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1.xml" ContentType="application/inkml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20"/>
  </p:notesMasterIdLst>
  <p:handoutMasterIdLst>
    <p:handoutMasterId r:id="rId21"/>
  </p:handoutMasterIdLst>
  <p:sldIdLst>
    <p:sldId id="356" r:id="rId2"/>
    <p:sldId id="367" r:id="rId3"/>
    <p:sldId id="265" r:id="rId4"/>
    <p:sldId id="266" r:id="rId5"/>
    <p:sldId id="267" r:id="rId6"/>
    <p:sldId id="268" r:id="rId7"/>
    <p:sldId id="369" r:id="rId8"/>
    <p:sldId id="370" r:id="rId9"/>
    <p:sldId id="270" r:id="rId10"/>
    <p:sldId id="271" r:id="rId11"/>
    <p:sldId id="272" r:id="rId12"/>
    <p:sldId id="273" r:id="rId13"/>
    <p:sldId id="371" r:id="rId14"/>
    <p:sldId id="372" r:id="rId15"/>
    <p:sldId id="373" r:id="rId16"/>
    <p:sldId id="374" r:id="rId17"/>
    <p:sldId id="366" r:id="rId18"/>
    <p:sldId id="359" r:id="rId19"/>
  </p:sldIdLst>
  <p:sldSz cx="12192000" cy="68580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2C4"/>
    <a:srgbClr val="500000"/>
    <a:srgbClr val="FFFFFF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5088" autoAdjust="0"/>
  </p:normalViewPr>
  <p:slideViewPr>
    <p:cSldViewPr>
      <p:cViewPr varScale="1">
        <p:scale>
          <a:sx n="108" d="100"/>
          <a:sy n="108" d="100"/>
        </p:scale>
        <p:origin x="642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2-02-21T22:48:44.03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22813 3813 1036 0,'0'0'402'16,"3"-8"-44"-16,-3 8-12 0,0 0-6 15,0 0-9-15,5-9-32 0,-5 9-20 0,0 0-2 16,0 0 12-16,0 0-38 0,0 0-21 0,0 0-7 16,0 0-21-16,13 31-2 0,-9-7 2 15,-1 2-33-15,0 10 15 0,2 15-28 0,3 3 0 16,0 4-7-16,5 0-29 0,0 0 21 15,1 0-29-15,0-1-14 0,1-2 7 16,0-3 5-16,1-3-3 0,-1-5-7 0,-1-11 20 16,-2-9 13-16,0-4-10 0,0-11 8 15,4-2-6-15,2-7-66 16,8-8 33-16,6-7-10 0,12-15-33 0,8-15 5 0,-1-5-34 16,-1-6 34-16,-4-3-5 0,-3-2-29 0,-3 3-61 15,-12 11-20-15,-1 2-42 0,-3 4-38 16,-3 2-15-16,-3 9-43 0,-2 4-37 15,-5 5-66-15,0 2-95 0,3 1-189 0,-1 3-394 0,0 3 71 16,1 2 103-16,3 1 66 0,1 3 118 16,2 1 28-16,1-1 59 0,-1 5 95 15</inkml:trace>
  <inkml:trace contextRef="#ctx0" brushRef="#br0" timeOffset="217.69">24094 4049 1443 0,'18'1'453'0,"-3"1"11"0,2-2-68 0,0 0-35 16,0 0-33-16,3-2-18 0,1 1-34 0,0-2-64 16,2 3-37-16,-1-3-86 0,-3 2-48 15,2 0-90-15,-5 0-125 0,-2 1-176 0,-1-2-428 16,-13 2 43-16,21-1 64 0,-8 1 75 15,-13 0 30-15,21-1 105 16</inkml:trace>
  <inkml:trace contextRef="#ctx0" brushRef="#br0" timeOffset="422.47">24067 4250 1274 0,'11'14'551'0,"-6"-7"-60"16,-5-7-48-16,17 10-13 0,-7-5-56 0,0-3-75 15,3 2 24-15,-2-1-50 0,-11-3-40 16,26 1-38-16,-13-1-26 0,3 0-33 0,-3 0-42 16,3-1-27-16,2-1-57 0,2 0-7 15,-1-2-88-15,1 2-51 0,7-3-68 16,-1 0-190-16,10-2-121 0,-9 1-271 0,7-1 59 0,-1-2 87 0,2 0 36 16,4 1 46-16,1 0 85 0</inkml:trace>
  <inkml:trace contextRef="#ctx0" brushRef="#br0" timeOffset="651.52">25278 3826 1052 0,'4'10'447'0,"-2"6"-50"0,0 1 10 0,-2 2-46 0,0 3-46 15,2 3 18-15,-2 1-18 0,0-1-21 0,3 2-48 0,-1 1-29 16,-2-1-22-16,2 0-16 16,0 2-51-16,0-4-54 0,2-2-74 0,-2-2 5 15,0-3-112-15,-2-4-180 0,5-2-202 0,-2-3-320 16,-3-9 59-16,11 6 116 0,-11-6 29 16,25-7 73-16,-2-4 89 0</inkml:trace>
  <inkml:trace contextRef="#ctx0" brushRef="#br0" timeOffset="865.22">25954 3749 1151 0,'6'-4'310'0,"-6"4"-28"0,0 0-8 0,0 0 12 16,0 0-12-16,-31-11-3 0,6 6-12 0,-2 0-21 16,-11-2-51-16,-21 0 0 0,-5-1-21 15,-4 2 8-15,-5 6-38 0,2 3-8 0,-5 4-23 16,-11 5-13-16,3 5-28 0,3-1-44 0,2 5-86 15,17-5-103-15,1 5-189 0,3-3-111 16,8 1-248-16,5 2 8 0,16-3 64 0,8-4 67 16,8-2 132-16</inkml:trace>
  <inkml:trace contextRef="#ctx0" brushRef="#br0" timeOffset="1104.14">25720 4107 1059 0,'20'12'415'0,"-7"1"-39"16,-6-2-28-16,-4-1-51 0,-6 0-15 16,3-10 4-16,-19 21-37 0,0-10-4 0,-11 0-40 15,-1-1-5-15,-23 4 25 0,-5-1-61 16,-2 1-13-16,0-2 8 0,0 1-31 0,1 1 20 16,1 6 11-16,0-1-57 15,1 5-12-15,6-1-11 0,3 4-10 16,1-2-84-16,5-3-57 0,11-3-35 0,5-4-113 15,4-3-175-15,8-4-421 0,3-5 4 0,8-2 98 16,4-1 72-16,0 0 53 0,0 0 54 16,44-21 54-16</inkml:trace>
  <inkml:trace contextRef="#ctx0" brushRef="#br0" timeOffset="2467.29">26261 3717 837 0,'0'10'381'0,"-2"1"-79"15,0 3 23 1,2 3-38-16,-3 1 2 0,3 4-25 0,-2 1 7 15,4 2-36-15,-4 2-2 0,0 1 5 0,0 0-20 16,2 0 12-16,0 3-12 0,2-3-24 16,0 1 19-16,-2 0-42 0,0-2-25 15,2-1 3-15,1 0-49 0,-3 1 25 0,4-4-46 0,-3-2 16 0,1-1 13 16,-2-3-26-16,0-3-47 0,2 0-17 16,0-1-49-16,0-1-48 0,-2-12-97 0,2 16-88 15,-2-16-133-15,5 9-105 0,-5-9-368 16,0 0 133-16,0 0 46 0,0 0 100 15,0 0 58-15,20-25 147 0,-13 14-62 0</inkml:trace>
  <inkml:trace contextRef="#ctx0" brushRef="#br0" timeOffset="3073.21">26235 3768 816 0,'0'0'317'16,"1"-15"-7"-16,-1 15-23 0,0 0-18 0,3-14-31 16,-3 14-28-16,0-10-11 0,0 10 14 0,0 0 2 15,-3-17-5-15,3 17-1 0,0-13 12 0,0 13-47 16,7-15 53-16,-5 7-29 0,-2 8-32 0,12-16 34 16,-7 8-26-16,3 1 28 15,1-3-56-15,3 0-16 16,1 2-17-16,5-2 2 0,2-1-7 0,2 2-39 0,1 0 0 0,2 0 10 0,-3 2 21 0,0 0-10 15,-3 1-29-15,-2 2-15 0,-3 0-7 16,-1 2-11-16,-13 2-8 0,19 10 3 0,-13-4 0 16,-6-6-20-16,0 22 2 0,0-8 23 15,-6 1-28-15,-2 1-2 0,-3 1 7 0,0 1-18 16,-3 1 36-16,-1-2-38 0,-1 0 9 0,1 0 14 16,-3 1-5-16,0 0 17 15,-2 1-5-15,5-2-38 0,0-2 44 0,-1 2-31 16,-1-2 53-16,6 1-68 0,-3-3 22 0,3-2 3 15,1-1 0-15,1-1 36 16,1-1 15 0,3-2 21-16,-4 2 20 0,4-1 44 0,5-7-37 0,-4 8 22 0,4-8-32 15,0 0 6-15,0 0-5 0,0 0-1 16,11 15-17-16,-11-15 10 0,16 6-13 0,-9-3 20 16,4 0 1-16,1 2 0 0,1-2-24 0,3 2-15 15,-1 0-10-15,5 3-18 0,1-1 16 16,1 1-1-16,0-1-10 0,1 1 16 0,2 2-36 15,0 0-8-15,3 0 0 0,-1-1 0 0,0 3 0 16,-2-2 0-16,2 4-13 0,-4-4-41 16,-3-1 0-16,0 4-30 0,-1-3-31 0,-2 1 10 15,1 0-36-15,-2-1 31 16,-2-2-54-16,-6 1-64 0,1-4-38 16,-2 2-64-16,2-1-94 0,-9-6-161 0,9 8-318 15,-9-8 2-15,0 0 112 0,0 0 85 16,0 0 80-16,27-7 35 0,-14 3 92 0,1 0 26 15</inkml:trace>
  <inkml:trace contextRef="#ctx0" brushRef="#br0" timeOffset="11699.6">2373 5191 1407 0,'0'0'451'0,"0"0"-11"0,0 0-25 16,0 0-59-16,13-1-26 0,-13 1-28 0,0 0-31 0,0 0-28 0,0 0-15 16,0 0-28-16,0 0-31 0,0 0 5 0,0 0-18 15,-39 25-10-15,21-14 15 0,-8 4-30 16,0 0-44 0,-3 3 18-16,-5 7-6 0,4-3-29 15,7-1 4-15,3-1-10 0,-3 3 28 0,5-4-20 0,4 4 7 16,0-3 26-16,5-1-26 0,5-1 6 15,1-2 4-15,3 0-4 0,3 0-1 0,1 1-2 16,3-3 3-16,4 1-21 0,1-3 2 16,4 1-15-16,0-1-17 0,1-4 4 15,0 0-15-15,3-3 10 0,-3 1-33 0,3-2-18 0,2 0-48 16,-3-2-13-16,2-1-42 0,-4 0-30 0,-1-2-79 16,-1-2-106-16,-1 3-250 0,3-5-335 0,-3-4 68 15,6 0 57-15,1-2 172 16,5-5 7-16,1 0 38 0,-2-3 24 0,6-8 104 15</inkml:trace>
  <inkml:trace contextRef="#ctx0" brushRef="#br0" timeOffset="11955.1">2261 5018 1914 0,'0'0'607'0,"26"0"-57"16,-12 0-38-16,-14 0-33 16,26 0-1-16,-13 2-66 0,-1-2-30 0,2 2-42 15,-14-2-2-15,24 2-59 0,-12-2-66 0,1 1-65 16,-13-1-63-16,21 1-62 0,-21-1-52 16,20 0-91-16,-20 0-51 0,16-2-157 15,-16 2-107-15,24-8-131 0,-17 4-360 0,-7 4 99 16,17-3 97-16,-7 3 62 0,4-2 100 15,0 1 36-15,-1-1 104 0</inkml:trace>
  <inkml:trace contextRef="#ctx0" brushRef="#br0" timeOffset="13104.2">3092 5222 1325 0,'0'0'487'0,"0"0"-47"0,0 0 0 0,0 0-10 15,0 0-74-15,27 12-3 0,-27-12-15 16,28 1-64-16,-11-2-38 0,2 1 9 0,3 0-48 16,2 0-25-16,2 0-67 0,-2-2-31 0,6 2-51 15,-1 3-69-15,1-2-44 0,-5 0-84 16,-1 0-94-16,-1 1-139 15,-5 0-274-15,-1-1-90 0,-4 1 62 16,-2 0 118-16,-11-2 41 0,16 6 112 0,-16-6 8 0</inkml:trace>
  <inkml:trace contextRef="#ctx0" brushRef="#br0" timeOffset="13317.43">3051 5446 1469 0,'7'17'542'15,"2"-10"-40"-15,-2 0-8 0,3-2-64 0,5 3-23 16,-1-3-33-16,6-1-23 0,-1 0-65 16,0-1-20-16,4-2 3 15,-3 1-51-15,2-1-42 0,2-1-36 0,2-3-49 0,-3 2-32 0,6-2-70 0,0 0-45 16,-1 0-62-16,1-2-79 0,1-1-102 0,4-1-144 16,0 0-187-16,2 0-181 0,-3-1 20 15,2 1 113-15,-1-1 45 0,2 0 68 16,-2-2 35-16</inkml:trace>
  <inkml:trace contextRef="#ctx0" brushRef="#br0" timeOffset="13756.43">4374 5060 1190 0,'6'-6'455'0,"1"4"-55"0,-7 2-14 0,0 0-45 0,8-9-39 0,-8 9-8 16,0 0-18-16,0 0-32 0,0 0-88 0,0 0 0 15,-39 9-26-15,23-4 16 0,0 2 0 16,-3 5 8-16,-2 2-11 0,-2 5-17 0,2 0 14 16,1 5 1-16,1 0 20 0,4 2-17 15,1 3-9-15,6-1-17 0,3-2 14 16,3 0-29-16,3-1 18 0,2-2 2 0,4-3-39 16,4-3 6-16,3-3 0 0,3-6-37 15,0-2 19-15,3-5-16 0,2-2-2 0,4-6 10 16,8-4-13-16,10-7 3 0,-2-3 2 15,1-1 13-15,-4-3-12 16,-2-2-16-16,-2 0-3 0,-3-2-23 0,-3-1 3 16,-8 4-5-16,-4 1-8 0,-3 3 16 0,-2 0-21 15,-4 2-31-15,-4 3 13 0,-4 3-18 16,-3 2-2-16,-5 0 7 0,-5 2-10 0,-1 4 23 16,-4 2-33-16,-2 1 18 0,-1 5-41 0,-2 0-54 15,-2 2 7-15,0 1-27 0,-1 3-24 16,3-2-22-16,-1 0-39 0,3 3-69 0,3-4-151 15,4-2-62-15,2 0-335 0,0-2 141 16,12-1-7-16,0 0 122 0,0 0 15 0,0-15 60 16,0 15 40-16</inkml:trace>
  <inkml:trace contextRef="#ctx0" brushRef="#br0" timeOffset="15237.92">6721 5500 749 0,'0'0'213'0,"0"-10"-3"0,0 10-16 16,0 0-9-16,-2-15-4 0,2 15-22 0,0-10 15 0,0 10 0 15,0 0-5-15,3-18 3 0,-3 18 2 16,4-13 2-16,2 5 4 0,-2 0-17 0,-4 8 24 15,12-16 13-15,-4 9-11 0,2-2-7 16,1 1 5-16,1 0-11 0,2-1 9 0,-2 2-37 16,2 2 14-16,-1-2-6 0,-2 2-10 0,-1 2-39 15,-10 3-2-15,16-6 8 0,-16 6-8 16,17 1-31-16,-17-1 13 0,10 13-23 0,-7-5-13 0,0 5 5 16,-3 3 11-16,0 5-11 15,-2 0-2-15,1 7-21 16,-1-1 8-16,4 0 18 0,-1 2-15 0,2-1 22 15,2-2 11-15,1-1 18 0,1-4-1 0,2-1-7 16,0-6-10-16,2-3-8 0,0-4-10 16,4-7-8-16,4-2 6 0,6-8-11 0,5-3-16 0,12-12-9 15,-1-7-6-15,0 0-7 16,0-3-5-16,-6 0 2 0,2-2-36 0,-4 2-18 16,-3 2-4-16,1-1-19 0,-6 1-2 0,-6 7-16 15,-3 0-46-15,-1 2 1 0,-1-3-21 16,-3 1-44-16,-1 3-47 0,-3 0-74 0,0 1-145 15,0 2-51-15,-4 4-351 0,-2 2 113 0,2 4 182 16,1 1-11-16,-4 9 11 16,3-12 48-16,-3 12 59 0</inkml:trace>
  <inkml:trace contextRef="#ctx0" brushRef="#br0" timeOffset="15518.97">7660 5488 1118 0,'5'23'469'0,"-2"-2"-24"0,-2 0-41 0,2 1-40 0,0-1-24 16,-3 0-30-16,1 0-31 0,-1 2-28 0,0 0-8 15,2-3-66-15,-4 2-16 0,2-1-23 16,-3 0-110-16,1-1-71 0,0-4-121 0,-4-2-230 16,1 0-328-16,2-5-3 0,3-9 73 15,0 0 25-15,0 0 140 0,0 0-9 0</inkml:trace>
  <inkml:trace contextRef="#ctx0" brushRef="#br0" timeOffset="15950.88">7577 5488 1528 0,'17'-3'430'0,"-17"3"12"15,19-3-70-15,-8 0-50 0,2 0-27 16,-1 1-32-16,1-2-17 0,0-1-23 0,1 1-11 16,-4-1-35-16,3-1-37 0,-2 2 19 0,-1 0 2 15,1 0-27-15,0 2-50 0,-11 2 31 16,17-5-30-16,-17 5-16 0,14 1 13 0,-14-1-41 15,0 0 15-15,10 10-5 16,-10-10-5-16,-1 12 0 0,1-12-23 0,-12 17 21 0,7-9-11 0,-6 3 0 0,1-1-7 16,-3 0 12-16,0-2 1 0,2 1-3 0,-2-1 22 15,5-2 6-15,-2 0 13 0,0-1 10 16,3 2 13-16,7-7 3 0,-13 8 32 0,6-3 1 31,7-5 2-31,0 0-2 0,-3 13-11 16,3-13-5-16,0 0 6 0,20 15-21 0,-11-11-21 15,3 2-4-15,2 0-6 0,2 0-20 0,0 1-6 16,2 2-9-16,0-2-19 0,3 1-10 16,1 1-12-16,-2 1-14 0,1 0-7 0,1-1-18 15,-3 0 8-15,0 0-44 0,-2-1-15 16,-2 1-10-16,0-1-31 0,-4-1 20 0,2 1-102 0,-2 0-56 16,-2-2-100-16,0 2-154 0,-1-1-476 0,-1 0 69 15,1 0 121-15,2-2 81 0,2 0 44 16,2-1 128-16,4 1-12 0,-2-4 145 0</inkml:trace>
  <inkml:trace contextRef="#ctx0" brushRef="#br0" timeOffset="17465.16">23975 6485 668 0,'0'0'304'0,"0"0"-20"0,0 0-7 15,0 0-42-15,0 0 24 0,0 0-1 0,0 0-4 16,-20 27 12 0,14-16-49-16,-1-1-9 0,0 0-29 15,0 4-13-15,0 0-2 0,-3 3-26 0,2 3 11 0,-2-1-34 16,-1 8-13-16,-1 3-15 0,2-1 1 16,0 1-30-16,2 0-27 0,1 3-21 0,1-8-45 15,2-2-63-15,-2-4-96 0,3-1-172 0,2-7-374 16,1-11 18-16,10 16 123 0,-2-11 31 15,5-3 58-15,5-5 50 0</inkml:trace>
  <inkml:trace contextRef="#ctx0" brushRef="#br0" timeOffset="17647.8">24174 6603 1077 0,'0'0'358'0,"0"0"-15"0,0 0-46 16,0 0-28-16,-30 3-28 0,15-1-19 0,-1-1-40 15,-5-1-46-15,0-1-36 0,-3-1-47 16,-6-1-53-16,2 2 47 0,-3-4-94 0,2 0-42 16,-5 1-57-16,3-1-115 0,3-1-123 15,-4 2-205-15,0-1-5 0,3 4 52 16,1-1 78-16</inkml:trace>
  <inkml:trace contextRef="#ctx0" brushRef="#br0" timeOffset="18101.93">21340 6629 1116 0,'0'0'486'15,"-7"9"-5"-15,7-9-18 0,0 0-20 0,0 0-41 16,0 0-31-16,0 0-38 0,0 0 0 0,0 0-52 16,39 5-4-16,-19-7-26 0,3-1-3 15,7-2-41-15,9-2 3 0,2 1-46 0,14-3-13 16,3 0-49-16,-3 1-27 16,2 0-19-16,1 2-41 0,-10 2-28 15,-6 1-38-15,1 2-28 0,0 1-44 0,0 1-38 16,-2 1-41-16,-7 0-65 0,-3 0-22 0,1 0-179 15,-2 2-451-15,-2 0 120 0,-1-1 118 16,0 1 39-16,0 2 84 0,-3-5 41 0,-2 0 48 16</inkml:trace>
  <inkml:trace contextRef="#ctx0" brushRef="#br0" timeOffset="19020.59">22561 5736 865 0,'0'0'320'0,"0"0"-13"0,0 0-3 0,0 0 27 0,0 0-45 16,-11 27-2-16,11-27 13 0,-2 18-5 0,4-7 13 15,1 1-49-15,0 4-11 0,2 2 17 16,-1 0-24-16,2 7-23 0,1 4-34 15,2 4-1-15,3 14-24 0,0 1-5 16,0 0-23-16,0 0-5 16,-1-1 15-16,3-3-21 0,-4-9-14 0,0-7 25 0,0-7 0 15,-5-2 23-15,1-4-23 0,1-2-28 16,0-4-11-16,0-4-15 0,-7-5-4 0,19-2 4 16,-7-7 0-16,3-7-10 0,1-5 3 0,2-2-11 15,0-4-25-15,3-9-6 0,2 0 6 16,-2-2 12-16,3 4-17 0,-6 5 7 0,-1 5-17 15,1 1-34-15,-3 6-13 0,0 0-38 0,-1 2-54 16,2 3-25-16,-3 2-65 0,-2 1-53 16,2 2-113-16,-5 2-161 0,1 2-315 0,-9 3-54 15,0 0 106-15,22 9 65 16,-12 1 58-16,-2 0 119 0,3 3 16 0,-3 1 97 0</inkml:trace>
  <inkml:trace contextRef="#ctx0" brushRef="#br0" timeOffset="19451.83">22977 6590 1131 0,'-2'10'374'0,"2"-10"-19"16,-1 15-63-16,1-15 26 0,-2 11-47 0,2-11 3 0,0 0-21 0,0 12-10 15,0-12-15-15,0 0-10 0,0 0 22 16,0 0-12-16,2 14-56 0,-2-14 15 0,0 0-13 16,0 0 20-16,0 0-56 0,0 0 26 15,0 0-28-15,0 0-26 0,0 0 10 0,20-20-16 16,-20 20 15-16,5-20-32 0,-3 10 23 16,1-3-31-16,-1-4 29 0,0 5-42 0,1-5 9 15,0 3-6-15,-1 0-18 0,1 1-18 0,3-1 44 16,-4-1-21-16,4 2 19 0,0 0-19 15,3 1 3-15,-1-1-23 16,2 2-6-16,0 0-14 0,2 2 14 16,0-1 1-16,2 1-46 0,0 2-16 0,0 1 11 15,2 1-24-15,-1 0-12 0,-1 2-39 0,2 2 31 16,-1-1-61-16,-2 1-32 0,1 1-45 0,-14 0-10 16,23-1-75-16,-23 1-74 0,17 4-141 15,-17-4-399-15,15 1 77 0,-15-1 113 0,15 1 53 16,-15-1 82-16,12 3 31 0,-12-3 115 15</inkml:trace>
  <inkml:trace contextRef="#ctx0" brushRef="#br0" timeOffset="21566.84">8284 5285 1377 0,'-14'0'496'0,"14"0"6"0,0 0-39 0,0 0-12 0,0 0-16 15,0 0-61-15,0 0 4 0,0 0-19 0,0 0-21 16,41-10-64 0,-25 7-16-16,3 2-20 0,2-3-23 0,2 3-66 0,7 1-37 0,-1 0-27 0,3 2-83 15,0 0-68-15,2 2-70 0,-2-1-117 16,2 6-211-16,2-3-529 0,-4 2 248 0,2-1-28 16,-1 1 67-16,-7-1 63 0,3-2 72 0,-7-1 129 15,-2-1-42-15</inkml:trace>
  <inkml:trace contextRef="#ctx0" brushRef="#br0" timeOffset="21798.04">8494 5500 1395 0,'-1'7'575'0,"1"-7"-68"0,0 0-38 15,6 17-3-15,-6-17-54 0,10 5-13 0,-10-5-59 16,18 5-27-16,-18-5-14 0,25 1-53 15,-10-2-26-15,1-1-13 0,0 2-30 0,4-1-52 16,-1-1-35-16,2 0-49 0,0 1-41 0,0 0-72 16,0 1-38-16,0 0-118 0,3 0-314 15,-1 1-418-15,4 1 128 0,3 2 87 0,2 0 74 16,6 1 80-16,-1 0 69 0,-5-2 10 16,2-2 118-16</inkml:trace>
  <inkml:trace contextRef="#ctx0" brushRef="#br0" timeOffset="22129.07">9644 5332 1410 0,'-19'9'417'16,"0"0"-20"-16,0 3-8 0,2-2-26 0,-1 3 14 15,1 1-52-15,0 0 23 0,3 2-44 16,-2 4 6-16,3-3-3 0,2 2-17 16,3-1-4-16,2-1-40 0,2-1-26 0,2 1-12 0,2-2-65 0,3 1 21 15,4-1 2-15,2-4-30 0,6 0-39 0,1-3-5 16,7-1-43-16,-2-5 22 0,0 0-32 0,7-4-24 16,1-2-40-16,-1-2-19 0,4-2-43 15,-3-1-20-15,0-2-78 0,-1-1-91 0,-2-1-134 16,6-1-168-16,-8-2-387 0,-2 0 174 0,2-1 97 15,-2 0 67-15,2-2-3 0,-2-1 75 16,-1-1 15-16,-2-3 130 0</inkml:trace>
  <inkml:trace contextRef="#ctx0" brushRef="#br0" timeOffset="22262.22">9795 5010 1241 0,'-10'7'491'0,"10"-7"-53"15,0 0-3-15,0 0-87 0,0 0-53 0,0 0-44 16,0 0-95-16,38 1-77 0,-38-1-122 16,26-6-244-16,-9 0-112 0,1 2-303 0,0-1 67 15,4-1 80-15,3 0 97 0,0-2 15 0</inkml:trace>
  <inkml:trace contextRef="#ctx0" brushRef="#br0" timeOffset="22501.73">10418 4784 1615 0,'0'23'530'0,"-1"5"-24"0,-3-1-53 15,-2 3-30-15,0 7-37 0,-3 13-40 16,-1 3-24-16,1 1-9 0,0 1-9 16,1 1-66-16,3 4-10 0,-3-2-38 0,7-2-1 15,-2-2-51-15,0-11-25 0,0-7-31 0,3 0-67 16,0-8-61-16,-2-3-56 0,2-6-67 15,2-5-108-15,-2-2-181 0,0-12-456 16,3 7 52-16,-3-7 73 0,0 0 113 0,17-22 24 0,-6 5 73 0,-3-5 62 16</inkml:trace>
  <inkml:trace contextRef="#ctx0" brushRef="#br0" timeOffset="22883.06">10325 5053 1264 0,'11'-10'453'0,"-5"5"3"0,-6 5-37 0,17-7-22 31,-7 3-79-31,0 1-16 0,1-1-5 0,5-2-26 16,-4 1-48-16,4-1 22 0,-2 0-60 0,3 1-27 16,-1-1-2-16,0 2-30 15,0 1-6-15,1 0-12 0,-4 2 12 0,1 0-25 0,-14 1-3 0,20 3-13 16,-12 2 16-16,-8-5-34 0,6 17 21 0,-8-6 16 16,-3 4-45-16,-2-2-19 0,0 2-1 15,-2 3 8-15,-2-1 7 0,-2 1-12 0,2-2 18 16,-3 0 13-16,1 0-16 0,3 2 61 15,-1-4-7-15,4 0 8 0,-2-1 10 16,1 0 28-16,2-1-26 0,2 0-7 0,1-1 28 16,3 0-36-16,0-11-5 0,6 21-21 15,-2-10-7-15,4 1-13 0,2-2 16 0,2 0-39 16,2-1-41-16,0-1 0 16,3 1 0-16,0 1 0 0,5-1 0 0,1 2 0 15,1-1 0-15,-3 0 0 0,3 2 0 16,-1 0 0-16,1-1 0 0,-3 1 0 0,0-3-72 15,-1 1-77-15,-3-2-81 0,1-2-11 16,-2-2-143-16,-1-4-140 0,1 0-165 0,1-4-294 16,0 0 128-16,8-3 62 0,-1-2 81 0,9 2 54 15,2-2 36-15,1 0 118 0,2 0-36 16</inkml:trace>
  <inkml:trace contextRef="#ctx0" brushRef="#br0" timeOffset="23302.79">11500 5087 1492 0,'12'-1'522'0,"-12"1"-31"0,13-1 1 0,-13 1-60 0,18 0 6 15,-18 0-44-15,23 0-40 0,-10 0-68 16,5 0-22-16,-4 1-49 0,8-1-23 0,-1 0-38 16,3 0-98-16,0-1-31 0,0 1-73 0,0 0-73 15,-4 0-94-15,-4 0-161 0,3 2-125 16,-5 1-329-16,-3-1 52 16,-2 5 133-16,-1 0 54 0,0-1 12 0,-8-6 65 15,2 15 58-15</inkml:trace>
  <inkml:trace contextRef="#ctx0" brushRef="#br0" timeOffset="23517.43">11508 5290 1738 0,'0'0'578'0,"0"0"-17"16,10 19-19-16,-10-19-40 0,14 11-31 0,-1-6-28 16,-2-2-59-16,6 3-29 0,-1-3-45 0,3 1-33 15,0-2-29-15,2 0-25 16,-1-1-49-16,2 0-46 0,1-1-44 0,-2 0-38 0,3 0-28 0,-1-1-49 15,-1-2-22-15,1 2-32 0,1 0-38 16,-1 1-89-16,-3-3-67 0,-1 2-213 0,-2 0-473 0,2 1 93 16,-1 0 58-16,1 0 82 0,2 1 51 15,1-2 54-15,1 2 161 0,1-2-39 0</inkml:trace>
  <inkml:trace contextRef="#ctx0" brushRef="#br0" timeOffset="24002.56">12909 4888 1046 0,'0'0'423'15,"-21"5"-32"-15,6 2-17 0,-10 3-44 16,-5 1-17-16,-16 8-32 0,1 3-7 0,0 0-44 16,-1 1 24-16,6 4-24 0,0 0 21 15,4 3-49-15,0 0-2 0,6 3-3 16,11-3-10-16,1-4-3 0,5 2-23 0,6 0 13 0,2-1-21 0,5 0-14 0,7-1 30 16,4 2-23-16,9-5-10 0,12 6-6 15,-1-9-4-15,3-9-21 0,4-2-5 0,6-7-1 16,2-3-32-16,17-5 17 0,-1-5-32 31,-1-5-22-31,-6-5 24 0,-3-1-5 0,-2-4-3 16,-7-3-5-16,-4-1-3 0,-4-4-10 15,-8-2-43-15,-2-1 20 0,-9-5-38 0,-6 5 15 16,-2 3-26-16,-8 0-32 0,0-1-12 16,-8 2 12-16,-2 4 27 0,-4 1 0 0,-6 6-25 15,-7 5 13-15,-2 6 2 0,-1 5 8 16,-3 3-29-16,-5 6-4 0,-2 3-29 0,-12 5-30 0,4 3-36 0,1 2-71 0,9-2-84 15,2-1-162-15,6-2-413 0,4-3 97 16,4 2 57-16,5-5 51 0,4 1 80 16,7-4 61-16,6-2 71 0</inkml:trace>
  <inkml:trace contextRef="#ctx0" brushRef="#br0" timeOffset="40434.62">2220 6464 790 0,'0'0'341'0,"0"0"-49"0,0 0-13 16,0 0-46-16,0 0-8 0,0 0-41 0,-4 8-12 15,4-8-11-15,0 0-25 0,0 0 2 0,0 0-33 16,0 0 13-16,0 0 15 0,0 0-18 0,0 0 3 15,0 0 30-15,-6 9 8 0,6-9-33 16,0 0 0-16,-4 14 0 0,4-14 5 0,-3 12-16 16,3-12 9-16,0 11-4 0,-4-2-9 0,4-9-24 15,-2 16 21-15,1-6-20 0,0 2 10 16,-1 2 12-16,1-1 18 0,-1 1-35 0,1 4 0 16,0-1 15-16,1 3 1 0,-4 0 15 15,6 2-23-15,-4 0 19 0,2-1-14 0,2 0-24 16,-2 1 21-16,2-2-16 15,-2 1-4-15,1-2-21 0,0 0 17 16,1-1 11-16,-2-1-33 0,3 1-5 0,-2-4 10 16,2-2 20-16,-2 1 6 0,3-2-19 0,-4-11 3 15,6 18-5-15,0-14-2 16,-6-4 7-16,18 6-13 0,-18-6-12 0,24-8-11 16,-3 0-15-16,-2-7-21 0,2 0-22 0,3-5-14 15,-1-1 19-15,8-7-39 0,-11 3-36 16,2 5 21-16,-4-2-23 0,-2 6-3 0,0 0 31 15,-4 1 20-15,0 4-30 0,-4 1 25 16,-1 2 21-16,3 2-8 0,-10 6 25 0,16-3-22 16,-16 3 15-16,19 6 18 0,-9 1-13 15,2 5 10-15,3 3 13 0,-2 3 13 0,2 1 10 0,-3 1 6 0,1-3 27 0,2 1-2 16,-5-6 15-16,3 1 13 0,-3-5-5 16,1-3-20-16,2-4-16 0,-13-1 5 15,29-6-13-15,-12-5 13 0,3 0-7 0,3-7 7 16,-2-3-23-16,7-9 1 0,0-6-9 0,-4 1-25 15,-1-3-21-15,-2 0-25 0,-5 6-31 16,-3 4-7-16,-2 1 9 0,-4 5-38 0,1 1-15 16,0 4-5-16,-3 2-26 0,-1 1 34 15,1 3-70-15,-3 2 6 0,1 0-75 0,-3 9-82 16,5-9-171-16,-5 9-359 16,0 0 98-16,0 0 69 15,0 0 72-15,0 0 55 0,0 0 27 0,0 0 84 0</inkml:trace>
  <inkml:trace contextRef="#ctx0" brushRef="#br0" timeOffset="40849.6">3300 6742 1149 0,'14'3'325'16,"-14"-3"3"-16,0 0-67 0,0 0-11 16,0 0-35-16,0 0-15 0,0 0-21 0,-38 21-7 15,21-11-1-15,-4 3 32 0,-3 1-55 16,-3 4-12-16,3 2-8 0,-9 7 15 15,6-3-28-15,6-4 34 0,2 3-52 0,0-2 10 16,5-2-4-16,4-2 12 0,0 1 23 16,4-2 3-16,3-4 5 0,1 0-41 0,5-1 10 15,-3-11-10-15,15 21-33 0,-3-17 2 0,5 3-26 0,2-2 6 16,1-2 5-16,3-3-10 0,1-2-13 0,-3 1-17 16,2-4-10-16,-1 3-55 0,5-3-23 0,-6 3-39 15,1 0-51-15,-4-2-15 0,-1-2-112 16,-3 2-150-16,2 0-418 0,0-3 80 0,-3 0 119 15,4 0 23 1,0 2 77-16,3-5 30 0,1 0 151 16</inkml:trace>
  <inkml:trace contextRef="#ctx0" brushRef="#br0" timeOffset="41179.61">3874 6641 1182 0,'0'0'532'0,"0"0"-25"0,0 0-33 0,0 0-24 15,0 0-17-15,0 0-13 16,0 0-67-16,0 0-41 0,0 0-5 0,39-3-33 15,-26 3-25-15,3-3-14 0,2 0-7 16,-1-1-34-16,4 1-60 0,-1-1 14 0,6 0-17 16,-4 0-24-16,5 1-66 0,-2 1-49 15,-3-2-58-15,2 3-49 0,-3 1-77 0,-3 0-72 16,-1-1-146-16,3-1-132 0,-9 2-398 16,-11 0 137-16,18 3 4 0,-18-3 113 15,13 5 49-15,-13-5 99 0,6 7 67 0</inkml:trace>
  <inkml:trace contextRef="#ctx0" brushRef="#br0" timeOffset="41416.5">3924 6800 1461 0,'0'0'509'0,"0"0"-30"16,0 0-18-16,0 0-23 0,0 0-24 16,22 11-35-16,-22-11-18 0,25 2-33 0,-10-2-47 15,6 0-20-15,0 0-59 0,-5 0 11 0,6 1-8 16,1 0-34-16,1 0-25 31,-3 1-59-31,6 2-41 0,-5-1-12 0,1 0-68 0,-3 0-32 16,0 2-42-16,-3-1-48 0,0 1-51 0,-2 1-60 15,-2-5-122-15,3 12-125 0,-4-10-359 16,-1 0 113-16,3-1 82 0,-14-2 40 0,29-2 72 0,-12 2 37 16,2-3 60-16</inkml:trace>
  <inkml:trace contextRef="#ctx0" brushRef="#br0" timeOffset="48862.64">5757 6207 865 0,'0'0'289'0,"0"0"13"0,0 0-20 15,0 0-16-15,0 0-13 0,0 0-25 16,10 5 10-16,-10-5-8 0,0 0 3 0,0 0-23 16,0 0-18-16,0 0-18 0,0 0-20 15,0 0-16-15,0 0-5 0,0 0-41 0,0 0 3 16,0 0-16-16,0 0 14 0,0 0-24 0,0 0 0 16,0 0-28-16,0 0-3 0,-15-31 21 15,3 26-5-15,-2 0-26 0,-2-3 5 0,-1 5-18 16,-1 0 19-16,-2-1-16 0,-1 3 0 15,-2 2 17 1,-4 5-24-16,-1 0 7 0,-3 4 2 0,0 3-12 16,-9 6 20-16,-2 7-15 0,-1 0 5 0,5 1-21 0,1 0 31 15,3 5-2-15,3-2-39 0,6-5 31 16,5-3 2-16,6-4-2 0,-3 5 31 0,6-7 0 16,2 0 9-16,5-2 35 0,0-2-37 15,3 1 57-15,3-2-32 0,4 0 8 0,4 0-24 16,1-2-4-16,6-1-7 0,-1-2 2 0,3 1 1 15,1-1-3-15,0-3 2 0,3 1 5 16,-2-1-9-16,-1 2-19 0,2-3 18 16,-1 2-25-16,2-2 9 0,-2-1-29 0,0 1 9 15,2 3 0-15,-3-4-15 16,2 2-10-16,-1-3 13 0,0 3-21 0,0-2-39 0,1 0-30 0,-2-1-36 0,1 0-20 16,0 2-44-16,-1-4-43 0,1 1-44 15,1 0-146-15,-5 1-43 0,0-3-395 0,2 1 88 16,-5 2 125-16,6-2 28 0,-4 0 26 0,-2-1 79 15,6 2 43-15</inkml:trace>
  <inkml:trace contextRef="#ctx0" brushRef="#br0" timeOffset="49434.77">6039 6378 1005 0,'0'0'305'0,"0"0"-5"0,0 0 17 0,0 0-15 0,0 0-10 16,0 0-21-16,0 0 6 0,0 0-19 0,0 0 21 15,0 0 15-15,16 29-40 0,-12-15 10 16,2 1-19-16,-1 1 11 0,0 2-48 0,3 2 4 16,-1 0-7-16,2 1-13 0,-1-2 7 15,2 2-17-15,-1-2 0 16,1-1 2-16,-3-2-28 0,1-2 34 0,0-2-1 0,3 0-48 0,-2-3 10 0,1-3-28 16,2-2-13-16,0-2-5 0,-12-2 2 15,30-10-20-15,-13-1-2 0,1-1-26 0,5-9 15 16,-5 1-38-16,0-4 7 0,-2 1-22 0,1 1 2 31,-4 2-49-31,-1 2-10 0,0 2-38 0,-2 1-46 0,-1 1-8 0,-3 3-21 0,1 1-12 16,-1 2-31-16,2 2-56 0,-8 6-44 15,12-7-61-15,-12 7-90 0,13-4-82 16,-13 4-94-16,14 1-257 0,-14-1 27 0,17 4 96 0,-17-4 75 16,21 5 81-16,-10-4 75 15,-11-1 10-15</inkml:trace>
  <inkml:trace contextRef="#ctx0" brushRef="#br0" timeOffset="49902.23">6692 6141 1366 0,'0'0'384'0,"0"0"-28"0,0 0-23 0,34-7-39 0,-21 2-30 16,-2 2-8-16,5-2-41 0,-5 1 23 16,1 0-15-16,2 1-16 0,-3-1-38 15,2 1 13-15,-3 0 12 0,1 2-35 0,-11 1-16 16,15 0-38-16,-15 0 44 0,0 0-60 0,0 0-22 15,10 13 33-15,-10-13-1 0,0 0-9 0,-11 24-29 16,2-11-9-16,0 0 1 0,0 1 9 0,-5 1 40 16,3 1-43-16,-1-1 43 15,0 3-17-15,3-5-13 0,-2 4 4 0,3-4 40 0,0-1-4 0,3-3 11 16,0 2-31-16,2-1 23 0,3-10 11 16,0 16-3-16,0-16-34 0,5 16 3 0,-5-16 1 15,11 13-47-15,-3-8 0 0,2-2-13 0,-10-3-20 16,19 8-29-16,-6-3-4 0,-2-1-44 15,2 1-51-15,-2-1-41 0,0 2-29 0,3-1-22 16,-2-2-92-16,-1 1-108 0,2 5-131 16,0-6-447-16,1-1 53 0,0 0 118 0,3-2 115 15,-2-2 49-15,6 1 36 0,5-5 66 0</inkml:trace>
  <inkml:trace contextRef="#ctx0" brushRef="#br0" timeOffset="50212.95">7349 6225 1354 0,'-12'18'499'0,"-2"0"-28"0,-3-1-36 15,-6 4-18-15,-8 7-18 0,-6 1-38 0,-2 6 3 16,-15 2-37-16,-1 5-53 0,-2-2 0 16,-5 3-43-16,0 1 4 0,-6 1-33 0,2 2-7 15,1 0-26-15,1 2-3 0,2-3-28 16,3 0-5-16,2-1-22 15,5-2-27-15,-1-2-17 0,12-6 4 16,1-4-9-16,1-1 2 0,4-1-41 0,1-3-3 0,7-4 1 16,5-6-32-16,3-2 24 0,1 1-64 15,4-5-8-15,2-2-13 0,1 2-9 0,-2-1 1 16,6-3-15-16,2 1-15 0,5-7-20 0,-6 11-42 16,6-11-35-16,-3 9-41 0,3-9-85 15,0 0-92-15,0 0-210 0,11 14-222 0,-11-14 48 16,13 3 120-16,-13-3 21 0,19 6 59 15,-9-5 89-15</inkml:trace>
  <inkml:trace contextRef="#ctx0" brushRef="#br0" timeOffset="50879.66">6692 7056 1118 0,'0'0'433'0,"0"0"-8"0,0 0-24 16,0 0-22-16,2-14-18 0,-2 14-31 0,0 0 11 15,15-14-26-15,-8 10-52 0,3-3 6 16,1 2-21-16,0 0 3 0,2 1-18 15,-1 0-18-15,1 1-43 0,2 0-14 16,-1 1-12-16,3 1-13 0,-2 1 18 0,0-1-33 16,-15 1-8-16,25 1-15 0,-15 1-18 15,-10-2-8-15,16 8 10 0,-11-4-17 0,-5-4-9 0,2 16-17 16,-2-16 8-16,-11 21-49 0,1-8 25 16,-3 1 21-16,-2 1-31 0,-3 0 6 15,2-1 14-15,-1 1 9 0,2-1-24 0,0 1 6 16,4-5-4-16,-2 1-4 0,2-2 5 0,2 0 23 15,2-1-23-15,0-1 15 0,0 0 21 0,7-7-8 16,-6 11-5-16,6-11 8 16,0 0 2-16,6 17-20 0,-6-17 15 0,18 8-26 0,-6-3 19 0,6 1-19 15,2-2 3-15,-2 0 8 0,8 4-44 0,0-5 41 16,0 3 8-16,1-1 13 0,-3 0-62 16,0-2-2-16,1 1 4 0,-2-1-25 0,-3-1 3 15,1 0-28-15,-2 0-98 16,-3 0-30-16,0-2-65 0,-4 0-81 0,1-3-144 15,0-1-230-15,-13 4-299 0,22-4 81 0,-10 0 105 16,1-1 124-16,2 1 94 0,1-1 25 0,2 0 21 16,-1 0 105-16</inkml:trace>
  <inkml:trace contextRef="#ctx0" brushRef="#br0" timeOffset="51415.45">7761 6679 875 0,'0'0'356'0,"0"0"-11"16,0 0-17-16,-10-1-8 0,10 1-3 0,0 0 13 15,0 0-35-15,0 0-8 0,0 0-1 16,0 0-14-16,0 0 12 0,0 0-3 0,0 0-25 16,0 0 0-16,0 0-41 0,0 0-5 15,0 0-18-15,0 0-31 0,30-13-12 16,-19 10-8-16,2 3-21 0,4-1-15 0,1 0 2 0,3 0-32 15,2-1-22-15,1 1-27 0,0-1-18 16,-3 2-62-16,3-1-38 0,-1 1-18 0,-3-1-49 16,-3 1-87-16,-2-2-64 15,-2 2-166-15,3-1-48 0,-16 1-336 16,19-2 46-16,-19 2 69 0,16 2 46 16,-16-2 92-16,12 1 95 0</inkml:trace>
  <inkml:trace contextRef="#ctx0" brushRef="#br0" timeOffset="51766.9">7656 6835 780 0,'0'0'348'0,"-9"4"-23"0,9-4 16 16,0 0 22-16,0 0 11 0,-13 4 7 15,13-4 24-15,0 0 50 0,0 0-12 0,0 0-15 16,0 0-14-16,0 0-12 0,0 0-25 16,0 0-34-16,0 0-36 0,38 9-38 0,-23-9-19 15,1 1 4-15,4 0-11 0,1 2-61 0,2-2-24 32,2 0 39-32,6-1-115 0,2 0-12 15,-1 0-70-15,1-1 0 0,-1 1 0 0,-1 0 0 16,-5 0-95-16,1 0-59 0,-5 0-68 0,0 0-40 15,-6 0-22-15,0 0-84 16,-1 0-80-16,0 4-151 0,-1-6-405 0,-14 2 152 0,25-2 71 0,-12 2 72 0,2-1 82 16,2 1 26-16,5 0 73 0,-1-3 39 15</inkml:trace>
  <inkml:trace contextRef="#ctx0" brushRef="#br0" timeOffset="53234.09">8930 6377 1282 0,'0'0'384'0,"0"0"-44"16,0 0-48-16,0 0 20 0,0 0-48 0,0 0-46 15,0 0-24-15,0 0 1 0,-23 27-11 0,10-14 3 16,-5 3 2-16,1 0-4 0,-4 2 4 16,0 3-18-16,-9 9 6 0,1 4-11 0,3 0 14 0,-1 5-1 0,3 1-10 15,0 4-8-15,2-1-20 0,3 4-13 0,-1-2 1 31,6 2-23-31,0-2-14 0,6-6-7 16,0-5 2-16,4-1-23 0,0 2 10 0,4-9 11 16,4 4 27-16,-1-4-14 0,3 1-37 15,1-3 18-15,1-2-4 0,5-2-19 0,0-4-8 16,1 1-9-16,1-3 7 0,7-3-20 0,-1-1-32 16,2-3-22-16,2-1-25 0,-3-4-42 15,2-1-56-15,-2-1-44 0,0 0-61 0,-1-2-94 16,-1 0-191-16,2-3-385 0,0-1 61 0,2-1 74 0,0-1 141 15,0-1 35-15,5-3 4 0,-3-2 81 0,4-4 51 16</inkml:trace>
  <inkml:trace contextRef="#ctx0" brushRef="#br0" timeOffset="53549.21">9170 6715 1333 0,'0'0'399'0,"0"0"-56"0,4 14 0 0,-4-14-35 15,0 0-6-15,8 11-16 0,-8-11-40 16,8 6-16-16,-8-6 8 0,14 6-12 0,-5-1-29 16,-9-5-10-16,21 5 2 0,-8-1-25 0,1 0-11 15,3-1-4-15,1 2-6 0,-2 1-2 16,2 0-41-16,-2 1 20 0,-1 2-15 0,-4 3-20 15,-1 3 4-15,-3 0-17 0,-2 2 0 0,-4 2-14 16,-1-1-9-16,-6 3 5 0,-1 1-47 16,-3 0-19-16,-2-3-27 0,-4-2-63 0,2 0-39 15,-4-3-69-15,-1-2-61 0,1-4-103 16,-1 2-140-16,0-9-346 0,3-2 30 0,5-4 106 0,-1-3 43 0,1-2 72 16,4-3 69-16</inkml:trace>
  <inkml:trace contextRef="#ctx0" brushRef="#br0" timeOffset="53764.58">9050 6650 1691 0,'0'0'597'0,"17"-1"-1"15,-4-2-40-15,0 2-11 0,5-4-48 16,0 3-50-16,6-4-37 0,2-2-54 16,1-1-18-16,5-2-36 0,-2 1-16 15,2-1-12-15,-1-1-89 16,0 1-45-16,-4 1-81 0,-4 1-43 0,0-1-78 15,-2 2-43-15,-3 2-25 0,-2 0-98 0,-1-1-66 16,-3 2-142-16,7 1-145 0,-9 0-414 0,2 4 96 16,-12 0 101-16,24 0 140 0,-11 2 46 15,2 0 10-15,-2 0 55 0</inkml:trace>
  <inkml:trace contextRef="#ctx0" brushRef="#br0" timeOffset="54564.21">9758 6801 854 0,'0'0'328'16,"0"0"-3"-16,0 0-43 0,0 0 7 0,0 0-20 15,0 0-3-15,0 0-33 0,0 0-13 16,0 0 13-16,0 0 2 0,0 0-17 0,0 0 28 15,0 0-47-15,0 0 1 0,0 0-11 0,0 0 32 16,0 0-14-16,0 0-20 16,0 0-11-16,0 0-17 0,0 0-18 0,0 0 7 15,0 0 1-15,-4 22-34 0,4-22 26 0,-4 16-57 16,0-6 31-16,2 1-7 0,1 2 17 16,1 0-15-16,0 1 16 0,-2 1 17 15,4 0-48-15,-1 2 5 16,1-3 20-16,2 2-5 0,-3-1-12 0,2-3-6 0,0 0 0 15,0-3-23-15,-3-9-2 0,8 14-3 16,-8-14-7-16,13 2-1 0,-13-2-2 0,18-8-33 16,-7-3-26-16,1 0 0 0,2-4 0 0,0-2 0 15,-1 0 0-15,1-1 0 0,-1 1 0 16,1-1 0-16,-3 2 0 0,1 0 0 0,-1 3 0 16,-3 1 0-16,1-1 0 0,0 2 0 15,-3 0 0-15,1 3 0 0,-1 0 0 0,-6 8 0 0,9-12 0 31,-9 12 0-31,8-6 0 0,-8 6 0 0,0 0 0 16,0 0 0-16,0 0 0 0,0 0 0 0,3 27 0 16,-3-27 0-16,1 25 0 0,-1-12 0 15,2-1 0-15,0 1 0 0,0 0 0 0,1 0 0 16,-2-2 0-16,3 1 0 0,-1 0 0 0,1-3 0 16,-4-9 0-16,4 16 0 15,-4-16 0-15,5 14 0 0,-5-14 0 0,5 11 0 16,-5-11 0-16,9 7 0 0,-9-7 0 0,13 7 0 15,-13-7 0-15,15 3 0 0,-6-1 0 16,-9-2 0-16,18 3 0 0,-18-3 0 0,20 3-3 16,-20-3-66-16,17 1-39 0,-17-1 32 15,15 4-70-15,-15-4-8 0,13 2-30 0,-13-2-54 0,11 2-26 0,-11-2-97 0,0 0-82 16,9 9-115-16,-9-9-409 16,0 0 109-16,0 0 39 0,0 0 100 0,0 0 61 15,7 6 67-15,-7-6 28 0</inkml:trace>
  <inkml:trace contextRef="#ctx0" brushRef="#br0" timeOffset="55305.27">10037 6867 529 0,'0'0'164'16,"0"0"-23"-16,0 0-8 0,0 0-23 0,0 0-2 15,0 0-16-15,0 0 10 0,0 0-28 0,0 0 6 0,0 0 27 0,0 0-7 16,0 0 18-16,0 0 17 0,0 0-4 0,0 0 41 16,0 0-39-16,0 0-8 0,0 0-23 0,0 0 6 15,0 0 2-15,0 0-13 16,0 0-5-16,0 0 11 0,0 0-34 0,0 0 13 15,0 0-13-15,0 0 26 0,0 0-3 0,0 0 5 16,0 0 5-16,-9 11 1 0,9-11-3 16,0 0-13-16,-1 19 0 0,1-9 28 15,1 5 8-15,-1 2-21 16,0 3 6-16,1-1 12 0,-1 3 8 16,2 3 20-16,-1 1-14 0,1 1-14 0,-2-1-20 0,0 1 30 15,0-1-53-15,-2 0-5 0,1-1-3 16,-1 0 5-16,-2-2-10 0,0 0-15 0,1-5-16 15,-1 2 0-15,1-4-35 0,0 0-1 0,2-4-10 16,-2-1 3-16,2 0-33 0,-2 0-6 16,3-11-36-16,-2 15-32 0,2-15-52 0,0 0-51 15,0 0-149-15,0 0-133 0,0 0-296 16,0 0 43-16,18 1 69 0,-18-1 97 0,0 0 36 16,22-13 54-16</inkml:trace>
  <inkml:trace contextRef="#ctx0" brushRef="#br0" timeOffset="56316.06">10562 6275 1167 0,'0'0'361'0,"0"0"-36"0,0 0-23 15,0 0-23-15,0 0 2 0,0 0-7 16,0 0-15-16,0 0 17 0,0 0-56 16,0 0-23-16,0 0 8 0,-33 13-33 0,17-10-14 15,0 1-17-15,-3-2-18 0,-4 1 8 0,3-3-32 16,-2 2 24-16,-1-2-41 0,2 1-2 0,-2-1-16 15,2 1-11-15,1-1 1 0,2 2-13 16,1-1 15-16,3 2-12 0,-1-1-8 16,0 4 28-16,5-1 35 15,-2 3-27-15,4 2 28 0,1 1-18 16,3 2 23-16,0 3-13 0,2 2-10 0,0 0 18 0,2 5 23 16,0 3-21-16,2 1-28 0,0 3 6 15,-1 4-11-15,-1 3 7 0,0-2-19 0,-1 3-1 16,1-1-7-16,0-1-13 0,-2-1 20 15,0-7-38-15,0 3 30 0,1-5-22 0,1-1-11 16,-1-1 19-16,-1-4-6 0,1-2-21 0,1 0-32 16,-2 0-11-16,2-5-20 0,-1 1-39 15,1 1-7-15,-2-2-52 0,2-1-15 0,0 1-48 16,0-13-37-16,3 21-68 0,-3-21-80 16,5 17-205-16,1-14-322 15,-6-3 82-15,15 4 79 0,-15-4 92 0,22-5 110 0,-6 3 19 0,-1-4 37 0</inkml:trace>
  <inkml:trace contextRef="#ctx0" brushRef="#br0" timeOffset="56531.25">10473 6900 1103 0,'3'-11'366'16,"-3"11"-21"-16,0 0 11 0,0 0-28 16,-5-12-6-16,5 12 8 0,-10-4-43 0,10 4-21 15,-19-2-22-15,6 1-24 0,-2 1-8 0,-1-2-25 16,-5 4 15-1,0-2-64-15,-2 0-15 16,-1 1-13-16,-1 1-30 0,0-2-14 0,1 2-71 0,-1-1-46 0,1 0-80 16,2-1-71-16,-1 0-123 0,6 0-353 15,0-1-108-15,5 0 67 0,12 1 30 0,-17-2 67 16,17 2 67-16,-5-6 76 0</inkml:trace>
  <inkml:trace contextRef="#ctx0" brushRef="#br0" timeOffset="57244.76">10694 6078 883 0,'0'0'414'0,"0"0"-14"0,0 0 7 0,0 0-8 0,0 0-31 16,0 0 6-16,0 0-44 0,0 0 8 0,0 0-43 15,0 0-29-15,0 0 15 0,14 28-9 16,-7-16-1-16,2 6-46 0,3 0 11 0,3 6-26 16,4 2-26-16,4 11-15 0,4 0 0 0,1 2-18 15,2-2-31-15,-1 5 18 16,-2 0-10-16,1-1-5 0,-1-2-23 0,-3 4 5 0,-2-1-13 15,-3 4-35-15,-4-3-1 0,0 3 18 16,-4-1-28-16,-2-7-23 0,-5-2 28 0,-1-2-10 16,-3-4-30-16,0 1 9 15,-3 1-7-15,-1 0 2 0,-3-1 1 16,1-4-47-16,-2 1-38 0,-2-1 20 0,0-4-33 16,0-1 8-16,-3-1-41 0,2-2-3 0,-2-4-38 15,-1 1-26-15,0-2 29 0,1-2-37 16,2-2 1-16,-1-1-54 0,1-2-13 0,1 0-39 15,3-4-27-15,7-3-73 0,-14 4-137 0,14-4-341 16,0 0 98-16,0 0 53 0,0 0 84 16,0 0 60-16,0 0 63 0</inkml:trace>
  <inkml:trace contextRef="#ctx0" brushRef="#br0" timeOffset="58393.42">11973 5846 860 0,'0'0'360'0,"0"0"-4"0,10-3-41 15,-10 3-10-15,0 0-37 0,0 0 1 0,0 0-49 0,0 0-17 16,0 0-19-16,0 0 5 16,-15 24 44-16,3-12-38 0,-5 1-49 0,-4 5 7 15,-2 1-9-15,-8 11-6 0,-3-1-10 16,5 1-3-16,-1 2 6 0,2 4-1 0,1 1 14 15,3 2-21-15,1 1-24 0,2-1-12 0,1-1 0 16,2 5 11-16,5-8-34 0,2-4 36 16,2-1-34-16,4-3 1 0,-1-1-3 0,3-1-13 15,2-4 26-15,1 0-1 0,1-2-17 16,4 1 8-16,-1-2-29 0,1-1 29 0,4-2-29 0,2 3 8 0,3-4-13 16,5-1-12-16,-1 0 10 0,3-2-13 0,6-1 10 15,-4 0-33-15,2-4-18 0,2 4 28 16,1-4-39-16,-1-1-4 0,-3 2-11 0,1-3-4 15,0 2-29-15,-4-1-39 0,-1-3-42 0,-1 1-32 16,0 0-79-16,-1-1-94 0,-3-1-149 16,0 0-343-16,2-1 35 0,1-1 119 0,1 1 84 15,2 0 18-15,0-3 66 0,0 1 54 0</inkml:trace>
  <inkml:trace contextRef="#ctx0" brushRef="#br0" timeOffset="63682.78">12207 6188 857 0,'0'0'276'0,"0"0"34"0,0 0-5 15,0 0 2-15,0 0-2 0,0 0-26 16,0 0-18-16,0 0 25 0,0 0-43 0,0 0-22 0,0 0-19 0,0 0-13 16,0 0 8-16,0 0-2 0,0 0-34 0,0 0 11 15,0 0-44-15,0 0 10 0,0 0 18 0,0 0-43 16,23-23 2-16,-23 23 26 0,17-4-42 15,-7 3 9 1,-10 1-31-16,18-7-1 0,-6 4-12 0,1 2-10 16,-1-3 5-16,1 1 8 0,3 1-37 15,-4 0 24-15,5 0-13 0,-2 1-3 0,-1 0-4 16,1 1-32-16,-15 0 21 0,25 4-7 0,-16-1 4 16,-2 2-2-16,-7-5-10 0,11 14-11 15,-9-7 11-15,-2-7 2 0,-4 24 6 0,-2-11-6 16,-6 4 10-16,-2 0-30 0,-2-2 43 0,-1 4-30 15,-5 0-19-15,1 0 29 0,4-4-10 16,0 0-6-16,-4-1 8 0,4 0-12 0,1-1 7 0,3-2 2 16,-1-1 6-16,3-1-11 0,0-2-7 15,0 1 20-15,4-1 16 16,0-2 28-16,7-5 12 0,-9 9-4 0,9-9-19 0,-3 10-15 0,3-10 16 0,0 0-34 16,0 0 21-16,16 13 10 0,-16-13-3 15,21 5-7-15,-10-1 2 0,3-2-2 0,-1 1-5 16,5-1-11-16,2 0-7 0,0 1-16 0,1 1 3 31,-1-3 5-31,3 2-3 0,-1-2-17 0,-2 1-34 0,-4-1-2 0,1 3-3 0,0-3-38 16,-2 0 2-16,-1 1-59 0,-1-1-56 15,-1 2-47-15,-12-3-51 0,19 2-122 0,-19-2-46 16,16 1-446-16,-16-1 111 0,16 2 89 0,-16-2 77 16,20-2 56-1,-9 0 18-15,1-2 80 16</inkml:trace>
  <inkml:trace contextRef="#ctx0" brushRef="#br0" timeOffset="64172.63">12749 5876 1156 0,'0'0'438'0,"0"0"-23"16,0 0-26-16,0 0-38 0,0 0-31 0,0 0-6 15,30 14-53-15,-30-14 13 0,18 5-41 0,-10-3-13 16,3 1-5-16,1 3-28 0,1-1-18 16,-2 1 10-16,5 2-25 0,-1 1-23 0,4 2 17 15,2 3-5-15,0 2-10 0,2 5-25 16,8 9 2-16,-3 4-18 0,-1 5 13 0,-3 3-23 0,-4 2-3 16,0 2-4-16,-4 1-6 0,0 0-3 0,-5-1-17 15,-2-7-11-15,-2-6 19 0,-3 0-27 16,-1-5-7-16,-1 1 23 0,0-3-23 0,-4-1-12 15,2-5 2-15,-3 4-13 0,-1-5-39 0,0-1-40 32,-3-4-31-32,2-1-34 0,-4-1-19 0,1-5-45 15,1-2-49-15,7-5-28 0,-16 2-107 0,16-2-102 16,-17-5-366-16,11-4 66 0,4-2 93 16,0 1 18-16,2 10 135 0,2-29 15 0,6 13 42 15</inkml:trace>
  <inkml:trace contextRef="#ctx0" brushRef="#br0" timeOffset="64699.38">13291 5876 1295 0,'-5'-10'371'0,"5"10"-5"0,0 0-44 0,0 0-17 16,0 0 10-16,16-17-36 0,-16 17 10 16,11-9-38-16,0 5-26 0,-4-3-15 0,2 4 0 15,5-2-28-15,-3 0-29 0,2 0-20 16,5 1-12-16,-3-1 7 0,4 2-31 15,-3-1 13-15,-1 2-23 0,-1 1-8 0,-1 0-12 16,0 1 0-16,-13 0-1 0,21 8-28 0,-15-4 14 16,-1 4-24-16,-5-8 18 0,3 17-21 15,-3-17 22-15,-6 21-4 0,2-9-17 0,-2 2 10 16,-1-1-16-16,0-2-20 0,-2 2 23 0,0-2-2 0,3 2 12 16,-1 0-10-16,-1-2 0 0,2-1 13 0,-1-2 12 0,3 2 4 15,0-2-12-15,4-8 30 0,-8 16-1 16,6-8-8-16,2-8 21 0,2 16-31 15,-2-16 26-15,10 17-36 0,-4-8 18 0,3-1 0 16,3 0-21-16,1 0-17 0,0-1 7 0,3 0-5 16,0-3-13-16,0 3-18 0,2-2-27 0,-1 1-37 15,0 0-20-15,-4-1-49 0,3 0-31 16,-1-1-30-16,-6 1-36 0,3 0-59 0,-6 0-82 16,-6-5-63-1,9 13-40-15,-9-13-129 0,0 14-173 16,0-14 52-16,-4 18 69 0,-1-7 41 0,-1 3 64 15,-6 2 113-15</inkml:trace>
  <inkml:trace contextRef="#ctx0" brushRef="#br0" timeOffset="65380.31">11958 7236 770 0,'0'0'317'0,"-9"-3"24"0,9 3-19 16,0 0 32-16,0 0-4 15,0 0-14-15,-8-5 40 16,8 5-46-16,0 0-23 0,0 0 0 0,0 0-2 0,29-11-11 0,-18 8-15 15,2 0-15-15,7 0 7 0,6-2-40 16,3 1-52-16,9-1 36 0,5-1-33 16,16-1-24-16,6-2-17 0,4 2 0 0,4-2-29 15,15-4-7-15,0 3-5 0,0-2-5 0,-15 3-36 16,-1 0 7-16,-2 1-25 0,-7-1 16 16,-4 2-4-16,-13 3-24 0,-10 1-9 15,-7-1-38-15,-4 4-48 0,-2-3-70 0,-6 2-66 16,0 0-64-16,-4 1-21 15,-1 0 3-15,-12 0-52 0,0 0-42 0,17 0-101 16,-17 0-20-16,0 0-323 0,0 0 59 16,0 0 8-16,0 0 82 0,-11 23 79 15,11-23 118-15</inkml:trace>
  <inkml:trace contextRef="#ctx0" brushRef="#br0" timeOffset="65882.97">12370 7399 1359 0,'27'-16'435'0,"-16"14"-74"16,2-2-18-16,1 1-34 0,1 0-14 16,4-1-26-16,1 3-16 0,-1 0-38 0,2 0 18 15,-4 1-33-15,-2 0 2 0,0 0-15 0,-15 0-26 16,22 4 10 0,-15 2-45-16,-7-6-6 0,0 12-2 15,0-12-23-15,-13 20-1 0,1-8-37 0,-3-2 9 0,-3 3-7 16,0-1 3-16,-3 1-6 0,-3 3-13 15,6-5 16-15,0 2-18 0,1-4 3 0,2 1 4 16,3-2 21-16,-2-1-10 0,7-1 36 0,-2 1 18 16,5-1-24-16,4-6 3 0,-3 10-5 15,3-10 3-15,0 0-3 0,22 13-31 0,-7-10-4 16,6 1 12-16,4-1 2 0,4-2-40 0,3 2 12 16,-1 1-12-16,3-3-1 0,-1 1 3 15,-1 1-2-15,-1-1-16 16,-2-1 3-16,3 3-69 0,-7-3-36 0,0 0-16 0,-3-1-102 0,-2 0-2 15,3-1-108-15,-3-4-90 0,0 5-140 0,1-3-395 0,3-4 111 32,1-1 107-32,0 0 51 0,1 1 49 0,4-4 49 15,1-1 130-15,0-1 7 0</inkml:trace>
  <inkml:trace contextRef="#ctx0" brushRef="#br0" timeOffset="66197.16">13515 6889 1328 0,'-9'2'489'0,"9"-2"-8"0,0 0-25 0,0 0-34 15,0 0-23-15,0 0-63 0,0 0 19 16,0 0-55-16,30-18-11 0,-20 15-69 0,4-3 8 16,4 0-15-16,-1 0-44 0,2 0-6 15,4 1-35-15,-4 0-41 0,4 2-48 0,-1-1-62 16,1 2-40-16,1-3-92 0,-3 4-29 16,-1-2-123-16,-3 1-90 0,-2 2-358 0,-2-1-100 15,-13 1 79-15,23 2 85 0,-15 1 41 0,-8-3 77 16,16 9 58-16</inkml:trace>
  <inkml:trace contextRef="#ctx0" brushRef="#br0" timeOffset="66463.78">13544 7093 1438 0,'0'0'589'0,"0"0"-49"0,0 0-18 0,0 0-46 16,0 0-54-16,0 0-38 0,0 0-48 0,25 9 30 15,-25-9-59-15,0 0-51 0,22-1 8 16,-22 1-52-16,21-2-23 0,-8 2-35 0,1-1-8 16,1-1-10-16,3 1-52 0,-3 1-2 15,6 0-64-15,2 0-46 0,2 0-21 0,4 0-58 16,2 1-34-16,-1 1-15 0,1-1-6 16,0 1-32-16,-7-2-42 0,-1 0-58 15,0 0-72-15,6 0-154 0,-9 0-388 0,-4 0 99 0,-1 0 72 16,6-2 76-16,-3 1 65 0,1-2 109 15,-2 1 65-15</inkml:trace>
  <inkml:trace contextRef="#ctx0" brushRef="#br0" timeOffset="68010.48">12733 6231 716 0,'0'0'338'0,"0"0"-54"16,0 0 8-16,0 0-18 0,0 0 10 15,16-24-31-15,-16 24 3 0,6-7-15 0,-6 7-34 16,0 0-20-16,7-7 28 0,-7 7-64 0,0 0 0 16,0 0-23-16,5-7 10 0,-5 7-30 31,0 0-3-31,0 0-15 0,0 0 12 0,0 0 3 15,0 0 2-15,7-8 21 0,-7 8 3 0,0 0-11 16,0 0 26-16,0 0-3 16,0 0 21-16,0 0-41 0,0 0-3 0,0 0-3 0,0 0-21 0,0 0 14 15,0 0-31-15,0 0 57 0,0 0-41 16,5 26-3-16,-5-26 20 0,-1 19-32 0,-1-6 35 16,2 0-15-16,0 5-11 0,0 0-2 0,2 0-10 15,0 7-10-15,3-1 30 0,-1 1-12 16,4-2-24-16,1 5 8 0,-1-4-13 0,-1-1-2 15,3-2 13-15,-4-1 7 0,1-3 3 16,-1-4 28-16,0 1-57 0,0-4 29 0,0-3-15 16,1 0-62-16,-7-7 0 0,16 1 0 0,-16-1 0 15,19-14 0-15,-9 3 0 16,3-4 0-16,-2-4 0 0,5 1 0 16,0-5 0-16,-2-2 0 0,1 1 0 0,-3 4 0 0,-1 2 0 15,0-3-21-15,0 6-117 16,-4 0-62-16,-1 3 16 0,1 2-64 0,-2 0-31 15,0 1-36-15,-1 0-113 0,2 3-159 0,-6 6-418 0,9-10 66 16,-9 10 125-16,14-10 115 16,-7 9 41-16,3-2 36 0,-10 3 64 0,21-6 72 15</inkml:trace>
  <inkml:trace contextRef="#ctx0" brushRef="#br0" timeOffset="70262.91">14694 6713 924 0,'0'0'261'0,"0"0"-21"0,0 0-9 16,0 0-9-16,0 0 4 0,-5-7-1 0,5 7 8 15,0 0-13-15,0 0-8 0,0 0 37 16,0 0-14-16,0 0 36 0,0 0-35 0,0 0 12 15,5-18-23-15,-5 18-22 0,9-11 7 0,0 4 10 16,-2 0-31-16,3-2 8 0,4 2-33 16,-2 0 2-16,1-1-17 15,5-3 4-15,-2 2-42 0,4 0 9 0,2 2-28 16,0-1 10-16,-1-1-35 0,4 2 28 16,0 2-36-16,2-1-13 0,2 2 12 0,0 0-4 15,-1 1-10-15,-5 3-11 0,-2 0-10 0,3-1-2 16,-6 1 14-16,1 0-17 15,-4 1-33-15,-4 2-6 0,-2 3-14 0,-9-6 17 0,7 16-8 16,-7-6 21-16,0-10-26 0,-13 27 13 0,2-11-7 16,-5 2-14-16,1 3 6 15,-6 0 7-15,2 0 16 0,-2-1 3 0,3 3-11 0,-3 1 0 16,2 1 13-16,-8 8-11 0,6-7 3 16,4-2-10-16,-4-2 23 0,3 1-5 15,-2-1 21-15,1-3-9 0,5 0-14 0,-1-5-1 0,2-2 8 0,3 0 0 0,0-1-18 16,1-3 41-16,2 2 10 15,0-5 34-15,2 2 10 0,5-7 17 0,-8 9-1 16,8-9 27-16,0 0-36 0,0 0-2 0,0 0 13 16,0 0-26-16,23 6-8 0,-23-6 1 15,23-1 12-15,-7-2-7 0,-1 2-16 0,6 1 3 16,2 0-19-16,2 0 4 0,3 1-19 0,5-1-2 16,-2 3-43-16,3-1 17 0,-3-1 3 15,2 0-39-15,-5 3 9 0,-1-1-47 0,-3-3-18 16,-4 2-36-1,-4-1-64-15,0 1-61 0,-2-1-53 16,-14-1-68-16,19 2-127 0,-19-2-42 0,15 0-383 0,-15 0 56 16,12 1 74-16,-12-1 75 0,11 5 86 0,-11-5 73 15,14 5 83-15</inkml:trace>
  <inkml:trace contextRef="#ctx0" brushRef="#br0" timeOffset="71593.64">15594 7544 558 0,'0'0'243'0,"0"0"2"0,0 0-60 0,0 0-9 16,21-5-27-16,-21 5-1 0,0 0-12 0,0 0-21 16,0 0-10-16,0 0-18 0,0 0 0 0,0 0 13 15,0 0-13-15,0 0 8 0,0 0-13 0,0 0 23 16,0 0 12-16,0 0 11 0,0 0 0 0,0 0 18 15,0 0-20 1,0 0 27-16,0 0-30 0,0 0-5 16,0 0-13-16,0 0 10 0,0 0 31 0,0 0-26 15,0 0-28-15,0 0-7 0,0 0 7 0,0 0 18 16,0 0-51-16,0 0 33 16,0 0-36-16,0 0-12 0,0 0 10 0,0 0-24 15,0 0 14-15,0 0 12 0,0 0-25 0,0 0 25 16,0 0-41-16,0 0 19 0,0 0-6 15,0 0 3-15,0 0 7 0,0 0-12 0,0 0-6 16,0 0 18-16,0 0-20 0,3-17 23 16,-3 17-2-16,3-11-24 0,-3 11 11 0,0 0-3 15,0-12-3-15,0 12 11 0,0 0-21 16,0 0-7-16,0-16 17 0,0 16 8 0,0 0-25 0,0 0-1 0,-1-13-2 0,1 13 18 16,0 0-7-16,0-11-1 0,0 11-2 15,0 0 25-15,0-13-13 0,0 13 21 16,1-14-36-16,-1 14 20 0,0-15-1 0,0 4-14 15,0 11-2-15,0-21 10 0,0 11-3 0,0-1 29 16,0 11-48-16,-1-22 33 0,-1 12-21 16,2-2-5-16,-1 1 4 0,1-1-12 0,-4-2 15 15,3-2 26-15,1 1 26 0,-1-2-1 0,0-1-66 16,-1-5 5-16,4-3 3 0,-2 1 17 16,1-2-7-16,-1-3-8 15,-1 3 0-15,2-2 0 0,0 0 18 16,-2 3-15-16,1 0-16 0,0 4 13 0,0 1-10 15,0 1 18-15,0 2-3 0,-1 2-10 0,-1 3 8 16,2 1-21-16,-1 0 13 0,-1 0 15 0,2 12-32 16,-3-17 9-16,1 9 5 0,2 8 34 15,-6-12-49-15,6 12 5 0,-6-9 6 0,6 9 22 16,-4-5-7-16,4 5-19 0,0 0 19 16,0 0-8-16,0 0 5 0,-10-2 5 0,10 2 6 15,0 0-14-15,0 0 6 0,0 0 10 0,0 0-15 16,10 35 14-16,-4-23-29 0,0 4 27 15,0-1 0-15,2 0 11 16,0 0 12-16,-1-3 1 0,3 1 40 0,0-3-12 16,-1-1 2-16,0-2-10 0,1-4-29 15,2 1 1-15,-12-4 2 0,24-1 6 0,-9-3-9 16,-1-1-9-16,3-4-8 0,2-2 10 0,0 0 2 16,-4-2-20-16,3 0-5 0,-4-1 11 15,2 0-24-15,-5 3 49 0,0 0-13 0,-1 0-56 16,-1 0 17-16,-2 2 19 0,0 1-14 0,-3-1-4 15,2 0-46-15,-2 2 22 0,-4 7-9 16,6-10 37-16,-6 10-30 0,0 0 41 16,0 0-7-16,0 0-6 0,0 0 3 0,12 35 15 0,-8-17-13 15,2 5 6-15,0-1-14 16,1 3-12-16,3-5-3 0,0 2-7 0,-3-2-18 0,5-3-11 0,-2 0-28 16,3-3-15-16,1-4-43 0,-1-2-52 15,2-1-74-15,-2-4-90 0,4 0-107 0,-3-3-425 16,2-3 105-16,-1 3 100 0,4-3 59 0,-1-2 35 15,0 0 90-15,2-1 54 0</inkml:trace>
  <inkml:trace contextRef="#ctx0" brushRef="#br0" timeOffset="72697.62">14455 6621 785 0,'0'0'249'16,"0"0"4"-16,0 0 3 0,0 0 0 0,-6-6 28 16,6 6-46-16,0 0 5 0,0 0-12 15,0 0-32-15,0 0 9 0,0 0-19 0,0 0 26 0,0 0-41 0,0 0-2 16,0 0 2-16,0 0 41 0,-10 19-18 16,10-19-10-16,-7 16-3 0,6-6 3 0,-3 2 2 15,1 4 3-15,-1 2 0 0,2-1 3 16,-1 8 1-16,2-1 10 15,-2 3-20-15,-1-1-6 0,4 1-22 0,0 0-32 0,-2-2-3 0,1 1-6 16,1-3 14-16,0-2-29 0,-2-3-4 16,2 1-9-16,0-4-25 0,0 0-64 0,-1-2-25 15,2 0-65-15,-1-13 8 0,0 19-89 0,-1-10-67 16,1-9-18 0,0 13-41-16,0-13-77 0,0 0-95 15,3 10-227-15,-3-10-230 0,0 0 91 0,0 0 83 0,27-6 68 16,-27 6 83-16,25-9 40 0,-9 2 29 15</inkml:trace>
  <inkml:trace contextRef="#ctx0" brushRef="#br0" timeOffset="73748.14">15042 6586 703 0,'0'0'272'0,"0"0"-37"0,0 0 1 16,0 0-3-16,0 0 7 0,-18-13-38 15,18 13-4-15,-18 2-4 0,18-2 8 16,-18 4 1-16,5 1-9 0,-1 0-33 0,-2 2 26 31,2 0-31-31,-1 1-15 0,-4 4 0 16,1 1 5-16,0 1-36 0,-2 6-8 0,-1 0 13 0,3 3-4 0,0 0-27 0,0 3 0 0,1 1 3 31,0-1 24-31,4 2-22 0,2-1-4 0,2-5-11 0,2 3 5 16,3-2 11-16,1-3-31 15,1-2 12-15,2 0 24 0,2-2-5 0,2-1 7 0,4-1-23 16,3-1-7-16,2-4-42 0,3-2 55 0,2 0-37 16,3-5-4-16,0 2 4 0,4-5-17 0,-1 1 43 15,4-4-54-15,-1 0 0 0,2-2 24 16,-3-2 2-16,-1-1 5 0,3-2-15 0,0-2-3 15,1-2-23-15,-3-1 51 0,0-2-17 16,-1 1-24-16,-2-4-15 0,-3-1 33 0,4 0-35 16,-7-1 7-16,1-1 8 0,-1-4-16 15,-6 0 6-15,-1-1 15 0,-4 0-1 0,-1 4-17 16,-2 1 18-16,-6 0-5 16,-2 2-10-16,-2 0-8 0,-3 4-18 15,-4-1 15-15,-3 3-2 0,0 1 10 0,-3 5 10 16,-1 1-13-16,-5 3-2 0,3 2-13 15,-3 0 13-15,3 4 15 0,-8 3-10 0,6 0-18 16,-4 2 18-16,-2 5-5 0,-1 2 10 16,2 3-10-16,-1 0-5 0,-7 8 2 0,2 0 6 15,0 1 4-15,9-2-14 0,4-1 7 0,1 2 40 16,2 0-37-16,6-1-16 0,-4 1 10 16,9-4 24-16,-1 3 4 0,3-4-7 0,5 0-26 15,0-1 21-15,2 2-8 0,2-1 18 0,4 0-29 16,-1-2 1-16,6 2 18 15,4-2-8-15,-1-1 10 0,2-2-7 0,4 1 7 0,0-3 8 0,2-1-41 0,-2 0 33 16,1-3 18-16,2 0-48 0,-2-3 30 16,2 0-2-16,-2-4 15 0,3 0-21 0,2-4 11 15,-1-2-16-15,0-2 19 0,1-2-6 0,0-2-10 16,1-4-8-16,-1 0 3 0,-5-1-2 16,0-4 7-16,-4 0-3 0,2 1-7 0,-9-1 25 15,1 1 0-15,-6 1-22 0,-2 0-1 0,-3 1-10 16,-3 1 26-16,-2 0-16 0,-4 4-12 15,-2 0 7-15,-2 2 0 0,-4 2-7 16,-1 4 15-16,-2 1-13 0,-4 5 18 16,-3 5-13-16,0 0 10 15,-4 6-12-15,2 3 40 0,-5 10-22 0,0 0 20 0,4 5-33 16,9-2 2-16,4-3 8 0,4 1 21 0,3 2-29 16,5-5 3-16,3 1 15 0,2-4-12 15,2-1 37-15,6 1-45 0,2-5 18 0,0-3 7 16,3-1 0-16,4-3 1 0,0-2-6 0,2-4 3 15,0 1-16-15,2-6 29 0,-2 0-11 16,6-5 1-16,-1 0-21 0,-2-8 17 0,4 1 6 0,-6-4 8 16,2 0-16-16,-4-1-10 0,-2 2 5 15,-3-1-2-15,-4-2 10 0,3 2 10 16,-3-2-18 0,-3 1 13-16,-1 3-26 0,-1 0-7 0,-3 3-1 15,-1 1-25-15,-4 1 8 0,0 0-26 0,-3 4-41 16,-3 0-51-16,-2 3-43 0,-1 1-44 0,-3 3-128 15,-2 0-121-15,-2 2-119 0,1 1-275 0,0 2 152 16,-1 1 35-16,4-1 36 0,0 0 85 16,3 0 35-16</inkml:trace>
  <inkml:trace contextRef="#ctx0" brushRef="#br0" timeOffset="74665.11">14786 6779 890 0,'0'0'277'0,"-9"-7"-1"0,0 2-20 0,0 2-13 16,9 3-20-16,-25-7-21 15,10 7-41-15,-5-4 11 0,-1 4-11 0,-3 4 6 0,-5-2-16 0,0 4-11 16,-5 4-14-16,0 1 27 0,-12 9-22 0,3 4 12 16,1 0-38-16,2 5 10 0,6-1-12 0,3 2 20 15,6-3-18-15,8-4-6 0,1 1 9 16,5-3-34-16,4 0 6 0,2-3 1 0,5 0-19 16,5-3 15-16,2-3-8 0,4-1 13 0,5-6-39 15,1 0 37-15,8-5-34 0,5-5 5 31,5-2-8-31,12-8 3 0,0-6 8 0,-2-4 2 16,-4-1-17-16,-1 0 2 0,-3-1-3 0,-3 0 13 16,-13 5-35-16,-1 2 4 0,-7 2-8 15,0 2 9-15,-7 0 31 0,-2-1-47 0,-6 4 3 0,-2 0-1 0,-4 0 15 16,-5 1-13-16,-2 3-27 0,-5 4 3 16,-3 2 2-16,-1 3 13 0,-7 3 2 0,-6 2-4 15,-10 9-8-15,1 4 2 0,2 2-5 0,6 3 29 16,0 5-9-16,4 1-2 0,12-2-2 15,4-5 15-15,5 0 5 0,5-2-18 0,4-5 4 16,4-1 8-16,9 0-17 0,0-3 7 16,8-3-12-16,9-4 13 0,0-3 12 0,4-6-4 15,10-3-11-15,12-9 4 0,0-3 46 0,-2-6-32 16,-1 1-13 0,-3-3 4-16,-5 0 16 0,1 1 0 15,-5-1-7-15,-4 1-10 0,-8 4 0 0,-3 4-5 0,-5 2 2 16,-2 2 10-16,-2-2-33 15,-1 4 24-15,-5-2-22 0,-3 5-1 0,-2 1-9 16,-2 9 3-16,-1-15 8 0,1 15-5 0,0 0 30 16,-10-3-28-16,10 3 8 0,0 0 3 15,-19 16-6-15,13-4 0 0,0 4 16 0,2 2 0 16,4 2-19-16,0 5 1 0,6 1 13 0,1 5 2 16,3-5 23-16,7-1-26 0,1-1-2 15,2-6 8-15,5-3 10 0,5-4 0 0,-2-6 5 16,3-4 3-16,3-2-3 0,5-7-5 15,14-7 20-15,-2-5-15 0,-1-3 23 0,-2-2-18 0,-4-1-38 0,-4-2 20 0,-3 0-7 16,-2 0 20-16,-6-1-18 0,-7 5-8 16,-6 1 19-16,-5 2-1 0,-3 0-17 15,-3 4-24-15,-5 0 3 0,-2 0 5 0,-3 1-10 16,-5 5 7 0,-1 0-12-16,-6 6 0 0,1 4 12 15,-4 4-9-15,-5 4 12 0,2 5-13 0,-4 6 8 16,-5 8 15-16,4 6-10 0,2 5 23 0,9 4-5 15,5 2 18-15,4-4-28 0,8-6-3 16,2 0 6-16,8-3 9 0,2-2 11 16,6-4 0-16,1-6-23 0,0-5 4 0,3-3 4 0,5-5 25 15,-2-5-18-15,7-4 8 0,3-4-13 0,16-8-13 16,-4 0 41-16,-1-3-5 0,-5-3-18 0,-10 2 16 16,-4 1-8-16,-4 0 30 0,-5 0-38 15,-4 0-18-15,-5 0 11 0,-2-2-3 0,-6 4 23 16,-1 0-31-16,-4 1-10 0,-5 2-8 0,1 3-2 15,-2 6 18-15,-1-1-11 16,-5 5 5-16,2 1-33 0,-8 4-9 0,0 2-22 0,0 5 1 16,-5 2-3-16,1 4-57 0,1 2-25 15,0 2-63-15,-4 10-127 16,4 8-89-16,6-14-391 0,8-3 25 16,3-2 79-16,5-2 75 0,4 0 97 0,1 2 56 0</inkml:trace>
  <inkml:trace contextRef="#ctx0" brushRef="#br0" timeOffset="75128.5">15159 7660 1123 0,'0'0'510'0,"14"31"-47"0,-14-31 5 15,7 12-63-15,-7-12-21 16,4 14-31-16,-2-5 5 16,0 1-30-16,0 3-31 0,-1-2-3 0,1 3-53 0,-2 0-6 15,0 1-7-15,0 2 13 0,-2-1-39 0,1 2-25 16,-3 0-26-16,2 2-16 0,-1-3-7 16,2 2-7-16,-2 1-22 0,-1-3-14 0,2 2-21 15,1-1-5-15,-3-2-23 0,3 0 4 16,-1-2-60-16,0-1-11 0,2 0-66 0,0-13-90 15,2 14-105-15,-2-14-181 0,13 6-113 0,-13-6-423 16,14-1 152-16,-14 1 45 0,28-11 72 16,-8 3 85-1,5-4 69-15,1-1 72 0</inkml:trace>
  <inkml:trace contextRef="#ctx0" brushRef="#br0" timeOffset="75547.27">15615 7644 1215 0,'0'0'359'0,"-5"-12"-39"0,5 12 30 0,-9-3-37 15,9 3-39-15,-15-1 12 0,15 1-38 0,-23 7-20 16,8 1 10-16,2 2-7 0,-4 4-9 0,-5 3-30 0,4 2-30 16,1 5 32-1,0 0 1-15,4 2-8 0,4 0-8 0,-1 3-38 0,4-7-13 0,3 3 22 0,3 0-5 16,0-5 5-16,3-2-14 0,3 4-19 15,2-4-19-15,1-4 22 0,4 1-41 0,-1-5-17 16,1-2 30-16,2-2-41 0,2-2 5 0,-1-4-10 31,2-4-5-31,1 0 16 0,3-6-21 16,0-1 2-16,2 0 3 0,0-6 5 0,-1 0-5 16,-1-2-5-16,-1 0-16 0,-1 1 11 0,-5 1-34 15,-1-3 16-15,-2 1 0 0,-2-1-8 16,-3 4-20-16,-3-2-19 0,-1 1 6 0,-3 2-13 15,-3 1-5-15,0-3-7 0,-1 5-22 0,-4-1 14 16,3 3-24-16,-2 2 24 0,1 1-6 0,-3 4-38 0,9 3 6 16,-13-5-22-16,13 5-19 0,-18 3-40 0,18-3-64 15,-20 4-108-15,7 6-157 0,2-4-403 16,3-4 57-16,8-2 64 0,-13 6 85 0,13-6 84 16,-8 5 69-16,8-5 44 0</inkml:trace>
  <inkml:trace contextRef="#ctx0" brushRef="#br0" timeOffset="77177.46">16054 7696 934 0,'0'0'343'0,"0"0"-44"0,0 0-12 16,0 0-44-16,0 0-15 15,0 0-3-15,0 0-7 0,0 0-16 0,0 42 16 16,-2-34-34-16,2-8 8 16,-1 18-10-16,-1-7-1 0,2 2 4 0,-1 0-6 15,1 0 0-15,0 0 5 0,0 2-20 16,0 4 0-16,0-5-8 0,3 1 36 0,1 1-8 16,-1-5-2-16,4 3-3 0,-3-5-10 15,3 0-13-15,2-2-20 0,0-2-23 0,-9-5 9 16,19 4-37-16,-19-4 2 0,20-4-20 0,-9 0-14 15,0-1 14-15,-2-1-21 0,1 2 18 16,-2-3-3-16,3 0-2 0,-2 3-10 0,0-1 2 16,-1 0-28-16,-8 5 15 0,14-10 16 15,-7 5-41-15,1 1 7 0,-8 4 19 0,10-5-34 16,-10 5 5-16,10-6-12 0,-10 6 7 16,0 0-46-16,11-7 23 0,-11 7-5 0,0 0-18 0,0 0 20 0,0 0 9 15,10-2 24-15,-10 2-22 0,0 0-18 0,0 0 0 16,0 0 5-16,0 0 15 0,12-3-12 15,-12 3 9-15,0 0 29 0,0 0-36 0,0 0 11 16,11-4-9-16,-11 4-1 0,0 0-4 16,0 0 26-16,0 0 5 0,0 0-17 0,10-4 9 15,-10 4 19-15,0 0-37 0,0 0-7 0,0 0 21 16,0 0 9-16,0 0-4 0,0 0-6 16,0 0-17-1,0 0 20-15,0 0-23 0,0 0 13 16,0 0 2-16,0 0-18 0,0 0 9 0,0 0 32 15,0 0-30-15,0 0-11 0,0 0 21 0,0 0-11 16,0 0 11-16,0 0-5 0,0 0 38 0,0 0-33 16,0 0-31-16,0 0 13 0,0 0 21 15,0 0 4-15,0 0-12 0,0 0 20 0,0 0-28 16,0 0 0-16,0 0 13 0,0 0 3 16,0 0 9-16,0 0 4 0,0 0-4 0,0 0-19 15,0 0 9-15,0 0-12 0,0 0-1 0,0 0 11 16,0 0-13-16,0 0 21 0,0 0-39 15,0 0 5-15,0 0-20 0,0 0-23 16,13 0 17-16,-13 0 1 0,0 0 15 0,0 0 3 0,10-8-1 0,-10 8 6 16,7-5-18-16,-7 5 23 0,0 0 2 0,8-9 31 31,-8 9-30-31,10-10 7 0,-4 3-26 0,-6 7 24 16,8-16-8-16,-2 9 12 0,-2-1 21 15,2-2-22-15,-2 1 24 0,0-1-17 0,-4 10-11 16,6-18 39-16,-5 11-42 0,-1 7 30 15,6-13-6-15,-6 13 16 0,3-10-34 0,-3 10 8 16,3-9 15-16,-3 9-10 0,0 0 7 0,5-9-7 16,-5 9 18-16,0 0-21 0,0 0 11 15,0 0 2-15,3-10 0 0,-3 10-15 16,0 0 17-16,0 0 6 0,0 0 10 0,0 0-10 0,0 0 2 16,0 0 9-16,0 0 14 0,0 0-20 0,0 0 15 15,0 0-5-15,0 0-15 0,0 0 5 0,0 0-10 16,0 0 2-16,3 35 0 0,-3-35 0 15,1 11 8-15,-1-11-10 0,0 0 7 0,0 16-7 0,0-16 2 16,0 0-12-16,0 12 30 0,0-12 13 16,0 0-23-16,0 0 2 0,2 11-17 0,-2-11-3 0,0 0 10 15,0 0-23-15,0 0 18 0,0 0 11 32,1 12-11-32,-1-12-15 0,0 0 27 15,0 0-6-15,0 0-6 0,0 0-5 0,0 0 7 0,0 0 4 16,0 0-9-16,0 0 21 0,0 0 11 15,2 15-19-15,-2-15-10 0,0 0 8 0,0 0-5 16,0 0-14-16,0 0-6 0,0 0-6 16,0 0 7-16,0 0 22 0,0 0-11 0,1 10 5 15,-1-10 8-15,0 0 2 0,0 0-25 0,1 14 7 16,-1-14 8-16,0 11-2 0,0-11 2 16,2 21 13-16,-1-7-18 0,2 5-3 0,-1 1 3 15,-1 2-10-15,3 2-5 0,0 1 10 0,-1 2 33 16,0 0-10-1,0-1-5-15,1 2-16 0,0-2 21 0,1 2-5 0,-1-2-11 0,1-2 3 0,0 2-12 0,0-2-1 16,0-2 18-16,-1-3 3 16,0-3 2-16,-1 0-43 0,1-3 0 0,-1-2-41 0,1 0-87 15,-4-11-39-15,3 12-76 16,-3-12-57 0,0 0-109-16,0 0-106 0,0 0-348 0,0 0 98 15,0 0 84-15,0 0 82 0,0 0 40 0,0 0 60 16,0 0 56-16</inkml:trace>
  <inkml:trace contextRef="#ctx0" brushRef="#br0" timeOffset="79475.25">17081 7446 993 0,'0'0'402'0,"0"0"-21"0,17 25-33 0,-11-17 0 16,2 4-2-16,1-1-21 0,2 6-28 15,2-1 0-15,-1 2-16 0,1 0-17 16,-2 2 0-16,2 4-42 0,-3-1-14 0,-2-1-22 0,-2 2-29 0,-1 0-6 0,-4 0-8 31,-1-2-10-31,-3 3-18 0,-4-1-15 0,-5 4-3 16,-1-6 8-16,-5 0-59 0,0-5-33 0,-1-2-41 16,-3-5-5-16,-2-2-47 15,-1-1-17-15,4-5-51 0,-1 0-26 0,-2-3-77 16,5-2-67-16,-5-2-127 0,9-4-82 0,-3-2-272 15,5-2 59-15,5 1 116 0,2-4 2 16,3-1 53-16,3 0 101 0</inkml:trace>
  <inkml:trace contextRef="#ctx0" brushRef="#br0" timeOffset="79712.16">17557 7264 1049 0,'19'-3'463'0,"-8"1"-30"0,-4 1-52 16,-7 1-43-16,0 0-33 0,0 0-16 0,0 0-5 15,-35 20-20-15,8-15-8 0,-7 5-52 0,-19 3-6 16,-4-1-12-16,-7 4-17 0,-2-4-5 16,-2 1-23-16,0 0-28 0,2 1 9 15,3 0-22 1,1-1-10-16,3 1-57 0,1-5-25 0,4 4-39 16,5-3-43-16,5 1-34 0,7-4-63 15,6-3-70-15,-6 1-168 0,6-1-216 0,3-2-184 0,5-1 62 16,2 1 115-16,7-1 43 0,1 0 90 15,13-1-11-15</inkml:trace>
  <inkml:trace contextRef="#ctx0" brushRef="#br0" timeOffset="93423.65">22654 10168 181 0,'0'0'72'0,"0"0"23"0,0 0 10 15,0 0-39-15,0 0 3 0,0 0-18 16,0 0-5-16,0 0 24 0,0 0-19 16,0 0-5-16,0 0 0 0,0 0 18 0,0 0-8 15,0 0 8-15,0 0 8 0,0 0 0 0,0 0-16 16,0 0 8-16,0 0 2 0,0 0-4 16,0 0 7-16,0 0-20 0,0 0-3 0,-8-4-3 15,8 4-7-15,0 0-8 16,0 0 21-16,-13-4-8 0,13 4-26 15,0 0 6-15,-10-2 7 0,10 2 3 0,0 0-8 16,-14-2-6-16,14 2 12 0,0 0-1 0,-14 0-21 16,14 0 22-16,-13-2 6 0,13 2-17 15,-14 0-2-15,14 0 2 0,-15 4 7 0,15-4 3 16,-16 2 11-16,16-2-14 0,-15 4 39 16,8-1-5-16,7-3 0 0,-15 7-20 15,8-3 30-15,7-4-13 0,-14 7 5 0,8-3-9 16,6-4 14-16,-12 9-22 0,12-9 9 15,-9 9-4-15,9-9-5 0,-8 7-27 0,8-7 27 16,-7 9-6-16,7-9 6 0,-7 6-3 16,7-6 20-16,0 0-20 0,-6 10 18 15,6-10-13-15,0 0-2 0,-1 10 7 0,1-10-26 16,0 0 6-16,0 0 10 0,0 0-2 0,7 18 17 16,-7-18-31-16,0 0 19 0,7 8-26 15,-7-8 13-15,0 0 10 0,7 9-13 0,-7-9-26 16,0 0 9-16,10 8 9 0,-10-8-5 15,10 6 6-15,-10-6-1 0,11 3-20 0,-11-3 3 16,10 4-13-16,-10-4 28 0,0 0-16 0,19 3 16 16,-19-3 13-16,13 0-34 0,-13 0 6 15,0 0-6-15,21 0 3 0,-21 0 10 0,0 0-2 16,19 2 7-16,-19-2-15 0,15 0 0 0,-15 0-2 16,13 1 33-16,-13-1-42 0,14-1 4 0,-14 1 7 15,15-2 5-15,-15 2-15 0,16-1 7 0,-16 1 3 16,16-4 18-16,-16 4-23 0,18-4 7 15,-18 4-25-15,16-1 13 0,-8-1 13 0,-8 2 2 0,16-4 0 16,-16 4-20-16,14-2-14 0,-14 2 1 16,11-1-33-16,-11 1-39 0,12-3-74 0,-12 3-69 15,0 0-57-15,0 0-12 0,12-3-361 0,-12 3 38 16,0 0 136-16,9-5-23 0</inkml:trace>
  <inkml:trace contextRef="#ctx0" brushRef="#br0" timeOffset="181737.35">2692 4955 657 0,'0'0'277'0,"0"0"2"0,0 0-59 16,20-8-5-16,-20 8-56 0,0 0 4 0,0 0-22 15,0 0-20-15,0 0 4 16,0 0-15-16,0 0-33 0,0 0 10 0,0 0-18 16,0 0 0-16,0 0-2 0,0 0 17 0,0 0-7 15,0 0 10-15,0 0-23 0,0 0 15 0,0 0-2 16,0 0 13-16,0 0-29 0,0 0-2 16,0 0 41-16,0 0-26 0,-20 29-28 15,15-21 21 1,-3-2-32-16,1 3 14 0,-2 2-16 0,-1-1 13 0,-2 1-7 15,1 0 9-15,1 1-1 0,-1 0-6 16,0 1 15-16,1 1 18 0,1 2-30 0,-2 0 20 16,4-1-18-16,-2 2 51 0,1 0-48 0,-2 1-6 15,3 2-12-15,-2-1-3 0,2 0 18 16,-1-2-2-16,2 0-16 0,2-1 2 0,1 0-14 16,-1-1 12-16,1 0-8 0,0-1 9 15,3 0-52-15,0-1 12 0,0 0-4 0,1 0-18 16,1-1-6-16,4-1-48 0,-1 2-13 15,1-5-40-15,1-2-55 0,3 1-117 16,-2 5-26-16,1-9-422 0,5 0 89 0,-14-3 21 16,21 0 97-16,-5 0 38 0,-2-2 80 0</inkml:trace>
  <inkml:trace contextRef="#ctx0" brushRef="#br0" timeOffset="182212.62">2805 5161 598 0,'0'0'228'16,"0"0"-2"-16,0 0-19 0,0 0-33 0,0 0 10 0,0 0-12 15,-19 5 4-15,19-5-30 0,0 0-18 0,0 0 28 16,0 0-46-16,-18 5 16 0,18-5-34 15,-8 5-2-15,8-5 7 0,-10 6-5 16,10-6-25-16,-11 9 17 0,5-4-23 0,6-5 14 16,-11 14-32-16,5-6 14 0,1 1-24 0,-1 0 8 15,0 1-5-15,-1-2 5 0,3 3 2 16,1-2 39-16,-1 1-3 0,4-10-4 0,-3 13-1 16,3-13 8-16,1 13-23 0,-1-13-1 15,9 8 6-15,-9-8-7 16,14 7-24-16,-14-7 0 0,17 0 8 0,-3 0-23 15,-14 0 5-15,25-4-2 0,-12 0 30 16,-1 0-26-16,0 0-14 0,-2-1-6 0,0 1 10 16,0-1-2-16,-1-2 2 0,-2 1 3 0,-7 6-10 15,9-14-29-15,-6 8 9 0,-3 6 4 16,0-13-12-16,0 13 2 0,-3-13-16 0,3 13-14 16,-8-14-29-16,4 9-15 0,4 5-59 0,-9-10-44 15,9 10-81-15,0 0-77 16,-8-7-369-16,8 7 77 0,-2-9 33 0,2 9 115 0,0 0 26 15</inkml:trace>
  <inkml:trace contextRef="#ctx0" brushRef="#br0" timeOffset="182587.41">2918 4943 844 0,'0'0'369'0,"0"0"2"0,0 0-41 16,0 0 21-16,0 0-34 0,0 0-15 15,0 0 0-15,0 0-23 16,0 0 13-16,-15 23 0 16,15-23-36-16,0 0-15 0,10 20 7 0,-6-11-26 0,2 0-17 15,-1 5-23-15,2 0 0 0,0 3-54 0,0 2 7 16,1 3-17-16,-4 1-31 0,-1 1 21 15,-3 1-29-15,0 4 5 0,-2-2-4 0,-2 7-11 16,0-4-2-16,-4 3-19 0,2-2 14 16,-4-1-21-16,3-2-16 0,-2 0 14 15,-2-1-39-15,2-7-36 0,-1 1 36 0,-1-1-23 16,1-2 18-16,0-2-44 0,1-2-41 16,0-1-17-16,0-2-62 0,-2-3-44 0,4-1-60 15,7-7-37-15,-14 10-105 16,14-10-535-16,0 0 85 0,-13-14 113 15,13 14 61-15,3-19 89 0,4 5 42 0,-1-3 37 16</inkml:trace>
  <inkml:trace contextRef="#ctx0" brushRef="#br0" timeOffset="183480.69">3060 4822 1021 0,'0'0'463'16,"0"0"-58"-16,0 0-11 0,0 0-13 0,0 0 8 0,0 0-51 0,-12-2 5 16,12 2-18-16,0 0-20 0,0 0-29 0,0 0 16 15,0 0-8-15,0 0 5 0,0 0 1 0,0 0-11 16,0 0-18-16,0 0-13 0,0 0-2 15,0 0-39-15,0 0 18 0,0 0 1 0,0 0-55 16,0 0-7-16,55 1-5 0,-40 0-47 16,2 1-14-16,-2-1-98 0,3-1 0 15,-2 1 0 1,1 0 0-16,-3 1 0 0,3-1 0 0,-3 1 0 0,3 0 0 16,-2-1 0-16,0 0 0 0,-15-1-70 0,24 1-116 15,-14 0-42-15,-10-1-49 0,18 3-66 0,-18-3-133 16,13-1-107-16,-13 1-477 0,0 0 126 15,20 1 97-15,-20-1 79 0,13 0 103 0,-13 0 45 16,15 0 52-16,-15 0 54 0</inkml:trace>
  <inkml:trace contextRef="#ctx0" brushRef="#br0" timeOffset="189634.8">1079 8989 1090 0,'0'0'325'0,"0"0"5"16,0 0-56-16,0 0 15 0,0 0-48 0,0 0-11 16,0 0 8-16,0 0-17 15,0 0-14-15,0 0-25 0,0 0 22 0,0 0-17 0,0 0-15 0,0 0-47 0,-25 21 8 16,14-12-7-16,-6 5-16 0,1 1 13 15,-5 5-11-15,0 2 6 0,2 2 5 0,-8 9 46 16,6-5-49-16,6-3-20 16,-1 0 10-16,3-1-5 0,4-4-14 0,2 1 30 15,0-4-18-15,5-4 2 0,4 0-23 0,2-1-16 0,3 1-4 16,7-1-19-16,3-4 16 16,3 1-28-16,5-2 28 0,0 0-24 0,4-1-19 15,-1-3 9-15,0-3-12 0,2 0-44 0,0-3-15 16,-4 0-38-1,0-1-54-15,-3 1-39 0,-5-2-79 16,-2-3-61-16,-1-1-147 0,-3-1-355 0,-1-4 41 0,-1 2 18 16,2-5 61-16,0-1 75 0,-1-1 81 15,-4-1 36-15,2-2 77 0</inkml:trace>
  <inkml:trace contextRef="#ctx0" brushRef="#br0" timeOffset="189850.37">1000 8585 1459 0,'22'2'473'15,"-1"0"-12"-15,-3-1-39 0,0 1-51 0,0-1-28 16,-2 0-36-16,2-1-40 0,-3-1-24 0,3 1-13 16,-1-1-61-16,0-1-41 0,-4 1-56 15,3-1-52-15,-1 2-63 0,-1-3-93 0,0 1-30 16,2-1-257-16,-1-2-385 0,-1 1 137 15,-1 1-25-15,3 0 125 0,1-1 33 32,-2 1 47-32</inkml:trace>
  <inkml:trace contextRef="#ctx0" brushRef="#br0" timeOffset="191345.21">1851 8631 655 0,'0'0'276'0,"0"0"-20"0,0 0-5 0,0 0-21 15,7-7 11-15,-7 7-21 0,0 0 5 16,0 0-20-16,0 0 0 0,0 0 13 0,0 0 4 16,0 0-55-16,0 0-1 0,0 0-12 0,0 0 9 15,-25 19-37-15,12-12-3 0,-1 3-16 16,-4 2 1-16,-2 1-3 0,-4 6 10 0,-1 1-31 16,-8 9 16-16,6-5-28 0,-5 6 2 15,2-2-36-15,4-5 16 0,5 0-23 0,3-3 15 16,-2 1 49-16,9-1-52 0,-3-1-4 0,5 3 14 15,1-1-32 1,3 1 30-16,0-3-20 0,5 0-13 0,5 1 5 0,-1 2 28 0,2-3-13 0,0 1-20 16,4-1-13-16,2-1 13 0,-3-6 31 0,0 0-41 15,0 0 7-15,1-3-13 0,-4 1 21 16,4-3-25-16,-4 0-39 0,2 2-33 0,-1-5-62 16,-7-4-20-16,14 6-90 0,-14-6-94 15,13 5-70-15,-13-5-396 0,15-3 51 0,-15 3 87 16,19-5 59-16,-7 1 63 0,0 1 93 15</inkml:trace>
  <inkml:trace contextRef="#ctx0" brushRef="#br0" timeOffset="191886.02">2000 8935 652 0,'0'0'282'15,"0"0"-34"-15,0 0 5 0,0 0-25 16,0 0-2-16,0 0-24 0,0 0-3 0,-25-6 22 16,25 6-40-16,-17 5-2 0,17-5 3 0,-24 9-21 15,11-2 1-15,0 1-9 0,-3 1 16 16,5 0-28-16,-2 2 0 0,-4 2-21 16,7 0-5-16,-4 1-7 0,6-1 7 0,1 1-13 15,-1-1 6-15,4-1-3 0,2 1 2 0,2-4-2 16,0 3 21-16,0-12-49 0,9 16 33 0,-2-10-62 15,3-1 29-15,2-2-28 16,2-2 22-16,-14-1 6 0,32-4-23 0,-12-1-8 0,-1 1 5 0,3-5-25 16,2-3-3-16,-2 1 18 0,-1-1-16 15,-2 0 21-15,1-2-23 0,-6 1-5 0,1-1-18 0,-4 2-5 16,-4 0 8-16,0 0-19 0,-5 2 27 16,0 1-29-16,-2 9 33 0,-4-15-20 15,-2 9-13 1,-2-1 10-16,-1 4-17 0,-2 0-14 0,-2 2 6 15,2-1-3-15,0 0-33 0,11 2-46 16,-23-1-21-16,13 0-61 0,10 1-92 0,-17-3-54 16,17 3-64-16,-11-2-448 0,11 2 138 15,0 0 47-15,0 0 73 0,-6-7 50 0,6 7 63 0</inkml:trace>
  <inkml:trace contextRef="#ctx0" brushRef="#br0" timeOffset="192401.2">2141 8626 819 0,'-6'-8'399'0,"6"8"13"15,0 0-23-15,0 0-18 0,0 0-15 0,0 0-8 16,0 0-5-16,0 0-25 15,0 0-42-15,0 0 13 0,0 0-40 0,29 16-17 0,-20-7 14 0,-2 0-26 16,2 5-35-16,2 4 14 0,5 5-22 0,0 2-8 16,6 11-26-16,2 2 1 15,1 0-16-15,-1 2-31 0,1 0 5 0,-3 1-17 0,-4 1 12 16,2-4-46-16,-7-4 11 0,-3-3 4 0,-3-2-7 16,1 1 18-16,-3-4-39 0,-4 1-2 0,0-1-10 15,-1-5-24-15,-1 3-43 0,-3-6 34 16,-2 2-27-16,2-3-48 0,-2-2-7 0,-1 0-26 15,-1-1-24-15,-1-6-19 0,1 2-37 0,-1-5-40 32,-2 0-29-32,11-5-112 0,-18 2-121 15,18-2-230-15,-14-4-71 0,14 4 81 0,-7-10 33 0,7 10 93 16,4-15 48-16,-4 15 52 0</inkml:trace>
  <inkml:trace contextRef="#ctx0" brushRef="#br0" timeOffset="192899.88">2727 8632 532 0,'0'0'276'0,"0"0"-9"15,0 0-1-15,0 0 38 0,0 0-17 0,0 0 18 0,0 0-11 0,9-5 21 16,-9 5-18-16,0 0 36 0,0 0-65 0,0 0-7 16,0 0-25-16,0 0-34 15,0 0-2-15,0 0-18 0,0 0-16 0,0 0-2 16,-1 27-31-16,1-27-15 0,0 0-6 0,-3 18 1 16,3-18-39-16,-5 17 5 0,3-9-9 0,-1 2 6 31,0 1-14-31,0-2-11 0,0 3 9 0,1-1-18 15,-1 0-14-15,0 2-10 0,0 0 8 16,2-1-44-16,-1 2 0 0,1-2-60 16,1 2-18-16,-2-2-45 0,4 1-71 0,-2-13-72 0,0 20-110 0,4-12-144 15,-1 1-299-15,-3-9 113 0,6 13 58 16,-6-13 93-16,10 5-3 0,-10-5 66 16,0 0 80-16</inkml:trace>
  <inkml:trace contextRef="#ctx0" brushRef="#br0" timeOffset="193130.26">2805 8750 1169 0,'0'0'428'16,"0"0"-47"-16,0 0-38 0,2-11-31 0,-2 11-20 0,0 0-28 0,0 0-8 0,0 0-13 16,-23 1-38-16,23-1 2 0,-17 3-46 0,17-3-28 15,-24 1 13-15,11-1-25 0,-1 3-29 16,0-5-59-16,-1 2-38 0,2-1-74 15,-4 0-65-15,1-3-142 0,-2 4-114 0,2-4-373 32,1 0 82-32,2-1 38 0,2 3 80 0,2-2 30 15,9 4 139-15</inkml:trace>
  <inkml:trace contextRef="#ctx0" brushRef="#br0" timeOffset="198033.18">8957 9006 972 0,'0'0'320'0,"0"0"-10"16,0 0-49-16,0 0-3 0,0 0-25 0,0 0-7 15,0 0-27-15,0 0 19 0,0 0-36 16,0 0-1 0,0 0-7-16,0 0 29 0,0 0-16 0,0 0-6 15,0 0-17-15,0 0 25 0,0 0-2 0,0 0-31 16,0 0-35-16,0 0 35 16,0 0-28-16,0 0 2 0,0 0-25 0,0 0-7 0,0 0 1 0,0 0-6 15,0 0-4-15,0 0-32 0,0 0 17 16,25-14-5-16,-25 14-20 0,10-5-3 15,-10 5 15-15,14-8-46 0,-4 3 16 0,0 1-3 0,5-2 3 16,1 0-11-16,7-1-9 16,1 1 9-16,1-1-17 0,2 2 2 0,1-3 0 15,1 3 10-15,-4 0-20 0,-2 3 10 0,-3-1 26 16,-4 1-26-16,-1 1-5 0,-1 1 5 16,-14 0-23-16,17 3 41 0,-17-3-23 0,7 11 13 15,-7-11-18-15,-4 18-10 16,4-18 35-16,-10 25-35 0,2-8 7 15,1-1 11-15,-1 5-8 0,1 0 2 0,0 1 13 16,0 2-2-16,2 1 15 0,1-2 3 0,3 0 7 16,2-3 8-16,3 4-39 0,1-2-4 15,0 1 20-15,3-3 33 0,4 0-33 0,-2-1 25 16,2-4 6-16,3-2 2 0,2-2 16 0,3-6-19 16,1-3 24-16,0-3-26 0,7-4 13 15,2-5-5-15,14-9 5 0,-3-6-16 0,-1-1 13 16,0-5-27-16,-1-1 1 0,-3 0 11 15,-2 0-46-15,-3-1-3 0,-1 1 1 16,-7 7-37-16,-6 3-53 0,-3 5-16 0,-3 1-40 16,2 0-8-16,-5 3-16 0,-1 1-20 0,-1 4-44 0,0 0-28 0,-1 2-74 15,-5 6-94-15,0 0-500 0,9-7 92 0,-9 7 98 16,0 0 66-16,24 5 74 0,-13 0 49 0,4-2 57 16</inkml:trace>
  <inkml:trace contextRef="#ctx0" brushRef="#br0" timeOffset="198635.8">10058 9390 1154 0,'0'0'353'0,"0"0"-48"0,0 0-42 16,0 0-14-16,0 0-34 0,0 0-3 0,0 0-40 15,-27-12 7-15,27 12-26 0,-23 3 6 0,10 0-16 16,-2 1 21-16,-1 2 23 0,0 0-33 15,-3 5 7-15,4 0 10 16,-4 4-25-16,4-1 5 0,1 2-23 0,1 1 31 0,1 0-23 0,1 1-13 16,3 0 30-16,1-4-25 0,-2 0-8 15,4-1-25-15,0-2 38 0,4 0-20 0,1-11-8 16,0 15-21-16,0-15 11 0,11 11-23 0,-1-8-3 16,-10-3 10-16,23 3-17 0,-8-3 9 0,-15 0-22 15,30-3-31-15,-14 2 28 0,1-1-36 0,-3 1-38 16,1 0-5-16,0-1-52 15,0 2-40-15,-2 0-54 0,-13 0-75 0,22-2-109 16,-22 2-157-16,21-1-419 0,-11 0 81 0,2-2 142 16,2 2 27-16,-1-3 52 15,1 1 81-15,-2-1 72 16</inkml:trace>
  <inkml:trace contextRef="#ctx0" brushRef="#br0" timeOffset="200047.91">10454 8649 1366 0,'14'-2'407'0,"-14"2"-35"0,0 0-50 16,0 0-7-16,0 0-67 15,0 0-12-15,0 0 4 16,0 0-25-16,0 0-15 0,0 0 10 0,0 0-16 15,0 0-17-15,0 0 10 0,-18 23-5 0,5-14-13 16,0 2 10-16,-3 3 15 0,0 1-7 16,-3 4 0-16,-1 3-31 0,0 0 39 0,2 2-47 15,1 2 26-15,-4 10 5 0,3-6-40 16,5-3-6-16,0 2 10 0,2 1-35 0,1 0-19 16,0 0 31-16,4 0-17 0,2-3-24 0,0-1-5 15,1 0-17-15,2-2-4 0,-1-2-9 16,4-2 25-16,-1 0-38 0,2 1 28 15,1-3-44-15,0-1 46 0,4-2-43 0,-2 1 13 16,2-2-18-16,-1 0-8 0,3-1 21 0,-1-4 2 0,1 2-77 0,0-3-33 16,1-2-20-16,-1 0-59 0,2-2-67 0,0 0-67 15,1-2-58-15,-13-2-151 0,26-3-187 16,-13-1-315-16,3 0 133 0,4-2 105 16,-1-2 54-16,5 0 84 0,-1-4 52 0,-1 3 33 15,5-5 97-15</inkml:trace>
  <inkml:trace contextRef="#ctx0" brushRef="#br0" timeOffset="200463.95">10842 8872 936 0,'-11'4'313'0,"-4"2"-42"16,0 0-5-16,-3 5 0 0,-2 0-25 16,2 0-16-16,-2 3-25 0,0 0 7 15,0 6-35-15,1-1 4 0,2 3 19 0,3-5-3 16,1 3-31-16,3 0 23 0,2-2-38 0,2 0 41 16,2-2-26-1,2-2-15-15,2-2 3 0,4-1 9 0,-4-11 9 16,13 13-42-16,-3-10-10 0,-10-3-10 0,28-5-2 15,-11-1 30-15,3-4-67 0,1-1 1 16,-2-2 6-16,3 0-5 0,-5-1-4 0,2-1-18 16,-4-1-15-16,-2 1-13 0,-2-4-6 0,-3 6-1 15,-2-5-24-15,-3 6 3 0,-1-3-26 16,-4 3-21-16,1 0-12 0,-2 2 4 0,0 0-11 16,-1 2-23-16,-3 1-32 15,1 0-5-15,6 7-40 0,-14-8-72 0,6 5-136 16,8 3-54-16,-10-5-397 0,10 5 75 0,-8-5 59 0,8 5 89 15,0 0 57-15,0 0 96 16</inkml:trace>
  <inkml:trace contextRef="#ctx0" brushRef="#br0" timeOffset="200927.22">10882 8649 1169 0,'0'0'441'0,"0"0"-11"0,0 0 2 0,0 0-56 0,0 0-27 15,0 0-4-15,0 0 19 0,0 0-1 16,0 0-40-16,25 19-29 0,-25-19 3 0,14 7-18 15,-5-1 8-15,2 3-44 0,2 1 0 16,1 3 13-16,0 1-18 0,2 3-10 0,2 3-29 16,-1 3-17-16,3 1 0 0,7 14-23 0,-4 1-24 15,-1-1-30-15,-2 5 28 0,1-1-2 16,-4 0-123 0,0-1-8-16,-3 0 0 0,0-7 0 0,-5-5 0 0,-2-5 0 0,-1 1 0 0,-1-2 0 0,1 1 0 31,-4-5 0-31,0 1 0 0,-4-3 0 0,0 0 0 0,-4-2 0 0,-1-2 0 0,-1-1 0 15,-4-1 0-15,1-4 0 0,-6 1-203 32,3-6-27-32,1 1-70 0,-2-3-22 0,2 0-49 0,0-3-98 0,13 3-78 0,-20-6-457 0,13 1 116 15,2-2 41-15,5 7 69 0,0-16 122 32,0 16 52-32,12-20 82 0</inkml:trace>
  <inkml:trace contextRef="#ctx0" brushRef="#br0" timeOffset="202081.81">11378 8506 642 0,'0'0'233'0,"0"0"-36"16,8-8-8-16,-8 8 9 0,0 0-53 16,0 0 4-16,0 0-36 0,0 0-3 0,0 0-5 15,0 0 17-15,0 0 6 0,0 0 11 0,0 0 4 16,0 0 8-16,0 0 0 0,0 0 10 16,0 0-7-16,0 0 5 0,0 0-21 0,0 0 13 0,0 0 20 15,0 0-12-15,0 0-8 16,0 0 8-16,0 0-19 0,0 0 40 15,0 0-27-15,-12 35 6 0,10-24-5 0,-2 1-6 0,1 0 6 0,1 5-9 16,2 1-4-16,-2 1 0 0,2 1 7 16,2 3-22-16,-2-1-31 0,0 1-13 0,0 2 10 0,1-3-23 15,0-2-5-15,1 0-23 0,-1-2-49 16,1-2-92-16,-2-4-71 0,2-2-106 16,-2-10-122-16,3 10-113 0,-3-10-404 0,0 0 74 0,0 0 89 15,0 0 77-15,29-25 134 0,-20 11-6 16,-2 0 33-16</inkml:trace>
  <inkml:trace contextRef="#ctx0" brushRef="#br0" timeOffset="202275.38">11480 8619 926 0,'5'-5'466'0,"-5"5"-5"0,0 0-39 0,0 0-23 16,0 0-53-16,0 0-34 0,0 0-40 16,0 0-9-16,-7 31-9 0,-7-22-45 0,-4 0-17 15,-6-2-17-15,-2 0-50 0,2-1 16 0,-5-2-41 16,1-1-13-16,-1-1-41 0,2-1-34 15,0-1-17-15,2 0-54 0,0 0-53 0,2-1-24 16,3-2-84-16,-1 1-105 0,3 4-31 0,5-6-473 16,4-1 56-16,9 5 71 0,-4-8 86 15,4 8 55-15,0 0 64 0</inkml:trace>
  <inkml:trace contextRef="#ctx0" brushRef="#br0" timeOffset="202937.33">11853 8875 1039 0,'0'0'476'0,"0"0"-64"15,0 0 33-15,0 0-15 0,0 0-35 16,0 0-17 0,0 0 4-16,0 0-73 0,0 0-27 0,0 0-34 0,0 0 21 0,0 0-15 0,40-12-29 0,-28 9 10 15,5 0-50-15,2-1 4 0,1-1-35 16,6 0 15-16,3 1-31 0,1 0-31 0,1 1 1 15,7-3-11-15,2 4 16 0,0-2-24 0,0 2-53 16,2-2 2-16,-1 1-15 0,-8 3-12 16,-1-1-55-16,-1 1-48 0,-1-2-28 15,-6 2-54-15,-3-1-62 0,-4 1-120 0,-3 0-104 16,-1 0-93-16,-13 0-397 0,11 3 82 16,-11-3 83-16,0 0 88 0,12 9 60 0,-12-9 38 0,0 0 85 31</inkml:trace>
  <inkml:trace contextRef="#ctx0" brushRef="#br0" timeOffset="203317.86">12054 9007 803 0,'0'0'318'0,"-17"3"7"15,7 0-26-15,-1 1 26 0,11-4-33 0,-19 5 43 16,7-2-50-16,3-1 9 0,9-2-5 0,-18 6-20 16,18-6 7-16,-11 4 16 0,11-4 8 0,-9 2 25 15,9-2 0-15,0 0-26 0,0 0-15 16,0 0-7-16,0 0-31 0,0 0-70 0,49-4 55 15,-26 1-70-15,5 0 26 0,3-2-23 16,7 1-29-16,2-1-12 0,1 1 33 0,-1 3-56 16,0-2-3-16,-7 0-10 0,2 3-2 0,-4-1-54 15,1-1-34-15,-6 2-92 16,-1 0-43-16,0 2-59 0,-4-2-69 16,3-2-52-16,-8 1-101 0,2 0-163 0,-5 0-464 15,4 0 91-15,-4-3 77 0,3 3 112 16,-1-1 78-16,1 1 81 0,4-1 83 0,0-2 63 15</inkml:trace>
  <inkml:trace contextRef="#ctx0" brushRef="#br0" timeOffset="-208958.59">12908 8840 816 0,'0'0'248'0,"0"0"-33"16,0 0 5-16,-2-9-5 0,2 9 1 0,0 0 4 15,0 0 7-15,0 0 12 0,0 0-27 16,0 0 11-16,0 0-21 0,0 0-23 0,0 0 26 15,11-18-16-15,-11 18 13 0,0 0-10 0,0 0-25 16,0 0-1-16,0 0 16 0,0 0-23 16,8-6-8-16,-8 6 15 0,0 0 44 0,0 0-54 15,0 0-15-15,0 0 35 0,0 0-1 0,0 0-7 16,2-10-6-16,-2 10 2 0,0 0 4 16,0 0-6-16,0 0 12 0,0 0 13 0,0 0-52 15,8-7-14-15,-8 7 30 0,0 0-36 16,0 0 15-16,9-6-4 0,-9 6-11 15,0 0-71-15,5-9-44 0,-5 9 0 0,9-7 0 0,-2 2 0 16,-1-2 0-16,1 0 0 0,0 1 0 16,0-2 0-16,6-1 0 0,-1 2 0 0,1-2 0 15,3 0 0-15,1 1 0 0,4-1 0 0,2-3 0 16,6 1 0-16,-5 1 0 16,1 2 0-16,0-1 0 0,-1 1 0 0,-2 2 0 0,-3 1 0 15,1 1 0-15,-5 3 0 0,2 1 0 0,-4 1 0 16,-1 5 0-16,-4-1 0 0,-3 7 0 15,-1-3 0-15,-2 8 0 0,-2-3 0 16,-2 5 0-16,-2 5 0 0,-3-1 0 0,1 1 0 16,-6 4 0-16,3-1 0 0,-5 1 0 15,-1-3 0-15,-1 1 0 0,2 2 0 0,-6-3 0 16,-4 9 0-16,3-9 0 0,-1-4 0 0,-1-1 0 16,3-1 0-16,2-2 0 0,1-4 0 15,0 0 0-15,2 0 0 0,3-2 0 0,1-3 0 16,3 0 0-16,-2-1 0 0,2 1 0 15,3-2 0-15,5-6 0 0,0 0 0 0,-4 11 0 16,4-11 0-16,0 0 0 0,24 9 0 0,-8-8 0 16,2-1 0-16,6 2 0 0,5-1 0 15,1 0 0-15,11 1 0 0,1 0 0 16,-2 1 0-16,3-2 0 0,-2 2 0 0,-4 0 0 16,3-1 0-1,-10 2 0-15,-1-1 0 0,-2 1 0 16,-2 2 0-16,-2-3 0 0,-1 1 0 15,-2 0 0-15,-1 0 0 0,-2-2 0 0,4 2 0 0,-3-1 0 16,-1-1 0-16,0-2-387 0,-3 0-99 16,-14 0-134-16,28-2-468 0,-12 0 72 15,-3-1 164-15,3 1 68 0,2-2 78 0,0 1 84 16,-1-1 28-16,0-1 72 0,0-3 43 0</inkml:trace>
  <inkml:trace contextRef="#ctx0" brushRef="#br0" timeOffset="-207334.43">14204 8622 1062 0,'0'0'330'0,"0"0"-28"16,0 0-28-16,0 0-3 0,0 0-28 16,0 0 1-16,0 0-19 0,0 0-5 0,0 0-23 15,0 0-23-15,0 0 8 0,0 0-16 16,0 0-15-16,0 0 21 0,0 0-29 16,12 21 16-16,-12-21-8 0,4 11 2 0,-4-11-12 15,3 16-5-15,3-6 0 0,-3 3-6 0,1 4 3 16,2 4-33-16,2-1-5 0,2 4 2 15,1 4-10-15,-1 1 13 0,6-1-18 16,-3 1 2-16,7 9 1 0,-4-7-9 0,-3-6-9 0,4 0 10 16,-5-1-6-16,-3-5 4 0,3-2 1 0,-3-3 1 15,0-3-8-15,-4-1 26 0,4-2-21 0,-5-2-20 16,-4-6 15-16,13 2-20 16,-13-2-1-16,18-11-9 0,-9 1 7 0,3-4-5 15,1-3-8-15,1-2 6 0,1-3-19 0,2-1-10 16,12-8-43-16,-6 6 7 0,6-5-66 0,-3 5-15 15,5-3-24-15,-4 6-51 0,-4 2-27 0,-1 4-37 16,2-3-64-16,-5 4-99 16,-1 3-119-16,1-3-365 0,0 2 30 0,-2-1 111 0,0 2 63 15,3-2 60-15,-2 1 145 0,1-1-10 16</inkml:trace>
  <inkml:trace contextRef="#ctx0" brushRef="#br0" timeOffset="-202619.82">625 9969 524 0,'0'0'182'0,"0"0"13"0,0 0-6 0,0 0 8 16,0 0 13-16,0 0 36 0,0 0-11 0,0 0 3 15,0 0-23-15,0 0 21 0,0 0-14 16,0 0-14 0,0 0-21-16,0 0-6 0,0 0-27 15,0 0-8-15,0 0-16 0,0 0-2 0,0 0-7 16,0 0 14-16,0 0-48 0,0 0 3 16,0 0-13-16,0 0-6 0,0 0 16 0,0 0-7 15,0 0-19-15,0 0-10 0,0 0 13 0,0 0 11 16,0 0 24-16,0 0-27 0,0 0-21 15,0 0-12-15,0 0-1 0,0 0 0 0,0 0 1 16,0 0 17-16,0 0-12 0,0 0-26 16,0 0 5-16,0 0 12 0,0 0 6 0,0 0-10 15,0 0 2-15,0 0 24 0,0 0-24 0,0 0 16 16,0 0-13-16,35-9 53 0,-35 9-48 16,0 0 3-16,15-4-9 0,-15 4 5 0,10-3-8 15,-10 3 9-15,15-4-10 0,-5 3-13 0,-10 1 0 16,21-4 10-16,-8 2-15 0,1 0 22 15,1 0-9-15,1 0 5 0,0 1 5 0,0 0-3 0,1 0-23 16,-3 1 11-16,-14 0-1 0,27 2 8 16,-16 2 5-16,0 0-7 0,-1 2-21 0,-4 2 0 15,-1 0 5-15,-5-8 6 0,2 24-8 0,-2-10-3 16,0 2 0-16,0 3 5 16,-3 0-7-16,-1-2-9 0,2 3 53 0,-2 3-27 15,3-5 3-15,-3 0 5 0,1 1-2 0,3-2 22 16,0-3 57-16,4 1-23 0,-1-2 8 15,0-2-31-15,4-3 18 0,-1-1-16 0,-6-7 0 16,20 6-22-16,-8-8 20 0,-12 2-8 16,31-7 5-16,-9-3-35 0,1-3-1 0,1-3 6 15,1-2 12-15,0-3-7 0,7-7-31 0,-8 2-5 16,-6 1-11-16,7-9-30 0,-7 5-18 16,-5 1-12-16,-1-2-9 0,-2 2-20 0,-3-1-25 15,0 5 32-15,0 2-58 0,-1 2 15 16,-3 2-22-16,4 3-14 0,-5 1-59 0,2 2-35 15,0 2-108-15,1 2-117 0,-5 8-433 0,5-8 109 16,-5 8 73-16,0 0 92 0,0 0 46 16,0 0 56-16,32 18 84 0</inkml:trace>
  <inkml:trace contextRef="#ctx0" brushRef="#br0" timeOffset="-202164.8">1456 10210 1246 0,'0'0'471'0,"-2"12"-31"15,2-12-25-15,-3 14 2 0,2-2-74 0,-2-2 18 16,1 7-10-16,0-2-24 0,2 3-40 0,-3 0 5 15,1 2 0-15,-2-2-21 0,1 1-46 16,1 1-15-16,0-1-36 0,-1-1-12 0,1 0 4 16,0-1-51-16,-1 0-41 0,2-4-46 0,-1 0-43 15,0-1-67-15,-1-1-59 0,3-11-45 16,-2 14-45-16,2-14-50 0,0 0-124 0,2 12-38 16,-2-12-35-16,0 0-295 0,0 0 25 15,0 0 52-15,0 0 95 0,20-33 35 16,-15 22 74-16,-2-2 67 0</inkml:trace>
  <inkml:trace contextRef="#ctx0" brushRef="#br0" timeOffset="-201731.96">1388 10323 870 0,'0'0'371'0,"7"-19"-15"0,-7 19-47 0,14-12-14 0,-5 4-21 15,2-1-23-15,3 2-8 0,-1-3-44 16,1 2-12-16,1 2-13 0,3-2-38 15,0-2 2-15,1 2-5 0,-1 0 0 0,-5 4-5 16,0-1 36-16,-3 2-51 0,0 1-6 16,-10 2 1-16,14-2-29 0,-14 2 1 0,0 0-16 0,0 0 10 15,7 14-15-15,-7-14-26 0,0 0 3 16,-14 20 5-16,10-12 5 0,-3-1-21 0,1 0 34 16,-1 1-41-16,-3-2-18 0,1 0 10 15,1-1 16-15,1 1-11 0,7-6 21 16,-13 12 8-16,7-6 27 0,6-6 4 0,-7 6 37 15,7-6-14-15,-6 8 12 0,6-8-13 0,0 0 8 16,0 0-26-16,0 0-5 0,18 12 13 16,-18-12 0-16,14 6-23 0,-3-2-25 0,0 0 12 0,3 0-23 15,1-1 8-15,3-1 8 0,-4 0-14 16,2 1-14-16,1 1 17 0,-3-3-8 0,0 1-7 16,0 1-10-16,-14-3 15 0,23 4-13 15,-13-3-25-15,-10-1 10 0,17 2-39 0,-17-2-40 16,15 3-19-16,-15-3-22 0,12 2-34 0,-12-2-43 15,0 0-33-15,15 1-52 0,-15-1-158 16,0 0-70-16,17-1-365 0,-17 1 117 0,14-1 51 16,-14 1 129-16,20 0-14 0,-6 0 95 0,-1-1 85 15</inkml:trace>
  <inkml:trace contextRef="#ctx0" brushRef="#br0" timeOffset="-200981.74">2460 9575 1049 0,'0'0'481'0,"0"0"-35"0,0 0-29 16,0 0-59-16,0 0-25 0,0 0-5 0,0 0-39 15,0 0 8-15,0 0-26 0,0 0-20 16,-26 24-18-16,16-13 13 0,-7 1-13 0,2 0-3 16,-3 2-5-16,-1 5-12 0,3-2 22 0,-4 5-28 31,0 0 16-31,-4 11-44 0,3-4 6 0,5-1-37 0,0 1-5 16,3-1-7-16,0 3 2 0,1-1 0 0,4-1-27 15,-1 1-27-15,3-1 6 0,1-4-29 16,3 1-10-16,2-3 16 0,0-2 4 0,2 0-47 15,1-3-24-15,0 3 0 0,3 1 0 0,4 1 0 16,-4-3 0-16,6 0 0 0,-1 0 0 16,-1-1 0-16,3 0 0 0,1-3 0 0,0 0 0 15,2 0 0-15,0-2 0 0,0 0 0 0,1-2 0 16,0 0 0-16,1-1 0 0,-3-2 0 16,0-1 0-16,1-1 0 0,1-1 0 0,0-1 0 15,0 0 0-15,-3 0 0 0,0-3 0 0,0-1-103 16,2 1-43-16,-16-2-12 15,21 1 1-15,-9 0-35 0,-12-1-38 0,19 0-29 16,-19 0-32-16,20 0-52 0,-20 0-87 0,14-4-100 16,-14 4-105-16,15-2-279 0,-15 2 151 0,12-4 83 15,-12 4 29-15,12-6 104 0,-12 6 1 16,13-5 127-16</inkml:trace>
  <inkml:trace contextRef="#ctx0" brushRef="#br0" timeOffset="-200124.98">3118 10004 793 0,'0'0'251'0,"1"-11"-3"0,-1 11-23 16,0 0-2-16,0 0-5 0,0 0-26 0,-11-8 20 16,11 8-30-16,-12-2 12 0,12 2-22 15,-15-1-1-15,15 1-4 0,-21-1-16 0,11 1-5 16,10 0-3-16,-27 2-10 0,13 0-20 16,-3 2 10-16,0 1-1 0,0 1 12 0,-1 2-4 15,1 4-12-15,-2 1 0 0,2 0-19 0,0 1 17 16,3 2-45-16,2 2 19 0,2-4-3 15,0 2-8-15,1 0 6 0,5-2-1 0,1 0-7 16,2-1-5-16,2-1-3 0,1 1 28 16,2-2-25-16,4-4-6 0,2 3-17 15,2-2 2-15,3-1 5 0,2-2 14 0,1 1-1 16,2-3-8 0,-1-2 24-16,2-1-29 0,-4 0-2 15,1 0-3-15,2-3 3 0,0 0 33 0,-1-2-46 16,0-1-11-16,-2-2 21 0,2-5-28 0,-4 0 18 15,2-1-12-15,-5 0 9 0,2-3-23 0,-1 0-10 16,-3-1 6-16,1-4 4 0,-5 1 8 0,1-1-33 16,-5 1 15-16,-2-2-54 0,-2 3 26 15,-2-3-13-15,-5 0 1 0,-2 5-22 0,-2 1 1 16,-2 2-5-16,1 7 17 0,-5 2 6 16,2 1-14-16,-2 4 9 0,4 2-52 0,-4 2-5 15,-1 2-7-15,4-1-36 0,1 3 25 0,1-2-38 16,2 0-11-16,1 0-20 15,1-2 6-15,3 3-80 0,7-6-52 0,-13 4-37 0,13-4-27 16,0 0-17-16,0 0-356 0,0 0 36 0,0 0 102 16,0 0 70-16,0 0 81 0</inkml:trace>
  <inkml:trace contextRef="#ctx0" brushRef="#br0" timeOffset="-199504.19">3163 9579 1036 0,'0'0'371'16,"0"0"-12"-16,0 0-6 0,0 0-28 0,0 0-8 15,0 0-7-15,0 0 0 0,0 0 10 16,0 0-5-16,0 0 5 0,0 0 33 0,0 0-41 15,0 0-28-15,0 0-7 0,0 0 2 0,0 0-34 16,17 24-22-16,-7-17-10 0,2 1 17 16,1 3-38-16,6 3-28 0,0 0 10 0,3 1-31 15,3 3-10-15,-1 0-18 0,0 0 6 0,-1 3-34 16,2 0 18-16,-2-1-18 16,-1 2 5-16,-2 2-66 0,1 0-26 0,-2 1 0 0,-2 0 0 15,0 2 0-15,-3 1 0 0,-3-1 0 16,-1 1 0-16,-1 1 0 0,-4-4 0 0,-2 1 0 15,1 0 0-15,-4 0 0 0,-1-1 0 0,-2-1 0 32,0 1 0-32,-1-2 0 0,0-2 0 15,-1-3 0-15,0 0 0 0,-1 0 0 0,-2-4 0 16,1 1 0-16,-1-1-131 0,3-1-43 16,-5-1-44-16,3-3 8 0,0 0-30 0,0-2-11 15,-2 0-13-15,9-7-10 0,-14 6-15 0,14-6 4 16,-11 1-3-16,11-1-42 0,0 0-34 15,-13-11-48-15,13 11-28 0,-3-10-372 0,3 10 88 16,0-22 48-16,2 11 72 0,1-3 79 0,-1 3 21 16</inkml:trace>
  <inkml:trace contextRef="#ctx0" brushRef="#br0" timeOffset="-198541.48">3758 9535 440 0,'0'0'174'0,"0"0"8"0,0 0-11 0,0 0-2 16,0 0-26-16,0 0-27 0,0 0-4 15,0 0 24-15,0 0-6 0,0 0 14 0,0 0-4 16,0 0 4-16,0 0 20 0,0 0-8 16,0 0 8-16,0 0-6 0,0 0-7 0,0 0 11 15,0 0-24-15,0 0-5 0,0 0-10 0,0 0 23 16,0 0-21-16,0 0-12 0,0 0-1 15,0 0-4-15,0 0-24 0,0 0 29 0,0 0-21 16,0 0 26-16,0 0-29 0,0 0 27 16,0 0-22-16,0 0 6 0,0 0-5 0,-3 37 7 15,3-37 21-15,0 16-18 0,0-16 8 0,2 20-29 16,-2-9 26-16,0 2-28 0,1-2-31 16,0 2 39-16,1-1-18 0,-2-12-3 15,3 25-18-15,-2-12 15 0,2-1-27 0,-3-1 12 16,1 0-10-16,-1-11-5 0,3 21-8 15,-3-13-20-15,0-8-21 0,3 15 8 0,-3-15-52 16,3 11 14-16,-3-11-18 0,0 0 27 16,1 12-26-16,-1-12 8 0,0 0-23 0,0 0-32 15,6 10-24-15,-6-10 14 0,0 0-37 0,0 0-2 16,0 0-3-16,7 7-30 16,-7-7-26-16,0 0-26 0,0 0-61 0,0 0-41 15,7 8-31-15,-7-8-43 0,0 0-287 0,11 3 87 16,-11-3 23-16,0 0 60 0,0 0 91 15</inkml:trace>
  <inkml:trace contextRef="#ctx0" brushRef="#br0" timeOffset="-198258.47">3945 9679 952 0,'0'0'327'16,"0"0"-43"-16,0 0 11 0,1-10-34 0,-1 10 20 15,0 0-32-15,0 0 14 0,-17-8 6 0,7 5-5 16,10 3 2-16,-24-4-20 0,13 3-29 16,-4 1-9-16,0-2-37 0,-2 2 1 15,-3 2-16-15,1-2 33 0,-1 3-74 0,1-3 13 16,0 1-56-16,3 0 2 0,-1 1-58 16,1-2-27-16,1 0-22 0,-1 0-51 0,2 0-19 15,14 0-40-15,-24 0-3 0,12 0-61 16,2-3-36-16,10 3-57 0,-16-1-28 0,16 1-9 15,-11-5-1-15,11 5-389 0,0 0 64 0,0 0 61 16,-9-3 60-16,9 3 78 0</inkml:trace>
  <inkml:trace contextRef="#ctx0" brushRef="#br0" timeOffset="-197463.6">4291 10081 1108 0,'0'0'404'0,"0"0"19"0,0 0-22 0,0 0 4 16,0 0-6-16,-13 1-17 0,13-1 9 15,0 0 9-15,0 0-27 0,0 0 1 16,0 0-5-16,0 0-37 0,0 0-37 0,0 0-29 0,0 0-5 16,0 0-43-16,0 0-6 15,38-17-12-15,-24 16-60 0,-1-2 6 0,7 0-41 16,0-1-33-16,7 0-36 0,1 0-39 0,2 0-22 15,-1 1-50-15,1-1-37 0,-2 3-34 16,-4 0-92-16,-1-1-44 0,-2 2-81 0,-4 0-80 16,-1 1-128-16,-2-1-412 0,-14 0 121 0,20 1 173 15,-20-1 6-15,15 3 43 0,-15-3 92 16,10 4 39-16,-10-4 63 0</inkml:trace>
  <inkml:trace contextRef="#ctx0" brushRef="#br0" timeOffset="-197195.99">4306 10229 1714 0,'0'0'597'16,"0"0"-49"-16,0 0-24 0,0 0-40 0,0 0-28 16,0 0-47-16,0 0-12 0,0 0-31 15,39-6-7-15,-29 2-40 0,2 0 1 0,1 0-66 16,2 0 12-16,0 0-43 0,3 0-26 0,-1 1-51 15,3 0-62-15,-1-1-25 0,1 1-64 16,1 2-13-16,2 0-138 0,0 1-87 0,1-3-116 16,1 3-188-16,3-2-523 0,-1-3 112 0,1 1 119 15,2-1 40-15,0 0 128 0,2-4 32 16,2 1 58-16,-3-1 120 0</inkml:trace>
  <inkml:trace contextRef="#ctx0" brushRef="#br0" timeOffset="-123228.52">5252 9917 965 0,'0'0'335'0,"0"0"-18"0,0 0-20 0,0 0-26 16,0 0-30-16,0 0-8 0,0 0-33 0,0 0-3 15,0 0-13-15,0 0-12 0,0 0-24 0,0 0-2 16,34-10-5 0,-34 10-13-16,0 0 43 0,0 0-43 15,0 0 5-15,0 0-15 0,7-7 13 0,-7 7-11 0,0 0-18 16,13-8 31-16,-13 8-38 15,11-9 10-15,-4 4-15 0,2 0-26 0,2-1 7 16,0-1-25-16,1-2 49 0,3 3-34 0,-2-1-20 16,4 1 6-16,0-2-4 0,2 2 13 0,7-2-12 15,-1 2-16-15,1 1 5 0,-1 0-12 16,-2 1 4-16,-2 2 11 0,-1 2-10 16,-2 0 15-16,-2 1-11 0,2 3 17 0,-3 2-32 15,0 2 11-15,-4-1-14 0,2 3 14 0,-5 2-8 16,0 2 7-16,-3-1-19 15,-1 2-1-15,-4-1-5 0,0 0 20 0,-2 0-7 0,-3 4-3 0,0-2-15 0,-4-1 20 16,0 4-17-16,-3 0 22 0,-1-2-22 31,1 2 20-31,-1-4-3 0,0 5-18 0,-1-4-2 16,1 3-13-16,-1-3 26 0,1-1-13 0,4-1 0 16,0 0-8-16,-1-1 34 0,1 0-42 15,1-3 29-15,1 2-3 0,1-1 26 0,2-3-21 16,0 0 33-16,4-8-7 0,-7 13 3 15,7-13-14-15,-3 15 16 0,3-15-10 0,0 13 2 16,0-13 16-16,7 11-13 0,-7-11 2 0,14 12-10 16,-4-6-28-16,3-3 72 15,0 1-52-15,5 0 6 0,2-2-8 0,2 1-16 0,2-2-12 0,2-1 15 0,3 2-7 16,1 0-3-16,1 0 30 0,-1-2-9 16,-1 2-9-16,-1-1 3 0,-4 0-22 15,0 1 12-15,-1-1 2 0,0 0-4 0,-3 0-19 0,0 0-20 16,-3 0 10-16,-2 1-45 0,1-1-27 15,-2 0-50-15,-1 1-34 0,-13-2-102 0,22 1-162 16,-22-1-542-16,21 0 100 0,-9 0 107 16,1-1 59-16,2-1 64 0,5 0 67 0,1-7 73 15</inkml:trace>
  <inkml:trace contextRef="#ctx0" brushRef="#br0" timeOffset="-122721.7">6632 9726 821 0,'0'0'279'16,"0"0"16"-16,0 0 1 0,-3-8-24 0,3 8 20 16,0 0-62-16,0 0 8 0,0 0-3 15,0 0-9-15,-4 35-16 0,4-21 7 0,0 3 6 16,1 3-34-16,0 4-2 0,4 2-5 15,3 6 10-15,-4 4-15 0,8 9-34 0,3-1 16 16,1-2-8-16,5-3-3 0,-1-3 26 0,0-6-8 0,-2-5-20 16,-2-4 11-16,0-3-24 0,1-5-28 15,3-1 7-15,0-6 6 0,-2-2-26 0,3-5-5 16,-2-4-23-16,5-3 3 0,-1-4-11 16,0-6 0-16,1-2-5 0,5-13-22 0,-2-1-17 15,-3-2-1-15,-5 4 12 0,-3 7-64 0,0-2 2 16,-2-1 9-16,1 3 9 0,-2 0-33 15,2 1-25-15,-3 4 5 0,1 3-34 0,-1 1-30 16,-3 4-41-16,2-1-39 0,-1 5-84 16,0 0-125-16,-4 4-88 0,5-2-368 15,-1 1 87-15,3 3 92 0,1-2 62 16,3 0 56-16,1 1 63 0,0-3 29 0</inkml:trace>
  <inkml:trace contextRef="#ctx0" brushRef="#br0" timeOffset="34654.94">24614 7606 517 0,'0'0'168'15,"0"0"-24"-15,0 0-29 16,5 7 8-16,-5-7-31 0,0 0-15 15,0 0-18-15,0 0 2 0,7 7-15 0,-7-7 16 16,0 0-6-16,0 0 23 0,0 0-12 0,3 10 35 16,-3-10 11-16,0 0-3 0,0 0 10 15,0 0-12-15,-1 16-3 0,1-16-16 0,0 0-12 16,-2 13-3-16,2-13-33 0,-3 10 33 16,3-10-25-16,-7 13 15 0,3-6-23 15,4-7-8-15,-10 17 6 0,6-11-11 0,-3 4-8 0,1 1 26 16,-1 2-28-16,0 2 11 0,0 1 1 15,-6 2 19-15,1 1-11 0,-5 3-4 0,0 0-6 16,-2-1 8-16,-1-1-16 0,1-2 41 16,-4 0-12-16,5-2-23 0,0-2-14 0,-2 0 19 0,2-1 0 0,2-1-5 15,3-3-26-15,-1-1 30 0,5-2-9 16,-1 1 25-16,-1-2 36 0,5 0 2 16,6-5 62-16,-12 8-23 0,7-2-10 0,5-6 12 15,-8 8-35-15,8-8 17 0,-4 9-20 0,4-9 3 16,-3 10-14-16,3-10 4 0,0 0-8 15,3 14-3-15,-3-14 2 0,0 0-4 0,6 15-16 16,-6-15 31-16,9 10-39 0,-9-10 11 0,12 9-8 16,-4-6-7-16,3 3 14 0,2-2-24 15,4 1 42-15,1 1-63 0,2-2 10 16,6 2 10-16,-2-2-5 16,1 1 8-16,2 2-24 0,-4-1 16 0,-1 1-5 15,-3-2-2-15,-1 1-3 0,-2 0-8 0,-1 0 7 16,-3-1-14-16,0 1-11 15,-3 0-15-15,-2 2 2 0,0-2-33 0,0 2-28 0,-7-8-51 16,7 11-31-16,-7-11-23 0,7 9-48 0,-7-9-6 16,7 8-74-16,-1-1-97 15,-6-7-331-15,12 5 73 0,-12-5 17 0,23 4 128 16,-10-2 23-16,0 0 57 0</inkml:trace>
  <inkml:trace contextRef="#ctx0" brushRef="#br0" timeOffset="35907.56">26632 5359 670 0,'0'0'328'0,"4"-9"-11"0,-4 9-30 0,0 0-3 15,0 0-10-15,0 0 5 0,0 0-46 0,-2 37 0 16,-2-20 10-16,4 4-18 0,-4 4-33 15,0 2 0-15,2 0-36 0,0 3-2 16,0 3-31-16,0 0-18 0,-1 3-62 0,1-1-53 0,2-6-113 16,0-2-161-16,9 3-103 0,-1-8-342 0,0-6 53 15,3-7 82-15,7-2 41 0,0-6 113 0,7-6 0 16</inkml:trace>
  <inkml:trace contextRef="#ctx0" brushRef="#br0" timeOffset="36076.87">27120 5365 924 0,'0'0'337'0,"-10"-12"6"0,10 12-33 0,-17 0-18 16,-2 3-13-16,-3 1 15 15,-8-2-63-15,-8 4-14 0,-2 0-25 16,-2-2-33-16,-14 5-21 0,-1-1-28 0,3-1-25 16,7 1-57-16,8-2-118 0,-1 0-143 15,5 3-158-15,1-3-352 0,5 2 68 0,4 0 50 16,6 2 82-16,6 1 55 0</inkml:trace>
  <inkml:trace contextRef="#ctx0" brushRef="#br0" timeOffset="36272.81">26933 5718 1369 0,'17'9'389'0,"-8"2"-33"16,-6-4-13-16,-3-7-57 0,-11 17 6 0,2-8-43 0,-9 2-1 0,-2-2-48 0,-5 0-11 15,-8 0-28-15,-3 0-7 0,-3 1 10 16,-10 3-36-16,8-4 0 0,5 1-57 15,2-5-37-15,3 1-47 0,2-2-64 0,4-1-79 16,3 0-82-16,4 0-118 0,5-6-455 16,13 3 61-16,-12-8 89 0,12 8 70 0,14-20 38 15,3 5 77-15</inkml:trace>
  <inkml:trace contextRef="#ctx0" brushRef="#br0" timeOffset="36455.69">27586 5474 949 0,'20'-6'335'0,"-1"4"-30"0,-1-2-26 0,-3 3-38 0,3-1-14 16,-2 2-32-16,2-2-47 16,-2 1-30-16,-1-1-108 0,-1 1-109 0,4 7-150 15,-3-8-375-15,-15 2 27 0,25-4 83 16,-11 4 71-16</inkml:trace>
  <inkml:trace contextRef="#ctx0" brushRef="#br0" timeOffset="36619.5">27553 5666 1069 0,'0'0'407'0,"-2"12"-7"0,2-12-73 15,2 12-27-15,-2-12-21 0,0 0-23 16,9 10-21-16,-9-10-58 0,18 3-39 15,-18-3-102-15,28-3-39 0,-11-1-81 0,3-1-88 16,2-2-91-16,3-1 2 0,-1 0-366 16,-3 1 15-16,7-1 49 0,-5 2 79 15,5 0 28-15</inkml:trace>
  <inkml:trace contextRef="#ctx0" brushRef="#br0" timeOffset="37089.85">28527 4510 1121 0,'16'37'340'16,"-14"-20"-10"-16,3 7-17 0,0 2-9 15,3 7-22-15,-2 2 17 0,10 13-10 0,-3-4-27 16,1 0 50-16,3-3-33 0,-2-8 23 15,1-8 0-15,-5-5 3 0,2-2-21 0,2-3-34 16,-2-6-17-16,3-4-30 16,-2-5-37-16,3-5-41 0,1-6-2 15,2-5-7-15,1-7 11 0,4-14-14 0,1-2-39 16,-2-4-53-16,-4-1-14 0,0 2-50 0,-1 2-13 16,-3 8-16-16,-5 5-36 15,-2 7-68-15,-2 1-37 0,1 5-86 0,-1 5-144 0,0 5-517 16,1 1 108-16,-8 3 135 0,0 0 16 15,36 15 71-15,-20-2 72 0,1 2 82 16,3 4 82-16</inkml:trace>
  <inkml:trace contextRef="#ctx0" brushRef="#br0" timeOffset="37315.04">29437 5125 1277 0,'0'0'397'0,"0"0"-67"0,-11 17-15 16,0-12-47-16,-5 0-17 0,-6-4 5 15,-8 3-46-15,-4-2-31 0,-8 0-12 0,-4 1 17 16,-16 0-51-16,-4 1-15 0,-1 1-6 0,0 3-71 16,2 1-20-16,1 2-26 0,3 6-41 15,3 3-93-15,6 2-73 0,4 3-216 0,5 2-314 16,4-2 79-16,13-4 72 0,8-1 56 0,5-4 115 16,3-1-23-16</inkml:trace>
  <inkml:trace contextRef="#ctx0" brushRef="#br0" timeOffset="37510.41">28590 5617 1003 0,'8'10'371'0,"-4"1"-13"0,-1 1-48 16,-2 3-18-16,1 4-28 0,-1 0-8 0,-1 4-11 16,0 4-37-16,0 1-19 0,0 1-2 15,1 1-54-15,-1 0 0 0,-1 0-20 16,1-2-8-16,0 0-13 0,-1-1-28 15,1-8-59-15,0 1-59 0,0-6-107 0,0-5-95 16,0-9-28-16,0 0-149 0,0 0-273 16,0 0 61-16,0 0 79 15,17-35 36-15,-10 13 87 0</inkml:trace>
  <inkml:trace contextRef="#ctx0" brushRef="#br0" timeOffset="37814.61">28702 5632 1151 0,'17'-3'423'0,"0"2"-39"0,-1 0-34 15,-2 2-22-15,-14-1-31 0,25 1-23 0,-15-1-34 16,-10 0-2-16,20 3-71 0,-20-3-29 0,13 2-64 16,-13-2 24-16,7 6-42 0,-7-6 26 15,0 0-49-15,0 0 5 0,-21 20 1 0,8-15 9 16,2 0-7-16,1 0-2 0,-4 1 22 16,4-2-15-16,0 2 31 0,1-1 0 0,1-1 25 0,2 3 8 0,6-7-15 15,-8 11 5-15,8-11 0 0,-2 14-3 16,2-14-7-16,7 18-3 0,3-6-8 0,2-1-2 15,5 4-18-15,2-3 1 0,3-1-23 0,4 4 6 16,3-3 1-16,0 0-1 0,1-2-43 16,0 1 7-16,-5-3-79 0,0 1-60 15,0 0-95-15,-1-3-152 0,3-2-105 0,-6-2-351 16,3-2 39-16,3-5 77 0,2 1 74 0,11-4 79 16,9-7 62-16,2-5 49 0</inkml:trace>
  <inkml:trace contextRef="#ctx0" brushRef="#br0" timeOffset="38159.96">30189 4959 1328 0,'0'0'397'15,"0"0"-39"-15,0 0-7 0,0 0-42 16,0 0-27-16,0 0-29 0,0 0 14 0,17 13-80 16,-17-13-57-16,0 0-48 0,20-1-49 0,-20 1-74 15,20-4-92-15,-6 0-148 0,3 1-50 16,0-1-370-16,-3 3 74 0,4-1 61 0,-3 4 82 0,3 0 21 0</inkml:trace>
  <inkml:trace contextRef="#ctx0" brushRef="#br0" timeOffset="38364.38">30199 5299 1000 0,'0'0'446'15,"0"0"-32"-15,0 0-53 0,0 0 16 0,13 12-65 16,-13-12-25-16,17 0-37 0,-17 0-4 16,20-2-56-16,-6-1-22 15,-3-1-34-15,7 2-29 0,-3-2-59 16,4 0-52-16,0 2-83 0,2-2-42 0,1 0-132 0,0 3-91 15,2-3-403-15,-2 3 132 0,4 0 3 16,2-3 74-16,3 4 62 0,0-1 48 0</inkml:trace>
  <inkml:trace contextRef="#ctx0" brushRef="#br0" timeOffset="39760.36">30961 4772 588 0,'7'-13'266'0,"-7"13"-7"0,0 0-18 0,0 0-6 16,0 0-46-1,0 0-4-15,4-7-14 0,-4 7-2 0,0 0-38 0,0 0-1 0,0 0-15 0,0 0 8 16,0 0-13-16,5-11-15 0,-5 11-21 15,0 0 3-15,11-11-23 0,-5 6 28 0,3 0-16 16,1-2 9-16,7 1-17 0,-3 1 19 16,5-2-28-16,2-1 5 0,3 3-6 15,0-1 1-15,-3 1-21 0,3 0 13 0,-2 2 0 16,0 1-5-16,-6 2 18 0,2 0-34 16,-5 2 6-16,1 4-3 0,-3 4-13 0,-4 1 16 15,-4 1-19-15,-3 0 16 0,-3 4-18 0,-2 0 31 16,-5 1-20-16,-4 0-11 15,-2-1 0-15,-5 2 8 16,-3 2-11-16,3-4 8 0,-3 0-10 0,4-2 21 0,1-2 2 16,0 2-3-16,3-3-12 0,1-1 33 0,2-1-5 15,2-3 33-15,2 2 41 0,2-1 23 0,1-1-18 16,6-6 8-16,-4 13-20 0,4-13-27 16,0 0-4-16,14 20 0 0,-4-14-19 0,4 1 9 15,-1-2-21-15,4 1 7 0,0-1 11 16,1-1-36-16,-1 2-15 0,2-1-26 0,0-3-56 15,1 2-21-15,0-1-76 0,-3 0-80 0,3-2-151 16,1-2-361 0,-3-1-18-16,9-2 98 0,0-1 64 15,4-2 53-15,2-5 100 0,-1 0-23 0</inkml:trace>
  <inkml:trace contextRef="#ctx0" brushRef="#br0" timeOffset="40024">31661 4870 865 0,'7'37'368'0,"1"-2"-9"15,-1-3-73-15,2-3 14 0,2 2-37 0,0-4 11 16,-1-6-5-16,0-1-31 16,3-4-7-16,-3-5-32 0,2-6-35 0,1-5-10 0,6-7 12 0,-2-7-36 15,5-4-19-15,5-15 6 0,-3-5-22 0,-1-5 7 16,-3-2-15-16,1-3-12 0,-6 1-50 15,1 2-7-15,-2 2-43 0,-5 8-4 0,-1 9-63 16,-2 2-25-16,-2 8-29 0,0 1-69 0,-1 7-62 16,-3 8-74-16,6-5-419 0,-6 5 99 15,0 0 57-15,18 26 112 0,-8-7 29 0,2 8 27 16</inkml:trace>
  <inkml:trace contextRef="#ctx0" brushRef="#br0" timeOffset="40260.67">32234 5240 1036 0,'-16'6'323'16,"16"-6"-14"-16,-26 0-24 0,5 0-12 0,-7-1-9 16,-8-1-23-16,-4 0-14 0,-4 1-4 0,-3-1-49 15,2 0 0-15,-5 2-23 0,3 0-12 16,-16 1-14-16,2 3-2 0,0 0-54 0,3 3-38 15,11 0-65-15,-6 2-83 0,6-1-160 0,9 1-38 32,1-2-445-32,2 0 82 0,8-3 112 0,8 0 59 15,0-1 64-15,6-1-7 0</inkml:trace>
  <inkml:trace contextRef="#ctx0" brushRef="#br0" timeOffset="40869.81">31071 5663 1062 0,'0'0'358'0,"0"0"-23"0,6 37-20 0,-9-19 10 16,2 2-53-16,1 1-21 0,-2-1-1 16,1 5-29-16,1-1-19 0,-2-2-23 0,2 0-2 15,2-2-32-15,-2 0 1 0,3-3-25 16,-2 1-27-16,1-3-78 0,-1-2-88 0,2-3-153 15,1-2-128-15,-4-8-390 0,16 7 44 0,-16-7 90 16,28-7 74-16,-10-2 64 0,3-5 11 16</inkml:trace>
  <inkml:trace contextRef="#ctx0" brushRef="#br0" timeOffset="41123.69">31411 5645 709 0,'0'0'358'0,"-23"43"-7"16,16-24-44-16,-5 9-5 0,1 2-18 0,0 0-33 15,1 2-26-15,0-2-18 16,3 3-12-16,1-3-19 0,2-4-7 0,1-2-2 16,2-4-8-16,2-1 4 0,2-3-37 0,0-6-3 31,3-3-21-31,-6-7 13 0,19 5-28 0,-19-5-2 16,23-11-34-16,-5-2-5 0,-2-3 5 0,2-5 5 15,-1-2 39-15,-1 0-64 0,-5-2 0 16,-1 1-24-16,-4 0-12 0,-3 4-5 0,-3 1-11 0,0 1-58 15,-3 0-44-15,-2 4-20 0,0 4-82 16,-5 3-65-16,3 3-117 0,7 4-348 0,-14 0 67 16,14 0 55-16,0 0 109 0,-13 15 73 0,13-15-7 15</inkml:trace>
  <inkml:trace contextRef="#ctx0" brushRef="#br0" timeOffset="41577.61">31596 5938 1126 0,'18'5'414'0,"-2"-2"-48"0,-1 1-46 16,-1-4-23-16,-2 2-7 0,0 0-42 0,-12-2-23 0,22-1-28 0,-22 1-18 0,22-4 6 31,-11-2-34-31,-1-2-26 0,-2 0 36 16,0-2-51-16,-1 0-12 0,-3-1-27 0,0-1-27 16,-1-2 7-16,2-3 21 0,-4 2-11 0,2-2-38 15,-2 0 46-15,2 3-46 0,-1 0 0 16,2 0-12-16,-3 2 7 0,2 0 20 15,0 1-20-15,1 1-16 0,0 0 11 0,2 2 8 0,2-1-14 16,1 1 16-16,-1 2 3 16,4 0-26-16,3 1 10 0,0 0 6 0,0-2-1 15,1 4-12-15,2-1-9 0,-3 1 30 16,1 1-19-16,-5 1-16 0,-11 1 17 0,23 1-22 0,-15 4 34 0,-1 2-8 0,-7-7-5 16,2 19-17-16,-2-19 9 15,-10 24 1-15,4-10 4 0,-2 1 11 0,-2 2 18 0,-1 1-44 16,2 0 33-16,2-3-22 0,-1 2 17 15,3 0 16-15,1 1 12 0,4-2 1 16,0 2-19-16,3-1 14 0,3-1-3 0,2-1 10 16,3 1-18-16,5 0 15 0,1-4-20 0,1-2-23 15,1 0 16-15,2-1-1 0,-2-3-2 16,0-1-21-16,-1 0-20 0,-1-1-38 0,-3-1-98 16,-4 0-149-16,1 0-91 15,-11-3-479-15,13 5 64 16,-13-5 94-16,10 4 78 0,-10-4 50 0,0 0 142 0,7 11-47 15</inkml:trace>
  <inkml:trace contextRef="#ctx0" brushRef="#br0" timeOffset="41884.99">30532 6676 990 0,'0'0'328'0,"0"0"10"16,0 0-18-16,28-22-16 15,-16 18-17-15,1 1-31 0,1 1-26 0,3-2-30 16,1 1-26-16,1 1-3 0,1-1-50 0,-1 2-62 15,-3-2-75-15,-1 0-102 0,-2 2-145 16,-13 1-474-16,19 1 35 0,-19-1 60 0,17 6 81 16,-17-6 62-16</inkml:trace>
  <inkml:trace contextRef="#ctx0" brushRef="#br0" timeOffset="42109.9">30399 6867 1430 0,'-3'14'523'0,"3"-14"-27"0,3 11-30 16,-3-11-56-16,0 0-39 0,5 12-33 0,-5-12-6 15,11 7-35-15,-11-7-69 0,15 4-13 16,-5-2-31-16,2 1-27 16,-12-3-47-16,27 1-52 0,-14 0-37 15,4 0-19-15,-3-1-22 0,1 2-62 0,0-2-69 16,0 0-197-16,-2-2-85 0,1 2-427 15,-14 0 113-15,26-1 74 0,-13 2 30 0,0-1 93 0,-13 0 41 16,27 2 50-16</inkml:trace>
  <inkml:trace contextRef="#ctx0" brushRef="#br0" timeOffset="42710.27">31313 6725 967 0,'0'0'271'0,"0"0"11"0,0 0 15 16,-11-10-39-16,11 10 3 15,-13 1 1-15,13-1 6 0,-23 12-19 16,11-2-24-16,-5 4 3 0,-2 5-21 16,2 5-10-16,0-1 5 0,2 5-22 0,2 1-1 15,2-1-21-15,1 0-9 0,4-5-8 0,3-2 20 16,2-3-36-16,4 0-2 0,0-3 13 0,2-2-34 15,4-7-17-15,2-2-3 0,-11-4 5 16,30-7-3-16,-9-5 8 0,3-4-28 0,-3-5-15 16,3-1-6-16,-4 0-2 0,0 0-15 0,-4-1 23 15,-3 5-8-15,-1 0-24 0,-5 3-6 16,0 1-32-16,-4 2-12 0,-3 0-21 16,0 12-12-16,-5-14-21 0,5 14-41 15,-14-4-8-15,14 4-107 0,-18 4-113 0,4 1-146 0,2 3-396 0,3-1 127 16,3 1 65-16,2 1 122 0,4-9-10 0,1 15 100 15,-1-15 31-15</inkml:trace>
  <inkml:trace contextRef="#ctx0" brushRef="#br0" timeOffset="42893.65">31526 7082 1261 0,'10'8'466'0,"0"0"-59"16,0-4-28-16,-10-4-41 0,13 7-67 31,-13-7-20-31,14 0-56 0,-14 0-60 0,0 0-60 0,16-11-116 0,-14 3-174 16,4-4-576-16,-2 2 138 0,5-2 46 0,-1-1 134 15,5-2-24-15,1 2 39 0</inkml:trace>
  <inkml:trace contextRef="#ctx0" brushRef="#br0" timeOffset="43321.39">31832 6733 744 0,'5'-5'221'0,"-5"5"-6"0,13-6-3 15,-4 2 0-15,2 1-4 0,0 1 2 0,2-2-11 16,-13 4 19-16,26-3-26 0,-10 3 0 15,-1 0-13-15,-1 0-5 0,-14 0-13 0,28 4-7 0,-17 0-1 16,-2 0-37-16,-1 3-27 0,-2 2 19 16,-6-9-24-16,-2 18 8 0,-5-5-38 0,-2-1 0 15,-3 1-13-15,-1 0 7 0,-4 2 6 0,1 0-18 16,0-2 23-16,-1 1-33 0,3-1 9 16,-3 0 14-16,4 2-34 0,2-4 26 0,0 2-25 0,2-2 55 15,2 2-17-15,1-3 2 0,2-1-2 0,4 2 15 16,0-11-25-16,6 21 10 0,1-11-1 15,0 0-7-15,3 0-2 0,4 0-8 0,-1 0-6 16,4-1-1-16,0-1 12 0,0-1-6 0,-2-2-29 16,3 2 9-16,-1 0-30 0,-1-1-19 15,1-3-58-15,-4 2-46 0,0-4-100 0,-13-1-69 16,25-4-93-16,-10 1 9 0,-6-2-382 16,2 2 18-16,0-4 117 0,4 3 65 0,-3-3 25 15,0 0 85-15</inkml:trace>
  <inkml:trace contextRef="#ctx0" brushRef="#br0" timeOffset="44027.13">32676 6734 570 0,'0'0'203'0,"13"-6"-6"16,-13 6-23-16,11-7-39 0,-11 7 11 0,8-5-48 16,-8 5 35-16,0 0-54 0,7-6 0 15,-7 6 11-15,0 0 25 0,0 0 8 16,0 0 18-16,0 0-6 0,-25 19 6 0,15-6 18 0,-3 7 0 16,-5 8-6-16,-3 13 14 0,1 3-11 0,-1 1 10 15,-2 2-33-15,6-2 5 0,-1 3-15 0,5-6-23 16,-1 1 0-16,4-8-3 15,3-7-12-15,2-8-3 0,0-2-6 0,1-2 11 0,2-6-15 0,2-10-36 16,0 0 5-16,0 0-5 0,0 0-11 16,24-22 3-16,-8-3-17 0,2-15 14 15,2-4-27-15,2-1 35 0,1-4-36 0,0 4 9 16,-1 3-12-16,-2 2 6 0,-3 10-2 16,-2 7 4-1,-3 2 16-15,-1 5 18 0,0 3-36 16,1 3 13-16,-3 5-13 0,-1 5 26 0,-8 0-29 0,20 13 16 15,-12 2-3-15,2 6 8 0,-1 3-5 0,-1 3-3 16,2 2 0-16,-3 0-17 16,0-4-6-16,0-1 18 0,1-2-5 0,-2-2 10 0,0-3 3 15,-2-2-13-15,2 0 26 0,-2-6-37 16,2-2 4-16,-6-7 12 0,10 4-16 16,-10-4 29-16,0 0-23 0,0 0-5 0,10-22-5 15,-12 10 27-15,-1-2-17 0,-2 0-2 16,-3-2 2-16,-5 2-11 0,-2 2-9 0,-3 0 25 15,-1 6-49-15,-5 1-10 16,1 4-7-16,-3 0-42 0,-2 2-48 16,-2 0-41-16,-2 1-92 0,-1 0 22 0,-2 3-101 15,4-5-369-15,2-2 61 0,1-1 92 0,10 0 65 16,-1-3 32-16</inkml:trace>
  <inkml:trace contextRef="#ctx0" brushRef="#br0" timeOffset="49292.73">3530 8837 614 0,'6'-8'261'0,"-6"8"-33"0,0 0 0 16,0 0 15-16,0 0-13 0,0 0-23 0,7-5 31 31,-7 5-20-31,0 0-21 0,0 0-15 16,0 0 5-16,0 0 0 0,0 0-3 0,0 0-33 15,0 0 46-15,0 0-46 0,0 0-10 16,0 0-39-16,0 0-17 0,0 0 12 0,0 0 23 16,0 0-35-16,0 0-16 0,0 0-15 0,0 0-6 15,0 0-7-15,0 0 31 0,0 0-24 0,0 0 47 0,0 0-5 16,0 0 4-16,0 0 9 0,0 0 45 0,0 0 49 16,0 0-61-16,0 0-18 0,0 0 17 15,0 0-30-15,0 0 13 0,0 0-5 0,28 5-8 16,-12-10-34-16,4 0 22 0,2-1-27 15,4 1 3-15,-2-2 3 0,3 1-46 0,0 1-24 16,-1-1-30-16,1 1-51 0,-1 0-14 0,0 0-35 16,-4 1-15-16,2-1-113 0,-5 1-133 15,-1-1-517 1,1 3 10-16,-3 2 123 0,2 0 74 0,0 0 100 16,1 2 23-16,-4 3 52 0,-2-3 58 0</inkml:trace>
  <inkml:trace contextRef="#ctx0" brushRef="#br0" timeOffset="49569.03">3687 9018 1185 0,'0'0'402'16,"0"0"-1"-16,-9 4-24 0,9-4-27 0,0 0-4 0,0 0-1 0,0 0-4 0,0 0-13 15,0 0-42-15,0 0-35 0,0 0-23 16,0 0-18-16,0 0 25 0,0 0-50 0,0 0-50 16,0 0 1-16,32 9-31 0,-18-9-39 15,0 0-43-15,3 0-38 0,-1-2-18 16,5 0-49-16,0 1-38 0,-2-1-95 0,2-2-80 16,0 2-125-16,-1-1-411 0,1 1 11 15,6-1 101-15,1 0 54 0,-1 0 66 0,-2 2 36 16,-1 1 63-16</inkml:trace>
  <inkml:trace contextRef="#ctx0" brushRef="#br0" timeOffset="50911.77">4392 8927 435 0,'0'0'166'0,"0"0"-2"0,0 0-23 16,-12 4-13-16,12-4 25 0,0 0 26 0,0 0 36 0,0 0-5 0,0 0 16 15,0 0 6-15,0 0 7 0,0 0 29 16,0 0-45-16,0 0 18 0,0 0-34 16,0 0-13-16,0 0 4 0,0 0-35 0,0 0-4 15,0 0-13-15,0 0 25 0,0 0-53 16,0 0-21-16,0 0 8 0,0 0-23 0,0 0 23 15,0 0-7-15,0 0-22 0,0 0 19 0,0 0 15 16,0 0 13-16,0 0-16 0,0 0 1 16,0 0 10-16,0 0-21 0,0 0 21 0,0 0-24 15,34 9-1-15,-17-7-17 16,5-2 11-16,4 1-33 0,8-1 20 16,0 1-2-16,1 0-21 0,0-1 8 0,1 2 8 15,-1-1-6-15,-2 1 8 0,-1-1-20 16,-2 1 0-16,-5-1-39 0,-2 1 44 0,-1-1-21 15,-3 0-2-15,-1 1-31 0,-4-2-62 0,2 0 3 16,-3-2-66-16,-13 2-19 0,24-4-86 16,-13-1-85-16,-1 1-146 0,-2-2-498 0,-1-1 47 15,2 0 98-15,1 0 85 0,3-1 135 0,-1-1-13 16,1 0 65-16,0 1 76 0</inkml:trace>
  <inkml:trace contextRef="#ctx0" brushRef="#br0" timeOffset="51742.24">5509 8722 481 0,'-21'9'204'0,"3"2"-27"0,-2 0-18 15,0 1 15-15,0 2-10 0,-4 2-8 0,0 3 33 16,-1 0-30-16,2 4 43 0,2-2-23 16,-6 12-12-16,8-4-6 0,4-3-10 0,5 1-15 15,2-2 17-15,5-2-17 0,3 0 5 16,3-3-13-16,5 1-21 0,-1-3-22 0,5 0 17 16,0-5-7-16,1-6-3 0,4 0-23 0,-1-5 5 15,0-2 16 1,3-5-39-16,2-2 3 0,0-5-18 15,2-1 2-15,1-5 34 0,-3-3-44 0,2 0 20 0,-5-2-24 16,2-2-9-16,-3 0 10 0,0-4-4 16,-3 2 15-16,0 1 7 0,-4 3-38 0,-3 1-2 15,1 0 7-15,-5 5 21 0,0-1-36 0,-1 3 15 16,-4 2-13-16,-1 1-4 0,-1 2 2 0,-3 1 17 16,-1 1-29-16,-1 2-1 0,-3 1 7 0,0 1-17 15,-1 2-61-15,-2 0-50 0,-1 2-93 16,1 2-47-16,2 2-57 0,-1-2-388 0,1-1 56 15,13-1 66 1,-14 1 88-16,14-1-16 0,0 0 87 0</inkml:trace>
  <inkml:trace contextRef="#ctx0" brushRef="#br0" timeOffset="52123.71">5801 8987 1236 0,'0'0'422'0,"12"2"-23"0,-12-2-27 15,0 0-27-15,14 3-43 0,-14-3-30 0,0 0-29 16,16 5-18-16,-16-5 5 0,8 3-35 16,-8-3-36-16,0 0 7 0,12 6-30 0,-12-6-3 15,0 0-21-15,0 0-27 0,12 4 7 0,-12-4-10 16,0 0 7-16,0 0-19 0,0 0 14 16,0 0-35-16,0 0-1 15,0 0-4-15,10 3-6 0,-10-3-38 16,0 0-20-16,0 0-19 0,0 0-60 0,0 0-65 15,0 0-110-15,0 0-92 0,0 0-499 0,0 0 102 16,-4-26 74-16,4 26 113 0,7-13 47 0,-3 7 52 16,1-2-9-16</inkml:trace>
  <inkml:trace contextRef="#ctx0" brushRef="#br0" timeOffset="52559.19">6024 8650 1387 0,'0'0'404'0,"18"1"-33"0,-18-1-7 0,16 0-62 16,-16 0-33-16,20-2-13 0,-8 1-18 16,0 0-41-16,1-3-18 0,2 3 0 0,0-2-18 15,-1 1-30-15,1 2 5 0,0 0-47 0,-15 0 26 16,26 3-30-16,-18 2 12 0,-1 2-17 15,1 2-19-15,-5 2-18 0,0 0 47 0,-3 3-16 16,-3 2-15-16,0 0-51 16,-2-1 15-1,-1 2 0-15,1 3 18 0,-4-2-31 0,1 2 26 0,-2-1-18 0,3 0-3 16,0-1-15-16,-2-1 28 0,4-1 21 16,-1-2-11-16,0 2-2 0,2-3-13 0,1 1 26 15,3-2 2-15,0 0 8 0,0-12 2 0,4 21 3 16,1-12-30-16,0-2 9 0,3 1-17 15,1-3 15-15,1 0-8 0,0-1-7 0,3-1 12 16,-13-3-25-16,21 6 7 0,-10-5-2 0,1 1-2 16,-12-2-24-16,19 0-25 0,-19 0-54 15,17 1-49-15,-17-1-84 16,19-1-41-16,-12-3-113 0,1-2-143 16,2 1-312-16,0 0 71 0,0 0 49 0,3-1 130 15,-1-1 6-15,4 2 94 0,0-2-7 16</inkml:trace>
  <inkml:trace contextRef="#ctx0" brushRef="#br0" timeOffset="53168.89">6761 8714 1005 0,'-13'23'323'0,"1"0"-29"0,1 1-2 15,0 2-21-15,-1 4 6 0,0 0-34 0,-1 13-10 16,2-7-28-16,2-2-23 0,2-2-24 16,3 0 9-16,-1-7-34 0,0 1-3 15,2-4 1-15,0-3-8 0,0-2-18 0,3-5-3 16,-1-1-18-16,1-11 9 0,0 0-32 16,0 0 16-16,0 0-13 0,0 0-3 0,37-28-17 15,-25 9-11-15,3-7 8 0,4-13-13 0,0-2 16 16,2-1-21-16,-3-2-18 0,-1 1 33 15,0 2-28-15,-7 7 8 16,-1 5-2-16,-1 5 9 16,1 5-20-16,-4 2 3 0,0 3 13 0,-1 2 14 0,1 2-14 15,-1 0-1-15,-4 10 11 0,8-11-23 0,-8 11-26 16,0 0 33-16,0 0-12 0,11 27 15 16,-6-10-18-16,0 7 23 0,0 2-33 0,1 5 17 15,1 2-20-15,3 1 6 0,-3 1 9 0,0-1 16 16,2-2-33-16,-1-1 15 0,-2-5 5 15,1-2-2-15,0-2-3 0,0-1 25 0,-1-4-33 16,1-5-2-16,-2-3-18 0,1-3 13 0,-6-6 10 16,13 3-6-16,-13-3 22 15,0 0-37-15,0 0 11 0,0 0-3 16,20-11 5-16,-20 11 5 0,-2-11 1 16,2 11 9-16,0 0-15 0,-11-24 6 0,4 15 7 15,-3-1-11-15,-1 2-1 0,-2-1-4 0,-1 1 24 16,-1 0 0-16,-1 0-29 0,0 0 16 15,-2 1-26-15,0 1 11 0,0 0-19 0,-1-1-2 16,0 1-10-16,1 0-31 0,-2 0-46 0,2 0-23 16,-3 0-71-16,1-1-29 0,1 1-95 15,1-2-81-15,-1-1-318 0,0 3 133 16,2-1 31-16,3 2 77 0,1 2 71 0,0-1 26 16</inkml:trace>
  <inkml:trace contextRef="#ctx0" brushRef="#br0" timeOffset="195160.7">22191 1559 1226 0,'18'0'353'0,"-18"0"-28"15,16-2-10-15,-16 2-59 0,14 0-5 16,-14 0-52-16,11-2-20 0,-11 2-12 0,11-3-21 16,-11 3-31-16,0 0-3 0,12-4-19 15,-12 4-14-15,0 0-12 0,0 0-1 16,0 0-22-16,0 0 12 0,0 0-23 0,0 0 18 15,0 0-17-15,0 0-14 0,0 0 8 16,-36 22-5-16,22-15-7 16,-4 4 12-16,-2 2 0 0,-1 5 10 0,-2-1-30 0,1 3 2 15,2 4 24-15,0 1-9 0,-4 11 16 0,8-5 28 16,4-1 21-16,5 0-26 0,1-3 8 16,5 0 25-16,1-1 23 0,2 1 36 0,1 0-43 15,2-4 5-15,2 0 4 0,1-3 14 16,-1 0-18-16,3-1-4 0,-1-5-16 15,2-1 40-15,-1-2-45 0,0-3-29 0,1-2-44 16,-1-2-12-16,-10-4-80 0,27-5-56 16,-10-1-110-16,-2-9-159 0,11-5-176 0,5-9-308 15,0-1 73-15,4-7 101 0,4 0 57 16,-4-4 102-16,0 0 11 0,-3 0 27 0</inkml:trace>
  <inkml:trace contextRef="#ctx0" brushRef="#br0" timeOffset="195328.62">22297 1495 1384 0,'0'0'546'16,"0"0"-63"-16,0 0-73 0,0 0-34 15,0 0-33-15,0 0-56 0,48-14-52 0,-31 3-66 16,0-2-69-16,3 1-72 0,1 1-102 0,0-1-131 16,-1 4-140-1,2-1-444-15,1 4 83 16,2 0 71-16,1 1 64 0,-1 2 62 0,1 4 43 0</inkml:trace>
  <inkml:trace contextRef="#ctx0" brushRef="#br0" timeOffset="195556.61">23168 1531 1671 0,'36'-5'445'16,"2"0"-22"-16,-4-2-60 0,0 3-35 15,-3 0-80-15,-1 0-69 0,-3 2-89 0,-3 0-88 16,-6 1-160-16,-1 1-144 0,-4 0-382 0,-13 0 26 16,23 4 52-16,-15 0 117 15,-8-4 13-15</inkml:trace>
  <inkml:trace contextRef="#ctx0" brushRef="#br0" timeOffset="195772.83">23091 1748 1589 0,'7'4'502'0,"-7"-4"-39"0,21 8-53 16,-11-6-34-16,2-1-46 0,2 0-38 0,-14-1-18 0,28 0-46 15,-12-1-26-15,1 0-26 0,1-1-12 16,3 1-49-16,2-2-45 0,1 0-37 0,4 1-23 15,1 1-28-15,0 1-48 0,1-2-68 0,-5 2-55 16,-1 0-151-16,0 0-221 16,0 0-240-16,-1-2 53 0,1 1 103 0,3-3 34 15,1-2 37-15,-4-1 103 16</inkml:trace>
  <inkml:trace contextRef="#ctx0" brushRef="#br0" timeOffset="196278.68">24939 1305 993 0,'-27'-3'368'0,"8"7"-9"16,-6 0-14-16,-6 3-4 0,-16 6-24 0,-5 5-10 0,-3 5-12 15,2 1 4-15,1 3 3 0,6 4-15 0,0 1-11 16,5 2-28-16,6-1 3 0,5 3 5 0,6-1-25 16,6-3-27-16,7-5 4 0,5-3-39 15,4-3 7-15,4-2-35 0,5 1-10 0,2-1-11 16,7-6 8-16,3-1-15 0,6-2-60 0,4-4-37 15,0-2-1-15,5-7-69 0,6-1 18 16,3-2-48-16,11-4-62 0,-4-3-10 0,-1-3-97 16,-9-2-124-16,3 0-163 0,-17 1-399 0,0 2 125 15,-2-3 64 1,-1-1 112-16,2 1 55 16,-4-3-8-16,11-7 125 0,2-2-31 0</inkml:trace>
  <inkml:trace contextRef="#ctx0" brushRef="#br0" timeOffset="197026.45">25662 1195 849 0,'6'-10'328'0,"-6"10"-52"0,0 0-9 16,-7-13-24-16,-3 8-31 0,-1 1-20 15,-6 1-28-15,-3 0-18 0,-4 1 10 0,-6 2-33 16,-1 0-8-16,-4 4-2 0,4-1-21 0,-4 4 8 16,7-2 5-1,-1 6 33-15,-2 0-33 0,7 3 20 16,5-1-2-16,1 1-3 0,5 1 37 0,6 2-45 0,3-2-17 16,4-3-3-16,6-1-15 15,3-2 7-15,3-2-22 0,3-4-14 0,1-3 6 0,6-3-21 16,1-4 11-16,4-6 5 0,0-3 9 15,9-9-42-15,-1-3 17 0,-3-7 0 0,-2-2 26 16,-2-2-43-16,0-2-22 0,-5 1-4 0,-2 0 15 16,-4 1-35-16,-6 6 22 0,-2 4-30 15,-5 4-16-15,-3 5-3 0,1-1-7 0,-4 5 24 16,-1 2-4-16,-2 5-17 0,-1 5 22 0,6 4 14 16,0 0 60-1,-20 21-6-15,14 0 6 0,-2 8 12 0,3 4 11 0,1 1-14 0,2 6 2 0,2 0-5 16,2 0 2-16,5 8-35 0,1-9 33 15,0-10-26-15,2-1-7 0,2-9-64 0,2-5-75 16,-3-6-66-16,2-6-161 0,-13-2-167 0,32-14-243 16,-12-4 16-16,9-13 160 0,0-7 19 31,0-2 143-31,0-6-56 0</inkml:trace>
  <inkml:trace contextRef="#ctx0" brushRef="#br0" timeOffset="197261.32">26032 869 1528 0,'9'43'494'0,"4"2"-34"0,1 1-14 16,2-1-42-16,-5 1-38 0,3-12-13 0,-4-7-17 15,-1-5 4-15,1-2-35 0,-4-4 17 16,1-5-66-16,2-4-2 0,-9-7-9 0,18-4-37 16,-5-7-24-16,-1-9-28 0,6-21-5 15,2-4-23-15,0-5-28 0,-4-4-33 16,6 0 2-16,-3 3-51 0,-2 3-29 0,4 7-53 15,-8 7-33-15,1 11 0 0,-3 1-41 0,0 6-67 16,-2 8-74-16,0 2-87 0,-2 5-149 16,-7 1-32-16,0 0-326 0,26 20 33 15,-19-6 59-15,3 6 152 0,-2 3 2 16,1 7 69-16,0 2 71 0</inkml:trace>
  <inkml:trace contextRef="#ctx0" brushRef="#br0" timeOffset="197523.91">26578 1496 1238 0,'0'0'387'0,"-7"7"-26"0,7-7-26 0,-22 6-20 16,7-5-31-16,-6 2-7 0,-4-2-45 15,-6 1-22-15,-10 1 3 0,-4-2-26 0,-16 4-39 0,-1 0 13 0,1 1-10 16,-2 2-46-16,2-1-15 0,1 4-44 0,1-1-41 15,6 2-56-15,-3-1-74 0,2 3-185 0,3 5-72 0,7-2-373 16,8-2 36-16,7-2 51 16,6 3 38-16,4 0 93 0,2 0 25 0</inkml:trace>
  <inkml:trace contextRef="#ctx0" brushRef="#br0" timeOffset="197977.41">26092 2181 757 0,'13'-6'323'0,"-13"6"-47"0,0 0-45 0,0 0-6 16,-23-25-15-16,4 16-34 0,-6 1 21 16,-6 0-46-16,-5 3 11 0,0 1-32 0,-1 4-2 15,-1 3-15-15,-1 4 30 0,-12 9-12 0,1 6-24 16,3 7 6-16,2 1 30 0,4 4-53 0,6 3 25 15,4 0-43-15,5 1 40 0,8-9-38 0,7-5 42 32,4-3-37-32,3-5 29 0,1-5-1 0,3-5-30 15,0-6-13-15,0 0 10 0,30-4 8 16,-10-8-8-16,2-5-25 0,12-14-1 0,4-3-17 16,0-3-5-16,10-10 20 0,-1 1-10 0,-2-2-8 15,-10 10 13-15,-1-1-28 0,-5 2 10 16,-3 2-18-16,-6 6 8 0,-5 5 10 0,-6 2-6 15,0 6-34-15,-4 1-9 0,-1 5-7 16,-2 3 10-16,-2 7 20 0,0 0-25 16,0 0 0-16,-24 20 10 0,13-2 20 0,-5 10 6 0,-4 9-5 15,4 4 15-15,5-6 5 0,2-1 30 16,0 0-1-16,6 0-11 0,-1 0-1 16,4-6 14-16,0-1-13 0,0-2 10 0,4 0 8 0,1-9-33 0,4 0-62 15,0-3-20-15,2-6-57 0,3-5-64 0,5-4-186 16,9-3-136-16,1-8-346 0,9-9 95 0,5-3 80 31,-1-1 55-31,1-5 16 0,-2 1 95 16</inkml:trace>
  <inkml:trace contextRef="#ctx0" brushRef="#br0" timeOffset="198292.5">26528 1907 1023 0,'0'0'407'0,"0"0"-41"0,0 0-10 0,-47 16-18 0,31-7-8 15,-3 5 3-15,-4 4-18 0,0 4-28 0,-6 12-26 16,0 2-21-16,5 6 34 0,-3-3-41 16,6 5-10-16,1 0 2 0,4-5 0 0,3-2 18 15,6-5-5-15,2 1-33 0,3-5 23 0,0-1-44 16,6 0 6-16,-1-4-8 0,6 0-21 16,2-5-15-16,2 0-16 0,3-4 6 15,0-2-52-15,6-2-43 0,1-4-46 16,4-2 13-16,-5-3-62 0,5-2-30 0,2-2-57 15,0-1-20-15,-3-2-75 16,1 0-51-16,-2-1-76 0,-2 0-103 0,-2-1-59 16,0-1-219-16,-2 0-155 0,-5 2 139 15,1-2 87-15,-3 1 28 0,-1-4 84 0,-2 3 100 16,0 1 16-16</inkml:trace>
  <inkml:trace contextRef="#ctx0" brushRef="#br0" timeOffset="198392.12">26731 2406 637 0,'-13'-13'261'0,"-1"9"26"16,1 3-6-16,-8 1 11 0,-4 1-23 15,-2-1-6-15,-4 2 16 0,-3 0-30 0,-6-1-47 16,6 0 0-16,-9 2-43 0,3-3-6 16,-2 2-122-16,-4-4-210 0,2-2-563 15,8-4 84-15,11 0 79 0,9 0 65 0,11-2 17 16</inkml:trace>
  <inkml:trace contextRef="#ctx0" brushRef="#br0" timeOffset="-138078.99">1584 11425 1011 0,'0'0'471'0,"0"0"-64"15,0 0-36-15,0 0-49 0,0 0-17 0,0 0-34 16,18 4-25-16,-18-4 15 0,0 0-43 16,0 0-44-16,0 0-13 0,0 0 0 0,0 0-30 15,0 0 7-15,0 0-10 0,3 10-28 0,-3-10 38 31,0 0-38-31,-18 12-26 0,6-5 21 16,1-1-31-16,-5 4 2 0,1-1 3 0,-6 4-2 0,4-1-11 0,-4 1-5 16,-2 2 13-16,-1 2-7 0,6-3-4 15,0-1 1-15,5 1 36 0,-1 1-21 0,3 1 15 16,4-3 16-16,5 0-64 0,0 0 51 16,4-2-5-16,3 3 13 0,3-2-16 0,3 1 13 15,7-2-7-15,-1-2 12 0,2 1-5 0,2-3-18 16,3 2 11-16,-2-2-29 0,1-2 6 15,-1 1-9-15,1-2-27 0,-3-2-13 0,1 0-39 16,-1 0-25-16,0-4-62 0,-2 1-20 16,-1-2-110-16,0-4-110 15,-4 5-154-15,3-7-476 0,-3-4 59 16,3 3 110-16,0-5 110 0,-1 3 28 0,-2-5 54 16,-1 0 77-16,-2-3 66 0</inkml:trace>
  <inkml:trace contextRef="#ctx0" brushRef="#br0" timeOffset="-137850.66">1595 11265 1392 0,'18'-5'599'16,"-6"2"-44"-16,1-1-43 0,-1 0-30 15,1 1-35-15,3-4-32 0,1 2-41 0,-2 0-21 0,1-1-51 0,-1 0-13 16,-2-1-45-16,0 2-9 0,-1 0-61 0,0 1-59 15,-4 0-35-15,4-2-85 0,-12 6-42 16,14-7-42-16,-6 2-57 0,-8 5-69 0,13-9-161 16,-13 9-182-16,13-1-348 0,-13 1 56 15,12-6 92-15,-12 6 57 0,12-1 71 0,-12 1 72 16,0 0 97-16</inkml:trace>
  <inkml:trace contextRef="#ctx0" brushRef="#br0" timeOffset="-137064.71">2073 11844 632 0,'0'0'274'0,"0"0"-8"0,-14-5-13 16,14 5 1-1,-14 0-1-15,14 0-10 16,0 0-12-16,-20 0-19 0,20 0-23 0,-17 2 26 0,7 1-17 0,-4 1-1 16,1-1-18-16,-1 5-33 0,-1-2-5 15,-5 5-8-15,6-2 13 0,-5 4-13 0,2 0-18 16,2 0 0-16,1 1 5 0,0-1 1 16,5 0-22-16,1-1-12 0,-1 1 21 15,4-2-3-15,0 0 0 0,4 1-10 0,1-12 17 0,1 18-53 16,1-8 28-16,6-1-36 0,1-2-5 15,-1 0 11-15,2-1 4 0,1-1-5 0,2 0 1 16,0-1-29 0,-2 0-6-16,0-2-3 0,-11-2-50 0,23 4-66 15,-12-3-29-15,-11-1-58 0,27-2-74 0,-14-1-114 16,5-1-162-16,-5 1-352 0,0-2 128 0,2 1 57 16,1-2 115-16,2 1 10 15,1-3 54-15</inkml:trace>
  <inkml:trace contextRef="#ctx0" brushRef="#br0" timeOffset="-136032.73">2667 11205 749 0,'0'0'262'0,"0"0"42"0,10-2-2 0,-10 2-18 16,0 0-7-16,0 0-34 0,11-4-2 0,-11 4 30 15,0 0-51-15,0 0 16 0,11-2-42 0,-11 2-10 16,0 0-25-16,0 0-13 0,0 0-5 16,0 0-13-16,0 0-13 0,0 0-10 0,-27 20 43 15,12-12-17-15,-5 6-19 0,-4 2-1 16,-3 3 11-16,-8 10 1 0,-1-1-28 0,1 5-16 16,-1 0 1-16,2 4 4 0,0-2 8 15,4 3-2-15,0 1 10 0,4-2-62 0,4 2 8 16,1-2 5-16,8-5 5 0,1-2 4 0,7-5-42 15,1 0 25-15,1-2-20 16,3-3 0-16,3 0 39 0,3 1-27 0,-1-3-4 0,6 0-16 0,1-2 14 0,2-1 9 16,3-3-25-16,3 0 7 0,-5-4-27 15,4-2-9-15,-2-1 9 0,0 1-57 16,0-3-39-16,-2-1-35 0,2 0-59 0,2-2-28 0,-1-3-95 16,-2 1-136-16,10-4-66 15,-7 3-272-15,-1-3 34 0,3-3 49 0,3 0 119 16,-1-2 9-16,0 1 150 0,1-2-30 0</inkml:trace>
  <inkml:trace contextRef="#ctx0" brushRef="#br0" timeOffset="-135675.55">2911 11396 847 0,'0'0'379'0,"0"0"-24"0,-15 15-1 0,10-6 1 15,0 0-53-15,-3 3 1 0,-1-2-50 0,0 4-12 16,-5 1-6-16,3 2-25 0,0 0 18 0,-3-1-34 16,2 2 8-1,-2-1-7-15,4 1-23 16,-1 2-6-16,1 0-15 0,3-4-15 0,3 2 20 0,-1-2-16 15,4 2-35-15,0-4 18 0,2 0-28 0,3 1 15 16,2 0-38-16,3-4 17 0,3 1-25 0,5-1-20 16,0-3-24-16,7-1-25 0,-4-4-49 15,3 0-68-15,0-2-69 0,0-3-105 16,1-3-111-16,5-2-79 0,-6-1-359 0,0-3 62 0,5-2 59 16,-6 2 109-16,3-4 24 0,-5 3 51 15,-1-2 79-15</inkml:trace>
  <inkml:trace contextRef="#ctx0" brushRef="#br0" timeOffset="-135567.5">3164 11584 1003 0,'-17'4'348'0,"-3"1"-25"0,-5 1-50 16,-2 0 24-16,0-2-69 0,-4 1-5 31,2-1-41-31,-2-3-11 0,-3 1-56 0,0-4-33 0,2 0-100 0,-4-4-102 0,5 3-123 16,2-4-441-16,5 2 106 0,2-5 20 15,8 2 59-15,1-2 76 0</inkml:trace>
  <inkml:trace contextRef="#ctx0" brushRef="#br0" timeOffset="-135161.64">3121 11168 1208 0,'0'0'389'15,"15"6"7"-15,-6-4-22 0,1 3-28 16,2 2 2-16,1 3-23 16,4 3-18-16,0 2 49 0,4 7-59 0,9 9-13 15,-2 5 0-15,0 2-13 0,-1 2-4 16,-2 2-24-16,-2 2-14 0,-2-1-18 0,-2 3-29 15,-4 1-36-15,-5-1-34 0,-2-6 4 16,-3-2 17-16,-4-2-28 0,-1 3-18 0,-1-5-13 0,-1-4-5 16,-1 0-33-16,2-4-34 0,-4-1-22 15,2-2-65-15,-3-1-22 16,0-5-54-16,1-3-6 0,-1 0-45 0,-2-4-52 0,1-4-35 16,7-6-106-16,-12 7-148 0,12-7-340 0,0 0 138 15,0 0 25-15,0 0 78 0,0 0 63 16,0 0 64-16,19-39 87 15</inkml:trace>
  <inkml:trace contextRef="#ctx0" brushRef="#br0" timeOffset="-134901.15">3795 11549 1277 0,'0'0'478'15,"48"9"-24"-15,-34-10-42 0,4 1-69 0,2-3-23 0,3 2-21 0,-1-2-15 16,7 1-48-16,-1 1-6 16,0-2-58-16,2 2-60 0,-2-1-35 0,-1-1-64 0,-2 1-64 15,-1 1-108-15,0 0-56 16,-4 5-172-16,1-6-347 0,-4 4 9 0,-1-2 91 15,-2 1 58-15,-3 2 64 0,-11-3 30 0</inkml:trace>
  <inkml:trace contextRef="#ctx0" brushRef="#br0" timeOffset="-134733.74">3992 11748 1453 0,'0'0'471'16,"16"9"-41"-16,-3-6-15 0,2 2-74 15,5-3-19-15,-1 2-38 0,3-4-51 0,2 0-82 16,2 1-56-16,-4-4-103 0,2 1-153 16,-1 2-208-16,2-3-332 0,1-3 33 0,-2 1 43 15,3 2 85-15,1-1 90 0,3 1-21 0</inkml:trace>
  <inkml:trace contextRef="#ctx0" brushRef="#br0" timeOffset="-134098.77">5407 11460 1249 0,'0'0'489'16,"13"1"-54"-16,-13-1-21 16,0 0-63-16,0 0-46 0,0 0 12 15,0 0-53-15,0 0-34 0,0 0-20 0,0 0-10 16,-58-2-26-16,30 4 13 0,-3 2-62 0,-4 2 3 15,-1-1 23-15,-1 4 3 0,2 4 17 16,-11 4-17-16,4 2 20 0,-1 4-16 0,3 5-4 16,5 4-6-16,2 0 9 0,11 4 14 15,6-4-46-15,6-1 16 0,6-4-5 16,5 1 2-16,2 1-15 0,4-1 2 0,6 0-9 16,1-2-22-16,4-4-4 0,4-1 0 15,0-4 12-15,5-3-30 0,3-4-19 0,-2-4-63 16,2-1-21-16,1-5-71 0,0-1-18 0,0-2-70 15,2-4-73-15,-1-2-73 0,-2-5-173 0,1 3-354 0,-4-2-130 0,1 1 128 16,-4 3 36-16,1 0 94 0,0-1 75 0,-1 2 71 16,0 1 82-16,-1-3 46 0</inkml:trace>
  <inkml:trace contextRef="#ctx0" brushRef="#br0" timeOffset="-133163.82">6261 11238 798 0,'5'-5'338'0,"-5"5"-15"31,8-10-19-31,-8 10-35 0,6-9-31 0,-6 9-8 16,0 0 1-16,-5-15-4 0,5 15-35 0,-19-7-7 0,4 4-14 0,-1 3 16 15,-8 2-28-15,-5 0 10 0,0 3-26 16,-2 0 29-16,-5 3-32 0,2 3 42 16,0 2-31-16,-5 6 3 0,0 5 7 15,11-3 13-15,-3 8-51 0,8-6 10 0,8 0-36 16,5-1 29-16,4-1-1 0,4-3-26 0,3-2 17 15,5-2 15-15,1-1 27 0,7-5-50 16,0 0-16-16,6-5-20 0,2-4 10 0,3-3-21 16,6-7 13-16,1-2-23 0,9-7 19 15,-3-5-55 1,-2-2 18-16,-2-2 26 0,-2-3-10 0,-2-2-19 0,-5 1 4 16,-5 4-47-16,-4 4 13 0,-1-3 13 0,-4 2-24 15,-1 4-14-15,-1 2-8 0,-4 2-3 16,0 2 15-16,-3 0-15 0,0 6 16 0,-2 10 0 15,-2-11-6-15,2 11 16 0,0 0-8 16,0 0 33-16,-25 17 31 0,18-3-23 16,-2 4 11-16,0 3-40 0,2 3 12 0,-1 4 14 15,3-3 6-15,2 1-11 0,1 1-12 0,2-2 27 16,2-4-40-16,3 0 43 0,1-4-74 0,4-2-53 16,1-3-70-16,4-5-72 0,1-2-122 15,0-5-146-15,5-2-472 0,3-5 111 0,4-4 51 0,3 0 126 0,-1-4 40 16,8-8 95-16,-1-4 11 0,-3-4 53 0</inkml:trace>
  <inkml:trace contextRef="#ctx0" brushRef="#br0" timeOffset="-132846.4">6625 10893 1405 0,'-5'21'519'0,"2"3"27"15,1-1-86-15,0 0-55 0,1 3-8 16,1 3-34-16,3 6-15 15,-1-1-30-15,1 1-1 16,3 0-10-16,0-3-30 0,2 0 2 0,2-4 20 0,1-2-20 16,3-7-20-16,1-3-11 0,3-4 3 0,-1-6-23 15,4-5-21-15,0-3-54 0,5-5-22 16,1-9 30-16,11-8-127 0,-3-7-34 0,0-5 0 16,-5-5 0-16,0-4 0 0,-3 0 0 0,-4-1 0 15,-2 3 0-15,-3-1 0 0,-5 12 0 16,-2 5 0-16,-4 7-6 0,-1 3-196 0,-1 3-15 15,-2 3-4-15,-1 5 6 0,-2 6-43 0,0 0-108 16,0 0-92-16,0 0-59 0,0 0-471 16,-18 31 84-16,14-14 80 15,-1 0 99-15,2 3 78 0,-1 2 66 16,2 2 43-16,-1 0 93 0</inkml:trace>
  <inkml:trace contextRef="#ctx0" brushRef="#br0" timeOffset="-132212.49">7480 10928 691 0,'0'0'309'0,"-16"-6"14"16,8 3-21-16,8 3 33 0,-23 0-22 15,10 1-17-15,-3 2 12 0,0 2 6 0,-4 3 9 16,1 4-16-16,0 4 0 0,-1 3-33 0,2 2 8 16,-1 4-6-16,5 1-22 0,-1 3-32 15,3 1-9-15,1 0-37 0,1 2-30 16,3-1-5-16,1-2-3 0,3-1-23 0,2-6-20 15,0-1-18-15,2-3-31 0,2 0-10 0,3-4-75 16,1-3-55-16,1-4-55 0,5-2-43 16,0-4-64-16,-13-1-66 0,31-6-93 15,-10-1-104-15,1-4-365 0,4-4 119 0,0-2 71 16,-1 2 95-16,2-3 21 0,-3-1 92 16,0 1 10-16</inkml:trace>
  <inkml:trace contextRef="#ctx0" brushRef="#br0" timeOffset="-131997.32">7655 11107 458 0,'0'0'248'0,"0"0"21"0,0 0 25 0,0 0-12 0,0 0 25 16,0 0-38-16,0 0 25 0,0 0-18 16,-42 11-4-16,32-4-1 0,-3 4-18 15,2 0-25-15,-2 0-18 0,-1 4-18 0,1-2-13 16,-1 2-23-16,3 1 1 0,-1 0 9 16,3-2-30-16,1-1-24 0,3 1-7 0,2-2-18 15,1 1 8-15,2-2-41 16,0-11 28-16,12 19-31 0,-2-9 3 15,2-2-70-15,4-2-53 0,2-1-64 0,2-3-100 16,0-2-184-16,2-1-325 0,1-1-6 0,4-2 24 16,-1-1 66-16,0 0 113 0,0-3 15 15,-2 1 125-15</inkml:trace>
  <inkml:trace contextRef="#ctx0" brushRef="#br0" timeOffset="-131845.04">7833 11226 939 0,'0'0'445'0,"-14"4"-40"0,14-4-55 0,-21 3-7 15,8-3-53-15,-1 0-29 0,-2-2-28 16,-3 1-23-16,-1 1-47 16,-4-1-65-16,-3-3-98 0,-1 2-108 0,-1 3-189 0,3-3-453 0,3 0 100 15,4 0 54-15,4 1 63 0,4-2 44 0</inkml:trace>
  <inkml:trace contextRef="#ctx0" brushRef="#br0" timeOffset="-131555.89">7897 10911 1448 0,'7'19'451'0,"-2"1"-39"15,1-2-18-15,-2-2-53 0,2 0-4 0,2 4-19 16,-2-2-49-16,1 2-52 0,2 3 11 15,-1 0-31-15,2 6 8 0,-1-2-39 0,-1 2 3 16,-1 1-23-16,-3-3-21 0,-2 0 1 16,-4 1-47-16,-1 0-86 0,-5 3-27 0,-2-2-63 15,-1-1-82-15,-9-6-108 0,-2-2-168 0,-1-3-395 16,-3 0 74-16,1-2 65 0,-3-2 86 16,4-5 64-16,1-1 67 0,-3-1 41 0</inkml:trace>
  <inkml:trace contextRef="#ctx0" brushRef="#br0" timeOffset="-131133.82">5635 11884 1466 0,'0'0'438'0,"33"-4"-29"0,-23 2-19 15,-10 2-45-15,24-5-30 0,-9 3-8 0,4 0-23 16,2-2-18-16,4-1-17 0,5 3-37 15,4-1-28-15,7 1-9 0,7 2-7 0,20-2-22 16,4 2-25-16,11 0 19 0,19 0-47 0,7 0 22 16,-5-2-41-16,-3 2-43 0,-19 1 30 15,-2 0 8-15,-2 3-20 0,-5-1 20 0,-5 0-31 16,-3 1-15-16,-4 0 6 0,-13 0-40 0,-7-1-37 16,-7-1-14-16,-3 2-38 0,-1-3-10 0,-1 1-2 0,0 2-21 15,0 0-29-15,-3 0 14 0,0 0-64 0,-5 2-42 16,1 1-43-16,-5 0-59 0,-1 1 1 15,5 3-139-15,-13 0-256 0,1 2 53 0,-3 1 73 16,-2 1 66-16,1 0 41 0</inkml:trace>
  <inkml:trace contextRef="#ctx0" brushRef="#br0" timeOffset="-130481.36">6489 12262 985 0,'0'0'284'0,"0"0"-18"16,0 0-30-16,-20-12-24 0,6 10-15 15,-3 2-7-15,-4 1-19 0,-5 3-20 0,-4 2-7 0,-6 4 9 16,-11 7-15-16,2 5-7 0,1 0 0 0,4 5-1 16,3-2-15-16,12-4 0 0,4 0 36 15,6-4-35-15,6 1 27 16,5-3-12-16,5-2-29 0,2-2-12 0,6-1 7 0,5-4 5 0,4-4-15 16,-1-2 3-16,6-4-24 0,5-3-12 15,6-5-3-15,7-8 3 0,-1-3 5 0,0-4-23 16,-3-3 25-16,0-1-17 0,-4-1-14 15,-5 0 9-15,-1-2-14 0,-6 8 19 0,-7 2-42 16,-2 3 6-16,-1 2 0 0,-4 4 23 16,-2 3-26-16,0 3 2 0,-5 9 14 0,0 0-13 15,0 0 17-15,0 0 11 0,0 0-31 0,-41 34 8 16,26-16 25-16,0 6 19 0,1 1-14 16,1 3 6-1,5-5-3-15,2 2 46 0,-1-1-28 0,5-4 0 16,0 0-5-16,4-2 2 0,1-1-43 0,4-1-36 0,3-3-66 15,6-3-62-15,1-4-118 16,4-5-184-16,1-2-471 0,9-4 159 0,6-3 56 0,18-5 21 16,1-4 97-16,-4-3 35 0,0-1 55 15,-4-1 71-15</inkml:trace>
  <inkml:trace contextRef="#ctx0" brushRef="#br0" timeOffset="-130198.28">7143 12093 901 0,'0'0'412'16,"-7"-8"-3"-16,7 8 3 0,-14-1-61 0,14 1 2 0,-17 4-30 0,5 1-16 0,-4 3 8 0,-5 5-26 31,-3 5 5-31,-1 1-30 0,1 3-59 16,-5 6 17-16,3-2-14 0,-3 4-6 0,6-3-13 16,6-3-15-16,0 1 1 0,3-1-24 0,1-3 2 15,3-2 3-15,5-2 0 0,-1-1-43 16,5 1 2-16,-2-5 13 0,6 1-38 0,-1-1-1 15,4-3 11-15,4-1-36 0,4 0-15 16,2-5-21-16,1 2-2 0,3-3-29 0,2 0-25 16,-1-2-31-16,2 1-41 0,0-1-25 15,-1-3-52-15,-1 3-15 0,-1-3-107 0,0 1-175 0,0 0-519 16,-2-3 82-16,2-1 107 0,0 2 46 0,0-3 70 16,1-1 63-16,0 0 65 0,-4 0 73 15</inkml:trace>
  <inkml:trace contextRef="#ctx0" brushRef="#br0" timeOffset="-130063.16">7177 12412 1218 0,'-22'2'435'0,"0"0"-41"16,0-1-12-16,-4-1-32 0,1 0-27 0,-6-1-47 31,-9-1-33-31,0-2-17 0,-5-1-62 0,-12 0-60 0,-1-4-150 16,4 1-169-16,10 0-583 0,10-1 81 15,9 4 95-15,6-1 56 0,5 2 121 0,8 1 10 16</inkml:trace>
  <inkml:trace contextRef="#ctx0" brushRef="#br0" timeOffset="-12440.65">1007 12469 747 0,'0'0'299'0,"0"0"-30"0,0 0-3 0,0 0 3 0,0 0-28 0,0 0-19 0,0 0-7 15,0 0-5 1,0 0-33-16,0 0-16 0,-16 2-17 0,16-2-27 0,0 0 19 16,0 0-18-16,0 0 2 0,0 0-12 0,0 0 9 15,0 0 24-15,-13 0-8 0,13 0 18 16,0 0 8-16,0 0 35 0,0 0 16 15,0 0 21-15,0 0-29 0,0 0 3 16,0 0-24-16,0 0-24 0,0 0 6 0,59-4 17 16,-28 4-11-16,14 0-47 0,23-1-6 0,7 0-6 15,2 0-18-15,21 1-36 0,6 1 41 16,3 0-33-16,3 0-23 16,3 6 11-16,-4-1-32 0,0 1-20 0,-9 3-8 0,-2 0-12 15,-5 4-8-15,-5-1 0 0,-17-4 12 16,-3-1-48-16,-2 3 10 0,-8-2-25 0,-9-5-8 15,-9 1-3-15,-4 0-12 0,-7-1 0 0,-1-2-8 16,-5 1-24-16,-4 0-23 0,-3-2-57 16,-1 1-6-16,-2-1-28 0,-13-1 20 15,20 2-30-15,-20-2-52 0,13-2-54 0,-13 2-53 16,0 0-346-16,0 0 18 0,0 0 67 0,11 7 87 16,-11-7 12-1,0 0 96-15</inkml:trace>
  <inkml:trace contextRef="#ctx0" brushRef="#br0" timeOffset="-9892.1">24363 10708 742 0,'0'0'307'0,"0"0"-23"0,0 0-38 16,0 0-29-16,21 21 21 0,-21-21-63 16,0 0 24-16,0 0-48 0,0 0 21 0,0 0-42 15,13 2-4-15,-13-2-11 0,0 0 36 0,0 0-33 16,0 0-29-16,0 0-25 0,0 0 26 0,0 0-13 16,0 0 12-16,0 0-30 0,-15 22 15 15,5-17-33-15,-1 4 3 0,-6-2 4 0,2 2-9 16,-4 0 12-1,-3-1-15-15,0 2-5 16,-2-1 15-16,1-3-18 0,0 3 20 0,2-1-27 0,2-2 20 16,2-1-5-16,-2 0-11 0,4 1 16 0,1-2 0 15,2 1 13-15,0-3-26 0,2 2 21 16,0 1 25-16,10-5-36 0,-17 5 29 0,17-5-13 16,-13 5 12-16,13-5 11 0,-12 6-21 15,6-2-2-15,6-4-5 0,-9 10-1 0,3-5 24 16,6-5-3-16,-9 12 13 0,7-2 5 0,1-1 31 15,1-9-24-15,3 23-19 0,1-11 22 16,3 3 5-16,3 3-25 0,7 2-26 0,3 3 29 16,16 8 7-16,1-1-41 0,7-1-3 15,2 1-35-15,12 7 43 0,1-4-12 0,-9-3 2 0,-5-2-24 16,-2-1 9-16,-3-2-3 0,-4 0-2 0,-9-7-19 16,-4-3 1-16,-5-1-88 0,-5-4 19 0,0 0-42 15,-2-2-12-15,-1 0-47 0,-4-2-40 0,-6-6-39 16,8 10-48-16,-8-10-121 0,0 0-25 15,0 0-382 1,0 0 8-16,0 0 85 0,0 0 79 16,17-17 43-16,-10 9 103 0</inkml:trace>
  <inkml:trace contextRef="#ctx0" brushRef="#br0" timeOffset="-7779.9">20862 8293 908 0,'0'0'264'0,"0"0"-21"0,0 0-5 15,0 0-15-15,0 0-11 16,30-7-30-16,-30 7-3 16,0 0-23-16,11-5-5 0,-11 5-2 0,7-6-8 0,-7 6-39 15,0 0-2-15,0 0 10 0,10-6-5 16,-10 6-18-16,0 0-5 0,0 0-36 0,0 0 18 15,0 0-8-15,0 0-10 0,0 0 3 0,0 0-3 16,0 0-21-16,0 0 24 0,-3 32-21 16,-2-19 0-16,-3 0 6 0,1 3-1 0,-4 2-10 15,4 0 0-15,-3 2 0 0,-1-2 13 0,1 2-18 16,0 0 18-16,2-5-26 0,1 1-2 16,-1-1 2-16,4-1 13 15,-3 0-15-15,2-5 4 0,0 0 16 0,3-1 19 16,2-8-37-16,-6 17 15 0,6-17-7 15,3 11 18-15,-3-11-33 0,11 10 25 0,-11-10-26 16,20 9 19-16,-5-5 4 0,2 1-7 0,4-3-10 16,8 2 36-16,2-1-39 0,8 1 2 15,5 1-9-15,22-2 4 0,2 0-7 16,5 2 10-16,-1 0 8 0,4-3 3 0,-5 0-22 16,2 3-1-16,-1-5-11 0,-1 1 13 15,2 0 0-15,-6 2-13 0,-1-1 10 0,-4 1 13 16,-9 0-10-16,9 0-5 0,-14-1 38 15,-6 1-36-15,-2 1-12 0,-2 0 17 16,-5 0-15-16,2 1 13 0,-5 1-8 0,0 1 13 0,-4-1 11 0,1 1-17 0,-2 0 17 16,-1 4-6-16,-2-4-23 0,3 4 8 15,-2 0 2-15,1-1 16 0,-1 1-13 0,2-2 10 16,5 4 0-16,1-5 18 0,1 1-23 16,2-1 23-16,4 0-33 0,2-2-1 15,1-2-7-15,5 0-17 0,17-1-6 0,3-3 10 0,1 0 16 0,-1-6 4 16,-2 1-1-16,-3-1 6 0,-11 2-14 15,-9-1-8-15,-1 3 7 0,-9-1 14 0,-4-1 4 16,-5 1-5-16,0 3-9 0,-4-3-17 16,-2 1-4-1,-4-1 7-15,-12 3 11 0,16-4-19 16,-16 4 19-16,7-3 4 0,-7 3-19 0,0 0 22 0,0 0-26 16,0-14 14-16,0 14 4 0,0 0-9 15,0-16-11-15,0 16 13 0,3-14-60 0,3 4-34 16,0-3-73-16,1-2-120 0,2 1-33 0,1-3-335 15,4-2 35-15,3-4 52 0,1 2 58 16</inkml:trace>
  <inkml:trace contextRef="#ctx0" brushRef="#br0" timeOffset="63362.72">24889 7084 1039 0,'13'-5'327'0,"-13"5"-40"15,8-2-18-15,-8 2-16 0,0 0-38 0,10-6-25 16,-10 6-29-16,0 0-13 0,0 0-25 16,0 0 0-16,0 0-13 0,0 0 5 0,0 0-28 15,0 0 29-15,0 0-1 0,-35 22 43 16,26-14-9-1,-1 3-11-15,-1 1-23 0,1 0 6 16,2 3 4-16,1 1 3 0,0 1 18 0,2 1 23 16,2 0-10-16,-1 1-19 0,4-2-27 15,2 1 5-15,2 1-11 0,0-2 16 0,5 0-8 16,3-1-5-16,1-1-15 0,3-2 10 16,-3-2-20-16,1-2-11 0,1-1 3 0,4-1-62 0,-4-3 8 15,-2 0 23-15,1-3-66 0,-1 1-24 0,-13-2-61 0,25-7-28 16,-11 1-118-16,-3-4-187 0,0-2-542 15,0-2 76-15,0-2 108 0,8-4 77 16,-6 1 79-16,3-5 51 0,0-1 57 0</inkml:trace>
  <inkml:trace contextRef="#ctx0" brushRef="#br0" timeOffset="63552.28">24907 6806 1471 0,'0'0'499'0,"0"0"-45"16,0 0-47-16,0 0-11 0,0 0-81 0,38-7-28 16,-32 3-31-16,3-2-77 0,-2 1-10 15,0-2-123-15,-1 0-69 0,-6 7-105 0,10-13-156 16,-5 8-494-16,-5 5 43 0,10-11 52 0,-3 8 86 16,-7 3 93-16,17-5 71 0</inkml:trace>
  <inkml:trace contextRef="#ctx0" brushRef="#br0" timeOffset="63899.92">25242 7220 1139 0,'0'0'320'0,"-2"16"-31"0,-1-6-56 16,0 2 0-16,1 1-34 0,-2-1 1 0,3 6-29 15,-2-4-20-15,0 3 0 0,3-4-17 0,-2 3 14 16,0 0-25-16,2-2-26 0,-4 1 0 15,2-3-35-15,1 3 22 0,-1-2-53 0,2 0-23 16,-3-1-90-16,1 0-102 0,2 0-90 16,0 1-26-16,0-13-391 0,-4 13 36 0,4-13 56 15,0 0 87-15,0 0 13 0</inkml:trace>
  <inkml:trace contextRef="#ctx0" brushRef="#br0" timeOffset="64452.36">25168 7232 824 0,'4'-12'297'0,"-4"12"25"16,9-8-45-16,-9 8 32 0,9-5-35 0,-9 5 18 15,7-8-18-15,-7 8 10 0,11-6-41 0,-2 2-15 16,-9 4 10-16,11-6-46 0,-3 2-15 31,-8 4-1-31,16-7-27 0,-7 5-6 0,1-2-17 16,-10 4-37-16,20-5 19 0,-8 3 4 15,0-1-35-15,-1 3-10 0,3-2 20 0,-1 0-13 16,-13 2-41-16,27 0 18 0,-13 0-12 0,-14 0-9 16,20 4-14-16,-8-1-11 0,-12-3 0 15,13 7 5-15,-6-2-12 0,-7-5-1 0,9 10 18 16,-9-10-12-16,4 12-29 0,-4-12 26 0,0 0-17 15,-7 17 27-15,7-17-10 0,-11 11-16 16,2-5 22-16,3 1 4 0,-5-1 0 16,2-1-2-16,2 1 12 0,-3 0-17 0,2 1 7 15,1-3 36-15,7-4-13 0,-14 8 20 16,14-8-1-16,-9 9 20 0,9-9 5 0,-6 6-11 16,6-6 29-16,0 0-18 0,0 13-8 15,0-13 10-15,0 0-25 0,11 13 2 0,-2-6 1 16,0-3-6-16,0 3-8 0,2-1 3 0,0 2-25 0,2-3-11 15,1 5 11-15,-1-3-9 16,1 2 4-16,-1-1-1 0,-2 0-17 0,1 0-19 16,-1-2-12-16,-1 2 38 0,-2-2-77 0,1-1-25 15,-2 2-3-15,2 2-18 0,-2-2-35 16,-1 2-21-16,1 0-18 0,-1 0-26 0,2 1-45 16,-5 0-75-16,1-1-41 0,0 2-82 15,0-1-366-15,1 0 16 0,-5-10 127 0,11 15 78 16,-4-7 86-16,-2-1 39 0</inkml:trace>
  <inkml:trace contextRef="#ctx0" brushRef="#br0" timeOffset="67784.78">10792 10573 895 0,'4'-6'364'0,"-4"6"-24"0,7-13-12 16,-3 7-18-16,-4 6 7 0,6-12-53 0,-6 12-26 15,5-10 5-15,-5 10-41 0,5-8 11 16,-5 8-57-16,0 0-8 0,0 0-7 0,0 0-5 16,-12-10-13-16,12 10-8 0,0 0 15 15,-21 7-15-15,11 1 16 0,2 3-24 16,-2 1 14-16,3 2-14 0,-2 5 29 0,2 1-29 16,4-1 1-16,-1 1 46 0,4 0-34 15,4 1-13-15,2 0 14 0,3 1-42 0,1-3-25 16,5-2 15-16,1-1-5 0,3-4 66 0,4-1-81 15,2-4-26-15,0-1-5 0,1-2 15 16,-2-3-33-16,-1-2-15 0,1-2-26 0,-3-1-84 16,2-3-78-16,-8-1-119 0,-1-1-182 0,-4-2-482 15,3-6 95-15,-3 1 90 0,0-4 74 16,0-1 62-16,-3-2 78 0,4-4 93 0</inkml:trace>
  <inkml:trace contextRef="#ctx0" brushRef="#br0" timeOffset="67963.63">10773 10122 1430 0,'0'0'459'15,"0"0"-32"-15,44 12-143 0,-32-12-20 0,-12 0-52 16,26-3-40-16,-13-2-3 0,1 1-57 16,3-3-63-16,-1 0-23 0,0-2-75 0,0 0-41 15,-1 0-22-15,7 0-162 0,-7 1-497 16,2 2 126-16,0-1 67 0,3 4 61 15,-4 2 33-15</inkml:trace>
  <inkml:trace contextRef="#ctx0" brushRef="#br0" timeOffset="68215.06">11293 10554 975 0,'3'31'445'0,"-3"3"-38"16,0-3-33-16,0 5-21 0,0 2-7 0,0-2-24 15,1 2-27-15,1 0-24 0,1 0-15 16,-3-2-21-16,1 0-38 0,1-7-10 16,-2-1-64-16,-2-3-51 0,4-5-70 0,-4-3-45 15,1-6-88-15,-2-3-33 0,3-8-171 0,0 0-149 16,0 0-304-16,-9-30 28 0,9 9 92 31,0-7 64-31,0-8 61 0</inkml:trace>
  <inkml:trace contextRef="#ctx0" brushRef="#br0" timeOffset="68562.17">11261 10434 1377 0,'24'-1'394'0,"0"-1"-28"0,1 1-31 0,-5-1-7 15,0-2-42-15,2 2-58 0,4-3-10 16,-5-1-34-16,-2 2 6 0,0 1-37 0,-4-2-38 16,-3 4 3-16,-12 1-16 0,13 0 1 0,-13 0-8 15,0 0-34-15,0 0 23 0,0 0-22 16,-28 27-8-16,13-18 12 0,-1 4 37 16,-3-3-37-16,2 2 19 0,-2 0 12 0,6 1 16 15,-4 1 9-15,7-2-12 0,-2-1 24 16,4 2-4-16,1 0-4 0,4-2-6 0,2 0 0 15,1-1-30-15,0-10-6 0,8 19-2 16,2-7 3-16,1-2-34 0,2-1-21 16,3-1-14-16,5 2-8 0,1-3-8 0,1 1-26 0,1 0-10 15,3 0-18-15,-2 0-30 16,0-1-1-16,0-2-35 0,-3 1-16 0,-2-3-43 0,0-1-82 16,-5-3-154-16,-2 0-186 0,1-2-282 0,5-3 64 15,6 1 87-15,4-2 107 0,7-3 49 16,0 3 57-16,20 0 55 0</inkml:trace>
  <inkml:trace contextRef="#ctx0" brushRef="#br0" timeOffset="69022.75">12152 10388 1574 0,'0'0'512'0,"0"0"20"16,0 0-46-16,0 0-35 0,0 0-59 0,19 25-29 15,-6-23-40-15,-2 1-34 0,3-2-10 16,5-1-51-16,6-1-11 0,-4 0-51 0,6-2-14 15,1-1-91-15,-1 1-15 0,-4 0-61 0,-1-1-52 16,-2 2-76-16,0 1-146 0,-6 1-167 16,2-1-496-16,-3 1 48 0,-13 0 106 0,25 3 109 0,-11-2 72 15,-3 3 41-15,-1 0 59 16</inkml:trace>
  <inkml:trace contextRef="#ctx0" brushRef="#br0" timeOffset="69233.02">12282 10599 1704 0,'0'0'569'16,"9"16"-65"-16,-3-9-5 0,-6-7-72 0,17 9-30 15,-7-5-28-15,2 0-62 0,1-1-43 0,0-1-42 16,2 0-43-16,5-2-48 0,-3-2-57 16,8 1-71-16,-2-3-54 0,1 1-26 0,-1 0-49 15,4-1-53 1,-5 0-74-16,-4 1-103 0,2-1-77 0,-4 0-411 0,2-2 60 0,0 5 98 15,-2-3 67 1,0 2 46-16,3 0 45 0</inkml:trace>
  <inkml:trace contextRef="#ctx0" brushRef="#br0" timeOffset="69647.52">13145 10483 1505 0,'0'0'501'0,"0"0"-12"0,0 0-10 0,0 0-34 0,0 0-38 0,0 0-36 16,0 0 16-16,0 0-8 0,42 1-23 16,-42-1-21-16,27 0-18 0,-9 0-43 0,0-1-13 15,4-1-28-15,3 1-28 0,2-1-13 0,5-1-26 16,-3 2-35-16,3-1 7 15,-1 0-25-15,0 1-47 0,-7 0-81 0,1 0-72 0,-2 1-54 16,-2-2-64-16,-2 1-71 0,-3 1-98 0,-3-1-194 16,-1-1-236-16,-12 2-130 0,22-4 81 15,-10 0 73-15,1-1 109 0,3-1 70 0,-3-2 61 16,3-1-3-16</inkml:trace>
  <inkml:trace contextRef="#ctx0" brushRef="#br0" timeOffset="70865.7">14181 10197 1220 0,'0'0'418'0,"8"3"-42"0,-8-3-46 15,0 0-7-15,0 0-42 0,-4 15 9 16,4-15-47-16,-14 16-33 0,7-4 2 0,-2-1-5 15,-2 3 13-15,-2 2-20 0,1 1 15 16,3 1-5-16,0 1-33 0,1 1 10 0,2 2-24 16,2 1 1-16,0-1-10 0,4 1-19 0,2 1 6 15,2 1 5-15,2-3 18 0,2 0-44 16,3-2-12-16,1-2 7 0,3-3-25 0,3-1 4 16,0-5 6-16,2-4-36 0,1-3-10 0,-1-2-41 15,2-2-16-15,3-3-51 0,-5-4-43 16,1-2-103-16,-3-3-94 0,-5-1-213 0,0-4-586 15,1-2 167-15,1-4 91 0,7-11 75 16,-7 3 71-16,7-8 121 0,-6 1 2 0,-1-5 72 16</inkml:trace>
  <inkml:trace contextRef="#ctx0" brushRef="#br0" timeOffset="71042.95">14137 9938 1533 0,'13'7'422'0,"1"-2"-35"0,-3-1-32 0,1-2-35 16,-12-2-66-16,22-2-42 0,-10-2 54 0,1-2-102 16,1-2-84-16,-1 0-96 0,-1-3-183 15,2 0-147-15,-2-2-383 0,1 3-4 0,0 1 68 16,2 2 109-16,-2 0 45 0</inkml:trace>
  <inkml:trace contextRef="#ctx0" brushRef="#br0" timeOffset="71407.67">14732 10428 801 0,'0'0'327'0,"0"0"-22"0,10-5-34 0,-10 5-22 16,0 0 7-16,0 0-1 0,0 0-40 0,0 0-15 15,-41-4-16-15,27 7-7 0,-6 1 12 16,1 3-14-16,-4 3 14 0,0 2-15 0,6 1 0 0,-4 7 33 16,7-3-15-16,1 2-15 15,6 3 15-15,1-5-13 0,6 3-12 16,0-2-22-16,6 0-55 0,-1-2 18 0,4-1 4 0,2-1-15 15,2-3-27-15,0-1-17 0,2-2-17 16,-1-2-26-16,1-4-56 0,-2 1-15 0,3-4-54 16,-16 1-47-16,29-5-32 0,-14-1-39 0,-1-2-105 15,-1-2-95-15,1 1-340 0,2-3 16 0,2 1 27 16,-1-1 42-16,0 1 84 0,0 0 69 16</inkml:trace>
  <inkml:trace contextRef="#ctx0" brushRef="#br0" timeOffset="73060.1">24500 12189 350 0,'0'0'177'0,"23"-16"-11"16,-23 16 6-16,0 0-26 0,0 0 10 0,0 0-26 15,0 0 6-15,0 0-36 0,0 0-3 16,0 0 0-16,0 0-20 0,10-7 20 16,-10 7-25-16,0 0 2 0,0 0-7 0,4-8 2 15,-4 8 10-15,0 0-30 0,3-11 12 16,-3 11-12-16,5-9-11 0,-5 9 6 0,0 0-1 16,4-11-14-16,-4 11 4 0,0 0 3 0,2-11-3 15,-2 11-5-15,0 0 18 0,0 0-18 16,-2-15-17-16,2 15 9 0,-6-5 24 0,6 5-1 15,0 0 16-15,-11-7-16 0,11 7 16 0,-12-3-2 16,12 3 27-16,0 0-15 16,-17 3 13-16,17-3-13 0,0 0 21 0,-20 8-24 0,15-4 6 15,5-4-8-15,-12 10 8 0,6-2-26 0,0 0 18 16,6-8-16-16,-7 16 32 0,4-8-29 16,-1 1 0-16,0 0 0 0,4-9-10 0,-2 15 10 15,2-15 8-15,-1 14-18 16,1-14 18-16,1 11-31 0,-1-11 18 0,0 0-17 0,8 15 9 15,-8-15-25-15,11 8 38 0,-4-4-54 0,-7-4-12 16,16 7 2-16,-7-3-30 0,-9-4-37 16,18 6-27-16,-9-5-57 0,-9-1-25 0,13 5-95 15,-13-5-118-15,16 2-341 0,-16-2 45 0,16 3 145 16,-16-3 7-16,18 2 68 0</inkml:trace>
  <inkml:trace contextRef="#ctx0" brushRef="#br0" timeOffset="77540.87">15597 10311 993 0,'0'0'343'0,"0"0"-23"0,0 0-13 0,-3 12 23 0,3-12 3 16,0 0-3-16,0 0-36 0,0 0-2 16,0 0-31-16,0 0-15 0,0 0-46 0,0 0-3 15,0 0-18-15,0 0-28 0,14 6 5 0,-14-6-48 16,0 0-37-16,18 0-12 15,-18 0-26-15,20 1 11 0,-8-1-83 0,3 0-35 16,1 1-41-16,5 1-23 0,-1 0-44 0,4 1-53 16,-3-1-83-16,2 4-63 0,1-1-54 15,-7 2-318-15,0 0 44 0,-3 2 61 0,0 0 80 16,-3 2 33-16</inkml:trace>
  <inkml:trace contextRef="#ctx0" brushRef="#br0" timeOffset="77775.41">15667 10575 998 0,'-4'8'525'0,"4"-8"-44"16,0 0-33-16,0 0-31 15,3 16-28-15,-3-16-28 0,0 0-21 0,7 11-12 16,-7-11-44-16,0 0-20 0,13 9-16 0,-13-9-41 16,14 4 6-16,-14-4-29 0,16 3-41 15,-5-3-4-15,-11 0-42 0,27 0-33 0,-13 0-10 16,3 0-31-16,1-1-44 0,6 1-38 15,0 0-58-15,4-2-60 0,2 2-10 0,-3-1-69 16,-1-1-100-16,-1 1-179 0,-2 1-340 16,1 1 53-16,0 1 95 0,0-2 70 15,0-2 73-15,1 1 57 0</inkml:trace>
  <inkml:trace contextRef="#ctx0" brushRef="#br0" timeOffset="80198.65">16767 9835 944 0,'7'-9'297'0,"-7"9"-36"0,0 0-2 16,0 0 2-16,0 0-34 0,3-9-4 0,-3 9-21 16,0 0 21-16,0 0-26 0,0 0 8 0,0 0-11 15,3-10-2-15,-3 10 6 0,0 0-30 16,0 0-14-16,0 0-13 0,0 0-13 0,0 0 0 15,0 0-13-15,0 0 21 0,0 0-44 0,0 0-13 16,0 0 3-16,0 0-15 0,0 0 15 16,0 0-8-16,0 0 10 0,0 0-4 0,0 0-11 15,0 0-26-15,0 0 44 0,0 0 26 16,0 0-54-16,0 0 30 0,0 0-20 0,0 0 3 16,0 0 5-16,0 0-13 0,16 26 20 0,-13-19-40 15,2 2 5-15,-2 3 2 0,2 2 15 16,3 6 19-16,-1-1-14 0,2 2 1 0,0 2 7 15,2 4-27-15,0-1 30 0,1 3 5 0,-1-1-36 16,3 0-3-16,-2-2 29 0,0 0-8 16,0-1-30-16,-4-4 9 0,3-1 9 15,-2-1-24-15,-2-5 13 0,0-1 13 16,1 0-8-16,-3-3-18 0,-1-1-2 0,0-1 2 0,-4-8-5 16,13 8-17-16,-13-8 12 0,11 2-8 0,-11-2-7 15,0 0 10-15,24-12-8 16,-12 2 21-16,-1-2-29 0,5-3-9 0,-2-2 19 15,5-4-9-15,1-2 7 0,7-10-23 0,-1-1-7 16,1 0 12-16,-2 0-10 0,-4 7-18 16,-2 2 1-16,-3 2-6 0,-1 5-18 0,-1-1-23 15,-2 2-31-15,1 1-20 0,-4 2 0 16,1 1-46-16,-1 1 5 0,-3 1-51 0,0 1-26 0,-1 0-49 16,0 3-66-16,-5 7-54 0,5-12-133 0,-5 12-365 15,7-9 86-15,-7 9 56 0,0 0 88 16,13-3 86-16,-13 3 64 0</inkml:trace>
  <inkml:trace contextRef="#ctx0" brushRef="#br0" timeOffset="80871.18">17396 10126 532 0,'0'0'246'0,"0"0"-6"0,0 0-2 15,0 0 13-15,0 0-31 0,0 0 16 0,-6 22-11 0,6-22-33 16,2 13 3-16,-2-13 9 0,0 20-37 16,1-9 9-16,-1-11-17 0,0 23 10 15,2-12-33-15,-1 1 2 0,-1-12-49 0,2 19 19 16,-2-19-24-16,0 15-27 0,0-15-1 16,1 11 0-16,-1-11 1 0,0 0-1 0,0 0-25 15,-1 11 12-15,1-11 6 0,0 0 5 0,0 0 2 16,0 0 0-16,0 0 1 0,0 0 17 15,0 0-20-15,-3-37 61 0,3 37-49 0,1-17 26 16,-1 17-28-16,7-16 3 0,-2 7-24 0,2 0 9 16,1 0-6-16,-1 0 5 0,2-1-41 15,2 1 21 1,2-2-23-16,0 3 7 0,2 0-46 0,1 0-12 16,3-2-21-16,0 4 7 0,-1-1 9 15,6 2-32-15,-4-1 4 0,-2 4-11 0,1 0-21 16,-5-1-15-16,1 2-35 0,-2 1-22 0,-13 0-63 15,20 0-72-15,-20 0-17 16,16 2-40-16,-16-2-362 0,11 4 104 0,-11-4-7 0,0 0 74 16,11 8 63-16</inkml:trace>
  <inkml:trace contextRef="#ctx0" brushRef="#br0" timeOffset="81506.06">16678 10635 1123 0,'0'0'374'0,"0"0"-3"16,-14-1 16-16,14 1 20 0,0 0 17 15,0 0-45-15,0 0-41 0,0 0-8 0,0 0 6 16,0 0 4-16,36-10-20 0,-17 6-20 15,4 2-16-15,5-2-5 0,10 0-51 16,5 2 7-16,17-5-33 0,6 3-20 0,-1 0-23 16,5 3-8-16,-1-2-31 0,2 3-20 0,4 0 7 15,-1 2-30-15,-4 1-26 0,2 1-17 16,-4 2-14-16,-6 1-20 0,-2 1-13 0,-5 1-20 0,-14-3-34 16,-9-1-20-16,-5 2-30 0,0-4-39 15,-8 1-75-15,-1 0-50 0,-5 0-34 16,-1 0-42-16,-3 0-21 0,-9-4-21 0,8 7-75 15,-8-7-61-15,0 0-302 0,0 0 67 16,-1 15 58-16,1-15 80 0,0 0 87 0,-9 12 69 16</inkml:trace>
  <inkml:trace contextRef="#ctx0" brushRef="#br0" timeOffset="81863.8">17197 10873 1256 0,'0'0'420'0,"0"0"-39"0,0 0-17 0,0 0-44 15,0 0-21-15,0 0-2 0,0 0 21 0,-10 21-39 16,7-10 13-16,2 7-44 0,1 0 5 0,0 2 6 31,0 8-24-31,1 0-4 0,5 5 2 0,0 1-21 0,3 0-40 0,-2-1-11 0,2 0-10 16,-2-2-46-16,3-2-3 0,-3-5-23 0,-1-1-53 16,-1-6-44-16,0 0-82 0,-3-1-51 15,0-6-56-15,-2-10-59 16,-2 14-80-1,2-14-84-15,0 0-517 0,0 0 54 0,0 0 135 0,-24-18 39 0,20 7 153 16,-1 0-15-16,0-3 95 0</inkml:trace>
  <inkml:trace contextRef="#ctx0" brushRef="#br0" timeOffset="82346.88">17087 11064 1203 0,'0'0'417'0,"0"0"0"0,11-7-38 0,-11 7-28 16,0 0-11-16,14-6-46 0,-14 6-7 0,13-8-34 15,-6 1 6-15,4 0 23 0,-2-2-65 16,2-1-12-16,2-1 15 0,-2 0-10 16,6-3-31-16,-4 0-7 0,2 0 9 15,1 1-22-15,-1 0-5 0,2 1-21 16,3 1-16-16,-1 0-12 0,2 3 26 0,0-1-13 16,0 4-11-16,-1-1-51 0,1 2 24 0,-1 1-8 0,1 3 20 15,-6 2-59-15,3 2-2 0,-3 0 25 16,-1 3-25-16,-4 1-6 0,-3 1 6 0,-1 2-11 15,-5-3-2-15,1 3-15 0,-2-11 15 16,-6 20-21-16,2-9 14 0,-4-4-14 0,-1 1-12 16,-3 0 25-16,-3-1-15 0,-1 1-8 0,-5-3 39 15,-3 0-47 1,-1 1 16-16,-1-2 15 0,1 2 13 0,-1-1-28 0,1 0-3 0,4-1 34 0,2 2 18 16,1 0 22-16,2 1 3 0,1 0-33 15,5 0 25-15,4 1 27 0,2 1 4 0,4-9-8 16,3 15-15-16,-3-15 3 0,19 18-46 15,-4-11-26-15,5 2 0 0,7-1 0 0,4 0 0 16,3 0 0-16,4-1 0 0,-3 0 0 16,3 1 0-16,-1-1 0 0,-3 1 0 0,0 0 0 0,-6-1 0 15,-2 1 0-15,-1-1 0 16,-4 1-59-16,-1-1-74 0,-3 2-62 0,-4 0 0 16,-1-2-55-16,0 3-4 15,-5-1-66-15,-1-2-36 16,-1 1-109-16,-1 1-45 0,-4-9-491 0,5 13 159 0,-5-13 90 15,5 10 55-15,-5-10 52 0,10 9 103 0,0-5 2 16</inkml:trace>
  <inkml:trace contextRef="#ctx0" brushRef="#br0" timeOffset="88439.95">8865 11884 1297 0,'0'0'402'0,"0"0"-28"0,0 0 25 16,0 0-30-16,0 0-19 0,0 0-27 0,25-13-13 15,-15 9-29-15,-10 4 1 0,21-2-39 0,-9 1-25 16,3 1-11-16,1-3-18 0,3 2-68 0,2 0 9 16,2 0-33-16,3 0-38 0,4-1-48 15,-1 1-11-15,1-2-72 0,-5 3-48 0,0-1-60 16,-3 0-96-16,-1 1-175 0,-6-2-421 16,3-2 65-16,-7 2 101 0,2-1 63 0,-3 0 60 15,-10 3 45-15</inkml:trace>
  <inkml:trace contextRef="#ctx0" brushRef="#br0" timeOffset="88647.25">8920 12010 1612 0,'7'15'540'0,"-7"-15"-7"0,10 13-55 0,-3-8-45 15,3 0-42-15,1 0-17 0,3-1-41 0,1-2-39 16,4 0-33-16,3 1-69 0,0-6-15 15,4 2-82-15,3-1-44 0,1-1-25 0,-2-1-73 16,0 0-60-16,-6 0-54 0,-1 0-80 0,-3-2-120 16,-4 1-184-16,0-1-325 15,-1-2 74-15,-1 1 130 0,0-1 21 0,1-2 56 0,2-3 59 0</inkml:trace>
  <inkml:trace contextRef="#ctx0" brushRef="#br0" timeOffset="89148.58">10146 11799 1190 0,'0'0'371'0,"0"0"21"0,6 9-16 15,-6-9 0-15,0 0-2 0,0 0 7 0,0 0 6 16,0 0-44-16,10 3-21 0,-10-3 1 16,0 0-31-16,22-1-31 0,-22 1-18 0,22-2-13 15,-9 2-35-15,4 0-31 0,3-3-24 16,4 2-1-16,5-2-35 0,1 3-40 0,3 0-53 15,1 0-4-15,2 0-60 0,4 2-29 0,-2-2-44 16,-3 0-50-16,-1-2-52 16,0 1-46-16,-1 0-95 0,-4-1-132 0,-2-2-372 0,-1-3 54 0,-3 1 97 15,3-1 92-15,7-2 52 0,2-2 17 0,17-3 47 16</inkml:trace>
  <inkml:trace contextRef="#ctx0" brushRef="#br0" timeOffset="89812.14">11576 11347 1062 0,'3'12'484'0,"-1"3"-47"0,0 3-14 15,1 0-24-15,3 5-7 0,-1 1-34 0,-1 0-18 16,3 2-25-16,-1-2-33 0,1 2-26 0,0-1 0 15,3-2-5-15,-2 0 15 16,1-2-64-16,1 2 8 0,0-4-28 0,1-2-11 0,3-1-15 0,-3 1-12 16,4-3-24-16,-1 0-5 0,4-3-5 15,2-5 0-15,-3 0-20 0,5-1 10 0,-3-4-26 16,2-2 41-16,4-4-30 0,-2-4 9 0,1-1-35 16,3-4 5-16,-4-2 21 0,-1-4-34 15,0-2 13-15,-3-1-11 0,8-9-9 0,-7 1 10 16,2-4-16-16,-6 4 1 0,-1 3-42 0,-5-1-2 15,3 1-8-15,-4-1-25 0,3 2-16 16,-3 4-18-16,1 2-35 0,0-1-31 0,-2 2-26 16,1 1-77-16,0 4-56 15,-3 0-79-15,0 7-267 16,-2 1-401-16,-4 7 107 0,9-4 90 0,-9 4 125 0,0 0 3 16,18 13 102-16,-11-5 38 0,-1 3 91 15</inkml:trace>
  <inkml:trace contextRef="#ctx0" brushRef="#br0" timeOffset="90145.47">12215 11859 1220 0,'4'15'436'0,"-4"-15"-9"0,3 11-43 0,-3-11 5 0,4 11-54 16,-4-11-50-16,0 0-4 0,4 11-45 15,-4-11-37-15,0 0-22 0,0 0 0 0,0 0-16 16,0 0-15-16,0 0-3 0,0 0-12 16,0 0 4-16,0 0 16 0,0 0-41 0,0 0 16 15,9-32-11-15,-4 21 3 0,0-4 1 16,1 1-17-16,-1 0-6 0,3 0-9 16,-1-1 5-16,2 1 13 0,0 0-33 0,5-1-3 15,-3 1-23-15,2 2-2 0,5-2-29 0,-1 2-13 16,2 0-32-16,4 3 22 15,-1-2-112-15,0 3-34 16,3 0-30-16,0 1-94 0,0 0-207 0,2 4-398 0,-8 0-18 16,2 2 84-16,0-1 96 0,0 5 60 0,2 1 70 15,2-1 48-15</inkml:trace>
  <inkml:trace contextRef="#ctx0" brushRef="#br0" timeOffset="90427.08">13084 11938 1067 0,'0'0'361'0,"0"16"-23"0,0-16-36 16,-16 18-3-16,1-6-45 0,-12 1 2 0,-16 6 64 15,-9-1-13-15,-4-1-3 0,-5-1-37 0,-17 5-4 16,-3-1-15-16,-1-3-27 0,-2 1-52 15,3 0-6-15,-3 1-14 0,4 0-8 0,1 4-31 16,6-1-8-16,0 3 18 0,6 3-69 16,15-4-66-16,2-1-18 0,7-1-41 15,3 2-42-15,9-4-40 0,6-3-79 0,6-5-90 16,5-1-103-16,5-4-388 0,3-2 48 0,6-5 64 16,0 0 61-16,0 0 70 15,0 0 53-15</inkml:trace>
  <inkml:trace contextRef="#ctx0" brushRef="#br0" timeOffset="91040.58">12297 12361 798 0,'0'0'277'0,"0"0"17"16,0 0-36-16,0 0 14 0,0 0 2 0,0 0-18 15,0 0 25-15,1 17-30 0,-1-17 13 16,-3 19-26-16,-1-8 10 16,4 2-12-16,-4 3-6 0,2 1 8 0,1 1-13 0,1 0-30 0,0 0 27 15,0 2-42-15,1-1 9 0,1-1-43 0,-1 1-10 0,2-2 2 16,-1 1-18-16,2 0 11 0,-3-4-47 15,2 2-28-15,1-3-30 0,-4 0-11 16,2-1-20-16,0 0-28 0,-2 1-34 0,0-13-53 16,0 23-54-16,-2-14-67 0,2-9-107 0,-6 15-89 15,6-15-475-15,-3 7 70 0,3-7 82 16,0 0 79-16,0 0 92 0,0 0 16 16,0 0 84-16</inkml:trace>
  <inkml:trace contextRef="#ctx0" brushRef="#br0" timeOffset="91614.03">12278 12424 952 0,'0'0'361'0,"0"0"-16"0,0 0-12 0,0 0-31 15,0 0-33-15,0 0-18 0,0 0-11 0,0 0-17 16,0 0-18-16,0 0-31 16,0 0 7-16,36 0-6 0,-36 0-1 0,10-7-23 15,-1 2-23-15,-9 5-11 0,18-9 16 0,-9 4-2 16,3-2-8-16,-1 3-13 0,3-3-8 0,-1 2-7 15,-2 2 2-15,3-2-15 0,-1 2-2 0,1 0-4 16,-3 1-22-16,0 1 0 0,-11 1-16 0,16 0 1 16,-16 0-34-16,0 0 18 0,8 13-16 15,-8-13 9-15,0 0-1 0,-15 20-22 0,6-11-1 16,2-4 10-16,-4 2-14 16,0 0 37-16,4 1-35 0,-4-3-5 0,4 1 2 0,7-6 20 0,-16 9 22 15,10-6 9-15,6-3-2 0,-11 8 18 0,11-8 35 16,-7 6 11-16,7-6-23 0,0 0-3 15,0 0-7-15,0 0-11 0,18 20-2 0,-9-16-18 16,4 1 17-16,1 0-14 0,4 0-4 0,-1 1-6 16,8 1 1-16,-2 0 1 0,4-1 0 15,-3 2-11-15,1-1-7 0,0 0-33 0,-5-1 9 16,-2-1-1-16,0-1-37 0,-3 2-23 16,-3-4-66-16,-1 2-57 0,-11-4-4 15,18 6-20-15,-18-6-36 0,7 4-52 16,-7-4-90-16,0 0-63 15,0 0-377-15,0 0 64 0,0 0 64 0,0 0 71 0,0 0 26 16,0-21 77-16</inkml:trace>
  <inkml:trace contextRef="#ctx0" brushRef="#br0" timeOffset="94872.58">13572 12033 1558 0,'23'15'517'0,"-23"-15"-53"15,17 3-9-15,-9 0-68 0,-8-3-21 0,21 6-31 16,-8-6-33-16,-1 0-30 0,-12 0-45 0,27-1 1 16,-10 0-28-16,-3 0-11 0,4-2-25 15,2 0-49-15,-2 1-35 0,2 0-65 0,3-1-23 16,2-1-53-16,-2 2-49 0,0 0-100 0,-2-1-166 15,4 0-116-15,-3 1-406 0,-2 0 99 16,1 1 90-16,-4 1 118 0,-1 1 17 0,-3 2 27 16,-1 2 86-16</inkml:trace>
  <inkml:trace contextRef="#ctx0" brushRef="#br0" timeOffset="95094.32">13658 12261 1287 0,'0'0'517'0,"0"0"-46"0,21 14-56 16,-21-14 22-16,23 5-65 0,-10-3-14 0,3-1-56 16,3 1-20-16,-2-1-29 0,5-1-43 15,-2 2-21-15,3-2-25 0,2 0-23 16,-3 1-36-16,0 0-26 16,1-1-48-16,2 0-44 0,-3 0-13 0,0-1-25 15,1 0-41-15,2-2-49 0,-5 0-53 0,0-2-77 0,0-6-80 16,1 2-545-16,-4-4 133 0,2-1 108 15,-2-2 25-15,1 0 98 0,0-4 20 16,3 0 43-16</inkml:trace>
  <inkml:trace contextRef="#ctx0" brushRef="#br0" timeOffset="95776.93">14896 12051 1364 0,'0'0'461'0,"0"0"-21"0,0 0-18 0,0 0-20 16,0 0-10-16,0 0-31 0,0 0-36 0,0 0 18 16,0 0-28-16,0 0 2 0,0 0-25 15,0 0-47-15,37 4 11 0,-37-4-46 0,22 2 3 16,-11-2-34-16,5 0-5 0,1 1-46 16,4 0-13-16,1 0-5 0,5 3 21 0,5-2-26 15,1-1-11-15,10 4-27 0,-3-3-31 0,-1 2-13 16,1 0-15-16,-9-2 7 15,-3-1-30-15,2 2-16 0,-9-1-18 0,0-1-15 0,-1 2-51 0,-4-3-64 0,-5 3-59 16,3-3-13-16,-14 0-69 0,16-1-149 31,-16 1-539-31,0 0 74 0,17-2 102 0,-17 2 105 0,11-3 33 0,-11 3 65 0,16-3 86 0</inkml:trace>
  <inkml:trace contextRef="#ctx0" brushRef="#br0" timeOffset="97509.15">16340 11578 998 0,'0'0'276'0,"12"-6"-22"0,-12 6 2 15,0 0-13-15,0 0 0 0,0 0-10 0,0 0 5 16,0 0 5-16,0 0-5 0,0 0 5 0,0 0 16 16,0 0-11-16,0 0-5 0,0 0 8 31,3 31-33-31,-3-31 17 0,1 20-7 0,0-7 8 16,1 5-9-16,-1 3-19 0,2 4 3 15,0 1 10-15,4 7-13 0,-3 1-19 0,2-2 3 16,0 1 5-16,1-2-48 0,-1-1 32 0,2-5-58 15,-3-2 41-15,1-1-41 0,1-2 20 16,-1-4-33-16,-2-1-5 0,-1-5-48 0,2-3-57 0,-5-7 0 0,16 1 0 16,-16-1 0-16,21-17 0 0,-5 1 0 15,1-6 0-15,1-3 0 0,7-12 0 16,1 0 0-16,-2-1 0 0,0 2 0 0,0 0 0 16,-3 6 0-16,-5 7 0 0,2-1 0 15,-4 7 0-15,2 0 0 0,-5-1-128 0,2 3-95 16,-2 3-33-16,-2 0 13 0,-1 4-77 0,0-1-82 15,-3 3-114-15,0 0-491 0,-5 6 42 16,12-8 92-16,-12 8 159 0,12-3 18 0,-12 3 45 16,0 0 86-16,18 3 30 15</inkml:trace>
  <inkml:trace contextRef="#ctx0" brushRef="#br0" timeOffset="98079.14">17037 12057 885 0,'0'0'312'0,"0"0"-7"16,0 0-49-16,0 0-10 0,0 0-21 16,0 0-18-16,0 0 1 0,0 0-1 0,0 0-23 15,0 0-2-15,0 0-16 0,-34 8-2 16,23-4 15-16,-4 1-17 0,3 0 4 0,-2 1 8 16,3-1 5-16,-1 3-25 0,0 1 5 0,2-2-14 15,1 2 9-15,0 1-18 0,3 1 7 16,2-1-10-16,1 1-5 0,1 1-8 0,2 0-12 15,0-12-6-15,7 22-20 0,-1-12-5 16,2-1-26-16,2 0-5 16,2-1-7-16,0-1-34 0,3-1-13 0,0 0-48 15,-1 0-47-15,2-4-9 0,-3 1-62 16,2-2-16-16,-1-1-86 0,1-1-42 0,-2-2-104 16,3 1-18-16,1-3-302 0,1-1 4 0,-1 2 63 15,0-3 78-15,3-2 37 0,1 0 86 16</inkml:trace>
  <inkml:trace contextRef="#ctx0" brushRef="#br0" timeOffset="98409.39">17709 11614 1064 0,'-26'8'356'0,"26"-8"-8"0,-18 8-43 0,4 0-8 16,-1 2-3-16,-3 2-15 0,0 2-54 0,1 3 26 16,-4 0-36-16,1 3 8 0,-1 2-29 31,1 1 9-31,3 1-24 0,0 1-28 0,3 0-18 16,0 1 13-16,5-2-21 0,2 0-4 0,-1-1 2 15,5 2-8-15,0 0-8 0,3-5-27 16,2 0-11-16,-1 0-10 0,2-2-3 0,4-2-18 0,0-1-43 0,1-3-5 15,1-2-41-15,3-2-11 16,0-3-68-16,2-3-70 0,0-2-79 0,3-2-110 16,4-6-49-16,2 0-394 0,-2-4 134 15,9 1 6-15,-2-3 78 0,0 0 46 0,0-2 71 16</inkml:trace>
  <inkml:trace contextRef="#ctx0" brushRef="#br0" timeOffset="98662.55">18000 11748 844 0,'0'0'300'0,"0"0"-3"0,-19-1-16 15,19 1-10-15,-22 7 34 0,8-1-54 0,0 3 0 16,-4 5-5-16,0 0-3 0,4 3-5 0,-1 2-10 16,0 3-19-16,1 2-11 0,3 2-19 15,5-2 0-15,-1 1-13 0,3-1-4 0,3-4-17 16,1-1-29-16,1 2-9 0,2-2-33 15,4-3 26-15,-2 0-26 0,4-1 21 16,0-2-33-16,2 0-57 0,-3-3-10 0,4 0-49 16,-1-2-5-16,-1-2-51 0,1-1-33 15,2-3-93-15,-13-2-92 0,24-4-117 0,-13 1-364 16,3-4 51-16,3-2 103 0,3-1 41 0,1-1 61 0,0-2 95 16</inkml:trace>
  <inkml:trace contextRef="#ctx0" brushRef="#br0" timeOffset="98830.93">18174 11971 1246 0,'-16'1'358'0,"16"-1"-38"0,-23 1 23 0,10-2-76 15,-3 0-22-15,-5-3-19 0,2 2-32 0,-3 1-28 16,-1-3-22-16,-1 2-49 0,3-2-67 16,-3 1-67-16,1 1-125 0,1 2-109 15,0 0-493-15,5 0 167 16,5 0 108-16,1 0-83 0,11 0 91 0</inkml:trace>
  <inkml:trace contextRef="#ctx0" brushRef="#br0" timeOffset="99121.76">18230 11650 1382 0,'12'14'384'0,"-1"0"-39"0,-3 1-9 0,-1-1 7 0,-1 2-29 0,1 2-1 31,2 1-47-31,-4 4-8 0,1-1 6 0,0 2-44 0,-1 1-7 0,-1 3-9 16,-1-2-35-16,-1 1-18 0,-1 2-2 0,1-3-13 16,-2 0-34-16,0 1-30 0,-5-1-11 15,1 1-25-15,-3-6-90 0,-1 3-15 0,-5 2-54 16,-4-2-43-16,1-1-31 0,-3-3-87 31,-4-3-106-31,2 1-457 0,-2-3 26 0,2-2 101 16,1-2 91-16,-1-2 37 0,-2-1 50 0</inkml:trace>
  <inkml:trace contextRef="#ctx0" brushRef="#br0" timeOffset="99544.52">16301 12650 1182 0,'0'0'466'0,"0"0"-46"15,-7-4 17-15,7 4-27 0,0 0-36 0,0 0-19 16,27-12 40-16,-16 10-52 0,4-2-5 16,5 1-11-16,3 2-43 0,7-1-20 0,4-1-8 15,8 1 0-15,5 1-39 0,21 2-14 0,3 3-9 16,3-3-4-16,4 2-55 16,1 0 14-16,16 1-29 0,-19-1-12 0,2 0-26 15,-1-1 2-15,3 1-7 0,-4-2-18 0,0 3-49 16,-2-4-18-16,-4 2 13 0,-2-1-25 0,-4 1-24 15,-12 0 1-15,-9 0-60 16,-1-1 9-16,-10 0-39 16,-2 0 7-16,-5-1-53 0,-2 0-16 0,-2 2-68 0,-6-2-57 15,-1 2-13-15,-14-2-76 0,12 3-50 0,-12-3-457 16,6 8 89-16,-6-8 105 0,0 12 57 16,0-12 53-16,-1 14 72 0,1-14 46 0</inkml:trace>
  <inkml:trace contextRef="#ctx0" brushRef="#br0" timeOffset="100077.16">17107 12939 895 0,'0'0'343'0,"0"0"-28"16,0 0 0-16,-5 19-26 0,3-10 1 15,0 3-37-15,-2 2 3 16,0 2-18-16,-1 2 0 0,1 5 0 0,-1-1-41 16,0 2 16-16,1 1-27 0,1 0 4 15,0 0-47-15,-1-3-12 0,3 3-21 16,-1-4-15-16,1-1-1 0,1 0 14 0,0-1-57 0,1-2-31 16,1 0-7-16,-1-5-64 0,0 1-74 15,-1-13-90-15,5 15-108 0,-4-7-69 0,-1-8-414 16,0 0 79-16,0 0 49 0,0 0 115 15,27-14-3-15,-18 8 113 0</inkml:trace>
  <inkml:trace contextRef="#ctx0" brushRef="#br0" timeOffset="100558.43">17048 13071 1162 0,'0'0'409'0,"0"0"-12"0,13-12-64 16,-13 12-34-16,12-6-22 0,-12 6-44 15,12-7-3-15,-3 1-10 0,-1 1 21 0,3 0-60 16,1 0 22-16,-1 1-14 0,5-2-17 16,-5 1 22-16,6 0-30 0,0 1 7 0,1 3-32 15,2-1-9-15,-1 1 6 0,-1 0-39 0,-4 2 13 16,3 0 10-16,-3 1-35 16,-1 1-20-16,-3 2 13 15,-10-5-6-15,7 14-16 0,-7-14-2 0,-6 16-28 0,-2-6-1 16,-6-3 29-16,-2 2 2 15,1-2-17-15,-3 0 14 0,-3-1-30 0,-1 3-12 16,0-2 22-16,4-2-33 0,1 2 20 0,0-3 1 0,2 3 53 16,2-2-56-16,3 0 43 0,-1-1 27 15,2 0-14-15,9-4 18 0,-8 10-10 16,8-10-5-16,-2 11 7 0,2-11 8 16,9 17-12-16,-2-8-45 0,4 1 35 0,0 0-4 15,4 0 6-15,4 1-29 0,0-1 11 0,2 1-23 16,6 1-8-16,-2-2 7 15,-1 1-1-15,0-1-29 0,-2-2 23 0,0 1-21 0,-4-1-17 0,-2-1-31 0,1 1-8 0,-3-1-51 16,0 0 0-16,-2-3-66 0,-2 0-9 16,-10-4-65-16,16 10-85 0,-11-6-49 0,-5-4-97 15,5 8-530-15,-5-8 69 0,0 0 164 16,8 12 7-16,-8-12 91 0,11 11 50 16,-3-7 80-16</inkml:trace>
  <inkml:trace contextRef="#ctx0" brushRef="#br0" timeOffset="150788.56">1451 14223 939 0,'7'-15'369'0,"-7"15"17"0,7-7 11 0,-7 7-39 0,7-8 0 0,-7 8 11 15,7-7-3-15,-7 7-15 0,0 0 5 16,9-8-26-16,-9 8-13 0,0 0-10 0,0 0-46 15,0 0-38-15,0 0-18 0,0 0-16 32,0 0-33-32,0 0 8 0,-48 23-18 0,21-8-31 15,-11 8-22-15,-2 3-6 0,1 2-29 0,0 2 35 0,1 2-19 0,3-1-5 0,4-3-10 32,8-2-8-32,6-3 13 0,6-5 10 15,1 1 26-15,7-1 5 0,3-2-8 0,8 1-20 0,7 0-28 16,8-1 15-16,6 0 2 0,2-3-2 15,5-3-28-15,0-2-23 0,2-2 10 0,1-2-67 0,-5-4-38 0,-3 0-89 16,3-3-75-16,-2-4-87 0,-2-4-145 16,-6 1-221-16,-7-2-256 0,4 1 41 0,-4-1 95 15,1 2 80-15,-1-4 73 0,-1 1 149 16,-5-4-67-16,3 1 85 0</inkml:trace>
  <inkml:trace contextRef="#ctx0" brushRef="#br0" timeOffset="151009.22">1505 13875 1528 0,'0'0'637'16,"24"-10"-38"-16,-16 9-69 0,5-1-59 0,-1-1-49 15,1 1-28-15,3-1-74 0,0-1-33 16,0 1-100-16,1-1 30 0,0-2-119 0,1-1-68 15,-1 1-191-15,1-2-159 0,-3 4-281 0,1 1-298 16,-2 2 159-16,7 1 34 0,-2 1 76 16,5 2 75-16,4 1 38 0,2-1 61 0</inkml:trace>
  <inkml:trace contextRef="#ctx0" brushRef="#br0" timeOffset="151326.77">2513 13836 1259 0,'8'3'445'0,"-8"-3"-84"0,0 0-23 16,0 0-33-16,0 0-8 0,0 0-47 0,-30 21-32 15,8-12-6-15,-9 2-14 0,-12 7-1 0,-3 0-3 32,0 3 29-32,-1 5 17 15,1 1-32-15,3 4 12 0,-1 2-8 0,5 4 6 0,0 2-16 0,-2 11-7 16,12-8-11-16,3 4-20 0,3-2-39 0,6-3 21 15,4-6-13-15,2-5-12 0,4-1-24 16,1-5 5-16,5-5-4 0,-2 1-24 0,4-1-13 16,4-1-28-16,-1-2-25 0,2-4-44 0,6 0-33 15,0-1-18-15,2-2-46 0,3-3-44 16,1-1-48-16,0-3-74 0,4 1-75 0,2 3-94 16,-1-7-436-16,3-1 44 0,5 0 105 15,2-1 100-15,8-2 27 0,-2 1 63 0,4-1 71 16,-2-2-13-16</inkml:trace>
  <inkml:trace contextRef="#ctx0" brushRef="#br0" timeOffset="152103.03">3278 14412 972 0,'0'0'336'0,"0"0"-32"0,12-7-25 15,-12 7-43-15,0 0-11 0,3-16-28 0,-3 16-8 16,-4-16-30-16,-1 6-5 0,2 0-21 16,-2-2-18-16,1 3-23 0,-3-3 5 15,-1 3-20-15,1 0 28 0,-1 0-28 16,1 3 10-16,-2-2-3 0,-3 3 1 0,2 0-16 16,-2 1 13-1,1 1 15-15,1 1-15 0,10 2 5 0,-18-1 21 0,18 1 9 0,-20 1-27 16,9 3 20-16,0 0-54 15,-2 3 26-15,-1 0-5 0,-1 2 7 0,0 1-25 16,-2 4-2-16,-3-3-9 0,-4 4 9 0,2-3 7 16,-4 3-34-16,-1 0-2 0,0-3-2 15,-1 1 18-15,4-3-11 0,-1-2-18 0,2-2 6 16,-2-1 4-16,2-2-9 0,2-3-1 0,1-1 21 16,2-6-31-16,1 1 5 0,3-6-2 0,1 2 5 15,0-3 2 1,8 1-15-16,-1-2 8 0,3 2-8 0,2-1-11 15,1 1-9-15,1 0 0 0,2 1-1 16,1 3 11-16,2-1 7 0,2 3 1 0,1-1-6 16,1 3 8-16,2 2-10 15,-12 2 0-15,26 0 17 0,-12 1 16 0,0 0-10 0,2 3 13 16,-4 0 2-16,4 3 15 0,-2-2-40 0,0 2 20 16,0 0 8-16,2 0-8 0,-3 1 10 15,1-2-24-15,1 4 31 0,0-3-17 0,0 0 0 16,3 0-4-16,1-1-23 0,0 0 27 15,1-1-15-15,0 0 15 0,3-2-16 0,-3 1 14 16,2-3-11-16,2-1 8 0,-1-1-13 16,-5-1-7-16,3 0-1 0,-1-2 6 0,-3-1-8 0,1 0 25 0,-5 0-28 15,0-3 19-15,-6-1-48 0,-3 0 2 0,-1-2-27 16,-3 11 14-16,-6-21-11 0,-1 10-18 16,-3 0-15-16,-1-1-13 0,-3 4-31 0,1-1-2 15,0 2-38-15,-2 0-116 0,5 5-166 16,1-2-390-16,9 4 126 0,-8-5 47 0,8 5 66 15,0 0 48-15,27-8 69 0,-7 3 42 16</inkml:trace>
  <inkml:trace contextRef="#ctx0" brushRef="#br0" timeOffset="152490.63">3396 13839 1464 0,'0'0'463'0,"0"0"-38"15,0 0-8-15,0 0-46 0,-5 7-7 0,5-7-24 16,0 0 29-16,0 0-54 0,0 0 10 0,0 0-3 16,0 0-63-1,0 0 35-15,18 18-28 0,-13-13-12 16,4 2-60-16,-2 3 11 0,3 2-23 0,1 5 12 15,-1 4-58-15,6 2 28 0,-3 4-8 16,0 2 3-16,5 15-42 0,-2 3-30 0,0 1-20 16,0 2 7-16,-5 0-10 0,0 0-18 0,-5-8 31 15,-3-6-56-15,-2 0-21 0,-1-1 0 16,-1-6 0-16,-4 3 0 0,1-5 0 0,-3-2 0 16,0-2 0-16,0-2 0 0,-3-2 0 0,0-4 0 15,0-4-72-15,-1 0-92 0,-2-8-2 16,2-2-98-16,11-1-69 0,-25-4-179 0,12-3-440 15,4-1-39-15,4-2 83 0,2 2 104 16,3 8 64-16,4-21 54 0,0 13 95 0,6-5 46 0</inkml:trace>
  <inkml:trace contextRef="#ctx0" brushRef="#br0" timeOffset="152855.82">4148 14114 1912 0,'0'0'568'0,"0"0"-74"16,0 0-18-16,0 0-51 0,0 0-54 16,0 0-18-16,0 0-35 0,0 0-14 0,47 5-27 15,-32-3-11-15,-1-2-36 0,3 0-38 16,0-2-15-16,0 2-47 0,2 2-4 0,-2-2-103 16,1 0-15-16,-1 2-67 15,0-1-103-15,-3-1-53 0,-14 0-161 0,34-1-190 0,-21 3-373 0,-2-1 105 0,-11-1 73 31,17 10 116-31,-11-7 90 0,-6-3-1 0,5 12 116 16,-5-12-13-16</inkml:trace>
  <inkml:trace contextRef="#ctx0" brushRef="#br0" timeOffset="153090.23">4207 14301 1753 0,'0'0'596'0,"0"0"-58"0,-11 4-8 15,11-4-70-15,0 0-24 0,0 0-40 16,0 0-35-16,0 0-20 0,0 0-44 0,0 0 5 0,33-14-64 16,-33 14 7-16,19-4-37 0,-9 1-32 0,3 2-32 15,0 0-3-15,4 1-70 0,-3 0-53 0,3 1-20 16,1 2-101-16,1-1-22 0,-1 1-113 16,2 1-59-16,-3-1-174 0,1 2-274 15,0 0-174-15,1 0 90 16,-1 0 45-16,0 0 147 0,1 0 10 15,-1 0 71-15,-2-2 47 0</inkml:trace>
  <inkml:trace contextRef="#ctx0" brushRef="#br0" timeOffset="164953.52">5426 13952 970 0,'0'0'286'0,"0"0"-43"0,4-15-20 0,-4 15-23 16,0 0-1-16,0-13 4 0,0 13-32 15,0 0 8-15,-3-15-7 0,3 15-36 0,-2-11-6 16,2 11 8-16,-6-8 3 0,6 8-41 0,-7-7-3 16,-2 3 11-16,1 0-3 0,-2 2 0 15,-3 1-3-15,0 1-23 16,-1 1-17-16,-3 0 4 0,-4 1-12 0,0 2-5 0,0 2 12 0,-3-2-2 16,-2 4 8-16,3 2-6 0,-3 4 29 15,3-3-26-15,-1 4-8 0,0 3 3 0,3-2-8 16,0 2 3-16,1 3 22 0,1-1-22 15,6 0-15-15,-3 2 14 0,6-2 19 0,-1 0 2 0,4 1-7 16,-1-1-13-16,3 2-1 0,1-5 6 16,1 1-5-16,2-5 5 0,1 3-5 0,1 0-1 15,3 1 14-15,4-2 2 0,0 0-20 0,0-2-14 16,3 1 17-16,-1-3-4 0,5 4 21 16,3-2-5-16,0-3-15 15,2-1 12-15,3 1-2 16,-2-3 10-16,-3-2-20 0,2 2-5 0,1-3-9 0,-1-2-1 15,3-1 4-15,-1-1-5 0,0-1 6 16,1-4-3-16,3-3-21 0,1 0-2 0,2-6 12 16,4 0-9-16,5-7-3 0,0-2-6 15,-1-2 1-15,-5-3-6 0,-1-2 19 0,-8 5-19 16,-3 1 22-16,-2-1-19 0,-4 0-16 0,-1-1-1 16,-2 0 4-16,-3 4-18 0,-4 3 6 15,-1 2-11-15,-5-1 13 0,-2 3-12 0,-5 1 9 16,-3 3 3-16,-4-1-2 0,-3 2 2 0,-2-1 2 15,-2 5-7 1,-4-2-5-16,0 3 3 0,2 0 7 0,2 0-5 16,-1 2 2-16,-5 1-4 0,1 1-22 0,4 0-6 15,0-2-11-15,4 3 36 0,-2 0-39 16,2 0 0-16,4 0-12 0,1-2-36 16,1 2 28-16,14 0-49 0,-21 0-7 0,21 0-57 15,-15-1-58-15,15 1-136 0,0 0-479 0,-9-1 92 16,9 1 59-16,0 0 64 0,0 0 121 0,0 0-1 15,0 0 67-15</inkml:trace>
  <inkml:trace contextRef="#ctx0" brushRef="#br0" timeOffset="169938.34">7508 13973 862 0,'0'0'312'0,"0"0"-22"0,0 0-1 0,0 0-41 16,0 0-46-16,0 0 13 0,0 0-35 0,0 0-11 16,0 0-13-16,0 0-18 0,0 0-8 15,0 0 11-15,14-16 3 0,-14 16-9 0,0 0 21 0,0 0-12 16,7-6 20-16,-7 6-8 0,0 0-10 0,0 0-13 15,13-4 36-15,-13 4-54 16,0 0-10-16,0 0 2 0,11-2-4 0,-11 2 2 0,0 0-24 16,0 0 4-16,16 0-3 0,-16 0 18 15,0 0-3-15,0 0-15 0,0 0-14 16,17 3 2-16,-17-3-14 0,8 9 1 0,-8-9-9 16,3 14-22-16,-3-14 10 0,0 22-16 0,0-7 21 15,-2 1 18-15,2 4-23 0,-2 2 7 16,-1 3 6-16,2 3 20 0,-1 0-28 15,1 0 15-15,1 1 19 0,1 0-16 16,2 0 12-16,1-2-9 0,-3-1-1 16,2-2 3-16,2-3 5 0,-3-3 0 0,3-2 0 15,0-2 21-15,1-4 10 0,5-1-18 0,2-3-13 16,2-3-18-16,0-5 10 0,2-1-17 0,0-5-8 16,4-4 2-16,4-4-33 0,1-3 13 0,-3 0 3 0,5-12 4 0,-3 6 1 31,-5 2-23-31,-2-1-3 0,-1 0-26 0,-2 0-5 15,-2-2-20-15,-3 4 7 0,-1 2-22 0,-1 1 20 16,-3 1-23-16,-1 5-16 16,-3 0 32-16,2 0 9 0,-1 2 11 0,-2 11-11 15,0-18 1-15,0 9-1 0,0 9 19 0,0-14 14 0,0 14 14 0,1-12-24 0,-1 12 16 16,0 0 21-16,0-14-6 0,0 14 21 16,3-9 10-16,-3 9-11 0,4-9-9 0,-4 9-6 15,13-11 8-15,-3 4-10 0,4 2-16 16,1-2 3-16,6-3-28 0,5 0-13 0,5-1-15 15,0 3-11-15,3-2-2 0,-2 2 5 0,-6 1-20 16,-2 0-8-16,0 0 30 0,0 0-86 16,-6 4-29-16,-2-2-61 0,1-1-5 0,-3-1-59 15,0 1-67-15,-4 0-99 16,0 0-139-16,0 1-207 0,-2-1 185 16,-8 6-63-16,15-8 70 0,-10 5 93 0,-5 3 24 15</inkml:trace>
  <inkml:trace contextRef="#ctx0" brushRef="#br0" timeOffset="171072.56">8032 14411 1177 0,'2'18'443'0,"-2"-18"-31"0,1 15-13 16,-1-15-40-16,2 15-27 0,-2-15-42 16,2 12 14-16,-2-12-9 0,5 13-19 0,-5-13-58 0,1 13 2 15,-1-13 0-15,4 11-13 0,-4-11 13 0,6 11-48 16,-6-11-3-16,0 0-5 0,3 15-29 16,-3-15 9-16,3 9-42 0,-3-9 0 0,0 0-40 15,0 0 2-15,0 15-13 0,0-15 5 0,0 0-20 16,0 0-15-16,0 0 12 0,0 0-10 15,-2 13 26-15,2-13-24 0,0 0-15 0,0 0 8 16,0 0-7-16,0 0 27 0,0 0-23 0,0 0 6 16,0 0 2-16,0 0 2 0,0 0 4 15,6-35 19-15,-6 22 1 16,1-2-29-16,-1 2-12 0,2 0 2 0,-2-3 11 16,0 5 32-16,1-2-37 0,-1 0 20 0,2 2 12 15,-1-2 14-15,2 1 9 0,1-2-12 16,3 1-8-16,0 2 16 0,2-4-47 0,5 3 47 15,0-1-13-15,4-1-13 0,2 2-39 0,1-1 3 16,7 0-10-16,-1-2-25 0,3 6 35 0,1-1-31 16,-4 0-38-16,0 3-8 15,-3-1-7-15,0 4 48 0,-3-3-51 0,-4 3-30 16,1 1-39-16,-5-1-41 0,0 0-82 0,-5 0-125 16,-8 4-95-16,15-3-500 15,-15 3 73-15,11-2 92 0,-11 2 81 0,0 0 101 0,14 0 25 0,-14 0 69 16</inkml:trace>
  <inkml:trace contextRef="#ctx0" brushRef="#br0" timeOffset="172169.37">9206 13739 678 0,'0'0'287'0,"0"0"-6"0,0 0-43 16,0 0 0-16,0 0-5 0,0 0-13 15,0 0-10-15,0 0 8 0,0 0-1 0,0 0 14 16,0 0-37-16,-43 14 8 0,32-8 11 0,-2 0-19 15,-1 3-2-15,1 0 0 0,-4 4 21 0,2 0-14 16,-4 3-17-16,1 6 13 0,-3-1-29 16,-6 9 0-16,2 4-17 0,3-6 30 0,-3 8-43 15,-1-2-3-15,4 2-5 0,-1 3 0 0,8-8-13 16,-1-3-7-16,3 2 2 0,2 1-8 0,-2-1-53 16,3 1 20-16,2-1-5 0,-2-3-8 15,4-4 26-15,1 1-26 0,-1 0-12 0,3-4 17 16,0-1-25-16,-1-1-15 0,3 0 32 15,2 0-7-15,2-4 8 0,-2 1-31 0,4 1 21 16,0-2-8-16,1-4-24 16,1 3 19-16,4-2-21 0,1 1 24 15,-1-4-9-15,4 0-30 0,0 0 8 0,0 0-6 16,1 0 13-16,1-2-53 0,-3-2 53 0,1 0-46 16,-2 0-5-16,0-1 0 15,-13-3-7-15,18 7-1 0,-9-5-28 0,-9-2-2 0,12 5 20 16,-12-5-36-16,10 4 13 0,-10-4 41 0,0 0-20 15,0 0-8-15,13 4 25 0,-13-4-27 16,0 0-4-16,0 0 37 0,0 0-21 0,0 0 31 16,0 0-3-16,0 0 26 0,9 3-18 15,-9-3 13-15,0 0 20 0,0 0-12 0,0 0 19 16,0 0-6-16,0 0 40 0,0 0 15 16,0 0-71-16,0 0 39 0,0 0-14 0,8 8 1 0,-8-8 27 0,0 0 3 15,0 0-30-15,0 0 2 0,13 3 13 0,-13-3-13 16,0 0 66-16,0 0-53 0,10 6-8 15,-10-6-17-15,0 0-29 0,0 0-13 0,0 0-33 16,8 5 5-16,-8-5-56 0,0 0-23 16,0 0-82-16,0 0-39 0,0 0-89 0,0 0-72 31,0 0-99-31,20-11-395 0,-20 11 69 0,6-4 90 16,-6 4 71-16,7-7 101 0,-7 7 30 15</inkml:trace>
  <inkml:trace contextRef="#ctx0" brushRef="#br0" timeOffset="173784.33">9490 14023 870 0,'0'0'330'0,"8"-4"-64"0,-8 4-23 0,0 0 3 16,0 0-26-16,0 0-7 15,0 0-19-15,0 0 14 0,0 0-16 0,0 0 0 0,0 0 15 16,0 0-20-16,0 0-13 0,10-5-18 0,-10 5-3 16,0 0-19-16,0 0 52 15,0 0-65-15,0 0-11 0,0 0-21 0,0 0 4 16,0 0 1-16,0 0-14 0,0 0-6 0,0 0 10 16,0 0 1-16,0 0 40 0,0 0-30 0,0 0-13 0,0 0 20 0,0 0 21 15,0 0-33-15,0 0 7 0,0 0-36 0,0 0 14 16,0 0-14-16,0 0 3 15,0 0-10-15,0 0-3 0,0 0 8 0,0 0 0 16,0 0 0-16,-14 33-1 0,8-25 4 0,-1 3-6 16,0 1-25-16,-1 1 5 0,-1-1 7 15,2 1-2-15,0 1 23 0,-3-1-20 0,2-1-26 16,0 1-11-16,1-2 11 0,-1 2 44 0,2-2-44 0,1-2 12 16,0 0 22-16,1 0 4 15,-1-1 5-15,5-8 11 16,-7 13 5-16,4-7-18 0,3-6-26 15,-6 9 16-15,6-9-11 0,-4 10 16 0,4-10 2 16,-5 10-15-16,5-10-5 0,0 0 35 0,-4 8-35 16,4-8 13-16,0 0-11 0,-4 10 6 0,4-10-1 15,0 0 19-15,0 0-8 0,0 0 10 16,0 0-64-16,0 0 0 0,0 14 0 0,0-14 0 16,0 0 0-16,0 0 0 0,0 0 0 0,0 0 0 15,11 10 0-15,-11-10 0 0,0 0 0 16,0 0 0-16,6 8 0 0,-6-8 0 0,0 0 0 15,0 0 0-15,1 12 0 0,-1-12 0 0,0 0 0 16,-2 16 0 0,2-16 0-16,-5 11 0 0,5-11 0 0,-5 13 0 15,-1-7 0-15,1 1 0 0,-3 1 0 0,1 1 0 16,-4-1 0-16,-2 0 0 0,-1 1 0 16,-3-2 0-16,-4 1 0 0,0-1 0 0,-5 1 0 15,1-2-8-15,-2-3-36 0,2-1 32 0,-1-2-42 16,5 0 31-16,-5-2 15 0,4 1-33 15,2-4-10-15,2 2 30 0,-1 1 1 0,4-3 2 16,1 4 21-16,2-4 4 0,4 0 24 0,8 5-41 16,-8-11 10-16,8 11-16 0,2-15 9 15,-2 15 2-15,11-17 15 16,-2 6-26-16,4 1-12 0,-2 2 8 0,2-1 20 0,1 0-13 0,0-1 28 16,0 2-33-16,0 0 8 0,2-1-5 0,-3-3 0 15,2 2-3-15,1-3 10 0,-2 4 5 0,1-4-15 0,2 0 21 16,-3 1-3-16,0 1 15 15,-1-1-30-15,0 2 25 0,1-2-30 0,-2 2 17 16,0-1-2-16,-1 2-5 0,1 0 0 0,0 0-3 16,-3 2 13-16,1 0-5 0,0 2-23 15,-5-2 40-15,3 2-14 0,-8 5-3 0,12-8-16 16,-12 8-7-16,9-7 8 0,-9 7-14 0,8-6 29 16,-8 6-38-1,9-7 35-15,-9 7-5 0,8-6-5 16,-8 6 5-16,9-8 13 0,-9 8-7 0,8-6-3 0,-8 6 22 15,9-10-7-15,-9 10 16 0,11-5 5 16,-11 5-6-16,10-4-25 0,-10 4 0 0,0 0 38 16,15-2-18-16,-15 2-10 0,0 0 1 0,17 7-22 15,-17-7 1-15,10 6 12 0,-10-6 24 16,10 8-1-16,-10-8-4 0,9 7-16 0,-9-7 15 0,7 8-25 16,-7-8 38-16,11 7-8 0,-11-7 9 15,10 7-12-15,-10-7-9 0,11 5 8 0,-11-5-19 16,13 5 0-16,-13-5 11 0,11 6 7 0,-4-1-4 15,-7-5-19 1,13 11 28-16,-7-3-25 0,-1 1 10 16,0 1 1-16,-1 1-14 0,3 3 0 0,-3 3-5 15,0-1 34-15,1 0-26 0,2 4 2 0,-1-3 13 16,2 2-30-16,-1-2 12 0,0-2 8 16,3-1 18-16,-2-1-10 0,1-2-11 0,-1-2 1 15,2-1-6-15,0-3-17 0,1-2 1 16,2-2 4-16,-13-1 23 0,24-2 7 15,-13 0-8-15,1-3-9 0,3-2-6 0,-2-1 13 16,2 0 10-16,-2-2-7 0,3-2-37 0,-3 1 29 16,2-2 3-16,-2 2 4 0,0-2 9 15,-1 0-22-15,0 2 24 0,-1-2-10 0,-1 0-6 16,-2 1 1-16,1 1-9 0,-1-1 19 0,-4 2-11 0,2-1-30 0,-3 0 31 16,-2 0-14-16,1-1 26 0,-2 12-25 15,-5-23 5-15,0 12-13 0,-1-3 23 0,-2 2-36 16,-2-1 23-16,-2 0-2 0,-2-1-3 15,-1 2 0-15,-4 0 10 0,2 2-4 0,-1 3-1 16,0 0-8-16,-1 3-9 0,-2 1 12 16,1-1 5-16,-1 4-8 0,0 0 16 0,0 0-18 15,1 2 5-15,-1 1-7 0,4 0-27 0,-3-2-6 16,3 4 22-16,3-3-62 0,-1 2 63 16,4-1-24-16,0-2 2 15,11-1-12-15,-20 3-41 0,13 0-7 16,7-3-45-16,-14 5-58 0,7-1-64 0,7-4-15 0,-11 11-47 15,5-4-107-15,-2-2-18 0,1 5 43 16,1-2 4-16,0 1-155 0,0 0-99 0,0-2 92 16,-1 0 168-16,4 2 214 0,3-9 106 15,-6 13 34-15,6-13 13 0,-2 13 5 0,2-13-210 16,0 0-200-16</inkml:trace>
  <inkml:trace contextRef="#ctx0" brushRef="#br0" timeOffset="174332.27">9993 13639 1389 0,'0'0'428'16,"0"0"15"-16,-7 12 5 0,7-12-31 0,-2 11-33 15,2-11-33-15,0 0 9 0,6 20-63 16,-3-12 0-16,2 2-38 0,3-1 15 0,-1 4-31 16,3-1-15-16,1 1 5 0,3 3-34 0,4 4-35 15,1 1 0-15,2 0-28 0,7 13 4 16,0 1-14 0,1 1-21-16,-2 5-11 0,-2 2-7 0,-5 5 3 15,1 4 0-15,-7 0-21 0,0 5 0 0,-4-1-8 16,-4-2-30-16,1-1 15 0,-4-11-13 0,-2-5 29 15,-1 1-39-15,0-3 0 0,-3-1 8 16,-2-1-54-16,1-2 40 0,-1-5-42 0,-2-1 12 16,-1-2-48-16,-2-1-16 0,1 0-8 0,-1-6-45 15,-2 1-37-15,0-3-22 0,-1-2-26 16,0-4-15-16,1 0-34 0,-3-6-120 0,2 1-128 16,-1-3-450-16,14 0 63 0,-23-3 75 0,15 1 123 15,8 2 56-15,-9-11 48 16,6 6 49-16</inkml:trace>
  <inkml:trace contextRef="#ctx0" brushRef="#br0" timeOffset="174906.23">10755 14270 1300 0,'0'0'458'0,"-10"-2"-25"16,10 2-32-16,0 0 58 0,0 0-114 16,0 0-4-16,0 0-21 0,0 0-31 0,0 0-5 15,0 0-46-15,0 0 18 0,0 0-44 0,0 0-32 16,0 0 1-16,0 0-32 15,45-5-11-15,-25 2 8 0,1 2-33 0,3 0-19 16,6-2-22-16,0 1-67 0,0-1-41 16,-2 1-58-16,-3-1-75 0,-3 1-100 0,9 0-218 15,-13 2-516-15,-3 0 110 0,1 3 79 0,-2 0 95 16,-3 1 112-16,0 2 110 0,-1 0-35 16</inkml:trace>
  <inkml:trace contextRef="#ctx0" brushRef="#br0" timeOffset="175156.46">10784 14515 1497 0,'0'0'468'15,"-2"12"-12"-15,2-12-41 0,0 0-44 16,-5 7-36-16,5-7-58 0,0 0 66 0,0 0-29 16,-4 9-37-16,4-9-8 0,0 0-11 0,0 0 21 15,0 0-54-15,0 0-53 0,0 0 2 16,0 0-15-16,40-9-31 0,-24 6-31 0,5-2-25 15,4 0-3-15,2 0-51 0,1 2-41 0,-1-2 25 32,0 1-56-32,-5 1-66 0,2 0-67 0,-1 0-125 0,-2 5-164 0,-1-5-487 0,1-1 62 0,-1 1 100 15,0-1 90 1,2 0 171-16,-3-4-24 16,2 2 60-16,-1-2 10 0</inkml:trace>
  <inkml:trace contextRef="#ctx0" brushRef="#br0" timeOffset="175970.5">11849 13954 831 0,'0'0'238'0,"0"0"18"15,0 0-15-15,0 0-16 0,0 0-23 16,-41 9 11-16,28-4-3 0,-4-2 7 0,0 4-2 16,-5 2 3-16,-1 2-16 0,-1 4 26 0,0 2-5 15,-2 1-42-15,5 2-14 16,-2 3-1-16,4-1-10 16,1 2 24-16,2-1-17 0,2 4-6 0,4-2-19 0,1-3 0 15,4 2 21-15,3-4-36 0,2 0-24 16,2 0 19-16,3 2-3 0,4-4-2 15,2-1-34-15,6-1 16 0,4-3-8 0,-1-3-5 0,3-1 5 16,4 0-8-16,-2-4-22 0,3-1 12 0,-5-2-13 16,0-2 8-16,-1 0-8 0,1-2-20 15,1-3-3-15,0-3 16 0,0 0-11 0,2-3-2 16,-1-4-18-16,1-1 5 0,-1-4-7 16,0 1 7-16,4-12 5 15,-4 7-15-15,-7 2 2 0,2-1 5 0,-3 0-12 0,-6 4-13 0,-1-3-8 16,-7 4 23-16,-1-3-2 0,-4 0-5 0,-1 0 2 15,-7 2-23-15,-2-2 8 0,-4 4 5 16,-5-1 2-16,-3 3-18 0,-3 2-2 16,-4 4 18-16,4 2-7 0,-2 3 32 0,0 1-33 0,-1 3-25 15,6 0-24-15,0 0 1 0,1 0-26 0,2 0 15 16,3 0-58-16,1 1-21 16,2 1-52-16,2-2-17 0,1 2-43 0,12-2-27 15,-21 0-165-15,21 0-152 0,-14 2-245 0,14-2 89 16,0 0 44-16,-9 4 104 15,9-4 63-15,0 0 88 16</inkml:trace>
  <inkml:trace contextRef="#ctx0" brushRef="#br0" timeOffset="177367.67">13603 14040 1028 0,'0'0'425'0,"0"0"-18"0,0 0-38 0,0 0-8 16,0 0-3-16,0 0-35 0,0 0-29 0,46 0-17 15,-46 0-24-15,17-1 13 0,-17 1-51 16,21-2-15-16,-7-1-11 0,0 1-25 0,2 0-23 15,1-2-5-15,-1 2-16 0,3-1-10 16,-4 1-20-16,-4 1 12 16,3-1-25-16,-1 1 10 0,-13 1-41 0,18 0-24 15,-18 0-8-15,13 6-7 0,-13-6 11 0,5 9-14 16,-5-9-5-16,0 18 18 0,0-7 4 16,-1 3-8-16,0 4-8 0,-2 1 8 0,3 7 7 15,0 1-7-15,4 7 10 0,2 1 8 0,3-2 2 16,0 0 24-16,4-5 9 0,1 1 19 15,1-6 9-15,-1-7-12 0,2-2-13 0,3-7 0 16,-2-4-15-16,4-3 10 0,2-10-2 16,4-5-34-16,9-10-8 0,-3-3 11 15,-1-3-5-15,-5-2-11 0,3 0-13 0,-4-2-27 16,-7 5-37-16,-4 0 6 0,-1 5 0 0,-5 0-85 0,-2 5-18 0,-1-1-10 16,-2 4-25-16,-4 3-19 0,0 3 3 0,0 3-10 15,0 8-23-15,-4-10-28 0,4 10-36 16,0 0-47-16,0 0-81 0,0 0-8 0,-20 6-317 15,20-6 69-15,0 0 64 0,-10 16 79 0,10-16 57 16</inkml:trace>
  <inkml:trace contextRef="#ctx0" brushRef="#br0" timeOffset="177773.77">14614 14432 1364 0,'2'10'374'0,"-2"-10"-34"16,0 0-41-16,0 0 14 15,-12 6-50-15,12-6-22 16,-18 5-11-16,4-2-25 0,0 0 8 0,0 2-6 16,-2-1-5-16,-2 3-23 0,2 2-5 0,-1 1 41 15,-2 0-35-15,3 2 6 0,1 3-29 16,3-3-17-16,2 0 1 0,0 1 20 0,3 0 24 16,5-3-24-16,0 3 3 0,4-3-39 15,-2-10 11-15,7 19-39 0,1-11 18 0,0 1-46 16,3-4-2-16,1 1-26 0,1-2-36 15,0-3-43-15,1 1-11 0,1-2-51 16,1 0-43-16,-2-2-59 0,0-2-52 0,3 0-61 0,-3 0-79 16,1 0-143-16,1-2-423 0,-3 2 159 15,4 0 30-15,-2 0 65 0,1 0 117 16,1-1 39-16,0 1 68 0</inkml:trace>
  <inkml:trace contextRef="#ctx0" brushRef="#br0" timeOffset="178183.62">15301 13903 875 0,'-34'0'351'16,"18"2"-57"-16,0 5-7 0,-8-1-16 0,1 2 3 16,0 4-5-16,1-2-19 0,-6 6 6 0,1 2 80 15,-7 8-88-15,4 4 31 0,1-2-33 16,0 6 20-16,4 2-31 0,4 2 1 0,4 3-34 16,3-8-35-16,5-2 22 0,1 1-41 0,2-3-12 15,5-3-10-15,-1-2-32 0,4-2 27 16,-1-2-27-16,2-2 34 0,2 0-41 15,1-2-25-15,3-2-19 0,3-3-25 0,-2 0-8 0,4-2-33 0,-2-1-18 16,1-2-23-16,1-2-46 0,-1-1-23 0,1-3-49 16,-14 0-45-16,25-3-63 0,-12-1-88 15,-2 2-63-15,0-3-455 0,1 0 111 0,-1 0 104 16,3-2 46-16,0 2 90 0,2 0 10 0,-2 0 71 16</inkml:trace>
  <inkml:trace contextRef="#ctx0" brushRef="#br0" timeOffset="179570.12">15670 14229 552 0,'6'-8'208'0,"-6"8"-24"0,4-7 16 0,-4 7-19 0,0 0 19 0,6-11-36 0,-6 11-5 16,0 0-8-16,4-9-3 0,-4 9-17 0,0 0 4 15,0 0-9-15,0 0-26 0,0 0-19 16,0 0-4-16,0 0-10 0,0 0 17 0,-32 10-22 16,20-2-9-16,-1 1-1 0,0 0 9 0,-2-1-20 15,0-1 20-15,-1 2-7 16,-1-1-13-16,2-1-8 0,-4-1 6 0,4 1-16 0,-5-2 28 16,2-1-30-16,1 0 9 0,-3-2 1 0,0-1-8 15,3-1 38 1,-1-1-9-16,1-1 1 15,-3 0-35-15,4-2 5 0,0-1-18 0,1 0 3 0,0-1 20 16,3 1-10-16,1-1 10 0,3-1-30 16,1 0 22-16,-1 0 6 0,2 2 23 0,6 5-14 15,-7-13 24-15,4 6-8 0,3 7 1 0,-4-9 12 16,4 9 28-16,0 0-23 0,0 0 5 16,0 0-10-16,18-9-20 0,-18 9-1 15,0 0 6-15,18 17-19 0,-11-9 29 0,2 5-33 0,-1-1 7 16,1 2-10-16,-2 0 16 0,5 0-14 15,-3 1-7-15,0-1 3 0,0 0 4 0,0-1 3 16,-1-2-10-16,1-3 41 16,1 0-33-16,-2-2-13 0,1-1 5 15,5-2-18-15,-14-3 20 0,25-3-7 0,-12 1-13 16,4-4 2-16,-1-1 29 0,3-2 2 16,1 0-20-16,0-1-8 0,-2 1 8 0,0-1-21 15,-1-1 3-15,-2 2-2 0,-1 0 24 0,-1-1-34 16,-1 1 1-16,-4 1-2 0,1 1-2 15,0 2-13-15,-1-1-11 0,-2-1 6 0,-6 7-8 16,6-9 10-16,-6 9 25 0,4-9-35 0,-4 9 5 16,0 0-12-16,0 0 2 0,0 0-16 15,-7-15-2-15,7 15 5 0,0 0-18 0,-9-7-41 16,9 7-59-16,-7-4-86 16,7 4-78-16,0 0-422 0,0 0 77 0,-7-10 79 0,7 10 18 0,0 0 105 15,2-16 34-15</inkml:trace>
  <inkml:trace contextRef="#ctx0" brushRef="#br0" timeOffset="180013.99">15593 13834 921 0,'8'16'394'0,"-2"-6"-15"0,0 3-28 16,2 1-36-16,2 2 12 0,-2 2-48 15,2-1-15-15,0 2-18 0,3 0-37 16,3 3 17-16,2 3-16 0,-3-1-34 16,5 0-30-16,8 11-8 0,-2 0-17 15,-1 2-16-15,-2 3 0 0,-2 0-29 0,-1-1 55 16,-9-4-72-16,-1-4-16 0,-4 0 8 0,-2 2 11 16,-4-7-16-16,-2 3 26 0,-6 2-26 15,1-1-5-15,-3-2-49 0,0-1 18 0,-4-4-40 16,3-1-4-16,0-3-12 0,-4 0-15 15,4-4-42-15,-2-3 4 0,3 0-60 16,-2-1-38-16,0-3-87 0,2-4-57 0,2 0-38 16,8-4-389-16,-14-2 52 0,14 2 101 15,0 0 32-15,0 0 94 0,-2-17 20 0</inkml:trace>
  <inkml:trace contextRef="#ctx0" brushRef="#br0" timeOffset="180356.09">16206 14159 1082 0,'0'0'464'0,"0"0"-42"0,14-2-28 0,-14 2-38 16,0 0-16-16,16-3-4 0,-16 3-62 15,14-4-13-15,-14 4-39 0,20-2-17 0,-9-1-13 16,2 1-26-16,2 0-7 0,1 0-31 0,4-1-33 16,-2-1-47-16,5 1-9 0,-1 0-42 15,1 0-53-15,-2 1 0 0,-1-3-83 0,-4 4-117 16,-3 2-148-16,-13-1-405 0,21 2 28 15,-21-2 78-15,15 6 68 0,-11-1 38 0,-4-5 60 16</inkml:trace>
  <inkml:trace contextRef="#ctx0" brushRef="#br0" timeOffset="180601.3">16281 14341 1118 0,'0'0'430'0,"0"0"-18"16,8 12-36-16,-8-12-38 0,0 0-30 0,0 0-45 16,16 2-4-16,-16-2-49 0,0 0 28 15,23-9-49-15,-15 4-33 0,2 1-10 0,1-3-5 16,-1 3-18-16,6-4-11 0,-2 2-45 0,4-1-16 16,2 0-41-16,-1 2-33 0,3-2 0 0,-1 3-18 0,-1-2-87 15,1 1-64-15,-3 2-125 0,1 5-72 0,1-4-384 16,-3-2 95-16,3 3 102 0,-1 0-21 15,1-2 103-15,1 3 18 0</inkml:trace>
  <inkml:trace contextRef="#ctx0" brushRef="#br0" timeOffset="181149.49">17190 14010 906 0,'0'0'294'0,"0"0"-23"0,0 0-22 0,0 0-19 0,0 0-12 15,0 0-16-15,0 0-10 0,-40 5 7 16,24 3 6-16,-3 2-18 0,-2 3-36 0,0-1 21 16,-2 5-52-16,-1-1 18 0,1 1-15 0,2 1 25 15,3 1-45-15,-1 1 25 0,4 2 0 16,1-3-13-16,4 0 21 0,0 1-37 15,3-1 4-15,0 3 7 0,4-5 18 16,0-1 10-16,3-2-36 0,2 0 3 16,-1-2-5-16,3 0-20 0,1 0 14 15,4-2-22-15,0-3 7 0,2 1 16 0,5-3-58 16,-1 0 11-16,5-4 3 0,0-1 15 16,1-1-25-16,4-4 10 0,2-1-20 0,0-3-3 15,4 0-12-15,-1-1-4 0,-2-3 17 16,0 2-29-16,-1-3-13 0,-5 3 26 0,3-4-11 15,-3-2 19-15,-1-2-14 0,-2-1-12 0,-3 2 5 16,-4 0-5-16,0-1 41 16,-1-2-34-16,-4 0 4 0,-1-1-17 0,-3 5-7 0,0 0 16 15,-3 2-16-15,-2 0 15 0,-2 0-9 0,-2 1-1 16,-3 1 5-16,-3 0 3 0,1 5 8 0,-3-2-21 0,-4 4 36 16,0 2-21-16,-2 1 6 0,-2 3 48 0,-2 3-74 15,-4 2 5-15,-1 1-5 0,2 0 18 16,-2 0 10-16,2 2-13 0,0 0-15 0,-1-2-3 15,1 2-27-15,1-3 7 0,2 3-29 16,0-3-55-16,4-1-47 0,-1 1-68 0,3-2-122 16,1 0-168-16,4-2-330 0,2 1 64 0,11-2 84 15,0 0 95-15,-14 0 41 0,14 0 146 16,0 0-61-16</inkml:trace>
  <inkml:trace contextRef="#ctx0" brushRef="#br0" timeOffset="183284.77">2407 15465 1251 0,'-10'18'510'0,"10"-18"-32"0,0 0-48 0,0 18-30 31,0-18 1-31,0 11-27 0,0-11-64 0,-3 11-23 0,3-11-26 0,-2 14 5 0,2-14-20 16,-2 15-42-16,-2-5 4 0,1 0 2 16,-1 0-11-16,-2 4-12 0,3-1-5 15,-4 4-11-15,-1 3 16 0,-1 0-13 0,2 5 0 31,0-1-33-31,1-1 18 0,-1 1 7 0,4 0-40 0,-1-2-11 0,3-1-3 0,-1-4-25 16,2-1 24-16,0-2-47 0,2-2-64 0,3-2 0 16,1-2 0-16,4-2 0 15,0-2 0 1,-10-4 0-16,26-3 0 0,-10-4 0 0,1-1 0 0,3-4 0 0,-5-2 0 0,4 0 0 16,-5-2-16-16,3 1-48 15,-3 1 10 1,-1 3 19-16,-3 1-4 0,0-1 26 0,-5 4 49 0,3 1-28 15,-8 6 12-15,13-3-22 0,-13 3 33 16,0 0-21-16,24 15-13 0,-14-5 21 0,4 7-13 16,-1 2-12-16,1 0 50 0,-2-1 1 0,2 1-26 15,0-3-18-15,-1-1 0 0,-1-2 0 16,1-5 0-16,4-1 0 0,-1-3 0 0,0-4 0 16,3-3 0-16,3-5 0 0,1-3 0 15,4-4 0-15,-3-4 0 16,7-8 0-16,-3-4 0 0,1-2 0 0,-4 1 0 0,0-3 0 0,-7 6 0 15,-3 1 0-15,-1 3 0 0,0 1-47 16,-4 4-139-16,-3 2-40 0,3 3-45 0,-3 2-31 16,-3 2-82-16,-1 6-156 0,-3 5-520 15,0 0 205-15,11-4 11 0,-11 4 91 16,0 0 64-16,19 18 60 0,-12-5 89 0,3 1 105 16</inkml:trace>
  <inkml:trace contextRef="#ctx0" brushRef="#br0" timeOffset="183688.91">3376 15965 967 0,'0'0'387'16,"0"0"-16"-16,0 0-31 0,0 0-33 16,0 0-2-16,0 0-44 0,-34 14-15 0,17-10-13 15,-1 1-16-15,0 4 19 0,-6 0 4 0,3 2-27 0,-4 2-21 16,3 0-16-16,-2 3 29 0,4 0-8 0,4-2-23 16,1 3 23-16,2 0-25 0,6-3-13 15,1 0-3-15,1-3 33 0,4 0-7 0,1-11-11 16,6 19-35-16,1-11-3 0,3-2-18 0,2-1-5 15,3-3-43-15,0 1 15 16,4-2-28-16,4 0-39 0,-1-2-33 0,0 0-36 16,2 0-28-16,0-3-102 0,-3 2-74 0,3-1-70 15,-1-1-115-15,3 2-194 0,-3-2-280 16,-3 0 24-16,2 0 105 0,4-1 68 16,1 1 68-16,-3-3 86 0,3 3 64 15</inkml:trace>
  <inkml:trace contextRef="#ctx0" brushRef="#br0" timeOffset="184034.96">4055 15697 1382 0,'-7'-6'565'0,"7"6"-27"0,0 0-16 0,0 0-69 0,0 0-36 16,0 0-15-16,0 0-41 0,25-7-51 15,-25 7-39-15,21-3 6 0,-8 1-34 0,4 2-28 16,0-3-44-16,3-1-27 15,1 2-39-15,0-2-39 0,2 2-40 0,1 1-57 16,-2 0-43-16,0 0-59 0,0-1-41 0,1-1-77 16,-2 3-105-16,-4 3-146 0,-2-1-388 0,-3-1 83 15,-12-1 126-15,21 10 21 0,-14-5 74 0,-1 4 43 0,-2-1 95 16</inkml:trace>
  <inkml:trace contextRef="#ctx0" brushRef="#br0" timeOffset="184353.54">4086 15895 1382 0,'-13'-4'455'16,"13"4"-9"-16,0 0-14 15,0 0-12-15,0 0-8 0,0 0-7 0,27-11-27 16,-17 7-11-16,5 3-19 0,0-2-23 0,3 1-26 0,3 0-62 16,1 1 5-16,1 0-73 15,0 1 5-15,2 0-74 0,1 0-13 0,-2 0-64 16,1 1-54-16,-1 0-46 0,0-1-71 0,-2 2-52 16,0 0-130-16,-3 1-172 0,-1-2-409 15,-3 2 48-15,1-1 95 0,4 0 72 16,0 2 136-16,0-2 14 0,2 0 155 0,-1 2-65 0</inkml:trace>
  <inkml:trace contextRef="#ctx0" brushRef="#br0" timeOffset="186001.94">5714 15409 1308 0,'0'0'340'16,"0"0"-30"-16,13-1-19 0,-13 1-42 0,0 0-24 15,0 0-10-15,0 0-46 16,0 0-10-16,0 0-1 15,0 0 6-15,0 0-51 0,0 0 10 0,0 0-11 0,0 0 14 16,0 0 15-16,0 0 45 0,0 0-4 16,-27-9-46-16,27 9 35 0,0 0-4 0,0 0-11 15,0 0-10-15,0 0 10 0,0 0-15 0,0 0-24 16,0 0 6-16,0 0-26 0,-6-8 13 16,6 8-17-16,0 0-11 0,0 0-8 0,0 0 0 15,0 0 3-15,0 0-28 0,0 0 20 16,0 0-23-16,0 0-3 0,0 0 26 0,0 0-33 15,0 0 18-15,0 0-11 0,0 0-7 0,0 0-13 16,0 0 8 0,0 0 10-16,0 0 5 0,0 0-2 0,0 0-16 15,0 0-3-15,0 0-14 0,0 0 4 0,0 0-23 16,0 0 49-16,0 0-10 0,0 0-31 16,0 0 8-16,0 0 2 0,0 0 5 0,0 0 6 15,0 0-32-15,0 0 17 0,0 0 11 0,0 0-6 16,0 0 4-16,0 0-25 0,0 0 12 15,0 0 19-15,0 0-19 0,0 0 14 0,0 0-1 16,0 0-33-16,0 0 31 0,0 0 2 16,0 0-10-16,0 0 13 0,0 0-23 0,0 0-20 15,0 0 22-15,-10-3-15 0,10 3 18 0,0 0-15 16,-19-1 2-16,7 1 10 16,-3 1 27-16,-1 0-24 0,-6 2-18 0,-4 1 30 0,-1 1-17 0,-2 0 23 0,-4 2-13 15,-12 9 8-15,6-2-15 0,6 0-9 16,-7 6-4-16,4 4 2 0,0 1 29 0,4 6 17 15,2 0 0-15,5 3 29 0,5-6-32 16,8 1 37-16,5-6-11 0,2 2 21 0,5-2 5 16,1 0 12-16,9-1 11 0,4 5-30 0,6-6-6 15,4-2-38-15,4-1-31 0,2-5 0 16,2-1 0-16,4-4 0 0,-1-1 0 0,-4-2 0 16,-1-4 0-16,-3-1 0 0,1-3 0 0,-1 0 0 15,-3 0-70 1,-1-2-129-16,-2-1-34 15,-4 0-92-15,1 1-95 0,-4 1-166 0,2-3-492 0,-3 3 146 0,1 0 93 16,-2 0 107-16,2 4 69 16,4 0 77-16,0 0 38 0,2 1 0 0</inkml:trace>
  <inkml:trace contextRef="#ctx0" brushRef="#br0" timeOffset="186938.48">6041 15147 688 0,'-3'-13'266'0,"3"13"-30"0,-3-11 27 31,3 11-32-31,-1-12-6 0,1 12-5 0,-2-13 3 0,2 13 33 0,-3-9-16 0,3 9 1 0,0 0 7 16,0-10 3-16,0 10 23 0,0 0-31 15,0 0-2-15,-3-13 12 0,3 13-10 16,0 0-15-16,0 0 13 0,0 0-47 0,0 0-9 15,0 0-27 1,0 0 14-16,0 0-16 0,0 0-5 16,9 35-18-16,-7-18 10 0,0 2 11 0,3 6 5 15,2 4-13-15,1 1-6 0,1 4 4 16,1-2-1-16,2-3 8 0,0 0-23 0,-2-2 39 0,2-6-6 0,-2-3-66 16,3-3-95-16,-2-5 0 0,1-6 0 0,1-4 0 15,5-6 0-15,1-6 0 0,2-9 0 16,9-8 0-16,-2-9 0 0,-3 1 0 0,0-4 0 15,-1-2 0-15,-2 1 0 0,-3-1 0 16,1 3 0-16,-6 9 0 0,-2 5 0 0,-3 4 0 16,1 3 0-16,1 0 0 0,-2 6-131 0,1 3-115 15,-1 1-17-15,0 2-93 16,0 4-100-16,-9 3-130 0,16-3-49 0,-16 3-322 16,18 12 64-16,-7-2 76 15,0 0 103-15,2 3 64 0,1 3 107 16,-1 1-18-16</inkml:trace>
  <inkml:trace contextRef="#ctx0" brushRef="#br0" timeOffset="187581.95">6714 14966 1540 0,'0'-11'520'0,"0"11"2"15,0 0-56-15,8-9-15 16,-8 9-44-16,13-8-23 0,-6 3-11 0,1 2-25 0,3-2-20 0,-1 1-41 0,1-1-24 16,1 2 4-16,-1-3-14 0,2 4-61 15,3-2 28-15,-3 0-31 0,2 1-7 16,1 1-13-16,0-1-28 0,-3 3-46 0,1-1-1 15,-2 0-22-15,-12 1-8 0,21 4-10 16,-21-4-24-16,11 9-9 0,-11-9-8 0,3 15-21 16,-3-15 23-16,-4 18-12 0,-3-5-6 0,-1-1 19 15,0 1-11-15,3 2 8 0,-4-1 7 16,2-1 6-16,-4 4 20 0,5-2 3 0,0-1-3 16,1 1-28-16,0 1-18 15,2-2 0-15,1 0 0 16,1-1 0-16,1-1 0 0,0 0 0 0,0-12 0 0,6 19 0 15,-1-9 0-15,2-4 0 0,0 1 0 16,4 0 0-16,0-3 0 0,5 0 0 0,0-1 0 16,-2 0 0-16,3-1 0 0,-1 1 0 0,-1-1 0 15,-2 0 0-15,1 0-34 0,-3 1-186 16,-11-3-54-16,20 5-69 0,-20-5-61 0,7 7-98 16,-7-7-84-16,0 13-435 0,0-13 91 0,-13 19 88 15,2-4 126-15,-3-1 35 0,-8 6 61 0,0 0 80 16,-11 8 69-1</inkml:trace>
  <inkml:trace contextRef="#ctx0" brushRef="#br0" timeOffset="187952.53">6048 15832 1538 0,'0'0'560'0,"0"0"-71"15,0 0 0-15,0 0-38 0,0 0-1 0,0 0-22 0,0 0-14 0,0 0 1 16,0 0-44-16,0 0-15 0,0 0 18 16,0 0-70-16,0 0-27 0,41-3 7 0,-21-1-41 15,7-3 3-15,7 1-34 0,21-6 16 0,2-1-166 16,7 0-62-16,3 2 0 0,2 3 0 0,1-1 0 15,-3 1 0-15,-5 3 0 0,-1 1 0 16,-14 4 0-16,-8-2 0 0,-7 2 0 0,0 0 0 16,-7 0 0-16,-2 0 0 0,-5 0 0 0,-2 2 0 31,-2-1-249-31,-4 1-114 0,-10-2-19 0,9 5-91 16,-9-5-101-16,0 0-426 0,0 0 35 0,0 0 122 15,-16 22 60-15,8-15 69 0,-1 0 87 16,-1 0 54-16,-3 2 107 0</inkml:trace>
  <inkml:trace contextRef="#ctx0" brushRef="#br0" timeOffset="188387.25">6315 16051 1259 0,'0'0'484'0,"0"0"-36"0,0 0 0 0,0 0-24 0,0 0-58 15,48-14 1-15,-30 9-27 0,4 3-12 16,4-2-47-16,3 1-12 0,-3 0-11 0,-3 1-30 16,0 1 8-16,-6-1-31 0,0 2-39 0,-3 2-20 15,-14-2-28-15,14 9-31 0,-14-9 2 32,-6 16 11-32,-4-6-8 0,-5 5 0 0,-5 0-30 15,-1 3-3-15,-3-1-6 0,1 0-50 16,5-2 40-16,0-3 21 0,1 0 11 0,5-2-27 15,1-2 67-15,1 0 29 0,2-2 2 0,3 0 18 16,5-6-52-16,-3 11-30 0,3-11 38 0,0 0-50 16,23 12-70-16,-7-8 0 0,3-1 0 0,5 2 0 15,2-2 0-15,4-3 0 0,-1 2 0 16,0-2 0-16,2 1 0 0,-2 1 0 16,-2-2 0-16,-3 1 0 0,2-1 0 0,-4-1 0 0,1 1 0 0,-1 0 0 15,-4 0 0-15,1-2-239 16,-2-1-63-16,-3 3-102 0,2-3-146 0,7-2-172 15,-7 2-305-15,0-1 96 0,1 1 86 0,0-2 72 16,1 1 84-16,3-1 67 0,0-3 80 16,1 0 20-16</inkml:trace>
  <inkml:trace contextRef="#ctx0" brushRef="#br0" timeOffset="188753.27">7405 15697 1515 0,'0'0'489'0,"0"0"-23"0,0 0-57 0,0 0-7 0,22-16-23 16,-12 12-21-16,3-1-25 0,3 1-44 0,0-1-35 16,4-2-6-16,3 1 16 0,1 1-47 15,4-1-4-15,0 3-9 0,2-2-40 16,0 3-13 0,1-1-7-16,0 0-40 15,2 2-47-15,-4 1-29 0,1 0-25 0,0-2-32 0,-7 2-42 16,0 0-39-16,-2 0-85 0,-2-2-53 0,-4 0-128 15,-2 2-113-15,-13 0-39 0,19 2-329 0,-19-2 58 16,13 5 144-16,-13-5 28 0,10 9 38 0,-10-9 77 16,5 10 36-16</inkml:trace>
  <inkml:trace contextRef="#ctx0" brushRef="#br0" timeOffset="189069.73">7723 15841 972 0,'-13'4'399'16,"13"-4"16"-16,0 0-21 16,-11 4-10-16,11-4-13 0,0 0-22 0,0 0 6 0,-13 2-4 0,13-2 7 15,0 0-9-15,0 0 19 0,0 0 11 0,0 0-33 16,0 0 4 0,0 0-14-16,0 0-65 0,0 0 5 15,0 0-48-15,0 0 2 0,44-2 24 0,-27 2-62 16,4-2-36-16,2 4-48 0,2-2-108 0,0 1 0 15,6 0 0-15,1 0 0 0,-1 1 0 16,0 0 0-16,-3 0 0 0,-5-1 0 0,1 3 0 16,-2-1 0-16,-2-2 0 15,-4 0-131-15,1 3-84 0,-5-4 10 0,1 3-84 16,-13-3-46-16,21 4-44 0,-21-4-61 0,16 3-75 16,-16-3-447-16,11 4 153 0,-11-4 20 0,13 3 78 0,-13-3 71 15,18 6 56-15,-6-4 72 0,-12-2 44 0</inkml:trace>
  <inkml:trace contextRef="#ctx0" brushRef="#br0" timeOffset="191020.93">9198 15642 726 0,'0'0'239'0,"0"0"-22"0,0 0-17 0,0 0 2 31,0 0-2-31,0 0-21 0,0 0 13 0,0 0 25 16,0 0-25-16,0 0 5 0,0 0-25 15,16-5-19-15,-16 5-1 0,0 0-14 0,0 0 0 16,0 0-41-16,0 0 34 0,0 0-26 0,0 0-28 16,7-7-3-16,-7 7 0 0,0 0 8 15,0 0-8-15,0 0-7 0,0 0 15 0,7-8-3 16,-7 8-7-16,0 0 7 0,0 0 36 0,0 0-56 0,0 0 8 16,0 0 2-16,0 0 2 0,4-9 29 0,-4 9-64 15,0 0 23-15,0 0-13 0,0 0-5 16,0 0 13-16,-1-14-29 0,1 14 9 0,0 0-1 15,-10-12 3-15,10 12-18 0,-7-9 12 0,1 6-22 16,6 3 18-16,-14-11-14 0,4 8 6 16,0-1 18-16,-1 1-28 0,0-2 10 0,-1 3-6 15,0 1 27-15,12 1 2 0,-26 0 18 0,11 2 15 16,-3 2-10-16,2 1-8 0,-5 3 16 16,2 3-8-16,0 2 41 15,-4 4-31-15,2 2 8 0,-2 2 8 16,2 1-19-16,2 1 9 0,1-1 17 0,0 3-2 15,2-1-24-15,5 1 6 0,-2-4 0 0,6 2-16 16,0-2 39-16,2 2-41 0,0-1-10 16,4-5 20-16,1 2-18 0,0-3 39 0,3-2-11 15,3 3 5-15,3-5-2 0,3 1-2 0,7-3-16 16,2-2-3-16,5-2 6 0,5-2-37 16,10-3 45-16,3-2-29 0,18-2-28 15,2-3-18-15,1-3 0 0,-3-5 0 0,-1 1 0 16,-3-3 0-16,-3-4 0 0,-5 1 0 15,-4-2 0-15,-5 0 0 0,-9 3 0 16,-9 1 0-16,-2-2 0 0,-3-2 0 0,-6 5 0 0,-4-4 0 0,-3 1 0 16,-7 0 0-16,-2-1 0 0,-3-2 0 0,-3 1 0 15,-4 3 0-15,-7-4 0 0,1 5 0 16,-4 0 0-16,-2 1-31 0,0 0-28 0,1 2 3 16,1 4 4-16,0 0-35 0,0 2 18 0,2 0-25 15,-1 1-24-15,0 3 10 0,2-1 6 16,0 3-6-16,0 1-40 0,-3 2 2 0,1-1-41 15,2 2-7-15,-3 0-34 0,1 2-20 16,0 1-60-16,2-1-68 0,2-1-80 16,0 1-473-16,5-4 56 0,1 1 98 15,13-1 91-15,-14-4 75 16,14 4 56-16,0 0 26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2-02-21T23:09:04.8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19042 15455 555 0,'-19'-12'243'0,"2"1"-15"15,3 1-21-15,-1 0 6 0,2 5-16 16,-4-1-21-16,1 1-2 0,-3 4-15 0,0 2 25 15,-4 4-48-15,-8 6 41 16,2 3-24-16,-12 14-7 16,-3 5-5-16,-4 16-3 0,0 3-28 0,1 6 13 0,5 1-20 15,1 2 12-15,3 3-21 0,5-1 29 16,7 1-54-16,5-10 21 0,5 1-34 16,8-1 31-16,4 1-7 0,1-1-11 0,9-2 0 15,3-2 26-15,5-6-42 0,6-2 9 0,8-5 122 16,7-10-51-16,12-4-12 0,6-5-11 0,8-9-16 15,4-7-7-15,9-5-23 0,0-3-5 0,14-5-15 16,-1-6 15-16,-4 0 5 0,-3-6-13 0,-6-1 3 31,0-2-1-31,-4 0 14 0,-16 3-24 0,-2-3-2 16,-4-1-20-16,-3-2 6 0,-2-5-8 0,-5 4 6 16,-4-5-1-16,-6-3-9 0,-3-3 13 15,-7-4-5-15,-6 0-13 0,-6-5-2 0,-8 5-26 16,-7-6 41-16,-6-1-10 0,-7 6-13 0,-6-1 10 15,-5 7-5-15,-5 1-10 0,1 7 15 16,-4 5 8-16,-1 6 0 0,5 10-31 0,0 4 13 16,5 7 3-16,-9 4 0 0,1 2-16 15,-12 7-13-15,5 2 6 0,1 4-50 0,5-2-20 16,7 1-37-16,7-3-96 0,1 0-102 0,4-4-110 16,5 1-64-16,3-3-369 0,5-3 108 0,5-4 128 15,4-2 46-15,0 0 33 0,0 0 74 0,0 0 3 0</inkml:trace>
  <inkml:trace contextRef="#ctx0" brushRef="#br0" timeOffset="713.97">18943 15727 604 0,'0'0'184'0,"0"0"28"16,0 0-7-16,0 0 15 0,-16 3-12 0,16-3 27 16,0 0-35-16,-13 12 25 0,9-4-5 0,1 0 26 15,0 4-13-15,1 1 2 0,0 1-22 16,1 4 17-1,2 0-23-15,1 4-4 0,-4-2-50 16,5 1 3-16,-2 0-10 0,2 1-31 0,0-2-45 16,0 0-91-16,-2-6-112 0,1-1-223 0,-1-4-440 15,-1-9 79-15,11 9 54 0,-11-9 108 0,20-2 5 16,-6-5 56-16</inkml:trace>
  <inkml:trace contextRef="#ctx0" brushRef="#br0" timeOffset="880.09">18992 15754 911 0,'-4'8'381'0,"4"-8"-51"0,-6 11 6 16,6-11-75-16,-10 14-8 15,3-8-30-15,-1 2-29 0,-3-2-27 0,-1 0-57 0,-2-1-3 0,0 0-79 0,-3-1-43 16,3 0-69-16,-2-3-90 0,2 3-18 16,-1-3-464-16,0 0 39 0,1 2 100 0,3-2 16 15,0 3 48-15</inkml:trace>
  <inkml:trace contextRef="#ctx0" brushRef="#br0" timeOffset="1278.84">18489 16264 1187 0,'0'0'512'0,"0"0"-5"0,0 0-18 0,0 0-39 16,39 0-2-16,-39 0-33 0,29-2-23 15,-12-1-14 1,2 2 22-16,3-1-80 0,3 1-13 15,3 0-31-15,2-2-15 0,1 1 0 0,3 2-25 0,7-2-67 16,-7 1 23-16,8 0-28 0,1 1-23 16,-1 1-21-16,-1-2-5 0,-5 1-31 0,-2 0 9 15,-3 1-55-15,0-1-43 0,-6 0-34 16,-2 1-83-16,-2 1-52 0,-5-2-98 0,-1 0-78 16,-15 0-101-16,27-2-138 0,-20 1-437 15,-7 1 158-15,17-5 52 0,-7 0 148 0,-2 0 20 16,2-4 62-16,1 0 43 0,-1 0 24 15</inkml:trace>
  <inkml:trace contextRef="#ctx0" brushRef="#br0" timeOffset="3467.45">19160 15559 688 0,'-10'-4'207'0,"10"4"14"0,-7-6 1 16,7 6-9-16,-5-11-9 0,1 3-4 0,-1 0 0 16,2-5-13-16,-1 0-6 0,0-2-17 0,-2-3-5 15,1 0-13 1,0-4-16-16,0 0-9 0,-1 1-14 15,0-3-15-15,-2 0-5 0,1-1-10 0,0 0 43 0,0 1-56 16,-3-5 0-16,1 1-28 0,4 2 0 16,-3 3 8-16,0-1 4 0,1 0-22 0,1 1 17 15,1 1-17-15,-1 1 7 0,-1 1-17 0,3 3 1 16,0 0 1-16,-1 2 11 0,1 1-6 16,1 0 7-16,0 4-22 0,-1-3 12 15,3 3-9-15,-3 2 9 0,1-1-7 0,3 9 2 16,-4-15-17-16,1 8 15 0,3 7-6 0,-3-11 11 15,3 11 21-15,-3-10-22 0,3 10-6 16,-3-8 22-16,3 8-7 0,0 0 15 16,-4-8-29-16,4 8 11 0,0 0-2 0,-3-9 40 0,3 9-30 0,0 0 10 15,0 0 0-15,0 0-3 0,-3-9-10 0,3 9 24 16,0 0-29-16,0 0 5 0,0 0 8 16,0 0-6-16,-2-13 4 0,2 13 4 0,0 0-25 15,0-14 10-15,0 14-10 0,-2-16 15 16,1 8-13-16,1 8-7 0,0-15 0 0,0 15 2 15,-2-16 8-15,2 16 10 0,0-14-23 0,0 14 18 16,2-13-33-16,-2 13 25 0,0-14-5 16,0 14-4-16,1-11 1 0,-1 11 11 0,2-12-15 15,-2 12 15-15,2-11-13 16,-2 11 5-16,3-14 0 16,-3 14-7-16,0-12 4 0,0 12 6 0,-3-17-20 0,3 17 40 0,-1-16-31 15,0 8-20-15,1 8 16 0,-5-16 7 16,4 10-25-16,1 6 7 0,-3-12-8 15,3 12 19-15,-4-9-3 0,4 9-6 0,-3-9 1 16,3 9 13-16,0 0 7 0,-2-11-5 0,2 11-15 16,0 0-3-16,0 0-7 0,-1-13 32 15,1 13 1-15,0 0-8 0,0 0-15 0,-3-9 5 16,3 9 15-16,0 0-15 0,0 0-3 16,0 0-7-16,-3-10 15 0,3 10 5 0,0 0-5 15,0 0 18-15,0 0-21 16,0 0-2-16,0 0 18 0,0 0-13 0,0 0-15 15,0 0 28-15,0 0-13 0,0 0 0 16,-1-11-6-16,1 11 4 0,0 0 17 0,0 0 11 16,0 0-24-16,0 0 9 0,0 0 17 15,0 0-21-15,0 0-4 0,0 0 10 0,0 0-13 16,0 0 33-16,0 0-25 0,0 0-11 0,0 0 8 16,0 0 16-16,0 0-3 0,0 0-21 15,0 0 6-15,0 0-1 0,32 14 14 16,-32-14 17-16,12 2-15 0,-12-2 7 0,17 3-2 15,-17-3 3-15,18 2-13 0,-4 0 0 0,-1-1-6 16,1 0 14-16,5 0-19 16,2 1-2-16,-3-1 0 0,5-1 13 0,1 1-5 0,-2-1-8 0,3 0 20 15,6-1-22-15,-2-2 4 0,2 0-17 0,7-1 15 0,2-1 5 16,14-4-5-16,-2 1 28 0,3-2-35 0,-8 4 1 16,-6 0 4-16,0 0 10 15,1 1 11-15,1 1-23 0,-1 0-1 0,13-4 2 31,-8 3-4-31,-6-2 26 0,-2 1-23 0,2-1 8 16,-3 0-4-16,16-4 6 0,-11 3-8 0,-5-2-16 16,14-1 10-16,-11-1 5 0,-3 4 1 0,0 0 10 15,-2-1-24-15,-1 1 6 16,-1-2 7-16,0 2 6 0,-6 1 7 0,-2 1-5 0,-1 1-7 0,0 0 17 16,-5-1-38-16,1 2 15 0,1 0-7 0,-5 1 33 15,2-1-38-15,1-1 9 0,-4 4 4 16,2-2 9-16,-4 0-4 0,2 2-4 0,-1-1-6 15,1 1 9-15,-2 0-12 0,1 1 38 16,-2-2-39-16,-13 2 6 0,26 0 10 0,-16 0 3 16,-10 0-1-16,21 0-2 0,-13-1-18 0,-8 1 44 15,17 1-31-15,-17-1 18 0,14 0-31 16,-14 0 10-16,0 0-5 0,20 0-2 0,-20 0 28 16,0 0-18-16,13 3-24 0,-13-3 17 15,0 0 7-15,14 1 22 16,-14-1-32-16,0 0 5 0,0 0-8 0,17 0 5 15,-17 0 8-15,0 0-18 0,0 0-13 0,20-1 36 16,-20 1-15-16,11-3 22 0,-11 3-17 16,14-4-5-16,-14 4 12 0,13-5 11 0,-13 5-16 15,11-3 6-15,-11 3-19 0,14-4 26 0,-14 4-23 16,10-2 31-16,-10 2-20 0,0 0 12 16,16-2-39-16,-16 2 6 0,0 0 8 0,10-4-11 15,-10 4 0-15,0 0 13 0,0 0-12 16,0 0 14-16,11-2-9 0,-11 2 17 15,0 0-17-15,0 0 9 0,0 0-9 0,0 0 45 16,0 0-15-16,0 0-25 0,14-2-11 0,-14 2 13 0,0 0-8 0,0 0 3 16,0 0 13-16,0 0 8 0,0 0-21 0,0 0 12 15,0 0-4-15,0 0 18 0,0 0 4 16,0 0 21-16,0 0-46 0,0 0 16 0,0 0-11 16,0 0 3-16,0 0 2 0,0 0 26 15,0 0-28-15,0 0 2 0,0 0-2 0,0 0 7 16,0 0 1-16,0 0-1 0,0 0 29 15,0 0 5-15,0 0 48 0,0 0-13 0,0 0 34 16,0 0-23-16,0 0 51 0,0 0 23 16,0 0 15-16,0 0-8 15,0 0 25-15,0 0 1 16,0 0-20-16,0 0-26 0,0 0-33 0,0 0 10 0,-4-16-5 16,4 16-7-16,0 0 4 0,0 0-32 0,0 0 4 15,0 0-15-15,0 0 0 0,0 0 0 0,0 0-15 16,0 0-16-16,0 0 3 0,0 0-39 15,-17-3 39-15,17 3-23 0,0 0-21 0,0 0 31 16,0 0-8-16,-13-3 16 0,13 3-10 0,0 0 25 16,0 0 33-16,0 0 16 0,0 0 28 15,0 0 0-15,0 0-123 0,0 0 0 0,0 0 0 16,0 0 0-16,0 0 0 0,0 0 0 16,0 0 0-16,0 0 0 15,0 0 0-15,0 0 0 0,0 0 0 0,0 0 0 16,0 0 0-16,27-7 0 0,-27 7 0 15,0 0 0-15,0 0 0 0,0 0 0 0,0 0 0 16,0 0 0-16,0 0 0 0,0 0 0 0,0 0 0 16,0 0 0-16,0 0 0 0,0 0 0 15,0 0 0-15,0 0 0 0,0 0 0 0,0 0 0 16,0 0 0-16,-33 12 0 0,33-12 0 0,0 0 0 16,0 0 0-16,0 0 0 0,0 0 0 15,-9 4 0-15,9-4 0 0,0 0 0 0,0 0 0 16,0 0 0-16,0 0 0 0,0 0 0 15,0 0 0-15,0 0 0 0,0 0 0 16,0 0 0-16,0 0 0 0,0 0 0 0,0 0 0 0,0 0 0 0,0 0 0 16,0 0 0-16,0 0 0 0,0 0 0 15,0 0 0-15,0 0 0 0,0 0 0 0,0 0 0 16,0 0 0-16,0 0 0 0,0 0 0 0,0 0 0 16,0 0 0-16,0 0 0 0,0 0 0 15,0 0 0-15,0 0 0 0,0 0 0 0,0 0 0 16,0 0 0-16,0 0 0 0,0 0 0 15,0 0-134-15,0 0-91 0,0 0-72 0,0 0-92 16,0 0-164-16,0 0-476 0,21 19 133 0,-21-19 62 16,14 10 48-1,3-6 57-15,4 0 140 0,3 0 13 16,0-4 56-16,6-4 8 0</inkml:trace>
  <inkml:trace contextRef="#ctx0" brushRef="#br0" timeOffset="5416">20861 13584 1095 0,'0'0'399'16,"21"-2"-38"-16,-21 2-28 0,13-2-3 16,-13 2-23-16,14-1-25 0,-14 1 0 0,0 0-11 15,17 0 13-15,-17 0-23 0,0 0-31 0,18 3 1 16,-18-3 2-16,14 7-8 0,-5 0-15 16,-1 0-13-16,4 3-26 0,3 3 6 0,1 4-3 15,5 4 3-15,10 9-19 0,3 2-12 16,1 0 5-16,6 3-28 0,4-2-5 15,11 6 2-15,0-3-4 0,2 1-6 0,-8-9-41 16,9 4 5-16,-10-4-15 0,-2-1 2 0,2-1-12 0,-6 0 10 0,-2-2-8 16,-2 1 8-16,-5 0-5 0,-7-3-1 0,-4-1-30 15,-3-3-28-15,-3-1 62 0,-3-1-63 16,0 0-17-16,-4-3 3 0,-2 0-34 16,2-2-7-16,-4-3 4 0,-1 1 4 0,1-1-32 15,-2 0 54-15,-4-8-20 0,9 11 10 16,-9-11 16-16,7 11-16 0,-7-11 31 0,6 8-1 15,-6-8 9-15,8 6-32 0,-8-6 22 16,10 6 1-16,-10-6-12 0,0 0 13 0,11 7 0 16,-11-7 18-16,0 0-14 15,10 6-1-15,-10-6 14 0,0 0-22 16,11 4-11-16,-11-4 19 0,0 0-9 0,0 0 19 16,9 5-36-16,-9-5 46 0,0 0-36 0,0 0 28 15,0 0 0-15,0 0 8 0,11 4-3 16,-11-4 28-16,0 0-25 0,0 0 0 0,0 0 28 15,0 0 7-15,0 0 9 0,0 0-21 0,17-1 4 16,-17 1 9-16,0 0 0 0,0 0 15 16,0 0-16-16,0 0 21 0,0 0-40 0,0 0 24 15,0 0-14-15,0 0 2 0,0 0-16 16,0 0-9-16,13 1 14 16,-13-1-7-16,0 0-10 0,0 0 26 0,0 0-27 15,0 0 9-15,0 0-26 0,0 0 25 16,0 0-20-16,0 0 3 0,0 0 2 0,0 0 23 15,0 0-10-15,0 0 3 0,0 0-21 0,0 0 0 16,0 0 0-16,0 0 0 0,0 0 0 16,0 0 0-16,0 0 0 0,0 0 0 0,0 0 0 15,0 0 0-15,0 0 0 0,0 0 0 0,0 0 0 16,0 0 0-16,0 0 0 16,0 0 0-16,12-6 0 0,-12 6 0 0,0 0 0 15,0 0 0-15,11-3 0 0,-11 3 0 16,0 0 0-16,0 0 0 0,15-3 0 0,-15 3 0 15,0 0 0-15,10-2 0 0,-10 2 0 0,0 0 0 0,11-4 0 0,-11 4 0 16,0 0 0-16,0 0 0 0,0 0 0 0,13-2 0 16,-13 2 0-16,0 0 0 0,0 0 0 0,0 0 0 15,0 0 0-15,0 0 0 16,0 0 0-16,0 0 0 0,0 0 0 0,0 0 0 16,17 5 0-16,-17-5 0 0,0 0 0 0,6 9 0 15,-6-9 0-15,4 15 0 0,-2-4 0 16,0 0 0-16,-2 4 0 0,3 2 0 0,-3 5 0 15,1 4 0-15,1 2 0 0,-1 7 0 16,3 18 0-16,1 2 0 16,-1 0 0-16,0 1 0 0,4-2 0 15,-2-2 0-15,3-1 0 0,2-5 0 0,-4-6 0 16,0-9 0-16,0 1 0 0,-1-7 0 0,1-3 0 16,-1 0 0-16,-2-5 0 0,2-1 0 0,-4-1 0 15,1-2 0-15,0-1 0 0,1 0 0 16,-4-12 0-16,4 19 0 0,-2-10 0 0,1 1 0 15,-3-10 0-15,2 23 0 0,-2-10 0 16,0-1 0-16,2 2 0 0,-4-2 0 0,2 2 0 16,0 0 0-16,0-1 0 0,0 1 0 0,-1 0 0 15,2 0 0 1,-1-2 0-16,0-12 0 0,0 22 0 0,0-13 0 16,0-9 0-16,2 16 0 0,-2-16 0 0,1 15 0 15,-1-15 0-15,2 13 0 0,-2-13 0 16,0 0 0-16,1 14 0 0,-1-14 0 15,0 0 0-15,0 16 0 0,0-16 0 0,5 15 0 16,-4-6 0-16,-1-9 0 0,3 20 0 16,1-10 0-16,-1 0 0 0,-3-10 0 0,4 20 0 15,-1-13 0-15,-3-7 0 0,4 16 0 16,-4-16 0-16,3 10 0 0,-3-10 0 0,4 11 0 16,-4-11 0-16,0 0 0 0,4 12 0 15,-4-12 0-15,0 0 0 0,7 9 0 0,-7-9 0 16,0 0 0-16,5 8 0 0,-5-8 0 0,0 0 0 0,0 0 0 0,4 8 0 15,-4-8 0-15,0 0 0 0,0 0 0 16,0 0 0-16,10 5 0 0,-10-5 0 0,0 0 0 16,0 0 0-16,0 0 0 0,15 1 0 0,-15-1 0 15,0 0 0-15,0 0 0 0,0 0 0 0,0 0 0 16,0 0 0-16,0 0-34 0,0 0-45 0,0 0 5 16,0 0-16-16,0 0 62 0,-39-2-41 15,22 4 23-15,-4 0 48 0,-2 1-32 16,2 2 4-16,-3 1-18 0,-2 1 16 0,4 0-2 15,0 1 37 1,4-1-17-16,2 1 51 0,1-1-46 16,4 2 25-16,0 1 37 0,3-1-39 0,6-1 35 0,2-8-32 15,2 17 2-15,-2-17-3 0,20 15 11 16,-3-9-39-16,9-1 36 0,5-2-20 0,4-3 18 16,9 0 7-16,1-1-25 0,17-5-26 15,-4 1 43-15,-9 1 4 0,-10 1-35 0,-7-1 12 16,-1 2-1-16,-7-2-23 0,-4 4-28 0,-3 0 2 15,-4 3-22-15,-13-3 17 0,11 9-5 16,-11-9 11-16,-12 20 4 0,-3-5 6 0,-10 3 38 16,-15 6-46-16,-5 2 18 0,0 1-10 15,-6 0 15 1,4 3-13-16,-1-3 21 0,6 1 0 0,2-4 10 0,9-3 7 16,8-5-35-16,4-3 33 0,3 0 13 0,2 1 11 15,4-4-9-15,4 0-10 16,4 0 13-16,2-1-5 0,0-9-8 0,10 14-2 15,1-5 15-15,4-1 5 0,5-3-23 16,0 0-5-16,4 1 26 0,1 0-11 0,0 0-10 16,-4-2 34-16,0 0-57 0,0 1 18 0,-1-1-3 15,-3 2-9-15,0-2 14 0,-2 1-7 16,1 0 20-16,-3 1-20 0,-3-5 18 0,1 3-10 16,-11-4-19-16,17 6 29 0,-10-2-26 0,-7-4-2 15,14 5 20-15,-14-5 3 16,11 9-31-16,-11-9-13 0,9 10 36 0,-5-3-36 0,2 5 26 0,-2 3-16 0,2 5 52 15,-2 2-49-15,0 4 25 0,0 7-2 16,2 1-18-16,5 13 31 0,-2-1-8 0,2 4-10 16,3-1-3-16,-1-1-17 0,2 2 20 15,1-3 0-15,-2-1-26 0,2-3 21 0,-5-7 10 16,-1-8-16-16,1 0-7 0,-2-6-30 0,-2-5-47 16,-2-2-77-16,-2-4-79 0,-1-4 8 15,-2-7-82-15,0 0-53 0,0 0-107 0,0 0-485 16,-28-21 94-16,18 10 100 15,1-2 72-15,-2-4 77 16,-1 0 61-16,0-2 64 0</inkml:trace>
  <inkml:trace contextRef="#ctx0" brushRef="#br0" timeOffset="6643.98">18851 16545 263 0,'7'-14'103'15,"-7"14"9"-15,7-8 19 0,-7 8 20 0,4-7 13 16,-4 7-3-16,0 0 18 0,0 0-10 16,0 0 15-16,0 0 13 0,0 0-10 0,0 0-23 15,0 0 2-15,16 18-4 0,-12-9 1 16,-1 3-6-16,2 0-6 0,-2 3 0 0,0 1 0 15,0 3-5-15,0 1-8 0,0 5-13 16,-2 0 3-16,0 3-5 0,1 0-18 16,-4 2-26-16,2 6 24 0,-1 1-16 0,0 0 7 0,1 0-14 0,0 2-26 0,-2-1 12 15,4 0 26-15,-2-3-10 0,1-1-13 16,0-6 3-16,1-1-16 0,1-1-10 0,0-3 18 16,-1 0-30-16,2-6 19 0,-2 1-17 0,1-4 3 15,1-2-9-15,0 0 16 0,2-3 0 16,4 0-22-16,-2-2-7 0,2-3 19 0,3 1-15 15,-2 0 2-15,2-1 8 0,4 0 7 16,-1-1 3-16,3-1-21 0,2 0 14 0,2-2-4 16,5 1 14-16,4 1-36 0,3-2 27 0,7-2-5 31,19 1-6-31,5-3 7 16,4-3-13-16,4 1 7 0,0-2-17 0,2 2 1 0,1-1 0 0,0 3-1 0,14-4-3 0,-19 2 2 15,3 1 34-15,3 1-16 0,-3-1-11 16,-1 4 19-16,0 0-30 0,-3 1 2 15,-2-1-5-15,-1-1 56 0,-3 1-35 0,-2-1-14 16,0-1 9-16,0-4-19 0,2 2 3 16,2-4 8-16,0 0 10 0,4-1 5 0,-2-2-18 15,1 0 8-15,0 1-13 0,-8 1 0 16,1 1-6-16,-6 5 29 0,-11-2-28 0,-6 2 8 16,-3 0-6-16,-4 0 6 15,0 1-21-15,-2 1 5 0,0 0 26 16,0-1-18-16,1 0 5 0,-1 1 31 15,2-2-24-15,1 2-4 0,6-2-19 0,2 1 11 16,2 1-13-16,18-2 21 0,0 1-13 16,2-1 12-16,-3 2-9 0,-1-1-1 0,-7 0 21 15,-9-1-16-15,-1 1-17 0,-2 2 7 0,-1-2 0 16,-6 1 31-16,-2 1-18 0,2-1-3 16,-4 2-14-16,1-1 6 0,-3-2 11 0,-2 4-2 15,-2-2 4-15,1 0-17 0,-2 1 7 16,0-1 11-16,2 1-19 0,-1 1 9 0,1-2 27 15,3 3-9-15,2-2-11 0,-4 0 2 16,2 3-10-16,-1-3 0 0,1 2 14 0,2-1-29 0,-2 2 24 0,-3-2-10 16,-1-1 22-16,-1 3 10 0,1-2-44 0,-3 1 11 15,2-2-15-15,-5 1-4 0,2 1-6 16,-3-2-24-16,0 0-64 0,-3-2-38 0,3 1-57 16,-3-3-76-16,2-3-95 0,0-2-113 0,-3 1-299 15,2-2 35-15,6-2 103 0,0 1 116 16,2 0-1-16,1 0 28 0</inkml:trace>
  <inkml:trace contextRef="#ctx0" brushRef="#br0" timeOffset="10197.62">22382 14332 368 0,'0'0'174'0,"0"0"-25"16,-10-6-1-16,10 6-2 0,0 0 0 0,0 0 23 15,0 0-18-15,0 0 10 0,-9-4-7 0,9 4 27 16,0 0-1-16,0 0 22 0,0 0-20 16,0 0 27-16,0 0 47 0,0 0-43 0,0 0-6 15,0 0 16-15,0 0-57 0,0 0 24 16,0 0-16-16,27-9-16 0,-13 7-7 0,3 0 36 15,4 0-18-15,5-2-18 0,2-1-33 16,10 1-3-16,2-1-10 0,18-1-10 0,4-2-3 0,6-2-13 0,19-5 1 16,8-2-21-16,4 0-6 0,0-2 9 0,-2-1-37 15,0 1 6-15,-3 1 5 0,-2 4-5 16,0 2-20-16,-3 3 19 0,-15 2-10 0,-1 2-2 16,-2 3 5-16,-3 2-15 0,-3-3 2 15,-2 3-13-15,-10 0-4 0,-8 0 11 0,0 0 35 16,-2 0-26-16,0-1-3 0,-3 0-20 0,-6-2 0 15,-1 2 11-15,-1-1-15 0,-1 0 6 16,0 0-7-16,-3-1-8 0,1-1 0 0,-7 3 23 31,1-2-10-31,-2 1-24 0,-1 1 15 16,-3-2 5-16,1 1 6 0,-5 0-4 0,2 1-1 0,-2 1 0 0,-13 0-5 16,27 0 0-16,-14-1 31 15,-1 1-33-15,-12 0-14 0,26 1 26 0,-15-1-9 16,2 1 13-16,-13-1-8 0,25 0 12 0,-25 0-2 0,20 2 12 15,-20-2-28-15,19-2 0 16,-19 2 8-16,15 2-13 0,-15-2 0 0,15 0 13 16,-15 0 17-16,0 0-14 0,18 0 27 0,-18 0-25 15,0 0 13-15,14 0 2 0,-14 0-26 0,0 0 14 16,0 0-19-16,0 0 1 0,16 1 5 0,-16-1 33 31,0 0-13-31,0 0-10 0,8 7-8 0,-8-7-3 16,6 17-4-16,-4-6 22 0,0 5-4 0,-1 4-8 0,0 6 15 15,2 3 8-15,1 8-11 0,-1 0-10 16,3 14 19-16,-2-9-4 0,3 7 6 16,0-7-5-16,-2-9-18 0,3 1 4 15,-3-1 12-15,2-1 4 0,-1-2-13 0,3-6 62 16,-5-1-64-16,5-4 5 0,-5 0-10 0,2-4 10 16,-1-3 15-16,1 1 6 0,-6-2-34 15,4-1 21-15,-1-1-3 0,-3-9-8 0,7 14-17 16,-7-14 14-16,4 13-6 0,-4-13 22 15,5 11-10-15,-5-11 8 0,4 9-1 16,-4-9 16-16,0 0-23 0,4 10 11 0,-4-10-19 0,0 0-5 0,4 9 0 16,-4-9 13-16,0 0-5 0,0 0 0 0,6 11 28 15,-6-11-15-15,0 0 2 0,0 0-15 0,7 7-10 16,-7-7 12-16,0 0 6 0,8 5 30 16,-8-5-38-16,0 0 5 0,0 0-16 0,0 0 14 15,9 9-11-15,-9-9-13 0,0 0 21 16,0 0 0-16,0 0-20 0,0 0-1 0,0 0 28 15,7 6-2-15,-7-6 11 0,0 0-19 0,0 0 5 16,0 0 19-16,0 0-37 0,0 0 11 16,0 0-5-16,-26 7-11 15,26-7 24-15,-21 1-11 16,10 1 0-16,-6-2 18 0,0 0-20 0,-4-2 12 0,-1 2 8 16,-1-1-12-16,-1 1-4 0,-2 0 4 15,-2-1 14-15,3 1-17 0,-1 2 36 16,3 0-21-16,1-1-3 0,1 3-9 0,0 0 9 0,2 1-7 15,1 0 8-15,2-2 38 0,1 2-8 0,3 0 8 16,2-1-15-16,2 3 9 0,1-2-9 16,1 3 10-16,6-8-21 0,-3 16 3 0,3-16 5 15,6 17 0-15,0-9 18 0,4 3-26 16,4 0 19-16,1 1-34 0,2-5 6 0,6 3 11 16,-3-1-15-1,-1 0 19-15,2-1-31 0,-3 0 33 16,0-3-21-16,-2 3 11 0,-1-2-10 0,-2 1 7 0,1-1-15 15,-4-3 10-15,0 2-10 0,0-2-8 16,-10-3-20-16,13 7-11 0,-13-7 11 0,11 7-11 16,-11-7 19-16,7 6-19 0,-7-6 1 0,0 0 22 15,0 0-10-15,-16 16 6 0,6-9 2 16,-5-2 25-16,0 1-32 0,-4 0 32 0,0-1-20 16,-2 4 3-16,-1-2 15 0,-1 0-8 15,2 0-15-15,0 0 18 0,-2 4-8 0,3-3 24 16,0 2 1-16,3 0-4 0,2 1 18 15,1-3 12-15,1 0-56 16,0 2 26-16,4 0 2 0,0-3 36 0,2 0-25 0,3 1 30 0,-1-1-28 0,5-7 7 16,-5 16-19-16,5-16 21 0,2 13-13 15,-2-13 9-15,8 17-13 0,-1-10 1 0,1 0-16 16,3-1 20-16,2 1-4 0,3 0-4 0,1-2 6 31,1 1-5-31,3 1 4 0,3 2-21 0,0-5 7 0,0 2 4 0,-1 0-20 0,-2-3 11 16,2 4-3-16,-1-1 15 0,-3-2-13 15,2 1 9-15,-1-2-12 0,-2 3 19 0,0-1-13 16,0-2-7-16,0 0 4 0,-1 0-6 16,2-1 21-16,0 1-5 15,-5-1-14-15,5 0 1 16,-4-1 17-16,0-1-11 0,0 0-11 0,-1 1 24 0,-14-1-23 16,27-1 1-16,-16 0 15 0,-11 1-8 0,20 0 11 15,-20 0 13-15,15 0-33 0,-15 0 9 0,13 1-24 16,-13-1-25-16,0 0 25 0,16-1-3 15,-16 1 10-15,0 0-9 0,0 0 10 16,0 0-5-16,0 0 17 0,0 0-6 0,0 0-6 16,-40 13 8-16,26-9-8 0,0 0 7 15,-6 0-9-15,3 1 25 0,-3 1-5 0,-3 0 5 16,-2 2-10-16,2-1 41 0,-2 0-49 16,1 2 3-16,-1-1 18 0,4-2-21 15,-4 3 0-15,4 0 13 0,3-3 0 16,3-1-10-16,-2 2 15 0,5-3-18 15,1 0 10-15,-1 0 6 0,3-1 10 0,0 1 30 16,9-4-17-16,-11 6 5 0,11-6 5 0,0 0-13 16,-3 11-16-16,3-11 29 0,0 0-36 15,19 10 13-15,-10-4 5 0,4-2-13 0,3 3 8 16,2-2-3-16,0 0 12 0,2-1-18 16,5 2 16-16,-5-1-17 0,3-2-9 0,1 0 12 15,-3 0-5-15,-1-2-8 0,-2 3 5 0,-3-2 17 16,1-2-43-16,-5 3 5 0,-11-3-13 15,14 2-2-15,-14-2-3 0,0 0-3 16,0 0 14-16,0 0 22 0,0 0-10 0,-32 14 13 0,14-9-8 0,-5 3-2 16,-2-1 17-16,1 2-20 0,-2 0 16 0,1 0 4 15,2 0-7-15,-2 1-5 0,5 1 0 16,0 0 35-16,0-1-25 0,2 3 26 0,0 0-29 16,5-2 32-16,4 0-27 0,-5 0 6 31,6 0 12-31,1 2-2 0,0-3-10 0,4 0 19 15,3 0 15-15,0-10-16 0,0 18-8 0,3-8 12 16,-3-10 0-16,14 15-3 0,-6-10-7 16,1 1-8-16,2-1 4 0,1-1 2 0,3 1-18 15,1-2 28-15,2 0-10 0,-1 0 15 0,4-2-30 0,-3 1-11 16,2-1 16-16,-1 0-11 0,1 1 9 16,-4-2 19-16,6 2-32 0,-7-2 12 0,1 1 33 15,-1-1-51-15,2 2 16 0,-4-1-3 16,-13-1 13-16,27 1-26 0,-13-1-3 0,-14 0 32 15,18 0-11-15,-18 0-3 0,20 1-25 16,-20-1 52-16,17 1-35 0,-17-1-14 0,17 2 23 16,-17-2-16-16,13 0 15 0,-13 0 26 0,15 2-38 15,-15-2-5-15,0 0 17 0,16 0 16 16,-16 0-5-16,0 0-10 16,16 1-24-16,-16-1 16 0,0 0-3 15,13 1 8-15,-13-1-5 0,0 0 8 0,0 0-16 16,16 0 13-16,-16 0 8 0,0 0-18 0,0 0-3 15,0 0-5-15,13 1 2 0,-13-1 6 16,0 0 10-16,0 0-25 0,0 0 22 0,0 0-18 16,7 9 19-16,-7-9-13 0,0 0 1 15,-13 31 40-15,7-17-46 0,3 2 23 0,-6 5-29 16,4 3 31-16,-2 2-20 0,2 7 20 0,0-1-8 16,0 6 1-16,1 0 9 0,4 0-7 15,-1 2 0-15,1-3-11 0,0 0 20 16,5-1-12-16,0-4 21 0,-1-6-28 0,0-2 33 0,1-1-20 15,-1-4-6-15,0-2 11 0,2 1-19 0,-2-3-4 16,-1 0-5-16,1-4 14 0,0 0-1 0,-2-1 40 16,3-1-38-16,-5-9 43 0,7 18-48 0,-5-9-13 15,-2-9 4-15,5 17 6 0,-1-9-19 16,-4-8-6-16,3 16 2 0,-3-16-23 16,3 15 56-16,-3-15-54 0,1 13 7 0,-1-13 14 15,-1 14-13-15,1-14 34 0,-6 13-28 0,-1-3 17 16,-2-3-10-16,-2 2-2 0,-2-1 2 15,-6 0 8-15,-1 4 7 16,-2-4 16-16,-3 2 0 0,-6 1 2 16,0-2-20-16,-1-1 0 0,-3 2-2 0,1-3 22 15,1 0 6-15,-1 2-1 0,1-2-22 0,4-2 4 16,-1 0 11-16,2 1 8 0,-2-2-1 16,-1-1-2-16,2 0-12 0,-2 1 7 0,0-3 2 15,-4 0-5-15,4-1-10 0,-1 1 29 0,-1-2-27 16,1 0 16-16,-1 2-7 0,1-1 9 15,-1 1-2-15,1-1-10 0,-3 1 30 0,3 1-12 16,-2-4-13-16,-1 4 10 0,0-4-25 16,1 2 20-16,1 0-5 0,1-1 28 15,-1 0-44-15,2 1 24 0,0-2-14 16,1 0 19-16,-1 1-28 0,3 0 17 0,1 1 13 16,-3-1-7-16,6 1-21 0,-3 1 20 15,-1 0-2-15,-2 2 6 0,1 1-22 0,-1 1 37 16,2 0-29-16,-1 1 11 0,1-1 4 15,-1 0-12-15,-1 2-8 0,3-2 31 16,0 0-18-16,-1 0 5 0,2-1-10 0,1 3-10 0,4-6 5 16,1 3 28-16,0 0-8 0,2-1-10 15,2-1-5-15,1-2 0 0,0 1 5 0,4 1 10 16,-3 0 8-16,3 0-18 0,11-2 0 16,-21 1-5-16,11 0-6 0,-3 0 24 15,13-1-13-15,-20 1 39 0,8-1-47 0,12 0-2 16,-22 3 5-16,11-3 5 0,11 0 5 0,-19 1-10 0,8 0 2 15,11-1-7-15,-17 0-8 0,17 0 23 0,-17 0-8 0,17 0-2 16,-14 0 5-16,14 0 31 0,-14-1-41 16,14 1 2-16,0 0 8 0,-17 0 21 0,17 0-21 15,-13-1 0-15,13 1 0 0,-12 0 2 0,12 0-15 16,-19 1 3-16,19-1 8 0,-17 0 19 16,17 0-19-16,-19 1 33 0,10 1-47 0,9-2 11 15,-18 0 3-15,18 0 2 0,-15 1 12 16,15-1-22-1,-14 1-39-15,14-1 1 0,0 0-29 16,-15 1-48-16,15-1-67 0,0 0-98 0,-5-8-88 0,5 8-68 16,0 0-309-16,0 0 67 0,8-19 145 15,-8 19 23-15,11-15 19 0,-4 9 32 0</inkml:trace>
  <inkml:trace contextRef="#ctx0" brushRef="#br0" timeOffset="11425.48">26136 15168 952 0,'11'-8'343'0,"-11"8"-39"0,6-6-27 15,-6 6-32-15,0 0-27 0,0 0-29 0,0 0-4 0,-13-18-21 16,3 15-11-16,-3 2 6 0,-5 1-29 0,0 2-7 15,-2 0-8-15,0 1 16 0,0 1 15 16,2 2 5-16,0 1 10 0,2 2-28 16,3-1-5-16,3 3 18 0,1 2-2 0,5 3-22 15,4-2-4-15,2 2 23 0,3 2-26 16,4 2 13-16,5-1-36 0,6 1-23 0,-1 2 18 16,6-3-25-16,0 1 7 0,11 5-10 0,0-1 23 15,-9-5-54-15,0-2 8 0,-6 1-3 16,0 2 0-16,-5-2-10 15,-2-1-18-15,-2 3 31 0,-4 0-43 16,-4 2 7-16,-4-1-18 0,-2-4-18 0,-2 1 41 16,-2 2-27-16,-6 0 36 0,-3-2-24 0,-2-2 25 15,-7-1-38-15,1-3 3 0,-1-4 10 16,1 0 17-16,-2-1-7 0,5-4-7 0,-2-1 14 16,5-2-27-16,0-5 7 0,4 0 18 0,3-3-18 15,4-2 54-15,2-5-38 0,8-1-13 16,2-6 11-16,6-7-20 0,8-10 3 15,7-4 1-15,0 1 2 0,2-3-15 0,0 1 59 16,1 1-54-16,-5 0 15 0,-3 5 0 16,-4 7-5-16,-7 5 10 0,1 3-27 15,-6 3 15-15,-4 2-13 0,-2 5 25 0,-2-2-33 0,-5 3 18 0,-6 1 3 0,-1 0-21 16,-8 4 39-16,-1 1-42 0,-3 2 47 0,3 3-44 16,-8 2-23-16,1 3-5 15,3 2-35-15,0 1-29 0,2 0-26 0,1 3-76 0,8 3-147 16,2-4-480-16,5 2 115 0,5-1 53 15,4-1 118-15,0-9 8 0,16 18 84 16,-3-10 1-16</inkml:trace>
  <inkml:trace contextRef="#ctx0" brushRef="#br0" timeOffset="11965.94">26482 15659 959 0,'4'18'323'0,"-2"-4"-24"16,0-1-7-16,-2-13-36 0,2 14-15 16,-2-14-34-16,2 13-28 0,-2-13-17 0,0 0-1 15,5 10-23-15,-5-10 3 0,0 0 12 16,0 0-35-16,0 0-10 15,0 0-6-15,22-25-7 0,-17 14-3 16,5-1 0-16,-2-2-18 0,3-1-7 0,3-2-1 16,-1 1-22-16,1-2 5 0,-1 2-9 0,-2 3 9 15,1 2 33-15,-3 1-28 0,2 2-8 0,-2 5-8 16,-9 3-7-16,0 0 20 0,18 10-38 16,-12 1 36-16,0 4-31 0,-2 3 10 0,0 1-10 15,1-1 7-15,-3 1 1 0,2 0-13 0,4-3 7 16,-4-1 18-16,-2-2-9 0,3-4 32 15,3-1-53-15,-3-1 15 0,-5-7 0 0,20 1-13 16,-20-1 3-16,27-11-8 0,-16 3 8 16,7-5 0-16,-2 0 17 15,2-3-25-15,-5 1-7 0,7-3 9 0,-1 1-7 0,-2 3 13 0,2 0-15 0,-2 0 7 16,-3 4-3-16,-1 0 9 0,-1 3-4 0,1 2 9 16,-4 5-6-16,-9 0-13 0,22 11-2 15,-13 1 15-15,3 5-10 0,-3 3-7 0,2 1 9 31,-2-1 11-31,2 2-13 0,-4-1 0 0,5-1-5 16,-4-4 8-16,-1-2-9 0,-1 0 17 0,2-4-52 16,-4-3-82-16,3-2-92 0,-7-5-82 15,10 5-138-15,-10-5-389 0,14-17 43 0,-7 6 159 16,2-3 15-16,5-2 49 0,-1-3 74 16</inkml:trace>
  <inkml:trace contextRef="#ctx0" brushRef="#br0" timeOffset="12298.53">27371 14925 749 0,'0'0'308'16,"0"0"-1"-16,0 0 3 0,0 0-1 0,0 0-45 16,0 45-13-16,2-27 18 0,1 2 7 0,0 4-46 15,0 4-12-15,1 6 15 16,1 2-49-16,2 13-35 0,2-2 9 0,-1-7-9 0,-1 7-21 16,1-6 0-16,-4-8-3 15,0-4-33-15,1-2-12 0,-3-4-68 0,2-3-50 16,-2-4-72-16,-2-2-67 0,0-5-48 0,0-9-100 15,0 0-56-15,0 0-374 0,0 0 117 16,0 0 3-16,12-53 80 0,-5 24 56 0,4-3 28 0</inkml:trace>
  <inkml:trace contextRef="#ctx0" brushRef="#br0" timeOffset="12495.88">27606 14916 1116 0,'8'15'373'16,"-2"1"-48"-16,1 3-20 0,1 5-21 15,2 7-15-15,-3-1-16 0,5 17-30 0,-4 5-29 16,-4-1-30-16,-1 4-26 0,-3 1-15 16,2 2-61-16,-2-2-34 15,-2 2-100-15,-2-5-84 0,-2-13-79 16,1-6-62-16,2-9-423 0,0-5 47 0,3-8 90 16,4-1 30-16,-4-11 84 0</inkml:trace>
  <inkml:trace contextRef="#ctx0" brushRef="#br0" timeOffset="12695.14">27792 15444 1126 0,'8'-6'325'0,"-8"6"-41"15,0 0-43-15,0 0-11 0,0 0-33 16,0 0-8-16,0 0-25 0,-16-14-23 16,7 12 2-16,-3-4-27 0,-3 2-14 15,-3-2 3-15,-4 0-8 0,-1-2-5 0,0-1 6 16,-2-1-32-16,-1 2 1 0,-3-3-34 15,4 1-2-15,0 2-57 0,0 0-17 0,-1 0-44 16,-1 2-80-16,3 4-86 16,-1-1-433-16,4 3 31 0,3 0 53 0,2 3 123 0,3-1-7 15</inkml:trace>
  <inkml:trace contextRef="#ctx0" brushRef="#br0" timeOffset="15047.32">22845 15722 529 0,'3'-6'228'0,"-3"6"-28"0,6-11-26 0,-6 11 0 15,4-11-20 1,-4 11 7-16,3-10-31 0,-3 10-27 15,0 0-19-15,0-12 11 0,0 12-3 0,0 0-10 0,0 0 13 16,-1-13-3-16,1 13 13 0,0 0 2 16,0 0 14-16,0 0-11 0,0 0 5 0,0 0 15 15,0 0-14-15,-11 34 19 0,10-18-4 0,0 0 38 16,2 2-49-16,-1 1-2 16,1 0-21-16,1 0-10 0,1-1 3 0,0-2-21 15,-2 1-23-15,2-3-31 0,0-3-38 16,-2 0-128-16,3 1-243 0,-4-12-379 0,0 0 72 15,0 0 79-15,0 0 125 0,33-19 11 0,-20 2 20 16</inkml:trace>
  <inkml:trace contextRef="#ctx0" brushRef="#br0" timeOffset="15413.83">23061 15487 1082 0,'24'1'320'0,"-11"-3"-36"15,0 0-30-15,1 0-29 0,0-2 10 16,3-1-45-16,3 0-1 0,-3-1-45 0,4-2-11 16,-1-2-13-16,0 2-5 0,-1 2-25 0,-3-1 5 15,-2 4-26 1,-1-2 2-16,-2 5-22 16,-11 0 5-16,17 7-16 0,-17-7 13 0,7 17-17 0,-5-4 17 0,-4 1-23 15,0 2-2-15,-3 2-9 16,-1 4 24-16,-1-3-12 0,-1 3 4 0,2-1 5 15,-1 0 1-15,0 0 12 0,3-4-5 0,-3-1-10 16,4 1 46-16,-1-2-18 0,2 1 18 16,1-3 2-16,4-1-2 0,-2 1 0 0,4-1-34 15,-1-3 24-15,4 1-23 0,-1 0-11 16,0-1 21-16,3-3-49 0,3 1-5 0,-3 0-40 16,2-4-17-16,1 1-42 0,3-4-32 0,-16 0-53 15,28-3-36 1,-11-1-82-16,-3-4-51 0,6-4-8 0,-5 0-363 15,3-3 10-15,-3-1 74 0,4-5 75 0,-4 2 81 16</inkml:trace>
  <inkml:trace contextRef="#ctx0" brushRef="#br0" timeOffset="15595.69">23673 15405 939 0,'2'17'369'0,"-2"2"-52"0,0 6-12 0,0 4-21 15,0 1-18-15,0-1-46 0,0 1 26 0,0 1-65 16,0-1 14-16,-2-2-49 16,2 0-31-16,0 0-92 0,-1-3-123 0,-2-6-110 0,6 0-151 0,-4-4-314 0,-1-4 65 15,2-11 111-15,3 12-28 0,-3-12 94 16</inkml:trace>
  <inkml:trace contextRef="#ctx0" brushRef="#br0" timeOffset="16339.89">23832 15609 908 0,'1'17'389'0,"1"-5"-30"0,-2-12-34 15,-5 19-54-15,4-11-7 16,1-8-39-16,-10 14-18 16,6-7-25-16,-2-1-3 0,6-6-33 0,-11 9-5 0,3-3 2 0,8-6-17 15,-13 8-16-15,7-3 2 0,6-5-45 16,-10 7 28-16,10-7-26 0,-11 6 41 15,11-6 0-15,-9 5 36 0,9-5 25 0,-5 7-45 16,5-7 17-16,0 0-2 0,-2 11-29 16,2-11-12-16,0 0-23 0,0 0 13 0,0 0-14 15,0 0 11-15,10 19-20 0,-10-19 20 16,7 6-32-16,-7-6-5 0,11 7 3 0,-11-7 25 16,10 7-50-16,-10-7-16 0,15 6 1 0,-7-3-54 15,2 1-35 1,-10-4-29-16,20 5-26 0,-9-3-35 0,2-1-39 15,-13-1-26-15,28 0-14 0,-14 0 32 0,0-3 16 16,0 1 33-16,-1-1-79 0,1-1 31 16,-2 2-8-16,-1-2 58 0,-11 4 34 0,20-5 3 15,-13 2 25-15,-7 3 3 0,15-2 10 0,-15 2 28 16,10-4 0-16,-10 4 39 0,0 0-9 16,0 0 19-16,13-3 28 0,-13 3 38 0,0 0 16 15,0 0 25-15,0 0 6 0,13-1 9 16,-13 1-30-16,0 0-20 0,0 0-8 0,0 0-3 0,0 0 0 15,8-5-23-15,-8 5 10 16,0 0 6-16,3-12-26 0,-3 12 13 0,3-18-1 0,0 6-9 0,-2 1-6 16,5 0 26-16,-4-1 0 0,3-3-3 0,-2 4-7 15,1 0 15-15,2-2-12 16,-1 0 1-16,4-1 14 0,-4 0-11 0,2 0-4 16,2 2-1-16,1 0-2 0,-2 3-6 15,-1 0 1-15,1 0-1 0,1 2-4 0,-3 1 15 16,3-1 0-16,-9 7-3 0,13-7-20 0,-13 7 5 15,12 0-18-15,-12 0 5 0,0 0-13 16,18 6 28-16,-18-6-37 0,9 12 27 0,-5-3-8 16,-1 2 27-16,-2-1-35 0,2 2 4 15,-1 1 12 1,-2 2-20-16,1 3 10 0,0-3 8 0,1 3 7 0,0-1-2 0,1-1 15 16,1 1-3-16,1 0 11 0,0-3 13 15,1 0-11-15,2-1 31 0,1-1-51 16,-2 1 21-16,3-3-3 0,2-1 2 0,-1-1-23 15,1-1-2-15,0-2 0 0,-1-1-31 16,0-2-41-16,1 1-30 0,-12-3-65 0,21 1-74 16,-21-1-94-16,15-1-147 0,-15 1-317 0,8-5 144 15,-8 5 71-15,8-8 34 0,-8 8 48 16,0 0 28-16</inkml:trace>
  <inkml:trace contextRef="#ctx0" brushRef="#br0" timeOffset="17546.39">19892 15766 770 0,'0'0'358'0,"0"0"-27"15,0 0 9 1,0 0-51-16,0 0 11 0,0 0-26 0,0 0-1 0,0 0-32 0,0 0-3 0,0 0-13 16,0 0-35-16,0 0 20 15,27 27-54-15,-18-22 31 0,1 1-39 0,1-2-28 16,0 1-7-16,2-2-26 0,0 3 0 0,0-3-10 0,1 1 20 31,0-2-33-31,1 1 18 0,1 1-31 16,-1 0-15-16,0 1 8 0,-1 3-19 0,-3-1-2 15,-1 3 13-15,0 1 31 0,-5 3-60 16,1 0 24-16,-3 1 0 0,-2-2-31 0,-1 3 7 16,0-3-7-16,-2 3-2 0,-1-3-49 0,0-1 15 15,-4 3-28-15,-2-3-59 16,1-3-25-16,-1 1-52 0,-1-4-107 0,-1-1-95 0,11-5-445 0,-17-1 79 15,17 1 94-15,-14-13 35 0,10 4 58 0,1-2 69 16</inkml:trace>
  <inkml:trace contextRef="#ctx0" brushRef="#br0" timeOffset="17743.75">19997 15704 1021 0,'0'0'443'16,"21"-2"-41"-16,-12 0-39 0,-9 2-5 0,20-6-25 15,-9 1-51 1,3-1-11-16,-1-1-10 0,1-1-59 16,-1-1-12-16,2 0-16 0,-2 1-33 0,1-2-42 0,0 3-37 15,-1-3-49-15,2 0-42 0,-2-1-73 16,1 3-26-16,-1-1-74 0,-2 1-85 0,2 1-33 16,4-1-89-16,-6 1-282 0,-2-1 71 15,-1 2 31-15,2-2 85 0,-4 1 23 0</inkml:trace>
  <inkml:trace contextRef="#ctx0" brushRef="#br0" timeOffset="17998.58">20380 15512 578 0,'3'13'302'16,"1"1"-10"-1,3 8 2-15,-1 0-17 0,4 6 2 0,0-1-16 0,5 1 21 0,1 0-10 0,1 0-13 16,0-3-12-16,1 0 4 0,-1-4-10 16,1-1-10-16,-3-3-2 0,0-2 4 15,1-3-58-15,-4-4-8 0,0-3-26 0,0-3 13 16,-12-2-41-16,27-7 18 0,-13-3-17 15,1-6-24-15,-1-1-5 0,-3-3-28 0,2-1-11 16,-2-4-2-16,2 0 3 0,-1-1-23 0,-3 4-29 16,0 3-7-16,2 1-39 0,-4 2-35 15,1-2-37-15,3 6-35 0,-2-1-82 0,1 3-151 16,-1 1-491-16,2 3 63 16,0 1 98-1,4 0 66-15,-2 3 121 0,6 0 15 0,-1-1-6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2-02-21T23:11:09.2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915 4745 1162 0,'0'0'343'0,"0"0"-18"0,0 0-34 16,0 0-1-16,-5-5-1 0,5 5-25 0,0 0 27 15,0 0-40-15,0 0 13 0,0 0-18 16,0 0-3-16,0 0-33 0,0 0-11 0,0 0-22 15,0 0-31-15,0 0 36 0,0 0-47 0,0 0-2 16,0 0-30-16,0 0 12 0,24-5-18 16,-24 5-7-16,0 0-26 0,0 0 20 0,0 0-12 15,0 0 2-15,0 0 21 0,15 0-16 16,-15 0 19-16,0 0-50 0,0 0-7 0,15-3 28 0,-15 3 0 0,16 0 8 16,-16 0-13-16,18 0-13 0,-18 0 0 0,22 2 11 15,-8 0-1-15,0-1 3 0,-1 2 18 16,1 0-31-16,-1 3-28 0,-2-2 26 0,-2 3 0 15,-2 1 12-15,-3 3-43 0,-2 0-20 32,-2-11 37-32,-6 27-9 0,-1-9 5 0,-2 0-18 15,-2 3-19-15,-2 0 12 0,3 0 17 0,-4 4-16 16,3 1 3-16,0-5 6 0,2 1-16 16,2-1-8-16,1 0-5 0,-1-6 34 0,5-3-1 15,0 1-7-15,4-1-3 0,-2-12-20 0,11 18 18 0,-4-12 48 16,6-2-56-16,1-1-18 0,1-2 34 15,5-2 1-15,-1 0-4 0,3-5 5 0,2 0-2 16,-1 0-19-16,-2-1-10 0,0-3-5 16,0 1-2-16,-2-2 22 0,-4 2-17 0,-2 0 7 15,1-2 8-15,-5-1 5 0,3 1-2 16,-3 0-34-16,-1-2 1 0,-1 1 40 16,0 2-15-16,-3 0 2 0,2 0-2 0,-3 1-13 15,3 0 3-15,-3 2 2 0,-3 7 0 0,8-12 26 16,-8 12-5-16,6-11-3 15,1 7-21-15,-7 4 11 0,14-9 0 0,-8 5 23 16,5 0-8-16,-11 4 0 0,22-4-20 0,-9 2-3 16,1 2 6-16,2-2-11 0,4 2-8 15,0 0-4-15,2-2-24 0,1 0 0 0,0-1 13 16,-1 2 8-16,-1 0-59 0,-1-3-18 16,0 3-16-16,-2-3-22 0,2 1-34 15,-5-1-118-15,-2 2-169 0,3-3-538 0,-2 0 139 0,0 3 102 16,3-2 124-16,1 0 53 0,-1 1 72 15,2-2-33-15,0 0 43 0</inkml:trace>
  <inkml:trace contextRef="#ctx0" brushRef="#br0" timeOffset="1352.94">2308 4593 1295 0,'8'-2'476'0,"-8"2"-23"0,0 0-38 16,0 0-57-16,13-3-33 0,-13 3-43 0,0 0-26 15,0 0-11-15,0 0-43 0,0 0 6 0,0 0-24 16,0 0-25-16,0 0 10 0,0 0 12 16,-28 14-17-16,12-7 13 15,2 1-34-15,-6 4 1 0,-4 2-16 16,-3 3 10-16,3 3-3 0,-11 7 24 16,1 3-31-16,0-1 5 0,5 1-2 0,-3 1-16 0,9-5-15 15,4-2-8-15,-1 1 3 0,-1 11-11 0,4-6 1 16,6-5 2-16,1-2-18 15,3 1-10-15,4-1 12 0,1-1 21 0,4-3-12 16,2 4-32-16,2-1-14 0,6-3 22 0,1 0-28 16,4-2 21-16,5 0-18 0,3-2-8 15,-3-4-21-15,2-1-27 0,3-1-73 0,-4-3-37 16,0-3-93-16,-1-2-69 0,-1-2-149 16,4 1-181-16,-3-4-412 0,5-4 120 15,-2 1 105-15,8-4 26 0,-1 0 89 0,-3-1 80 0,2-1 48 0,8-9 128 0</inkml:trace>
  <inkml:trace contextRef="#ctx0" brushRef="#br0" timeOffset="1731.26">2773 4845 1041 0,'0'0'356'0,"-16"-4"-21"0,16 4-10 16,-17 0-40-16,17 0-24 15,-21 1-31-15,7 0-2 16,-3 1-28-16,-2 0 22 0,-2 0-30 0,2 1-5 0,-1 1 31 16,-1 0-37-16,1 2-9 0,-2 2 15 0,1-1-44 15,2 3 36-15,4 1-17 0,0 1-17 0,4 1 22 16,2 2-24-16,2-1 16 16,4-2 5-16,2 2-11 0,5-1-12 0,0-4-31 15,2 1 8-15,3-3-98 0,4-1 6 0,-1-1 25 0,1-3-28 16,4-1 8-16,2-4 5 0,-2 0 43 15,3-1-46-15,-1-3 3 0,-1 0-5 0,1-2 18 16,-1-2-39-16,-2-1 13 16,-1 3 0-16,-5-4-3 15,1 2-30-15,-3-3 5 0,0 0-28 0,0-1-11 16,-4 2-12-16,0 0-39 0,-2-1-61 0,-1 3-59 16,-1 0-82-16,-1 0-136 0,1 11-109 15,-2-14-367-15,2 14 157 0,0 0 86 0,-4-6 6 16,4 6 50-16,0 0 65 0,0 0 84 15</inkml:trace>
  <inkml:trace contextRef="#ctx0" brushRef="#br0" timeOffset="2183.14">2807 4474 1231 0,'0'0'445'0,"0"0"-28"15,0 0-15-15,0 0-8 16,0 0-12-16,0 0-14 15,18 28 11-15,-11-19-3 0,5 2-53 0,-1 2 12 0,4 4-35 16,6 2 25-16,11 12-23 0,-1-1-64 0,3 5-5 16,0 0-36-16,-3 0 18 0,0 0-10 15,-4 2-54-15,-3-3 5 0,-7-2-51 0,-2-5 8 16,-3 1-11-16,-4-1 5 0,-1-2 6 0,-4-1-23 16,0-3-3-16,-5-1-31 0,2 0-25 0,-1-1-18 15,-2-3-13-15,-1-2 0 16,-2 1-24-16,1-1-80 0,-3-3-30 0,0 0-29 15,0-2-32-15,-2-1-40 16,1-4-42-16,-2 1 1 0,-1-1-90 16,12-4-59-16,-21 3-118 0,21-3-30 0,-13-1-305 15,13 1 107-15,-8-7 44 0,8 7 80 0,0 0 96 16,8-18 62-16,3 7 6 0</inkml:trace>
  <inkml:trace contextRef="#ctx0" brushRef="#br0" timeOffset="2698.77">3477 4674 1231 0,'0'0'483'0,"0"0"-12"0,-10 5-25 0,10-5-24 0,0 0-15 0,0 0-2 15,-11 3 22-15,11-3-53 0,0 0 17 16,0 0 9-16,0 0-32 0,0 0-12 0,0 0 26 16,0 0-14-16,0 0 14 0,0 0-19 15,0 0 3-15,0 0-217 0,0 0-149 16,0 0 0-16,0 0 0 0,0 0 0 0,0 0 0 16,46-6 0-16,-24 5 0 0,1 1 0 15,7 0 0-15,3 0 0 0,2 0 0 0,-2 1 0 16,-1 2 0-16,-1-2 0 0,-3 3 0 0,-4-3 0 15,-3 2 0-15,-2 0 0 16,-1-1 0-16,-5 0 0 0,0 0 0 16,-13-2 0-16,15 2-635 0,-15-2-108 0,14 3-324 15,-14-3 122-15,15 0 85 0,-15 0 126 16,19 0 27-16,-19 0 65 0,27 0 58 0,-11 0 21 16,-1-2 95-16</inkml:trace>
  <inkml:trace contextRef="#ctx0" brushRef="#br0" timeOffset="3983.64">4740 4759 1748 0,'0'0'571'0,"0"0"-75"0,0 0-56 0,0 0 3 16,0 0-54-16,0 0-28 0,0 0-28 16,0 0-49-16,0 0-5 0,31 13-20 0,-31-13-11 15,0 0-5-15,16-1-15 16,-16 1 13-16,0 0-24 0,26-4-12 0,-13 3-39 15,2-1 24-15,7 0-44 0,1 0-16 0,5-1-20 0,6 1-28 16,6 0 13-16,2 1-21 16,3 1-30-16,-1 0-34 0,-2 1-43 0,-3 2-49 15,-3 0-34-15,-4 0-32 0,-4 2-85 0,-1-1-69 16,-6-1-138-16,-1 0-223 16,-2 1-356-16,-5-1 110 15,1 0 106-15,-3 0 76 0,-1 0 133 0,-10-3-3 0,18 4 62 16,-18-4 36-16</inkml:trace>
  <inkml:trace contextRef="#ctx0" brushRef="#br0" timeOffset="4269.6">4962 4935 1428 0,'0'0'535'0,"-10"6"-39"0,10-6 14 0,0 0-32 0,0 0-14 0,0 0-32 0,0 0-7 15,0 0-33-15,33 5-26 0,-19-5-15 0,-14 0-62 16,31-1 0-16,-14 1 8 0,0 0-13 31,4 0-54-31,0 0-27 0,2 0-1 0,-3 1-18 16,2-1-53-16,-1 1-11 0,0 1-35 0,0 1-85 16,-2-3 0-16,0 3-24 0,-4-3-70 15,1 1-57-15,1 2-72 0,-4-2-51 0,1 0-82 16,-14-1-110-16,25 1-173 0,-12-1-380 15,1 0 131-15,3 2 86 0,-1-2 68 0,5 0 81 16,-2 2 87-16,3-2 44 0,-1 1 74 16</inkml:trace>
  <inkml:trace contextRef="#ctx0" brushRef="#br0" timeOffset="5235.77">6131 4738 847 0,'0'0'353'0,"0"0"-46"15,0 0-15-15,10-6-8 0,-10 6-59 16,0 0-7-16,0 0-1 0,0-11-35 0,0 11 18 15,0 0-31-15,-15-12 0 0,3 9 18 0,-2 2-21 16,0-1 11-16,-6 5-6 0,-2 1 1 16,-7 2-6-16,-3 3-5 15,-2 1 29-15,-7 8-14 0,5-1 6 16,-7 5-10-16,5 3-6 0,-1 1 21 0,5 3-11 16,3 1 1-16,4 2 5 0,6-5-29 0,7-3-9 15,3-3-6-15,4 2 10 0,4-5-7 0,3 1-15 16,3 1-14-16,7 0 16 0,7 1-15 15,4-2-13-15,5-4-29 0,3 0 21 0,9-5-10 16,0-3-28-16,3-3 31 0,4-4-6 16,1-2-13-16,13-6-32 0,1-1-1 0,-4-6-12 15,2-2-21-15,-4-3 0 0,-2-4 0 0,0-1 0 16,-5 0 0-16,0-5 0 0,-8-2 0 16,0-2 0-16,-5-2 0 0,-4 0 0 0,-7-2 0 0,-8 6 0 15,-6 6 0-15,-5 4 0 0,-5 2 0 0,-5-1 0 0,-4 3 0 16,-4 2 0-16,-3 2 0 15,-4 1 0 1,-3 4 0-16,-1 3 0 0,-4 0 0 0,2 4-62 16,-2 2-17-16,-3 1-26 0,3 3 5 15,-1-1-31-15,0 0-25 0,2 2-23 0,1-1-31 16,2-1 36-16,4 0-92 0,2 1-3 16,3-3-15-16,1 1 32 0,4-2-28 15,11 0-25-15,-16-2-56 0,16 2-15 0,-11-3-41 0,11 3-19 16,0 0-337-16,0 0 87 0,0 0 31 0,0 0 66 15,0 0 93-15,0 0 25 0</inkml:trace>
  <inkml:trace contextRef="#ctx0" brushRef="#br0" timeOffset="8369.33">8849 4806 1172 0,'0'0'481'15,"0"0"-43"-15,22-9-75 0,-22 9-10 0,0 0-17 16,0 0-24-16,0 0-56 0,10-4-8 31,-10 4-30-31,0 0-21 0,0 0-20 0,0 0-11 0,0 0-18 0,0 0-25 0,11-3-20 0,-11 3 38 31,0 0-14-31,0 0 45 0,0 0-67 16,0 0-8-16,0 0-5 0,0 0 16 0,0 0 2 16,0 0-10-16,0 0-3 0,0 0-30 0,0 0-6 0,0 0-2 15,0 0-16-15,0 0 19 0,0 0-8 16,0 0-1-16,0 0 11 0,0 0-51 0,0 0 59 16,0 0-24-16,0 0-4 0,0 0 5 0,0 0 2 15,0 0-5-15,0 0-8 0,0 0 29 0,0 0-3 16,0 0-10-16,-3 26-6 0,3-26 14 15,-8 11 4 1,8-11-30-16,-8 14 36 0,6-6-16 0,-3 0-5 16,0 1 8-16,-1 1-5 0,-2 1 5 15,0 2-6-15,0-1-14 0,-2 2 15 0,2 0-3 16,-1-2 0-16,2 3-2 0,-3-1 9 0,5 1-34 0,-1 0-24 16,0-1 0-16,2-1 0 15,1 1 0-15,-1-3 0 0,3 1 0 0,1-1 0 16,0-11 0-16,0 23 0 0,1-14 0 0,4 1 0 15,3 0 0-15,-1-2 0 0,4 0 0 0,3-1 0 16,2-2 0-16,2-3 0 0,3 1 0 16,-2 0 0-16,2-3 0 0,-3 0 0 0,1-2 0 15,0 1 0-15,0-2 0 0,-1 2 0 0,0-3 0 16,-3 2 0-16,1-3 0 0,-1 1 0 0,-4-3 0 16,2-1-456-16,-5 0-243 15,1 0-431-15,-1-1 107 0,2-1 125 0,0 0 71 0,1 0 108 16,-2 0 51-16,-1-2 48 0,-2-1 106 0,2 1 2 0</inkml:trace>
  <inkml:trace contextRef="#ctx0" brushRef="#br0" timeOffset="8580.25">8838 4582 1277 0,'0'0'578'15,"0"0"-22"-15,0 0-67 0,4-16-18 0,-4 16-75 0,10-10-9 0,0 6-59 16,-1-5-37-16,1 1-48 0,3-1-79 0,2 0-38 16,3-2-78-16,1 0-73 0,3 2-108 15,1-1-195-15,5 3-550 0,4-1 85 16,-2 2 81-16,6 1 46 0,-4 1 83 0,6 0 112 16,2-1-10-16</inkml:trace>
  <inkml:trace contextRef="#ctx0" brushRef="#br0" timeOffset="9548.46">9917 4507 934 0,'0'0'335'0,"8"-4"-12"0,-8 4-29 16,0 0-35-16,0 0-4 0,0 0-6 15,0 0-14-15,0 0 1 0,0 0-26 0,0 0 0 16,0 0-3-16,0 0-2 0,-31 21 17 16,18-13-27-16,-5 6-18 0,-4 3-3 0,-2 4 7 15,-8 8-9-15,2 0-21 0,-2 4-8 16,1-2-5-16,0 1 3 0,1-3-18 0,7-3-13 16,4-3 12-16,3 1-26 0,2-4 1 15,4-3 3-15,1 3-21 16,2-1-25-16,1-3 28 0,3-1-31 0,3-1-23 15,3-1-18-15,3-1-81 0,4-1-52 0,2-1-84 0,3-1-90 16,2-1-151-16,10-3-136 0,-2 1-312 16,4-4 77-16,2-2 113 0,1 1 68 15,9-2 37-15,3-1 71 0,14-4 61 0</inkml:trace>
  <inkml:trace contextRef="#ctx0" brushRef="#br0" timeOffset="9864.75">10333 4680 1100 0,'-15'0'359'16,"15"0"-47"-16,-27 8-15 0,9 0 5 15,-6 2-46-15,-3 4-5 0,-3 2-29 0,2 0-14 16,-9 8 14-16,5-5-30 0,6-1-10 0,2 0 2 16,4 1 3-16,2-3 38 0,4-1-43 15,4-1-26-15,3-2-7 0,4-1-19 0,2 1 24 16,1-12-34-16,11 16-5 0,-2-10 6 0,5-2-1 15,1-3-11-15,6-2-34 0,0-3 7 16,6-1-10-16,-2-4-13 0,1 2-8 0,3-3-23 16,-5-1 26-16,-2 0-21 0,0-2 31 15,-4 1-31-15,-1-3-20 0,-5-2-15 0,-3 1-11 0,-5 1-56 0,-2 0 0 16,-1-1-52-16,-2 2-8 0,-2 0-32 16,-1 0-7-16,-1 3-26 0,0 2-42 15,-3 1-109-15,0 1-83 0,8 7-127 0,-10-8-224 16,10 8 35-16,-7-4 73 0,7 4 52 0,0 0 61 15,0 0 102-15</inkml:trace>
  <inkml:trace contextRef="#ctx0" brushRef="#br0" timeOffset="10285.17">10346 4506 1313 0,'0'0'471'0,"0"0"-34"0,0 0-25 16,0 0-12-16,0 0-27 0,0 0 14 15,0 0-36-15,0 0-34 0,0 0-7 0,0 0-31 16,31 23-13-16,-16-16-33 0,1-1-26 15,4 5 13-15,2 0-12 16,0 6-32-16,2-1-27 0,-2 3 20 0,-1 2-26 16,-2 3 3-16,-2 1-31 0,-1 2 0 0,-3 2-28 15,-2 0-7-15,-3 2-1 0,-1 1-15 16,-1-3 8-16,-1 3-24 0,-3-3 32 0,-1-3-37 16,1 0-2-16,-2 0-5 0,-2-1-10 15,1-5-24-15,-3 0-17 0,0-1-36 0,-1-2-44 16,0-2-43-16,0 1-21 0,0-4-92 15,-4-2-38-15,2-3-59 0,0-3-80 0,7-4-142 16,0 0-109-16,0 0-176 0,-22-11 44 16,22 11 63-16,-5-15 116 0,7 6 59 0,-2 9 43 15,6-21 69-15</inkml:trace>
  <inkml:trace contextRef="#ctx0" brushRef="#br0" timeOffset="10951.74">10903 4660 936 0,'0'0'377'0,"0"0"-22"0,0 0-32 16,-9 4-18-16,9-4-21 0,0 0 15 16,0 0-17-16,0 0 43 0,0 0-62 0,0 0 16 0,-12 3 16 15,12-3 38-15,0 0 7 0,0 0 34 0,0 0 53 16,0 0-40-16,0 0 63 0,0 0-27 0,0 0-22 16,0 0-65-16,0 0-11 0,0 0-253 15,48-8-72-15,-27 4 0 0,0 1 0 0,5 0 0 16,2 0 0-16,3 0 0 0,2 1 0 0,-1-1 0 15,2 3 0-15,-1 0 0 0,-3 0 0 16,1 0 0-16,-3 3 0 0,-4-2 0 0,-3 0 0 16,-1 2 0-16,-5-3 0 0,1 0-254 15,-2 7-509-15,-3-5-309 16,3-1 74-16,-14-1 104 0,22 5 106 16,-10-2 53-16,-2-1 82 0,2 3 70 0,0-2-11 0,-2 2 156 15</inkml:trace>
  <inkml:trace contextRef="#ctx0" brushRef="#br0" timeOffset="11418.1">11663 4818 1233 0,'-9'-4'551'0,"9"4"-68"15,0 0 9-15,0 0-52 0,0 0-20 0,0 0-52 16,30-12-55-16,-18 6 22 0,1 2-10 16,4 0-30-16,0 1-37 0,5-1-45 0,-2 0-11 15,8 2 0-15,-8 1-36 0,6-2-43 0,3 2-18 16,-1-1-56-16,1 1-62 0,-4 0-56 15,-5 1-67-15,2-2-81 0,-7 2-208 0,-1 0-538 16,-1 0 52-16,-13 0 82 0,23 3 140 16,-14 1 31-16,-9-4 90 15,14 8 82-15,-14-8 10 0</inkml:trace>
  <inkml:trace contextRef="#ctx0" brushRef="#br0" timeOffset="11814.47">11608 4953 1766 0,'0'0'591'0,"0"0"-36"15,-11-3-17-15,11 3-31 0,0 0-29 16,0 0-4-16,0 0-26 0,0 0-28 16,0 0-31-16,34-5-8 0,-34 5-25 0,23-3-21 15,-8 3-51-15,2-1-5 0,3 1-66 0,3-1-36 16,0 2-177-16,3-2 0 0,3 2 0 16,3 1 0-16,-2-2 0 0,-2 2 0 0,0 0 0 15,0 1 0-15,2-1 0 16,-7 1 0-16,-1-1 0 15,-4 0 0-15,0-1 0 0,-4 1 0 0,1-1-343 0,-2 2-116 16,-1-1-193-16,-12-2-452 0,22 3 150 0,-10-2 83 16,-12-1 52-16,24 4 69 0,-10-3 92 15,-1 1 70-15,3-2 101 0,0 0 4 0</inkml:trace>
  <inkml:trace contextRef="#ctx0" brushRef="#br0" timeOffset="13100.33">12893 4622 860 0,'0'0'266'0,"0"0"-33"0,0 0-21 16,0 0 21-16,0 0-33 0,0-12-19 15,0 12 22-15,0 0-39 0,0 0 4 0,0 0-14 16,0 0-13-16,0 0-21 0,0 0 8 0,0 0-13 16,0 0-2-16,0 0-3 0,0 0-26 15,0 0-4-15,0 0-9 0,0 0 9 0,0 0-9 16,0 0-14-16,0 0 25 0,-7-8-39 16,7 8 14-16,0 0-11 15,0 0-5-15,0 0 25 0,0 0-27 16,-11-2-11-16,11 2 31 0,0 0-24 0,-16-1 11 15,16 1-12-15,-14 0 37 0,14 0-12 0,-14 1-18 16,14-1 33-16,-19 3-7 0,8 1 2 16,1 1 10-16,-1 1 34 0,1 2-31 15,-4 2-26-15,1 1 8 0,1 2 34 0,3 3-4 16,-2 3-22-16,1-1 25 0,2 3-20 0,1 0-4 16,1 0 8-16,1 2-17 0,0 0 12 15,1 2-4-15,2-2-26 0,2 2 39 0,0 0-19 16,0 0 16-16,4 0-31 0,-2-2-28 15,3 1 39-15,2-3-26 0,1 1 38 16,3-4 3-16,1 0 10 0,3-3-31 0,4-4 13 16,4-2-13-16,-4-5 3 0,6-3 21 15,5-3-32-15,7-6 1 0,9-7-1 16,0-3-32-16,0-3 30 0,-4-2-10 0,-2-1-18 16,1-2 15-16,-7-1-38 0,-2-2 13 15,-8 3-14-15,-4 4 50 0,-4-3-21 0,-5-2-18 16,-4 4-33-16,0-2 2 0,-5 0 6 0,-2-2-19 15,-4 2 1-15,-2 2-26 0,-4-1 28 16,1 3-18-16,-7 1 6 0,1 3-21 0,0 3-8 16,-4 1 3-16,3 2-11 0,-2-1-12 15,4 5-39-15,-3 0-2 0,3 0-21 0,1 2-74 16,-5-1-120-16,5 5-123 0,-2 1-479 0,0 0 118 0,1 2 41 0,14-2 123 16,-20 5 31-16,11-1 119 0,9-4 47 15</inkml:trace>
  <inkml:trace contextRef="#ctx0" brushRef="#br0" timeOffset="14986.67">13007 4522 499 0,'0'0'138'0,"0"0"18"0,0 0-41 0,0 0 36 0,0 0-23 15,21-13 0-15,-21 13-2 0,0 0-34 16,11-6 10-16,-11 6-12 0,11-3-16 16,-11 3 8-16,0 0-28 0,13-5 17 0,-13 5-30 15,5-5 8-15,-5 5-11 0,0 0-10 16,10-4 16-16,-10 4-11 0,0 0-2 0,0 0 20 16,10-5-23-16,-10 5 11 0,0 0 9 15,0 0 6-15,0 0 20 0,0 0 11 0,0 0 12 0,0 0-20 0,0 0-21 16,9-6 36-16,-9 6-12 0,0 0 22 0,0 0-17 15,0 0 2-15,0 0-26 0,0 0 8 16,0 0-13-16,-20-12 14 0,20 12-12 0,-22-3-1 31,6 3-11-31,-4 0-13 0,-3 0 8 0,-2 2 3 16,-2 0-32-16,0 1 6 0,1 2-20 16,-1-2-52-16,4 2-69 0,0-1-118 0,4 0-117 15,0-1-354-15,6-1 24 0,2 0 125 16,11-2 12-16,0 0 45 0</inkml:trace>
  <inkml:trace contextRef="#ctx0" brushRef="#br0" timeOffset="17195.46">1545 6153 1108 0,'0'0'517'0,"0"0"-59"0,0 0-33 16,0 0-33-16,0 0-39 0,0 0-8 0,0 0-35 15,15-12-21-15,-15 12-30 0,0 0-8 0,0 0-8 16,0 0-61-16,0 0 10 0,0 0-44 15,0 0 21-15,0 0-20 0,0 0-9 0,0 0-10 16,0 0 4-16,0 0-32 0,0 0-2 16,0 0-13-16,0 0-2 0,0 0 4 0,0 0-15 15,0 0-12-15,0 0 10 0,0 0 20 0,0 0-41 16,0 0-10-16,0 0 23 0,0 0-33 16,0 0 20-16,0 0-3 0,0 0-22 0,0 0 15 15,0 0-28-15,0 0 17 0,0 0-4 16,0 0 20-16,0 0-13 0,0 0-12 0,0 0 28 15,0 0-14-15,0 0-14 0,0 0 12 0,0 0-20 16,0 0 13-16,0 0-26 0,0 0 15 16,0 0-10-16,0 0 13 0,0 0 10 0,0 0-2 15,0 0-11-15,0 0 8 0,0 0-15 16,0 0 17-16,0 0-9 0,0 0-14 0,0 0 39 16,-7 35 16-16,4-19 30 0,3 2-41 15,-2 3 48-15,0 8-65 0,2 6-29 16,4 1 0-16,-2 1 0 0,2-3 0 0,0 0 0 15,2-2 0-15,-2-7 0 0,-1-6 0 0,-1 0 0 16,3-3 0-16,-2-3 0 0,1-3 0 16,-4-10 0-16,10 7 0 0,-10-7 0 0,0 0 0 15,24-14 0-15,-14 1 0 0,3-2 0 16,2-3 0-16,1-6 0 0,1 2 0 0,3 0 0 16,-4 1 0-16,0 4 0 0,-3 1 0 0,0 2-72 15,1 5 16-15,-3 2 12 16,3 1-2-16,-3 4 20 0,-11 2-17 0,24 9 25 15,-11 2 5-15,1 4 26 0,0 9 18 0,3 2-3 0,-3 2-18 16,9 10-25-16,-7-6 58 0,-1-5-4 16,-2-3 22-16,-1-5 3 0,-3-2-20 15,1-3-44-15,-1-3 0 0,2-4 0 0,-1-4 0 16,2-3 0-16,-12 0 0 0,30-12 0 0,-13 0 0 16,3-2 0-16,1-7 0 0,4-11 0 0,1-1 0 15,-1-5 0-15,-1 4 0 0,0-3 0 16,-5 7 0-16,-3 3-108 0,0 1-38 0,1 1 8 15,-3 1-59-15,2 3 18 0,-3 2-31 0,-1 3 18 16,-3 3-18-16,1 1-5 0,1 2-39 16,-1 1-72-16,-2 2-131 0,5 1-83 0,-6 1-325 15,-7 5 74-15,17-2 51 0,-6 2 85 16,-11 0 51-16,26 1 64 0,-8 0 71 0</inkml:trace>
  <inkml:trace contextRef="#ctx0" brushRef="#br0" timeOffset="18896.3">2434 6659 542 0,'0'0'172'0,"0"0"-14"16,0 0-19-16,0 0-19 16,0 0 21-16,0 0-6 0,0 0 27 0,0 0 32 15,0 0 26-15,0 0 11 0,0 0-1 0,0 0 23 16,0 0-32-16,0 0-6 0,0 0-13 15,0 0-10-15,0 0 25 0,-17 4-20 0,17-4-15 16,0 0 8-16,-7 10-19 0,2-2 42 16,0-1-45-16,5-7-1 0,-12 15 2 0,5-7-13 15,0 1 26-15,1 4-13 0,-2-3-29 0,0 1-9 16,2 2 5-16,0-1 9 0,1 1-17 16,0-3 13-16,1 2-18 0,0-4 28 0,0 1-33 15,4-9 25-15,-5 13-20 0,5-13-15 0,-2 10-11 16,2-10 3-16,-3 10 25 0,3-10-12 15,0 0-44-15,0 0 43 0,0 0-42 0,8 13-4 16,-8-13 14-16,0 0-16 0,20 2-64 16,-20-2 0-16,16 2 0 0,-4 0 0 0,-12-2 0 15,28 0 0-15,-15 1 0 0,3 0 0 0,-1-1 0 16,1 1 0-16,1-1 0 16,0 0 0-16,0 0 0 0,-2 3 0 0,1-3 0 15,1 0-213-15,0 0-35 0,-2 0-21 0,0-3-100 16,0 7-217-16,-1-8-420 0,0 4 62 15,1-2 91-15,1 1 106 0,3-4 84 0,-1 3 67 16,2-1 30-16,0-3 33 0,-1-1 80 0</inkml:trace>
  <inkml:trace contextRef="#ctx0" brushRef="#br0" timeOffset="19358.13">3190 6320 1405 0,'0'0'471'0,"0"0"-39"0,0 0-12 16,0 0-23-16,0 0-39 0,0 0-2 0,0 0-3 15,0 0-25-15,29-10-16 0,-29 10-30 16,23-4-26-16,-9 0-52 0,2 1 12 0,3-1-50 16,3 0-28-16,-1 1-18 0,4-1-30 15,-1-1-23-15,3 3-62 0,-1-1-59 0,1 0-54 16,-3 2-53-16,0-1-59 0,0 1-136 0,-4 1-112 16,1 0-144-16,-5 0-169 0,0 0 47 15,0 3 119-15,-4 1 6 0,0-1 41 0,-12-3 110 16,18 9-16-16</inkml:trace>
  <inkml:trace contextRef="#ctx0" brushRef="#br0" timeOffset="19581.08">3450 6433 1320 0,'0'0'522'0,"0"0"-7"15,0 0-44-15,-3 9-41 0,3-9-33 16,0 0-29-16,0 0-43 0,0 0-40 0,17 10-32 15,-17-10-25-15,16 4-16 0,-16-4-20 16,23 0-36-16,-10 1-23 0,6-1-30 0,-1 2-49 16,6-1-49-16,0 0-54 0,4 3-25 15,3-2-64-15,0 3-49 0,-1-1-100 0,0 1-163 16,1-1-405-16,-3 4 46 0,2-4 89 0,-1 1 78 16,0 0 107-16,2-5 3 0,-2 1 76 15</inkml:trace>
  <inkml:trace contextRef="#ctx0" brushRef="#br0" timeOffset="27504.24">4503 5590 1082 0,'-3'-9'384'0,"3"9"5"0,0 0-53 16,0 0 4-16,0 0-20 0,0 0-13 16,0 0-15-16,0 0-16 0,0 0-30 0,0 0 28 15,0 0-13-15,-4-7-10 0,4 7-13 0,0 0-46 16,0 0 15-16,0 0-10 0,0 0-23 15,0 0-10-15,0 0 3 0,0 0 9 0,-5 26-9 16,3-17-27-16,-1 0 4 0,-3 2-16 16,4 1 33-16,-4 1-48 0,2 4-6 0,-2 0 16 15,0-2-31-15,-2 5 34 0,1-1 7 0,-2 0-39 16,3-2-4-16,1 0 25 0,-3 0-20 16,3-2-23-16,-1 0-54 0,2 0-18 0,0-4 0 15,1 0 0-15,-2 1 0 0,2-3 0 0,0 0 0 16,3-9 0-16,-4 13 0 0,4-13 0 15,-2 12 0-15,2-12 0 0,0 0 0 0,7 11 0 16,-7-11 0-16,11 4 0 0,-11-4 0 16,16 4 0-16,-6 0 0 0,4-2 0 15,-1 1 0-15,4 0 0 0,1 0 0 0,2 1 0 16,0 1 0-16,-2-1 0 0,2 1 0 16,0-1 0-16,-3 1 0 0,1 0 0 0,-4-1 0 0,0 1-44 15,1-3-299-15,-3 0-110 0,0 2-200 16,-1-1-337-16,3-2 48 0,-14-1 82 15,28 1 107-15,-14-2 49 0,2-2 54 0,-2 1 77 16,4-3 50-16,-2 0 91 0</inkml:trace>
  <inkml:trace contextRef="#ctx0" brushRef="#br0" timeOffset="27808.28">5041 5846 1328 0,'0'0'420'0,"0"0"-54"0,0 0-33 0,0 0-57 16,0 0-10-16,0 13-33 0,0-13 3 0,0 0-16 16,-16 14 51-16,8-8-74 15,1 3 16-15,-2-2-3 0,0 0 15 0,2 2 5 16,0 0-17-16,0 0 17 0,1 3-33 0,0-1 10 16,5 2-22-16,0-1 4 0,1 1-15 15,0-13 3-15,5 23-13 0,1-10-8 0,2-1-51 16,-1-1-3-16,3-1 6 0,3-2-29 15,0 1-15 1,0-2-41-16,-1-4-54 0,2 1-92 0,2-3-12 0,-2-2-121 16,6-1-72-16,-3-5-127 0,0 5-103 0,1-7-338 15,1-2-3-15,-1-3 88 16,0 0 107-16,3-5 66 0,-1-1 68 0,-3-1 32 16</inkml:trace>
  <inkml:trace contextRef="#ctx0" brushRef="#br0" timeOffset="27964.53">5091 5668 1653 0,'0'0'568'0,"0"0"-28"0,0 0-66 15,0 0-59-15,0 0-21 0,0 0-105 16,0 0-61-16,0 0-126 0,0 0-92 0,35-12-135 16,-24 6-180-16,4-1-509 0,0 0 24 0,-1 0 150 15,2 1 110-15,1-1 0 16,0 2 64-16,-4-2 49 0</inkml:trace>
  <inkml:trace contextRef="#ctx0" brushRef="#br0" timeOffset="28355.6">5338 5524 1167 0,'19'-2'481'16,"-19"2"-46"-16,0 0-59 0,25 3-10 0,-15-3-7 15,-10 0-50-15,28 1-12 0,-13-1-30 16,1 1-29-16,7 0-41 0,-5-1-10 0,4 3 5 15,-6-2-21-15,0 1-25 0,-2-1 23 16,-1 0-39-16,-13-1-27 0,18 7-19 0,-14-1 1 16,-4-6 2-16,0 0-13 0,0 17 3 15,0-17-29-15,-9 13-7 0,2-6 16 16,-1 2-19-16,-2-1-2 0,1 0 0 0,-1-1 12 16,-2 3 4-16,1 0-6 0,1-1 5 0,3 0 8 15,-3 0-13-15,3-1 15 0,2 1 24 16,-1 2-8-16,2-1-26 0,1 0 8 0,0 3-21 15,3-13 0-15,6 20 6 0,-2-10-24 16,3 2-12-16,2-2-16 0,2 2-30 16,2-2-23-16,-1 1-19 0,4-1-22 0,-2-2-1 0,0 3-27 15,-3-4-60-15,0-1-43 16,-2 1-112-16,-3-1-65 0,-6-6-27 0,6 10-50 16,-6-10-316-16,0 0 30 0,-12 15 107 0,2-9 44 15,-4 1 115-15,-2 0 13 0,-6 0 54 16</inkml:trace>
  <inkml:trace contextRef="#ctx0" brushRef="#br0" timeOffset="28734.37">4370 6391 967 0,'0'0'384'0,"-14"4"-10"0,5 0-13 0,9-4 23 15,-11 4-52-15,11-4-9 0,-12 4 2 0,12-4 18 16,0 0 10-16,-12 3-20 0,12-3 7 16,0 0-38-16,0 0-5 0,0 0-13 0,0 0-10 15,43 0-23-15,-21-3-2 0,11 2-47 16,10-1-18-16,21 1-48 0,2 0 38 0,2-1-46 15,2 2 0-15,-1-1-13 0,-3 2-26 0,-15-1-1 16,-4 2-58-16,-5-1-7 0,-2 2-51 16,-8 0-13-16,-2 0-41 0,-4 2-43 0,-1 0-42 15,-5-1-40-15,-5 3-39 0,1-2-30 0,-6 3-31 16,-5-1-105-16,-5-7-108 0,10 18-28 16,-10-10-342-16,0-8 129 0,-11 20 42 0,2-9 105 15,-1-1 25-15,-1-1 59 0,-3 2 90 16</inkml:trace>
  <inkml:trace contextRef="#ctx0" brushRef="#br0" timeOffset="29212.28">4601 6595 1156 0,'2'14'425'0,"-2"-14"18"0,0 0-49 0,23 9-28 16,-12-4 11-16,2-3-16 0,1 1-18 15,6 1-41-15,1 0-16 0,-1 0-12 0,2-2-20 16,2 3-39-16,-1-2-26 0,-4 0 3 16,0 1-10-16,-2 1-31 0,-3-2-10 0,-2 2-19 15,-3-2-1-15,-9-3-21 0,8 12-49 0,-8-12 31 16,-5 15-18-16,5-15-16 0,-15 16-4 16,2-7-21-16,-1 2 5 0,-3 1 5 0,-3-1-15 15,2 0 31-15,-2 0-39 0,0 1 8 0,3 1-13 16,-2-3 5-16,3-1 19 15,2 0-14-15,1-3-5 0,0 0 13 0,2 0 3 0,2 1 12 0,1-2-7 0,8-5 12 16,-13 7 1-16,13-7 20 0,-8 7-10 31,8-7 22-31,-3 8-29 0,3-8 14 0,0 0-46 16,0 0 24-16,17 15-3 0,-7-12-16 0,4 2-2 0,0-3 23 16,5 1-28-16,-1-1-6 0,0 0 27 0,3 0-24 15,1 0 23-15,-2-1-12 0,1 2-19 0,1 0-2 16,0-1 28-16,0 1-20 0,-1-1 7 0,-1 1-9 15,3 1-22-15,-2-2-4 0,-1 2-39 0,1 0-3 16,-3-3-40-16,-3 4-41 16,1-4-34-16,-4 1-30 0,-1 1-57 0,-11-3-82 15,20 3-136-15,-20-3-82 0,15 3-343 0,-15-3 42 0,10 3 100 16,-10-3 61-16,16 0 44 16,-16 0 84-16,24-1 46 0</inkml:trace>
  <inkml:trace contextRef="#ctx0" brushRef="#br0" timeOffset="29527.8">5837 6400 1722 0,'0'0'602'0,"0"0"-8"0,-5-8-26 0,5 8-13 15,0 0-30-15,0 0-57 0,0 0-45 16,0 0-39-16,19-9-41 0,-7 7-13 0,5-1-46 16,2 2-41-16,3-3-48 0,2 3-39 0,5-1-61 15,4 0-95-15,1 2-31 16,3 0-79-16,-3 0-18 0,2 2-49 0,-3 0-63 0,-4 1-109 15,-1-1-122-15,-2 0-156 0,-5 3-307 16,-2 2 107-16,-5-2 75 0,1 1 66 16,-6 2 79-16,-1-3 59 0,-8-5 103 0,3 11-11 15</inkml:trace>
  <inkml:trace contextRef="#ctx0" brushRef="#br0" timeOffset="29764.66">6000 6533 1819 0,'0'0'566'0,"0"0"-23"0,0 0-44 16,0 0-43-16,32 8-32 0,-20-8-14 0,-12 0-49 15,31-1-28-15,-10-1-21 0,-2 0-51 0,3 2-28 16,0-1-28-16,4 0-39 0,-4 0-5 16,6-3-79-16,-4 4-23 0,-2-1-79 0,2 1-60 15,-3 0-66-15,1-1-79 0,-3 0-103 16,-2 3-160-16,2-2-488 0,-4 0 127 15,2 1 76-15,-1 3 69 0,1-3 79 0,-1 0 62 16,3 0 51-16,-1-1 38 0</inkml:trace>
  <inkml:trace contextRef="#ctx0" brushRef="#br0" timeOffset="30201.66">7299 6272 980 0,'0'0'376'16,"0"0"-23"-16,-20-16-28 0,7 13-5 16,-4 2-28-16,-3 1-26 0,-4 0-22 0,-4 5-17 15,-4 5 22-15,-2-1 17 0,-7 11-5 0,0 6 0 16,5 2-13-16,5 5 19 15,6 0-40-15,6-4 1 0,7-3 10 0,8-2-25 0,1 1 9 0,4-5 1 16,6 1-46-16,6-1-8 0,7-2-26 16,5-5 3-16,1-4-28 0,5-5 5 0,3-3-8 15,5-4-3-15,15-9-53 0,0-3 28 16,-5-4-30-16,1-4-1 0,-5-3 3 16,-6 0-6-16,-6-3-12 0,-9 3-23 0,-8 1-25 15,-8 3-21-15,-4-5-3 0,-5 3-23 0,-9-4-13 31,-3 2-17-31,-8 3 5 0,-4 7 15 0,-5 3-13 16,2 8-15-16,-3 5-21 0,-5 3-35 0,-1 6-55 16,-9 6-42-16,-2 4-73 0,4-3-158 15,13 2-100-15,4-1-322 0,6-3 99 0,4-1 59 16,7-2 106-16,6-1 76 0,1-2-29 0,3-8 65 16</inkml:trace>
  <inkml:trace contextRef="#ctx0" brushRef="#br0" timeOffset="72794.07">1323 8929 949 0,'0'0'374'0,"14"0"-18"0,-14 0-1 31,0 0-47-31,0 0 9 0,15 0-23 0,-15 0-40 0,0 0-24 0,0 0 3 0,16 2-15 0,-16-2-3 16,0 0-18-16,0 0-13 0,17 2-38 15,-17-2-10-15,0 0-6 0,0 0-15 0,0 0-12 16,13 0-19-16,-13 0 16 16,0 0-28-16,0 0-1 0,0 0-22 0,0 0-13 15,0 0 18-15,0 0-26 0,0 0 2 0,0 0-9 16,0 0 20-16,0 0 8 0,0 0-34 16,0 0 8-16,0 0-10 0,0 0 2 0,0 0 3 15,0 0 8-15,-43 9-11 0,30-2-12 16,-4 2-9-16,-5 1 19 0,3 3-10 15,-6 0 22 1,-2 4 14-16,0 3-39 0,2-2 30 0,-7 10-14 0,7-5-16 16,7-1 8-16,2-4 30 0,5 2-23 0,1-1 3 0,6-1 39 15,1-2-14-15,7-2-10 0,-1 2 3 16,8-1-3-16,2-1 24 0,7 1-11 16,1-3 28-16,3-1-15 0,6-1 2 0,-2-1-4 0,2-3 2 15,-2-1-16-15,2-1-28 0,0-1 49 16,-2-1-64-16,-4-2-20 0,0-1-52 0,-2 0-63 15,3-1-70-15,-6-3-175 0,1 2-182 0,0-3-436 16,-1 0 145-16,4-1 55 0,-3-1 109 16,1-3 52-1,0 1 48-15,-2-1 82 0</inkml:trace>
  <inkml:trace contextRef="#ctx0" brushRef="#br0" timeOffset="73040.98">1416 8704 1947 0,'38'10'610'0,"-24"-9"-24"0,1-1-59 16,3 0-18-16,-1 2-86 15,5-4-21-15,-2 2-44 0,1-1-33 0,0-2-41 0,0 2-84 0,-4-1-44 0,2 0-71 16,-3-1-83-16,-1 0-76 0,-2 1-93 15,-1-3-165-15,0 2-219 0,-1 0-442 0,3-1 156 16,-1 1 113-16,1-1 58 0,-1 3 52 16,2-2 82-16,-2 0 45 0,1 2 60 15</inkml:trace>
  <inkml:trace contextRef="#ctx0" brushRef="#br0" timeOffset="73571.88">2360 8670 988 0,'6'-4'322'0,"-6"4"-17"15,0 0-6-15,0 0-10 0,0 0 16 0,0 0-36 16,0 0 17-16,0 0-32 0,-44 9-8 16,27-3-29-16,-4 5-22 0,-3-2 9 0,-6 8 22 15,-10 5-65-15,1 2-10 0,-3 1-5 0,0 1-5 16,3 3-31-16,-1-1-23 0,4 3 7 16,0 0 9-16,4 0-31 15,4 1 4-15,8-4-9 0,4-2 20 0,5-2-46 0,1-2 8 0,4-1-11 0,5-2-5 16,2 0-5-16,1-3-5 0,7 1 6 0,3 1-6 15,5-3 14-15,-3-3-26 0,8 1-16 16,-2-3 3-16,3-3-60 0,4-2-30 0,4-2-33 16,-7-3-34-16,5-2-125 0,0-1-185 15,0-3-360-15,1 1 25 0,3-3 95 16,1-1 59-16,-6 2 64 0,6-3 64 0,0-1 79 16</inkml:trace>
  <inkml:trace contextRef="#ctx0" brushRef="#br0" timeOffset="73962.11">2737 8895 1011 0,'-19'2'366'0,"19"-2"-39"0,-19 1-9 0,4 2-14 16,-1 0-17-16,-4 3-41 0,-2 2 12 0,-1-1-7 15,-1 2-13-15,-1 1-20 0,-2 4-21 16,1 0 5-16,0 3-13 0,3 0-32 15,0 1 19-15,6-2-25 0,2 2 8 16,2 0-41-16,5 1-19 0,-2-3-4 0,8 0 13 16,1-3 9-16,2 0-45 15,3-3-3-15,5-1 10 0,5-2-22 16,0-2 12-16,3-4-2 0,5-2 4 0,3-4 1 16,5-2 10-16,1-2-13 0,0-4 0 0,-2 1-2 15,-2-4-14-15,-1 2-12 0,-8-1-5 16,0-1 15-16,-3 2-17 0,-1-2 24 0,-4 0-60 15,-3 2 35-15,-2-2-30 0,0 2 4 16,-5-1-17-16,1 4-23 0,-4 0-13 0,-3 3-18 16,-2 1-51-16,0 1-34 0,-5 3-30 15,-1 1-46-15,-2 0-70 0,1 1-106 0,-3 0-76 16,3 1 1-16,1 0-343 0,0 0 108 0,2-1 17 16,12 1 77-16,-16-1 113 15,16 1 15-15,0 0 102 0</inkml:trace>
  <inkml:trace contextRef="#ctx0" brushRef="#br0" timeOffset="74445.75">2805 8484 1077 0,'0'0'353'0,"0"0"11"0,0 0-11 0,0 0 5 16,0 0-17-16,0 0-29 0,0 0 13 15,0 0-23-15,0 0-10 0,0 0 13 0,0 0-3 16,0 0-21-16,30 16-4 0,-20-6-11 15,4 0-5-15,0 4-41 0,4 1-20 16,4 8-13-16,7 11 7 16,-2-1-27-16,-1 2-16 0,-2 2 5 0,0 1-26 15,-4 2-9-15,-1 2-6 0,-2 1-18 0,-4 1-12 16,-4-5 37-16,-3-4-19 0,-1 0-44 0,-4 1 0 16,-2-2-11-16,-1 0-2 0,-5-1-33 15,0-2 0-15,-1-1 25 0,-2-1-17 0,0-8-19 16,-3 4-32-16,1-6-55 0,-1-3-25 0,-2-1-56 15,0-2-6-15,-3-4-40 0,2-2-14 16,1-5-37-16,1-2-42 0,1-5-86 0,-1-2-127 16,5-1-224-16,3-2-131 0,2 1 39 15,6-4 130-15,2 1 44 0,6-4 73 0,3 2 45 0,5-3 122 16</inkml:trace>
  <inkml:trace contextRef="#ctx0" brushRef="#br0" timeOffset="75127.47">3631 8476 1039 0,'0'0'302'0,"0"0"-28"15,0 0-11-15,0 0-27 0,0 0-14 0,-2-11-32 16,2 11 2-16,0 0-31 16,0 0 31-16,0 0-25 0,0 0-16 0,-5-6 2 0,5 6 6 0,0 0 15 0,0 0 0 15,0 0 15-15,0 0 1 0,0 0-24 0,0 0 6 16,0 0 4-16,0 0-2 15,0 0-10 1,0 0 20-16,-26 15-25 0,22-7 5 16,-3 0 33-16,1 5-20 0,1 1-3 0,-2 2-16 15,1 0-7-15,1 2-2 0,2 0-1 0,-2 1-7 16,2 1-28-16,1-1-36 0,-1-1-13 0,1 1-70 16,-1-1-55-16,2-1-87 0,0-5-98 15,-1 1-87-15,1-3-222 0,1-10-318 0,3 15-33 16,-3-15 92-16,10 7 84 0,-10-7 67 0,18 0 26 15,-18 0 94-15,31-11 100 0</inkml:trace>
  <inkml:trace contextRef="#ctx0" brushRef="#br0" timeOffset="75325.69">3759 8601 1159 0,'-2'-9'504'16,"2"9"-66"-16,0 0-21 0,0 0-38 15,-22 2-23-15,22-2-39 0,-21 1 21 0,6 1-38 16,-3-2-55-16,-1 1 6 15,-4 0-33-15,-1 0-34 0,1 0-18 0,-6 1-45 16,-1-2-39-16,5 0-62 16,-2 1-33-16,2-1-84 0,1 0-77 15,-2-3-177-15,6 0-127 0,1 0-293 0,6 0 3 0,4-1 126 16,9 4 25-16,-7-7 82 0,7 7 31 0,0 0 25 16</inkml:trace>
  <inkml:trace contextRef="#ctx0" brushRef="#br0" timeOffset="75827.17">4102 8793 1671 0,'0'0'535'0,"0"0"-18"0,0 0 5 0,0 0-84 15,0 0-70-15,0 0 4 0,0 0-29 16,0 0-57-16,36-6-12 0,-20 4-28 15,1 2 0-15,4 0-35 0,3 0-20 0,-2-1-56 16,3 1-35-16,3 3-49 16,2-2-51-16,-5-1-71 15,3 2-70-15,-4 0-100 0,-1-1-168 0,-2 0-313 16,-3 2-189-16,-3-1 61 0,1 3 102 0,-4-1 78 0,-1-1 71 16,-11-3 59-16,10 9 35 0</inkml:trace>
  <inkml:trace contextRef="#ctx0" brushRef="#br0" timeOffset="76098.14">4042 9001 1459 0,'0'0'596'0,"-6"5"-25"0,6-5-21 16,0 0-15-16,0 0-26 0,0 0-40 0,0 0-31 0,0 0-24 0,0 0-73 15,0 0 22-15,0 0-94 0,42-8 10 0,-29 5-33 16,6 1-19-16,2-2-42 0,0 2-1 15,3-1-30-15,-1 2-32 0,1 1-1 0,3 0-32 16,-2 1-43-16,1 0-22 0,-5 1-24 16,2 0 0-16,-1 1-108 0,-2-1-84 15,0 1-49-15,-2 0-99 0,-4-2-190 0,3 4-532 16,-3-3 99-16,3 0 75 0,0 2 110 16,2-1 64-16,-1-1 82 0,3-2 51 0,3 1 64 15,-3-1 40-15</inkml:trace>
  <inkml:trace contextRef="#ctx0" brushRef="#br0" timeOffset="84424.51">5571 8642 555 0,'0'0'197'0,"0"0"26"0,0 0-8 15,3-16 0-15,-3 16 30 0,0 0-22 0,0 0 8 16,0 0 14-16,0 0-22 0,0 0 7 0,0 0-15 16,0 0 39-16,0 0-52 0,0 0-10 15,0 0 15-15,0 0-15 0,0 0-13 16,0 0-33-16,0 0 8 0,0 0-16 0,0 0-15 16,0 0-13-16,0 0 5 15,0 0-12-15,0 0-37 0,0 0-2 0,0 0-5 0,0 0 20 0,0 0-15 0,-3-9-17 16,3 9 4-16,0 0-23 0,-22 1-20 15,12-1 30-15,10 0-28 0,-25 1 34 0,12 0-39 16,-3 1 18-16,3 1-13 0,-2-1 11 16,-1 3-19-16,-2 0 13 0,2 0-7 0,0 0 8 15,-3 2 27-15,2 0-28 0,-4 2-25 0,4 2 18 32,-1 2-8-32,-1 1 2 0,4 0 32 15,-1 3-32-15,2 1-2 0,4-1 16 0,0-1 25 16,5 1-58-16,0-2 16 0,4 3 2 0,0 0 18 15,2-1-11-15,3-2 2 0,-1 2 0 16,4-3-5-16,0 0 3 0,2 0 20 0,1-2 13 0,1-1-36 0,2 1 8 16,-2-3 38-16,3-1-30 0,0 1-19 15,3-5 21-15,-1 1 21 0,1-2-44 16,-2-1 13-16,2-1 25 0,3 0-20 0,0 0 15 16,-1-2-23-16,3 1 26 0,-4-2-23 15,3 0 36-15,0 0-31 0,-1 0-6 0,-1-2 6 16,-1 0-12-16,2 1 37 0,-2-3-38 15,-1 2 8-15,1-3-5 0,0 1-19 0,-2-2 45 16,0 1-22-16,1-1 32 0,-1 0-49 0,-1-2 10 16,3-1-5-16,-2-1 15 15,1 0 1-15,-3-2-1 0,0-1-5 16,-1 0 6-16,-3 1-9 0,1 2-7 0,-2-2 0 16,-2 1 26-16,0-1-34 0,0 4 29 15,-2-1-21-15,0 2 5 0,-2-1 8 16,-1 1-1-16,-2 9-17 0,6-16-13 0,-2 6 36 15,-4 10-18-15,4-14-7 0,-2 6 12 16,-2 8 23-16,1-13-26 0,-1 13-17 0,-1-13 10 16,1 13-10-16,-6-14 17 0,4 8-25 15,2 6 18-15,-8-14 20 0,4 7-12 0,0-1 35 16,-2 0-30-16,-1 1-18 0,0-2 20 0,1 1-18 16,1 0 47-16,-4-1-44 0,1 2 12 15,1-2 24-15,0 2-62 0,-2 0 21 0,-1 1 8 0,0-1 25 0,0 0-36 0,-2 3 31 16,0 0-13-16,0 0-15 0,-1 1 12 15,2 0-2-15,-3 2 18 0,-1 1-26 0,0 0 1 16,-1 0-6-16,-1 3-10 0,2-1 25 16,-2 0 4-16,1 3 6 0,-2-3-4 0,1 2-21 15,3-2 13-15,1-1-18 0,0 3 31 16,2-1-3-16,11-3 16 0,-20 4-47 16,12-3 4-16,8-1 22 0,-17 5-23 0,8-2 7 0,9-3-19 15,-14 8 32-15,4-4-32 16,2-1-16-1,8-3 5-15,-17 8-21 0,9-3-17 0,8-5-18 0,-13 9-21 0,4-2-51 16,9-7-131-16,-14 8-132 0,10-4-500 0,4-4 62 16,-9 6 63-16,9-6 178 15,0 0-24-15,0 0 41 0,0 0 70 0</inkml:trace>
  <inkml:trace contextRef="#ctx0" brushRef="#br0" timeOffset="155678.13">17990 11208 460 0,'0'0'182'0,"6"10"-31"0,-6-10 8 0,0 0-1 15,0 0 27-15,6 7-24 0,-6-7 18 16,0 0 3-16,0 0 0 0,0 0-16 16,0 0 13-16,0 0-33 0,0 0-8 0,0 0 16 0,0 0-6 0,3-32-9 15,-4 20-14-15,1-1 21 0,-2-4-16 0,0-3 6 16,-1-3 5-16,-3-9-21 0,-1-1 41 15,-3-13-7-15,-4-3-23 0,1 1-21 0,-2 2-3 16,1 0-10-16,-3 5-10 0,6 4 18 16,0 6 0-16,0-1-18 0,1 0 23 15,0 1-51-15,2-1 5 0,1-1-13 0,0-1-15 16,-2-13 36-16,4 8-23 0,-2 4 20 0,4-3-28 0,-3-11-18 16,2 6 15-16,0-7-30 15,-3 2 28-15,0-1-13 0,1 9 28 16,-4-8-26-1,3 10-1-15,-1 4-7 0,-2-12 42 0,-1 9-15 0,2 5-42 0,0 0 19 16,-1 2-13-16,-1 0-11 0,3 1 26 0,1 6-8 16,0 0-22-16,0 0-6 0,1 1 41 15,0 0-25-15,0-2 7 0,0 1 3 0,3-2 2 16,-1 2-2-16,1-2-16 0,0-2 8 0,-2 0-2 16,3 0-18-16,-1-1 7 15,-2 1-2-15,3 0 15 0,-2 0 0 0,1 0 4 16,-1 3 2-16,1 0-31 0,-2 1 35 0,1 0-22 15,1 1 17-15,0 2-3 0,-1 1 8 16,2 0-22-16,-3 0-6 0,2 0 8 16,2 1-5-16,-2 1 5 0,0 0 20 15,3-1 1-15,-1 0-19 0,1 1 13 16,0-2-2-16,3 0 2 0,-2-2-23 0,1 1 29 16,2-3-9-16,-1-1 6 0,1 0-28 15,1-1 15-15,0-1 23 0,0 1-13 0,0-3 0 16,-1-4 11-16,0-2-8 0,1-1-21 0,-2 2 23 15,3-5-12-15,-3 2 10 0,1-3-6 16,-2 2 16-16,2-15-15 0,-1-1-21 0,0 2 26 16,2 0-26-16,-1 0 16 0,-1-2 2 0,2 1 21 15,-3-1-44-15,3-1 18 0,-2 2-8 16,1 0 0-16,3 1 13 0,0-3 8 16,-1 5 0-16,-1-1-8 0,2-2-10 15,3 1 0-15,-3 2 18 0,3 1-11 0,4 1-7 16,-1 0 15-16,1-1-10 0,0 1-15 0,2-2 33 15,-1 1-13-15,2 1 16 16,0 1-19-16,2-1 6 0,-2 1-18 0,1 0 2 16,-2 0 5-16,0-2-7 0,3 2 2 0,-4-2 16 15,2-2 36-15,2 2-50 0,0-1-4 16,-1 0 18-16,1-1-16 0,2 1 16 0,1 0 43 16,0 4-33-16,1-2-13 0,1 1-7 15,-1-1 2-15,4 3-11 0,-2-1 24 0,2 0-18 16,1-1 46-16,-1 3-67 0,1-1 14 0,0 2 9 15,2 1-2-15,0 1 13 0,2 3-19 0,2-1 24 0,-1 1-18 16,2 0 20-16,3 4-40 0,-1-2 38 16,2 1-19-16,1 3 6 0,1 0 8 15,0 1-13-15,1-2 8 0,1 4 4 0,1-2-20 16,0 1 19-16,2 0-19 0,-1 4 26 0,3-3-6 16,-2 0-17-16,-1 1 23 0,2 2-23 15,1 0 2-15,1 3 21 0,2 0 5 0,3-1-16 0,-3 3-20 16,2 0 36-16,1 0-28 0,0 0 30 15,-2 0 14-15,0 0-22 0,3-1-35 16,-1-1 21-16,-1 0 2 0,0-3-13 16,1 0 11-16,-2 0-11 0,3 0 43 15,8-5-42-15,-8 5-4 0,11-2 24 16,-11 3-21-16,0 3 11 0,2-1 22 0,-2 1 3 16,0 1-33-16,0 1-26 0,2 1 21 15,-6 0 15-15,2 2 25 0,3-1-35 0,-1 0 41 16,1 0-34-16,-1 1 1 0,3-2 7 0,2 2-21 15,-2 0 22-15,1-2 1 0,0 3-7 16,-1-1-20-16,-1 1 9 0,1-2 11 16,-3 3 0-16,-1-2-10 0,1 2 13 0,0-1 15 15,-4-1-26-15,1 4-12 0,3-2 25 16,-1 1-5-16,0 0 0 0,1 0 2 0,1 2-4 16,1-1-6-16,-2 1-12 15,-1-1 25-15,-2 1-8 0,3 0 21 0,-4 0-31 0,1 0 34 0,-11 3-29 16,-1-1-2-16,-1 3 2 0,1-2 21 0,1 1 10 15,10-2-18-15,-5 0-8 0,-6 4 29 16,1-2-46-16,13-3 9 0,-6 4-12 16,3-4 21-16,-3 3 4 0,-9 1 39 0,16-1-56 15,-7 0 7-15,-8 3 13 0,3 1-7 16,2 0-8-16,-3 1 4 0,2 1 35 0,0-1-35 16,0 2-9-16,2 0 59 0,1 2-44 0,14 1-13 15,2-1 21-15,0 1 4 16,1 1-24-16,0 0-1 0,1 3 20 0,2-4-25 15,-1 4 13-15,1-2-7 0,-2 2 14 0,0-1-4 16,1 1-1-16,-5-1 6 0,1 3-1 0,-2-4 1 16,1 2-16-16,-2 1 33 0,-3-1-7 15,2 0-13-15,1 0 8 0,-14-1-39 0,-5 0 36 16,17 1-15-16,-4 0 23 0,4 1-11 0,3 1-7 16,-6-2 15-16,1 2-22 0,-1-1 12 15,1 0 10-15,1 1 26 0,0 0-39 0,3 0 8 16,-2-1-10-16,3 3 10 15,-3-3 3-15,4 0 0 0,-4 2-3 16,-1 0-18-16,0 0-2 0,-11-4 2 0,11 3-10 16,-11-2 33-16,-4-1-28 0,-1 1 46 15,16 1-33-15,0 2-5 0,-1-1 12 0,-9-2-14 16,11 0 12-16,1-1 23 0,-2 2-26 0,3-1-20 16,-1 2 36-16,0-1-11 0,0-2-32 15,-1 2 9-15,1-1 14 0,-2 4 30 0,-1-4-54 0,-2 4 18 16,3 0 3-16,-2 0-13 0,3 0 2 15,-1 0 11-15,2 3 18 0,-2-3-13 0,2 1-3 16,1 0 13-16,0 0-38 0,-3 0 38 16,0-1-23-16,1 0 18 0,-4 1-18 15,-1-1 39-15,-8-2-16 16,-5-2-10-16,14 5 7 0,-10-2-22 0,8 0 4 0,-5-3 21 0,-6-1 19 16,14 4-17-16,-8-4 19 0,-6 0-24 0,1 2-4 0,0-1-19 15,2-1-2-15,12 3 13 0,2-2 7 0,-11 0 34 16,-6 0-26-16,3-1 8 0,-3 0-5 15,0 0-34-15,2 1 16 0,-1-2-5 0,0 0 22 16,0 1-12-16,0 0-23 16,14 3 28-16,-11-1 18 0,-6-2-5 0,1-1-18 15,-2 2 30-15,2-2-48 0,-4 1 51 0,4 2-35 0,0-2 30 16,-1 2-36-16,15 2 0 16,-10-2 3-16,-5 0-16 0,0 1 26 15,0 0-7-15,15 3-6 16,-7 2-3-16,2-1 8 0,-1 1-2 0,2 1 10 15,-3 1 44-15,2 0-41 0,-3 2-1 0,3 1-4 16,-3 1 12-16,2 1-10 0,0 1-16 0,-1 1 63 16,0 0-65-16,0-2 36 0,-2 1-16 15,1 2 16-15,-1-3-41 0,0 2 8 0,0 1 27 16,-3 1-35-16,2 2 44 0,0-2-39 16,2 3 28-16,-3-1-18 0,4-1-4 0,0 3 4 15,1-1 44-15,0-1-39 0,-3 0-4 0,2 1 42 16,-2-1-50-16,1 0 41 0,-2 0-47 15,0 1 14-15,-2-2-1 16,3 2-10-16,-3-1 10 0,-3-1 3 0,1 0-10 16,-3 0 7-16,2-1-2 0,-4 3 7 0,2-3 3 15,-1 0-3-15,-7-3 22 0,6 6-24 0,0-3 12 16,0 5-14-16,-1-4-1 16,1 1 10-16,0-1-14 0,1 2 6 0,-1-1 4 15,0 2 20-15,-2 0-36 0,1 2 5 0,1 1 18 16,-2-2-5-16,1 2 31 0,-1-3-26 0,-1 1 13 15,-4-6-15-15,-3-5-26 0,-1 1 15 0,-2 1 10 16,0 1 19-16,2-1-19 0,-5-1-27 16,2 1 15-16,-3-1-2 15,1 1 24-15,0 1-36 0,-2-2 68 0,0 3-49 0,1 1-8 0,-3 1 3 16,1 0 10-16,1 3 31 0,5 10-13 16,-1 0-41-16,0 1 9 0,-2 0 2 0,0-1 22 15,1 2-8-15,1-1-4 0,-4-6 4 0,3 6 6 0,2 1 18 31,-5-6-31-31,-2-7 20 0,7 12-28 0,-5-5 24 0,-3-7-11 0,6 12-13 0,-4-4 18 16,-3-4-18-16,-1 0-8 0,6 12 14 16,-1 0 10-16,-4-8 7 0,3 9-13 0,-3-7 26 15,-3-5-23-15,1-1-18 0,-2 0 67 0,1 2-69 16,-1-1 25 0,-2-1-39-16,2 1 34 15,-4-1-2-15,1 1 2 0,-2-3 10 0,-2 0-28 0,-1 3-10 16,-1 3 33-16,-2 3-5 0,-2 0 9 15,-3 13-9-15,1-2-6 0,-3 0 6 0,3 0-3 16,-6 0 8-16,3-2-23 0,-1 2 18 0,0-1 10 16,-1 1-12-16,0 1-8 0,3-1 5 15,1-1 20-15,-2 1-33 0,2 1-5 0,-1 0 26 0,2-1 30 16,1 0-18-16,-1-11-23 0,2-3-12 16,2-2 23-16,0-6-14 0,-1 1 17 15,1-2-15-15,0-1 25 0,-2-2-16 0,2 0 13 16,0 0-33-16,0-4 17 15,0 1 46-15,-1 2-73 0,-2 0 17 16,2 2 7-16,-3 1 12 0,-2 4 4 0,2 2-2 16,-3-2-8-16,1 1-8 0,-1 1-5 0,-1 0 19 15,0-2-6-15,0 3 5 0,1 0-19 16,-3 1 7-16,1 9 17 0,-1-6-4 0,-1 5 1 16,0 3-4-16,4-6-8 0,-3 7 0 15,2-8 10-15,4-5-8 0,-2 2 16 0,1-1-21 16,-6 12 1-16,5-7-11 0,-2-4 30 0,2-2-27 0,-2 14 56 15,-4-1-56-15,5-9-14 0,-5 7 50 16,1 2-27-16,0-2 15 16,2-8-12-16,2-2-3 0,-4 10 12 0,1-8-3 0,1-5 25 0,1-1-34 15,1 3-11-15,0-4 3 0,-1 3-11 16,0-4 15-16,1 1 7 0,-3-1 19 0,3-4-9 16,2-2-12-16,-4 2 10 0,4-3-5 15,-1 0 34-15,1-4-1 0,1 1-26 0,0-5-50 0,1 1-26 16,0-2-28-16,0-1-16 0,1-2 8 15,0-2-46-15,5-6-69 0,-10 5-67 16,10-5-97-16,0 0-227 0,-14-14-221 0,12 3 84 16,1-1 80-16,1-2 49 0,3-6 99 15,-2 1 26-15</inkml:trace>
  <inkml:trace contextRef="#ctx0" brushRef="#br0" timeOffset="156053.1">31705 10683 478 0,'2'31'243'16,"1"-2"-28"-16,0-3 0 0,-2 1 34 0,2 0-11 15,0 0-10-15,1 7 17 16,-2-7-14-16,2 0 22 0,0-1-30 0,2-2-11 15,-2-1-22-15,0-1-6 0,1-6-10 16,0 0 10-16,1-2-33 0,1-1-7 0,-1-4-24 16,2-2 10-16,2-1-7 0,3-2-15 0,0-3-21 15,-13-1 20-15,32-5-27 0,-9-2-14 16,-1-3-4-16,5-6 4 0,1 0-20 0,-1 0-2 16,13-9 7-16,-5 1 8 0,2-1-36 0,-7 5 3 15,-4 4 2-15,0 0 28 0,-1 1-12 16,-5 4-29-16,1-2-28 0,0 3 0 0,-2-3-35 15,1 2-32-15,-3 2-20 0,1-3-56 0,-4 2-71 16,-1-1-101-16,-2 0-5 16,9-2-130-16,-10 1-354 0,-2 0 139 0,4 1 53 0,-2 0 83 0,0-1 40 0,2 3 95 15</inkml:trace>
  <inkml:trace contextRef="#ctx0" brushRef="#br0" timeOffset="157566.5">18961 12169 537 0,'-18'10'210'15,"3"-3"43"-15,1 1 24 0,3-1-1 0,1 0 16 16,3-1 10-16,0 2-33 0,0-1 46 16,1 0-44-16,6-7-7 15,-12 14-29-15,9-6-7 0,0 0-18 0,3-8-31 0,-3 16-33 0,3-16 41 16,4 16-49-16,-1-7 5 0,2-1-27 0,3 2-1 15,0-2-5-15,4 0-10 0,0 1-21 0,3-2-5 16,3-2 16-16,3 4-13 0,5-5-34 16,-1 4 3-16,3-3-5 0,6 3 8 0,-6-1-8 31,6 2-3-31,-3 0-7 0,1 2-23 0,-6 3 14 16,0 2-19-16,-6 4 12 0,-3 2 19 15,-6 3-29-15,-4 0 50 0,-3 3-38 0,-5 2-7 16,-5 2-13-16,-1-1-4 0,-3 1-1 15,0-5 3-15,-7 1 7 0,-1-5 16 0,0 0-54 16,-2-6-30-16,1-4-47 0,0-1-17 0,-1-9-29 0,3-5-66 16,-6-3-105-16,2-1-77 0,0-12-464 0,1-4 108 15,6-4 103-15,1 2 74 0,5-7 33 0,1 1 41 16,0 0 36-16</inkml:trace>
  <inkml:trace contextRef="#ctx0" brushRef="#br0" timeOffset="157835.57">18715 12179 1126 0,'0'0'473'0,"0"0"24"0,0 0-103 16,0 0-13-16,0 0-32 0,13-18-35 0,-5 14 19 16,6-4-13-16,1 2-13 0,6-4-46 0,3 0 18 15,7-3-53-15,1 1 1 0,18-4-24 0,2 0-55 16,2 3-5-16,2-2-21 0,4 2 25 15,0 2-24-15,1 0-49 0,-3 2-5 0,0 3 16 16,-10 2-36-16,-8 3-21 0,-5 1-23 16,-1 1-56-16,-3 0-29 0,2 2-50 0,-6 0-37 0,-3-1-55 15,0 1-27-15,-2-2-99 0,-2 0-89 16,4-2-96 0,-3 1-337-16,-1-3 112 0,3 0 72 0,-2 1 54 0,4-3 89 0,-2 0 29 0</inkml:trace>
  <inkml:trace contextRef="#ctx0" brushRef="#br0" timeOffset="159208.59">20606 12207 1113 0,'-7'3'340'15,"7"-3"1"-15,0 0-65 0,-8 5 16 0,8-5-56 0,0 0 7 16,0 0 0-16,-13 4-10 0,13-4 18 0,0 0 0 16,0 0 53-16,-8 6-30 0,8-6-10 15,0 0 7-15,0 0 3 0,0 0 74 0,-9 5 13 16,9-5-5-16,0 0 10 0,0 0-33 16,0 0-3-16,0 0-85 0,31 3 29 0,-15-4-69 15,6-1-38-15,5 0-167 0,6-2 0 16,5-1 0-16,0 0 0 0,20-2 0 15,-9 1 0-15,9 1 0 16,-9 0 0-16,-7 3 0 0,0-1 0 0,1 5 0 16,-2 0 0-16,-2-1 0 0,-6 2 0 15,-2-3-433-15,1 2-704 0,-1-1 50 0,5-1 101 0,7-1 116 16,-1-1 89-16,0-2 41 0,18-2 118 0,2-1 34 16,3 2 183-16,1-3-91 0</inkml:trace>
  <inkml:trace contextRef="#ctx0" brushRef="#br0" timeOffset="160046.67">22373 12259 862 0,'0'0'256'0,"0"0"13"0,0 0-26 0,0 0-7 0,0 0-6 15,0 0 5-15,0 0 1 0,-25 20 25 16,15-13-10-16,1 4 10 0,1-1-23 0,-2 2-8 16,2 2-4-16,0 1 24 0,4 2-1 0,1 2-39 15,0 0 23 1,5 1-16-16,1 3-22 0,4-3 9 16,1 1 16-16,6-1-56 0,4-2-33 0,4 0 25 0,2-3-33 15,4-2 7-15,2-2-22 16,-2-5-21-16,-1-1-10 0,3-1-29 0,-3-4-68 15,-2 0-18-15,2-3-96 0,0-3-55 16,0-2-154-16,-6 0-218 0,6-9-378 0,-2-1 89 16,-1-2 95-16,10-6 67 0,-6-3 104 0,-5 1-23 15,-6 3 67-15,-2-4 54 0</inkml:trace>
  <inkml:trace contextRef="#ctx0" brushRef="#br0" timeOffset="160214.1">22449 11900 1190 0,'0'0'427'0,"0"0"-40"16,0 0-26-16,0 0-29 0,0 0-60 31,36 11-42-31,-36-11-58 0,25-6-50 0,-9 0-81 16,1-2-69-16,0-1-133 0,0-2-16 0,7-6-222 16,-9 7-297-16,1 0 82 0,1 4 63 15,0 1 42-15</inkml:trace>
  <inkml:trace contextRef="#ctx0" brushRef="#br0" timeOffset="160635.24">23208 12132 1208 0,'19'17'491'15,"-19"-17"-30"-15,11 5-39 0,-11-5-40 16,10 4-34-16,-10-4-3 0,0 0-73 0,14 6-29 16,-14-6-33-16,11 0-41 0,-11 0-103 0,0 0-35 15,0 0-44 1,23-5-30-16,-23 5-93 0,11-6-130 15,-11 6-41-15,10-9-495 0,-2 4 78 0,-8 5 110 16,19-6 40-16,-6 3 131 0,2-2-30 16</inkml:trace>
  <inkml:trace contextRef="#ctx0" brushRef="#br0" timeOffset="161265.13">23905 11680 581 0,'0'0'179'0,"0"0"-26"15,0 0-7-15,0 0-2 0,0 0-1 0,0 0 41 16,0 0-7-16,-15 29-6 15,1-17 8-15,-2 2 39 0,-5 6-39 0,0 4 21 16,-9 14 0-16,1 0 2 0,1 5-5 0,0 2 3 16,4 3-37-16,0 1 24 0,5 0-23 15,4 1 5-15,4-3-28 0,1-6 10 0,7-8 25 16,3-5-40-16,2-1-3 0,2-3 8 0,4-2-8 16,2 0-33-16,0-5 15 0,4-3-20 0,1-4-13 15,0-2-13-15,1-3-13 16,0-3 18-16,0-3-17 0,2-3 7 0,0-2-23 0,-2-1 0 0,3-4-25 15,-4-1-2-15,-1-3 9 0,-2-2-5 0,-5 2-14 16,0-1-4-16,-3 2-1 0,-3 1 14 16,-1 1-31-16,-4 1 0 0,4 11-8 0,-10-11 6 15,2 9 12-15,8 2 5 0,-24 3 19 0,10 4-24 16,-2-3-20-16,3 3 33 0,1 0-43 16,2 0-32-16,1-3-22 0,9-4-87 0,-12 6-169 15,12-6-125-15,0 0-344 16,0 0 67-16,0 0 49 0,0 0 68 0,35-19 55 15,-17 6 56-15,5-1 89 0</inkml:trace>
  <inkml:trace contextRef="#ctx0" brushRef="#br0" timeOffset="161499.35">24263 11846 860 0,'0'0'381'0,"6"13"-7"0,-6-13-34 16,-2 21-22-16,1-4 7 15,-2 1-57-15,0 5-9 0,-1 3-24 16,-3-1-22-16,0 5-14 0,1 1-24 16,-1 1 1-16,-1 0-43 0,2 0-23 0,0-1-33 15,1 0-77-15,0-5-79 0,0-2-144 16,-1-3-138-16,5-3-448 0,4-7 70 0,3-3 109 15,3-2 36-15,-9-6 54 0</inkml:trace>
  <inkml:trace contextRef="#ctx0" brushRef="#br0" timeOffset="161770.2">24516 12000 803 0,'0'0'343'15,"0"0"-10"-15,-21 36-28 0,7-22-11 16,2-3-46-16,-4 5 1 0,-1-3-34 0,-2 1-26 0,1-1-5 0,-2 0-40 0,-4 4 12 31,3-6-21-31,-2 0-30 0,5 0 21 0,-2-2-37 0,6 0 1 0,-2-2-23 0,6-1 37 16,-2 0 19-16,3 0 23 0,2-2 3 15,7-4 9-15,-6 8-19 0,6-8-6 0,0 0-21 16,0 0-2-16,20 19-10 0,-10-13-8 31,6 3 1-31,0-1-14 0,5 0-7 0,1 3-1 0,-1-3-32 0,4 2-29 0,-4 0-43 0,2-2-42 16,-1-1-55-16,-5 0-80 0,1-3-151 31,2 0-82-31,-6-3-437 0,1-1 78 16,1 0 73-16,0-1 112 0,-1 0 26 0,3-1 66 0</inkml:trace>
  <inkml:trace contextRef="#ctx0" brushRef="#br0" timeOffset="162285.57">24704 12498 931 0,'7'23'389'0,"0"-4"-18"0,0-2-12 0,0-5-42 15,-1-1-20-15,4-3-41 16,-2-2-18-16,2-3-20 0,-10-3-8 0,24-7-49 16,-9-3-25-16,1-3-19 0,0-3-2 0,2-3-33 15,-5-6 3-15,1 0-24 16,-1-4-4-16,-1-2-4 0,-4-3 6 16,-1-3-36-16,-3 2 11 0,-2-1-1 0,-1 2 23 15,-1 2-28-15,-1 4-7 0,1 3-3 16,-2 5-3-16,2 2 29 0,0 0-32 0,0 4 42 0,0 2 0 15,0-1-11-15,3 4-9 16,-3 9 4-16,8-16-12 0,-2 10-6 0,1 1 13 16,-7 5-17-16,20-8 17 0,-9 5-15 0,5 0-8 0,-1 1 29 15,3 2-34-15,2-3 10 0,3 6-12 16,-5-3-8-16,1 2 20 0,0 4-18 0,-4 1 3 16,0 2-10-16,-3 2 38 15,-1 4-25-15,-6 0-6 0,2 3 6 0,-2 0 22 0,-1 2-32 0,-2 0 7 16,1 0-5-16,-1 4-11 0,-1 2 14 15,-1-1 7-15,0-2-10 0,2 3 15 0,-1 0-8 16,-1-1 21-16,3 0-25 0,-3-3 4 0,0-3-2 16,2-1 29-16,-2-2-1 15,2-4-13-15,-2 3 26 0,2-4-33 0,-2-11-13 0,4 20 35 16,1-13-40-16,-1 1 5 0,-4-8-15 0,16 11 17 16,-7-7-25-16,3-3-21 15,-12-1-20-15,24-1-20 0,-9 1-27 0,2-3-4 0,3 1-21 31,-2-2-30-31,0 2-14 0,-2-2-71 16,0-2-76-16,2 3-65 0,3-1-33 0,-5-1-264 0,1 1 75 0,-2 0 43 16,2-3 90-16,0 2 50 0</inkml:trace>
  <inkml:trace contextRef="#ctx0" brushRef="#br0" timeOffset="163329.44">26315 12253 424 0,'0'0'218'0,"0"0"43"0,0 0-2 16,0 0 17-16,0 0 6 0,0 0-1 16,0 0-25-16,0 0-20 0,0 0 12 0,0 0-13 15,0 0-14-15,0 0-1 0,0 0-16 0,0 0 24 16,0 0-26-16,0 0 11 0,0 0-16 15,0 0 0-15,0 0 8 0,0 0 18 0,0 0-11 16,0 0 29-16,0 0 22 0,0 0-7 16,0 0-13-16,0 0-2 0,0 0-44 0,0 0 13 15,20 4-18-15,-20-4-23 0,14 0-8 16,-14 0-38-16,24-2-3 16,-6 2-22-16,5-1-4 15,7-2 9-15,3 2-16 0,9-3 0 0,-1 1-79 0,4 0-8 0,-1 1 0 16,-2-1 0-16,-4 2 0 0,-3 1 0 15,-1 0 0-15,-1 0 0 0,-5 1 0 0,-2 0 0 16,-3 1-39-16,-1-2-94 0,3 1 0 16,-4-2-33-16,-1 2-55 0,-1-2-70 0,0-3-168 15,8-1-160-15,-8 0-400 0,5-2 57 0,0 0 104 16,1-2 124-16,6-1 32 0,-1-2 101 16,1 0 40-16,-1 0 65 0</inkml:trace>
  <inkml:trace contextRef="#ctx0" brushRef="#br0" timeOffset="164225.6">27890 12117 913 0,'0'0'267'0,"0"0"-6"0,0 0-21 16,0 0 14-16,0 0-44 0,0 0 22 15,0 0-24-15,0 0 9 0,0 0-14 16,0 0-4-16,0 0-9 0,0 0 50 0,22-21-55 16,-11 15-11-16,1 2 7 0,3 0-27 15,1-1-47-15,2 0 39 0,1 0-38 0,-2 3 12 16,3 1-12-16,-5 1 30 0,-1 0-31 0,0 1-17 16,-4 5 5-16,0 2-6 0,-6 2-32 15,-1 5-4-15,-1 3 22 0,-2 1-17 0,-2 5-22 16,2 2 13-16,-3 2-26 0,0 0-1 15,3-1 17-15,0 3 23 0,2-1-3 0,0-3 30 16,2 0 14-16,4-2-6 0,1-4-23 0,3-2 26 16,2-5-13-16,3-6-26 15,-1-3 16-15,7-6-13 0,4-5-15 0,5-4-11 0,9-10-17 0,-2-4 12 16,-1-5-5-16,-1 1 11 0,-4-2-16 16,-1 0 10-16,-8 6-13 0,-7 4 1 0,0-2-13 15,-4 4-3-15,0 0-18 0,-5 0-15 0,0 0-24 16,-2 3 19-16,-2-2-13 0,-2 2 8 15,1 0-16-15,-3 2 16 0,1 2-16 0,-1 0 36 16,0 12-33-16,2-19 15 16,-1 12-2-16,-1 7 12 0,0-12 3 0,0 12-18 15,4-9-38-15,-4 9-57 0,10-4-30 0,-10 4-42 0,0 0-130 16,24 1-130 0,-10-1-395-16,-14 0 129 0,28 0-39 15,-9-1 89-15,-1 0 98 0,1-3 31 0,2-1 68 0</inkml:trace>
  <inkml:trace contextRef="#ctx0" brushRef="#br0" timeOffset="164598.56">29265 11973 1379 0,'0'0'517'16,"0"0"-48"-16,0 0-39 0,20 13 13 0,-20-13-47 15,19 2-4-15,-7-2-29 0,-12 0-43 16,29-2-25-16,-13 1-32 0,4 0-17 16,1-1 2-16,-1-1-52 0,4 0-26 0,3 1-75 0,2-1-49 0,1-2-84 15,1 0-49-15,-1 2-59 0,-3-1-82 16,-7-1-141-16,2 3-245 0,-4-1-295 0,-2 3 67 16,-1 0 105-16,0 2 102 0,-3 0 59 15,-2 1 34-15,-10-3 66 0</inkml:trace>
  <inkml:trace contextRef="#ctx0" brushRef="#br0" timeOffset="164852.44">29432 12174 1371 0,'0'0'515'0,"0"0"-44"0,0 0 5 0,0 0-5 0,0 0-72 15,0 0-35-15,11 19-21 0,-11-19-59 16,11 3 5-16,-11-3-17 0,14 1-29 0,-14-1-31 15,21-3-22-15,-8 2-39 0,0-1 5 16,4 0 5-16,0 1-18 0,4-2-38 16,2 1-15-16,-1 1-6 0,3-1-30 0,1 2-62 15,4 2-27-15,1-1-63 0,-3 0-19 16,1 0-106-16,-5-1-115 0,-2 1-256 0,-2-1-302 16,1 0 80-16,2 0 43 0,-2 0 100 0,3-1 33 15,0-1 117-15,3-2-17 16,-2-1 57-16</inkml:trace>
  <inkml:trace contextRef="#ctx0" brushRef="#br0" timeOffset="165336.79">30486 11872 629 0,'-18'-5'282'0,"1"9"-31"16,0-1 15-16,3 6 0 0,-2 4-5 0,-1 7-2 16,-3 7-1-16,-2 13-17 0,2 2 4 0,2 5-35 0,2 0 16 15,3 0-19-15,6-6 31 0,3-7-43 0,1 2-34 16,2-8 0-16,2 1-10 0,2-4-23 0,1-1 18 16,2-3-18-16,1-2 28 0,3-5-59 15,1-1-2-15,5-5-18 0,-1-4-3 0,5-2-7 16,0-4-14-16,5-5-12 0,4-2 11 15,0-7-11-15,0 0 17 0,6-10-32 0,-3-1 10 16,0-2-16-16,-3-2 39 0,-1 1-36 16,-5 3-5-16,-7 5-15 0,1-2 12 15,-5 5-11-15,1 4 10 0,-5 0-17 16,1 1-17-16,-3 2 10 0,1 0 5 16,-5 4-3-16,-2 8-15 0,-1-15-18 0,1 15 15 15,-12-15-4-15,3 9 17 0,-1 0 3 0,-4 2 2 16,-3-3-7-16,1 3-11 0,-2-3-5 0,-2 2 13 15,1 0 26-15,0 1-21 16,-1 0-23-16,1-1-2 0,0 0-13 0,-1 3 0 0,3-2-39 16,-2 0-15-16,2 2-56 0,0-1-3 15,1 1 3-15,2 1-100 0,-1 2-198 0,15-1-342 16,-19 4 67-16,12-1 86 0,7-3 41 0,-8 13 108 16,8-13 21-16</inkml:trace>
  <inkml:trace contextRef="#ctx0" brushRef="#br0" timeOffset="167594.62">25255 13200 1031 0,'13'-6'343'0,"-3"1"-15"15,3-2-6-15,3-1-25 0,-3-2-43 0,7 3-16 16,0-3 15 0,1-2-30-16,1 2 5 0,-1 0-24 0,-4 3-4 0,-1 0-16 0,-1 2-23 0,-3-1-15 15,1 1 36-15,-3 3-28 0,-10 2-52 16,17 2-7-16,-17-2 10 0,7 15-23 0,-4 1 7 31,-2 5-30-31,-2 4 8 0,1 4-8 0,3 9-6 16,2 16 9-16,5 1 15 0,-1-2-6 0,6-1 11 15,5-5 5-15,5-5 18 0,8-8-3 0,4-9 6 16,0-11-18-16,0-9-11 0,3-7-10 16,15-9-25-16,-4-7 35 0,1-7-38 0,-1-3 13 15,0-11-3-15,-1-4-13 0,-14 6 11 16,-2-2-36-16,-3-4-11 0,-4 1-2 0,-6-1-7 0,-2-1-24 15,0 1 10-15,-8 6-22 0,0 8-31 16,-6 4-3-16,1 2-8 0,-1 5-12 16,-1 2 13-16,1 2-9 0,0 3 9 0,-3 5-54 15,-2 6-34-15,0 0-114 0,11-5-106 0,-11 5-18 16,0 0-286-16,0 0-105 0,24 16 105 16,-15-8 81-16,3 2 32 0,1-3 55 0,3 2 42 15</inkml:trace>
  <inkml:trace contextRef="#ctx0" brushRef="#br0" timeOffset="167806.43">26746 12960 1610 0,'14'0'481'0,"-1"2"-33"0,5-2-54 0,-2 0-43 0,4 0-42 16,1 0-19-16,0-2-81 15,0 1-17-15,2-1-79 0,1 0-49 0,-4 0-43 16,3 0-88-16,-1 1-43 0,-6-1-115 0,2 2-182 16,-2-1-397-16,-3 2 182 0,0 1 23 15,-1 1 64-15,-1 2 26 0,-11-5 45 16</inkml:trace>
  <inkml:trace contextRef="#ctx0" brushRef="#br0" timeOffset="168018.5">26807 13114 1423 0,'0'0'560'0,"3"14"-32"0,-3-14-47 0,8 10-15 16,-8-10-29-16,13 9-22 0,-3-5-34 15,3 3-22-15,0-3-37 0,5 0-48 16,-4 1-18 0,6-2-18-16,1 1-64 0,-2-2-59 0,2 1-40 15,1-2-109-15,3 0-71 0,-3 1-97 0,3-4-102 16,2 0-180-16,0-2-471 0,2 2 156 15,1-2 55-15,1-1 37 0,5-1 126 0,2-2 26 16,-3 0 76-16,3-3 5 0</inkml:trace>
  <inkml:trace contextRef="#ctx0" brushRef="#br0" timeOffset="168425.91">27903 12923 639 0,'0'0'226'0,"0"0"27"0,0 0-10 16,0 0 23-16,0 0-25 15,-29-2 10-15,29 2 0 0,-21 8-8 0,10-3 8 0,-2 0-39 0,0 2-25 16,0 0-13-16,1 0-18 0,0-1-5 0,2 0-7 31,-2-1-4-31,6 0-19 0,6-5 32 0,-14 7-12 16,7-3-13-16,7-4 15 0,-7 7-20 0,7-7-2 0,0 0-22 0,-9 7 27 0,9-7-19 16,0 0-27-16,0 0 14 0,0 0-40 15,0 0 15-15,0 0-15 0,12 18 38 16,-12-18-41-16,11 10 26 0,-4-2-54 0,2 0 31 15,3 3-23-15,-2-1-43 0,3 1 31 16,2 0-1-16,1 3 3 0,1-1-7 16,4 0 8-1,-5 1 8-15,3 0-22 0,0-2 5 0,0 2-41 0,-3-1 53 0,1 1-38 16,0 3 6-16,-4 1 17 0,0 0-8 0,-3 2-19 16,-1 2 24-1,-5 2-7-15,-2 1-10 0,-2-2 18 0,0-2 7 0,-3 3-23 0,-3-4 11 16,-2-2-11-16,-3 0-28 0,-4-4 1 0,-1-3-45 15,-3-5-48-15,-1-5-41 0,-2-4-115 16,-8-6-136-16,2-6-458 0,4-5 108 0,1-1 51 16,8-4 71-16,3-1 65 0,4 1 17 15,5-2 64 1</inkml:trace>
  <inkml:trace contextRef="#ctx0" brushRef="#br0" timeOffset="168696.79">27808 12894 1799 0,'0'0'573'0,"19"-3"-35"0,-6 3-31 15,-13 0-75-15,25 2-7 0,-14-1-51 0,3 1 0 16,-1 0-49-16,3 0-34 0,0-1-27 16,0 1-21-16,1 0-20 0,5 0-46 15,2-1-6-15,-1-1-12 0,7-1-6 0,3-2-45 16,8-1 20-16,2 0-13 0,15-3-20 0,-1-3-1 0,-1 2-17 0,-11-1-36 15,-7 4-25-15,-2-2-24 0,-8 3-64 0,-1-1-48 16,-3 2-82-16,-6-1-64 16,-4 2-203-16,-3-2-97 0,2 3-45 0,-13 1-339 0,13-2 80 15,-13 2 74-15,17 2 115 0,-17-2 25 0,0 0 75 16,21 3 62-16</inkml:trace>
  <inkml:trace contextRef="#ctx0" brushRef="#br0" timeOffset="169197.56">28840 12932 1192 0,'0'0'359'0,"0"0"-24"16,15 11-25-16,-11-3-31 0,-1 5-8 16,0 3-30-16,-2 2 22 0,1 1-40 0,-4 7-26 0,2 0 13 15,2 2-23-15,-4 2 23 16,2-2-31-16,2 8 5 0,-1 0-5 0,3-1-22 15,-1 3-19-15,1-3 10 0,1 1 16 0,-1-3-56 16,0-2 20-16,2-6 0 0,1-1-24 16,-3-7-11-16,2 0 9 0,-1-3-10 0,1-6-20 15,0-4 48-15,-6-4-41 0,0 0 1 16,28-10-32-16,-14 0-4 0,2-5-6 0,5-5 8 16,0-3-15-16,9-9-5 0,2-1-3 0,2-3 5 15,2 3-18 1,-3-5 0-16,3 3-12 0,-2 1 27 0,2 3-12 0,-2-1 10 0,-3 4-36 0,-1 6 52 0,-7 4-65 15,-1 1-53-15,2 0 2 0,-8 5-35 16,-1 2-63-16,0 0-68 0,-3 1-107 0,-2 2-106 16,2 4-117-16,-12 3-295 0,9-1 13 15,-9 1 92-15,0 0 98 0,20 4 102 16,-20-4 35 0,19 5 29-16</inkml:trace>
  <inkml:trace contextRef="#ctx0" brushRef="#br0" timeOffset="176555.11">7914 8845 765 0,'-6'-6'320'0,"6"6"-26"16,0 0-43-16,0 0-26 0,0-12-30 0,0 12-29 0,0 0 8 0,0 0-38 16,0 0 10-16,3-13-21 0,-3 13 13 0,0 0-33 15,0 0 36-15,0 0-41 0,3-13 10 16,-3 13 10-16,0 0-4 0,0 0 1 15,0 0 9-15,0 0 15 0,4-9-3 0,-4 9-3 16,0 0 4 0,14-8 9-16,-14 8-17 0,10-7-11 0,-2 5 10 0,2-1-27 0,3 0-11 0,0 1 3 15,5-4-31-15,3 5 5 0,-1-3-5 16,6-2-18-16,-5 4 15 0,-1-1 6 16,-1 2-11-16,-2-1-5 15,-3 0-2-15,-1 4 2 0,-13-2-25 16,19 3-6-16,-14 3 19 0,-5-6-6 0,5 17-20 15,-7-6 15-15,-2 3 8 0,0 3-6 0,-2 5-4 16,0 0 10-16,-1 3 15 0,3 2-5 16,1 0 10-16,2 3 6 0,2 0 2 0,1-3 2 15,3 0 9-15,3-4 40 0,1-3-31 16,4-2-15-16,4-6-5 0,0-3-2 0,1-4-1 0,5-5-27 16,-1-3-1-16,5-4 13 0,2-6-41 15,0 0 46-15,9-10-28 0,-4-3 13 0,-6 3-26 16,2-6 1-16,-4-4-17 0,-7 6-27 0,-2 0-10 15,-2 4-3-15,-7 1 2 16,3 4-20-16,-4-2 18 0,0 3 8 16,-2 4 9-16,-1-2 1 0,1 3-7 0,0 2 22 15,-2 0 26-15,2 2-21 0,-5 8 33 0,7-15-12 16,2 10-3-16,-9 5-12 0,14-9 4 16,-8 7-9-16,-6 2-9 0,18-3-1 0,-18 3 45 15,19 0-62-15,-19 0-14 0,25 2-14 0,-11-1 9 16,2 1-34-16,0 0 23 0,3-2-23 15,1 0-21-15,2 2-35 0,-2-2-17 0,1 0 36 16,-1-3-115-16,-2 2-185 0,2-2-472 0,-3 0 31 16,3-1 115-16,0 0 43 0,-2-1 72 15,3-1 123-15,0-2-7 16</inkml:trace>
  <inkml:trace contextRef="#ctx0" brushRef="#br0" timeOffset="177398.23">9548 8604 908 0,'0'0'394'0,"8"-6"-17"0,-8 6-47 16,0 0-15-16,0 0-41 0,8-5-13 15,-8 5-41-15,0 0 5 0,0 0 0 16,0 0-35-16,0 0 53 0,0 0-28 16,0 0 20-16,-35 2 9 0,23 4 24 15,-8 6-60-15,1 0-11 0,-5 6-15 0,0 2 15 16,-7 9-31-16,-1 3-12 0,2 0 9 0,0-1-30 15,2 2 19-15,1 3-12 0,7-8-19 0,2-2 19 16,4-1-47-16,0 0 17 0,4-3 28 16,3-3-20-16,2-2 17 0,2-1-7 0,3-1-20 15,3 0 2-15,3-3 2 0,3 2-48 0,2-3 6 16,5 1-35-16,3-3-1 0,1 1-68 16,1-3 9-16,3 1-67 0,-2-2-3 0,-1-1-48 15,0-2-42-15,-3 1-30 16,2-1-13-16,1-2-43 0,-5-1-187 0,4 5-133 0,0-7-413 0,1-2 139 15,1-1 46-15,2 0 102 0,4-3 65 0,-2 1 73 16,5-3 42-16,-5 1 66 0</inkml:trace>
  <inkml:trace contextRef="#ctx0" brushRef="#br0" timeOffset="177794.21">9982 8867 826 0,'0'0'310'0,"0"0"-3"0,0 0-46 31,0 0-5-31,-16-14-7 0,16 14-29 0,-21-2-16 16,11 2 6-16,-4 0-7 0,14 0 14 0,-30 5-22 0,16-3 25 15,-2 3-31-15,2 0 42 0,-1 1-37 0,2 3-10 16,0-2 8-16,3 3-2 0,2 0-39 16,2 0 23-16,3 2-31 0,-1-1 21 0,4 0-18 15,0-11-26-15,6 21 3 0,-2-12-15 16,3-1-9-16,-7-8-24 0,18 8-1 0,-6-7 0 15,1-1-30-15,-13 0 9 0,32-9 1 0,-9 0-10 16,-4-2-3-16,1-1 0 0,0-3 0 0,4-1-16 16,-4-2 3-1,0-1 6-15,-2 4-37 0,-4 1 26 16,0-1-28-16,-1 1-18 0,-3 2-16 0,1 0-17 16,-2-1-39-16,-4 0 1 0,-2 4 37 15,-1 1-4-15,-2 8-44 0,-7-14-23 0,-2 9-15 16,-5 1-3-16,0 3 10 0,-3 2 18 0,-5 0-15 15,-3 4 8-15,-2 1-16 0,0-2-23 16,1 4-17-16,0-2-24 0,3-1-49 0,2 0-45 16,3-1-62-16,10-2-61 0,-4 1-305 0,12-3 61 15,0 0 106-15,0 0 17 0,0 0 80 16</inkml:trace>
  <inkml:trace contextRef="#ctx0" brushRef="#br0" timeOffset="178278.72">10050 8564 941 0,'0'0'397'0,"9"-8"18"16,-9 8-31-16,10-5 23 0,-10 5-59 0,12-3 10 0,-12 3-22 16,12-4 32-16,-12 4-25 0,16 0-33 0,-16 0-8 15,18 2-18-15,-8 2-13 16,3 0-7-16,-2 2-18 0,2-1-16 0,2 4-17 0,4 2-3 16,-1 2-26-16,7 2-18 0,1 3-7 0,9 7 12 15,-1 0-35-15,-6-2 5 16,4 6-8-16,-9-2-26 0,-4-5-2 0,-1 3 18 15,0 1-10-15,-3 1-87 0,-4 3-26 0,0 0 0 16,-1 0 0-16,-1 2 0 0,-3-1 0 16,-1 0 0-16,-2-5 0 0,1 2 0 15,-2-2 0-15,-2-3 0 0,0-2 0 16,-2 4 0-16,-2-3 0 0,1 1 0 0,-4-1 0 16,2-1 0-16,-1-5 0 0,-3 2 0 15,0-4 0-15,0 0 0 0,-1-3 0 0,-1-2-131 16,1-2-140-16,-3-3-60 0,1-3-40 15,12-1-223-15,-22-5-486 0,12 2 92 0,5-4 179 16,-1 1 6-16,6 6 109 0,-4-14 23 0,4 6 60 16,0 8 111-16</inkml:trace>
  <inkml:trace contextRef="#ctx0" brushRef="#br0" timeOffset="180197.16">10823 8399 870 0,'0'0'294'0,"0"0"6"0,0 0-21 15,0 0-26-15,0 0-2 0,0 0-23 0,0 0-11 16,0 0 21-16,0 0-25 0,0 0 7 31,0 0 5-31,0 0 18 0,0 0-25 0,0 0-18 16,-3-10 2-16,3 10-15 0,0 0 7 0,0 0-27 0,0 0 2 15,0 0-34-15,0 0-25 0,0 0 16 16,0 0-34-16,0 0 20 0,0 0-50 0,0 0 17 16,0 0-46-16,0 0 34 0,0 0 15 15,0 0-41-15,0 0 8 0,0 0 4 0,0 0 6 16,0 0-18-16,0 0 5 0,0 0 13 0,0 0-3 16,-3 31 24-16,2-19-1 0,-1 1 11 15,-1 3 12-15,2 2 16 0,-2 2-31 16,3 1 20-16,-1 1 1 0,-1-1 7 0,2 1-36 15,0 1 3-15,2 2-13 16,-1-4 24-16,-1 1-24 0,1-1-87 0,-1-1-72 0,2-3-79 0,-1-1-97 0,-1-5-149 0,5 0-294 16,-3-1-327-16,4-2 96 0,-6-8 98 15,18 10 74-15,-8-9 100 0,-10-1 36 0,24-2 66 16,-8-3 54-16</inkml:trace>
  <inkml:trace contextRef="#ctx0" brushRef="#br0" timeOffset="180411.89">11049 8564 1466 0,'4'-8'479'0,"-4"8"-26"0,0 0-51 0,0 0-23 16,0 0-41-1,0 0-26-15,0 0-28 16,-10-12-8-16,10 12-20 0,-15-2-51 0,3 2 5 0,0 0-38 0,12 0-11 0,-29 0-5 16,15 2-18-16,-1-2-23 0,-1 0-43 15,-1 1-54-15,1 0-41 0,-2-1-56 0,4 2-65 16,-3-2-68-16,1-3-80 0,-2 2-148 0,5-1-34 15,-5-1-294-15,2-1 44 16,0 1 35-16,3-2 98 0,-1 2 41 0,1-1 48 16,-1 1 103-16</inkml:trace>
  <inkml:trace contextRef="#ctx0" brushRef="#br0" timeOffset="180894.78">11384 8749 1702 0,'0'0'550'0,"0"0"11"0,0 0-39 16,0 0-18-16,-10 4-53 0,10-4-62 16,0 0 7-1,0 0-83-15,0 0 4 0,0 0-35 0,39 7-19 0,-24-9-45 0,4 1-11 16,4 0-20-16,3 1-18 0,7 0-38 16,0-3-44-16,3 3-29 0,1 0-60 0,-3 0-39 15,2 3-21-15,-3-2-60 0,-3 0-55 16,-2 1-79-16,-4-2-118 0,-5 0-108 0,2 1-185 15,-6-1-275-15,-2 0 120 0,0 2 80 0,-13-2 107 16,20 4 31-16,-20-4 100 16,12 5 5-16</inkml:trace>
  <inkml:trace contextRef="#ctx0" brushRef="#br0" timeOffset="181212.55">11538 8938 1128 0,'0'0'384'0,"-9"6"-7"16,9-6 1-16,0 0-40 0,0 0-2 15,0 0 1-15,-8 5 1 0,8-5 13 0,0 0 25 16,0 0 26-16,0 0-23 0,0 0-36 0,0 0-19 16,0 0-3-16,0 0-29 15,0 0-5-15,38-7-60 0,-23 5-9 0,5 0-29 16,2 2-20-16,2-1-18 0,1 1-15 15,6 0-36-15,0 1-13 0,0 0 18 0,2 2 13 0,-2-1-118 0,-3-1 0 0,2 3 0 16,-3-2 0-16,-5 1 0 0,0-1 0 16,-3 0-3-16,0 0-176 0,-2-1-8 0,-2 1-64 15,-1-1-61-15,-1 0-36 0,-13-1-151 0,27 2-118 16,-18-4-338-16,-9 2 28 0,23-2 167 16,-7-1 28-16,-1 0 77 0,2 0 115 15,2-2-41-15,2 3 130 0</inkml:trace>
  <inkml:trace contextRef="#ctx0" brushRef="#br0" timeOffset="183011.39">12760 8565 1028 0,'0'0'441'0,"-7"7"-37"0,7-7-30 16,0 0-5-1,-6 11-9-15,6-11-17 0,0 0-23 0,-6 10-5 0,6-10-36 0,0 0 13 16,-3 7-16-16,3-7-22 15,0 0-26-15,0 0-18 0,0 0-11 16,0 0 3-16,7 18-45 0,-7-18-4 0,11 7-17 16,0-3 5-16,-11-4-21 0,20 8-2 0,-8-2-13 15,3-1-26-15,2-1 16 0,2 2-21 0,1 0-28 16,5 0 8-16,2-1 2 0,0 1-51 16,7 3 36-16,-2-1 3 0,3-2-1 0,-3 3-20 15,-5-2 5-15,0-1-7 0,-3 3 2 0,-2-1 20 16,-1 2-45-16,-4 1 22 0,-5 0-22 15,-3 1 15-15,-2 0-19 0,-3-1 9 0,-4 3 7 16,0-1 6-16,-4 0-19 0,-3 1 3 0,-2-2-26 16,-3 0-2-1,0-1-28-15,-3 0-13 0,-4-2-21 0,-4-2-43 16,-2 1-18-16,4-4-15 0,0-3 2 0,-2-1-20 16,0-1-34-16,2-2-5 0,2 0-15 15,-3-3-30-15,0-1-91 0,4-2-66 0,4 5-18 16,0-8-376-16,6 1 105 0,-1-2 41 0,4 3 46 15,-2-1 66-15,7 0 67 16</inkml:trace>
  <inkml:trace contextRef="#ctx0" brushRef="#br0" timeOffset="183282.38">12755 8583 1031 0,'-6'-8'422'0,"6"8"8"16,0 0 11-16,0 0-14 0,0 0 34 15,0 0-26-15,0 0-38 0,0 0-16 16,0 0-17-16,15-19-16 0,-5 16-23 0,3-4-13 16,5 1-17-16,2-1-27 0,3-1-40 15,8-2 15-15,5 2-46 0,1-1-20 0,1 1-21 16,2 1-48-16,0 0-21 0,1 1-54 0,-1 1-36 16,-2 1-30-16,-6 2-3 0,-1-3-64 15,-4 5-30-15,-6-1-44 0,1-1-46 0,-7 1-44 16,2 0-35-16,-2 1-78 15,-4-2-96-15,-11 2 20 0,25 2-464 16,-25-2 52-16,20 0 161 0,-9 1 18 0,-11-1 77 16,27 1 36-16,-15 1 84 0</inkml:trace>
  <inkml:trace contextRef="#ctx0" brushRef="#br0" timeOffset="185129.25">14076 8494 995 0,'0'0'310'0,"0"0"-34"0,0 0-17 0,0 0-47 0,0 0 24 15,0 0-62-15,0 0-3 0,-4-9-2 16,4 9-7-16,0 0-9 0,0 0 6 15,0 0-3-15,0 0 33 0,0 0 14 0,0 0 14 16,0 0-15-16,0 0-4 0,0 0-9 16,0 0-5-16,0 0-7 15,0 0-11-15,-2 34 3 0,4-20 13 0,2 2-36 16,-1 2-5-16,3 3 12 0,0 1-12 0,2 0-18 16,-1-2-3-16,1 2 3 0,2-1 5 15,1-1-26-15,0-1 14 0,1-2-1 0,1 0-3 16,-3-3 19-16,2-3-29 0,-3 0-4 15,5-2-4-15,-7 0 4 0,4-4-29 0,-3 1-5 16,2-2 15-16,-10-4-10 0,21 0-41 0,-9-5 16 0,2-2 2 16,2-4 15-16,1-3-27 0,3 1-9 15,1-7-4-15,-1-2-14 0,4 1-4 16,4-8-26-16,4 2-28 0,1 1-31 0,-6 3-21 0,0 5-43 16,-2 0-30-16,0 0-24 0,-2 2-53 0,1 1-42 15,-4 1-50-15,0 1-125 0,0 4-117 0,-2-2-345 16,-2-1 72-16,2 5 89 0,0-2 70 15,0 3 123-15,0-1 27 0,-1 1 50 16</inkml:trace>
  <inkml:trace contextRef="#ctx0" brushRef="#br0" timeOffset="201228.07">20131 1371 1141 0,'0'0'338'0,"0"0"-18"0,0 0-31 16,-7-9 8-16,7 9-26 0,0 0 11 0,0 0-59 15,10-20-11-15,-10 20 39 0,6-12-31 16,-6 12-13-16,7-11-7 0,-4 4-10 0,-3 7-11 16,11-12-10-16,-5 6 35 0,-2-2-45 0,-4 8-26 15,11-14-7 1,-2 6-11-16,-2 0 5 16,0-1-35-16,0-1-19 0,4 0 42 0,-1-1-39 0,2 0-8 0,0 1 7 15,1-1-33-15,-1 1 18 0,0 3-9 16,-2 0 10-16,2 2-13 0,-3 0-13 0,1 2 0 15,-10 3-2-15,0 0 9 0,23 6-19 0,-16 3-34 16,1 2 25-16,-2 5 29 0,-1 2-25 16,0 3-4-16,-1 6 9 0,0-2-14 0,3 1-10 0,-3 5 37 15,3-1-29-15,1 1 7 16,-1-1 14-16,4-2-3 0,-3-6 25 0,2 0 6 16,4-2 2-16,-2-4 3 0,3-2-26 0,-2-5 10 15,2-4 3-15,1-2-13 16,1-6-5-16,2-2 8 15,2-7-5-15,1-4-21 0,0-3-3 0,0-6-4 0,-2 2 4 0,-3-2 6 16,1 0-16-16,-2 2 8 0,-1 1-28 16,-2 3 18-16,-2-1-16 0,1 2-4 0,-5 2-24 15,1 1-10-15,-4 1 0 0,1 2 26 0,-4 1-60 16,0-1 19-16,-1 12 12 16,3-16-7-16,-3 16 5 0,2-14 10 0,-2 14 26 15,1-13 41-15,-1 13-13 0,6-7 15 0,-6 7-26 16,12-6 24-16,-2 2 2 0,2 1-10 15,2 0-2-15,0 0 9 0,4 0-9 0,1-2-21 16,6 2 18-16,1-4-3 16,8-1 44-16,0-1-49 0,1 1-5 0,3-2-7 0,-4 0 9 0,-2 1-12 0,-2-1-56 15,-5 1-39-15,-3 0-74 0,-2-1-100 16,-8 2-113-16,11-2-163 0,-13 1-280 0,2-1 91 16,0 1 47-16,-3-1 134 0,0 0 21 0,0 0 94 15,-1-1 5-15</inkml:trace>
  <inkml:trace contextRef="#ctx0" brushRef="#br0" timeOffset="201610.41">21630 1089 1244 0,'-7'7'504'0,"7"-7"3"15,0 0-24-15,0 0-17 0,0 0-28 0,0 0-67 0,0 0-15 16,0 0-49-16,0 0 5 0,28 6-66 0,-28-6 2 16,22 0-43-16,-7-1-23 0,-1 0-3 15,1-2-64-15,4 2 18 0,-1-1-94 0,5-1-21 16,-4 1-62-16,1-1-63 0,0 2-47 16,-2-2-103-16,-3 3-164 0,-2 0-455 0,-13 0-12 15,22 3 215-15,-22-3-8 0,18 5 90 0,-11-1 15 16,-7-4 43-16,9 9 137 0</inkml:trace>
  <inkml:trace contextRef="#ctx0" brushRef="#br0" timeOffset="201847.69">21661 1259 1523 0,'-7'7'481'0,"7"-7"20"16,0 0-68-16,0 0-54 0,0 0-26 0,0 0-18 15,0 0-22-15,0 0-34 0,19 10-31 31,-19-10-25-31,0 0-11 0,20-3-5 0,-20 3-38 16,22-3-5-16,-11 2-43 0,3-1 4 0,0 1-33 16,4-1-36-16,1 1-17 0,-1 0-29 15,2 1-7-15,-3 0-80 0,0 0-52 0,0 0-25 16,0-2-62-16,0 1-117 0,-5-2-102 16,8-1-149-16,-4-1-217 0,-2 0 36 0,0-1 76 0,0-3 67 15,3 1 105-15,0-4 20 0,-1 0 57 0</inkml:trace>
  <inkml:trace contextRef="#ctx0" brushRef="#br0" timeOffset="203830.1">22734 794 624 0,'0'-15'218'0,"0"15"-21"16,0 0 43-16,0 0 11 0,-2-9-26 0,2 9 8 15,0 0-12-15,0 0 22 0,0 0-26 16,0 0 3-16,0-13-28 0,0 13 39 0,0 0-26 16,0 0-8-16,0 0-18 15,0 0 0-15,0 0-5 0,0 0-2 16,0 0-6-16,0 0-10 0,0 0-10 0,0 0 8 15,5-10 4-15,-5 10-12 0,0 0 15 0,0 0-7 16,0 0-29-16,0 0 1 0,0 0-24 16,0 0-5-16,0 0-27 0,0 0 6 0,11 42 19 15,-13-24-21-15,2 6-17 0,-4 2-22 0,-1 6 12 16,-1 0-14-16,-1 4 3 0,1-2-1 16,-2 1 19-16,2-1-36 0,-3-2 15 0,2 0 3 15,-2 1-15-15,1-3 25 0,3-4-23 0,-1 0 23 16,0-3-36-16,0-3-5 0,1 1-2 15,0-4 22-15,2-1-2 16,-2-5-23-16,2 1 24 0,2-2 1 0,-2-1 6 0,3-9 15 0,-5 16 43 16,5-16 27-16,0 11-9 0,0-11-43 0,0 0-13 15,7 15 8-15,-7-15 8 16,13 6-31-16,-13-6 23 0,19 2-24 0,-7 0 22 0,-12-2-4 16,32-2-32-16,-11 1 20 0,5 1-3 0,3-2-12 15,4 0 12-15,5 0-35 0,5 0-11 0,-1-1 6 16,0 0-27-16,-2 2-14 0,-5 1-19 31,2 0-40-31,-6 0-16 0,-1 0-43 0,-6 0-26 16,0 1-46-16,-3 2-46 0,0 0-64 15,-5-2-128-15,-1 4-89 0,-1-4-380 0,-14-1 65 16,26 1 89-16,-16-1 85 0,4-1 63 0,-1-2 68 0,2-1 52 0</inkml:trace>
  <inkml:trace contextRef="#ctx0" brushRef="#br0" timeOffset="204879.76">24013 871 1185 0,'0'0'430'0,"5"-8"-57"0,-5 8-30 16,0 0-12-16,0 0-32 0,-2-14-51 0,2 14-17 16,-11-8-24-16,11 8-7 0,-16-9 10 15,4 5-85-15,0 2 41 0,-1 2-53 0,-2 0-8 16,0 1-13-16,-3 3 0 0,1 2-2 0,-4 3-18 16,1 1-14-16,3 1 12 0,0 3-1 15,3 1 25-15,-1 1-2 0,2 2-4 0,2 2-12 16,2-1-4-16,5-3 0 0,1 0 15 0,1-1 28 15,4-3-36 1,2-1 13-16,2-2-30 0,-6-9 9 0,18 8 24 0,-6-10-36 0,6-4 23 0,0-6-31 0,5-5-20 16,-1-6 20-16,9-8-7 0,-2-4-3 15,-3-3 25-15,-1-1-48 0,0-1-23 16,-2 0 15-16,-4 1 8 0,-6 7-21 0,-3 3 37 16,0 0-52-16,-4 4-10 0,-2-2 2 15,-3 4-12-15,-1 2 20 0,-1 2-15 0,-1 2-11 16,-2 3 3-16,1 5-15 0,-2 2 45 15,5 7-37-15,0 0 25 0,0 0 2 0,-24 19 3 16,18-5-7-16,-2 7 50 0,2 3-25 0,2 1-18 16,-1 2 3-1,3 7 23-15,-1-1 20 16,3 3-20-16,1-3-8 0,3 0-8 0,-1-5 5 0,4 0 16 0,-1-3-5 16,4-5-64-16,-3-1-34 0,0-7-139 15,2-4-184-15,7-6-212 0,-4-2-253 0,-12 0 28 16,30-10 108-16,-9 0 89 0,4-6 46 0,10-6 47 15,-2-6 51-15</inkml:trace>
  <inkml:trace contextRef="#ctx0" brushRef="#br0" timeOffset="205130.44">24469 627 1343 0,'-8'17'469'0,"1"-1"-70"0,-2-4-15 0,0 0-26 16,-1-1-45-16,1 3-22 0,-2-1-17 15,-1 2-13-15,4 0-58 0,-4 0-9 0,1 2-12 16,1-4-8-16,3 2 15 0,0-1-20 16,4 2-46-16,-2-1 5 0,5-2 39 0,1 1-39 15,3-3-23-15,2 1 28 0,4 0-31 16,1-4 3-16,3 0-15 0,2-3-14 0,2-3 11 16,1 1-41-16,2-4 18 0,1-1-56 0,1-3-44 15,1-2-15-15,1-3-87 0,-5-3-118 16,-1 0-195-16,1-5-511 0,-3-5 71 15,0-1 75-15,-5 0 99 0,2-3 57 0,-4 1 66 0,-4 1 51 0</inkml:trace>
  <inkml:trace contextRef="#ctx0" brushRef="#br0" timeOffset="205282.86">24549 473 1684 0,'0'0'530'0,"0"0"-75"0,0 0-22 15,0 0-57-15,0 0 8 0,0 0-125 16,0 0-75-16,0 0-89 0,35-4-98 0,-35 4-143 15,14-5-169-15,-8 0-509 0,1-1 74 16,1 0 64-16,-8 6 131 0,16-3 9 16,-16 3 60-16</inkml:trace>
  <inkml:trace contextRef="#ctx0" brushRef="#br0" timeOffset="205594.02">24949 1160 1292 0,'0'0'420'0,"0"0"-36"0,0 0-26 16,0 0-38-16,-21 13-18 0,6-9-2 0,-3 0-60 31,-9 0-27-31,1 2-6 0,-11 0-15 15,-3 0-13-15,-18 1-20 0,0 0-23 0,-1-1-3 0,1-2-23 0,-5 0-18 0,10-1-8 0,-8-1-2 16,9-2-23-16,6 1-23 0,0-2-33 16,3 1-26-16,-3 1 23 0,5 1-87 0,1 0-39 31,1 2-61-31,2 1-51 0,0 0-100 0,4 2-43 0,7-2-36 0,-1 4-344 0,4-3 96 16,2 3 46-16,4-2 50 15,6 1 57 1</inkml:trace>
  <inkml:trace contextRef="#ctx0" brushRef="#br0" timeOffset="206280.03">24293 1567 1341 0,'0'0'386'0,"0"0"-15"0,0 0-56 15,0 0-31-15,0 0-25 0,0 0-18 16,-27 10-14-16,9-7-45 0,-2 2-3 0,-6-1-28 16,1 3-18-16,-2 0-5 0,-4 4-2 15,1 1 25-15,1 0-59 0,0 2-10 0,3 1-8 0,1 2 13 0,1 1-5 16,3 1-5-16,3 2 5 0,1 0-23 0,5-1 5 31,1 0 10-31,6 0-13 0,0-2 39 0,5-2-8 0,2-1-10 0,1-4 18 0,4 0-16 16,4-5 39-16,0-4-59 0,-11-2 3 31,30-4-8-31,-8-6-5 0,0-2 20 0,3-7-26 16,9-7-4-16,1-5-3 0,-4 0-23 0,-2-3 0 15,-1 0 23-15,2-1-3 0,-2 1-12 16,-4-1-21-16,-6 4 33 0,-4 6-25 0,-5 3 18 16,2 0-26-16,-2 2-10 0,-2 0 7 0,-1 2 3 0,-1 4-17 15,-2-2-11-15,0 3 12 0,-2 4-32 16,-1 9-1-16,0-14 11 0,0 14 20 0,0 0 0 15,-12-1-5-15,12 1-20 0,0 0 23 0,-22 22-8 16,11-13 23-16,3 4-11 0,-1 1-12 0,-2 2 11 16,2 1 24-16,1 2-9 0,3-1 5 0,0 2-1 15,1-2 11-15,2 3-5 0,4-2 13 16,3 4-14-16,-1-3 27 0,5 0 12 0,0-1-38 16,0-4-3-16,1-3-10 0,8 2-15 15,-5-5-54-15,2-3-57 16,1-1-16-16,5-1-49 0,-3-4-34 15,3-3-59-15,-2 0-46 0,4-4-44 0,0-2-51 16,-1 0-51-16,0 0-74 0,0-1-11 0,-1-3-84 16,0 1 26-16,-3-1 86 0,0 1 62 0</inkml:trace>
  <inkml:trace contextRef="#ctx0" brushRef="#br0" timeOffset="206612.18">24828 1355 806 0,'0'0'366'0,"0"0"-28"0,-32 18-3 0,20-7-20 0,-4 1-18 0,1 4-11 0,0 0 17 15,-4 1-30-15,0 2-17 0,1 3-15 16,2-1-11 0,-1 2-20-16,4-3 5 0,0 0-7 15,1 1-29-15,0-2 0 0,3 3-8 0,4-1-7 16,1-2-2-16,1-2-32 0,2 3-3 15,2-2 10-15,4 0-20 0,0-1 1 0,2-2-33 16,-1 2-1-16,3-4 1 0,0 0-14 16,1-3-9-16,0-1 4 0,3 0 3 0,-1-5-7 0,1-1-16 15,3-2-13-15,-1-1 3 16,4-3-28-16,2-2-16 0,-3 1-76 0,6-4-24 16,1-2-69-16,-4 0-61 0,0 0-93 0,0-1-72 0,-1 1-107 15,0-2-347-15,-1 1 40 0,-5 2 106 16,3 1 48-16,-2-1 84 0,1 1 29 0,-3 1 84 15</inkml:trace>
  <inkml:trace contextRef="#ctx0" brushRef="#br0" timeOffset="206762.59">24967 1698 1000 0,'-22'-2'356'0,"2"1"-46"0,2-3-11 16,-1 1-7-16,2 0 3 0,-2-1-40 15,-2 0-60-15,-2 0-13 0,-5 1-16 16,1 0-15-16,1 3-28 0,-3 2-46 15,-5 1-70-15,-2 1-134 0,-1 4-168 16,0-4-401-16,6 0 12 0,2 2 116 0,7-4 46 16,0-1 84-16</inkml:trace>
  <inkml:trace contextRef="#ctx0" brushRef="#br0" timeOffset="-194030.01">1043 10596 1172 0,'0'0'476'0,"0"0"-54"0,0 0-2 0,0 0-41 31,0 0-34-31,-12 1-30 0,12-1-13 0,0 0-48 0,0 0-11 0,0 0-33 0,0 0-3 16,0 0 0-16,0 0-2 0,0 0-31 15,0 0 0-15,0 0-7 0,0 0-6 0,0 0-18 16,7-22-30-16,-7 22 10 0,18-17-31 15,-4 8 16-15,5-5-37 0,7-3 14 0,12-4-3 16,4-4-52-16,1 3 16 0,-2 1-33 0,-5 5-3 16,-7 4 36-16,-5 3-30 0,1 2-1 15,-5 2 18-15,-4 1-33 0,0 2 13 0,-3 3 5 16,-13-1-28-16,21 6 38 0,-13-1-18 16,-3 5-30-16,-2-1 10 0,-1 4 15 0,-4 2 5 15,2 1-5-15,-4 4 41 0,1 4-28 31,-4 0-18-31,4 2-8 0,-3 5 1 16,1 0 9-16,2 0-7 0,-1-3 3 0,4 0 30 0,-2-1 2 16,4-2 11-16,-2 0-2 15,5-1-34-15,-3-6 28 0,1-1 8 0,-1 1-20 16,0-7 14-16,2-1 9 0,-1-3-26 0,-3-7 13 16,16 6 22-16,-16-6 6 0,22-6-5 15,-7-1-31-15,3-7 23 0,3-6-5 0,11-9-15 16,-1-6-16-16,2-1 23 0,-3-1 11 15,-1-2-16-15,-2 0 0 0,-3-1 5 0,-3 3-22 16,1 0-9-16,-6 7-22 0,-4 5-9 0,-2 2-52 16,-1 4-17-16,-1 0 1 0,-3 5-13 15,-2 3-36-15,-1 3 21 0,-2 8-72 0,0 0-54 16,0 0-72-16,-6-12-122 0,6 12-223 16,0 0-305-16,0 0 128 0,0 0 67 0,0 0 143 15,22 22 11-15,-6-15 38 0,2-1 69 0</inkml:trace>
  <inkml:trace contextRef="#ctx0" brushRef="#br0" timeOffset="-193304.03">2275 10454 1075 0,'0'0'445'0,"0"0"-20"16,0 0 23-16,0 0-16 0,-8-4-19 0,8 4-40 15,0 0-35-15,0 0-31 0,0 0-38 16,23-10-13-16,-23 10-36 0,22-6-28 0,-7 1-31 15,4 0-51-15,1 0-51 0,6-1-79 16,-1 1-54-16,0 1-88 0,2-1-155 0,5 5-185 16,-8 0-314-16,0 2 61 0,3 4 130 0,4 4 47 15,0 2-4-15,-2 2 58 16,-5 1 68-16</inkml:trace>
  <inkml:trace contextRef="#ctx0" brushRef="#br0" timeOffset="-193066.78">2370 10713 1459 0,'0'0'560'0,"0"0"-79"16,0 0-35-16,0 0-39 0,24-22-57 0,-16 14-40 16,7 0-10-16,2 1-16 0,4-3-23 0,2 1-8 15,2 1-69-15,6-3-12 0,0 3-29 16,-4-1-20-16,0 3-10 0,0 0-24 0,-5 3-32 15,-2-1-52-15,3 2-33 0,-5 1-98 16,-1-2-107-16,-3 0-130 0,6 2-164 0,-6 0-369 16,0-1 77-16,3 1 102 0,2-1 54 0,-1-1 92 15,1 0 36-15,0-2 31 0</inkml:trace>
  <inkml:trace contextRef="#ctx0" brushRef="#br0" timeOffset="-192653.24">3183 9997 1090 0,'-10'21'445'0,"1"1"-7"16,-2-2 15-16,1 2-51 16,2 2 0-16,-5 3-8 0,3 3-61 0,0 0-31 15,-1 2-8-15,2 0-20 0,-1-1 5 0,3 0-31 0,-2 0-10 16,1-1-53-16,3-5-1 0,-1-1-23 16,1-2-2-16,0-3-3 0,2-1 5 0,-1-3-7 15,3-1 2-15,-1-3 16 0,2 0-24 16,0-11-7-16,5 18 10 0,2-12-79 0,4 1 45 15,2-1-45-15,5-1 15 0,2-1 3 0,7 2-29 16,4-4-48-16,1 1 15 0,9-1-5 16,-1 1-36-16,-2 1-25 0,0-1-13 0,2 3-19 15,-5 0-83-15,0 0-26 16,-6-1-52-16,-1 2-66 0,-3-1-87 0,-3-2-140 16,0-1-129-16,-1 0-297 0,-1-3 152 0,1-1 20 15,3-2 63-15,5-1 93 0,6-3 75 16,3-1 22-16,16-1 59 0</inkml:trace>
  <inkml:trace contextRef="#ctx0" brushRef="#br0" timeOffset="-191907.98">4376 10018 696 0,'-9'-12'279'15,"3"6"-10"-15,-5 3-21 0,1 0-5 16,-5 2-31-16,1 1-7 0,-5 1 0 0,2 2 7 16,-4 1-25-16,-3 3 10 0,1 3 3 0,2 1-3 15,0 0 8-15,3 3-18 0,1 1 0 16,2 0-21-16,4-1-20 0,4-1 2 0,3 2-2 16,2-3-15-16,5-2-34 0,-3-10 34 0,13 12-44 15,0-12-21-15,-13 0 19 0,29-11-24 0,-11-3-22 16,4-7-4-16,8-14 1 0,-5-1 0 15,-1-7-16-15,0-4-12 0,-4 2 10 16,1-3-13-16,-4-2 5 0,-1 3-22 0,-2 2-6 16,-2 1 0-16,-3 5-3 0,-3 7 29 0,0-1-13 15,-4 6-8-15,1 2-5 0,0 4 8 16,-2 3-11-16,-1 3 6 0,-1 5-21 0,-3 4 21 16,4 6 5-16,-10-3 15 0,10 3 10 0,0 0-2 15,-21 29 5-15,14-9 51 0,-2 8-20 16,3 6-21-16,-1 0-26 0,5 4 16 0,-1 1-5 31,4 1 28-31,1-2-38 0,3 0-3 16,1-3-34-16,2-5-14 0,1-4-78 0,3-6-71 15,-2-7-166-15,7 0-24 0,2-7-460 0,2-3 138 16,4-3 41-16,5-3 74 0,4-3 72 16,0-3 15-16,-2-1 54 0</inkml:trace>
  <inkml:trace contextRef="#ctx0" brushRef="#br0" timeOffset="-191671.68">4732 9810 921 0,'-16'16'427'16,"3"2"-17"-16,4-2-26 0,2-1-13 16,1 0-5-16,2 2-41 0,2-1 0 0,2-1-43 15,0 0-13-15,5 0-24 0,0-1-17 0,4-2-13 16,3-2-20-16,3-1-16 0,1-3-18 15,3-3-53-15,5-3-19 0,-3-4-40 0,9-3-49 16,2-1-51-16,2-2-70 0,-3-5-112 16,-2 0-161-16,-1-1-471 0,-3 1 105 0,2-2 48 15,-3 0 77-15,-1 0 70 0,-1-4 53 0,-6 3 31 16</inkml:trace>
  <inkml:trace contextRef="#ctx0" brushRef="#br0" timeOffset="-191577.78">4859 9531 1226 0,'0'0'394'0,"0"0"-15"0,0 0-85 16,0 0-64-16,16 25-99 15,-7-20-93-15,-1 4-250 0,3-1-431 0,3 1 29 16,2-2 41-16,2 5 79 0</inkml:trace>
  <inkml:trace contextRef="#ctx0" brushRef="#br0" timeOffset="-191275.78">5352 10405 1290 0,'0'0'384'0,"0"0"2"0,-8 14-25 0,-3-10-33 16,-4 1-34-16,-4-2-15 0,-4 1-28 0,-5 3 2 15,1-3-38-15,-10 1-36 0,0 1 8 16,-1 0 3-16,-18 3-21 0,-2-2-52 0,-1 0-7 16,-1 1-20-16,1-2-39 0,2 1-28 15,-1-3-53-15,9 2-98 0,-9 0-80 0,0 0-117 16,11 0-302-16,5 0-207 0,5-1 125 0,0 0 87 16,8 1 43-16,0 0 121 0,4 0 25 0</inkml:trace>
  <inkml:trace contextRef="#ctx0" brushRef="#br0" timeOffset="-190768.03">4855 10728 908 0,'0'0'359'0,"0"0"-32"0,0 0-25 15,-45 15-30-15,19-11 14 0,-2 2-45 16,-4 2-24-16,-4 3-17 0,-11 3-18 16,2 5-16-16,3 4 6 0,-3-1-14 0,6 2-32 15,3 1 4-15,6-4-22 0,5-2 17 16,2 0-38-16,7-2 46 0,1 1-10 0,5-4-10 16,3-2-26-16,2-1 13 0,4-2-3 0,1-9 3 15,0 0-34-15,11 14 9 0,-11-14-6 16,23-4-18-16,-6-2-13 0,10-8 26 0,3-1 28 15,12-8-48-15,3-8-8 0,12-5 12 16,-12 4-17-16,-1-2 41 0,-3-1-29 0,-4 3 3 16,1-1-28-16,-11 4 13 0,-3 5-21 0,-6 4-2 15,-4 4 5-15,0 0 23 0,-4 2-18 16,-3 1-41-16,-2 4-1 0,-3 0-4 0,-2 9 8 16,0 0 25-16,-8-12-8 0,8 12-4 15,-23 4-11-15,8 4 13 0,-5 6-8 0,-2 2 15 16,0 3 32-16,-1 2-1 0,5 4 0 0,1 0 1 31,4 4 17-31,1-3-8 0,5-1 6 16,2 2-16-16,4-1-10 0,4-2-15 0,1-1-8 15,6-2-23-15,4-3-8 0,2-1 18 0,3-6-53 16,2-3-72-16,-1-5-39 0,4-1-79 16,-1-6-79-16,4-4-100 0,-3-1 20 0,4-5-397 15,1-4 111-15,13-3 13 0,-11 0 60 16,4-2 40-16,-5 3 89 0</inkml:trace>
  <inkml:trace contextRef="#ctx0" brushRef="#br0" timeOffset="-190380.78">5300 10588 995 0,'0'0'374'0,"0"0"-39"15,0 0-28-15,0 0-12 0,0 0-24 0,0 0-2 16,0 0-23-16,3 31 15 0,-12-19-16 16,-1 3-9-16,-2 2 2 0,-1 5-8 15,-2 3 14-15,2 0-24 0,0 1-3 16,5-2 6-16,-1 5-6 0,2 0-37 0,3-3-27 15,0 1 6-15,4-3 0 0,-3 0-31 0,3-4-16 16,3-1-7-16,-2-2 16 0,3 0-34 16,2-4 20-16,1 1-17 0,2-3-55 0,2-1 29 15,-1-3-38-15,1-3-5 0,4 0-42 0,0-3 1 16,3-1-67-16,-2-1-21 0,3-1-33 0,1-3-43 0,-3-1-49 16,3-3-56-16,-4 0-93 0,0-4-68 0,5 3-88 15,-6-5-324-15,0 1 119 0,-1-2 57 0,2 2 75 16,-5-2 37-16,2 0 52 0,-3 4 61 0</inkml:trace>
  <inkml:trace contextRef="#ctx0" brushRef="#br0" timeOffset="-190240.08">5571 10833 650 0,'0'0'315'16,"-11"-13"40"-16,3 11 11 0,8 2-10 0,-22 0-10 15,6 1-21-15,-7 2-31 0,-5 0 3 16,-3 0-54-16,-9-1-15 0,-1 1-33 0,0-1-19 16,1-1-71-16,1 2-54 0,-1 0-110 15,4-3-133-15,6 2-181 0,-4-3-372 0,6-3 67 16,6 0 61-16,6 0 151 0,4-2-41 15,2-1 26-15</inkml:trace>
  <inkml:trace contextRef="#ctx0" brushRef="#br0" timeOffset="-170853.7">7942 10085 857 0,'0'0'310'0,"0"0"-8"0,0 0-13 0,0 0 31 16,4-16-56-16,-4 16-14 0,0 0-29 15,0 0 12-15,3-11 2 0,-3 11-10 0,0 0-17 16,4-11 4-16,-4 11-15 0,7-11 3 0,0 6-29 16,-1-3 11-16,1-1-3 0,6 1-33 15,-2-3 5-15,3 1-31 0,3-1-4 0,-3 1-9 16,5 4-12 0,-1 1 7-16,-2 2-10 0,-1 4-12 15,2 6-9-15,0 4-14 0,0 3-1 0,1 7-5 16,-3 6 0-16,6 11-22 0,-3 1-1 0,-2 4-10 15,0 2 17-15,0-1-24 0,4 1 2 0,-4-1 27 16,5 0-29-16,-3-3-6 0,-1 0 8 16,1-10 15-16,-5-6 20 0,1-5-7 0,-1-2 8 15,-2-2 18-15,2-6 7 0,-2-2-13 16,2-7-10-16,-2-1-17 0,4-5 9 0,1-4-12 16,4-3 12-16,-1-8-12 0,2-3-21 0,4-12 13 15,0-1 3-15,-3-1 0 0,-7 4-16 16,-3 6-23-16,-1-2 16 15,0 1 20-15,-4 3-41 0,1 3 2 0,-3-2 22 0,-1 5-17 0,1 2 1 0,-3 1-8 0,1-1-7 16,-1 3 4-16,1 0 16 0,1 0-3 16,0 2-15-16,3-2 16 0,-1 0-19 0,4 2-10 15,3-4-36-15,3 2 3 0,3 1-33 16,1 0-16-16,2 2-20 0,2 1-10 16,0 1-55-16,-3 2 6 0,3 0-56 0,-1-1-13 15,-4 2-57 1,0-1-17-16,-1 0 30 0,1 3-79 15,1-6-430-15,-6 3 69 0,1-3 84 0,1 1 83 16,2-1 40-16,-3 0 34 0</inkml:trace>
  <inkml:trace contextRef="#ctx0" brushRef="#br0" timeOffset="-170019.08">9244 10181 1062 0,'0'0'353'0,"0"0"10"0,0 0 1 15,0 0-21-15,0 0-13 16,0 0 23-16,-7 5-12 0,7-5 7 16,0 0-36-16,0 0 34 0,0 0-24 0,0 0-22 15,0 0-19-15,0 0-14 0,0 0-22 0,38-7-19 16,-21 2 1-16,1 0-45 0,6-3-10 15,7 0-21-15,5-2-29 0,-1 0-19 0,16-3-19 16,2 1-32-16,1 1-24 0,-11 3-36 16,-5 3-20-16,-6 2-36 0,0 0-69 15,-6 3-23-15,-3 3-131 0,-3 1-125 0,-3 4-146 16,-3-2-417-16,-3 3 66 0,-2-2 100 0,-2 2 74 16,1-1 67-16,-8-8 72 0,4 14 46 15</inkml:trace>
  <inkml:trace contextRef="#ctx0" brushRef="#br0" timeOffset="-169759.6">9381 10394 1410 0,'0'0'558'0,"8"13"-33"0,-8-13-16 0,9 6-41 0,-9-6-32 16,15 4-6-16,-15-4-18 0,20 0-67 15,-20 0-40-15,30-6-41 0,-12 2 2 16,6-4-51-16,-2-2-16 0,3 1-27 0,6-3-8 15,2-1 10-15,-2 2-26 0,0-2-35 32,0 4-6-32,-3 1-22 0,-3 2-47 0,2 1-63 0,-6 1-24 0,-2 2-30 15,-2 3-52-15,-3-1-76 0,1 2-47 0,-3 2-86 16,-12-4-82-16,21 9-124 0,-15-8-352 16,-6-1 40-16,14 1 78 0,-14-1 107 0,0 0 58 15,21-8 52-15,-15 2 64 0</inkml:trace>
  <inkml:trace contextRef="#ctx0" brushRef="#br0" timeOffset="-168206.01">11011 9840 739 0,'-14'7'236'0,"14"-7"-14"0,-12 3 32 16,12-3-39-16,-12 4 25 0,12-4-12 0,-11 4-5 15,11-4 28-15,-10 5-18 0,10-5-36 0,-12 9 20 16,6-3-27-16,-1 1-16 16,1 1-23-16,1 0 13 15,-1 1-23-15,6-9-11 0,-10 16-22 0,7-8 25 16,0 0-3-16,3-8-22 0,-5 12-6 0,5-12 8 15,1 11-2-15,-1-11-1 0,12 10-17 16,-2-4 12-16,4-3-28 0,1 1-10 0,6-2 0 16,5 2-18-16,2 0 39 0,3-1-19 15,3 4-4-15,0 3 4 0,-3 3-2 0,-1-1-15 16,0 3 0-16,-5 0 4 0,-5 4 1 0,0 0-13 16,-7 1 26-16,-1-3-37 0,-6 3-1 15,-3-2-11-15,-5 2-3 0,-4 0-56 0,-5 1-82 16,-6 0-36-16,-7-3-61 0,-4-3-74 15,-6-5-126-15,-1 1-94 0,1-10-336 0,-4-4 49 0,0 0 94 0,5-6 75 16,2-3 82-16,4-1 30 0</inkml:trace>
  <inkml:trace contextRef="#ctx0" brushRef="#br0" timeOffset="-168005.13">10943 9893 1860 0,'21'-11'579'16,"-1"-1"-3"-16,-3 2-49 0,2-1-18 15,1 0-35-15,7-3-47 0,-1 0-55 0,2-1-58 16,2 1-6-16,9-7-75 16,3 1-39-1,1 0-38-15,3 0-76 0,-3 3-24 0,6-2-71 0,-9 6-29 16,-6 4-33-16,1-1-46 0,-1 2-20 0,-5 1-23 0,-1 1-65 16,-4 2-119-16,-1 1-144 0,-5-1-428 15,0 1 85-15,-3-2 95 0,3 0 87 16,0-1 4-16,9-3 101 0,21-3 94 0</inkml:trace>
  <inkml:trace contextRef="#ctx0" brushRef="#br0" timeOffset="-167389.75">11966 10078 1231 0,'0'0'496'0,"0"0"-35"0,0 0 2 0,0 0-53 16,0 0-8-16,0 0-13 0,0 0-5 0,0 0-23 16,0 0-34-16,0 0 29 0,28 8-15 15,-28-8-1-15,22 3-30 0,-8-2-36 16,0-1-11-16,4 2-12 0,2-4-28 15,4 1-31-15,6 0-3 0,1-2-68 0,1 1-4 0,5-3 4 16,-3 2-6-16,-3 0-61 0,1 0-54 0,-3 1 0 16,-4 0 0-16,0 1 0 0,-5-2-18 0,-2 3-192 31,-2 0-54-31,-3 0-35 0,-13 0-52 0,25 4-41 16,-18-2-97-16,-7-2-56 0,14 5-166 15,-14-5-180-15,0 0 69 0,15 1 77 0,-15-1 67 16,18-1 61-16,-9-3 56 0,4 0 73 0</inkml:trace>
  <inkml:trace contextRef="#ctx0" brushRef="#br0" timeOffset="-166341.2">13385 9542 583 0,'0'0'287'15,"0"0"-34"-15,0 0 26 0,0 0-38 0,0 0-29 16,0 0-38-16,0 0-7 0,0 0-6 16,0 0-15-16,0 0-3 0,0 0-2 0,0 0-18 31,0 0-16-31,-20 19-12 0,11-8 13 0,-3 4 2 16,1 2 10-16,2 1-13 0,-5 5 32 15,4 2-6-15,-5 2 10 0,7 1-30 0,-1 1 7 16,0 0-7-16,2 1 25 0,0-4-2 0,5-1-37 15,-2 1 35-15,0 1-22 0,3-1 1 16,-1 1 20-16,2 0-21 0,0 0-40 0,2-1-8 0,1 0 13 16,1 2-31-16,0 0 36 0,-1-3-21 15,3-1-22-15,-1-4 7 0,2 2 10 0,-1-5-2 16,1-1-3-16,-1-3-5 0,2-1 0 0,1-7 3 0,2-1-6 16,3-4-17-16,-14 0 10 0,38-9-8 15,-14-2 3-15,1-3-11 0,-1-3-2 16,1-3 0-16,0 0 10 0,-4 2-28 0,-2-2 21 15,2 1-32-15,-8 2 42 0,1 0-33 0,-3 1 9 16,0 0 1-16,-6 1 25 0,-1 1-17 16,-4 0-16-16,0 1-11 15,-4 1-12-15,-4-1 16 0,0 3 9 16,-3 0-15-16,-3 2 34 0,1 2-34 0,-3 3-20 16,2 1 12-16,-2 0 37 0,1 2-21 15,-3 2-31-15,5-1 0 0,-6 2-10 0,4 1-36 16,-3 2 13-16,0 2-80 0,-2 0-9 0,3 3-40 15,-2 0-50-15,1 0-72 0,5-2-43 16,-2 1-65-16,5 1 47 0,7-3-128 0,-5-1-254 0,3-2 67 16,5-5 127-16,-7 7 27 0,7-7 50 0</inkml:trace>
  <inkml:trace contextRef="#ctx0" brushRef="#br0" timeOffset="-164486.16">13935 9699 975 0,'0'0'353'0,"0"0"-10"0,0 0 0 16,11 32-28-16,-10-19-21 0,1 6-28 16,0 1 21-16,-2 0-44 0,2 5-20 0,-2 1 2 15,0-1-15-15,4 2-23 0,-1-1-5 16,-1-2-21-16,0 2-15 0,1-1-21 0,1 0-20 16,-4-4-51-16,3 4-62 0,-1-4-61 15,-2-2-110-15,-2-4-156 0,4-1-54 0,-2-4-407 16,0-10 69-16,0 0 41 0,0 0 58 15,0 0 78-15,26-18 64 0</inkml:trace>
  <inkml:trace contextRef="#ctx0" brushRef="#br0" timeOffset="-164222.48">14131 9820 829 0,'0'0'345'0,"0"0"-2"15,0 0-33-15,0 0-16 0,-15 28-17 0,5-16-31 16,1-2-19-16,-7 3-22 0,5-1-18 0,-5 1 18 15,5-2-62-15,0 2 29 0,-1-3-42 16,1-1-4-16,3 1-19 0,-2-2-7 0,3-1 10 16,1 1 16-16,1-2 17 0,5-6-18 0,-6 10-12 15,6-10 5-15,0 0-16 0,0 0-5 16,13 19-15-16,-5-15 36 0,6-1-39 16,2 0-12-16,4 0-1 0,0-3 4 0,5 1-27 0,0-1 1 0,4-1-34 15,-4-2 0-15,2 2-30 0,0-1-42 0,-5 1-71 16,1 0-51-16,-3-1-195 0,-4 2-105 0,-1-4-396 15,-1-3 84-15,2 2 84 0,-5-6 57 16,1 1 53-16,-3 0 88 0</inkml:trace>
  <inkml:trace contextRef="#ctx0" brushRef="#br0" timeOffset="-163804.02">14451 9932 1215 0,'14'16'433'15,"-2"-3"-26"-15,2 1-13 16,-2 0-30-16,1 0-27 0,1 0-27 0,-1-3-18 0,-3 0-31 15,1-2-23-15,-3-1-2 0,1-1-55 16,-1-3 6-16,-8-4-49 0,0 0-7 0,25-10-26 16,-16-1 2-16,-3-4 14 0,-2-3-39 0,1-3 28 15,-1-2-59-15,1-2-5 0,-1 0 3 16,-1 0 2-16,-1 0 8 0,0-2-21 0,1 2 16 16,0-2-6-16,-3 2-33 0,1 0 9 15,-1 4 14-15,2 2 6 0,-2 1-3 0,2 1 15 16,0 3 8-16,1 3-13 0,1 0 11 0,-1 2-26 15,3 2-3 1,-6 7 26-16,12-7-26 0,-12 7-10 0,22 2 26 0,-22-2-31 0,25 12-24 0,-14 0 24 0,3 3-25 16,-1 1 37-16,-2 3-9 0,-1 2 2 15,0 0-33-15,-3 2 33 0,3-2-21 0,-4 0-12 16,3 1 20-16,-1 1-12 0,0-1 48 16,-1-2-18-16,2 2-10 0,-1-2-13 15,2 0-26-15,0-2 27 0,2-1-1 0,0-2 46 16,-2-2-69-16,4-1 26 0,-1-3-39 15,0-2-28-15,-1-2 21 0,3-3-39 0,-3-2-61 16,-12 0-52-16,25-8-76 0,-12-2-131 0,6-7-168 16,-8-1-372-16,-1-4 97 15,4-5 123 1,3-10 37-16,4-3 127 0,-5-2-46 0,-1-4 92 0</inkml:trace>
  <inkml:trace contextRef="#ctx0" brushRef="#br0" timeOffset="-163576.93">15159 9445 1310 0,'27'31'504'0,"0"7"-48"0,2 4-39 15,-2 5 21-15,4 13-103 16,-12-6-61-16,-4 2 18 16,-4 0-54-16,-2 3-23 0,-5-3-31 15,-4-1-15-15,-4 0-31 0,-5-2-22 0,-1-6-22 0,-1 2 11 16,-4-6-25-16,0-3-16 0,0-6-23 15,1-5-52-15,0-3-32 0,-1-1-37 0,0-1-99 16,1-1-118-16,-3-6-92 0,4-2-41 16,-3-2-376-16,1-6 56 0,3-2 77 15,1-2 64-15,1-3 45 0,10 0 45 0</inkml:trace>
  <inkml:trace contextRef="#ctx0" brushRef="#br0" timeOffset="-162808.14">13038 9538 988 0,'-8'9'291'15,"1"4"1"-15,-7 2-15 0,5 5 32 0,-4 7-45 16,-1 0-26-16,-3 14 18 0,-1 1-10 0,2 1-18 16,-2 2-39-16,5 2 3 0,-3-1-23 15,3 2 20-15,3-1-35 0,-1 3-29 0,5-2 8 16,1-8-25-16,3-5-8 0,-1 2-18 0,6 1 10 16,-3-4 10-16,7 1-20 0,-1-2-36 15,5-1 46-15,-1-2-48 0,3 0-6 0,0-4-17 16,3-1-26-16,0-2-6 0,0-6-14 15,2-3-26-15,-1-2-34 16,4-3-76-16,-4-2-59 0,2-2-164 16,1-1-218-16,-2-4-173 0,4-1 66 0,5-1 69 0,0-2 59 15,5-1 87-15,4 0 23 0</inkml:trace>
  <inkml:trace contextRef="#ctx0" brushRef="#br0" timeOffset="-161657.41">16000 9904 747 0,'0'0'294'0,"0"0"3"0,0 0-10 16,0 0 7-16,0 0-7 0,0 0-18 0,0 0 15 16,0 0-41-16,-37 18 62 0,27-8-47 0,0 0 1 15,-1 1-6-15,4 4-30 0,-2 0 23 0,2-1 2 16,2 2-13-16,2 2-20 0,2-2 18 16,1-2-13-16,1 0-23 0,2 1-7 0,5 1-11 15,-1-2-13-15,3-1-17 0,1-2-11 16,1-1 16-16,1-1-39 0,-1-2 3 15,4-1-29-15,-2-3 11 0,0-1-33 0,1-2-11 16,1 0-46-16,-1-3-10 0,1-2-15 16,2-1-75-16,-2-3-30 0,1 1-77 15,0-3-82-15,-1-2-190 0,-2-2-519 16,0-2 31-16,0-5 79 0,1-1 131 0,3-3 55 16,-2 1 63-16,-3-1 45 0,3-3 65 15</inkml:trace>
  <inkml:trace contextRef="#ctx0" brushRef="#br0" timeOffset="-161441.6">15978 9569 1512 0,'0'0'553'0,"0"0"-20"0,0 0-68 16,0 0-40-16,37-11-43 0,-28 7-37 15,1-1-25-15,-2 0-25 0,1 0-32 0,2-1-17 0,0-2-39 0,-1 2-40 0,3 0-47 16,-2 0-36-16,-1-1-44 0,6 1-26 0,-5 1-75 15,1 0 5-15,3 0-93 0,-5 2-117 16,2 1-208-16,-12 2-163 0,19-2-185 16,-7 2 75-16,0-2 94 0,2 1 93 0,-14 1-21 15,24-1 104-15,-10 1 35 0</inkml:trace>
  <inkml:trace contextRef="#ctx0" brushRef="#br0" timeOffset="-158571.95">7208 11501 662 0,'0'0'274'0,"0"0"-13"16,0 0 3-16,0 0-16 0,0 0-20 16,0 0-5-16,0 0 12 0,0 0-14 0,0 0-19 15,0 0-23-15,0 0 0 0,2-10-2 0,-2 10-11 16,0 0 11 0,0 0-26-16,0 0 13 0,0 0-8 15,0 0 18-15,0 0 0 0,0 0-10 0,0 0 2 16,0 0 0-16,0 0-9 0,0 0-22 15,0 0-9-15,7-7 12 0,-7 7 3 0,0 0 12 16,0 0-48-16,0 0 3 0,0 0 22 0,0 0-40 16,0 0 15-16,0 0-28 0,0 0-3 15,0 0 3-15,0 0-13 0,8 31-26 0,-8-13 5 16,0 3 6-16,0 4 12 0,-1 10-20 16,-3 0 0-16,-1 4-15 0,1 12 20 0,-2-2-25 15,2-7 22-15,0-6-15 0,-3 2 3 0,3-4-5 16,-2 0-9-16,0-3 14 15,1-6-23-15,-1-2 25 0,1-2-20 0,0-4-18 0,2-1 23 0,-1-2-8 0,0-1 13 16,1-2-28-16,0 0-5 16,0-1 35-16,3-10 32 0,-4 14 1 0,4-14 58 15,3 10-40-15,-3-10 4 0,0 0 17 0,0 0-25 0,18 2-42 16,-18-2 11-16,23-5 21 0,-9 2 2 31,6-1-39-31,4-2-27 0,4-1-34 0,6 1-25 0,3-2-26 0,3 0-26 0,12-2-28 31,-8 0-23-31,-6 1-28 0,0 2-61 0,-3-3-90 16,-5-1-228-16,1 0-445 0,0 0 97 0,0-2 82 16,0 1 143-16,3-1 24 0,13-2 99 15,-6 3-20-15,10-2 73 0</inkml:trace>
  <inkml:trace contextRef="#ctx0" brushRef="#br0" timeOffset="-157786.52">8500 11343 1223 0,'0'0'348'0,"-4"-10"-23"0,-3 3-20 0,7 7-39 31,-20-7-7-31,7 5-29 0,-2-1 8 0,-2 3 0 0,-4 0-8 0,0 3-32 0,-1 2-35 31,-2 3-14-31,-3 5 17 0,2 1-33 0,0 2 18 0,1 3-30 16,5 3 12-1,-1 0-28-15,6 2-3 0,-1 0 0 0,5-5 26 0,3 2-28 0,4-3-26 0,0-3-20 16,6-3 3-16,0 1 4 0,1-4-10 16,4-3 11-16,4-3 20 0,-12-3-26 0,27-1-23 15,-11-4 5-15,3-4-4 0,1-3-27 16,4-7 50-16,8-9 2 0,-5-4-39 15,-2-2-22-15,-2-2 4 0,-2 0 11 0,-1-2 13 16,0-2-9-16,-6 8-1 0,-3 2 9 0,2 1-27 16,-6 4 15-16,2 3 20 0,-4 0-25 0,1 5 2 15,-1 1-18 1,0 0-10-16,-1 6 21 0,-1 2-16 0,-3 8 28 16,0 0-20-16,0 0-8 0,0 0-2 15,0 0 41-15,0 0-16 0,0 0 21 0,-7 48-19 16,2-24 19-16,4 2 2 0,0 3-10 15,-3 5-5-15,1 0 31 0,1 2-3 16,1-7-41-16,1-2 13 0,0 1-8 0,-1-2 18 0,1-6-58 16,1 0 4-16,0-4-28 0,1-3-81 15,2-5-78-15,-4-8-104 0,13 9-131 0,-13-9-205 16,18-2-250-16,-1-6 107 0,4-4 53 16,14-11 73-16,4-1 68 0,-2-7 57 15</inkml:trace>
  <inkml:trace contextRef="#ctx0" brushRef="#br0" timeOffset="-157573.71">8851 11223 1371 0,'-6'8'443'0,"2"4"-56"0,-2 2-11 15,2 2-41-15,0 2-25 0,-2 0-10 0,3 2-29 16,-2 4-10-16,2-2-33 0,1 0-46 16,2-4 10-1,2 2-39-15,1-1 8 0,1-2-17 0,0-2-34 16,4-1 5-16,2-3-10 0,2-3-15 0,2-4-47 15,-1-3-35-15,3-2 22 0,3-4-76 16,2-3-66-16,2-3-93 0,-1-7-107 0,3 1-149 16,-6-3-399-16,1-2 51 0,-2-1 95 0,-1-1 89 15,-4-1 21-15,-2-1 62 0</inkml:trace>
  <inkml:trace contextRef="#ctx0" brushRef="#br0" timeOffset="-157437.56">9020 11036 1379 0,'0'0'497'0,"-5"-10"2"0,5 10-33 0,0 0 43 15,0 0-138-15,-5-7-23 0,5 7-20 16,0 0-80-16,0 0-53 0,-4-9-36 0,4 9-108 16,0 0-87-16,3-14-138 0,-3 14-197 15,0 0-502-15,4-16 90 16,0 10 107-16,-4 6 56 0,18-7 11 0,-6 5 90 16</inkml:trace>
  <inkml:trace contextRef="#ctx0" brushRef="#br0" timeOffset="-157177.21">9495 11630 1136 0,'0'0'356'0,"-8"12"-16"0,-1-7-17 15,-2-1 30-15,-2 0-71 16,-5 0-16-16,-6 1-28 0,-3 2-26 0,-8-2-4 0,-3 3-16 0,-13 4-34 0,0 0 6 15,0 2-36-15,0 0-5 16,0 3-39-16,-1 1-30 0,2-1-38 0,-3 2-32 16,-1-1-30-16,1 0-46 0,0 0-85 0,2 0-99 15,0-1-44-15,5 1-28 0,10-6-105 16,2 1-243-16,2-2 35 0,-1 3 44 0,2-3 126 16</inkml:trace>
  <inkml:trace contextRef="#ctx0" brushRef="#br0" timeOffset="-156662.08">9001 12075 1438 0,'0'0'474'16,"16"-3"-73"-16,-16 3-32 0,9-3-18 0,-9 3-49 15,0 0-16-15,0 0-35 0,0 0-38 0,0 0-29 16,0 0 31-16,0 0-41 0,-47 8-7 16,29-3-47-16,-2 1 0 0,-1 2-12 15,-5 3 22-15,0-1-45 0,-1 6 17 0,0 0 21 16,2 1-34-16,2 3-12 16,-1 1-5-16,3 0 1 0,4 0-3 0,3-3-16 15,4 1-3-15,2-2-15 0,3-1 26 16,1-1-22-16,4-5 9 0,0 1-3 0,0-11-7 15,12 12-9-15,-12-12 1 0,19 2 13 0,-19-2-4 16,34-16-6-16,-12 1 19 0,4-4-42 16,6-9 7-16,-2-3-21 0,-2 0-2 0,-5 3 20 15,-5 5 11-15,1 0 12 0,-5 4-25 0,-2 0-26 16,0 3 11-16,-4 1-6 0,1 3 34 16,-2-1-42-16,-3 2 52 0,-2 1-28 0,-2 10-29 15,1-15 16-15,-1 15 5 0,-4-11 23 16,4 11-15-16,0 0-3 0,-13 0-20 0,13 0 12 0,0 0 29 0,-17 20-26 15,13-8 41-15,1 1-23 0,1 2 25 16,2 0-63-16,2 1 7 0,2 1 18 16,2-1-41-16,1-1 13 0,1-3-64 0,4 0-51 15,-1-5-72-15,0-2-87 0,1-5-89 16,-12 0-93-16,26-9-156 0,-11 0-238 0,2-5 23 16,2-8 126-16,0 1 71 0,0-5 80 0,-1-1 51 15</inkml:trace>
  <inkml:trace contextRef="#ctx0" brushRef="#br0" timeOffset="-156284.45">9339 11783 982 0,'0'0'372'0,"0"0"-22"0,0 0 9 0,0 0-9 15,0 0-20-15,0 0 29 0,-8 36-42 0,1-20 47 16,1 0-67-16,-3 6 7 0,0 2-43 0,-1 2 8 16,-1 1-39-16,3 2-9 0,-1-1-9 15,1 1-33-15,2-4-33 0,0 3 21 0,5-3-14 16,-2 1-33-16,4-1-2 0,1-4-28 0,1 0 20 15,3-4-18-15,2-1 10 0,2-3-22 0,3-1-6 16,2-4-64-16,2-3-71 0,1-5-3 16,5-3-59-1,2-7-44-15,4-5-55 0,10-11-70 0,-5-1-56 16,-1-3-51-16,-9 4-8 0,-6 4 30 16,-4 3-19-16,-2 1 60 0,-4 0 11 0,-1 3 41 15,-3 0 92-15,-4 4 36 0,-1-1 89 0,-4 4 49 16,-1 2 54-16,-1-1 59 0,-5 5 33 15,12 2 36-15,-24 0 25 0,11 3 13 0,-3 4-4 16,-4 2 1-16,-2 3-9 0,-3 2 4 16,-2 2-56-16,-1 1 16 0,0 1-21 0,-11 3-38 15,6-4-34-15,4-5-2 0,0 0-74 0,2-4-85 16,1-4-84-16,3-2-131 16,2-1-192-16,3-4-317 0,4-4 66 0,6-3 100 15,5-2 39-15,8-3 81 0</inkml:trace>
  <inkml:trace contextRef="#ctx0" brushRef="#br0" timeOffset="-155955.06">9973 11478 1397 0,'0'0'604'0,"0"0"-28"16,9 6 0-16,-9-6-41 0,13 0-56 0,-13 0-42 16,22-3-9-16,-22 3-39 0,30-5-67 0,-11 2-5 15,2-1-53-15,2-1-20 0,7-1-11 16,3-2-75-16,-1 1-78 0,2-1-34 0,-4 3-67 15,1 1-84-15,-4 1-41 0,-1-1-107 0,-7 2-185 16,-4 2-245-16,-1 1-308 0,-2 1 124 16,-12-2 83-16,14 9 62 15,-14-9 77-15,4 12 67 0,-4-12 71 0</inkml:trace>
  <inkml:trace contextRef="#ctx0" brushRef="#br0" timeOffset="-155755.58">10063 11715 1156 0,'0'0'541'0,"10"14"-35"0,-10-14-32 16,16 5 2-16,-6-3-23 0,3 0-92 16,3-2-31-16,0-2-12 0,4 0-37 0,2-2-40 15,5 0-52-15,1-1-58 0,0-2-85 0,4-3-28 16,0 0-92-16,-3 0-78 16,-1-1-114-16,-4-1-143 0,7 1-55 0,-8 0-367 0,-4 1 55 0,3 0 90 0,-1 0 97 15,1 0 21-15,3 2 41 16</inkml:trace>
  <inkml:trace contextRef="#ctx0" brushRef="#br0" timeOffset="-155242.62">11690 11249 1261 0,'0'0'402'0,"0"0"-38"0,-21 16 4 16,21-16-17-16,-4 13-51 16,4-13 12-16,-4 13-20 0,4-13-16 0,-1 10 1 15,1-10-11-15,0 0-33 0,5 18 5 0,1-12-26 16,-6-6-17-16,19 10-11 0,-2-4 8 15,5-1-46-15,1 2-14 0,3 0 15 0,5 3-19 16,4 1-10-16,-9 5-11 0,2 1-45 16,-2 0 17-16,-5 6 21 0,-3 2-18 0,-2 3-29 15,-8 1 9-15,-3-1-42 16,-3 1-20-16,-6 3-25 16,-3 0-47-16,-6-1-51 0,-1-4-30 0,-6-3-47 0,-2-3-2 15,-4-6-59-15,2-5-34 0,-1-4-122 0,1-6-57 16,1-2 29-16,-2-5-374 0,-2-6 54 15,2-3 84-15,6-2 87 0,1 0 18 0,6-1 69 16</inkml:trace>
  <inkml:trace contextRef="#ctx0" brushRef="#br0" timeOffset="-155059.56">11637 11433 1487 0,'11'-11'506'0,"2"0"-1"0,-3 1-16 0,0 3 28 16,5-2-49-16,-4-1-2 0,7-1 20 15,-2-2-63-15,6 1-32 16,3-4-45-16,0-2-36 0,4 1-24 15,11-4-78-15,-2 0-52 0,3-1-97 0,4 1-41 16,0 1-136-16,4-2-97 0,-2 5-108 0,2 3-189 16,-6 4-524-16,-7 4 147 0,1 0 17 15,-2 6 134-15,-5 2 32 0,3 2 94 0,1 2 54 16,-3 4 59-16</inkml:trace>
  <inkml:trace contextRef="#ctx0" brushRef="#br0" timeOffset="-154805.08">12484 11559 1492 0,'0'0'678'0,"0"0"-28"0,0 0-28 15,18 13-23-15,-18-13-61 0,18 2-67 0,-4-3-49 16,4 1-30-16,1-2-24 0,2 0-32 15,6 0-109-15,2-1-35 0,3-1-51 16,1 1-72-16,3-3-41 0,4 2-48 0,2-1-29 16,-3-3-79-16,-3 2-53 0,-2 0-91 15,-1-5-237-15,-5 4-110 0,-3 0-336 0,1-2 36 16,-1-1 130-16,7 0 62 0,1-1 139 16,1 0 2-16,18-5 76 0</inkml:trace>
  <inkml:trace contextRef="#ctx0" brushRef="#br0" timeOffset="-154178.18">14061 11174 898 0,'-20'24'346'0,"-1"1"-16"0,6 1-28 15,-10 10-16-15,2 3-45 0,-2 1 5 0,8 1 7 16,-1-7-20-16,2 7-26 0,5-7 11 15,2-4-31-15,2 0 41 0,7-4-24 0,-2-2-17 16,4 2-38-16,1-3 2 0,3-2-10 0,2-1-34 16,0-6 6-16,3-1-6 0,0-5-12 15,5-2-13-15,-1-4-3 0,2-5 3 16,5-3-23-16,0-4-8 16,3-4 34-16,-2-3-37 0,2-2-17 0,-6 0-11 0,2 0 29 15,-8 2 10-15,-1 2-51 0,0 1 2 0,-7 1 13 16,1 0-18-16,-6 3-2 0,0 10 2 0,-8-18 0 15,-1 12 15-15,0 1-7 0,-2 4 20 0,-2-1-43 16,-2 4-22-16,-2 2-5 0,-1 1-19 0,3-1-34 16,-2 2-30-16,2 1-34 15,1-3-76-15,1 1-151 0,4-2-80 0,9-3-376 16,-12 3 97-16,12-3 36 0,0 0 69 0,0 0 82 16,0 0 31-16</inkml:trace>
  <inkml:trace contextRef="#ctx0" brushRef="#br0" timeOffset="-153954.68">14279 11310 1297 0,'13'5'505'0,"-13"-5"-60"16,11 11-25-16,-6-1-41 0,0 5-26 15,-3 3-36-15,0 2-20 0,0 6 3 16,-2 2-65-16,0 0 8 0,-2 0-30 0,0 2-47 15,2 0-7-15,0-3-24 0,0 1-19 16,-2-1-137-16,-1-4-68 16,1-4-206-16,0 3-155 0,-1-10-446 0,3-5 69 15,0-7 108-15,0 0 53 0,0 0 29 16,0 0 84-16</inkml:trace>
  <inkml:trace contextRef="#ctx0" brushRef="#br0" timeOffset="-153651.62">14472 11496 1356 0,'-11'15'438'0,"-1"-2"-41"16,2-1-1-16,0 0-53 0,-2-2-33 0,2-1-44 15,-2 0 8-15,1 0-28 16,-4-1-31-16,3-1-8 0,-1 1 8 0,1-1-53 16,-1 0 4-16,2-1-38 0,1-1-21 0,0-2 19 0,10-3 27 0,-11 8 16 15,11-8-10-15,-14 7 13 0,14-7-37 16,-5 7-9-16,5-7-4 0,0 0-11 0,0 0-24 15,0 0-3-15,36 6-58 0,-20-9-14 16,4 1-32-16,3 0 7 0,0-1-23 0,3-1 3 16,-1 1-51-16,-5-1-34 0,2 2-18 0,-4-1-63 15,1 0-127-15,-1 7-137 0,-5-5-502 16,0-2 97-16,1 2 83 0,1-1 63 0,4-1 82 16,-3-1 74-16,-1 1 54 0</inkml:trace>
  <inkml:trace contextRef="#ctx0" brushRef="#br0" timeOffset="-153439.87">14945 11461 1515 0,'0'0'453'16,"0"0"-31"-16,27 12-48 0,-27-12-85 0,0 0-76 0,0 0-114 0,0 0-260 0,0 0-110 0,0 0-464 31,0 0 90-31,0 0 103 0,19-13 22 16,-19 13 64-16</inkml:trace>
  <inkml:trace contextRef="#ctx0" brushRef="#br0" timeOffset="-152757.92">15405 11425 849 0,'0'0'328'0,"-6"14"-23"0,2-6-26 0,-1 2 12 16,0 1 9-16,-1 1-21 0,2 4 13 15,0-2-39-15,1 1-7 0,0 2 15 16,2-2 3-1,1-1-6-15,2 3-30 0,3-1 0 0,2-1-21 16,4 4-2-16,-1-6-16 0,4 1-35 16,2 1-26-16,2-2 23 0,1-3-16 0,3 1-27 15,-2-8-17-15,3 4-36 0,-1-5-40 16,-1 0-5-16,1-4-38 0,-3 0-52 0,1-1-91 0,-4-4-72 16,-1-4-133-16,-4-1-138 0,-2-6-349 0,-1 2 87 15,-1-5 162-15,2 0-36 0,-2-1 74 16,0-2 33-16,-4-1 70 0</inkml:trace>
  <inkml:trace contextRef="#ctx0" brushRef="#br0" timeOffset="-152275.75">15218 11076 1640 0,'0'0'566'0,"0"0"-52"0,0 0-17 0,44 13-64 0,-44-13-44 15,11 4-36-15,-11-4-18 0,12 4-51 16,-12-4-35-16,0 0-9 0,18 3-17 0,-18-3-26 16,11 1-10-16,-11-1-31 0,14 2 8 0,-14-2-23 15,0 0-16-15,20 1-33 0,-20-1-12 16,14-3 17-16,-14 3-13 0,16-3-12 0,-8-1-31 16,2 1 5-16,-10 3-2 0,17-8-4 0,-8 1-16 15,-2 3-12-15,1-1-9 0,-1-2-6 16,-7 7-2-16,14-11-8 15,-8 8-5-15,-6 3-35 0,9-8-14 0,-9 8 3 0,0 0-13 0,0 0 16 16,0 0 28-16,0 0-19 0,0 0 32 0,0 0-13 16,0 0 10-16,0 0 18 0,0 0-24 0,0 0 9 15,0 0 10-15,0 0 2 0,0 0-28 16,-20 20 121-16,20-20 9 0,0 0 14 0,0 0-21 16,-6 9-31-16,6-9 13 0,0 0-30 0,0 0 40 15,0 0-48-15,0 0 40 0,0 0-9 16,0 0-19-16,0 0-27 0,0 0 2 0,0 0-13 15,0 0 20-15,0 0 1 0,0 0-11 0,0 0 11 16,0 0-18-16,0 0-42 16,0 0-12-1,0 0-46-15,0 0 23 0,0 0-41 0,0 0-23 0,0 0-23 0,0 0-67 16,0 0-15-16,0 0-110 0,0-25-164 0,0 25-18 16,0 0-409-16,0 0 63 0,0 0 90 15,-16 1 80-15,16-1 107 0,0 0 28 0,0 0 75 16</inkml:trace>
  <inkml:trace contextRef="#ctx0" brushRef="#br0" timeOffset="-145560.96">6842 11005 678 0,'2'20'274'0,"-2"-10"7"0,0-10-40 16,1 20-13-16,-2-8-21 0,-1 0-2 0,-2 1-26 15,0 0-10-15,-1 2-10 0,0 0-3 0,-2 3-23 16,0 1 43-16,-2 1-48 0,2 2 16 15,-1 0-14-15,-1 7-17 0,1 4-11 0,0 0-7 0,-1 12-3 0,2 3-15 0,-1 0-10 16,3-6-19-16,1-5 3 0,1 16 21 16,2-9-44-16,1-4 21 0,-2-2-18 15,4 1 2-15,-1 0 0 0,2-2 11 0,-1-2-34 16,0-1 31 0,1 0-26-16,-2-5 11 0,0-2-11 0,2-1 11 0,-1-1 10 0,-1-4-1 15,1-3-14-15,-2 0-8 0,1-2-13 16,1-4 0-16,-1 1 10 0,-1-2-13 0,0-11-2 15,1 22 18-15,1-10-10 0,-1-2-3 0,-1-10 15 16,0 19-12-16,2-9 25 0,-2-10-28 16,1 16-8-16,-1-16 13 0,3 15-7 0,-3-15 12 15,4 14-13-15,-4-14-2 0,0 12 5 0,0-12 0 16,1 14 21-16,-1-14-6 0,0 19-25 16,-1-7 28-1,-1 0-36-15,-1 2 33 0,0-1-23 0,-2 3 6 16,3 2-16-16,-3-2 3 0,1 0 25 15,0 1-33-15,1-2 10 0,-3 1-2 0,2-1 4 16,1-4 9-16,2 2 4 0,-1-2 24 0,0-2-47 16,2-9 11-16,-2 15-8 0,2-15 29 15,-3 13 14-15,3-13-20 0,-1 10 6 0,1-10 6 16,0 0-1-16,0 13 17 0,0-13-10 0,0 0 8 16,0 0 0-16,0 0-14 15,3 12 32-15,-3-12-26 0,0 0 3 0,0 0 2 16,5 9-8-16,-5-9 9 0,0 0 1 0,0 0-22 15,9 8 0-15,-9-8 4 0,0 0 6 16,11 6 3-16,-11-6-14 0,0 0 19 0,12 5-8 0,-12-5 0 0,0 0 8 0,13 5 7 16,-13-5-23-16,12 1 16 0,-12-1-8 15,14 4 30-15,-14-4-27 0,16 2-9 0,-16-2-19 16,17 1 32-16,-17-1-2 0,19 4 13 16,-9-2-33-16,3 0-3 0,-13-2 10 0,24 6-2 15,-11-4-1-15,-2 2-7 0,2-2 3 0,0 0 10 16,-1 1-23-16,1-2 30 15,1 0-17-15,0 1 17 0,1-2-17 0,1 1-1 16,0-2-7-16,1 1 15 0,2-2 13 0,2 0-5 16,0-1-36-1,1 1 31-15,5-2-8 0,-1 1 13 16,2-1-18-16,-1-1-15 0,1 1 7 0,3 1 18 0,-1-1-5 16,-1-1-2-16,2 1-11 0,-1 1 1 0,1-1 2 15,-1 2 12-15,2-2 1 0,1 1-6 0,2-3-7 16,2 3 0-16,0-4 10 0,-6 3-5 0,4-3-10 15,1 0-3-15,-3 0 16 0,-3 2 7 16,6-1-7-16,-1-1 15 0,-2-1-24 16,0 2 9-16,-3 1-8 0,7 0 10 0,-6 1 15 15,0 0-20-15,0 1-10 0,-1-1 0 16,1 0 7-16,0 0 14 0,-2 1-19 0,1 1 5 16,1-1 9-16,-1 1-6 15,-2 0 7-15,2-1 3 16,0 0 3-16,2 0-20 0,-3 2-1 0,0-3 0 0,2 0-5 15,-1 1 13-15,0 0 0 0,-2-1 6 16,0 0-12-16,2-2 1 0,-2 3-2 0,0-1 14 16,1 0-12-16,-3 1 15 0,3 0-30 0,-1-1 69 0,-1 1-60 15,0 0 4-15,1 0-11 0,0 1 23 16,-2 1-10-16,2-3 2 0,-1 3 29 0,2-2-19 16,0 1-17-16,-1 1 15 0,-1-1-7 15,-3 0 9-15,6 1-17 0,-5 1 3 16,0 0-14-16,7 0 24 0,-3 1-6 0,1 1 8 15,0 0-12-15,-1 0 17 16,1-2-18-16,0 4 34 0,-1-1-31 0,0 1 5 0,-1 1-6 0,3 0 1 0,-3-1 18 16,2 1-23-16,0-1 2 0,-2-1-10 15,0 1 0-15,0-2 18 0,1 3-20 0,0-3 25 16,-2 0-13-16,-1 1 16 0,-4-3-8 16,4 1-3-1,-2-1 6-15,1 0 7 0,-2-1-20 16,1 2 41-16,0-2-36 0,1 1 30 0,1 0-38 15,-2 0 1-15,1-1-6 0,5-1 18 0,-5 2-11 16,2 0 11-16,1-1-7 0,2 1 32 16,-4-1-40-16,0 1 38 0,3 0-28 0,1 0 10 15,-4 0-13-15,4-1 3 0,-3 1-13 0,3-1 13 16,-1 1 15-16,2 0 1 0,0 0-4 0,-1 0-2 16,1 0 3-16,0 0 25 0,2 1-43 0,-2 1 51 15,0 1-54-15,2-1-10 0,-2 1 11 16,1-1 6-16,1 2 4 0,-2-2-8 0,1 2 12 15,1-1 3-15,5 1-10 0,-4-1 13 0,-2 1-13 16,2-2-6-16,0 0-1 0,-1 0 1 16,1-1 4-16,1 0-1 0,2-1 11 0,2-1-11 15,2 1-2-15,0 0 17 0,3-1-17 0,-1-1 33 16,0 2-28-16,-2 0 0 16,2 3-5-16,1-2 23 0,-3 0-8 15,4 1-3-15,-3 1-7 0,0-2 0 0,1 1 20 16,-1 0-22-16,4 0 2 0,-3-1 2 15,-1 3 6-15,3-1-14 0,0-2 6 0,0 1-5 16,16 1 10-16,-5-2 3 0,5 2-14 0,-10 0 14 16,14-2-3-16,-5 2 18 0,3 0-13 15,0-2 5-15,-11-1-12 0,-6-1 37 0,1 1-27 16,2-2-21-16,-4 2-12 0,2-1 40 16,0 0-20-16,-1 1 13 0,18-2-14 0,-13 1 9 15,-3 1-11-15,-3-2 6 0,2 2 2 0,0 0-18 16,-2 0 41-16,0 0-23 0,-2 0-10 0,-3 0 17 15,-2 0-9-15,3-1 40 16,2 2-28-16,-1-2-28 0,-5 0-7 0,-2 1 22 0,5 0 1 0,2 0 2 16,-7-3-10-16,1 3-8 0,0 0 2 0,0-2 6 15,-1 2-8-15,3-2 8 0,-1 1 7 0,-3 0-9 16,-1-1 9-16,-1 2 6 0,-1-2-6 16,0 2-18-16,-3-3 1 0,-2 2 23 0,-3 0-14 15,1 0 19-15,-3 1 5 0,3 0-18 16,-3-2 2-16,1 1 6 0,0 2-6 0,-1-2-20 15,1 2 38-15,1 1-35 0,2-2-6 0,-2 1 34 16,5 0-34-16,1 2 29 16,-4-2-11-16,4 0-15 15,0 0-2-15,-1 2 9 0,1-1-4 16,-5 1 40-16,1 0-43 0,2 1-5 0,-3-4 8 0,0 3 27 16,-5-2-19-16,5 2 6 0,-3-1-11 0,-3-2 4 15,3 3 10-15,-1-3-12 0,0 0 17 0,0 0-7 16,-1 0-5-16,0 0 0 0,5 0-16 15,-3 0 16-15,-1-2-11 0,3 1-7 0,1 0 13 16,-3 1-6-16,3 1 16 0,1-1-5 0,1 1 0 16,-2 1 15-16,0-2-20 0,-2 2 15 15,1-1-26 1,-1 1 52-16,0 0-52 0,-3 1 8 0,1-1 10 16,-3-2 16-16,-2 1-5 0,0 1-8 15,-15-2-6-15,25 1-9 0,-12-2-24 0,-2-1 32 16,-11 2-29-16,23-3 51 0,-13-2-61 0,1 0 30 15,2 1-7-15,-2-1 0 0,5-1 18 16,-2-1-24-16,1 1 9 0,0 1 22 0,1 0-7 16,0 0-13-16,1 1 8 0,-1 1 27 15,-1 1-40-15,-1-1 31 0,0 0-21 0,-2 0 2 16,1 2 27-16,-1-1 9 0,-12 2-30 0,19-4 2 16,-10 3-5-16,-9 1 21 0,16-3-23 15,-16 3 5-15,14-1 4 0,-14 1 6 0,12-1-5 16,-12 1 0-16,12-4 5 0,-12 4-15 0,13-1 7 15,-13 1 8-15,14-1-8 16,-14 1 16-16,16-3-28 0,-16 3 20 0,14 0 5 0,-14 0-8 0,17-2 3 0,-9-1 5 16,-8 3 11-16,18-3-24 0,-9-1 23 15,-9 4-22-15,18-7-4 0,-9 4 27 0,-1-3-34 32,1 1 15-32,-1-3-2 0,-1-2-15 0,-1-1 22 0,0 1-15 0,1-4 16 0,-2-2 0 15,0-2-14-15,-4-1 11 0,3 1-5 16,-1-3 31-16,2-2-16 0,-3-2-5 0,1 1-7 15,1-1 9-15,-1 3-19 0,1-3 14 0,-1 1 16 16,1 0-10-16,-1 1-26 16,0 1 23-16,3-2-23 15,-2 1 26-15,0 0-21 0,0 1 10 0,-1-2 6 16,2 0-8-16,-1 1-11 0,-1-2 42 0,0 2-26 16,-1-1 3-16,2 0 7 0,-1-1-15 15,2 0 2-15,-4-1-7 0,2 0 5 0,1-2 12 16,-1 1-12-16,-2 0 10 0,2-2-15 0,-1 1 13 15,-2 0-1-15,1 1 3 0,2-1 11 16,-2 2-19-16,-1-1-10 0,1 0 13 0,-1 2-5 16,0 3 3-16,2-2 4 0,-1 3 1 15,1 3-13-15,-2-3 2 0,1 6 8 0,-1-1 2 16,0 1 1-16,2 1-8 16,-2 1 0-16,1 0 0 0,-1 1-11 0,0 0 16 15,0 0-5-15,0-1-10 0,0 13 10 16,0-24-11-16,-1 11-12 0,-1-1 28 0,-1 0-5 15,2 2-10-15,-1-2-3 0,0-1 10 16,-2 0-5-16,1 2 18 0,0 3-22 0,0-2 27 0,0 2-31 16,2-1 19-16,1 11-16 0,-4-14 5 15,1 6 13-15,3 8-26 0,-5-11-4 16,5 11 9-16,-6-11 1 0,6 11-3 0,-3-10 2 0,3 10 3 16,-6-8-5-16,6 8 0 0,-6-8 3 15,6 8 12 1,-5-10-12-16,0 4 7 0,5 6-8 0,-8-14 3 0,5 6-2 0,-1-1 40 0,0-2-40 0,-1 1 43 15,1 1 49-15,0 1-8 0,-2-2 15 16,4 2-33-16,2 8 13 0,-8-15-13 16,6 9-13-16,2 6-12 0,-6-11-1 15,6 11 39-15,-6-10-51 0,6 10 28 0,-7-8-16 16,7 8-10-16,-7-7 6 0,7 7 20 0,-6-8-44 16,6 8 10-16,-7-5 29 0,7 5-44 15,0 0 21-15,-12-5 5 0,12 5 2 0,-12 0-28 16,12 0 3-16,-15 0 28 0,15 0-18 0,-19 3-13 15,5-2 3 1,14-1 5-16,-25 3-3 0,9-2 3 16,1-1 26-16,-2 1-6 0,-1 0-18 0,2-1 24 0,-1 2-31 15,1-2 30-15,0 0-30 0,0 0 25 16,-2 0-22-16,2 0 7 0,-1 0-6 0,3 0 37 16,-2 0-21-16,2 0-22 0,-1 1 4 15,0-1 3-15,-1 1 0 0,3 0 20 0,-3 0-23 16,3-1 19-16,-2 2-22 0,1-1 29 15,-2 0-23-15,0 0 0 0,1 1 28 16,0-1-13-16,-2-1 3 0,-1 0-23 0,0 0 12 16,-3 0-4-16,3-1-14 0,-4 1 34 0,0 0-23 15,2-2 10-15,-1 1-2 16,-2 1-8-16,3 0 5 0,-2 0 2 0,4 1 27 16,-2 1-17-16,1 0-9 0,1 2-1 0,-2 0 9 15,2 0 2-15,1 0-6 0,0 0 1 16,1 1 12-16,-3 0-4 0,4 2-14 0,-1-3 24 15,-3 3 15-15,2-4-33 0,-1 3-1 16,0-2 3-16,-1-2 13 0,-3 0 1 0,3 1-14 16,-2-2-5-16,-2-1 10 0,3 1-12 0,-4-2-6 15,1 1 13-15,0 0 26 0,0-1-36 16,2-1 3-16,-4 1 7 0,6 1-2 0,-2 0 5 0,0-1-24 16,4 1 9-16,-4 0 9 15,3 1-7-15,0-1-7 0,0 0 9 0,1 3-2 0,-4-2 13 16,2 2-10-16,0-2-3 0,1-1 18 0,-2 3-6 15,1 0-6-15,-3 0 17 0,3-2-13 16,-2 1-18-16,0 1 13 0,-1-2-5 0,0 0 18 16,-3 0-20-16,2-1-6 0,1 2-10 0,-2-2 13 15,-1 1 13-15,2-1-1 0,-2 1 11 16,1 0-26-16,-3 1 6 0,-4 0 15 0,8-1-8 16,-4 2-3-16,0 0 4 0,0 1 22 15,0-1-28-15,1 1-18 0,-2 0 15 0,-1 0-2 16,0 0 31-16,2 3-24 15,-3-3-12-15,1 1 28 0,-2 0-31 16,-1 0 16-16,3 0-11 0,-7 0 26 0,5-1-31 16,-2-1 21-16,3 3-11 0,-1-5 13 15,-1 2-7-15,1-1-3 0,0 0 15 0,-1 0-4 16,-1-1-16-16,1 0-11 0,1 1 19 0,-4-1 17 16,1-1-33-16,-6 1 24 0,2 0-9 0,0 1-22 15,-3-1 17-15,4-1-7 0,-4 1 23 16,0-1-11-16,1 0-2 0,-2 0 8 0,1 3-5 15,3-2 35-15,-3 1-48 0,4 0 20 16,-5 1-15-16,9-1-13 0,-3-1 0 0,2 1 3 16,-5 0 48-16,5-1-36 15,2-1 24-15,-6 0-34 0,4 1-5 16,0-2 3-16,-1 0 2 0,3-1 23 0,-3 1-10 0,3-1-2 16,-2 1 4-16,1 0-15 0,-2-2 44 15,1 2-44-15,-3-3 47 0,5 1-52 16,-3 3 36-16,1-1-29 0,0-2 19 0,0 2 12 15,1 0-25-15,-2-2 5 0,1 1-7 0,3 0-4 16,0 0-1-16,0-1 9 0,1 0 31 0,1 0-46 16,0 0 13-16,2 2 8 0,0-2-8 15,-1-1 0-15,1 1-3 0,-1 0 23 16,1 1-25-16,3 1-8 16,-4-2 8-16,2 1 0 0,-3 0 30 0,6 2-28 0,-4-1 6 0,2-1-16 0,0 1 26 15,2 1 2-15,-4-1-8 0,1 1 16 16,0 0-28-16,-2 0-3 0,-2-3 13 0,4 2 10 0,-2 0 26 15,1 1-48 1,2-1 4-16,-1 0 8 0,1 1-3 0,1-2 24 0,1 4-1 0,-2-1-2 16,2 0-36-16,-1 0 11 0,3 2-4 0,-2-1 1 15,1-1 36-15,1 2-31 0,-1-1 15 32,1 0-8-32,0-1-14 0,1 2-6 0,-1-2 18 15,0 0 18-15,-1-1-16 0,1 0-17 16,0 0 43-16,1 0-49 0,-2-1 14 0,0 2 12 15,4-2-8-15,-5 0-9 0,1 2-4 0,-1-1 19 0,3 0 4 16,-2 0 27-16,-1 0-14 0,0 1-33 16,1 2 47-16,-1-2-50 0,-1 0 11 0,1 1-3 15,-3 1 11-15,3 0-6 0,-2 0 21 16,1 1 11-16,1-3-29 0,-2 4 2 16,2-1 6-16,-1 1 10 0,-1-1-26 0,2 1 5 0,2-1-2 15,0 0 16-15,-1-1 6 16,1 1-17-16,0 0 11 0,0 0-22 0,-3 2 9 15,0-1-8-15,-2-1-3 0,1 0 31 0,3 0-26 16,-3 3-5-16,-2-1 8 16,2-2 13-16,0 3 2 0,0-1-18 0,-2 2 19 0,-1-4-22 0,3 1 17 0,-2 0-17 15,0 2 19-15,2-1 33 0,-1-2-44 16,1 1-15-16,-1 1 18 0,1-2-15 0,0 1 18 16,1 0-6-16,-1-2 6 0,1 4 30 0,3-3-38 15,-3 3 20-15,3-1-7 0,0-1 0 16,1 2-3-16,0-2-5 0,0-1-5 0,1 3 5 15,0-2-3-15,-1 0-5 0,0 0 31 16,1-2-25-16,-1 1-6 0,-1 1 26 0,0-1-28 16,-1-1 25-16,1 0-15 0,-3-1-8 0,2 0 14 15,-2 0-6-15,-3 1 30 16,2-1-48 0,-1 1 31-16,-1-1-13 0,1 0 3 0,0 1-3 0,0-2 15 0,0 1 3 15,1 0 3-15,1-1-14 0,0 0 1 16,-1 0-11-16,2 0 11 0,-2-1-23 0,-1 1 15 15,-1-3-16-15,2 1 6 0,0 0 7 0,2 0 14 16,-3-2 7-16,1 2-21 0,0-3 49 16,-4 1-48-16,4-2 25 0,4 3-31 0,-2-2 0 15,1 2 24-15,-4-3-19 0,2-1-2 16,3 3 18-16,-5-4-21 0,5 4 6 16,1-1-16-16,-2 1 33 0,-1-2-30 0,2 0 9 0,-5 2-1 15,4-1 7-15,-3 0 18 16,-1-1-23-16,5 1 20 15,-2 1-25-15,-4 0-1 0,3 1 1 0,0-2 5 16,0 2 33-16,-1-1-33 0,1 0-8 16,0 0 65-16,1 0-68 0,-2 1 24 0,1 0-18 0,-2 0 10 15,1 1 0-15,2 1 20 0,-5-3-17 16,2 2-21-16,1 1 36 0,-3-2-31 16,4-1-5-16,-1 2 23 0,2 0-10 0,-1 1 20 15,-5-3-15-15,4 3-2 0,-2-4-6 0,4 2-15 16,-1 1 28-16,2-2-20 0,-2 2 38 0,1-3-26 15,0 2 16-15,1-2 2 0,3 2-20 0,0-3-2 16,1 3-9-16,3-1 19 16,1 2-19-16,1 0 11 0,2 0 18 0,0-2-13 0,11 3 18 0,-16 0-13 0,16 0 8 15,-14 0 7-15,14 0 9 0,0 0 9 32,-14 0-12-32,14 0 20 0,0 0-23 0,0 0-18 0,-14 5 0 0,14-5 15 0,-6 8 14 15,6-8-24-15,-5 9-20 0,5-9-8 16,-8 10 15-16,3-3 19 0,-2-1-24 0,0 2 10 15,-3-2-4-15,3 1 22 0,-5 0-14 0,4-2 4 16,1 0 2-16,-4 1 1 0,2-2-23 31,9-4 15-31,-17 7-25 0,9-4 45 0,8-3-20 0,-12 3 20 0,12-3-32 0,-11 5-16 16,11-5 26 0,0 0-16-16,-14 5 36 0,14-5-28 0,0 0-16 0,-12 2 14 15,12-2-7-15,0 0 28 0,0 0-14 0,0 0-3 16,-11 3 1-16,11-3 14 0,0 0-9 15,0 0 30-15,0 0 8 0,0 0-36 0,0 0 1 16,-8 4 9-16,8-4-7 0,0 0 85 0,0 0-64 16,0 0-23-16,0 0-4 0,0 0-10 0,0 0-8 15,-3 11 43-15,3-11-20 0,0 0 9 16,0 15-37-16,0-15 49 0,0 13-38 16,0-13 41-16,1 18-54 0,-1-18 30 0,-1 19-17 15,1-7-2-15,0-1 12 16,-2 1-24-16,1 1 35 15,-2-2-47-15,0 1 3 0,2 0-8 0,-2-2-34 0,-1 1 11 16,1 0-76-16,3-11-96 0,-7 16-168 16,4-12-477-16,3-4 62 0,0 0 141 15,0 0 53-15,0 0 26 0,0 0 39 0,33-2 81 16</inkml:trace>
  <inkml:trace contextRef="#ctx0" brushRef="#br0" timeOffset="-112379.02">1213 14192 1087 0,'0'0'336'0,"-5"8"-32"0,5-8-22 0,0 0-24 0,-4 10-35 16,4-10 28-16,-4 8-51 0,4-8-14 15,0 0-19-15,-5 8-8 0,5-8-3 0,0 0-31 16,0 0-15-16,-6 10 3 0,6-10 5 0,0 0-16 16,0 0 8-16,0 0 21 0,0 0-29 15,0 0 16-15,0 0-11 16,0 0 8-16,0 0-20 0,0 0 15 0,0 0-36 15,0 0 6-15,0 0-11 0,38-14 18 16,-29 10-5-16,1 1 5 0,-10 3-26 0,19-7 1 16,-5 3 4-16,-3 1-15 0,2 0 31 15,1 0-48-15,4 0 50 0,2 0-43 16,3-2 0-16,4 1 0 0,-1 1-18 0,1-1 3 16,-4 1-3-16,2 1 28 0,-2 0-33 0,-6 1-18 15,1-1 15-15,-5 1 18 0,2 1-7 16,-2-2 15-16,-13 2-5 0,18 3-36 0,-18-3 15 15,12 5 21-15,-12-5-18 0,3 11-16 16,-3-11-4-16,-4 18 22 0,-1-7-35 0,-2 4 15 16,-4 5 5-16,2 1 28 0,-2 4-17 0,-3 4 12 0,3-1 8 15,2 0-24-15,-2 1 14 0,7-3-5 0,-1-2-14 16,3 2 29-16,6 0 8 0,0-3-19 0,3 1-12 16,3-4 15-16,3-1 8 0,1-1 25 15,1-2-25-15,4-2-28 0,-2-2 5 0,5-4 12 16,1-1-9-16,-3-4-6 0,1-2 3 0,-1-2 0 15,1-2 2-15,-2-2-7 0,4-5 7 16,-3-2-7-16,3-4 4 0,-4 1-37 0,-3-3 27 0,-2 2-22 16,-2 0-3-1,-1-1 13-15,-3 2-6 16,-1 1-2-16,-2 0-5 0,-1 4 21 0,0 1-21 16,-1 0 12-16,-3 9 11 0,7-19-10 0,-4 14 0 15,-3 5 23-15,4-13-21 0,-4 13-12 0,4-12 27 16,-4 12-17-16,4-8 2 0,-4 8 37 15,9-6 9-15,2 2-25 0,1 1 25 0,4 1-15 16,3-1 10-16,4 3-17 0,2-2-1 16,6 2 8-16,2 0-13 0,2 0 24 0,6 1-24 15,-4-1 5-15,2 3-4 0,-3-3-11 0,-4 1-52 16,1-1-17-16,-2-1-51 0,0-2-67 0,-1-1-48 16,-4 2-168-16,0-2-203 15,-6 1-344-15,1 1 119 0,-1 2 65 0,-2 0 65 0,2 3 110 0,-1-2 30 16,-3 0 26-16,0 1 36 0</inkml:trace>
  <inkml:trace contextRef="#ctx0" brushRef="#br0" timeOffset="-111014.86">3072 14058 773 0,'0'0'299'0,"0"0"-48"0,0 0-21 15,0 0-12-15,0 0-21 0,0 0-18 0,0 0-20 16,0 0 17-16,0 0-32 0,5-14-1 16,-5 14 6-16,0 0 35 15,0 0-38-15,2-8-16 16,-2 8 16-16,0 0-10 0,0 0-21 0,0 0-7 0,0 0-1 15,0 0-5-15,0 0 1 0,0 0 9 0,-4-12 6 16,4 12 15-16,0 0-15 0,0 0-21 16,-32 14-2-16,16-5 0 0,-2 1 20 15,-3 4-10-15,-5 5 13 0,-6 7-6 0,-4 5 3 16,1 1 8-16,4 3-20 0,-3-1-3 0,1 2-1 16,4 2 4-16,-4-1-16 0,2-1 2 15,0-2-40-15,1-3 0 0,1 2 4 0,5-7-7 16,4-3 16-16,1 0-24 0,1-4-4 0,2 4 14 15,1-6-9 1,5-1 17-16,-2 2-43 0,7-3 12 0,2-2 11 16,5-1 10-16,1 0-15 0,6 3-3 0,3-2-20 15,4 1 10-15,3 0-23 0,5-3-11 16,3 3-66-16,3-4-35 0,-1-1-58 16,-1-3-65-16,2-1-113 0,-1-3-200 0,0-1-379 15,3-1 87-15,1-1 123 0,0 0 39 0,5-3 43 16,0 0 72-16,0-1 56 0,2 1 59 0</inkml:trace>
  <inkml:trace contextRef="#ctx0" brushRef="#br0" timeOffset="-110229.53">3826 14598 749 0,'0'0'331'0,"15"-2"-40"0,-15 2-35 16,0 0-30-16,6-9 2 0,-6 9-39 0,1-13-7 0,-1 13-29 15,3-18 9-15,-3 6-52 0,0 1-3 16,-3-2-7-16,2 2 2 0,-2 0-22 16,2-1 14-16,-4 0-14 0,3 2-6 15,-5-1-7-15,2 2-16 0,1-1-13 0,-2 2 21 0,1 0-16 16,-3-2 27-16,0 2-24 0,3 3 2 16,-4 0-14-16,-2 2 19 0,0 0 14 0,11 3 2 15,-26 4 18-15,10-1-23 0,-2 4 33 16,-1 2-15-16,-1 2 8 0,-7 3 2 0,-2 0-10 15,0 0-18-15,1 0 0 16,-2 1-26-16,2-1 8 0,-2-1 29 16,2 2-37-16,-2-4 16 0,6-1-16 0,0-2-17 15,-2 2 17-15,2-6-12 0,4 3 12 0,1-5-12 16,-1 1-14-16,4-3-1 0,1-2 14 16,2 0-22-16,-1-4 4 0,6 1 1 0,-2-6 20 15,4 3 31-15,-1-2-59 0,4-1 5 16,2 0 8-16,-1 0 0 0,2 11 2 0,2-16 13 15,-2 16-7-15,4-12-3 0,-4 12 0 0,11-10 7 16,-2 4-17-16,1 5 12 0,1-3-2 16,-11 4 13-16,17 0 7 0,-17 0-17 0,21 3-6 15,-11-1-7-15,1 3 17 0,-11-5-30 16,20 6 18-16,-9 0 3 0,-1 0 3 0,3 0 3 0,1 1-17 0,-1 0 13 16,1-1-16-16,0 1 6 0,0 0-6 0,3-1 42 15,0 1-39-15,2-1 54 16,-1 0-51-16,6 0-8 0,1 0 12 0,0-1-7 15,-3-3-2-15,4-1-6 0,-1-1 47 16,-1 0-39-16,3-2-23 0,0-3 41 0,-3 2-25 16,-3-5-19-1,-4-2 21-15,-3 1 10 0,-4-3-17 0,-4 0 27 16,-2-3-38-16,-1-1 11 16,-3 0-16-16,-3 1 10 0,-1-3-15 0,-2 1-18 0,-1 0 12 15,-3 2 4-15,4 0-68 0,-2 2 4 16,2-1-55-16,0 5-58 0,0-1-49 0,0 3-138 0,6 7-479 0,-1-12 97 15,1 12 70-15,0 0 61 16,21-5 99-16,-9 5 35 0,-12 0 68 0</inkml:trace>
  <inkml:trace contextRef="#ctx0" brushRef="#br0" timeOffset="-109779.54">3704 13879 1379 0,'0'0'433'15,"0"0"-19"-15,0 0-12 0,0 0-51 0,0 0 18 16,0 0-24-16,0 0 11 0,0 0-46 0,45 14-3 16,-26-3-8-16,6 4-9 0,1 4-29 15,13 9-5-15,4-1-13 0,-2 4-10 16,-2 2-18-16,-2 4-16 0,1 2-22 0,-3 2 12 0,-3 4-22 0,-4 1-29 16,-8 2-15-16,-3 2-3 0,-7-4-20 0,-5-5-23 15,-2-5 7-15,-3 1-20 0,-7-2-2 16,-3 11-21-16,0-9 15 0,-2-5-18 0,-1-5 1 15,-3-1-21-15,2 0-41 0,-3-3-41 0,3-6-67 16,-3-1-30-16,1-2-18 16,0-3-54-16,0-3-31 0,2-1-35 0,1-1-52 15,2-5-123-15,0 2-91 0,11-3-362 0,-19-7 57 16,12 4 115-16,7 3 74 0,-4-8 69 16,4 8 31-16,6-16 41 0,0 7 107 15</inkml:trace>
  <inkml:trace contextRef="#ctx0" brushRef="#br0" timeOffset="-108643.77">4814 14241 1313 0,'-9'-3'478'16,"9"3"24"-16,0 0-28 15,0 0-16-15,0 0-26 0,0 0-25 0,0 0-28 0,0 0-5 16,0 0-36-16,0 0 35 0,42-6-47 15,-21 4 4-15,5-3-5 0,4 2-62 0,8-1-35 16,2 1-36-16,5 0 3 0,16-1-44 0,0 2-5 16,-1-3-72-16,-10 5-33 0,-6-1-56 15,-5-1-96-15,-5 1-50 0,-3-1-115 0,-4 0-126 16,-1 3-223-16,-7 2-411 0,0 1 112 0,-2-1 166 16,-3 3 0-16,0 0 72 0,-4 3 57 15,0 0 86-15,-4 0 28 16</inkml:trace>
  <inkml:trace contextRef="#ctx0" brushRef="#br0" timeOffset="-108384.02">4969 14428 1781 0,'2'15'555'0,"-2"-15"-32"0,7 12-11 0,-7-12-67 15,10 10-5-15,-3-5-53 16,-7-5-31-16,18 6-47 0,-5-3-12 0,1-3-31 0,2 0-22 16,5 0-14-16,1-3-41 0,0 1 6 0,4-1-54 15,3 0 15-15,0 0-38 0,2-2 43 0,1 3-33 16,0 0-69-16,1 1-23 16,-2-1-131-16,1 4-89 0,-2-2-193 0,0-2-178 0,-5 4-310 15,-1 0-108-15,-3 1 51 0,3 3 134 0,0-1 71 16,-1 5 103-16,-3-2 38 0,-1 1 80 15</inkml:trace>
  <inkml:trace contextRef="#ctx0" brushRef="#br0" timeOffset="-106232.64">6288 14124 1341 0,'0'0'363'0,"13"-5"-15"16,-13 5-56 0,0 0-26-16,0 0-22 0,0 0-9 15,0 0-17-15,0 0-44 0,0 0 13 0,0 0-11 16,0 0-7-16,-35-5-20 0,19 6-14 0,-7 3 6 16,-1 2-36-16,-3 2 2 15,-8 3 1-15,6 2 7 0,-11 7 16 0,7-4-14 0,-3 7-12 0,6-2 13 16,7-4 13-16,3 4-8 0,1-2 7 15,2 3 29-15,7-2-21 0,1-1-18 0,2 0 16 16,5-2-5-16,6 1-16 0,1 0-3 0,7-1-25 16,6-1 31-16,9 0-44 0,4-2-5 15,14 1-7-15,-4-5 4 0,0-4 9 0,0-1-16 16,4-4-11-16,-1-4 14 0,14-3-19 16,-3-4 13-16,-4-3-7 0,-3-6-5 0,-5 0-29 15,-5-5 3-15,-3-2-5 0,-9 2 33 0,-7 1 5 16,-3-3-43-1,-3 0 20-15,-6 1-31 0,-3-1 24 16,-4-1-16-16,-1 1-18 0,-6 1 10 0,-3-1-12 16,-3-1 15-16,-4 6-33 0,-3 0 61 15,-5 5-49-15,-3 3-7 0,0 1 36 0,-5 3-41 16,4 4-26-16,-4 4-3 0,-1 1-12 0,0 2-15 16,-3 1-55-16,0 3-14 0,2-1-17 15,2 4-27-15,6-4-84 0,2 0-75 0,4-2-90 16,11 4-145-16,-3-3-315 0,2 1 71 0,5 0 103 15,6-5 41-15,0 0 66 0,-6 10 41 16,6-10 82-16</inkml:trace>
  <inkml:trace contextRef="#ctx0" brushRef="#br0" timeOffset="-101510.93">9244 14132 1136 0,'12'-2'379'0,"-12"2"-23"0,0 0-72 0,0 0-28 16,0 0-11-16,0 0-19 0,0 0-32 15,0 0-7-15,0 0-26 0,0 0 44 0,0 0-46 16,0 0 23-16,-40 25-47 16,24-14 19-16,-2 2-8 0,0 2 20 0,-4 3-40 0,1 3 2 0,-2 0-26 15,3 3 5-15,-1 0 1 0,4 0 10 0,0 1-19 16,3-1-11-16,3-1-17 0,2-3-2 15,3-2 13-15,4-1-2 0,2-4-9 0,4 3-12 16,3-3-23-16,10 0 25 0,4-1-2 0,10-1 0 16,5-1-3-16,16 0-4 0,-6-4-32 31,-4 0-5-31,-1-3 3 0,-1-1 3 0,-7 0-29 16,-3-2-46-16,-6 1-63 0,0-4-91 0,-4 1-130 15,-6 2-156-15,1-7-386 0,0 0 48 0,0-1 64 16,1 1 97-16,2-3 101 0,-1-1 47 15,-2 2 45-15</inkml:trace>
  <inkml:trace contextRef="#ctx0" brushRef="#br0" timeOffset="-101265.18">9201 13966 1914 0,'0'0'627'0,"0"0"-23"0,0 0-38 15,0 0-57-15,36 17-27 0,-22-14-60 0,4-2-38 16,3 1-33-16,2-2-44 0,1-2-10 16,6 1-57-16,2 1-30 0,-1-2-31 15,-1 2 3-15,-3-1-18 0,-2 1-44 0,-2 0-53 16,0 1-72-16,-5 1-13 0,0-2-123 0,-5 0-171 16,0 1-236-16,-13-1-514 0,24 2 143 15,-12 0 48-15,1 3 96 0,1-3 61 0,5 1 92 16,-3 0 92-16,0-3-23 0,1 0 67 15</inkml:trace>
  <inkml:trace contextRef="#ctx0" brushRef="#br0" timeOffset="-100824.33">10468 13813 1292 0,'0'0'384'16,"7"13"-41"-16,-7-13-31 0,-20 16-35 15,3-5-37-15,-8 2-7 16,-5 3-7-16,-10 3-32 15,-2 6-4-15,0 0-1 0,-2-1-5 0,2 2-15 0,0 2-15 16,0 0 20-16,3 2-5 0,2 1-13 0,4 2 5 16,3 2-2-16,4 2-3 0,4-1-33 0,5-5-18 15,5-2 10-15,2 0-2 0,4-3-19 16,2-2-9-16,2 3-29 0,5-4-2 0,3 0 20 16,1-1-25-16,7 3 10 0,-1-5 2 15,7 0-15-15,1-2-23 0,0-3 3 0,2-2 15 16,-2-3-59-16,0-1-33 0,2-1-29 15,-4-3-40-15,0-2-52 0,1-1-40 0,-4 0-62 16,0-4-112-16,0 0-73 16,-1-1-119-16,1-2-264 0,-1-1 105 15,5 0 63-15,-3 2 106 0,7-2 23 0,-4 1 46 0</inkml:trace>
  <inkml:trace contextRef="#ctx0" brushRef="#br0" timeOffset="-99918.53">11145 14495 957 0,'14'-4'358'0,"-14"4"-7"16,14-3-57-16,-14 3 1 0,13-7-52 15,-7 2-28-15,-6 5-23 0,8-8-16 16,-8 8 11-16,6-12-54 0,-6 12 0 0,-3-20-10 0,-2 10 0 16,0-1-33-16,-2-3-3 0,0 3 18 15,-2 0-11-15,0-2-17 0,0 4 5 0,-1-1-3 0,0 2-15 31,2-1-17-31,1 2 22 0,-2 2-5 0,1 0 2 16,8 5-4-16,-16-6 27 0,8 6 3 16,8 0-5-16,-22 5 23 0,8 2-40 15,-1 4 24-15,-4 2-14 0,2 2 7 0,-4 3 2 16,0 1-32-16,-2 1 22 0,-2 1-13 0,1-2-23 16,-1-1 7-16,-1-2-9 0,-1 0 25 15,0-1-31-15,0-1 30 0,1 0-34 0,3-4-16 16,-2-2 16-16,2-2-6 0,-3-3 57 15,4 1-61-15,-2-4-26 0,4-3 7 0,-3-1 14 16,1-2-4-16,2-4 6 0,-1-2 8 0,5-1-21 16,1-2-10-16,1 2 2 0,5-1 11 15,2 4 56-15,1 1-59 0,3-1 18 0,3 10-23 0,3-12 0 0,-3 12 5 16,10-6 0-16,-10 6 21 16,23 0-13-16,-9 4 7 0,3 0-27 0,2 3-14 0,2 1 44 15,0 0-5-15,-1 1-15 0,1 0-21 16,0 1 13-16,0 1 5 0,2-4-6 0,-1 3 37 15,-1-2-18-15,1-1 2 0,-1 1-7 0,0-3-16 16,-1 1 39-16,0-3-39 0,1-1 26 16,-1 1-13-16,2-1 21 0,-3-1-16 0,1-2-10 15,1 0 5-15,0 0-2 0,1-4 20 16,0 3-23-16,2-5-15 16,0 1 25-16,-2-3 8 0,0 0-23 15,0 0-6-15,-3-2 19 0,-1-2-18 0,0 2 0 0,-3-4 4 16,-5 4-1-16,-4-4 45 0,-3 3-10 15,-3-3-38-15,-3 2-13 0,-2-2-13 0,-2 1-7 16,-2 0 2-16,-1 4 7 0,-2-2-30 0,0 2-35 16,-2 3-27-16,1-1-76 15,-2 2-87-15,2-1-113 0,2 4-435 0,2-1-10 16,9 4 30-16,-12-4 98 0,12 4 48 0,0 0 139 16,0 0-42-16</inkml:trace>
  <inkml:trace contextRef="#ctx0" brushRef="#br0" timeOffset="-99418.8">11170 13797 1041 0,'0'0'369'0,"-11"-4"7"15,11 4 18-15,0 0-48 0,0 0 38 0,0 0-26 16,0 0-10-16,-13 11-51 0,13-11 26 15,2 15-6-15,-2-15-30 0,6 27 2 16,1-11-30-16,4 5-14 0,4 5-42 0,9 10-27 16,5-1 21-16,2 3 11 0,4 2-39 0,6 9-24 15,3 1-17-15,-2 0 8 0,-1 1-33 0,-8-8 24 16,-4 1-45-16,-2-1 28 16,-5 1-10-16,-4-1-18 15,-7-6-13-15,-4-6-28 0,-5 2-2 0,-1-2-6 0,-4-2 3 16,-1 3 2-16,-2-2-7 0,-4-2-41 0,-2 0-34 15,-3-3-10-15,2 0-40 0,-2-8 4 16,0-1-51-16,0-2-33 0,-3 0-25 16,5-5-32-16,-2 0-17 0,2-4-57 0,0-2-45 15,1-1-124-15,12-2-58 0,-19-2-359 16,19 2 77-16,-9-7 72 0,9 7 74 0,0 0 40 16,4-15 99-16,-4 15 52 0</inkml:trace>
  <inkml:trace contextRef="#ctx0" brushRef="#br0" timeOffset="-98950.08">12021 14432 1200 0,'0'0'499'0,"0"0"-53"16,0 0-6-16,-9-4-38 0,9 4-8 16,0 0-5-16,0 0 3 0,0 0-39 0,0 0-26 15,0 0-9-15,0 0-24 0,0 0-43 16,29-9-32-16,-18 8-3 16,5 1-14-16,0-4-53 0,3 3-6 0,5-1-2 0,1 0-28 15,4 2-21-15,-1-1-23 0,2 0-28 16,-5 1 0-16,2 0-72 0,-3 1-15 15,-1-1-87-15,-3 0-67 0,-4 1-69 0,-3-2-199 16,4 4-133-16,-17-3-326 0,19 4 108 16,-11 0 61-16,-8-4 93 0,10 9 40 0,-10-9 57 15,3 13 53-15,-3-13 57 0</inkml:trace>
  <inkml:trace contextRef="#ctx0" brushRef="#br0" timeOffset="-98695.55">12075 14532 1359 0,'-2'10'583'0,"2"-10"-25"0,0 0-18 0,0 0-30 16,6 16-19-16,-6-16-45 15,13 8-29-15,-5-3-15 0,3-2-57 0,1-1-22 16,3 2-39-16,-1-3-18 0,8 0-30 0,-1-1-21 16,3 1 12-16,1-1-37 0,1 0-16 15,1-1-54-15,-2 2 34 0,2-1-39 0,-2 0-46 16,-2 1-23-16,-1 1-107 0,-2-1-3 15,-1 1-85-15,-2-1-58 0,-6 0-108 0,1 3-210 16,-12-4-452-16,22 3-40 0,-13-1 122 0,2 3 86 16,3 2 46-16,3-1 110 0,0 0 85 0,7 3 38 0,0-1 39 15</inkml:trace>
  <inkml:trace contextRef="#ctx0" brushRef="#br0" timeOffset="-65619.12">30966 10917 276 0,'3'-10'90'0,"-3"10"4"0,5-10-25 0,-5 10 44 16,0-14-46-16,0 14-24 0,0-16 29 0,-2 7-11 15,1-2 1-15,-1-1 4 0,-3 1-15 16,1-5-15-16,-2 1-13 0,0-5 10 0,-1-2-4 16,-2 1-4-16,0-1-4 0,-1-6 7 0,-4 3-23 15,4 0 31-15,0 3-34 0,-1 2 24 16,1 1-13-16,3 4-8 0,0 2 0 0,-2 0 18 15,4 2-20-15,0 2 12 0,5 9 11 16,-7-8-1-16,7 8-35 0,0 0 15 16,0 0 21-1,-9 25 15-15,9-11-39 0,2 5-4 0,4 3 2 0,-1 3 0 0,1 0 20 16,3 3 3-16,2 2 23 0,-1-1-18 0,3-2-28 16,-2 1 21-16,0-7-3 0,-1 0-8 15,1-5-10-15,1 0-3 0,-1-4-35 0,-1 0-13 16,-2-2-36-16,1-2-21 0,1-2 24 0,-3-1-136 15,-7-5 48-15,17 6-324 0</inkml:trace>
  <inkml:trace contextRef="#ctx0" brushRef="#br0" timeOffset="-64430.11">31155 11380 511 0,'0'0'180'0,"34"19"19"0,-20-17 6 0,4 1-56 16,2 0-6-16,1-1-5 0,2 0 36 15,6 2-5-15,0 0-59 0,-1 1 57 0,9 0-50 16,-6-1 6-16,0 1-44 0,6 0 26 0,-2 2-15 16,0 0-16-16,-1 0-25 0,-5 0 30 15,-4-2-38-15,0 4-2 0,-3 0 9 0,-4 4-4 16,-1-1-19-16,-3 4 11 0,0 3-13 15,-5 2 16-15,-1 3-21 16,-1 7 5-16,-3 3-16 0,1 3 19 16,-2 16-24-16,-2 2 24 0,-1 1-8 0,1 3-3 0,-1 2-15 15,2 0 16-15,1-2-11 0,0 0 2 16,1 1-4-16,3-4 0 0,0 0 4 0,1 1 11 16,4-2-23-16,0-2 15 0,1-1-10 0,1-1 18 15,2-5-20-15,1 1 7 0,-3-7-13 16,4 0 21-16,-3-10-5 0,-2-5-21 0,-1-4 10 15,2-1 16-15,-3-3-26 0,1 1 21 0,-3-4-26 16,0-2 31-16,0 0-18 0,-2-4-16 16,-1 0 3-16,0 1 0 0,-6-9-12 0,9 12 4 15,-6-6-12-15,-3-6 12 16,0 0 3-16,4 14 8 0,-4-14-16 0,0 0 31 16,-9 13-18-16,9-13 15 0,-13 11-9 15,4-5 12-15,-3 0-13 0,-2 1 23 0,-4 0-33 16,-2-1 13-16,-1 1 0 0,-3 1-1 15,-3-2 16-15,0 1-23 16,-1-4 6-16,-2 0 27 0,-1 0-28 0,-1-5 29 0,-2 2-1 16,-2 0-38-16,-5-3 2 0,0 2-43 0,6 0-25 15,0 1 10-15,-1 0-85 0,1 0-67 16,1 0 16-16,0 0-23 0,-1-1-361 0,2 0 28 0,8-1 47 0</inkml:trace>
  <inkml:trace contextRef="#ctx0" brushRef="#br0" timeOffset="-54739.17">14106 13344 703 0,'11'-7'223'0,"-11"7"-16"16,0 0-48-16,0 0-3 0,0 0 6 16,0 0-32-16,0 0 6 0,0 0-19 0,0 0 1 15,0 0-3-15,0 0-15 0,0 0 5 0,-26 25-25 16,20-16-14-16,0 0 39 0,-1 1 18 16,3 0-46-16,2 2 10 0,2-1 20 0,0-11-2 15,2 25-2-15,4-11 17 0,3-1-41 0,3 0 19 16,3 0-22-16,3-2 22 15,2 2-42-15,3-3 0 0,8 1-25 0,1-2 28 0,1 0-13 0,6 1 2 16,-5 0 4-16,-1 3-9 0,-4 0-10 0,0 3 19 16,-8 5-22-16,-4 3-12 0,-6 1 23 15,-6 0-18-15,-3 2-7 0,-7 3 9 0,-5 0 1 0,-11 12 7 16,-6-5-15-16,-4-5-46 0,-5-3-31 16,0-2-43-16,2-13-37 0,1-3-32 15,6-8-75-15,0-3-64 0,0-5 19 0,0-4-403 16,0-5 13-16,5-6 105 0,1-2 115 15,3-4-7-15</inkml:trace>
  <inkml:trace contextRef="#ctx0" brushRef="#br0" timeOffset="-54502.41">14049 13428 849 0,'7'-5'325'0,"-7"5"-33"0,16-7 26 0,-9 1-62 16,1 1 5-16,-8 5-49 0,17-8 8 0,-9 2 3 15,4 0-23-15,1-2-31 0,0-3-13 16,5 0-23-16,1 0 13 0,5-4-36 16,7 0-5-16,12-5-3 0,0 0 11 0,7 3-44 15,3-5 8-15,-1 2-6 0,4 2-14 16,1 1-14-16,-1 2-15 0,0 3-17 16,1 2-17-16,-11 5 1 0,-8 2-46 0,-4 3-67 15,-1 2-40-15,-4 0-91 0,-2 2-68 16,-6 1-18-16,-4 0-359 0,-1 0-13 15,-3-1 121-15,-2 2 31 0,-5 0 43 0</inkml:trace>
  <inkml:trace contextRef="#ctx0" brushRef="#br0" timeOffset="-53970.86">14943 14150 1036 0,'0'0'353'0,"15"-5"-17"0,-15 5-44 15,6-7 4-15,-6 7-4 0,0 0-64 0,-14-19-3 16,-1 14 39-16,-3-3-69 0,-6 0 17 0,-10 1-41 16,-3 0 9-16,-4 2 9 15,-15-3-40-15,4 5-1 16,6 3-10-16,-17-3-23 0,9 4-25 0,-7 2 5 0,0 1-6 0,-2 0-9 0,1 2 2 0,1 1-47 31,0 1 14-31,1 1-49 0,3-2-36 16,-3-2-30-16,4 2-42 0,-4 0-45 0,10-3-103 15,7-1-70-15,0 0-96 0,3-1-392 0,7-3 97 16,1 0 19-16,5-2 83 0,4 0 60 16,4 0 48-16</inkml:trace>
  <inkml:trace contextRef="#ctx0" brushRef="#br0" timeOffset="-53401.63">13848 14427 542 0,'6'-4'269'0,"-6"4"-57"16,0 0-20-16,0 0 5 0,0 0-20 15,0 0-21-15,-38 19 5 0,16-8-22 0,-1 6-1 16,-4 0-15-16,-2 1 2 0,-5 9-2 0,-2-2 5 15,5 1-18-15,4-1 18 0,-1 5-5 16,-1 1-26-16,8-2 3 0,7-3-10 16,1 2 12-16,1 1 8 0,5-4-18 15,1 0 3-15,6-5-3 0,0 2-2 0,4-2-19 0,5 0-7 0,0-8-10 16,7 1 0-16,4-3 30 0,-3-4-30 0,4-5-18 16,0-2 0-16,4-5 0 0,0-1 15 15,-4-1-28 1,0 0 2-16,-4-2-2 0,-1 0-17 0,-7-1-1 15,2 1-5-15,-6-1-11 0,-5 1 17 16,0 1-1-16,0 9 8 0,-9-20-19 16,0 12 4-16,-2 2-21 0,-3-1 5 0,1 2-23 0,-1 3-13 15,1 0-12-15,-3 2-6 0,2 1-66 16,-2 0-39-16,3 0-71 0,2 1-64 16,-1 2 7-16,12-4-391 0,-12 2 7 0,12-2 85 0,0 0 51 15,0 0 49-15</inkml:trace>
  <inkml:trace contextRef="#ctx0" brushRef="#br0" timeOffset="-53170.12">14168 14601 801 0,'-4'23'384'0,"2"0"-16"0,-2-1-35 15,1 0-3-15,-2 2-35 0,3-3-11 0,-2 5-36 16,3-2-10-16,-5-1-26 0,2 0-7 16,1-5-49-16,-3 0-66 0,4 0-31 0,-4-4-59 15,0-3-69-15,0-2-67 0,6-9-58 16,-7 5-80-16,7-5-218 0,0 0-219 0,0 0 45 16,4-32 123-16,5 15-2 0</inkml:trace>
  <inkml:trace contextRef="#ctx0" brushRef="#br0" timeOffset="-52854.19">14328 14639 1036 0,'-15'15'346'0,"-6"-1"-24"0,2-2-30 0,-2 1-18 15,-4 1-36-15,0 0 13 0,6-2-41 16,-2-1 15-16,2-1-38 0,0 0-39 0,5-3 21 16,-1 1-18-16,5-1 5 0,-1-1 1 15,3-1 22-15,0-1 36 0,8-4-54 16,0 0-7-16,0 0-16 0,0 0-28 0,0 0-8 0,35 3-2 15,-16-6 15-15,4 0-35 0,6 1-22 16,2 1 14-16,-1 2-5 0,-1 1 11 0,2 0-26 16,-4 3-29-16,0-1 21 15,-7 3-31-15,1-2 28 16,-4 3-48-16,0-1-20 0,0-2-14 0,-5 2 26 16,0 2-39-16,-1-3-7 0,-3 0-21 0,1 1-26 15,-1-2-9-15,-8-5-16 0,10 10-31 0,-10-10 8 16,9 9-72-16,-9-9-79 0,6 6-59 15,-6-6-93-15,8 7-337 0,-8-7 77 0,13 3 66 16,-13-3 67-16,19 0-3 0</inkml:trace>
  <inkml:trace contextRef="#ctx0" brushRef="#br0" timeOffset="-51717.36">14263 14636 478 0,'0'0'205'0,"0"0"-16"0,0 0-30 16,0 0 2-16,0 0-22 0,10 3-11 0,-10-3-8 16,0 0-2-16,0 0-31 0,0 0 7 0,0 0-12 15,0 0-5-15,0 0-13 16,11 5 8-16,-11-5-34 0,0 0 11 0,0 0-8 16,0 0-11-16,6 8 9 0,-6-8 2 0,0 0-18 15,0 0-3-15,0 0 14 0,8 6-1 16,-8-6-2-16,0 0-1 0,0 0 14 0,0 0-16 15,0 0 5-15,8 8 23 0,-8-8-38 16,0 0 26-16,0 0 5 16,0 0-14-16,9 4 11 0,-9-4 1 15,0 0-14-15,0 0 5 0,0 0 13 0,6 10 11 0,-6-10-29 16,0 0 18-16,0 0 8 0,0 0-18 16,0 0 13-16,0 0 20 0,0 0-12 0,0 0 9 15,0 0-20-15,7 7 34 0,-7-7-8 0,0 0-1 16,0 0 42-16,0 0-54 0,0 0 5 15,0 0 31-15,18-12-44 0,-11 6 19 0,2 0-29 16,0 0-10-16,0-1 15 0,4-3-3 0,-1 2-4 16,3-3-13-16,-3 3 4 0,8-5-9 0,-2 2-11 15,5-3 24 1,0 2-31-16,-2-1-1 0,2 0-4 0,3-1-1 0,-4 4 55 0,-1 0-52 16,0 0-21-16,-6 3 22 0,1 0-24 0,-3 2 12 0,1 1-37 15,-5-1-34-15,0 3-51 0,-9 2 16 0,14-5-42 31,-14 5-35-31,0 0-55 0,0 0-42 16,0 0-57-16,0 0-226 0,0 0-122 0,0 0 74 16,0 0 54-16,0 0 54 0</inkml:trace>
  <inkml:trace contextRef="#ctx0" brushRef="#br0" timeOffset="-44386.01">15096 13928 1062 0,'6'9'422'0,"-6"-9"-12"0,10 8-24 0,-10-8-68 16,11 3-14-16,-11-3-9 0,17 3-45 15,-17-3 29-15,19 0-20 0,-19 0-24 0,27-3-17 16,-16 3-8-16,3 0 7 0,-1 0-30 0,1-1 5 15,2 1-33-15,2-1-13 0,-1 1-5 16,5 0-24-16,1 1 14 0,1 0-41 0,3 4 12 16,4-1-35-16,0 1-29 15,5 2-33-15,3 0-28 16,-1 1 5-16,2-1-64 0,-4 0-41 0,-3 4-38 0,-5-5-34 16,-4 3-58-16,-2-3-72 0,-4 1-143 15,-5-1 25-15,-5-1-407 0,-2 2 146 0,-6-7 44 16,1 13 63-16,-1-13 75 0,0 0 54 0</inkml:trace>
  <inkml:trace contextRef="#ctx0" brushRef="#br0" timeOffset="-44118.3">15358 14059 1323 0,'0'0'491'16,"-15"2"26"-16,15-2-25 15,0 0-21-15,0 0-10 0,0 0-19 16,-9 5-24-16,9-5-14 0,0 0-40 0,0 0-14 15,0 0-50-15,0 0-32 0,21 17-9 16,-21-17-8-16,22 8-49 0,-6-3-18 0,-1-1 16 16,4 2-57-16,1-3 11 0,3 3-29 0,2 0-9 15,3 1-22-15,1 1-22 16,0-4-11-16,0 1-48 0,-1 1-3 0,-1 1-63 0,-2-1-14 16,-1 0-92-16,0 1-45 0,-5-1-101 0,-1-2-87 15,-1 3-225-15,-1-1-470 0,0 0 201 16,2 0 44-16,4 4 94 0,5-2 101 15,5 3-14-15,2-1 111 0,5-1 36 0</inkml:trace>
  <inkml:trace contextRef="#ctx0" brushRef="#br0" timeOffset="-35701.45">16773 13709 586 0,'-17'-8'271'0,"6"4"-15"0,-3 0-10 0,1 1 25 15,3 0-38-15,0 1 20 0,10 2 3 16,-20 3-28-16,8-1-13 0,-4 4 8 15,-1 1 0-15,-3 3-1 0,0 3-45 0,-4 5 10 0,-8 10-11 16,-1-2 9-16,-1 2-6 16,3 3-26-16,2-1-17 0,5-5 13 0,4-1-14 0,3-2-12 31,1 0-5-31,5-2 17 0,1 1 22 16,2-1-42-16,5-2-8 0,2 0 3 0,3-2-33 15,5-2 15-15,2 0 8 0,4-5-33 0,6 1 12 16,4-2-12-16,1-2-24 0,6-3 13 0,2-3-7 15,10-2 5-15,1-3-11 0,13-4 8 0,1-3 3 16,-5-2-23-16,-5-3-31 0,-1-1 38 0,-3-1-35 16,-5-4 25-16,-10 4-30 0,-5 1 19 15,-6-3 14-15,-3 1-26 0,-5-1 16 0,-6-2-26 0,-2 3 2 16,-5-5 6-16,-6-3 12 0,-4 1-35 16,-3 4 50-16,-5 2-30 0,1 2 13 15,0 3-16-15,0 5 3 0,1 0-10 0,3 5 8 16,0 1-24-16,3 2-30 0,0 2-39 0,1 1-5 15,13 0-35 1,-21 1-34-16,21-1-92 0,-14 3-152 0,14-3-142 16,0 0-338-16,-6 7 27 0,6-7 140 0,0 0 32 15,0 0 108-15,0 0 2 0,0 0 59 16</inkml:trace>
  <inkml:trace contextRef="#ctx0" brushRef="#br0" timeOffset="-35066.83">17454 14318 1049 0,'0'0'463'0,"0"0"-40"0,-1 10-47 0,1-10-69 15,0 0-5-15,0 0-38 16,0 0-13-16,0 0-11 0,-13 2-53 0,13-2-21 16,0 0 26-16,0 0-48 0,-18-7 12 15,18 7-15-15,-11-5-21 0,11 5 23 0,-10-9-4 16,10 9-1-16,-6-8-26 0,6 8-4 16,-7-10 5-16,7 10-29 0,-6-7 11 0,6 7-1 15,-4-6-22-15,4 6-27 0,0 0 15 0,-9-7 14 16,9 7-25-16,0 0-26 0,0 0 13 15,-14 0 5-15,14 0 0 0,0 0 7 0,0 0-63 0,-14 8-34 16,14-8-43-16,0 0-64 0,0 0-131 0,0 0-219 16,0 0-454-1,0 0 120-15,0 0 72 0,34-26 98 0,-14 12 50 0,0-3 52 0,4-2 51 0</inkml:trace>
  <inkml:trace contextRef="#ctx0" brushRef="#br0" timeOffset="-34569.76">17743 13647 1228 0,'-8'-7'417'0,"8"7"-48"0,-12-1-13 0,12 1-31 0,0 0-13 15,-17 11-7-15,17-11 7 0,-12 10-38 0,7-2-13 32,1 0-41-32,1 1 21 0,3-9-31 15,-2 19-18-15,2-19 0 0,8 19 0 0,-2-9-47 0,1 1 14 16,5 0 10-16,5 0-64 0,0 3 0 15,4-3-8-15,4 5 11 0,4-1-29 0,0 2-5 16,-1-1 6-16,0 2-24 0,-3 0-5 0,-2-1 6 16,-4 4-19-16,-7-2-15 0,-4 4 26 15,-5 0-62-15,-4-3 3 0,-5 4 2 0,-5 1 8 16,-8-1-10-16,-1-3-26 0,-2-3 41 16,-4-1-36-16,0-5 11 0,2-3-6 0,2-3 31 15,1-2-38-15,1-1 18 0,5-1 20 0,-2-3-31 16,5-2-22-1,2-2 32-15,2-1-2 0,5-3 41 0,3-3-41 16,6-3 29-16,5-5-11 0,5-2-29 0,12-11 17 16,3-1-1-16,6 1 15 0,4-5 4 15,9-7 9-15,-10 10-18 0,-3 1 57 16,-2 1-36-16,-5 4-51 0,-7 5 17 0,-8 4-35 0,-2 3 31 16,-7 2-19-16,-5-1 9 0,-1 2-24 0,-3-1-15 15,-6 2-8-15,-1 0 13 0,-6 2-15 0,-4 1 7 16,-4 4 3-16,-1 1-6 15,0 3-27-15,0 2-34 0,-3 5 1 0,1-1-44 16,0 0-41-16,2 1-131 0,5 1-46 16,2 0-435-16,3-2 90 0,4 1 61 0,4-2 82 0,7-3 36 0,0 0 100 15</inkml:trace>
  <inkml:trace contextRef="#ctx0" brushRef="#br0" timeOffset="-34116.78">18198 13494 1366 0,'18'3'512'0,"-4"0"-30"15,-1 1-50-15,2-3-33 16,-3 1-7-16,2-1-64 0,0 1-16 16,1-2 5-16,-15 0-38 0,32 2-33 0,-15-2-44 0,1-2-20 15,-1 2-31-15,1 0 36 0,-2 0-54 0,-1 0-15 16,0 0 5-16,-15 0-34 15,22 2-22-15,-22-2 17 0,19 2-35 0,-14 3 7 16,-5-5-22-16,5 14 22 0,-5-14-15 0,-5 20 18 16,1-7-24-16,-3 4-24 0,-3 0 14 15,2 2 11-15,-1-1-10 0,-1 2 4 0,3-4 4 16,1 0-11-16,4 2 31 0,0-1 12 16,1 0-4-16,2 1-14 0,3-2 1 0,1 2-13 15,1-1 30-15,5 2-12 16,1 0 0-16,0-2-29 0,2-2 19 15,0 1-13-15,3-2 7 0,-4 0-25 0,-1-1-8 16,-3-2 13-16,-3 5-5 0,-5-1 12 0,-2 2-17 16,-4 0-24-16,-6 3 11 0,-6 1-15 15,-4 1 25-15,-2-4-33 0,-2 1 0 16,-1-3-39-16,0-2 6 0,5-2-19 0,0-2-45 16,2 0 30-16,4-2-97 0,-1-3-33 15,4-1-28-15,4-4-166 0,8 0-199 0,0 0-365 0,-6-14 149 16,6 14 45-16,20-24 49 0,-3 8 136 15,12-14 5-15,4-3 69 0</inkml:trace>
  <inkml:trace contextRef="#ctx0" brushRef="#br0" timeOffset="-33721.55">18726 13574 1320 0,'0'0'525'0,"3"-12"-13"0,-3 12-33 0,0 0-8 15,14 0-93-15,-14 0-24 0,0 0-14 16,23 11-84-16,-10-8 36 0,-2 4-41 15,4-1-16-15,1 1-17 0,1-3-19 0,2 3-45 16,2-2 23-16,1 2-26 0,2-1-31 0,3 2 3 16,0-2-18-16,-2 2-31 0,-1-2 21 15,-5-1-31-15,1 1 18 16,-6 1-34-16,-3 1-17 0,-5 1 10 16,-3 1-5-16,-2 1 5 0,-1-11-44 0,-7 25 59 15,1-11-53-15,0 2-8 0,-2 0 13 0,2 1 10 16,-1 2 5-16,2 3-16 0,-4-2 1 15,7-3 2-15,-1 2 16 0,1 0-24 0,1 0 47 16,2-3-16-16,2 2-5 0,4-2 3 0,-1 0-18 16,1-1 5-16,1 1 33 15,1 1-48-15,-1-4 9 0,-2 4-12 0,1-2-18 0,-4 4 8 16,0 0-5-16,-3 0-8 0,-5 4 23 0,-2 0-26 16,-3-1 11-1,-4-2-31-15,-4-1 30 0,0-5-22 0,-4-1-16 0,1-5-28 0,-4-1-48 0,-1-7-6 0,-2-3-58 16,-5-4-78-16,-1-6-178 0,-8-6-566 15,11 1 79-15,8-1 136 0,5 2 79 0,7 0 41 16,5-1 56-16,6 3 118 0,7 2-35 0</inkml:trace>
  <inkml:trace contextRef="#ctx0" brushRef="#br0" timeOffset="-32468.22">19986 14251 816 0,'0'0'323'0,"0"0"-24"16,0 0-7-16,0 0-31 0,0 0 13 15,0 0-23-15,0 0-6 0,0 0 14 0,0 0-11 16,0 0-10-16,0 0 8 0,-31 15 10 16,23-5-21-16,-3 2-2 0,3 2-15 0,-1 0-3 15,2 0 3-15,-1 1 12 0,2-1 3 16,0 1-8-16,2-2-30 0,0-2 20 0,1-1-49 16,-1 0 6-16,4-10-14 0,-1 14 11 15,1-14-31-15,0 0-68 0,0 0 4 0,0 0 20 0,0 0 24 0,40-24-46 16,-25 6-36-16,4-3 15 0,1-1-2 0,10-9-26 31,-7 4-16-31,-2 6 14 0,-3 0 30 0,-1 4-33 16,0 1 7-16,-3 2-9 0,-2 3 15 0,0 2-14 15,-3 4 4-15,-1 1 22 0,-8 4-43 16,0 0 26-16,21 9-26 0,-13 0 28 16,-4 2 3-16,3-1-31 0,-3 2 2 0,2-1 19 15,-2-1-6-15,0 0 19 0,0-1-6 16,3-1-15-16,-7-8-11 0,13 10-2 0,-13-10 5 15,18 2 18-15,-18-2-38 0,25-11 10 0,-9 4 2 16,0-4-17-16,4-2 33 0,0-1-11 0,-2 2 13 0,5-5-15 16,-1-1-7-16,-5 3 12 0,3-1-15 0,-4 5 30 15,1-2-12-15,-6 3 5 0,1 3-1 16,-2 1 1-16,-10 6-3 0,16 0-38 0,-16 0 28 16,10 14 23-16,-4-1-10 0,-1 2 0 0,0 2-36 15,0 3 10-15,1 1-13 0,-3 0 6 16,1-4-11-16,0-1-28 0,2 0-23 0,1 0-51 15,0-5-59-15,0-4-17 0,2-4-53 16,-9-3-40-16,22-5-38 16,-4-7-47-16,-1-3-89 0,7-7-28 15,12-8-108-15,-11-5-281 0,0-3 115 0,1 0 28 16,-8-4 112-16,8 3 480 0,-1-2 86 16,1 3 80-16,-2 0 56 0,0 2 36 0,-4 7 81 15,-5 7 27-15,1 4 17 0,-6 5 44 0,-1-1-26 16,-2 3-31-16,-1 3 3 0,-2 3-18 15,-4 5 18-15,0 0 3 0,0 0 38 0,0 0 5 16,-2 32-25-16,-4-14 30 0,0 5-33 16,-5 7 12-16,0 13 4 0,-3 4-21 0,-1 2-16 15,2 1-46-15,-2 5 6 0,2-4-13 0,1-2-6 16,3-14-17-16,2-6-44 16,1-6-25-16,1-4-27 0,2-5 17 0,2-6-60 0,1-8 11 0,0 0-16 0,0 0-22 15,0 0-11-15,25-41-3 0,-13 14 67 16,7-10-56-16,1-5 17 0,0-2-14 0,2 1-9 15,1-2 11-15,-5 3 0 0,4-2 38 16,-1 3 3-16,-3 3-21 0,-2 12 19 0,-4 2-4 16,1 6 68-16,-3 5-35 0,-3 4 4 0,3 6-36 15,-10 3 10-15,0 0 20 0,24 24-5 16,-14-3 11-16,-3 9-24 0,1 3-15 0,1 20 0 16,1-1-7-16,-3 6 12 0,0-2-7 0,1 0 20 15,-1 0-46 1,2-8-18-16,-3-9 31 15,-1-7-11-15,2-8 13 0,-1-2 6 0,-2-4 7 0,2-3-31 0,0-1-22 16,0-5 9-16,2-3-17 0,-8-6 30 0,0 0-2 16,15-3 3-16,-15 3 4 0,0 0-2 15,-5-29 8-15,-3 12-16 0,-8 1 41 16,-4-4-35-16,-7 5 35 0,-3-1-46 0,-2 5 3 16,-2 1 0-16,-2 3 22 0,-2 3-25 0,3 0-38 15,1 0 3-15,3 1-55 0,-2 0-56 16,2-1-58-16,-3-3-159 0,6 1-221 0,3-2-276 15,4 0 110-15,6-2 93 16,4-1 71-16,1 1 115 16,3-3-20-16,3 3 68 0</inkml:trace>
  <inkml:trace contextRef="#ctx0" brushRef="#br0" timeOffset="-27756.71">4021 16204 668 0,'0'0'309'0,"0"0"-14"0,0 0-21 16,0 0-13-16,0 0 2 0,0 0-30 15,14-14-13-15,-14 14 3 0,0 0-5 16,0 0 9-16,9-8-9 0,-9 8-34 0,0 0-5 16,9-3 39-1,-9 3-52-15,0 0-4 0,0 0-11 0,10-7-11 16,-10 7 14-16,0 0-41 0,0 0-3 0,0 0-5 16,6-6 2-16,-6 6-15 0,0 0-7 15,0 0-6-15,0 0-17 0,6-7 20 0,-6 7-21 16,0 0 3-16,0 0 18 0,0 0-5 0,0 0 15 15,0 0-8-15,0 0 8 0,0 0 11 0,-6 33 20 16,5-14-31-16,-1 3 8 0,-1 6 2 0,2 7-7 16,-1 2 5-16,2 5-19 0,2 15 9 15,2 1 10-15,-1-1 2 0,3-3-33 0,-2 0 34 16,6-7-1 0,-3-7-12-16,-1-9-19 0,-1-5-9 0,5-3 30 0,-2-3-8 0,5-4-40 0,3-7-34 15,1-4-28-15,4-9-25 0,4-6 10 0,12-13-42 31,0-10-1-31,8-13-14 0,-4-6 23 16,-3-5-20-16,-5 2-5 0,-8 8-3 0,-1 1 16 16,-4 5 38-16,-6 8-33 0,-4 10 20 15,0 3 23-15,-3 5 47 0,0 4 25 0,0 4-23 16,2 4 12-16,-9 3-9 0,18 12 5 0,-3 5-3 16,3 10-13-16,6 17 3 0,2 2 20 15,1 2 10-15,7 7-4 0,-6-12-3 0,1-1 2 16,2-4 23-16,0-7 21 0,-4-8-25 0,-2-5-32 15,-1-9 32-15,5-2-19 0,-3-8-20 0,4-5 0 0,5-3 15 16,9-14 18-16,-6-4-61 0,-1-8-8 0,-4-4 18 16,-4-5-25-16,-2-3-34 15,-1 2-31-15,-4-2-25 0,-3 2-13 0,-1 3-31 16,-1 1-28-16,-3 8-40 0,-1 3-81 0,2 2-78 16,-2 5-152-16,5-2-365 0,-1 4 61 0,2 5 40 15,3-2 96-15,3 4 58 0,0 0 65 16,3 3 68-16,-4 1 88 0</inkml:trace>
  <inkml:trace contextRef="#ctx0" brushRef="#br0" timeOffset="-27076.14">5622 16679 1210 0,'0'0'451'0,"0"0"-60"0,0 0-27 16,0 0-11-16,0 0-56 0,0 0 8 16,0 0-29-16,0 0-5 0,-12 39-27 0,5-26-12 15,-4 2-6-15,0 1-11 0,0 2 5 0,-3 0-31 16,3 2 29-16,-2-2-34 0,0 0-23 15,2 0 3-15,-2-2-23 0,5-2 33 16,-1 0-15-16,2 0-29 0,-1-6 24 16,2 2-6-16,0 0-2 15,2-3 21-15,4-7 2 0,-4 15-26 0,4-15 21 0,3 15-26 16,-3-15-13-16,14 14-30 0,0-5-5 0,2 0-70 16,5 0 37-16,1 0-57 0,1 0 0 15,2 0 0-15,-1 0 0 0,0 0 0 0,0-2 0 16,-1 2 0-16,0-1-131 0,-2-1-99 15,-3-2-52-15,2-2-79 0,-3-1-123 16,14-2-120-16,-11-2-409 0,1-2 96 0,10-1 129 0,6-2 148 16,14-7-31-16,0-4 72 0,5 0 26 15,1-5 58-15</inkml:trace>
  <inkml:trace contextRef="#ctx0" brushRef="#br0" timeOffset="-26802.61">6470 16555 1466 0,'0'0'594'0,"0"0"-33"0,0 0 2 16,0 0-49-16,-8-4-20 0,8 4-69 0,0 0-36 15,0 0-18-15,32-10-33 0,-16 3-59 16,7 0-25-16,2 2-16 15,3-4-41-15,6 2-44 0,2-2-48 0,2 2-59 0,0 0-84 16,0 3-39-16,-1-2-51 0,-5 3-89 0,-3 0-183 16,-5 4-137-16,-4 1-456 0,-1 0 143 15,-2 3 108-15,-4 1 50 0,-3 3 55 0,-3 0 79 16,-3 1 31-16,-4 2 99 0</inkml:trace>
  <inkml:trace contextRef="#ctx0" brushRef="#br0" timeOffset="-26575.53">6453 16773 1041 0,'-8'2'571'16,"8"-2"-10"-16,0 0 9 0,-6 7-22 0,6-7-67 15,0 0-15-15,0 0-28 0,31 4-57 16,-31-4-38-16,37-1-25 0,-13-1-24 0,2 2-17 16,6 0-55-16,2 0-14 0,2 2-50 15,4-1-27-15,1 3-39 0,-1-1-56 0,-2 2-28 16,0 2-101-16,-4 0-47 0,-6-1-50 15,-2 0-71-15,-2 2-61 0,-4-4-160 16,1 0-191-16,-3-2-228 0,2 1 69 0,-3-3 110 0,4 0 60 16,0-3 55-16,5-2 77 0,-2-1 69 15</inkml:trace>
  <inkml:trace contextRef="#ctx0" brushRef="#br0" timeOffset="-25155.82">8267 15772 941 0,'5'-7'318'0,"-5"7"-21"0,8-10-3 0,-8 10-43 16,8-10 15-16,-8 10-28 0,9-9-5 15,-9 9-15-15,7-7-19 0,-7 7-9 0,0 0 9 0,0 0 22 16,0 0 4-16,0 0-15 0,0 0 12 15,-33 28-14-15,18-12-19 0,-2 6 8 0,-2-1 8 16,3 4-36-16,0-1 13 0,0-1 0 0,2 1-16 16,-1 0 3-16,3-3-16 0,4 1-7 15,-3-4-20-15,2 0 53 0,2-3-15 0,1-2 28 16,2-1-44-16,0-1 44 0,1-1-43 16,3-10-1-16,2 16-25 0,-2-16 13 0,9 15-42 15,0-9-42-15,1 1-52 0,4-2 0 16,3 0 0-16,4-1 0 0,-1 0 0 15,4 0 0-15,3-1 0 0,1 1 0 16,-3-1 0-16,2 1 0 0,-3-2 0 0,-2 1 0 16,0-1 0-16,-2 0-152 0,-4 0-144 15,2 0-96-15,-1-3-100 0,0 1-153 16,-3-1-350-16,3 0 63 0,1-2 108 0,1 1 74 0,2-1 105 16,0 1 28-16,-1-3 38 0,4-1 101 15</inkml:trace>
  <inkml:trace contextRef="#ctx0" brushRef="#br0" timeOffset="-24776.14">9088 15976 1116 0,'0'0'332'0,"0"0"-9"0,0 0-13 16,-39 20-37 0,23-15-22-16,0 5-5 0,0-3 10 15,1 2 0-15,0 0-5 0,2 0 7 0,-1 3-27 16,4-1-9-16,2 1 14 0,0-3-19 0,3 3 9 15,4-4-45-15,1-8-1 0,3 21-19 16,5-13-18-16,0 1-25 0,7 0-13 0,1 0-36 16,5-5-29-16,5 2-13 0,0-1-89 0,0-4-56 15,-2-1-94-15,3-4-159 0,10-4-177 16,-13 1-335-16,0-1 105 0,-3-4 102 0,5-1 41 16,-2-4 85-16,-6 2 7 0,-2-1 1 15</inkml:trace>
  <inkml:trace contextRef="#ctx0" brushRef="#br0" timeOffset="-24657.5">8994 15681 990 0,'0'0'458'0,"18"12"-76"16,-18-12-93-16,20 4-112 0,-20-4-259 0,24-2-505 15,-11-1-37-15,3-1 91 0,4 0 88 16</inkml:trace>
  <inkml:trace contextRef="#ctx0" brushRef="#br0" timeOffset="-24235.78">9539 15554 1389 0,'19'3'474'0,"-1"1"-36"0,0-2-36 15,-2 0-42-15,1-1-22 0,-2 1-51 16,5-1-18-16,-1 0-18 0,3 2-21 0,-1-1-35 16,-1-1-21-16,0 1-11 0,-5-1-47 15,0 2 4-15,-3 1 18 0,-2 1-33 16,-10-5-13-16,6 14-5 0,-6-14 8 16,-6 17-27-16,-4-6 7 0,0-1-17 15,-2 2-6-15,-2-3 0 0,-1 0-17 0,-1 1 11 16,1 0-10-16,0 1 18 0,2-2-5 0,-1 3 40 15,3-1 1-15,2 2 10 0,-1-1-21 0,5 2 3 16,2 1-3-16,1 0-17 0,4-1-6 16,2 1 0-16,2 1-7 0,2-3-5 0,2 0-44 15,3 2 12-15,5-1-24 0,0-2-9 16,2 0-43-16,1 1-5 0,2-3-13 16,0 1-28-16,-1 1 0 0,-1-3-31 0,-3-1-43 0,-4 0-57 15,-3 1-71-15,-5-1-36 16,-6-8-69-16,-2 19-49 0,-5-11-376 15,-6 0 63-15,-8 2 168 0,-13 3-42 16,-15 4 69-16,-5-1 70 0,-12-1 45 0</inkml:trace>
  <inkml:trace contextRef="#ctx0" brushRef="#br0" timeOffset="-23886.89">7973 16574 1377 0,'0'0'417'0,"0"0"-18"0,0 0-15 16,0 0-13-16,0 0-2 0,0 0-16 0,0 0 5 16,43-7-22-16,-43 7-6 0,16-1-18 15,-4 1-63-15,-12 0 40 0,34-1 10 0,-10 1-17 16,5 0-47-16,7 1 6 0,9-1-23 15,18 1-47-15,7 0 1 0,2 3-16 0,5-3-36 16,3 0-20-16,20 0-3 0,0-1-41 0,1-1-15 16,-4 4-38-16,-18 0 2 0,-5-1-36 15,-7 2-17-15,-15-2-62 0,-10 0-54 0,-10 0-72 16,-7-2-94-16,-6 3-13 16,-6-2-92-16,-6 1-62 0,-7-2-40 15,0 0-354-15,0 0 49 0,0 0 66 0,-22 26 88 16,6-15 84-16,-2 2 76 0,-8 4 50 0</inkml:trace>
  <inkml:trace contextRef="#ctx0" brushRef="#br0" timeOffset="-23474.44">8364 16867 1236 0,'0'0'494'0,"0"0"8"16,0 0-55-16,0 0-73 15,0 0-5-15,0 0-39 0,40 14-25 0,-17-12-11 16,2 3-43-16,5 0-8 0,6 0-10 0,0 2-23 16,-1-1 0-16,-4-1 7 0,-4 2-12 15,0 0-23-15,-6 0-36 0,0 2 0 0,-8-1-11 16,-2 3-25-16,-6-2-5 0,-4 3-10 0,-2 0 0 16,-5 2-36-16,-5-1 5 15,-2 3-18-15,-4-2-5 0,-1-1 5 0,-1 1 0 16,2 1-5-16,-2-3-11 0,-1-1 4 0,7 0 17 15,0-2 8-15,2 0 2 0,1 1 8 16,3 0 6-16,3 0-6 0,1-1 15 0,3-9-38 16,13 21 13-16,-2-10-21 0,9 4 11 0,5-3-5 0,6 0-16 15,2-1-21-15,4-2-17 0,-1 0 13 0,3-2-19 16,-1-1-53-16,-4 1 10 0,-3-4-35 0,-3 2-34 16,0-1-49-16,-6-2-71 0,-1 0-103 15,-2 1-79-15,-3-3-79 0,-1 2-13 0,1-4-185 0,0 0-186 16,-2-1 112-16,3 0 82 0,-3-4 80 15,4 1 22-15,1-4 124 0,2-3 15 16</inkml:trace>
  <inkml:trace contextRef="#ctx0" brushRef="#br0" timeOffset="-22990.47">10291 16477 1057 0,'0'0'483'0,"0"0"-27"16,-8-5 0-16,8 5 15 16,0 0-18-16,0 0-28 0,0 0-62 0,0 0 34 0,0 0-80 15,0 0 3-15,38-2-48 0,-23 2-9 0,1 2-17 16,2-2-31-16,2 1-67 0,4 0-30 0,-1 0-51 16,3 4-34-16,3-2-48 0,-1 1-16 15,-1 0-95-15,-1 1-42 0,-7-2-76 16,1 2-140-16,-2 0-138 0,-5 1-435 0,-5 1 209 15,1-2 11-15,-5 2 77 0,-4-7 66 0,3 17 36 16,-3-17 84-16</inkml:trace>
  <inkml:trace contextRef="#ctx0" brushRef="#br0" timeOffset="-22722.55">10304 16696 1108 0,'-9'8'486'0,"9"-8"-20"16,0 0-10-16,0 11-19 0,0-11-9 0,0 0-6 15,0 0-2-15,12 12-59 0,-12-12 0 16,11 6-26-16,-11-6-30 0,20 4-49 0,-7-3-21 16,-13-1 3-16,26 2-53 15,-10-4 9-15,2 4-43 0,2-2-8 0,1 0-35 16,2 1-24-16,1 0-86 0,1-1-6 0,5 3-43 16,1-1-49-16,2 2 3 0,-1-1-41 15,-2 0-26-15,1 2-64 0,-3-2-54 16,-4 0-76-16,-1-1-159 0,-1 0-384 0,-2-2 69 0,0-2 100 0,0 2 79 15,-2-2 52-15,3-3 89 0,-4-1-5 0,0 0 89 16</inkml:trace>
  <inkml:trace contextRef="#ctx0" brushRef="#br0" timeOffset="-21808.11">12362 15795 1200 0,'10'-3'443'0,"-10"3"-69"15,0 0-42-15,0 0-27 0,0 0-11 0,0 0-7 16,0 0-29-16,0 0-17 0,-43 3 15 16,23 4-13-16,-5 3-10 0,-4 1-15 0,-1 4 4 15,-11 6 4-15,0 4-16 16,1 2-3-16,6-1-23 0,0 4 21 16,5 0-24-16,0 2-27 0,4 0 2 0,6-4-30 15,6-1-19-15,2 0 16 0,7-1-33 0,-1 1-1 16,6-1-32-16,5-1 2 0,1 0-67 15,4-4-59-15,7 1-4 0,0-4-60 16,7-2-15-16,2-8-79 0,1-3-34 0,6-2-94 16,-2-3-120-16,8-4-490 0,5-2 88 0,7-3 97 15,1 0 64-15,1 1 51 0,-8-3 82 0,-12 1 76 16</inkml:trace>
  <inkml:trace contextRef="#ctx0" brushRef="#br0" timeOffset="-21086.4">12933 15866 880 0,'7'-4'340'0,"-7"4"-45"0,12-5-19 15,-12 5-25-15,0 0-41 16,0 0-26-16,0 0-10 0,0 0-17 0,0 0 17 16,0 0-21-16,-46 6 26 0,33-2-25 0,1 1 7 15,1-1-2 1,-2 2-3-16,1 1 3 0,2 0 12 16,3-1 24-16,-3 0-34 0,0 0-15 0,5 2 18 0,1-1-16 15,4-7-2-15,-2 18-13 0,2-18-12 16,6 21-6-16,1-8-3 0,4-1-17 15,3 2-9-15,3 1 2 0,8 1-16 0,-2 1 4 16,-3-4-27-16,2 3-33 0,-4-1 22 0,-2-2 3 16,0 4-10-16,-8-6-19 0,-1 5-1 0,-3-3-4 15,-1-1-4-15,-3 0-3 0,-5 1 10 16,-1-2 0-16,-3 1-17 0,0-5 17 0,-5 0-18 16,-3-1-17-16,3-3 27 0,-1 0-30 0,-2-3 31 15,2 0-39 1,1 0 15-16,1-1-7 0,1-2-5 0,2-1 12 0,10 4 16 0,-9-9 10 0,9 9-5 0,4-15-8 15,2 4-4-15,6-1-11 16,6-5 15-16,7-3-20 0,10-6 23 0,1-3-28 0,0 0-8 16,1-1 18-16,-4-1-11 15,-1 1-4-15,-11 5 23 0,-2 5-3 0,-6 2-3 32,-1-2-8-32,-6 3 10 0,-1 1-10 0,-3 1 14 15,-4 3 5-15,-3-1 10 16,-3 3-21-16,-4-3-20 0,-3 6-10 0,-2 2 8 0,-2 3 7 15,-4 2-41-15,0 3-28 0,-4 3-31 0,0-1-56 16,3 4-38-16,-1 2-159 0,5-1-289 16,2 3-123-16,5 0 53 0,6 1 83 0,5-4 78 0,2 3 70 0</inkml:trace>
  <inkml:trace contextRef="#ctx0" brushRef="#br0" timeOffset="-20586.87">13362 16159 1366 0,'2'13'466'16,"-1"-4"0"-16,-1-9-90 0,0 15-7 0,0-15-44 0,4 11-36 15,-4-11-30-15,0 0 22 0,2 10-84 16,-2-10 8-16,0 0-36 0,0 0 0 0,0 0-23 15,0 0 18-15,27-21-44 0,-20 13-5 0,2-1-12 16,0-1-14-16,2 2 11 0,-1-2 13 16,0 4 1-16,1 1-6 0,-1-1 3 0,1 3-32 15,-11 3 16-15,20-1 4 0,-20 1-37 0,16 6-6 16,-6 0 6-16,0 2-19 0,-5 0 11 0,3 1 15 16,-1-1-20-16,0 0-8 0,0 1-21 0,-7-9 1 15,11 13 14 1,-5-9 22-16,-6-4-21 0,14 6-16 0,-14-6 31 0,17 0-25 0,-17 0 15 15,21-8-31-15,-8 2-13 0,1-2 24 0,1 2-11 16,0-1 13-16,-2-1-2 0,1-1 58 16,-2 4-5-16,1 1 6 0,-3 1-4 0,-10 3-32 15,19-1-1-15,-19 1-14 0,15 9 1 16,-8-1 27-16,-3 1-37 0,1 1-15 0,-5-10 18 16,9 20-61-16,-5-11-26 0,-2 1-51 15,-2-10-29 1,3 13-68-16,-3-13-54 0,6 8-131 15,-6-8-126-15,0 0-518 0,0 0 109 0,25-13 116 16,-11 5 40-16,3-5 100 0,0 0 39 0,4-6 64 16,0-2 53-16</inkml:trace>
  <inkml:trace contextRef="#ctx0" brushRef="#br0" timeOffset="-20208.12">14273 15725 1599 0,'4'9'484'0,"0"3"-23"0,0 3-29 0,-1 0-22 0,-3 4-34 16,2-1-53-16,-2 2-26 16,0 1-31-16,-2 0-25 0,2 2-29 0,-1-3-15 15,-2 1 3-15,0-1-44 0,3-2-31 16,0 0 6-16,-2-6-67 0,2 3-9 16,0-15-92-16,5 16-71 0,-5-16-58 0,8 3-16 15,-8-3-69-15,0 0-61 0,29-26-82 0,-18 7-3 16,6-5-69-16,-1-3 80 0,-1-2 43 15,6-7 71-15,-5 3 32 0,-1 8 99 0,-2-2 56 16,0 5 68-16,-2 4 65 0,-1 1 83 0,-2 4 48 16,1 1-23-16,-2 4 18 0,-2 4 18 15,-5 4 10-15,0 0-10 0,0 0 0 0,20 21 67 16,-14-7-67-16,-3 8-5 0,-1 3-6 16,0 3 11-16,1 6-30 15,-3 2-32-15,3 0-4 0,-3 2-21 0,3-4-34 0,-3-3-9 0,0-4-52 0,0-2-26 16,0-5-104-16,0-5-82 0,0-2-77 15,0-13-46-15,3 14-72 0,-3-14-455 0,0 0 79 16,0 0 94-16,0 0 98 0,0 0 54 16,20-29 20-16</inkml:trace>
  <inkml:trace contextRef="#ctx0" brushRef="#br0" timeOffset="-20102.56">14589 15999 816 0,'0'0'338'0,"0"0"-18"0,0 0-39 0,-29 19-32 16,10-8-14-16,0-3-15 0,-4 0-51 15,-2-1-23-15,0-2-64 0,1-4-118 0,0-1-174 16,-4-3-447-16,1-5 17 0,6-1 125 0,2-2 6 0</inkml:trace>
  <inkml:trace contextRef="#ctx0" brushRef="#br0" timeOffset="-19785.27">14773 15693 1389 0,'9'30'469'0,"0"-2"-47"0,0-3-20 15,-2 0-31-15,1 5-25 0,1 0-49 0,0 0-54 16,0-1 0-16,-2 3-31 0,0-2-14 15,-2-3-29-15,0 0-21 0,-4-1-23 16,-1 0 3-16,-4 1-66 0,-4-4-47 0,-3 5-40 16,-2-4-32-16,-7-3-43 0,-1-2-48 0,-3-3-75 15,-3-4-143-15,-4 0-51 0,0-2-77 0,-19 2-238 16,9-3 25-16,2-1 121 16,-1 0-13-16,-13 4 77 0</inkml:trace>
  <inkml:trace contextRef="#ctx0" brushRef="#br0" timeOffset="-19390.75">12247 16659 982 0,'0'0'489'0,"-8"-4"-64"0,8 4-33 16,0 0-13-16,0 0 28 0,-9-3 0 15,9 3 0-15,0 0 33 0,0 0-13 0,0 0-17 16,0 0-6-16,0 0-30 0,0 0-46 0,0 0 17 16,40 16-38-16,-10-12-5 0,13-2-76 15,24-1-32-15,9-1 1 0,30-2 10 0,3-1-85 16,6-2-94-16,11-2-26 0,7-2 0 15,6 3 0 1,5 1 0-16,-5 0 0 0,0 3 0 0,-6 2 0 16,-7 1 0-16,-9 2 0 0,-10 4 0 0,-10-1 0 15,-25 1 0-15,-7 0 0 0,-16-2 0 16,-10 0-100-16,-8-3-154 0,-4 3-38 0,-6-2-79 16,-2 2-20-16,-3 0-75 0,-5-1-49 0,-2 2-109 15,-1 1-62-15,-4 2-185 0,-4-9 70 16,8 17 72-16,-7-9 99 0,-1-8 36 0,2 18 46 15</inkml:trace>
  <inkml:trace contextRef="#ctx0" brushRef="#br0" timeOffset="-18303.93">13492 16862 540 0,'0'0'248'0,"0"0"0"0,-11 1-5 16,11-1 3-16,0 0-21 0,0 0 18 0,0 0-12 0,0 0 27 0,0 0 9 15,-18-1-14-15,18 1 16 0,0 0 0 16,0 0-13-16,0 0-18 0,0 0 20 0,0 0-10 16,0 0-20-16,38-13-20 15,-17 11 1-15,4-3-22 0,4 1-2 0,2 2-27 0,7-1 16 16,-4 2-12-16,6-2-32 0,-5 3 21 16,-6 0-7-16,-1 1 4 0,1 1-38 15,-6 2-13-15,-5 1 1 0,-2 2-17 0,-5 2-9 0,-6 1-16 16,-5 3-15-16,0-13 0 0,-12 26 5 15,-1-10-5 1,-3 2-15-16,-6 0 35 0,-1 3-32 0,-12 4-17 16,3-6 1-16,-4 5 26 0,7-5-24 0,6-3 11 15,0 0-21-15,4-2 10 0,3-1 18 16,1 2-25-16,3-3 20 0,1 1-20 0,4-1 25 16,5-1-7-16,-3-1 25 0,7 1-8 0,-2-11-37 15,12 22 17-15,-1-12 18 0,3 0-26 16,-1-2 8-16,3-1-8 0,-1 0-40 0,6-1-37 15,4 0-15-15,-4-4-71 0,4 1-36 16,2-2-8-16,1 0-31 0,-1-1 39 0,-2 0-70 16,3-1 1-16,-3 0-17 0,0-1 5 0,0 1-32 15,-1-1-49-15,-2 2-76 16,5-4-430-16,2 0 71 0,1 0 118 0,-1 1 33 0,4 3 47 0,1-1 68 0,12 1 101 16</inkml:trace>
  <inkml:trace contextRef="#ctx0" brushRef="#br0" timeOffset="-17360.36">15798 15997 1054 0,'7'-4'399'0,"-7"4"-12"0,0 0-39 0,0 0-64 16,0 0 5-16,0 0 8 0,0 0 13 15,0 0-41-15,0 0 23 0,-39 25-24 0,16-9-1 16,0 6-22-16,-9 8 1 0,-1 2-21 15,-1 6-30-15,-6 12 7 0,1 3 23 16,2 5-7-16,2 4-31 0,4-1 18 16,1-2-47-16,7-9 9 0,2 2-27 0,3-1-17 15,2-4 3-15,1-3-16 0,6-7-5 16,5-8-5-16,2-2-47 0,1-5-45 0,4 1-31 16,4 0-51-16,3-4-24 0,5-1-22 0,5-4-16 15,6-1-45-15,3-1-9 0,5-5-58 16,0-4-28-16,6-2-62 0,1-4-82 0,2 0-64 15,0-2-240-15,11-5-113 0,-10 5 146 0,12-4 2 16,-12 4 90-16,0 1 33 0,-5 3 65 16</inkml:trace>
  <inkml:trace contextRef="#ctx0" brushRef="#br0" timeOffset="-16756.14">16292 16584 1223 0,'-8'6'486'0,"8"-6"-40"0,0 0-1 0,0 0-15 31,0 0-25-31,0 0-60 0,0 0-2 0,-13 2-36 0,13-2-20 0,0 0-34 16,0 0-27-16,0 0 7 0,0 0-16 16,0 0-40-1,0 0-36-15,0 0 2 0,0 0-20 0,-10 4-23 0,10-4 2 0,0 0 0 16,0 0-22-16,0 0-55 0,0 0-50 16,0 0-37-16,0 0-178 0,0 0-239 0,0 0-519 15,0 0 89-15,0 0 77 0,44 1 113 0,-21-3 69 16,2-3 12-16,0-2 83 0,2-1 86 15</inkml:trace>
  <inkml:trace contextRef="#ctx0" brushRef="#br0" timeOffset="-16258.27">16629 16275 1059 0,'0'0'469'0,"0"0"-50"16,0 0-32-16,0 0-13 0,0 0-13 0,0 0-44 15,0 0-38-15,0 0-46 0,0 0 20 16,10 31-25-16,-10-31-13 0,4 21-5 0,0-11 10 16,2 2-23-16,-1 0-20 0,3 0-21 0,0 1 26 15,2 1-39-15,0-1-7 0,1 3-16 0,3 0-18 16,-2-2-7-16,0 1-10 0,-2 1-1 0,-1-4-15 16,-1 2-33-1,-1 0 23-15,-3-3-74 0,1-1 25 0,-4 0-26 16,-1-10 11-16,2 16-5 0,-2-16-16 0,-9 11 1 0,9-11 2 15,-15 5 13-15,5-3-11 0,10-2-2 0,-24-3 18 16,12-1 18-16,-3 0-31 0,0 0 5 16,0-2-5-16,1 2-10 0,5-1 48 0,0-2-14 15,3 1 1-15,2-3-7 0,4 9-2 16,2-19 17-16,6 6-15 0,4-3 10 16,2 0 34-16,10-6-54 0,10-3-26 0,5-1-10 15,1 0-13-15,0 2 2 0,-2 0-12 0,-8 4-13 16,-8 5 11-16,-4 1-11 0,-2 3 13 15,-6 0 2-15,-3 1 24 0,-5 2-32 16,-2 8 29-16,-10-16-2 0,-1 7 2 0,-5 3 23 0,-1 1 18 16,-3 3 5-16,-4-1-13 0,0 2-10 15,0 2-18-15,-6 3 2 0,2-1 29 0,3 3-21 16,-2 1 6-16,6 0 12 0,-1 1 8 16,6-2-98-16,3 2-106 0,7-3-244 0,0 1-464 15,6-6 157-15,0 0 43 0,0 0 54 0,0 0 146 16,26 15 41-16,-9-15 56 0</inkml:trace>
  <inkml:trace contextRef="#ctx0" brushRef="#br0" timeOffset="-15869.8">17126 16157 1008 0,'10'4'494'0,"-10"-4"-66"0,21 6-39 0,-8-1-46 16,-2-2-34-16,2 1-32 0,0-1-14 0,0 2-17 15,-1-1-46-15,-2 0-18 16,2 0-21-16,-1-1-13 0,-11-3 19 0,18 6-39 16,-11-3-16-16,-7-3-12 0,14 5-44 15,-14-5 11-15,10 6-8 0,-10-6 10 0,0 0-23 16,6 9-13-16,-6-9 8 0,0 0 0 0,0 0 3 16,-11 21-8-16,5-14 28 15,6-7-24-15,-7 13 19 0,1-5-2 0,4 0 9 0,2-8 10 0,-5 17-11 0,4-10-11 0,1-7 15 16,1 19 8-16,2-9-11 0,1 1-9 15,2-1-6-15,1 3-3 0,0 2-2 0,-1 0-15 16,0 0-3-16,0-1 11 0,0 1-1 16,-5 2-40-16,2-1 4 0,-3-1 6 15,-1 1 15-15,-2-4-26 0,-1 4 3 0,1-5-56 16,-4 0-41-16,1-2-36 0,-1 0-42 0,-1-3-15 16,-2-3-55-16,10-3-26 15,-21 2-105-15,7-3-75 0,1-3-376 0,-1-2 19 0,4-1 93 16,3 0 55-16,2-3 59 15,4 0 76-15</inkml:trace>
  <inkml:trace contextRef="#ctx0" brushRef="#br0" timeOffset="-15505.17">17584 16200 1052 0,'12'-3'483'0,"-1"1"-27"15,-11 2-64-15,14-2-37 0,-14 2 6 0,0 0-59 16,0 0-41-16,17 7-20 0,-17-7 12 15,0 0-81-15,3 9-6 0,-3-9-12 0,0 0 15 16,0 17-18-16,0-17 2 0,-2 12-12 0,2-12 10 16,2 14-28-1,-2-14 10-15,4 14 3 0,-1-5 28 0,-3-9-42 16,8 16 19-16,-1-8-18 0,0-1-43 0,2 2-4 16,0-2 16-16,0 0 24 0,1-2-57 15,0 2 28-15,0-1-11 0,-2 1-35 0,1-2 16 16,0 1-14-16,-9-6 21 0,12 10-66 15,-8-3-1-15,-4-7 13 0,2 17 21 0,-2-17-16 16,-7 23-20-16,0-12 23 0,-3 2-13 0,0-2 21 16,0 2-6-16,-1-3-25 0,-1 0-2 15,4-1 9-15,-3 1 6 0,2-2-26 0,2-1-36 16,-1 0-12-16,1 0-27 0,-1 1-22 16,1-3-23-16,0 1-34 0,-2 2-50 0,0-5-130 0,0 10-215 0,0-10-349 15,9-3 35-15,-10 8 70 0,10-8 104 16,0 0 42-16,0 0 66 0,0 0 74 15</inkml:trace>
  <inkml:trace contextRef="#ctx0" brushRef="#br0" timeOffset="-15122.26">18061 16505 1203 0,'4'20'483'16,"-3"1"-14"-16,1-5-57 0,-2-1-36 15,0-1-41-15,0-14-2 0,0 17-26 0,0-17-40 16,0 15-40-16,0-15-12 0,1 12-41 0,-1-12-17 16,0 0 17-16,0 0 10 0,0 0-38 15,16-2 36-15,-16 2-57 0,14-15-30 0,-6 8 7 16,2-2-2-16,0-1 2 0,1 1 6 0,-1 0 2 16,4 1 3-16,-4 0 20 0,0 4-49 15,0-3-28-15,0 3 26 0,-10 4-30 0,13-5-1 16,-13 5-26-16,0 0 50 0,22 10-60 15,-16-1 3-15,2 1 7 0,-1 4-2 0,1-2-10 16,-1 1 18-16,1 1-8 16,-1-1 13-16,-1 1-41 15,1-2 30-15,-1 1-2 0,2-2-5 0,-1-1-15 0,-1-1 33 16,1 0-44-16,0-3 0 0,-7-6-40 0,13 7-65 16,-13-7-53-16,13 1-42 0,-13-1-40 15,0 0-97-15,19-16-134 0,-12 8-478 0,4-1 12 16,-1-2 172-16,3 2 49 0,5-2 119 15,4-1 27-15,-2-1 94 0,5-1 26 0</inkml:trace>
  <inkml:trace contextRef="#ctx0" brushRef="#br0" timeOffset="-14688.14">18941 16308 862 0,'0'0'282'0,"0"0"12"0,0 0 3 0,0 0-3 0,-17 35-2 15,6-13-15-15,-2 4-6 0,-5 15-7 16,1 0-21-16,0 1-15 0,0 0-16 15,1-2-20-15,5-8-21 0,0-6-32 0,4-7 17 0,1-1-44 16,0-2 11-16,2-6-71 16,0-1-6-16,4-9-31 0,0 0-2 0,0 0-21 15,0 0 6-15,0 0-29 0,17-54 10 16,-7 23-25-16,7-12 31 0,0 1-3 0,1 0 0 16,2 2 13-16,-5 8-5 0,1 6-24 0,-2 4 19 15,-2 2-8 1,0 4 31-16,-2 4-3 15,3 3 5-15,-5 4-13 0,1 4 27 0,-9 1-17 0,18 14 1 0,-11-1-13 16,2 8 23-16,2 8-29 0,-4 3 17 16,0 2-6-16,-1 0 30 0,-2 3-2 0,-1-3-2 15,1-1-16-15,0-5-12 0,-2-3-6 16,-1-5 13-16,2-2-15 0,-2-4 0 0,4-3-36 16,-1-4 33-16,-4-7-8 0,11 4 3 0,-11-4 3 15,0 0-3-15,23-18-13 0,-15 7 29 16,-2-3-26-16,-2-1 12 0,-2 1-14 0,-4 1-6 15,-1 1 3-15,-4 0-11 0,-4 3-12 16,-2 0-16-16,-2 4-10 16,-2 2-43-16,-2 2-65 0,-2-2-91 0,3 8-26 15,-1-5-400-15,4-1 72 0,-1 1 75 16,5 0 63-16,11 0 29 0</inkml:trace>
  <inkml:trace contextRef="#ctx0" brushRef="#br0" timeOffset="-14369.52">19224 16081 949 0,'12'15'369'0,"-3"-3"-24"0,-2 3 1 0,0-2 2 0,2 1-51 0,-2-1-18 15,1 6-13-15,2 0-7 0,3 6-14 16,0 3-30-16,1 0-10 0,4 13-10 15,3 4-11-15,-1 4-25 0,1 0-13 0,-1 5 10 16,0-2-54-16,-3 6 18 0,-2 0-12 16,-3-1-16-16,-5 2-20 0,-4-4-6 0,-6 1-2 15,-3-3-2-15,-2-3 17 0,-8-3-53 16,0-6-34-16,0-9-10 0,-1-5-43 0,-3-7-32 16,3-4-1-16,-3-5-39 0,2-3-34 0,-2-5-53 15,0-3-46 1,-1-3-80-16,0-4-45 15,-2-5-364-15,3-1 35 0,5-1 52 0,-1-1 49 0,8 1 53 0,1-2 67 0</inkml:trace>
  <inkml:trace contextRef="#ctx0" brushRef="#br0" timeOffset="-13472.48">19843 16072 721 0,'-10'1'256'0,"10"-1"-48"0,0 0-11 0,0 0-23 16,-13 6-10-16,13-6-34 0,0 0 16 16,-11 2-3-16,11-2 16 0,0 0 28 0,0 0 18 15,0 0 10-15,-10 6 18 0,10-6-13 0,0 0-5 16,0 0-16-16,0 0-9 0,0 0-8 15,0 0-19-15,0 0-6 0,48-1-9 0,-29-1-35 16,2 1 2-16,0 0-26 16,3 0 24-16,0 0-39 0,-1 0 13 15,-3 1 3-15,-2-2-29 0,-4 4-2 0,2-2-5 16,-6 3-3-16,-10-3-15 0,12 10-39 16,-12-10 42-16,0 14-6 0,0-14-2 0,-12 17 0 15,0-7-6-15,-2 2-2 0,-3-3-10 0,-3 2-3 16,0 0 18-16,1 0 6 0,0-2-14 15,4-1-17-15,-2-1-8 0,4-1 24 0,1 0 13 16,2 0 47-16,4-1 0 0,0 2 1 0,6-7-6 16,-3 11-2-16,3-11 2 0,0 0-2 15,13 20-6-15,-3-15-7 0,4 1 2 0,0 1-9 16,3-1-16-16,3-1-3 0,3 0 3 16,2 0-24-16,0-1-1 0,-2-1-45 0,5 1 14 0,-2-1-21 15,-4 1-36-15,5-1-38 0,-4 1-57 0,-3 0-92 16,-1-2-127-16,1 3-126 0,-1-1-435 0,0 0 115 15,4-1 110-15,0 2 64 0,5-1 100 0,-1 1 43 16,1-4 19-16</inkml:trace>
  <inkml:trace contextRef="#ctx0" brushRef="#br0" timeOffset="-13220.8">20741 16306 1069 0,'0'0'497'15,"0"0"-3"-15,0 0-51 0,36-2-23 0,-36 2-47 16,20 1-4-16,-20-1-49 0,27 2-3 0,-13-2-33 16,3 0-45-16,0 1-4 0,3-1-25 15,1 1-44-15,2-1-22 0,-1 0-52 0,1 0-33 16,1 0-62-16,1 2-40 0,-1-1-44 15,-1 0-82-15,-2-1-108 16,-3-1-158-16,1 4-110 0,-4-2-323 0,-2 3 172 16,0 1 53-16,-3 1 90 0,-2 1 6 0,0 1 32 15</inkml:trace>
  <inkml:trace contextRef="#ctx0" brushRef="#br0" timeOffset="-12919.47">20837 16546 1251 0,'0'0'481'16,"-12"3"-4"-16,12-3-17 0,0 0-2 0,0 0 6 15,-8 6-1-15,8-6 3 0,0 0-54 16,0 0-23-16,0 0-46 0,0 0-8 0,0 0-35 0,0 0-36 0,0 0-26 16,35 7-72-16,-23-4 3 0,2-3 5 15,3 3-8-15,2 1-27 0,3-1-68 0,4 3-25 16,1 0-18-16,6 4-25 0,-1 0-54 0,4 1-21 15,12 3-61-15,0 2-28 0,-9-3-21 16,-6-2-36-16,-2-2-37 0,-6 1-53 0,-3-3-83 16,1 1-149-1,-7-3-374-15,-3-3 82 0,2 2 8 0,0-3 99 0,4 3 67 0,-3-4 131 0,5-2 13 16</inkml:trace>
  <inkml:trace contextRef="#ctx0" brushRef="#br0" timeOffset="-691.74">22000 16039 501 0,'0'0'225'0,"0"0"14"16,0 0-7-16,0 0 12 15,-13 3 4-15,13-3-33 0,0 0 5 0,0 0-31 0,0 0-2 16,-11 3 16-16,11-3-4 0,0 0-2 0,0 0-12 16,0 0 48-16,0 0-26 0,0 0 80 15,0 0-78-15,0 0-14 0,0 0-8 0,0 0-36 16,0 0 15-16,0 0-33 0,0 0 21 15,42-13-44-15,-26 11 15 0,2-1-35 0,3 0 5 16,2 1-11-16,4 0-20 0,-3-1 3 0,1 3-2 16,-1 0 16-16,-2-2-43 0,-1 4 21 15,-1-1-36-15,-5 3-13 0,-1 0 8 0,-5 0-28 0,-3 3 10 16,-6-7 28 0,0 15-18-16,0-15-10 15,-15 23 8-15,1-10-11 0,-4 1-2 0,-5 4 18 0,-1-4-18 16,-1 2 28-16,1-1-44 0,2-3 75 15,0 1-51-15,2-1-11 0,0-1-15 16,3-2 28-16,3 0-20 0,-1 0 15 0,2-2 43 0,3 1-2 16,0-2 18-16,3-1 21 15,0 1-4-15,7-6-19 0,-4 10 1 0,4-10-1 16,0 0-9-16,10 18 14 0,-2-12-29 0,5-1-10 16,1 2 18-16,4-2-13 0,-1 2 18 15,6 0-35-15,1-2 42 0,0 0-24 0,-4 2 17 16,0-3-23-16,-2 1-5 15,0-1-8-15,-1 1-33 0,-4-2 15 0,-1 2-48 0,0-3-24 0,-12-2-99 0,17 4-43 16,-17-4-47-16,16 1-90 0,-16-1-106 16,0 0-521-16,14-5 175 0,-14 5 45 0,19-3 108 15,-6 3 26-15,4-2 72 0,-1 2 58 0,2 0-10 16</inkml:trace>
  <inkml:trace contextRef="#ctx0" brushRef="#br0" timeOffset="-238.08">22685 16504 816 0,'0'0'292'0,"0"0"-11"0,0 0-58 16,0 0-16-16,0 0-25 0,0 0-5 0,0 0-11 15,0 0-25-15,0 0-3 0,0 0-7 0,0 0-16 16,22-12-2-16,-22 12-32 0,0 0 4 16,0 0-21-16,0 0 15 0,0 0-15 0,0 0 8 15,0 0-6-15,0 0-14 0,0 0 19 0,0 0 4 16,0 0-6 0,0 0 20-16,0 0-25 0,0 0 8 15,0 0-29-15,0 0 9 0,-34 12-9 0,34-12 6 0,0 0-18 16,-9 4 7-16,9-4-2 15,0 0-11-15,0 0 6 0,0 0-21 0,0 0 8 16,-8 5 21-16,8-5-21 0,0 0 17 0,0 0 1 16,0 0-5-16,0 0 12 0,0 0-14 15,0 0 19-15,0 0-9 0,0 0-27 0,0 0 14 16,0 0-3-16,0 0-13 0,0 0-35 0,0 0-1 16,0 0 0-16,0 0-35 0,7-27-34 15,-7 27-4-15,0 0 42 0,0 0-7 0,0 0-82 16,0 0-163-16,0 0-42 0,0 0-123 15,0 0-186-15,0 0-26 0,-14-2 100 0,14 2 41 0,0 0 35 0</inkml:trace>
  <inkml:trace contextRef="#ctx0" brushRef="#br0" timeOffset="1228.11">22982 16007 534 0,'0'0'200'0,"0"0"-21"16,0 0 13-16,2 11-38 0,-2-11-18 15,0 0-8-15,0 0 15 0,0 0-31 0,0 0 16 16,0 0-7-16,0 0-9 0,0 0-12 15,0 0 36-15,0 0-29 0,0 0 34 16,0 0-26-16,0 0 29 16,0 0 12-16,0 0 3 0,0 0-11 0,0 0 18 0,0 0 1 15,0 0 4-15,0 0 1 0,1 12-14 16,-1-12-22-16,0 0 2 0,0 0-12 16,0 0 4-16,19 0-14 0,-19 0-12 0,14 0-17 15,-14 0-20-15,21 0 10 0,-6 0-8 16,0-3-5-16,4 2 13 0,1 1-18 0,4-2-18 15,-1 1 12-15,4 0-25 0,-2 1 13 0,-1 0-25 16,0 0 20-16,-1 1-18 0,-1-1 10 16,-2 1 2-16,0 1-17 0,-4-1-8 0,-1 1 8 15,-1-1-21-15,-1 2 1 16,-3 2-3-16,-10-5 4 0,14 14-12 16,-11-5 24-16,-3 3-22 0,0-12 3 0,-7 27-2 15,0-12 0-15,-3 2 7 0,0 2-7 0,-3-1 51 16,3 4-34-16,-4 3 11 0,4-4-18 15,-3 4 2-15,2-3 1 0,3 1-6 0,-1 0 13 16,1 1 13-16,2-3-13 0,-1-1-10 16,3-4 23-16,-2-2-16 0,2 2 1 0,0-3-8 15,1-2-8-15,0-1-20 0,2-1-31 0,1-9 13 16,-5 17-57-16,5-17 8 16,-3 12-58-16,3-12-45 0,-2 9-24 0,2-9-52 0,0 0-103 15,0 0-76-15,0 0-172 16,0 0-71-16,0 0 158 0,0 0-51 0,0 0 65 0,0 0 68 0</inkml:trace>
  <inkml:trace contextRef="#ctx0" brushRef="#br0" timeOffset="1887.36">23790 16091 775 0,'0'0'333'16,"0"0"2"-16,0 0 26 0,0 0-13 0,0 0-66 16,0 0 4-16,0 0-32 0,0 0 25 15,0 0-46-15,0 0 10 0,29 0-33 0,-15-3 5 16,1 2-46-16,1-2-3 0,2 2-15 16,1-2-10-16,-1 2-21 0,-2-1-7 0,1 1 17 15,-1 1-17-15,-4-1-8 0,-12 1-26 16,19 4-15-16,-19-4 41 0,9 9-28 0,-7 0-10 0,-2-9-14 0,-7 23-22 15,1-7 5-15,-1 2-8 0,-1 4 0 0,-3-1 16 16,-1 7 25-16,1-4-52 0,0 4 9 16,-1-1 7-16,5-4-14 0,0 1 16 0,0-3-29 15,3 2 42-15,-1-5-50 0,1 0-3 16,3-4-3-16,-2 0-36 0,0-1-27 0,1-3-45 16,-1-1-35-16,3-9-46 0,-3 13-71 0,3-13-47 15,0 0-85-15,0 0-55 16,0 0-398-16,0 0 142 0,0 0 22 0,0 0 134 15,0 0 5-15,24-3 40 0</inkml:trace>
  <inkml:trace contextRef="#ctx0" brushRef="#br0" timeOffset="2704.91">24455 16473 685 0,'-7'20'272'0,"1"-1"-26"0,0-2-8 15,-2-4-21-15,3-1-2 0,0-1-10 16,2-2 7-16,-1 1-25 0,4-10 13 16,-6 14-21-16,3-6 8 0,3-8 8 0,0 0-16 15,-3 10-36-15,3-10 13 0,0 0-41 0,0 0-10 16,0 0 16-16,34-26-27 0,-19 10 1 15,-1 3 2-15,5-2-35 0,-4 0 12 16,5-1-15-16,-2 2 48 16,-1 0-61-16,0 1 3 0,-2 5 5 0,-1-1-8 0,-1 3 5 15,-4 1-5-15,2 2-13 0,-11 3-7 0,16 2-13 16,-16-2 7-16,14 12-17 0,-8-2 40 16,-2 2-32-16,0-1 1 0,-1 4-12 0,2-4 21 15,-2 2-13-15,0-4-11 0,0 2 3 0,0-1 15 16,-3-10-10-16,4 15 31 0,-4-15-31 15,9 10 6-15,-9-10-9 0,11 6 3 0,-11-6-17 16,16-3 9-16,-16 3 6 0,21-6 45 0,-10 0-50 16,3-1-3-1,-1 1 5-15,0 0 2 16,1-2-22-16,-4 3 61 0,2 2-47 0,-2-3-1 0,0 4-3 16,-10 2-3-16,18-5 23 0,-10 3 0 15,-8 2-12-15,0 0-1 0,21 4-7 0,-21-4 12 16,11 9-22-16,-5-2 28 0,2 0-24 0,-3 0-17 15,1 2 7-15,-6-9 14 0,8 18-14 16,-3-9-12-16,-1-2-37 0,-4-7-19 0,8 14-55 16,-8-14-22-16,5 8-88 0,-5-8-28 15,0 0 39-15,10 3-154 0,-10-3-399 0,0 0 148 16,14-12 67-16,-5 5 36 0,1 1 66 0</inkml:trace>
  <inkml:trace contextRef="#ctx0" brushRef="#br0" timeOffset="3839.06">24522 16481 688 0,'0'0'266'0,"0"0"11"15,-13 2-57-15,13-2 3 0,0 0-34 0,0 0-10 16,-6 13-12-16,6-13 7 0,-5 11-21 16,5-11-17-16,-6 11 7 0,3-4 8 0,3-7-7 15,-6 17 14-15,4-8-17 0,-3 1 33 16,1 1-41-1,1-2-7-15,0 3-11 0,-1-1 8 16,2-2 5-16,-1 2-18 0,1 1-3 0,0-1-27 0,2-11-27 16,-5 21 16-16,2-9-12 0,2-1 20 15,1-11-1-15,-3 17 32 0,2-9-37 0,1-8 17 0,-4 15 11 16,4-15 1-16,-2 11-3 0,2-11-12 16,0 0 2-16,0 14 3 0,0-14-3 0,0 0-8 15,0 11-25-15,0-11 43 0,0 0-33 0,0 0 41 16,0 0-51-16,0 14-8 15,0-14 13-15,0 0-26 0,0 0 33 0,0 0 19 16,0 0-13-16,11 7-29 0,-11-7-30 16,0 0 18-16,0 0 12 15,26-15 1-15,-14 7-11 0,0-2 0 0,3-3-10 16,1-2-7-16,3-1-11 0,1-3 0 16,0-1 10-16,3-1-7 0,-2 2 25 0,0-1-7 15,2 1-21-15,-6 3 2 0,1 2-12 16,-1 2 8-16,0 1-1 0,-3 1 47 15,-1 2-49-15,0 1 13 0,-3 1-3 0,-1 3-25 0,-9 3 12 16,16-2 3-16,-16 2-30 0,0 0 6 0,13 18 58 16,-10-9-60-16,1 2 11 0,1 3 53 15,-3 2-48-15,-1-2-13 0,4 1 0 16,-4 1 25-16,3 0 4 0,-1 0 6 16,1 1-7-16,2-1-5 0,-2 0 13 0,2-3-20 15,0 0 35-15,-2 1-36 0,1-3 11 0,-2-1 2 0,3 1 2 16,-1-2 1-16,-5-9-5 0,5 14 15 0,-5-14-47 0,6 12 6 15,-6-12-56-15,4 8-41 0,-4-8-8 16,0 0 10-16,7 7 11 0,-7-7-37 0,0 0-17 16,0 0-16-16,0 0-10 0,0 0-28 0,18-15-48 15,-18 15-67-15,6-12-54 0,1 6-108 16,-3-2-353-16,2-1 101 0,-1 1 91 16,3 0 59-16,-1-1 62 0,2-3 104 0</inkml:trace>
  <inkml:trace contextRef="#ctx0" brushRef="#br0" timeOffset="4274.89">25273 16109 660 0,'0'0'241'0,"13"-1"30"0,-13 1-36 16,0 0 14-16,21 0-27 0,-21 0 11 0,13 3-28 15,-13-3 25-15,14 6-38 0,-5 0-25 16,-1 1-3-16,-1-1-3 0,-1 4-10 0,0-2-18 16,0 3-8-16,-2 3-15 0,-3-2-7 15,1 5 9-15,-2 0-22 0,-2 1 12 0,-3 2-22 16,-4 1-19-16,-5 3 8 0,1-3-15 0,-3 0-13 16,-1-4 5-16,-1 3 21 15,2-3-37-15,-2-3-4 0,-1 0-21 0,2-1-36 0,-2-3-15 0,2-3-59 0,1-1-28 16,-2-2-79-16,1-4-80 0,3 1-15 15,0-6-476-15,3-1 148 0,3-1 28 0,2-2 49 16,4-1 67-16,4-3 76 0</inkml:trace>
  <inkml:trace contextRef="#ctx0" brushRef="#br0" timeOffset="4542.09">25715 15902 890 0,'0'0'333'0,"0"0"-26"0,0 0-20 16,0 0-29-16,-31 26-9 15,15-20-32-15,-6 3 24 0,-3-1-41 0,-9 0-1 16,1 3-27-16,-5-4-3 0,-3 2-34 0,1-2 9 16,2 0-24-16,-3 0 13 0,2 1-36 15,4-1-15-15,-1-2-15 0,-2 1-8 0,6-2 28 16,1 1-36-16,4 0-38 0,0 0-24 0,-2 0-53 15,4 0-69-15,-2 0-87 0,4 0-133 16,4 0-443-16,1-1 102 0,4 1 18 0,1 0 80 16,5 1 48-16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2-02-21T23:20:35.1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19904 6000 1471 0,'12'-3'430'0,"-12"3"3"16,0 0-49-16,18 6-5 0,-18-6-36 0,12 13-31 16,-6-3-28-16,-2 4-23 0,-1 3 11 0,0 2-37 15,-5 2-20-15,1 8-10 0,-2 5-34 16,-3 2 6-16,1 15-29 0,-5 2-30 0,3-1 1 15,0 2-75-15,-2 1-74 0,2 1-82 0,2-2-65 16,0 0-105-16,2-12-158 0,3-6-23 16,0-10-356-16,2-6 15 0,1-7 100 0,2-4 49 15,5-5 102-15,-10-4 28 0</inkml:trace>
  <inkml:trace contextRef="#ctx0" brushRef="#br0" timeOffset="238.73">20274 6322 1645 0,'16'-18'520'0,"-4"5"-23"16,0 1-11-16,-5 4-41 0,-2 0-58 0,0 4-65 15,-5 4-17-15,0 0-18 0,0 0 7 16,0 0-38-16,-23-12-21 0,10 14-22 0,-5-1 10 16,-3 1-21-16,-6 3-15 0,-4-1-18 0,1 2-16 31,-5 1-35-31,-1 0-26 0,1 2-7 0,3 1 7 16,-2 1 5-16,1 0-38 0,2 0-39 0,3-1-17 15,3-1-42-15,3 0-65 0,0-2-91 16,2 0-87-16,4-4-127 0,6 3-193 15,-2-2-401-15,2 1 110 0,4 1 81 0,6-6 83 0,-7 11 84 0,7-11 53 16,3 15 83-16,-3-15 23 0</inkml:trace>
  <inkml:trace contextRef="#ctx0" brushRef="#br0" timeOffset="1220.75">18787 13896 1149 0,'0'0'481'0,"0"0"-10"0,0 0-20 15,14 19-9-15,-4-16-32 0,0 1-42 16,5-2-19-16,1-1-22 0,4 0-22 0,4-2-13 15,4 1-26-15,6-2-8 0,7 0-40 16,17-5-21-16,3 2 0 0,1-1 5 16,0 1-20-16,3 0-21 0,0 1-12 0,-1 3-1 15,-12 0-45-15,-6 2-4 0,-3 0 9 16,-3 0-41-16,-2 5-9 0,-2-2-35 0,-7 0-48 16,-1 2-29-16,-1 0-51 0,-3 2-54 15,-7-3-61-15,2 2-89 16,-8-3-114-16,0 4-132 0,-11-8-400 0,16 0 82 15,-16 0 105-15,25-3 113 0,-7-4 23 0,5-3 7 0,-2-3 85 16,15-12 59-16</inkml:trace>
  <inkml:trace contextRef="#ctx0" brushRef="#br0" timeOffset="2338.44">18334 9432 1466 0,'0'0'433'0,"-5"-8"-67"15,5 8-18-15,0 0-33 0,0 0-31 0,0 0 21 0,0 0-57 0,0 0-13 16,0 0-2-16,0 0 5 0,0 0-2 0,0 0 9 16,3-14 17-16,-3 14 22 0,0 0-39 0,0 0 17 15,0 0-17-15,0 0-27 16,0 0-16-16,0 0-23 0,0 0-15 0,0 0 2 0,30 23-7 15,-23-12-21-15,4 2 11 16,-1 0-19-16,2 7-27 0,1 7 17 0,3 0 18 16,4 14-63-16,-1 2-75 0,3 1 0 0,2 3 0 15,-3-1 0-15,3 2 0 0,-4-1 0 0,2-3 0 16,-2-1 0-16,-1-4 0 16,-1-7 0-16,-5-7 0 15,-1-4 0-15,-2-2 0 0,0-1 0 0,0-4 0 0,-3-3 0 16,0-2 0-16,0-5 0 0,-7-4 0 15,20-5 0-15,-8-5 0 0,4-7 0 0,4-7 0 16,6-13 0-16,-1-8 0 0,9-11 0 0,-1-3 0 16,-1-2 0-16,3 3 0 15,0-2 0-15,1 3 0 0,-1 1 0 0,-5 11 0 16,-3 2 0-16,0 2 0 0,-3 2 0 0,-6 10 0 0,-1 2 0 16,-4 5 0-16,1 2 0 0,-4 2 0 15,-2 3 0-15,2 2 0 0,-1 0-141 0,-2 1-307 16,-3 0-172-16,2 5-48 15,-6 7-353-15,5-11 102 0,-5 11 49 16,10-5 81-16,-10 5 101 0,0 0 56 0,0 0 61 16,0 0 51-16</inkml:trace>
  <inkml:trace contextRef="#ctx0" brushRef="#br0" timeOffset="2903.41">19552 9926 1254 0,'4'-8'412'15,"-4"8"-51"-15,4-12-54 0,-4 12-25 0,-1-13 7 16,1 13-59-16,-9-8 21 0,9 8-16 0,-16-3-45 16,4 4 25-16,12-1-18 0,-28 10 5 15,7 0-33-15,2 1-23 0,-2 3 8 0,3-2-1 16,1 5-7-16,0-2 10 16,1 2-2-16,2 1-19 15,4-1-4-15,3-2-13 0,3 0 7 0,2-2-12 0,1-2-13 16,2 0 2-16,-1-11 6 0,10 11-29 0,-10-11 16 15,15 4-16-15,-15-4-28 0,0 0 0 16,28-14-17-16,-16 3 22 0,-2-1-2 0,3-5-34 16,0-1 6-16,-2-1-8 0,2-1 7 15,-2 0-4-15,-1 0 15 0,0 1-8 16,-2 0-26-16,0 4 21 0,-1 1-10 0,0 2 23 16,-3 1-31-16,2 2-15 0,-2 0 15 0,-4 9 3 15,4-11 27-15,-4 11-37 0,0 0 10 0,0 0 12 16,0 0-12-16,14 26 20 15,-11-12-8-15,3 2-2 0,-1 5 13 16,3 0-28-16,0-3 15 0,-1 0 7 0,0-2-4 0,0-1-16 16,0-3-64-16,-1-1-54 0,1-4-99 0,-7-7-54 15,14 3-80-15,-14-3-110 16,18-15-56-16,-9 2-417 0,2-6 69 0,0-6 103 16,5-1 40-16,0-14 62 0,0-3 58 15,0 0 60-15</inkml:trace>
  <inkml:trace contextRef="#ctx0" brushRef="#br0" timeOffset="3248.69">19840 9410 1159 0,'0'0'369'0,"0"0"9"0,0 0-1 0,-5 35-21 0,2-16-42 0,0 7 11 15,-1 2-30-15,-1 7-19 0,1 4-2 0,1 0-33 16,2 13 25-16,4 0-43 0,4 1 7 0,-3-2-48 16,6-2-18-16,1-4-11 15,2-10 14-15,-3-5-4 0,4-5-22 0,-3-6 8 16,2-4-19-16,1-5-35 0,0-5 18 0,2-7-26 15,0-1-3-15,2-8-7 0,0-6-34 16,1-5 1-16,0-5-13 0,-4 0 9 0,0-2-6 16,-2 1 2-16,-5 5-6 0,1 1-17 0,-7 5 26 31,1 1-55-31,-4 3 14 0,-3 5 4 0,-5 1 3 16,1 4-7-16,8 3-6 0,-24 3 41 0,10 3-45 0,-5 2 27 15,2 3-59-15,-1 0-4 0,-1 2-6 16,0-1-20-16,-1 1-26 0,1-2-61 0,-2 1-24 15,-1-3-55-15,0-2-106 0,0-1-102 16,-1-5-499-16,6 1 95 0,2-4 86 0,3 0 57 16,1-3 57-16,6-2 73 0,2-2 95 0</inkml:trace>
  <inkml:trace contextRef="#ctx0" brushRef="#br0" timeOffset="5834.4">28276 11853 583 0,'0'0'200'0,"0"0"7"0,-5-7-23 0,5 7 11 16,0 0 28-16,0 0-24 0,0 0-9 16,0 0-19-16,0 0-30 0,0 0 5 0,0 0-33 15,0 0 4-15,0 0-37 16,-10 25 4-16,10-25-5 15,-4 14-7-15,0-6 0 0,4-8-6 0,-3 14 3 0,3-14 6 16,-4 14-9-16,4-14 37 0,0 9-24 0,0-9 13 16,0 0-15-16,0 0 15 0,0 0-25 15,0 0-1-15,0 0-2 0,0 0-10 0,0 0-21 16,0 0 36-16,34-19-28 0,-28 12-2 0,-2 1-6 16,-4 6-8-16,9-16-9 15,-7 9 12-15,-2 7-8 0,0 0 6 0,-3-17-26 16,3 17 3-16,-9-9-8 0,9 9-1 15,-13-5 4-15,13 5 4 0,-13 2 4 0,13-2-6 16,-14 5 5-16,7 2 0 0,1 0 10 16,0 1 0-16,6-8 16 0,-7 18 33 15,3-11 0-15,4-7 13 0,-4 12 0 16,4-12 2-16,0 0-10 0,0 0 16 0,0 0-24 0,12 11-7 16,-12-11-23-16,0 0 45 15,20-17-50-15,-10 11 12 0,-4-3-12 0,2 2 10 16,-1-2-13-16,-1 1-3 0,0 1-7 0,-2-2-10 15,-4 9 2-15,4-14 0 0,-4 14-3 0,0-11-25 16,0 11-5-16,0 0 26 0,-8-9-3 0,8 9-13 16,0 0 18-16,-19 21 12 0,11-6-14 15,-4 5 2-15,1 0-23 0,3 3 8 0,-2-2-16 16,3 1 3-16,2-5 2 16,4-2-28-16,2-5-48 0,-1-10-67 0,9 9-79 0,-9-9-3 0,21-5-128 15,-8-2-432-15,8-7 53 0,2-4 108 0,12-11 43 16,-1 1 59-16,1-1 59 0</inkml:trace>
  <inkml:trace contextRef="#ctx0" brushRef="#br0" timeOffset="7272.05">32664 6666 765 0,'0'0'315'0,"0"0"-8"0,14-1-36 0,-14 1-35 16,0 0-26-16,12-2-29 0,-12 2-17 0,0 0-28 16,0 0 28-16,0 0-52 0,0 0-12 15,0 0-5-15,0 0-8 0,0 0-10 0,0 0-6 16,0 0-22-16,0 0 7 0,0 0-5 0,10 10 8 16,-10-10 0-16,0 0 3 0,0 0-6 15,0 0 5-15,0 0-17 16,0 0 22-16,0 0-30 15,0 0 28-15,0 0-33 0,0 0 10 0,0 0 0 0,0 0-5 16,0 0-11-16,0 0 37 0,0 0-19 0,0 0-10 16,0 0-4-16,0 0 1 0,0 0-7 0,0 0-5 15,0 0 31-15,0 0-36 0,0 0-13 16,0 0 2-16,0 0-9 0,0 0 19 0,0 0-17 16,-29-16 10-16,29 16-2 0,-26 13 7 0,9 0-7 15,-5 4 33-15,1 4-36 0,2 0-3 16,-2 2-5-16,3 1 11 0,4-2 5 0,-3 1 4 15,6-5-17-15,4-3 39 0,-3-3 1 16,3 0 1-16,4-3-15 16,3-9 22-16,0 0 11 0,0 0-26 15,0 0 8-15,0 0-18 0,0 0 0 0,0 0 20 16,16-38-30-16,-11 27 15 0,-2-2-15 0,0-2 2 16,0 2 0-16,-1 2 5 0,0 1 6 0,-2 10-19 15,-2-18-12-15,2 18 3 16,-4-12 1-16,4 12 14 0,-11-2-5 0,11 2 40 0,0 0-50 15,-24 16 22-15,13-3-20 0,2 2-3 0,-1 4 21 16,2 0-16-16,2 1-38 16,0-3-43-16,5-1-31 0,0-2-31 0,1-3-113 15,0-11-81-15,5 16-54 0,-5-16-359 16,0 0 85-16,13 0 46 0,-13 0 41 16,0 0 69-16,20-22 95 0</inkml:trace>
  <inkml:trace contextRef="#ctx0" brushRef="#br0" timeOffset="9738">26270 5938 775 0,'0'0'230'16,"-2"8"-9"-16,2-8-27 0,0 0-33 31,-4 14-2-31,4-14-10 0,-5 12-14 0,3-3-14 16,-3 0-32-16,5-9 3 0,-9 16 3 0,7-9 0 0,2-7-3 16,-2 14 28-16,2-14 11 0,-5 13 7 15,5-13 8-15,-4 10-5 0,4-10-8 16,0 0 7-16,0 0-32 0,0 0 5 0,0 0-21 15,18 4-3-15,-18-4-2 0,0 0-5 16,22-18-36-16,-15 9 41 0,-1-1-35 0,2-1-9 16,-2 2-17-16,-1 0 2 0,-1-2 18 0,-2 2 0 15,-2 9-18-15,2-15 0 0,-2 15 8 0,0 0-28 0,-6-13 2 16,-1 9 11-16,7 4-6 0,-18 0-10 0,18 0-13 16,-22 7-7-16,8 0 12 0,1 5 47 15,1 1-34-15,3 0 3 0,1 6 36 0,1-3-19 16,4 1 6-16,1 2 18 0,4-2-23 15,1-1 40-15,2-1-22 0,5-2 23 0,-3-2-11 16,3-4-7-16,-1-3 0 0,1-1-11 0,-10-3-17 16,21-4 15-16,-10-1-31 0,-1-3 10 0,0-2 1 15,1-1-3-15,-1-3 30 0,-4 0-30 16,1-2 3-16,-3 2-16 16,3-4 5-16,-3 4 11 15,-1-3-9-15,-3 5-7 0,0-1 13 0,0 1-12 0,-3 1-1 16,-1 2-10-16,-3 1-6 0,7 8 24 15,-13-7-13-15,13 7-8 0,-18 6 11 0,9 1-11 16,-3 5 21-16,3 3-8 0,3 5-7 0,0 1 40 16,5-2-38-16,-1 2-3 0,4 0 6 15,1-1 28-15,1-3 15 0,2 1 5 0,1-5 3 16,3-1 2-16,-4-5-15 0,3-2 8 16,-9-5-24-16,16 0 16 0,-16 0-5 0,20-12-13 0,-11 3-14 15,0-3 23-15,0-1-14 0,-3-3 20 0,0 2-17 16,-2-1-11-16,-2 0-15 15,-2 1 5-15,0 0 0 0,-2 3-13 0,0 0 6 0,-8 2 19 0,4 0-48 16,-3 5 24-16,0 1 12 0,9 3-16 0,-22 4 39 16,13 2-33-16,-5 3-26 0,7 3 36 15,1 3-10-15,-2 1 33 0,4 1-43 0,2 1 4 16,2-1 24-16,0-2-12 0,2-2-18 31,2 0 32-31,0-2 14 0,0-1-14 0,-4-10-54 0,8 9 21 16,-8-9-48-16,0 0-32 0,0 0-43 15,0 0-41-15,27-21-92 0,-24 10-71 16,3-5-142-16,-2 2-324 0,-1-2 43 0,4-2 84 16,-2 1 80-16,-1 0 43 0,2-4 59 0,-1 3 159 15</inkml:trace>
  <inkml:trace contextRef="#ctx0" brushRef="#br0" timeOffset="12219.4">22202 5020 1192 0,'10'-8'377'15,"-10"8"-27"-15,11-8-20 0,-11 8-10 16,9-8-46-16,-9 8-15 0,7-8 10 0,-7 8-42 16,7-7-12-16,-7 7-61 0,4-7-8 0,-4 7-8 15,0 0 11-15,0 0-50 0,0 0-6 16,0 0-24-16,0 0 31 0,0 0-19 0,-17-10-11 15,17 10 1-15,0 0 9 0,0 0-19 0,0 0 49 16,-27 11-23-16,27-11 21 0,-7 6-32 16,7-6 4-16,0 0 27 0,-6 11 1 0,6-11-6 15,0 0 11-15,0 0-16 0,5 15-7 16,-5-15 4-16,0 0-4 0,21 6-16 16,-8-2-15-16,0-3 0 0,3 1-16 0,3-2 6 0,4 0-3 0,2 0 13 15,5 0-31-15,-1 0 8 0,1 1-10 16,-5 0 12-16,2 4-15 0,-3 2-26 0,-2 0 24 15,-1 4 7-15,-4 0-30 0,-2 4 55 16,-2 3-55-16,-2 2 30 0,-4 0-38 0,-1 1 10 0,-3-2 5 16,-3 1 13-16,-4 4-11 0,-1-2-19 0,-2 1-1 31,-3-2 23-31,-1 0-10 0,0-1 5 16,-5-2-46-16,2-1-5 0,-1-2-49 0,-1-2-20 15,0-4-23-15,1-4-77 0,-1-3-5 16,1-5-144-16,-5-3-109 0,2-5-469 0,2-3 69 0,1-4 87 15,5 0 80-15,2-2 86 0,3-4 49 0,-1 0 26 16</inkml:trace>
  <inkml:trace contextRef="#ctx0" brushRef="#br0" timeOffset="12654.76">22130 4879 1328 0,'0'0'530'0,"-8"5"-13"16,8-5-41-16,0 0-10 0,0 0-39 0,0 0-61 16,0 0-5-1,0 0-38-15,0 0-24 0,0 0-17 0,0 0-16 0,29-24-30 0,-16 14 4 16,1 1-30-16,4-2-41 0,1-3 2 16,6 0-40-16,2-1-8 0,1-1 10 0,14-5-36 15,4 1 21-15,-1 0-31 0,0 2-26 0,-2 1-4 16,-5 4-29-16,-4 3 13 15,0 0-33-15,-7 4-14 0,1 1-29 0,-1 0-60 0,0 3-28 16,-3 2 5-16,0 1-63 0,-3 0-47 0,2 2-31 16,-1-2-48-16,-2 1-101 0,3-3-118 15,-4 2-437-15,1 1 167 0,2-2 57 0,0-2 60 16,2 2 103-16,-1-2 82 16,7-2 41-16,-2 0-36 15</inkml:trace>
  <inkml:trace contextRef="#ctx0" brushRef="#br0" timeOffset="14121.43">23208 5021 965 0,'0'0'422'0,"0"0"10"16,0 0-48-16,-11 1 21 0,11-1-14 0,0 0-14 16,0 0-24-16,0 0-5 0,0 0 23 0,0 0-92 0,0 0 13 15,0 0-39-15,34-9-25 0,-17 6 8 0,0-3-39 16,3 2-13-16,5-4-23 0,6 0-27 16,-4 0-14-16,6-2-8 0,-1 1 4 0,2-1-42 15,-3 1-10-15,-2 3-23 0,-3 0-41 0,0 1-16 16,-6 0-53-16,-1 2-66 0,-1 1-98 15,-5 1-108-15,-1 2-125 0,-12-1-491 0,17 3 66 16,-17-3 77-16,15 7 118 0,-8-3 46 0,-7-4 59 16,10 10 61-1,-10-10 107-15</inkml:trace>
  <inkml:trace contextRef="#ctx0" brushRef="#br0" timeOffset="14384.2">23315 5176 1451 0,'-2'9'512'0,"2"-9"-49"16,0 0-10-16,0 0-33 0,23 5-90 15,-23-5 13-15,20-2-10 0,-5 1-18 16,-15 1-34-16,31-2-38 0,-11-1-20 0,0-1-46 16,1 0-21-16,3-2-1 0,0 0-36 15,3 0 1-15,0 0-33 0,-2 1-5 0,-2 1-36 0,-2 0-51 0,-1 1-5 16,-2 0-31-16,-2 0-41 0,-2 2-46 0,-1 0-36 15,-2 0-46-15,-11 1-38 0,18 1-67 16,-18-1-43-16,0 0-19 0,21 3-50 0,-21-3-356 0,0 0 110 16,13 0 22-16,-13 0 45 0,0 0 63 15,17-5 77-15</inkml:trace>
  <inkml:trace contextRef="#ctx0" brushRef="#br0" timeOffset="15551.54">24482 4587 847 0,'0'0'320'0,"10"-8"-34"16,-10 8 19-16,8-8-23 0,-8 8-9 16,9-5-4-16,-9 5-33 0,6-7-8 0,-6 7 33 0,10-7-39 0,-10 7 27 15,8-6-42-15,-8 6 3 0,7-5-18 0,-7 5-5 16,0 0-24-16,11-5-11 0,-11 5-27 0,0 0-5 15,11-4-7-15,-11 4 7 0,0 0-25 0,0 0-23 16,8 17 7-16,-8-17 3 0,2 23-13 0,-2-5 33 16,3 3-68-16,-3 4 45 15,3 0-18-15,0 2 8 0,1 6 13 0,6-2-18 0,-4-1 18 16,4 0 28-16,0-1 11 0,2-4 32 16,1-1 3-1,1-7 6-15,0-3-32 16,5-3-15-16,-1-6 8 0,2-6-18 0,7-6 13 0,14-16-8 15,2-11-23-15,4-12-23 0,0-5-10 16,-6-3-26-16,-4 1-13 0,-9 10-56 0,-3 0-20 0,-5 4-52 16,-9 7-25-16,-2 5-21 0,-3 5-15 0,-3 3-18 15,-2 3-28-15,-1 1-5 0,-1 3-11 16,-4 2-14-16,2 1-32 0,3 9-20 0,-6-7-77 16,6 7-30-16,0 0-55 0,0 0-370 0,0 0 63 15,-15 17 93-15,15-17 64 0,2 19 89 16,-2-19 34-16</inkml:trace>
  <inkml:trace contextRef="#ctx0" brushRef="#br0" timeOffset="15937.53">25336 4571 793 0,'0'0'312'15,"11"-2"-28"-15,-11 2-43 0,0 0-8 0,0 0 0 16,0 0-3-16,0 0-43 0,0 0 8 0,-27 22-16 15,12-11 8-15,-1 4-3 0,2 2-25 0,-1 1-1 16,1 1 4-16,1 1-9 0,1-1-15 16,1 0-10-16,1-5 6 0,5 2 1 0,0-3 9 15,1-3 4-15,2-1-23 16,2-9-17-16,0 0-18 0,0 0-6 0,0 0 6 0,0 0-11 16,0 0-13-16,37-23-4 0,-25 8-6 0,1-2-12 0,0 1 4 15,-4-2-4-15,5 3-13 0,-7 2-8 16,2 0 2-16,-2 4 9 0,0 0-4 0,-2 1-22 15,-5 8 12-15,9-13 3 0,-6 8 3 16,-3 5-13-16,0 0-11 0,0 0 16 16,0 0 5-16,11 28-12 0,-11-13-9 0,3 2 6 15,1 6 2-15,2-3-2 0,1 1 15 0,0 0-18 0,2-3-31 16,0-3-25-16,0-3-59 0,0-2-72 16,0-5-97-16,-9-5-107 15,18-2-70-15,-5-7-353 0,-1-2 36 16,1-7 59-16,1-1 110 0,2-4 8 0,8-12 63 15</inkml:trace>
  <inkml:trace contextRef="#ctx0" brushRef="#br0" timeOffset="16286.27">25598 4337 1028 0,'12'37'451'0,"-11"-24"-11"0,1 6-20 0,-1 2-36 15,-1 4-15-15,-1 3-60 0,1-1-12 0,-2 4-5 16,2-1-49-16,0 2 21 0,0-2-54 15,0-1 12-15,0-1-45 16,2 1 2-16,-1-3-7 0,2-1-31 0,1-1-1 0,1-2-12 0,-1-5-18 0,2-1 29 16,0-2-45-16,3-3 9 0,1-3-9 0,2-5 6 15,1-1-26-15,-13-2-22 0,30-8 37 0,-10-2-43 16,-2 0 29-16,2-3-37 0,-3 1-10 31,-2-1 8-31,-3 4-16 0,0 2 6 0,-3-2-3 16,-3 2-8-16,-1 1 3 0,-5 6-23 15,0 0-2-15,0 0 17 0,-9-17-20 16,9 17-24-16,-20 0-7 0,7 1-7 0,13-1-1 16,-30 10-10-16,12-5-38 0,1 2-18 0,0-1-41 15,-6 4-34-15,2-3-45 0,1-2-101 0,0 5-165 16,1-5-426-16,3 1 85 0,3-3 69 0,0 2 82 0,3-1 59 16,10-4 63-16,-12 12 80 0</inkml:trace>
  <inkml:trace contextRef="#ctx0" brushRef="#br0" timeOffset="17134.75">24591 5342 670 0,'0'0'274'0,"0"0"28"0,-10 4-18 15,10-4 8-15,0 0 10 16,0 0 26-16,0 0-42 0,0 0 19 0,0 0 5 0,0 0 43 15,0 0-20-15,0 0 22 0,0 0-22 0,0 0-33 16,0 0-8-16,0 0-24 0,31-15 9 0,-17 10-32 16,3-3 29-16,7 0-30 15,7-3-27-15,0-2-20 0,19-5 5 0,-1 2-33 16,8-2-33-16,3-1-5 0,16-4-21 0,3 1-18 0,2 2 8 16,-3 4-26-16,-9 3-15 0,0 4-6 15,-2 0-29-15,0 5-24 0,-4-2 0 0,-11 4 0 16,-10 1 0-16,-4 1 0 15,-7 1-26-15,3-1-69 0,-9 0-61 0,-2 1-15 0,-3 0-111 0,-4 1-33 16,-2-2-12-16,-14 0-24 0,15 2-23 0,-15-2-28 31,0 0-76-31,0 0 7 0,0 0-384 16,0 0 112-16,0 0 47 0,0 0 43 0,0 0 75 0,0 0 43 0,0 0 69 0</inkml:trace>
  <inkml:trace contextRef="#ctx0" brushRef="#br0" timeOffset="17968.27">24886 5453 1041 0,'-8'-3'330'0,"8"3"-12"0,0 0 20 32,0 0-36-32,0 0 0 0,0 0 13 0,0 0-34 15,0 0 14-15,0 0-4 0,0 0 29 16,0 0-64-16,0 0 18 0,0 0-61 0,0 0-24 16,0 0 3-16,20-18-13 0,-11 14-2 0,4 0-24 15,-1-2 16-15,3-1-48 0,3-1-29 16,5 1 26-16,-1-1-16 0,-2 2 21 0,4 1-34 15,-5 0 6-15,1 3-3 0,-6-1-40 16,1 1 11-16,-3-1 1 0,-12 3 0 0,20 0-2 16,-20 0-21-16,11 5 18 0,-11-5-31 0,6 10 15 0,-6-10-22 15,1 11 10-15,-1-11-19 0,0 0 14 16,-9 22-3-16,7-14-15 0,-3 0 7 0,5-8-30 16,-7 15 45-16,7-15-19 0,-4 13-4 15,3-5 16-15,1-8-23 0,-2 16 16 0,2-16 7 16,3 18 23-16,4-11-28 0,-7-7-13 0,7 17 26 15,-1-10-8-15,0 2-8 0,2-3 21 16,0 2-13-16,-1-2 10 0,2 0-2 0,-1 0-3 16,0 1-18-16,-8-7-2 0,9 11 25 0,-4-5-53 15,-5-6-1 1,3 12 1-16,-3-12-26 0,-2 17 41 0,2-17-6 16,-7 19-45-16,1-10-26 0,-4 1-13 0,-1-1-50 15,-2 0 6-15,-2-1-4 0,1 0-41 16,-2-2-16-16,1-1-53 0,-2 1-14 0,2-1-35 15,0-3-74-15,4 1-26 0,-1 0-102 16,12-3-371-16,-15-1 68 0,15 1 80 0,0 0 77 16,-2-12 90-16,2 12 30 0</inkml:trace>
  <inkml:trace contextRef="#ctx0" brushRef="#br0" timeOffset="18466.23">25521 5311 1005 0,'0'0'303'0,"0"0"-22"0,0 0-15 0,0 0-28 15,0 0 11-15,0 0-11 0,0 0-23 0,0 0-5 16,0 0 15-16,-28 21 3 0,22-12 15 0,1 0-54 16,0 3-10-16,1 0 3 0,3 0-23 0,1 2-18 15,0-1 7-15,1 1-2 0,3 1 10 16,1-3 18-16,-3 0-30 0,5-2 4 0,-3-1-35 16,5-3 22-16,-9-6-4 0,14 8-26 0,-14-8-31 15,17-6 10-15,-7-1-20 16,4-3 11-16,-2-1-11 0,3-5 15 0,-2 1-7 0,1-2-29 15,-3 2-2-15,-1 0-2 0,0 2 14 16,-4-1-40 0,-1-1 13-16,-1 2-8 0,-2 2-49 0,-2-1 31 0,0 12-26 15,-9-19 1-15,5 11-16 0,-7 2 18 16,1 2-28-16,0 2 12 0,-5 2 1 16,15 0-29-16,-29 5 3 0,14-1-46 0,-1 2 23 0,3-1-56 15,0 0-57-15,1-1-81 0,2-1-47 16,-1 1-82-16,11-4-462 0,-14 3 45 0,14-3 100 15,0 0 48-15,0 0 91 0,0 0 43 0,-7-10 109 16</inkml:trace>
  <inkml:trace contextRef="#ctx0" brushRef="#br0" timeOffset="19632.21">28519 4552 1000 0,'0'0'336'0,"-3"10"4"0,3-10-46 16,0 12 21-16,0-12-38 16,0 16-19-16,-2-4 3 0,0 0-20 0,0 5 5 15,2 2-8-15,-1 0 7 0,1 7 9 0,0 0-29 16,1 2 11-16,1-1-6 0,3 4 41 15,1 2-43-15,1-2 8 0,4 0-11 0,-4-4-2 16,5 0 17-16,-1-6 3 0,-1-2-23 16,1-2-7-16,2-6 5 15,0-3-26-15,3-4-18 16,-1-4-67-16,3-7 1 0,4-4-3 0,1-5 5 0,0-5-28 16,5-11-82-16,-3-5 0 0,-3 0 0 0,2-1 0 15,-7 6 0-15,-6 3 0 0,1 5 0 0,-3 1 0 0,-2 3 0 16,-1 2-62-16,-2 2-104 0,2 1-52 15,-2 2-7-15,-1 2-23 0,-2 1-90 16,-1 10-59-16,2-15-107 0,-2 15-379 0,0 0-82 16,0 0 171-16,0 0 26 0,7-4 100 15,-7 4 33-15,0 0 64 0,18 24 57 0</inkml:trace>
  <inkml:trace contextRef="#ctx0" brushRef="#br0" timeOffset="20019.66">29279 4821 957 0,'0'0'325'0,"0"0"-18"16,0 0-25-16,0 0-1 0,-20 24-43 15,6-17-23-15,-3 1-13 0,-2 3-20 0,-4 0-15 16,-1 4-9-16,-2 0-7 0,2 3-7 16,-1-2-16-16,3 1 20 0,4-1-17 15,3-2-11-15,0 0-23 0,6 0 31 0,0-4-28 16,2-1 36-16,4-2-19 0,3-7-27 15,0 0 7-15,0 0-17 0,0 0-1 0,15 9 3 0,-15-9-16 0,0 0-25 16,29-19-2-16,-19 9 9 0,2-1-22 0,1-1 56 16,0-2-56-16,0 1 32 0,-2 2-47 15,-1-2 4-15,1 3-10 0,-4-1 10 0,1 4 11 16,-1-1-13-16,-2 2 18 0,-5 6-26 31,9-6 0-31,-9 6 0 0,0 0-18 0,0 0 11 16,0 0 9-16,-2 38 16 0,1-20-12 0,-1 0-4 15,2 2-4-15,0-3 2 0,2 3-3 16,1-4 27-16,0 2-14 0,-1-6-12 0,3-2-16 16,2 0-67-16,0-3-65 0,-7-7-71 15,17 3-93-15,-17-3-121 0,21-10-318 0,-11 4 14 0,2-2 27 0,0-2 72 16,1 0 83-16,1-4 68 0,-1 3 43 16</inkml:trace>
  <inkml:trace contextRef="#ctx0" brushRef="#br0" timeOffset="20487.43">29402 4713 1054 0,'0'0'417'0,"-10"39"3"0,5-19-36 15,-1 5-33-15,-1 7-1 0,-1-1-58 0,2 1 10 16,0 3-28-16,2 1-3 15,-1-2 24-15,4 0-55 0,1-6 11 0,0-2-36 0,1-5 41 0,1-1-43 16,1-4-24-16,1-1-39 0,2-5-3 16,2-1-4-16,-1-4-40 0,-7-5 20 0,17 1-39 15,-17-1-12-15,20-8-8 0,-10 0-3 16,0-1-27-16,-3 1-9 0,0-1 14 0,-1 0-32 16,-2 2-45-16,-4 7-1 0,5-14-30 0,-5 14-8 15,0 0-4-15,-8-14-19 0,8 14-28 16,-14 0 5-1,14 0-61-15,0 0-60 0,-30 8-76 0,19-2-92 0,11-6-125 0,-13 7-346 0,5-3 102 32,8-4 72-32,-11 3 36 0,11-3 87 15,0 0 66-15</inkml:trace>
  <inkml:trace contextRef="#ctx0" brushRef="#br0" timeOffset="20747.74">29699 4893 1062 0,'15'-1'471'0,"-15"1"-26"0,15-1-38 16,-15 1-13-16,21-3-38 15,-8 2-38-15,2 0-22 0,1-1-32 0,2 0-41 16,3 0-24-16,-2-1-35 0,2 1-49 0,1 1-20 15,-2-2-105-15,1 2-46 0,0-2-80 16,-3-1-89-16,-3 3-118 0,-2-1-466 0,-1-1 110 16,-12 3 59-16,19-1 23 0,-19 1 92 15,0 0 42-15</inkml:trace>
  <inkml:trace contextRef="#ctx0" brushRef="#br0" timeOffset="20915.23">29806 4979 1049 0,'0'0'402'0,"0"0"-21"0,-3 12-25 0,3-12-26 0,0 0-30 0,0 0-26 16,22 9-13-16,-11-7-26 0,-11-2-10 16,25 0-7-16,-10 0-77 0,0 0-3 0,-1 0-56 15,3 0-26-15,-3 0-56 0,2 0-2 0,-2-2-121 16,-1 2-61-16,1-1-90 0,-14 1-103 16,22 3-334-16,-10-5 43 0,1 1 61 0,1-1 49 15,-3 0 41-15</inkml:trace>
  <inkml:trace contextRef="#ctx0" brushRef="#br0" timeOffset="21732.79">30480 4695 1036 0,'0'0'384'0,"0"0"-13"16,15 29 8-16,-12-19-21 0,1 2-9 15,0 1-32 1,-1 2-5-16,-1 1-5 0,3 0 1 16,-1 0-55-16,0 2-12 0,-1-1-6 0,2 1-30 15,0-2 5-15,-2 2-62 0,1-2-43 16,-1 1-59-16,1 0-105 0,-2-2-74 0,-1-4-100 0,-2 1-130 15,2 1-103-15,-1-13-368 0,0 0 122 16,6 8 31-16,-6-8 67 0,0 0 115 0,24-15-11 16,-13 4 96-16</inkml:trace>
  <inkml:trace contextRef="#ctx0" brushRef="#br0" timeOffset="21987.62">30712 4713 1146 0,'0'0'389'0,"0"0"-33"0,26 29-26 15,-19-22-23-15,0 0 11 0,-2 0-67 16,3 1-13-16,-1 0-13 0,0 0-5 0,3 0-23 16,1-1-23-16,0 2-5 0,5-2-13 0,2 0-23 15,-1 0 1-15,7-1-32 0,0 2 13 16,-1-1-35-16,-3-1 1 0,2 2-24 0,-3 0-9 16,-2 1 16-16,-3-1-25 0,-2 2-16 15,-3 1-16-15,-3 1-35 0,-2-2-38 16,-4-10-31-16,0 18-24 0,0-18-71 0,-13 18-74 0,3-10-82 15,-1-5-156 1,-5 2-244-16,2-2 44 16,0-2 98-16,2-1 35 0,12 0 54 0,-26-5 36 0</inkml:trace>
  <inkml:trace contextRef="#ctx0" brushRef="#br0" timeOffset="22170.47">30684 4811 1382 0,'11'-12'427'0,"-4"5"-45"16,2 0-29-16,3-1-36 0,1-1-22 0,0 0-50 16,1 0-25-16,0 0-15 0,5-2-20 0,-1-1-52 15,1 3-54-15,0-1-51 16,1-1-64-16,4 0-61 16,0 3-87-16,1 0-95 0,1 0-75 0,1 2 40 0,0 0-352 15,1 2 11-15,2-1 41 16,-1 3 58-16,1-1 67 0</inkml:trace>
  <inkml:trace contextRef="#ctx0" brushRef="#br0" timeOffset="22468.96">31535 4590 616 0,'0'0'223'0,"0"0"13"15,14-2-21-15,-14 2-3 0,0 0 16 16,0 0-23-16,0 0 7 0,0 0 16 16,0 0-26-16,-24 26 18 0,9-14-7 0,-1 2-19 15,-7 3-12-15,2 5 28 0,-8 8 15 16,7-4-33-16,-3 7-10 0,6-4-3 0,5-4-2 0,2 2 17 0,5-6-20 15,2-4 51-15,4 1-68 0,-1-5-9 16,4-1 11-16,2-2-13 0,-4-10-16 0,14 10-15 16,-3-8 31-16,-11-2-61 0,24-11-6 0,-9 1-7 15,3-4-24-15,1-4 27 0,0-4-14 16,1 0-33-16,-2-2 13 0,-1 2-46 0,-5 3-28 16,-1-1-39-16,-3 2-40 0,-3 2-1 0,-3 1-83 15,-2 1-18-15,-2 3-85 16,-6-1-59-16,5 4-119 0,-7 1-426 15,1 2 84-15,-1 3 76 16,10 2 65-16,0 0 115 0,-21 2 38 0,21-2 26 16</inkml:trace>
  <inkml:trace contextRef="#ctx0" brushRef="#br0" timeOffset="22833.29">31655 4531 949 0,'-1'24'420'15,"-2"0"7"-15,3-1-43 0,0 0 23 0,1 2-36 16,2 0-22-16,0 2-14 0,4 3-7 0,2-1-47 16,2 0 26-16,0-3-20 0,3-1-21 15,0-3 16-15,0-3-24 0,-1-1-4 0,2-5-16 16,0 1-18-16,-2-5-8 0,2-2-30 0,-2-4-28 15,1-2-6-15,-14-1 1 0,32-10-4 16,-14 0-4-16,4-7-26 0,-1-3-22 0,-1-3-9 16,9-8-12-16,-7 5-29 15,-1 1 24-15,-1 1-21 0,1 1-28 0,2 1 10 0,-5 1-113 16,5 1-9-16,-2 1-67 0,-4 3-24 0,0 0-58 16,-1 2-8-16,-1 1-92 15,-2 1-95-15,-2 3-166 0,-1-1-345 0,-3 3 91 0,3 0 78 0,0-3 53 0,0 4 110 16,2 1 56-16,0-1 70 15,2-2 25-15</inkml:trace>
  <inkml:trace contextRef="#ctx0" brushRef="#br0" timeOffset="33673.93">1657 6385 43 0,'0'0'20'0,"-5"-7"-37"0</inkml:trace>
  <inkml:trace contextRef="#ctx0" brushRef="#br0" timeOffset="34327.01">1598 6284 604 0,'0'0'273'0,"0"0"9"0,0 0-3 0,0 0-8 16,-6-7 6-16,6 7-29 0,0 0-12 15,0 0-1-15,0 0-33 0,0 0 16 31,0 0-26-31,0 0-23 0,0 0 10 0,-9-5-36 16,9 5 36-16,0 0 1 0,0 0 42 16,0 0-50-16,0 0 7 0,0 0 13 0,0 0-18 15,0 0-23-15,17-20-2 0,-7 11-11 0,1 2 0 16,3-2 21-16,3 0-34 0,1 1-12 16,6-2-8-16,-1 1 2 0,9-3-45 0,1 3 12 0,5 0-10 0,13-5-5 15,-10 5 12-15,-4 4-17 0,-9-2-5 16,2 3 2-16,-8 2 13 0,-1 0-8 0,-4 2-35 15,-4 3 40-15,-3 4-30 0,-6 1 71 16,-2 5-81-16,-5 4 2 0,-4 5 0 0,-4 5-28 16,-2 3-5-16,-4 11 12 0,-3 2-4 0,2-1 2 15,2 0 20-15,-1-1-23 0,7-7 11 16,3-2-18-16,2-6 10 0,3-1 18 0,4-4-8 16,1-2-20-16,5-2 5 0,0-3 30 15,8-4-7-15,4-2 31 16,2-6-62-16,8-3 13 0,5-6 10 15,15-9-12-15,-1-9 14 0,11-11-22 0,-2-5 28 16,-5-5-26-16,-5-2 3 0,-3 1 18 16,-12 6-10-16,-3 0 2 0,-5 3-21 0,-3 3-14 15,-6 6-4-15,-4 6-12 0,-4 2-56 16,-4 4-18-16,-1 2-52 0,-3 1-22 0,0 3-29 16,-4 1 0-16,4 10-48 0,-8-9-49 0,0 6-56 15,8 3-77-15,0 0-103 0,0 0-314 16,-19 12 97-16,19-12 105 0,2 16 41 0,-2-16 102 15,6 22 26-15</inkml:trace>
  <inkml:trace contextRef="#ctx0" brushRef="#br0" timeOffset="35079.75">2472 6749 1041 0,'0'0'302'0,"0"0"-15"0,0 0-18 15,-4 32 28-15,-1-20-18 0,-1 2-23 0,1 2-23 0,-1 1 17 16,1 4-22-16,0-4 5 0,3 1-28 0,-3 1 28 16,0-1-56-16,2 0-14 15,-1-1-4-15,1-1-5 0,-1 1-42 0,2-3-9 0,1-2-16 0,-1 1-28 16,1-2-49-16,-1-1 5 0,2-10-89 16,-1 17-18-16,1-17-49 0,-1 12-46 15,1-12-71-15,0 0-60 0,0 0-76 0,0 0-287 16,0 0-10-16,21-1 72 0,-21 1 84 15,31-12 28-15,-14 3 15 0</inkml:trace>
  <inkml:trace contextRef="#ctx0" brushRef="#br0" timeOffset="35350.5">2845 6864 826 0,'-11'1'374'15,"11"-1"-5"-15,-24 2-34 0,8 4-13 0,-1-1-4 16,1 3-21-16,-3 5-8 0,0 0-41 16,2 1 6-16,2 3-24 0,1-1-2 0,4 0-39 15,-1-2 44-15,3-1-72 0,3 2 11 0,0-4-39 16,4 1 0-16,1-12-10 0,4 16-21 16,2-8 3-16,-6-8-25 0,20 8-11 15,-9-6-28-15,5-1-34 0,2-2 4 0,3-2-29 16,3 0-5-16,2-1-41 0,1 0 10 15,-1 0-59-15,-2 1-27 0,-1 0-47 0,-3-1-77 0,1 1-99 0,-1 1-503 0,-5 1 83 16,8 0 77-16,-6 1 104 0,4 0 49 16,0-1 21-16</inkml:trace>
  <inkml:trace contextRef="#ctx0" brushRef="#br0" timeOffset="37500.12">29249 11497 995 0,'0'0'346'15,"0"0"-37"-15,0 0 4 0,0 0-19 0,0 0-25 16,0 0-8-16,-21 17-2 0,21-17-14 0,-4 9-27 16,0-2-3-16,1 4-15 0,-2-2-16 15,0 5-13-15,1 4 3 0,-3 1-51 0,1 4 0 16,-1 7-26-1,-3 2-40-15,0 14-27 16,1-7-81-16,1-5-82 0,1 0-141 0,1-1-169 0,4-7-389 16,3-5 116-16,0-4 94 0,5-2 41 0,5-2 115 15,1-6 15-15</inkml:trace>
  <inkml:trace contextRef="#ctx0" brushRef="#br0" timeOffset="37696.85">29400 11786 1172 0,'0'0'330'0,"0"0"26"0,-16-3-59 16,16 3-8-16,-23 2-54 0,9-2-12 0,-4 1-23 16,-2 1-18-16,-3-4-1 15,1 2-32-15,-4-1-1 0,3 0-20 0,-6-3-5 0,-1 3-21 0,0 0-20 0,-1 1-7 16,1-2-47-16,1 4-21 16,-1 0-60-16,0 3-83 0,-1 4-153 0,-1 5-520 0,5 2 54 15,5 4 105-15,4 2 58 0,6 5 63 0,3 2 75 16</inkml:trace>
  <inkml:trace contextRef="#ctx0" brushRef="#br0" timeOffset="38211.92">28462 13115 691 0,'-7'3'340'16,"7"-3"-2"-16,-13 4-26 0,13-4 8 0,-11 2-15 15,11-2 43-15,0 0-10 0,-14 3 53 16,14-3-19-16,0 0-12 0,-11 3 7 0,11-3-73 15,0 0-10-15,0 0-33 0,0 0-28 16,0 0-14-16,29 11-19 16,-15-6-29-16,1-3-10 0,4 1-13 0,2 1-10 0,5 1 8 0,2 1-44 0,1 1-5 15,-1-2-10-15,9 2-54 0,-9-2 10 0,0 1-35 16,0-1 4-16,-2 1-48 0,-2-1 3 0,-4-2-67 16,-1 1-57-16,-1-1-81 15,-5-4-108-15,0 1-115 0,0-5-507 0,-2 1 98 16,3 0 63-16,0-3 111 0,3 0 53 0,-3-2 64 15,5-1 49-15</inkml:trace>
  <inkml:trace contextRef="#ctx0" brushRef="#br0" timeOffset="38697.31">29218 12450 837 0,'3'-11'273'0,"-3"11"-4"0,3-11-10 16,-3 11 9-16,3-11-32 0,-3 11-8 16,0 0-39-16,0-13-2 0,0 13-10 0,0 0-19 15,-3-13 11-15,3 13 3 16,0 0 48-16,-3-8-54 0,3 8 42 15,0 0-6-15,0 0-33 0,0 0-5 0,0 0-11 16,0 0 21-16,0 0-41 0,-18 22 16 16,13-11-26-16,4 2 10 0,-3 5-5 0,2-1-21 15,1 2 24-15,-1-2-7 0,2 4 3 16,2-2-35-16,-1 1 28 0,1 0-35 16,-1 0 9-16,2-3-17 0,1 3-3 0,-1-4 18 0,3-2 11 15,-1 1 4-15,0-4-27 0,0-1-16 16,4-1 7-16,0-5-17 0,4 1 20 15,2-5-53-15,3-4 38 0,2-1 7 0,1-6-7 0,6-1-20 16,0-4-22 0,-1 0 12-16,1-3-42 0,6-7-15 0,-5 7-3 0,-4 0-7 0,-8 3-47 0,3 1 8 0,-3-1-46 15,-1 1-46-15,-2 1-22 0,-2 0-35 16,-1 3-35-16,-1 0-50 0,-3 3-25 0,-3 2-92 16,-3 6-84-16,0 0-379 0,0 0 70 31,0 0 66-31,0 0 117 0,0 0 80 0,0 0 13 0,11 21 79 0</inkml:trace>
  <inkml:trace contextRef="#ctx0" brushRef="#br0" timeOffset="38951.69">29586 12814 1192 0,'-6'9'379'0,"6"-9"-31"0,-5 14-33 0,-1-5-21 16,0-1-22-16,-2 3 4 0,-4 2-45 16,4 0-9-16,-2 0-40 0,-1 0-3 0,1 3-43 0,0 1 10 15,-1-5-21-15,2 3-10 0,2-3 3 32,0 0-15-32,1-1-22 0,1-1-29 0,2-2-42 0,3-8-69 15,-2 13-72-15,2-13-84 0,0 0-140 0,12 10-139 16,-12-10-274-16,0 0 61 15,28-6 88-15,-11 0 81 0,-3 2 11 0</inkml:trace>
  <inkml:trace contextRef="#ctx0" brushRef="#br0" timeOffset="39251.96">29825 12882 1087 0,'0'0'323'15,"9"8"-8"-15,-9-8-36 0,0 0-21 16,0 0-22-16,0 0-19 0,0 0-14 0,-26 20-22 15,16-16-35-15,-4-1 0 0,1 2 0 16,-3-2-13-16,-1 1-28 0,2 0-13 0,-1 1-15 0,-1-2 18 0,3 2 2 16,2-1 0-16,0 0 0 0,1 1 31 15,1 0 0 1,3 2 26-16,1-1-52 0,6-6 8 0,-9 13 1 0,9-13-27 0,-3 14 18 16,3-14-4-16,4 15-6 0,-4-15-20 0,12 14 15 15,-4-8-44-15,2 2-7 0,1-4 0 16,2 3-16-16,-1-3 3 0,1 0-59 0,-2 1 6 15,0-3-80-15,-11-2-29 0,19 4-78 16,-19-4-55-16,14 2-124 0,-14-2-475 0,11-7 132 16,-11 7 42-16,11-8 78 15,-11 8 87-15,12-7 79 16,-3 1-34-16</inkml:trace>
  <inkml:trace contextRef="#ctx0" brushRef="#br0" timeOffset="40584.03">31651 7149 895 0,'4'-13'397'0,"-4"13"-8"16,3-11 0-16,-3 11-35 15,4-14 9-15,-1 6-25 0,1 0-54 16,-4 8-2-16,7-17-16 0,-4 13-23 0,-3 4-36 15,7-13 21-15,-7 13-51 0,3-11-1 0,-3 11-17 16,0 0-21-16,0 0 16 0,0 0-13 16,0 0 2-16,0 0 0 0,-10 36-10 0,3-13-38 15,2 2 2-15,-1 6 19 0,0 2-42 0,2 1 28 16,-1 0-56-16,2 2-20 0,0-2-54 16,1-6-44-16,2 0-56 0,2-2-92 0,-2-8-159 15,8 4-161-15,-4-10-410 0,0-4 101 16,5-3 78-16,-9-5 85 0,15 2 44 15,-15-2 73-15,22-9 50 0</inkml:trace>
  <inkml:trace contextRef="#ctx0" brushRef="#br0" timeOffset="40766.89">31863 7333 1192 0,'8'-5'497'15,"-8"5"-24"-15,12-4-22 0,-12 4-26 16,0 0-51-16,9-6-19 0,-9 6-4 0,0 0-67 16,0 0-18-16,0 0-30 0,0 0-31 15,-35 11-11-15,18-5-50 0,-7-1 42 0,2 0-50 16,-4-1-11-16,-10 1-32 0,3-2-35 0,-4 4-37 15,-1 0-71-15,-2-1-13 16,1 2-93-16,2 1-54 16,0 0-158-16,8 1-126 0,-2 1-423 0,5-6 85 15,4 5 113-15,9-1 82 0,4 1 66 0,6-2 44 16,2 1 53-16</inkml:trace>
  <inkml:trace contextRef="#ctx0" brushRef="#br0" timeOffset="41401.81">30571 9483 1072 0,'-10'9'369'0,"10"-9"-29"15,-8 8 29-15,8-8-29 16,-9 10-23-16,9-10-12 0,-6 9 18 0,6-9-21 15,-8 9 15-15,8-9 3 0,-6 9 10 0,6-9-41 32,-2 7 60-32,2-7-55 0,0 0-2 0,0 0-16 15,7 16-15-15,-7-16-38 0,19 8 12 0,-6-6-43 0,7 2 0 16,2-3-43-16,7 2 33 0,3-2-47 16,8 2-7-16,5-1-15 0,16 3 15 15,-2-1-79-15,1 1-49 0,-11 0 0 0,-8 0 0 0,0 0 0 16,-1 0 0-16,-4 1 0 0,0 2 0 15,-8-2 0-15,0 0 0 0,-4-1 0 16,-4 0-131-16,0-1-28 0,-5-1-107 0,-2 0-26 16,-3-2-87-16,-10-1-99 0,21 2-129 15,-21-2-409-15,0 0 107 0,17-4 70 0,-17 4 84 16,10-6 89-16,-10 6 59 0,9-8 52 16,-9 8 63-16</inkml:trace>
  <inkml:trace contextRef="#ctx0" brushRef="#br0" timeOffset="41902.39">30502 9063 921 0,'14'-2'376'0,"-14"2"-28"16,0 0-25-16,0 0-13 0,0 0-16 15,0 0 3-15,17 7-46 0,-17-7-6 0,5 11-37 16,-5-11 2-16,5 18 0 0,-4-5 12 15,3 1-50-15,1 4-1 0,0 3 14 0,4-1-24 16,-2 1 13-16,0-1 13 16,3 1-46-16,1-1 22 0,2-1-22 15,-3-3 20-15,2-2-17 0,-2-2-14 0,3-1-20 16,0-4-25-16,0-1 17 0,2-5-7 0,1-2 5 16,2-4-29-16,4-5-14 0,-2-3-1 15,4-5-10-15,0-2 8 0,6-10-18 0,1 2-21 16,-7 3-12-16,-4 5-1 0,0-1-7 15,-1 3-8-15,-3 1-35 0,1 5-29 16,-4-2-23-16,1 4-31 0,-1 0-58 0,0 1-31 0,0 2-74 16,2 1-124-16,-3 3-101 0,-2 0-308 15,-10 3 62-15,23-1 2 0,-13 1 90 16,-10 0 48-16,19 7 39 0,-10-3 66 16</inkml:trace>
  <inkml:trace contextRef="#ctx0" brushRef="#br0" timeOffset="42401.39">31064 9290 1146 0,'13'-3'377'0,"2"-1"-17"0,-3 2-27 0,-2-1-31 15,1 0 8-15,-11 3-11 0,19-3-58 0,-10 1 7 16,-9 2-30-16,17-3 12 0,-17 3-20 0,16-2 31 16,-16 2-77-16,11-2-31 15,-11 2 2-15,12-2-9 0,-12 2-19 0,0 0-4 16,0 0-1-16,0 0-20 0,0 0-18 0,0 0-3 15,2 15-7-15,-2-15 0 0,0 0-8 16,0 0 49-16,-15 16-59 16,15-16 4-16,-9 7-24 15,9-7 15-15,-10 9 15 0,10-9 7 0,-7 7 60 0,7-7-52 16,-5 7 60-16,5-7-29 0,-5 10 21 0,5-10-14 16,0 0 14-16,0 0-26 0,5 16-13 0,-5-16 3 15,8 9-13-15,-8-9 5 0,13 7-15 16,-5-3 0-16,-8-4-13 0,21 4-13 0,-9-1-8 15,2 0-27-15,0 0-27 16,0-2-32-16,2 1-62 0,-2-1-54 0,3 1-43 0,-3-2-36 0,1 1-123 16,0-2-98-16,0 1-170 0,-1-2-283 15,5 0 145-15,-1 0 37 0,2-1 75 16,0-3 43-16,-2 2 87 16,5-3 72-16</inkml:trace>
  <inkml:trace contextRef="#ctx0" brushRef="#br0" timeOffset="42646.62">31696 9238 711 0,'0'0'335'0,"0"0"-2"16,0 0-36-16,-24 19 3 0,14-15-27 0,0 3-6 15,-4-1-4-15,3 2-12 0,-2-2-15 0,3 0 4 16,0 0-7-16,2 0-18 0,-2-1-7 16,1 3-4-16,4-2-35 0,-1 2 8 0,6-8-16 15,-7 15-5-15,6-7-20 0,1-8-26 16,5 16-13-16,2-7 11 0,0-2-26 15,5 2-8-15,0 1-10 0,3-3-26 0,2 1-4 0,-2-1-19 0,3-2-12 0,-2 3-16 16,4-5-56-16,-2 2-41 0,-2-1-54 16,-2-1-77-16,-1-3-151 0,-13 0-68 0,21-1-336 15,-21 1 61-15,17-2 64 0,-5-1 103 16,-2 1 28-16,2 0 31 0,0-2 35 0</inkml:trace>
  <inkml:trace contextRef="#ctx0" brushRef="#br0" timeOffset="44766.63">3863 6110 1052 0,'0'0'304'0,"-5"-8"-12"0,5 8-18 0,0 0 7 0,0 0-25 0,-12-3 21 0,12 3-42 15,0 0 67-15,-16 1-58 0,16-1-12 16,-16 2-6-16,6 2-11 0,-5 2-18 0,2 3-23 16,-5 4-5-16,-2 2-13 0,-1 4-15 15,-10 10-24-15,1 2-6 0,2 3-4 0,1 0 13 16,2 1-20-16,-2 2-23 0,3-1-13 0,2 1 13 16,4-7-23-16,7-4 16 0,-2 2-25 15,6-4 15-15,3-3-10 0,-2 0-7 0,6-2-2 16,2-1-18-16,-1-1 13 0,5-1-15 0,2-1 7 15,3-1-41 1,5-1-23-16,1-1-15 0,2 0 18 16,2-3-70-16,1 0-43 0,1-1-20 0,-6-1-82 0,1-2-98 15,1 1-130-15,-3-1-381 0,3 0 135 16,1-2 2-16,-1 1 91 0,4-4 50 0,1 0 62 16,3-3 79-16</inkml:trace>
  <inkml:trace contextRef="#ctx0" brushRef="#br0" timeOffset="45159.83">4380 6392 1028 0,'0'0'433'0,"0"0"-52"0,0 0-32 16,0 0-12-16,0 0-50 0,-43 19-8 15,30-10-23-15,-6 0-18 0,-1 3-15 16,-1 0-16-16,0 1-22 0,-5 2-14 0,0 1-12 15,0 2-6-15,-1 0-22 0,4-1 4 0,1 4-17 16,2-1 64-16,6-2-54 0,1 0-31 0,6 0 0 16,3-2-7-16,4-1 7 0,6 0-4 0,2-2 1 15,9-1-27-15,0-3-22 0,6-2 35 16,2-4-21-16,3 0 10 0,4-7 3 0,3-2-6 16,2-4-25-16,11-4-18 0,-4-4 3 15,-4-3 2-15,-9 2 23 0,-5 2-12 0,-6 0-6 0,-3 1-23 16,-4 0 16-16,-2-2-1 0,-4 3-9 15,-4-1 2-15,-2 0 7 0,0 1-32 0,-3 1 45 16,-3-1-64-16,0 1 6 0,-2 2-59 0,0 1-3 16,-3 2-26-16,-1 2-38 0,-2 4-35 15,-3-1-96-15,1 3-112 0,2 2-172 16,-4 0-304-16,-1 3 54 0,6 1 61 0,1-1 56 16,1-1 72-16,10-3 59 0,-13 7 79 0</inkml:trace>
  <inkml:trace contextRef="#ctx0" brushRef="#br0" timeOffset="45780.11">4540 5995 719 0,'-9'-4'322'0,"9"4"3"0,0 0 0 15,0 0 26-15,0 0-26 0,0 0-2 16,0 0-6-16,0 0-2 0,0 0-8 0,0 0-20 15,0 0 5-15,0 0-21 0,0 0 0 16,0 0-7-16,14 26-18 0,-5-17-21 16,2 1-8-16,9 4 16 0,4 3-12 0,4 1-47 15,13 10 0-15,2 2-3 0,10 11-33 0,2 0-5 16,5 4-28-16,-1 3-28 0,0 2-3 16,-2-1 26-16,-2-1-49 0,-7-1 19 0,-11-7-17 15,-3-1-24-15,-7 3 9 16,-3-2-56-16,-9 2-2 0,-4-6-4 15,-6-3-6-15,-7-3-52 0,-2 2-3 0,-6 0-25 0,-2-1-33 16,-4-2-18-16,-1-3-24 0,-4-4-19 16,0 1-40-16,-1-4-29 0,0-2-53 0,2-6-70 15,3-2-70-15,0-4-3 0,4-1-321 16,2-3 32-16,11-1 87 0,0 0 103 16,-11-7 33-16,11 7 59 0,0 0 51 0</inkml:trace>
  <inkml:trace contextRef="#ctx0" brushRef="#br0" timeOffset="46177.12">5861 6375 962 0,'0'0'427'0,"3"-10"-30"0,-3 10-23 0,10-6-46 0,-10 6 45 15,13-9-68-15,-5 6 10 0,5-1-31 16,1 0-5-16,0-2-51 0,3 0 15 0,1 0-67 15,0 1-14-15,4-1-16 0,4-1-6 16,0 1-24-16,1 0-14 0,9 0-33 0,-1-1-18 16,2 1-33-16,2 1-43 0,-4 0-65 15,-2 2-28-15,-5-3-28 0,-3 5-87 0,-4-4-148 16,0 4-59-16,-8 1-318 0,0 0 72 16,-13 0 23-16,21 4 113 0,-12-1 28 0,-2 3 117 15,-7-6-30-15</inkml:trace>
  <inkml:trace contextRef="#ctx0" brushRef="#br0" timeOffset="46429.57">6100 6502 1108 0,'0'0'438'0,"-10"7"-3"16,10-7-21-16,0 0 22 0,-7 4-19 15,7-4-8-15,0 0-15 0,0 0-61 16,0 0-10-16,0 0-29 0,0 0-56 0,20 12 0 15,-20-12-18-15,28 2-23 0,-8-1-20 16,0 0-8-16,2 1-44 0,8 2-22 16,0-1-8-16,-1 0-47 0,4 1-22 0,2 1-31 0,-4-1-31 0,-2 1-3 0,0-1-83 15,-2 1-14-15,-4-2-46 0,-5-1-2 16,2 1-77-16,-6 0-69 0,2-2-139 0,-2-1-53 16,-14 0-328-16,20 0 108 0,-9-3 112 15,0-2 31-15,1 3 74 0,-1-3 37 0,3 0 19 16</inkml:trace>
  <inkml:trace contextRef="#ctx0" brushRef="#br0" timeOffset="47309.64">4986 5942 1069 0,'0'0'415'0,"0"0"-8"16,0 0-25-16,0 0-22 0,0 0-14 15,0 0-24-15,0 0-22 0,0 0 5 0,0 0-24 16,0 0 16-16,0 0-10 0,-15 0-59 0,15 0 30 31,0 0-25-31,0 0-3 0,0 0-12 16,0 0 2-16,0 0-25 0,0 0-37 0,0 0 24 15,0 0-46-15,0 0-6 0,38-10-7 0,-24 7-54 16,4 0-7-16,4 0-44 0,3 1 2 16,5-1-53-16,2 2-44 0,2 1 10 0,3-2-66 15,-3 4 28-15,0-1-56 0,2 4 2 16,0-1-66-16,-6 1-67 0,-4 1-69 0,-2 2-112 16,-1-1-459-16,0 1 116 0,-2-1 86 0,3 2 80 15,-3 0 33-15,2-2 131 0,1 0-3 16,0 3 123-16</inkml:trace>
  <inkml:trace contextRef="#ctx0" brushRef="#br0" timeOffset="64365.46">7323 5872 1382 0,'0'0'494'0,"1"12"-59"0,-1-12 8 15,0 0-11-15,0 0-53 0,0 0-18 16,0 0 5-16,7 15-13 0,-7-15-20 0,0 0-23 16,0 0-18-16,5 12-49 0,-5-12-23 15,1 14-20-15,-1-14 7 0,-1 21-61 0,-2-5 18 16,-2 1-26-16,3 4-2 0,-3 1-26 16,0 5 18-16,-1-1-34 0,-1 3-27 0,1 3-6 15,2-1-27-15,-2 1-42 16,2-5-59-16,3 1-58 15,1-3-52-15,0 2-68 0,5-5-101 0,0-4-128 0,6 4-163 16,2-13-272-16,4-3 31 0,7-4 75 0,4-6 89 0,7-4 71 16,11-6 65-16,0-4 81 0</inkml:trace>
  <inkml:trace contextRef="#ctx0" brushRef="#br0" timeOffset="64648.86">7709 5846 1128 0,'0'0'443'16,"0"0"-5"-16,-9 31-16 16,13-16-30-16,2 3-8 0,1-1-18 0,2 2-39 15,2 2-19-15,4-2-34 0,1 2-21 0,4-2-20 0,1-2 33 16,2 1-59-16,5-3-35 0,0 0-26 16,3-3 0-16,-1 1 15 0,1-1-10 0,-4 0-18 15,3 0 3-15,-9-1-3 0,-6 2-23 16,1 2-38-16,-6 3-8 0,-7-2 12 0,-2 0-35 15,-4 3 5-15,-3 0-51 0,-5 1-43 0,-1-2-16 16,-3-1-41-16,-2-2-5 16,2-4-57-16,-2-3-55 0,-1-4-73 0,2-3-104 15,1-1-108-15,-1-5-437 0,-1-3 83 16,0-3 78-16,3-3 133 0,0 0 51 0,1-3 31 0,2 1 43 0</inkml:trace>
  <inkml:trace contextRef="#ctx0" brushRef="#br0" timeOffset="64830.47">7731 6023 1077 0,'10'-6'417'0,"0"-1"16"16,3-1-47-16,-2 1 24 0,5 0-44 16,3-4 18-16,-2 1-64 0,5 0-36 0,-4 0-18 15,5 1-38-15,-1-1-21 0,1 0-50 0,0 1-40 16,3-1-32-16,0 1-80 0,2 3-46 16,0-1-100-16,2 2-135 15,2 1-113-15,0 1-469 16,2 1 85-16,4 1 87 0,-4-1 23 0,8 3 90 0,-7-1 33 15</inkml:trace>
  <inkml:trace contextRef="#ctx0" brushRef="#br0" timeOffset="65115.86">8783 5854 1092 0,'0'0'323'16,"0"0"-41"-16,0 0-11 0,0 0 10 16,0 0-42-16,0 0 16 0,-33 21-60 0,15-17-3 15,-6 5-5-15,-7 0-23 0,-2 3 20 16,2 1-23-16,-11 6 3 0,9 0 33 15,7-1-5-15,-4 14-8 0,6-6-2 16,5-1-51-16,5 4-1 0,2-2 21 16,6-2 23-16,3-2-25 0,3-4-8 0,3-3 20 15,1 1-46-15,5-4 16 0,3-5-37 0,3-1 14 16,1-5-14-16,3-3-27 0,2-3 2 16,3-3-13-16,-1-5 29 0,5-4-44 15,-2-1-8-15,-1-1 3 0,-3-4-23 0,-2 0-6 16,-4-2-4-16,-2-1-75 0,-4 3 13 0,-3 0-79 0,-6-2 15 15,-1 3-71-15,-5-1-57 0,-3 3-110 16,-5 1-125-16,-6 3-257 0,2 2-55 0,0 2 38 0,2 1 28 16,3 3 86-1,0-1 81-15,2 1 48 0</inkml:trace>
  <inkml:trace contextRef="#ctx0" brushRef="#br0" timeOffset="65497.45">8930 5693 898 0,'8'11'374'16,"-5"0"-31"-16,-3 2-8 15,0 5-48-15,-1 2-8 0,-1 7-23 0,0 7-18 0,-3 2 23 16,2 3-46-16,3 0 0 0,-1 1 5 0,2 0-10 15,4 14 23-15,-2-12-21 0,4 7 1 0,0-11 14 16,0-6-27-16,-2-3 7 0,4-6 3 16,-1-1-2-16,2-3-50 0,0-6 9 0,3-1-21 15,1-7-18-15,0-5-13 0,-14 0-15 0,38-16-6 16,-14-1 1-16,10-9-5 0,-1-7-8 16,1 1 0-16,-2-3-11 0,1 2-25 15,-1-1 13-15,1 1-28 16,-1 1 0-16,4 2-42 0,-8 9 1 15,4-5-77-15,-3 6-46 0,-7 5-10 0,4-1-26 16,-5 3-16-16,-1 2-40 0,-1 1-39 0,-3 1-73 16,-1 2-127-16,-2 2-53 0,-1 1-340 15,-3 0 22-15,-9 4 160 0,18-1-4 0,-18 1 93 16,16-3 36-16,-16 3 81 0</inkml:trace>
  <inkml:trace contextRef="#ctx0" brushRef="#br0" timeOffset="66978.33">1516 7729 1479 0,'0'0'415'16,"0"0"-16"-16,0 0-48 0,0 0-16 16,0 0-56-16,0 0-26 0,0 0 14 0,0 0-40 15,0 0-17-15,0 0-36 0,44-5-5 0,-33 1-23 16,2 0 3-16,5-1-6 0,2 1-15 15,3-2-23-15,4 0-8 0,-2 2-12 0,2-1-21 16,-2 2-8-16,-4 1 3 0,-1-1-11 0,-1 2-4 16,-2-2-11-1,-3 3 21-15,-1 0-26 0,-13 0-28 16,15 3 18-16,-15-3-13 0,6 9 11 0,-6-9-11 16,-7 21 18-16,0-4-18 0,-2 3 3 15,-6 7-3-15,1 4 0 0,1-1-8 0,3 1 16 16,1 2-4-16,1-1-5 0,4 1 21 15,2-5 1-15,2-6 12 0,3 2 11 0,4-1-6 16,2-6-4-16,9-3-1 0,3-2 21 0,3-7-28 16,7-3 10-16,9-6 20 15,15-8-33-15,3-9 13 0,-1 1 3 0,8-13-3 0,-5-1-18 16,-12 2 3-16,-2 0-3 0,-6 0-16 16,-4 0-12-16,-5 1-23 0,-7 4-23 15,-8 4-18-15,-5 4-39 0,-1 1-35 0,-5 2-34 0,-3 5-26 0,-5 1-32 16,3 10-31-16,-15-12-92 0,5 9-29 0,10 3-40 15,-29 10-346-15,10-4 23 0,2 0 38 0,-2 5 90 16,1 0 57-16,1 1 60 0</inkml:trace>
  <inkml:trace contextRef="#ctx0" brushRef="#br0" timeOffset="68207.35">2455 8109 1162 0,'0'0'417'15,"0"0"-31"-15,0 0-25 0,-9-5 8 16,9 5-72-16,0 0-13 0,0 0-26 0,0 0-17 16,0 0-11-16,0 0-35 0,23-14 12 15,-16 10-38-15,4 0 0 0,2 3 0 0,1-6-26 0,2 4 16 0,3-1-10 16,-1 2-27-16,0-1-4 0,1 0-10 0,-4 3 15 15,0-1-21-15,-2 2-15 0,-13-1-26 16,24 5 11-16,-16-2 0 0,-8-3-36 0,11 8 7 16,-11-8 1-16,2 11 20 0,-2-11-44 0,0 0-17 15,-10 24 15-15,5-16 10 32,-4 3-10-32,-2-1 23 0,-2 0 0 0,-1 1-16 0,0-1-27 15,-3 2 20-15,3-4-16 0,-2 1 39 16,5-1-31-16,-2 2-30 0,1-3 43 0,3-1 23 15,-1 0 5-15,3 1-5 0,1-1 31 0,6-6 2 0,-7 10-10 0,7-10 16 16,0 0-24-16,7 18-25 16,1-11 44-16,4 1-32 0,1-2-20 0,5 0 0 15,1-1 13-15,2 1-20 0,3-1-24 0,0 1 24 16,-4-2-8-16,1 1-26 0,-3-2-43 16,-2-1-42-16,-2 1-25 0,0-1-51 0,-2-1-59 15,-12-1-112-15,21 3-188 0,-21-3-437 16,18 0 67-16,-18 0 107 0,17 1 64 0,-17-1 107 15,23 1 24-15,-12-1 99 0,1-2 72 0</inkml:trace>
  <inkml:trace contextRef="#ctx0" brushRef="#br0" timeOffset="68795.8">3150 8096 985 0,'10'-4'353'0,"-10"4"-28"0,0 0-18 16,0 0-38-16,0 0 5 0,-27-3-51 0,27 3-26 15,-25 1 10-15,9 2 13 0,1-2-35 0,-4 4-11 16,1 0-31-16,0 1 41 0,0 1-27 16,0 0 4-16,1 2 10 0,2-2-17 15,1 2 56-15,4 0-49 0,1 0-5 0,3-1-18 16,2 2 16-16,4-10-49 0,0 16-21 15,0-16 1-15,12 18-8 0,-1-11-24 0,4 1-22 16,1 0-13-16,1-2-31 16,2-1-33-16,-1-1-20 0,1-1-42 15,-3 0-30-15,-1-2-49 0,0 0-110 0,0-1-133 0,-2-1-392 16,2-2 39-16,-2 1 82 0,3-3 56 16,-2 1 59-16,2-1 63 0,0 0 63 15</inkml:trace>
  <inkml:trace contextRef="#ctx0" brushRef="#br0" timeOffset="69162">4158 7600 788 0,'0'0'358'0,"0"0"-22"0,0 0-34 0,0 0 2 0,-41 2-25 16,21 3-13-16,-7 4 3 0,-4 3 0 31,-3 1-5-31,-10 10-6 0,-1-1-4 0,6 6-22 16,0 0 17-16,5 1-1 0,2 6-43 15,7-5-11-15,-1 4-20 0,5-3 16 0,8-8-37 16,1 3-12-16,5-4-31 0,2 2-7 0,4-3 7 15,2-2-13-15,5 3-20 0,4 1-8 0,8-3 0 0,5 0-25 16,2-2-27-16,2-3-11 0,3-1-24 0,1-4-51 16,0 0-29-16,-3-6-96 15,-1-1-111-15,-4-5-138 0,1 1-120 0,-4-1-292 16,1-2 62-16,0 1 125 0,-1 1 28 0,4-5 105 16,0 0 23-16,1-1-18 0</inkml:trace>
  <inkml:trace contextRef="#ctx0" brushRef="#br0" timeOffset="69597.28">4703 7815 806 0,'-13'2'289'0,"-6"1"-7"0,-1 1-34 0,-5 4-7 0,1-4-11 0,0 6-5 0,0-2-12 0,1 6 9 15,-1 1-17-15,4 4 46 0,3-3-57 16,3 0-12-16,3 1-3 0,5-2 8 15,2 0-2-15,3-1-17 0,3 0-4 16,3-3-20-16,6-2-11 0,0-2 15 0,6 0-33 16,2-4-5-1,2-1-28-15,6-6 3 0,-2-1-6 0,4-2-17 16,0-4-1-16,2-1 0 0,-2-2 29 0,-4-1-57 16,0 1-25-16,-5-1-8 0,-1 0-64 15,-3 0-5-15,-1 1-69 0,-3-1-11 16,-2-2-114-16,-4 2-134 0,1 1-384 15,-5 1-10-15,0 1 113 0,-2 12 33 0,3-15 89 0,-3 15 39 0,-7-16 51 16</inkml:trace>
  <inkml:trace contextRef="#ctx0" brushRef="#br0" timeOffset="69976.88">4875 7406 1144 0,'0'0'396'0,"0"0"-12"0,0 0 3 16,15 15-21-16,-9-7-28 0,-2-1 0 15,3 3-23-15,1 3 4 0,2 2-16 16,3 1-37-16,3 7-44 0,1 0-9 0,3 2-16 15,5 13-18-15,5-1-2 0,-1 4-13 0,2-1-8 16,-2 2-13-16,0 1-33 0,-2-2-5 16,-1 0-23-16,-4-1-8 0,-1-5-20 0,-6-2 20 15,-4-7-5-15,-5-4-12 0,-2 0-29 16,-3-3-15-16,-2-1-26 16,-2-3-28-16,-3 0 2 0,-3-2-71 0,-3-5-7 0,-1-1-63 0,-1-5-27 0,0-1-51 15,-1-3-124-15,-1-2-55 0,8-4-42 0,-7 1-335 16,4-3 54-16,0-1 99 0,4-3 39 15,2 0 105-15,5 0 67 0,3-1-26 16</inkml:trace>
  <inkml:trace contextRef="#ctx0" brushRef="#br0" timeOffset="70278.66">5484 7546 1064 0,'0'0'453'0,"0"0"-12"16,0 0-9-16,0 0-55 0,0 0-19 0,0 0-46 16,0 0-2-16,0 0-41 0,0 0-39 0,0 0-15 15,24-10-15-15,-24 10 20 0,18-5-64 16,-5 3-33-16,0 0 18 0,4-1-26 0,1 0-13 15,3 2-15-15,2-1-7 16,-1 2-6-16,0-2-42 0,-1 2 23 16,1 0-86-16,-3 0-5 0,2 2-43 0,-3 0-29 15,-3-1-61-15,0-1-58 0,-15 0-88 0,23 0-100 16,-11 4-12-16,-12-4-382 0,18-1 105 16,-18 1 100-16,15-3 30 0,-15 3 19 0,16 0 79 15</inkml:trace>
  <inkml:trace contextRef="#ctx0" brushRef="#br0" timeOffset="71015.34">6481 7809 1540 0,'37'10'512'0,"-24"-9"-25"16,5-1-70-16,4 0-8 0,2 0-71 15,4-3-36-15,2 3 0 0,2-3-33 16,1 0-44-16,-1 1-38 0,2 0 18 0,6-2-59 15,-2 3-51-15,-4-2-26 0,0 0-59 0,-2 2-20 16,1-1-87-16,-3 2-101 0,-6-1-160 16,-1 1-499-16,-4 1 68 0,-1 1 75 0,-5 2 72 15,-2 0 112-15,-4 1 54 16,-7-5-3-16</inkml:trace>
  <inkml:trace contextRef="#ctx0" brushRef="#br0" timeOffset="71261.23">6740 7995 1499 0,'0'0'546'15,"-1"8"-16"-15,1-8-34 0,0 0-40 16,0 0-29-16,14 11-33 0,-14-11-40 0,18 4-27 16,-5-3-14-16,-13-1-17 0,29 0-55 0,-10-1-13 15,2-3-16-15,1 3-15 16,2-1-51-16,0 1-15 0,0-1-36 15,-1 1-49-15,0 0-36 0,1-1-31 0,-1 1-68 16,-3 0-88-16,2 1-61 0,-2-3-121 16,-3 3-137-16,3-1-471 0,-1-2 102 0,0 3 115 15,2-2 46-15,1-1 76 0,2 1 101 0,-3-2 8 16,4 0 94-16</inkml:trace>
  <inkml:trace contextRef="#ctx0" brushRef="#br0" timeOffset="71698.16">7840 7546 1100 0,'0'0'417'0,"0"0"-2"0,0 0-31 0,0 0 3 15,0 0-11-15,-3 28-8 0,3-16-25 16,-1 4 11-16,-2 3 7 0,3 1-36 0,-1 0 23 16,-1 5-72-16,2 1-25 0,0 1-18 0,-1 1-49 15,2-1-20-15,1-1 33 16,-1 0-53-16,1 0-63 0,0 0-11 0,1-6-47 0,-2-2-57 16,1-2 6-16,-1-2-102 0,4-3-103 15,-1-6-131-15,-4-5-61 16,11 6-64-16,-11-6-463 0,23-11 187 0,-8-1 28 15,4-2 69-15,2-5 87 0,3-3 40 0,5-6 70 16</inkml:trace>
  <inkml:trace contextRef="#ctx0" brushRef="#br0" timeOffset="71976.24">8185 7593 1133 0,'0'0'400'15,"0"0"-32"-15,0 0-4 0,0 0-16 16,-4 43-41-16,5-28-10 0,2 1-36 0,0-1-20 15,1-1-16-15,0 1-25 16,4-1-8-16,0-1-18 0,0 0-3 0,5-3-38 0,1 0-28 0,5 0 13 0,2-2-31 16,1 1 23-16,1-4-38 0,-2 3 35 15,2 0-40-15,-5-2 7 0,-2 1-20 0,1 1-11 16,-6 1-15-16,-2-1-5 0,-4 1-40 0,-2 2 4 16,-3-11-26-16,-6 22-27 15,-1-10-60-15,-1-2-35 0,-6-3-97 0,1 0-101 0,-4-2-84 16,4-3-355-16,-1-1 61 0,1-1 58 15,13 0 85-15,-22-7 36 0,13 3 90 0</inkml:trace>
  <inkml:trace contextRef="#ctx0" brushRef="#br0" timeOffset="72514.07">8199 7577 1310 0,'11'-2'484'0,"-1"1"-59"15,2-4-49-15,0 3-18 16,1-3-33-16,2 0-12 0,0 0-62 0,0-1-24 16,1-1-14-16,1-1-60 0,0 1-40 0,0-1-52 15,4-1-7-15,0 1-51 16,2-1-44-16,2 1-44 0,-1 0-43 0,3-1-58 0,0 3-6 0,0-1-44 0,1 3 24 16,0-1-44-1,1-2 12-15,-3 4 17 0,-3-1 7 0,4 2 17 0,-4 0 42 0,-1 1 28 0,-2-2-18 16,1 0 15-16,0 0 21 15,-1 1-15-15,0-2 32 0,-2 1 55 0,1 0-19 16,-2 0 1-16,-3-1 40 0,0 2 24 0,0-1 53 16,-1 1 24-16,-3-1 4 0,-10 3-20 15,19-4 8-15,-19 4 12 0,10-1 14 0,-10 1 4 16,0 0 8-16,0 0-13 0,0 0 34 0,0 0-6 16,0 0-4-16,-41 21 9 0,23-14 1 15,-3 2-9-15,1 6 22 0,-4 0-21 0,-1 3 5 16,-1 2-3-16,-1 14 16 15,7-5-3 1,-4 5-5-16,9-3-18 0,5-4-20 0,3-3 25 0,3-3-4 0,2 0 47 16,2-3-50-16,3-1-39 0,3-3 26 15,2-3-28-15,6-3 25 0,-1-5-25 0,1 0 25 16,2-5-56-16,3-2 13 0,3-3-1 0,0-5-24 16,4-2 6-16,-2-6-9 0,1 1 5 15,-5-1 2-15,1-2-10 0,-4 1 0 0,-3-2-20 16,-4 5-1-16,-2-4-25 0,-3 6-8 15,-5 1-35-15,0 3-19 0,-3-2-48 0,-2 2-13 16,-1 3-63-16,0 0-42 0,-1 1-85 0,0 3-22 16,7 5-384-1,-15-6 45-15,9 3 88 0,6 3 36 16,0 0 53-16,0 0 85 0</inkml:trace>
  <inkml:trace contextRef="#ctx0" brushRef="#br0" timeOffset="72878.28">9251 7328 1354 0,'3'20'417'0,"1"-1"-23"0,0 2-31 0,-1 0 6 0,0 3-28 0,-2 1-32 0,3 0-12 16,4 7 13-16,-2 1-49 0,0-4-10 15,3 0 23-15,-1-1-52 0,2-8 9 16,-2 1-14-16,1-3 21 0,2-4-35 0,-1-4-24 16,2-1-31-16,0-6-4 0,1-3-24 15,4-7-5-15,3-6 8 0,1-3-28 0,3-3-1 32,5-14 1-32,1-1-64 0,-2 1 40 15,0-5-12-15,1 1-15 0,-2 2-24 0,-2 0-53 16,-2 1-18-16,-2 7-54 0,-4 5-23 0,0 0-13 15,-4 6 3-15,0 1-85 0,2 1-53 0,-5 1-118 0,3 4-116 16,-5 3-462-16,2 1 132 0,1 2 131 0,-1 1 43 16,-10 2 34-16,21-1 72 0,-8 2 43 15,-13-1 33-15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2/21/2022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704850"/>
            <a:ext cx="6254750" cy="35194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 smtClean="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18213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3336993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1281359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37767244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20563775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24624060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22315701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38741961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3795151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phic 13">
            <a:extLst>
              <a:ext uri="{FF2B5EF4-FFF2-40B4-BE49-F238E27FC236}">
                <a16:creationId xmlns:a16="http://schemas.microsoft.com/office/drawing/2014/main" id="{AB0F6478-4FD9-4DEB-893C-0B9CA4E6DF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8671" t="25369" r="8389" b="25370"/>
          <a:stretch/>
        </p:blipFill>
        <p:spPr>
          <a:xfrm>
            <a:off x="292100" y="5279524"/>
            <a:ext cx="5048250" cy="1285007"/>
          </a:xfrm>
          <a:prstGeom prst="rect">
            <a:avLst/>
          </a:prstGeom>
        </p:spPr>
      </p:pic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119888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599"/>
            <a:ext cx="10363200" cy="2590795"/>
          </a:xfrm>
        </p:spPr>
        <p:txBody>
          <a:bodyPr/>
          <a:lstStyle>
            <a:lvl1pPr algn="ctr"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280160"/>
            <a:ext cx="10896600" cy="5196840"/>
          </a:xfrm>
        </p:spPr>
        <p:txBody>
          <a:bodyPr/>
          <a:lstStyle>
            <a:lvl1pPr marL="457200" indent="-457200">
              <a:buSzPct val="100000"/>
              <a:buFont typeface="Arial" panose="020B0604020202020204" pitchFamily="34" charset="0"/>
              <a:buChar char="•"/>
              <a:defRPr sz="2000"/>
            </a:lvl1pPr>
            <a:lvl2pPr>
              <a:defRPr sz="1800"/>
            </a:lvl2pPr>
            <a:lvl3pPr marL="1257300" indent="-342900">
              <a:buSzPct val="90000"/>
              <a:buFont typeface="Arial" panose="020B0604020202020204" pitchFamily="34" charset="0"/>
              <a:buChar char="•"/>
              <a:defRPr sz="1800"/>
            </a:lvl3pPr>
            <a:lvl4pPr>
              <a:defRPr sz="1800"/>
            </a:lvl4pPr>
            <a:lvl5pPr marL="2057400" indent="-228600"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423" y="1295400"/>
            <a:ext cx="5613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2000"/>
            </a:lvl1pPr>
            <a:lvl2pPr>
              <a:defRPr lang="en-US" sz="1800"/>
            </a:lvl2pPr>
            <a:lvl3pPr>
              <a:defRPr lang="en-US" sz="1800"/>
            </a:lvl3pPr>
            <a:lvl4pPr>
              <a:defRPr lang="en-US" sz="1800"/>
            </a:lvl4pPr>
            <a:lvl5pPr>
              <a:defRPr lang="en-US"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1423" y="1295400"/>
            <a:ext cx="5943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2000" dirty="0"/>
            </a:lvl1pPr>
            <a:lvl2pPr>
              <a:defRPr lang="en-US" sz="1800" dirty="0"/>
            </a:lvl2pPr>
            <a:lvl3pPr>
              <a:defRPr lang="en-US" sz="1800" dirty="0"/>
            </a:lvl3pPr>
            <a:lvl4pPr>
              <a:defRPr lang="en-US" sz="1800" dirty="0"/>
            </a:lvl4pPr>
            <a:lvl5pPr>
              <a:defRPr lang="en-US" sz="1800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174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5"/>
          <p:cNvSpPr>
            <a:spLocks noChangeArrowheads="1"/>
          </p:cNvSpPr>
          <p:nvPr/>
        </p:nvSpPr>
        <p:spPr bwMode="auto">
          <a:xfrm>
            <a:off x="1016000" y="1143000"/>
            <a:ext cx="68072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304801" y="6629401"/>
            <a:ext cx="11578167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111760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91440"/>
            <a:ext cx="1094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1094740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77600" y="685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347023-713F-4E2A-B7AB-E48E430AAFEB}"/>
              </a:ext>
            </a:extLst>
          </p:cNvPr>
          <p:cNvSpPr txBox="1"/>
          <p:nvPr userDrawn="1"/>
        </p:nvSpPr>
        <p:spPr>
          <a:xfrm>
            <a:off x="11095827" y="-66675"/>
            <a:ext cx="109617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/>
            <a:fld id="{CBFC0AEE-5787-421D-938D-D26A4A374780}" type="slidenum">
              <a:rPr lang="en-US" sz="1800" smtClean="0">
                <a:solidFill>
                  <a:srgbClr val="500000"/>
                </a:solidFill>
                <a:latin typeface="+mj-lt"/>
              </a:rPr>
              <a:pPr algn="r"/>
              <a:t>‹#›</a:t>
            </a:fld>
            <a:endParaRPr lang="en-US" sz="1800" dirty="0">
              <a:solidFill>
                <a:srgbClr val="50000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25" r:id="rId3"/>
    <p:sldLayoutId id="2147483727" r:id="rId4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2000" dirty="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lang="en-US" sz="1800" dirty="0">
          <a:solidFill>
            <a:schemeClr val="tx1"/>
          </a:solidFill>
          <a:latin typeface="+mj-lt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lang="en-US" sz="1800" dirty="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lang="en-US" sz="1800" dirty="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lang="en-US" sz="1800" dirty="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irchfield@ta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5" Type="http://schemas.openxmlformats.org/officeDocument/2006/relationships/image" Target="../media/image4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Relationship Id="rId14" Type="http://schemas.openxmlformats.org/officeDocument/2006/relationships/image" Target="../media/image4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52.png"/><Relationship Id="rId3" Type="http://schemas.openxmlformats.org/officeDocument/2006/relationships/notesSlide" Target="../notesSlides/notesSlide8.xml"/><Relationship Id="rId21" Type="http://schemas.openxmlformats.org/officeDocument/2006/relationships/oleObject" Target="../embeddings/oleObject40.bin"/><Relationship Id="rId7" Type="http://schemas.openxmlformats.org/officeDocument/2006/relationships/image" Target="../media/image47.png"/><Relationship Id="rId17" Type="http://schemas.openxmlformats.org/officeDocument/2006/relationships/image" Target="../media/image5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0.png"/><Relationship Id="rId20" Type="http://schemas.openxmlformats.org/officeDocument/2006/relationships/oleObject" Target="../embeddings/oleObject8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15" Type="http://schemas.openxmlformats.org/officeDocument/2006/relationships/image" Target="../media/image49.png"/><Relationship Id="rId23" Type="http://schemas.openxmlformats.org/officeDocument/2006/relationships/image" Target="../media/image54.png"/><Relationship Id="rId10" Type="http://schemas.openxmlformats.org/officeDocument/2006/relationships/image" Target="../media/image5.wmf"/><Relationship Id="rId19" Type="http://schemas.openxmlformats.org/officeDocument/2006/relationships/image" Target="../media/image53.png"/><Relationship Id="rId4" Type="http://schemas.openxmlformats.org/officeDocument/2006/relationships/image" Target="../media/image44.png"/><Relationship Id="rId9" Type="http://schemas.openxmlformats.org/officeDocument/2006/relationships/oleObject" Target="../embeddings/oleObject7.bin"/><Relationship Id="rId14" Type="http://schemas.openxmlformats.org/officeDocument/2006/relationships/image" Target="../media/image5.wmf"/><Relationship Id="rId22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1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12" Type="http://schemas.openxmlformats.org/officeDocument/2006/relationships/image" Target="../media/image40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39.png"/><Relationship Id="rId5" Type="http://schemas.openxmlformats.org/officeDocument/2006/relationships/image" Target="../media/image57.png"/><Relationship Id="rId15" Type="http://schemas.openxmlformats.org/officeDocument/2006/relationships/image" Target="../media/image34.png"/><Relationship Id="rId10" Type="http://schemas.openxmlformats.org/officeDocument/2006/relationships/image" Target="../media/image38.png"/><Relationship Id="rId4" Type="http://schemas.openxmlformats.org/officeDocument/2006/relationships/image" Target="../media/image56.png"/><Relationship Id="rId9" Type="http://schemas.openxmlformats.org/officeDocument/2006/relationships/image" Target="../media/image37.png"/><Relationship Id="rId14" Type="http://schemas.openxmlformats.org/officeDocument/2006/relationships/image" Target="../media/image3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11" Type="http://schemas.openxmlformats.org/officeDocument/2006/relationships/image" Target="../media/image71.png"/><Relationship Id="rId5" Type="http://schemas.openxmlformats.org/officeDocument/2006/relationships/image" Target="../media/image66.png"/><Relationship Id="rId10" Type="http://schemas.openxmlformats.org/officeDocument/2006/relationships/customXml" Target="../ink/ink2.xml"/><Relationship Id="rId4" Type="http://schemas.openxmlformats.org/officeDocument/2006/relationships/image" Target="../media/image65.png"/><Relationship Id="rId9" Type="http://schemas.openxmlformats.org/officeDocument/2006/relationships/image" Target="../media/image7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3" Type="http://schemas.openxmlformats.org/officeDocument/2006/relationships/image" Target="../media/image72.png"/><Relationship Id="rId7" Type="http://schemas.openxmlformats.org/officeDocument/2006/relationships/image" Target="../media/image76.png"/><Relationship Id="rId2" Type="http://schemas.openxmlformats.org/officeDocument/2006/relationships/image" Target="../media/image7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5" Type="http://schemas.openxmlformats.org/officeDocument/2006/relationships/image" Target="../media/image74.png"/><Relationship Id="rId10" Type="http://schemas.openxmlformats.org/officeDocument/2006/relationships/image" Target="../media/image78.png"/><Relationship Id="rId4" Type="http://schemas.openxmlformats.org/officeDocument/2006/relationships/image" Target="../media/image73.png"/><Relationship Id="rId9" Type="http://schemas.openxmlformats.org/officeDocument/2006/relationships/customXml" Target="../ink/ink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3" Type="http://schemas.openxmlformats.org/officeDocument/2006/relationships/image" Target="../media/image79.png"/><Relationship Id="rId7" Type="http://schemas.openxmlformats.org/officeDocument/2006/relationships/customXml" Target="../ink/ink4.xml"/><Relationship Id="rId2" Type="http://schemas.openxmlformats.org/officeDocument/2006/relationships/image" Target="../media/image7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5" Type="http://schemas.openxmlformats.org/officeDocument/2006/relationships/image" Target="../media/image81.png"/><Relationship Id="rId4" Type="http://schemas.openxmlformats.org/officeDocument/2006/relationships/image" Target="../media/image8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3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4.png"/><Relationship Id="rId7" Type="http://schemas.openxmlformats.org/officeDocument/2006/relationships/customXml" Target="../ink/ink1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26.png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29.png"/><Relationship Id="rId7" Type="http://schemas.openxmlformats.org/officeDocument/2006/relationships/image" Target="../media/image5.wmf"/><Relationship Id="rId12" Type="http://schemas.openxmlformats.org/officeDocument/2006/relationships/image" Target="../media/image23.png"/><Relationship Id="rId17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png"/><Relationship Id="rId20" Type="http://schemas.openxmlformats.org/officeDocument/2006/relationships/image" Target="../media/image28.png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22.png"/><Relationship Id="rId5" Type="http://schemas.openxmlformats.org/officeDocument/2006/relationships/image" Target="../media/image5.wmf"/><Relationship Id="rId15" Type="http://schemas.openxmlformats.org/officeDocument/2006/relationships/image" Target="../media/image5.wmf"/><Relationship Id="rId10" Type="http://schemas.openxmlformats.org/officeDocument/2006/relationships/image" Target="../media/image21.png"/><Relationship Id="rId19" Type="http://schemas.openxmlformats.org/officeDocument/2006/relationships/image" Target="../media/image27.png"/><Relationship Id="rId4" Type="http://schemas.openxmlformats.org/officeDocument/2006/relationships/oleObject" Target="../embeddings/oleObject5.bin"/><Relationship Id="rId9" Type="http://schemas.openxmlformats.org/officeDocument/2006/relationships/image" Target="../media/image20.png"/><Relationship Id="rId14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10363200" cy="1676400"/>
          </a:xfrm>
        </p:spPr>
        <p:txBody>
          <a:bodyPr/>
          <a:lstStyle/>
          <a:p>
            <a:r>
              <a:rPr lang="en-US" altLang="en-US" dirty="0"/>
              <a:t>ECEN 214, Spring 2022</a:t>
            </a:r>
            <a:br>
              <a:rPr lang="en-US" altLang="en-US" dirty="0"/>
            </a:br>
            <a:r>
              <a:rPr lang="en-US" altLang="en-US" dirty="0"/>
              <a:t>Electrical Circuit Theory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/>
          <a:p>
            <a:r>
              <a:rPr lang="en-US" dirty="0"/>
              <a:t>Prof. Adam Birchfield</a:t>
            </a:r>
          </a:p>
          <a:p>
            <a:r>
              <a:rPr lang="en-US" dirty="0"/>
              <a:t>Dept. of Electrical and Computer Engineering</a:t>
            </a:r>
          </a:p>
          <a:p>
            <a:r>
              <a:rPr lang="en-US" dirty="0"/>
              <a:t>Texas A&amp;M University</a:t>
            </a:r>
          </a:p>
          <a:p>
            <a:r>
              <a:rPr lang="en-US" dirty="0">
                <a:hlinkClick r:id="rId3"/>
              </a:rPr>
              <a:t>abirchfield@tamu.edu</a:t>
            </a:r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28800" y="1752601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kern="0" dirty="0">
                <a:solidFill>
                  <a:srgbClr val="1E0000"/>
                </a:solidFill>
                <a:latin typeface="Arial" pitchFamily="34" charset="0"/>
                <a:cs typeface="Arial" pitchFamily="34" charset="0"/>
              </a:rPr>
              <a:t>Class 9: Capacitors and Inductors</a:t>
            </a:r>
          </a:p>
        </p:txBody>
      </p:sp>
    </p:spTree>
    <p:extLst>
      <p:ext uri="{BB962C8B-B14F-4D97-AF65-F5344CB8AC3E}">
        <p14:creationId xmlns:p14="http://schemas.microsoft.com/office/powerpoint/2010/main" val="3458487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Inductors in Parallel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55F5C-B07D-418D-89B9-32FDD1F73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Inductors combine in parallel exactly like resistors.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2" name="AutoShape 2" descr="data:image/jpeg;base64,/9j/4AAQSkZJRgABAQAAAQABAAD/2wCEAAkGBxQTEhUUExQVFRUXFxYXGBUXFxcXGBYVFxgYFxQYFRcYHCggGBolHBUUITIhJSkrLi4uFx8zODMsNygtLisBCgoKDQ0OGhAPFCwcFBwsKywsKywsLCwsKywsLTQsLCwsLCwsLDcrLDc3LCssNysrNyw3Nzc3KysrKysrKysrK//AABEIAMkA+gMBIgACEQEDEQH/xAAcAAABBQEBAQAAAAAAAAAAAAAAAwQFBgcCAQj/xABLEAABAwIDBAYGBQgJAgcAAAABAAIDBBEFEiEGMUFRBxMiYXGBMkJSkaGxI2JygsEUM3OistHh8CQ0U2OSk7PCw0NUFRYXJWSD8f/EABcBAQEBAQAAAAAAAAAAAAAAAAACAQP/xAAZEQEBAQEBAQAAAAAAAAAAAAAAAQIxESH/2gAMAwEAAhEDEQA/ANxQhCAQhCAQhMMcxaKlhfPM7Kxgv3k8GtHFxOgCCO202mjoKd0rrOkNxFHe2d9tL8Q0aEngFg0W2Fc2V8raqVr3uzO1uy/IRuu0NG61kjtRj8tdUOnl0voxl7iNnBo91yeJ8lEoNKwjphqGWFRBHKOLoyY3/wCE3a4+YV2wfpQw+b0pTTu5TgMH+YCWfrL5+c4DebLoIPrCCdr2hzHNc07nNIIPgQlF8pUFfJA7NBJJE7nG5zL/AGgNHeauWD9K9dDpL1dSB7YEb/8AFGLe9p80G9oWd4N0vUcthM2Wndzc3Oz/ABsuQO9wCu2F4vBUNzQTRyt5xva63cbHQ9xQPkIQgEIQgEIQgEIQgEIQgEIQgEIQgEIQgEIQgEIQgEIQgF899MW1Dn4g+le7LFT5MjfVL3xteXuPtdstHIDvW6Y7i8dLA+eU2YwcN7idGtaOJJsF8w7VtNdUS1LjkkkNy3e0AANa3noA0X+SBAIv4+AFyTwA5nuTTD43MaWv3hxAHdpx81r3RHsTmLa6oZ2RrTxuG8/2zgf1R972UFg6MNhxTRdfUMBqJW2yOF+pjOuTXTMd7vIcLlHpA2dweBglqYzC57srTT3a9xPpERN7LwBqSWmwV3x3GYqSB88zsrGDxLidGtaOLibABY3gOGz49XOqakOZSx9ktB0AFnNp2EcTcOe794sDCPYeKoucOxCnqOIhk+hmA+sNST4tbv4KvYzs5V0t+vppWAevlzR+Odl2jzK3PazZSjlbcUEc8oLdInMp5msF7Oa+7bkZQACQO/RVaFklMctPiVRTE6fk2KRufGSQLNZO6zbdzHHegx7Pcb7+GoXsUhaczCWO9tri13k4WIWs4th+YE4hgocDYmsw1wdmOnaLG2eRrftX8Cq4NjqKqP8AQMSZn/7eqaY5L8sxAPED0D4oGmD9JWIU9h1/XNHqzNz6dzxZ58yVecG6aojpV074j7cTutb4lpDXjwAKzXGtjK+luZaZ+Qf9SP6VhHO8d3AfaAVda8Hdr+Hig+p8F2uoqqwgqYnuOuTNlk843WcPcpwL47J3X4G4twPMcip7Bdtq+l/M1MmX2JCZWaX3CS+Xf6pCD6mQsVwbpveLCrpg7m+Bxaf8uTT9ZX3BOkfDqmwbUNjefUmBid5F9g7dwJQW1C5a8EXBuOYXt0HqEIQCEIQCEIQCEIQCEIQCEIQCpe2XSLBQStiyOmktd7WOAMY9W99Mx5aaa8rqdI+2TaCGzCDUyAiJp1tbR0jx7Lb+ZsOa+d5ZnPc57iXvc4uc929znG7nHvJJQWjbvbOTEZgQDHAz83GTrfi+Sxtm1I00A8Sqz1xSJPMqb2T2XqK+QsgaGtbbrJn3yR34bu08jUNHvA1QQ2Y/xUxg21tZSkdTUyBo9Rzs8fhkfcDysrPjmzGEULurqayrlntZzIBF2CbEXBYQw2NwHO15JvUbAMmpDV4bO+ZjM+eKZgZMMurgC0AFwGtrC99CgWm6R2VTBFilGydo1D4XOje0kWzNa52htxzDenOCspc3/tWMTUjyb/k1XfqzxIbmAafHtnTzWawML9I2uebXs1rnHKN5ytBNhca96TzgjeD3DX+CDZMTfXsIfiGFxVYDbCroiWThutrFpz8SdMoXWE7YU8g6qHEC03saXFI+sbf2OvBab3t6T3nfoVlWD4/VUv8AVp5IRya67P8ALddnwVm/9RxOAzEqKmrG+2G9VKPB2ov4ZUGmYZgRc9oZTyUV7kVGH1MZpjx1hfob2trE7fvG9L9JRw6Knz18AlLrxscIwZS/KSA2QDsE5Sb3A0Wc4S7DCc1BiNVhUh16qY/Ql3Mm5ad3F54aDcvdqtmcYn6t9Q84jAxwINM+P0b2cWsaxtnlpIuA61+IQOOijBcSmhdNDWyU8bbNjDx10cjxbPaJxs1g9G4trfkVP41hdS6//iOE09a2xBqKJ2SYbt7HEPJ1J0NvBPsE6TcPbG2ms6gkYwMZFUxlrWWADblp9G/MtJsfFemnLyah1KHufa9ZhVR2n2GjpIyWl2nq/SW3C6DPZNlsLqHFlLXPpZ/+3rmFpBI0aHEN5ji4+Ki8Z6OsRp+06AzMtcSQESAjnlHb/V471qMkwqR1HX0lcQD/AEbEIvyeptfSzgwWOoseq5ajevML2McHOFIa7CpG65RJHPSPJPqtLnX8CG+CDAi6xIOhBsQdHAjeCDqCuTytf+eS2bbfE56Qxsxako8QikJEc0bTHN2AL5gQcrrH1SBv14JphXR3Q4pAaihdVUgzFmSZrXsLh6WXtXcNd+fhbSxQZrhGP1VKb09RLDb1WOOTmbxm7PeFfcE6a6yOwqIop2j1m3if5m5YfcFBbSdGNfRsfK5kUsTAXOkjeOy0aklrw0jyv5qkudzN0H0jgvTBh09g976dx0tM2zb/AKRt2gd5IV4o6yOVofE9kjT6zHBw94K+Ncx8ErQ10kL88Mkkb/ajcWE+70kH2ahZr0MbTT1Mc0VVKZZYixwcQ0ERvBblJAGazmO1PPetKQCEIQCEIQCEIQCgtsNpoqCndNIbuPZjjB7UkltGju4k8BcqcJWHdK2JMmr3RkBzYGtjF+D3gSSWP3mD7qChYzistVM+eZ2aR51PBoHosaODWjQD36kpi48/5/BSsmGsd6Li3u9IfvTSXDZBuAd3t3+4oGd+S3WnqvyXZ5smHAyPMbO0xud4kkIE0jmgG72kuNiNMoG4LCX6GxBB5EEfNPcIxyppXF1PPJCTvDT2T4sddrjpvIQPtn9l6ytlyRRSC5JfNI17WNzG7nPe7V5vc2FyfiNYxitjwqjjwyhvLWzAsYwavzyXzzyW9EekRfTs8mkjMajpIxN7cpq32PsxwsPvZHceRCmejra6hoWSy1DZ5Kxwd2yA8OG8Rsfclpd2cznb+dgEF2wrC4tn8PdM6N09U5rWuMbS67raRh1uxC3UlxtexO8gKu7FYscamdFXUMEzMriauNjo3REWytMgO830AIPHUKoz9I+IunfOypdHnP5sZXRNaPRYGPBGg0va53lSdL0kYvUkQU5a6R27qYG57cSS67Wj61gO8IITpCwGOhrX08UhkYGseLkFzM9zkeeJFgfBwvzMfR7O1ksJnippnw3t1jGFwPMtA7ThpvAIWq4H0ZMp2PrMSElZKO2aeNr5rv8AretO7xs3uKseyGOT1DZ66qYaWlhD2wwEFpayMXlkluBci2UCwAs63Mh85vaQSC0gjQgggg94Oo804wvFZqZ2enmkhd/duyg+LR2XeamYaCrxmtmfCwudI8vcXGzIWHSMSOA7NmgADUnKbA6qdrujqkp5GQT4tEyoeQ3q207nhrneiHESdm+npAIEKfpRne3q66np66P+9Y1j/wDE1uXl6vBOcOmwaR+emnq8In55i6I8dXBzrt03Et8FW9ttjp8NlayYh7HgmOVl8rrek0g6tcLjTXfvVaMo5gef8lBubm4qYtfyDHKXhbJ1hHH6t9CNMx056JzhPSfR0cfUT0lZRlty2J7HvuSblsbnuva50BAAFrLCaGukhdnhkfG/2mOcw+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/nEhkjRSU15XRmT8/1b+qsYrw9bk0I3WDeFraIGe0uFtp5GdW5z45oo54y62cMfcZX2FiQWu1G8WOl7JHD4bDrHfdH4/uQ+WWqlMs7i46ZjYDQaMY0Cwa0AABo0ACXmkv4ILx0LYn1eKNYd08Ukf3m2lb8GPX0OvnToawf8oxJsmuSmaZXHX03Asiafe533V9FoBCEIBCEIBCEIEK2obHG+R5s1jXOceTWgk/AL5gq6t00j5X+lI9zz3F5LreV7eS2/pfxTqcPczjUPbB3WIc+S/iyNw81hSDoOKUZUFIoRh314cLOAI5EX+aby4ZE7ddp7jp7iuF61xQNJ8GkHokPHIdk+46H3qPnjcw2c0t+1+/cp9s5CWbU30Oo5cPcjVVLuev8APNWXZPbqqw9rm07YMrrk547uJ4EvaQ425EkLmXDoX+rkPNnZ+G74JjPgB3seHdzuyfeP4IPW7R1T6kTPrJ2SPc0PmDn9ltxc9XHvaBrkA1tay1HpX24gkw+OnpKlkxnLWvfm1bEyxcZdAWlzsoN7aZtNFjNRSyM9Njmjna497dE2zX3D+fkg+hccr2bP4dBHSQ9bJIbZyCWufYF8srm7ySQGtuOQ0CabO7OwV9BJU4lRwUjyXPbPG10D8lg4TOucwN7m7ic1r8VleCdIWIUjBHFUFzBuZI0Stbyy5tWgW3A2S1Xt1PWSMGJSzPpQbvhp8kWYjVtwfS1A3nTeLHVBBvxieR0Qle+pEZJZHM6SQEaXGXNmDSGi4aefffUcIxnEKnq4qXBKWKLTOZKcticCdSC8NAFr7g4/JTOEbSYaYurwmakoZv8A5MDg53L6QuALr8SX+Cpm32LY5SZfymstHKSY308kbQ77IYBIBa2u7UaoHXTds9Q0r4TTBkU8hPWQMIDMltH5dzO1YcAbnldQk3RZWmJstM6nq2kAkQytJabAubYkB1r8DryVVwvDqmtmyQxyVEzt5vmP2nvcbAd7jZang2xdLgzW1WJ1bhKdWU8D3tzEbh2CHycOTRxugybE8NmgdlqIpInbrPY5vuzCxHgmgPl3/wAVfNv+lCoxBroWNEFMT6OhkeAbjO/huGjfeVn7neaDq/n/AD70pDE5zg1uhPy4k9yb5j/+KbpKfqma+m7f3fVQKEBjQxu4fE8SU2qJg0X93ilHHeUpstg7sQroacA5XO7RHqxN1kcTw0B8yAg37oRwE02Gtkf+cqXdeT9QgCIeGUZvvlaEkoGtDQ1tgAAABwAFgEqgEIQgEIQgEIQgz7pyps2GZv7OeF4+8TEfhKVm3R1sc6tEkjnBscZDWsJt1klgXfdaC3xJ7lsXSfT58KrAN7YjJ/l2k+TSqD0aPAoGX39ZMf1yB8AFsnrLfDfFuj17NQxzfsm7fcfwIVYqdnJmmwAf3DR3ud+BK2SmxB7fRebcjqPis+6XsdeerhFm5gS/LpmA338bt9x5rbEyqMQvFGMcRu0Vs2X2XqKqIz2tCHFjXAdp7m+lbhYbr87jgpUhkKcrtl5mXtYjv7J/FvxCh56d7PTa5viLDyO4oeuAV22YhJoQOo6pJz0cMnpMbf2m9k+8JFF0DSo2dH/Sk8nj/c39yi6rCJmXJjJHNvaHjpr8FYmykJaOpRqkX8P5/nivP3W8PDlxV4njil/OMa7vI1/xDVRtTs3G70Hub3HtN/f80E1hPS1PS0hp4KaliduEsbHAjTVzmEkPff1ibdxVFxLEpZ5DLM90kjt73kucfM7h3DQJzVbPzt3NDxzYb/Df8FGPaQbEEHkRYoPEITvDqTrHa+iN5+QHeUDrCaW30jvuj/cnMj7m67mkvoNyZ1c+Ud53fvQN8Qmv2B5/gFvfRXssKCmzvH9InDXSfUZvZEOR1u7vsPVWZ9F2znWy/lUrbsjP0YPryjXN3huh8SORW8UvoM+y35Baz0/ZVJ1HW96iJH2TJ1S6+hssatzKsHelmyg8VVaaqfxH4J8yqQT6FFRVp5p0ytQO0JNswPFKXQNsSo2zRSQv9CRjmOt7LwWn4FZn/wCAtw+1NG90jBd4c+wd23FxBtofGwWqlU3ainzTk/Vb+KrPU64gGVaoXSa/NNCf7t37TVf5KQqRwzYymrIC6qiD7uIjcCWPa1uhLXtINi4E8jYLdJz18/LddiKh0VBShjiB1EbiN4u8Z3aeLiovGuhQXzUlSW/3czc48BI2xHmHJfD4n00ccD7Z4WMjdlN25mNDTlNhcadyzKtLYaxr/wA7E13e3Q+5M58DpZfRdkJ4O0/go6OsTllSCq8ifVD28wmmozYjNI7VrYzl77n1QLWO7iOao7aoHfp8VOdJEpNaRwEbLeZdf5D3KrONtVFXEk14O4groFaxsjsjTMpIg52Wd7Q+R5G9zxmyh3stBAA7r7yjFOjwOuWta7vZofe3f5gp4z1k6FacS2Klj9G/g4f7h+5QNThssd8zDYbyO0B4kbvNPG+mi7bIVwhYHDKkruRzXiz2tcPrAH3ck0QECFTs/C7VhdGe45h7jr8UzADGhjfPvPElSoeVDE3Rrl7gASdwXey2AyYjVsibo09qR39nE0jM7x4AcSQFG1Upe4MaCdQAALlzjoAAN/JfQnR5soKCmDXAdfJZ0zuR1yxg8m3PiSTyQe/kbIXCKJuWONrWsbyaGjeeJO8niSVYYX2jafqt+QUNXj6d3l+yE8a8uDQOAA+Cq8TOuppS4pWnp+aUgp7b05UqeNbZeoQgF2xxXCc00KB1SxEqQ6vuRBFlCUQBVexiEmQm3AKwlQeJvtIfAKs9TriDkp3SExxAl+4nhGD6z3cDbUDeeSuNJA2NjWN0a1oaB3AWHyUZs6fz/wCl/wCKNTAWapmOiqRtXh9pswGjwD94aH5N96uxUHjhD7D2T+GqTrdcUd8BC5BIU9JTJlVwZWk2udwHNxNmjzJC6ObP9rdl6uolNRBA6WPI1hLC0uDmXzdgnMR2huB4qh17CwPa9rmODXdl7Sxw04tcAV9X4ThgijYw72gX73HVx8zdK4nhEFQ3JPDHK3k9rXe6408lyrpFKp6rstB9lvyCdw1FtWuLfAqGrYHRyPZ7LiLchfs28rLhlQQuvrmtTMScdHhsg7xr71jnSVjbpKp8TPo4272tNrngDbfYWPn3LQYqxZJtf/XZ/tD9kKdKyimzEcferRRbNVD4myvb1YeMzAWuJc07ibejfeN5VYpYBJJHGdz5I4zbfZ7ww28ivpBuJu3EMc3g0gaDgApk9bb4wuowqVl7sJA4t7Q9w1HmEyBW91FNSS6vjMZ35m7vFYptbi7Xyujia0NY4jOQC8niM3IWt5JYSo8qu1tRlFhvPwHNSprbAkjQA7knsTs0/EaoR3LYx25pB6kYNrC+mY6Ad5vuBWKXToY2PzEV8zey0kU7TxeNHS+DdQPra+qtiSdPA2NrWMaGMY0Na0bmtGgASiBpWUIe4OvYgW8R/N0vFCGjRKIQCEIQCEL1oug7hZcqXo4bapvRQKTAQeoQhAFVrG32lP2WqyqBxiIOeQdDYa+SrPU6462YOk36X/ijU0FDbMssJxyl/wCKNP66qDRbisvWzhLEay2gUSdV64klPaSiJ1Kxpl1IPMFd4Hhwl+mkN8sjwxg9Fpje5mY8XO7N+Q5cVxWPtI4cj+CkNmD9B/8AbP8A60iu34idSpQEFNKyosLKFq5tJSgy5h6wF/EafK3uUHJSKy1BzJrJB3LpHPU+q3LBluToBqfJLz9GtNVMD5BJFO9oLnxu1udQHMeC02FhoBuUtTUXXSNY0XY1wMjh6IDdcl+LiQBYbhe9ldI2AKdKyxGs6IqqCWOSKWKaNkkchzXjkDWPDjYatdoOY8FY46xaa5t96zOtw8xvcz2SR5D0fhZMs0XNVdrhza4fArCJj2nH6zvmVszmkAnkCfcCq5i3RZJq6mna+/ayTDIddSA9gIPmAmjLM6qNz8sbGlz5HBrWje4k6Aedvet+2G2Ybh9K2IWMrrPmcNbyW9EH2W7h5niq70dbDyQTOqKpgErLshZcOy39OW7SRqDlb5nQ2WnU1KSpWShhuu306l4acBdPpwUEA6IriymJ6cBR07hwQIIQgBAJ1SQ3SMMdypmjhsLoFoY7BKIQgEIQgFXcYfaU+A+SsSrO0DCJb8C0WPO2/wDBVnqdcKYLUhrZzxMun+VGuXuLnd5TLCWFxkA/tP8Ajj/crJR0Qbqd6y9bOEaOg4lSQFl6vCsaquLMIle7gT+HFSmyv9XH6Sf/AFpE1rJPpH+Kc7OyAU5P97Uf60iq8ROpKomyjvUHUTZilKyozFJ08BcVK3MUZJ0Xoksbd9vwUzTUoaq3NJ23fbd+0VWU6TWzA/okH6Nvy1UoozZr+qwfo2/JSalUCre0FIC/MOIAPiP4fJTdXUho71ByyZjqtl8rLPUDXU1mPNtzHn9UqciZcDwCbYtDaCUg7o5Db7hVioqMAAnkFWk5I0lEpJjABougEKFhcSyAC69kfYXUPW1dyg8rKm5TMlCUjiug4a26dwwJenplIRQgIGsVJrdPQF6hAIQhAIQhAJvXUglaWuuORGhB5g8CnCEDXD6BkLcrBYc+JPEk7ye8p0hCAXhXqEFUxJ9pn/a/ALzDJ/oco/tJ/jM8p1j9CQ4yNDnB1rtaMzs2gFh39+gXeB4U5rB1gscz3Wve2ZznAX47wqvEyfXtJSFx7lMwQho0XbGAaBdKVPCqxU0wLiRocxuOG9WcqrySds/aPzVZTpLbNf1WD9G35J5VVAaO9R2BThtJD+jb8k1nlLypVHM0pcbpWmpCde4p1R0HFykXMAabcigp+Jy/QTfopP2CrjD6I8AqLiNxFKDp9G/9kq8weiPAfJVpGSi8c629DjZRFfWX0ClbyurL6BMV60XT2mpLoEIKe6lKel5paGAN8Usg8aLL1CEAhCEAhCEAhCEAhCEAhCEAhCEAhCEAhCEHhVOqbiRwPtH4m4+auSjsTwlsxBLnM5ltgXN9m/DxGq2XxlnqEwjM+GFo4RtHwU/SUIbqdSlqOkZG0NYAABYeA3JdY0LmTcfArpcS7j4FBUcVcDBLf+ykt3dgq2wnsjwHyVHr5PoJf0T/ANkqy1db2Q1vIXPkq0jL3EK2/ZamMbC4pSmpS89ymKemDQpWb0tDben7W23L1CAQhCAQhCAQhCAQhCAQhCAQhCAQhCAQhCAQhCAQhCAQhCAQhCAXjhovUIKPjNE5maIAuc9rgwAXLriwPcBfUncrDQYcdC/u0Us5erbfWSeOWMAFgukIWNCEIQCEIQCEIQCEIQCEIQCEIQf/2Q=="/>
          <p:cNvSpPr>
            <a:spLocks noChangeAspect="1" noChangeArrowheads="1"/>
          </p:cNvSpPr>
          <p:nvPr/>
        </p:nvSpPr>
        <p:spPr bwMode="auto">
          <a:xfrm>
            <a:off x="1587500" y="-153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AutoShape 4" descr="data:image/jpeg;base64,/9j/4AAQSkZJRgABAQAAAQABAAD/2wCEAAkGBxQTEhUUExQVFRUXFxYXGBUXFxcXGBYVFxgYFxQYFRcYHCggGBolHBUUITIhJSkrLi4uFx8zODMsNygtLisBCgoKDQ0OGhAPFCwcFBwsKywsKywsLCwsKywsLTQsLCwsLCwsLDcrLDc3LCssNysrNyw3Nzc3KysrKysrKysrK//AABEIAMkA+gMBIgACEQEDEQH/xAAcAAABBQEBAQAAAAAAAAAAAAAAAwQFBgcCAQj/xABLEAABAwIDBAYGBQgJAgcAAAABAAIDBBEFEiEGMUFRBxMiYXGBMkJSkaGxI2JygsEUM3OistHh8CQ0U2OSk7PCw0NUFRYXJWSD8f/EABcBAQEBAQAAAAAAAAAAAAAAAAACAQP/xAAZEQEBAQEBAQAAAAAAAAAAAAAAAQIxESH/2gAMAwEAAhEDEQA/ANxQhCAQhCAQhMMcxaKlhfPM7Kxgv3k8GtHFxOgCCO202mjoKd0rrOkNxFHe2d9tL8Q0aEngFg0W2Fc2V8raqVr3uzO1uy/IRuu0NG61kjtRj8tdUOnl0voxl7iNnBo91yeJ8lEoNKwjphqGWFRBHKOLoyY3/wCE3a4+YV2wfpQw+b0pTTu5TgMH+YCWfrL5+c4DebLoIPrCCdr2hzHNc07nNIIPgQlF8pUFfJA7NBJJE7nG5zL/AGgNHeauWD9K9dDpL1dSB7YEb/8AFGLe9p80G9oWd4N0vUcthM2Wndzc3Oz/ABsuQO9wCu2F4vBUNzQTRyt5xva63cbHQ9xQPkIQgEIQgEIQgEIQgEIQgEIQgEIQgEIQgEIQgEIQgEIQgF899MW1Dn4g+le7LFT5MjfVL3xteXuPtdstHIDvW6Y7i8dLA+eU2YwcN7idGtaOJJsF8w7VtNdUS1LjkkkNy3e0AANa3noA0X+SBAIv4+AFyTwA5nuTTD43MaWv3hxAHdpx81r3RHsTmLa6oZ2RrTxuG8/2zgf1R972UFg6MNhxTRdfUMBqJW2yOF+pjOuTXTMd7vIcLlHpA2dweBglqYzC57srTT3a9xPpERN7LwBqSWmwV3x3GYqSB88zsrGDxLidGtaOLibABY3gOGz49XOqakOZSx9ktB0AFnNp2EcTcOe794sDCPYeKoucOxCnqOIhk+hmA+sNST4tbv4KvYzs5V0t+vppWAevlzR+Odl2jzK3PazZSjlbcUEc8oLdInMp5msF7Oa+7bkZQACQO/RVaFklMctPiVRTE6fk2KRufGSQLNZO6zbdzHHegx7Pcb7+GoXsUhaczCWO9tri13k4WIWs4th+YE4hgocDYmsw1wdmOnaLG2eRrftX8Cq4NjqKqP8AQMSZn/7eqaY5L8sxAPED0D4oGmD9JWIU9h1/XNHqzNz6dzxZ58yVecG6aojpV074j7cTutb4lpDXjwAKzXGtjK+luZaZ+Qf9SP6VhHO8d3AfaAVda8Hdr+Hig+p8F2uoqqwgqYnuOuTNlk843WcPcpwL47J3X4G4twPMcip7Bdtq+l/M1MmX2JCZWaX3CS+Xf6pCD6mQsVwbpveLCrpg7m+Bxaf8uTT9ZX3BOkfDqmwbUNjefUmBid5F9g7dwJQW1C5a8EXBuOYXt0HqEIQCEIQCEIQCEIQCEIQCEIQCpe2XSLBQStiyOmktd7WOAMY9W99Mx5aaa8rqdI+2TaCGzCDUyAiJp1tbR0jx7Lb+ZsOa+d5ZnPc57iXvc4uc929znG7nHvJJQWjbvbOTEZgQDHAz83GTrfi+Sxtm1I00A8Sqz1xSJPMqb2T2XqK+QsgaGtbbrJn3yR34bu08jUNHvA1QQ2Y/xUxg21tZSkdTUyBo9Rzs8fhkfcDysrPjmzGEULurqayrlntZzIBF2CbEXBYQw2NwHO15JvUbAMmpDV4bO+ZjM+eKZgZMMurgC0AFwGtrC99CgWm6R2VTBFilGydo1D4XOje0kWzNa52htxzDenOCspc3/tWMTUjyb/k1XfqzxIbmAafHtnTzWawML9I2uebXs1rnHKN5ytBNhca96TzgjeD3DX+CDZMTfXsIfiGFxVYDbCroiWThutrFpz8SdMoXWE7YU8g6qHEC03saXFI+sbf2OvBab3t6T3nfoVlWD4/VUv8AVp5IRya67P8ALddnwVm/9RxOAzEqKmrG+2G9VKPB2ov4ZUGmYZgRc9oZTyUV7kVGH1MZpjx1hfob2trE7fvG9L9JRw6Knz18AlLrxscIwZS/KSA2QDsE5Sb3A0Wc4S7DCc1BiNVhUh16qY/Ql3Mm5ad3F54aDcvdqtmcYn6t9Q84jAxwINM+P0b2cWsaxtnlpIuA61+IQOOijBcSmhdNDWyU8bbNjDx10cjxbPaJxs1g9G4trfkVP41hdS6//iOE09a2xBqKJ2SYbt7HEPJ1J0NvBPsE6TcPbG2ms6gkYwMZFUxlrWWADblp9G/MtJsfFemnLyah1KHufa9ZhVR2n2GjpIyWl2nq/SW3C6DPZNlsLqHFlLXPpZ/+3rmFpBI0aHEN5ji4+Ki8Z6OsRp+06AzMtcSQESAjnlHb/V471qMkwqR1HX0lcQD/AEbEIvyeptfSzgwWOoseq5ajevML2McHOFIa7CpG65RJHPSPJPqtLnX8CG+CDAi6xIOhBsQdHAjeCDqCuTytf+eS2bbfE56Qxsxako8QikJEc0bTHN2AL5gQcrrH1SBv14JphXR3Q4pAaihdVUgzFmSZrXsLh6WXtXcNd+fhbSxQZrhGP1VKb09RLDb1WOOTmbxm7PeFfcE6a6yOwqIop2j1m3if5m5YfcFBbSdGNfRsfK5kUsTAXOkjeOy0aklrw0jyv5qkudzN0H0jgvTBh09g976dx0tM2zb/AKRt2gd5IV4o6yOVofE9kjT6zHBw94K+Ncx8ErQ10kL88Mkkb/ajcWE+70kH2ahZr0MbTT1Mc0VVKZZYixwcQ0ERvBblJAGazmO1PPetKQCEIQCEIQCEIQCgtsNpoqCndNIbuPZjjB7UkltGju4k8BcqcJWHdK2JMmr3RkBzYGtjF+D3gSSWP3mD7qChYzistVM+eZ2aR51PBoHosaODWjQD36kpi48/5/BSsmGsd6Li3u9IfvTSXDZBuAd3t3+4oGd+S3WnqvyXZ5smHAyPMbO0xud4kkIE0jmgG72kuNiNMoG4LCX6GxBB5EEfNPcIxyppXF1PPJCTvDT2T4sddrjpvIQPtn9l6ytlyRRSC5JfNI17WNzG7nPe7V5vc2FyfiNYxitjwqjjwyhvLWzAsYwavzyXzzyW9EekRfTs8mkjMajpIxN7cpq32PsxwsPvZHceRCmejra6hoWSy1DZ5Kxwd2yA8OG8Rsfclpd2cznb+dgEF2wrC4tn8PdM6N09U5rWuMbS67raRh1uxC3UlxtexO8gKu7FYscamdFXUMEzMriauNjo3REWytMgO830AIPHUKoz9I+IunfOypdHnP5sZXRNaPRYGPBGg0va53lSdL0kYvUkQU5a6R27qYG57cSS67Wj61gO8IITpCwGOhrX08UhkYGseLkFzM9zkeeJFgfBwvzMfR7O1ksJnippnw3t1jGFwPMtA7ThpvAIWq4H0ZMp2PrMSElZKO2aeNr5rv8AretO7xs3uKseyGOT1DZ66qYaWlhD2wwEFpayMXlkluBci2UCwAs63Mh85vaQSC0gjQgggg94Oo804wvFZqZ2enmkhd/duyg+LR2XeamYaCrxmtmfCwudI8vcXGzIWHSMSOA7NmgADUnKbA6qdrujqkp5GQT4tEyoeQ3q207nhrneiHESdm+npAIEKfpRne3q66np66P+9Y1j/wDE1uXl6vBOcOmwaR+emnq8In55i6I8dXBzrt03Et8FW9ttjp8NlayYh7HgmOVl8rrek0g6tcLjTXfvVaMo5gef8lBubm4qYtfyDHKXhbJ1hHH6t9CNMx056JzhPSfR0cfUT0lZRlty2J7HvuSblsbnuva50BAAFrLCaGukhdnhkfG/2mOcw+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/nEhkjRSU15XRmT8/1b+qsYrw9bk0I3WDeFraIGe0uFtp5GdW5z45oo54y62cMfcZX2FiQWu1G8WOl7JHD4bDrHfdH4/uQ+WWqlMs7i46ZjYDQaMY0Cwa0AABo0ACXmkv4ILx0LYn1eKNYd08Ukf3m2lb8GPX0OvnToawf8oxJsmuSmaZXHX03Asiafe533V9FoBCEIBCEIBCEIEK2obHG+R5s1jXOceTWgk/AL5gq6t00j5X+lI9zz3F5LreV7eS2/pfxTqcPczjUPbB3WIc+S/iyNw81hSDoOKUZUFIoRh314cLOAI5EX+aby4ZE7ddp7jp7iuF61xQNJ8GkHokPHIdk+46H3qPnjcw2c0t+1+/cp9s5CWbU30Oo5cPcjVVLuev8APNWXZPbqqw9rm07YMrrk547uJ4EvaQ425EkLmXDoX+rkPNnZ+G74JjPgB3seHdzuyfeP4IPW7R1T6kTPrJ2SPc0PmDn9ltxc9XHvaBrkA1tay1HpX24gkw+OnpKlkxnLWvfm1bEyxcZdAWlzsoN7aZtNFjNRSyM9Njmjna497dE2zX3D+fkg+hccr2bP4dBHSQ9bJIbZyCWufYF8srm7ySQGtuOQ0CabO7OwV9BJU4lRwUjyXPbPG10D8lg4TOucwN7m7ic1r8VleCdIWIUjBHFUFzBuZI0Stbyy5tWgW3A2S1Xt1PWSMGJSzPpQbvhp8kWYjVtwfS1A3nTeLHVBBvxieR0Qle+pEZJZHM6SQEaXGXNmDSGi4aefffUcIxnEKnq4qXBKWKLTOZKcticCdSC8NAFr7g4/JTOEbSYaYurwmakoZv8A5MDg53L6QuALr8SX+Cpm32LY5SZfymstHKSY308kbQ77IYBIBa2u7UaoHXTds9Q0r4TTBkU8hPWQMIDMltH5dzO1YcAbnldQk3RZWmJstM6nq2kAkQytJabAubYkB1r8DryVVwvDqmtmyQxyVEzt5vmP2nvcbAd7jZang2xdLgzW1WJ1bhKdWU8D3tzEbh2CHycOTRxugybE8NmgdlqIpInbrPY5vuzCxHgmgPl3/wAVfNv+lCoxBroWNEFMT6OhkeAbjO/huGjfeVn7neaDq/n/AD70pDE5zg1uhPy4k9yb5j/+KbpKfqma+m7f3fVQKEBjQxu4fE8SU2qJg0X93ilHHeUpstg7sQroacA5XO7RHqxN1kcTw0B8yAg37oRwE02Gtkf+cqXdeT9QgCIeGUZvvlaEkoGtDQ1tgAAABwAFgEqgEIQgEIQgEIQgz7pyps2GZv7OeF4+8TEfhKVm3R1sc6tEkjnBscZDWsJt1klgXfdaC3xJ7lsXSfT58KrAN7YjJ/l2k+TSqD0aPAoGX39ZMf1yB8AFsnrLfDfFuj17NQxzfsm7fcfwIVYqdnJmmwAf3DR3ud+BK2SmxB7fRebcjqPis+6XsdeerhFm5gS/LpmA338bt9x5rbEyqMQvFGMcRu0Vs2X2XqKqIz2tCHFjXAdp7m+lbhYbr87jgpUhkKcrtl5mXtYjv7J/FvxCh56d7PTa5viLDyO4oeuAV22YhJoQOo6pJz0cMnpMbf2m9k+8JFF0DSo2dH/Sk8nj/c39yi6rCJmXJjJHNvaHjpr8FYmykJaOpRqkX8P5/nivP3W8PDlxV4njil/OMa7vI1/xDVRtTs3G70Hub3HtN/f80E1hPS1PS0hp4KaliduEsbHAjTVzmEkPff1ibdxVFxLEpZ5DLM90kjt73kucfM7h3DQJzVbPzt3NDxzYb/Df8FGPaQbEEHkRYoPEITvDqTrHa+iN5+QHeUDrCaW30jvuj/cnMj7m67mkvoNyZ1c+Ud53fvQN8Qmv2B5/gFvfRXssKCmzvH9InDXSfUZvZEOR1u7vsPVWZ9F2znWy/lUrbsjP0YPryjXN3huh8SORW8UvoM+y35Baz0/ZVJ1HW96iJH2TJ1S6+hssatzKsHelmyg8VVaaqfxH4J8yqQT6FFRVp5p0ytQO0JNswPFKXQNsSo2zRSQv9CRjmOt7LwWn4FZn/wCAtw+1NG90jBd4c+wd23FxBtofGwWqlU3ainzTk/Vb+KrPU64gGVaoXSa/NNCf7t37TVf5KQqRwzYymrIC6qiD7uIjcCWPa1uhLXtINi4E8jYLdJz18/LddiKh0VBShjiB1EbiN4u8Z3aeLiovGuhQXzUlSW/3czc48BI2xHmHJfD4n00ccD7Z4WMjdlN25mNDTlNhcadyzKtLYaxr/wA7E13e3Q+5M58DpZfRdkJ4O0/go6OsTllSCq8ifVD28wmmozYjNI7VrYzl77n1QLWO7iOao7aoHfp8VOdJEpNaRwEbLeZdf5D3KrONtVFXEk14O4groFaxsjsjTMpIg52Wd7Q+R5G9zxmyh3stBAA7r7yjFOjwOuWta7vZofe3f5gp4z1k6FacS2Klj9G/g4f7h+5QNThssd8zDYbyO0B4kbvNPG+mi7bIVwhYHDKkruRzXiz2tcPrAH3ck0QECFTs/C7VhdGe45h7jr8UzADGhjfPvPElSoeVDE3Rrl7gASdwXey2AyYjVsibo09qR39nE0jM7x4AcSQFG1Upe4MaCdQAALlzjoAAN/JfQnR5soKCmDXAdfJZ0zuR1yxg8m3PiSTyQe/kbIXCKJuWONrWsbyaGjeeJO8niSVYYX2jafqt+QUNXj6d3l+yE8a8uDQOAA+Cq8TOuppS4pWnp+aUgp7b05UqeNbZeoQgF2xxXCc00KB1SxEqQ6vuRBFlCUQBVexiEmQm3AKwlQeJvtIfAKs9TriDkp3SExxAl+4nhGD6z3cDbUDeeSuNJA2NjWN0a1oaB3AWHyUZs6fz/wCl/wCKNTAWapmOiqRtXh9pswGjwD94aH5N96uxUHjhD7D2T+GqTrdcUd8BC5BIU9JTJlVwZWk2udwHNxNmjzJC6ObP9rdl6uolNRBA6WPI1hLC0uDmXzdgnMR2huB4qh17CwPa9rmODXdl7Sxw04tcAV9X4ThgijYw72gX73HVx8zdK4nhEFQ3JPDHK3k9rXe6408lyrpFKp6rstB9lvyCdw1FtWuLfAqGrYHRyPZ7LiLchfs28rLhlQQuvrmtTMScdHhsg7xr71jnSVjbpKp8TPo4272tNrngDbfYWPn3LQYqxZJtf/XZ/tD9kKdKyimzEcferRRbNVD4myvb1YeMzAWuJc07ibejfeN5VYpYBJJHGdz5I4zbfZ7ww28ivpBuJu3EMc3g0gaDgApk9bb4wuowqVl7sJA4t7Q9w1HmEyBW91FNSS6vjMZ35m7vFYptbi7Xyujia0NY4jOQC8niM3IWt5JYSo8qu1tRlFhvPwHNSprbAkjQA7knsTs0/EaoR3LYx25pB6kYNrC+mY6Ad5vuBWKXToY2PzEV8zey0kU7TxeNHS+DdQPra+qtiSdPA2NrWMaGMY0Na0bmtGgASiBpWUIe4OvYgW8R/N0vFCGjRKIQCEIQCEL1oug7hZcqXo4bapvRQKTAQeoQhAFVrG32lP2WqyqBxiIOeQdDYa+SrPU6462YOk36X/ijU0FDbMssJxyl/wCKNP66qDRbisvWzhLEay2gUSdV64klPaSiJ1Kxpl1IPMFd4Hhwl+mkN8sjwxg9Fpje5mY8XO7N+Q5cVxWPtI4cj+CkNmD9B/8AbP8A60iu34idSpQEFNKyosLKFq5tJSgy5h6wF/EafK3uUHJSKy1BzJrJB3LpHPU+q3LBluToBqfJLz9GtNVMD5BJFO9oLnxu1udQHMeC02FhoBuUtTUXXSNY0XY1wMjh6IDdcl+LiQBYbhe9ldI2AKdKyxGs6IqqCWOSKWKaNkkchzXjkDWPDjYatdoOY8FY46xaa5t96zOtw8xvcz2SR5D0fhZMs0XNVdrhza4fArCJj2nH6zvmVszmkAnkCfcCq5i3RZJq6mna+/ayTDIddSA9gIPmAmjLM6qNz8sbGlz5HBrWje4k6Aedvet+2G2Ybh9K2IWMrrPmcNbyW9EH2W7h5niq70dbDyQTOqKpgErLshZcOy39OW7SRqDlb5nQ2WnU1KSpWShhuu306l4acBdPpwUEA6IriymJ6cBR07hwQIIQgBAJ1SQ3SMMdypmjhsLoFoY7BKIQgEIQgFXcYfaU+A+SsSrO0DCJb8C0WPO2/wDBVnqdcKYLUhrZzxMun+VGuXuLnd5TLCWFxkA/tP8Ajj/crJR0Qbqd6y9bOEaOg4lSQFl6vCsaquLMIle7gT+HFSmyv9XH6Sf/AFpE1rJPpH+Kc7OyAU5P97Uf60iq8ROpKomyjvUHUTZilKyozFJ08BcVK3MUZJ0Xoksbd9vwUzTUoaq3NJ23fbd+0VWU6TWzA/okH6Nvy1UoozZr+qwfo2/JSalUCre0FIC/MOIAPiP4fJTdXUho71ByyZjqtl8rLPUDXU1mPNtzHn9UqciZcDwCbYtDaCUg7o5Db7hVioqMAAnkFWk5I0lEpJjABougEKFhcSyAC69kfYXUPW1dyg8rKm5TMlCUjiug4a26dwwJenplIRQgIGsVJrdPQF6hAIQhAIQhAJvXUglaWuuORGhB5g8CnCEDXD6BkLcrBYc+JPEk7ye8p0hCAXhXqEFUxJ9pn/a/ALzDJ/oco/tJ/jM8p1j9CQ4yNDnB1rtaMzs2gFh39+gXeB4U5rB1gscz3Wve2ZznAX47wqvEyfXtJSFx7lMwQho0XbGAaBdKVPCqxU0wLiRocxuOG9WcqrySds/aPzVZTpLbNf1WD9G35J5VVAaO9R2BThtJD+jb8k1nlLypVHM0pcbpWmpCde4p1R0HFykXMAabcigp+Jy/QTfopP2CrjD6I8AqLiNxFKDp9G/9kq8weiPAfJVpGSi8c629DjZRFfWX0ClbyurL6BMV60XT2mpLoEIKe6lKel5paGAN8Usg8aLL1CEAhCEAhCEAhCEAhCEAhCEAhCEAhCEAhCEHhVOqbiRwPtH4m4+auSjsTwlsxBLnM5ltgXN9m/DxGq2XxlnqEwjM+GFo4RtHwU/SUIbqdSlqOkZG0NYAABYeA3JdY0LmTcfArpcS7j4FBUcVcDBLf+ykt3dgq2wnsjwHyVHr5PoJf0T/ANkqy1db2Q1vIXPkq0jL3EK2/ZamMbC4pSmpS89ymKemDQpWb0tDben7W23L1CAQhCAQhCAQhCAQhCAQhCAQhCAQhCAQhCAQhCAQhCAQhCAQhCAXjhovUIKPjNE5maIAuc9rgwAXLriwPcBfUncrDQYcdC/u0Us5erbfWSeOWMAFgukIWNCEIQCEIQCEIQCEIQCEIQCEIQf/2Q=="/>
          <p:cNvSpPr>
            <a:spLocks noChangeAspect="1" noChangeArrowheads="1"/>
          </p:cNvSpPr>
          <p:nvPr/>
        </p:nvSpPr>
        <p:spPr bwMode="auto">
          <a:xfrm>
            <a:off x="1739900" y="-15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AutoShape 6" descr="data:image/jpeg;base64,/9j/4AAQSkZJRgABAQAAAQABAAD/2wCEAAkGBxQTEhUUExQVFRUXFxYXGBUXFxcXGBYVFxgYFxQYFRcYHCggGBolHBUUITIhJSkrLi4uFx8zODMsNygtLisBCgoKDQ0OGhAPFCwcFBwsKywsKywsLCwsKywsLTQsLCwsLCwsLDcrLDc3LCssNysrNyw3Nzc3KysrKysrKysrK//AABEIAMkA+gMBIgACEQEDEQH/xAAcAAABBQEBAQAAAAAAAAAAAAAAAwQFBgcCAQj/xABLEAABAwIDBAYGBQgJAgcAAAABAAIDBBEFEiEGMUFRBxMiYXGBMkJSkaGxI2JygsEUM3OistHh8CQ0U2OSk7PCw0NUFRYXJWSD8f/EABcBAQEBAQAAAAAAAAAAAAAAAAACAQP/xAAZEQEBAQEBAQAAAAAAAAAAAAAAAQIxESH/2gAMAwEAAhEDEQA/ANxQhCAQhCAQhMMcxaKlhfPM7Kxgv3k8GtHFxOgCCO202mjoKd0rrOkNxFHe2d9tL8Q0aEngFg0W2Fc2V8raqVr3uzO1uy/IRuu0NG61kjtRj8tdUOnl0voxl7iNnBo91yeJ8lEoNKwjphqGWFRBHKOLoyY3/wCE3a4+YV2wfpQw+b0pTTu5TgMH+YCWfrL5+c4DebLoIPrCCdr2hzHNc07nNIIPgQlF8pUFfJA7NBJJE7nG5zL/AGgNHeauWD9K9dDpL1dSB7YEb/8AFGLe9p80G9oWd4N0vUcthM2Wndzc3Oz/ABsuQO9wCu2F4vBUNzQTRyt5xva63cbHQ9xQPkIQgEIQgEIQgEIQgEIQgEIQgEIQgEIQgEIQgEIQgEIQgF899MW1Dn4g+le7LFT5MjfVL3xteXuPtdstHIDvW6Y7i8dLA+eU2YwcN7idGtaOJJsF8w7VtNdUS1LjkkkNy3e0AANa3noA0X+SBAIv4+AFyTwA5nuTTD43MaWv3hxAHdpx81r3RHsTmLa6oZ2RrTxuG8/2zgf1R972UFg6MNhxTRdfUMBqJW2yOF+pjOuTXTMd7vIcLlHpA2dweBglqYzC57srTT3a9xPpERN7LwBqSWmwV3x3GYqSB88zsrGDxLidGtaOLibABY3gOGz49XOqakOZSx9ktB0AFnNp2EcTcOe794sDCPYeKoucOxCnqOIhk+hmA+sNST4tbv4KvYzs5V0t+vppWAevlzR+Odl2jzK3PazZSjlbcUEc8oLdInMp5msF7Oa+7bkZQACQO/RVaFklMctPiVRTE6fk2KRufGSQLNZO6zbdzHHegx7Pcb7+GoXsUhaczCWO9tri13k4WIWs4th+YE4hgocDYmsw1wdmOnaLG2eRrftX8Cq4NjqKqP8AQMSZn/7eqaY5L8sxAPED0D4oGmD9JWIU9h1/XNHqzNz6dzxZ58yVecG6aojpV074j7cTutb4lpDXjwAKzXGtjK+luZaZ+Qf9SP6VhHO8d3AfaAVda8Hdr+Hig+p8F2uoqqwgqYnuOuTNlk843WcPcpwL47J3X4G4twPMcip7Bdtq+l/M1MmX2JCZWaX3CS+Xf6pCD6mQsVwbpveLCrpg7m+Bxaf8uTT9ZX3BOkfDqmwbUNjefUmBid5F9g7dwJQW1C5a8EXBuOYXt0HqEIQCEIQCEIQCEIQCEIQCEIQCpe2XSLBQStiyOmktd7WOAMY9W99Mx5aaa8rqdI+2TaCGzCDUyAiJp1tbR0jx7Lb+ZsOa+d5ZnPc57iXvc4uc929znG7nHvJJQWjbvbOTEZgQDHAz83GTrfi+Sxtm1I00A8Sqz1xSJPMqb2T2XqK+QsgaGtbbrJn3yR34bu08jUNHvA1QQ2Y/xUxg21tZSkdTUyBo9Rzs8fhkfcDysrPjmzGEULurqayrlntZzIBF2CbEXBYQw2NwHO15JvUbAMmpDV4bO+ZjM+eKZgZMMurgC0AFwGtrC99CgWm6R2VTBFilGydo1D4XOje0kWzNa52htxzDenOCspc3/tWMTUjyb/k1XfqzxIbmAafHtnTzWawML9I2uebXs1rnHKN5ytBNhca96TzgjeD3DX+CDZMTfXsIfiGFxVYDbCroiWThutrFpz8SdMoXWE7YU8g6qHEC03saXFI+sbf2OvBab3t6T3nfoVlWD4/VUv8AVp5IRya67P8ALddnwVm/9RxOAzEqKmrG+2G9VKPB2ov4ZUGmYZgRc9oZTyUV7kVGH1MZpjx1hfob2trE7fvG9L9JRw6Knz18AlLrxscIwZS/KSA2QDsE5Sb3A0Wc4S7DCc1BiNVhUh16qY/Ql3Mm5ad3F54aDcvdqtmcYn6t9Q84jAxwINM+P0b2cWsaxtnlpIuA61+IQOOijBcSmhdNDWyU8bbNjDx10cjxbPaJxs1g9G4trfkVP41hdS6//iOE09a2xBqKJ2SYbt7HEPJ1J0NvBPsE6TcPbG2ms6gkYwMZFUxlrWWADblp9G/MtJsfFemnLyah1KHufa9ZhVR2n2GjpIyWl2nq/SW3C6DPZNlsLqHFlLXPpZ/+3rmFpBI0aHEN5ji4+Ki8Z6OsRp+06AzMtcSQESAjnlHb/V471qMkwqR1HX0lcQD/AEbEIvyeptfSzgwWOoseq5ajevML2McHOFIa7CpG65RJHPSPJPqtLnX8CG+CDAi6xIOhBsQdHAjeCDqCuTytf+eS2bbfE56Qxsxako8QikJEc0bTHN2AL5gQcrrH1SBv14JphXR3Q4pAaihdVUgzFmSZrXsLh6WXtXcNd+fhbSxQZrhGP1VKb09RLDb1WOOTmbxm7PeFfcE6a6yOwqIop2j1m3if5m5YfcFBbSdGNfRsfK5kUsTAXOkjeOy0aklrw0jyv5qkudzN0H0jgvTBh09g976dx0tM2zb/AKRt2gd5IV4o6yOVofE9kjT6zHBw94K+Ncx8ErQ10kL88Mkkb/ajcWE+70kH2ahZr0MbTT1Mc0VVKZZYixwcQ0ERvBblJAGazmO1PPetKQCEIQCEIQCEIQCgtsNpoqCndNIbuPZjjB7UkltGju4k8BcqcJWHdK2JMmr3RkBzYGtjF+D3gSSWP3mD7qChYzistVM+eZ2aR51PBoHosaODWjQD36kpi48/5/BSsmGsd6Li3u9IfvTSXDZBuAd3t3+4oGd+S3WnqvyXZ5smHAyPMbO0xud4kkIE0jmgG72kuNiNMoG4LCX6GxBB5EEfNPcIxyppXF1PPJCTvDT2T4sddrjpvIQPtn9l6ytlyRRSC5JfNI17WNzG7nPe7V5vc2FyfiNYxitjwqjjwyhvLWzAsYwavzyXzzyW9EekRfTs8mkjMajpIxN7cpq32PsxwsPvZHceRCmejra6hoWSy1DZ5Kxwd2yA8OG8Rsfclpd2cznb+dgEF2wrC4tn8PdM6N09U5rWuMbS67raRh1uxC3UlxtexO8gKu7FYscamdFXUMEzMriauNjo3REWytMgO830AIPHUKoz9I+IunfOypdHnP5sZXRNaPRYGPBGg0va53lSdL0kYvUkQU5a6R27qYG57cSS67Wj61gO8IITpCwGOhrX08UhkYGseLkFzM9zkeeJFgfBwvzMfR7O1ksJnippnw3t1jGFwPMtA7ThpvAIWq4H0ZMp2PrMSElZKO2aeNr5rv8AretO7xs3uKseyGOT1DZ66qYaWlhD2wwEFpayMXlkluBci2UCwAs63Mh85vaQSC0gjQgggg94Oo804wvFZqZ2enmkhd/duyg+LR2XeamYaCrxmtmfCwudI8vcXGzIWHSMSOA7NmgADUnKbA6qdrujqkp5GQT4tEyoeQ3q207nhrneiHESdm+npAIEKfpRne3q66np66P+9Y1j/wDE1uXl6vBOcOmwaR+emnq8In55i6I8dXBzrt03Et8FW9ttjp8NlayYh7HgmOVl8rrek0g6tcLjTXfvVaMo5gef8lBubm4qYtfyDHKXhbJ1hHH6t9CNMx056JzhPSfR0cfUT0lZRlty2J7HvuSblsbnuva50BAAFrLCaGukhdnhkfG/2mOcw+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/nEhkjRSU15XRmT8/1b+qsYrw9bk0I3WDeFraIGe0uFtp5GdW5z45oo54y62cMfcZX2FiQWu1G8WOl7JHD4bDrHfdH4/uQ+WWqlMs7i46ZjYDQaMY0Cwa0AABo0ACXmkv4ILx0LYn1eKNYd08Ukf3m2lb8GPX0OvnToawf8oxJsmuSmaZXHX03Asiafe533V9FoBCEIBCEIBCEIEK2obHG+R5s1jXOceTWgk/AL5gq6t00j5X+lI9zz3F5LreV7eS2/pfxTqcPczjUPbB3WIc+S/iyNw81hSDoOKUZUFIoRh314cLOAI5EX+aby4ZE7ddp7jp7iuF61xQNJ8GkHokPHIdk+46H3qPnjcw2c0t+1+/cp9s5CWbU30Oo5cPcjVVLuev8APNWXZPbqqw9rm07YMrrk547uJ4EvaQ425EkLmXDoX+rkPNnZ+G74JjPgB3seHdzuyfeP4IPW7R1T6kTPrJ2SPc0PmDn9ltxc9XHvaBrkA1tay1HpX24gkw+OnpKlkxnLWvfm1bEyxcZdAWlzsoN7aZtNFjNRSyM9Njmjna497dE2zX3D+fkg+hccr2bP4dBHSQ9bJIbZyCWufYF8srm7ySQGtuOQ0CabO7OwV9BJU4lRwUjyXPbPG10D8lg4TOucwN7m7ic1r8VleCdIWIUjBHFUFzBuZI0Stbyy5tWgW3A2S1Xt1PWSMGJSzPpQbvhp8kWYjVtwfS1A3nTeLHVBBvxieR0Qle+pEZJZHM6SQEaXGXNmDSGi4aefffUcIxnEKnq4qXBKWKLTOZKcticCdSC8NAFr7g4/JTOEbSYaYurwmakoZv8A5MDg53L6QuALr8SX+Cpm32LY5SZfymstHKSY308kbQ77IYBIBa2u7UaoHXTds9Q0r4TTBkU8hPWQMIDMltH5dzO1YcAbnldQk3RZWmJstM6nq2kAkQytJabAubYkB1r8DryVVwvDqmtmyQxyVEzt5vmP2nvcbAd7jZang2xdLgzW1WJ1bhKdWU8D3tzEbh2CHycOTRxugybE8NmgdlqIpInbrPY5vuzCxHgmgPl3/wAVfNv+lCoxBroWNEFMT6OhkeAbjO/huGjfeVn7neaDq/n/AD70pDE5zg1uhPy4k9yb5j/+KbpKfqma+m7f3fVQKEBjQxu4fE8SU2qJg0X93ilHHeUpstg7sQroacA5XO7RHqxN1kcTw0B8yAg37oRwE02Gtkf+cqXdeT9QgCIeGUZvvlaEkoGtDQ1tgAAABwAFgEqgEIQgEIQgEIQgz7pyps2GZv7OeF4+8TEfhKVm3R1sc6tEkjnBscZDWsJt1klgXfdaC3xJ7lsXSfT58KrAN7YjJ/l2k+TSqD0aPAoGX39ZMf1yB8AFsnrLfDfFuj17NQxzfsm7fcfwIVYqdnJmmwAf3DR3ud+BK2SmxB7fRebcjqPis+6XsdeerhFm5gS/LpmA338bt9x5rbEyqMQvFGMcRu0Vs2X2XqKqIz2tCHFjXAdp7m+lbhYbr87jgpUhkKcrtl5mXtYjv7J/FvxCh56d7PTa5viLDyO4oeuAV22YhJoQOo6pJz0cMnpMbf2m9k+8JFF0DSo2dH/Sk8nj/c39yi6rCJmXJjJHNvaHjpr8FYmykJaOpRqkX8P5/nivP3W8PDlxV4njil/OMa7vI1/xDVRtTs3G70Hub3HtN/f80E1hPS1PS0hp4KaliduEsbHAjTVzmEkPff1ibdxVFxLEpZ5DLM90kjt73kucfM7h3DQJzVbPzt3NDxzYb/Df8FGPaQbEEHkRYoPEITvDqTrHa+iN5+QHeUDrCaW30jvuj/cnMj7m67mkvoNyZ1c+Ud53fvQN8Qmv2B5/gFvfRXssKCmzvH9InDXSfUZvZEOR1u7vsPVWZ9F2znWy/lUrbsjP0YPryjXN3huh8SORW8UvoM+y35Baz0/ZVJ1HW96iJH2TJ1S6+hssatzKsHelmyg8VVaaqfxH4J8yqQT6FFRVp5p0ytQO0JNswPFKXQNsSo2zRSQv9CRjmOt7LwWn4FZn/wCAtw+1NG90jBd4c+wd23FxBtofGwWqlU3ainzTk/Vb+KrPU64gGVaoXSa/NNCf7t37TVf5KQqRwzYymrIC6qiD7uIjcCWPa1uhLXtINi4E8jYLdJz18/LddiKh0VBShjiB1EbiN4u8Z3aeLiovGuhQXzUlSW/3czc48BI2xHmHJfD4n00ccD7Z4WMjdlN25mNDTlNhcadyzKtLYaxr/wA7E13e3Q+5M58DpZfRdkJ4O0/go6OsTllSCq8ifVD28wmmozYjNI7VrYzl77n1QLWO7iOao7aoHfp8VOdJEpNaRwEbLeZdf5D3KrONtVFXEk14O4groFaxsjsjTMpIg52Wd7Q+R5G9zxmyh3stBAA7r7yjFOjwOuWta7vZofe3f5gp4z1k6FacS2Klj9G/g4f7h+5QNThssd8zDYbyO0B4kbvNPG+mi7bIVwhYHDKkruRzXiz2tcPrAH3ck0QECFTs/C7VhdGe45h7jr8UzADGhjfPvPElSoeVDE3Rrl7gASdwXey2AyYjVsibo09qR39nE0jM7x4AcSQFG1Upe4MaCdQAALlzjoAAN/JfQnR5soKCmDXAdfJZ0zuR1yxg8m3PiSTyQe/kbIXCKJuWONrWsbyaGjeeJO8niSVYYX2jafqt+QUNXj6d3l+yE8a8uDQOAA+Cq8TOuppS4pWnp+aUgp7b05UqeNbZeoQgF2xxXCc00KB1SxEqQ6vuRBFlCUQBVexiEmQm3AKwlQeJvtIfAKs9TriDkp3SExxAl+4nhGD6z3cDbUDeeSuNJA2NjWN0a1oaB3AWHyUZs6fz/wCl/wCKNTAWapmOiqRtXh9pswGjwD94aH5N96uxUHjhD7D2T+GqTrdcUd8BC5BIU9JTJlVwZWk2udwHNxNmjzJC6ObP9rdl6uolNRBA6WPI1hLC0uDmXzdgnMR2huB4qh17CwPa9rmODXdl7Sxw04tcAV9X4ThgijYw72gX73HVx8zdK4nhEFQ3JPDHK3k9rXe6408lyrpFKp6rstB9lvyCdw1FtWuLfAqGrYHRyPZ7LiLchfs28rLhlQQuvrmtTMScdHhsg7xr71jnSVjbpKp8TPo4272tNrngDbfYWPn3LQYqxZJtf/XZ/tD9kKdKyimzEcferRRbNVD4myvb1YeMzAWuJc07ibejfeN5VYpYBJJHGdz5I4zbfZ7ww28ivpBuJu3EMc3g0gaDgApk9bb4wuowqVl7sJA4t7Q9w1HmEyBW91FNSS6vjMZ35m7vFYptbi7Xyujia0NY4jOQC8niM3IWt5JYSo8qu1tRlFhvPwHNSprbAkjQA7knsTs0/EaoR3LYx25pB6kYNrC+mY6Ad5vuBWKXToY2PzEV8zey0kU7TxeNHS+DdQPra+qtiSdPA2NrWMaGMY0Na0bmtGgASiBpWUIe4OvYgW8R/N0vFCGjRKIQCEIQCEL1oug7hZcqXo4bapvRQKTAQeoQhAFVrG32lP2WqyqBxiIOeQdDYa+SrPU6462YOk36X/ijU0FDbMssJxyl/wCKNP66qDRbisvWzhLEay2gUSdV64klPaSiJ1Kxpl1IPMFd4Hhwl+mkN8sjwxg9Fpje5mY8XO7N+Q5cVxWPtI4cj+CkNmD9B/8AbP8A60iu34idSpQEFNKyosLKFq5tJSgy5h6wF/EafK3uUHJSKy1BzJrJB3LpHPU+q3LBluToBqfJLz9GtNVMD5BJFO9oLnxu1udQHMeC02FhoBuUtTUXXSNY0XY1wMjh6IDdcl+LiQBYbhe9ldI2AKdKyxGs6IqqCWOSKWKaNkkchzXjkDWPDjYatdoOY8FY46xaa5t96zOtw8xvcz2SR5D0fhZMs0XNVdrhza4fArCJj2nH6zvmVszmkAnkCfcCq5i3RZJq6mna+/ayTDIddSA9gIPmAmjLM6qNz8sbGlz5HBrWje4k6Aedvet+2G2Ybh9K2IWMrrPmcNbyW9EH2W7h5niq70dbDyQTOqKpgErLshZcOy39OW7SRqDlb5nQ2WnU1KSpWShhuu306l4acBdPpwUEA6IriymJ6cBR07hwQIIQgBAJ1SQ3SMMdypmjhsLoFoY7BKIQgEIQgFXcYfaU+A+SsSrO0DCJb8C0WPO2/wDBVnqdcKYLUhrZzxMun+VGuXuLnd5TLCWFxkA/tP8Ajj/crJR0Qbqd6y9bOEaOg4lSQFl6vCsaquLMIle7gT+HFSmyv9XH6Sf/AFpE1rJPpH+Kc7OyAU5P97Uf60iq8ROpKomyjvUHUTZilKyozFJ08BcVK3MUZJ0Xoksbd9vwUzTUoaq3NJ23fbd+0VWU6TWzA/okH6Nvy1UoozZr+qwfo2/JSalUCre0FIC/MOIAPiP4fJTdXUho71ByyZjqtl8rLPUDXU1mPNtzHn9UqciZcDwCbYtDaCUg7o5Db7hVioqMAAnkFWk5I0lEpJjABougEKFhcSyAC69kfYXUPW1dyg8rKm5TMlCUjiug4a26dwwJenplIRQgIGsVJrdPQF6hAIQhAIQhAJvXUglaWuuORGhB5g8CnCEDXD6BkLcrBYc+JPEk7ye8p0hCAXhXqEFUxJ9pn/a/ALzDJ/oco/tJ/jM8p1j9CQ4yNDnB1rtaMzs2gFh39+gXeB4U5rB1gscz3Wve2ZznAX47wqvEyfXtJSFx7lMwQho0XbGAaBdKVPCqxU0wLiRocxuOG9WcqrySds/aPzVZTpLbNf1WD9G35J5VVAaO9R2BThtJD+jb8k1nlLypVHM0pcbpWmpCde4p1R0HFykXMAabcigp+Jy/QTfopP2CrjD6I8AqLiNxFKDp9G/9kq8weiPAfJVpGSi8c629DjZRFfWX0ClbyurL6BMV60XT2mpLoEIKe6lKel5paGAN8Usg8aLL1CEAhCEAhCEAhCEAhCEAhCEAhCEAhCEAhCEHhVOqbiRwPtH4m4+auSjsTwlsxBLnM5ltgXN9m/DxGq2XxlnqEwjM+GFo4RtHwU/SUIbqdSlqOkZG0NYAABYeA3JdY0LmTcfArpcS7j4FBUcVcDBLf+ykt3dgq2wnsjwHyVHr5PoJf0T/ANkqy1db2Q1vIXPkq0jL3EK2/ZamMbC4pSmpS89ymKemDQpWb0tDben7W23L1CAQhCAQhCAQhCAQhCAQhCAQhCAQhCAQhCAQhCAQhCAQhCAQhCAXjhovUIKPjNE5maIAuc9rgwAXLriwPcBfUncrDQYcdC/u0Us5erbfWSeOWMAFgukIWNCEIQCEIQCEIQCEIQCEIQCEIQf/2Q=="/>
          <p:cNvSpPr>
            <a:spLocks noChangeAspect="1" noChangeArrowheads="1"/>
          </p:cNvSpPr>
          <p:nvPr/>
        </p:nvSpPr>
        <p:spPr bwMode="auto">
          <a:xfrm>
            <a:off x="1892300" y="15081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5" name="TextBox 224"/>
              <p:cNvSpPr txBox="1"/>
              <p:nvPr/>
            </p:nvSpPr>
            <p:spPr>
              <a:xfrm>
                <a:off x="5127432" y="2963155"/>
                <a:ext cx="1266180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25" name="TextBox 2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7432" y="2963155"/>
                <a:ext cx="1266180" cy="6182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30"/>
          <p:cNvGrpSpPr/>
          <p:nvPr/>
        </p:nvGrpSpPr>
        <p:grpSpPr>
          <a:xfrm>
            <a:off x="7550326" y="4800601"/>
            <a:ext cx="2133600" cy="715368"/>
            <a:chOff x="4207046" y="5703474"/>
            <a:chExt cx="2133600" cy="71536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4368899" y="5704992"/>
                  <a:ext cx="1809894" cy="689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𝑒𝑞</m:t>
                                </m:r>
                              </m:sub>
                            </m:sSub>
                          </m:den>
                        </m:f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68899" y="5704992"/>
                  <a:ext cx="1809894" cy="68999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Rectangle 16"/>
            <p:cNvSpPr/>
            <p:nvPr/>
          </p:nvSpPr>
          <p:spPr>
            <a:xfrm>
              <a:off x="4207046" y="5703474"/>
              <a:ext cx="2133600" cy="71536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843594" y="4315844"/>
            <a:ext cx="1493394" cy="1703957"/>
            <a:chOff x="811271" y="4315843"/>
            <a:chExt cx="1493394" cy="170395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8" name="TextBox 257"/>
                <p:cNvSpPr txBox="1"/>
                <p:nvPr/>
              </p:nvSpPr>
              <p:spPr>
                <a:xfrm>
                  <a:off x="1134451" y="4927572"/>
                  <a:ext cx="572786" cy="39074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𝑒𝑞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258" name="TextBox 2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4451" y="4927572"/>
                  <a:ext cx="572786" cy="390748"/>
                </a:xfrm>
                <a:prstGeom prst="rect">
                  <a:avLst/>
                </a:prstGeom>
                <a:blipFill>
                  <a:blip r:embed="rId5"/>
                  <a:stretch>
                    <a:fillRect b="-468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68" name="Group 267"/>
            <p:cNvGrpSpPr/>
            <p:nvPr/>
          </p:nvGrpSpPr>
          <p:grpSpPr>
            <a:xfrm rot="5400000">
              <a:off x="845369" y="4956155"/>
              <a:ext cx="1703956" cy="423333"/>
              <a:chOff x="1786467" y="5215467"/>
              <a:chExt cx="2644422" cy="423333"/>
            </a:xfrm>
          </p:grpSpPr>
          <p:grpSp>
            <p:nvGrpSpPr>
              <p:cNvPr id="312" name="Group 311"/>
              <p:cNvGrpSpPr/>
              <p:nvPr/>
            </p:nvGrpSpPr>
            <p:grpSpPr>
              <a:xfrm>
                <a:off x="3581401" y="5215467"/>
                <a:ext cx="304799" cy="423333"/>
                <a:chOff x="1981201" y="5215467"/>
                <a:chExt cx="457200" cy="685800"/>
              </a:xfrm>
            </p:grpSpPr>
            <p:grpSp>
              <p:nvGrpSpPr>
                <p:cNvPr id="346" name="Group 345"/>
                <p:cNvGrpSpPr/>
                <p:nvPr/>
              </p:nvGrpSpPr>
              <p:grpSpPr>
                <a:xfrm rot="16200000">
                  <a:off x="1866901" y="5329767"/>
                  <a:ext cx="685800" cy="457200"/>
                  <a:chOff x="1524000" y="5943600"/>
                  <a:chExt cx="685800" cy="457200"/>
                </a:xfrm>
              </p:grpSpPr>
              <p:sp>
                <p:nvSpPr>
                  <p:cNvPr id="350" name="Arc 349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351" name="Arc 350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47" name="Group 346"/>
                <p:cNvGrpSpPr/>
                <p:nvPr/>
              </p:nvGrpSpPr>
              <p:grpSpPr>
                <a:xfrm rot="5400000" flipV="1">
                  <a:off x="1807633" y="5507569"/>
                  <a:ext cx="423335" cy="76200"/>
                  <a:chOff x="1524000" y="5943600"/>
                  <a:chExt cx="685800" cy="457200"/>
                </a:xfrm>
              </p:grpSpPr>
              <p:sp>
                <p:nvSpPr>
                  <p:cNvPr id="348" name="Arc 347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349" name="Arc 348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313" name="Group 312"/>
              <p:cNvGrpSpPr/>
              <p:nvPr/>
            </p:nvGrpSpPr>
            <p:grpSpPr>
              <a:xfrm>
                <a:off x="3330223" y="5215467"/>
                <a:ext cx="304799" cy="423333"/>
                <a:chOff x="1981201" y="5215467"/>
                <a:chExt cx="457200" cy="685800"/>
              </a:xfrm>
            </p:grpSpPr>
            <p:grpSp>
              <p:nvGrpSpPr>
                <p:cNvPr id="340" name="Group 115"/>
                <p:cNvGrpSpPr/>
                <p:nvPr/>
              </p:nvGrpSpPr>
              <p:grpSpPr>
                <a:xfrm rot="16200000">
                  <a:off x="1866901" y="5329767"/>
                  <a:ext cx="685800" cy="457200"/>
                  <a:chOff x="1524000" y="5943600"/>
                  <a:chExt cx="685800" cy="457200"/>
                </a:xfrm>
              </p:grpSpPr>
              <p:sp>
                <p:nvSpPr>
                  <p:cNvPr id="344" name="Arc 343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345" name="Arc 344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41" name="Group 118"/>
                <p:cNvGrpSpPr/>
                <p:nvPr/>
              </p:nvGrpSpPr>
              <p:grpSpPr>
                <a:xfrm rot="5400000" flipV="1">
                  <a:off x="1807633" y="5507569"/>
                  <a:ext cx="423335" cy="76200"/>
                  <a:chOff x="1524000" y="5943600"/>
                  <a:chExt cx="685800" cy="457200"/>
                </a:xfrm>
              </p:grpSpPr>
              <p:sp>
                <p:nvSpPr>
                  <p:cNvPr id="342" name="Arc 341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343" name="Arc 342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314" name="Group 313"/>
              <p:cNvGrpSpPr/>
              <p:nvPr/>
            </p:nvGrpSpPr>
            <p:grpSpPr>
              <a:xfrm>
                <a:off x="3081867" y="5215467"/>
                <a:ext cx="304799" cy="423333"/>
                <a:chOff x="1981201" y="5215467"/>
                <a:chExt cx="457200" cy="685800"/>
              </a:xfrm>
            </p:grpSpPr>
            <p:grpSp>
              <p:nvGrpSpPr>
                <p:cNvPr id="334" name="Group 115"/>
                <p:cNvGrpSpPr/>
                <p:nvPr/>
              </p:nvGrpSpPr>
              <p:grpSpPr>
                <a:xfrm rot="16200000">
                  <a:off x="1866901" y="5329767"/>
                  <a:ext cx="685800" cy="457200"/>
                  <a:chOff x="1524000" y="5943600"/>
                  <a:chExt cx="685800" cy="457200"/>
                </a:xfrm>
              </p:grpSpPr>
              <p:sp>
                <p:nvSpPr>
                  <p:cNvPr id="338" name="Arc 337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339" name="Arc 338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35" name="Group 118"/>
                <p:cNvGrpSpPr/>
                <p:nvPr/>
              </p:nvGrpSpPr>
              <p:grpSpPr>
                <a:xfrm rot="5400000" flipV="1">
                  <a:off x="1807633" y="5507569"/>
                  <a:ext cx="423335" cy="76200"/>
                  <a:chOff x="1524000" y="5943600"/>
                  <a:chExt cx="685800" cy="457200"/>
                </a:xfrm>
              </p:grpSpPr>
              <p:sp>
                <p:nvSpPr>
                  <p:cNvPr id="336" name="Arc 335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337" name="Arc 336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315" name="Group 314"/>
              <p:cNvGrpSpPr/>
              <p:nvPr/>
            </p:nvGrpSpPr>
            <p:grpSpPr>
              <a:xfrm>
                <a:off x="2830689" y="5215467"/>
                <a:ext cx="304799" cy="423333"/>
                <a:chOff x="1981201" y="5215467"/>
                <a:chExt cx="457200" cy="685800"/>
              </a:xfrm>
            </p:grpSpPr>
            <p:grpSp>
              <p:nvGrpSpPr>
                <p:cNvPr id="328" name="Group 115"/>
                <p:cNvGrpSpPr/>
                <p:nvPr/>
              </p:nvGrpSpPr>
              <p:grpSpPr>
                <a:xfrm rot="16200000">
                  <a:off x="1866901" y="5329767"/>
                  <a:ext cx="685800" cy="457200"/>
                  <a:chOff x="1524000" y="5943600"/>
                  <a:chExt cx="685800" cy="457200"/>
                </a:xfrm>
              </p:grpSpPr>
              <p:sp>
                <p:nvSpPr>
                  <p:cNvPr id="332" name="Arc 331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333" name="Arc 332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29" name="Group 118"/>
                <p:cNvGrpSpPr/>
                <p:nvPr/>
              </p:nvGrpSpPr>
              <p:grpSpPr>
                <a:xfrm rot="5400000" flipV="1">
                  <a:off x="1807633" y="5507569"/>
                  <a:ext cx="423335" cy="76200"/>
                  <a:chOff x="1524000" y="5943600"/>
                  <a:chExt cx="685800" cy="457200"/>
                </a:xfrm>
              </p:grpSpPr>
              <p:sp>
                <p:nvSpPr>
                  <p:cNvPr id="330" name="Arc 329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331" name="Arc 330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316" name="Group 315"/>
              <p:cNvGrpSpPr/>
              <p:nvPr/>
            </p:nvGrpSpPr>
            <p:grpSpPr>
              <a:xfrm>
                <a:off x="2579511" y="5215467"/>
                <a:ext cx="304799" cy="423333"/>
                <a:chOff x="1981201" y="5215467"/>
                <a:chExt cx="457200" cy="685800"/>
              </a:xfrm>
            </p:grpSpPr>
            <p:grpSp>
              <p:nvGrpSpPr>
                <p:cNvPr id="322" name="Group 115"/>
                <p:cNvGrpSpPr/>
                <p:nvPr/>
              </p:nvGrpSpPr>
              <p:grpSpPr>
                <a:xfrm rot="16200000">
                  <a:off x="1866901" y="5329767"/>
                  <a:ext cx="685800" cy="457200"/>
                  <a:chOff x="1524000" y="5943600"/>
                  <a:chExt cx="685800" cy="457200"/>
                </a:xfrm>
              </p:grpSpPr>
              <p:sp>
                <p:nvSpPr>
                  <p:cNvPr id="326" name="Arc 325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327" name="Arc 326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23" name="Group 118"/>
                <p:cNvGrpSpPr/>
                <p:nvPr/>
              </p:nvGrpSpPr>
              <p:grpSpPr>
                <a:xfrm rot="5400000" flipV="1">
                  <a:off x="1807633" y="5507569"/>
                  <a:ext cx="423335" cy="76200"/>
                  <a:chOff x="1524000" y="5943600"/>
                  <a:chExt cx="685800" cy="457200"/>
                </a:xfrm>
              </p:grpSpPr>
              <p:sp>
                <p:nvSpPr>
                  <p:cNvPr id="324" name="Arc 323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325" name="Arc 324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317" name="Group 115"/>
              <p:cNvGrpSpPr/>
              <p:nvPr/>
            </p:nvGrpSpPr>
            <p:grpSpPr>
              <a:xfrm rot="16200000">
                <a:off x="2269067" y="5274734"/>
                <a:ext cx="423333" cy="304799"/>
                <a:chOff x="1524000" y="5943600"/>
                <a:chExt cx="685800" cy="457200"/>
              </a:xfrm>
            </p:grpSpPr>
            <p:sp>
              <p:nvSpPr>
                <p:cNvPr id="320" name="Arc 319"/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321" name="Arc 320"/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cxnSp>
            <p:nvCxnSpPr>
              <p:cNvPr id="318" name="Straight Connector 317"/>
              <p:cNvCxnSpPr/>
              <p:nvPr/>
            </p:nvCxnSpPr>
            <p:spPr>
              <a:xfrm>
                <a:off x="3897489" y="5421489"/>
                <a:ext cx="5334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Straight Connector 318"/>
              <p:cNvCxnSpPr/>
              <p:nvPr/>
            </p:nvCxnSpPr>
            <p:spPr>
              <a:xfrm>
                <a:off x="1786467" y="5421489"/>
                <a:ext cx="5334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0" name="Straight Connector 269"/>
            <p:cNvCxnSpPr/>
            <p:nvPr/>
          </p:nvCxnSpPr>
          <p:spPr>
            <a:xfrm flipH="1">
              <a:off x="812512" y="4315843"/>
              <a:ext cx="892673" cy="26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flipH="1" flipV="1">
              <a:off x="811271" y="6019799"/>
              <a:ext cx="893914" cy="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1" name="Group 260"/>
            <p:cNvGrpSpPr/>
            <p:nvPr/>
          </p:nvGrpSpPr>
          <p:grpSpPr>
            <a:xfrm>
              <a:off x="1973984" y="4343399"/>
              <a:ext cx="330681" cy="458293"/>
              <a:chOff x="914400" y="2589707"/>
              <a:chExt cx="330681" cy="458293"/>
            </a:xfrm>
          </p:grpSpPr>
          <p:cxnSp>
            <p:nvCxnSpPr>
              <p:cNvPr id="266" name="Straight Arrow Connector 265"/>
              <p:cNvCxnSpPr/>
              <p:nvPr/>
            </p:nvCxnSpPr>
            <p:spPr>
              <a:xfrm>
                <a:off x="914400" y="2589707"/>
                <a:ext cx="0" cy="45829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7" name="TextBox 266"/>
                  <p:cNvSpPr txBox="1"/>
                  <p:nvPr/>
                </p:nvSpPr>
                <p:spPr>
                  <a:xfrm>
                    <a:off x="921659" y="2599446"/>
                    <a:ext cx="323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267" name="TextBox 26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21659" y="2599446"/>
                    <a:ext cx="323422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3" name="TextBox 262"/>
                <p:cNvSpPr txBox="1"/>
                <p:nvPr/>
              </p:nvSpPr>
              <p:spPr>
                <a:xfrm>
                  <a:off x="818582" y="4370695"/>
                  <a:ext cx="504484" cy="16435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800" dirty="0"/>
                    <a:t>+</a:t>
                  </a:r>
                </a:p>
                <a:p>
                  <a:endParaRPr lang="en-US" sz="1800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𝑣</m:t>
                        </m:r>
                      </m:oMath>
                    </m:oMathPara>
                  </a14:m>
                  <a:endParaRPr lang="en-US" sz="1800" dirty="0"/>
                </a:p>
                <a:p>
                  <a:endParaRPr lang="en-US" sz="1800" dirty="0"/>
                </a:p>
                <a:p>
                  <a:r>
                    <a:rPr lang="en-US" sz="1800" dirty="0"/>
                    <a:t>_</a:t>
                  </a:r>
                </a:p>
              </p:txBody>
            </p:sp>
          </mc:Choice>
          <mc:Fallback xmlns="">
            <p:sp>
              <p:nvSpPr>
                <p:cNvPr id="263" name="TextBox 2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8582" y="4370695"/>
                  <a:ext cx="504484" cy="1643527"/>
                </a:xfrm>
                <a:prstGeom prst="rect">
                  <a:avLst/>
                </a:prstGeom>
                <a:blipFill>
                  <a:blip r:embed="rId7"/>
                  <a:stretch>
                    <a:fillRect l="-10976" t="-2222" b="-48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" name="Group 1"/>
          <p:cNvGrpSpPr/>
          <p:nvPr/>
        </p:nvGrpSpPr>
        <p:grpSpPr>
          <a:xfrm>
            <a:off x="2344997" y="1657064"/>
            <a:ext cx="2562414" cy="2229136"/>
            <a:chOff x="820996" y="1657064"/>
            <a:chExt cx="2562414" cy="2229136"/>
          </a:xfrm>
        </p:grpSpPr>
        <p:grpSp>
          <p:nvGrpSpPr>
            <p:cNvPr id="23" name="Group 22"/>
            <p:cNvGrpSpPr/>
            <p:nvPr/>
          </p:nvGrpSpPr>
          <p:grpSpPr>
            <a:xfrm>
              <a:off x="820996" y="2172504"/>
              <a:ext cx="2562414" cy="1713696"/>
              <a:chOff x="6504296" y="343705"/>
              <a:chExt cx="2562414" cy="171369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" name="TextBox 3"/>
                  <p:cNvSpPr txBox="1"/>
                  <p:nvPr/>
                </p:nvSpPr>
                <p:spPr>
                  <a:xfrm>
                    <a:off x="6868421" y="965173"/>
                    <a:ext cx="46782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4" name="TextBox 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868421" y="965173"/>
                    <a:ext cx="467820" cy="369332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1" name="TextBox 150"/>
                  <p:cNvSpPr txBox="1"/>
                  <p:nvPr/>
                </p:nvSpPr>
                <p:spPr>
                  <a:xfrm>
                    <a:off x="7840654" y="965674"/>
                    <a:ext cx="473143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151" name="TextBox 15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40654" y="965674"/>
                    <a:ext cx="473143" cy="369332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13" name="Group 12"/>
              <p:cNvGrpSpPr/>
              <p:nvPr/>
            </p:nvGrpSpPr>
            <p:grpSpPr>
              <a:xfrm>
                <a:off x="6504296" y="343705"/>
                <a:ext cx="2064267" cy="1713696"/>
                <a:chOff x="6504296" y="343705"/>
                <a:chExt cx="2064267" cy="1713696"/>
              </a:xfrm>
            </p:grpSpPr>
            <p:grpSp>
              <p:nvGrpSpPr>
                <p:cNvPr id="68" name="Group 67"/>
                <p:cNvGrpSpPr/>
                <p:nvPr/>
              </p:nvGrpSpPr>
              <p:grpSpPr>
                <a:xfrm rot="5400000">
                  <a:off x="6538395" y="993756"/>
                  <a:ext cx="1703956" cy="423333"/>
                  <a:chOff x="1786467" y="5215467"/>
                  <a:chExt cx="2644422" cy="423333"/>
                </a:xfrm>
              </p:grpSpPr>
              <p:grpSp>
                <p:nvGrpSpPr>
                  <p:cNvPr id="69" name="Group 68"/>
                  <p:cNvGrpSpPr/>
                  <p:nvPr/>
                </p:nvGrpSpPr>
                <p:grpSpPr>
                  <a:xfrm>
                    <a:off x="3581401" y="5215467"/>
                    <a:ext cx="304799" cy="423333"/>
                    <a:chOff x="1981201" y="5215467"/>
                    <a:chExt cx="457200" cy="685800"/>
                  </a:xfrm>
                </p:grpSpPr>
                <p:grpSp>
                  <p:nvGrpSpPr>
                    <p:cNvPr id="103" name="Group 102"/>
                    <p:cNvGrpSpPr/>
                    <p:nvPr/>
                  </p:nvGrpSpPr>
                  <p:grpSpPr>
                    <a:xfrm rot="16200000">
                      <a:off x="1866901" y="5329767"/>
                      <a:ext cx="685800" cy="457200"/>
                      <a:chOff x="1524000" y="5943600"/>
                      <a:chExt cx="685800" cy="457200"/>
                    </a:xfrm>
                  </p:grpSpPr>
                  <p:sp>
                    <p:nvSpPr>
                      <p:cNvPr id="107" name="Arc 106"/>
                      <p:cNvSpPr/>
                      <p:nvPr/>
                    </p:nvSpPr>
                    <p:spPr>
                      <a:xfrm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  <p:sp>
                    <p:nvSpPr>
                      <p:cNvPr id="108" name="Arc 107"/>
                      <p:cNvSpPr/>
                      <p:nvPr/>
                    </p:nvSpPr>
                    <p:spPr>
                      <a:xfrm flipV="1"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</p:grpSp>
                <p:grpSp>
                  <p:nvGrpSpPr>
                    <p:cNvPr id="104" name="Group 103"/>
                    <p:cNvGrpSpPr/>
                    <p:nvPr/>
                  </p:nvGrpSpPr>
                  <p:grpSpPr>
                    <a:xfrm rot="5400000" flipV="1">
                      <a:off x="1807633" y="5507569"/>
                      <a:ext cx="423335" cy="76200"/>
                      <a:chOff x="1524000" y="5943600"/>
                      <a:chExt cx="685800" cy="457200"/>
                    </a:xfrm>
                  </p:grpSpPr>
                  <p:sp>
                    <p:nvSpPr>
                      <p:cNvPr id="105" name="Arc 104"/>
                      <p:cNvSpPr/>
                      <p:nvPr/>
                    </p:nvSpPr>
                    <p:spPr>
                      <a:xfrm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  <p:sp>
                    <p:nvSpPr>
                      <p:cNvPr id="106" name="Arc 105"/>
                      <p:cNvSpPr/>
                      <p:nvPr/>
                    </p:nvSpPr>
                    <p:spPr>
                      <a:xfrm flipV="1"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</p:grpSp>
              </p:grpSp>
              <p:grpSp>
                <p:nvGrpSpPr>
                  <p:cNvPr id="70" name="Group 69"/>
                  <p:cNvGrpSpPr/>
                  <p:nvPr/>
                </p:nvGrpSpPr>
                <p:grpSpPr>
                  <a:xfrm>
                    <a:off x="3330223" y="5215467"/>
                    <a:ext cx="304799" cy="423333"/>
                    <a:chOff x="1981201" y="5215467"/>
                    <a:chExt cx="457200" cy="685800"/>
                  </a:xfrm>
                </p:grpSpPr>
                <p:grpSp>
                  <p:nvGrpSpPr>
                    <p:cNvPr id="97" name="Group 115"/>
                    <p:cNvGrpSpPr/>
                    <p:nvPr/>
                  </p:nvGrpSpPr>
                  <p:grpSpPr>
                    <a:xfrm rot="16200000">
                      <a:off x="1866901" y="5329767"/>
                      <a:ext cx="685800" cy="457200"/>
                      <a:chOff x="1524000" y="5943600"/>
                      <a:chExt cx="685800" cy="457200"/>
                    </a:xfrm>
                  </p:grpSpPr>
                  <p:sp>
                    <p:nvSpPr>
                      <p:cNvPr id="101" name="Arc 100"/>
                      <p:cNvSpPr/>
                      <p:nvPr/>
                    </p:nvSpPr>
                    <p:spPr>
                      <a:xfrm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  <p:sp>
                    <p:nvSpPr>
                      <p:cNvPr id="102" name="Arc 101"/>
                      <p:cNvSpPr/>
                      <p:nvPr/>
                    </p:nvSpPr>
                    <p:spPr>
                      <a:xfrm flipV="1"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</p:grpSp>
                <p:grpSp>
                  <p:nvGrpSpPr>
                    <p:cNvPr id="98" name="Group 118"/>
                    <p:cNvGrpSpPr/>
                    <p:nvPr/>
                  </p:nvGrpSpPr>
                  <p:grpSpPr>
                    <a:xfrm rot="5400000" flipV="1">
                      <a:off x="1807633" y="5507569"/>
                      <a:ext cx="423335" cy="76200"/>
                      <a:chOff x="1524000" y="5943600"/>
                      <a:chExt cx="685800" cy="457200"/>
                    </a:xfrm>
                  </p:grpSpPr>
                  <p:sp>
                    <p:nvSpPr>
                      <p:cNvPr id="99" name="Arc 98"/>
                      <p:cNvSpPr/>
                      <p:nvPr/>
                    </p:nvSpPr>
                    <p:spPr>
                      <a:xfrm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  <p:sp>
                    <p:nvSpPr>
                      <p:cNvPr id="100" name="Arc 99"/>
                      <p:cNvSpPr/>
                      <p:nvPr/>
                    </p:nvSpPr>
                    <p:spPr>
                      <a:xfrm flipV="1"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</p:grpSp>
              </p:grpSp>
              <p:grpSp>
                <p:nvGrpSpPr>
                  <p:cNvPr id="71" name="Group 70"/>
                  <p:cNvGrpSpPr/>
                  <p:nvPr/>
                </p:nvGrpSpPr>
                <p:grpSpPr>
                  <a:xfrm>
                    <a:off x="3081867" y="5215467"/>
                    <a:ext cx="304799" cy="423333"/>
                    <a:chOff x="1981201" y="5215467"/>
                    <a:chExt cx="457200" cy="685800"/>
                  </a:xfrm>
                </p:grpSpPr>
                <p:grpSp>
                  <p:nvGrpSpPr>
                    <p:cNvPr id="91" name="Group 115"/>
                    <p:cNvGrpSpPr/>
                    <p:nvPr/>
                  </p:nvGrpSpPr>
                  <p:grpSpPr>
                    <a:xfrm rot="16200000">
                      <a:off x="1866901" y="5329767"/>
                      <a:ext cx="685800" cy="457200"/>
                      <a:chOff x="1524000" y="5943600"/>
                      <a:chExt cx="685800" cy="457200"/>
                    </a:xfrm>
                  </p:grpSpPr>
                  <p:sp>
                    <p:nvSpPr>
                      <p:cNvPr id="95" name="Arc 94"/>
                      <p:cNvSpPr/>
                      <p:nvPr/>
                    </p:nvSpPr>
                    <p:spPr>
                      <a:xfrm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  <p:sp>
                    <p:nvSpPr>
                      <p:cNvPr id="96" name="Arc 95"/>
                      <p:cNvSpPr/>
                      <p:nvPr/>
                    </p:nvSpPr>
                    <p:spPr>
                      <a:xfrm flipV="1"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</p:grpSp>
                <p:grpSp>
                  <p:nvGrpSpPr>
                    <p:cNvPr id="92" name="Group 118"/>
                    <p:cNvGrpSpPr/>
                    <p:nvPr/>
                  </p:nvGrpSpPr>
                  <p:grpSpPr>
                    <a:xfrm rot="5400000" flipV="1">
                      <a:off x="1807633" y="5507569"/>
                      <a:ext cx="423335" cy="76200"/>
                      <a:chOff x="1524000" y="5943600"/>
                      <a:chExt cx="685800" cy="457200"/>
                    </a:xfrm>
                  </p:grpSpPr>
                  <p:sp>
                    <p:nvSpPr>
                      <p:cNvPr id="93" name="Arc 92"/>
                      <p:cNvSpPr/>
                      <p:nvPr/>
                    </p:nvSpPr>
                    <p:spPr>
                      <a:xfrm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  <p:sp>
                    <p:nvSpPr>
                      <p:cNvPr id="94" name="Arc 93"/>
                      <p:cNvSpPr/>
                      <p:nvPr/>
                    </p:nvSpPr>
                    <p:spPr>
                      <a:xfrm flipV="1"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</p:grpSp>
              </p:grpSp>
              <p:grpSp>
                <p:nvGrpSpPr>
                  <p:cNvPr id="72" name="Group 71"/>
                  <p:cNvGrpSpPr/>
                  <p:nvPr/>
                </p:nvGrpSpPr>
                <p:grpSpPr>
                  <a:xfrm>
                    <a:off x="2830689" y="5215467"/>
                    <a:ext cx="304799" cy="423333"/>
                    <a:chOff x="1981201" y="5215467"/>
                    <a:chExt cx="457200" cy="685800"/>
                  </a:xfrm>
                </p:grpSpPr>
                <p:grpSp>
                  <p:nvGrpSpPr>
                    <p:cNvPr id="85" name="Group 115"/>
                    <p:cNvGrpSpPr/>
                    <p:nvPr/>
                  </p:nvGrpSpPr>
                  <p:grpSpPr>
                    <a:xfrm rot="16200000">
                      <a:off x="1866901" y="5329767"/>
                      <a:ext cx="685800" cy="457200"/>
                      <a:chOff x="1524000" y="5943600"/>
                      <a:chExt cx="685800" cy="457200"/>
                    </a:xfrm>
                  </p:grpSpPr>
                  <p:sp>
                    <p:nvSpPr>
                      <p:cNvPr id="89" name="Arc 88"/>
                      <p:cNvSpPr/>
                      <p:nvPr/>
                    </p:nvSpPr>
                    <p:spPr>
                      <a:xfrm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  <p:sp>
                    <p:nvSpPr>
                      <p:cNvPr id="90" name="Arc 89"/>
                      <p:cNvSpPr/>
                      <p:nvPr/>
                    </p:nvSpPr>
                    <p:spPr>
                      <a:xfrm flipV="1"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</p:grpSp>
                <p:grpSp>
                  <p:nvGrpSpPr>
                    <p:cNvPr id="86" name="Group 118"/>
                    <p:cNvGrpSpPr/>
                    <p:nvPr/>
                  </p:nvGrpSpPr>
                  <p:grpSpPr>
                    <a:xfrm rot="5400000" flipV="1">
                      <a:off x="1807633" y="5507569"/>
                      <a:ext cx="423335" cy="76200"/>
                      <a:chOff x="1524000" y="5943600"/>
                      <a:chExt cx="685800" cy="457200"/>
                    </a:xfrm>
                  </p:grpSpPr>
                  <p:sp>
                    <p:nvSpPr>
                      <p:cNvPr id="87" name="Arc 86"/>
                      <p:cNvSpPr/>
                      <p:nvPr/>
                    </p:nvSpPr>
                    <p:spPr>
                      <a:xfrm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  <p:sp>
                    <p:nvSpPr>
                      <p:cNvPr id="88" name="Arc 87"/>
                      <p:cNvSpPr/>
                      <p:nvPr/>
                    </p:nvSpPr>
                    <p:spPr>
                      <a:xfrm flipV="1"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</p:grpSp>
              </p:grpSp>
              <p:grpSp>
                <p:nvGrpSpPr>
                  <p:cNvPr id="73" name="Group 72"/>
                  <p:cNvGrpSpPr/>
                  <p:nvPr/>
                </p:nvGrpSpPr>
                <p:grpSpPr>
                  <a:xfrm>
                    <a:off x="2579511" y="5215467"/>
                    <a:ext cx="304799" cy="423333"/>
                    <a:chOff x="1981201" y="5215467"/>
                    <a:chExt cx="457200" cy="685800"/>
                  </a:xfrm>
                </p:grpSpPr>
                <p:grpSp>
                  <p:nvGrpSpPr>
                    <p:cNvPr id="79" name="Group 115"/>
                    <p:cNvGrpSpPr/>
                    <p:nvPr/>
                  </p:nvGrpSpPr>
                  <p:grpSpPr>
                    <a:xfrm rot="16200000">
                      <a:off x="1866901" y="5329767"/>
                      <a:ext cx="685800" cy="457200"/>
                      <a:chOff x="1524000" y="5943600"/>
                      <a:chExt cx="685800" cy="457200"/>
                    </a:xfrm>
                  </p:grpSpPr>
                  <p:sp>
                    <p:nvSpPr>
                      <p:cNvPr id="83" name="Arc 82"/>
                      <p:cNvSpPr/>
                      <p:nvPr/>
                    </p:nvSpPr>
                    <p:spPr>
                      <a:xfrm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  <p:sp>
                    <p:nvSpPr>
                      <p:cNvPr id="84" name="Arc 83"/>
                      <p:cNvSpPr/>
                      <p:nvPr/>
                    </p:nvSpPr>
                    <p:spPr>
                      <a:xfrm flipV="1"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</p:grpSp>
                <p:grpSp>
                  <p:nvGrpSpPr>
                    <p:cNvPr id="80" name="Group 118"/>
                    <p:cNvGrpSpPr/>
                    <p:nvPr/>
                  </p:nvGrpSpPr>
                  <p:grpSpPr>
                    <a:xfrm rot="5400000" flipV="1">
                      <a:off x="1807633" y="5507569"/>
                      <a:ext cx="423335" cy="76200"/>
                      <a:chOff x="1524000" y="5943600"/>
                      <a:chExt cx="685800" cy="457200"/>
                    </a:xfrm>
                  </p:grpSpPr>
                  <p:sp>
                    <p:nvSpPr>
                      <p:cNvPr id="81" name="Arc 80"/>
                      <p:cNvSpPr/>
                      <p:nvPr/>
                    </p:nvSpPr>
                    <p:spPr>
                      <a:xfrm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  <p:sp>
                    <p:nvSpPr>
                      <p:cNvPr id="82" name="Arc 81"/>
                      <p:cNvSpPr/>
                      <p:nvPr/>
                    </p:nvSpPr>
                    <p:spPr>
                      <a:xfrm flipV="1"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</p:grpSp>
              </p:grpSp>
              <p:grpSp>
                <p:nvGrpSpPr>
                  <p:cNvPr id="74" name="Group 115"/>
                  <p:cNvGrpSpPr/>
                  <p:nvPr/>
                </p:nvGrpSpPr>
                <p:grpSpPr>
                  <a:xfrm rot="16200000">
                    <a:off x="2269067" y="5274734"/>
                    <a:ext cx="423333" cy="304799"/>
                    <a:chOff x="1524000" y="5943600"/>
                    <a:chExt cx="685800" cy="457200"/>
                  </a:xfrm>
                </p:grpSpPr>
                <p:sp>
                  <p:nvSpPr>
                    <p:cNvPr id="77" name="Arc 76"/>
                    <p:cNvSpPr/>
                    <p:nvPr/>
                  </p:nvSpPr>
                  <p:spPr>
                    <a:xfrm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  <p:sp>
                  <p:nvSpPr>
                    <p:cNvPr id="78" name="Arc 77"/>
                    <p:cNvSpPr/>
                    <p:nvPr/>
                  </p:nvSpPr>
                  <p:spPr>
                    <a:xfrm flipV="1"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  <p:cxnSp>
                <p:nvCxnSpPr>
                  <p:cNvPr id="75" name="Straight Connector 74"/>
                  <p:cNvCxnSpPr/>
                  <p:nvPr/>
                </p:nvCxnSpPr>
                <p:spPr>
                  <a:xfrm>
                    <a:off x="3897489" y="5421489"/>
                    <a:ext cx="533400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Straight Connector 75"/>
                  <p:cNvCxnSpPr/>
                  <p:nvPr/>
                </p:nvCxnSpPr>
                <p:spPr>
                  <a:xfrm>
                    <a:off x="1786467" y="5421489"/>
                    <a:ext cx="533400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3" name="Group 162"/>
                <p:cNvGrpSpPr/>
                <p:nvPr/>
              </p:nvGrpSpPr>
              <p:grpSpPr>
                <a:xfrm rot="5400000">
                  <a:off x="7504919" y="984016"/>
                  <a:ext cx="1703956" cy="423333"/>
                  <a:chOff x="1786467" y="5215467"/>
                  <a:chExt cx="2644422" cy="423333"/>
                </a:xfrm>
              </p:grpSpPr>
              <p:grpSp>
                <p:nvGrpSpPr>
                  <p:cNvPr id="164" name="Group 163"/>
                  <p:cNvGrpSpPr/>
                  <p:nvPr/>
                </p:nvGrpSpPr>
                <p:grpSpPr>
                  <a:xfrm>
                    <a:off x="3581401" y="5215467"/>
                    <a:ext cx="304799" cy="423333"/>
                    <a:chOff x="1981201" y="5215467"/>
                    <a:chExt cx="457200" cy="685800"/>
                  </a:xfrm>
                </p:grpSpPr>
                <p:grpSp>
                  <p:nvGrpSpPr>
                    <p:cNvPr id="247" name="Group 246"/>
                    <p:cNvGrpSpPr/>
                    <p:nvPr/>
                  </p:nvGrpSpPr>
                  <p:grpSpPr>
                    <a:xfrm rot="16200000">
                      <a:off x="1866901" y="5329767"/>
                      <a:ext cx="685800" cy="457200"/>
                      <a:chOff x="1524000" y="5943600"/>
                      <a:chExt cx="685800" cy="457200"/>
                    </a:xfrm>
                  </p:grpSpPr>
                  <p:sp>
                    <p:nvSpPr>
                      <p:cNvPr id="251" name="Arc 250"/>
                      <p:cNvSpPr/>
                      <p:nvPr/>
                    </p:nvSpPr>
                    <p:spPr>
                      <a:xfrm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  <p:sp>
                    <p:nvSpPr>
                      <p:cNvPr id="252" name="Arc 251"/>
                      <p:cNvSpPr/>
                      <p:nvPr/>
                    </p:nvSpPr>
                    <p:spPr>
                      <a:xfrm flipV="1"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</p:grpSp>
                <p:grpSp>
                  <p:nvGrpSpPr>
                    <p:cNvPr id="248" name="Group 247"/>
                    <p:cNvGrpSpPr/>
                    <p:nvPr/>
                  </p:nvGrpSpPr>
                  <p:grpSpPr>
                    <a:xfrm rot="5400000" flipV="1">
                      <a:off x="1807633" y="5507569"/>
                      <a:ext cx="423335" cy="76200"/>
                      <a:chOff x="1524000" y="5943600"/>
                      <a:chExt cx="685800" cy="457200"/>
                    </a:xfrm>
                  </p:grpSpPr>
                  <p:sp>
                    <p:nvSpPr>
                      <p:cNvPr id="249" name="Arc 248"/>
                      <p:cNvSpPr/>
                      <p:nvPr/>
                    </p:nvSpPr>
                    <p:spPr>
                      <a:xfrm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  <p:sp>
                    <p:nvSpPr>
                      <p:cNvPr id="250" name="Arc 249"/>
                      <p:cNvSpPr/>
                      <p:nvPr/>
                    </p:nvSpPr>
                    <p:spPr>
                      <a:xfrm flipV="1"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</p:grpSp>
              </p:grpSp>
              <p:grpSp>
                <p:nvGrpSpPr>
                  <p:cNvPr id="166" name="Group 165"/>
                  <p:cNvGrpSpPr/>
                  <p:nvPr/>
                </p:nvGrpSpPr>
                <p:grpSpPr>
                  <a:xfrm>
                    <a:off x="3330223" y="5215467"/>
                    <a:ext cx="304799" cy="423333"/>
                    <a:chOff x="1981201" y="5215467"/>
                    <a:chExt cx="457200" cy="685800"/>
                  </a:xfrm>
                </p:grpSpPr>
                <p:grpSp>
                  <p:nvGrpSpPr>
                    <p:cNvPr id="241" name="Group 115"/>
                    <p:cNvGrpSpPr/>
                    <p:nvPr/>
                  </p:nvGrpSpPr>
                  <p:grpSpPr>
                    <a:xfrm rot="16200000">
                      <a:off x="1866901" y="5329767"/>
                      <a:ext cx="685800" cy="457200"/>
                      <a:chOff x="1524000" y="5943600"/>
                      <a:chExt cx="685800" cy="457200"/>
                    </a:xfrm>
                  </p:grpSpPr>
                  <p:sp>
                    <p:nvSpPr>
                      <p:cNvPr id="245" name="Arc 244"/>
                      <p:cNvSpPr/>
                      <p:nvPr/>
                    </p:nvSpPr>
                    <p:spPr>
                      <a:xfrm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  <p:sp>
                    <p:nvSpPr>
                      <p:cNvPr id="246" name="Arc 245"/>
                      <p:cNvSpPr/>
                      <p:nvPr/>
                    </p:nvSpPr>
                    <p:spPr>
                      <a:xfrm flipV="1"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</p:grpSp>
                <p:grpSp>
                  <p:nvGrpSpPr>
                    <p:cNvPr id="242" name="Group 118"/>
                    <p:cNvGrpSpPr/>
                    <p:nvPr/>
                  </p:nvGrpSpPr>
                  <p:grpSpPr>
                    <a:xfrm rot="5400000" flipV="1">
                      <a:off x="1807633" y="5507569"/>
                      <a:ext cx="423335" cy="76200"/>
                      <a:chOff x="1524000" y="5943600"/>
                      <a:chExt cx="685800" cy="457200"/>
                    </a:xfrm>
                  </p:grpSpPr>
                  <p:sp>
                    <p:nvSpPr>
                      <p:cNvPr id="243" name="Arc 242"/>
                      <p:cNvSpPr/>
                      <p:nvPr/>
                    </p:nvSpPr>
                    <p:spPr>
                      <a:xfrm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  <p:sp>
                    <p:nvSpPr>
                      <p:cNvPr id="244" name="Arc 243"/>
                      <p:cNvSpPr/>
                      <p:nvPr/>
                    </p:nvSpPr>
                    <p:spPr>
                      <a:xfrm flipV="1"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</p:grpSp>
              </p:grpSp>
              <p:grpSp>
                <p:nvGrpSpPr>
                  <p:cNvPr id="167" name="Group 166"/>
                  <p:cNvGrpSpPr/>
                  <p:nvPr/>
                </p:nvGrpSpPr>
                <p:grpSpPr>
                  <a:xfrm>
                    <a:off x="3081867" y="5215467"/>
                    <a:ext cx="304799" cy="423333"/>
                    <a:chOff x="1981201" y="5215467"/>
                    <a:chExt cx="457200" cy="685800"/>
                  </a:xfrm>
                </p:grpSpPr>
                <p:grpSp>
                  <p:nvGrpSpPr>
                    <p:cNvPr id="235" name="Group 115"/>
                    <p:cNvGrpSpPr/>
                    <p:nvPr/>
                  </p:nvGrpSpPr>
                  <p:grpSpPr>
                    <a:xfrm rot="16200000">
                      <a:off x="1866901" y="5329767"/>
                      <a:ext cx="685800" cy="457200"/>
                      <a:chOff x="1524000" y="5943600"/>
                      <a:chExt cx="685800" cy="457200"/>
                    </a:xfrm>
                  </p:grpSpPr>
                  <p:sp>
                    <p:nvSpPr>
                      <p:cNvPr id="239" name="Arc 238"/>
                      <p:cNvSpPr/>
                      <p:nvPr/>
                    </p:nvSpPr>
                    <p:spPr>
                      <a:xfrm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  <p:sp>
                    <p:nvSpPr>
                      <p:cNvPr id="240" name="Arc 239"/>
                      <p:cNvSpPr/>
                      <p:nvPr/>
                    </p:nvSpPr>
                    <p:spPr>
                      <a:xfrm flipV="1"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</p:grpSp>
                <p:grpSp>
                  <p:nvGrpSpPr>
                    <p:cNvPr id="236" name="Group 118"/>
                    <p:cNvGrpSpPr/>
                    <p:nvPr/>
                  </p:nvGrpSpPr>
                  <p:grpSpPr>
                    <a:xfrm rot="5400000" flipV="1">
                      <a:off x="1807633" y="5507569"/>
                      <a:ext cx="423335" cy="76200"/>
                      <a:chOff x="1524000" y="5943600"/>
                      <a:chExt cx="685800" cy="457200"/>
                    </a:xfrm>
                  </p:grpSpPr>
                  <p:sp>
                    <p:nvSpPr>
                      <p:cNvPr id="237" name="Arc 236"/>
                      <p:cNvSpPr/>
                      <p:nvPr/>
                    </p:nvSpPr>
                    <p:spPr>
                      <a:xfrm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  <p:sp>
                    <p:nvSpPr>
                      <p:cNvPr id="238" name="Arc 237"/>
                      <p:cNvSpPr/>
                      <p:nvPr/>
                    </p:nvSpPr>
                    <p:spPr>
                      <a:xfrm flipV="1"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</p:grpSp>
              </p:grpSp>
              <p:grpSp>
                <p:nvGrpSpPr>
                  <p:cNvPr id="168" name="Group 167"/>
                  <p:cNvGrpSpPr/>
                  <p:nvPr/>
                </p:nvGrpSpPr>
                <p:grpSpPr>
                  <a:xfrm>
                    <a:off x="2830689" y="5215467"/>
                    <a:ext cx="304799" cy="423333"/>
                    <a:chOff x="1981201" y="5215467"/>
                    <a:chExt cx="457200" cy="685800"/>
                  </a:xfrm>
                </p:grpSpPr>
                <p:grpSp>
                  <p:nvGrpSpPr>
                    <p:cNvPr id="229" name="Group 115"/>
                    <p:cNvGrpSpPr/>
                    <p:nvPr/>
                  </p:nvGrpSpPr>
                  <p:grpSpPr>
                    <a:xfrm rot="16200000">
                      <a:off x="1866901" y="5329767"/>
                      <a:ext cx="685800" cy="457200"/>
                      <a:chOff x="1524000" y="5943600"/>
                      <a:chExt cx="685800" cy="457200"/>
                    </a:xfrm>
                  </p:grpSpPr>
                  <p:sp>
                    <p:nvSpPr>
                      <p:cNvPr id="233" name="Arc 232"/>
                      <p:cNvSpPr/>
                      <p:nvPr/>
                    </p:nvSpPr>
                    <p:spPr>
                      <a:xfrm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  <p:sp>
                    <p:nvSpPr>
                      <p:cNvPr id="234" name="Arc 233"/>
                      <p:cNvSpPr/>
                      <p:nvPr/>
                    </p:nvSpPr>
                    <p:spPr>
                      <a:xfrm flipV="1"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</p:grpSp>
                <p:grpSp>
                  <p:nvGrpSpPr>
                    <p:cNvPr id="230" name="Group 118"/>
                    <p:cNvGrpSpPr/>
                    <p:nvPr/>
                  </p:nvGrpSpPr>
                  <p:grpSpPr>
                    <a:xfrm rot="5400000" flipV="1">
                      <a:off x="1807633" y="5507569"/>
                      <a:ext cx="423335" cy="76200"/>
                      <a:chOff x="1524000" y="5943600"/>
                      <a:chExt cx="685800" cy="457200"/>
                    </a:xfrm>
                  </p:grpSpPr>
                  <p:sp>
                    <p:nvSpPr>
                      <p:cNvPr id="231" name="Arc 230"/>
                      <p:cNvSpPr/>
                      <p:nvPr/>
                    </p:nvSpPr>
                    <p:spPr>
                      <a:xfrm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  <p:sp>
                    <p:nvSpPr>
                      <p:cNvPr id="232" name="Arc 231"/>
                      <p:cNvSpPr/>
                      <p:nvPr/>
                    </p:nvSpPr>
                    <p:spPr>
                      <a:xfrm flipV="1"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</p:grpSp>
              </p:grpSp>
              <p:grpSp>
                <p:nvGrpSpPr>
                  <p:cNvPr id="172" name="Group 171"/>
                  <p:cNvGrpSpPr/>
                  <p:nvPr/>
                </p:nvGrpSpPr>
                <p:grpSpPr>
                  <a:xfrm>
                    <a:off x="2579511" y="5215467"/>
                    <a:ext cx="304799" cy="423333"/>
                    <a:chOff x="1981201" y="5215467"/>
                    <a:chExt cx="457200" cy="685800"/>
                  </a:xfrm>
                </p:grpSpPr>
                <p:grpSp>
                  <p:nvGrpSpPr>
                    <p:cNvPr id="183" name="Group 115"/>
                    <p:cNvGrpSpPr/>
                    <p:nvPr/>
                  </p:nvGrpSpPr>
                  <p:grpSpPr>
                    <a:xfrm rot="16200000">
                      <a:off x="1866901" y="5329767"/>
                      <a:ext cx="685800" cy="457200"/>
                      <a:chOff x="1524000" y="5943600"/>
                      <a:chExt cx="685800" cy="457200"/>
                    </a:xfrm>
                  </p:grpSpPr>
                  <p:sp>
                    <p:nvSpPr>
                      <p:cNvPr id="227" name="Arc 226"/>
                      <p:cNvSpPr/>
                      <p:nvPr/>
                    </p:nvSpPr>
                    <p:spPr>
                      <a:xfrm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  <p:sp>
                    <p:nvSpPr>
                      <p:cNvPr id="228" name="Arc 227"/>
                      <p:cNvSpPr/>
                      <p:nvPr/>
                    </p:nvSpPr>
                    <p:spPr>
                      <a:xfrm flipV="1"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</p:grpSp>
                <p:grpSp>
                  <p:nvGrpSpPr>
                    <p:cNvPr id="220" name="Group 118"/>
                    <p:cNvGrpSpPr/>
                    <p:nvPr/>
                  </p:nvGrpSpPr>
                  <p:grpSpPr>
                    <a:xfrm rot="5400000" flipV="1">
                      <a:off x="1807633" y="5507569"/>
                      <a:ext cx="423335" cy="76200"/>
                      <a:chOff x="1524000" y="5943600"/>
                      <a:chExt cx="685800" cy="457200"/>
                    </a:xfrm>
                  </p:grpSpPr>
                  <p:sp>
                    <p:nvSpPr>
                      <p:cNvPr id="221" name="Arc 220"/>
                      <p:cNvSpPr/>
                      <p:nvPr/>
                    </p:nvSpPr>
                    <p:spPr>
                      <a:xfrm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  <p:sp>
                    <p:nvSpPr>
                      <p:cNvPr id="223" name="Arc 222"/>
                      <p:cNvSpPr/>
                      <p:nvPr/>
                    </p:nvSpPr>
                    <p:spPr>
                      <a:xfrm flipV="1"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</p:grpSp>
              </p:grpSp>
              <p:grpSp>
                <p:nvGrpSpPr>
                  <p:cNvPr id="173" name="Group 115"/>
                  <p:cNvGrpSpPr/>
                  <p:nvPr/>
                </p:nvGrpSpPr>
                <p:grpSpPr>
                  <a:xfrm rot="16200000">
                    <a:off x="2269067" y="5274734"/>
                    <a:ext cx="423333" cy="304799"/>
                    <a:chOff x="1524000" y="5943600"/>
                    <a:chExt cx="685800" cy="457200"/>
                  </a:xfrm>
                </p:grpSpPr>
                <p:sp>
                  <p:nvSpPr>
                    <p:cNvPr id="181" name="Arc 180"/>
                    <p:cNvSpPr/>
                    <p:nvPr/>
                  </p:nvSpPr>
                  <p:spPr>
                    <a:xfrm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  <p:sp>
                  <p:nvSpPr>
                    <p:cNvPr id="182" name="Arc 181"/>
                    <p:cNvSpPr/>
                    <p:nvPr/>
                  </p:nvSpPr>
                  <p:spPr>
                    <a:xfrm flipV="1"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  <p:cxnSp>
                <p:nvCxnSpPr>
                  <p:cNvPr id="174" name="Straight Connector 173"/>
                  <p:cNvCxnSpPr/>
                  <p:nvPr/>
                </p:nvCxnSpPr>
                <p:spPr>
                  <a:xfrm>
                    <a:off x="3897489" y="5421489"/>
                    <a:ext cx="533400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Straight Connector 179"/>
                  <p:cNvCxnSpPr/>
                  <p:nvPr/>
                </p:nvCxnSpPr>
                <p:spPr>
                  <a:xfrm>
                    <a:off x="1786467" y="5421489"/>
                    <a:ext cx="533400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2" name="Straight Connector 11"/>
                <p:cNvCxnSpPr/>
                <p:nvPr/>
              </p:nvCxnSpPr>
              <p:spPr>
                <a:xfrm flipH="1">
                  <a:off x="6505537" y="353704"/>
                  <a:ext cx="1862815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Straight Connector 252"/>
                <p:cNvCxnSpPr/>
                <p:nvPr/>
              </p:nvCxnSpPr>
              <p:spPr>
                <a:xfrm flipH="1">
                  <a:off x="6504296" y="2057400"/>
                  <a:ext cx="1862815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oup 20"/>
              <p:cNvGrpSpPr/>
              <p:nvPr/>
            </p:nvGrpSpPr>
            <p:grpSpPr>
              <a:xfrm>
                <a:off x="7667010" y="381000"/>
                <a:ext cx="425387" cy="458293"/>
                <a:chOff x="914400" y="2589707"/>
                <a:chExt cx="425387" cy="458293"/>
              </a:xfrm>
            </p:grpSpPr>
            <p:cxnSp>
              <p:nvCxnSpPr>
                <p:cNvPr id="19" name="Straight Arrow Connector 18"/>
                <p:cNvCxnSpPr/>
                <p:nvPr/>
              </p:nvCxnSpPr>
              <p:spPr>
                <a:xfrm>
                  <a:off x="914400" y="2589707"/>
                  <a:ext cx="0" cy="458293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0" name="TextBox 19"/>
                    <p:cNvSpPr txBox="1"/>
                    <p:nvPr/>
                  </p:nvSpPr>
                  <p:spPr>
                    <a:xfrm>
                      <a:off x="921659" y="2599446"/>
                      <a:ext cx="41812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800" dirty="0"/>
                    </a:p>
                  </p:txBody>
                </p:sp>
              </mc:Choice>
              <mc:Fallback xmlns="">
                <p:sp>
                  <p:nvSpPr>
                    <p:cNvPr id="20" name="TextBox 1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21659" y="2599446"/>
                      <a:ext cx="418128" cy="369332"/>
                    </a:xfrm>
                    <a:prstGeom prst="rect">
                      <a:avLst/>
                    </a:prstGeom>
                    <a:blipFill>
                      <a:blip r:embed="rId10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254" name="Group 253"/>
              <p:cNvGrpSpPr/>
              <p:nvPr/>
            </p:nvGrpSpPr>
            <p:grpSpPr>
              <a:xfrm>
                <a:off x="8636002" y="381000"/>
                <a:ext cx="430708" cy="458293"/>
                <a:chOff x="914400" y="2589707"/>
                <a:chExt cx="430708" cy="458293"/>
              </a:xfrm>
            </p:grpSpPr>
            <p:cxnSp>
              <p:nvCxnSpPr>
                <p:cNvPr id="255" name="Straight Arrow Connector 254"/>
                <p:cNvCxnSpPr/>
                <p:nvPr/>
              </p:nvCxnSpPr>
              <p:spPr>
                <a:xfrm>
                  <a:off x="914400" y="2589707"/>
                  <a:ext cx="0" cy="458293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56" name="TextBox 255"/>
                    <p:cNvSpPr txBox="1"/>
                    <p:nvPr/>
                  </p:nvSpPr>
                  <p:spPr>
                    <a:xfrm>
                      <a:off x="921659" y="2599446"/>
                      <a:ext cx="423449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800" dirty="0"/>
                    </a:p>
                  </p:txBody>
                </p:sp>
              </mc:Choice>
              <mc:Fallback xmlns="">
                <p:sp>
                  <p:nvSpPr>
                    <p:cNvPr id="256" name="TextBox 25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21659" y="2599446"/>
                      <a:ext cx="423449" cy="369332"/>
                    </a:xfrm>
                    <a:prstGeom prst="rect">
                      <a:avLst/>
                    </a:prstGeom>
                    <a:blipFill>
                      <a:blip r:embed="rId11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6511608" y="408296"/>
                    <a:ext cx="504484" cy="164352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800" dirty="0"/>
                      <a:t>+</a:t>
                    </a:r>
                  </a:p>
                  <a:p>
                    <a:endParaRPr lang="en-US" sz="1800" dirty="0"/>
                  </a:p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𝑣</m:t>
                          </m:r>
                        </m:oMath>
                      </m:oMathPara>
                    </a14:m>
                    <a:endParaRPr lang="en-US" sz="1800" dirty="0"/>
                  </a:p>
                  <a:p>
                    <a:endParaRPr lang="en-US" sz="1800" dirty="0"/>
                  </a:p>
                  <a:p>
                    <a:r>
                      <a:rPr lang="en-US" sz="1800" dirty="0"/>
                      <a:t>_</a:t>
                    </a:r>
                  </a:p>
                </p:txBody>
              </p:sp>
            </mc:Choice>
            <mc:Fallback xmlns="">
              <p:sp>
                <p:nvSpPr>
                  <p:cNvPr id="22" name="TextBox 2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11608" y="408296"/>
                    <a:ext cx="504484" cy="1643527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 l="-10843" t="-2222" b="-481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8" name="Straight Arrow Connector 27"/>
            <p:cNvCxnSpPr/>
            <p:nvPr/>
          </p:nvCxnSpPr>
          <p:spPr>
            <a:xfrm>
              <a:off x="990600" y="1972554"/>
              <a:ext cx="58854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1094096" y="1657064"/>
                  <a:ext cx="323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4096" y="1657064"/>
                  <a:ext cx="323422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52" name="TextBox 351"/>
              <p:cNvSpPr txBox="1"/>
              <p:nvPr/>
            </p:nvSpPr>
            <p:spPr>
              <a:xfrm>
                <a:off x="5127433" y="2287198"/>
                <a:ext cx="1255537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52" name="TextBox 3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7433" y="2287198"/>
                <a:ext cx="1255537" cy="61824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144945" y="2002824"/>
                <a:ext cx="2958759" cy="27010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Using KCL: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1800" dirty="0"/>
              </a:p>
              <a:p>
                <a:endParaRPr lang="en-US" sz="1800" dirty="0"/>
              </a:p>
              <a:p>
                <a:endParaRPr lang="en-US" sz="1800" dirty="0"/>
              </a:p>
              <a:p>
                <a:r>
                  <a:rPr lang="en-US" sz="1800" dirty="0"/>
                  <a:t>Differentiating: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𝑑𝑖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endParaRPr lang="en-US" sz="1800" dirty="0"/>
              </a:p>
              <a:p>
                <a:endParaRPr lang="en-US" sz="1800" dirty="0"/>
              </a:p>
              <a:p>
                <a:endParaRPr lang="en-US" sz="1800" dirty="0"/>
              </a:p>
              <a:p>
                <a:r>
                  <a:rPr lang="en-US" sz="1800" dirty="0"/>
                  <a:t>Substituting: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𝑣</m:t>
                        </m:r>
                      </m:num>
                      <m:den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𝑒𝑞</m:t>
                            </m:r>
                          </m:sub>
                        </m:sSub>
                      </m:den>
                    </m:f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𝑣</m:t>
                        </m:r>
                      </m:num>
                      <m:den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800" dirty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𝑣</m:t>
                        </m:r>
                      </m:num>
                      <m:den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4945" y="2002824"/>
                <a:ext cx="2958759" cy="2701060"/>
              </a:xfrm>
              <a:prstGeom prst="rect">
                <a:avLst/>
              </a:prstGeom>
              <a:blipFill>
                <a:blip r:embed="rId15"/>
                <a:stretch>
                  <a:fillRect l="-1649" t="-13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3" name="TextBox 352"/>
              <p:cNvSpPr txBox="1"/>
              <p:nvPr/>
            </p:nvSpPr>
            <p:spPr>
              <a:xfrm>
                <a:off x="5105401" y="4800601"/>
                <a:ext cx="1274451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𝑒𝑞</m:t>
                          </m:r>
                        </m:sub>
                      </m:sSub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𝑑𝑖</m:t>
                          </m:r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53" name="TextBox 3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1" y="4800601"/>
                <a:ext cx="1274451" cy="61824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4635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Capacitors in Series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4B68028-9F0D-4D88-BD2F-AC3CB99A2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Capacitors in series combine like resistors in parallel.</a:t>
            </a:r>
          </a:p>
          <a:p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206867" y="2151397"/>
                <a:ext cx="3298483" cy="24026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Using KVL: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1800" dirty="0"/>
              </a:p>
              <a:p>
                <a:endParaRPr lang="en-US" sz="1800" dirty="0"/>
              </a:p>
              <a:p>
                <a:r>
                  <a:rPr lang="en-US" sz="1800" dirty="0"/>
                  <a:t>Differentiating: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𝑑𝑣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endParaRPr lang="en-US" sz="1800" dirty="0"/>
              </a:p>
              <a:p>
                <a:endParaRPr lang="en-US" sz="1800" dirty="0"/>
              </a:p>
              <a:p>
                <a:r>
                  <a:rPr lang="en-US" sz="1800" dirty="0"/>
                  <a:t>Substituting: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𝑒𝑞</m:t>
                            </m:r>
                          </m:sub>
                        </m:sSub>
                      </m:den>
                    </m:f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800" dirty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en-US" sz="1800" dirty="0"/>
              </a:p>
              <a:p>
                <a:endParaRPr lang="en-US" sz="1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6867" y="2151397"/>
                <a:ext cx="3298483" cy="2402645"/>
              </a:xfrm>
              <a:prstGeom prst="rect">
                <a:avLst/>
              </a:prstGeom>
              <a:blipFill>
                <a:blip r:embed="rId4"/>
                <a:stretch>
                  <a:fillRect l="-1479" t="-15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6" name="TextBox 225"/>
              <p:cNvSpPr txBox="1"/>
              <p:nvPr/>
            </p:nvSpPr>
            <p:spPr>
              <a:xfrm>
                <a:off x="3715734" y="6020538"/>
                <a:ext cx="1259384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𝑒𝑞</m:t>
                          </m:r>
                        </m:sub>
                      </m:sSub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26" name="TextBox 2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5734" y="6020538"/>
                <a:ext cx="1259384" cy="6182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1905000" y="3915768"/>
            <a:ext cx="5029200" cy="490224"/>
            <a:chOff x="762000" y="3505200"/>
            <a:chExt cx="5029200" cy="490224"/>
          </a:xfrm>
        </p:grpSpPr>
        <p:sp>
          <p:nvSpPr>
            <p:cNvPr id="224" name="TextBox 223"/>
            <p:cNvSpPr txBox="1"/>
            <p:nvPr/>
          </p:nvSpPr>
          <p:spPr>
            <a:xfrm>
              <a:off x="5410200" y="35052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_</a:t>
              </a:r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762000" y="3626092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+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1127413" y="3812698"/>
              <a:ext cx="4187251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2935532" y="3626092"/>
              <a:ext cx="607768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2866912" y="3602654"/>
                  <a:ext cx="75071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𝑣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66912" y="3602654"/>
                  <a:ext cx="750712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" name="Group 5"/>
          <p:cNvGrpSpPr/>
          <p:nvPr/>
        </p:nvGrpSpPr>
        <p:grpSpPr>
          <a:xfrm>
            <a:off x="2439910" y="1799792"/>
            <a:ext cx="3960890" cy="2115977"/>
            <a:chOff x="915910" y="1799791"/>
            <a:chExt cx="3960890" cy="211597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1109630" y="1824859"/>
                  <a:ext cx="1254767" cy="61824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den>
                        </m:f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9630" y="1824859"/>
                  <a:ext cx="1254767" cy="618246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5" name="TextBox 224"/>
                <p:cNvSpPr txBox="1"/>
                <p:nvPr/>
              </p:nvSpPr>
              <p:spPr>
                <a:xfrm>
                  <a:off x="3368389" y="1799791"/>
                  <a:ext cx="1265411" cy="61824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den>
                        </m:f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225" name="TextBox 2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68389" y="1799791"/>
                  <a:ext cx="1265411" cy="618246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79" name="Group 178"/>
            <p:cNvGrpSpPr/>
            <p:nvPr/>
          </p:nvGrpSpPr>
          <p:grpSpPr>
            <a:xfrm>
              <a:off x="2428589" y="3134033"/>
              <a:ext cx="999066" cy="381000"/>
              <a:chOff x="2810934" y="5452533"/>
              <a:chExt cx="999066" cy="381000"/>
            </a:xfrm>
          </p:grpSpPr>
          <p:cxnSp>
            <p:nvCxnSpPr>
              <p:cNvPr id="176" name="Straight Arrow Connector 175"/>
              <p:cNvCxnSpPr/>
              <p:nvPr/>
            </p:nvCxnSpPr>
            <p:spPr>
              <a:xfrm>
                <a:off x="3048000" y="5638800"/>
                <a:ext cx="762000" cy="0"/>
              </a:xfrm>
              <a:prstGeom prst="straightConnector1">
                <a:avLst/>
              </a:prstGeom>
              <a:ln w="19050">
                <a:solidFill>
                  <a:srgbClr val="1B392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graphicFrame>
                <p:nvGraphicFramePr>
                  <p:cNvPr id="178" name="Object 177"/>
                  <p:cNvGraphicFramePr>
                    <a:graphicFrameLocks noChangeAspect="1"/>
                  </p:cNvGraphicFramePr>
                  <p:nvPr/>
                </p:nvGraphicFramePr>
                <p:xfrm>
                  <a:off x="2810934" y="5452533"/>
                  <a:ext cx="283064" cy="381000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3090" name="Equation" r:id="rId9" imgW="88560" imgH="164880" progId="Equation.3">
                          <p:embed/>
                        </p:oleObj>
                      </mc:Choice>
                      <mc:Fallback>
                        <p:oleObj name="Equation" r:id="rId9" imgW="88560" imgH="164880" progId="Equation.3">
                          <p:embed/>
                          <p:pic>
                            <p:nvPicPr>
                              <p:cNvPr id="178" name="Object 177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0">
                                <a:extLst>
                                  <a:ext uri="{28A0092B-C50C-407E-A947-70E740481C1C}">
                                    <a14:useLocalDpi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810934" y="5452533"/>
                                <a:ext cx="283064" cy="381000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Choice>
            <mc:Fallback xmlns="">
              <p:graphicFrame>
                <p:nvGraphicFramePr>
                  <p:cNvPr id="178" name="Object 177"/>
                  <p:cNvGraphicFramePr>
                    <a:graphicFrameLocks noChangeAspect="1"/>
                  </p:cNvGraphicFramePr>
                  <p:nvPr/>
                </p:nvGraphicFramePr>
                <p:xfrm>
                  <a:off x="2810934" y="5452533"/>
                  <a:ext cx="283064" cy="381000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13318" name="Equation" r:id="rId13" imgW="88560" imgH="164880" progId="Equation.3">
                          <p:embed/>
                        </p:oleObj>
                      </mc:Choice>
                      <mc:Fallback>
                        <p:oleObj name="Equation" r:id="rId13" imgW="88560" imgH="164880" progId="Equation.3">
                          <p:embed/>
                          <p:pic>
                            <p:nvPicPr>
                              <p:cNvPr id="178" name="Object 177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4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810934" y="5452533"/>
                                <a:ext cx="283064" cy="381000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Fallback>
          </mc:AlternateContent>
        </p:grpSp>
        <p:grpSp>
          <p:nvGrpSpPr>
            <p:cNvPr id="3" name="Group 2"/>
            <p:cNvGrpSpPr/>
            <p:nvPr/>
          </p:nvGrpSpPr>
          <p:grpSpPr>
            <a:xfrm>
              <a:off x="1463389" y="3439192"/>
              <a:ext cx="1032933" cy="476576"/>
              <a:chOff x="3352800" y="2712156"/>
              <a:chExt cx="1032933" cy="476576"/>
            </a:xfrm>
          </p:grpSpPr>
          <p:grpSp>
            <p:nvGrpSpPr>
              <p:cNvPr id="171" name="Group 170"/>
              <p:cNvGrpSpPr/>
              <p:nvPr/>
            </p:nvGrpSpPr>
            <p:grpSpPr>
              <a:xfrm>
                <a:off x="3581400" y="2712156"/>
                <a:ext cx="804333" cy="439845"/>
                <a:chOff x="2895600" y="5760156"/>
                <a:chExt cx="804333" cy="439845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69" name="TextBox 168"/>
                    <p:cNvSpPr txBox="1"/>
                    <p:nvPr/>
                  </p:nvSpPr>
                  <p:spPr>
                    <a:xfrm>
                      <a:off x="2895600" y="5830669"/>
                      <a:ext cx="53340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800" dirty="0"/>
                    </a:p>
                  </p:txBody>
                </p:sp>
              </mc:Choice>
              <mc:Fallback xmlns="">
                <p:sp>
                  <p:nvSpPr>
                    <p:cNvPr id="169" name="TextBox 16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895600" y="5830669"/>
                      <a:ext cx="533400" cy="369332"/>
                    </a:xfrm>
                    <a:prstGeom prst="rect">
                      <a:avLst/>
                    </a:prstGeom>
                    <a:blipFill>
                      <a:blip r:embed="rId15"/>
                      <a:stretch>
                        <a:fillRect b="-166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170" name="TextBox 169"/>
                <p:cNvSpPr txBox="1"/>
                <p:nvPr/>
              </p:nvSpPr>
              <p:spPr>
                <a:xfrm>
                  <a:off x="3318933" y="5760156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800" dirty="0"/>
                    <a:t>_</a:t>
                  </a:r>
                </a:p>
              </p:txBody>
            </p:sp>
          </p:grpSp>
          <p:sp>
            <p:nvSpPr>
              <p:cNvPr id="2" name="TextBox 1"/>
              <p:cNvSpPr txBox="1"/>
              <p:nvPr/>
            </p:nvSpPr>
            <p:spPr>
              <a:xfrm>
                <a:off x="3352800" y="2819400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+</a:t>
                </a: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3368389" y="3439192"/>
              <a:ext cx="1032933" cy="476576"/>
              <a:chOff x="3352800" y="2712156"/>
              <a:chExt cx="1032933" cy="476576"/>
            </a:xfrm>
          </p:grpSpPr>
          <p:grpSp>
            <p:nvGrpSpPr>
              <p:cNvPr id="112" name="Group 111"/>
              <p:cNvGrpSpPr/>
              <p:nvPr/>
            </p:nvGrpSpPr>
            <p:grpSpPr>
              <a:xfrm>
                <a:off x="3581400" y="2712156"/>
                <a:ext cx="804333" cy="439845"/>
                <a:chOff x="2895600" y="5760156"/>
                <a:chExt cx="804333" cy="439845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4" name="TextBox 113"/>
                    <p:cNvSpPr txBox="1"/>
                    <p:nvPr/>
                  </p:nvSpPr>
                  <p:spPr>
                    <a:xfrm>
                      <a:off x="2895600" y="5830669"/>
                      <a:ext cx="53340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800" dirty="0"/>
                    </a:p>
                  </p:txBody>
                </p:sp>
              </mc:Choice>
              <mc:Fallback xmlns="">
                <p:sp>
                  <p:nvSpPr>
                    <p:cNvPr id="114" name="TextBox 11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895600" y="5830669"/>
                      <a:ext cx="533400" cy="369332"/>
                    </a:xfrm>
                    <a:prstGeom prst="rect">
                      <a:avLst/>
                    </a:prstGeom>
                    <a:blipFill>
                      <a:blip r:embed="rId16"/>
                      <a:stretch>
                        <a:fillRect b="-166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115" name="TextBox 114"/>
                <p:cNvSpPr txBox="1"/>
                <p:nvPr/>
              </p:nvSpPr>
              <p:spPr>
                <a:xfrm>
                  <a:off x="3318933" y="5760156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800" dirty="0"/>
                    <a:t>_</a:t>
                  </a:r>
                </a:p>
              </p:txBody>
            </p:sp>
          </p:grpSp>
          <p:sp>
            <p:nvSpPr>
              <p:cNvPr id="113" name="TextBox 112"/>
              <p:cNvSpPr txBox="1"/>
              <p:nvPr/>
            </p:nvSpPr>
            <p:spPr>
              <a:xfrm>
                <a:off x="3352800" y="2819400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+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1387189" y="2467968"/>
                  <a:ext cx="46871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87189" y="2467968"/>
                  <a:ext cx="468718" cy="369332"/>
                </a:xfrm>
                <a:prstGeom prst="rect">
                  <a:avLst/>
                </a:prstGeom>
                <a:blipFill>
                  <a:blip r:embed="rId17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1" name="TextBox 150"/>
                <p:cNvSpPr txBox="1"/>
                <p:nvPr/>
              </p:nvSpPr>
              <p:spPr>
                <a:xfrm>
                  <a:off x="4037157" y="2467968"/>
                  <a:ext cx="47404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51" name="TextBox 1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37157" y="2467968"/>
                  <a:ext cx="474041" cy="369332"/>
                </a:xfrm>
                <a:prstGeom prst="rect">
                  <a:avLst/>
                </a:prstGeom>
                <a:blipFill>
                  <a:blip r:embed="rId18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9" name="Group 18"/>
            <p:cNvGrpSpPr/>
            <p:nvPr/>
          </p:nvGrpSpPr>
          <p:grpSpPr>
            <a:xfrm>
              <a:off x="915910" y="2816956"/>
              <a:ext cx="1992456" cy="688974"/>
              <a:chOff x="215900" y="455613"/>
              <a:chExt cx="1992456" cy="688974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1127413" y="455613"/>
                <a:ext cx="0" cy="687387"/>
              </a:xfrm>
              <a:prstGeom prst="line">
                <a:avLst/>
              </a:prstGeom>
              <a:ln w="28575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1279813" y="457200"/>
                <a:ext cx="0" cy="687387"/>
              </a:xfrm>
              <a:prstGeom prst="line">
                <a:avLst/>
              </a:prstGeom>
              <a:ln w="28575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215900" y="762000"/>
                <a:ext cx="911513" cy="0"/>
              </a:xfrm>
              <a:prstGeom prst="line">
                <a:avLst/>
              </a:prstGeom>
              <a:ln w="28575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flipH="1">
                <a:off x="1296843" y="762000"/>
                <a:ext cx="911513" cy="0"/>
              </a:xfrm>
              <a:prstGeom prst="line">
                <a:avLst/>
              </a:prstGeom>
              <a:ln w="28575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2" name="Group 171"/>
            <p:cNvGrpSpPr/>
            <p:nvPr/>
          </p:nvGrpSpPr>
          <p:grpSpPr>
            <a:xfrm>
              <a:off x="2884344" y="2818035"/>
              <a:ext cx="1992456" cy="688974"/>
              <a:chOff x="215900" y="455613"/>
              <a:chExt cx="1992456" cy="688974"/>
            </a:xfrm>
          </p:grpSpPr>
          <p:cxnSp>
            <p:nvCxnSpPr>
              <p:cNvPr id="173" name="Straight Connector 172"/>
              <p:cNvCxnSpPr/>
              <p:nvPr/>
            </p:nvCxnSpPr>
            <p:spPr>
              <a:xfrm>
                <a:off x="1127413" y="455613"/>
                <a:ext cx="0" cy="687387"/>
              </a:xfrm>
              <a:prstGeom prst="line">
                <a:avLst/>
              </a:prstGeom>
              <a:ln w="28575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>
                <a:off x="1279813" y="457200"/>
                <a:ext cx="0" cy="687387"/>
              </a:xfrm>
              <a:prstGeom prst="line">
                <a:avLst/>
              </a:prstGeom>
              <a:ln w="28575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flipH="1">
                <a:off x="215900" y="762000"/>
                <a:ext cx="911513" cy="0"/>
              </a:xfrm>
              <a:prstGeom prst="line">
                <a:avLst/>
              </a:prstGeom>
              <a:ln w="28575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flipH="1">
                <a:off x="1296843" y="762000"/>
                <a:ext cx="911513" cy="0"/>
              </a:xfrm>
              <a:prstGeom prst="line">
                <a:avLst/>
              </a:prstGeom>
              <a:ln w="28575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" name="Group 21"/>
          <p:cNvGrpSpPr/>
          <p:nvPr/>
        </p:nvGrpSpPr>
        <p:grpSpPr>
          <a:xfrm>
            <a:off x="2682590" y="4582494"/>
            <a:ext cx="3642011" cy="1361107"/>
            <a:chOff x="1600200" y="4171925"/>
            <a:chExt cx="3642011" cy="136110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3036624" y="4171925"/>
                  <a:ext cx="573682" cy="39074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𝑒𝑞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36624" y="4171925"/>
                  <a:ext cx="573682" cy="390748"/>
                </a:xfrm>
                <a:prstGeom prst="rect">
                  <a:avLst/>
                </a:prstGeom>
                <a:blipFill>
                  <a:blip r:embed="rId19"/>
                  <a:stretch>
                    <a:fillRect b="-312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17" name="Group 216"/>
            <p:cNvGrpSpPr/>
            <p:nvPr/>
          </p:nvGrpSpPr>
          <p:grpSpPr>
            <a:xfrm>
              <a:off x="2771756" y="5152032"/>
              <a:ext cx="999066" cy="381000"/>
              <a:chOff x="2810934" y="5452533"/>
              <a:chExt cx="999066" cy="381000"/>
            </a:xfrm>
          </p:grpSpPr>
          <p:cxnSp>
            <p:nvCxnSpPr>
              <p:cNvPr id="218" name="Straight Arrow Connector 217"/>
              <p:cNvCxnSpPr/>
              <p:nvPr/>
            </p:nvCxnSpPr>
            <p:spPr>
              <a:xfrm>
                <a:off x="3048000" y="5638800"/>
                <a:ext cx="762000" cy="0"/>
              </a:xfrm>
              <a:prstGeom prst="straightConnector1">
                <a:avLst/>
              </a:prstGeom>
              <a:ln w="19050">
                <a:solidFill>
                  <a:srgbClr val="1B392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graphicFrame>
                <p:nvGraphicFramePr>
                  <p:cNvPr id="219" name="Object 218"/>
                  <p:cNvGraphicFramePr>
                    <a:graphicFrameLocks noChangeAspect="1"/>
                  </p:cNvGraphicFramePr>
                  <p:nvPr/>
                </p:nvGraphicFramePr>
                <p:xfrm>
                  <a:off x="2810934" y="5452533"/>
                  <a:ext cx="283064" cy="381000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3091" name="Equation" r:id="rId20" imgW="88560" imgH="164880" progId="Equation.3">
                          <p:embed/>
                        </p:oleObj>
                      </mc:Choice>
                      <mc:Fallback>
                        <p:oleObj name="Equation" r:id="rId20" imgW="88560" imgH="164880" progId="Equation.3">
                          <p:embed/>
                          <p:pic>
                            <p:nvPicPr>
                              <p:cNvPr id="219" name="Object 218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0">
                                <a:extLst>
                                  <a:ext uri="{28A0092B-C50C-407E-A947-70E740481C1C}">
                                    <a14:useLocalDpi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810934" y="5452533"/>
                                <a:ext cx="283064" cy="381000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Choice>
            <mc:Fallback xmlns="">
              <p:graphicFrame>
                <p:nvGraphicFramePr>
                  <p:cNvPr id="219" name="Object 218"/>
                  <p:cNvGraphicFramePr>
                    <a:graphicFrameLocks noChangeAspect="1"/>
                  </p:cNvGraphicFramePr>
                  <p:nvPr/>
                </p:nvGraphicFramePr>
                <p:xfrm>
                  <a:off x="2810934" y="5452533"/>
                  <a:ext cx="283064" cy="381000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13319" name="Equation" r:id="rId21" imgW="88560" imgH="164880" progId="Equation.3">
                          <p:embed/>
                        </p:oleObj>
                      </mc:Choice>
                      <mc:Fallback>
                        <p:oleObj name="Equation" r:id="rId21" imgW="88560" imgH="164880" progId="Equation.3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22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810934" y="5452533"/>
                                <a:ext cx="283064" cy="381000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Fallback>
          </mc:AlternateContent>
        </p:grpSp>
        <p:cxnSp>
          <p:nvCxnSpPr>
            <p:cNvPr id="183" name="Straight Connector 182"/>
            <p:cNvCxnSpPr/>
            <p:nvPr/>
          </p:nvCxnSpPr>
          <p:spPr>
            <a:xfrm>
              <a:off x="3273777" y="4553608"/>
              <a:ext cx="0" cy="687387"/>
            </a:xfrm>
            <a:prstGeom prst="line">
              <a:avLst/>
            </a:prstGeom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>
              <a:off x="3426177" y="4555195"/>
              <a:ext cx="0" cy="687387"/>
            </a:xfrm>
            <a:prstGeom prst="line">
              <a:avLst/>
            </a:prstGeom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flipH="1">
              <a:off x="1600200" y="4859995"/>
              <a:ext cx="1673578" cy="0"/>
            </a:xfrm>
            <a:prstGeom prst="line">
              <a:avLst/>
            </a:prstGeom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flipH="1">
              <a:off x="3443208" y="4859995"/>
              <a:ext cx="1799003" cy="0"/>
            </a:xfrm>
            <a:prstGeom prst="line">
              <a:avLst/>
            </a:prstGeom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7" name="Group 226"/>
          <p:cNvGrpSpPr/>
          <p:nvPr/>
        </p:nvGrpSpPr>
        <p:grpSpPr>
          <a:xfrm>
            <a:off x="7550326" y="4542433"/>
            <a:ext cx="2133600" cy="715368"/>
            <a:chOff x="4207046" y="5703474"/>
            <a:chExt cx="2133600" cy="71536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8" name="TextBox 227"/>
                <p:cNvSpPr txBox="1"/>
                <p:nvPr/>
              </p:nvSpPr>
              <p:spPr>
                <a:xfrm>
                  <a:off x="4368899" y="5704992"/>
                  <a:ext cx="1809894" cy="689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𝑒𝑞</m:t>
                                </m:r>
                              </m:sub>
                            </m:sSub>
                          </m:den>
                        </m:f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228" name="TextBox 2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68899" y="5704992"/>
                  <a:ext cx="1809894" cy="689997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9" name="Rectangle 228"/>
            <p:cNvSpPr/>
            <p:nvPr/>
          </p:nvSpPr>
          <p:spPr>
            <a:xfrm>
              <a:off x="4207046" y="5703474"/>
              <a:ext cx="2133600" cy="71536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087412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Capacitors in Parallel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6710694-84AD-403D-B182-B8165AB85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Capacitors in parallel combine like resistors in series.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2" name="AutoShape 2" descr="data:image/jpeg;base64,/9j/4AAQSkZJRgABAQAAAQABAAD/2wCEAAkGBxQTEhUUExQVFRUXFxYXGBUXFxcXGBYVFxgYFxQYFRcYHCggGBolHBUUITIhJSkrLi4uFx8zODMsNygtLisBCgoKDQ0OGhAPFCwcFBwsKywsKywsLCwsKywsLTQsLCwsLCwsLDcrLDc3LCssNysrNyw3Nzc3KysrKysrKysrK//AABEIAMkA+gMBIgACEQEDEQH/xAAcAAABBQEBAQAAAAAAAAAAAAAAAwQFBgcCAQj/xABLEAABAwIDBAYGBQgJAgcAAAABAAIDBBEFEiEGMUFRBxMiYXGBMkJSkaGxI2JygsEUM3OistHh8CQ0U2OSk7PCw0NUFRYXJWSD8f/EABcBAQEBAQAAAAAAAAAAAAAAAAACAQP/xAAZEQEBAQEBAQAAAAAAAAAAAAAAAQIxESH/2gAMAwEAAhEDEQA/ANxQhCAQhCAQhMMcxaKlhfPM7Kxgv3k8GtHFxOgCCO202mjoKd0rrOkNxFHe2d9tL8Q0aEngFg0W2Fc2V8raqVr3uzO1uy/IRuu0NG61kjtRj8tdUOnl0voxl7iNnBo91yeJ8lEoNKwjphqGWFRBHKOLoyY3/wCE3a4+YV2wfpQw+b0pTTu5TgMH+YCWfrL5+c4DebLoIPrCCdr2hzHNc07nNIIPgQlF8pUFfJA7NBJJE7nG5zL/AGgNHeauWD9K9dDpL1dSB7YEb/8AFGLe9p80G9oWd4N0vUcthM2Wndzc3Oz/ABsuQO9wCu2F4vBUNzQTRyt5xva63cbHQ9xQPkIQgEIQgEIQgEIQgEIQgEIQgEIQgEIQgEIQgEIQgEIQgF899MW1Dn4g+le7LFT5MjfVL3xteXuPtdstHIDvW6Y7i8dLA+eU2YwcN7idGtaOJJsF8w7VtNdUS1LjkkkNy3e0AANa3noA0X+SBAIv4+AFyTwA5nuTTD43MaWv3hxAHdpx81r3RHsTmLa6oZ2RrTxuG8/2zgf1R972UFg6MNhxTRdfUMBqJW2yOF+pjOuTXTMd7vIcLlHpA2dweBglqYzC57srTT3a9xPpERN7LwBqSWmwV3x3GYqSB88zsrGDxLidGtaOLibABY3gOGz49XOqakOZSx9ktB0AFnNp2EcTcOe794sDCPYeKoucOxCnqOIhk+hmA+sNST4tbv4KvYzs5V0t+vppWAevlzR+Odl2jzK3PazZSjlbcUEc8oLdInMp5msF7Oa+7bkZQACQO/RVaFklMctPiVRTE6fk2KRufGSQLNZO6zbdzHHegx7Pcb7+GoXsUhaczCWO9tri13k4WIWs4th+YE4hgocDYmsw1wdmOnaLG2eRrftX8Cq4NjqKqP8AQMSZn/7eqaY5L8sxAPED0D4oGmD9JWIU9h1/XNHqzNz6dzxZ58yVecG6aojpV074j7cTutb4lpDXjwAKzXGtjK+luZaZ+Qf9SP6VhHO8d3AfaAVda8Hdr+Hig+p8F2uoqqwgqYnuOuTNlk843WcPcpwL47J3X4G4twPMcip7Bdtq+l/M1MmX2JCZWaX3CS+Xf6pCD6mQsVwbpveLCrpg7m+Bxaf8uTT9ZX3BOkfDqmwbUNjefUmBid5F9g7dwJQW1C5a8EXBuOYXt0HqEIQCEIQCEIQCEIQCEIQCEIQCpe2XSLBQStiyOmktd7WOAMY9W99Mx5aaa8rqdI+2TaCGzCDUyAiJp1tbR0jx7Lb+ZsOa+d5ZnPc57iXvc4uc929znG7nHvJJQWjbvbOTEZgQDHAz83GTrfi+Sxtm1I00A8Sqz1xSJPMqb2T2XqK+QsgaGtbbrJn3yR34bu08jUNHvA1QQ2Y/xUxg21tZSkdTUyBo9Rzs8fhkfcDysrPjmzGEULurqayrlntZzIBF2CbEXBYQw2NwHO15JvUbAMmpDV4bO+ZjM+eKZgZMMurgC0AFwGtrC99CgWm6R2VTBFilGydo1D4XOje0kWzNa52htxzDenOCspc3/tWMTUjyb/k1XfqzxIbmAafHtnTzWawML9I2uebXs1rnHKN5ytBNhca96TzgjeD3DX+CDZMTfXsIfiGFxVYDbCroiWThutrFpz8SdMoXWE7YU8g6qHEC03saXFI+sbf2OvBab3t6T3nfoVlWD4/VUv8AVp5IRya67P8ALddnwVm/9RxOAzEqKmrG+2G9VKPB2ov4ZUGmYZgRc9oZTyUV7kVGH1MZpjx1hfob2trE7fvG9L9JRw6Knz18AlLrxscIwZS/KSA2QDsE5Sb3A0Wc4S7DCc1BiNVhUh16qY/Ql3Mm5ad3F54aDcvdqtmcYn6t9Q84jAxwINM+P0b2cWsaxtnlpIuA61+IQOOijBcSmhdNDWyU8bbNjDx10cjxbPaJxs1g9G4trfkVP41hdS6//iOE09a2xBqKJ2SYbt7HEPJ1J0NvBPsE6TcPbG2ms6gkYwMZFUxlrWWADblp9G/MtJsfFemnLyah1KHufa9ZhVR2n2GjpIyWl2nq/SW3C6DPZNlsLqHFlLXPpZ/+3rmFpBI0aHEN5ji4+Ki8Z6OsRp+06AzMtcSQESAjnlHb/V471qMkwqR1HX0lcQD/AEbEIvyeptfSzgwWOoseq5ajevML2McHOFIa7CpG65RJHPSPJPqtLnX8CG+CDAi6xIOhBsQdHAjeCDqCuTytf+eS2bbfE56Qxsxako8QikJEc0bTHN2AL5gQcrrH1SBv14JphXR3Q4pAaihdVUgzFmSZrXsLh6WXtXcNd+fhbSxQZrhGP1VKb09RLDb1WOOTmbxm7PeFfcE6a6yOwqIop2j1m3if5m5YfcFBbSdGNfRsfK5kUsTAXOkjeOy0aklrw0jyv5qkudzN0H0jgvTBh09g976dx0tM2zb/AKRt2gd5IV4o6yOVofE9kjT6zHBw94K+Ncx8ErQ10kL88Mkkb/ajcWE+70kH2ahZr0MbTT1Mc0VVKZZYixwcQ0ERvBblJAGazmO1PPetKQCEIQCEIQCEIQCgtsNpoqCndNIbuPZjjB7UkltGju4k8BcqcJWHdK2JMmr3RkBzYGtjF+D3gSSWP3mD7qChYzistVM+eZ2aR51PBoHosaODWjQD36kpi48/5/BSsmGsd6Li3u9IfvTSXDZBuAd3t3+4oGd+S3WnqvyXZ5smHAyPMbO0xud4kkIE0jmgG72kuNiNMoG4LCX6GxBB5EEfNPcIxyppXF1PPJCTvDT2T4sddrjpvIQPtn9l6ytlyRRSC5JfNI17WNzG7nPe7V5vc2FyfiNYxitjwqjjwyhvLWzAsYwavzyXzzyW9EekRfTs8mkjMajpIxN7cpq32PsxwsPvZHceRCmejra6hoWSy1DZ5Kxwd2yA8OG8Rsfclpd2cznb+dgEF2wrC4tn8PdM6N09U5rWuMbS67raRh1uxC3UlxtexO8gKu7FYscamdFXUMEzMriauNjo3REWytMgO830AIPHUKoz9I+IunfOypdHnP5sZXRNaPRYGPBGg0va53lSdL0kYvUkQU5a6R27qYG57cSS67Wj61gO8IITpCwGOhrX08UhkYGseLkFzM9zkeeJFgfBwvzMfR7O1ksJnippnw3t1jGFwPMtA7ThpvAIWq4H0ZMp2PrMSElZKO2aeNr5rv8AretO7xs3uKseyGOT1DZ66qYaWlhD2wwEFpayMXlkluBci2UCwAs63Mh85vaQSC0gjQgggg94Oo804wvFZqZ2enmkhd/duyg+LR2XeamYaCrxmtmfCwudI8vcXGzIWHSMSOA7NmgADUnKbA6qdrujqkp5GQT4tEyoeQ3q207nhrneiHESdm+npAIEKfpRne3q66np66P+9Y1j/wDE1uXl6vBOcOmwaR+emnq8In55i6I8dXBzrt03Et8FW9ttjp8NlayYh7HgmOVl8rrek0g6tcLjTXfvVaMo5gef8lBubm4qYtfyDHKXhbJ1hHH6t9CNMx056JzhPSfR0cfUT0lZRlty2J7HvuSblsbnuva50BAAFrLCaGukhdnhkfG/2mOcw+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/nEhkjRSU15XRmT8/1b+qsYrw9bk0I3WDeFraIGe0uFtp5GdW5z45oo54y62cMfcZX2FiQWu1G8WOl7JHD4bDrHfdH4/uQ+WWqlMs7i46ZjYDQaMY0Cwa0AABo0ACXmkv4ILx0LYn1eKNYd08Ukf3m2lb8GPX0OvnToawf8oxJsmuSmaZXHX03Asiafe533V9FoBCEIBCEIBCEIEK2obHG+R5s1jXOceTWgk/AL5gq6t00j5X+lI9zz3F5LreV7eS2/pfxTqcPczjUPbB3WIc+S/iyNw81hSDoOKUZUFIoRh314cLOAI5EX+aby4ZE7ddp7jp7iuF61xQNJ8GkHokPHIdk+46H3qPnjcw2c0t+1+/cp9s5CWbU30Oo5cPcjVVLuev8APNWXZPbqqw9rm07YMrrk547uJ4EvaQ425EkLmXDoX+rkPNnZ+G74JjPgB3seHdzuyfeP4IPW7R1T6kTPrJ2SPc0PmDn9ltxc9XHvaBrkA1tay1HpX24gkw+OnpKlkxnLWvfm1bEyxcZdAWlzsoN7aZtNFjNRSyM9Njmjna497dE2zX3D+fkg+hccr2bP4dBHSQ9bJIbZyCWufYF8srm7ySQGtuOQ0CabO7OwV9BJU4lRwUjyXPbPG10D8lg4TOucwN7m7ic1r8VleCdIWIUjBHFUFzBuZI0Stbyy5tWgW3A2S1Xt1PWSMGJSzPpQbvhp8kWYjVtwfS1A3nTeLHVBBvxieR0Qle+pEZJZHM6SQEaXGXNmDSGi4aefffUcIxnEKnq4qXBKWKLTOZKcticCdSC8NAFr7g4/JTOEbSYaYurwmakoZv8A5MDg53L6QuALr8SX+Cpm32LY5SZfymstHKSY308kbQ77IYBIBa2u7UaoHXTds9Q0r4TTBkU8hPWQMIDMltH5dzO1YcAbnldQk3RZWmJstM6nq2kAkQytJabAubYkB1r8DryVVwvDqmtmyQxyVEzt5vmP2nvcbAd7jZang2xdLgzW1WJ1bhKdWU8D3tzEbh2CHycOTRxugybE8NmgdlqIpInbrPY5vuzCxHgmgPl3/wAVfNv+lCoxBroWNEFMT6OhkeAbjO/huGjfeVn7neaDq/n/AD70pDE5zg1uhPy4k9yb5j/+KbpKfqma+m7f3fVQKEBjQxu4fE8SU2qJg0X93ilHHeUpstg7sQroacA5XO7RHqxN1kcTw0B8yAg37oRwE02Gtkf+cqXdeT9QgCIeGUZvvlaEkoGtDQ1tgAAABwAFgEqgEIQgEIQgEIQgz7pyps2GZv7OeF4+8TEfhKVm3R1sc6tEkjnBscZDWsJt1klgXfdaC3xJ7lsXSfT58KrAN7YjJ/l2k+TSqD0aPAoGX39ZMf1yB8AFsnrLfDfFuj17NQxzfsm7fcfwIVYqdnJmmwAf3DR3ud+BK2SmxB7fRebcjqPis+6XsdeerhFm5gS/LpmA338bt9x5rbEyqMQvFGMcRu0Vs2X2XqKqIz2tCHFjXAdp7m+lbhYbr87jgpUhkKcrtl5mXtYjv7J/FvxCh56d7PTa5viLDyO4oeuAV22YhJoQOo6pJz0cMnpMbf2m9k+8JFF0DSo2dH/Sk8nj/c39yi6rCJmXJjJHNvaHjpr8FYmykJaOpRqkX8P5/nivP3W8PDlxV4njil/OMa7vI1/xDVRtTs3G70Hub3HtN/f80E1hPS1PS0hp4KaliduEsbHAjTVzmEkPff1ibdxVFxLEpZ5DLM90kjt73kucfM7h3DQJzVbPzt3NDxzYb/Df8FGPaQbEEHkRYoPEITvDqTrHa+iN5+QHeUDrCaW30jvuj/cnMj7m67mkvoNyZ1c+Ud53fvQN8Qmv2B5/gFvfRXssKCmzvH9InDXSfUZvZEOR1u7vsPVWZ9F2znWy/lUrbsjP0YPryjXN3huh8SORW8UvoM+y35Baz0/ZVJ1HW96iJH2TJ1S6+hssatzKsHelmyg8VVaaqfxH4J8yqQT6FFRVp5p0ytQO0JNswPFKXQNsSo2zRSQv9CRjmOt7LwWn4FZn/wCAtw+1NG90jBd4c+wd23FxBtofGwWqlU3ainzTk/Vb+KrPU64gGVaoXSa/NNCf7t37TVf5KQqRwzYymrIC6qiD7uIjcCWPa1uhLXtINi4E8jYLdJz18/LddiKh0VBShjiB1EbiN4u8Z3aeLiovGuhQXzUlSW/3czc48BI2xHmHJfD4n00ccD7Z4WMjdlN25mNDTlNhcadyzKtLYaxr/wA7E13e3Q+5M58DpZfRdkJ4O0/go6OsTllSCq8ifVD28wmmozYjNI7VrYzl77n1QLWO7iOao7aoHfp8VOdJEpNaRwEbLeZdf5D3KrONtVFXEk14O4groFaxsjsjTMpIg52Wd7Q+R5G9zxmyh3stBAA7r7yjFOjwOuWta7vZofe3f5gp4z1k6FacS2Klj9G/g4f7h+5QNThssd8zDYbyO0B4kbvNPG+mi7bIVwhYHDKkruRzXiz2tcPrAH3ck0QECFTs/C7VhdGe45h7jr8UzADGhjfPvPElSoeVDE3Rrl7gASdwXey2AyYjVsibo09qR39nE0jM7x4AcSQFG1Upe4MaCdQAALlzjoAAN/JfQnR5soKCmDXAdfJZ0zuR1yxg8m3PiSTyQe/kbIXCKJuWONrWsbyaGjeeJO8niSVYYX2jafqt+QUNXj6d3l+yE8a8uDQOAA+Cq8TOuppS4pWnp+aUgp7b05UqeNbZeoQgF2xxXCc00KB1SxEqQ6vuRBFlCUQBVexiEmQm3AKwlQeJvtIfAKs9TriDkp3SExxAl+4nhGD6z3cDbUDeeSuNJA2NjWN0a1oaB3AWHyUZs6fz/wCl/wCKNTAWapmOiqRtXh9pswGjwD94aH5N96uxUHjhD7D2T+GqTrdcUd8BC5BIU9JTJlVwZWk2udwHNxNmjzJC6ObP9rdl6uolNRBA6WPI1hLC0uDmXzdgnMR2huB4qh17CwPa9rmODXdl7Sxw04tcAV9X4ThgijYw72gX73HVx8zdK4nhEFQ3JPDHK3k9rXe6408lyrpFKp6rstB9lvyCdw1FtWuLfAqGrYHRyPZ7LiLchfs28rLhlQQuvrmtTMScdHhsg7xr71jnSVjbpKp8TPo4272tNrngDbfYWPn3LQYqxZJtf/XZ/tD9kKdKyimzEcferRRbNVD4myvb1YeMzAWuJc07ibejfeN5VYpYBJJHGdz5I4zbfZ7ww28ivpBuJu3EMc3g0gaDgApk9bb4wuowqVl7sJA4t7Q9w1HmEyBW91FNSS6vjMZ35m7vFYptbi7Xyujia0NY4jOQC8niM3IWt5JYSo8qu1tRlFhvPwHNSprbAkjQA7knsTs0/EaoR3LYx25pB6kYNrC+mY6Ad5vuBWKXToY2PzEV8zey0kU7TxeNHS+DdQPra+qtiSdPA2NrWMaGMY0Na0bmtGgASiBpWUIe4OvYgW8R/N0vFCGjRKIQCEIQCEL1oug7hZcqXo4bapvRQKTAQeoQhAFVrG32lP2WqyqBxiIOeQdDYa+SrPU6462YOk36X/ijU0FDbMssJxyl/wCKNP66qDRbisvWzhLEay2gUSdV64klPaSiJ1Kxpl1IPMFd4Hhwl+mkN8sjwxg9Fpje5mY8XO7N+Q5cVxWPtI4cj+CkNmD9B/8AbP8A60iu34idSpQEFNKyosLKFq5tJSgy5h6wF/EafK3uUHJSKy1BzJrJB3LpHPU+q3LBluToBqfJLz9GtNVMD5BJFO9oLnxu1udQHMeC02FhoBuUtTUXXSNY0XY1wMjh6IDdcl+LiQBYbhe9ldI2AKdKyxGs6IqqCWOSKWKaNkkchzXjkDWPDjYatdoOY8FY46xaa5t96zOtw8xvcz2SR5D0fhZMs0XNVdrhza4fArCJj2nH6zvmVszmkAnkCfcCq5i3RZJq6mna+/ayTDIddSA9gIPmAmjLM6qNz8sbGlz5HBrWje4k6Aedvet+2G2Ybh9K2IWMrrPmcNbyW9EH2W7h5niq70dbDyQTOqKpgErLshZcOy39OW7SRqDlb5nQ2WnU1KSpWShhuu306l4acBdPpwUEA6IriymJ6cBR07hwQIIQgBAJ1SQ3SMMdypmjhsLoFoY7BKIQgEIQgFXcYfaU+A+SsSrO0DCJb8C0WPO2/wDBVnqdcKYLUhrZzxMun+VGuXuLnd5TLCWFxkA/tP8Ajj/crJR0Qbqd6y9bOEaOg4lSQFl6vCsaquLMIle7gT+HFSmyv9XH6Sf/AFpE1rJPpH+Kc7OyAU5P97Uf60iq8ROpKomyjvUHUTZilKyozFJ08BcVK3MUZJ0Xoksbd9vwUzTUoaq3NJ23fbd+0VWU6TWzA/okH6Nvy1UoozZr+qwfo2/JSalUCre0FIC/MOIAPiP4fJTdXUho71ByyZjqtl8rLPUDXU1mPNtzHn9UqciZcDwCbYtDaCUg7o5Db7hVioqMAAnkFWk5I0lEpJjABougEKFhcSyAC69kfYXUPW1dyg8rKm5TMlCUjiug4a26dwwJenplIRQgIGsVJrdPQF6hAIQhAIQhAJvXUglaWuuORGhB5g8CnCEDXD6BkLcrBYc+JPEk7ye8p0hCAXhXqEFUxJ9pn/a/ALzDJ/oco/tJ/jM8p1j9CQ4yNDnB1rtaMzs2gFh39+gXeB4U5rB1gscz3Wve2ZznAX47wqvEyfXtJSFx7lMwQho0XbGAaBdKVPCqxU0wLiRocxuOG9WcqrySds/aPzVZTpLbNf1WD9G35J5VVAaO9R2BThtJD+jb8k1nlLypVHM0pcbpWmpCde4p1R0HFykXMAabcigp+Jy/QTfopP2CrjD6I8AqLiNxFKDp9G/9kq8weiPAfJVpGSi8c629DjZRFfWX0ClbyurL6BMV60XT2mpLoEIKe6lKel5paGAN8Usg8aLL1CEAhCEAhCEAhCEAhCEAhCEAhCEAhCEAhCEHhVOqbiRwPtH4m4+auSjsTwlsxBLnM5ltgXN9m/DxGq2XxlnqEwjM+GFo4RtHwU/SUIbqdSlqOkZG0NYAABYeA3JdY0LmTcfArpcS7j4FBUcVcDBLf+ykt3dgq2wnsjwHyVHr5PoJf0T/ANkqy1db2Q1vIXPkq0jL3EK2/ZamMbC4pSmpS89ymKemDQpWb0tDben7W23L1CAQhCAQhCAQhCAQhCAQhCAQhCAQhCAQhCAQhCAQhCAQhCAQhCAXjhovUIKPjNE5maIAuc9rgwAXLriwPcBfUncrDQYcdC/u0Us5erbfWSeOWMAFgukIWNCEIQCEIQCEIQCEIQCEIQCEIQf/2Q=="/>
          <p:cNvSpPr>
            <a:spLocks noChangeAspect="1" noChangeArrowheads="1"/>
          </p:cNvSpPr>
          <p:nvPr/>
        </p:nvSpPr>
        <p:spPr bwMode="auto">
          <a:xfrm>
            <a:off x="1587500" y="-153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AutoShape 4" descr="data:image/jpeg;base64,/9j/4AAQSkZJRgABAQAAAQABAAD/2wCEAAkGBxQTEhUUExQVFRUXFxYXGBUXFxcXGBYVFxgYFxQYFRcYHCggGBolHBUUITIhJSkrLi4uFx8zODMsNygtLisBCgoKDQ0OGhAPFCwcFBwsKywsKywsLCwsKywsLTQsLCwsLCwsLDcrLDc3LCssNysrNyw3Nzc3KysrKysrKysrK//AABEIAMkA+gMBIgACEQEDEQH/xAAcAAABBQEBAQAAAAAAAAAAAAAAAwQFBgcCAQj/xABLEAABAwIDBAYGBQgJAgcAAAABAAIDBBEFEiEGMUFRBxMiYXGBMkJSkaGxI2JygsEUM3OistHh8CQ0U2OSk7PCw0NUFRYXJWSD8f/EABcBAQEBAQAAAAAAAAAAAAAAAAACAQP/xAAZEQEBAQEBAQAAAAAAAAAAAAAAAQIxESH/2gAMAwEAAhEDEQA/ANxQhCAQhCAQhMMcxaKlhfPM7Kxgv3k8GtHFxOgCCO202mjoKd0rrOkNxFHe2d9tL8Q0aEngFg0W2Fc2V8raqVr3uzO1uy/IRuu0NG61kjtRj8tdUOnl0voxl7iNnBo91yeJ8lEoNKwjphqGWFRBHKOLoyY3/wCE3a4+YV2wfpQw+b0pTTu5TgMH+YCWfrL5+c4DebLoIPrCCdr2hzHNc07nNIIPgQlF8pUFfJA7NBJJE7nG5zL/AGgNHeauWD9K9dDpL1dSB7YEb/8AFGLe9p80G9oWd4N0vUcthM2Wndzc3Oz/ABsuQO9wCu2F4vBUNzQTRyt5xva63cbHQ9xQPkIQgEIQgEIQgEIQgEIQgEIQgEIQgEIQgEIQgEIQgEIQgF899MW1Dn4g+le7LFT5MjfVL3xteXuPtdstHIDvW6Y7i8dLA+eU2YwcN7idGtaOJJsF8w7VtNdUS1LjkkkNy3e0AANa3noA0X+SBAIv4+AFyTwA5nuTTD43MaWv3hxAHdpx81r3RHsTmLa6oZ2RrTxuG8/2zgf1R972UFg6MNhxTRdfUMBqJW2yOF+pjOuTXTMd7vIcLlHpA2dweBglqYzC57srTT3a9xPpERN7LwBqSWmwV3x3GYqSB88zsrGDxLidGtaOLibABY3gOGz49XOqakOZSx9ktB0AFnNp2EcTcOe794sDCPYeKoucOxCnqOIhk+hmA+sNST4tbv4KvYzs5V0t+vppWAevlzR+Odl2jzK3PazZSjlbcUEc8oLdInMp5msF7Oa+7bkZQACQO/RVaFklMctPiVRTE6fk2KRufGSQLNZO6zbdzHHegx7Pcb7+GoXsUhaczCWO9tri13k4WIWs4th+YE4hgocDYmsw1wdmOnaLG2eRrftX8Cq4NjqKqP8AQMSZn/7eqaY5L8sxAPED0D4oGmD9JWIU9h1/XNHqzNz6dzxZ58yVecG6aojpV074j7cTutb4lpDXjwAKzXGtjK+luZaZ+Qf9SP6VhHO8d3AfaAVda8Hdr+Hig+p8F2uoqqwgqYnuOuTNlk843WcPcpwL47J3X4G4twPMcip7Bdtq+l/M1MmX2JCZWaX3CS+Xf6pCD6mQsVwbpveLCrpg7m+Bxaf8uTT9ZX3BOkfDqmwbUNjefUmBid5F9g7dwJQW1C5a8EXBuOYXt0HqEIQCEIQCEIQCEIQCEIQCEIQCpe2XSLBQStiyOmktd7WOAMY9W99Mx5aaa8rqdI+2TaCGzCDUyAiJp1tbR0jx7Lb+ZsOa+d5ZnPc57iXvc4uc929znG7nHvJJQWjbvbOTEZgQDHAz83GTrfi+Sxtm1I00A8Sqz1xSJPMqb2T2XqK+QsgaGtbbrJn3yR34bu08jUNHvA1QQ2Y/xUxg21tZSkdTUyBo9Rzs8fhkfcDysrPjmzGEULurqayrlntZzIBF2CbEXBYQw2NwHO15JvUbAMmpDV4bO+ZjM+eKZgZMMurgC0AFwGtrC99CgWm6R2VTBFilGydo1D4XOje0kWzNa52htxzDenOCspc3/tWMTUjyb/k1XfqzxIbmAafHtnTzWawML9I2uebXs1rnHKN5ytBNhca96TzgjeD3DX+CDZMTfXsIfiGFxVYDbCroiWThutrFpz8SdMoXWE7YU8g6qHEC03saXFI+sbf2OvBab3t6T3nfoVlWD4/VUv8AVp5IRya67P8ALddnwVm/9RxOAzEqKmrG+2G9VKPB2ov4ZUGmYZgRc9oZTyUV7kVGH1MZpjx1hfob2trE7fvG9L9JRw6Knz18AlLrxscIwZS/KSA2QDsE5Sb3A0Wc4S7DCc1BiNVhUh16qY/Ql3Mm5ad3F54aDcvdqtmcYn6t9Q84jAxwINM+P0b2cWsaxtnlpIuA61+IQOOijBcSmhdNDWyU8bbNjDx10cjxbPaJxs1g9G4trfkVP41hdS6//iOE09a2xBqKJ2SYbt7HEPJ1J0NvBPsE6TcPbG2ms6gkYwMZFUxlrWWADblp9G/MtJsfFemnLyah1KHufa9ZhVR2n2GjpIyWl2nq/SW3C6DPZNlsLqHFlLXPpZ/+3rmFpBI0aHEN5ji4+Ki8Z6OsRp+06AzMtcSQESAjnlHb/V471qMkwqR1HX0lcQD/AEbEIvyeptfSzgwWOoseq5ajevML2McHOFIa7CpG65RJHPSPJPqtLnX8CG+CDAi6xIOhBsQdHAjeCDqCuTytf+eS2bbfE56Qxsxako8QikJEc0bTHN2AL5gQcrrH1SBv14JphXR3Q4pAaihdVUgzFmSZrXsLh6WXtXcNd+fhbSxQZrhGP1VKb09RLDb1WOOTmbxm7PeFfcE6a6yOwqIop2j1m3if5m5YfcFBbSdGNfRsfK5kUsTAXOkjeOy0aklrw0jyv5qkudzN0H0jgvTBh09g976dx0tM2zb/AKRt2gd5IV4o6yOVofE9kjT6zHBw94K+Ncx8ErQ10kL88Mkkb/ajcWE+70kH2ahZr0MbTT1Mc0VVKZZYixwcQ0ERvBblJAGazmO1PPetKQCEIQCEIQCEIQCgtsNpoqCndNIbuPZjjB7UkltGju4k8BcqcJWHdK2JMmr3RkBzYGtjF+D3gSSWP3mD7qChYzistVM+eZ2aR51PBoHosaODWjQD36kpi48/5/BSsmGsd6Li3u9IfvTSXDZBuAd3t3+4oGd+S3WnqvyXZ5smHAyPMbO0xud4kkIE0jmgG72kuNiNMoG4LCX6GxBB5EEfNPcIxyppXF1PPJCTvDT2T4sddrjpvIQPtn9l6ytlyRRSC5JfNI17WNzG7nPe7V5vc2FyfiNYxitjwqjjwyhvLWzAsYwavzyXzzyW9EekRfTs8mkjMajpIxN7cpq32PsxwsPvZHceRCmejra6hoWSy1DZ5Kxwd2yA8OG8Rsfclpd2cznb+dgEF2wrC4tn8PdM6N09U5rWuMbS67raRh1uxC3UlxtexO8gKu7FYscamdFXUMEzMriauNjo3REWytMgO830AIPHUKoz9I+IunfOypdHnP5sZXRNaPRYGPBGg0va53lSdL0kYvUkQU5a6R27qYG57cSS67Wj61gO8IITpCwGOhrX08UhkYGseLkFzM9zkeeJFgfBwvzMfR7O1ksJnippnw3t1jGFwPMtA7ThpvAIWq4H0ZMp2PrMSElZKO2aeNr5rv8AretO7xs3uKseyGOT1DZ66qYaWlhD2wwEFpayMXlkluBci2UCwAs63Mh85vaQSC0gjQgggg94Oo804wvFZqZ2enmkhd/duyg+LR2XeamYaCrxmtmfCwudI8vcXGzIWHSMSOA7NmgADUnKbA6qdrujqkp5GQT4tEyoeQ3q207nhrneiHESdm+npAIEKfpRne3q66np66P+9Y1j/wDE1uXl6vBOcOmwaR+emnq8In55i6I8dXBzrt03Et8FW9ttjp8NlayYh7HgmOVl8rrek0g6tcLjTXfvVaMo5gef8lBubm4qYtfyDHKXhbJ1hHH6t9CNMx056JzhPSfR0cfUT0lZRlty2J7HvuSblsbnuva50BAAFrLCaGukhdnhkfG/2mOcw+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/nEhkjRSU15XRmT8/1b+qsYrw9bk0I3WDeFraIGe0uFtp5GdW5z45oo54y62cMfcZX2FiQWu1G8WOl7JHD4bDrHfdH4/uQ+WWqlMs7i46ZjYDQaMY0Cwa0AABo0ACXmkv4ILx0LYn1eKNYd08Ukf3m2lb8GPX0OvnToawf8oxJsmuSmaZXHX03Asiafe533V9FoBCEIBCEIBCEIEK2obHG+R5s1jXOceTWgk/AL5gq6t00j5X+lI9zz3F5LreV7eS2/pfxTqcPczjUPbB3WIc+S/iyNw81hSDoOKUZUFIoRh314cLOAI5EX+aby4ZE7ddp7jp7iuF61xQNJ8GkHokPHIdk+46H3qPnjcw2c0t+1+/cp9s5CWbU30Oo5cPcjVVLuev8APNWXZPbqqw9rm07YMrrk547uJ4EvaQ425EkLmXDoX+rkPNnZ+G74JjPgB3seHdzuyfeP4IPW7R1T6kTPrJ2SPc0PmDn9ltxc9XHvaBrkA1tay1HpX24gkw+OnpKlkxnLWvfm1bEyxcZdAWlzsoN7aZtNFjNRSyM9Njmjna497dE2zX3D+fkg+hccr2bP4dBHSQ9bJIbZyCWufYF8srm7ySQGtuOQ0CabO7OwV9BJU4lRwUjyXPbPG10D8lg4TOucwN7m7ic1r8VleCdIWIUjBHFUFzBuZI0Stbyy5tWgW3A2S1Xt1PWSMGJSzPpQbvhp8kWYjVtwfS1A3nTeLHVBBvxieR0Qle+pEZJZHM6SQEaXGXNmDSGi4aefffUcIxnEKnq4qXBKWKLTOZKcticCdSC8NAFr7g4/JTOEbSYaYurwmakoZv8A5MDg53L6QuALr8SX+Cpm32LY5SZfymstHKSY308kbQ77IYBIBa2u7UaoHXTds9Q0r4TTBkU8hPWQMIDMltH5dzO1YcAbnldQk3RZWmJstM6nq2kAkQytJabAubYkB1r8DryVVwvDqmtmyQxyVEzt5vmP2nvcbAd7jZang2xdLgzW1WJ1bhKdWU8D3tzEbh2CHycOTRxugybE8NmgdlqIpInbrPY5vuzCxHgmgPl3/wAVfNv+lCoxBroWNEFMT6OhkeAbjO/huGjfeVn7neaDq/n/AD70pDE5zg1uhPy4k9yb5j/+KbpKfqma+m7f3fVQKEBjQxu4fE8SU2qJg0X93ilHHeUpstg7sQroacA5XO7RHqxN1kcTw0B8yAg37oRwE02Gtkf+cqXdeT9QgCIeGUZvvlaEkoGtDQ1tgAAABwAFgEqgEIQgEIQgEIQgz7pyps2GZv7OeF4+8TEfhKVm3R1sc6tEkjnBscZDWsJt1klgXfdaC3xJ7lsXSfT58KrAN7YjJ/l2k+TSqD0aPAoGX39ZMf1yB8AFsnrLfDfFuj17NQxzfsm7fcfwIVYqdnJmmwAf3DR3ud+BK2SmxB7fRebcjqPis+6XsdeerhFm5gS/LpmA338bt9x5rbEyqMQvFGMcRu0Vs2X2XqKqIz2tCHFjXAdp7m+lbhYbr87jgpUhkKcrtl5mXtYjv7J/FvxCh56d7PTa5viLDyO4oeuAV22YhJoQOo6pJz0cMnpMbf2m9k+8JFF0DSo2dH/Sk8nj/c39yi6rCJmXJjJHNvaHjpr8FYmykJaOpRqkX8P5/nivP3W8PDlxV4njil/OMa7vI1/xDVRtTs3G70Hub3HtN/f80E1hPS1PS0hp4KaliduEsbHAjTVzmEkPff1ibdxVFxLEpZ5DLM90kjt73kucfM7h3DQJzVbPzt3NDxzYb/Df8FGPaQbEEHkRYoPEITvDqTrHa+iN5+QHeUDrCaW30jvuj/cnMj7m67mkvoNyZ1c+Ud53fvQN8Qmv2B5/gFvfRXssKCmzvH9InDXSfUZvZEOR1u7vsPVWZ9F2znWy/lUrbsjP0YPryjXN3huh8SORW8UvoM+y35Baz0/ZVJ1HW96iJH2TJ1S6+hssatzKsHelmyg8VVaaqfxH4J8yqQT6FFRVp5p0ytQO0JNswPFKXQNsSo2zRSQv9CRjmOt7LwWn4FZn/wCAtw+1NG90jBd4c+wd23FxBtofGwWqlU3ainzTk/Vb+KrPU64gGVaoXSa/NNCf7t37TVf5KQqRwzYymrIC6qiD7uIjcCWPa1uhLXtINi4E8jYLdJz18/LddiKh0VBShjiB1EbiN4u8Z3aeLiovGuhQXzUlSW/3czc48BI2xHmHJfD4n00ccD7Z4WMjdlN25mNDTlNhcadyzKtLYaxr/wA7E13e3Q+5M58DpZfRdkJ4O0/go6OsTllSCq8ifVD28wmmozYjNI7VrYzl77n1QLWO7iOao7aoHfp8VOdJEpNaRwEbLeZdf5D3KrONtVFXEk14O4groFaxsjsjTMpIg52Wd7Q+R5G9zxmyh3stBAA7r7yjFOjwOuWta7vZofe3f5gp4z1k6FacS2Klj9G/g4f7h+5QNThssd8zDYbyO0B4kbvNPG+mi7bIVwhYHDKkruRzXiz2tcPrAH3ck0QECFTs/C7VhdGe45h7jr8UzADGhjfPvPElSoeVDE3Rrl7gASdwXey2AyYjVsibo09qR39nE0jM7x4AcSQFG1Upe4MaCdQAALlzjoAAN/JfQnR5soKCmDXAdfJZ0zuR1yxg8m3PiSTyQe/kbIXCKJuWONrWsbyaGjeeJO8niSVYYX2jafqt+QUNXj6d3l+yE8a8uDQOAA+Cq8TOuppS4pWnp+aUgp7b05UqeNbZeoQgF2xxXCc00KB1SxEqQ6vuRBFlCUQBVexiEmQm3AKwlQeJvtIfAKs9TriDkp3SExxAl+4nhGD6z3cDbUDeeSuNJA2NjWN0a1oaB3AWHyUZs6fz/wCl/wCKNTAWapmOiqRtXh9pswGjwD94aH5N96uxUHjhD7D2T+GqTrdcUd8BC5BIU9JTJlVwZWk2udwHNxNmjzJC6ObP9rdl6uolNRBA6WPI1hLC0uDmXzdgnMR2huB4qh17CwPa9rmODXdl7Sxw04tcAV9X4ThgijYw72gX73HVx8zdK4nhEFQ3JPDHK3k9rXe6408lyrpFKp6rstB9lvyCdw1FtWuLfAqGrYHRyPZ7LiLchfs28rLhlQQuvrmtTMScdHhsg7xr71jnSVjbpKp8TPo4272tNrngDbfYWPn3LQYqxZJtf/XZ/tD9kKdKyimzEcferRRbNVD4myvb1YeMzAWuJc07ibejfeN5VYpYBJJHGdz5I4zbfZ7ww28ivpBuJu3EMc3g0gaDgApk9bb4wuowqVl7sJA4t7Q9w1HmEyBW91FNSS6vjMZ35m7vFYptbi7Xyujia0NY4jOQC8niM3IWt5JYSo8qu1tRlFhvPwHNSprbAkjQA7knsTs0/EaoR3LYx25pB6kYNrC+mY6Ad5vuBWKXToY2PzEV8zey0kU7TxeNHS+DdQPra+qtiSdPA2NrWMaGMY0Na0bmtGgASiBpWUIe4OvYgW8R/N0vFCGjRKIQCEIQCEL1oug7hZcqXo4bapvRQKTAQeoQhAFVrG32lP2WqyqBxiIOeQdDYa+SrPU6462YOk36X/ijU0FDbMssJxyl/wCKNP66qDRbisvWzhLEay2gUSdV64klPaSiJ1Kxpl1IPMFd4Hhwl+mkN8sjwxg9Fpje5mY8XO7N+Q5cVxWPtI4cj+CkNmD9B/8AbP8A60iu34idSpQEFNKyosLKFq5tJSgy5h6wF/EafK3uUHJSKy1BzJrJB3LpHPU+q3LBluToBqfJLz9GtNVMD5BJFO9oLnxu1udQHMeC02FhoBuUtTUXXSNY0XY1wMjh6IDdcl+LiQBYbhe9ldI2AKdKyxGs6IqqCWOSKWKaNkkchzXjkDWPDjYatdoOY8FY46xaa5t96zOtw8xvcz2SR5D0fhZMs0XNVdrhza4fArCJj2nH6zvmVszmkAnkCfcCq5i3RZJq6mna+/ayTDIddSA9gIPmAmjLM6qNz8sbGlz5HBrWje4k6Aedvet+2G2Ybh9K2IWMrrPmcNbyW9EH2W7h5niq70dbDyQTOqKpgErLshZcOy39OW7SRqDlb5nQ2WnU1KSpWShhuu306l4acBdPpwUEA6IriymJ6cBR07hwQIIQgBAJ1SQ3SMMdypmjhsLoFoY7BKIQgEIQgFXcYfaU+A+SsSrO0DCJb8C0WPO2/wDBVnqdcKYLUhrZzxMun+VGuXuLnd5TLCWFxkA/tP8Ajj/crJR0Qbqd6y9bOEaOg4lSQFl6vCsaquLMIle7gT+HFSmyv9XH6Sf/AFpE1rJPpH+Kc7OyAU5P97Uf60iq8ROpKomyjvUHUTZilKyozFJ08BcVK3MUZJ0Xoksbd9vwUzTUoaq3NJ23fbd+0VWU6TWzA/okH6Nvy1UoozZr+qwfo2/JSalUCre0FIC/MOIAPiP4fJTdXUho71ByyZjqtl8rLPUDXU1mPNtzHn9UqciZcDwCbYtDaCUg7o5Db7hVioqMAAnkFWk5I0lEpJjABougEKFhcSyAC69kfYXUPW1dyg8rKm5TMlCUjiug4a26dwwJenplIRQgIGsVJrdPQF6hAIQhAIQhAJvXUglaWuuORGhB5g8CnCEDXD6BkLcrBYc+JPEk7ye8p0hCAXhXqEFUxJ9pn/a/ALzDJ/oco/tJ/jM8p1j9CQ4yNDnB1rtaMzs2gFh39+gXeB4U5rB1gscz3Wve2ZznAX47wqvEyfXtJSFx7lMwQho0XbGAaBdKVPCqxU0wLiRocxuOG9WcqrySds/aPzVZTpLbNf1WD9G35J5VVAaO9R2BThtJD+jb8k1nlLypVHM0pcbpWmpCde4p1R0HFykXMAabcigp+Jy/QTfopP2CrjD6I8AqLiNxFKDp9G/9kq8weiPAfJVpGSi8c629DjZRFfWX0ClbyurL6BMV60XT2mpLoEIKe6lKel5paGAN8Usg8aLL1CEAhCEAhCEAhCEAhCEAhCEAhCEAhCEAhCEHhVOqbiRwPtH4m4+auSjsTwlsxBLnM5ltgXN9m/DxGq2XxlnqEwjM+GFo4RtHwU/SUIbqdSlqOkZG0NYAABYeA3JdY0LmTcfArpcS7j4FBUcVcDBLf+ykt3dgq2wnsjwHyVHr5PoJf0T/ANkqy1db2Q1vIXPkq0jL3EK2/ZamMbC4pSmpS89ymKemDQpWb0tDben7W23L1CAQhCAQhCAQhCAQhCAQhCAQhCAQhCAQhCAQhCAQhCAQhCAQhCAXjhovUIKPjNE5maIAuc9rgwAXLriwPcBfUncrDQYcdC/u0Us5erbfWSeOWMAFgukIWNCEIQCEIQCEIQCEIQCEIQCEIQf/2Q=="/>
          <p:cNvSpPr>
            <a:spLocks noChangeAspect="1" noChangeArrowheads="1"/>
          </p:cNvSpPr>
          <p:nvPr/>
        </p:nvSpPr>
        <p:spPr bwMode="auto">
          <a:xfrm>
            <a:off x="1739900" y="-15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AutoShape 6" descr="data:image/jpeg;base64,/9j/4AAQSkZJRgABAQAAAQABAAD/2wCEAAkGBxQTEhUUExQVFRUXFxYXGBUXFxcXGBYVFxgYFxQYFRcYHCggGBolHBUUITIhJSkrLi4uFx8zODMsNygtLisBCgoKDQ0OGhAPFCwcFBwsKywsKywsLCwsKywsLTQsLCwsLCwsLDcrLDc3LCssNysrNyw3Nzc3KysrKysrKysrK//AABEIAMkA+gMBIgACEQEDEQH/xAAcAAABBQEBAQAAAAAAAAAAAAAAAwQFBgcCAQj/xABLEAABAwIDBAYGBQgJAgcAAAABAAIDBBEFEiEGMUFRBxMiYXGBMkJSkaGxI2JygsEUM3OistHh8CQ0U2OSk7PCw0NUFRYXJWSD8f/EABcBAQEBAQAAAAAAAAAAAAAAAAACAQP/xAAZEQEBAQEBAQAAAAAAAAAAAAAAAQIxESH/2gAMAwEAAhEDEQA/ANxQhCAQhCAQhMMcxaKlhfPM7Kxgv3k8GtHFxOgCCO202mjoKd0rrOkNxFHe2d9tL8Q0aEngFg0W2Fc2V8raqVr3uzO1uy/IRuu0NG61kjtRj8tdUOnl0voxl7iNnBo91yeJ8lEoNKwjphqGWFRBHKOLoyY3/wCE3a4+YV2wfpQw+b0pTTu5TgMH+YCWfrL5+c4DebLoIPrCCdr2hzHNc07nNIIPgQlF8pUFfJA7NBJJE7nG5zL/AGgNHeauWD9K9dDpL1dSB7YEb/8AFGLe9p80G9oWd4N0vUcthM2Wndzc3Oz/ABsuQO9wCu2F4vBUNzQTRyt5xva63cbHQ9xQPkIQgEIQgEIQgEIQgEIQgEIQgEIQgEIQgEIQgEIQgEIQgF899MW1Dn4g+le7LFT5MjfVL3xteXuPtdstHIDvW6Y7i8dLA+eU2YwcN7idGtaOJJsF8w7VtNdUS1LjkkkNy3e0AANa3noA0X+SBAIv4+AFyTwA5nuTTD43MaWv3hxAHdpx81r3RHsTmLa6oZ2RrTxuG8/2zgf1R972UFg6MNhxTRdfUMBqJW2yOF+pjOuTXTMd7vIcLlHpA2dweBglqYzC57srTT3a9xPpERN7LwBqSWmwV3x3GYqSB88zsrGDxLidGtaOLibABY3gOGz49XOqakOZSx9ktB0AFnNp2EcTcOe794sDCPYeKoucOxCnqOIhk+hmA+sNST4tbv4KvYzs5V0t+vppWAevlzR+Odl2jzK3PazZSjlbcUEc8oLdInMp5msF7Oa+7bkZQACQO/RVaFklMctPiVRTE6fk2KRufGSQLNZO6zbdzHHegx7Pcb7+GoXsUhaczCWO9tri13k4WIWs4th+YE4hgocDYmsw1wdmOnaLG2eRrftX8Cq4NjqKqP8AQMSZn/7eqaY5L8sxAPED0D4oGmD9JWIU9h1/XNHqzNz6dzxZ58yVecG6aojpV074j7cTutb4lpDXjwAKzXGtjK+luZaZ+Qf9SP6VhHO8d3AfaAVda8Hdr+Hig+p8F2uoqqwgqYnuOuTNlk843WcPcpwL47J3X4G4twPMcip7Bdtq+l/M1MmX2JCZWaX3CS+Xf6pCD6mQsVwbpveLCrpg7m+Bxaf8uTT9ZX3BOkfDqmwbUNjefUmBid5F9g7dwJQW1C5a8EXBuOYXt0HqEIQCEIQCEIQCEIQCEIQCEIQCpe2XSLBQStiyOmktd7WOAMY9W99Mx5aaa8rqdI+2TaCGzCDUyAiJp1tbR0jx7Lb+ZsOa+d5ZnPc57iXvc4uc929znG7nHvJJQWjbvbOTEZgQDHAz83GTrfi+Sxtm1I00A8Sqz1xSJPMqb2T2XqK+QsgaGtbbrJn3yR34bu08jUNHvA1QQ2Y/xUxg21tZSkdTUyBo9Rzs8fhkfcDysrPjmzGEULurqayrlntZzIBF2CbEXBYQw2NwHO15JvUbAMmpDV4bO+ZjM+eKZgZMMurgC0AFwGtrC99CgWm6R2VTBFilGydo1D4XOje0kWzNa52htxzDenOCspc3/tWMTUjyb/k1XfqzxIbmAafHtnTzWawML9I2uebXs1rnHKN5ytBNhca96TzgjeD3DX+CDZMTfXsIfiGFxVYDbCroiWThutrFpz8SdMoXWE7YU8g6qHEC03saXFI+sbf2OvBab3t6T3nfoVlWD4/VUv8AVp5IRya67P8ALddnwVm/9RxOAzEqKmrG+2G9VKPB2ov4ZUGmYZgRc9oZTyUV7kVGH1MZpjx1hfob2trE7fvG9L9JRw6Knz18AlLrxscIwZS/KSA2QDsE5Sb3A0Wc4S7DCc1BiNVhUh16qY/Ql3Mm5ad3F54aDcvdqtmcYn6t9Q84jAxwINM+P0b2cWsaxtnlpIuA61+IQOOijBcSmhdNDWyU8bbNjDx10cjxbPaJxs1g9G4trfkVP41hdS6//iOE09a2xBqKJ2SYbt7HEPJ1J0NvBPsE6TcPbG2ms6gkYwMZFUxlrWWADblp9G/MtJsfFemnLyah1KHufa9ZhVR2n2GjpIyWl2nq/SW3C6DPZNlsLqHFlLXPpZ/+3rmFpBI0aHEN5ji4+Ki8Z6OsRp+06AzMtcSQESAjnlHb/V471qMkwqR1HX0lcQD/AEbEIvyeptfSzgwWOoseq5ajevML2McHOFIa7CpG65RJHPSPJPqtLnX8CG+CDAi6xIOhBsQdHAjeCDqCuTytf+eS2bbfE56Qxsxako8QikJEc0bTHN2AL5gQcrrH1SBv14JphXR3Q4pAaihdVUgzFmSZrXsLh6WXtXcNd+fhbSxQZrhGP1VKb09RLDb1WOOTmbxm7PeFfcE6a6yOwqIop2j1m3if5m5YfcFBbSdGNfRsfK5kUsTAXOkjeOy0aklrw0jyv5qkudzN0H0jgvTBh09g976dx0tM2zb/AKRt2gd5IV4o6yOVofE9kjT6zHBw94K+Ncx8ErQ10kL88Mkkb/ajcWE+70kH2ahZr0MbTT1Mc0VVKZZYixwcQ0ERvBblJAGazmO1PPetKQCEIQCEIQCEIQCgtsNpoqCndNIbuPZjjB7UkltGju4k8BcqcJWHdK2JMmr3RkBzYGtjF+D3gSSWP3mD7qChYzistVM+eZ2aR51PBoHosaODWjQD36kpi48/5/BSsmGsd6Li3u9IfvTSXDZBuAd3t3+4oGd+S3WnqvyXZ5smHAyPMbO0xud4kkIE0jmgG72kuNiNMoG4LCX6GxBB5EEfNPcIxyppXF1PPJCTvDT2T4sddrjpvIQPtn9l6ytlyRRSC5JfNI17WNzG7nPe7V5vc2FyfiNYxitjwqjjwyhvLWzAsYwavzyXzzyW9EekRfTs8mkjMajpIxN7cpq32PsxwsPvZHceRCmejra6hoWSy1DZ5Kxwd2yA8OG8Rsfclpd2cznb+dgEF2wrC4tn8PdM6N09U5rWuMbS67raRh1uxC3UlxtexO8gKu7FYscamdFXUMEzMriauNjo3REWytMgO830AIPHUKoz9I+IunfOypdHnP5sZXRNaPRYGPBGg0va53lSdL0kYvUkQU5a6R27qYG57cSS67Wj61gO8IITpCwGOhrX08UhkYGseLkFzM9zkeeJFgfBwvzMfR7O1ksJnippnw3t1jGFwPMtA7ThpvAIWq4H0ZMp2PrMSElZKO2aeNr5rv8AretO7xs3uKseyGOT1DZ66qYaWlhD2wwEFpayMXlkluBci2UCwAs63Mh85vaQSC0gjQgggg94Oo804wvFZqZ2enmkhd/duyg+LR2XeamYaCrxmtmfCwudI8vcXGzIWHSMSOA7NmgADUnKbA6qdrujqkp5GQT4tEyoeQ3q207nhrneiHESdm+npAIEKfpRne3q66np66P+9Y1j/wDE1uXl6vBOcOmwaR+emnq8In55i6I8dXBzrt03Et8FW9ttjp8NlayYh7HgmOVl8rrek0g6tcLjTXfvVaMo5gef8lBubm4qYtfyDHKXhbJ1hHH6t9CNMx056JzhPSfR0cfUT0lZRlty2J7HvuSblsbnuva50BAAFrLCaGukhdnhkfG/2mOcw+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/nEhkjRSU15XRmT8/1b+qsYrw9bk0I3WDeFraIGe0uFtp5GdW5z45oo54y62cMfcZX2FiQWu1G8WOl7JHD4bDrHfdH4/uQ+WWqlMs7i46ZjYDQaMY0Cwa0AABo0ACXmkv4ILx0LYn1eKNYd08Ukf3m2lb8GPX0OvnToawf8oxJsmuSmaZXHX03Asiafe533V9FoBCEIBCEIBCEIEK2obHG+R5s1jXOceTWgk/AL5gq6t00j5X+lI9zz3F5LreV7eS2/pfxTqcPczjUPbB3WIc+S/iyNw81hSDoOKUZUFIoRh314cLOAI5EX+aby4ZE7ddp7jp7iuF61xQNJ8GkHokPHIdk+46H3qPnjcw2c0t+1+/cp9s5CWbU30Oo5cPcjVVLuev8APNWXZPbqqw9rm07YMrrk547uJ4EvaQ425EkLmXDoX+rkPNnZ+G74JjPgB3seHdzuyfeP4IPW7R1T6kTPrJ2SPc0PmDn9ltxc9XHvaBrkA1tay1HpX24gkw+OnpKlkxnLWvfm1bEyxcZdAWlzsoN7aZtNFjNRSyM9Njmjna497dE2zX3D+fkg+hccr2bP4dBHSQ9bJIbZyCWufYF8srm7ySQGtuOQ0CabO7OwV9BJU4lRwUjyXPbPG10D8lg4TOucwN7m7ic1r8VleCdIWIUjBHFUFzBuZI0Stbyy5tWgW3A2S1Xt1PWSMGJSzPpQbvhp8kWYjVtwfS1A3nTeLHVBBvxieR0Qle+pEZJZHM6SQEaXGXNmDSGi4aefffUcIxnEKnq4qXBKWKLTOZKcticCdSC8NAFr7g4/JTOEbSYaYurwmakoZv8A5MDg53L6QuALr8SX+Cpm32LY5SZfymstHKSY308kbQ77IYBIBa2u7UaoHXTds9Q0r4TTBkU8hPWQMIDMltH5dzO1YcAbnldQk3RZWmJstM6nq2kAkQytJabAubYkB1r8DryVVwvDqmtmyQxyVEzt5vmP2nvcbAd7jZang2xdLgzW1WJ1bhKdWU8D3tzEbh2CHycOTRxugybE8NmgdlqIpInbrPY5vuzCxHgmgPl3/wAVfNv+lCoxBroWNEFMT6OhkeAbjO/huGjfeVn7neaDq/n/AD70pDE5zg1uhPy4k9yb5j/+KbpKfqma+m7f3fVQKEBjQxu4fE8SU2qJg0X93ilHHeUpstg7sQroacA5XO7RHqxN1kcTw0B8yAg37oRwE02Gtkf+cqXdeT9QgCIeGUZvvlaEkoGtDQ1tgAAABwAFgEqgEIQgEIQgEIQgz7pyps2GZv7OeF4+8TEfhKVm3R1sc6tEkjnBscZDWsJt1klgXfdaC3xJ7lsXSfT58KrAN7YjJ/l2k+TSqD0aPAoGX39ZMf1yB8AFsnrLfDfFuj17NQxzfsm7fcfwIVYqdnJmmwAf3DR3ud+BK2SmxB7fRebcjqPis+6XsdeerhFm5gS/LpmA338bt9x5rbEyqMQvFGMcRu0Vs2X2XqKqIz2tCHFjXAdp7m+lbhYbr87jgpUhkKcrtl5mXtYjv7J/FvxCh56d7PTa5viLDyO4oeuAV22YhJoQOo6pJz0cMnpMbf2m9k+8JFF0DSo2dH/Sk8nj/c39yi6rCJmXJjJHNvaHjpr8FYmykJaOpRqkX8P5/nivP3W8PDlxV4njil/OMa7vI1/xDVRtTs3G70Hub3HtN/f80E1hPS1PS0hp4KaliduEsbHAjTVzmEkPff1ibdxVFxLEpZ5DLM90kjt73kucfM7h3DQJzVbPzt3NDxzYb/Df8FGPaQbEEHkRYoPEITvDqTrHa+iN5+QHeUDrCaW30jvuj/cnMj7m67mkvoNyZ1c+Ud53fvQN8Qmv2B5/gFvfRXssKCmzvH9InDXSfUZvZEOR1u7vsPVWZ9F2znWy/lUrbsjP0YPryjXN3huh8SORW8UvoM+y35Baz0/ZVJ1HW96iJH2TJ1S6+hssatzKsHelmyg8VVaaqfxH4J8yqQT6FFRVp5p0ytQO0JNswPFKXQNsSo2zRSQv9CRjmOt7LwWn4FZn/wCAtw+1NG90jBd4c+wd23FxBtofGwWqlU3ainzTk/Vb+KrPU64gGVaoXSa/NNCf7t37TVf5KQqRwzYymrIC6qiD7uIjcCWPa1uhLXtINi4E8jYLdJz18/LddiKh0VBShjiB1EbiN4u8Z3aeLiovGuhQXzUlSW/3czc48BI2xHmHJfD4n00ccD7Z4WMjdlN25mNDTlNhcadyzKtLYaxr/wA7E13e3Q+5M58DpZfRdkJ4O0/go6OsTllSCq8ifVD28wmmozYjNI7VrYzl77n1QLWO7iOao7aoHfp8VOdJEpNaRwEbLeZdf5D3KrONtVFXEk14O4groFaxsjsjTMpIg52Wd7Q+R5G9zxmyh3stBAA7r7yjFOjwOuWta7vZofe3f5gp4z1k6FacS2Klj9G/g4f7h+5QNThssd8zDYbyO0B4kbvNPG+mi7bIVwhYHDKkruRzXiz2tcPrAH3ck0QECFTs/C7VhdGe45h7jr8UzADGhjfPvPElSoeVDE3Rrl7gASdwXey2AyYjVsibo09qR39nE0jM7x4AcSQFG1Upe4MaCdQAALlzjoAAN/JfQnR5soKCmDXAdfJZ0zuR1yxg8m3PiSTyQe/kbIXCKJuWONrWsbyaGjeeJO8niSVYYX2jafqt+QUNXj6d3l+yE8a8uDQOAA+Cq8TOuppS4pWnp+aUgp7b05UqeNbZeoQgF2xxXCc00KB1SxEqQ6vuRBFlCUQBVexiEmQm3AKwlQeJvtIfAKs9TriDkp3SExxAl+4nhGD6z3cDbUDeeSuNJA2NjWN0a1oaB3AWHyUZs6fz/wCl/wCKNTAWapmOiqRtXh9pswGjwD94aH5N96uxUHjhD7D2T+GqTrdcUd8BC5BIU9JTJlVwZWk2udwHNxNmjzJC6ObP9rdl6uolNRBA6WPI1hLC0uDmXzdgnMR2huB4qh17CwPa9rmODXdl7Sxw04tcAV9X4ThgijYw72gX73HVx8zdK4nhEFQ3JPDHK3k9rXe6408lyrpFKp6rstB9lvyCdw1FtWuLfAqGrYHRyPZ7LiLchfs28rLhlQQuvrmtTMScdHhsg7xr71jnSVjbpKp8TPo4272tNrngDbfYWPn3LQYqxZJtf/XZ/tD9kKdKyimzEcferRRbNVD4myvb1YeMzAWuJc07ibejfeN5VYpYBJJHGdz5I4zbfZ7ww28ivpBuJu3EMc3g0gaDgApk9bb4wuowqVl7sJA4t7Q9w1HmEyBW91FNSS6vjMZ35m7vFYptbi7Xyujia0NY4jOQC8niM3IWt5JYSo8qu1tRlFhvPwHNSprbAkjQA7knsTs0/EaoR3LYx25pB6kYNrC+mY6Ad5vuBWKXToY2PzEV8zey0kU7TxeNHS+DdQPra+qtiSdPA2NrWMaGMY0Na0bmtGgASiBpWUIe4OvYgW8R/N0vFCGjRKIQCEIQCEL1oug7hZcqXo4bapvRQKTAQeoQhAFVrG32lP2WqyqBxiIOeQdDYa+SrPU6462YOk36X/ijU0FDbMssJxyl/wCKNP66qDRbisvWzhLEay2gUSdV64klPaSiJ1Kxpl1IPMFd4Hhwl+mkN8sjwxg9Fpje5mY8XO7N+Q5cVxWPtI4cj+CkNmD9B/8AbP8A60iu34idSpQEFNKyosLKFq5tJSgy5h6wF/EafK3uUHJSKy1BzJrJB3LpHPU+q3LBluToBqfJLz9GtNVMD5BJFO9oLnxu1udQHMeC02FhoBuUtTUXXSNY0XY1wMjh6IDdcl+LiQBYbhe9ldI2AKdKyxGs6IqqCWOSKWKaNkkchzXjkDWPDjYatdoOY8FY46xaa5t96zOtw8xvcz2SR5D0fhZMs0XNVdrhza4fArCJj2nH6zvmVszmkAnkCfcCq5i3RZJq6mna+/ayTDIddSA9gIPmAmjLM6qNz8sbGlz5HBrWje4k6Aedvet+2G2Ybh9K2IWMrrPmcNbyW9EH2W7h5niq70dbDyQTOqKpgErLshZcOy39OW7SRqDlb5nQ2WnU1KSpWShhuu306l4acBdPpwUEA6IriymJ6cBR07hwQIIQgBAJ1SQ3SMMdypmjhsLoFoY7BKIQgEIQgFXcYfaU+A+SsSrO0DCJb8C0WPO2/wDBVnqdcKYLUhrZzxMun+VGuXuLnd5TLCWFxkA/tP8Ajj/crJR0Qbqd6y9bOEaOg4lSQFl6vCsaquLMIle7gT+HFSmyv9XH6Sf/AFpE1rJPpH+Kc7OyAU5P97Uf60iq8ROpKomyjvUHUTZilKyozFJ08BcVK3MUZJ0Xoksbd9vwUzTUoaq3NJ23fbd+0VWU6TWzA/okH6Nvy1UoozZr+qwfo2/JSalUCre0FIC/MOIAPiP4fJTdXUho71ByyZjqtl8rLPUDXU1mPNtzHn9UqciZcDwCbYtDaCUg7o5Db7hVioqMAAnkFWk5I0lEpJjABougEKFhcSyAC69kfYXUPW1dyg8rKm5TMlCUjiug4a26dwwJenplIRQgIGsVJrdPQF6hAIQhAIQhAJvXUglaWuuORGhB5g8CnCEDXD6BkLcrBYc+JPEk7ye8p0hCAXhXqEFUxJ9pn/a/ALzDJ/oco/tJ/jM8p1j9CQ4yNDnB1rtaMzs2gFh39+gXeB4U5rB1gscz3Wve2ZznAX47wqvEyfXtJSFx7lMwQho0XbGAaBdKVPCqxU0wLiRocxuOG9WcqrySds/aPzVZTpLbNf1WD9G35J5VVAaO9R2BThtJD+jb8k1nlLypVHM0pcbpWmpCde4p1R0HFykXMAabcigp+Jy/QTfopP2CrjD6I8AqLiNxFKDp9G/9kq8weiPAfJVpGSi8c629DjZRFfWX0ClbyurL6BMV60XT2mpLoEIKe6lKel5paGAN8Usg8aLL1CEAhCEAhCEAhCEAhCEAhCEAhCEAhCEAhCEHhVOqbiRwPtH4m4+auSjsTwlsxBLnM5ltgXN9m/DxGq2XxlnqEwjM+GFo4RtHwU/SUIbqdSlqOkZG0NYAABYeA3JdY0LmTcfArpcS7j4FBUcVcDBLf+ykt3dgq2wnsjwHyVHr5PoJf0T/ANkqy1db2Q1vIXPkq0jL3EK2/ZamMbC4pSmpS89ymKemDQpWb0tDben7W23L1CAQhCAQhCAQhCAQhCAQhCAQhCAQhCAQhCAQhCAQhCAQhCAQhCAXjhovUIKPjNE5maIAuc9rgwAXLriwPcBfUncrDQYcdC/u0Us5erbfWSeOWMAFgukIWNCEIQCEIQCEIQCEIQCEIQCEIQf/2Q=="/>
          <p:cNvSpPr>
            <a:spLocks noChangeAspect="1" noChangeArrowheads="1"/>
          </p:cNvSpPr>
          <p:nvPr/>
        </p:nvSpPr>
        <p:spPr bwMode="auto">
          <a:xfrm>
            <a:off x="1892300" y="15081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5" name="TextBox 224"/>
              <p:cNvSpPr txBox="1"/>
              <p:nvPr/>
            </p:nvSpPr>
            <p:spPr>
              <a:xfrm>
                <a:off x="5127433" y="2963155"/>
                <a:ext cx="1259768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25" name="TextBox 2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7433" y="2963155"/>
                <a:ext cx="1259768" cy="6182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2" name="TextBox 351"/>
              <p:cNvSpPr txBox="1"/>
              <p:nvPr/>
            </p:nvSpPr>
            <p:spPr>
              <a:xfrm>
                <a:off x="5127432" y="2287198"/>
                <a:ext cx="1249123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52" name="TextBox 3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7432" y="2287198"/>
                <a:ext cx="1249123" cy="6182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144945" y="2002823"/>
                <a:ext cx="2904513" cy="23711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Using KCL: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1800" dirty="0"/>
              </a:p>
              <a:p>
                <a:endParaRPr lang="en-US" sz="1800" dirty="0"/>
              </a:p>
              <a:p>
                <a:endParaRPr lang="en-US" sz="1800" dirty="0"/>
              </a:p>
              <a:p>
                <a:r>
                  <a:rPr lang="en-US" sz="1800" dirty="0"/>
                  <a:t>Substituting: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𝑒𝑞</m:t>
                        </m:r>
                      </m:sub>
                    </m:sSub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𝑑𝑣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𝑑𝑣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sz="1800" dirty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𝑑𝑣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endParaRPr lang="en-US" sz="1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4945" y="2002823"/>
                <a:ext cx="2904513" cy="2371162"/>
              </a:xfrm>
              <a:prstGeom prst="rect">
                <a:avLst/>
              </a:prstGeom>
              <a:blipFill>
                <a:blip r:embed="rId5"/>
                <a:stretch>
                  <a:fillRect l="-1677" t="-15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3" name="TextBox 352"/>
              <p:cNvSpPr txBox="1"/>
              <p:nvPr/>
            </p:nvSpPr>
            <p:spPr>
              <a:xfrm>
                <a:off x="5105400" y="4800601"/>
                <a:ext cx="1259384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𝑒𝑞</m:t>
                          </m:r>
                        </m:sub>
                      </m:sSub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53" name="TextBox 3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4800601"/>
                <a:ext cx="1259384" cy="6182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2344996" y="1657064"/>
            <a:ext cx="2602490" cy="2238463"/>
            <a:chOff x="820996" y="1657064"/>
            <a:chExt cx="2602490" cy="223846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1185121" y="2793972"/>
                  <a:ext cx="46871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85121" y="2793972"/>
                  <a:ext cx="468718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1" name="TextBox 150"/>
                <p:cNvSpPr txBox="1"/>
                <p:nvPr/>
              </p:nvSpPr>
              <p:spPr>
                <a:xfrm>
                  <a:off x="2949445" y="2794473"/>
                  <a:ext cx="47404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51" name="TextBox 1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49445" y="2794473"/>
                  <a:ext cx="474041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" name="Straight Connector 11"/>
            <p:cNvCxnSpPr/>
            <p:nvPr/>
          </p:nvCxnSpPr>
          <p:spPr>
            <a:xfrm flipH="1">
              <a:off x="822237" y="2182503"/>
              <a:ext cx="186281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flipH="1">
              <a:off x="820996" y="3886199"/>
              <a:ext cx="186281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up 20"/>
            <p:cNvGrpSpPr/>
            <p:nvPr/>
          </p:nvGrpSpPr>
          <p:grpSpPr>
            <a:xfrm>
              <a:off x="1983710" y="2209799"/>
              <a:ext cx="425387" cy="458293"/>
              <a:chOff x="914400" y="2589707"/>
              <a:chExt cx="425387" cy="458293"/>
            </a:xfrm>
          </p:grpSpPr>
          <p:cxnSp>
            <p:nvCxnSpPr>
              <p:cNvPr id="19" name="Straight Arrow Connector 18"/>
              <p:cNvCxnSpPr/>
              <p:nvPr/>
            </p:nvCxnSpPr>
            <p:spPr>
              <a:xfrm>
                <a:off x="914400" y="2589707"/>
                <a:ext cx="0" cy="45829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921659" y="2599446"/>
                    <a:ext cx="41812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20" name="TextBox 1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21659" y="2599446"/>
                    <a:ext cx="418128" cy="369332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54" name="Group 253"/>
            <p:cNvGrpSpPr/>
            <p:nvPr/>
          </p:nvGrpSpPr>
          <p:grpSpPr>
            <a:xfrm>
              <a:off x="2952702" y="2209799"/>
              <a:ext cx="430708" cy="458293"/>
              <a:chOff x="914400" y="2589707"/>
              <a:chExt cx="430708" cy="458293"/>
            </a:xfrm>
          </p:grpSpPr>
          <p:cxnSp>
            <p:nvCxnSpPr>
              <p:cNvPr id="255" name="Straight Arrow Connector 254"/>
              <p:cNvCxnSpPr/>
              <p:nvPr/>
            </p:nvCxnSpPr>
            <p:spPr>
              <a:xfrm>
                <a:off x="914400" y="2589707"/>
                <a:ext cx="0" cy="45829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6" name="TextBox 255"/>
                  <p:cNvSpPr txBox="1"/>
                  <p:nvPr/>
                </p:nvSpPr>
                <p:spPr>
                  <a:xfrm>
                    <a:off x="921659" y="2599446"/>
                    <a:ext cx="42344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256" name="TextBox 25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21659" y="2599446"/>
                    <a:ext cx="423449" cy="369332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828308" y="2237095"/>
                  <a:ext cx="504484" cy="16435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800" dirty="0"/>
                    <a:t>+</a:t>
                  </a:r>
                </a:p>
                <a:p>
                  <a:endParaRPr lang="en-US" sz="1800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𝑣</m:t>
                        </m:r>
                      </m:oMath>
                    </m:oMathPara>
                  </a14:m>
                  <a:endParaRPr lang="en-US" sz="1800" dirty="0"/>
                </a:p>
                <a:p>
                  <a:endParaRPr lang="en-US" sz="1800" dirty="0"/>
                </a:p>
                <a:p>
                  <a:r>
                    <a:rPr lang="en-US" sz="1800" dirty="0"/>
                    <a:t>_</a:t>
                  </a: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8308" y="2237095"/>
                  <a:ext cx="504484" cy="1643527"/>
                </a:xfrm>
                <a:prstGeom prst="rect">
                  <a:avLst/>
                </a:prstGeom>
                <a:blipFill>
                  <a:blip r:embed="rId11"/>
                  <a:stretch>
                    <a:fillRect l="-10843" t="-2222" b="-48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8" name="Straight Arrow Connector 27"/>
            <p:cNvCxnSpPr/>
            <p:nvPr/>
          </p:nvCxnSpPr>
          <p:spPr>
            <a:xfrm>
              <a:off x="990600" y="1972554"/>
              <a:ext cx="58854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1094096" y="1657064"/>
                  <a:ext cx="323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4096" y="1657064"/>
                  <a:ext cx="323422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60" name="Group 159"/>
            <p:cNvGrpSpPr/>
            <p:nvPr/>
          </p:nvGrpSpPr>
          <p:grpSpPr>
            <a:xfrm rot="5400000">
              <a:off x="1007995" y="2681220"/>
              <a:ext cx="1720984" cy="688974"/>
              <a:chOff x="215900" y="455613"/>
              <a:chExt cx="1992456" cy="688974"/>
            </a:xfrm>
          </p:grpSpPr>
          <p:cxnSp>
            <p:nvCxnSpPr>
              <p:cNvPr id="161" name="Straight Connector 160"/>
              <p:cNvCxnSpPr/>
              <p:nvPr/>
            </p:nvCxnSpPr>
            <p:spPr>
              <a:xfrm>
                <a:off x="1127413" y="455613"/>
                <a:ext cx="0" cy="687387"/>
              </a:xfrm>
              <a:prstGeom prst="line">
                <a:avLst/>
              </a:prstGeom>
              <a:ln w="28575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>
                <a:off x="1279813" y="457200"/>
                <a:ext cx="0" cy="687387"/>
              </a:xfrm>
              <a:prstGeom prst="line">
                <a:avLst/>
              </a:prstGeom>
              <a:ln w="28575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flipH="1">
                <a:off x="215900" y="762000"/>
                <a:ext cx="911513" cy="0"/>
              </a:xfrm>
              <a:prstGeom prst="line">
                <a:avLst/>
              </a:prstGeom>
              <a:ln w="28575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flipH="1">
                <a:off x="1296843" y="762000"/>
                <a:ext cx="911513" cy="0"/>
              </a:xfrm>
              <a:prstGeom prst="line">
                <a:avLst/>
              </a:prstGeom>
              <a:ln w="28575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1" name="Straight Connector 170"/>
            <p:cNvCxnSpPr/>
            <p:nvPr/>
          </p:nvCxnSpPr>
          <p:spPr>
            <a:xfrm rot="5400000">
              <a:off x="2655403" y="2618170"/>
              <a:ext cx="0" cy="68738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 rot="5400000">
              <a:off x="2653816" y="2749805"/>
              <a:ext cx="0" cy="68738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 rot="5400000" flipH="1">
              <a:off x="2299049" y="2568204"/>
              <a:ext cx="787319" cy="0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5400000" flipH="1">
              <a:off x="2299049" y="3501868"/>
              <a:ext cx="787319" cy="0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2843594" y="4298816"/>
            <a:ext cx="1692488" cy="1720984"/>
            <a:chOff x="1319594" y="4298816"/>
            <a:chExt cx="1692488" cy="172098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8" name="TextBox 257"/>
                <p:cNvSpPr txBox="1"/>
                <p:nvPr/>
              </p:nvSpPr>
              <p:spPr>
                <a:xfrm>
                  <a:off x="2438400" y="4943252"/>
                  <a:ext cx="573682" cy="39074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𝑒𝑞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258" name="TextBox 2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38400" y="4943252"/>
                  <a:ext cx="573682" cy="390748"/>
                </a:xfrm>
                <a:prstGeom prst="rect">
                  <a:avLst/>
                </a:prstGeom>
                <a:blipFill>
                  <a:blip r:embed="rId13"/>
                  <a:stretch>
                    <a:fillRect b="-312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70" name="Straight Connector 269"/>
            <p:cNvCxnSpPr/>
            <p:nvPr/>
          </p:nvCxnSpPr>
          <p:spPr>
            <a:xfrm flipH="1">
              <a:off x="1320835" y="4315843"/>
              <a:ext cx="892673" cy="26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flipH="1" flipV="1">
              <a:off x="1319594" y="6019799"/>
              <a:ext cx="893914" cy="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1" name="Group 260"/>
            <p:cNvGrpSpPr/>
            <p:nvPr/>
          </p:nvGrpSpPr>
          <p:grpSpPr>
            <a:xfrm>
              <a:off x="2482307" y="4343399"/>
              <a:ext cx="330681" cy="458293"/>
              <a:chOff x="914400" y="2589707"/>
              <a:chExt cx="330681" cy="458293"/>
            </a:xfrm>
          </p:grpSpPr>
          <p:cxnSp>
            <p:nvCxnSpPr>
              <p:cNvPr id="266" name="Straight Arrow Connector 265"/>
              <p:cNvCxnSpPr/>
              <p:nvPr/>
            </p:nvCxnSpPr>
            <p:spPr>
              <a:xfrm>
                <a:off x="914400" y="2589707"/>
                <a:ext cx="0" cy="45829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7" name="TextBox 266"/>
                  <p:cNvSpPr txBox="1"/>
                  <p:nvPr/>
                </p:nvSpPr>
                <p:spPr>
                  <a:xfrm>
                    <a:off x="921659" y="2599446"/>
                    <a:ext cx="323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267" name="TextBox 26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21659" y="2599446"/>
                    <a:ext cx="323422" cy="369332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3" name="TextBox 262"/>
                <p:cNvSpPr txBox="1"/>
                <p:nvPr/>
              </p:nvSpPr>
              <p:spPr>
                <a:xfrm>
                  <a:off x="1326905" y="4370695"/>
                  <a:ext cx="504484" cy="16435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800" dirty="0"/>
                    <a:t>+</a:t>
                  </a:r>
                </a:p>
                <a:p>
                  <a:endParaRPr lang="en-US" sz="1800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𝑣</m:t>
                        </m:r>
                      </m:oMath>
                    </m:oMathPara>
                  </a14:m>
                  <a:endParaRPr lang="en-US" sz="1800" dirty="0"/>
                </a:p>
                <a:p>
                  <a:endParaRPr lang="en-US" sz="1800" dirty="0"/>
                </a:p>
                <a:p>
                  <a:r>
                    <a:rPr lang="en-US" sz="1800" dirty="0"/>
                    <a:t>_</a:t>
                  </a:r>
                </a:p>
              </p:txBody>
            </p:sp>
          </mc:Choice>
          <mc:Fallback xmlns="">
            <p:sp>
              <p:nvSpPr>
                <p:cNvPr id="263" name="TextBox 2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26905" y="4370695"/>
                  <a:ext cx="504484" cy="1643527"/>
                </a:xfrm>
                <a:prstGeom prst="rect">
                  <a:avLst/>
                </a:prstGeom>
                <a:blipFill>
                  <a:blip r:embed="rId15"/>
                  <a:stretch>
                    <a:fillRect l="-10976" t="-2222" b="-48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78" name="Group 177"/>
            <p:cNvGrpSpPr/>
            <p:nvPr/>
          </p:nvGrpSpPr>
          <p:grpSpPr>
            <a:xfrm rot="5400000">
              <a:off x="1312795" y="4814821"/>
              <a:ext cx="1720984" cy="688974"/>
              <a:chOff x="215900" y="455613"/>
              <a:chExt cx="1992456" cy="688974"/>
            </a:xfrm>
          </p:grpSpPr>
          <p:cxnSp>
            <p:nvCxnSpPr>
              <p:cNvPr id="179" name="Straight Connector 178"/>
              <p:cNvCxnSpPr/>
              <p:nvPr/>
            </p:nvCxnSpPr>
            <p:spPr>
              <a:xfrm>
                <a:off x="1127413" y="455613"/>
                <a:ext cx="0" cy="687387"/>
              </a:xfrm>
              <a:prstGeom prst="line">
                <a:avLst/>
              </a:prstGeom>
              <a:ln w="28575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>
                <a:off x="1279813" y="457200"/>
                <a:ext cx="0" cy="687387"/>
              </a:xfrm>
              <a:prstGeom prst="line">
                <a:avLst/>
              </a:prstGeom>
              <a:ln w="28575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 flipH="1">
                <a:off x="215900" y="762000"/>
                <a:ext cx="911513" cy="0"/>
              </a:xfrm>
              <a:prstGeom prst="line">
                <a:avLst/>
              </a:prstGeom>
              <a:ln w="28575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 flipH="1">
                <a:off x="1296843" y="762000"/>
                <a:ext cx="911513" cy="0"/>
              </a:xfrm>
              <a:prstGeom prst="line">
                <a:avLst/>
              </a:prstGeom>
              <a:ln w="28575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" name="Group 2"/>
          <p:cNvGrpSpPr/>
          <p:nvPr/>
        </p:nvGrpSpPr>
        <p:grpSpPr>
          <a:xfrm>
            <a:off x="7414273" y="4874796"/>
            <a:ext cx="2133600" cy="715368"/>
            <a:chOff x="5890273" y="4874796"/>
            <a:chExt cx="2133600" cy="715368"/>
          </a:xfrm>
        </p:grpSpPr>
        <p:sp>
          <p:nvSpPr>
            <p:cNvPr id="187" name="Rectangle 186"/>
            <p:cNvSpPr/>
            <p:nvPr/>
          </p:nvSpPr>
          <p:spPr>
            <a:xfrm>
              <a:off x="5890273" y="4874796"/>
              <a:ext cx="2133600" cy="71536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Box 1"/>
                <p:cNvSpPr txBox="1"/>
                <p:nvPr/>
              </p:nvSpPr>
              <p:spPr>
                <a:xfrm>
                  <a:off x="6264896" y="5037106"/>
                  <a:ext cx="1379545" cy="39074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𝑒𝑞</m:t>
                          </m:r>
                        </m:sub>
                      </m:sSub>
                    </m:oMath>
                  </a14:m>
                  <a:r>
                    <a:rPr lang="en-US" sz="1800" dirty="0"/>
                    <a:t>=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2" name="TextBox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64896" y="5037106"/>
                  <a:ext cx="1379545" cy="390748"/>
                </a:xfrm>
                <a:prstGeom prst="rect">
                  <a:avLst/>
                </a:prstGeom>
                <a:blipFill>
                  <a:blip r:embed="rId16"/>
                  <a:stretch>
                    <a:fillRect t="-7813" b="-1875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473482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751FA-9502-4C0B-B3B7-02D009345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970AB-0406-456E-859D-EC3357254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80160"/>
            <a:ext cx="10896600" cy="5196840"/>
          </a:xfrm>
        </p:spPr>
        <p:txBody>
          <a:bodyPr/>
          <a:lstStyle/>
          <a:p>
            <a:r>
              <a:rPr lang="en-US" dirty="0"/>
              <a:t>First, combine inductors in parallel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9C62F97-579A-459B-9C46-4BE5F2CE4EA8}"/>
              </a:ext>
            </a:extLst>
          </p:cNvPr>
          <p:cNvGrpSpPr/>
          <p:nvPr/>
        </p:nvGrpSpPr>
        <p:grpSpPr>
          <a:xfrm>
            <a:off x="5105400" y="2172379"/>
            <a:ext cx="5400768" cy="2513242"/>
            <a:chOff x="2214891" y="2098145"/>
            <a:chExt cx="5400768" cy="251324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CE4F9617-5751-4CD7-A286-E0A42C801370}"/>
                    </a:ext>
                  </a:extLst>
                </p:cNvPr>
                <p:cNvSpPr txBox="1"/>
                <p:nvPr/>
              </p:nvSpPr>
              <p:spPr>
                <a:xfrm>
                  <a:off x="4725416" y="3813402"/>
                  <a:ext cx="89639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10 </m:t>
                        </m:r>
                        <m:r>
                          <m:rPr>
                            <m:nor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mH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CE4F9617-5751-4CD7-A286-E0A42C80137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25416" y="3813402"/>
                  <a:ext cx="896399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388E42D8-10C0-4CDC-B3CF-7B5EC63DFE0E}"/>
                    </a:ext>
                  </a:extLst>
                </p:cNvPr>
                <p:cNvSpPr txBox="1"/>
                <p:nvPr/>
              </p:nvSpPr>
              <p:spPr>
                <a:xfrm>
                  <a:off x="6719260" y="3435124"/>
                  <a:ext cx="89639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40 </m:t>
                        </m:r>
                        <m:r>
                          <m:rPr>
                            <m:nor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mH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388E42D8-10C0-4CDC-B3CF-7B5EC63DFE0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19260" y="3435124"/>
                  <a:ext cx="896399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1497B5E-E161-4720-B49D-32D05B1AF060}"/>
                </a:ext>
              </a:extLst>
            </p:cNvPr>
            <p:cNvGrpSpPr/>
            <p:nvPr/>
          </p:nvGrpSpPr>
          <p:grpSpPr>
            <a:xfrm rot="5400000">
              <a:off x="4778527" y="3522184"/>
              <a:ext cx="1755073" cy="423333"/>
              <a:chOff x="1786467" y="5215467"/>
              <a:chExt cx="2723752" cy="423333"/>
            </a:xfrm>
          </p:grpSpPr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F47E8810-05AD-47D3-9501-2DBF81F9B4B1}"/>
                  </a:ext>
                </a:extLst>
              </p:cNvPr>
              <p:cNvGrpSpPr/>
              <p:nvPr/>
            </p:nvGrpSpPr>
            <p:grpSpPr>
              <a:xfrm>
                <a:off x="3581401" y="5215467"/>
                <a:ext cx="304799" cy="423333"/>
                <a:chOff x="1981201" y="5215467"/>
                <a:chExt cx="457200" cy="685800"/>
              </a:xfrm>
            </p:grpSpPr>
            <p:grpSp>
              <p:nvGrpSpPr>
                <p:cNvPr id="121" name="Group 120">
                  <a:extLst>
                    <a:ext uri="{FF2B5EF4-FFF2-40B4-BE49-F238E27FC236}">
                      <a16:creationId xmlns:a16="http://schemas.microsoft.com/office/drawing/2014/main" id="{4869370C-3D24-4A54-BD98-10D8C2FAC646}"/>
                    </a:ext>
                  </a:extLst>
                </p:cNvPr>
                <p:cNvGrpSpPr/>
                <p:nvPr/>
              </p:nvGrpSpPr>
              <p:grpSpPr>
                <a:xfrm rot="16200000">
                  <a:off x="1866901" y="5329767"/>
                  <a:ext cx="685800" cy="457200"/>
                  <a:chOff x="1524000" y="5943600"/>
                  <a:chExt cx="685800" cy="457200"/>
                </a:xfrm>
              </p:grpSpPr>
              <p:sp>
                <p:nvSpPr>
                  <p:cNvPr id="125" name="Arc 124">
                    <a:extLst>
                      <a:ext uri="{FF2B5EF4-FFF2-40B4-BE49-F238E27FC236}">
                        <a16:creationId xmlns:a16="http://schemas.microsoft.com/office/drawing/2014/main" id="{9A6775B8-3D04-49B7-93A4-8582002FA752}"/>
                      </a:ext>
                    </a:extLst>
                  </p:cNvPr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26" name="Arc 125">
                    <a:extLst>
                      <a:ext uri="{FF2B5EF4-FFF2-40B4-BE49-F238E27FC236}">
                        <a16:creationId xmlns:a16="http://schemas.microsoft.com/office/drawing/2014/main" id="{E7893EB8-1336-4DDB-8A6A-7F9A2A860BDD}"/>
                      </a:ext>
                    </a:extLst>
                  </p:cNvPr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122" name="Group 121">
                  <a:extLst>
                    <a:ext uri="{FF2B5EF4-FFF2-40B4-BE49-F238E27FC236}">
                      <a16:creationId xmlns:a16="http://schemas.microsoft.com/office/drawing/2014/main" id="{97D6BD0D-01C9-4CD7-A1CC-A5F5282DB074}"/>
                    </a:ext>
                  </a:extLst>
                </p:cNvPr>
                <p:cNvGrpSpPr/>
                <p:nvPr/>
              </p:nvGrpSpPr>
              <p:grpSpPr>
                <a:xfrm rot="5400000" flipV="1">
                  <a:off x="1807633" y="5507569"/>
                  <a:ext cx="423335" cy="76200"/>
                  <a:chOff x="1524000" y="5943600"/>
                  <a:chExt cx="685800" cy="457200"/>
                </a:xfrm>
              </p:grpSpPr>
              <p:sp>
                <p:nvSpPr>
                  <p:cNvPr id="123" name="Arc 122">
                    <a:extLst>
                      <a:ext uri="{FF2B5EF4-FFF2-40B4-BE49-F238E27FC236}">
                        <a16:creationId xmlns:a16="http://schemas.microsoft.com/office/drawing/2014/main" id="{84695A74-CD30-42A0-9360-68981173DCCB}"/>
                      </a:ext>
                    </a:extLst>
                  </p:cNvPr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24" name="Arc 123">
                    <a:extLst>
                      <a:ext uri="{FF2B5EF4-FFF2-40B4-BE49-F238E27FC236}">
                        <a16:creationId xmlns:a16="http://schemas.microsoft.com/office/drawing/2014/main" id="{A11E6AD6-D2D8-4B44-8760-84EDB3930F66}"/>
                      </a:ext>
                    </a:extLst>
                  </p:cNvPr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88" name="Group 87">
                <a:extLst>
                  <a:ext uri="{FF2B5EF4-FFF2-40B4-BE49-F238E27FC236}">
                    <a16:creationId xmlns:a16="http://schemas.microsoft.com/office/drawing/2014/main" id="{A926B140-A2E5-46CD-8718-6CDAEBAE35A0}"/>
                  </a:ext>
                </a:extLst>
              </p:cNvPr>
              <p:cNvGrpSpPr/>
              <p:nvPr/>
            </p:nvGrpSpPr>
            <p:grpSpPr>
              <a:xfrm>
                <a:off x="3330223" y="5215467"/>
                <a:ext cx="304799" cy="423333"/>
                <a:chOff x="1981201" y="5215467"/>
                <a:chExt cx="457200" cy="685800"/>
              </a:xfrm>
            </p:grpSpPr>
            <p:grpSp>
              <p:nvGrpSpPr>
                <p:cNvPr id="115" name="Group 115">
                  <a:extLst>
                    <a:ext uri="{FF2B5EF4-FFF2-40B4-BE49-F238E27FC236}">
                      <a16:creationId xmlns:a16="http://schemas.microsoft.com/office/drawing/2014/main" id="{E0DE1872-F438-4951-ACCF-DB888DBC8980}"/>
                    </a:ext>
                  </a:extLst>
                </p:cNvPr>
                <p:cNvGrpSpPr/>
                <p:nvPr/>
              </p:nvGrpSpPr>
              <p:grpSpPr>
                <a:xfrm rot="16200000">
                  <a:off x="1866901" y="5329767"/>
                  <a:ext cx="685800" cy="457200"/>
                  <a:chOff x="1524000" y="5943600"/>
                  <a:chExt cx="685800" cy="457200"/>
                </a:xfrm>
              </p:grpSpPr>
              <p:sp>
                <p:nvSpPr>
                  <p:cNvPr id="119" name="Arc 118">
                    <a:extLst>
                      <a:ext uri="{FF2B5EF4-FFF2-40B4-BE49-F238E27FC236}">
                        <a16:creationId xmlns:a16="http://schemas.microsoft.com/office/drawing/2014/main" id="{1C7021A7-E0F7-4F2D-9D50-41226C21B903}"/>
                      </a:ext>
                    </a:extLst>
                  </p:cNvPr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20" name="Arc 119">
                    <a:extLst>
                      <a:ext uri="{FF2B5EF4-FFF2-40B4-BE49-F238E27FC236}">
                        <a16:creationId xmlns:a16="http://schemas.microsoft.com/office/drawing/2014/main" id="{93D2166D-CCB8-4F4F-90CA-1E380432C5E2}"/>
                      </a:ext>
                    </a:extLst>
                  </p:cNvPr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116" name="Group 118">
                  <a:extLst>
                    <a:ext uri="{FF2B5EF4-FFF2-40B4-BE49-F238E27FC236}">
                      <a16:creationId xmlns:a16="http://schemas.microsoft.com/office/drawing/2014/main" id="{51197F01-F50D-4A36-AA68-048160EEC2A8}"/>
                    </a:ext>
                  </a:extLst>
                </p:cNvPr>
                <p:cNvGrpSpPr/>
                <p:nvPr/>
              </p:nvGrpSpPr>
              <p:grpSpPr>
                <a:xfrm rot="5400000" flipV="1">
                  <a:off x="1807633" y="5507569"/>
                  <a:ext cx="423335" cy="76200"/>
                  <a:chOff x="1524000" y="5943600"/>
                  <a:chExt cx="685800" cy="457200"/>
                </a:xfrm>
              </p:grpSpPr>
              <p:sp>
                <p:nvSpPr>
                  <p:cNvPr id="117" name="Arc 116">
                    <a:extLst>
                      <a:ext uri="{FF2B5EF4-FFF2-40B4-BE49-F238E27FC236}">
                        <a16:creationId xmlns:a16="http://schemas.microsoft.com/office/drawing/2014/main" id="{D8C02A78-518A-4FEB-82B4-A99946E9120F}"/>
                      </a:ext>
                    </a:extLst>
                  </p:cNvPr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18" name="Arc 117">
                    <a:extLst>
                      <a:ext uri="{FF2B5EF4-FFF2-40B4-BE49-F238E27FC236}">
                        <a16:creationId xmlns:a16="http://schemas.microsoft.com/office/drawing/2014/main" id="{2D99EDD9-38ED-4614-8DED-B58116EBBAE1}"/>
                      </a:ext>
                    </a:extLst>
                  </p:cNvPr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4AE4AE51-193A-4DA2-A26D-CF4B2F67D40F}"/>
                  </a:ext>
                </a:extLst>
              </p:cNvPr>
              <p:cNvGrpSpPr/>
              <p:nvPr/>
            </p:nvGrpSpPr>
            <p:grpSpPr>
              <a:xfrm>
                <a:off x="3081867" y="5215467"/>
                <a:ext cx="304799" cy="423333"/>
                <a:chOff x="1981201" y="5215467"/>
                <a:chExt cx="457200" cy="685800"/>
              </a:xfrm>
            </p:grpSpPr>
            <p:grpSp>
              <p:nvGrpSpPr>
                <p:cNvPr id="109" name="Group 115">
                  <a:extLst>
                    <a:ext uri="{FF2B5EF4-FFF2-40B4-BE49-F238E27FC236}">
                      <a16:creationId xmlns:a16="http://schemas.microsoft.com/office/drawing/2014/main" id="{C97A6131-0C0F-4AB3-BF45-39CE7B09F3CC}"/>
                    </a:ext>
                  </a:extLst>
                </p:cNvPr>
                <p:cNvGrpSpPr/>
                <p:nvPr/>
              </p:nvGrpSpPr>
              <p:grpSpPr>
                <a:xfrm rot="16200000">
                  <a:off x="1866901" y="5329767"/>
                  <a:ext cx="685800" cy="457200"/>
                  <a:chOff x="1524000" y="5943600"/>
                  <a:chExt cx="685800" cy="457200"/>
                </a:xfrm>
              </p:grpSpPr>
              <p:sp>
                <p:nvSpPr>
                  <p:cNvPr id="113" name="Arc 112">
                    <a:extLst>
                      <a:ext uri="{FF2B5EF4-FFF2-40B4-BE49-F238E27FC236}">
                        <a16:creationId xmlns:a16="http://schemas.microsoft.com/office/drawing/2014/main" id="{66332B9D-9E29-41A3-B4A5-DE9F06E1D051}"/>
                      </a:ext>
                    </a:extLst>
                  </p:cNvPr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14" name="Arc 113">
                    <a:extLst>
                      <a:ext uri="{FF2B5EF4-FFF2-40B4-BE49-F238E27FC236}">
                        <a16:creationId xmlns:a16="http://schemas.microsoft.com/office/drawing/2014/main" id="{D20BF957-9515-469A-9FC7-9AA66D98A19E}"/>
                      </a:ext>
                    </a:extLst>
                  </p:cNvPr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110" name="Group 118">
                  <a:extLst>
                    <a:ext uri="{FF2B5EF4-FFF2-40B4-BE49-F238E27FC236}">
                      <a16:creationId xmlns:a16="http://schemas.microsoft.com/office/drawing/2014/main" id="{6C35F6D5-9BAE-4A47-A338-79C1DC4922C9}"/>
                    </a:ext>
                  </a:extLst>
                </p:cNvPr>
                <p:cNvGrpSpPr/>
                <p:nvPr/>
              </p:nvGrpSpPr>
              <p:grpSpPr>
                <a:xfrm rot="5400000" flipV="1">
                  <a:off x="1807633" y="5507569"/>
                  <a:ext cx="423335" cy="76200"/>
                  <a:chOff x="1524000" y="5943600"/>
                  <a:chExt cx="685800" cy="457200"/>
                </a:xfrm>
              </p:grpSpPr>
              <p:sp>
                <p:nvSpPr>
                  <p:cNvPr id="111" name="Arc 110">
                    <a:extLst>
                      <a:ext uri="{FF2B5EF4-FFF2-40B4-BE49-F238E27FC236}">
                        <a16:creationId xmlns:a16="http://schemas.microsoft.com/office/drawing/2014/main" id="{FEBBE03A-8E40-4BA2-9DC1-39A170FE12C4}"/>
                      </a:ext>
                    </a:extLst>
                  </p:cNvPr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12" name="Arc 111">
                    <a:extLst>
                      <a:ext uri="{FF2B5EF4-FFF2-40B4-BE49-F238E27FC236}">
                        <a16:creationId xmlns:a16="http://schemas.microsoft.com/office/drawing/2014/main" id="{ABA77FB8-2E0D-45D6-901F-BE80A478CDBC}"/>
                      </a:ext>
                    </a:extLst>
                  </p:cNvPr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90" name="Group 89">
                <a:extLst>
                  <a:ext uri="{FF2B5EF4-FFF2-40B4-BE49-F238E27FC236}">
                    <a16:creationId xmlns:a16="http://schemas.microsoft.com/office/drawing/2014/main" id="{5A6C3575-F967-4137-838A-F209D5F60CE7}"/>
                  </a:ext>
                </a:extLst>
              </p:cNvPr>
              <p:cNvGrpSpPr/>
              <p:nvPr/>
            </p:nvGrpSpPr>
            <p:grpSpPr>
              <a:xfrm>
                <a:off x="2830689" y="5215467"/>
                <a:ext cx="304799" cy="423333"/>
                <a:chOff x="1981201" y="5215467"/>
                <a:chExt cx="457200" cy="685800"/>
              </a:xfrm>
            </p:grpSpPr>
            <p:grpSp>
              <p:nvGrpSpPr>
                <p:cNvPr id="103" name="Group 115">
                  <a:extLst>
                    <a:ext uri="{FF2B5EF4-FFF2-40B4-BE49-F238E27FC236}">
                      <a16:creationId xmlns:a16="http://schemas.microsoft.com/office/drawing/2014/main" id="{8DABE1BB-5D17-4440-A820-65C2E36347BF}"/>
                    </a:ext>
                  </a:extLst>
                </p:cNvPr>
                <p:cNvGrpSpPr/>
                <p:nvPr/>
              </p:nvGrpSpPr>
              <p:grpSpPr>
                <a:xfrm rot="16200000">
                  <a:off x="1866901" y="5329767"/>
                  <a:ext cx="685800" cy="457200"/>
                  <a:chOff x="1524000" y="5943600"/>
                  <a:chExt cx="685800" cy="457200"/>
                </a:xfrm>
              </p:grpSpPr>
              <p:sp>
                <p:nvSpPr>
                  <p:cNvPr id="107" name="Arc 106">
                    <a:extLst>
                      <a:ext uri="{FF2B5EF4-FFF2-40B4-BE49-F238E27FC236}">
                        <a16:creationId xmlns:a16="http://schemas.microsoft.com/office/drawing/2014/main" id="{374DE222-4074-4A5D-8165-E37DDAAB6F92}"/>
                      </a:ext>
                    </a:extLst>
                  </p:cNvPr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08" name="Arc 107">
                    <a:extLst>
                      <a:ext uri="{FF2B5EF4-FFF2-40B4-BE49-F238E27FC236}">
                        <a16:creationId xmlns:a16="http://schemas.microsoft.com/office/drawing/2014/main" id="{5FF65F44-26A3-4408-ABFD-29ABB3AE5955}"/>
                      </a:ext>
                    </a:extLst>
                  </p:cNvPr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104" name="Group 118">
                  <a:extLst>
                    <a:ext uri="{FF2B5EF4-FFF2-40B4-BE49-F238E27FC236}">
                      <a16:creationId xmlns:a16="http://schemas.microsoft.com/office/drawing/2014/main" id="{005CDBBA-6F67-441D-8921-555C61F0A6E8}"/>
                    </a:ext>
                  </a:extLst>
                </p:cNvPr>
                <p:cNvGrpSpPr/>
                <p:nvPr/>
              </p:nvGrpSpPr>
              <p:grpSpPr>
                <a:xfrm rot="5400000" flipV="1">
                  <a:off x="1807633" y="5507569"/>
                  <a:ext cx="423335" cy="76200"/>
                  <a:chOff x="1524000" y="5943600"/>
                  <a:chExt cx="685800" cy="457200"/>
                </a:xfrm>
              </p:grpSpPr>
              <p:sp>
                <p:nvSpPr>
                  <p:cNvPr id="105" name="Arc 104">
                    <a:extLst>
                      <a:ext uri="{FF2B5EF4-FFF2-40B4-BE49-F238E27FC236}">
                        <a16:creationId xmlns:a16="http://schemas.microsoft.com/office/drawing/2014/main" id="{0999AD5A-C78A-44B3-8789-C2852CB5B949}"/>
                      </a:ext>
                    </a:extLst>
                  </p:cNvPr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06" name="Arc 105">
                    <a:extLst>
                      <a:ext uri="{FF2B5EF4-FFF2-40B4-BE49-F238E27FC236}">
                        <a16:creationId xmlns:a16="http://schemas.microsoft.com/office/drawing/2014/main" id="{AC0FA57E-E0C4-4853-BE5C-34CE73D708D4}"/>
                      </a:ext>
                    </a:extLst>
                  </p:cNvPr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91" name="Group 90">
                <a:extLst>
                  <a:ext uri="{FF2B5EF4-FFF2-40B4-BE49-F238E27FC236}">
                    <a16:creationId xmlns:a16="http://schemas.microsoft.com/office/drawing/2014/main" id="{ADF11A08-50CE-4EED-8A56-DC5FD858AB8D}"/>
                  </a:ext>
                </a:extLst>
              </p:cNvPr>
              <p:cNvGrpSpPr/>
              <p:nvPr/>
            </p:nvGrpSpPr>
            <p:grpSpPr>
              <a:xfrm>
                <a:off x="2579511" y="5215467"/>
                <a:ext cx="304799" cy="423333"/>
                <a:chOff x="1981201" y="5215467"/>
                <a:chExt cx="457200" cy="685800"/>
              </a:xfrm>
            </p:grpSpPr>
            <p:grpSp>
              <p:nvGrpSpPr>
                <p:cNvPr id="97" name="Group 115">
                  <a:extLst>
                    <a:ext uri="{FF2B5EF4-FFF2-40B4-BE49-F238E27FC236}">
                      <a16:creationId xmlns:a16="http://schemas.microsoft.com/office/drawing/2014/main" id="{3ED10051-A62A-471B-8E4C-96AF4B56618B}"/>
                    </a:ext>
                  </a:extLst>
                </p:cNvPr>
                <p:cNvGrpSpPr/>
                <p:nvPr/>
              </p:nvGrpSpPr>
              <p:grpSpPr>
                <a:xfrm rot="16200000">
                  <a:off x="1866901" y="5329767"/>
                  <a:ext cx="685800" cy="457200"/>
                  <a:chOff x="1524000" y="5943600"/>
                  <a:chExt cx="685800" cy="457200"/>
                </a:xfrm>
              </p:grpSpPr>
              <p:sp>
                <p:nvSpPr>
                  <p:cNvPr id="101" name="Arc 100">
                    <a:extLst>
                      <a:ext uri="{FF2B5EF4-FFF2-40B4-BE49-F238E27FC236}">
                        <a16:creationId xmlns:a16="http://schemas.microsoft.com/office/drawing/2014/main" id="{44673B0B-DF92-482D-82FA-F8208E6DD5C2}"/>
                      </a:ext>
                    </a:extLst>
                  </p:cNvPr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02" name="Arc 101">
                    <a:extLst>
                      <a:ext uri="{FF2B5EF4-FFF2-40B4-BE49-F238E27FC236}">
                        <a16:creationId xmlns:a16="http://schemas.microsoft.com/office/drawing/2014/main" id="{F5454244-AD3A-4B1E-974B-B29662FAD5DB}"/>
                      </a:ext>
                    </a:extLst>
                  </p:cNvPr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98" name="Group 118">
                  <a:extLst>
                    <a:ext uri="{FF2B5EF4-FFF2-40B4-BE49-F238E27FC236}">
                      <a16:creationId xmlns:a16="http://schemas.microsoft.com/office/drawing/2014/main" id="{E6121F7E-8A78-491B-80C3-44EFC138A4E6}"/>
                    </a:ext>
                  </a:extLst>
                </p:cNvPr>
                <p:cNvGrpSpPr/>
                <p:nvPr/>
              </p:nvGrpSpPr>
              <p:grpSpPr>
                <a:xfrm rot="5400000" flipV="1">
                  <a:off x="1807633" y="5507569"/>
                  <a:ext cx="423335" cy="76200"/>
                  <a:chOff x="1524000" y="5943600"/>
                  <a:chExt cx="685800" cy="457200"/>
                </a:xfrm>
              </p:grpSpPr>
              <p:sp>
                <p:nvSpPr>
                  <p:cNvPr id="99" name="Arc 98">
                    <a:extLst>
                      <a:ext uri="{FF2B5EF4-FFF2-40B4-BE49-F238E27FC236}">
                        <a16:creationId xmlns:a16="http://schemas.microsoft.com/office/drawing/2014/main" id="{1A0F5D35-7AC4-4851-AD8C-F9474C19BFF6}"/>
                      </a:ext>
                    </a:extLst>
                  </p:cNvPr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00" name="Arc 99">
                    <a:extLst>
                      <a:ext uri="{FF2B5EF4-FFF2-40B4-BE49-F238E27FC236}">
                        <a16:creationId xmlns:a16="http://schemas.microsoft.com/office/drawing/2014/main" id="{90950EF4-1F9F-4FBE-B55C-03E73E150201}"/>
                      </a:ext>
                    </a:extLst>
                  </p:cNvPr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92" name="Group 115">
                <a:extLst>
                  <a:ext uri="{FF2B5EF4-FFF2-40B4-BE49-F238E27FC236}">
                    <a16:creationId xmlns:a16="http://schemas.microsoft.com/office/drawing/2014/main" id="{F2957E49-E9B1-438A-B9BA-057F72BBC0CD}"/>
                  </a:ext>
                </a:extLst>
              </p:cNvPr>
              <p:cNvGrpSpPr/>
              <p:nvPr/>
            </p:nvGrpSpPr>
            <p:grpSpPr>
              <a:xfrm rot="16200000">
                <a:off x="2269067" y="5274734"/>
                <a:ext cx="423333" cy="304799"/>
                <a:chOff x="1524000" y="5943600"/>
                <a:chExt cx="685800" cy="457200"/>
              </a:xfrm>
            </p:grpSpPr>
            <p:sp>
              <p:nvSpPr>
                <p:cNvPr id="95" name="Arc 94">
                  <a:extLst>
                    <a:ext uri="{FF2B5EF4-FFF2-40B4-BE49-F238E27FC236}">
                      <a16:creationId xmlns:a16="http://schemas.microsoft.com/office/drawing/2014/main" id="{C300C0E8-D820-487E-8F37-137757863C75}"/>
                    </a:ext>
                  </a:extLst>
                </p:cNvPr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96" name="Arc 95">
                  <a:extLst>
                    <a:ext uri="{FF2B5EF4-FFF2-40B4-BE49-F238E27FC236}">
                      <a16:creationId xmlns:a16="http://schemas.microsoft.com/office/drawing/2014/main" id="{A5490A77-B040-45BC-ABC0-57A74FDAB8EC}"/>
                    </a:ext>
                  </a:extLst>
                </p:cNvPr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7F702788-CBF9-454D-BB9F-3B21A4314B50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H="1">
                <a:off x="4198715" y="5120262"/>
                <a:ext cx="10277" cy="61273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88B64141-5650-4D96-9EEE-D193643C3A8D}"/>
                  </a:ext>
                </a:extLst>
              </p:cNvPr>
              <p:cNvCxnSpPr/>
              <p:nvPr/>
            </p:nvCxnSpPr>
            <p:spPr>
              <a:xfrm>
                <a:off x="1786467" y="5421489"/>
                <a:ext cx="5334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0DEED241-1582-4F9F-999F-70FDB0D5480C}"/>
                </a:ext>
              </a:extLst>
            </p:cNvPr>
            <p:cNvGrpSpPr/>
            <p:nvPr/>
          </p:nvGrpSpPr>
          <p:grpSpPr>
            <a:xfrm rot="5400000">
              <a:off x="5700895" y="3504111"/>
              <a:ext cx="1734082" cy="423333"/>
              <a:chOff x="1786467" y="5215467"/>
              <a:chExt cx="2691176" cy="423333"/>
            </a:xfrm>
          </p:grpSpPr>
          <p:grpSp>
            <p:nvGrpSpPr>
              <p:cNvPr id="47" name="Group 46">
                <a:extLst>
                  <a:ext uri="{FF2B5EF4-FFF2-40B4-BE49-F238E27FC236}">
                    <a16:creationId xmlns:a16="http://schemas.microsoft.com/office/drawing/2014/main" id="{E0F2C98E-FB9B-408C-9393-6626F8ED18D3}"/>
                  </a:ext>
                </a:extLst>
              </p:cNvPr>
              <p:cNvGrpSpPr/>
              <p:nvPr/>
            </p:nvGrpSpPr>
            <p:grpSpPr>
              <a:xfrm>
                <a:off x="3581401" y="5215467"/>
                <a:ext cx="304799" cy="423333"/>
                <a:chOff x="1981201" y="5215467"/>
                <a:chExt cx="457200" cy="685800"/>
              </a:xfrm>
            </p:grpSpPr>
            <p:grpSp>
              <p:nvGrpSpPr>
                <p:cNvPr id="81" name="Group 80">
                  <a:extLst>
                    <a:ext uri="{FF2B5EF4-FFF2-40B4-BE49-F238E27FC236}">
                      <a16:creationId xmlns:a16="http://schemas.microsoft.com/office/drawing/2014/main" id="{9A9BF4E2-F4FD-4E53-951D-3BA302795366}"/>
                    </a:ext>
                  </a:extLst>
                </p:cNvPr>
                <p:cNvGrpSpPr/>
                <p:nvPr/>
              </p:nvGrpSpPr>
              <p:grpSpPr>
                <a:xfrm rot="16200000">
                  <a:off x="1866901" y="5329767"/>
                  <a:ext cx="685800" cy="457200"/>
                  <a:chOff x="1524000" y="5943600"/>
                  <a:chExt cx="685800" cy="457200"/>
                </a:xfrm>
              </p:grpSpPr>
              <p:sp>
                <p:nvSpPr>
                  <p:cNvPr id="85" name="Arc 84">
                    <a:extLst>
                      <a:ext uri="{FF2B5EF4-FFF2-40B4-BE49-F238E27FC236}">
                        <a16:creationId xmlns:a16="http://schemas.microsoft.com/office/drawing/2014/main" id="{70B3D7E1-D6CD-4775-A3D8-5D0559AB7D11}"/>
                      </a:ext>
                    </a:extLst>
                  </p:cNvPr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86" name="Arc 85">
                    <a:extLst>
                      <a:ext uri="{FF2B5EF4-FFF2-40B4-BE49-F238E27FC236}">
                        <a16:creationId xmlns:a16="http://schemas.microsoft.com/office/drawing/2014/main" id="{1E380D38-96B8-4475-9254-8723D08ABA50}"/>
                      </a:ext>
                    </a:extLst>
                  </p:cNvPr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82" name="Group 81">
                  <a:extLst>
                    <a:ext uri="{FF2B5EF4-FFF2-40B4-BE49-F238E27FC236}">
                      <a16:creationId xmlns:a16="http://schemas.microsoft.com/office/drawing/2014/main" id="{9EB62991-148A-4EBB-99DB-44E13FE4AE7A}"/>
                    </a:ext>
                  </a:extLst>
                </p:cNvPr>
                <p:cNvGrpSpPr/>
                <p:nvPr/>
              </p:nvGrpSpPr>
              <p:grpSpPr>
                <a:xfrm rot="5400000" flipV="1">
                  <a:off x="1807633" y="5507569"/>
                  <a:ext cx="423335" cy="76200"/>
                  <a:chOff x="1524000" y="5943600"/>
                  <a:chExt cx="685800" cy="457200"/>
                </a:xfrm>
              </p:grpSpPr>
              <p:sp>
                <p:nvSpPr>
                  <p:cNvPr id="83" name="Arc 82">
                    <a:extLst>
                      <a:ext uri="{FF2B5EF4-FFF2-40B4-BE49-F238E27FC236}">
                        <a16:creationId xmlns:a16="http://schemas.microsoft.com/office/drawing/2014/main" id="{39C45FFB-E6EB-455D-9928-FC426BA6DFCE}"/>
                      </a:ext>
                    </a:extLst>
                  </p:cNvPr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84" name="Arc 83">
                    <a:extLst>
                      <a:ext uri="{FF2B5EF4-FFF2-40B4-BE49-F238E27FC236}">
                        <a16:creationId xmlns:a16="http://schemas.microsoft.com/office/drawing/2014/main" id="{1DAFBFB7-FB5A-4BEB-89E6-75910B040F79}"/>
                      </a:ext>
                    </a:extLst>
                  </p:cNvPr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A807CD38-AAE2-46E0-A4E7-DD30CFCD61D5}"/>
                  </a:ext>
                </a:extLst>
              </p:cNvPr>
              <p:cNvGrpSpPr/>
              <p:nvPr/>
            </p:nvGrpSpPr>
            <p:grpSpPr>
              <a:xfrm>
                <a:off x="3330223" y="5215467"/>
                <a:ext cx="304799" cy="423333"/>
                <a:chOff x="1981201" y="5215467"/>
                <a:chExt cx="457200" cy="685800"/>
              </a:xfrm>
            </p:grpSpPr>
            <p:grpSp>
              <p:nvGrpSpPr>
                <p:cNvPr id="75" name="Group 115">
                  <a:extLst>
                    <a:ext uri="{FF2B5EF4-FFF2-40B4-BE49-F238E27FC236}">
                      <a16:creationId xmlns:a16="http://schemas.microsoft.com/office/drawing/2014/main" id="{1F6D8604-A14D-4D85-B1EE-B51A673C8DD0}"/>
                    </a:ext>
                  </a:extLst>
                </p:cNvPr>
                <p:cNvGrpSpPr/>
                <p:nvPr/>
              </p:nvGrpSpPr>
              <p:grpSpPr>
                <a:xfrm rot="16200000">
                  <a:off x="1866901" y="5329767"/>
                  <a:ext cx="685800" cy="457200"/>
                  <a:chOff x="1524000" y="5943600"/>
                  <a:chExt cx="685800" cy="457200"/>
                </a:xfrm>
              </p:grpSpPr>
              <p:sp>
                <p:nvSpPr>
                  <p:cNvPr id="79" name="Arc 78">
                    <a:extLst>
                      <a:ext uri="{FF2B5EF4-FFF2-40B4-BE49-F238E27FC236}">
                        <a16:creationId xmlns:a16="http://schemas.microsoft.com/office/drawing/2014/main" id="{7D95DB1A-4436-401B-98C9-8934388C023C}"/>
                      </a:ext>
                    </a:extLst>
                  </p:cNvPr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80" name="Arc 79">
                    <a:extLst>
                      <a:ext uri="{FF2B5EF4-FFF2-40B4-BE49-F238E27FC236}">
                        <a16:creationId xmlns:a16="http://schemas.microsoft.com/office/drawing/2014/main" id="{2B55780E-B14C-451D-8716-AF4DD5DC24EA}"/>
                      </a:ext>
                    </a:extLst>
                  </p:cNvPr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76" name="Group 118">
                  <a:extLst>
                    <a:ext uri="{FF2B5EF4-FFF2-40B4-BE49-F238E27FC236}">
                      <a16:creationId xmlns:a16="http://schemas.microsoft.com/office/drawing/2014/main" id="{300D26A0-45EF-4B05-BA3A-8C61A20813DA}"/>
                    </a:ext>
                  </a:extLst>
                </p:cNvPr>
                <p:cNvGrpSpPr/>
                <p:nvPr/>
              </p:nvGrpSpPr>
              <p:grpSpPr>
                <a:xfrm rot="5400000" flipV="1">
                  <a:off x="1807633" y="5507569"/>
                  <a:ext cx="423335" cy="76200"/>
                  <a:chOff x="1524000" y="5943600"/>
                  <a:chExt cx="685800" cy="457200"/>
                </a:xfrm>
              </p:grpSpPr>
              <p:sp>
                <p:nvSpPr>
                  <p:cNvPr id="77" name="Arc 76">
                    <a:extLst>
                      <a:ext uri="{FF2B5EF4-FFF2-40B4-BE49-F238E27FC236}">
                        <a16:creationId xmlns:a16="http://schemas.microsoft.com/office/drawing/2014/main" id="{65E25614-16D7-4EEC-B0D7-E26D276814E4}"/>
                      </a:ext>
                    </a:extLst>
                  </p:cNvPr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78" name="Arc 77">
                    <a:extLst>
                      <a:ext uri="{FF2B5EF4-FFF2-40B4-BE49-F238E27FC236}">
                        <a16:creationId xmlns:a16="http://schemas.microsoft.com/office/drawing/2014/main" id="{43AE8B57-9FB4-41CC-8D84-E69F013BEB5B}"/>
                      </a:ext>
                    </a:extLst>
                  </p:cNvPr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E0C384E0-2916-46D2-B738-DACA2509A339}"/>
                  </a:ext>
                </a:extLst>
              </p:cNvPr>
              <p:cNvGrpSpPr/>
              <p:nvPr/>
            </p:nvGrpSpPr>
            <p:grpSpPr>
              <a:xfrm>
                <a:off x="3081867" y="5215467"/>
                <a:ext cx="304799" cy="423333"/>
                <a:chOff x="1981201" y="5215467"/>
                <a:chExt cx="457200" cy="685800"/>
              </a:xfrm>
            </p:grpSpPr>
            <p:grpSp>
              <p:nvGrpSpPr>
                <p:cNvPr id="69" name="Group 115">
                  <a:extLst>
                    <a:ext uri="{FF2B5EF4-FFF2-40B4-BE49-F238E27FC236}">
                      <a16:creationId xmlns:a16="http://schemas.microsoft.com/office/drawing/2014/main" id="{AE78FC27-74AE-4791-87D0-F6A1741FC94A}"/>
                    </a:ext>
                  </a:extLst>
                </p:cNvPr>
                <p:cNvGrpSpPr/>
                <p:nvPr/>
              </p:nvGrpSpPr>
              <p:grpSpPr>
                <a:xfrm rot="16200000">
                  <a:off x="1866901" y="5329767"/>
                  <a:ext cx="685800" cy="457200"/>
                  <a:chOff x="1524000" y="5943600"/>
                  <a:chExt cx="685800" cy="457200"/>
                </a:xfrm>
              </p:grpSpPr>
              <p:sp>
                <p:nvSpPr>
                  <p:cNvPr id="73" name="Arc 72">
                    <a:extLst>
                      <a:ext uri="{FF2B5EF4-FFF2-40B4-BE49-F238E27FC236}">
                        <a16:creationId xmlns:a16="http://schemas.microsoft.com/office/drawing/2014/main" id="{F0F12D9D-3984-4A34-BD47-25CC47A88E12}"/>
                      </a:ext>
                    </a:extLst>
                  </p:cNvPr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74" name="Arc 73">
                    <a:extLst>
                      <a:ext uri="{FF2B5EF4-FFF2-40B4-BE49-F238E27FC236}">
                        <a16:creationId xmlns:a16="http://schemas.microsoft.com/office/drawing/2014/main" id="{46F0F582-E7FD-4798-9B79-043D42F51C7C}"/>
                      </a:ext>
                    </a:extLst>
                  </p:cNvPr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70" name="Group 118">
                  <a:extLst>
                    <a:ext uri="{FF2B5EF4-FFF2-40B4-BE49-F238E27FC236}">
                      <a16:creationId xmlns:a16="http://schemas.microsoft.com/office/drawing/2014/main" id="{931D20D7-FBF8-44EB-8A44-DFBA2CE7C27E}"/>
                    </a:ext>
                  </a:extLst>
                </p:cNvPr>
                <p:cNvGrpSpPr/>
                <p:nvPr/>
              </p:nvGrpSpPr>
              <p:grpSpPr>
                <a:xfrm rot="5400000" flipV="1">
                  <a:off x="1807633" y="5507569"/>
                  <a:ext cx="423335" cy="76200"/>
                  <a:chOff x="1524000" y="5943600"/>
                  <a:chExt cx="685800" cy="457200"/>
                </a:xfrm>
              </p:grpSpPr>
              <p:sp>
                <p:nvSpPr>
                  <p:cNvPr id="71" name="Arc 70">
                    <a:extLst>
                      <a:ext uri="{FF2B5EF4-FFF2-40B4-BE49-F238E27FC236}">
                        <a16:creationId xmlns:a16="http://schemas.microsoft.com/office/drawing/2014/main" id="{71A2CC84-9649-467F-9B36-10D0EFEB5553}"/>
                      </a:ext>
                    </a:extLst>
                  </p:cNvPr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72" name="Arc 71">
                    <a:extLst>
                      <a:ext uri="{FF2B5EF4-FFF2-40B4-BE49-F238E27FC236}">
                        <a16:creationId xmlns:a16="http://schemas.microsoft.com/office/drawing/2014/main" id="{214ECC45-B00E-400E-AE65-11A453D5413F}"/>
                      </a:ext>
                    </a:extLst>
                  </p:cNvPr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C5AFC677-6CD2-451C-A326-04CFE9848933}"/>
                  </a:ext>
                </a:extLst>
              </p:cNvPr>
              <p:cNvGrpSpPr/>
              <p:nvPr/>
            </p:nvGrpSpPr>
            <p:grpSpPr>
              <a:xfrm>
                <a:off x="2830689" y="5215467"/>
                <a:ext cx="304799" cy="423333"/>
                <a:chOff x="1981201" y="5215467"/>
                <a:chExt cx="457200" cy="685800"/>
              </a:xfrm>
            </p:grpSpPr>
            <p:grpSp>
              <p:nvGrpSpPr>
                <p:cNvPr id="63" name="Group 115">
                  <a:extLst>
                    <a:ext uri="{FF2B5EF4-FFF2-40B4-BE49-F238E27FC236}">
                      <a16:creationId xmlns:a16="http://schemas.microsoft.com/office/drawing/2014/main" id="{D2ABBF5E-FCE0-4302-BD28-70663CD62756}"/>
                    </a:ext>
                  </a:extLst>
                </p:cNvPr>
                <p:cNvGrpSpPr/>
                <p:nvPr/>
              </p:nvGrpSpPr>
              <p:grpSpPr>
                <a:xfrm rot="16200000">
                  <a:off x="1866901" y="5329767"/>
                  <a:ext cx="685800" cy="457200"/>
                  <a:chOff x="1524000" y="5943600"/>
                  <a:chExt cx="685800" cy="457200"/>
                </a:xfrm>
              </p:grpSpPr>
              <p:sp>
                <p:nvSpPr>
                  <p:cNvPr id="67" name="Arc 66">
                    <a:extLst>
                      <a:ext uri="{FF2B5EF4-FFF2-40B4-BE49-F238E27FC236}">
                        <a16:creationId xmlns:a16="http://schemas.microsoft.com/office/drawing/2014/main" id="{6F8FCD21-689B-4380-81AE-E81CCC530228}"/>
                      </a:ext>
                    </a:extLst>
                  </p:cNvPr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68" name="Arc 67">
                    <a:extLst>
                      <a:ext uri="{FF2B5EF4-FFF2-40B4-BE49-F238E27FC236}">
                        <a16:creationId xmlns:a16="http://schemas.microsoft.com/office/drawing/2014/main" id="{2B026158-537A-40B6-BD50-232F745E66D7}"/>
                      </a:ext>
                    </a:extLst>
                  </p:cNvPr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64" name="Group 118">
                  <a:extLst>
                    <a:ext uri="{FF2B5EF4-FFF2-40B4-BE49-F238E27FC236}">
                      <a16:creationId xmlns:a16="http://schemas.microsoft.com/office/drawing/2014/main" id="{FB3662AA-8128-40E9-8FC8-5BD8B01AC996}"/>
                    </a:ext>
                  </a:extLst>
                </p:cNvPr>
                <p:cNvGrpSpPr/>
                <p:nvPr/>
              </p:nvGrpSpPr>
              <p:grpSpPr>
                <a:xfrm rot="5400000" flipV="1">
                  <a:off x="1807633" y="5507569"/>
                  <a:ext cx="423335" cy="76200"/>
                  <a:chOff x="1524000" y="5943600"/>
                  <a:chExt cx="685800" cy="457200"/>
                </a:xfrm>
              </p:grpSpPr>
              <p:sp>
                <p:nvSpPr>
                  <p:cNvPr id="65" name="Arc 64">
                    <a:extLst>
                      <a:ext uri="{FF2B5EF4-FFF2-40B4-BE49-F238E27FC236}">
                        <a16:creationId xmlns:a16="http://schemas.microsoft.com/office/drawing/2014/main" id="{3C86C533-594C-46A1-AC2C-6E8A52F99796}"/>
                      </a:ext>
                    </a:extLst>
                  </p:cNvPr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66" name="Arc 65">
                    <a:extLst>
                      <a:ext uri="{FF2B5EF4-FFF2-40B4-BE49-F238E27FC236}">
                        <a16:creationId xmlns:a16="http://schemas.microsoft.com/office/drawing/2014/main" id="{DEEDB309-CFF4-41D8-9DCB-C1571165525A}"/>
                      </a:ext>
                    </a:extLst>
                  </p:cNvPr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D83BB566-CF29-4E3D-B856-DD2710ECAA11}"/>
                  </a:ext>
                </a:extLst>
              </p:cNvPr>
              <p:cNvGrpSpPr/>
              <p:nvPr/>
            </p:nvGrpSpPr>
            <p:grpSpPr>
              <a:xfrm>
                <a:off x="2579511" y="5215467"/>
                <a:ext cx="304799" cy="423333"/>
                <a:chOff x="1981201" y="5215467"/>
                <a:chExt cx="457200" cy="685800"/>
              </a:xfrm>
            </p:grpSpPr>
            <p:grpSp>
              <p:nvGrpSpPr>
                <p:cNvPr id="57" name="Group 115">
                  <a:extLst>
                    <a:ext uri="{FF2B5EF4-FFF2-40B4-BE49-F238E27FC236}">
                      <a16:creationId xmlns:a16="http://schemas.microsoft.com/office/drawing/2014/main" id="{76B4833A-FCE2-4594-B586-ECA7242F999B}"/>
                    </a:ext>
                  </a:extLst>
                </p:cNvPr>
                <p:cNvGrpSpPr/>
                <p:nvPr/>
              </p:nvGrpSpPr>
              <p:grpSpPr>
                <a:xfrm rot="16200000">
                  <a:off x="1866901" y="5329767"/>
                  <a:ext cx="685800" cy="457200"/>
                  <a:chOff x="1524000" y="5943600"/>
                  <a:chExt cx="685800" cy="457200"/>
                </a:xfrm>
              </p:grpSpPr>
              <p:sp>
                <p:nvSpPr>
                  <p:cNvPr id="61" name="Arc 60">
                    <a:extLst>
                      <a:ext uri="{FF2B5EF4-FFF2-40B4-BE49-F238E27FC236}">
                        <a16:creationId xmlns:a16="http://schemas.microsoft.com/office/drawing/2014/main" id="{695B89DD-E0FE-49ED-A9DD-60F51D05CD86}"/>
                      </a:ext>
                    </a:extLst>
                  </p:cNvPr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62" name="Arc 61">
                    <a:extLst>
                      <a:ext uri="{FF2B5EF4-FFF2-40B4-BE49-F238E27FC236}">
                        <a16:creationId xmlns:a16="http://schemas.microsoft.com/office/drawing/2014/main" id="{DACC40A4-70E7-4145-8E42-9E5D89BAECEE}"/>
                      </a:ext>
                    </a:extLst>
                  </p:cNvPr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58" name="Group 118">
                  <a:extLst>
                    <a:ext uri="{FF2B5EF4-FFF2-40B4-BE49-F238E27FC236}">
                      <a16:creationId xmlns:a16="http://schemas.microsoft.com/office/drawing/2014/main" id="{7171B03B-29D2-4DDF-9ECB-906EB1F75D53}"/>
                    </a:ext>
                  </a:extLst>
                </p:cNvPr>
                <p:cNvGrpSpPr/>
                <p:nvPr/>
              </p:nvGrpSpPr>
              <p:grpSpPr>
                <a:xfrm rot="5400000" flipV="1">
                  <a:off x="1807633" y="5507569"/>
                  <a:ext cx="423335" cy="76200"/>
                  <a:chOff x="1524000" y="5943600"/>
                  <a:chExt cx="685800" cy="457200"/>
                </a:xfrm>
              </p:grpSpPr>
              <p:sp>
                <p:nvSpPr>
                  <p:cNvPr id="59" name="Arc 58">
                    <a:extLst>
                      <a:ext uri="{FF2B5EF4-FFF2-40B4-BE49-F238E27FC236}">
                        <a16:creationId xmlns:a16="http://schemas.microsoft.com/office/drawing/2014/main" id="{4F4FDF03-C530-471E-AE7C-51711257ECA0}"/>
                      </a:ext>
                    </a:extLst>
                  </p:cNvPr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60" name="Arc 59">
                    <a:extLst>
                      <a:ext uri="{FF2B5EF4-FFF2-40B4-BE49-F238E27FC236}">
                        <a16:creationId xmlns:a16="http://schemas.microsoft.com/office/drawing/2014/main" id="{AE6A772C-773F-4E22-92DF-C0F8BA89229B}"/>
                      </a:ext>
                    </a:extLst>
                  </p:cNvPr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52" name="Group 115">
                <a:extLst>
                  <a:ext uri="{FF2B5EF4-FFF2-40B4-BE49-F238E27FC236}">
                    <a16:creationId xmlns:a16="http://schemas.microsoft.com/office/drawing/2014/main" id="{F55FBD67-9D6E-411E-A4CF-976F2A9108BB}"/>
                  </a:ext>
                </a:extLst>
              </p:cNvPr>
              <p:cNvGrpSpPr/>
              <p:nvPr/>
            </p:nvGrpSpPr>
            <p:grpSpPr>
              <a:xfrm rot="16200000">
                <a:off x="2269067" y="5274734"/>
                <a:ext cx="423333" cy="304799"/>
                <a:chOff x="1524000" y="5943600"/>
                <a:chExt cx="685800" cy="457200"/>
              </a:xfrm>
            </p:grpSpPr>
            <p:sp>
              <p:nvSpPr>
                <p:cNvPr id="55" name="Arc 54">
                  <a:extLst>
                    <a:ext uri="{FF2B5EF4-FFF2-40B4-BE49-F238E27FC236}">
                      <a16:creationId xmlns:a16="http://schemas.microsoft.com/office/drawing/2014/main" id="{15C4945F-B670-4699-A512-A941E7F0E25F}"/>
                    </a:ext>
                  </a:extLst>
                </p:cNvPr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56" name="Arc 55">
                  <a:extLst>
                    <a:ext uri="{FF2B5EF4-FFF2-40B4-BE49-F238E27FC236}">
                      <a16:creationId xmlns:a16="http://schemas.microsoft.com/office/drawing/2014/main" id="{FD739A7B-9082-4545-997F-07CB9D38FF13}"/>
                    </a:ext>
                  </a:extLst>
                </p:cNvPr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8A4E6675-581A-43C5-A4FB-164B6B8FA442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4187566" y="5131411"/>
                <a:ext cx="0" cy="580155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B49AEB00-9D87-4F73-B350-716229212287}"/>
                  </a:ext>
                </a:extLst>
              </p:cNvPr>
              <p:cNvCxnSpPr/>
              <p:nvPr/>
            </p:nvCxnSpPr>
            <p:spPr>
              <a:xfrm>
                <a:off x="1786467" y="5421489"/>
                <a:ext cx="5334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B552592-7012-4EE1-B575-072704DCCF2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47479" y="2858737"/>
              <a:ext cx="1331914" cy="180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F8F0A45-888F-46B9-9E96-21E55E3803D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449714" y="4588082"/>
              <a:ext cx="4126062" cy="89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B494A877-4136-4123-8608-F5A3C7D35273}"/>
                    </a:ext>
                  </a:extLst>
                </p:cNvPr>
                <p:cNvSpPr txBox="1"/>
                <p:nvPr/>
              </p:nvSpPr>
              <p:spPr>
                <a:xfrm>
                  <a:off x="5968413" y="2885619"/>
                  <a:ext cx="504484" cy="16435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800" dirty="0"/>
                    <a:t>+</a:t>
                  </a:r>
                </a:p>
                <a:p>
                  <a:endParaRPr lang="en-US" sz="1800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𝑣</m:t>
                        </m:r>
                      </m:oMath>
                    </m:oMathPara>
                  </a14:m>
                  <a:endParaRPr lang="en-US" sz="1800" dirty="0"/>
                </a:p>
                <a:p>
                  <a:endParaRPr lang="en-US" sz="1800" dirty="0"/>
                </a:p>
                <a:p>
                  <a:r>
                    <a:rPr lang="en-US" sz="1800" dirty="0"/>
                    <a:t>_</a:t>
                  </a:r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B494A877-4136-4123-8608-F5A3C7D3527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68413" y="2885619"/>
                  <a:ext cx="504484" cy="1643527"/>
                </a:xfrm>
                <a:prstGeom prst="rect">
                  <a:avLst/>
                </a:prstGeom>
                <a:blipFill>
                  <a:blip r:embed="rId4"/>
                  <a:stretch>
                    <a:fillRect l="-9639" t="-2230" b="-520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7180C573-A786-4C29-96F0-902F99A90882}"/>
                </a:ext>
              </a:extLst>
            </p:cNvPr>
            <p:cNvCxnSpPr/>
            <p:nvPr/>
          </p:nvCxnSpPr>
          <p:spPr>
            <a:xfrm>
              <a:off x="5020703" y="2724145"/>
              <a:ext cx="58854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BC636E9F-ACB0-4AEE-A98A-1856FFF42539}"/>
                    </a:ext>
                  </a:extLst>
                </p:cNvPr>
                <p:cNvSpPr txBox="1"/>
                <p:nvPr/>
              </p:nvSpPr>
              <p:spPr>
                <a:xfrm>
                  <a:off x="5085768" y="2369045"/>
                  <a:ext cx="323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BC636E9F-ACB0-4AEE-A98A-1856FFF4253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85768" y="2369045"/>
                  <a:ext cx="323422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5" name="Group 140">
              <a:extLst>
                <a:ext uri="{FF2B5EF4-FFF2-40B4-BE49-F238E27FC236}">
                  <a16:creationId xmlns:a16="http://schemas.microsoft.com/office/drawing/2014/main" id="{823C6551-EF74-4DE2-B4FF-5FAB456E3FB2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4225842" y="1997790"/>
              <a:ext cx="300037" cy="1731613"/>
              <a:chOff x="4385231" y="2542052"/>
              <a:chExt cx="300037" cy="1731550"/>
            </a:xfrm>
          </p:grpSpPr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07119073-B72E-4597-B20D-D2A1C030E42E}"/>
                  </a:ext>
                </a:extLst>
              </p:cNvPr>
              <p:cNvCxnSpPr/>
              <p:nvPr/>
            </p:nvCxnSpPr>
            <p:spPr>
              <a:xfrm>
                <a:off x="4547156" y="3121467"/>
                <a:ext cx="138112" cy="46036"/>
              </a:xfrm>
              <a:prstGeom prst="line">
                <a:avLst/>
              </a:prstGeom>
              <a:ln w="19050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57BF7048-299E-4A90-863B-AA3A073259EF}"/>
                  </a:ext>
                </a:extLst>
              </p:cNvPr>
              <p:cNvCxnSpPr/>
              <p:nvPr/>
            </p:nvCxnSpPr>
            <p:spPr>
              <a:xfrm flipV="1">
                <a:off x="4407456" y="3167503"/>
                <a:ext cx="276225" cy="93659"/>
              </a:xfrm>
              <a:prstGeom prst="line">
                <a:avLst/>
              </a:prstGeom>
              <a:ln w="19050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79835FF6-044A-4290-9465-C475CA33A1EC}"/>
                  </a:ext>
                </a:extLst>
              </p:cNvPr>
              <p:cNvCxnSpPr/>
              <p:nvPr/>
            </p:nvCxnSpPr>
            <p:spPr>
              <a:xfrm flipH="1" flipV="1">
                <a:off x="4396343" y="3261162"/>
                <a:ext cx="276225" cy="92072"/>
              </a:xfrm>
              <a:prstGeom prst="line">
                <a:avLst/>
              </a:prstGeom>
              <a:ln w="19050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0896C391-9A1D-4139-A6B2-605EAB9ADA37}"/>
                  </a:ext>
                </a:extLst>
              </p:cNvPr>
              <p:cNvCxnSpPr/>
              <p:nvPr/>
            </p:nvCxnSpPr>
            <p:spPr>
              <a:xfrm flipV="1">
                <a:off x="4407456" y="3357997"/>
                <a:ext cx="276225" cy="92072"/>
              </a:xfrm>
              <a:prstGeom prst="line">
                <a:avLst/>
              </a:prstGeom>
              <a:ln w="19050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28856F2F-6FDB-49B0-8343-C51D0B23C7C6}"/>
                  </a:ext>
                </a:extLst>
              </p:cNvPr>
              <p:cNvCxnSpPr/>
              <p:nvPr/>
            </p:nvCxnSpPr>
            <p:spPr>
              <a:xfrm flipH="1" flipV="1">
                <a:off x="4396343" y="3450068"/>
                <a:ext cx="276225" cy="93659"/>
              </a:xfrm>
              <a:prstGeom prst="line">
                <a:avLst/>
              </a:prstGeom>
              <a:ln w="19050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F39DA11B-4F02-4B59-BC77-D951E21F3646}"/>
                  </a:ext>
                </a:extLst>
              </p:cNvPr>
              <p:cNvCxnSpPr/>
              <p:nvPr/>
            </p:nvCxnSpPr>
            <p:spPr>
              <a:xfrm flipV="1">
                <a:off x="4385231" y="3543727"/>
                <a:ext cx="276225" cy="93660"/>
              </a:xfrm>
              <a:prstGeom prst="line">
                <a:avLst/>
              </a:prstGeom>
              <a:ln w="19050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552B2942-B585-4CB0-BC78-596DC6814722}"/>
                  </a:ext>
                </a:extLst>
              </p:cNvPr>
              <p:cNvCxnSpPr/>
              <p:nvPr/>
            </p:nvCxnSpPr>
            <p:spPr>
              <a:xfrm>
                <a:off x="4386819" y="3640562"/>
                <a:ext cx="160338" cy="46035"/>
              </a:xfrm>
              <a:prstGeom prst="line">
                <a:avLst/>
              </a:prstGeom>
              <a:ln w="19050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BBCAC925-B5EA-4C85-8294-AC85F98688DA}"/>
                  </a:ext>
                </a:extLst>
              </p:cNvPr>
              <p:cNvCxnSpPr/>
              <p:nvPr/>
            </p:nvCxnSpPr>
            <p:spPr>
              <a:xfrm flipV="1">
                <a:off x="4545569" y="2542052"/>
                <a:ext cx="0" cy="579416"/>
              </a:xfrm>
              <a:prstGeom prst="line">
                <a:avLst/>
              </a:prstGeom>
              <a:ln w="28575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9F3E1F0D-A09B-4BCF-B3EA-3C9BBC239BB5}"/>
                  </a:ext>
                </a:extLst>
              </p:cNvPr>
              <p:cNvCxnSpPr/>
              <p:nvPr/>
            </p:nvCxnSpPr>
            <p:spPr>
              <a:xfrm flipV="1">
                <a:off x="4545568" y="3694185"/>
                <a:ext cx="0" cy="579417"/>
              </a:xfrm>
              <a:prstGeom prst="line">
                <a:avLst/>
              </a:prstGeom>
              <a:ln w="28575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F97BD96-E496-45A4-AC0F-F3EB8F49B36F}"/>
                </a:ext>
              </a:extLst>
            </p:cNvPr>
            <p:cNvCxnSpPr>
              <a:cxnSpLocks/>
            </p:cNvCxnSpPr>
            <p:nvPr/>
          </p:nvCxnSpPr>
          <p:spPr>
            <a:xfrm>
              <a:off x="3051566" y="2774508"/>
              <a:ext cx="451928" cy="87166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26DCBBDB-E0D7-422D-9245-E336D17D03AA}"/>
                </a:ext>
              </a:extLst>
            </p:cNvPr>
            <p:cNvCxnSpPr>
              <a:cxnSpLocks/>
            </p:cNvCxnSpPr>
            <p:nvPr/>
          </p:nvCxnSpPr>
          <p:spPr>
            <a:xfrm>
              <a:off x="3175129" y="2443302"/>
              <a:ext cx="28028" cy="70406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E30845C-5E83-4E52-9829-A7E4446AF92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49714" y="2857583"/>
              <a:ext cx="573101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48C4575C-3BA9-41CD-BF32-C0647FAB6F13}"/>
                    </a:ext>
                  </a:extLst>
                </p:cNvPr>
                <p:cNvSpPr txBox="1"/>
                <p:nvPr/>
              </p:nvSpPr>
              <p:spPr>
                <a:xfrm>
                  <a:off x="2648375" y="3479535"/>
                  <a:ext cx="55656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5 </m:t>
                        </m:r>
                        <m:r>
                          <m:rPr>
                            <m:nor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V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48C4575C-3BA9-41CD-BF32-C0647FAB6F1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48375" y="3479535"/>
                  <a:ext cx="556563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29C3B11F-6526-4D64-9412-FF4B8E8402F9}"/>
                    </a:ext>
                  </a:extLst>
                </p:cNvPr>
                <p:cNvSpPr txBox="1"/>
                <p:nvPr/>
              </p:nvSpPr>
              <p:spPr>
                <a:xfrm>
                  <a:off x="4041766" y="2997903"/>
                  <a:ext cx="64472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kΩ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29C3B11F-6526-4D64-9412-FF4B8E8402F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41766" y="2997903"/>
                  <a:ext cx="644728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15CCDBEB-F04C-4B5D-AEED-723BC98D85DD}"/>
                    </a:ext>
                  </a:extLst>
                </p:cNvPr>
                <p:cNvSpPr txBox="1"/>
                <p:nvPr/>
              </p:nvSpPr>
              <p:spPr>
                <a:xfrm>
                  <a:off x="3298407" y="2098145"/>
                  <a:ext cx="194326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/>
                  <a:r>
                    <a:rPr lang="en-US" sz="18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Switch closes at </a:t>
                  </a:r>
                  <a14:m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a14:m>
                  <a:r>
                    <a:rPr lang="en-US" sz="18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seconds</a:t>
                  </a:r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15CCDBEB-F04C-4B5D-AEED-723BC98D85D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98407" y="2098145"/>
                  <a:ext cx="1943260" cy="646331"/>
                </a:xfrm>
                <a:prstGeom prst="rect">
                  <a:avLst/>
                </a:prstGeom>
                <a:blipFill>
                  <a:blip r:embed="rId8"/>
                  <a:stretch>
                    <a:fillRect l="-2508" t="-4717" b="-1415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AA7F3CAC-4D96-4509-9630-2A28902B16CF}"/>
                </a:ext>
              </a:extLst>
            </p:cNvPr>
            <p:cNvGrpSpPr/>
            <p:nvPr/>
          </p:nvGrpSpPr>
          <p:grpSpPr>
            <a:xfrm>
              <a:off x="2214891" y="2872672"/>
              <a:ext cx="457200" cy="1724341"/>
              <a:chOff x="1886750" y="2862548"/>
              <a:chExt cx="457200" cy="1724341"/>
            </a:xfrm>
          </p:grpSpPr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BE9EFD2C-16EE-4D90-9FCA-2ACFFA2808F4}"/>
                  </a:ext>
                </a:extLst>
              </p:cNvPr>
              <p:cNvCxnSpPr/>
              <p:nvPr/>
            </p:nvCxnSpPr>
            <p:spPr>
              <a:xfrm flipV="1">
                <a:off x="2109104" y="2862548"/>
                <a:ext cx="4520" cy="1724341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1C672776-2677-447A-823F-8B0CCE563445}"/>
                  </a:ext>
                </a:extLst>
              </p:cNvPr>
              <p:cNvSpPr/>
              <p:nvPr/>
            </p:nvSpPr>
            <p:spPr>
              <a:xfrm>
                <a:off x="1886750" y="3499925"/>
                <a:ext cx="457200" cy="457200"/>
              </a:xfrm>
              <a:prstGeom prst="ellipse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EEB96F2-79CA-421C-97D8-19CE9C2EF517}"/>
                  </a:ext>
                </a:extLst>
              </p:cNvPr>
              <p:cNvSpPr txBox="1"/>
              <p:nvPr/>
            </p:nvSpPr>
            <p:spPr>
              <a:xfrm>
                <a:off x="1945075" y="3432795"/>
                <a:ext cx="3193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+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83F9BF5A-F66D-44A1-A5A2-FC81CC79640F}"/>
                  </a:ext>
                </a:extLst>
              </p:cNvPr>
              <p:cNvSpPr txBox="1"/>
              <p:nvPr/>
            </p:nvSpPr>
            <p:spPr>
              <a:xfrm>
                <a:off x="1946930" y="3521589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_</a:t>
                </a:r>
              </a:p>
            </p:txBody>
          </p:sp>
        </p:grpSp>
        <p:grpSp>
          <p:nvGrpSpPr>
            <p:cNvPr id="23" name="Group 140">
              <a:extLst>
                <a:ext uri="{FF2B5EF4-FFF2-40B4-BE49-F238E27FC236}">
                  <a16:creationId xmlns:a16="http://schemas.microsoft.com/office/drawing/2014/main" id="{8799EEE6-0162-45F2-81C1-1692B419F6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49529" y="2857943"/>
              <a:ext cx="300037" cy="1731613"/>
              <a:chOff x="4385231" y="2542052"/>
              <a:chExt cx="300037" cy="1731550"/>
            </a:xfrm>
          </p:grpSpPr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7B7F3B75-0BD8-48F3-8ACC-C1F281BCD650}"/>
                  </a:ext>
                </a:extLst>
              </p:cNvPr>
              <p:cNvCxnSpPr/>
              <p:nvPr/>
            </p:nvCxnSpPr>
            <p:spPr>
              <a:xfrm>
                <a:off x="4547156" y="3121467"/>
                <a:ext cx="138112" cy="46036"/>
              </a:xfrm>
              <a:prstGeom prst="line">
                <a:avLst/>
              </a:prstGeom>
              <a:ln w="19050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A7BDDB8B-60B3-445E-B365-0A5FA236D781}"/>
                  </a:ext>
                </a:extLst>
              </p:cNvPr>
              <p:cNvCxnSpPr/>
              <p:nvPr/>
            </p:nvCxnSpPr>
            <p:spPr>
              <a:xfrm flipV="1">
                <a:off x="4407456" y="3167503"/>
                <a:ext cx="276225" cy="93659"/>
              </a:xfrm>
              <a:prstGeom prst="line">
                <a:avLst/>
              </a:prstGeom>
              <a:ln w="19050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0717EE2D-86A8-4086-B56B-70D8EB078953}"/>
                  </a:ext>
                </a:extLst>
              </p:cNvPr>
              <p:cNvCxnSpPr/>
              <p:nvPr/>
            </p:nvCxnSpPr>
            <p:spPr>
              <a:xfrm flipH="1" flipV="1">
                <a:off x="4396343" y="3261162"/>
                <a:ext cx="276225" cy="92072"/>
              </a:xfrm>
              <a:prstGeom prst="line">
                <a:avLst/>
              </a:prstGeom>
              <a:ln w="19050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A8CC6C2E-1115-4575-A874-71974BB0EF8A}"/>
                  </a:ext>
                </a:extLst>
              </p:cNvPr>
              <p:cNvCxnSpPr/>
              <p:nvPr/>
            </p:nvCxnSpPr>
            <p:spPr>
              <a:xfrm flipV="1">
                <a:off x="4407456" y="3357997"/>
                <a:ext cx="276225" cy="92072"/>
              </a:xfrm>
              <a:prstGeom prst="line">
                <a:avLst/>
              </a:prstGeom>
              <a:ln w="19050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5E4588CF-8B8B-4D87-BFC8-C8B9AC7F7472}"/>
                  </a:ext>
                </a:extLst>
              </p:cNvPr>
              <p:cNvCxnSpPr/>
              <p:nvPr/>
            </p:nvCxnSpPr>
            <p:spPr>
              <a:xfrm flipH="1" flipV="1">
                <a:off x="4396343" y="3450068"/>
                <a:ext cx="276225" cy="93659"/>
              </a:xfrm>
              <a:prstGeom prst="line">
                <a:avLst/>
              </a:prstGeom>
              <a:ln w="19050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EB8717EB-01E7-4D13-AB62-93298DA620AB}"/>
                  </a:ext>
                </a:extLst>
              </p:cNvPr>
              <p:cNvCxnSpPr/>
              <p:nvPr/>
            </p:nvCxnSpPr>
            <p:spPr>
              <a:xfrm flipV="1">
                <a:off x="4385231" y="3543727"/>
                <a:ext cx="276225" cy="93660"/>
              </a:xfrm>
              <a:prstGeom prst="line">
                <a:avLst/>
              </a:prstGeom>
              <a:ln w="19050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01D4657A-D83F-44CD-B7C6-AC20BED9F656}"/>
                  </a:ext>
                </a:extLst>
              </p:cNvPr>
              <p:cNvCxnSpPr/>
              <p:nvPr/>
            </p:nvCxnSpPr>
            <p:spPr>
              <a:xfrm>
                <a:off x="4386819" y="3640562"/>
                <a:ext cx="160338" cy="46035"/>
              </a:xfrm>
              <a:prstGeom prst="line">
                <a:avLst/>
              </a:prstGeom>
              <a:ln w="19050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2F3EFBC8-1B2F-47B5-A28F-2C4B22CA2AB8}"/>
                  </a:ext>
                </a:extLst>
              </p:cNvPr>
              <p:cNvCxnSpPr/>
              <p:nvPr/>
            </p:nvCxnSpPr>
            <p:spPr>
              <a:xfrm flipV="1">
                <a:off x="4545569" y="2542052"/>
                <a:ext cx="0" cy="579416"/>
              </a:xfrm>
              <a:prstGeom prst="line">
                <a:avLst/>
              </a:prstGeom>
              <a:ln w="28575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582693E0-BC7A-44BA-B853-20681F6B0C0E}"/>
                  </a:ext>
                </a:extLst>
              </p:cNvPr>
              <p:cNvCxnSpPr/>
              <p:nvPr/>
            </p:nvCxnSpPr>
            <p:spPr>
              <a:xfrm flipV="1">
                <a:off x="4545568" y="3694185"/>
                <a:ext cx="0" cy="579417"/>
              </a:xfrm>
              <a:prstGeom prst="line">
                <a:avLst/>
              </a:prstGeom>
              <a:ln w="28575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F5396D7D-369B-4A87-95CB-71418506E0A2}"/>
                    </a:ext>
                  </a:extLst>
                </p:cNvPr>
                <p:cNvSpPr txBox="1"/>
                <p:nvPr/>
              </p:nvSpPr>
              <p:spPr>
                <a:xfrm>
                  <a:off x="3762575" y="3537153"/>
                  <a:ext cx="82426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12 </m:t>
                        </m:r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kΩ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F5396D7D-369B-4A87-95CB-71418506E0A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62575" y="3537153"/>
                  <a:ext cx="824265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F2B169C-5876-48A0-80CF-941932A5A05C}"/>
                  </a:ext>
                </a:extLst>
              </p14:cNvPr>
              <p14:cNvContentPartPr/>
              <p14:nvPr/>
            </p14:nvContentPartPr>
            <p14:xfrm>
              <a:off x="6606000" y="4888440"/>
              <a:ext cx="3402360" cy="13618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F2B169C-5876-48A0-80CF-941932A5A05C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596640" y="4879080"/>
                <a:ext cx="3421080" cy="1380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03628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751FA-9502-4C0B-B3B7-02D009345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2,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970AB-0406-456E-859D-EC3357254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Steady-state before the switch:</a:t>
            </a:r>
            <a:br>
              <a:rPr lang="en-US" dirty="0"/>
            </a:br>
            <a:endParaRPr lang="en-US" dirty="0"/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Instantaneously after the switch: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In steady state after the switch: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88E42D8-10C0-4CDC-B3CF-7B5EC63DFE0E}"/>
                  </a:ext>
                </a:extLst>
              </p:cNvPr>
              <p:cNvSpPr txBox="1"/>
              <p:nvPr/>
            </p:nvSpPr>
            <p:spPr>
              <a:xfrm>
                <a:off x="11127546" y="2885642"/>
                <a:ext cx="7729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8 </m:t>
                      </m:r>
                      <m:r>
                        <m:rPr>
                          <m:nor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mH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88E42D8-10C0-4CDC-B3CF-7B5EC63DFE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27546" y="2885642"/>
                <a:ext cx="772968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0DEED241-1582-4F9F-999F-70FDB0D5480C}"/>
              </a:ext>
            </a:extLst>
          </p:cNvPr>
          <p:cNvGrpSpPr/>
          <p:nvPr/>
        </p:nvGrpSpPr>
        <p:grpSpPr>
          <a:xfrm rot="5400000">
            <a:off x="10109181" y="2954629"/>
            <a:ext cx="1734082" cy="423333"/>
            <a:chOff x="1786467" y="5215467"/>
            <a:chExt cx="2691176" cy="423333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E0F2C98E-FB9B-408C-9393-6626F8ED18D3}"/>
                </a:ext>
              </a:extLst>
            </p:cNvPr>
            <p:cNvGrpSpPr/>
            <p:nvPr/>
          </p:nvGrpSpPr>
          <p:grpSpPr>
            <a:xfrm>
              <a:off x="3581401" y="5215467"/>
              <a:ext cx="304799" cy="423333"/>
              <a:chOff x="1981201" y="5215467"/>
              <a:chExt cx="457200" cy="685800"/>
            </a:xfrm>
          </p:grpSpPr>
          <p:grpSp>
            <p:nvGrpSpPr>
              <p:cNvPr id="81" name="Group 80">
                <a:extLst>
                  <a:ext uri="{FF2B5EF4-FFF2-40B4-BE49-F238E27FC236}">
                    <a16:creationId xmlns:a16="http://schemas.microsoft.com/office/drawing/2014/main" id="{9A9BF4E2-F4FD-4E53-951D-3BA302795366}"/>
                  </a:ext>
                </a:extLst>
              </p:cNvPr>
              <p:cNvGrpSpPr/>
              <p:nvPr/>
            </p:nvGrpSpPr>
            <p:grpSpPr>
              <a:xfrm rot="16200000">
                <a:off x="1866901" y="5329767"/>
                <a:ext cx="685800" cy="457200"/>
                <a:chOff x="1524000" y="5943600"/>
                <a:chExt cx="685800" cy="457200"/>
              </a:xfrm>
            </p:grpSpPr>
            <p:sp>
              <p:nvSpPr>
                <p:cNvPr id="85" name="Arc 84">
                  <a:extLst>
                    <a:ext uri="{FF2B5EF4-FFF2-40B4-BE49-F238E27FC236}">
                      <a16:creationId xmlns:a16="http://schemas.microsoft.com/office/drawing/2014/main" id="{70B3D7E1-D6CD-4775-A3D8-5D0559AB7D11}"/>
                    </a:ext>
                  </a:extLst>
                </p:cNvPr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Arc 85">
                  <a:extLst>
                    <a:ext uri="{FF2B5EF4-FFF2-40B4-BE49-F238E27FC236}">
                      <a16:creationId xmlns:a16="http://schemas.microsoft.com/office/drawing/2014/main" id="{1E380D38-96B8-4475-9254-8723D08ABA50}"/>
                    </a:ext>
                  </a:extLst>
                </p:cNvPr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9EB62991-148A-4EBB-99DB-44E13FE4AE7A}"/>
                  </a:ext>
                </a:extLst>
              </p:cNvPr>
              <p:cNvGrpSpPr/>
              <p:nvPr/>
            </p:nvGrpSpPr>
            <p:grpSpPr>
              <a:xfrm rot="5400000" flipV="1">
                <a:off x="1807633" y="5507569"/>
                <a:ext cx="423335" cy="76200"/>
                <a:chOff x="1524000" y="5943600"/>
                <a:chExt cx="685800" cy="457200"/>
              </a:xfrm>
            </p:grpSpPr>
            <p:sp>
              <p:nvSpPr>
                <p:cNvPr id="83" name="Arc 82">
                  <a:extLst>
                    <a:ext uri="{FF2B5EF4-FFF2-40B4-BE49-F238E27FC236}">
                      <a16:creationId xmlns:a16="http://schemas.microsoft.com/office/drawing/2014/main" id="{39C45FFB-E6EB-455D-9928-FC426BA6DFCE}"/>
                    </a:ext>
                  </a:extLst>
                </p:cNvPr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4" name="Arc 83">
                  <a:extLst>
                    <a:ext uri="{FF2B5EF4-FFF2-40B4-BE49-F238E27FC236}">
                      <a16:creationId xmlns:a16="http://schemas.microsoft.com/office/drawing/2014/main" id="{1DAFBFB7-FB5A-4BEB-89E6-75910B040F79}"/>
                    </a:ext>
                  </a:extLst>
                </p:cNvPr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A807CD38-AAE2-46E0-A4E7-DD30CFCD61D5}"/>
                </a:ext>
              </a:extLst>
            </p:cNvPr>
            <p:cNvGrpSpPr/>
            <p:nvPr/>
          </p:nvGrpSpPr>
          <p:grpSpPr>
            <a:xfrm>
              <a:off x="3330223" y="5215467"/>
              <a:ext cx="304799" cy="423333"/>
              <a:chOff x="1981201" y="5215467"/>
              <a:chExt cx="457200" cy="685800"/>
            </a:xfrm>
          </p:grpSpPr>
          <p:grpSp>
            <p:nvGrpSpPr>
              <p:cNvPr id="75" name="Group 115">
                <a:extLst>
                  <a:ext uri="{FF2B5EF4-FFF2-40B4-BE49-F238E27FC236}">
                    <a16:creationId xmlns:a16="http://schemas.microsoft.com/office/drawing/2014/main" id="{1F6D8604-A14D-4D85-B1EE-B51A673C8DD0}"/>
                  </a:ext>
                </a:extLst>
              </p:cNvPr>
              <p:cNvGrpSpPr/>
              <p:nvPr/>
            </p:nvGrpSpPr>
            <p:grpSpPr>
              <a:xfrm rot="16200000">
                <a:off x="1866901" y="5329767"/>
                <a:ext cx="685800" cy="457200"/>
                <a:chOff x="1524000" y="5943600"/>
                <a:chExt cx="685800" cy="457200"/>
              </a:xfrm>
            </p:grpSpPr>
            <p:sp>
              <p:nvSpPr>
                <p:cNvPr id="79" name="Arc 78">
                  <a:extLst>
                    <a:ext uri="{FF2B5EF4-FFF2-40B4-BE49-F238E27FC236}">
                      <a16:creationId xmlns:a16="http://schemas.microsoft.com/office/drawing/2014/main" id="{7D95DB1A-4436-401B-98C9-8934388C023C}"/>
                    </a:ext>
                  </a:extLst>
                </p:cNvPr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0" name="Arc 79">
                  <a:extLst>
                    <a:ext uri="{FF2B5EF4-FFF2-40B4-BE49-F238E27FC236}">
                      <a16:creationId xmlns:a16="http://schemas.microsoft.com/office/drawing/2014/main" id="{2B55780E-B14C-451D-8716-AF4DD5DC24EA}"/>
                    </a:ext>
                  </a:extLst>
                </p:cNvPr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6" name="Group 118">
                <a:extLst>
                  <a:ext uri="{FF2B5EF4-FFF2-40B4-BE49-F238E27FC236}">
                    <a16:creationId xmlns:a16="http://schemas.microsoft.com/office/drawing/2014/main" id="{300D26A0-45EF-4B05-BA3A-8C61A20813DA}"/>
                  </a:ext>
                </a:extLst>
              </p:cNvPr>
              <p:cNvGrpSpPr/>
              <p:nvPr/>
            </p:nvGrpSpPr>
            <p:grpSpPr>
              <a:xfrm rot="5400000" flipV="1">
                <a:off x="1807633" y="5507569"/>
                <a:ext cx="423335" cy="76200"/>
                <a:chOff x="1524000" y="5943600"/>
                <a:chExt cx="685800" cy="457200"/>
              </a:xfrm>
            </p:grpSpPr>
            <p:sp>
              <p:nvSpPr>
                <p:cNvPr id="77" name="Arc 76">
                  <a:extLst>
                    <a:ext uri="{FF2B5EF4-FFF2-40B4-BE49-F238E27FC236}">
                      <a16:creationId xmlns:a16="http://schemas.microsoft.com/office/drawing/2014/main" id="{65E25614-16D7-4EEC-B0D7-E26D276814E4}"/>
                    </a:ext>
                  </a:extLst>
                </p:cNvPr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8" name="Arc 77">
                  <a:extLst>
                    <a:ext uri="{FF2B5EF4-FFF2-40B4-BE49-F238E27FC236}">
                      <a16:creationId xmlns:a16="http://schemas.microsoft.com/office/drawing/2014/main" id="{43AE8B57-9FB4-41CC-8D84-E69F013BEB5B}"/>
                    </a:ext>
                  </a:extLst>
                </p:cNvPr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E0C384E0-2916-46D2-B738-DACA2509A339}"/>
                </a:ext>
              </a:extLst>
            </p:cNvPr>
            <p:cNvGrpSpPr/>
            <p:nvPr/>
          </p:nvGrpSpPr>
          <p:grpSpPr>
            <a:xfrm>
              <a:off x="3081867" y="5215467"/>
              <a:ext cx="304799" cy="423333"/>
              <a:chOff x="1981201" y="5215467"/>
              <a:chExt cx="457200" cy="685800"/>
            </a:xfrm>
          </p:grpSpPr>
          <p:grpSp>
            <p:nvGrpSpPr>
              <p:cNvPr id="69" name="Group 115">
                <a:extLst>
                  <a:ext uri="{FF2B5EF4-FFF2-40B4-BE49-F238E27FC236}">
                    <a16:creationId xmlns:a16="http://schemas.microsoft.com/office/drawing/2014/main" id="{AE78FC27-74AE-4791-87D0-F6A1741FC94A}"/>
                  </a:ext>
                </a:extLst>
              </p:cNvPr>
              <p:cNvGrpSpPr/>
              <p:nvPr/>
            </p:nvGrpSpPr>
            <p:grpSpPr>
              <a:xfrm rot="16200000">
                <a:off x="1866901" y="5329767"/>
                <a:ext cx="685800" cy="457200"/>
                <a:chOff x="1524000" y="5943600"/>
                <a:chExt cx="685800" cy="457200"/>
              </a:xfrm>
            </p:grpSpPr>
            <p:sp>
              <p:nvSpPr>
                <p:cNvPr id="73" name="Arc 72">
                  <a:extLst>
                    <a:ext uri="{FF2B5EF4-FFF2-40B4-BE49-F238E27FC236}">
                      <a16:creationId xmlns:a16="http://schemas.microsoft.com/office/drawing/2014/main" id="{F0F12D9D-3984-4A34-BD47-25CC47A88E12}"/>
                    </a:ext>
                  </a:extLst>
                </p:cNvPr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4" name="Arc 73">
                  <a:extLst>
                    <a:ext uri="{FF2B5EF4-FFF2-40B4-BE49-F238E27FC236}">
                      <a16:creationId xmlns:a16="http://schemas.microsoft.com/office/drawing/2014/main" id="{46F0F582-E7FD-4798-9B79-043D42F51C7C}"/>
                    </a:ext>
                  </a:extLst>
                </p:cNvPr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0" name="Group 118">
                <a:extLst>
                  <a:ext uri="{FF2B5EF4-FFF2-40B4-BE49-F238E27FC236}">
                    <a16:creationId xmlns:a16="http://schemas.microsoft.com/office/drawing/2014/main" id="{931D20D7-FBF8-44EB-8A44-DFBA2CE7C27E}"/>
                  </a:ext>
                </a:extLst>
              </p:cNvPr>
              <p:cNvGrpSpPr/>
              <p:nvPr/>
            </p:nvGrpSpPr>
            <p:grpSpPr>
              <a:xfrm rot="5400000" flipV="1">
                <a:off x="1807633" y="5507569"/>
                <a:ext cx="423335" cy="76200"/>
                <a:chOff x="1524000" y="5943600"/>
                <a:chExt cx="685800" cy="457200"/>
              </a:xfrm>
            </p:grpSpPr>
            <p:sp>
              <p:nvSpPr>
                <p:cNvPr id="71" name="Arc 70">
                  <a:extLst>
                    <a:ext uri="{FF2B5EF4-FFF2-40B4-BE49-F238E27FC236}">
                      <a16:creationId xmlns:a16="http://schemas.microsoft.com/office/drawing/2014/main" id="{71A2CC84-9649-467F-9B36-10D0EFEB5553}"/>
                    </a:ext>
                  </a:extLst>
                </p:cNvPr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2" name="Arc 71">
                  <a:extLst>
                    <a:ext uri="{FF2B5EF4-FFF2-40B4-BE49-F238E27FC236}">
                      <a16:creationId xmlns:a16="http://schemas.microsoft.com/office/drawing/2014/main" id="{214ECC45-B00E-400E-AE65-11A453D5413F}"/>
                    </a:ext>
                  </a:extLst>
                </p:cNvPr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C5AFC677-6CD2-451C-A326-04CFE9848933}"/>
                </a:ext>
              </a:extLst>
            </p:cNvPr>
            <p:cNvGrpSpPr/>
            <p:nvPr/>
          </p:nvGrpSpPr>
          <p:grpSpPr>
            <a:xfrm>
              <a:off x="2830689" y="5215467"/>
              <a:ext cx="304799" cy="423333"/>
              <a:chOff x="1981201" y="5215467"/>
              <a:chExt cx="457200" cy="685800"/>
            </a:xfrm>
          </p:grpSpPr>
          <p:grpSp>
            <p:nvGrpSpPr>
              <p:cNvPr id="63" name="Group 115">
                <a:extLst>
                  <a:ext uri="{FF2B5EF4-FFF2-40B4-BE49-F238E27FC236}">
                    <a16:creationId xmlns:a16="http://schemas.microsoft.com/office/drawing/2014/main" id="{D2ABBF5E-FCE0-4302-BD28-70663CD62756}"/>
                  </a:ext>
                </a:extLst>
              </p:cNvPr>
              <p:cNvGrpSpPr/>
              <p:nvPr/>
            </p:nvGrpSpPr>
            <p:grpSpPr>
              <a:xfrm rot="16200000">
                <a:off x="1866901" y="5329767"/>
                <a:ext cx="685800" cy="457200"/>
                <a:chOff x="1524000" y="5943600"/>
                <a:chExt cx="685800" cy="457200"/>
              </a:xfrm>
            </p:grpSpPr>
            <p:sp>
              <p:nvSpPr>
                <p:cNvPr id="67" name="Arc 66">
                  <a:extLst>
                    <a:ext uri="{FF2B5EF4-FFF2-40B4-BE49-F238E27FC236}">
                      <a16:creationId xmlns:a16="http://schemas.microsoft.com/office/drawing/2014/main" id="{6F8FCD21-689B-4380-81AE-E81CCC530228}"/>
                    </a:ext>
                  </a:extLst>
                </p:cNvPr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68" name="Arc 67">
                  <a:extLst>
                    <a:ext uri="{FF2B5EF4-FFF2-40B4-BE49-F238E27FC236}">
                      <a16:creationId xmlns:a16="http://schemas.microsoft.com/office/drawing/2014/main" id="{2B026158-537A-40B6-BD50-232F745E66D7}"/>
                    </a:ext>
                  </a:extLst>
                </p:cNvPr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64" name="Group 118">
                <a:extLst>
                  <a:ext uri="{FF2B5EF4-FFF2-40B4-BE49-F238E27FC236}">
                    <a16:creationId xmlns:a16="http://schemas.microsoft.com/office/drawing/2014/main" id="{FB3662AA-8128-40E9-8FC8-5BD8B01AC996}"/>
                  </a:ext>
                </a:extLst>
              </p:cNvPr>
              <p:cNvGrpSpPr/>
              <p:nvPr/>
            </p:nvGrpSpPr>
            <p:grpSpPr>
              <a:xfrm rot="5400000" flipV="1">
                <a:off x="1807633" y="5507569"/>
                <a:ext cx="423335" cy="76200"/>
                <a:chOff x="1524000" y="5943600"/>
                <a:chExt cx="685800" cy="457200"/>
              </a:xfrm>
            </p:grpSpPr>
            <p:sp>
              <p:nvSpPr>
                <p:cNvPr id="65" name="Arc 64">
                  <a:extLst>
                    <a:ext uri="{FF2B5EF4-FFF2-40B4-BE49-F238E27FC236}">
                      <a16:creationId xmlns:a16="http://schemas.microsoft.com/office/drawing/2014/main" id="{3C86C533-594C-46A1-AC2C-6E8A52F99796}"/>
                    </a:ext>
                  </a:extLst>
                </p:cNvPr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66" name="Arc 65">
                  <a:extLst>
                    <a:ext uri="{FF2B5EF4-FFF2-40B4-BE49-F238E27FC236}">
                      <a16:creationId xmlns:a16="http://schemas.microsoft.com/office/drawing/2014/main" id="{DEEDB309-CFF4-41D8-9DCB-C1571165525A}"/>
                    </a:ext>
                  </a:extLst>
                </p:cNvPr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D83BB566-CF29-4E3D-B856-DD2710ECAA11}"/>
                </a:ext>
              </a:extLst>
            </p:cNvPr>
            <p:cNvGrpSpPr/>
            <p:nvPr/>
          </p:nvGrpSpPr>
          <p:grpSpPr>
            <a:xfrm>
              <a:off x="2579511" y="5215467"/>
              <a:ext cx="304799" cy="423333"/>
              <a:chOff x="1981201" y="5215467"/>
              <a:chExt cx="457200" cy="685800"/>
            </a:xfrm>
          </p:grpSpPr>
          <p:grpSp>
            <p:nvGrpSpPr>
              <p:cNvPr id="57" name="Group 115">
                <a:extLst>
                  <a:ext uri="{FF2B5EF4-FFF2-40B4-BE49-F238E27FC236}">
                    <a16:creationId xmlns:a16="http://schemas.microsoft.com/office/drawing/2014/main" id="{76B4833A-FCE2-4594-B586-ECA7242F999B}"/>
                  </a:ext>
                </a:extLst>
              </p:cNvPr>
              <p:cNvGrpSpPr/>
              <p:nvPr/>
            </p:nvGrpSpPr>
            <p:grpSpPr>
              <a:xfrm rot="16200000">
                <a:off x="1866901" y="5329767"/>
                <a:ext cx="685800" cy="457200"/>
                <a:chOff x="1524000" y="5943600"/>
                <a:chExt cx="685800" cy="457200"/>
              </a:xfrm>
            </p:grpSpPr>
            <p:sp>
              <p:nvSpPr>
                <p:cNvPr id="61" name="Arc 60">
                  <a:extLst>
                    <a:ext uri="{FF2B5EF4-FFF2-40B4-BE49-F238E27FC236}">
                      <a16:creationId xmlns:a16="http://schemas.microsoft.com/office/drawing/2014/main" id="{695B89DD-E0FE-49ED-A9DD-60F51D05CD86}"/>
                    </a:ext>
                  </a:extLst>
                </p:cNvPr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62" name="Arc 61">
                  <a:extLst>
                    <a:ext uri="{FF2B5EF4-FFF2-40B4-BE49-F238E27FC236}">
                      <a16:creationId xmlns:a16="http://schemas.microsoft.com/office/drawing/2014/main" id="{DACC40A4-70E7-4145-8E42-9E5D89BAECEE}"/>
                    </a:ext>
                  </a:extLst>
                </p:cNvPr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58" name="Group 118">
                <a:extLst>
                  <a:ext uri="{FF2B5EF4-FFF2-40B4-BE49-F238E27FC236}">
                    <a16:creationId xmlns:a16="http://schemas.microsoft.com/office/drawing/2014/main" id="{7171B03B-29D2-4DDF-9ECB-906EB1F75D53}"/>
                  </a:ext>
                </a:extLst>
              </p:cNvPr>
              <p:cNvGrpSpPr/>
              <p:nvPr/>
            </p:nvGrpSpPr>
            <p:grpSpPr>
              <a:xfrm rot="5400000" flipV="1">
                <a:off x="1807633" y="5507569"/>
                <a:ext cx="423335" cy="76200"/>
                <a:chOff x="1524000" y="5943600"/>
                <a:chExt cx="685800" cy="457200"/>
              </a:xfrm>
            </p:grpSpPr>
            <p:sp>
              <p:nvSpPr>
                <p:cNvPr id="59" name="Arc 58">
                  <a:extLst>
                    <a:ext uri="{FF2B5EF4-FFF2-40B4-BE49-F238E27FC236}">
                      <a16:creationId xmlns:a16="http://schemas.microsoft.com/office/drawing/2014/main" id="{4F4FDF03-C530-471E-AE7C-51711257ECA0}"/>
                    </a:ext>
                  </a:extLst>
                </p:cNvPr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60" name="Arc 59">
                  <a:extLst>
                    <a:ext uri="{FF2B5EF4-FFF2-40B4-BE49-F238E27FC236}">
                      <a16:creationId xmlns:a16="http://schemas.microsoft.com/office/drawing/2014/main" id="{AE6A772C-773F-4E22-92DF-C0F8BA89229B}"/>
                    </a:ext>
                  </a:extLst>
                </p:cNvPr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  <p:grpSp>
          <p:nvGrpSpPr>
            <p:cNvPr id="52" name="Group 115">
              <a:extLst>
                <a:ext uri="{FF2B5EF4-FFF2-40B4-BE49-F238E27FC236}">
                  <a16:creationId xmlns:a16="http://schemas.microsoft.com/office/drawing/2014/main" id="{F55FBD67-9D6E-411E-A4CF-976F2A9108BB}"/>
                </a:ext>
              </a:extLst>
            </p:cNvPr>
            <p:cNvGrpSpPr/>
            <p:nvPr/>
          </p:nvGrpSpPr>
          <p:grpSpPr>
            <a:xfrm rot="16200000">
              <a:off x="2269067" y="5274734"/>
              <a:ext cx="423333" cy="304799"/>
              <a:chOff x="1524000" y="5943600"/>
              <a:chExt cx="685800" cy="457200"/>
            </a:xfrm>
          </p:grpSpPr>
          <p:sp>
            <p:nvSpPr>
              <p:cNvPr id="55" name="Arc 54">
                <a:extLst>
                  <a:ext uri="{FF2B5EF4-FFF2-40B4-BE49-F238E27FC236}">
                    <a16:creationId xmlns:a16="http://schemas.microsoft.com/office/drawing/2014/main" id="{15C4945F-B670-4699-A512-A941E7F0E25F}"/>
                  </a:ext>
                </a:extLst>
              </p:cNvPr>
              <p:cNvSpPr/>
              <p:nvPr/>
            </p:nvSpPr>
            <p:spPr>
              <a:xfrm>
                <a:off x="1524000" y="5943600"/>
                <a:ext cx="685800" cy="457200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56" name="Arc 55">
                <a:extLst>
                  <a:ext uri="{FF2B5EF4-FFF2-40B4-BE49-F238E27FC236}">
                    <a16:creationId xmlns:a16="http://schemas.microsoft.com/office/drawing/2014/main" id="{FD739A7B-9082-4545-997F-07CB9D38FF13}"/>
                  </a:ext>
                </a:extLst>
              </p:cNvPr>
              <p:cNvSpPr/>
              <p:nvPr/>
            </p:nvSpPr>
            <p:spPr>
              <a:xfrm flipV="1">
                <a:off x="1524000" y="5943600"/>
                <a:ext cx="685800" cy="457200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8A4E6675-581A-43C5-A4FB-164B6B8FA44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187566" y="5131411"/>
              <a:ext cx="0" cy="58015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B49AEB00-9D87-4F73-B350-716229212287}"/>
                </a:ext>
              </a:extLst>
            </p:cNvPr>
            <p:cNvCxnSpPr/>
            <p:nvPr/>
          </p:nvCxnSpPr>
          <p:spPr>
            <a:xfrm>
              <a:off x="1786467" y="5421489"/>
              <a:ext cx="533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B552592-7012-4EE1-B575-072704DCCF22}"/>
              </a:ext>
            </a:extLst>
          </p:cNvPr>
          <p:cNvCxnSpPr>
            <a:cxnSpLocks/>
          </p:cNvCxnSpPr>
          <p:nvPr/>
        </p:nvCxnSpPr>
        <p:spPr>
          <a:xfrm flipH="1">
            <a:off x="9655765" y="2309255"/>
            <a:ext cx="1331914" cy="18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F8F0A45-888F-46B9-9E96-21E55E3803DF}"/>
              </a:ext>
            </a:extLst>
          </p:cNvPr>
          <p:cNvCxnSpPr>
            <a:cxnSpLocks/>
          </p:cNvCxnSpPr>
          <p:nvPr/>
        </p:nvCxnSpPr>
        <p:spPr>
          <a:xfrm flipH="1" flipV="1">
            <a:off x="6858000" y="4038600"/>
            <a:ext cx="4126062" cy="89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494A877-4136-4123-8608-F5A3C7D35273}"/>
                  </a:ext>
                </a:extLst>
              </p:cNvPr>
              <p:cNvSpPr txBox="1"/>
              <p:nvPr/>
            </p:nvSpPr>
            <p:spPr>
              <a:xfrm>
                <a:off x="10376699" y="2336137"/>
                <a:ext cx="504484" cy="16435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+</a:t>
                </a:r>
              </a:p>
              <a:p>
                <a:endParaRPr lang="en-US" sz="1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sz="1800" dirty="0"/>
              </a:p>
              <a:p>
                <a:endParaRPr lang="en-US" sz="1800" dirty="0"/>
              </a:p>
              <a:p>
                <a:r>
                  <a:rPr lang="en-US" sz="1800" dirty="0"/>
                  <a:t>_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494A877-4136-4123-8608-F5A3C7D352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6699" y="2336137"/>
                <a:ext cx="504484" cy="1643527"/>
              </a:xfrm>
              <a:prstGeom prst="rect">
                <a:avLst/>
              </a:prstGeom>
              <a:blipFill>
                <a:blip r:embed="rId3"/>
                <a:stretch>
                  <a:fillRect l="-9639" t="-1852" b="-4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180C573-A786-4C29-96F0-902F99A90882}"/>
              </a:ext>
            </a:extLst>
          </p:cNvPr>
          <p:cNvCxnSpPr/>
          <p:nvPr/>
        </p:nvCxnSpPr>
        <p:spPr>
          <a:xfrm>
            <a:off x="9428989" y="2174663"/>
            <a:ext cx="58854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C636E9F-ACB0-4AEE-A98A-1856FFF42539}"/>
                  </a:ext>
                </a:extLst>
              </p:cNvPr>
              <p:cNvSpPr txBox="1"/>
              <p:nvPr/>
            </p:nvSpPr>
            <p:spPr>
              <a:xfrm>
                <a:off x="9494054" y="1819563"/>
                <a:ext cx="323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C636E9F-ACB0-4AEE-A98A-1856FFF425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4054" y="1819563"/>
                <a:ext cx="323422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0">
            <a:extLst>
              <a:ext uri="{FF2B5EF4-FFF2-40B4-BE49-F238E27FC236}">
                <a16:creationId xmlns:a16="http://schemas.microsoft.com/office/drawing/2014/main" id="{823C6551-EF74-4DE2-B4FF-5FAB456E3FB2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634128" y="1448308"/>
            <a:ext cx="300037" cy="1731613"/>
            <a:chOff x="4385231" y="2542052"/>
            <a:chExt cx="300037" cy="1731550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7119073-B72E-4597-B20D-D2A1C030E42E}"/>
                </a:ext>
              </a:extLst>
            </p:cNvPr>
            <p:cNvCxnSpPr/>
            <p:nvPr/>
          </p:nvCxnSpPr>
          <p:spPr>
            <a:xfrm>
              <a:off x="4547156" y="3121467"/>
              <a:ext cx="138112" cy="46036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57BF7048-299E-4A90-863B-AA3A073259EF}"/>
                </a:ext>
              </a:extLst>
            </p:cNvPr>
            <p:cNvCxnSpPr/>
            <p:nvPr/>
          </p:nvCxnSpPr>
          <p:spPr>
            <a:xfrm flipV="1">
              <a:off x="4407456" y="3167503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79835FF6-044A-4290-9465-C475CA33A1EC}"/>
                </a:ext>
              </a:extLst>
            </p:cNvPr>
            <p:cNvCxnSpPr/>
            <p:nvPr/>
          </p:nvCxnSpPr>
          <p:spPr>
            <a:xfrm flipH="1" flipV="1">
              <a:off x="4396343" y="3261162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896C391-9A1D-4139-A6B2-605EAB9ADA37}"/>
                </a:ext>
              </a:extLst>
            </p:cNvPr>
            <p:cNvCxnSpPr/>
            <p:nvPr/>
          </p:nvCxnSpPr>
          <p:spPr>
            <a:xfrm flipV="1">
              <a:off x="4407456" y="3357997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28856F2F-6FDB-49B0-8343-C51D0B23C7C6}"/>
                </a:ext>
              </a:extLst>
            </p:cNvPr>
            <p:cNvCxnSpPr/>
            <p:nvPr/>
          </p:nvCxnSpPr>
          <p:spPr>
            <a:xfrm flipH="1" flipV="1">
              <a:off x="4396343" y="3450068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F39DA11B-4F02-4B59-BC77-D951E21F3646}"/>
                </a:ext>
              </a:extLst>
            </p:cNvPr>
            <p:cNvCxnSpPr/>
            <p:nvPr/>
          </p:nvCxnSpPr>
          <p:spPr>
            <a:xfrm flipV="1">
              <a:off x="4385231" y="3543727"/>
              <a:ext cx="276225" cy="93660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552B2942-B585-4CB0-BC78-596DC6814722}"/>
                </a:ext>
              </a:extLst>
            </p:cNvPr>
            <p:cNvCxnSpPr/>
            <p:nvPr/>
          </p:nvCxnSpPr>
          <p:spPr>
            <a:xfrm>
              <a:off x="4386819" y="3640562"/>
              <a:ext cx="160338" cy="46035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BBCAC925-B5EA-4C85-8294-AC85F98688DA}"/>
                </a:ext>
              </a:extLst>
            </p:cNvPr>
            <p:cNvCxnSpPr/>
            <p:nvPr/>
          </p:nvCxnSpPr>
          <p:spPr>
            <a:xfrm flipV="1">
              <a:off x="4545569" y="2542052"/>
              <a:ext cx="0" cy="579416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9F3E1F0D-A09B-4BCF-B3EA-3C9BBC239BB5}"/>
                </a:ext>
              </a:extLst>
            </p:cNvPr>
            <p:cNvCxnSpPr/>
            <p:nvPr/>
          </p:nvCxnSpPr>
          <p:spPr>
            <a:xfrm flipV="1">
              <a:off x="4545568" y="3694185"/>
              <a:ext cx="0" cy="57941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97BD96-E496-45A4-AC0F-F3EB8F49B36F}"/>
              </a:ext>
            </a:extLst>
          </p:cNvPr>
          <p:cNvCxnSpPr>
            <a:cxnSpLocks/>
          </p:cNvCxnSpPr>
          <p:nvPr/>
        </p:nvCxnSpPr>
        <p:spPr>
          <a:xfrm>
            <a:off x="7459852" y="2225026"/>
            <a:ext cx="451928" cy="87166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6DCBBDB-E0D7-422D-9245-E336D17D03AA}"/>
              </a:ext>
            </a:extLst>
          </p:cNvPr>
          <p:cNvCxnSpPr>
            <a:cxnSpLocks/>
          </p:cNvCxnSpPr>
          <p:nvPr/>
        </p:nvCxnSpPr>
        <p:spPr>
          <a:xfrm>
            <a:off x="7583415" y="1893820"/>
            <a:ext cx="28028" cy="70406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E30845C-5E83-4E52-9829-A7E4446AF921}"/>
              </a:ext>
            </a:extLst>
          </p:cNvPr>
          <p:cNvCxnSpPr>
            <a:cxnSpLocks/>
          </p:cNvCxnSpPr>
          <p:nvPr/>
        </p:nvCxnSpPr>
        <p:spPr>
          <a:xfrm flipH="1">
            <a:off x="6858000" y="2308101"/>
            <a:ext cx="57310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8C4575C-3BA9-41CD-BF32-C0647FAB6F13}"/>
                  </a:ext>
                </a:extLst>
              </p:cNvPr>
              <p:cNvSpPr txBox="1"/>
              <p:nvPr/>
            </p:nvSpPr>
            <p:spPr>
              <a:xfrm>
                <a:off x="7056661" y="2930053"/>
                <a:ext cx="5565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5 </m:t>
                      </m:r>
                      <m:r>
                        <m:rPr>
                          <m:nor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V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8C4575C-3BA9-41CD-BF32-C0647FAB6F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6661" y="2930053"/>
                <a:ext cx="55656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9C3B11F-6526-4D64-9412-FF4B8E8402F9}"/>
                  </a:ext>
                </a:extLst>
              </p:cNvPr>
              <p:cNvSpPr txBox="1"/>
              <p:nvPr/>
            </p:nvSpPr>
            <p:spPr>
              <a:xfrm>
                <a:off x="8528385" y="2440321"/>
                <a:ext cx="6447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kΩ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9C3B11F-6526-4D64-9412-FF4B8E8402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8385" y="2440321"/>
                <a:ext cx="644728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5CCDBEB-F04C-4B5D-AEED-723BC98D85DD}"/>
                  </a:ext>
                </a:extLst>
              </p:cNvPr>
              <p:cNvSpPr txBox="1"/>
              <p:nvPr/>
            </p:nvSpPr>
            <p:spPr>
              <a:xfrm>
                <a:off x="7706692" y="1548663"/>
                <a:ext cx="198136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Switch closes at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seconds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5CCDBEB-F04C-4B5D-AEED-723BC98D85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6692" y="1548663"/>
                <a:ext cx="1981363" cy="646331"/>
              </a:xfrm>
              <a:prstGeom prst="rect">
                <a:avLst/>
              </a:prstGeom>
              <a:blipFill>
                <a:blip r:embed="rId7"/>
                <a:stretch>
                  <a:fillRect l="-2462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 21">
            <a:extLst>
              <a:ext uri="{FF2B5EF4-FFF2-40B4-BE49-F238E27FC236}">
                <a16:creationId xmlns:a16="http://schemas.microsoft.com/office/drawing/2014/main" id="{AA7F3CAC-4D96-4509-9630-2A28902B16CF}"/>
              </a:ext>
            </a:extLst>
          </p:cNvPr>
          <p:cNvGrpSpPr/>
          <p:nvPr/>
        </p:nvGrpSpPr>
        <p:grpSpPr>
          <a:xfrm>
            <a:off x="6623177" y="2323190"/>
            <a:ext cx="457200" cy="1724341"/>
            <a:chOff x="1886750" y="2862548"/>
            <a:chExt cx="457200" cy="1724341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E9EFD2C-16EE-4D90-9FCA-2ACFFA2808F4}"/>
                </a:ext>
              </a:extLst>
            </p:cNvPr>
            <p:cNvCxnSpPr/>
            <p:nvPr/>
          </p:nvCxnSpPr>
          <p:spPr>
            <a:xfrm flipV="1">
              <a:off x="2109104" y="2862548"/>
              <a:ext cx="4520" cy="172434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1C672776-2677-447A-823F-8B0CCE563445}"/>
                </a:ext>
              </a:extLst>
            </p:cNvPr>
            <p:cNvSpPr/>
            <p:nvPr/>
          </p:nvSpPr>
          <p:spPr>
            <a:xfrm>
              <a:off x="1886750" y="3499925"/>
              <a:ext cx="457200" cy="457200"/>
            </a:xfrm>
            <a:prstGeom prst="ellipse">
              <a:avLst/>
            </a:prstGeom>
            <a:ln w="28575"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EEB96F2-79CA-421C-97D8-19CE9C2EF517}"/>
                </a:ext>
              </a:extLst>
            </p:cNvPr>
            <p:cNvSpPr txBox="1"/>
            <p:nvPr/>
          </p:nvSpPr>
          <p:spPr>
            <a:xfrm>
              <a:off x="1945075" y="3432795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+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3F9BF5A-F66D-44A1-A5A2-FC81CC79640F}"/>
                </a:ext>
              </a:extLst>
            </p:cNvPr>
            <p:cNvSpPr txBox="1"/>
            <p:nvPr/>
          </p:nvSpPr>
          <p:spPr>
            <a:xfrm>
              <a:off x="1946930" y="352158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_</a:t>
              </a:r>
            </a:p>
          </p:txBody>
        </p:sp>
      </p:grpSp>
      <p:grpSp>
        <p:nvGrpSpPr>
          <p:cNvPr id="23" name="Group 140">
            <a:extLst>
              <a:ext uri="{FF2B5EF4-FFF2-40B4-BE49-F238E27FC236}">
                <a16:creationId xmlns:a16="http://schemas.microsoft.com/office/drawing/2014/main" id="{8799EEE6-0162-45F2-81C1-1692B419F61C}"/>
              </a:ext>
            </a:extLst>
          </p:cNvPr>
          <p:cNvGrpSpPr>
            <a:grpSpLocks/>
          </p:cNvGrpSpPr>
          <p:nvPr/>
        </p:nvGrpSpPr>
        <p:grpSpPr bwMode="auto">
          <a:xfrm>
            <a:off x="7957815" y="2308461"/>
            <a:ext cx="300037" cy="1731613"/>
            <a:chOff x="4385231" y="2542052"/>
            <a:chExt cx="300037" cy="1731550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B7F3B75-0BD8-48F3-8ACC-C1F281BCD650}"/>
                </a:ext>
              </a:extLst>
            </p:cNvPr>
            <p:cNvCxnSpPr/>
            <p:nvPr/>
          </p:nvCxnSpPr>
          <p:spPr>
            <a:xfrm>
              <a:off x="4547156" y="3121467"/>
              <a:ext cx="138112" cy="46036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7BDDB8B-60B3-445E-B365-0A5FA236D781}"/>
                </a:ext>
              </a:extLst>
            </p:cNvPr>
            <p:cNvCxnSpPr/>
            <p:nvPr/>
          </p:nvCxnSpPr>
          <p:spPr>
            <a:xfrm flipV="1">
              <a:off x="4407456" y="3167503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0717EE2D-86A8-4086-B56B-70D8EB078953}"/>
                </a:ext>
              </a:extLst>
            </p:cNvPr>
            <p:cNvCxnSpPr/>
            <p:nvPr/>
          </p:nvCxnSpPr>
          <p:spPr>
            <a:xfrm flipH="1" flipV="1">
              <a:off x="4396343" y="3261162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8CC6C2E-1115-4575-A874-71974BB0EF8A}"/>
                </a:ext>
              </a:extLst>
            </p:cNvPr>
            <p:cNvCxnSpPr/>
            <p:nvPr/>
          </p:nvCxnSpPr>
          <p:spPr>
            <a:xfrm flipV="1">
              <a:off x="4407456" y="3357997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E4588CF-8B8B-4D87-BFC8-C8B9AC7F7472}"/>
                </a:ext>
              </a:extLst>
            </p:cNvPr>
            <p:cNvCxnSpPr/>
            <p:nvPr/>
          </p:nvCxnSpPr>
          <p:spPr>
            <a:xfrm flipH="1" flipV="1">
              <a:off x="4396343" y="3450068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B8717EB-01E7-4D13-AB62-93298DA620AB}"/>
                </a:ext>
              </a:extLst>
            </p:cNvPr>
            <p:cNvCxnSpPr/>
            <p:nvPr/>
          </p:nvCxnSpPr>
          <p:spPr>
            <a:xfrm flipV="1">
              <a:off x="4385231" y="3543727"/>
              <a:ext cx="276225" cy="93660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1D4657A-D83F-44CD-B7C6-AC20BED9F656}"/>
                </a:ext>
              </a:extLst>
            </p:cNvPr>
            <p:cNvCxnSpPr/>
            <p:nvPr/>
          </p:nvCxnSpPr>
          <p:spPr>
            <a:xfrm>
              <a:off x="4386819" y="3640562"/>
              <a:ext cx="160338" cy="46035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2F3EFBC8-1B2F-47B5-A28F-2C4B22CA2AB8}"/>
                </a:ext>
              </a:extLst>
            </p:cNvPr>
            <p:cNvCxnSpPr/>
            <p:nvPr/>
          </p:nvCxnSpPr>
          <p:spPr>
            <a:xfrm flipV="1">
              <a:off x="4545569" y="2542052"/>
              <a:ext cx="0" cy="579416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82693E0-BC7A-44BA-B853-20681F6B0C0E}"/>
                </a:ext>
              </a:extLst>
            </p:cNvPr>
            <p:cNvCxnSpPr/>
            <p:nvPr/>
          </p:nvCxnSpPr>
          <p:spPr>
            <a:xfrm flipV="1">
              <a:off x="4545568" y="3694185"/>
              <a:ext cx="0" cy="57941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5396D7D-369B-4A87-95CB-71418506E0A2}"/>
                  </a:ext>
                </a:extLst>
              </p:cNvPr>
              <p:cNvSpPr txBox="1"/>
              <p:nvPr/>
            </p:nvSpPr>
            <p:spPr>
              <a:xfrm>
                <a:off x="8170861" y="2987671"/>
                <a:ext cx="8242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12 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kΩ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5396D7D-369B-4A87-95CB-71418506E0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0861" y="2987671"/>
                <a:ext cx="824265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16E41FB5-5A5B-411C-97BE-C2FD61C9D426}"/>
              </a:ext>
            </a:extLst>
          </p:cNvPr>
          <p:cNvSpPr txBox="1"/>
          <p:nvPr/>
        </p:nvSpPr>
        <p:spPr>
          <a:xfrm>
            <a:off x="9466785" y="5656571"/>
            <a:ext cx="2372814" cy="584775"/>
          </a:xfrm>
          <a:prstGeom prst="rect">
            <a:avLst/>
          </a:prstGeom>
          <a:solidFill>
            <a:srgbClr val="D6D2C4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What if the switch opens back up later?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F16502D-7872-4DF7-B56B-64C65C5B11F5}"/>
                  </a:ext>
                </a:extLst>
              </p14:cNvPr>
              <p14:cNvContentPartPr/>
              <p14:nvPr/>
            </p14:nvContentPartPr>
            <p14:xfrm>
              <a:off x="327600" y="159840"/>
              <a:ext cx="11525040" cy="60789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F16502D-7872-4DF7-B56B-64C65C5B11F5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18240" y="150480"/>
                <a:ext cx="11543760" cy="6097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021023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F65A3-987C-45AE-B768-F7C1CF348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DA5FF-CEF9-4DC8-B233-697F5E931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80160"/>
            <a:ext cx="10896600" cy="519684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“switching” action is to add an accidental short circuit between a and b. What’s the instant and steady-state current through the short circuit?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95F7F8F-B86E-4C5A-BE8E-8FB868E9F055}"/>
              </a:ext>
            </a:extLst>
          </p:cNvPr>
          <p:cNvGrpSpPr/>
          <p:nvPr/>
        </p:nvGrpSpPr>
        <p:grpSpPr>
          <a:xfrm>
            <a:off x="7543800" y="2133600"/>
            <a:ext cx="4419600" cy="3231930"/>
            <a:chOff x="457200" y="1340070"/>
            <a:chExt cx="4419600" cy="323193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26EDDA6B-4830-4870-8020-D1350B6AF415}"/>
                    </a:ext>
                  </a:extLst>
                </p:cNvPr>
                <p:cNvSpPr txBox="1"/>
                <p:nvPr/>
              </p:nvSpPr>
              <p:spPr>
                <a:xfrm>
                  <a:off x="1731580" y="2877921"/>
                  <a:ext cx="66236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>
                            <a:latin typeface="Cambria Math"/>
                          </a:rPr>
                          <m:t>3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m:rPr>
                            <m:sty m:val="p"/>
                          </m:rPr>
                          <a:rPr lang="el-G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26EDDA6B-4830-4870-8020-D1350B6AF41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31580" y="2877921"/>
                  <a:ext cx="662361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7679DBB4-B1C6-4A48-8B00-2F42BDA76B69}"/>
                </a:ext>
              </a:extLst>
            </p:cNvPr>
            <p:cNvGrpSpPr/>
            <p:nvPr/>
          </p:nvGrpSpPr>
          <p:grpSpPr>
            <a:xfrm>
              <a:off x="3581400" y="1371600"/>
              <a:ext cx="1295400" cy="3145346"/>
              <a:chOff x="3905812" y="1263649"/>
              <a:chExt cx="1295400" cy="3145346"/>
            </a:xfrm>
          </p:grpSpPr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79DA6243-129F-423A-A37B-2AD5E27F7519}"/>
                  </a:ext>
                </a:extLst>
              </p:cNvPr>
              <p:cNvGrpSpPr/>
              <p:nvPr/>
            </p:nvGrpSpPr>
            <p:grpSpPr>
              <a:xfrm>
                <a:off x="4667812" y="1263649"/>
                <a:ext cx="533400" cy="3145346"/>
                <a:chOff x="2571360" y="1990140"/>
                <a:chExt cx="533400" cy="3145346"/>
              </a:xfrm>
            </p:grpSpPr>
            <p:grpSp>
              <p:nvGrpSpPr>
                <p:cNvPr id="54" name="Group 56">
                  <a:extLst>
                    <a:ext uri="{FF2B5EF4-FFF2-40B4-BE49-F238E27FC236}">
                      <a16:creationId xmlns:a16="http://schemas.microsoft.com/office/drawing/2014/main" id="{659A6023-9BE5-4A8D-8641-97A13B167C0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10800000">
                  <a:off x="2687050" y="3411461"/>
                  <a:ext cx="296863" cy="1724025"/>
                  <a:chOff x="4384898" y="2541687"/>
                  <a:chExt cx="298003" cy="1724341"/>
                </a:xfrm>
              </p:grpSpPr>
              <p:cxnSp>
                <p:nvCxnSpPr>
                  <p:cNvPr id="60" name="Straight Connector 59">
                    <a:extLst>
                      <a:ext uri="{FF2B5EF4-FFF2-40B4-BE49-F238E27FC236}">
                        <a16:creationId xmlns:a16="http://schemas.microsoft.com/office/drawing/2014/main" id="{BE01A912-39EA-4712-9FE5-8A140CE5764F}"/>
                      </a:ext>
                    </a:extLst>
                  </p:cNvPr>
                  <p:cNvCxnSpPr/>
                  <p:nvPr/>
                </p:nvCxnSpPr>
                <p:spPr>
                  <a:xfrm>
                    <a:off x="4545852" y="3121231"/>
                    <a:ext cx="137049" cy="46045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>
                    <a:extLst>
                      <a:ext uri="{FF2B5EF4-FFF2-40B4-BE49-F238E27FC236}">
                        <a16:creationId xmlns:a16="http://schemas.microsoft.com/office/drawing/2014/main" id="{8A18E2E8-0F0A-49F4-9ED3-7F8EB3A05E4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407208" y="3167277"/>
                    <a:ext cx="275693" cy="9368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61">
                    <a:extLst>
                      <a:ext uri="{FF2B5EF4-FFF2-40B4-BE49-F238E27FC236}">
                        <a16:creationId xmlns:a16="http://schemas.microsoft.com/office/drawing/2014/main" id="{5F0CBB70-7CB3-4C74-8EA6-FA1B96374608}"/>
                      </a:ext>
                    </a:extLst>
                  </p:cNvPr>
                  <p:cNvCxnSpPr/>
                  <p:nvPr/>
                </p:nvCxnSpPr>
                <p:spPr>
                  <a:xfrm flipH="1" flipV="1">
                    <a:off x="4396054" y="3260957"/>
                    <a:ext cx="275692" cy="92092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62">
                    <a:extLst>
                      <a:ext uri="{FF2B5EF4-FFF2-40B4-BE49-F238E27FC236}">
                        <a16:creationId xmlns:a16="http://schemas.microsoft.com/office/drawing/2014/main" id="{4AFCCE29-2127-4750-AF79-22103F1B4CC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407208" y="3357812"/>
                    <a:ext cx="275693" cy="92092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63">
                    <a:extLst>
                      <a:ext uri="{FF2B5EF4-FFF2-40B4-BE49-F238E27FC236}">
                        <a16:creationId xmlns:a16="http://schemas.microsoft.com/office/drawing/2014/main" id="{3DCCDB2E-3B0C-4061-8C30-7C545AA11400}"/>
                      </a:ext>
                    </a:extLst>
                  </p:cNvPr>
                  <p:cNvCxnSpPr/>
                  <p:nvPr/>
                </p:nvCxnSpPr>
                <p:spPr>
                  <a:xfrm flipH="1" flipV="1">
                    <a:off x="4396054" y="3449903"/>
                    <a:ext cx="275692" cy="9368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Connector 64">
                    <a:extLst>
                      <a:ext uri="{FF2B5EF4-FFF2-40B4-BE49-F238E27FC236}">
                        <a16:creationId xmlns:a16="http://schemas.microsoft.com/office/drawing/2014/main" id="{96509E59-2938-4516-8F69-4F3E7EFBD94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84898" y="3543584"/>
                    <a:ext cx="275693" cy="93679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65">
                    <a:extLst>
                      <a:ext uri="{FF2B5EF4-FFF2-40B4-BE49-F238E27FC236}">
                        <a16:creationId xmlns:a16="http://schemas.microsoft.com/office/drawing/2014/main" id="{045D0B46-B3F5-4AEA-92D5-EE36B8CF1D49}"/>
                      </a:ext>
                    </a:extLst>
                  </p:cNvPr>
                  <p:cNvCxnSpPr/>
                  <p:nvPr/>
                </p:nvCxnSpPr>
                <p:spPr>
                  <a:xfrm>
                    <a:off x="4384898" y="3640438"/>
                    <a:ext cx="160954" cy="46046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Straight Connector 66">
                    <a:extLst>
                      <a:ext uri="{FF2B5EF4-FFF2-40B4-BE49-F238E27FC236}">
                        <a16:creationId xmlns:a16="http://schemas.microsoft.com/office/drawing/2014/main" id="{60F8E834-8752-4B72-BB17-22C970022E4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545852" y="2541687"/>
                    <a:ext cx="0" cy="579544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67">
                    <a:extLst>
                      <a:ext uri="{FF2B5EF4-FFF2-40B4-BE49-F238E27FC236}">
                        <a16:creationId xmlns:a16="http://schemas.microsoft.com/office/drawing/2014/main" id="{AFA2DAE5-31F9-4361-8377-4968DCC0057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545852" y="3686485"/>
                    <a:ext cx="0" cy="579543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5" name="Group 54">
                  <a:extLst>
                    <a:ext uri="{FF2B5EF4-FFF2-40B4-BE49-F238E27FC236}">
                      <a16:creationId xmlns:a16="http://schemas.microsoft.com/office/drawing/2014/main" id="{FE376292-B888-4551-BB0F-F2CCEF45C0EF}"/>
                    </a:ext>
                  </a:extLst>
                </p:cNvPr>
                <p:cNvGrpSpPr/>
                <p:nvPr/>
              </p:nvGrpSpPr>
              <p:grpSpPr>
                <a:xfrm>
                  <a:off x="2571360" y="1990140"/>
                  <a:ext cx="533400" cy="1728216"/>
                  <a:chOff x="3328852" y="1905000"/>
                  <a:chExt cx="533400" cy="1786268"/>
                </a:xfrm>
              </p:grpSpPr>
              <p:cxnSp>
                <p:nvCxnSpPr>
                  <p:cNvPr id="56" name="Straight Connector 55">
                    <a:extLst>
                      <a:ext uri="{FF2B5EF4-FFF2-40B4-BE49-F238E27FC236}">
                        <a16:creationId xmlns:a16="http://schemas.microsoft.com/office/drawing/2014/main" id="{7DEF81E8-8606-4225-A66C-0760AFB48ECF}"/>
                      </a:ext>
                    </a:extLst>
                  </p:cNvPr>
                  <p:cNvCxnSpPr/>
                  <p:nvPr/>
                </p:nvCxnSpPr>
                <p:spPr bwMode="auto">
                  <a:xfrm flipV="1">
                    <a:off x="3595552" y="1905000"/>
                    <a:ext cx="1723" cy="823914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>
                    <a:extLst>
                      <a:ext uri="{FF2B5EF4-FFF2-40B4-BE49-F238E27FC236}">
                        <a16:creationId xmlns:a16="http://schemas.microsoft.com/office/drawing/2014/main" id="{71D6BA57-A58E-43D4-9E6D-3C23318747B3}"/>
                      </a:ext>
                    </a:extLst>
                  </p:cNvPr>
                  <p:cNvCxnSpPr/>
                  <p:nvPr/>
                </p:nvCxnSpPr>
                <p:spPr>
                  <a:xfrm>
                    <a:off x="3328852" y="2708207"/>
                    <a:ext cx="533400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Connector 57">
                    <a:extLst>
                      <a:ext uri="{FF2B5EF4-FFF2-40B4-BE49-F238E27FC236}">
                        <a16:creationId xmlns:a16="http://schemas.microsoft.com/office/drawing/2014/main" id="{084FC7B6-8FD8-491C-B449-C96EEFCCFBCC}"/>
                      </a:ext>
                    </a:extLst>
                  </p:cNvPr>
                  <p:cNvCxnSpPr/>
                  <p:nvPr/>
                </p:nvCxnSpPr>
                <p:spPr>
                  <a:xfrm>
                    <a:off x="3328852" y="2860607"/>
                    <a:ext cx="533400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Straight Connector 58">
                    <a:extLst>
                      <a:ext uri="{FF2B5EF4-FFF2-40B4-BE49-F238E27FC236}">
                        <a16:creationId xmlns:a16="http://schemas.microsoft.com/office/drawing/2014/main" id="{3CCE68F3-5A02-4416-889D-9C079FF1FAF5}"/>
                      </a:ext>
                    </a:extLst>
                  </p:cNvPr>
                  <p:cNvCxnSpPr/>
                  <p:nvPr/>
                </p:nvCxnSpPr>
                <p:spPr bwMode="auto">
                  <a:xfrm flipV="1">
                    <a:off x="3581400" y="2867354"/>
                    <a:ext cx="1723" cy="823914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2" name="TextBox 51">
                    <a:extLst>
                      <a:ext uri="{FF2B5EF4-FFF2-40B4-BE49-F238E27FC236}">
                        <a16:creationId xmlns:a16="http://schemas.microsoft.com/office/drawing/2014/main" id="{BFA3A735-98A2-4DCF-9C8C-E08A7374E582}"/>
                      </a:ext>
                    </a:extLst>
                  </p:cNvPr>
                  <p:cNvSpPr txBox="1"/>
                  <p:nvPr/>
                </p:nvSpPr>
                <p:spPr>
                  <a:xfrm>
                    <a:off x="4191000" y="3407357"/>
                    <a:ext cx="710451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0.5</m:t>
                          </m:r>
                          <m:r>
                            <m:rPr>
                              <m:sty m:val="p"/>
                            </m:rPr>
                            <a:rPr lang="el-G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52" name="TextBox 51">
                    <a:extLst>
                      <a:ext uri="{FF2B5EF4-FFF2-40B4-BE49-F238E27FC236}">
                        <a16:creationId xmlns:a16="http://schemas.microsoft.com/office/drawing/2014/main" id="{BFA3A735-98A2-4DCF-9C8C-E08A7374E582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91000" y="3407357"/>
                    <a:ext cx="710451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3" name="TextBox 52">
                    <a:extLst>
                      <a:ext uri="{FF2B5EF4-FFF2-40B4-BE49-F238E27FC236}">
                        <a16:creationId xmlns:a16="http://schemas.microsoft.com/office/drawing/2014/main" id="{CD11F19E-148D-4650-B775-B8C7480B57A8}"/>
                      </a:ext>
                    </a:extLst>
                  </p:cNvPr>
                  <p:cNvSpPr txBox="1"/>
                  <p:nvPr/>
                </p:nvSpPr>
                <p:spPr>
                  <a:xfrm>
                    <a:off x="3905812" y="1940509"/>
                    <a:ext cx="84330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800" b="0" i="1" smtClean="0">
                            <a:latin typeface="Cambria Math"/>
                          </a:rPr>
                          <m:t>00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oMath>
                    </a14:m>
                    <a:r>
                      <a:rPr lang="en-US" sz="1800" dirty="0"/>
                      <a:t>F</a:t>
                    </a:r>
                  </a:p>
                </p:txBody>
              </p:sp>
            </mc:Choice>
            <mc:Fallback xmlns="">
              <p:sp>
                <p:nvSpPr>
                  <p:cNvPr id="53" name="TextBox 52">
                    <a:extLst>
                      <a:ext uri="{FF2B5EF4-FFF2-40B4-BE49-F238E27FC236}">
                        <a16:creationId xmlns:a16="http://schemas.microsoft.com/office/drawing/2014/main" id="{CD11F19E-148D-4650-B775-B8C7480B57A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905812" y="1940509"/>
                    <a:ext cx="843308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t="-8197" r="-3623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2C1384C-89E8-4DA9-96C1-DECDC65E489D}"/>
                </a:ext>
              </a:extLst>
            </p:cNvPr>
            <p:cNvGrpSpPr/>
            <p:nvPr/>
          </p:nvGrpSpPr>
          <p:grpSpPr>
            <a:xfrm>
              <a:off x="2209800" y="1376791"/>
              <a:ext cx="1120227" cy="3146709"/>
              <a:chOff x="1905000" y="1502980"/>
              <a:chExt cx="1120227" cy="3146709"/>
            </a:xfrm>
          </p:grpSpPr>
          <p:grpSp>
            <p:nvGrpSpPr>
              <p:cNvPr id="34" name="Group 56">
                <a:extLst>
                  <a:ext uri="{FF2B5EF4-FFF2-40B4-BE49-F238E27FC236}">
                    <a16:creationId xmlns:a16="http://schemas.microsoft.com/office/drawing/2014/main" id="{69DC5471-1719-4EE5-9F40-595101DD244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>
                <a:off x="2622331" y="1502980"/>
                <a:ext cx="296863" cy="1724025"/>
                <a:chOff x="4384898" y="2541687"/>
                <a:chExt cx="298003" cy="1724341"/>
              </a:xfrm>
            </p:grpSpPr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E344A53A-0D74-4FBC-A2AB-8BB395AE7FB0}"/>
                    </a:ext>
                  </a:extLst>
                </p:cNvPr>
                <p:cNvCxnSpPr/>
                <p:nvPr/>
              </p:nvCxnSpPr>
              <p:spPr>
                <a:xfrm>
                  <a:off x="4545852" y="3121231"/>
                  <a:ext cx="137049" cy="4604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90CF80E4-73B6-4C29-9F56-0DD550BA2986}"/>
                    </a:ext>
                  </a:extLst>
                </p:cNvPr>
                <p:cNvCxnSpPr/>
                <p:nvPr/>
              </p:nvCxnSpPr>
              <p:spPr>
                <a:xfrm flipV="1">
                  <a:off x="4407208" y="3167277"/>
                  <a:ext cx="275693" cy="9368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F66DCFE6-39C3-440C-80EC-A3E2994B3B43}"/>
                    </a:ext>
                  </a:extLst>
                </p:cNvPr>
                <p:cNvCxnSpPr/>
                <p:nvPr/>
              </p:nvCxnSpPr>
              <p:spPr>
                <a:xfrm flipH="1" flipV="1">
                  <a:off x="4396054" y="3260957"/>
                  <a:ext cx="275692" cy="92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6BDFADC3-22D5-48FE-8B0C-2F6001A6CCC2}"/>
                    </a:ext>
                  </a:extLst>
                </p:cNvPr>
                <p:cNvCxnSpPr/>
                <p:nvPr/>
              </p:nvCxnSpPr>
              <p:spPr>
                <a:xfrm flipV="1">
                  <a:off x="4407208" y="3357812"/>
                  <a:ext cx="275693" cy="92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7A1B31A1-1F49-45ED-9A9A-82017A6CE9F6}"/>
                    </a:ext>
                  </a:extLst>
                </p:cNvPr>
                <p:cNvCxnSpPr/>
                <p:nvPr/>
              </p:nvCxnSpPr>
              <p:spPr>
                <a:xfrm flipH="1" flipV="1">
                  <a:off x="4396054" y="3449903"/>
                  <a:ext cx="275692" cy="9368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BC8FC29D-CCC5-49EC-B395-7E04A7A4A7F4}"/>
                    </a:ext>
                  </a:extLst>
                </p:cNvPr>
                <p:cNvCxnSpPr/>
                <p:nvPr/>
              </p:nvCxnSpPr>
              <p:spPr>
                <a:xfrm flipV="1">
                  <a:off x="4384898" y="3543584"/>
                  <a:ext cx="275693" cy="9367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>
                  <a:extLst>
                    <a:ext uri="{FF2B5EF4-FFF2-40B4-BE49-F238E27FC236}">
                      <a16:creationId xmlns:a16="http://schemas.microsoft.com/office/drawing/2014/main" id="{383F5F7B-F1AB-458F-BDD1-C3A8EF88128A}"/>
                    </a:ext>
                  </a:extLst>
                </p:cNvPr>
                <p:cNvCxnSpPr/>
                <p:nvPr/>
              </p:nvCxnSpPr>
              <p:spPr>
                <a:xfrm>
                  <a:off x="4384898" y="3640438"/>
                  <a:ext cx="160954" cy="4604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C59D3BA6-17F1-4AE9-BE8D-ABF5B29F8ABF}"/>
                    </a:ext>
                  </a:extLst>
                </p:cNvPr>
                <p:cNvCxnSpPr/>
                <p:nvPr/>
              </p:nvCxnSpPr>
              <p:spPr>
                <a:xfrm flipV="1">
                  <a:off x="4545852" y="2541687"/>
                  <a:ext cx="0" cy="57954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86D8B267-6AE4-4AAC-AA48-CF79EC209FA2}"/>
                    </a:ext>
                  </a:extLst>
                </p:cNvPr>
                <p:cNvCxnSpPr/>
                <p:nvPr/>
              </p:nvCxnSpPr>
              <p:spPr>
                <a:xfrm flipV="1">
                  <a:off x="4545852" y="3686485"/>
                  <a:ext cx="0" cy="579543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3271EEB0-1359-43D3-B497-14DD5865C994}"/>
                  </a:ext>
                </a:extLst>
              </p:cNvPr>
              <p:cNvGrpSpPr/>
              <p:nvPr/>
            </p:nvGrpSpPr>
            <p:grpSpPr>
              <a:xfrm>
                <a:off x="2491827" y="2921473"/>
                <a:ext cx="533400" cy="1728216"/>
                <a:chOff x="3328852" y="1905000"/>
                <a:chExt cx="533400" cy="1786268"/>
              </a:xfrm>
            </p:grpSpPr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0612DF97-2043-465E-96B6-5B69E1DC415A}"/>
                    </a:ext>
                  </a:extLst>
                </p:cNvPr>
                <p:cNvCxnSpPr/>
                <p:nvPr/>
              </p:nvCxnSpPr>
              <p:spPr bwMode="auto">
                <a:xfrm flipV="1">
                  <a:off x="3595552" y="1905000"/>
                  <a:ext cx="1723" cy="82391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F528CE3A-B588-4F39-B147-61BA6F10C934}"/>
                    </a:ext>
                  </a:extLst>
                </p:cNvPr>
                <p:cNvCxnSpPr/>
                <p:nvPr/>
              </p:nvCxnSpPr>
              <p:spPr>
                <a:xfrm>
                  <a:off x="3328852" y="2708207"/>
                  <a:ext cx="533400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5028D267-B3F6-40A7-A209-47D886575B22}"/>
                    </a:ext>
                  </a:extLst>
                </p:cNvPr>
                <p:cNvCxnSpPr/>
                <p:nvPr/>
              </p:nvCxnSpPr>
              <p:spPr>
                <a:xfrm>
                  <a:off x="3328852" y="2860607"/>
                  <a:ext cx="533400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104D5548-AD52-43BC-86B5-C6CA2DE06916}"/>
                    </a:ext>
                  </a:extLst>
                </p:cNvPr>
                <p:cNvCxnSpPr/>
                <p:nvPr/>
              </p:nvCxnSpPr>
              <p:spPr bwMode="auto">
                <a:xfrm flipV="1">
                  <a:off x="3581400" y="2867354"/>
                  <a:ext cx="1723" cy="82391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6" name="TextBox 35">
                    <a:extLst>
                      <a:ext uri="{FF2B5EF4-FFF2-40B4-BE49-F238E27FC236}">
                        <a16:creationId xmlns:a16="http://schemas.microsoft.com/office/drawing/2014/main" id="{5D0D6ED2-1262-4A7A-8FF7-4A10178B6915}"/>
                      </a:ext>
                    </a:extLst>
                  </p:cNvPr>
                  <p:cNvSpPr txBox="1"/>
                  <p:nvPr/>
                </p:nvSpPr>
                <p:spPr>
                  <a:xfrm>
                    <a:off x="2009976" y="2323960"/>
                    <a:ext cx="710451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0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.2</m:t>
                          </m:r>
                          <m:r>
                            <m:rPr>
                              <m:sty m:val="p"/>
                            </m:rPr>
                            <a:rPr lang="el-G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36" name="TextBox 35">
                    <a:extLst>
                      <a:ext uri="{FF2B5EF4-FFF2-40B4-BE49-F238E27FC236}">
                        <a16:creationId xmlns:a16="http://schemas.microsoft.com/office/drawing/2014/main" id="{5D0D6ED2-1262-4A7A-8FF7-4A10178B691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09976" y="2323960"/>
                    <a:ext cx="710451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7" name="TextBox 36">
                    <a:extLst>
                      <a:ext uri="{FF2B5EF4-FFF2-40B4-BE49-F238E27FC236}">
                        <a16:creationId xmlns:a16="http://schemas.microsoft.com/office/drawing/2014/main" id="{5E5DDFFC-F4E3-4B56-8D95-008BEB3CC60E}"/>
                      </a:ext>
                    </a:extLst>
                  </p:cNvPr>
                  <p:cNvSpPr txBox="1"/>
                  <p:nvPr/>
                </p:nvSpPr>
                <p:spPr>
                  <a:xfrm>
                    <a:off x="1905000" y="3598333"/>
                    <a:ext cx="58682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oMath>
                    </a14:m>
                    <a:r>
                      <a:rPr lang="en-US" sz="1800" dirty="0"/>
                      <a:t>F</a:t>
                    </a:r>
                  </a:p>
                </p:txBody>
              </p:sp>
            </mc:Choice>
            <mc:Fallback xmlns="">
              <p:sp>
                <p:nvSpPr>
                  <p:cNvPr id="37" name="TextBox 36">
                    <a:extLst>
                      <a:ext uri="{FF2B5EF4-FFF2-40B4-BE49-F238E27FC236}">
                        <a16:creationId xmlns:a16="http://schemas.microsoft.com/office/drawing/2014/main" id="{5E5DDFFC-F4E3-4B56-8D95-008BEB3CC60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05000" y="3598333"/>
                    <a:ext cx="586827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t="-10000" r="-5208" b="-26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1EBB416-A091-4B13-8CE1-CD1AA57ED2C2}"/>
                </a:ext>
              </a:extLst>
            </p:cNvPr>
            <p:cNvGrpSpPr/>
            <p:nvPr/>
          </p:nvGrpSpPr>
          <p:grpSpPr>
            <a:xfrm>
              <a:off x="1600200" y="1376791"/>
              <a:ext cx="296863" cy="3171080"/>
              <a:chOff x="1295400" y="1502980"/>
              <a:chExt cx="296863" cy="3171080"/>
            </a:xfrm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AE9FE787-11AB-49F1-B406-D9E136F9495D}"/>
                  </a:ext>
                </a:extLst>
              </p:cNvPr>
              <p:cNvGrpSpPr/>
              <p:nvPr/>
            </p:nvGrpSpPr>
            <p:grpSpPr>
              <a:xfrm>
                <a:off x="1295400" y="2316655"/>
                <a:ext cx="296863" cy="1724025"/>
                <a:chOff x="3208337" y="2130253"/>
                <a:chExt cx="296863" cy="1724025"/>
              </a:xfrm>
            </p:grpSpPr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1C152233-2C34-4525-AEF2-439666EEFF7B}"/>
                    </a:ext>
                  </a:extLst>
                </p:cNvPr>
                <p:cNvCxnSpPr/>
                <p:nvPr/>
              </p:nvCxnSpPr>
              <p:spPr bwMode="auto">
                <a:xfrm rot="10800000" flipV="1">
                  <a:off x="3352800" y="3274840"/>
                  <a:ext cx="0" cy="579438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5" name="Group 24">
                  <a:extLst>
                    <a:ext uri="{FF2B5EF4-FFF2-40B4-BE49-F238E27FC236}">
                      <a16:creationId xmlns:a16="http://schemas.microsoft.com/office/drawing/2014/main" id="{C406AA47-E1D8-470E-AB4B-424E148CEB91}"/>
                    </a:ext>
                  </a:extLst>
                </p:cNvPr>
                <p:cNvGrpSpPr/>
                <p:nvPr/>
              </p:nvGrpSpPr>
              <p:grpSpPr>
                <a:xfrm>
                  <a:off x="3208337" y="2130253"/>
                  <a:ext cx="296863" cy="1144588"/>
                  <a:chOff x="2752776" y="2130253"/>
                  <a:chExt cx="296863" cy="1144588"/>
                </a:xfrm>
              </p:grpSpPr>
              <p:cxnSp>
                <p:nvCxnSpPr>
                  <p:cNvPr id="26" name="Straight Connector 25">
                    <a:extLst>
                      <a:ext uri="{FF2B5EF4-FFF2-40B4-BE49-F238E27FC236}">
                        <a16:creationId xmlns:a16="http://schemas.microsoft.com/office/drawing/2014/main" id="{40FDBE77-E12F-455B-A735-75864CD18832}"/>
                      </a:ext>
                    </a:extLst>
                  </p:cNvPr>
                  <p:cNvCxnSpPr/>
                  <p:nvPr/>
                </p:nvCxnSpPr>
                <p:spPr bwMode="auto">
                  <a:xfrm rot="10800000">
                    <a:off x="2752776" y="3228804"/>
                    <a:ext cx="136525" cy="46037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>
                    <a:extLst>
                      <a:ext uri="{FF2B5EF4-FFF2-40B4-BE49-F238E27FC236}">
                        <a16:creationId xmlns:a16="http://schemas.microsoft.com/office/drawing/2014/main" id="{CD100164-1C78-473A-A9F1-E1CB14E08FB2}"/>
                      </a:ext>
                    </a:extLst>
                  </p:cNvPr>
                  <p:cNvCxnSpPr/>
                  <p:nvPr/>
                </p:nvCxnSpPr>
                <p:spPr bwMode="auto">
                  <a:xfrm rot="10800000" flipV="1">
                    <a:off x="2752776" y="3135140"/>
                    <a:ext cx="274638" cy="93663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>
                    <a:extLst>
                      <a:ext uri="{FF2B5EF4-FFF2-40B4-BE49-F238E27FC236}">
                        <a16:creationId xmlns:a16="http://schemas.microsoft.com/office/drawing/2014/main" id="{A4972EFA-1220-4148-97F9-79E312693B5D}"/>
                      </a:ext>
                    </a:extLst>
                  </p:cNvPr>
                  <p:cNvCxnSpPr/>
                  <p:nvPr/>
                </p:nvCxnSpPr>
                <p:spPr bwMode="auto">
                  <a:xfrm rot="10800000" flipH="1" flipV="1">
                    <a:off x="2763888" y="3043065"/>
                    <a:ext cx="274637" cy="92075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>
                    <a:extLst>
                      <a:ext uri="{FF2B5EF4-FFF2-40B4-BE49-F238E27FC236}">
                        <a16:creationId xmlns:a16="http://schemas.microsoft.com/office/drawing/2014/main" id="{63840BB0-5754-4736-98EE-BD402EAFC82A}"/>
                      </a:ext>
                    </a:extLst>
                  </p:cNvPr>
                  <p:cNvCxnSpPr/>
                  <p:nvPr/>
                </p:nvCxnSpPr>
                <p:spPr bwMode="auto">
                  <a:xfrm rot="10800000" flipV="1">
                    <a:off x="2752776" y="2946227"/>
                    <a:ext cx="274638" cy="92075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>
                    <a:extLst>
                      <a:ext uri="{FF2B5EF4-FFF2-40B4-BE49-F238E27FC236}">
                        <a16:creationId xmlns:a16="http://schemas.microsoft.com/office/drawing/2014/main" id="{FF4E93DA-BE17-4193-BDCA-CAAAB4445CF8}"/>
                      </a:ext>
                    </a:extLst>
                  </p:cNvPr>
                  <p:cNvCxnSpPr/>
                  <p:nvPr/>
                </p:nvCxnSpPr>
                <p:spPr bwMode="auto">
                  <a:xfrm rot="10800000" flipH="1" flipV="1">
                    <a:off x="2763888" y="2852566"/>
                    <a:ext cx="274637" cy="93663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>
                    <a:extLst>
                      <a:ext uri="{FF2B5EF4-FFF2-40B4-BE49-F238E27FC236}">
                        <a16:creationId xmlns:a16="http://schemas.microsoft.com/office/drawing/2014/main" id="{1340A84B-5394-4B11-BC46-C08EB89125B4}"/>
                      </a:ext>
                    </a:extLst>
                  </p:cNvPr>
                  <p:cNvCxnSpPr/>
                  <p:nvPr/>
                </p:nvCxnSpPr>
                <p:spPr bwMode="auto">
                  <a:xfrm rot="10800000" flipV="1">
                    <a:off x="2775001" y="2758903"/>
                    <a:ext cx="274638" cy="93662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>
                    <a:extLst>
                      <a:ext uri="{FF2B5EF4-FFF2-40B4-BE49-F238E27FC236}">
                        <a16:creationId xmlns:a16="http://schemas.microsoft.com/office/drawing/2014/main" id="{5DE14AD3-CD13-4800-BF37-15F6EC85AACB}"/>
                      </a:ext>
                    </a:extLst>
                  </p:cNvPr>
                  <p:cNvCxnSpPr/>
                  <p:nvPr/>
                </p:nvCxnSpPr>
                <p:spPr bwMode="auto">
                  <a:xfrm rot="10800000">
                    <a:off x="2889301" y="2709691"/>
                    <a:ext cx="160338" cy="46038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>
                    <a:extLst>
                      <a:ext uri="{FF2B5EF4-FFF2-40B4-BE49-F238E27FC236}">
                        <a16:creationId xmlns:a16="http://schemas.microsoft.com/office/drawing/2014/main" id="{E598FF5F-1660-4A88-B353-11AA71B19B9B}"/>
                      </a:ext>
                    </a:extLst>
                  </p:cNvPr>
                  <p:cNvCxnSpPr/>
                  <p:nvPr/>
                </p:nvCxnSpPr>
                <p:spPr bwMode="auto">
                  <a:xfrm rot="10800000" flipV="1">
                    <a:off x="2889301" y="2130253"/>
                    <a:ext cx="0" cy="579437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2B311FF9-295E-454A-9363-83E206E9D754}"/>
                  </a:ext>
                </a:extLst>
              </p:cNvPr>
              <p:cNvCxnSpPr/>
              <p:nvPr/>
            </p:nvCxnSpPr>
            <p:spPr>
              <a:xfrm>
                <a:off x="1426780" y="1502980"/>
                <a:ext cx="0" cy="1075727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D42ABA4F-39E0-4661-B216-B98B3E5DBD1E}"/>
                  </a:ext>
                </a:extLst>
              </p:cNvPr>
              <p:cNvCxnSpPr/>
              <p:nvPr/>
            </p:nvCxnSpPr>
            <p:spPr>
              <a:xfrm>
                <a:off x="1437290" y="3598333"/>
                <a:ext cx="0" cy="1075727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7BBA998F-300F-4ABA-9BAD-DC50B069EEAA}"/>
                </a:ext>
              </a:extLst>
            </p:cNvPr>
            <p:cNvCxnSpPr/>
            <p:nvPr/>
          </p:nvCxnSpPr>
          <p:spPr>
            <a:xfrm>
              <a:off x="685800" y="1376791"/>
              <a:ext cx="0" cy="317108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C2F3E12-01E4-4F56-8700-FF20ED5BE30C}"/>
                </a:ext>
              </a:extLst>
            </p:cNvPr>
            <p:cNvCxnSpPr/>
            <p:nvPr/>
          </p:nvCxnSpPr>
          <p:spPr>
            <a:xfrm>
              <a:off x="685800" y="1376791"/>
              <a:ext cx="393283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281E9A8-F3DB-4613-AEB8-D2D9CC85FD94}"/>
                </a:ext>
              </a:extLst>
            </p:cNvPr>
            <p:cNvCxnSpPr/>
            <p:nvPr/>
          </p:nvCxnSpPr>
          <p:spPr>
            <a:xfrm>
              <a:off x="678989" y="4526851"/>
              <a:ext cx="393283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736FECB2-AED0-41B2-9579-073FCF8CF714}"/>
                </a:ext>
              </a:extLst>
            </p:cNvPr>
            <p:cNvGrpSpPr/>
            <p:nvPr/>
          </p:nvGrpSpPr>
          <p:grpSpPr>
            <a:xfrm>
              <a:off x="457200" y="2807614"/>
              <a:ext cx="855684" cy="457200"/>
              <a:chOff x="457200" y="2807614"/>
              <a:chExt cx="855684" cy="457200"/>
            </a:xfrm>
          </p:grpSpPr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79F63A94-E9F2-4527-8B29-C100CB54F6E1}"/>
                  </a:ext>
                </a:extLst>
              </p:cNvPr>
              <p:cNvGrpSpPr/>
              <p:nvPr/>
            </p:nvGrpSpPr>
            <p:grpSpPr>
              <a:xfrm>
                <a:off x="457200" y="2807614"/>
                <a:ext cx="457200" cy="457200"/>
                <a:chOff x="765283" y="2910641"/>
                <a:chExt cx="457200" cy="457200"/>
              </a:xfrm>
            </p:grpSpPr>
            <p:sp>
              <p:nvSpPr>
                <p:cNvPr id="19" name="Oval 18">
                  <a:extLst>
                    <a:ext uri="{FF2B5EF4-FFF2-40B4-BE49-F238E27FC236}">
                      <a16:creationId xmlns:a16="http://schemas.microsoft.com/office/drawing/2014/main" id="{AF6433C6-6939-4C18-AA15-C55815EF408F}"/>
                    </a:ext>
                  </a:extLst>
                </p:cNvPr>
                <p:cNvSpPr/>
                <p:nvPr/>
              </p:nvSpPr>
              <p:spPr>
                <a:xfrm>
                  <a:off x="765283" y="2910641"/>
                  <a:ext cx="457200" cy="457200"/>
                </a:xfrm>
                <a:prstGeom prst="ellips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cxnSp>
              <p:nvCxnSpPr>
                <p:cNvPr id="20" name="Straight Arrow Connector 19">
                  <a:extLst>
                    <a:ext uri="{FF2B5EF4-FFF2-40B4-BE49-F238E27FC236}">
                      <a16:creationId xmlns:a16="http://schemas.microsoft.com/office/drawing/2014/main" id="{64FF18E5-5023-44E7-BAC0-275DA57D3ECF}"/>
                    </a:ext>
                  </a:extLst>
                </p:cNvPr>
                <p:cNvCxnSpPr/>
                <p:nvPr/>
              </p:nvCxnSpPr>
              <p:spPr>
                <a:xfrm flipV="1">
                  <a:off x="974364" y="2955607"/>
                  <a:ext cx="6246" cy="30480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8397FAF-8942-403B-91B2-23D9BFA54326}"/>
                  </a:ext>
                </a:extLst>
              </p:cNvPr>
              <p:cNvSpPr txBox="1"/>
              <p:nvPr/>
            </p:nvSpPr>
            <p:spPr>
              <a:xfrm>
                <a:off x="846090" y="2847034"/>
                <a:ext cx="4667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5A</a:t>
                </a:r>
              </a:p>
            </p:txBody>
          </p:sp>
        </p:grp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E1917D8F-969A-43F5-A2E5-E012ACBA5548}"/>
                </a:ext>
              </a:extLst>
            </p:cNvPr>
            <p:cNvSpPr/>
            <p:nvPr/>
          </p:nvSpPr>
          <p:spPr>
            <a:xfrm>
              <a:off x="2362200" y="134795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7DA8B7E-8AF3-48A6-A270-2E153FD1791F}"/>
                </a:ext>
              </a:extLst>
            </p:cNvPr>
            <p:cNvSpPr/>
            <p:nvPr/>
          </p:nvSpPr>
          <p:spPr>
            <a:xfrm>
              <a:off x="2362200" y="44958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AEB09A2-7590-4917-90FE-A2B8C64CB069}"/>
                </a:ext>
              </a:extLst>
            </p:cNvPr>
            <p:cNvSpPr txBox="1"/>
            <p:nvPr/>
          </p:nvSpPr>
          <p:spPr>
            <a:xfrm>
              <a:off x="2241330" y="1340070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a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8E97EB1-A16A-4DD3-BE91-85A39B2B7D58}"/>
                </a:ext>
              </a:extLst>
            </p:cNvPr>
            <p:cNvSpPr txBox="1"/>
            <p:nvPr/>
          </p:nvSpPr>
          <p:spPr>
            <a:xfrm>
              <a:off x="2241330" y="41910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b</a:t>
              </a: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69" name="Ink 68">
                <a:extLst>
                  <a:ext uri="{FF2B5EF4-FFF2-40B4-BE49-F238E27FC236}">
                    <a16:creationId xmlns:a16="http://schemas.microsoft.com/office/drawing/2014/main" id="{94840266-914E-4090-885B-B881DFC8B5F1}"/>
                  </a:ext>
                </a:extLst>
              </p14:cNvPr>
              <p14:cNvContentPartPr/>
              <p14:nvPr/>
            </p14:nvContentPartPr>
            <p14:xfrm>
              <a:off x="545760" y="1561320"/>
              <a:ext cx="11226600" cy="3460320"/>
            </p14:xfrm>
          </p:contentPart>
        </mc:Choice>
        <mc:Fallback>
          <p:pic>
            <p:nvPicPr>
              <p:cNvPr id="69" name="Ink 68">
                <a:extLst>
                  <a:ext uri="{FF2B5EF4-FFF2-40B4-BE49-F238E27FC236}">
                    <a16:creationId xmlns:a16="http://schemas.microsoft.com/office/drawing/2014/main" id="{94840266-914E-4090-885B-B881DFC8B5F1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36400" y="1551960"/>
                <a:ext cx="11245320" cy="3479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2050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8C14022-8B0B-41F4-A8D3-66C5E6E92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Example 1, How Can We Find v(t), </a:t>
            </a:r>
            <a:r>
              <a:rPr lang="en-US" dirty="0" err="1"/>
              <a:t>i</a:t>
            </a:r>
            <a:r>
              <a:rPr lang="en-US" dirty="0"/>
              <a:t>(t)?</a:t>
            </a:r>
          </a:p>
        </p:txBody>
      </p:sp>
    </p:spTree>
    <p:extLst>
      <p:ext uri="{BB962C8B-B14F-4D97-AF65-F5344CB8AC3E}">
        <p14:creationId xmlns:p14="http://schemas.microsoft.com/office/powerpoint/2010/main" val="304107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75445-AAD7-46AB-B50A-3A40FA8FA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Need to Know Today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5B469C-7D92-4BCA-AF1D-11FF660A15D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Capacitors</a:t>
                </a:r>
              </a:p>
              <a:p>
                <a:pPr lvl="1"/>
                <a:r>
                  <a:rPr lang="en-US" dirty="0"/>
                  <a:t>Fundamental equation: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𝑑𝑣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b="0" dirty="0"/>
                  <a:t>, where C is capacitance in Farads</a:t>
                </a:r>
              </a:p>
              <a:p>
                <a:pPr lvl="1"/>
                <a:r>
                  <a:rPr lang="en-US" dirty="0"/>
                  <a:t>Add in parallel, combine in series the way resistors do in parallel</a:t>
                </a:r>
              </a:p>
              <a:p>
                <a:pPr lvl="1"/>
                <a:r>
                  <a:rPr lang="en-US" dirty="0"/>
                  <a:t>In steady-state, they act like an open circuit</a:t>
                </a:r>
              </a:p>
              <a:p>
                <a:pPr lvl="1"/>
                <a:r>
                  <a:rPr lang="en-US" dirty="0"/>
                  <a:t>Energy stored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b="0" dirty="0"/>
                  <a:t>Inductors</a:t>
                </a:r>
              </a:p>
              <a:p>
                <a:pPr lvl="1"/>
                <a:r>
                  <a:rPr lang="en-US" dirty="0"/>
                  <a:t>Fundamental equation: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𝑑𝑖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b="0" dirty="0"/>
                  <a:t>, where L is inductance in </a:t>
                </a:r>
                <a:r>
                  <a:rPr lang="en-US" b="0" dirty="0" err="1"/>
                  <a:t>Henries</a:t>
                </a:r>
                <a:endParaRPr lang="en-US" b="0" dirty="0"/>
              </a:p>
              <a:p>
                <a:pPr lvl="1"/>
                <a:r>
                  <a:rPr lang="en-US" b="0" dirty="0"/>
                  <a:t>Combine in series and parallel the same way as resistors</a:t>
                </a:r>
              </a:p>
              <a:p>
                <a:pPr lvl="1"/>
                <a:r>
                  <a:rPr lang="en-US" dirty="0"/>
                  <a:t>In steady-state, they act like a short circuit</a:t>
                </a:r>
              </a:p>
              <a:p>
                <a:pPr lvl="1"/>
                <a:r>
                  <a:rPr lang="en-US" dirty="0"/>
                  <a:t>Energy stored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Transient circuit solutions</a:t>
                </a:r>
              </a:p>
              <a:p>
                <a:pPr lvl="1"/>
                <a:r>
                  <a:rPr lang="en-US" dirty="0"/>
                  <a:t>We are solving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as a function of time,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Write the differential equations using KVL and KCL</a:t>
                </a:r>
              </a:p>
              <a:p>
                <a:pPr lvl="1"/>
                <a:r>
                  <a:rPr lang="en-US" dirty="0"/>
                  <a:t>Next class we will start to work on solving them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5B469C-7D92-4BCA-AF1D-11FF660A15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04" t="-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87852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2FFFF-FCA6-4388-9458-4FAEB5D0B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Assignments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99C76-1DCC-4426-9370-4B493474F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Quiz Wednesday Feb 23 on Op-Amps</a:t>
            </a:r>
          </a:p>
          <a:p>
            <a:pPr lvl="1"/>
            <a:r>
              <a:rPr lang="en-US" dirty="0"/>
              <a:t>Review class notes, handout, </a:t>
            </a:r>
            <a:r>
              <a:rPr lang="en-US" dirty="0" err="1"/>
              <a:t>Zybook</a:t>
            </a:r>
            <a:endParaRPr lang="en-US" dirty="0"/>
          </a:p>
          <a:p>
            <a:r>
              <a:rPr lang="en-US" dirty="0"/>
              <a:t>Quiz next Monday Feb 28 on today’s material</a:t>
            </a:r>
          </a:p>
          <a:p>
            <a:r>
              <a:rPr lang="en-US" dirty="0"/>
              <a:t>Stay ahead of reading and homework assignments</a:t>
            </a:r>
          </a:p>
          <a:p>
            <a:pPr lvl="1"/>
            <a:r>
              <a:rPr lang="en-US" dirty="0"/>
              <a:t>Homework 4 on Op-Amps is due Monday, Feb 28</a:t>
            </a:r>
          </a:p>
          <a:p>
            <a:pPr lvl="1"/>
            <a:r>
              <a:rPr lang="en-US" dirty="0"/>
              <a:t>Homework 5 on Inductors, Capacitors, first-order circuits is due Monday, March 7</a:t>
            </a:r>
          </a:p>
          <a:p>
            <a:pPr lvl="1"/>
            <a:r>
              <a:rPr lang="en-US" dirty="0"/>
              <a:t>Reading 6 is due Monday, March 7</a:t>
            </a:r>
          </a:p>
          <a:p>
            <a:r>
              <a:rPr lang="en-US" dirty="0"/>
              <a:t>Review in-class examples and notes</a:t>
            </a:r>
          </a:p>
          <a:p>
            <a:pPr lvl="1"/>
            <a:r>
              <a:rPr lang="en-US" dirty="0"/>
              <a:t>Practice, practice, practice!</a:t>
            </a:r>
          </a:p>
          <a:p>
            <a:r>
              <a:rPr lang="en-US" dirty="0"/>
              <a:t>Don’t forget, you need to go to office hours once in either January or February and again in either March or April. Bring at least one technical question!</a:t>
            </a:r>
          </a:p>
        </p:txBody>
      </p:sp>
    </p:spTree>
    <p:extLst>
      <p:ext uri="{BB962C8B-B14F-4D97-AF65-F5344CB8AC3E}">
        <p14:creationId xmlns:p14="http://schemas.microsoft.com/office/powerpoint/2010/main" val="1771719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39927-8840-469E-88F2-59C5C0AAD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Transient Circuit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00377-7F06-491F-A56E-CEF099530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80160"/>
            <a:ext cx="6324600" cy="5196840"/>
          </a:xfrm>
        </p:spPr>
        <p:txBody>
          <a:bodyPr/>
          <a:lstStyle/>
          <a:p>
            <a:r>
              <a:rPr lang="en-US" dirty="0"/>
              <a:t>So far, we have been solving for voltage, current, power, without regard to time. This is fine for </a:t>
            </a:r>
            <a:r>
              <a:rPr lang="en-US" i="1" dirty="0"/>
              <a:t>steady-state dc</a:t>
            </a:r>
            <a:r>
              <a:rPr lang="en-US" dirty="0"/>
              <a:t> or for </a:t>
            </a:r>
            <a:r>
              <a:rPr lang="en-US" i="1" dirty="0"/>
              <a:t>instantaneous</a:t>
            </a:r>
            <a:r>
              <a:rPr lang="en-US" dirty="0"/>
              <a:t> situations.</a:t>
            </a:r>
          </a:p>
          <a:p>
            <a:r>
              <a:rPr lang="en-US" dirty="0"/>
              <a:t>Now, we will look at how circuits change over time.</a:t>
            </a:r>
          </a:p>
          <a:p>
            <a:r>
              <a:rPr lang="en-US" dirty="0"/>
              <a:t>Two main elements will be considered: capacitors and inductors. Both of these have an equation that depends on time.</a:t>
            </a:r>
          </a:p>
          <a:p>
            <a:pPr lvl="1"/>
            <a:r>
              <a:rPr lang="en-US" dirty="0"/>
              <a:t>Capacitors store energy in the form of an electric field between two charged plates (sort of like it is “storing voltage”)</a:t>
            </a:r>
          </a:p>
          <a:p>
            <a:pPr lvl="1"/>
            <a:r>
              <a:rPr lang="en-US" dirty="0"/>
              <a:t>Inductors store energy in the form of a magnetic field around a coil of wire (sort of like it is “storing current”)</a:t>
            </a:r>
          </a:p>
          <a:p>
            <a:r>
              <a:rPr lang="en-US" dirty="0"/>
              <a:t>We’ll solve these (1) steady-state before the switch, (2) instantaneously after the switch, (3) steady-state after the switch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92A25D-2A15-430D-8FF2-954541F67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2286000"/>
            <a:ext cx="4514850" cy="26574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268BCD-BD53-43AB-A70F-A59A3AD0ED4C}"/>
              </a:ext>
            </a:extLst>
          </p:cNvPr>
          <p:cNvSpPr txBox="1"/>
          <p:nvPr/>
        </p:nvSpPr>
        <p:spPr>
          <a:xfrm flipH="1">
            <a:off x="7646669" y="5410200"/>
            <a:ext cx="3459481" cy="338554"/>
          </a:xfrm>
          <a:prstGeom prst="rect">
            <a:avLst/>
          </a:prstGeom>
          <a:solidFill>
            <a:srgbClr val="D6D2C4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Image from </a:t>
            </a:r>
            <a:r>
              <a:rPr lang="en-US" sz="1600" dirty="0" err="1">
                <a:latin typeface="+mj-lt"/>
              </a:rPr>
              <a:t>Ulaby</a:t>
            </a:r>
            <a:r>
              <a:rPr lang="en-US" sz="1600" dirty="0">
                <a:latin typeface="+mj-lt"/>
              </a:rPr>
              <a:t>, </a:t>
            </a:r>
            <a:r>
              <a:rPr lang="en-US" sz="1600" dirty="0" err="1">
                <a:latin typeface="+mj-lt"/>
              </a:rPr>
              <a:t>Maharbiz</a:t>
            </a:r>
            <a:r>
              <a:rPr lang="en-US" sz="1600" dirty="0">
                <a:latin typeface="+mj-lt"/>
              </a:rPr>
              <a:t>, Furse </a:t>
            </a:r>
          </a:p>
        </p:txBody>
      </p:sp>
    </p:spTree>
    <p:extLst>
      <p:ext uri="{BB962C8B-B14F-4D97-AF65-F5344CB8AC3E}">
        <p14:creationId xmlns:p14="http://schemas.microsoft.com/office/powerpoint/2010/main" val="421344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Introduction to Inductors and Capacitors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0E9B876-3FEF-436E-8062-6FDE71582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80160"/>
            <a:ext cx="10896600" cy="5196840"/>
          </a:xfrm>
        </p:spPr>
        <p:txBody>
          <a:bodyPr/>
          <a:lstStyle/>
          <a:p>
            <a:r>
              <a:rPr lang="en-US" dirty="0"/>
              <a:t>Inductors and capacitors are passive devices which store (and release) energy (energy is not created/generated by a passive device).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2" name="AutoShape 2" descr="data:image/jpeg;base64,/9j/4AAQSkZJRgABAQAAAQABAAD/2wCEAAkGBxQTEhUUExQVFRUXFxYXGBUXFxcXGBYVFxgYFxQYFRcYHCggGBolHBUUITIhJSkrLi4uFx8zODMsNygtLisBCgoKDQ0OGhAPFCwcFBwsKywsKywsLCwsKywsLTQsLCwsLCwsLDcrLDc3LCssNysrNyw3Nzc3KysrKysrKysrK//AABEIAMkA+gMBIgACEQEDEQH/xAAcAAABBQEBAQAAAAAAAAAAAAAAAwQFBgcCAQj/xABLEAABAwIDBAYGBQgJAgcAAAABAAIDBBEFEiEGMUFRBxMiYXGBMkJSkaGxI2JygsEUM3OistHh8CQ0U2OSk7PCw0NUFRYXJWSD8f/EABcBAQEBAQAAAAAAAAAAAAAAAAACAQP/xAAZEQEBAQEBAQAAAAAAAAAAAAAAAQIxESH/2gAMAwEAAhEDEQA/ANxQhCAQhCAQhMMcxaKlhfPM7Kxgv3k8GtHFxOgCCO202mjoKd0rrOkNxFHe2d9tL8Q0aEngFg0W2Fc2V8raqVr3uzO1uy/IRuu0NG61kjtRj8tdUOnl0voxl7iNnBo91yeJ8lEoNKwjphqGWFRBHKOLoyY3/wCE3a4+YV2wfpQw+b0pTTu5TgMH+YCWfrL5+c4DebLoIPrCCdr2hzHNc07nNIIPgQlF8pUFfJA7NBJJE7nG5zL/AGgNHeauWD9K9dDpL1dSB7YEb/8AFGLe9p80G9oWd4N0vUcthM2Wndzc3Oz/ABsuQO9wCu2F4vBUNzQTRyt5xva63cbHQ9xQPkIQgEIQgEIQgEIQgEIQgEIQgEIQgEIQgEIQgEIQgEIQgF899MW1Dn4g+le7LFT5MjfVL3xteXuPtdstHIDvW6Y7i8dLA+eU2YwcN7idGtaOJJsF8w7VtNdUS1LjkkkNy3e0AANa3noA0X+SBAIv4+AFyTwA5nuTTD43MaWv3hxAHdpx81r3RHsTmLa6oZ2RrTxuG8/2zgf1R972UFg6MNhxTRdfUMBqJW2yOF+pjOuTXTMd7vIcLlHpA2dweBglqYzC57srTT3a9xPpERN7LwBqSWmwV3x3GYqSB88zsrGDxLidGtaOLibABY3gOGz49XOqakOZSx9ktB0AFnNp2EcTcOe794sDCPYeKoucOxCnqOIhk+hmA+sNST4tbv4KvYzs5V0t+vppWAevlzR+Odl2jzK3PazZSjlbcUEc8oLdInMp5msF7Oa+7bkZQACQO/RVaFklMctPiVRTE6fk2KRufGSQLNZO6zbdzHHegx7Pcb7+GoXsUhaczCWO9tri13k4WIWs4th+YE4hgocDYmsw1wdmOnaLG2eRrftX8Cq4NjqKqP8AQMSZn/7eqaY5L8sxAPED0D4oGmD9JWIU9h1/XNHqzNz6dzxZ58yVecG6aojpV074j7cTutb4lpDXjwAKzXGtjK+luZaZ+Qf9SP6VhHO8d3AfaAVda8Hdr+Hig+p8F2uoqqwgqYnuOuTNlk843WcPcpwL47J3X4G4twPMcip7Bdtq+l/M1MmX2JCZWaX3CS+Xf6pCD6mQsVwbpveLCrpg7m+Bxaf8uTT9ZX3BOkfDqmwbUNjefUmBid5F9g7dwJQW1C5a8EXBuOYXt0HqEIQCEIQCEIQCEIQCEIQCEIQCpe2XSLBQStiyOmktd7WOAMY9W99Mx5aaa8rqdI+2TaCGzCDUyAiJp1tbR0jx7Lb+ZsOa+d5ZnPc57iXvc4uc929znG7nHvJJQWjbvbOTEZgQDHAz83GTrfi+Sxtm1I00A8Sqz1xSJPMqb2T2XqK+QsgaGtbbrJn3yR34bu08jUNHvA1QQ2Y/xUxg21tZSkdTUyBo9Rzs8fhkfcDysrPjmzGEULurqayrlntZzIBF2CbEXBYQw2NwHO15JvUbAMmpDV4bO+ZjM+eKZgZMMurgC0AFwGtrC99CgWm6R2VTBFilGydo1D4XOje0kWzNa52htxzDenOCspc3/tWMTUjyb/k1XfqzxIbmAafHtnTzWawML9I2uebXs1rnHKN5ytBNhca96TzgjeD3DX+CDZMTfXsIfiGFxVYDbCroiWThutrFpz8SdMoXWE7YU8g6qHEC03saXFI+sbf2OvBab3t6T3nfoVlWD4/VUv8AVp5IRya67P8ALddnwVm/9RxOAzEqKmrG+2G9VKPB2ov4ZUGmYZgRc9oZTyUV7kVGH1MZpjx1hfob2trE7fvG9L9JRw6Knz18AlLrxscIwZS/KSA2QDsE5Sb3A0Wc4S7DCc1BiNVhUh16qY/Ql3Mm5ad3F54aDcvdqtmcYn6t9Q84jAxwINM+P0b2cWsaxtnlpIuA61+IQOOijBcSmhdNDWyU8bbNjDx10cjxbPaJxs1g9G4trfkVP41hdS6//iOE09a2xBqKJ2SYbt7HEPJ1J0NvBPsE6TcPbG2ms6gkYwMZFUxlrWWADblp9G/MtJsfFemnLyah1KHufa9ZhVR2n2GjpIyWl2nq/SW3C6DPZNlsLqHFlLXPpZ/+3rmFpBI0aHEN5ji4+Ki8Z6OsRp+06AzMtcSQESAjnlHb/V471qMkwqR1HX0lcQD/AEbEIvyeptfSzgwWOoseq5ajevML2McHOFIa7CpG65RJHPSPJPqtLnX8CG+CDAi6xIOhBsQdHAjeCDqCuTytf+eS2bbfE56Qxsxako8QikJEc0bTHN2AL5gQcrrH1SBv14JphXR3Q4pAaihdVUgzFmSZrXsLh6WXtXcNd+fhbSxQZrhGP1VKb09RLDb1WOOTmbxm7PeFfcE6a6yOwqIop2j1m3if5m5YfcFBbSdGNfRsfK5kUsTAXOkjeOy0aklrw0jyv5qkudzN0H0jgvTBh09g976dx0tM2zb/AKRt2gd5IV4o6yOVofE9kjT6zHBw94K+Ncx8ErQ10kL88Mkkb/ajcWE+70kH2ahZr0MbTT1Mc0VVKZZYixwcQ0ERvBblJAGazmO1PPetKQCEIQCEIQCEIQCgtsNpoqCndNIbuPZjjB7UkltGju4k8BcqcJWHdK2JMmr3RkBzYGtjF+D3gSSWP3mD7qChYzistVM+eZ2aR51PBoHosaODWjQD36kpi48/5/BSsmGsd6Li3u9IfvTSXDZBuAd3t3+4oGd+S3WnqvyXZ5smHAyPMbO0xud4kkIE0jmgG72kuNiNMoG4LCX6GxBB5EEfNPcIxyppXF1PPJCTvDT2T4sddrjpvIQPtn9l6ytlyRRSC5JfNI17WNzG7nPe7V5vc2FyfiNYxitjwqjjwyhvLWzAsYwavzyXzzyW9EekRfTs8mkjMajpIxN7cpq32PsxwsPvZHceRCmejra6hoWSy1DZ5Kxwd2yA8OG8Rsfclpd2cznb+dgEF2wrC4tn8PdM6N09U5rWuMbS67raRh1uxC3UlxtexO8gKu7FYscamdFXUMEzMriauNjo3REWytMgO830AIPHUKoz9I+IunfOypdHnP5sZXRNaPRYGPBGg0va53lSdL0kYvUkQU5a6R27qYG57cSS67Wj61gO8IITpCwGOhrX08UhkYGseLkFzM9zkeeJFgfBwvzMfR7O1ksJnippnw3t1jGFwPMtA7ThpvAIWq4H0ZMp2PrMSElZKO2aeNr5rv8AretO7xs3uKseyGOT1DZ66qYaWlhD2wwEFpayMXlkluBci2UCwAs63Mh85vaQSC0gjQgggg94Oo804wvFZqZ2enmkhd/duyg+LR2XeamYaCrxmtmfCwudI8vcXGzIWHSMSOA7NmgADUnKbA6qdrujqkp5GQT4tEyoeQ3q207nhrneiHESdm+npAIEKfpRne3q66np66P+9Y1j/wDE1uXl6vBOcOmwaR+emnq8In55i6I8dXBzrt03Et8FW9ttjp8NlayYh7HgmOVl8rrek0g6tcLjTXfvVaMo5gef8lBubm4qYtfyDHKXhbJ1hHH6t9CNMx056JzhPSfR0cfUT0lZRlty2J7HvuSblsbnuva50BAAFrLCaGukhdnhkfG/2mOcw+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/nEhkjRSU15XRmT8/1b+qsYrw9bk0I3WDeFraIGe0uFtp5GdW5z45oo54y62cMfcZX2FiQWu1G8WOl7JHD4bDrHfdH4/uQ+WWqlMs7i46ZjYDQaMY0Cwa0AABo0ACXmkv4ILx0LYn1eKNYd08Ukf3m2lb8GPX0OvnToawf8oxJsmuSmaZXHX03Asiafe533V9FoBCEIBCEIBCEIEK2obHG+R5s1jXOceTWgk/AL5gq6t00j5X+lI9zz3F5LreV7eS2/pfxTqcPczjUPbB3WIc+S/iyNw81hSDoOKUZUFIoRh314cLOAI5EX+aby4ZE7ddp7jp7iuF61xQNJ8GkHokPHIdk+46H3qPnjcw2c0t+1+/cp9s5CWbU30Oo5cPcjVVLuev8APNWXZPbqqw9rm07YMrrk547uJ4EvaQ425EkLmXDoX+rkPNnZ+G74JjPgB3seHdzuyfeP4IPW7R1T6kTPrJ2SPc0PmDn9ltxc9XHvaBrkA1tay1HpX24gkw+OnpKlkxnLWvfm1bEyxcZdAWlzsoN7aZtNFjNRSyM9Njmjna497dE2zX3D+fkg+hccr2bP4dBHSQ9bJIbZyCWufYF8srm7ySQGtuOQ0CabO7OwV9BJU4lRwUjyXPbPG10D8lg4TOucwN7m7ic1r8VleCdIWIUjBHFUFzBuZI0Stbyy5tWgW3A2S1Xt1PWSMGJSzPpQbvhp8kWYjVtwfS1A3nTeLHVBBvxieR0Qle+pEZJZHM6SQEaXGXNmDSGi4aefffUcIxnEKnq4qXBKWKLTOZKcticCdSC8NAFr7g4/JTOEbSYaYurwmakoZv8A5MDg53L6QuALr8SX+Cpm32LY5SZfymstHKSY308kbQ77IYBIBa2u7UaoHXTds9Q0r4TTBkU8hPWQMIDMltH5dzO1YcAbnldQk3RZWmJstM6nq2kAkQytJabAubYkB1r8DryVVwvDqmtmyQxyVEzt5vmP2nvcbAd7jZang2xdLgzW1WJ1bhKdWU8D3tzEbh2CHycOTRxugybE8NmgdlqIpInbrPY5vuzCxHgmgPl3/wAVfNv+lCoxBroWNEFMT6OhkeAbjO/huGjfeVn7neaDq/n/AD70pDE5zg1uhPy4k9yb5j/+KbpKfqma+m7f3fVQKEBjQxu4fE8SU2qJg0X93ilHHeUpstg7sQroacA5XO7RHqxN1kcTw0B8yAg37oRwE02Gtkf+cqXdeT9QgCIeGUZvvlaEkoGtDQ1tgAAABwAFgEqgEIQgEIQgEIQgz7pyps2GZv7OeF4+8TEfhKVm3R1sc6tEkjnBscZDWsJt1klgXfdaC3xJ7lsXSfT58KrAN7YjJ/l2k+TSqD0aPAoGX39ZMf1yB8AFsnrLfDfFuj17NQxzfsm7fcfwIVYqdnJmmwAf3DR3ud+BK2SmxB7fRebcjqPis+6XsdeerhFm5gS/LpmA338bt9x5rbEyqMQvFGMcRu0Vs2X2XqKqIz2tCHFjXAdp7m+lbhYbr87jgpUhkKcrtl5mXtYjv7J/FvxCh56d7PTa5viLDyO4oeuAV22YhJoQOo6pJz0cMnpMbf2m9k+8JFF0DSo2dH/Sk8nj/c39yi6rCJmXJjJHNvaHjpr8FYmykJaOpRqkX8P5/nivP3W8PDlxV4njil/OMa7vI1/xDVRtTs3G70Hub3HtN/f80E1hPS1PS0hp4KaliduEsbHAjTVzmEkPff1ibdxVFxLEpZ5DLM90kjt73kucfM7h3DQJzVbPzt3NDxzYb/Df8FGPaQbEEHkRYoPEITvDqTrHa+iN5+QHeUDrCaW30jvuj/cnMj7m67mkvoNyZ1c+Ud53fvQN8Qmv2B5/gFvfRXssKCmzvH9InDXSfUZvZEOR1u7vsPVWZ9F2znWy/lUrbsjP0YPryjXN3huh8SORW8UvoM+y35Baz0/ZVJ1HW96iJH2TJ1S6+hssatzKsHelmyg8VVaaqfxH4J8yqQT6FFRVp5p0ytQO0JNswPFKXQNsSo2zRSQv9CRjmOt7LwWn4FZn/wCAtw+1NG90jBd4c+wd23FxBtofGwWqlU3ainzTk/Vb+KrPU64gGVaoXSa/NNCf7t37TVf5KQqRwzYymrIC6qiD7uIjcCWPa1uhLXtINi4E8jYLdJz18/LddiKh0VBShjiB1EbiN4u8Z3aeLiovGuhQXzUlSW/3czc48BI2xHmHJfD4n00ccD7Z4WMjdlN25mNDTlNhcadyzKtLYaxr/wA7E13e3Q+5M58DpZfRdkJ4O0/go6OsTllSCq8ifVD28wmmozYjNI7VrYzl77n1QLWO7iOao7aoHfp8VOdJEpNaRwEbLeZdf5D3KrONtVFXEk14O4groFaxsjsjTMpIg52Wd7Q+R5G9zxmyh3stBAA7r7yjFOjwOuWta7vZofe3f5gp4z1k6FacS2Klj9G/g4f7h+5QNThssd8zDYbyO0B4kbvNPG+mi7bIVwhYHDKkruRzXiz2tcPrAH3ck0QECFTs/C7VhdGe45h7jr8UzADGhjfPvPElSoeVDE3Rrl7gASdwXey2AyYjVsibo09qR39nE0jM7x4AcSQFG1Upe4MaCdQAALlzjoAAN/JfQnR5soKCmDXAdfJZ0zuR1yxg8m3PiSTyQe/kbIXCKJuWONrWsbyaGjeeJO8niSVYYX2jafqt+QUNXj6d3l+yE8a8uDQOAA+Cq8TOuppS4pWnp+aUgp7b05UqeNbZeoQgF2xxXCc00KB1SxEqQ6vuRBFlCUQBVexiEmQm3AKwlQeJvtIfAKs9TriDkp3SExxAl+4nhGD6z3cDbUDeeSuNJA2NjWN0a1oaB3AWHyUZs6fz/wCl/wCKNTAWapmOiqRtXh9pswGjwD94aH5N96uxUHjhD7D2T+GqTrdcUd8BC5BIU9JTJlVwZWk2udwHNxNmjzJC6ObP9rdl6uolNRBA6WPI1hLC0uDmXzdgnMR2huB4qh17CwPa9rmODXdl7Sxw04tcAV9X4ThgijYw72gX73HVx8zdK4nhEFQ3JPDHK3k9rXe6408lyrpFKp6rstB9lvyCdw1FtWuLfAqGrYHRyPZ7LiLchfs28rLhlQQuvrmtTMScdHhsg7xr71jnSVjbpKp8TPo4272tNrngDbfYWPn3LQYqxZJtf/XZ/tD9kKdKyimzEcferRRbNVD4myvb1YeMzAWuJc07ibejfeN5VYpYBJJHGdz5I4zbfZ7ww28ivpBuJu3EMc3g0gaDgApk9bb4wuowqVl7sJA4t7Q9w1HmEyBW91FNSS6vjMZ35m7vFYptbi7Xyujia0NY4jOQC8niM3IWt5JYSo8qu1tRlFhvPwHNSprbAkjQA7knsTs0/EaoR3LYx25pB6kYNrC+mY6Ad5vuBWKXToY2PzEV8zey0kU7TxeNHS+DdQPra+qtiSdPA2NrWMaGMY0Na0bmtGgASiBpWUIe4OvYgW8R/N0vFCGjRKIQCEIQCEL1oug7hZcqXo4bapvRQKTAQeoQhAFVrG32lP2WqyqBxiIOeQdDYa+SrPU6462YOk36X/ijU0FDbMssJxyl/wCKNP66qDRbisvWzhLEay2gUSdV64klPaSiJ1Kxpl1IPMFd4Hhwl+mkN8sjwxg9Fpje5mY8XO7N+Q5cVxWPtI4cj+CkNmD9B/8AbP8A60iu34idSpQEFNKyosLKFq5tJSgy5h6wF/EafK3uUHJSKy1BzJrJB3LpHPU+q3LBluToBqfJLz9GtNVMD5BJFO9oLnxu1udQHMeC02FhoBuUtTUXXSNY0XY1wMjh6IDdcl+LiQBYbhe9ldI2AKdKyxGs6IqqCWOSKWKaNkkchzXjkDWPDjYatdoOY8FY46xaa5t96zOtw8xvcz2SR5D0fhZMs0XNVdrhza4fArCJj2nH6zvmVszmkAnkCfcCq5i3RZJq6mna+/ayTDIddSA9gIPmAmjLM6qNz8sbGlz5HBrWje4k6Aedvet+2G2Ybh9K2IWMrrPmcNbyW9EH2W7h5niq70dbDyQTOqKpgErLshZcOy39OW7SRqDlb5nQ2WnU1KSpWShhuu306l4acBdPpwUEA6IriymJ6cBR07hwQIIQgBAJ1SQ3SMMdypmjhsLoFoY7BKIQgEIQgFXcYfaU+A+SsSrO0DCJb8C0WPO2/wDBVnqdcKYLUhrZzxMun+VGuXuLnd5TLCWFxkA/tP8Ajj/crJR0Qbqd6y9bOEaOg4lSQFl6vCsaquLMIle7gT+HFSmyv9XH6Sf/AFpE1rJPpH+Kc7OyAU5P97Uf60iq8ROpKomyjvUHUTZilKyozFJ08BcVK3MUZJ0Xoksbd9vwUzTUoaq3NJ23fbd+0VWU6TWzA/okH6Nvy1UoozZr+qwfo2/JSalUCre0FIC/MOIAPiP4fJTdXUho71ByyZjqtl8rLPUDXU1mPNtzHn9UqciZcDwCbYtDaCUg7o5Db7hVioqMAAnkFWk5I0lEpJjABougEKFhcSyAC69kfYXUPW1dyg8rKm5TMlCUjiug4a26dwwJenplIRQgIGsVJrdPQF6hAIQhAIQhAJvXUglaWuuORGhB5g8CnCEDXD6BkLcrBYc+JPEk7ye8p0hCAXhXqEFUxJ9pn/a/ALzDJ/oco/tJ/jM8p1j9CQ4yNDnB1rtaMzs2gFh39+gXeB4U5rB1gscz3Wve2ZznAX47wqvEyfXtJSFx7lMwQho0XbGAaBdKVPCqxU0wLiRocxuOG9WcqrySds/aPzVZTpLbNf1WD9G35J5VVAaO9R2BThtJD+jb8k1nlLypVHM0pcbpWmpCde4p1R0HFykXMAabcigp+Jy/QTfopP2CrjD6I8AqLiNxFKDp9G/9kq8weiPAfJVpGSi8c629DjZRFfWX0ClbyurL6BMV60XT2mpLoEIKe6lKel5paGAN8Usg8aLL1CEAhCEAhCEAhCEAhCEAhCEAhCEAhCEAhCEHhVOqbiRwPtH4m4+auSjsTwlsxBLnM5ltgXN9m/DxGq2XxlnqEwjM+GFo4RtHwU/SUIbqdSlqOkZG0NYAABYeA3JdY0LmTcfArpcS7j4FBUcVcDBLf+ykt3dgq2wnsjwHyVHr5PoJf0T/ANkqy1db2Q1vIXPkq0jL3EK2/ZamMbC4pSmpS89ymKemDQpWb0tDben7W23L1CAQhCAQhCAQhCAQhCAQhCAQhCAQhCAQhCAQhCAQhCAQhCAQhCAXjhovUIKPjNE5maIAuc9rgwAXLriwPcBfUncrDQYcdC/u0Us5erbfWSeOWMAFgukIWNCEIQCEIQCEIQCEIQCEIQCEIQf/2Q=="/>
          <p:cNvSpPr>
            <a:spLocks noChangeAspect="1" noChangeArrowheads="1"/>
          </p:cNvSpPr>
          <p:nvPr/>
        </p:nvSpPr>
        <p:spPr bwMode="auto">
          <a:xfrm>
            <a:off x="1587500" y="-153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AutoShape 4" descr="data:image/jpeg;base64,/9j/4AAQSkZJRgABAQAAAQABAAD/2wCEAAkGBxQTEhUUExQVFRUXFxYXGBUXFxcXGBYVFxgYFxQYFRcYHCggGBolHBUUITIhJSkrLi4uFx8zODMsNygtLisBCgoKDQ0OGhAPFCwcFBwsKywsKywsLCwsKywsLTQsLCwsLCwsLDcrLDc3LCssNysrNyw3Nzc3KysrKysrKysrK//AABEIAMkA+gMBIgACEQEDEQH/xAAcAAABBQEBAQAAAAAAAAAAAAAAAwQFBgcCAQj/xABLEAABAwIDBAYGBQgJAgcAAAABAAIDBBEFEiEGMUFRBxMiYXGBMkJSkaGxI2JygsEUM3OistHh8CQ0U2OSk7PCw0NUFRYXJWSD8f/EABcBAQEBAQAAAAAAAAAAAAAAAAACAQP/xAAZEQEBAQEBAQAAAAAAAAAAAAAAAQIxESH/2gAMAwEAAhEDEQA/ANxQhCAQhCAQhMMcxaKlhfPM7Kxgv3k8GtHFxOgCCO202mjoKd0rrOkNxFHe2d9tL8Q0aEngFg0W2Fc2V8raqVr3uzO1uy/IRuu0NG61kjtRj8tdUOnl0voxl7iNnBo91yeJ8lEoNKwjphqGWFRBHKOLoyY3/wCE3a4+YV2wfpQw+b0pTTu5TgMH+YCWfrL5+c4DebLoIPrCCdr2hzHNc07nNIIPgQlF8pUFfJA7NBJJE7nG5zL/AGgNHeauWD9K9dDpL1dSB7YEb/8AFGLe9p80G9oWd4N0vUcthM2Wndzc3Oz/ABsuQO9wCu2F4vBUNzQTRyt5xva63cbHQ9xQPkIQgEIQgEIQgEIQgEIQgEIQgEIQgEIQgEIQgEIQgEIQgF899MW1Dn4g+le7LFT5MjfVL3xteXuPtdstHIDvW6Y7i8dLA+eU2YwcN7idGtaOJJsF8w7VtNdUS1LjkkkNy3e0AANa3noA0X+SBAIv4+AFyTwA5nuTTD43MaWv3hxAHdpx81r3RHsTmLa6oZ2RrTxuG8/2zgf1R972UFg6MNhxTRdfUMBqJW2yOF+pjOuTXTMd7vIcLlHpA2dweBglqYzC57srTT3a9xPpERN7LwBqSWmwV3x3GYqSB88zsrGDxLidGtaOLibABY3gOGz49XOqakOZSx9ktB0AFnNp2EcTcOe794sDCPYeKoucOxCnqOIhk+hmA+sNST4tbv4KvYzs5V0t+vppWAevlzR+Odl2jzK3PazZSjlbcUEc8oLdInMp5msF7Oa+7bkZQACQO/RVaFklMctPiVRTE6fk2KRufGSQLNZO6zbdzHHegx7Pcb7+GoXsUhaczCWO9tri13k4WIWs4th+YE4hgocDYmsw1wdmOnaLG2eRrftX8Cq4NjqKqP8AQMSZn/7eqaY5L8sxAPED0D4oGmD9JWIU9h1/XNHqzNz6dzxZ58yVecG6aojpV074j7cTutb4lpDXjwAKzXGtjK+luZaZ+Qf9SP6VhHO8d3AfaAVda8Hdr+Hig+p8F2uoqqwgqYnuOuTNlk843WcPcpwL47J3X4G4twPMcip7Bdtq+l/M1MmX2JCZWaX3CS+Xf6pCD6mQsVwbpveLCrpg7m+Bxaf8uTT9ZX3BOkfDqmwbUNjefUmBid5F9g7dwJQW1C5a8EXBuOYXt0HqEIQCEIQCEIQCEIQCEIQCEIQCpe2XSLBQStiyOmktd7WOAMY9W99Mx5aaa8rqdI+2TaCGzCDUyAiJp1tbR0jx7Lb+ZsOa+d5ZnPc57iXvc4uc929znG7nHvJJQWjbvbOTEZgQDHAz83GTrfi+Sxtm1I00A8Sqz1xSJPMqb2T2XqK+QsgaGtbbrJn3yR34bu08jUNHvA1QQ2Y/xUxg21tZSkdTUyBo9Rzs8fhkfcDysrPjmzGEULurqayrlntZzIBF2CbEXBYQw2NwHO15JvUbAMmpDV4bO+ZjM+eKZgZMMurgC0AFwGtrC99CgWm6R2VTBFilGydo1D4XOje0kWzNa52htxzDenOCspc3/tWMTUjyb/k1XfqzxIbmAafHtnTzWawML9I2uebXs1rnHKN5ytBNhca96TzgjeD3DX+CDZMTfXsIfiGFxVYDbCroiWThutrFpz8SdMoXWE7YU8g6qHEC03saXFI+sbf2OvBab3t6T3nfoVlWD4/VUv8AVp5IRya67P8ALddnwVm/9RxOAzEqKmrG+2G9VKPB2ov4ZUGmYZgRc9oZTyUV7kVGH1MZpjx1hfob2trE7fvG9L9JRw6Knz18AlLrxscIwZS/KSA2QDsE5Sb3A0Wc4S7DCc1BiNVhUh16qY/Ql3Mm5ad3F54aDcvdqtmcYn6t9Q84jAxwINM+P0b2cWsaxtnlpIuA61+IQOOijBcSmhdNDWyU8bbNjDx10cjxbPaJxs1g9G4trfkVP41hdS6//iOE09a2xBqKJ2SYbt7HEPJ1J0NvBPsE6TcPbG2ms6gkYwMZFUxlrWWADblp9G/MtJsfFemnLyah1KHufa9ZhVR2n2GjpIyWl2nq/SW3C6DPZNlsLqHFlLXPpZ/+3rmFpBI0aHEN5ji4+Ki8Z6OsRp+06AzMtcSQESAjnlHb/V471qMkwqR1HX0lcQD/AEbEIvyeptfSzgwWOoseq5ajevML2McHOFIa7CpG65RJHPSPJPqtLnX8CG+CDAi6xIOhBsQdHAjeCDqCuTytf+eS2bbfE56Qxsxako8QikJEc0bTHN2AL5gQcrrH1SBv14JphXR3Q4pAaihdVUgzFmSZrXsLh6WXtXcNd+fhbSxQZrhGP1VKb09RLDb1WOOTmbxm7PeFfcE6a6yOwqIop2j1m3if5m5YfcFBbSdGNfRsfK5kUsTAXOkjeOy0aklrw0jyv5qkudzN0H0jgvTBh09g976dx0tM2zb/AKRt2gd5IV4o6yOVofE9kjT6zHBw94K+Ncx8ErQ10kL88Mkkb/ajcWE+70kH2ahZr0MbTT1Mc0VVKZZYixwcQ0ERvBblJAGazmO1PPetKQCEIQCEIQCEIQCgtsNpoqCndNIbuPZjjB7UkltGju4k8BcqcJWHdK2JMmr3RkBzYGtjF+D3gSSWP3mD7qChYzistVM+eZ2aR51PBoHosaODWjQD36kpi48/5/BSsmGsd6Li3u9IfvTSXDZBuAd3t3+4oGd+S3WnqvyXZ5smHAyPMbO0xud4kkIE0jmgG72kuNiNMoG4LCX6GxBB5EEfNPcIxyppXF1PPJCTvDT2T4sddrjpvIQPtn9l6ytlyRRSC5JfNI17WNzG7nPe7V5vc2FyfiNYxitjwqjjwyhvLWzAsYwavzyXzzyW9EekRfTs8mkjMajpIxN7cpq32PsxwsPvZHceRCmejra6hoWSy1DZ5Kxwd2yA8OG8Rsfclpd2cznb+dgEF2wrC4tn8PdM6N09U5rWuMbS67raRh1uxC3UlxtexO8gKu7FYscamdFXUMEzMriauNjo3REWytMgO830AIPHUKoz9I+IunfOypdHnP5sZXRNaPRYGPBGg0va53lSdL0kYvUkQU5a6R27qYG57cSS67Wj61gO8IITpCwGOhrX08UhkYGseLkFzM9zkeeJFgfBwvzMfR7O1ksJnippnw3t1jGFwPMtA7ThpvAIWq4H0ZMp2PrMSElZKO2aeNr5rv8AretO7xs3uKseyGOT1DZ66qYaWlhD2wwEFpayMXlkluBci2UCwAs63Mh85vaQSC0gjQgggg94Oo804wvFZqZ2enmkhd/duyg+LR2XeamYaCrxmtmfCwudI8vcXGzIWHSMSOA7NmgADUnKbA6qdrujqkp5GQT4tEyoeQ3q207nhrneiHESdm+npAIEKfpRne3q66np66P+9Y1j/wDE1uXl6vBOcOmwaR+emnq8In55i6I8dXBzrt03Et8FW9ttjp8NlayYh7HgmOVl8rrek0g6tcLjTXfvVaMo5gef8lBubm4qYtfyDHKXhbJ1hHH6t9CNMx056JzhPSfR0cfUT0lZRlty2J7HvuSblsbnuva50BAAFrLCaGukhdnhkfG/2mOcw+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/nEhkjRSU15XRmT8/1b+qsYrw9bk0I3WDeFraIGe0uFtp5GdW5z45oo54y62cMfcZX2FiQWu1G8WOl7JHD4bDrHfdH4/uQ+WWqlMs7i46ZjYDQaMY0Cwa0AABo0ACXmkv4ILx0LYn1eKNYd08Ukf3m2lb8GPX0OvnToawf8oxJsmuSmaZXHX03Asiafe533V9FoBCEIBCEIBCEIEK2obHG+R5s1jXOceTWgk/AL5gq6t00j5X+lI9zz3F5LreV7eS2/pfxTqcPczjUPbB3WIc+S/iyNw81hSDoOKUZUFIoRh314cLOAI5EX+aby4ZE7ddp7jp7iuF61xQNJ8GkHokPHIdk+46H3qPnjcw2c0t+1+/cp9s5CWbU30Oo5cPcjVVLuev8APNWXZPbqqw9rm07YMrrk547uJ4EvaQ425EkLmXDoX+rkPNnZ+G74JjPgB3seHdzuyfeP4IPW7R1T6kTPrJ2SPc0PmDn9ltxc9XHvaBrkA1tay1HpX24gkw+OnpKlkxnLWvfm1bEyxcZdAWlzsoN7aZtNFjNRSyM9Njmjna497dE2zX3D+fkg+hccr2bP4dBHSQ9bJIbZyCWufYF8srm7ySQGtuOQ0CabO7OwV9BJU4lRwUjyXPbPG10D8lg4TOucwN7m7ic1r8VleCdIWIUjBHFUFzBuZI0Stbyy5tWgW3A2S1Xt1PWSMGJSzPpQbvhp8kWYjVtwfS1A3nTeLHVBBvxieR0Qle+pEZJZHM6SQEaXGXNmDSGi4aefffUcIxnEKnq4qXBKWKLTOZKcticCdSC8NAFr7g4/JTOEbSYaYurwmakoZv8A5MDg53L6QuALr8SX+Cpm32LY5SZfymstHKSY308kbQ77IYBIBa2u7UaoHXTds9Q0r4TTBkU8hPWQMIDMltH5dzO1YcAbnldQk3RZWmJstM6nq2kAkQytJabAubYkB1r8DryVVwvDqmtmyQxyVEzt5vmP2nvcbAd7jZang2xdLgzW1WJ1bhKdWU8D3tzEbh2CHycOTRxugybE8NmgdlqIpInbrPY5vuzCxHgmgPl3/wAVfNv+lCoxBroWNEFMT6OhkeAbjO/huGjfeVn7neaDq/n/AD70pDE5zg1uhPy4k9yb5j/+KbpKfqma+m7f3fVQKEBjQxu4fE8SU2qJg0X93ilHHeUpstg7sQroacA5XO7RHqxN1kcTw0B8yAg37oRwE02Gtkf+cqXdeT9QgCIeGUZvvlaEkoGtDQ1tgAAABwAFgEqgEIQgEIQgEIQgz7pyps2GZv7OeF4+8TEfhKVm3R1sc6tEkjnBscZDWsJt1klgXfdaC3xJ7lsXSfT58KrAN7YjJ/l2k+TSqD0aPAoGX39ZMf1yB8AFsnrLfDfFuj17NQxzfsm7fcfwIVYqdnJmmwAf3DR3ud+BK2SmxB7fRebcjqPis+6XsdeerhFm5gS/LpmA338bt9x5rbEyqMQvFGMcRu0Vs2X2XqKqIz2tCHFjXAdp7m+lbhYbr87jgpUhkKcrtl5mXtYjv7J/FvxCh56d7PTa5viLDyO4oeuAV22YhJoQOo6pJz0cMnpMbf2m9k+8JFF0DSo2dH/Sk8nj/c39yi6rCJmXJjJHNvaHjpr8FYmykJaOpRqkX8P5/nivP3W8PDlxV4njil/OMa7vI1/xDVRtTs3G70Hub3HtN/f80E1hPS1PS0hp4KaliduEsbHAjTVzmEkPff1ibdxVFxLEpZ5DLM90kjt73kucfM7h3DQJzVbPzt3NDxzYb/Df8FGPaQbEEHkRYoPEITvDqTrHa+iN5+QHeUDrCaW30jvuj/cnMj7m67mkvoNyZ1c+Ud53fvQN8Qmv2B5/gFvfRXssKCmzvH9InDXSfUZvZEOR1u7vsPVWZ9F2znWy/lUrbsjP0YPryjXN3huh8SORW8UvoM+y35Baz0/ZVJ1HW96iJH2TJ1S6+hssatzKsHelmyg8VVaaqfxH4J8yqQT6FFRVp5p0ytQO0JNswPFKXQNsSo2zRSQv9CRjmOt7LwWn4FZn/wCAtw+1NG90jBd4c+wd23FxBtofGwWqlU3ainzTk/Vb+KrPU64gGVaoXSa/NNCf7t37TVf5KQqRwzYymrIC6qiD7uIjcCWPa1uhLXtINi4E8jYLdJz18/LddiKh0VBShjiB1EbiN4u8Z3aeLiovGuhQXzUlSW/3czc48BI2xHmHJfD4n00ccD7Z4WMjdlN25mNDTlNhcadyzKtLYaxr/wA7E13e3Q+5M58DpZfRdkJ4O0/go6OsTllSCq8ifVD28wmmozYjNI7VrYzl77n1QLWO7iOao7aoHfp8VOdJEpNaRwEbLeZdf5D3KrONtVFXEk14O4groFaxsjsjTMpIg52Wd7Q+R5G9zxmyh3stBAA7r7yjFOjwOuWta7vZofe3f5gp4z1k6FacS2Klj9G/g4f7h+5QNThssd8zDYbyO0B4kbvNPG+mi7bIVwhYHDKkruRzXiz2tcPrAH3ck0QECFTs/C7VhdGe45h7jr8UzADGhjfPvPElSoeVDE3Rrl7gASdwXey2AyYjVsibo09qR39nE0jM7x4AcSQFG1Upe4MaCdQAALlzjoAAN/JfQnR5soKCmDXAdfJZ0zuR1yxg8m3PiSTyQe/kbIXCKJuWONrWsbyaGjeeJO8niSVYYX2jafqt+QUNXj6d3l+yE8a8uDQOAA+Cq8TOuppS4pWnp+aUgp7b05UqeNbZeoQgF2xxXCc00KB1SxEqQ6vuRBFlCUQBVexiEmQm3AKwlQeJvtIfAKs9TriDkp3SExxAl+4nhGD6z3cDbUDeeSuNJA2NjWN0a1oaB3AWHyUZs6fz/wCl/wCKNTAWapmOiqRtXh9pswGjwD94aH5N96uxUHjhD7D2T+GqTrdcUd8BC5BIU9JTJlVwZWk2udwHNxNmjzJC6ObP9rdl6uolNRBA6WPI1hLC0uDmXzdgnMR2huB4qh17CwPa9rmODXdl7Sxw04tcAV9X4ThgijYw72gX73HVx8zdK4nhEFQ3JPDHK3k9rXe6408lyrpFKp6rstB9lvyCdw1FtWuLfAqGrYHRyPZ7LiLchfs28rLhlQQuvrmtTMScdHhsg7xr71jnSVjbpKp8TPo4272tNrngDbfYWPn3LQYqxZJtf/XZ/tD9kKdKyimzEcferRRbNVD4myvb1YeMzAWuJc07ibejfeN5VYpYBJJHGdz5I4zbfZ7ww28ivpBuJu3EMc3g0gaDgApk9bb4wuowqVl7sJA4t7Q9w1HmEyBW91FNSS6vjMZ35m7vFYptbi7Xyujia0NY4jOQC8niM3IWt5JYSo8qu1tRlFhvPwHNSprbAkjQA7knsTs0/EaoR3LYx25pB6kYNrC+mY6Ad5vuBWKXToY2PzEV8zey0kU7TxeNHS+DdQPra+qtiSdPA2NrWMaGMY0Na0bmtGgASiBpWUIe4OvYgW8R/N0vFCGjRKIQCEIQCEL1oug7hZcqXo4bapvRQKTAQeoQhAFVrG32lP2WqyqBxiIOeQdDYa+SrPU6462YOk36X/ijU0FDbMssJxyl/wCKNP66qDRbisvWzhLEay2gUSdV64klPaSiJ1Kxpl1IPMFd4Hhwl+mkN8sjwxg9Fpje5mY8XO7N+Q5cVxWPtI4cj+CkNmD9B/8AbP8A60iu34idSpQEFNKyosLKFq5tJSgy5h6wF/EafK3uUHJSKy1BzJrJB3LpHPU+q3LBluToBqfJLz9GtNVMD5BJFO9oLnxu1udQHMeC02FhoBuUtTUXXSNY0XY1wMjh6IDdcl+LiQBYbhe9ldI2AKdKyxGs6IqqCWOSKWKaNkkchzXjkDWPDjYatdoOY8FY46xaa5t96zOtw8xvcz2SR5D0fhZMs0XNVdrhza4fArCJj2nH6zvmVszmkAnkCfcCq5i3RZJq6mna+/ayTDIddSA9gIPmAmjLM6qNz8sbGlz5HBrWje4k6Aedvet+2G2Ybh9K2IWMrrPmcNbyW9EH2W7h5niq70dbDyQTOqKpgErLshZcOy39OW7SRqDlb5nQ2WnU1KSpWShhuu306l4acBdPpwUEA6IriymJ6cBR07hwQIIQgBAJ1SQ3SMMdypmjhsLoFoY7BKIQgEIQgFXcYfaU+A+SsSrO0DCJb8C0WPO2/wDBVnqdcKYLUhrZzxMun+VGuXuLnd5TLCWFxkA/tP8Ajj/crJR0Qbqd6y9bOEaOg4lSQFl6vCsaquLMIle7gT+HFSmyv9XH6Sf/AFpE1rJPpH+Kc7OyAU5P97Uf60iq8ROpKomyjvUHUTZilKyozFJ08BcVK3MUZJ0Xoksbd9vwUzTUoaq3NJ23fbd+0VWU6TWzA/okH6Nvy1UoozZr+qwfo2/JSalUCre0FIC/MOIAPiP4fJTdXUho71ByyZjqtl8rLPUDXU1mPNtzHn9UqciZcDwCbYtDaCUg7o5Db7hVioqMAAnkFWk5I0lEpJjABougEKFhcSyAC69kfYXUPW1dyg8rKm5TMlCUjiug4a26dwwJenplIRQgIGsVJrdPQF6hAIQhAIQhAJvXUglaWuuORGhB5g8CnCEDXD6BkLcrBYc+JPEk7ye8p0hCAXhXqEFUxJ9pn/a/ALzDJ/oco/tJ/jM8p1j9CQ4yNDnB1rtaMzs2gFh39+gXeB4U5rB1gscz3Wve2ZznAX47wqvEyfXtJSFx7lMwQho0XbGAaBdKVPCqxU0wLiRocxuOG9WcqrySds/aPzVZTpLbNf1WD9G35J5VVAaO9R2BThtJD+jb8k1nlLypVHM0pcbpWmpCde4p1R0HFykXMAabcigp+Jy/QTfopP2CrjD6I8AqLiNxFKDp9G/9kq8weiPAfJVpGSi8c629DjZRFfWX0ClbyurL6BMV60XT2mpLoEIKe6lKel5paGAN8Usg8aLL1CEAhCEAhCEAhCEAhCEAhCEAhCEAhCEAhCEHhVOqbiRwPtH4m4+auSjsTwlsxBLnM5ltgXN9m/DxGq2XxlnqEwjM+GFo4RtHwU/SUIbqdSlqOkZG0NYAABYeA3JdY0LmTcfArpcS7j4FBUcVcDBLf+ykt3dgq2wnsjwHyVHr5PoJf0T/ANkqy1db2Q1vIXPkq0jL3EK2/ZamMbC4pSmpS89ymKemDQpWb0tDben7W23L1CAQhCAQhCAQhCAQhCAQhCAQhCAQhCAQhCAQhCAQhCAQhCAQhCAXjhovUIKPjNE5maIAuc9rgwAXLriwPcBfUncrDQYcdC/u0Us5erbfWSeOWMAFgukIWNCEIQCEIQCEIQCEIQCEIQCEIQf/2Q=="/>
          <p:cNvSpPr>
            <a:spLocks noChangeAspect="1" noChangeArrowheads="1"/>
          </p:cNvSpPr>
          <p:nvPr/>
        </p:nvSpPr>
        <p:spPr bwMode="auto">
          <a:xfrm>
            <a:off x="1739900" y="-15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AutoShape 6" descr="data:image/jpeg;base64,/9j/4AAQSkZJRgABAQAAAQABAAD/2wCEAAkGBxQTEhUUExQVFRUXFxYXGBUXFxcXGBYVFxgYFxQYFRcYHCggGBolHBUUITIhJSkrLi4uFx8zODMsNygtLisBCgoKDQ0OGhAPFCwcFBwsKywsKywsLCwsKywsLTQsLCwsLCwsLDcrLDc3LCssNysrNyw3Nzc3KysrKysrKysrK//AABEIAMkA+gMBIgACEQEDEQH/xAAcAAABBQEBAQAAAAAAAAAAAAAAAwQFBgcCAQj/xABLEAABAwIDBAYGBQgJAgcAAAABAAIDBBEFEiEGMUFRBxMiYXGBMkJSkaGxI2JygsEUM3OistHh8CQ0U2OSk7PCw0NUFRYXJWSD8f/EABcBAQEBAQAAAAAAAAAAAAAAAAACAQP/xAAZEQEBAQEBAQAAAAAAAAAAAAAAAQIxESH/2gAMAwEAAhEDEQA/ANxQhCAQhCAQhMMcxaKlhfPM7Kxgv3k8GtHFxOgCCO202mjoKd0rrOkNxFHe2d9tL8Q0aEngFg0W2Fc2V8raqVr3uzO1uy/IRuu0NG61kjtRj8tdUOnl0voxl7iNnBo91yeJ8lEoNKwjphqGWFRBHKOLoyY3/wCE3a4+YV2wfpQw+b0pTTu5TgMH+YCWfrL5+c4DebLoIPrCCdr2hzHNc07nNIIPgQlF8pUFfJA7NBJJE7nG5zL/AGgNHeauWD9K9dDpL1dSB7YEb/8AFGLe9p80G9oWd4N0vUcthM2Wndzc3Oz/ABsuQO9wCu2F4vBUNzQTRyt5xva63cbHQ9xQPkIQgEIQgEIQgEIQgEIQgEIQgEIQgEIQgEIQgEIQgEIQgF899MW1Dn4g+le7LFT5MjfVL3xteXuPtdstHIDvW6Y7i8dLA+eU2YwcN7idGtaOJJsF8w7VtNdUS1LjkkkNy3e0AANa3noA0X+SBAIv4+AFyTwA5nuTTD43MaWv3hxAHdpx81r3RHsTmLa6oZ2RrTxuG8/2zgf1R972UFg6MNhxTRdfUMBqJW2yOF+pjOuTXTMd7vIcLlHpA2dweBglqYzC57srTT3a9xPpERN7LwBqSWmwV3x3GYqSB88zsrGDxLidGtaOLibABY3gOGz49XOqakOZSx9ktB0AFnNp2EcTcOe794sDCPYeKoucOxCnqOIhk+hmA+sNST4tbv4KvYzs5V0t+vppWAevlzR+Odl2jzK3PazZSjlbcUEc8oLdInMp5msF7Oa+7bkZQACQO/RVaFklMctPiVRTE6fk2KRufGSQLNZO6zbdzHHegx7Pcb7+GoXsUhaczCWO9tri13k4WIWs4th+YE4hgocDYmsw1wdmOnaLG2eRrftX8Cq4NjqKqP8AQMSZn/7eqaY5L8sxAPED0D4oGmD9JWIU9h1/XNHqzNz6dzxZ58yVecG6aojpV074j7cTutb4lpDXjwAKzXGtjK+luZaZ+Qf9SP6VhHO8d3AfaAVda8Hdr+Hig+p8F2uoqqwgqYnuOuTNlk843WcPcpwL47J3X4G4twPMcip7Bdtq+l/M1MmX2JCZWaX3CS+Xf6pCD6mQsVwbpveLCrpg7m+Bxaf8uTT9ZX3BOkfDqmwbUNjefUmBid5F9g7dwJQW1C5a8EXBuOYXt0HqEIQCEIQCEIQCEIQCEIQCEIQCpe2XSLBQStiyOmktd7WOAMY9W99Mx5aaa8rqdI+2TaCGzCDUyAiJp1tbR0jx7Lb+ZsOa+d5ZnPc57iXvc4uc929znG7nHvJJQWjbvbOTEZgQDHAz83GTrfi+Sxtm1I00A8Sqz1xSJPMqb2T2XqK+QsgaGtbbrJn3yR34bu08jUNHvA1QQ2Y/xUxg21tZSkdTUyBo9Rzs8fhkfcDysrPjmzGEULurqayrlntZzIBF2CbEXBYQw2NwHO15JvUbAMmpDV4bO+ZjM+eKZgZMMurgC0AFwGtrC99CgWm6R2VTBFilGydo1D4XOje0kWzNa52htxzDenOCspc3/tWMTUjyb/k1XfqzxIbmAafHtnTzWawML9I2uebXs1rnHKN5ytBNhca96TzgjeD3DX+CDZMTfXsIfiGFxVYDbCroiWThutrFpz8SdMoXWE7YU8g6qHEC03saXFI+sbf2OvBab3t6T3nfoVlWD4/VUv8AVp5IRya67P8ALddnwVm/9RxOAzEqKmrG+2G9VKPB2ov4ZUGmYZgRc9oZTyUV7kVGH1MZpjx1hfob2trE7fvG9L9JRw6Knz18AlLrxscIwZS/KSA2QDsE5Sb3A0Wc4S7DCc1BiNVhUh16qY/Ql3Mm5ad3F54aDcvdqtmcYn6t9Q84jAxwINM+P0b2cWsaxtnlpIuA61+IQOOijBcSmhdNDWyU8bbNjDx10cjxbPaJxs1g9G4trfkVP41hdS6//iOE09a2xBqKJ2SYbt7HEPJ1J0NvBPsE6TcPbG2ms6gkYwMZFUxlrWWADblp9G/MtJsfFemnLyah1KHufa9ZhVR2n2GjpIyWl2nq/SW3C6DPZNlsLqHFlLXPpZ/+3rmFpBI0aHEN5ji4+Ki8Z6OsRp+06AzMtcSQESAjnlHb/V471qMkwqR1HX0lcQD/AEbEIvyeptfSzgwWOoseq5ajevML2McHOFIa7CpG65RJHPSPJPqtLnX8CG+CDAi6xIOhBsQdHAjeCDqCuTytf+eS2bbfE56Qxsxako8QikJEc0bTHN2AL5gQcrrH1SBv14JphXR3Q4pAaihdVUgzFmSZrXsLh6WXtXcNd+fhbSxQZrhGP1VKb09RLDb1WOOTmbxm7PeFfcE6a6yOwqIop2j1m3if5m5YfcFBbSdGNfRsfK5kUsTAXOkjeOy0aklrw0jyv5qkudzN0H0jgvTBh09g976dx0tM2zb/AKRt2gd5IV4o6yOVofE9kjT6zHBw94K+Ncx8ErQ10kL88Mkkb/ajcWE+70kH2ahZr0MbTT1Mc0VVKZZYixwcQ0ERvBblJAGazmO1PPetKQCEIQCEIQCEIQCgtsNpoqCndNIbuPZjjB7UkltGju4k8BcqcJWHdK2JMmr3RkBzYGtjF+D3gSSWP3mD7qChYzistVM+eZ2aR51PBoHosaODWjQD36kpi48/5/BSsmGsd6Li3u9IfvTSXDZBuAd3t3+4oGd+S3WnqvyXZ5smHAyPMbO0xud4kkIE0jmgG72kuNiNMoG4LCX6GxBB5EEfNPcIxyppXF1PPJCTvDT2T4sddrjpvIQPtn9l6ytlyRRSC5JfNI17WNzG7nPe7V5vc2FyfiNYxitjwqjjwyhvLWzAsYwavzyXzzyW9EekRfTs8mkjMajpIxN7cpq32PsxwsPvZHceRCmejra6hoWSy1DZ5Kxwd2yA8OG8Rsfclpd2cznb+dgEF2wrC4tn8PdM6N09U5rWuMbS67raRh1uxC3UlxtexO8gKu7FYscamdFXUMEzMriauNjo3REWytMgO830AIPHUKoz9I+IunfOypdHnP5sZXRNaPRYGPBGg0va53lSdL0kYvUkQU5a6R27qYG57cSS67Wj61gO8IITpCwGOhrX08UhkYGseLkFzM9zkeeJFgfBwvzMfR7O1ksJnippnw3t1jGFwPMtA7ThpvAIWq4H0ZMp2PrMSElZKO2aeNr5rv8AretO7xs3uKseyGOT1DZ66qYaWlhD2wwEFpayMXlkluBci2UCwAs63Mh85vaQSC0gjQgggg94Oo804wvFZqZ2enmkhd/duyg+LR2XeamYaCrxmtmfCwudI8vcXGzIWHSMSOA7NmgADUnKbA6qdrujqkp5GQT4tEyoeQ3q207nhrneiHESdm+npAIEKfpRne3q66np66P+9Y1j/wDE1uXl6vBOcOmwaR+emnq8In55i6I8dXBzrt03Et8FW9ttjp8NlayYh7HgmOVl8rrek0g6tcLjTXfvVaMo5gef8lBubm4qYtfyDHKXhbJ1hHH6t9CNMx056JzhPSfR0cfUT0lZRlty2J7HvuSblsbnuva50BAAFrLCaGukhdnhkfG/2mOcw+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/nEhkjRSU15XRmT8/1b+qsYrw9bk0I3WDeFraIGe0uFtp5GdW5z45oo54y62cMfcZX2FiQWu1G8WOl7JHD4bDrHfdH4/uQ+WWqlMs7i46ZjYDQaMY0Cwa0AABo0ACXmkv4ILx0LYn1eKNYd08Ukf3m2lb8GPX0OvnToawf8oxJsmuSmaZXHX03Asiafe533V9FoBCEIBCEIBCEIEK2obHG+R5s1jXOceTWgk/AL5gq6t00j5X+lI9zz3F5LreV7eS2/pfxTqcPczjUPbB3WIc+S/iyNw81hSDoOKUZUFIoRh314cLOAI5EX+aby4ZE7ddp7jp7iuF61xQNJ8GkHokPHIdk+46H3qPnjcw2c0t+1+/cp9s5CWbU30Oo5cPcjVVLuev8APNWXZPbqqw9rm07YMrrk547uJ4EvaQ425EkLmXDoX+rkPNnZ+G74JjPgB3seHdzuyfeP4IPW7R1T6kTPrJ2SPc0PmDn9ltxc9XHvaBrkA1tay1HpX24gkw+OnpKlkxnLWvfm1bEyxcZdAWlzsoN7aZtNFjNRSyM9Njmjna497dE2zX3D+fkg+hccr2bP4dBHSQ9bJIbZyCWufYF8srm7ySQGtuOQ0CabO7OwV9BJU4lRwUjyXPbPG10D8lg4TOucwN7m7ic1r8VleCdIWIUjBHFUFzBuZI0Stbyy5tWgW3A2S1Xt1PWSMGJSzPpQbvhp8kWYjVtwfS1A3nTeLHVBBvxieR0Qle+pEZJZHM6SQEaXGXNmDSGi4aefffUcIxnEKnq4qXBKWKLTOZKcticCdSC8NAFr7g4/JTOEbSYaYurwmakoZv8A5MDg53L6QuALr8SX+Cpm32LY5SZfymstHKSY308kbQ77IYBIBa2u7UaoHXTds9Q0r4TTBkU8hPWQMIDMltH5dzO1YcAbnldQk3RZWmJstM6nq2kAkQytJabAubYkB1r8DryVVwvDqmtmyQxyVEzt5vmP2nvcbAd7jZang2xdLgzW1WJ1bhKdWU8D3tzEbh2CHycOTRxugybE8NmgdlqIpInbrPY5vuzCxHgmgPl3/wAVfNv+lCoxBroWNEFMT6OhkeAbjO/huGjfeVn7neaDq/n/AD70pDE5zg1uhPy4k9yb5j/+KbpKfqma+m7f3fVQKEBjQxu4fE8SU2qJg0X93ilHHeUpstg7sQroacA5XO7RHqxN1kcTw0B8yAg37oRwE02Gtkf+cqXdeT9QgCIeGUZvvlaEkoGtDQ1tgAAABwAFgEqgEIQgEIQgEIQgz7pyps2GZv7OeF4+8TEfhKVm3R1sc6tEkjnBscZDWsJt1klgXfdaC3xJ7lsXSfT58KrAN7YjJ/l2k+TSqD0aPAoGX39ZMf1yB8AFsnrLfDfFuj17NQxzfsm7fcfwIVYqdnJmmwAf3DR3ud+BK2SmxB7fRebcjqPis+6XsdeerhFm5gS/LpmA338bt9x5rbEyqMQvFGMcRu0Vs2X2XqKqIz2tCHFjXAdp7m+lbhYbr87jgpUhkKcrtl5mXtYjv7J/FvxCh56d7PTa5viLDyO4oeuAV22YhJoQOo6pJz0cMnpMbf2m9k+8JFF0DSo2dH/Sk8nj/c39yi6rCJmXJjJHNvaHjpr8FYmykJaOpRqkX8P5/nivP3W8PDlxV4njil/OMa7vI1/xDVRtTs3G70Hub3HtN/f80E1hPS1PS0hp4KaliduEsbHAjTVzmEkPff1ibdxVFxLEpZ5DLM90kjt73kucfM7h3DQJzVbPzt3NDxzYb/Df8FGPaQbEEHkRYoPEITvDqTrHa+iN5+QHeUDrCaW30jvuj/cnMj7m67mkvoNyZ1c+Ud53fvQN8Qmv2B5/gFvfRXssKCmzvH9InDXSfUZvZEOR1u7vsPVWZ9F2znWy/lUrbsjP0YPryjXN3huh8SORW8UvoM+y35Baz0/ZVJ1HW96iJH2TJ1S6+hssatzKsHelmyg8VVaaqfxH4J8yqQT6FFRVp5p0ytQO0JNswPFKXQNsSo2zRSQv9CRjmOt7LwWn4FZn/wCAtw+1NG90jBd4c+wd23FxBtofGwWqlU3ainzTk/Vb+KrPU64gGVaoXSa/NNCf7t37TVf5KQqRwzYymrIC6qiD7uIjcCWPa1uhLXtINi4E8jYLdJz18/LddiKh0VBShjiB1EbiN4u8Z3aeLiovGuhQXzUlSW/3czc48BI2xHmHJfD4n00ccD7Z4WMjdlN25mNDTlNhcadyzKtLYaxr/wA7E13e3Q+5M58DpZfRdkJ4O0/go6OsTllSCq8ifVD28wmmozYjNI7VrYzl77n1QLWO7iOao7aoHfp8VOdJEpNaRwEbLeZdf5D3KrONtVFXEk14O4groFaxsjsjTMpIg52Wd7Q+R5G9zxmyh3stBAA7r7yjFOjwOuWta7vZofe3f5gp4z1k6FacS2Klj9G/g4f7h+5QNThssd8zDYbyO0B4kbvNPG+mi7bIVwhYHDKkruRzXiz2tcPrAH3ck0QECFTs/C7VhdGe45h7jr8UzADGhjfPvPElSoeVDE3Rrl7gASdwXey2AyYjVsibo09qR39nE0jM7x4AcSQFG1Upe4MaCdQAALlzjoAAN/JfQnR5soKCmDXAdfJZ0zuR1yxg8m3PiSTyQe/kbIXCKJuWONrWsbyaGjeeJO8niSVYYX2jafqt+QUNXj6d3l+yE8a8uDQOAA+Cq8TOuppS4pWnp+aUgp7b05UqeNbZeoQgF2xxXCc00KB1SxEqQ6vuRBFlCUQBVexiEmQm3AKwlQeJvtIfAKs9TriDkp3SExxAl+4nhGD6z3cDbUDeeSuNJA2NjWN0a1oaB3AWHyUZs6fz/wCl/wCKNTAWapmOiqRtXh9pswGjwD94aH5N96uxUHjhD7D2T+GqTrdcUd8BC5BIU9JTJlVwZWk2udwHNxNmjzJC6ObP9rdl6uolNRBA6WPI1hLC0uDmXzdgnMR2huB4qh17CwPa9rmODXdl7Sxw04tcAV9X4ThgijYw72gX73HVx8zdK4nhEFQ3JPDHK3k9rXe6408lyrpFKp6rstB9lvyCdw1FtWuLfAqGrYHRyPZ7LiLchfs28rLhlQQuvrmtTMScdHhsg7xr71jnSVjbpKp8TPo4272tNrngDbfYWPn3LQYqxZJtf/XZ/tD9kKdKyimzEcferRRbNVD4myvb1YeMzAWuJc07ibejfeN5VYpYBJJHGdz5I4zbfZ7ww28ivpBuJu3EMc3g0gaDgApk9bb4wuowqVl7sJA4t7Q9w1HmEyBW91FNSS6vjMZ35m7vFYptbi7Xyujia0NY4jOQC8niM3IWt5JYSo8qu1tRlFhvPwHNSprbAkjQA7knsTs0/EaoR3LYx25pB6kYNrC+mY6Ad5vuBWKXToY2PzEV8zey0kU7TxeNHS+DdQPra+qtiSdPA2NrWMaGMY0Na0bmtGgASiBpWUIe4OvYgW8R/N0vFCGjRKIQCEIQCEL1oug7hZcqXo4bapvRQKTAQeoQhAFVrG32lP2WqyqBxiIOeQdDYa+SrPU6462YOk36X/ijU0FDbMssJxyl/wCKNP66qDRbisvWzhLEay2gUSdV64klPaSiJ1Kxpl1IPMFd4Hhwl+mkN8sjwxg9Fpje5mY8XO7N+Q5cVxWPtI4cj+CkNmD9B/8AbP8A60iu34idSpQEFNKyosLKFq5tJSgy5h6wF/EafK3uUHJSKy1BzJrJB3LpHPU+q3LBluToBqfJLz9GtNVMD5BJFO9oLnxu1udQHMeC02FhoBuUtTUXXSNY0XY1wMjh6IDdcl+LiQBYbhe9ldI2AKdKyxGs6IqqCWOSKWKaNkkchzXjkDWPDjYatdoOY8FY46xaa5t96zOtw8xvcz2SR5D0fhZMs0XNVdrhza4fArCJj2nH6zvmVszmkAnkCfcCq5i3RZJq6mna+/ayTDIddSA9gIPmAmjLM6qNz8sbGlz5HBrWje4k6Aedvet+2G2Ybh9K2IWMrrPmcNbyW9EH2W7h5niq70dbDyQTOqKpgErLshZcOy39OW7SRqDlb5nQ2WnU1KSpWShhuu306l4acBdPpwUEA6IriymJ6cBR07hwQIIQgBAJ1SQ3SMMdypmjhsLoFoY7BKIQgEIQgFXcYfaU+A+SsSrO0DCJb8C0WPO2/wDBVnqdcKYLUhrZzxMun+VGuXuLnd5TLCWFxkA/tP8Ajj/crJR0Qbqd6y9bOEaOg4lSQFl6vCsaquLMIle7gT+HFSmyv9XH6Sf/AFpE1rJPpH+Kc7OyAU5P97Uf60iq8ROpKomyjvUHUTZilKyozFJ08BcVK3MUZJ0Xoksbd9vwUzTUoaq3NJ23fbd+0VWU6TWzA/okH6Nvy1UoozZr+qwfo2/JSalUCre0FIC/MOIAPiP4fJTdXUho71ByyZjqtl8rLPUDXU1mPNtzHn9UqciZcDwCbYtDaCUg7o5Db7hVioqMAAnkFWk5I0lEpJjABougEKFhcSyAC69kfYXUPW1dyg8rKm5TMlCUjiug4a26dwwJenplIRQgIGsVJrdPQF6hAIQhAIQhAJvXUglaWuuORGhB5g8CnCEDXD6BkLcrBYc+JPEk7ye8p0hCAXhXqEFUxJ9pn/a/ALzDJ/oco/tJ/jM8p1j9CQ4yNDnB1rtaMzs2gFh39+gXeB4U5rB1gscz3Wve2ZznAX47wqvEyfXtJSFx7lMwQho0XbGAaBdKVPCqxU0wLiRocxuOG9WcqrySds/aPzVZTpLbNf1WD9G35J5VVAaO9R2BThtJD+jb8k1nlLypVHM0pcbpWmpCde4p1R0HFykXMAabcigp+Jy/QTfopP2CrjD6I8AqLiNxFKDp9G/9kq8weiPAfJVpGSi8c629DjZRFfWX0ClbyurL6BMV60XT2mpLoEIKe6lKel5paGAN8Usg8aLL1CEAhCEAhCEAhCEAhCEAhCEAhCEAhCEAhCEHhVOqbiRwPtH4m4+auSjsTwlsxBLnM5ltgXN9m/DxGq2XxlnqEwjM+GFo4RtHwU/SUIbqdSlqOkZG0NYAABYeA3JdY0LmTcfArpcS7j4FBUcVcDBLf+ykt3dgq2wnsjwHyVHr5PoJf0T/ANkqy1db2Q1vIXPkq0jL3EK2/ZamMbC4pSmpS89ymKemDQpWb0tDben7W23L1CAQhCAQhCAQhCAQhCAQhCAQhCAQhCAQhCAQhCAQhCAQhCAQhCAXjhovUIKPjNE5maIAuc9rgwAXLriwPcBfUncrDQYcdC/u0Us5erbfWSeOWMAFgukIWNCEIQCEIQCEIQCEIQCEIQCEIQf/2Q=="/>
          <p:cNvSpPr>
            <a:spLocks noChangeAspect="1" noChangeArrowheads="1"/>
          </p:cNvSpPr>
          <p:nvPr/>
        </p:nvSpPr>
        <p:spPr bwMode="auto">
          <a:xfrm>
            <a:off x="1892300" y="15081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800646"/>
              </p:ext>
            </p:extLst>
          </p:nvPr>
        </p:nvGraphicFramePr>
        <p:xfrm>
          <a:off x="2209800" y="2438400"/>
          <a:ext cx="7467600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0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3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Inductor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Capacitor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696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l"/>
                      <a:r>
                        <a:rPr lang="en-US" b="1" dirty="0"/>
                        <a:t>Circuit </a:t>
                      </a:r>
                    </a:p>
                    <a:p>
                      <a:pPr algn="l"/>
                      <a:r>
                        <a:rPr lang="en-US" b="1" dirty="0"/>
                        <a:t>Symbol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endParaRPr lang="en-US" b="1" dirty="0"/>
                    </a:p>
                    <a:p>
                      <a:r>
                        <a:rPr lang="en-US" b="1" dirty="0"/>
                        <a:t>Fundamental I/V relationship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endParaRPr lang="en-US" b="1" dirty="0"/>
                    </a:p>
                    <a:p>
                      <a:r>
                        <a:rPr lang="en-US" b="1" dirty="0"/>
                        <a:t>Units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r>
                        <a:rPr lang="en-US" dirty="0"/>
                        <a:t>L=inductance (Henrys)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r>
                        <a:rPr lang="en-US" dirty="0"/>
                        <a:t>C=capacitance (Farads)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61" name="Group 160"/>
          <p:cNvGrpSpPr/>
          <p:nvPr/>
        </p:nvGrpSpPr>
        <p:grpSpPr>
          <a:xfrm>
            <a:off x="4114800" y="3158068"/>
            <a:ext cx="2644422" cy="423333"/>
            <a:chOff x="1786467" y="5215467"/>
            <a:chExt cx="2644422" cy="423333"/>
          </a:xfrm>
        </p:grpSpPr>
        <p:grpSp>
          <p:nvGrpSpPr>
            <p:cNvPr id="122" name="Group 121"/>
            <p:cNvGrpSpPr/>
            <p:nvPr/>
          </p:nvGrpSpPr>
          <p:grpSpPr>
            <a:xfrm>
              <a:off x="3581401" y="5215467"/>
              <a:ext cx="304799" cy="423333"/>
              <a:chOff x="1981201" y="5215467"/>
              <a:chExt cx="457200" cy="685800"/>
            </a:xfrm>
          </p:grpSpPr>
          <p:grpSp>
            <p:nvGrpSpPr>
              <p:cNvPr id="116" name="Group 115"/>
              <p:cNvGrpSpPr/>
              <p:nvPr/>
            </p:nvGrpSpPr>
            <p:grpSpPr>
              <a:xfrm rot="16200000">
                <a:off x="1866901" y="5329767"/>
                <a:ext cx="685800" cy="457200"/>
                <a:chOff x="1524000" y="5943600"/>
                <a:chExt cx="685800" cy="457200"/>
              </a:xfrm>
            </p:grpSpPr>
            <p:sp>
              <p:nvSpPr>
                <p:cNvPr id="117" name="Arc 116"/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8" name="Arc 117"/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19" name="Group 118"/>
              <p:cNvGrpSpPr/>
              <p:nvPr/>
            </p:nvGrpSpPr>
            <p:grpSpPr>
              <a:xfrm rot="5400000" flipV="1">
                <a:off x="1807633" y="5507569"/>
                <a:ext cx="423335" cy="76200"/>
                <a:chOff x="1524000" y="5943600"/>
                <a:chExt cx="685800" cy="457200"/>
              </a:xfrm>
            </p:grpSpPr>
            <p:sp>
              <p:nvSpPr>
                <p:cNvPr id="120" name="Arc 119"/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21" name="Arc 120"/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  <p:grpSp>
          <p:nvGrpSpPr>
            <p:cNvPr id="123" name="Group 122"/>
            <p:cNvGrpSpPr/>
            <p:nvPr/>
          </p:nvGrpSpPr>
          <p:grpSpPr>
            <a:xfrm>
              <a:off x="3330223" y="5215467"/>
              <a:ext cx="304799" cy="423333"/>
              <a:chOff x="1981201" y="5215467"/>
              <a:chExt cx="457200" cy="685800"/>
            </a:xfrm>
          </p:grpSpPr>
          <p:grpSp>
            <p:nvGrpSpPr>
              <p:cNvPr id="124" name="Group 115"/>
              <p:cNvGrpSpPr/>
              <p:nvPr/>
            </p:nvGrpSpPr>
            <p:grpSpPr>
              <a:xfrm rot="16200000">
                <a:off x="1866901" y="5329767"/>
                <a:ext cx="685800" cy="457200"/>
                <a:chOff x="1524000" y="5943600"/>
                <a:chExt cx="685800" cy="457200"/>
              </a:xfrm>
            </p:grpSpPr>
            <p:sp>
              <p:nvSpPr>
                <p:cNvPr id="128" name="Arc 127"/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29" name="Arc 128"/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25" name="Group 118"/>
              <p:cNvGrpSpPr/>
              <p:nvPr/>
            </p:nvGrpSpPr>
            <p:grpSpPr>
              <a:xfrm rot="5400000" flipV="1">
                <a:off x="1807633" y="5507569"/>
                <a:ext cx="423335" cy="76200"/>
                <a:chOff x="1524000" y="5943600"/>
                <a:chExt cx="685800" cy="457200"/>
              </a:xfrm>
            </p:grpSpPr>
            <p:sp>
              <p:nvSpPr>
                <p:cNvPr id="126" name="Arc 125"/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27" name="Arc 126"/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  <p:grpSp>
          <p:nvGrpSpPr>
            <p:cNvPr id="130" name="Group 129"/>
            <p:cNvGrpSpPr/>
            <p:nvPr/>
          </p:nvGrpSpPr>
          <p:grpSpPr>
            <a:xfrm>
              <a:off x="3081867" y="5215467"/>
              <a:ext cx="304799" cy="423333"/>
              <a:chOff x="1981201" y="5215467"/>
              <a:chExt cx="457200" cy="685800"/>
            </a:xfrm>
          </p:grpSpPr>
          <p:grpSp>
            <p:nvGrpSpPr>
              <p:cNvPr id="131" name="Group 115"/>
              <p:cNvGrpSpPr/>
              <p:nvPr/>
            </p:nvGrpSpPr>
            <p:grpSpPr>
              <a:xfrm rot="16200000">
                <a:off x="1866901" y="5329767"/>
                <a:ext cx="685800" cy="457200"/>
                <a:chOff x="1524000" y="5943600"/>
                <a:chExt cx="685800" cy="457200"/>
              </a:xfrm>
            </p:grpSpPr>
            <p:sp>
              <p:nvSpPr>
                <p:cNvPr id="135" name="Arc 134"/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36" name="Arc 135"/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32" name="Group 118"/>
              <p:cNvGrpSpPr/>
              <p:nvPr/>
            </p:nvGrpSpPr>
            <p:grpSpPr>
              <a:xfrm rot="5400000" flipV="1">
                <a:off x="1807633" y="5507569"/>
                <a:ext cx="423335" cy="76200"/>
                <a:chOff x="1524000" y="5943600"/>
                <a:chExt cx="685800" cy="457200"/>
              </a:xfrm>
            </p:grpSpPr>
            <p:sp>
              <p:nvSpPr>
                <p:cNvPr id="133" name="Arc 132"/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34" name="Arc 133"/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  <p:grpSp>
          <p:nvGrpSpPr>
            <p:cNvPr id="137" name="Group 136"/>
            <p:cNvGrpSpPr/>
            <p:nvPr/>
          </p:nvGrpSpPr>
          <p:grpSpPr>
            <a:xfrm>
              <a:off x="2830689" y="5215467"/>
              <a:ext cx="304799" cy="423333"/>
              <a:chOff x="1981201" y="5215467"/>
              <a:chExt cx="457200" cy="685800"/>
            </a:xfrm>
          </p:grpSpPr>
          <p:grpSp>
            <p:nvGrpSpPr>
              <p:cNvPr id="138" name="Group 115"/>
              <p:cNvGrpSpPr/>
              <p:nvPr/>
            </p:nvGrpSpPr>
            <p:grpSpPr>
              <a:xfrm rot="16200000">
                <a:off x="1866901" y="5329767"/>
                <a:ext cx="685800" cy="457200"/>
                <a:chOff x="1524000" y="5943600"/>
                <a:chExt cx="685800" cy="457200"/>
              </a:xfrm>
            </p:grpSpPr>
            <p:sp>
              <p:nvSpPr>
                <p:cNvPr id="142" name="Arc 141"/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43" name="Arc 142"/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39" name="Group 118"/>
              <p:cNvGrpSpPr/>
              <p:nvPr/>
            </p:nvGrpSpPr>
            <p:grpSpPr>
              <a:xfrm rot="5400000" flipV="1">
                <a:off x="1807633" y="5507569"/>
                <a:ext cx="423335" cy="76200"/>
                <a:chOff x="1524000" y="5943600"/>
                <a:chExt cx="685800" cy="457200"/>
              </a:xfrm>
            </p:grpSpPr>
            <p:sp>
              <p:nvSpPr>
                <p:cNvPr id="140" name="Arc 139"/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41" name="Arc 140"/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  <p:grpSp>
          <p:nvGrpSpPr>
            <p:cNvPr id="144" name="Group 143"/>
            <p:cNvGrpSpPr/>
            <p:nvPr/>
          </p:nvGrpSpPr>
          <p:grpSpPr>
            <a:xfrm>
              <a:off x="2579511" y="5215467"/>
              <a:ext cx="304799" cy="423333"/>
              <a:chOff x="1981201" y="5215467"/>
              <a:chExt cx="457200" cy="685800"/>
            </a:xfrm>
          </p:grpSpPr>
          <p:grpSp>
            <p:nvGrpSpPr>
              <p:cNvPr id="145" name="Group 115"/>
              <p:cNvGrpSpPr/>
              <p:nvPr/>
            </p:nvGrpSpPr>
            <p:grpSpPr>
              <a:xfrm rot="16200000">
                <a:off x="1866901" y="5329767"/>
                <a:ext cx="685800" cy="457200"/>
                <a:chOff x="1524000" y="5943600"/>
                <a:chExt cx="685800" cy="457200"/>
              </a:xfrm>
            </p:grpSpPr>
            <p:sp>
              <p:nvSpPr>
                <p:cNvPr id="149" name="Arc 148"/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50" name="Arc 149"/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46" name="Group 118"/>
              <p:cNvGrpSpPr/>
              <p:nvPr/>
            </p:nvGrpSpPr>
            <p:grpSpPr>
              <a:xfrm rot="5400000" flipV="1">
                <a:off x="1807633" y="5507569"/>
                <a:ext cx="423335" cy="76200"/>
                <a:chOff x="1524000" y="5943600"/>
                <a:chExt cx="685800" cy="457200"/>
              </a:xfrm>
            </p:grpSpPr>
            <p:sp>
              <p:nvSpPr>
                <p:cNvPr id="147" name="Arc 146"/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48" name="Arc 147"/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  <p:grpSp>
          <p:nvGrpSpPr>
            <p:cNvPr id="152" name="Group 115"/>
            <p:cNvGrpSpPr/>
            <p:nvPr/>
          </p:nvGrpSpPr>
          <p:grpSpPr>
            <a:xfrm rot="16200000">
              <a:off x="2269067" y="5274734"/>
              <a:ext cx="423333" cy="304799"/>
              <a:chOff x="1524000" y="5943600"/>
              <a:chExt cx="685800" cy="457200"/>
            </a:xfrm>
          </p:grpSpPr>
          <p:sp>
            <p:nvSpPr>
              <p:cNvPr id="156" name="Arc 155"/>
              <p:cNvSpPr/>
              <p:nvPr/>
            </p:nvSpPr>
            <p:spPr>
              <a:xfrm>
                <a:off x="1524000" y="5943600"/>
                <a:ext cx="685800" cy="457200"/>
              </a:xfrm>
              <a:prstGeom prst="arc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57" name="Arc 156"/>
              <p:cNvSpPr/>
              <p:nvPr/>
            </p:nvSpPr>
            <p:spPr>
              <a:xfrm flipV="1">
                <a:off x="1524000" y="5943600"/>
                <a:ext cx="685800" cy="457200"/>
              </a:xfrm>
              <a:prstGeom prst="arc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cxnSp>
          <p:nvCxnSpPr>
            <p:cNvPr id="159" name="Straight Connector 158"/>
            <p:cNvCxnSpPr/>
            <p:nvPr/>
          </p:nvCxnSpPr>
          <p:spPr>
            <a:xfrm>
              <a:off x="3897489" y="5421489"/>
              <a:ext cx="5334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1786467" y="5421489"/>
              <a:ext cx="5334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8" name="Group 167"/>
          <p:cNvGrpSpPr/>
          <p:nvPr/>
        </p:nvGrpSpPr>
        <p:grpSpPr>
          <a:xfrm>
            <a:off x="7239000" y="3048000"/>
            <a:ext cx="2156178" cy="609600"/>
            <a:chOff x="2579511" y="5181600"/>
            <a:chExt cx="2156178" cy="609600"/>
          </a:xfrm>
        </p:grpSpPr>
        <p:cxnSp>
          <p:nvCxnSpPr>
            <p:cNvPr id="163" name="Straight Connector 162"/>
            <p:cNvCxnSpPr/>
            <p:nvPr/>
          </p:nvCxnSpPr>
          <p:spPr>
            <a:xfrm>
              <a:off x="3581400" y="5181600"/>
              <a:ext cx="0" cy="6096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>
              <a:off x="3733800" y="5181600"/>
              <a:ext cx="0" cy="6096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>
              <a:off x="3745089" y="5486400"/>
              <a:ext cx="9906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>
              <a:off x="2579511" y="5486400"/>
              <a:ext cx="9906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1" name="Group 170"/>
          <p:cNvGrpSpPr/>
          <p:nvPr/>
        </p:nvGrpSpPr>
        <p:grpSpPr>
          <a:xfrm>
            <a:off x="5105401" y="2712157"/>
            <a:ext cx="804333" cy="476576"/>
            <a:chOff x="2895600" y="5760156"/>
            <a:chExt cx="804333" cy="476576"/>
          </a:xfrm>
        </p:grpSpPr>
        <p:sp>
          <p:nvSpPr>
            <p:cNvPr id="169" name="TextBox 168"/>
            <p:cNvSpPr txBox="1"/>
            <p:nvPr/>
          </p:nvSpPr>
          <p:spPr>
            <a:xfrm>
              <a:off x="2895600" y="58674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+ V </a:t>
              </a: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3318933" y="5760156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_</a:t>
              </a:r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7981246" y="2661355"/>
            <a:ext cx="804333" cy="476576"/>
            <a:chOff x="2895600" y="5760156"/>
            <a:chExt cx="804333" cy="476576"/>
          </a:xfrm>
        </p:grpSpPr>
        <p:sp>
          <p:nvSpPr>
            <p:cNvPr id="173" name="TextBox 172"/>
            <p:cNvSpPr txBox="1"/>
            <p:nvPr/>
          </p:nvSpPr>
          <p:spPr>
            <a:xfrm>
              <a:off x="2895600" y="58674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+ V </a:t>
              </a: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3318933" y="5760156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_</a:t>
              </a:r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4876800" y="3505200"/>
            <a:ext cx="999066" cy="381000"/>
            <a:chOff x="2810934" y="5452533"/>
            <a:chExt cx="999066" cy="381000"/>
          </a:xfrm>
        </p:grpSpPr>
        <p:cxnSp>
          <p:nvCxnSpPr>
            <p:cNvPr id="176" name="Straight Arrow Connector 175"/>
            <p:cNvCxnSpPr/>
            <p:nvPr/>
          </p:nvCxnSpPr>
          <p:spPr>
            <a:xfrm>
              <a:off x="3048000" y="5638800"/>
              <a:ext cx="762000" cy="0"/>
            </a:xfrm>
            <a:prstGeom prst="straightConnector1">
              <a:avLst/>
            </a:prstGeom>
            <a:ln w="19050">
              <a:solidFill>
                <a:srgbClr val="1B392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78" name="Object 177"/>
            <p:cNvGraphicFramePr>
              <a:graphicFrameLocks noChangeAspect="1"/>
            </p:cNvGraphicFramePr>
            <p:nvPr/>
          </p:nvGraphicFramePr>
          <p:xfrm>
            <a:off x="2810934" y="5452533"/>
            <a:ext cx="283064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8" name="Equation" r:id="rId4" imgW="88560" imgH="164880" progId="Equation.3">
                    <p:embed/>
                  </p:oleObj>
                </mc:Choice>
                <mc:Fallback>
                  <p:oleObj name="Equation" r:id="rId4" imgW="88560" imgH="164880" progId="Equation.3">
                    <p:embed/>
                    <p:pic>
                      <p:nvPicPr>
                        <p:cNvPr id="178" name="Object 1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0934" y="5452533"/>
                          <a:ext cx="283064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0" name="Group 179"/>
          <p:cNvGrpSpPr/>
          <p:nvPr/>
        </p:nvGrpSpPr>
        <p:grpSpPr>
          <a:xfrm>
            <a:off x="7763934" y="3546144"/>
            <a:ext cx="999066" cy="381000"/>
            <a:chOff x="2810934" y="5452533"/>
            <a:chExt cx="999066" cy="381000"/>
          </a:xfrm>
        </p:grpSpPr>
        <p:cxnSp>
          <p:nvCxnSpPr>
            <p:cNvPr id="181" name="Straight Arrow Connector 180"/>
            <p:cNvCxnSpPr/>
            <p:nvPr/>
          </p:nvCxnSpPr>
          <p:spPr>
            <a:xfrm>
              <a:off x="3048000" y="5638800"/>
              <a:ext cx="762000" cy="0"/>
            </a:xfrm>
            <a:prstGeom prst="straightConnector1">
              <a:avLst/>
            </a:prstGeom>
            <a:ln w="19050">
              <a:solidFill>
                <a:srgbClr val="1B392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82" name="Object 181"/>
            <p:cNvGraphicFramePr>
              <a:graphicFrameLocks noChangeAspect="1"/>
            </p:cNvGraphicFramePr>
            <p:nvPr/>
          </p:nvGraphicFramePr>
          <p:xfrm>
            <a:off x="2810934" y="5452533"/>
            <a:ext cx="283064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9" name="Equation" r:id="rId6" imgW="88560" imgH="164880" progId="Equation.3">
                    <p:embed/>
                  </p:oleObj>
                </mc:Choice>
                <mc:Fallback>
                  <p:oleObj name="Equation" r:id="rId6" imgW="88560" imgH="164880" progId="Equation.3">
                    <p:embed/>
                    <p:pic>
                      <p:nvPicPr>
                        <p:cNvPr id="182" name="Object 1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0934" y="5452533"/>
                          <a:ext cx="283064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3" name="Object 182"/>
          <p:cNvGraphicFramePr>
            <a:graphicFrameLocks noChangeAspect="1"/>
          </p:cNvGraphicFramePr>
          <p:nvPr/>
        </p:nvGraphicFramePr>
        <p:xfrm>
          <a:off x="4800600" y="4038600"/>
          <a:ext cx="109261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8" imgW="533160" imgH="393480" progId="Equation.3">
                  <p:embed/>
                </p:oleObj>
              </mc:Choice>
              <mc:Fallback>
                <p:oleObj name="Equation" r:id="rId8" imgW="533160" imgH="393480" progId="Equation.3">
                  <p:embed/>
                  <p:pic>
                    <p:nvPicPr>
                      <p:cNvPr id="183" name="Object 1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038600"/>
                        <a:ext cx="1092610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7802563" y="3994150"/>
          <a:ext cx="1119187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10" imgW="545760" imgH="393480" progId="Equation.3">
                  <p:embed/>
                </p:oleObj>
              </mc:Choice>
              <mc:Fallback>
                <p:oleObj name="Equation" r:id="rId10" imgW="545760" imgH="393480" progId="Equation.3">
                  <p:embed/>
                  <p:pic>
                    <p:nvPicPr>
                      <p:cNvPr id="1126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2563" y="3994150"/>
                        <a:ext cx="1119187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7985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Properties of Inductors and Capacitors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2DB7868-00E8-412F-A133-D1C70B967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the fundamental I/V relationship we can infer several properties of inductors and capacitors.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2" name="AutoShape 2" descr="data:image/jpeg;base64,/9j/4AAQSkZJRgABAQAAAQABAAD/2wCEAAkGBxQTEhUUExQVFRUXFxYXGBUXFxcXGBYVFxgYFxQYFRcYHCggGBolHBUUITIhJSkrLi4uFx8zODMsNygtLisBCgoKDQ0OGhAPFCwcFBwsKywsKywsLCwsKywsLTQsLCwsLCwsLDcrLDc3LCssNysrNyw3Nzc3KysrKysrKysrK//AABEIAMkA+gMBIgACEQEDEQH/xAAcAAABBQEBAQAAAAAAAAAAAAAAAwQFBgcCAQj/xABLEAABAwIDBAYGBQgJAgcAAAABAAIDBBEFEiEGMUFRBxMiYXGBMkJSkaGxI2JygsEUM3OistHh8CQ0U2OSk7PCw0NUFRYXJWSD8f/EABcBAQEBAQAAAAAAAAAAAAAAAAACAQP/xAAZEQEBAQEBAQAAAAAAAAAAAAAAAQIxESH/2gAMAwEAAhEDEQA/ANxQhCAQhCAQhMMcxaKlhfPM7Kxgv3k8GtHFxOgCCO202mjoKd0rrOkNxFHe2d9tL8Q0aEngFg0W2Fc2V8raqVr3uzO1uy/IRuu0NG61kjtRj8tdUOnl0voxl7iNnBo91yeJ8lEoNKwjphqGWFRBHKOLoyY3/wCE3a4+YV2wfpQw+b0pTTu5TgMH+YCWfrL5+c4DebLoIPrCCdr2hzHNc07nNIIPgQlF8pUFfJA7NBJJE7nG5zL/AGgNHeauWD9K9dDpL1dSB7YEb/8AFGLe9p80G9oWd4N0vUcthM2Wndzc3Oz/ABsuQO9wCu2F4vBUNzQTRyt5xva63cbHQ9xQPkIQgEIQgEIQgEIQgEIQgEIQgEIQgEIQgEIQgEIQgEIQgF899MW1Dn4g+le7LFT5MjfVL3xteXuPtdstHIDvW6Y7i8dLA+eU2YwcN7idGtaOJJsF8w7VtNdUS1LjkkkNy3e0AANa3noA0X+SBAIv4+AFyTwA5nuTTD43MaWv3hxAHdpx81r3RHsTmLa6oZ2RrTxuG8/2zgf1R972UFg6MNhxTRdfUMBqJW2yOF+pjOuTXTMd7vIcLlHpA2dweBglqYzC57srTT3a9xPpERN7LwBqSWmwV3x3GYqSB88zsrGDxLidGtaOLibABY3gOGz49XOqakOZSx9ktB0AFnNp2EcTcOe794sDCPYeKoucOxCnqOIhk+hmA+sNST4tbv4KvYzs5V0t+vppWAevlzR+Odl2jzK3PazZSjlbcUEc8oLdInMp5msF7Oa+7bkZQACQO/RVaFklMctPiVRTE6fk2KRufGSQLNZO6zbdzHHegx7Pcb7+GoXsUhaczCWO9tri13k4WIWs4th+YE4hgocDYmsw1wdmOnaLG2eRrftX8Cq4NjqKqP8AQMSZn/7eqaY5L8sxAPED0D4oGmD9JWIU9h1/XNHqzNz6dzxZ58yVecG6aojpV074j7cTutb4lpDXjwAKzXGtjK+luZaZ+Qf9SP6VhHO8d3AfaAVda8Hdr+Hig+p8F2uoqqwgqYnuOuTNlk843WcPcpwL47J3X4G4twPMcip7Bdtq+l/M1MmX2JCZWaX3CS+Xf6pCD6mQsVwbpveLCrpg7m+Bxaf8uTT9ZX3BOkfDqmwbUNjefUmBid5F9g7dwJQW1C5a8EXBuOYXt0HqEIQCEIQCEIQCEIQCEIQCEIQCpe2XSLBQStiyOmktd7WOAMY9W99Mx5aaa8rqdI+2TaCGzCDUyAiJp1tbR0jx7Lb+ZsOa+d5ZnPc57iXvc4uc929znG7nHvJJQWjbvbOTEZgQDHAz83GTrfi+Sxtm1I00A8Sqz1xSJPMqb2T2XqK+QsgaGtbbrJn3yR34bu08jUNHvA1QQ2Y/xUxg21tZSkdTUyBo9Rzs8fhkfcDysrPjmzGEULurqayrlntZzIBF2CbEXBYQw2NwHO15JvUbAMmpDV4bO+ZjM+eKZgZMMurgC0AFwGtrC99CgWm6R2VTBFilGydo1D4XOje0kWzNa52htxzDenOCspc3/tWMTUjyb/k1XfqzxIbmAafHtnTzWawML9I2uebXs1rnHKN5ytBNhca96TzgjeD3DX+CDZMTfXsIfiGFxVYDbCroiWThutrFpz8SdMoXWE7YU8g6qHEC03saXFI+sbf2OvBab3t6T3nfoVlWD4/VUv8AVp5IRya67P8ALddnwVm/9RxOAzEqKmrG+2G9VKPB2ov4ZUGmYZgRc9oZTyUV7kVGH1MZpjx1hfob2trE7fvG9L9JRw6Knz18AlLrxscIwZS/KSA2QDsE5Sb3A0Wc4S7DCc1BiNVhUh16qY/Ql3Mm5ad3F54aDcvdqtmcYn6t9Q84jAxwINM+P0b2cWsaxtnlpIuA61+IQOOijBcSmhdNDWyU8bbNjDx10cjxbPaJxs1g9G4trfkVP41hdS6//iOE09a2xBqKJ2SYbt7HEPJ1J0NvBPsE6TcPbG2ms6gkYwMZFUxlrWWADblp9G/MtJsfFemnLyah1KHufa9ZhVR2n2GjpIyWl2nq/SW3C6DPZNlsLqHFlLXPpZ/+3rmFpBI0aHEN5ji4+Ki8Z6OsRp+06AzMtcSQESAjnlHb/V471qMkwqR1HX0lcQD/AEbEIvyeptfSzgwWOoseq5ajevML2McHOFIa7CpG65RJHPSPJPqtLnX8CG+CDAi6xIOhBsQdHAjeCDqCuTytf+eS2bbfE56Qxsxako8QikJEc0bTHN2AL5gQcrrH1SBv14JphXR3Q4pAaihdVUgzFmSZrXsLh6WXtXcNd+fhbSxQZrhGP1VKb09RLDb1WOOTmbxm7PeFfcE6a6yOwqIop2j1m3if5m5YfcFBbSdGNfRsfK5kUsTAXOkjeOy0aklrw0jyv5qkudzN0H0jgvTBh09g976dx0tM2zb/AKRt2gd5IV4o6yOVofE9kjT6zHBw94K+Ncx8ErQ10kL88Mkkb/ajcWE+70kH2ahZr0MbTT1Mc0VVKZZYixwcQ0ERvBblJAGazmO1PPetKQCEIQCEIQCEIQCgtsNpoqCndNIbuPZjjB7UkltGju4k8BcqcJWHdK2JMmr3RkBzYGtjF+D3gSSWP3mD7qChYzistVM+eZ2aR51PBoHosaODWjQD36kpi48/5/BSsmGsd6Li3u9IfvTSXDZBuAd3t3+4oGd+S3WnqvyXZ5smHAyPMbO0xud4kkIE0jmgG72kuNiNMoG4LCX6GxBB5EEfNPcIxyppXF1PPJCTvDT2T4sddrjpvIQPtn9l6ytlyRRSC5JfNI17WNzG7nPe7V5vc2FyfiNYxitjwqjjwyhvLWzAsYwavzyXzzyW9EekRfTs8mkjMajpIxN7cpq32PsxwsPvZHceRCmejra6hoWSy1DZ5Kxwd2yA8OG8Rsfclpd2cznb+dgEF2wrC4tn8PdM6N09U5rWuMbS67raRh1uxC3UlxtexO8gKu7FYscamdFXUMEzMriauNjo3REWytMgO830AIPHUKoz9I+IunfOypdHnP5sZXRNaPRYGPBGg0va53lSdL0kYvUkQU5a6R27qYG57cSS67Wj61gO8IITpCwGOhrX08UhkYGseLkFzM9zkeeJFgfBwvzMfR7O1ksJnippnw3t1jGFwPMtA7ThpvAIWq4H0ZMp2PrMSElZKO2aeNr5rv8AretO7xs3uKseyGOT1DZ66qYaWlhD2wwEFpayMXlkluBci2UCwAs63Mh85vaQSC0gjQgggg94Oo804wvFZqZ2enmkhd/duyg+LR2XeamYaCrxmtmfCwudI8vcXGzIWHSMSOA7NmgADUnKbA6qdrujqkp5GQT4tEyoeQ3q207nhrneiHESdm+npAIEKfpRne3q66np66P+9Y1j/wDE1uXl6vBOcOmwaR+emnq8In55i6I8dXBzrt03Et8FW9ttjp8NlayYh7HgmOVl8rrek0g6tcLjTXfvVaMo5gef8lBubm4qYtfyDHKXhbJ1hHH6t9CNMx056JzhPSfR0cfUT0lZRlty2J7HvuSblsbnuva50BAAFrLCaGukhdnhkfG/2mOcw+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/nEhkjRSU15XRmT8/1b+qsYrw9bk0I3WDeFraIGe0uFtp5GdW5z45oo54y62cMfcZX2FiQWu1G8WOl7JHD4bDrHfdH4/uQ+WWqlMs7i46ZjYDQaMY0Cwa0AABo0ACXmkv4ILx0LYn1eKNYd08Ukf3m2lb8GPX0OvnToawf8oxJsmuSmaZXHX03Asiafe533V9FoBCEIBCEIBCEIEK2obHG+R5s1jXOceTWgk/AL5gq6t00j5X+lI9zz3F5LreV7eS2/pfxTqcPczjUPbB3WIc+S/iyNw81hSDoOKUZUFIoRh314cLOAI5EX+aby4ZE7ddp7jp7iuF61xQNJ8GkHokPHIdk+46H3qPnjcw2c0t+1+/cp9s5CWbU30Oo5cPcjVVLuev8APNWXZPbqqw9rm07YMrrk547uJ4EvaQ425EkLmXDoX+rkPNnZ+G74JjPgB3seHdzuyfeP4IPW7R1T6kTPrJ2SPc0PmDn9ltxc9XHvaBrkA1tay1HpX24gkw+OnpKlkxnLWvfm1bEyxcZdAWlzsoN7aZtNFjNRSyM9Njmjna497dE2zX3D+fkg+hccr2bP4dBHSQ9bJIbZyCWufYF8srm7ySQGtuOQ0CabO7OwV9BJU4lRwUjyXPbPG10D8lg4TOucwN7m7ic1r8VleCdIWIUjBHFUFzBuZI0Stbyy5tWgW3A2S1Xt1PWSMGJSzPpQbvhp8kWYjVtwfS1A3nTeLHVBBvxieR0Qle+pEZJZHM6SQEaXGXNmDSGi4aefffUcIxnEKnq4qXBKWKLTOZKcticCdSC8NAFr7g4/JTOEbSYaYurwmakoZv8A5MDg53L6QuALr8SX+Cpm32LY5SZfymstHKSY308kbQ77IYBIBa2u7UaoHXTds9Q0r4TTBkU8hPWQMIDMltH5dzO1YcAbnldQk3RZWmJstM6nq2kAkQytJabAubYkB1r8DryVVwvDqmtmyQxyVEzt5vmP2nvcbAd7jZang2xdLgzW1WJ1bhKdWU8D3tzEbh2CHycOTRxugybE8NmgdlqIpInbrPY5vuzCxHgmgPl3/wAVfNv+lCoxBroWNEFMT6OhkeAbjO/huGjfeVn7neaDq/n/AD70pDE5zg1uhPy4k9yb5j/+KbpKfqma+m7f3fVQKEBjQxu4fE8SU2qJg0X93ilHHeUpstg7sQroacA5XO7RHqxN1kcTw0B8yAg37oRwE02Gtkf+cqXdeT9QgCIeGUZvvlaEkoGtDQ1tgAAABwAFgEqgEIQgEIQgEIQgz7pyps2GZv7OeF4+8TEfhKVm3R1sc6tEkjnBscZDWsJt1klgXfdaC3xJ7lsXSfT58KrAN7YjJ/l2k+TSqD0aPAoGX39ZMf1yB8AFsnrLfDfFuj17NQxzfsm7fcfwIVYqdnJmmwAf3DR3ud+BK2SmxB7fRebcjqPis+6XsdeerhFm5gS/LpmA338bt9x5rbEyqMQvFGMcRu0Vs2X2XqKqIz2tCHFjXAdp7m+lbhYbr87jgpUhkKcrtl5mXtYjv7J/FvxCh56d7PTa5viLDyO4oeuAV22YhJoQOo6pJz0cMnpMbf2m9k+8JFF0DSo2dH/Sk8nj/c39yi6rCJmXJjJHNvaHjpr8FYmykJaOpRqkX8P5/nivP3W8PDlxV4njil/OMa7vI1/xDVRtTs3G70Hub3HtN/f80E1hPS1PS0hp4KaliduEsbHAjTVzmEkPff1ibdxVFxLEpZ5DLM90kjt73kucfM7h3DQJzVbPzt3NDxzYb/Df8FGPaQbEEHkRYoPEITvDqTrHa+iN5+QHeUDrCaW30jvuj/cnMj7m67mkvoNyZ1c+Ud53fvQN8Qmv2B5/gFvfRXssKCmzvH9InDXSfUZvZEOR1u7vsPVWZ9F2znWy/lUrbsjP0YPryjXN3huh8SORW8UvoM+y35Baz0/ZVJ1HW96iJH2TJ1S6+hssatzKsHelmyg8VVaaqfxH4J8yqQT6FFRVp5p0ytQO0JNswPFKXQNsSo2zRSQv9CRjmOt7LwWn4FZn/wCAtw+1NG90jBd4c+wd23FxBtofGwWqlU3ainzTk/Vb+KrPU64gGVaoXSa/NNCf7t37TVf5KQqRwzYymrIC6qiD7uIjcCWPa1uhLXtINi4E8jYLdJz18/LddiKh0VBShjiB1EbiN4u8Z3aeLiovGuhQXzUlSW/3czc48BI2xHmHJfD4n00ccD7Z4WMjdlN25mNDTlNhcadyzKtLYaxr/wA7E13e3Q+5M58DpZfRdkJ4O0/go6OsTllSCq8ifVD28wmmozYjNI7VrYzl77n1QLWO7iOao7aoHfp8VOdJEpNaRwEbLeZdf5D3KrONtVFXEk14O4groFaxsjsjTMpIg52Wd7Q+R5G9zxmyh3stBAA7r7yjFOjwOuWta7vZofe3f5gp4z1k6FacS2Klj9G/g4f7h+5QNThssd8zDYbyO0B4kbvNPG+mi7bIVwhYHDKkruRzXiz2tcPrAH3ck0QECFTs/C7VhdGe45h7jr8UzADGhjfPvPElSoeVDE3Rrl7gASdwXey2AyYjVsibo09qR39nE0jM7x4AcSQFG1Upe4MaCdQAALlzjoAAN/JfQnR5soKCmDXAdfJZ0zuR1yxg8m3PiSTyQe/kbIXCKJuWONrWsbyaGjeeJO8niSVYYX2jafqt+QUNXj6d3l+yE8a8uDQOAA+Cq8TOuppS4pWnp+aUgp7b05UqeNbZeoQgF2xxXCc00KB1SxEqQ6vuRBFlCUQBVexiEmQm3AKwlQeJvtIfAKs9TriDkp3SExxAl+4nhGD6z3cDbUDeeSuNJA2NjWN0a1oaB3AWHyUZs6fz/wCl/wCKNTAWapmOiqRtXh9pswGjwD94aH5N96uxUHjhD7D2T+GqTrdcUd8BC5BIU9JTJlVwZWk2udwHNxNmjzJC6ObP9rdl6uolNRBA6WPI1hLC0uDmXzdgnMR2huB4qh17CwPa9rmODXdl7Sxw04tcAV9X4ThgijYw72gX73HVx8zdK4nhEFQ3JPDHK3k9rXe6408lyrpFKp6rstB9lvyCdw1FtWuLfAqGrYHRyPZ7LiLchfs28rLhlQQuvrmtTMScdHhsg7xr71jnSVjbpKp8TPo4272tNrngDbfYWPn3LQYqxZJtf/XZ/tD9kKdKyimzEcferRRbNVD4myvb1YeMzAWuJc07ibejfeN5VYpYBJJHGdz5I4zbfZ7ww28ivpBuJu3EMc3g0gaDgApk9bb4wuowqVl7sJA4t7Q9w1HmEyBW91FNSS6vjMZ35m7vFYptbi7Xyujia0NY4jOQC8niM3IWt5JYSo8qu1tRlFhvPwHNSprbAkjQA7knsTs0/EaoR3LYx25pB6kYNrC+mY6Ad5vuBWKXToY2PzEV8zey0kU7TxeNHS+DdQPra+qtiSdPA2NrWMaGMY0Na0bmtGgASiBpWUIe4OvYgW8R/N0vFCGjRKIQCEIQCEL1oug7hZcqXo4bapvRQKTAQeoQhAFVrG32lP2WqyqBxiIOeQdDYa+SrPU6462YOk36X/ijU0FDbMssJxyl/wCKNP66qDRbisvWzhLEay2gUSdV64klPaSiJ1Kxpl1IPMFd4Hhwl+mkN8sjwxg9Fpje5mY8XO7N+Q5cVxWPtI4cj+CkNmD9B/8AbP8A60iu34idSpQEFNKyosLKFq5tJSgy5h6wF/EafK3uUHJSKy1BzJrJB3LpHPU+q3LBluToBqfJLz9GtNVMD5BJFO9oLnxu1udQHMeC02FhoBuUtTUXXSNY0XY1wMjh6IDdcl+LiQBYbhe9ldI2AKdKyxGs6IqqCWOSKWKaNkkchzXjkDWPDjYatdoOY8FY46xaa5t96zOtw8xvcz2SR5D0fhZMs0XNVdrhza4fArCJj2nH6zvmVszmkAnkCfcCq5i3RZJq6mna+/ayTDIddSA9gIPmAmjLM6qNz8sbGlz5HBrWje4k6Aedvet+2G2Ybh9K2IWMrrPmcNbyW9EH2W7h5niq70dbDyQTOqKpgErLshZcOy39OW7SRqDlb5nQ2WnU1KSpWShhuu306l4acBdPpwUEA6IriymJ6cBR07hwQIIQgBAJ1SQ3SMMdypmjhsLoFoY7BKIQgEIQgFXcYfaU+A+SsSrO0DCJb8C0WPO2/wDBVnqdcKYLUhrZzxMun+VGuXuLnd5TLCWFxkA/tP8Ajj/crJR0Qbqd6y9bOEaOg4lSQFl6vCsaquLMIle7gT+HFSmyv9XH6Sf/AFpE1rJPpH+Kc7OyAU5P97Uf60iq8ROpKomyjvUHUTZilKyozFJ08BcVK3MUZJ0Xoksbd9vwUzTUoaq3NJ23fbd+0VWU6TWzA/okH6Nvy1UoozZr+qwfo2/JSalUCre0FIC/MOIAPiP4fJTdXUho71ByyZjqtl8rLPUDXU1mPNtzHn9UqciZcDwCbYtDaCUg7o5Db7hVioqMAAnkFWk5I0lEpJjABougEKFhcSyAC69kfYXUPW1dyg8rKm5TMlCUjiug4a26dwwJenplIRQgIGsVJrdPQF6hAIQhAIQhAJvXUglaWuuORGhB5g8CnCEDXD6BkLcrBYc+JPEk7ye8p0hCAXhXqEFUxJ9pn/a/ALzDJ/oco/tJ/jM8p1j9CQ4yNDnB1rtaMzs2gFh39+gXeB4U5rB1gscz3Wve2ZznAX47wqvEyfXtJSFx7lMwQho0XbGAaBdKVPCqxU0wLiRocxuOG9WcqrySds/aPzVZTpLbNf1WD9G35J5VVAaO9R2BThtJD+jb8k1nlLypVHM0pcbpWmpCde4p1R0HFykXMAabcigp+Jy/QTfopP2CrjD6I8AqLiNxFKDp9G/9kq8weiPAfJVpGSi8c629DjZRFfWX0ClbyurL6BMV60XT2mpLoEIKe6lKel5paGAN8Usg8aLL1CEAhCEAhCEAhCEAhCEAhCEAhCEAhCEAhCEHhVOqbiRwPtH4m4+auSjsTwlsxBLnM5ltgXN9m/DxGq2XxlnqEwjM+GFo4RtHwU/SUIbqdSlqOkZG0NYAABYeA3JdY0LmTcfArpcS7j4FBUcVcDBLf+ykt3dgq2wnsjwHyVHr5PoJf0T/ANkqy1db2Q1vIXPkq0jL3EK2/ZamMbC4pSmpS89ymKemDQpWb0tDben7W23L1CAQhCAQhCAQhCAQhCAQhCAQhCAQhCAQhCAQhCAQhCAQhCAQhCAXjhovUIKPjNE5maIAuc9rgwAXLriwPcBfUncrDQYcdC/u0Us5erbfWSeOWMAFgukIWNCEIQCEIQCEIQCEIQCEIQCEIQf/2Q=="/>
          <p:cNvSpPr>
            <a:spLocks noChangeAspect="1" noChangeArrowheads="1"/>
          </p:cNvSpPr>
          <p:nvPr/>
        </p:nvSpPr>
        <p:spPr bwMode="auto">
          <a:xfrm>
            <a:off x="1587500" y="-153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AutoShape 4" descr="data:image/jpeg;base64,/9j/4AAQSkZJRgABAQAAAQABAAD/2wCEAAkGBxQTEhUUExQVFRUXFxYXGBUXFxcXGBYVFxgYFxQYFRcYHCggGBolHBUUITIhJSkrLi4uFx8zODMsNygtLisBCgoKDQ0OGhAPFCwcFBwsKywsKywsLCwsKywsLTQsLCwsLCwsLDcrLDc3LCssNysrNyw3Nzc3KysrKysrKysrK//AABEIAMkA+gMBIgACEQEDEQH/xAAcAAABBQEBAQAAAAAAAAAAAAAAAwQFBgcCAQj/xABLEAABAwIDBAYGBQgJAgcAAAABAAIDBBEFEiEGMUFRBxMiYXGBMkJSkaGxI2JygsEUM3OistHh8CQ0U2OSk7PCw0NUFRYXJWSD8f/EABcBAQEBAQAAAAAAAAAAAAAAAAACAQP/xAAZEQEBAQEBAQAAAAAAAAAAAAAAAQIxESH/2gAMAwEAAhEDEQA/ANxQhCAQhCAQhMMcxaKlhfPM7Kxgv3k8GtHFxOgCCO202mjoKd0rrOkNxFHe2d9tL8Q0aEngFg0W2Fc2V8raqVr3uzO1uy/IRuu0NG61kjtRj8tdUOnl0voxl7iNnBo91yeJ8lEoNKwjphqGWFRBHKOLoyY3/wCE3a4+YV2wfpQw+b0pTTu5TgMH+YCWfrL5+c4DebLoIPrCCdr2hzHNc07nNIIPgQlF8pUFfJA7NBJJE7nG5zL/AGgNHeauWD9K9dDpL1dSB7YEb/8AFGLe9p80G9oWd4N0vUcthM2Wndzc3Oz/ABsuQO9wCu2F4vBUNzQTRyt5xva63cbHQ9xQPkIQgEIQgEIQgEIQgEIQgEIQgEIQgEIQgEIQgEIQgEIQgF899MW1Dn4g+le7LFT5MjfVL3xteXuPtdstHIDvW6Y7i8dLA+eU2YwcN7idGtaOJJsF8w7VtNdUS1LjkkkNy3e0AANa3noA0X+SBAIv4+AFyTwA5nuTTD43MaWv3hxAHdpx81r3RHsTmLa6oZ2RrTxuG8/2zgf1R972UFg6MNhxTRdfUMBqJW2yOF+pjOuTXTMd7vIcLlHpA2dweBglqYzC57srTT3a9xPpERN7LwBqSWmwV3x3GYqSB88zsrGDxLidGtaOLibABY3gOGz49XOqakOZSx9ktB0AFnNp2EcTcOe794sDCPYeKoucOxCnqOIhk+hmA+sNST4tbv4KvYzs5V0t+vppWAevlzR+Odl2jzK3PazZSjlbcUEc8oLdInMp5msF7Oa+7bkZQACQO/RVaFklMctPiVRTE6fk2KRufGSQLNZO6zbdzHHegx7Pcb7+GoXsUhaczCWO9tri13k4WIWs4th+YE4hgocDYmsw1wdmOnaLG2eRrftX8Cq4NjqKqP8AQMSZn/7eqaY5L8sxAPED0D4oGmD9JWIU9h1/XNHqzNz6dzxZ58yVecG6aojpV074j7cTutb4lpDXjwAKzXGtjK+luZaZ+Qf9SP6VhHO8d3AfaAVda8Hdr+Hig+p8F2uoqqwgqYnuOuTNlk843WcPcpwL47J3X4G4twPMcip7Bdtq+l/M1MmX2JCZWaX3CS+Xf6pCD6mQsVwbpveLCrpg7m+Bxaf8uTT9ZX3BOkfDqmwbUNjefUmBid5F9g7dwJQW1C5a8EXBuOYXt0HqEIQCEIQCEIQCEIQCEIQCEIQCpe2XSLBQStiyOmktd7WOAMY9W99Mx5aaa8rqdI+2TaCGzCDUyAiJp1tbR0jx7Lb+ZsOa+d5ZnPc57iXvc4uc929znG7nHvJJQWjbvbOTEZgQDHAz83GTrfi+Sxtm1I00A8Sqz1xSJPMqb2T2XqK+QsgaGtbbrJn3yR34bu08jUNHvA1QQ2Y/xUxg21tZSkdTUyBo9Rzs8fhkfcDysrPjmzGEULurqayrlntZzIBF2CbEXBYQw2NwHO15JvUbAMmpDV4bO+ZjM+eKZgZMMurgC0AFwGtrC99CgWm6R2VTBFilGydo1D4XOje0kWzNa52htxzDenOCspc3/tWMTUjyb/k1XfqzxIbmAafHtnTzWawML9I2uebXs1rnHKN5ytBNhca96TzgjeD3DX+CDZMTfXsIfiGFxVYDbCroiWThutrFpz8SdMoXWE7YU8g6qHEC03saXFI+sbf2OvBab3t6T3nfoVlWD4/VUv8AVp5IRya67P8ALddnwVm/9RxOAzEqKmrG+2G9VKPB2ov4ZUGmYZgRc9oZTyUV7kVGH1MZpjx1hfob2trE7fvG9L9JRw6Knz18AlLrxscIwZS/KSA2QDsE5Sb3A0Wc4S7DCc1BiNVhUh16qY/Ql3Mm5ad3F54aDcvdqtmcYn6t9Q84jAxwINM+P0b2cWsaxtnlpIuA61+IQOOijBcSmhdNDWyU8bbNjDx10cjxbPaJxs1g9G4trfkVP41hdS6//iOE09a2xBqKJ2SYbt7HEPJ1J0NvBPsE6TcPbG2ms6gkYwMZFUxlrWWADblp9G/MtJsfFemnLyah1KHufa9ZhVR2n2GjpIyWl2nq/SW3C6DPZNlsLqHFlLXPpZ/+3rmFpBI0aHEN5ji4+Ki8Z6OsRp+06AzMtcSQESAjnlHb/V471qMkwqR1HX0lcQD/AEbEIvyeptfSzgwWOoseq5ajevML2McHOFIa7CpG65RJHPSPJPqtLnX8CG+CDAi6xIOhBsQdHAjeCDqCuTytf+eS2bbfE56Qxsxako8QikJEc0bTHN2AL5gQcrrH1SBv14JphXR3Q4pAaihdVUgzFmSZrXsLh6WXtXcNd+fhbSxQZrhGP1VKb09RLDb1WOOTmbxm7PeFfcE6a6yOwqIop2j1m3if5m5YfcFBbSdGNfRsfK5kUsTAXOkjeOy0aklrw0jyv5qkudzN0H0jgvTBh09g976dx0tM2zb/AKRt2gd5IV4o6yOVofE9kjT6zHBw94K+Ncx8ErQ10kL88Mkkb/ajcWE+70kH2ahZr0MbTT1Mc0VVKZZYixwcQ0ERvBblJAGazmO1PPetKQCEIQCEIQCEIQCgtsNpoqCndNIbuPZjjB7UkltGju4k8BcqcJWHdK2JMmr3RkBzYGtjF+D3gSSWP3mD7qChYzistVM+eZ2aR51PBoHosaODWjQD36kpi48/5/BSsmGsd6Li3u9IfvTSXDZBuAd3t3+4oGd+S3WnqvyXZ5smHAyPMbO0xud4kkIE0jmgG72kuNiNMoG4LCX6GxBB5EEfNPcIxyppXF1PPJCTvDT2T4sddrjpvIQPtn9l6ytlyRRSC5JfNI17WNzG7nPe7V5vc2FyfiNYxitjwqjjwyhvLWzAsYwavzyXzzyW9EekRfTs8mkjMajpIxN7cpq32PsxwsPvZHceRCmejra6hoWSy1DZ5Kxwd2yA8OG8Rsfclpd2cznb+dgEF2wrC4tn8PdM6N09U5rWuMbS67raRh1uxC3UlxtexO8gKu7FYscamdFXUMEzMriauNjo3REWytMgO830AIPHUKoz9I+IunfOypdHnP5sZXRNaPRYGPBGg0va53lSdL0kYvUkQU5a6R27qYG57cSS67Wj61gO8IITpCwGOhrX08UhkYGseLkFzM9zkeeJFgfBwvzMfR7O1ksJnippnw3t1jGFwPMtA7ThpvAIWq4H0ZMp2PrMSElZKO2aeNr5rv8AretO7xs3uKseyGOT1DZ66qYaWlhD2wwEFpayMXlkluBci2UCwAs63Mh85vaQSC0gjQgggg94Oo804wvFZqZ2enmkhd/duyg+LR2XeamYaCrxmtmfCwudI8vcXGzIWHSMSOA7NmgADUnKbA6qdrujqkp5GQT4tEyoeQ3q207nhrneiHESdm+npAIEKfpRne3q66np66P+9Y1j/wDE1uXl6vBOcOmwaR+emnq8In55i6I8dXBzrt03Et8FW9ttjp8NlayYh7HgmOVl8rrek0g6tcLjTXfvVaMo5gef8lBubm4qYtfyDHKXhbJ1hHH6t9CNMx056JzhPSfR0cfUT0lZRlty2J7HvuSblsbnuva50BAAFrLCaGukhdnhkfG/2mOcw+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/nEhkjRSU15XRmT8/1b+qsYrw9bk0I3WDeFraIGe0uFtp5GdW5z45oo54y62cMfcZX2FiQWu1G8WOl7JHD4bDrHfdH4/uQ+WWqlMs7i46ZjYDQaMY0Cwa0AABo0ACXmkv4ILx0LYn1eKNYd08Ukf3m2lb8GPX0OvnToawf8oxJsmuSmaZXHX03Asiafe533V9FoBCEIBCEIBCEIEK2obHG+R5s1jXOceTWgk/AL5gq6t00j5X+lI9zz3F5LreV7eS2/pfxTqcPczjUPbB3WIc+S/iyNw81hSDoOKUZUFIoRh314cLOAI5EX+aby4ZE7ddp7jp7iuF61xQNJ8GkHokPHIdk+46H3qPnjcw2c0t+1+/cp9s5CWbU30Oo5cPcjVVLuev8APNWXZPbqqw9rm07YMrrk547uJ4EvaQ425EkLmXDoX+rkPNnZ+G74JjPgB3seHdzuyfeP4IPW7R1T6kTPrJ2SPc0PmDn9ltxc9XHvaBrkA1tay1HpX24gkw+OnpKlkxnLWvfm1bEyxcZdAWlzsoN7aZtNFjNRSyM9Njmjna497dE2zX3D+fkg+hccr2bP4dBHSQ9bJIbZyCWufYF8srm7ySQGtuOQ0CabO7OwV9BJU4lRwUjyXPbPG10D8lg4TOucwN7m7ic1r8VleCdIWIUjBHFUFzBuZI0Stbyy5tWgW3A2S1Xt1PWSMGJSzPpQbvhp8kWYjVtwfS1A3nTeLHVBBvxieR0Qle+pEZJZHM6SQEaXGXNmDSGi4aefffUcIxnEKnq4qXBKWKLTOZKcticCdSC8NAFr7g4/JTOEbSYaYurwmakoZv8A5MDg53L6QuALr8SX+Cpm32LY5SZfymstHKSY308kbQ77IYBIBa2u7UaoHXTds9Q0r4TTBkU8hPWQMIDMltH5dzO1YcAbnldQk3RZWmJstM6nq2kAkQytJabAubYkB1r8DryVVwvDqmtmyQxyVEzt5vmP2nvcbAd7jZang2xdLgzW1WJ1bhKdWU8D3tzEbh2CHycOTRxugybE8NmgdlqIpInbrPY5vuzCxHgmgPl3/wAVfNv+lCoxBroWNEFMT6OhkeAbjO/huGjfeVn7neaDq/n/AD70pDE5zg1uhPy4k9yb5j/+KbpKfqma+m7f3fVQKEBjQxu4fE8SU2qJg0X93ilHHeUpstg7sQroacA5XO7RHqxN1kcTw0B8yAg37oRwE02Gtkf+cqXdeT9QgCIeGUZvvlaEkoGtDQ1tgAAABwAFgEqgEIQgEIQgEIQgz7pyps2GZv7OeF4+8TEfhKVm3R1sc6tEkjnBscZDWsJt1klgXfdaC3xJ7lsXSfT58KrAN7YjJ/l2k+TSqD0aPAoGX39ZMf1yB8AFsnrLfDfFuj17NQxzfsm7fcfwIVYqdnJmmwAf3DR3ud+BK2SmxB7fRebcjqPis+6XsdeerhFm5gS/LpmA338bt9x5rbEyqMQvFGMcRu0Vs2X2XqKqIz2tCHFjXAdp7m+lbhYbr87jgpUhkKcrtl5mXtYjv7J/FvxCh56d7PTa5viLDyO4oeuAV22YhJoQOo6pJz0cMnpMbf2m9k+8JFF0DSo2dH/Sk8nj/c39yi6rCJmXJjJHNvaHjpr8FYmykJaOpRqkX8P5/nivP3W8PDlxV4njil/OMa7vI1/xDVRtTs3G70Hub3HtN/f80E1hPS1PS0hp4KaliduEsbHAjTVzmEkPff1ibdxVFxLEpZ5DLM90kjt73kucfM7h3DQJzVbPzt3NDxzYb/Df8FGPaQbEEHkRYoPEITvDqTrHa+iN5+QHeUDrCaW30jvuj/cnMj7m67mkvoNyZ1c+Ud53fvQN8Qmv2B5/gFvfRXssKCmzvH9InDXSfUZvZEOR1u7vsPVWZ9F2znWy/lUrbsjP0YPryjXN3huh8SORW8UvoM+y35Baz0/ZVJ1HW96iJH2TJ1S6+hssatzKsHelmyg8VVaaqfxH4J8yqQT6FFRVp5p0ytQO0JNswPFKXQNsSo2zRSQv9CRjmOt7LwWn4FZn/wCAtw+1NG90jBd4c+wd23FxBtofGwWqlU3ainzTk/Vb+KrPU64gGVaoXSa/NNCf7t37TVf5KQqRwzYymrIC6qiD7uIjcCWPa1uhLXtINi4E8jYLdJz18/LddiKh0VBShjiB1EbiN4u8Z3aeLiovGuhQXzUlSW/3czc48BI2xHmHJfD4n00ccD7Z4WMjdlN25mNDTlNhcadyzKtLYaxr/wA7E13e3Q+5M58DpZfRdkJ4O0/go6OsTllSCq8ifVD28wmmozYjNI7VrYzl77n1QLWO7iOao7aoHfp8VOdJEpNaRwEbLeZdf5D3KrONtVFXEk14O4groFaxsjsjTMpIg52Wd7Q+R5G9zxmyh3stBAA7r7yjFOjwOuWta7vZofe3f5gp4z1k6FacS2Klj9G/g4f7h+5QNThssd8zDYbyO0B4kbvNPG+mi7bIVwhYHDKkruRzXiz2tcPrAH3ck0QECFTs/C7VhdGe45h7jr8UzADGhjfPvPElSoeVDE3Rrl7gASdwXey2AyYjVsibo09qR39nE0jM7x4AcSQFG1Upe4MaCdQAALlzjoAAN/JfQnR5soKCmDXAdfJZ0zuR1yxg8m3PiSTyQe/kbIXCKJuWONrWsbyaGjeeJO8niSVYYX2jafqt+QUNXj6d3l+yE8a8uDQOAA+Cq8TOuppS4pWnp+aUgp7b05UqeNbZeoQgF2xxXCc00KB1SxEqQ6vuRBFlCUQBVexiEmQm3AKwlQeJvtIfAKs9TriDkp3SExxAl+4nhGD6z3cDbUDeeSuNJA2NjWN0a1oaB3AWHyUZs6fz/wCl/wCKNTAWapmOiqRtXh9pswGjwD94aH5N96uxUHjhD7D2T+GqTrdcUd8BC5BIU9JTJlVwZWk2udwHNxNmjzJC6ObP9rdl6uolNRBA6WPI1hLC0uDmXzdgnMR2huB4qh17CwPa9rmODXdl7Sxw04tcAV9X4ThgijYw72gX73HVx8zdK4nhEFQ3JPDHK3k9rXe6408lyrpFKp6rstB9lvyCdw1FtWuLfAqGrYHRyPZ7LiLchfs28rLhlQQuvrmtTMScdHhsg7xr71jnSVjbpKp8TPo4272tNrngDbfYWPn3LQYqxZJtf/XZ/tD9kKdKyimzEcferRRbNVD4myvb1YeMzAWuJc07ibejfeN5VYpYBJJHGdz5I4zbfZ7ww28ivpBuJu3EMc3g0gaDgApk9bb4wuowqVl7sJA4t7Q9w1HmEyBW91FNSS6vjMZ35m7vFYptbi7Xyujia0NY4jOQC8niM3IWt5JYSo8qu1tRlFhvPwHNSprbAkjQA7knsTs0/EaoR3LYx25pB6kYNrC+mY6Ad5vuBWKXToY2PzEV8zey0kU7TxeNHS+DdQPra+qtiSdPA2NrWMaGMY0Na0bmtGgASiBpWUIe4OvYgW8R/N0vFCGjRKIQCEIQCEL1oug7hZcqXo4bapvRQKTAQeoQhAFVrG32lP2WqyqBxiIOeQdDYa+SrPU6462YOk36X/ijU0FDbMssJxyl/wCKNP66qDRbisvWzhLEay2gUSdV64klPaSiJ1Kxpl1IPMFd4Hhwl+mkN8sjwxg9Fpje5mY8XO7N+Q5cVxWPtI4cj+CkNmD9B/8AbP8A60iu34idSpQEFNKyosLKFq5tJSgy5h6wF/EafK3uUHJSKy1BzJrJB3LpHPU+q3LBluToBqfJLz9GtNVMD5BJFO9oLnxu1udQHMeC02FhoBuUtTUXXSNY0XY1wMjh6IDdcl+LiQBYbhe9ldI2AKdKyxGs6IqqCWOSKWKaNkkchzXjkDWPDjYatdoOY8FY46xaa5t96zOtw8xvcz2SR5D0fhZMs0XNVdrhza4fArCJj2nH6zvmVszmkAnkCfcCq5i3RZJq6mna+/ayTDIddSA9gIPmAmjLM6qNz8sbGlz5HBrWje4k6Aedvet+2G2Ybh9K2IWMrrPmcNbyW9EH2W7h5niq70dbDyQTOqKpgErLshZcOy39OW7SRqDlb5nQ2WnU1KSpWShhuu306l4acBdPpwUEA6IriymJ6cBR07hwQIIQgBAJ1SQ3SMMdypmjhsLoFoY7BKIQgEIQgFXcYfaU+A+SsSrO0DCJb8C0WPO2/wDBVnqdcKYLUhrZzxMun+VGuXuLnd5TLCWFxkA/tP8Ajj/crJR0Qbqd6y9bOEaOg4lSQFl6vCsaquLMIle7gT+HFSmyv9XH6Sf/AFpE1rJPpH+Kc7OyAU5P97Uf60iq8ROpKomyjvUHUTZilKyozFJ08BcVK3MUZJ0Xoksbd9vwUzTUoaq3NJ23fbd+0VWU6TWzA/okH6Nvy1UoozZr+qwfo2/JSalUCre0FIC/MOIAPiP4fJTdXUho71ByyZjqtl8rLPUDXU1mPNtzHn9UqciZcDwCbYtDaCUg7o5Db7hVioqMAAnkFWk5I0lEpJjABougEKFhcSyAC69kfYXUPW1dyg8rKm5TMlCUjiug4a26dwwJenplIRQgIGsVJrdPQF6hAIQhAIQhAJvXUglaWuuORGhB5g8CnCEDXD6BkLcrBYc+JPEk7ye8p0hCAXhXqEFUxJ9pn/a/ALzDJ/oco/tJ/jM8p1j9CQ4yNDnB1rtaMzs2gFh39+gXeB4U5rB1gscz3Wve2ZznAX47wqvEyfXtJSFx7lMwQho0XbGAaBdKVPCqxU0wLiRocxuOG9WcqrySds/aPzVZTpLbNf1WD9G35J5VVAaO9R2BThtJD+jb8k1nlLypVHM0pcbpWmpCde4p1R0HFykXMAabcigp+Jy/QTfopP2CrjD6I8AqLiNxFKDp9G/9kq8weiPAfJVpGSi8c629DjZRFfWX0ClbyurL6BMV60XT2mpLoEIKe6lKel5paGAN8Usg8aLL1CEAhCEAhCEAhCEAhCEAhCEAhCEAhCEAhCEHhVOqbiRwPtH4m4+auSjsTwlsxBLnM5ltgXN9m/DxGq2XxlnqEwjM+GFo4RtHwU/SUIbqdSlqOkZG0NYAABYeA3JdY0LmTcfArpcS7j4FBUcVcDBLf+ykt3dgq2wnsjwHyVHr5PoJf0T/ANkqy1db2Q1vIXPkq0jL3EK2/ZamMbC4pSmpS89ymKemDQpWb0tDben7W23L1CAQhCAQhCAQhCAQhCAQhCAQhCAQhCAQhCAQhCAQhCAQhCAQhCAXjhovUIKPjNE5maIAuc9rgwAXLriwPcBfUncrDQYcdC/u0Us5erbfWSeOWMAFgukIWNCEIQCEIQCEIQCEIQCEIQCEIQf/2Q=="/>
          <p:cNvSpPr>
            <a:spLocks noChangeAspect="1" noChangeArrowheads="1"/>
          </p:cNvSpPr>
          <p:nvPr/>
        </p:nvSpPr>
        <p:spPr bwMode="auto">
          <a:xfrm>
            <a:off x="1739900" y="-15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AutoShape 6" descr="data:image/jpeg;base64,/9j/4AAQSkZJRgABAQAAAQABAAD/2wCEAAkGBxQTEhUUExQVFRUXFxYXGBUXFxcXGBYVFxgYFxQYFRcYHCggGBolHBUUITIhJSkrLi4uFx8zODMsNygtLisBCgoKDQ0OGhAPFCwcFBwsKywsKywsLCwsKywsLTQsLCwsLCwsLDcrLDc3LCssNysrNyw3Nzc3KysrKysrKysrK//AABEIAMkA+gMBIgACEQEDEQH/xAAcAAABBQEBAQAAAAAAAAAAAAAAAwQFBgcCAQj/xABLEAABAwIDBAYGBQgJAgcAAAABAAIDBBEFEiEGMUFRBxMiYXGBMkJSkaGxI2JygsEUM3OistHh8CQ0U2OSk7PCw0NUFRYXJWSD8f/EABcBAQEBAQAAAAAAAAAAAAAAAAACAQP/xAAZEQEBAQEBAQAAAAAAAAAAAAAAAQIxESH/2gAMAwEAAhEDEQA/ANxQhCAQhCAQhMMcxaKlhfPM7Kxgv3k8GtHFxOgCCO202mjoKd0rrOkNxFHe2d9tL8Q0aEngFg0W2Fc2V8raqVr3uzO1uy/IRuu0NG61kjtRj8tdUOnl0voxl7iNnBo91yeJ8lEoNKwjphqGWFRBHKOLoyY3/wCE3a4+YV2wfpQw+b0pTTu5TgMH+YCWfrL5+c4DebLoIPrCCdr2hzHNc07nNIIPgQlF8pUFfJA7NBJJE7nG5zL/AGgNHeauWD9K9dDpL1dSB7YEb/8AFGLe9p80G9oWd4N0vUcthM2Wndzc3Oz/ABsuQO9wCu2F4vBUNzQTRyt5xva63cbHQ9xQPkIQgEIQgEIQgEIQgEIQgEIQgEIQgEIQgEIQgEIQgEIQgF899MW1Dn4g+le7LFT5MjfVL3xteXuPtdstHIDvW6Y7i8dLA+eU2YwcN7idGtaOJJsF8w7VtNdUS1LjkkkNy3e0AANa3noA0X+SBAIv4+AFyTwA5nuTTD43MaWv3hxAHdpx81r3RHsTmLa6oZ2RrTxuG8/2zgf1R972UFg6MNhxTRdfUMBqJW2yOF+pjOuTXTMd7vIcLlHpA2dweBglqYzC57srTT3a9xPpERN7LwBqSWmwV3x3GYqSB88zsrGDxLidGtaOLibABY3gOGz49XOqakOZSx9ktB0AFnNp2EcTcOe794sDCPYeKoucOxCnqOIhk+hmA+sNST4tbv4KvYzs5V0t+vppWAevlzR+Odl2jzK3PazZSjlbcUEc8oLdInMp5msF7Oa+7bkZQACQO/RVaFklMctPiVRTE6fk2KRufGSQLNZO6zbdzHHegx7Pcb7+GoXsUhaczCWO9tri13k4WIWs4th+YE4hgocDYmsw1wdmOnaLG2eRrftX8Cq4NjqKqP8AQMSZn/7eqaY5L8sxAPED0D4oGmD9JWIU9h1/XNHqzNz6dzxZ58yVecG6aojpV074j7cTutb4lpDXjwAKzXGtjK+luZaZ+Qf9SP6VhHO8d3AfaAVda8Hdr+Hig+p8F2uoqqwgqYnuOuTNlk843WcPcpwL47J3X4G4twPMcip7Bdtq+l/M1MmX2JCZWaX3CS+Xf6pCD6mQsVwbpveLCrpg7m+Bxaf8uTT9ZX3BOkfDqmwbUNjefUmBid5F9g7dwJQW1C5a8EXBuOYXt0HqEIQCEIQCEIQCEIQCEIQCEIQCpe2XSLBQStiyOmktd7WOAMY9W99Mx5aaa8rqdI+2TaCGzCDUyAiJp1tbR0jx7Lb+ZsOa+d5ZnPc57iXvc4uc929znG7nHvJJQWjbvbOTEZgQDHAz83GTrfi+Sxtm1I00A8Sqz1xSJPMqb2T2XqK+QsgaGtbbrJn3yR34bu08jUNHvA1QQ2Y/xUxg21tZSkdTUyBo9Rzs8fhkfcDysrPjmzGEULurqayrlntZzIBF2CbEXBYQw2NwHO15JvUbAMmpDV4bO+ZjM+eKZgZMMurgC0AFwGtrC99CgWm6R2VTBFilGydo1D4XOje0kWzNa52htxzDenOCspc3/tWMTUjyb/k1XfqzxIbmAafHtnTzWawML9I2uebXs1rnHKN5ytBNhca96TzgjeD3DX+CDZMTfXsIfiGFxVYDbCroiWThutrFpz8SdMoXWE7YU8g6qHEC03saXFI+sbf2OvBab3t6T3nfoVlWD4/VUv8AVp5IRya67P8ALddnwVm/9RxOAzEqKmrG+2G9VKPB2ov4ZUGmYZgRc9oZTyUV7kVGH1MZpjx1hfob2trE7fvG9L9JRw6Knz18AlLrxscIwZS/KSA2QDsE5Sb3A0Wc4S7DCc1BiNVhUh16qY/Ql3Mm5ad3F54aDcvdqtmcYn6t9Q84jAxwINM+P0b2cWsaxtnlpIuA61+IQOOijBcSmhdNDWyU8bbNjDx10cjxbPaJxs1g9G4trfkVP41hdS6//iOE09a2xBqKJ2SYbt7HEPJ1J0NvBPsE6TcPbG2ms6gkYwMZFUxlrWWADblp9G/MtJsfFemnLyah1KHufa9ZhVR2n2GjpIyWl2nq/SW3C6DPZNlsLqHFlLXPpZ/+3rmFpBI0aHEN5ji4+Ki8Z6OsRp+06AzMtcSQESAjnlHb/V471qMkwqR1HX0lcQD/AEbEIvyeptfSzgwWOoseq5ajevML2McHOFIa7CpG65RJHPSPJPqtLnX8CG+CDAi6xIOhBsQdHAjeCDqCuTytf+eS2bbfE56Qxsxako8QikJEc0bTHN2AL5gQcrrH1SBv14JphXR3Q4pAaihdVUgzFmSZrXsLh6WXtXcNd+fhbSxQZrhGP1VKb09RLDb1WOOTmbxm7PeFfcE6a6yOwqIop2j1m3if5m5YfcFBbSdGNfRsfK5kUsTAXOkjeOy0aklrw0jyv5qkudzN0H0jgvTBh09g976dx0tM2zb/AKRt2gd5IV4o6yOVofE9kjT6zHBw94K+Ncx8ErQ10kL88Mkkb/ajcWE+70kH2ahZr0MbTT1Mc0VVKZZYixwcQ0ERvBblJAGazmO1PPetKQCEIQCEIQCEIQCgtsNpoqCndNIbuPZjjB7UkltGju4k8BcqcJWHdK2JMmr3RkBzYGtjF+D3gSSWP3mD7qChYzistVM+eZ2aR51PBoHosaODWjQD36kpi48/5/BSsmGsd6Li3u9IfvTSXDZBuAd3t3+4oGd+S3WnqvyXZ5smHAyPMbO0xud4kkIE0jmgG72kuNiNMoG4LCX6GxBB5EEfNPcIxyppXF1PPJCTvDT2T4sddrjpvIQPtn9l6ytlyRRSC5JfNI17WNzG7nPe7V5vc2FyfiNYxitjwqjjwyhvLWzAsYwavzyXzzyW9EekRfTs8mkjMajpIxN7cpq32PsxwsPvZHceRCmejra6hoWSy1DZ5Kxwd2yA8OG8Rsfclpd2cznb+dgEF2wrC4tn8PdM6N09U5rWuMbS67raRh1uxC3UlxtexO8gKu7FYscamdFXUMEzMriauNjo3REWytMgO830AIPHUKoz9I+IunfOypdHnP5sZXRNaPRYGPBGg0va53lSdL0kYvUkQU5a6R27qYG57cSS67Wj61gO8IITpCwGOhrX08UhkYGseLkFzM9zkeeJFgfBwvzMfR7O1ksJnippnw3t1jGFwPMtA7ThpvAIWq4H0ZMp2PrMSElZKO2aeNr5rv8AretO7xs3uKseyGOT1DZ66qYaWlhD2wwEFpayMXlkluBci2UCwAs63Mh85vaQSC0gjQgggg94Oo804wvFZqZ2enmkhd/duyg+LR2XeamYaCrxmtmfCwudI8vcXGzIWHSMSOA7NmgADUnKbA6qdrujqkp5GQT4tEyoeQ3q207nhrneiHESdm+npAIEKfpRne3q66np66P+9Y1j/wDE1uXl6vBOcOmwaR+emnq8In55i6I8dXBzrt03Et8FW9ttjp8NlayYh7HgmOVl8rrek0g6tcLjTXfvVaMo5gef8lBubm4qYtfyDHKXhbJ1hHH6t9CNMx056JzhPSfR0cfUT0lZRlty2J7HvuSblsbnuva50BAAFrLCaGukhdnhkfG/2mOcw+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/nEhkjRSU15XRmT8/1b+qsYrw9bk0I3WDeFraIGe0uFtp5GdW5z45oo54y62cMfcZX2FiQWu1G8WOl7JHD4bDrHfdH4/uQ+WWqlMs7i46ZjYDQaMY0Cwa0AABo0ACXmkv4ILx0LYn1eKNYd08Ukf3m2lb8GPX0OvnToawf8oxJsmuSmaZXHX03Asiafe533V9FoBCEIBCEIBCEIEK2obHG+R5s1jXOceTWgk/AL5gq6t00j5X+lI9zz3F5LreV7eS2/pfxTqcPczjUPbB3WIc+S/iyNw81hSDoOKUZUFIoRh314cLOAI5EX+aby4ZE7ddp7jp7iuF61xQNJ8GkHokPHIdk+46H3qPnjcw2c0t+1+/cp9s5CWbU30Oo5cPcjVVLuev8APNWXZPbqqw9rm07YMrrk547uJ4EvaQ425EkLmXDoX+rkPNnZ+G74JjPgB3seHdzuyfeP4IPW7R1T6kTPrJ2SPc0PmDn9ltxc9XHvaBrkA1tay1HpX24gkw+OnpKlkxnLWvfm1bEyxcZdAWlzsoN7aZtNFjNRSyM9Njmjna497dE2zX3D+fkg+hccr2bP4dBHSQ9bJIbZyCWufYF8srm7ySQGtuOQ0CabO7OwV9BJU4lRwUjyXPbPG10D8lg4TOucwN7m7ic1r8VleCdIWIUjBHFUFzBuZI0Stbyy5tWgW3A2S1Xt1PWSMGJSzPpQbvhp8kWYjVtwfS1A3nTeLHVBBvxieR0Qle+pEZJZHM6SQEaXGXNmDSGi4aefffUcIxnEKnq4qXBKWKLTOZKcticCdSC8NAFr7g4/JTOEbSYaYurwmakoZv8A5MDg53L6QuALr8SX+Cpm32LY5SZfymstHKSY308kbQ77IYBIBa2u7UaoHXTds9Q0r4TTBkU8hPWQMIDMltH5dzO1YcAbnldQk3RZWmJstM6nq2kAkQytJabAubYkB1r8DryVVwvDqmtmyQxyVEzt5vmP2nvcbAd7jZang2xdLgzW1WJ1bhKdWU8D3tzEbh2CHycOTRxugybE8NmgdlqIpInbrPY5vuzCxHgmgPl3/wAVfNv+lCoxBroWNEFMT6OhkeAbjO/huGjfeVn7neaDq/n/AD70pDE5zg1uhPy4k9yb5j/+KbpKfqma+m7f3fVQKEBjQxu4fE8SU2qJg0X93ilHHeUpstg7sQroacA5XO7RHqxN1kcTw0B8yAg37oRwE02Gtkf+cqXdeT9QgCIeGUZvvlaEkoGtDQ1tgAAABwAFgEqgEIQgEIQgEIQgz7pyps2GZv7OeF4+8TEfhKVm3R1sc6tEkjnBscZDWsJt1klgXfdaC3xJ7lsXSfT58KrAN7YjJ/l2k+TSqD0aPAoGX39ZMf1yB8AFsnrLfDfFuj17NQxzfsm7fcfwIVYqdnJmmwAf3DR3ud+BK2SmxB7fRebcjqPis+6XsdeerhFm5gS/LpmA338bt9x5rbEyqMQvFGMcRu0Vs2X2XqKqIz2tCHFjXAdp7m+lbhYbr87jgpUhkKcrtl5mXtYjv7J/FvxCh56d7PTa5viLDyO4oeuAV22YhJoQOo6pJz0cMnpMbf2m9k+8JFF0DSo2dH/Sk8nj/c39yi6rCJmXJjJHNvaHjpr8FYmykJaOpRqkX8P5/nivP3W8PDlxV4njil/OMa7vI1/xDVRtTs3G70Hub3HtN/f80E1hPS1PS0hp4KaliduEsbHAjTVzmEkPff1ibdxVFxLEpZ5DLM90kjt73kucfM7h3DQJzVbPzt3NDxzYb/Df8FGPaQbEEHkRYoPEITvDqTrHa+iN5+QHeUDrCaW30jvuj/cnMj7m67mkvoNyZ1c+Ud53fvQN8Qmv2B5/gFvfRXssKCmzvH9InDXSfUZvZEOR1u7vsPVWZ9F2znWy/lUrbsjP0YPryjXN3huh8SORW8UvoM+y35Baz0/ZVJ1HW96iJH2TJ1S6+hssatzKsHelmyg8VVaaqfxH4J8yqQT6FFRVp5p0ytQO0JNswPFKXQNsSo2zRSQv9CRjmOt7LwWn4FZn/wCAtw+1NG90jBd4c+wd23FxBtofGwWqlU3ainzTk/Vb+KrPU64gGVaoXSa/NNCf7t37TVf5KQqRwzYymrIC6qiD7uIjcCWPa1uhLXtINi4E8jYLdJz18/LddiKh0VBShjiB1EbiN4u8Z3aeLiovGuhQXzUlSW/3czc48BI2xHmHJfD4n00ccD7Z4WMjdlN25mNDTlNhcadyzKtLYaxr/wA7E13e3Q+5M58DpZfRdkJ4O0/go6OsTllSCq8ifVD28wmmozYjNI7VrYzl77n1QLWO7iOao7aoHfp8VOdJEpNaRwEbLeZdf5D3KrONtVFXEk14O4groFaxsjsjTMpIg52Wd7Q+R5G9zxmyh3stBAA7r7yjFOjwOuWta7vZofe3f5gp4z1k6FacS2Klj9G/g4f7h+5QNThssd8zDYbyO0B4kbvNPG+mi7bIVwhYHDKkruRzXiz2tcPrAH3ck0QECFTs/C7VhdGe45h7jr8UzADGhjfPvPElSoeVDE3Rrl7gASdwXey2AyYjVsibo09qR39nE0jM7x4AcSQFG1Upe4MaCdQAALlzjoAAN/JfQnR5soKCmDXAdfJZ0zuR1yxg8m3PiSTyQe/kbIXCKJuWONrWsbyaGjeeJO8niSVYYX2jafqt+QUNXj6d3l+yE8a8uDQOAA+Cq8TOuppS4pWnp+aUgp7b05UqeNbZeoQgF2xxXCc00KB1SxEqQ6vuRBFlCUQBVexiEmQm3AKwlQeJvtIfAKs9TriDkp3SExxAl+4nhGD6z3cDbUDeeSuNJA2NjWN0a1oaB3AWHyUZs6fz/wCl/wCKNTAWapmOiqRtXh9pswGjwD94aH5N96uxUHjhD7D2T+GqTrdcUd8BC5BIU9JTJlVwZWk2udwHNxNmjzJC6ObP9rdl6uolNRBA6WPI1hLC0uDmXzdgnMR2huB4qh17CwPa9rmODXdl7Sxw04tcAV9X4ThgijYw72gX73HVx8zdK4nhEFQ3JPDHK3k9rXe6408lyrpFKp6rstB9lvyCdw1FtWuLfAqGrYHRyPZ7LiLchfs28rLhlQQuvrmtTMScdHhsg7xr71jnSVjbpKp8TPo4272tNrngDbfYWPn3LQYqxZJtf/XZ/tD9kKdKyimzEcferRRbNVD4myvb1YeMzAWuJc07ibejfeN5VYpYBJJHGdz5I4zbfZ7ww28ivpBuJu3EMc3g0gaDgApk9bb4wuowqVl7sJA4t7Q9w1HmEyBW91FNSS6vjMZ35m7vFYptbi7Xyujia0NY4jOQC8niM3IWt5JYSo8qu1tRlFhvPwHNSprbAkjQA7knsTs0/EaoR3LYx25pB6kYNrC+mY6Ad5vuBWKXToY2PzEV8zey0kU7TxeNHS+DdQPra+qtiSdPA2NrWMaGMY0Na0bmtGgASiBpWUIe4OvYgW8R/N0vFCGjRKIQCEIQCEL1oug7hZcqXo4bapvRQKTAQeoQhAFVrG32lP2WqyqBxiIOeQdDYa+SrPU6462YOk36X/ijU0FDbMssJxyl/wCKNP66qDRbisvWzhLEay2gUSdV64klPaSiJ1Kxpl1IPMFd4Hhwl+mkN8sjwxg9Fpje5mY8XO7N+Q5cVxWPtI4cj+CkNmD9B/8AbP8A60iu34idSpQEFNKyosLKFq5tJSgy5h6wF/EafK3uUHJSKy1BzJrJB3LpHPU+q3LBluToBqfJLz9GtNVMD5BJFO9oLnxu1udQHMeC02FhoBuUtTUXXSNY0XY1wMjh6IDdcl+LiQBYbhe9ldI2AKdKyxGs6IqqCWOSKWKaNkkchzXjkDWPDjYatdoOY8FY46xaa5t96zOtw8xvcz2SR5D0fhZMs0XNVdrhza4fArCJj2nH6zvmVszmkAnkCfcCq5i3RZJq6mna+/ayTDIddSA9gIPmAmjLM6qNz8sbGlz5HBrWje4k6Aedvet+2G2Ybh9K2IWMrrPmcNbyW9EH2W7h5niq70dbDyQTOqKpgErLshZcOy39OW7SRqDlb5nQ2WnU1KSpWShhuu306l4acBdPpwUEA6IriymJ6cBR07hwQIIQgBAJ1SQ3SMMdypmjhsLoFoY7BKIQgEIQgFXcYfaU+A+SsSrO0DCJb8C0WPO2/wDBVnqdcKYLUhrZzxMun+VGuXuLnd5TLCWFxkA/tP8Ajj/crJR0Qbqd6y9bOEaOg4lSQFl6vCsaquLMIle7gT+HFSmyv9XH6Sf/AFpE1rJPpH+Kc7OyAU5P97Uf60iq8ROpKomyjvUHUTZilKyozFJ08BcVK3MUZJ0Xoksbd9vwUzTUoaq3NJ23fbd+0VWU6TWzA/okH6Nvy1UoozZr+qwfo2/JSalUCre0FIC/MOIAPiP4fJTdXUho71ByyZjqtl8rLPUDXU1mPNtzHn9UqciZcDwCbYtDaCUg7o5Db7hVioqMAAnkFWk5I0lEpJjABougEKFhcSyAC69kfYXUPW1dyg8rKm5TMlCUjiug4a26dwwJenplIRQgIGsVJrdPQF6hAIQhAIQhAJvXUglaWuuORGhB5g8CnCEDXD6BkLcrBYc+JPEk7ye8p0hCAXhXqEFUxJ9pn/a/ALzDJ/oco/tJ/jM8p1j9CQ4yNDnB1rtaMzs2gFh39+gXeB4U5rB1gscz3Wve2ZznAX47wqvEyfXtJSFx7lMwQho0XbGAaBdKVPCqxU0wLiRocxuOG9WcqrySds/aPzVZTpLbNf1WD9G35J5VVAaO9R2BThtJD+jb8k1nlLypVHM0pcbpWmpCde4p1R0HFykXMAabcigp+Jy/QTfopP2CrjD6I8AqLiNxFKDp9G/9kq8weiPAfJVpGSi8c629DjZRFfWX0ClbyurL6BMV60XT2mpLoEIKe6lKel5paGAN8Usg8aLL1CEAhCEAhCEAhCEAhCEAhCEAhCEAhCEAhCEHhVOqbiRwPtH4m4+auSjsTwlsxBLnM5ltgXN9m/DxGq2XxlnqEwjM+GFo4RtHwU/SUIbqdSlqOkZG0NYAABYeA3JdY0LmTcfArpcS7j4FBUcVcDBLf+ykt3dgq2wnsjwHyVHr5PoJf0T/ANkqy1db2Q1vIXPkq0jL3EK2/ZamMbC4pSmpS89ymKemDQpWb0tDben7W23L1CAQhCAQhCAQhCAQhCAQhCAQhCAQhCAQhCAQhCAQhCAQhCAQhCAXjhovUIKPjNE5maIAuc9rgwAXLriwPcBfUncrDQYcdC/u0Us5erbfWSeOWMAFgukIWNCEIQCEIQCEIQCEIQCEIQCEIQf/2Q=="/>
          <p:cNvSpPr>
            <a:spLocks noChangeAspect="1" noChangeArrowheads="1"/>
          </p:cNvSpPr>
          <p:nvPr/>
        </p:nvSpPr>
        <p:spPr bwMode="auto">
          <a:xfrm>
            <a:off x="1892300" y="15081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2" name="Table 6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67691549"/>
                  </p:ext>
                </p:extLst>
              </p:nvPr>
            </p:nvGraphicFramePr>
            <p:xfrm>
              <a:off x="1295400" y="2134178"/>
              <a:ext cx="9144000" cy="426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5334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46943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42122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Inductor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Capacitor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95960">
                    <a:tc>
                      <a:txBody>
                        <a:bodyPr/>
                        <a:lstStyle/>
                        <a:p>
                          <a:r>
                            <a:rPr lang="en-US" sz="1800" b="1" dirty="0"/>
                            <a:t>Fundamental I/V relationship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𝑑𝑖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𝑑𝑣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731520">
                    <a:tc>
                      <a:txBody>
                        <a:bodyPr/>
                        <a:lstStyle/>
                        <a:p>
                          <a:endParaRPr lang="en-US" sz="1800" b="1" dirty="0"/>
                        </a:p>
                        <a:p>
                          <a:r>
                            <a:rPr lang="en-US" sz="1800" b="1" dirty="0"/>
                            <a:t>Instantaneous changes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The current in an</a:t>
                          </a:r>
                          <a:r>
                            <a:rPr lang="en-US" sz="1800" baseline="0" dirty="0"/>
                            <a:t> inductor cannot change instantaneously.  To do so would cause an infinite voltage to appear.</a:t>
                          </a:r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The voltage across a</a:t>
                          </a:r>
                          <a:r>
                            <a:rPr lang="en-US" sz="1800" baseline="0" dirty="0"/>
                            <a:t> capacitor cannot change instantaneously.  To do so would cause an infinite current to flow.</a:t>
                          </a:r>
                          <a:endParaRPr 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731520">
                    <a:tc>
                      <a:txBody>
                        <a:bodyPr/>
                        <a:lstStyle/>
                        <a:p>
                          <a:endParaRPr lang="en-US" sz="1800" b="1" dirty="0"/>
                        </a:p>
                        <a:p>
                          <a:r>
                            <a:rPr lang="en-US" sz="1800" b="1" dirty="0"/>
                            <a:t>Steady State (when things are not changing with time)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When a circuit with an inductor reaches steady state, the voltage across the inductor will be zero.  </a:t>
                          </a:r>
                          <a:r>
                            <a:rPr lang="en-US" sz="1800" dirty="0">
                              <a:sym typeface="Wingdings" panose="05000000000000000000" pitchFamily="2" charset="2"/>
                            </a:rPr>
                            <a:t> An inductor acts like a short</a:t>
                          </a:r>
                          <a:r>
                            <a:rPr lang="en-US" sz="1800" baseline="0" dirty="0">
                              <a:sym typeface="Wingdings" panose="05000000000000000000" pitchFamily="2" charset="2"/>
                            </a:rPr>
                            <a:t> circuit in steady state.</a:t>
                          </a:r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/>
                            <a:t>When a circuit with a capacitor reaches steady state, the current through the capacitor will be zero.  </a:t>
                          </a:r>
                          <a:r>
                            <a:rPr lang="en-US" sz="1800" dirty="0">
                              <a:sym typeface="Wingdings" panose="05000000000000000000" pitchFamily="2" charset="2"/>
                            </a:rPr>
                            <a:t> An </a:t>
                          </a:r>
                          <a:r>
                            <a:rPr lang="en-US" sz="1800" dirty="0"/>
                            <a:t>capacitor</a:t>
                          </a:r>
                          <a:r>
                            <a:rPr lang="en-US" sz="1800" dirty="0">
                              <a:sym typeface="Wingdings" panose="05000000000000000000" pitchFamily="2" charset="2"/>
                            </a:rPr>
                            <a:t> acts like an open</a:t>
                          </a:r>
                          <a:r>
                            <a:rPr lang="en-US" sz="1800" baseline="0" dirty="0">
                              <a:sym typeface="Wingdings" panose="05000000000000000000" pitchFamily="2" charset="2"/>
                            </a:rPr>
                            <a:t> circuit in steady state.</a:t>
                          </a:r>
                          <a:endParaRPr lang="en-US" sz="1800" dirty="0"/>
                        </a:p>
                        <a:p>
                          <a:pPr algn="ctr"/>
                          <a:endParaRPr 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2" name="Table 6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67691549"/>
                  </p:ext>
                </p:extLst>
              </p:nvPr>
            </p:nvGraphicFramePr>
            <p:xfrm>
              <a:off x="1295400" y="2134178"/>
              <a:ext cx="9144000" cy="426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5334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46943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42122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Inductor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Capacitor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95960">
                    <a:tc>
                      <a:txBody>
                        <a:bodyPr/>
                        <a:lstStyle/>
                        <a:p>
                          <a:r>
                            <a:rPr lang="en-US" sz="1800" b="1" dirty="0"/>
                            <a:t>Fundamental I/V relationship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65202" t="-57895" r="-99473" b="-4631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67260" t="-57895" r="-712" b="-4631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endParaRPr lang="en-US" sz="1800" b="1" dirty="0"/>
                        </a:p>
                        <a:p>
                          <a:r>
                            <a:rPr lang="en-US" sz="1800" b="1" dirty="0"/>
                            <a:t>Instantaneous changes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The current in an</a:t>
                          </a:r>
                          <a:r>
                            <a:rPr lang="en-US" sz="1800" baseline="0" dirty="0"/>
                            <a:t> inductor cannot change instantaneously.  To do so would cause an infinite voltage to appear.</a:t>
                          </a:r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The voltage across a</a:t>
                          </a:r>
                          <a:r>
                            <a:rPr lang="en-US" sz="1800" baseline="0" dirty="0"/>
                            <a:t> capacitor cannot change instantaneously.  To do so would cause an infinite current to flow.</a:t>
                          </a:r>
                          <a:endParaRPr 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011680">
                    <a:tc>
                      <a:txBody>
                        <a:bodyPr/>
                        <a:lstStyle/>
                        <a:p>
                          <a:endParaRPr lang="en-US" sz="1800" b="1" dirty="0"/>
                        </a:p>
                        <a:p>
                          <a:r>
                            <a:rPr lang="en-US" sz="1800" b="1" dirty="0"/>
                            <a:t>Steady State (when things are not changing with time)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When a circuit with an inductor reaches steady state, the voltage across the inductor will be zero.  </a:t>
                          </a:r>
                          <a:r>
                            <a:rPr lang="en-US" sz="1800" dirty="0">
                              <a:sym typeface="Wingdings" panose="05000000000000000000" pitchFamily="2" charset="2"/>
                            </a:rPr>
                            <a:t> An inductor acts like a short</a:t>
                          </a:r>
                          <a:r>
                            <a:rPr lang="en-US" sz="1800" baseline="0" dirty="0">
                              <a:sym typeface="Wingdings" panose="05000000000000000000" pitchFamily="2" charset="2"/>
                            </a:rPr>
                            <a:t> circuit in steady state.</a:t>
                          </a:r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/>
                            <a:t>When a circuit with a capacitor reaches steady state, the current through the capacitor will be zero.  </a:t>
                          </a:r>
                          <a:r>
                            <a:rPr lang="en-US" sz="1800" dirty="0">
                              <a:sym typeface="Wingdings" panose="05000000000000000000" pitchFamily="2" charset="2"/>
                            </a:rPr>
                            <a:t> An </a:t>
                          </a:r>
                          <a:r>
                            <a:rPr lang="en-US" sz="1800" dirty="0"/>
                            <a:t>capacitor</a:t>
                          </a:r>
                          <a:r>
                            <a:rPr lang="en-US" sz="1800" dirty="0">
                              <a:sym typeface="Wingdings" panose="05000000000000000000" pitchFamily="2" charset="2"/>
                            </a:rPr>
                            <a:t> acts like an open</a:t>
                          </a:r>
                          <a:r>
                            <a:rPr lang="en-US" sz="1800" baseline="0" dirty="0">
                              <a:sym typeface="Wingdings" panose="05000000000000000000" pitchFamily="2" charset="2"/>
                            </a:rPr>
                            <a:t> circuit in steady state.</a:t>
                          </a:r>
                          <a:endParaRPr lang="en-US" sz="1800" dirty="0"/>
                        </a:p>
                        <a:p>
                          <a:pPr algn="ctr"/>
                          <a:endParaRPr 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85964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Inverse to Fundamental I–V  Relationships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06499F8-AD46-4546-909C-72AF67E7F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the fundamental I–V relationships we can also derive inverse relationships.</a:t>
            </a:r>
          </a:p>
          <a:p>
            <a:endParaRPr lang="en-US" dirty="0"/>
          </a:p>
        </p:txBody>
      </p:sp>
      <p:sp>
        <p:nvSpPr>
          <p:cNvPr id="32" name="AutoShape 2" descr="data:image/jpeg;base64,/9j/4AAQSkZJRgABAQAAAQABAAD/2wCEAAkGBxQTEhUUExQVFRUXFxYXGBUXFxcXGBYVFxgYFxQYFRcYHCggGBolHBUUITIhJSkrLi4uFx8zODMsNygtLisBCgoKDQ0OGhAPFCwcFBwsKywsKywsLCwsKywsLTQsLCwsLCwsLDcrLDc3LCssNysrNyw3Nzc3KysrKysrKysrK//AABEIAMkA+gMBIgACEQEDEQH/xAAcAAABBQEBAQAAAAAAAAAAAAAAAwQFBgcCAQj/xABLEAABAwIDBAYGBQgJAgcAAAABAAIDBBEFEiEGMUFRBxMiYXGBMkJSkaGxI2JygsEUM3OistHh8CQ0U2OSk7PCw0NUFRYXJWSD8f/EABcBAQEBAQAAAAAAAAAAAAAAAAACAQP/xAAZEQEBAQEBAQAAAAAAAAAAAAAAAQIxESH/2gAMAwEAAhEDEQA/ANxQhCAQhCAQhMMcxaKlhfPM7Kxgv3k8GtHFxOgCCO202mjoKd0rrOkNxFHe2d9tL8Q0aEngFg0W2Fc2V8raqVr3uzO1uy/IRuu0NG61kjtRj8tdUOnl0voxl7iNnBo91yeJ8lEoNKwjphqGWFRBHKOLoyY3/wCE3a4+YV2wfpQw+b0pTTu5TgMH+YCWfrL5+c4DebLoIPrCCdr2hzHNc07nNIIPgQlF8pUFfJA7NBJJE7nG5zL/AGgNHeauWD9K9dDpL1dSB7YEb/8AFGLe9p80G9oWd4N0vUcthM2Wndzc3Oz/ABsuQO9wCu2F4vBUNzQTRyt5xva63cbHQ9xQPkIQgEIQgEIQgEIQgEIQgEIQgEIQgEIQgEIQgEIQgEIQgF899MW1Dn4g+le7LFT5MjfVL3xteXuPtdstHIDvW6Y7i8dLA+eU2YwcN7idGtaOJJsF8w7VtNdUS1LjkkkNy3e0AANa3noA0X+SBAIv4+AFyTwA5nuTTD43MaWv3hxAHdpx81r3RHsTmLa6oZ2RrTxuG8/2zgf1R972UFg6MNhxTRdfUMBqJW2yOF+pjOuTXTMd7vIcLlHpA2dweBglqYzC57srTT3a9xPpERN7LwBqSWmwV3x3GYqSB88zsrGDxLidGtaOLibABY3gOGz49XOqakOZSx9ktB0AFnNp2EcTcOe794sDCPYeKoucOxCnqOIhk+hmA+sNST4tbv4KvYzs5V0t+vppWAevlzR+Odl2jzK3PazZSjlbcUEc8oLdInMp5msF7Oa+7bkZQACQO/RVaFklMctPiVRTE6fk2KRufGSQLNZO6zbdzHHegx7Pcb7+GoXsUhaczCWO9tri13k4WIWs4th+YE4hgocDYmsw1wdmOnaLG2eRrftX8Cq4NjqKqP8AQMSZn/7eqaY5L8sxAPED0D4oGmD9JWIU9h1/XNHqzNz6dzxZ58yVecG6aojpV074j7cTutb4lpDXjwAKzXGtjK+luZaZ+Qf9SP6VhHO8d3AfaAVda8Hdr+Hig+p8F2uoqqwgqYnuOuTNlk843WcPcpwL47J3X4G4twPMcip7Bdtq+l/M1MmX2JCZWaX3CS+Xf6pCD6mQsVwbpveLCrpg7m+Bxaf8uTT9ZX3BOkfDqmwbUNjefUmBid5F9g7dwJQW1C5a8EXBuOYXt0HqEIQCEIQCEIQCEIQCEIQCEIQCpe2XSLBQStiyOmktd7WOAMY9W99Mx5aaa8rqdI+2TaCGzCDUyAiJp1tbR0jx7Lb+ZsOa+d5ZnPc57iXvc4uc929znG7nHvJJQWjbvbOTEZgQDHAz83GTrfi+Sxtm1I00A8Sqz1xSJPMqb2T2XqK+QsgaGtbbrJn3yR34bu08jUNHvA1QQ2Y/xUxg21tZSkdTUyBo9Rzs8fhkfcDysrPjmzGEULurqayrlntZzIBF2CbEXBYQw2NwHO15JvUbAMmpDV4bO+ZjM+eKZgZMMurgC0AFwGtrC99CgWm6R2VTBFilGydo1D4XOje0kWzNa52htxzDenOCspc3/tWMTUjyb/k1XfqzxIbmAafHtnTzWawML9I2uebXs1rnHKN5ytBNhca96TzgjeD3DX+CDZMTfXsIfiGFxVYDbCroiWThutrFpz8SdMoXWE7YU8g6qHEC03saXFI+sbf2OvBab3t6T3nfoVlWD4/VUv8AVp5IRya67P8ALddnwVm/9RxOAzEqKmrG+2G9VKPB2ov4ZUGmYZgRc9oZTyUV7kVGH1MZpjx1hfob2trE7fvG9L9JRw6Knz18AlLrxscIwZS/KSA2QDsE5Sb3A0Wc4S7DCc1BiNVhUh16qY/Ql3Mm5ad3F54aDcvdqtmcYn6t9Q84jAxwINM+P0b2cWsaxtnlpIuA61+IQOOijBcSmhdNDWyU8bbNjDx10cjxbPaJxs1g9G4trfkVP41hdS6//iOE09a2xBqKJ2SYbt7HEPJ1J0NvBPsE6TcPbG2ms6gkYwMZFUxlrWWADblp9G/MtJsfFemnLyah1KHufa9ZhVR2n2GjpIyWl2nq/SW3C6DPZNlsLqHFlLXPpZ/+3rmFpBI0aHEN5ji4+Ki8Z6OsRp+06AzMtcSQESAjnlHb/V471qMkwqR1HX0lcQD/AEbEIvyeptfSzgwWOoseq5ajevML2McHOFIa7CpG65RJHPSPJPqtLnX8CG+CDAi6xIOhBsQdHAjeCDqCuTytf+eS2bbfE56Qxsxako8QikJEc0bTHN2AL5gQcrrH1SBv14JphXR3Q4pAaihdVUgzFmSZrXsLh6WXtXcNd+fhbSxQZrhGP1VKb09RLDb1WOOTmbxm7PeFfcE6a6yOwqIop2j1m3if5m5YfcFBbSdGNfRsfK5kUsTAXOkjeOy0aklrw0jyv5qkudzN0H0jgvTBh09g976dx0tM2zb/AKRt2gd5IV4o6yOVofE9kjT6zHBw94K+Ncx8ErQ10kL88Mkkb/ajcWE+70kH2ahZr0MbTT1Mc0VVKZZYixwcQ0ERvBblJAGazmO1PPetKQCEIQCEIQCEIQCgtsNpoqCndNIbuPZjjB7UkltGju4k8BcqcJWHdK2JMmr3RkBzYGtjF+D3gSSWP3mD7qChYzistVM+eZ2aR51PBoHosaODWjQD36kpi48/5/BSsmGsd6Li3u9IfvTSXDZBuAd3t3+4oGd+S3WnqvyXZ5smHAyPMbO0xud4kkIE0jmgG72kuNiNMoG4LCX6GxBB5EEfNPcIxyppXF1PPJCTvDT2T4sddrjpvIQPtn9l6ytlyRRSC5JfNI17WNzG7nPe7V5vc2FyfiNYxitjwqjjwyhvLWzAsYwavzyXzzyW9EekRfTs8mkjMajpIxN7cpq32PsxwsPvZHceRCmejra6hoWSy1DZ5Kxwd2yA8OG8Rsfclpd2cznb+dgEF2wrC4tn8PdM6N09U5rWuMbS67raRh1uxC3UlxtexO8gKu7FYscamdFXUMEzMriauNjo3REWytMgO830AIPHUKoz9I+IunfOypdHnP5sZXRNaPRYGPBGg0va53lSdL0kYvUkQU5a6R27qYG57cSS67Wj61gO8IITpCwGOhrX08UhkYGseLkFzM9zkeeJFgfBwvzMfR7O1ksJnippnw3t1jGFwPMtA7ThpvAIWq4H0ZMp2PrMSElZKO2aeNr5rv8AretO7xs3uKseyGOT1DZ66qYaWlhD2wwEFpayMXlkluBci2UCwAs63Mh85vaQSC0gjQgggg94Oo804wvFZqZ2enmkhd/duyg+LR2XeamYaCrxmtmfCwudI8vcXGzIWHSMSOA7NmgADUnKbA6qdrujqkp5GQT4tEyoeQ3q207nhrneiHESdm+npAIEKfpRne3q66np66P+9Y1j/wDE1uXl6vBOcOmwaR+emnq8In55i6I8dXBzrt03Et8FW9ttjp8NlayYh7HgmOVl8rrek0g6tcLjTXfvVaMo5gef8lBubm4qYtfyDHKXhbJ1hHH6t9CNMx056JzhPSfR0cfUT0lZRlty2J7HvuSblsbnuva50BAAFrLCaGukhdnhkfG/2mOcw+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/nEhkjRSU15XRmT8/1b+qsYrw9bk0I3WDeFraIGe0uFtp5GdW5z45oo54y62cMfcZX2FiQWu1G8WOl7JHD4bDrHfdH4/uQ+WWqlMs7i46ZjYDQaMY0Cwa0AABo0ACXmkv4ILx0LYn1eKNYd08Ukf3m2lb8GPX0OvnToawf8oxJsmuSmaZXHX03Asiafe533V9FoBCEIBCEIBCEIEK2obHG+R5s1jXOceTWgk/AL5gq6t00j5X+lI9zz3F5LreV7eS2/pfxTqcPczjUPbB3WIc+S/iyNw81hSDoOKUZUFIoRh314cLOAI5EX+aby4ZE7ddp7jp7iuF61xQNJ8GkHokPHIdk+46H3qPnjcw2c0t+1+/cp9s5CWbU30Oo5cPcjVVLuev8APNWXZPbqqw9rm07YMrrk547uJ4EvaQ425EkLmXDoX+rkPNnZ+G74JjPgB3seHdzuyfeP4IPW7R1T6kTPrJ2SPc0PmDn9ltxc9XHvaBrkA1tay1HpX24gkw+OnpKlkxnLWvfm1bEyxcZdAWlzsoN7aZtNFjNRSyM9Njmjna497dE2zX3D+fkg+hccr2bP4dBHSQ9bJIbZyCWufYF8srm7ySQGtuOQ0CabO7OwV9BJU4lRwUjyXPbPG10D8lg4TOucwN7m7ic1r8VleCdIWIUjBHFUFzBuZI0Stbyy5tWgW3A2S1Xt1PWSMGJSzPpQbvhp8kWYjVtwfS1A3nTeLHVBBvxieR0Qle+pEZJZHM6SQEaXGXNmDSGi4aefffUcIxnEKnq4qXBKWKLTOZKcticCdSC8NAFr7g4/JTOEbSYaYurwmakoZv8A5MDg53L6QuALr8SX+Cpm32LY5SZfymstHKSY308kbQ77IYBIBa2u7UaoHXTds9Q0r4TTBkU8hPWQMIDMltH5dzO1YcAbnldQk3RZWmJstM6nq2kAkQytJabAubYkB1r8DryVVwvDqmtmyQxyVEzt5vmP2nvcbAd7jZang2xdLgzW1WJ1bhKdWU8D3tzEbh2CHycOTRxugybE8NmgdlqIpInbrPY5vuzCxHgmgPl3/wAVfNv+lCoxBroWNEFMT6OhkeAbjO/huGjfeVn7neaDq/n/AD70pDE5zg1uhPy4k9yb5j/+KbpKfqma+m7f3fVQKEBjQxu4fE8SU2qJg0X93ilHHeUpstg7sQroacA5XO7RHqxN1kcTw0B8yAg37oRwE02Gtkf+cqXdeT9QgCIeGUZvvlaEkoGtDQ1tgAAABwAFgEqgEIQgEIQgEIQgz7pyps2GZv7OeF4+8TEfhKVm3R1sc6tEkjnBscZDWsJt1klgXfdaC3xJ7lsXSfT58KrAN7YjJ/l2k+TSqD0aPAoGX39ZMf1yB8AFsnrLfDfFuj17NQxzfsm7fcfwIVYqdnJmmwAf3DR3ud+BK2SmxB7fRebcjqPis+6XsdeerhFm5gS/LpmA338bt9x5rbEyqMQvFGMcRu0Vs2X2XqKqIz2tCHFjXAdp7m+lbhYbr87jgpUhkKcrtl5mXtYjv7J/FvxCh56d7PTa5viLDyO4oeuAV22YhJoQOo6pJz0cMnpMbf2m9k+8JFF0DSo2dH/Sk8nj/c39yi6rCJmXJjJHNvaHjpr8FYmykJaOpRqkX8P5/nivP3W8PDlxV4njil/OMa7vI1/xDVRtTs3G70Hub3HtN/f80E1hPS1PS0hp4KaliduEsbHAjTVzmEkPff1ibdxVFxLEpZ5DLM90kjt73kucfM7h3DQJzVbPzt3NDxzYb/Df8FGPaQbEEHkRYoPEITvDqTrHa+iN5+QHeUDrCaW30jvuj/cnMj7m67mkvoNyZ1c+Ud53fvQN8Qmv2B5/gFvfRXssKCmzvH9InDXSfUZvZEOR1u7vsPVWZ9F2znWy/lUrbsjP0YPryjXN3huh8SORW8UvoM+y35Baz0/ZVJ1HW96iJH2TJ1S6+hssatzKsHelmyg8VVaaqfxH4J8yqQT6FFRVp5p0ytQO0JNswPFKXQNsSo2zRSQv9CRjmOt7LwWn4FZn/wCAtw+1NG90jBd4c+wd23FxBtofGwWqlU3ainzTk/Vb+KrPU64gGVaoXSa/NNCf7t37TVf5KQqRwzYymrIC6qiD7uIjcCWPa1uhLXtINi4E8jYLdJz18/LddiKh0VBShjiB1EbiN4u8Z3aeLiovGuhQXzUlSW/3czc48BI2xHmHJfD4n00ccD7Z4WMjdlN25mNDTlNhcadyzKtLYaxr/wA7E13e3Q+5M58DpZfRdkJ4O0/go6OsTllSCq8ifVD28wmmozYjNI7VrYzl77n1QLWO7iOao7aoHfp8VOdJEpNaRwEbLeZdf5D3KrONtVFXEk14O4groFaxsjsjTMpIg52Wd7Q+R5G9zxmyh3stBAA7r7yjFOjwOuWta7vZofe3f5gp4z1k6FacS2Klj9G/g4f7h+5QNThssd8zDYbyO0B4kbvNPG+mi7bIVwhYHDKkruRzXiz2tcPrAH3ck0QECFTs/C7VhdGe45h7jr8UzADGhjfPvPElSoeVDE3Rrl7gASdwXey2AyYjVsibo09qR39nE0jM7x4AcSQFG1Upe4MaCdQAALlzjoAAN/JfQnR5soKCmDXAdfJZ0zuR1yxg8m3PiSTyQe/kbIXCKJuWONrWsbyaGjeeJO8niSVYYX2jafqt+QUNXj6d3l+yE8a8uDQOAA+Cq8TOuppS4pWnp+aUgp7b05UqeNbZeoQgF2xxXCc00KB1SxEqQ6vuRBFlCUQBVexiEmQm3AKwlQeJvtIfAKs9TriDkp3SExxAl+4nhGD6z3cDbUDeeSuNJA2NjWN0a1oaB3AWHyUZs6fz/wCl/wCKNTAWapmOiqRtXh9pswGjwD94aH5N96uxUHjhD7D2T+GqTrdcUd8BC5BIU9JTJlVwZWk2udwHNxNmjzJC6ObP9rdl6uolNRBA6WPI1hLC0uDmXzdgnMR2huB4qh17CwPa9rmODXdl7Sxw04tcAV9X4ThgijYw72gX73HVx8zdK4nhEFQ3JPDHK3k9rXe6408lyrpFKp6rstB9lvyCdw1FtWuLfAqGrYHRyPZ7LiLchfs28rLhlQQuvrmtTMScdHhsg7xr71jnSVjbpKp8TPo4272tNrngDbfYWPn3LQYqxZJtf/XZ/tD9kKdKyimzEcferRRbNVD4myvb1YeMzAWuJc07ibejfeN5VYpYBJJHGdz5I4zbfZ7ww28ivpBuJu3EMc3g0gaDgApk9bb4wuowqVl7sJA4t7Q9w1HmEyBW91FNSS6vjMZ35m7vFYptbi7Xyujia0NY4jOQC8niM3IWt5JYSo8qu1tRlFhvPwHNSprbAkjQA7knsTs0/EaoR3LYx25pB6kYNrC+mY6Ad5vuBWKXToY2PzEV8zey0kU7TxeNHS+DdQPra+qtiSdPA2NrWMaGMY0Na0bmtGgASiBpWUIe4OvYgW8R/N0vFCGjRKIQCEIQCEL1oug7hZcqXo4bapvRQKTAQeoQhAFVrG32lP2WqyqBxiIOeQdDYa+SrPU6462YOk36X/ijU0FDbMssJxyl/wCKNP66qDRbisvWzhLEay2gUSdV64klPaSiJ1Kxpl1IPMFd4Hhwl+mkN8sjwxg9Fpje5mY8XO7N+Q5cVxWPtI4cj+CkNmD9B/8AbP8A60iu34idSpQEFNKyosLKFq5tJSgy5h6wF/EafK3uUHJSKy1BzJrJB3LpHPU+q3LBluToBqfJLz9GtNVMD5BJFO9oLnxu1udQHMeC02FhoBuUtTUXXSNY0XY1wMjh6IDdcl+LiQBYbhe9ldI2AKdKyxGs6IqqCWOSKWKaNkkchzXjkDWPDjYatdoOY8FY46xaa5t96zOtw8xvcz2SR5D0fhZMs0XNVdrhza4fArCJj2nH6zvmVszmkAnkCfcCq5i3RZJq6mna+/ayTDIddSA9gIPmAmjLM6qNz8sbGlz5HBrWje4k6Aedvet+2G2Ybh9K2IWMrrPmcNbyW9EH2W7h5niq70dbDyQTOqKpgErLshZcOy39OW7SRqDlb5nQ2WnU1KSpWShhuu306l4acBdPpwUEA6IriymJ6cBR07hwQIIQgBAJ1SQ3SMMdypmjhsLoFoY7BKIQgEIQgFXcYfaU+A+SsSrO0DCJb8C0WPO2/wDBVnqdcKYLUhrZzxMun+VGuXuLnd5TLCWFxkA/tP8Ajj/crJR0Qbqd6y9bOEaOg4lSQFl6vCsaquLMIle7gT+HFSmyv9XH6Sf/AFpE1rJPpH+Kc7OyAU5P97Uf60iq8ROpKomyjvUHUTZilKyozFJ08BcVK3MUZJ0Xoksbd9vwUzTUoaq3NJ23fbd+0VWU6TWzA/okH6Nvy1UoozZr+qwfo2/JSalUCre0FIC/MOIAPiP4fJTdXUho71ByyZjqtl8rLPUDXU1mPNtzHn9UqciZcDwCbYtDaCUg7o5Db7hVioqMAAnkFWk5I0lEpJjABougEKFhcSyAC69kfYXUPW1dyg8rKm5TMlCUjiug4a26dwwJenplIRQgIGsVJrdPQF6hAIQhAIQhAJvXUglaWuuORGhB5g8CnCEDXD6BkLcrBYc+JPEk7ye8p0hCAXhXqEFUxJ9pn/a/ALzDJ/oco/tJ/jM8p1j9CQ4yNDnB1rtaMzs2gFh39+gXeB4U5rB1gscz3Wve2ZznAX47wqvEyfXtJSFx7lMwQho0XbGAaBdKVPCqxU0wLiRocxuOG9WcqrySds/aPzVZTpLbNf1WD9G35J5VVAaO9R2BThtJD+jb8k1nlLypVHM0pcbpWmpCde4p1R0HFykXMAabcigp+Jy/QTfopP2CrjD6I8AqLiNxFKDp9G/9kq8weiPAfJVpGSi8c629DjZRFfWX0ClbyurL6BMV60XT2mpLoEIKe6lKel5paGAN8Usg8aLL1CEAhCEAhCEAhCEAhCEAhCEAhCEAhCEAhCEHhVOqbiRwPtH4m4+auSjsTwlsxBLnM5ltgXN9m/DxGq2XxlnqEwjM+GFo4RtHwU/SUIbqdSlqOkZG0NYAABYeA3JdY0LmTcfArpcS7j4FBUcVcDBLf+ykt3dgq2wnsjwHyVHr5PoJf0T/ANkqy1db2Q1vIXPkq0jL3EK2/ZamMbC4pSmpS89ymKemDQpWb0tDben7W23L1CAQhCAQhCAQhCAQhCAQhCAQhCAQhCAQhCAQhCAQhCAQhCAQhCAXjhovUIKPjNE5maIAuc9rgwAXLriwPcBfUncrDQYcdC/u0Us5erbfWSeOWMAFgukIWNCEIQCEIQCEIQCEIQCEIQCEIQf/2Q=="/>
          <p:cNvSpPr>
            <a:spLocks noChangeAspect="1" noChangeArrowheads="1"/>
          </p:cNvSpPr>
          <p:nvPr/>
        </p:nvSpPr>
        <p:spPr bwMode="auto">
          <a:xfrm>
            <a:off x="1587500" y="-153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AutoShape 4" descr="data:image/jpeg;base64,/9j/4AAQSkZJRgABAQAAAQABAAD/2wCEAAkGBxQTEhUUExQVFRUXFxYXGBUXFxcXGBYVFxgYFxQYFRcYHCggGBolHBUUITIhJSkrLi4uFx8zODMsNygtLisBCgoKDQ0OGhAPFCwcFBwsKywsKywsLCwsKywsLTQsLCwsLCwsLDcrLDc3LCssNysrNyw3Nzc3KysrKysrKysrK//AABEIAMkA+gMBIgACEQEDEQH/xAAcAAABBQEBAQAAAAAAAAAAAAAAAwQFBgcCAQj/xABLEAABAwIDBAYGBQgJAgcAAAABAAIDBBEFEiEGMUFRBxMiYXGBMkJSkaGxI2JygsEUM3OistHh8CQ0U2OSk7PCw0NUFRYXJWSD8f/EABcBAQEBAQAAAAAAAAAAAAAAAAACAQP/xAAZEQEBAQEBAQAAAAAAAAAAAAAAAQIxESH/2gAMAwEAAhEDEQA/ANxQhCAQhCAQhMMcxaKlhfPM7Kxgv3k8GtHFxOgCCO202mjoKd0rrOkNxFHe2d9tL8Q0aEngFg0W2Fc2V8raqVr3uzO1uy/IRuu0NG61kjtRj8tdUOnl0voxl7iNnBo91yeJ8lEoNKwjphqGWFRBHKOLoyY3/wCE3a4+YV2wfpQw+b0pTTu5TgMH+YCWfrL5+c4DebLoIPrCCdr2hzHNc07nNIIPgQlF8pUFfJA7NBJJE7nG5zL/AGgNHeauWD9K9dDpL1dSB7YEb/8AFGLe9p80G9oWd4N0vUcthM2Wndzc3Oz/ABsuQO9wCu2F4vBUNzQTRyt5xva63cbHQ9xQPkIQgEIQgEIQgEIQgEIQgEIQgEIQgEIQgEIQgEIQgEIQgF899MW1Dn4g+le7LFT5MjfVL3xteXuPtdstHIDvW6Y7i8dLA+eU2YwcN7idGtaOJJsF8w7VtNdUS1LjkkkNy3e0AANa3noA0X+SBAIv4+AFyTwA5nuTTD43MaWv3hxAHdpx81r3RHsTmLa6oZ2RrTxuG8/2zgf1R972UFg6MNhxTRdfUMBqJW2yOF+pjOuTXTMd7vIcLlHpA2dweBglqYzC57srTT3a9xPpERN7LwBqSWmwV3x3GYqSB88zsrGDxLidGtaOLibABY3gOGz49XOqakOZSx9ktB0AFnNp2EcTcOe794sDCPYeKoucOxCnqOIhk+hmA+sNST4tbv4KvYzs5V0t+vppWAevlzR+Odl2jzK3PazZSjlbcUEc8oLdInMp5msF7Oa+7bkZQACQO/RVaFklMctPiVRTE6fk2KRufGSQLNZO6zbdzHHegx7Pcb7+GoXsUhaczCWO9tri13k4WIWs4th+YE4hgocDYmsw1wdmOnaLG2eRrftX8Cq4NjqKqP8AQMSZn/7eqaY5L8sxAPED0D4oGmD9JWIU9h1/XNHqzNz6dzxZ58yVecG6aojpV074j7cTutb4lpDXjwAKzXGtjK+luZaZ+Qf9SP6VhHO8d3AfaAVda8Hdr+Hig+p8F2uoqqwgqYnuOuTNlk843WcPcpwL47J3X4G4twPMcip7Bdtq+l/M1MmX2JCZWaX3CS+Xf6pCD6mQsVwbpveLCrpg7m+Bxaf8uTT9ZX3BOkfDqmwbUNjefUmBid5F9g7dwJQW1C5a8EXBuOYXt0HqEIQCEIQCEIQCEIQCEIQCEIQCpe2XSLBQStiyOmktd7WOAMY9W99Mx5aaa8rqdI+2TaCGzCDUyAiJp1tbR0jx7Lb+ZsOa+d5ZnPc57iXvc4uc929znG7nHvJJQWjbvbOTEZgQDHAz83GTrfi+Sxtm1I00A8Sqz1xSJPMqb2T2XqK+QsgaGtbbrJn3yR34bu08jUNHvA1QQ2Y/xUxg21tZSkdTUyBo9Rzs8fhkfcDysrPjmzGEULurqayrlntZzIBF2CbEXBYQw2NwHO15JvUbAMmpDV4bO+ZjM+eKZgZMMurgC0AFwGtrC99CgWm6R2VTBFilGydo1D4XOje0kWzNa52htxzDenOCspc3/tWMTUjyb/k1XfqzxIbmAafHtnTzWawML9I2uebXs1rnHKN5ytBNhca96TzgjeD3DX+CDZMTfXsIfiGFxVYDbCroiWThutrFpz8SdMoXWE7YU8g6qHEC03saXFI+sbf2OvBab3t6T3nfoVlWD4/VUv8AVp5IRya67P8ALddnwVm/9RxOAzEqKmrG+2G9VKPB2ov4ZUGmYZgRc9oZTyUV7kVGH1MZpjx1hfob2trE7fvG9L9JRw6Knz18AlLrxscIwZS/KSA2QDsE5Sb3A0Wc4S7DCc1BiNVhUh16qY/Ql3Mm5ad3F54aDcvdqtmcYn6t9Q84jAxwINM+P0b2cWsaxtnlpIuA61+IQOOijBcSmhdNDWyU8bbNjDx10cjxbPaJxs1g9G4trfkVP41hdS6//iOE09a2xBqKJ2SYbt7HEPJ1J0NvBPsE6TcPbG2ms6gkYwMZFUxlrWWADblp9G/MtJsfFemnLyah1KHufa9ZhVR2n2GjpIyWl2nq/SW3C6DPZNlsLqHFlLXPpZ/+3rmFpBI0aHEN5ji4+Ki8Z6OsRp+06AzMtcSQESAjnlHb/V471qMkwqR1HX0lcQD/AEbEIvyeptfSzgwWOoseq5ajevML2McHOFIa7CpG65RJHPSPJPqtLnX8CG+CDAi6xIOhBsQdHAjeCDqCuTytf+eS2bbfE56Qxsxako8QikJEc0bTHN2AL5gQcrrH1SBv14JphXR3Q4pAaihdVUgzFmSZrXsLh6WXtXcNd+fhbSxQZrhGP1VKb09RLDb1WOOTmbxm7PeFfcE6a6yOwqIop2j1m3if5m5YfcFBbSdGNfRsfK5kUsTAXOkjeOy0aklrw0jyv5qkudzN0H0jgvTBh09g976dx0tM2zb/AKRt2gd5IV4o6yOVofE9kjT6zHBw94K+Ncx8ErQ10kL88Mkkb/ajcWE+70kH2ahZr0MbTT1Mc0VVKZZYixwcQ0ERvBblJAGazmO1PPetKQCEIQCEIQCEIQCgtsNpoqCndNIbuPZjjB7UkltGju4k8BcqcJWHdK2JMmr3RkBzYGtjF+D3gSSWP3mD7qChYzistVM+eZ2aR51PBoHosaODWjQD36kpi48/5/BSsmGsd6Li3u9IfvTSXDZBuAd3t3+4oGd+S3WnqvyXZ5smHAyPMbO0xud4kkIE0jmgG72kuNiNMoG4LCX6GxBB5EEfNPcIxyppXF1PPJCTvDT2T4sddrjpvIQPtn9l6ytlyRRSC5JfNI17WNzG7nPe7V5vc2FyfiNYxitjwqjjwyhvLWzAsYwavzyXzzyW9EekRfTs8mkjMajpIxN7cpq32PsxwsPvZHceRCmejra6hoWSy1DZ5Kxwd2yA8OG8Rsfclpd2cznb+dgEF2wrC4tn8PdM6N09U5rWuMbS67raRh1uxC3UlxtexO8gKu7FYscamdFXUMEzMriauNjo3REWytMgO830AIPHUKoz9I+IunfOypdHnP5sZXRNaPRYGPBGg0va53lSdL0kYvUkQU5a6R27qYG57cSS67Wj61gO8IITpCwGOhrX08UhkYGseLkFzM9zkeeJFgfBwvzMfR7O1ksJnippnw3t1jGFwPMtA7ThpvAIWq4H0ZMp2PrMSElZKO2aeNr5rv8AretO7xs3uKseyGOT1DZ66qYaWlhD2wwEFpayMXlkluBci2UCwAs63Mh85vaQSC0gjQgggg94Oo804wvFZqZ2enmkhd/duyg+LR2XeamYaCrxmtmfCwudI8vcXGzIWHSMSOA7NmgADUnKbA6qdrujqkp5GQT4tEyoeQ3q207nhrneiHESdm+npAIEKfpRne3q66np66P+9Y1j/wDE1uXl6vBOcOmwaR+emnq8In55i6I8dXBzrt03Et8FW9ttjp8NlayYh7HgmOVl8rrek0g6tcLjTXfvVaMo5gef8lBubm4qYtfyDHKXhbJ1hHH6t9CNMx056JzhPSfR0cfUT0lZRlty2J7HvuSblsbnuva50BAAFrLCaGukhdnhkfG/2mOcw+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/nEhkjRSU15XRmT8/1b+qsYrw9bk0I3WDeFraIGe0uFtp5GdW5z45oo54y62cMfcZX2FiQWu1G8WOl7JHD4bDrHfdH4/uQ+WWqlMs7i46ZjYDQaMY0Cwa0AABo0ACXmkv4ILx0LYn1eKNYd08Ukf3m2lb8GPX0OvnToawf8oxJsmuSmaZXHX03Asiafe533V9FoBCEIBCEIBCEIEK2obHG+R5s1jXOceTWgk/AL5gq6t00j5X+lI9zz3F5LreV7eS2/pfxTqcPczjUPbB3WIc+S/iyNw81hSDoOKUZUFIoRh314cLOAI5EX+aby4ZE7ddp7jp7iuF61xQNJ8GkHokPHIdk+46H3qPnjcw2c0t+1+/cp9s5CWbU30Oo5cPcjVVLuev8APNWXZPbqqw9rm07YMrrk547uJ4EvaQ425EkLmXDoX+rkPNnZ+G74JjPgB3seHdzuyfeP4IPW7R1T6kTPrJ2SPc0PmDn9ltxc9XHvaBrkA1tay1HpX24gkw+OnpKlkxnLWvfm1bEyxcZdAWlzsoN7aZtNFjNRSyM9Njmjna497dE2zX3D+fkg+hccr2bP4dBHSQ9bJIbZyCWufYF8srm7ySQGtuOQ0CabO7OwV9BJU4lRwUjyXPbPG10D8lg4TOucwN7m7ic1r8VleCdIWIUjBHFUFzBuZI0Stbyy5tWgW3A2S1Xt1PWSMGJSzPpQbvhp8kWYjVtwfS1A3nTeLHVBBvxieR0Qle+pEZJZHM6SQEaXGXNmDSGi4aefffUcIxnEKnq4qXBKWKLTOZKcticCdSC8NAFr7g4/JTOEbSYaYurwmakoZv8A5MDg53L6QuALr8SX+Cpm32LY5SZfymstHKSY308kbQ77IYBIBa2u7UaoHXTds9Q0r4TTBkU8hPWQMIDMltH5dzO1YcAbnldQk3RZWmJstM6nq2kAkQytJabAubYkB1r8DryVVwvDqmtmyQxyVEzt5vmP2nvcbAd7jZang2xdLgzW1WJ1bhKdWU8D3tzEbh2CHycOTRxugybE8NmgdlqIpInbrPY5vuzCxHgmgPl3/wAVfNv+lCoxBroWNEFMT6OhkeAbjO/huGjfeVn7neaDq/n/AD70pDE5zg1uhPy4k9yb5j/+KbpKfqma+m7f3fVQKEBjQxu4fE8SU2qJg0X93ilHHeUpstg7sQroacA5XO7RHqxN1kcTw0B8yAg37oRwE02Gtkf+cqXdeT9QgCIeGUZvvlaEkoGtDQ1tgAAABwAFgEqgEIQgEIQgEIQgz7pyps2GZv7OeF4+8TEfhKVm3R1sc6tEkjnBscZDWsJt1klgXfdaC3xJ7lsXSfT58KrAN7YjJ/l2k+TSqD0aPAoGX39ZMf1yB8AFsnrLfDfFuj17NQxzfsm7fcfwIVYqdnJmmwAf3DR3ud+BK2SmxB7fRebcjqPis+6XsdeerhFm5gS/LpmA338bt9x5rbEyqMQvFGMcRu0Vs2X2XqKqIz2tCHFjXAdp7m+lbhYbr87jgpUhkKcrtl5mXtYjv7J/FvxCh56d7PTa5viLDyO4oeuAV22YhJoQOo6pJz0cMnpMbf2m9k+8JFF0DSo2dH/Sk8nj/c39yi6rCJmXJjJHNvaHjpr8FYmykJaOpRqkX8P5/nivP3W8PDlxV4njil/OMa7vI1/xDVRtTs3G70Hub3HtN/f80E1hPS1PS0hp4KaliduEsbHAjTVzmEkPff1ibdxVFxLEpZ5DLM90kjt73kucfM7h3DQJzVbPzt3NDxzYb/Df8FGPaQbEEHkRYoPEITvDqTrHa+iN5+QHeUDrCaW30jvuj/cnMj7m67mkvoNyZ1c+Ud53fvQN8Qmv2B5/gFvfRXssKCmzvH9InDXSfUZvZEOR1u7vsPVWZ9F2znWy/lUrbsjP0YPryjXN3huh8SORW8UvoM+y35Baz0/ZVJ1HW96iJH2TJ1S6+hssatzKsHelmyg8VVaaqfxH4J8yqQT6FFRVp5p0ytQO0JNswPFKXQNsSo2zRSQv9CRjmOt7LwWn4FZn/wCAtw+1NG90jBd4c+wd23FxBtofGwWqlU3ainzTk/Vb+KrPU64gGVaoXSa/NNCf7t37TVf5KQqRwzYymrIC6qiD7uIjcCWPa1uhLXtINi4E8jYLdJz18/LddiKh0VBShjiB1EbiN4u8Z3aeLiovGuhQXzUlSW/3czc48BI2xHmHJfD4n00ccD7Z4WMjdlN25mNDTlNhcadyzKtLYaxr/wA7E13e3Q+5M58DpZfRdkJ4O0/go6OsTllSCq8ifVD28wmmozYjNI7VrYzl77n1QLWO7iOao7aoHfp8VOdJEpNaRwEbLeZdf5D3KrONtVFXEk14O4groFaxsjsjTMpIg52Wd7Q+R5G9zxmyh3stBAA7r7yjFOjwOuWta7vZofe3f5gp4z1k6FacS2Klj9G/g4f7h+5QNThssd8zDYbyO0B4kbvNPG+mi7bIVwhYHDKkruRzXiz2tcPrAH3ck0QECFTs/C7VhdGe45h7jr8UzADGhjfPvPElSoeVDE3Rrl7gASdwXey2AyYjVsibo09qR39nE0jM7x4AcSQFG1Upe4MaCdQAALlzjoAAN/JfQnR5soKCmDXAdfJZ0zuR1yxg8m3PiSTyQe/kbIXCKJuWONrWsbyaGjeeJO8niSVYYX2jafqt+QUNXj6d3l+yE8a8uDQOAA+Cq8TOuppS4pWnp+aUgp7b05UqeNbZeoQgF2xxXCc00KB1SxEqQ6vuRBFlCUQBVexiEmQm3AKwlQeJvtIfAKs9TriDkp3SExxAl+4nhGD6z3cDbUDeeSuNJA2NjWN0a1oaB3AWHyUZs6fz/wCl/wCKNTAWapmOiqRtXh9pswGjwD94aH5N96uxUHjhD7D2T+GqTrdcUd8BC5BIU9JTJlVwZWk2udwHNxNmjzJC6ObP9rdl6uolNRBA6WPI1hLC0uDmXzdgnMR2huB4qh17CwPa9rmODXdl7Sxw04tcAV9X4ThgijYw72gX73HVx8zdK4nhEFQ3JPDHK3k9rXe6408lyrpFKp6rstB9lvyCdw1FtWuLfAqGrYHRyPZ7LiLchfs28rLhlQQuvrmtTMScdHhsg7xr71jnSVjbpKp8TPo4272tNrngDbfYWPn3LQYqxZJtf/XZ/tD9kKdKyimzEcferRRbNVD4myvb1YeMzAWuJc07ibejfeN5VYpYBJJHGdz5I4zbfZ7ww28ivpBuJu3EMc3g0gaDgApk9bb4wuowqVl7sJA4t7Q9w1HmEyBW91FNSS6vjMZ35m7vFYptbi7Xyujia0NY4jOQC8niM3IWt5JYSo8qu1tRlFhvPwHNSprbAkjQA7knsTs0/EaoR3LYx25pB6kYNrC+mY6Ad5vuBWKXToY2PzEV8zey0kU7TxeNHS+DdQPra+qtiSdPA2NrWMaGMY0Na0bmtGgASiBpWUIe4OvYgW8R/N0vFCGjRKIQCEIQCEL1oug7hZcqXo4bapvRQKTAQeoQhAFVrG32lP2WqyqBxiIOeQdDYa+SrPU6462YOk36X/ijU0FDbMssJxyl/wCKNP66qDRbisvWzhLEay2gUSdV64klPaSiJ1Kxpl1IPMFd4Hhwl+mkN8sjwxg9Fpje5mY8XO7N+Q5cVxWPtI4cj+CkNmD9B/8AbP8A60iu34idSpQEFNKyosLKFq5tJSgy5h6wF/EafK3uUHJSKy1BzJrJB3LpHPU+q3LBluToBqfJLz9GtNVMD5BJFO9oLnxu1udQHMeC02FhoBuUtTUXXSNY0XY1wMjh6IDdcl+LiQBYbhe9ldI2AKdKyxGs6IqqCWOSKWKaNkkchzXjkDWPDjYatdoOY8FY46xaa5t96zOtw8xvcz2SR5D0fhZMs0XNVdrhza4fArCJj2nH6zvmVszmkAnkCfcCq5i3RZJq6mna+/ayTDIddSA9gIPmAmjLM6qNz8sbGlz5HBrWje4k6Aedvet+2G2Ybh9K2IWMrrPmcNbyW9EH2W7h5niq70dbDyQTOqKpgErLshZcOy39OW7SRqDlb5nQ2WnU1KSpWShhuu306l4acBdPpwUEA6IriymJ6cBR07hwQIIQgBAJ1SQ3SMMdypmjhsLoFoY7BKIQgEIQgFXcYfaU+A+SsSrO0DCJb8C0WPO2/wDBVnqdcKYLUhrZzxMun+VGuXuLnd5TLCWFxkA/tP8Ajj/crJR0Qbqd6y9bOEaOg4lSQFl6vCsaquLMIle7gT+HFSmyv9XH6Sf/AFpE1rJPpH+Kc7OyAU5P97Uf60iq8ROpKomyjvUHUTZilKyozFJ08BcVK3MUZJ0Xoksbd9vwUzTUoaq3NJ23fbd+0VWU6TWzA/okH6Nvy1UoozZr+qwfo2/JSalUCre0FIC/MOIAPiP4fJTdXUho71ByyZjqtl8rLPUDXU1mPNtzHn9UqciZcDwCbYtDaCUg7o5Db7hVioqMAAnkFWk5I0lEpJjABougEKFhcSyAC69kfYXUPW1dyg8rKm5TMlCUjiug4a26dwwJenplIRQgIGsVJrdPQF6hAIQhAIQhAJvXUglaWuuORGhB5g8CnCEDXD6BkLcrBYc+JPEk7ye8p0hCAXhXqEFUxJ9pn/a/ALzDJ/oco/tJ/jM8p1j9CQ4yNDnB1rtaMzs2gFh39+gXeB4U5rB1gscz3Wve2ZznAX47wqvEyfXtJSFx7lMwQho0XbGAaBdKVPCqxU0wLiRocxuOG9WcqrySds/aPzVZTpLbNf1WD9G35J5VVAaO9R2BThtJD+jb8k1nlLypVHM0pcbpWmpCde4p1R0HFykXMAabcigp+Jy/QTfopP2CrjD6I8AqLiNxFKDp9G/9kq8weiPAfJVpGSi8c629DjZRFfWX0ClbyurL6BMV60XT2mpLoEIKe6lKel5paGAN8Usg8aLL1CEAhCEAhCEAhCEAhCEAhCEAhCEAhCEAhCEHhVOqbiRwPtH4m4+auSjsTwlsxBLnM5ltgXN9m/DxGq2XxlnqEwjM+GFo4RtHwU/SUIbqdSlqOkZG0NYAABYeA3JdY0LmTcfArpcS7j4FBUcVcDBLf+ykt3dgq2wnsjwHyVHr5PoJf0T/ANkqy1db2Q1vIXPkq0jL3EK2/ZamMbC4pSmpS89ymKemDQpWb0tDben7W23L1CAQhCAQhCAQhCAQhCAQhCAQhCAQhCAQhCAQhCAQhCAQhCAQhCAXjhovUIKPjNE5maIAuc9rgwAXLriwPcBfUncrDQYcdC/u0Us5erbfWSeOWMAFgukIWNCEIQCEIQCEIQCEIQCEIQCEIQf/2Q=="/>
          <p:cNvSpPr>
            <a:spLocks noChangeAspect="1" noChangeArrowheads="1"/>
          </p:cNvSpPr>
          <p:nvPr/>
        </p:nvSpPr>
        <p:spPr bwMode="auto">
          <a:xfrm>
            <a:off x="1739900" y="-15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AutoShape 6" descr="data:image/jpeg;base64,/9j/4AAQSkZJRgABAQAAAQABAAD/2wCEAAkGBxQTEhUUExQVFRUXFxYXGBUXFxcXGBYVFxgYFxQYFRcYHCggGBolHBUUITIhJSkrLi4uFx8zODMsNygtLisBCgoKDQ0OGhAPFCwcFBwsKywsKywsLCwsKywsLTQsLCwsLCwsLDcrLDc3LCssNysrNyw3Nzc3KysrKysrKysrK//AABEIAMkA+gMBIgACEQEDEQH/xAAcAAABBQEBAQAAAAAAAAAAAAAAAwQFBgcCAQj/xABLEAABAwIDBAYGBQgJAgcAAAABAAIDBBEFEiEGMUFRBxMiYXGBMkJSkaGxI2JygsEUM3OistHh8CQ0U2OSk7PCw0NUFRYXJWSD8f/EABcBAQEBAQAAAAAAAAAAAAAAAAACAQP/xAAZEQEBAQEBAQAAAAAAAAAAAAAAAQIxESH/2gAMAwEAAhEDEQA/ANxQhCAQhCAQhMMcxaKlhfPM7Kxgv3k8GtHFxOgCCO202mjoKd0rrOkNxFHe2d9tL8Q0aEngFg0W2Fc2V8raqVr3uzO1uy/IRuu0NG61kjtRj8tdUOnl0voxl7iNnBo91yeJ8lEoNKwjphqGWFRBHKOLoyY3/wCE3a4+YV2wfpQw+b0pTTu5TgMH+YCWfrL5+c4DebLoIPrCCdr2hzHNc07nNIIPgQlF8pUFfJA7NBJJE7nG5zL/AGgNHeauWD9K9dDpL1dSB7YEb/8AFGLe9p80G9oWd4N0vUcthM2Wndzc3Oz/ABsuQO9wCu2F4vBUNzQTRyt5xva63cbHQ9xQPkIQgEIQgEIQgEIQgEIQgEIQgEIQgEIQgEIQgEIQgEIQgF899MW1Dn4g+le7LFT5MjfVL3xteXuPtdstHIDvW6Y7i8dLA+eU2YwcN7idGtaOJJsF8w7VtNdUS1LjkkkNy3e0AANa3noA0X+SBAIv4+AFyTwA5nuTTD43MaWv3hxAHdpx81r3RHsTmLa6oZ2RrTxuG8/2zgf1R972UFg6MNhxTRdfUMBqJW2yOF+pjOuTXTMd7vIcLlHpA2dweBglqYzC57srTT3a9xPpERN7LwBqSWmwV3x3GYqSB88zsrGDxLidGtaOLibABY3gOGz49XOqakOZSx9ktB0AFnNp2EcTcOe794sDCPYeKoucOxCnqOIhk+hmA+sNST4tbv4KvYzs5V0t+vppWAevlzR+Odl2jzK3PazZSjlbcUEc8oLdInMp5msF7Oa+7bkZQACQO/RVaFklMctPiVRTE6fk2KRufGSQLNZO6zbdzHHegx7Pcb7+GoXsUhaczCWO9tri13k4WIWs4th+YE4hgocDYmsw1wdmOnaLG2eRrftX8Cq4NjqKqP8AQMSZn/7eqaY5L8sxAPED0D4oGmD9JWIU9h1/XNHqzNz6dzxZ58yVecG6aojpV074j7cTutb4lpDXjwAKzXGtjK+luZaZ+Qf9SP6VhHO8d3AfaAVda8Hdr+Hig+p8F2uoqqwgqYnuOuTNlk843WcPcpwL47J3X4G4twPMcip7Bdtq+l/M1MmX2JCZWaX3CS+Xf6pCD6mQsVwbpveLCrpg7m+Bxaf8uTT9ZX3BOkfDqmwbUNjefUmBid5F9g7dwJQW1C5a8EXBuOYXt0HqEIQCEIQCEIQCEIQCEIQCEIQCpe2XSLBQStiyOmktd7WOAMY9W99Mx5aaa8rqdI+2TaCGzCDUyAiJp1tbR0jx7Lb+ZsOa+d5ZnPc57iXvc4uc929znG7nHvJJQWjbvbOTEZgQDHAz83GTrfi+Sxtm1I00A8Sqz1xSJPMqb2T2XqK+QsgaGtbbrJn3yR34bu08jUNHvA1QQ2Y/xUxg21tZSkdTUyBo9Rzs8fhkfcDysrPjmzGEULurqayrlntZzIBF2CbEXBYQw2NwHO15JvUbAMmpDV4bO+ZjM+eKZgZMMurgC0AFwGtrC99CgWm6R2VTBFilGydo1D4XOje0kWzNa52htxzDenOCspc3/tWMTUjyb/k1XfqzxIbmAafHtnTzWawML9I2uebXs1rnHKN5ytBNhca96TzgjeD3DX+CDZMTfXsIfiGFxVYDbCroiWThutrFpz8SdMoXWE7YU8g6qHEC03saXFI+sbf2OvBab3t6T3nfoVlWD4/VUv8AVp5IRya67P8ALddnwVm/9RxOAzEqKmrG+2G9VKPB2ov4ZUGmYZgRc9oZTyUV7kVGH1MZpjx1hfob2trE7fvG9L9JRw6Knz18AlLrxscIwZS/KSA2QDsE5Sb3A0Wc4S7DCc1BiNVhUh16qY/Ql3Mm5ad3F54aDcvdqtmcYn6t9Q84jAxwINM+P0b2cWsaxtnlpIuA61+IQOOijBcSmhdNDWyU8bbNjDx10cjxbPaJxs1g9G4trfkVP41hdS6//iOE09a2xBqKJ2SYbt7HEPJ1J0NvBPsE6TcPbG2ms6gkYwMZFUxlrWWADblp9G/MtJsfFemnLyah1KHufa9ZhVR2n2GjpIyWl2nq/SW3C6DPZNlsLqHFlLXPpZ/+3rmFpBI0aHEN5ji4+Ki8Z6OsRp+06AzMtcSQESAjnlHb/V471qMkwqR1HX0lcQD/AEbEIvyeptfSzgwWOoseq5ajevML2McHOFIa7CpG65RJHPSPJPqtLnX8CG+CDAi6xIOhBsQdHAjeCDqCuTytf+eS2bbfE56Qxsxako8QikJEc0bTHN2AL5gQcrrH1SBv14JphXR3Q4pAaihdVUgzFmSZrXsLh6WXtXcNd+fhbSxQZrhGP1VKb09RLDb1WOOTmbxm7PeFfcE6a6yOwqIop2j1m3if5m5YfcFBbSdGNfRsfK5kUsTAXOkjeOy0aklrw0jyv5qkudzN0H0jgvTBh09g976dx0tM2zb/AKRt2gd5IV4o6yOVofE9kjT6zHBw94K+Ncx8ErQ10kL88Mkkb/ajcWE+70kH2ahZr0MbTT1Mc0VVKZZYixwcQ0ERvBblJAGazmO1PPetKQCEIQCEIQCEIQCgtsNpoqCndNIbuPZjjB7UkltGju4k8BcqcJWHdK2JMmr3RkBzYGtjF+D3gSSWP3mD7qChYzistVM+eZ2aR51PBoHosaODWjQD36kpi48/5/BSsmGsd6Li3u9IfvTSXDZBuAd3t3+4oGd+S3WnqvyXZ5smHAyPMbO0xud4kkIE0jmgG72kuNiNMoG4LCX6GxBB5EEfNPcIxyppXF1PPJCTvDT2T4sddrjpvIQPtn9l6ytlyRRSC5JfNI17WNzG7nPe7V5vc2FyfiNYxitjwqjjwyhvLWzAsYwavzyXzzyW9EekRfTs8mkjMajpIxN7cpq32PsxwsPvZHceRCmejra6hoWSy1DZ5Kxwd2yA8OG8Rsfclpd2cznb+dgEF2wrC4tn8PdM6N09U5rWuMbS67raRh1uxC3UlxtexO8gKu7FYscamdFXUMEzMriauNjo3REWytMgO830AIPHUKoz9I+IunfOypdHnP5sZXRNaPRYGPBGg0va53lSdL0kYvUkQU5a6R27qYG57cSS67Wj61gO8IITpCwGOhrX08UhkYGseLkFzM9zkeeJFgfBwvzMfR7O1ksJnippnw3t1jGFwPMtA7ThpvAIWq4H0ZMp2PrMSElZKO2aeNr5rv8AretO7xs3uKseyGOT1DZ66qYaWlhD2wwEFpayMXlkluBci2UCwAs63Mh85vaQSC0gjQgggg94Oo804wvFZqZ2enmkhd/duyg+LR2XeamYaCrxmtmfCwudI8vcXGzIWHSMSOA7NmgADUnKbA6qdrujqkp5GQT4tEyoeQ3q207nhrneiHESdm+npAIEKfpRne3q66np66P+9Y1j/wDE1uXl6vBOcOmwaR+emnq8In55i6I8dXBzrt03Et8FW9ttjp8NlayYh7HgmOVl8rrek0g6tcLjTXfvVaMo5gef8lBubm4qYtfyDHKXhbJ1hHH6t9CNMx056JzhPSfR0cfUT0lZRlty2J7HvuSblsbnuva50BAAFrLCaGukhdnhkfG/2mOcw+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/nEhkjRSU15XRmT8/1b+qsYrw9bk0I3WDeFraIGe0uFtp5GdW5z45oo54y62cMfcZX2FiQWu1G8WOl7JHD4bDrHfdH4/uQ+WWqlMs7i46ZjYDQaMY0Cwa0AABo0ACXmkv4ILx0LYn1eKNYd08Ukf3m2lb8GPX0OvnToawf8oxJsmuSmaZXHX03Asiafe533V9FoBCEIBCEIBCEIEK2obHG+R5s1jXOceTWgk/AL5gq6t00j5X+lI9zz3F5LreV7eS2/pfxTqcPczjUPbB3WIc+S/iyNw81hSDoOKUZUFIoRh314cLOAI5EX+aby4ZE7ddp7jp7iuF61xQNJ8GkHokPHIdk+46H3qPnjcw2c0t+1+/cp9s5CWbU30Oo5cPcjVVLuev8APNWXZPbqqw9rm07YMrrk547uJ4EvaQ425EkLmXDoX+rkPNnZ+G74JjPgB3seHdzuyfeP4IPW7R1T6kTPrJ2SPc0PmDn9ltxc9XHvaBrkA1tay1HpX24gkw+OnpKlkxnLWvfm1bEyxcZdAWlzsoN7aZtNFjNRSyM9Njmjna497dE2zX3D+fkg+hccr2bP4dBHSQ9bJIbZyCWufYF8srm7ySQGtuOQ0CabO7OwV9BJU4lRwUjyXPbPG10D8lg4TOucwN7m7ic1r8VleCdIWIUjBHFUFzBuZI0Stbyy5tWgW3A2S1Xt1PWSMGJSzPpQbvhp8kWYjVtwfS1A3nTeLHVBBvxieR0Qle+pEZJZHM6SQEaXGXNmDSGi4aefffUcIxnEKnq4qXBKWKLTOZKcticCdSC8NAFr7g4/JTOEbSYaYurwmakoZv8A5MDg53L6QuALr8SX+Cpm32LY5SZfymstHKSY308kbQ77IYBIBa2u7UaoHXTds9Q0r4TTBkU8hPWQMIDMltH5dzO1YcAbnldQk3RZWmJstM6nq2kAkQytJabAubYkB1r8DryVVwvDqmtmyQxyVEzt5vmP2nvcbAd7jZang2xdLgzW1WJ1bhKdWU8D3tzEbh2CHycOTRxugybE8NmgdlqIpInbrPY5vuzCxHgmgPl3/wAVfNv+lCoxBroWNEFMT6OhkeAbjO/huGjfeVn7neaDq/n/AD70pDE5zg1uhPy4k9yb5j/+KbpKfqma+m7f3fVQKEBjQxu4fE8SU2qJg0X93ilHHeUpstg7sQroacA5XO7RHqxN1kcTw0B8yAg37oRwE02Gtkf+cqXdeT9QgCIeGUZvvlaEkoGtDQ1tgAAABwAFgEqgEIQgEIQgEIQgz7pyps2GZv7OeF4+8TEfhKVm3R1sc6tEkjnBscZDWsJt1klgXfdaC3xJ7lsXSfT58KrAN7YjJ/l2k+TSqD0aPAoGX39ZMf1yB8AFsnrLfDfFuj17NQxzfsm7fcfwIVYqdnJmmwAf3DR3ud+BK2SmxB7fRebcjqPis+6XsdeerhFm5gS/LpmA338bt9x5rbEyqMQvFGMcRu0Vs2X2XqKqIz2tCHFjXAdp7m+lbhYbr87jgpUhkKcrtl5mXtYjv7J/FvxCh56d7PTa5viLDyO4oeuAV22YhJoQOo6pJz0cMnpMbf2m9k+8JFF0DSo2dH/Sk8nj/c39yi6rCJmXJjJHNvaHjpr8FYmykJaOpRqkX8P5/nivP3W8PDlxV4njil/OMa7vI1/xDVRtTs3G70Hub3HtN/f80E1hPS1PS0hp4KaliduEsbHAjTVzmEkPff1ibdxVFxLEpZ5DLM90kjt73kucfM7h3DQJzVbPzt3NDxzYb/Df8FGPaQbEEHkRYoPEITvDqTrHa+iN5+QHeUDrCaW30jvuj/cnMj7m67mkvoNyZ1c+Ud53fvQN8Qmv2B5/gFvfRXssKCmzvH9InDXSfUZvZEOR1u7vsPVWZ9F2znWy/lUrbsjP0YPryjXN3huh8SORW8UvoM+y35Baz0/ZVJ1HW96iJH2TJ1S6+hssatzKsHelmyg8VVaaqfxH4J8yqQT6FFRVp5p0ytQO0JNswPFKXQNsSo2zRSQv9CRjmOt7LwWn4FZn/wCAtw+1NG90jBd4c+wd23FxBtofGwWqlU3ainzTk/Vb+KrPU64gGVaoXSa/NNCf7t37TVf5KQqRwzYymrIC6qiD7uIjcCWPa1uhLXtINi4E8jYLdJz18/LddiKh0VBShjiB1EbiN4u8Z3aeLiovGuhQXzUlSW/3czc48BI2xHmHJfD4n00ccD7Z4WMjdlN25mNDTlNhcadyzKtLYaxr/wA7E13e3Q+5M58DpZfRdkJ4O0/go6OsTllSCq8ifVD28wmmozYjNI7VrYzl77n1QLWO7iOao7aoHfp8VOdJEpNaRwEbLeZdf5D3KrONtVFXEk14O4groFaxsjsjTMpIg52Wd7Q+R5G9zxmyh3stBAA7r7yjFOjwOuWta7vZofe3f5gp4z1k6FacS2Klj9G/g4f7h+5QNThssd8zDYbyO0B4kbvNPG+mi7bIVwhYHDKkruRzXiz2tcPrAH3ck0QECFTs/C7VhdGe45h7jr8UzADGhjfPvPElSoeVDE3Rrl7gASdwXey2AyYjVsibo09qR39nE0jM7x4AcSQFG1Upe4MaCdQAALlzjoAAN/JfQnR5soKCmDXAdfJZ0zuR1yxg8m3PiSTyQe/kbIXCKJuWONrWsbyaGjeeJO8niSVYYX2jafqt+QUNXj6d3l+yE8a8uDQOAA+Cq8TOuppS4pWnp+aUgp7b05UqeNbZeoQgF2xxXCc00KB1SxEqQ6vuRBFlCUQBVexiEmQm3AKwlQeJvtIfAKs9TriDkp3SExxAl+4nhGD6z3cDbUDeeSuNJA2NjWN0a1oaB3AWHyUZs6fz/wCl/wCKNTAWapmOiqRtXh9pswGjwD94aH5N96uxUHjhD7D2T+GqTrdcUd8BC5BIU9JTJlVwZWk2udwHNxNmjzJC6ObP9rdl6uolNRBA6WPI1hLC0uDmXzdgnMR2huB4qh17CwPa9rmODXdl7Sxw04tcAV9X4ThgijYw72gX73HVx8zdK4nhEFQ3JPDHK3k9rXe6408lyrpFKp6rstB9lvyCdw1FtWuLfAqGrYHRyPZ7LiLchfs28rLhlQQuvrmtTMScdHhsg7xr71jnSVjbpKp8TPo4272tNrngDbfYWPn3LQYqxZJtf/XZ/tD9kKdKyimzEcferRRbNVD4myvb1YeMzAWuJc07ibejfeN5VYpYBJJHGdz5I4zbfZ7ww28ivpBuJu3EMc3g0gaDgApk9bb4wuowqVl7sJA4t7Q9w1HmEyBW91FNSS6vjMZ35m7vFYptbi7Xyujia0NY4jOQC8niM3IWt5JYSo8qu1tRlFhvPwHNSprbAkjQA7knsTs0/EaoR3LYx25pB6kYNrC+mY6Ad5vuBWKXToY2PzEV8zey0kU7TxeNHS+DdQPra+qtiSdPA2NrWMaGMY0Na0bmtGgASiBpWUIe4OvYgW8R/N0vFCGjRKIQCEIQCEL1oug7hZcqXo4bapvRQKTAQeoQhAFVrG32lP2WqyqBxiIOeQdDYa+SrPU6462YOk36X/ijU0FDbMssJxyl/wCKNP66qDRbisvWzhLEay2gUSdV64klPaSiJ1Kxpl1IPMFd4Hhwl+mkN8sjwxg9Fpje5mY8XO7N+Q5cVxWPtI4cj+CkNmD9B/8AbP8A60iu34idSpQEFNKyosLKFq5tJSgy5h6wF/EafK3uUHJSKy1BzJrJB3LpHPU+q3LBluToBqfJLz9GtNVMD5BJFO9oLnxu1udQHMeC02FhoBuUtTUXXSNY0XY1wMjh6IDdcl+LiQBYbhe9ldI2AKdKyxGs6IqqCWOSKWKaNkkchzXjkDWPDjYatdoOY8FY46xaa5t96zOtw8xvcz2SR5D0fhZMs0XNVdrhza4fArCJj2nH6zvmVszmkAnkCfcCq5i3RZJq6mna+/ayTDIddSA9gIPmAmjLM6qNz8sbGlz5HBrWje4k6Aedvet+2G2Ybh9K2IWMrrPmcNbyW9EH2W7h5niq70dbDyQTOqKpgErLshZcOy39OW7SRqDlb5nQ2WnU1KSpWShhuu306l4acBdPpwUEA6IriymJ6cBR07hwQIIQgBAJ1SQ3SMMdypmjhsLoFoY7BKIQgEIQgFXcYfaU+A+SsSrO0DCJb8C0WPO2/wDBVnqdcKYLUhrZzxMun+VGuXuLnd5TLCWFxkA/tP8Ajj/crJR0Qbqd6y9bOEaOg4lSQFl6vCsaquLMIle7gT+HFSmyv9XH6Sf/AFpE1rJPpH+Kc7OyAU5P97Uf60iq8ROpKomyjvUHUTZilKyozFJ08BcVK3MUZJ0Xoksbd9vwUzTUoaq3NJ23fbd+0VWU6TWzA/okH6Nvy1UoozZr+qwfo2/JSalUCre0FIC/MOIAPiP4fJTdXUho71ByyZjqtl8rLPUDXU1mPNtzHn9UqciZcDwCbYtDaCUg7o5Db7hVioqMAAnkFWk5I0lEpJjABougEKFhcSyAC69kfYXUPW1dyg8rKm5TMlCUjiug4a26dwwJenplIRQgIGsVJrdPQF6hAIQhAIQhAJvXUglaWuuORGhB5g8CnCEDXD6BkLcrBYc+JPEk7ye8p0hCAXhXqEFUxJ9pn/a/ALzDJ/oco/tJ/jM8p1j9CQ4yNDnB1rtaMzs2gFh39+gXeB4U5rB1gscz3Wve2ZznAX47wqvEyfXtJSFx7lMwQho0XbGAaBdKVPCqxU0wLiRocxuOG9WcqrySds/aPzVZTpLbNf1WD9G35J5VVAaO9R2BThtJD+jb8k1nlLypVHM0pcbpWmpCde4p1R0HFykXMAabcigp+Jy/QTfopP2CrjD6I8AqLiNxFKDp9G/9kq8weiPAfJVpGSi8c629DjZRFfWX0ClbyurL6BMV60XT2mpLoEIKe6lKel5paGAN8Usg8aLL1CEAhCEAhCEAhCEAhCEAhCEAhCEAhCEAhCEHhVOqbiRwPtH4m4+auSjsTwlsxBLnM5ltgXN9m/DxGq2XxlnqEwjM+GFo4RtHwU/SUIbqdSlqOkZG0NYAABYeA3JdY0LmTcfArpcS7j4FBUcVcDBLf+ykt3dgq2wnsjwHyVHr5PoJf0T/ANkqy1db2Q1vIXPkq0jL3EK2/ZamMbC4pSmpS89ymKemDQpWb0tDben7W23L1CAQhCAQhCAQhCAQhCAQhCAQhCAQhCAQhCAQhCAQhCAQhCAQhCAXjhovUIKPjNE5maIAuc9rgwAXLriwPcBfUncrDQYcdC/u0Us5erbfWSeOWMAFgukIWNCEIQCEIQCEIQCEIQCEIQCEIQf/2Q=="/>
          <p:cNvSpPr>
            <a:spLocks noChangeAspect="1" noChangeArrowheads="1"/>
          </p:cNvSpPr>
          <p:nvPr/>
        </p:nvSpPr>
        <p:spPr bwMode="auto">
          <a:xfrm>
            <a:off x="1892300" y="15081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053665" y="2286000"/>
                <a:ext cx="3581400" cy="31877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Inductors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𝐿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𝑑𝑖</m:t>
                          </m:r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𝐿</m:t>
                      </m:r>
                      <m:nary>
                        <m:nary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𝑑𝑖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den>
                          </m:f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US" sz="1800" dirty="0"/>
              </a:p>
              <a:p>
                <a:endParaRPr lang="en-US" sz="1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e>
                      </m:d>
                      <m:r>
                        <a:rPr lang="en-US" sz="18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nary>
                        <m:nary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3665" y="2286000"/>
                <a:ext cx="3581400" cy="3187796"/>
              </a:xfrm>
              <a:prstGeom prst="rect">
                <a:avLst/>
              </a:prstGeom>
              <a:blipFill>
                <a:blip r:embed="rId3"/>
                <a:stretch>
                  <a:fillRect t="-9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168465" y="2286000"/>
                <a:ext cx="3581400" cy="31877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Capacitors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𝐶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𝐶</m:t>
                      </m:r>
                      <m:nary>
                        <m:nary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𝑑𝑣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den>
                          </m:f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US" sz="1800" dirty="0"/>
              </a:p>
              <a:p>
                <a:endParaRPr lang="en-US" sz="1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e>
                      </m:d>
                      <m:r>
                        <a:rPr lang="en-US" sz="18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nary>
                        <m:nary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8465" y="2286000"/>
                <a:ext cx="3581400" cy="3187796"/>
              </a:xfrm>
              <a:prstGeom prst="rect">
                <a:avLst/>
              </a:prstGeom>
              <a:blipFill>
                <a:blip r:embed="rId4"/>
                <a:stretch>
                  <a:fillRect t="-9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206065" y="4607996"/>
            <a:ext cx="32766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6320865" y="4607996"/>
            <a:ext cx="32766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55800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Power and Energy in Inductors and Capacitors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C0D6E7F-0D3F-4881-9164-631527B84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the fundamental I–V relationship we can infer several properties of inductors and capacitors.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2" name="AutoShape 2" descr="data:image/jpeg;base64,/9j/4AAQSkZJRgABAQAAAQABAAD/2wCEAAkGBxQTEhUUExQVFRUXFxYXGBUXFxcXGBYVFxgYFxQYFRcYHCggGBolHBUUITIhJSkrLi4uFx8zODMsNygtLisBCgoKDQ0OGhAPFCwcFBwsKywsKywsLCwsKywsLTQsLCwsLCwsLDcrLDc3LCssNysrNyw3Nzc3KysrKysrKysrK//AABEIAMkA+gMBIgACEQEDEQH/xAAcAAABBQEBAQAAAAAAAAAAAAAAAwQFBgcCAQj/xABLEAABAwIDBAYGBQgJAgcAAAABAAIDBBEFEiEGMUFRBxMiYXGBMkJSkaGxI2JygsEUM3OistHh8CQ0U2OSk7PCw0NUFRYXJWSD8f/EABcBAQEBAQAAAAAAAAAAAAAAAAACAQP/xAAZEQEBAQEBAQAAAAAAAAAAAAAAAQIxESH/2gAMAwEAAhEDEQA/ANxQhCAQhCAQhMMcxaKlhfPM7Kxgv3k8GtHFxOgCCO202mjoKd0rrOkNxFHe2d9tL8Q0aEngFg0W2Fc2V8raqVr3uzO1uy/IRuu0NG61kjtRj8tdUOnl0voxl7iNnBo91yeJ8lEoNKwjphqGWFRBHKOLoyY3/wCE3a4+YV2wfpQw+b0pTTu5TgMH+YCWfrL5+c4DebLoIPrCCdr2hzHNc07nNIIPgQlF8pUFfJA7NBJJE7nG5zL/AGgNHeauWD9K9dDpL1dSB7YEb/8AFGLe9p80G9oWd4N0vUcthM2Wndzc3Oz/ABsuQO9wCu2F4vBUNzQTRyt5xva63cbHQ9xQPkIQgEIQgEIQgEIQgEIQgEIQgEIQgEIQgEIQgEIQgEIQgF899MW1Dn4g+le7LFT5MjfVL3xteXuPtdstHIDvW6Y7i8dLA+eU2YwcN7idGtaOJJsF8w7VtNdUS1LjkkkNy3e0AANa3noA0X+SBAIv4+AFyTwA5nuTTD43MaWv3hxAHdpx81r3RHsTmLa6oZ2RrTxuG8/2zgf1R972UFg6MNhxTRdfUMBqJW2yOF+pjOuTXTMd7vIcLlHpA2dweBglqYzC57srTT3a9xPpERN7LwBqSWmwV3x3GYqSB88zsrGDxLidGtaOLibABY3gOGz49XOqakOZSx9ktB0AFnNp2EcTcOe794sDCPYeKoucOxCnqOIhk+hmA+sNST4tbv4KvYzs5V0t+vppWAevlzR+Odl2jzK3PazZSjlbcUEc8oLdInMp5msF7Oa+7bkZQACQO/RVaFklMctPiVRTE6fk2KRufGSQLNZO6zbdzHHegx7Pcb7+GoXsUhaczCWO9tri13k4WIWs4th+YE4hgocDYmsw1wdmOnaLG2eRrftX8Cq4NjqKqP8AQMSZn/7eqaY5L8sxAPED0D4oGmD9JWIU9h1/XNHqzNz6dzxZ58yVecG6aojpV074j7cTutb4lpDXjwAKzXGtjK+luZaZ+Qf9SP6VhHO8d3AfaAVda8Hdr+Hig+p8F2uoqqwgqYnuOuTNlk843WcPcpwL47J3X4G4twPMcip7Bdtq+l/M1MmX2JCZWaX3CS+Xf6pCD6mQsVwbpveLCrpg7m+Bxaf8uTT9ZX3BOkfDqmwbUNjefUmBid5F9g7dwJQW1C5a8EXBuOYXt0HqEIQCEIQCEIQCEIQCEIQCEIQCpe2XSLBQStiyOmktd7WOAMY9W99Mx5aaa8rqdI+2TaCGzCDUyAiJp1tbR0jx7Lb+ZsOa+d5ZnPc57iXvc4uc929znG7nHvJJQWjbvbOTEZgQDHAz83GTrfi+Sxtm1I00A8Sqz1xSJPMqb2T2XqK+QsgaGtbbrJn3yR34bu08jUNHvA1QQ2Y/xUxg21tZSkdTUyBo9Rzs8fhkfcDysrPjmzGEULurqayrlntZzIBF2CbEXBYQw2NwHO15JvUbAMmpDV4bO+ZjM+eKZgZMMurgC0AFwGtrC99CgWm6R2VTBFilGydo1D4XOje0kWzNa52htxzDenOCspc3/tWMTUjyb/k1XfqzxIbmAafHtnTzWawML9I2uebXs1rnHKN5ytBNhca96TzgjeD3DX+CDZMTfXsIfiGFxVYDbCroiWThutrFpz8SdMoXWE7YU8g6qHEC03saXFI+sbf2OvBab3t6T3nfoVlWD4/VUv8AVp5IRya67P8ALddnwVm/9RxOAzEqKmrG+2G9VKPB2ov4ZUGmYZgRc9oZTyUV7kVGH1MZpjx1hfob2trE7fvG9L9JRw6Knz18AlLrxscIwZS/KSA2QDsE5Sb3A0Wc4S7DCc1BiNVhUh16qY/Ql3Mm5ad3F54aDcvdqtmcYn6t9Q84jAxwINM+P0b2cWsaxtnlpIuA61+IQOOijBcSmhdNDWyU8bbNjDx10cjxbPaJxs1g9G4trfkVP41hdS6//iOE09a2xBqKJ2SYbt7HEPJ1J0NvBPsE6TcPbG2ms6gkYwMZFUxlrWWADblp9G/MtJsfFemnLyah1KHufa9ZhVR2n2GjpIyWl2nq/SW3C6DPZNlsLqHFlLXPpZ/+3rmFpBI0aHEN5ji4+Ki8Z6OsRp+06AzMtcSQESAjnlHb/V471qMkwqR1HX0lcQD/AEbEIvyeptfSzgwWOoseq5ajevML2McHOFIa7CpG65RJHPSPJPqtLnX8CG+CDAi6xIOhBsQdHAjeCDqCuTytf+eS2bbfE56Qxsxako8QikJEc0bTHN2AL5gQcrrH1SBv14JphXR3Q4pAaihdVUgzFmSZrXsLh6WXtXcNd+fhbSxQZrhGP1VKb09RLDb1WOOTmbxm7PeFfcE6a6yOwqIop2j1m3if5m5YfcFBbSdGNfRsfK5kUsTAXOkjeOy0aklrw0jyv5qkudzN0H0jgvTBh09g976dx0tM2zb/AKRt2gd5IV4o6yOVofE9kjT6zHBw94K+Ncx8ErQ10kL88Mkkb/ajcWE+70kH2ahZr0MbTT1Mc0VVKZZYixwcQ0ERvBblJAGazmO1PPetKQCEIQCEIQCEIQCgtsNpoqCndNIbuPZjjB7UkltGju4k8BcqcJWHdK2JMmr3RkBzYGtjF+D3gSSWP3mD7qChYzistVM+eZ2aR51PBoHosaODWjQD36kpi48/5/BSsmGsd6Li3u9IfvTSXDZBuAd3t3+4oGd+S3WnqvyXZ5smHAyPMbO0xud4kkIE0jmgG72kuNiNMoG4LCX6GxBB5EEfNPcIxyppXF1PPJCTvDT2T4sddrjpvIQPtn9l6ytlyRRSC5JfNI17WNzG7nPe7V5vc2FyfiNYxitjwqjjwyhvLWzAsYwavzyXzzyW9EekRfTs8mkjMajpIxN7cpq32PsxwsPvZHceRCmejra6hoWSy1DZ5Kxwd2yA8OG8Rsfclpd2cznb+dgEF2wrC4tn8PdM6N09U5rWuMbS67raRh1uxC3UlxtexO8gKu7FYscamdFXUMEzMriauNjo3REWytMgO830AIPHUKoz9I+IunfOypdHnP5sZXRNaPRYGPBGg0va53lSdL0kYvUkQU5a6R27qYG57cSS67Wj61gO8IITpCwGOhrX08UhkYGseLkFzM9zkeeJFgfBwvzMfR7O1ksJnippnw3t1jGFwPMtA7ThpvAIWq4H0ZMp2PrMSElZKO2aeNr5rv8AretO7xs3uKseyGOT1DZ66qYaWlhD2wwEFpayMXlkluBci2UCwAs63Mh85vaQSC0gjQgggg94Oo804wvFZqZ2enmkhd/duyg+LR2XeamYaCrxmtmfCwudI8vcXGzIWHSMSOA7NmgADUnKbA6qdrujqkp5GQT4tEyoeQ3q207nhrneiHESdm+npAIEKfpRne3q66np66P+9Y1j/wDE1uXl6vBOcOmwaR+emnq8In55i6I8dXBzrt03Et8FW9ttjp8NlayYh7HgmOVl8rrek0g6tcLjTXfvVaMo5gef8lBubm4qYtfyDHKXhbJ1hHH6t9CNMx056JzhPSfR0cfUT0lZRlty2J7HvuSblsbnuva50BAAFrLCaGukhdnhkfG/2mOcw+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/nEhkjRSU15XRmT8/1b+qsYrw9bk0I3WDeFraIGe0uFtp5GdW5z45oo54y62cMfcZX2FiQWu1G8WOl7JHD4bDrHfdH4/uQ+WWqlMs7i46ZjYDQaMY0Cwa0AABo0ACXmkv4ILx0LYn1eKNYd08Ukf3m2lb8GPX0OvnToawf8oxJsmuSmaZXHX03Asiafe533V9FoBCEIBCEIBCEIEK2obHG+R5s1jXOceTWgk/AL5gq6t00j5X+lI9zz3F5LreV7eS2/pfxTqcPczjUPbB3WIc+S/iyNw81hSDoOKUZUFIoRh314cLOAI5EX+aby4ZE7ddp7jp7iuF61xQNJ8GkHokPHIdk+46H3qPnjcw2c0t+1+/cp9s5CWbU30Oo5cPcjVVLuev8APNWXZPbqqw9rm07YMrrk547uJ4EvaQ425EkLmXDoX+rkPNnZ+G74JjPgB3seHdzuyfeP4IPW7R1T6kTPrJ2SPc0PmDn9ltxc9XHvaBrkA1tay1HpX24gkw+OnpKlkxnLWvfm1bEyxcZdAWlzsoN7aZtNFjNRSyM9Njmjna497dE2zX3D+fkg+hccr2bP4dBHSQ9bJIbZyCWufYF8srm7ySQGtuOQ0CabO7OwV9BJU4lRwUjyXPbPG10D8lg4TOucwN7m7ic1r8VleCdIWIUjBHFUFzBuZI0Stbyy5tWgW3A2S1Xt1PWSMGJSzPpQbvhp8kWYjVtwfS1A3nTeLHVBBvxieR0Qle+pEZJZHM6SQEaXGXNmDSGi4aefffUcIxnEKnq4qXBKWKLTOZKcticCdSC8NAFr7g4/JTOEbSYaYurwmakoZv8A5MDg53L6QuALr8SX+Cpm32LY5SZfymstHKSY308kbQ77IYBIBa2u7UaoHXTds9Q0r4TTBkU8hPWQMIDMltH5dzO1YcAbnldQk3RZWmJstM6nq2kAkQytJabAubYkB1r8DryVVwvDqmtmyQxyVEzt5vmP2nvcbAd7jZang2xdLgzW1WJ1bhKdWU8D3tzEbh2CHycOTRxugybE8NmgdlqIpInbrPY5vuzCxHgmgPl3/wAVfNv+lCoxBroWNEFMT6OhkeAbjO/huGjfeVn7neaDq/n/AD70pDE5zg1uhPy4k9yb5j/+KbpKfqma+m7f3fVQKEBjQxu4fE8SU2qJg0X93ilHHeUpstg7sQroacA5XO7RHqxN1kcTw0B8yAg37oRwE02Gtkf+cqXdeT9QgCIeGUZvvlaEkoGtDQ1tgAAABwAFgEqgEIQgEIQgEIQgz7pyps2GZv7OeF4+8TEfhKVm3R1sc6tEkjnBscZDWsJt1klgXfdaC3xJ7lsXSfT58KrAN7YjJ/l2k+TSqD0aPAoGX39ZMf1yB8AFsnrLfDfFuj17NQxzfsm7fcfwIVYqdnJmmwAf3DR3ud+BK2SmxB7fRebcjqPis+6XsdeerhFm5gS/LpmA338bt9x5rbEyqMQvFGMcRu0Vs2X2XqKqIz2tCHFjXAdp7m+lbhYbr87jgpUhkKcrtl5mXtYjv7J/FvxCh56d7PTa5viLDyO4oeuAV22YhJoQOo6pJz0cMnpMbf2m9k+8JFF0DSo2dH/Sk8nj/c39yi6rCJmXJjJHNvaHjpr8FYmykJaOpRqkX8P5/nivP3W8PDlxV4njil/OMa7vI1/xDVRtTs3G70Hub3HtN/f80E1hPS1PS0hp4KaliduEsbHAjTVzmEkPff1ibdxVFxLEpZ5DLM90kjt73kucfM7h3DQJzVbPzt3NDxzYb/Df8FGPaQbEEHkRYoPEITvDqTrHa+iN5+QHeUDrCaW30jvuj/cnMj7m67mkvoNyZ1c+Ud53fvQN8Qmv2B5/gFvfRXssKCmzvH9InDXSfUZvZEOR1u7vsPVWZ9F2znWy/lUrbsjP0YPryjXN3huh8SORW8UvoM+y35Baz0/ZVJ1HW96iJH2TJ1S6+hssatzKsHelmyg8VVaaqfxH4J8yqQT6FFRVp5p0ytQO0JNswPFKXQNsSo2zRSQv9CRjmOt7LwWn4FZn/wCAtw+1NG90jBd4c+wd23FxBtofGwWqlU3ainzTk/Vb+KrPU64gGVaoXSa/NNCf7t37TVf5KQqRwzYymrIC6qiD7uIjcCWPa1uhLXtINi4E8jYLdJz18/LddiKh0VBShjiB1EbiN4u8Z3aeLiovGuhQXzUlSW/3czc48BI2xHmHJfD4n00ccD7Z4WMjdlN25mNDTlNhcadyzKtLYaxr/wA7E13e3Q+5M58DpZfRdkJ4O0/go6OsTllSCq8ifVD28wmmozYjNI7VrYzl77n1QLWO7iOao7aoHfp8VOdJEpNaRwEbLeZdf5D3KrONtVFXEk14O4groFaxsjsjTMpIg52Wd7Q+R5G9zxmyh3stBAA7r7yjFOjwOuWta7vZofe3f5gp4z1k6FacS2Klj9G/g4f7h+5QNThssd8zDYbyO0B4kbvNPG+mi7bIVwhYHDKkruRzXiz2tcPrAH3ck0QECFTs/C7VhdGe45h7jr8UzADGhjfPvPElSoeVDE3Rrl7gASdwXey2AyYjVsibo09qR39nE0jM7x4AcSQFG1Upe4MaCdQAALlzjoAAN/JfQnR5soKCmDXAdfJZ0zuR1yxg8m3PiSTyQe/kbIXCKJuWONrWsbyaGjeeJO8niSVYYX2jafqt+QUNXj6d3l+yE8a8uDQOAA+Cq8TOuppS4pWnp+aUgp7b05UqeNbZeoQgF2xxXCc00KB1SxEqQ6vuRBFlCUQBVexiEmQm3AKwlQeJvtIfAKs9TriDkp3SExxAl+4nhGD6z3cDbUDeeSuNJA2NjWN0a1oaB3AWHyUZs6fz/wCl/wCKNTAWapmOiqRtXh9pswGjwD94aH5N96uxUHjhD7D2T+GqTrdcUd8BC5BIU9JTJlVwZWk2udwHNxNmjzJC6ObP9rdl6uolNRBA6WPI1hLC0uDmXzdgnMR2huB4qh17CwPa9rmODXdl7Sxw04tcAV9X4ThgijYw72gX73HVx8zdK4nhEFQ3JPDHK3k9rXe6408lyrpFKp6rstB9lvyCdw1FtWuLfAqGrYHRyPZ7LiLchfs28rLhlQQuvrmtTMScdHhsg7xr71jnSVjbpKp8TPo4272tNrngDbfYWPn3LQYqxZJtf/XZ/tD9kKdKyimzEcferRRbNVD4myvb1YeMzAWuJc07ibejfeN5VYpYBJJHGdz5I4zbfZ7ww28ivpBuJu3EMc3g0gaDgApk9bb4wuowqVl7sJA4t7Q9w1HmEyBW91FNSS6vjMZ35m7vFYptbi7Xyujia0NY4jOQC8niM3IWt5JYSo8qu1tRlFhvPwHNSprbAkjQA7knsTs0/EaoR3LYx25pB6kYNrC+mY6Ad5vuBWKXToY2PzEV8zey0kU7TxeNHS+DdQPra+qtiSdPA2NrWMaGMY0Na0bmtGgASiBpWUIe4OvYgW8R/N0vFCGjRKIQCEIQCEL1oug7hZcqXo4bapvRQKTAQeoQhAFVrG32lP2WqyqBxiIOeQdDYa+SrPU6462YOk36X/ijU0FDbMssJxyl/wCKNP66qDRbisvWzhLEay2gUSdV64klPaSiJ1Kxpl1IPMFd4Hhwl+mkN8sjwxg9Fpje5mY8XO7N+Q5cVxWPtI4cj+CkNmD9B/8AbP8A60iu34idSpQEFNKyosLKFq5tJSgy5h6wF/EafK3uUHJSKy1BzJrJB3LpHPU+q3LBluToBqfJLz9GtNVMD5BJFO9oLnxu1udQHMeC02FhoBuUtTUXXSNY0XY1wMjh6IDdcl+LiQBYbhe9ldI2AKdKyxGs6IqqCWOSKWKaNkkchzXjkDWPDjYatdoOY8FY46xaa5t96zOtw8xvcz2SR5D0fhZMs0XNVdrhza4fArCJj2nH6zvmVszmkAnkCfcCq5i3RZJq6mna+/ayTDIddSA9gIPmAmjLM6qNz8sbGlz5HBrWje4k6Aedvet+2G2Ybh9K2IWMrrPmcNbyW9EH2W7h5niq70dbDyQTOqKpgErLshZcOy39OW7SRqDlb5nQ2WnU1KSpWShhuu306l4acBdPpwUEA6IriymJ6cBR07hwQIIQgBAJ1SQ3SMMdypmjhsLoFoY7BKIQgEIQgFXcYfaU+A+SsSrO0DCJb8C0WPO2/wDBVnqdcKYLUhrZzxMun+VGuXuLnd5TLCWFxkA/tP8Ajj/crJR0Qbqd6y9bOEaOg4lSQFl6vCsaquLMIle7gT+HFSmyv9XH6Sf/AFpE1rJPpH+Kc7OyAU5P97Uf60iq8ROpKomyjvUHUTZilKyozFJ08BcVK3MUZJ0Xoksbd9vwUzTUoaq3NJ23fbd+0VWU6TWzA/okH6Nvy1UoozZr+qwfo2/JSalUCre0FIC/MOIAPiP4fJTdXUho71ByyZjqtl8rLPUDXU1mPNtzHn9UqciZcDwCbYtDaCUg7o5Db7hVioqMAAnkFWk5I0lEpJjABougEKFhcSyAC69kfYXUPW1dyg8rKm5TMlCUjiug4a26dwwJenplIRQgIGsVJrdPQF6hAIQhAIQhAJvXUglaWuuORGhB5g8CnCEDXD6BkLcrBYc+JPEk7ye8p0hCAXhXqEFUxJ9pn/a/ALzDJ/oco/tJ/jM8p1j9CQ4yNDnB1rtaMzs2gFh39+gXeB4U5rB1gscz3Wve2ZznAX47wqvEyfXtJSFx7lMwQho0XbGAaBdKVPCqxU0wLiRocxuOG9WcqrySds/aPzVZTpLbNf1WD9G35J5VVAaO9R2BThtJD+jb8k1nlLypVHM0pcbpWmpCde4p1R0HFykXMAabcigp+Jy/QTfopP2CrjD6I8AqLiNxFKDp9G/9kq8weiPAfJVpGSi8c629DjZRFfWX0ClbyurL6BMV60XT2mpLoEIKe6lKel5paGAN8Usg8aLL1CEAhCEAhCEAhCEAhCEAhCEAhCEAhCEAhCEHhVOqbiRwPtH4m4+auSjsTwlsxBLnM5ltgXN9m/DxGq2XxlnqEwjM+GFo4RtHwU/SUIbqdSlqOkZG0NYAABYeA3JdY0LmTcfArpcS7j4FBUcVcDBLf+ykt3dgq2wnsjwHyVHr5PoJf0T/ANkqy1db2Q1vIXPkq0jL3EK2/ZamMbC4pSmpS89ymKemDQpWb0tDben7W23L1CAQhCAQhCAQhCAQhCAQhCAQhCAQhCAQhCAQhCAQhCAQhCAQhCAXjhovUIKPjNE5maIAuc9rgwAXLriwPcBfUncrDQYcdC/u0Us5erbfWSeOWMAFgukIWNCEIQCEIQCEIQCEIQCEIQCEIQf/2Q=="/>
          <p:cNvSpPr>
            <a:spLocks noChangeAspect="1" noChangeArrowheads="1"/>
          </p:cNvSpPr>
          <p:nvPr/>
        </p:nvSpPr>
        <p:spPr bwMode="auto">
          <a:xfrm>
            <a:off x="1587500" y="-153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AutoShape 4" descr="data:image/jpeg;base64,/9j/4AAQSkZJRgABAQAAAQABAAD/2wCEAAkGBxQTEhUUExQVFRUXFxYXGBUXFxcXGBYVFxgYFxQYFRcYHCggGBolHBUUITIhJSkrLi4uFx8zODMsNygtLisBCgoKDQ0OGhAPFCwcFBwsKywsKywsLCwsKywsLTQsLCwsLCwsLDcrLDc3LCssNysrNyw3Nzc3KysrKysrKysrK//AABEIAMkA+gMBIgACEQEDEQH/xAAcAAABBQEBAQAAAAAAAAAAAAAAAwQFBgcCAQj/xABLEAABAwIDBAYGBQgJAgcAAAABAAIDBBEFEiEGMUFRBxMiYXGBMkJSkaGxI2JygsEUM3OistHh8CQ0U2OSk7PCw0NUFRYXJWSD8f/EABcBAQEBAQAAAAAAAAAAAAAAAAACAQP/xAAZEQEBAQEBAQAAAAAAAAAAAAAAAQIxESH/2gAMAwEAAhEDEQA/ANxQhCAQhCAQhMMcxaKlhfPM7Kxgv3k8GtHFxOgCCO202mjoKd0rrOkNxFHe2d9tL8Q0aEngFg0W2Fc2V8raqVr3uzO1uy/IRuu0NG61kjtRj8tdUOnl0voxl7iNnBo91yeJ8lEoNKwjphqGWFRBHKOLoyY3/wCE3a4+YV2wfpQw+b0pTTu5TgMH+YCWfrL5+c4DebLoIPrCCdr2hzHNc07nNIIPgQlF8pUFfJA7NBJJE7nG5zL/AGgNHeauWD9K9dDpL1dSB7YEb/8AFGLe9p80G9oWd4N0vUcthM2Wndzc3Oz/ABsuQO9wCu2F4vBUNzQTRyt5xva63cbHQ9xQPkIQgEIQgEIQgEIQgEIQgEIQgEIQgEIQgEIQgEIQgEIQgF899MW1Dn4g+le7LFT5MjfVL3xteXuPtdstHIDvW6Y7i8dLA+eU2YwcN7idGtaOJJsF8w7VtNdUS1LjkkkNy3e0AANa3noA0X+SBAIv4+AFyTwA5nuTTD43MaWv3hxAHdpx81r3RHsTmLa6oZ2RrTxuG8/2zgf1R972UFg6MNhxTRdfUMBqJW2yOF+pjOuTXTMd7vIcLlHpA2dweBglqYzC57srTT3a9xPpERN7LwBqSWmwV3x3GYqSB88zsrGDxLidGtaOLibABY3gOGz49XOqakOZSx9ktB0AFnNp2EcTcOe794sDCPYeKoucOxCnqOIhk+hmA+sNST4tbv4KvYzs5V0t+vppWAevlzR+Odl2jzK3PazZSjlbcUEc8oLdInMp5msF7Oa+7bkZQACQO/RVaFklMctPiVRTE6fk2KRufGSQLNZO6zbdzHHegx7Pcb7+GoXsUhaczCWO9tri13k4WIWs4th+YE4hgocDYmsw1wdmOnaLG2eRrftX8Cq4NjqKqP8AQMSZn/7eqaY5L8sxAPED0D4oGmD9JWIU9h1/XNHqzNz6dzxZ58yVecG6aojpV074j7cTutb4lpDXjwAKzXGtjK+luZaZ+Qf9SP6VhHO8d3AfaAVda8Hdr+Hig+p8F2uoqqwgqYnuOuTNlk843WcPcpwL47J3X4G4twPMcip7Bdtq+l/M1MmX2JCZWaX3CS+Xf6pCD6mQsVwbpveLCrpg7m+Bxaf8uTT9ZX3BOkfDqmwbUNjefUmBid5F9g7dwJQW1C5a8EXBuOYXt0HqEIQCEIQCEIQCEIQCEIQCEIQCpe2XSLBQStiyOmktd7WOAMY9W99Mx5aaa8rqdI+2TaCGzCDUyAiJp1tbR0jx7Lb+ZsOa+d5ZnPc57iXvc4uc929znG7nHvJJQWjbvbOTEZgQDHAz83GTrfi+Sxtm1I00A8Sqz1xSJPMqb2T2XqK+QsgaGtbbrJn3yR34bu08jUNHvA1QQ2Y/xUxg21tZSkdTUyBo9Rzs8fhkfcDysrPjmzGEULurqayrlntZzIBF2CbEXBYQw2NwHO15JvUbAMmpDV4bO+ZjM+eKZgZMMurgC0AFwGtrC99CgWm6R2VTBFilGydo1D4XOje0kWzNa52htxzDenOCspc3/tWMTUjyb/k1XfqzxIbmAafHtnTzWawML9I2uebXs1rnHKN5ytBNhca96TzgjeD3DX+CDZMTfXsIfiGFxVYDbCroiWThutrFpz8SdMoXWE7YU8g6qHEC03saXFI+sbf2OvBab3t6T3nfoVlWD4/VUv8AVp5IRya67P8ALddnwVm/9RxOAzEqKmrG+2G9VKPB2ov4ZUGmYZgRc9oZTyUV7kVGH1MZpjx1hfob2trE7fvG9L9JRw6Knz18AlLrxscIwZS/KSA2QDsE5Sb3A0Wc4S7DCc1BiNVhUh16qY/Ql3Mm5ad3F54aDcvdqtmcYn6t9Q84jAxwINM+P0b2cWsaxtnlpIuA61+IQOOijBcSmhdNDWyU8bbNjDx10cjxbPaJxs1g9G4trfkVP41hdS6//iOE09a2xBqKJ2SYbt7HEPJ1J0NvBPsE6TcPbG2ms6gkYwMZFUxlrWWADblp9G/MtJsfFemnLyah1KHufa9ZhVR2n2GjpIyWl2nq/SW3C6DPZNlsLqHFlLXPpZ/+3rmFpBI0aHEN5ji4+Ki8Z6OsRp+06AzMtcSQESAjnlHb/V471qMkwqR1HX0lcQD/AEbEIvyeptfSzgwWOoseq5ajevML2McHOFIa7CpG65RJHPSPJPqtLnX8CG+CDAi6xIOhBsQdHAjeCDqCuTytf+eS2bbfE56Qxsxako8QikJEc0bTHN2AL5gQcrrH1SBv14JphXR3Q4pAaihdVUgzFmSZrXsLh6WXtXcNd+fhbSxQZrhGP1VKb09RLDb1WOOTmbxm7PeFfcE6a6yOwqIop2j1m3if5m5YfcFBbSdGNfRsfK5kUsTAXOkjeOy0aklrw0jyv5qkudzN0H0jgvTBh09g976dx0tM2zb/AKRt2gd5IV4o6yOVofE9kjT6zHBw94K+Ncx8ErQ10kL88Mkkb/ajcWE+70kH2ahZr0MbTT1Mc0VVKZZYixwcQ0ERvBblJAGazmO1PPetKQCEIQCEIQCEIQCgtsNpoqCndNIbuPZjjB7UkltGju4k8BcqcJWHdK2JMmr3RkBzYGtjF+D3gSSWP3mD7qChYzistVM+eZ2aR51PBoHosaODWjQD36kpi48/5/BSsmGsd6Li3u9IfvTSXDZBuAd3t3+4oGd+S3WnqvyXZ5smHAyPMbO0xud4kkIE0jmgG72kuNiNMoG4LCX6GxBB5EEfNPcIxyppXF1PPJCTvDT2T4sddrjpvIQPtn9l6ytlyRRSC5JfNI17WNzG7nPe7V5vc2FyfiNYxitjwqjjwyhvLWzAsYwavzyXzzyW9EekRfTs8mkjMajpIxN7cpq32PsxwsPvZHceRCmejra6hoWSy1DZ5Kxwd2yA8OG8Rsfclpd2cznb+dgEF2wrC4tn8PdM6N09U5rWuMbS67raRh1uxC3UlxtexO8gKu7FYscamdFXUMEzMriauNjo3REWytMgO830AIPHUKoz9I+IunfOypdHnP5sZXRNaPRYGPBGg0va53lSdL0kYvUkQU5a6R27qYG57cSS67Wj61gO8IITpCwGOhrX08UhkYGseLkFzM9zkeeJFgfBwvzMfR7O1ksJnippnw3t1jGFwPMtA7ThpvAIWq4H0ZMp2PrMSElZKO2aeNr5rv8AretO7xs3uKseyGOT1DZ66qYaWlhD2wwEFpayMXlkluBci2UCwAs63Mh85vaQSC0gjQgggg94Oo804wvFZqZ2enmkhd/duyg+LR2XeamYaCrxmtmfCwudI8vcXGzIWHSMSOA7NmgADUnKbA6qdrujqkp5GQT4tEyoeQ3q207nhrneiHESdm+npAIEKfpRne3q66np66P+9Y1j/wDE1uXl6vBOcOmwaR+emnq8In55i6I8dXBzrt03Et8FW9ttjp8NlayYh7HgmOVl8rrek0g6tcLjTXfvVaMo5gef8lBubm4qYtfyDHKXhbJ1hHH6t9CNMx056JzhPSfR0cfUT0lZRlty2J7HvuSblsbnuva50BAAFrLCaGukhdnhkfG/2mOcw+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/nEhkjRSU15XRmT8/1b+qsYrw9bk0I3WDeFraIGe0uFtp5GdW5z45oo54y62cMfcZX2FiQWu1G8WOl7JHD4bDrHfdH4/uQ+WWqlMs7i46ZjYDQaMY0Cwa0AABo0ACXmkv4ILx0LYn1eKNYd08Ukf3m2lb8GPX0OvnToawf8oxJsmuSmaZXHX03Asiafe533V9FoBCEIBCEIBCEIEK2obHG+R5s1jXOceTWgk/AL5gq6t00j5X+lI9zz3F5LreV7eS2/pfxTqcPczjUPbB3WIc+S/iyNw81hSDoOKUZUFIoRh314cLOAI5EX+aby4ZE7ddp7jp7iuF61xQNJ8GkHokPHIdk+46H3qPnjcw2c0t+1+/cp9s5CWbU30Oo5cPcjVVLuev8APNWXZPbqqw9rm07YMrrk547uJ4EvaQ425EkLmXDoX+rkPNnZ+G74JjPgB3seHdzuyfeP4IPW7R1T6kTPrJ2SPc0PmDn9ltxc9XHvaBrkA1tay1HpX24gkw+OnpKlkxnLWvfm1bEyxcZdAWlzsoN7aZtNFjNRSyM9Njmjna497dE2zX3D+fkg+hccr2bP4dBHSQ9bJIbZyCWufYF8srm7ySQGtuOQ0CabO7OwV9BJU4lRwUjyXPbPG10D8lg4TOucwN7m7ic1r8VleCdIWIUjBHFUFzBuZI0Stbyy5tWgW3A2S1Xt1PWSMGJSzPpQbvhp8kWYjVtwfS1A3nTeLHVBBvxieR0Qle+pEZJZHM6SQEaXGXNmDSGi4aefffUcIxnEKnq4qXBKWKLTOZKcticCdSC8NAFr7g4/JTOEbSYaYurwmakoZv8A5MDg53L6QuALr8SX+Cpm32LY5SZfymstHKSY308kbQ77IYBIBa2u7UaoHXTds9Q0r4TTBkU8hPWQMIDMltH5dzO1YcAbnldQk3RZWmJstM6nq2kAkQytJabAubYkB1r8DryVVwvDqmtmyQxyVEzt5vmP2nvcbAd7jZang2xdLgzW1WJ1bhKdWU8D3tzEbh2CHycOTRxugybE8NmgdlqIpInbrPY5vuzCxHgmgPl3/wAVfNv+lCoxBroWNEFMT6OhkeAbjO/huGjfeVn7neaDq/n/AD70pDE5zg1uhPy4k9yb5j/+KbpKfqma+m7f3fVQKEBjQxu4fE8SU2qJg0X93ilHHeUpstg7sQroacA5XO7RHqxN1kcTw0B8yAg37oRwE02Gtkf+cqXdeT9QgCIeGUZvvlaEkoGtDQ1tgAAABwAFgEqgEIQgEIQgEIQgz7pyps2GZv7OeF4+8TEfhKVm3R1sc6tEkjnBscZDWsJt1klgXfdaC3xJ7lsXSfT58KrAN7YjJ/l2k+TSqD0aPAoGX39ZMf1yB8AFsnrLfDfFuj17NQxzfsm7fcfwIVYqdnJmmwAf3DR3ud+BK2SmxB7fRebcjqPis+6XsdeerhFm5gS/LpmA338bt9x5rbEyqMQvFGMcRu0Vs2X2XqKqIz2tCHFjXAdp7m+lbhYbr87jgpUhkKcrtl5mXtYjv7J/FvxCh56d7PTa5viLDyO4oeuAV22YhJoQOo6pJz0cMnpMbf2m9k+8JFF0DSo2dH/Sk8nj/c39yi6rCJmXJjJHNvaHjpr8FYmykJaOpRqkX8P5/nivP3W8PDlxV4njil/OMa7vI1/xDVRtTs3G70Hub3HtN/f80E1hPS1PS0hp4KaliduEsbHAjTVzmEkPff1ibdxVFxLEpZ5DLM90kjt73kucfM7h3DQJzVbPzt3NDxzYb/Df8FGPaQbEEHkRYoPEITvDqTrHa+iN5+QHeUDrCaW30jvuj/cnMj7m67mkvoNyZ1c+Ud53fvQN8Qmv2B5/gFvfRXssKCmzvH9InDXSfUZvZEOR1u7vsPVWZ9F2znWy/lUrbsjP0YPryjXN3huh8SORW8UvoM+y35Baz0/ZVJ1HW96iJH2TJ1S6+hssatzKsHelmyg8VVaaqfxH4J8yqQT6FFRVp5p0ytQO0JNswPFKXQNsSo2zRSQv9CRjmOt7LwWn4FZn/wCAtw+1NG90jBd4c+wd23FxBtofGwWqlU3ainzTk/Vb+KrPU64gGVaoXSa/NNCf7t37TVf5KQqRwzYymrIC6qiD7uIjcCWPa1uhLXtINi4E8jYLdJz18/LddiKh0VBShjiB1EbiN4u8Z3aeLiovGuhQXzUlSW/3czc48BI2xHmHJfD4n00ccD7Z4WMjdlN25mNDTlNhcadyzKtLYaxr/wA7E13e3Q+5M58DpZfRdkJ4O0/go6OsTllSCq8ifVD28wmmozYjNI7VrYzl77n1QLWO7iOao7aoHfp8VOdJEpNaRwEbLeZdf5D3KrONtVFXEk14O4groFaxsjsjTMpIg52Wd7Q+R5G9zxmyh3stBAA7r7yjFOjwOuWta7vZofe3f5gp4z1k6FacS2Klj9G/g4f7h+5QNThssd8zDYbyO0B4kbvNPG+mi7bIVwhYHDKkruRzXiz2tcPrAH3ck0QECFTs/C7VhdGe45h7jr8UzADGhjfPvPElSoeVDE3Rrl7gASdwXey2AyYjVsibo09qR39nE0jM7x4AcSQFG1Upe4MaCdQAALlzjoAAN/JfQnR5soKCmDXAdfJZ0zuR1yxg8m3PiSTyQe/kbIXCKJuWONrWsbyaGjeeJO8niSVYYX2jafqt+QUNXj6d3l+yE8a8uDQOAA+Cq8TOuppS4pWnp+aUgp7b05UqeNbZeoQgF2xxXCc00KB1SxEqQ6vuRBFlCUQBVexiEmQm3AKwlQeJvtIfAKs9TriDkp3SExxAl+4nhGD6z3cDbUDeeSuNJA2NjWN0a1oaB3AWHyUZs6fz/wCl/wCKNTAWapmOiqRtXh9pswGjwD94aH5N96uxUHjhD7D2T+GqTrdcUd8BC5BIU9JTJlVwZWk2udwHNxNmjzJC6ObP9rdl6uolNRBA6WPI1hLC0uDmXzdgnMR2huB4qh17CwPa9rmODXdl7Sxw04tcAV9X4ThgijYw72gX73HVx8zdK4nhEFQ3JPDHK3k9rXe6408lyrpFKp6rstB9lvyCdw1FtWuLfAqGrYHRyPZ7LiLchfs28rLhlQQuvrmtTMScdHhsg7xr71jnSVjbpKp8TPo4272tNrngDbfYWPn3LQYqxZJtf/XZ/tD9kKdKyimzEcferRRbNVD4myvb1YeMzAWuJc07ibejfeN5VYpYBJJHGdz5I4zbfZ7ww28ivpBuJu3EMc3g0gaDgApk9bb4wuowqVl7sJA4t7Q9w1HmEyBW91FNSS6vjMZ35m7vFYptbi7Xyujia0NY4jOQC8niM3IWt5JYSo8qu1tRlFhvPwHNSprbAkjQA7knsTs0/EaoR3LYx25pB6kYNrC+mY6Ad5vuBWKXToY2PzEV8zey0kU7TxeNHS+DdQPra+qtiSdPA2NrWMaGMY0Na0bmtGgASiBpWUIe4OvYgW8R/N0vFCGjRKIQCEIQCEL1oug7hZcqXo4bapvRQKTAQeoQhAFVrG32lP2WqyqBxiIOeQdDYa+SrPU6462YOk36X/ijU0FDbMssJxyl/wCKNP66qDRbisvWzhLEay2gUSdV64klPaSiJ1Kxpl1IPMFd4Hhwl+mkN8sjwxg9Fpje5mY8XO7N+Q5cVxWPtI4cj+CkNmD9B/8AbP8A60iu34idSpQEFNKyosLKFq5tJSgy5h6wF/EafK3uUHJSKy1BzJrJB3LpHPU+q3LBluToBqfJLz9GtNVMD5BJFO9oLnxu1udQHMeC02FhoBuUtTUXXSNY0XY1wMjh6IDdcl+LiQBYbhe9ldI2AKdKyxGs6IqqCWOSKWKaNkkchzXjkDWPDjYatdoOY8FY46xaa5t96zOtw8xvcz2SR5D0fhZMs0XNVdrhza4fArCJj2nH6zvmVszmkAnkCfcCq5i3RZJq6mna+/ayTDIddSA9gIPmAmjLM6qNz8sbGlz5HBrWje4k6Aedvet+2G2Ybh9K2IWMrrPmcNbyW9EH2W7h5niq70dbDyQTOqKpgErLshZcOy39OW7SRqDlb5nQ2WnU1KSpWShhuu306l4acBdPpwUEA6IriymJ6cBR07hwQIIQgBAJ1SQ3SMMdypmjhsLoFoY7BKIQgEIQgFXcYfaU+A+SsSrO0DCJb8C0WPO2/wDBVnqdcKYLUhrZzxMun+VGuXuLnd5TLCWFxkA/tP8Ajj/crJR0Qbqd6y9bOEaOg4lSQFl6vCsaquLMIle7gT+HFSmyv9XH6Sf/AFpE1rJPpH+Kc7OyAU5P97Uf60iq8ROpKomyjvUHUTZilKyozFJ08BcVK3MUZJ0Xoksbd9vwUzTUoaq3NJ23fbd+0VWU6TWzA/okH6Nvy1UoozZr+qwfo2/JSalUCre0FIC/MOIAPiP4fJTdXUho71ByyZjqtl8rLPUDXU1mPNtzHn9UqciZcDwCbYtDaCUg7o5Db7hVioqMAAnkFWk5I0lEpJjABougEKFhcSyAC69kfYXUPW1dyg8rKm5TMlCUjiug4a26dwwJenplIRQgIGsVJrdPQF6hAIQhAIQhAJvXUglaWuuORGhB5g8CnCEDXD6BkLcrBYc+JPEk7ye8p0hCAXhXqEFUxJ9pn/a/ALzDJ/oco/tJ/jM8p1j9CQ4yNDnB1rtaMzs2gFh39+gXeB4U5rB1gscz3Wve2ZznAX47wqvEyfXtJSFx7lMwQho0XbGAaBdKVPCqxU0wLiRocxuOG9WcqrySds/aPzVZTpLbNf1WD9G35J5VVAaO9R2BThtJD+jb8k1nlLypVHM0pcbpWmpCde4p1R0HFykXMAabcigp+Jy/QTfopP2CrjD6I8AqLiNxFKDp9G/9kq8weiPAfJVpGSi8c629DjZRFfWX0ClbyurL6BMV60XT2mpLoEIKe6lKel5paGAN8Usg8aLL1CEAhCEAhCEAhCEAhCEAhCEAhCEAhCEAhCEHhVOqbiRwPtH4m4+auSjsTwlsxBLnM5ltgXN9m/DxGq2XxlnqEwjM+GFo4RtHwU/SUIbqdSlqOkZG0NYAABYeA3JdY0LmTcfArpcS7j4FBUcVcDBLf+ykt3dgq2wnsjwHyVHr5PoJf0T/ANkqy1db2Q1vIXPkq0jL3EK2/ZamMbC4pSmpS89ymKemDQpWb0tDben7W23L1CAQhCAQhCAQhCAQhCAQhCAQhCAQhCAQhCAQhCAQhCAQhCAQhCAXjhovUIKPjNE5maIAuc9rgwAXLriwPcBfUncrDQYcdC/u0Us5erbfWSeOWMAFgukIWNCEIQCEIQCEIQCEIQCEIQCEIQf/2Q=="/>
          <p:cNvSpPr>
            <a:spLocks noChangeAspect="1" noChangeArrowheads="1"/>
          </p:cNvSpPr>
          <p:nvPr/>
        </p:nvSpPr>
        <p:spPr bwMode="auto">
          <a:xfrm>
            <a:off x="1739900" y="-15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AutoShape 6" descr="data:image/jpeg;base64,/9j/4AAQSkZJRgABAQAAAQABAAD/2wCEAAkGBxQTEhUUExQVFRUXFxYXGBUXFxcXGBYVFxgYFxQYFRcYHCggGBolHBUUITIhJSkrLi4uFx8zODMsNygtLisBCgoKDQ0OGhAPFCwcFBwsKywsKywsLCwsKywsLTQsLCwsLCwsLDcrLDc3LCssNysrNyw3Nzc3KysrKysrKysrK//AABEIAMkA+gMBIgACEQEDEQH/xAAcAAABBQEBAQAAAAAAAAAAAAAAAwQFBgcCAQj/xABLEAABAwIDBAYGBQgJAgcAAAABAAIDBBEFEiEGMUFRBxMiYXGBMkJSkaGxI2JygsEUM3OistHh8CQ0U2OSk7PCw0NUFRYXJWSD8f/EABcBAQEBAQAAAAAAAAAAAAAAAAACAQP/xAAZEQEBAQEBAQAAAAAAAAAAAAAAAQIxESH/2gAMAwEAAhEDEQA/ANxQhCAQhCAQhMMcxaKlhfPM7Kxgv3k8GtHFxOgCCO202mjoKd0rrOkNxFHe2d9tL8Q0aEngFg0W2Fc2V8raqVr3uzO1uy/IRuu0NG61kjtRj8tdUOnl0voxl7iNnBo91yeJ8lEoNKwjphqGWFRBHKOLoyY3/wCE3a4+YV2wfpQw+b0pTTu5TgMH+YCWfrL5+c4DebLoIPrCCdr2hzHNc07nNIIPgQlF8pUFfJA7NBJJE7nG5zL/AGgNHeauWD9K9dDpL1dSB7YEb/8AFGLe9p80G9oWd4N0vUcthM2Wndzc3Oz/ABsuQO9wCu2F4vBUNzQTRyt5xva63cbHQ9xQPkIQgEIQgEIQgEIQgEIQgEIQgEIQgEIQgEIQgEIQgEIQgF899MW1Dn4g+le7LFT5MjfVL3xteXuPtdstHIDvW6Y7i8dLA+eU2YwcN7idGtaOJJsF8w7VtNdUS1LjkkkNy3e0AANa3noA0X+SBAIv4+AFyTwA5nuTTD43MaWv3hxAHdpx81r3RHsTmLa6oZ2RrTxuG8/2zgf1R972UFg6MNhxTRdfUMBqJW2yOF+pjOuTXTMd7vIcLlHpA2dweBglqYzC57srTT3a9xPpERN7LwBqSWmwV3x3GYqSB88zsrGDxLidGtaOLibABY3gOGz49XOqakOZSx9ktB0AFnNp2EcTcOe794sDCPYeKoucOxCnqOIhk+hmA+sNST4tbv4KvYzs5V0t+vppWAevlzR+Odl2jzK3PazZSjlbcUEc8oLdInMp5msF7Oa+7bkZQACQO/RVaFklMctPiVRTE6fk2KRufGSQLNZO6zbdzHHegx7Pcb7+GoXsUhaczCWO9tri13k4WIWs4th+YE4hgocDYmsw1wdmOnaLG2eRrftX8Cq4NjqKqP8AQMSZn/7eqaY5L8sxAPED0D4oGmD9JWIU9h1/XNHqzNz6dzxZ58yVecG6aojpV074j7cTutb4lpDXjwAKzXGtjK+luZaZ+Qf9SP6VhHO8d3AfaAVda8Hdr+Hig+p8F2uoqqwgqYnuOuTNlk843WcPcpwL47J3X4G4twPMcip7Bdtq+l/M1MmX2JCZWaX3CS+Xf6pCD6mQsVwbpveLCrpg7m+Bxaf8uTT9ZX3BOkfDqmwbUNjefUmBid5F9g7dwJQW1C5a8EXBuOYXt0HqEIQCEIQCEIQCEIQCEIQCEIQCpe2XSLBQStiyOmktd7WOAMY9W99Mx5aaa8rqdI+2TaCGzCDUyAiJp1tbR0jx7Lb+ZsOa+d5ZnPc57iXvc4uc929znG7nHvJJQWjbvbOTEZgQDHAz83GTrfi+Sxtm1I00A8Sqz1xSJPMqb2T2XqK+QsgaGtbbrJn3yR34bu08jUNHvA1QQ2Y/xUxg21tZSkdTUyBo9Rzs8fhkfcDysrPjmzGEULurqayrlntZzIBF2CbEXBYQw2NwHO15JvUbAMmpDV4bO+ZjM+eKZgZMMurgC0AFwGtrC99CgWm6R2VTBFilGydo1D4XOje0kWzNa52htxzDenOCspc3/tWMTUjyb/k1XfqzxIbmAafHtnTzWawML9I2uebXs1rnHKN5ytBNhca96TzgjeD3DX+CDZMTfXsIfiGFxVYDbCroiWThutrFpz8SdMoXWE7YU8g6qHEC03saXFI+sbf2OvBab3t6T3nfoVlWD4/VUv8AVp5IRya67P8ALddnwVm/9RxOAzEqKmrG+2G9VKPB2ov4ZUGmYZgRc9oZTyUV7kVGH1MZpjx1hfob2trE7fvG9L9JRw6Knz18AlLrxscIwZS/KSA2QDsE5Sb3A0Wc4S7DCc1BiNVhUh16qY/Ql3Mm5ad3F54aDcvdqtmcYn6t9Q84jAxwINM+P0b2cWsaxtnlpIuA61+IQOOijBcSmhdNDWyU8bbNjDx10cjxbPaJxs1g9G4trfkVP41hdS6//iOE09a2xBqKJ2SYbt7HEPJ1J0NvBPsE6TcPbG2ms6gkYwMZFUxlrWWADblp9G/MtJsfFemnLyah1KHufa9ZhVR2n2GjpIyWl2nq/SW3C6DPZNlsLqHFlLXPpZ/+3rmFpBI0aHEN5ji4+Ki8Z6OsRp+06AzMtcSQESAjnlHb/V471qMkwqR1HX0lcQD/AEbEIvyeptfSzgwWOoseq5ajevML2McHOFIa7CpG65RJHPSPJPqtLnX8CG+CDAi6xIOhBsQdHAjeCDqCuTytf+eS2bbfE56Qxsxako8QikJEc0bTHN2AL5gQcrrH1SBv14JphXR3Q4pAaihdVUgzFmSZrXsLh6WXtXcNd+fhbSxQZrhGP1VKb09RLDb1WOOTmbxm7PeFfcE6a6yOwqIop2j1m3if5m5YfcFBbSdGNfRsfK5kUsTAXOkjeOy0aklrw0jyv5qkudzN0H0jgvTBh09g976dx0tM2zb/AKRt2gd5IV4o6yOVofE9kjT6zHBw94K+Ncx8ErQ10kL88Mkkb/ajcWE+70kH2ahZr0MbTT1Mc0VVKZZYixwcQ0ERvBblJAGazmO1PPetKQCEIQCEIQCEIQCgtsNpoqCndNIbuPZjjB7UkltGju4k8BcqcJWHdK2JMmr3RkBzYGtjF+D3gSSWP3mD7qChYzistVM+eZ2aR51PBoHosaODWjQD36kpi48/5/BSsmGsd6Li3u9IfvTSXDZBuAd3t3+4oGd+S3WnqvyXZ5smHAyPMbO0xud4kkIE0jmgG72kuNiNMoG4LCX6GxBB5EEfNPcIxyppXF1PPJCTvDT2T4sddrjpvIQPtn9l6ytlyRRSC5JfNI17WNzG7nPe7V5vc2FyfiNYxitjwqjjwyhvLWzAsYwavzyXzzyW9EekRfTs8mkjMajpIxN7cpq32PsxwsPvZHceRCmejra6hoWSy1DZ5Kxwd2yA8OG8Rsfclpd2cznb+dgEF2wrC4tn8PdM6N09U5rWuMbS67raRh1uxC3UlxtexO8gKu7FYscamdFXUMEzMriauNjo3REWytMgO830AIPHUKoz9I+IunfOypdHnP5sZXRNaPRYGPBGg0va53lSdL0kYvUkQU5a6R27qYG57cSS67Wj61gO8IITpCwGOhrX08UhkYGseLkFzM9zkeeJFgfBwvzMfR7O1ksJnippnw3t1jGFwPMtA7ThpvAIWq4H0ZMp2PrMSElZKO2aeNr5rv8AretO7xs3uKseyGOT1DZ66qYaWlhD2wwEFpayMXlkluBci2UCwAs63Mh85vaQSC0gjQgggg94Oo804wvFZqZ2enmkhd/duyg+LR2XeamYaCrxmtmfCwudI8vcXGzIWHSMSOA7NmgADUnKbA6qdrujqkp5GQT4tEyoeQ3q207nhrneiHESdm+npAIEKfpRne3q66np66P+9Y1j/wDE1uXl6vBOcOmwaR+emnq8In55i6I8dXBzrt03Et8FW9ttjp8NlayYh7HgmOVl8rrek0g6tcLjTXfvVaMo5gef8lBubm4qYtfyDHKXhbJ1hHH6t9CNMx056JzhPSfR0cfUT0lZRlty2J7HvuSblsbnuva50BAAFrLCaGukhdnhkfG/2mOcw+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/nEhkjRSU15XRmT8/1b+qsYrw9bk0I3WDeFraIGe0uFtp5GdW5z45oo54y62cMfcZX2FiQWu1G8WOl7JHD4bDrHfdH4/uQ+WWqlMs7i46ZjYDQaMY0Cwa0AABo0ACXmkv4ILx0LYn1eKNYd08Ukf3m2lb8GPX0OvnToawf8oxJsmuSmaZXHX03Asiafe533V9FoBCEIBCEIBCEIEK2obHG+R5s1jXOceTWgk/AL5gq6t00j5X+lI9zz3F5LreV7eS2/pfxTqcPczjUPbB3WIc+S/iyNw81hSDoOKUZUFIoRh314cLOAI5EX+aby4ZE7ddp7jp7iuF61xQNJ8GkHokPHIdk+46H3qPnjcw2c0t+1+/cp9s5CWbU30Oo5cPcjVVLuev8APNWXZPbqqw9rm07YMrrk547uJ4EvaQ425EkLmXDoX+rkPNnZ+G74JjPgB3seHdzuyfeP4IPW7R1T6kTPrJ2SPc0PmDn9ltxc9XHvaBrkA1tay1HpX24gkw+OnpKlkxnLWvfm1bEyxcZdAWlzsoN7aZtNFjNRSyM9Njmjna497dE2zX3D+fkg+hccr2bP4dBHSQ9bJIbZyCWufYF8srm7ySQGtuOQ0CabO7OwV9BJU4lRwUjyXPbPG10D8lg4TOucwN7m7ic1r8VleCdIWIUjBHFUFzBuZI0Stbyy5tWgW3A2S1Xt1PWSMGJSzPpQbvhp8kWYjVtwfS1A3nTeLHVBBvxieR0Qle+pEZJZHM6SQEaXGXNmDSGi4aefffUcIxnEKnq4qXBKWKLTOZKcticCdSC8NAFr7g4/JTOEbSYaYurwmakoZv8A5MDg53L6QuALr8SX+Cpm32LY5SZfymstHKSY308kbQ77IYBIBa2u7UaoHXTds9Q0r4TTBkU8hPWQMIDMltH5dzO1YcAbnldQk3RZWmJstM6nq2kAkQytJabAubYkB1r8DryVVwvDqmtmyQxyVEzt5vmP2nvcbAd7jZang2xdLgzW1WJ1bhKdWU8D3tzEbh2CHycOTRxugybE8NmgdlqIpInbrPY5vuzCxHgmgPl3/wAVfNv+lCoxBroWNEFMT6OhkeAbjO/huGjfeVn7neaDq/n/AD70pDE5zg1uhPy4k9yb5j/+KbpKfqma+m7f3fVQKEBjQxu4fE8SU2qJg0X93ilHHeUpstg7sQroacA5XO7RHqxN1kcTw0B8yAg37oRwE02Gtkf+cqXdeT9QgCIeGUZvvlaEkoGtDQ1tgAAABwAFgEqgEIQgEIQgEIQgz7pyps2GZv7OeF4+8TEfhKVm3R1sc6tEkjnBscZDWsJt1klgXfdaC3xJ7lsXSfT58KrAN7YjJ/l2k+TSqD0aPAoGX39ZMf1yB8AFsnrLfDfFuj17NQxzfsm7fcfwIVYqdnJmmwAf3DR3ud+BK2SmxB7fRebcjqPis+6XsdeerhFm5gS/LpmA338bt9x5rbEyqMQvFGMcRu0Vs2X2XqKqIz2tCHFjXAdp7m+lbhYbr87jgpUhkKcrtl5mXtYjv7J/FvxCh56d7PTa5viLDyO4oeuAV22YhJoQOo6pJz0cMnpMbf2m9k+8JFF0DSo2dH/Sk8nj/c39yi6rCJmXJjJHNvaHjpr8FYmykJaOpRqkX8P5/nivP3W8PDlxV4njil/OMa7vI1/xDVRtTs3G70Hub3HtN/f80E1hPS1PS0hp4KaliduEsbHAjTVzmEkPff1ibdxVFxLEpZ5DLM90kjt73kucfM7h3DQJzVbPzt3NDxzYb/Df8FGPaQbEEHkRYoPEITvDqTrHa+iN5+QHeUDrCaW30jvuj/cnMj7m67mkvoNyZ1c+Ud53fvQN8Qmv2B5/gFvfRXssKCmzvH9InDXSfUZvZEOR1u7vsPVWZ9F2znWy/lUrbsjP0YPryjXN3huh8SORW8UvoM+y35Baz0/ZVJ1HW96iJH2TJ1S6+hssatzKsHelmyg8VVaaqfxH4J8yqQT6FFRVp5p0ytQO0JNswPFKXQNsSo2zRSQv9CRjmOt7LwWn4FZn/wCAtw+1NG90jBd4c+wd23FxBtofGwWqlU3ainzTk/Vb+KrPU64gGVaoXSa/NNCf7t37TVf5KQqRwzYymrIC6qiD7uIjcCWPa1uhLXtINi4E8jYLdJz18/LddiKh0VBShjiB1EbiN4u8Z3aeLiovGuhQXzUlSW/3czc48BI2xHmHJfD4n00ccD7Z4WMjdlN25mNDTlNhcadyzKtLYaxr/wA7E13e3Q+5M58DpZfRdkJ4O0/go6OsTllSCq8ifVD28wmmozYjNI7VrYzl77n1QLWO7iOao7aoHfp8VOdJEpNaRwEbLeZdf5D3KrONtVFXEk14O4groFaxsjsjTMpIg52Wd7Q+R5G9zxmyh3stBAA7r7yjFOjwOuWta7vZofe3f5gp4z1k6FacS2Klj9G/g4f7h+5QNThssd8zDYbyO0B4kbvNPG+mi7bIVwhYHDKkruRzXiz2tcPrAH3ck0QECFTs/C7VhdGe45h7jr8UzADGhjfPvPElSoeVDE3Rrl7gASdwXey2AyYjVsibo09qR39nE0jM7x4AcSQFG1Upe4MaCdQAALlzjoAAN/JfQnR5soKCmDXAdfJZ0zuR1yxg8m3PiSTyQe/kbIXCKJuWONrWsbyaGjeeJO8niSVYYX2jafqt+QUNXj6d3l+yE8a8uDQOAA+Cq8TOuppS4pWnp+aUgp7b05UqeNbZeoQgF2xxXCc00KB1SxEqQ6vuRBFlCUQBVexiEmQm3AKwlQeJvtIfAKs9TriDkp3SExxAl+4nhGD6z3cDbUDeeSuNJA2NjWN0a1oaB3AWHyUZs6fz/wCl/wCKNTAWapmOiqRtXh9pswGjwD94aH5N96uxUHjhD7D2T+GqTrdcUd8BC5BIU9JTJlVwZWk2udwHNxNmjzJC6ObP9rdl6uolNRBA6WPI1hLC0uDmXzdgnMR2huB4qh17CwPa9rmODXdl7Sxw04tcAV9X4ThgijYw72gX73HVx8zdK4nhEFQ3JPDHK3k9rXe6408lyrpFKp6rstB9lvyCdw1FtWuLfAqGrYHRyPZ7LiLchfs28rLhlQQuvrmtTMScdHhsg7xr71jnSVjbpKp8TPo4272tNrngDbfYWPn3LQYqxZJtf/XZ/tD9kKdKyimzEcferRRbNVD4myvb1YeMzAWuJc07ibejfeN5VYpYBJJHGdz5I4zbfZ7ww28ivpBuJu3EMc3g0gaDgApk9bb4wuowqVl7sJA4t7Q9w1HmEyBW91FNSS6vjMZ35m7vFYptbi7Xyujia0NY4jOQC8niM3IWt5JYSo8qu1tRlFhvPwHNSprbAkjQA7knsTs0/EaoR3LYx25pB6kYNrC+mY6Ad5vuBWKXToY2PzEV8zey0kU7TxeNHS+DdQPra+qtiSdPA2NrWMaGMY0Na0bmtGgASiBpWUIe4OvYgW8R/N0vFCGjRKIQCEIQCEL1oug7hZcqXo4bapvRQKTAQeoQhAFVrG32lP2WqyqBxiIOeQdDYa+SrPU6462YOk36X/ijU0FDbMssJxyl/wCKNP66qDRbisvWzhLEay2gUSdV64klPaSiJ1Kxpl1IPMFd4Hhwl+mkN8sjwxg9Fpje5mY8XO7N+Q5cVxWPtI4cj+CkNmD9B/8AbP8A60iu34idSpQEFNKyosLKFq5tJSgy5h6wF/EafK3uUHJSKy1BzJrJB3LpHPU+q3LBluToBqfJLz9GtNVMD5BJFO9oLnxu1udQHMeC02FhoBuUtTUXXSNY0XY1wMjh6IDdcl+LiQBYbhe9ldI2AKdKyxGs6IqqCWOSKWKaNkkchzXjkDWPDjYatdoOY8FY46xaa5t96zOtw8xvcz2SR5D0fhZMs0XNVdrhza4fArCJj2nH6zvmVszmkAnkCfcCq5i3RZJq6mna+/ayTDIddSA9gIPmAmjLM6qNz8sbGlz5HBrWje4k6Aedvet+2G2Ybh9K2IWMrrPmcNbyW9EH2W7h5niq70dbDyQTOqKpgErLshZcOy39OW7SRqDlb5nQ2WnU1KSpWShhuu306l4acBdPpwUEA6IriymJ6cBR07hwQIIQgBAJ1SQ3SMMdypmjhsLoFoY7BKIQgEIQgFXcYfaU+A+SsSrO0DCJb8C0WPO2/wDBVnqdcKYLUhrZzxMun+VGuXuLnd5TLCWFxkA/tP8Ajj/crJR0Qbqd6y9bOEaOg4lSQFl6vCsaquLMIle7gT+HFSmyv9XH6Sf/AFpE1rJPpH+Kc7OyAU5P97Uf60iq8ROpKomyjvUHUTZilKyozFJ08BcVK3MUZJ0Xoksbd9vwUzTUoaq3NJ23fbd+0VWU6TWzA/okH6Nvy1UoozZr+qwfo2/JSalUCre0FIC/MOIAPiP4fJTdXUho71ByyZjqtl8rLPUDXU1mPNtzHn9UqciZcDwCbYtDaCUg7o5Db7hVioqMAAnkFWk5I0lEpJjABougEKFhcSyAC69kfYXUPW1dyg8rKm5TMlCUjiug4a26dwwJenplIRQgIGsVJrdPQF6hAIQhAIQhAJvXUglaWuuORGhB5g8CnCEDXD6BkLcrBYc+JPEk7ye8p0hCAXhXqEFUxJ9pn/a/ALzDJ/oco/tJ/jM8p1j9CQ4yNDnB1rtaMzs2gFh39+gXeB4U5rB1gscz3Wve2ZznAX47wqvEyfXtJSFx7lMwQho0XbGAaBdKVPCqxU0wLiRocxuOG9WcqrySds/aPzVZTpLbNf1WD9G35J5VVAaO9R2BThtJD+jb8k1nlLypVHM0pcbpWmpCde4p1R0HFykXMAabcigp+Jy/QTfopP2CrjD6I8AqLiNxFKDp9G/9kq8weiPAfJVpGSi8c629DjZRFfWX0ClbyurL6BMV60XT2mpLoEIKe6lKel5paGAN8Usg8aLL1CEAhCEAhCEAhCEAhCEAhCEAhCEAhCEAhCEHhVOqbiRwPtH4m4+auSjsTwlsxBLnM5ltgXN9m/DxGq2XxlnqEwjM+GFo4RtHwU/SUIbqdSlqOkZG0NYAABYeA3JdY0LmTcfArpcS7j4FBUcVcDBLf+ykt3dgq2wnsjwHyVHr5PoJf0T/ANkqy1db2Q1vIXPkq0jL3EK2/ZamMbC4pSmpS89ymKemDQpWb0tDben7W23L1CAQhCAQhCAQhCAQhCAQhCAQhCAQhCAQhCAQhCAQhCAQhCAQhCAXjhovUIKPjNE5maIAuc9rgwAXLriwPcBfUncrDQYcdC/u0Us5erbfWSeOWMAFgukIWNCEIQCEIQCEIQCEIQCEIQCEIQf/2Q=="/>
          <p:cNvSpPr>
            <a:spLocks noChangeAspect="1" noChangeArrowheads="1"/>
          </p:cNvSpPr>
          <p:nvPr/>
        </p:nvSpPr>
        <p:spPr bwMode="auto">
          <a:xfrm>
            <a:off x="1892300" y="15081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2" name="Table 6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76746134"/>
                  </p:ext>
                </p:extLst>
              </p:nvPr>
            </p:nvGraphicFramePr>
            <p:xfrm>
              <a:off x="1739900" y="2495932"/>
              <a:ext cx="8242300" cy="360006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7080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3441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23707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Inductor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Capacitor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95960">
                    <a:tc>
                      <a:txBody>
                        <a:bodyPr/>
                        <a:lstStyle/>
                        <a:p>
                          <a:r>
                            <a:rPr lang="en-US" b="1" dirty="0"/>
                            <a:t>Fundamental I–V relationship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𝑑𝑖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𝑑𝑣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731520">
                    <a:tc>
                      <a:txBody>
                        <a:bodyPr/>
                        <a:lstStyle/>
                        <a:p>
                          <a:endParaRPr lang="en-US" b="1" dirty="0"/>
                        </a:p>
                        <a:p>
                          <a:r>
                            <a:rPr lang="en-US" b="1" dirty="0"/>
                            <a:t>Power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𝐿𝑖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𝑑𝑖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e>
                                      <m:sup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𝐶𝑣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𝑑𝑣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  <m:sup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731520">
                    <a:tc>
                      <a:txBody>
                        <a:bodyPr/>
                        <a:lstStyle/>
                        <a:p>
                          <a:endParaRPr lang="en-US" b="1" dirty="0"/>
                        </a:p>
                        <a:p>
                          <a:r>
                            <a:rPr lang="en-US" b="1" dirty="0"/>
                            <a:t>Energy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𝑑𝑤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𝑑𝑤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2" name="Table 6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76746134"/>
                  </p:ext>
                </p:extLst>
              </p:nvPr>
            </p:nvGraphicFramePr>
            <p:xfrm>
              <a:off x="1739900" y="2495932"/>
              <a:ext cx="8242300" cy="360006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7080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3441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23707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Inductor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Capacitor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95960">
                    <a:tc>
                      <a:txBody>
                        <a:bodyPr/>
                        <a:lstStyle/>
                        <a:p>
                          <a:r>
                            <a:rPr lang="en-US" b="1" dirty="0"/>
                            <a:t>Fundamental I–V relationship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65261" t="-57895" r="-107430" b="-3675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54991" t="-57895" r="-753" b="-3675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133094">
                    <a:tc>
                      <a:txBody>
                        <a:bodyPr/>
                        <a:lstStyle/>
                        <a:p>
                          <a:endParaRPr lang="en-US" b="1" dirty="0"/>
                        </a:p>
                        <a:p>
                          <a:r>
                            <a:rPr lang="en-US" b="1" dirty="0"/>
                            <a:t>Power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65261" t="-96257" r="-107430" b="-1240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54991" t="-96257" r="-753" b="-12406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400175">
                    <a:tc>
                      <a:txBody>
                        <a:bodyPr/>
                        <a:lstStyle/>
                        <a:p>
                          <a:endParaRPr lang="en-US" b="1" dirty="0"/>
                        </a:p>
                        <a:p>
                          <a:r>
                            <a:rPr lang="en-US" b="1" dirty="0"/>
                            <a:t>Energy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65261" t="-159565" r="-107430" b="-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54991" t="-159565" r="-753" b="-8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500683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F3B40-26A3-4EE0-A4DC-E689872D1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 for an RC Circuit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AE981-2E17-47E0-8EB9-E8E9F16E7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80160"/>
            <a:ext cx="5949448" cy="5196840"/>
          </a:xfrm>
        </p:spPr>
        <p:txBody>
          <a:bodyPr/>
          <a:lstStyle/>
          <a:p>
            <a:pPr>
              <a:buAutoNum type="arabicPeriod"/>
            </a:pPr>
            <a:r>
              <a:rPr lang="en-US" dirty="0"/>
              <a:t>Steady-state before the switch:</a:t>
            </a:r>
            <a:br>
              <a:rPr lang="en-US" dirty="0"/>
            </a:br>
            <a:endParaRPr lang="en-US" dirty="0"/>
          </a:p>
          <a:p>
            <a:pPr>
              <a:buAutoNum type="arabicPeriod"/>
            </a:pPr>
            <a:endParaRPr lang="en-US" b="0" dirty="0"/>
          </a:p>
          <a:p>
            <a:pPr>
              <a:buAutoNum type="arabicPeriod"/>
            </a:pPr>
            <a:endParaRPr lang="en-US" b="0" dirty="0"/>
          </a:p>
          <a:p>
            <a:pPr marL="0" indent="0">
              <a:buNone/>
            </a:pPr>
            <a:r>
              <a:rPr lang="en-US" b="0" dirty="0"/>
              <a:t>2. Instantaneously after the switch:</a:t>
            </a:r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r>
              <a:rPr lang="en-US" dirty="0"/>
              <a:t>3. In steady state after the switch:</a:t>
            </a:r>
          </a:p>
        </p:txBody>
      </p:sp>
      <p:grpSp>
        <p:nvGrpSpPr>
          <p:cNvPr id="5" name="Group 140">
            <a:extLst>
              <a:ext uri="{FF2B5EF4-FFF2-40B4-BE49-F238E27FC236}">
                <a16:creationId xmlns:a16="http://schemas.microsoft.com/office/drawing/2014/main" id="{99CA1952-11FA-4952-A0BA-E50123B39E19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7909712" y="1982075"/>
            <a:ext cx="298003" cy="1724404"/>
            <a:chOff x="4384898" y="2541687"/>
            <a:chExt cx="298003" cy="1724341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93728B46-0200-4AD6-8126-ACA76FCB21D4}"/>
                </a:ext>
              </a:extLst>
            </p:cNvPr>
            <p:cNvCxnSpPr/>
            <p:nvPr/>
          </p:nvCxnSpPr>
          <p:spPr>
            <a:xfrm>
              <a:off x="4547156" y="3121467"/>
              <a:ext cx="138112" cy="46036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DB34AB4F-FC10-4FCD-8CF6-0ED88C00B70E}"/>
                </a:ext>
              </a:extLst>
            </p:cNvPr>
            <p:cNvCxnSpPr/>
            <p:nvPr/>
          </p:nvCxnSpPr>
          <p:spPr>
            <a:xfrm flipV="1">
              <a:off x="4407456" y="3167503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203614C-892F-4D61-8A86-92D9E2C5801B}"/>
                </a:ext>
              </a:extLst>
            </p:cNvPr>
            <p:cNvCxnSpPr/>
            <p:nvPr/>
          </p:nvCxnSpPr>
          <p:spPr>
            <a:xfrm flipH="1" flipV="1">
              <a:off x="4396343" y="3261162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55299A8-A85B-4BE4-9B7F-A204DBF86148}"/>
                </a:ext>
              </a:extLst>
            </p:cNvPr>
            <p:cNvCxnSpPr/>
            <p:nvPr/>
          </p:nvCxnSpPr>
          <p:spPr>
            <a:xfrm flipV="1">
              <a:off x="4407456" y="3357997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9CBA549-E9CB-4AA9-A1D5-3B8242669D1A}"/>
                </a:ext>
              </a:extLst>
            </p:cNvPr>
            <p:cNvCxnSpPr/>
            <p:nvPr/>
          </p:nvCxnSpPr>
          <p:spPr>
            <a:xfrm flipH="1" flipV="1">
              <a:off x="4396343" y="3450068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EA94562-3B7D-4924-BE9C-9A7C837FA110}"/>
                </a:ext>
              </a:extLst>
            </p:cNvPr>
            <p:cNvCxnSpPr/>
            <p:nvPr/>
          </p:nvCxnSpPr>
          <p:spPr>
            <a:xfrm flipV="1">
              <a:off x="4385231" y="3543727"/>
              <a:ext cx="276225" cy="93660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28231AC-0864-49B0-AE6B-78E606E36969}"/>
                </a:ext>
              </a:extLst>
            </p:cNvPr>
            <p:cNvCxnSpPr/>
            <p:nvPr/>
          </p:nvCxnSpPr>
          <p:spPr>
            <a:xfrm>
              <a:off x="4386819" y="3640562"/>
              <a:ext cx="160338" cy="46035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35FB571-0C30-48D6-9064-92ABE478D28E}"/>
                </a:ext>
              </a:extLst>
            </p:cNvPr>
            <p:cNvCxnSpPr/>
            <p:nvPr/>
          </p:nvCxnSpPr>
          <p:spPr>
            <a:xfrm flipV="1">
              <a:off x="4545569" y="2542052"/>
              <a:ext cx="0" cy="579416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892FFB0-8E0C-4E4C-93FD-B3762EB6E00E}"/>
                </a:ext>
              </a:extLst>
            </p:cNvPr>
            <p:cNvCxnSpPr/>
            <p:nvPr/>
          </p:nvCxnSpPr>
          <p:spPr>
            <a:xfrm flipV="1">
              <a:off x="4545568" y="3686597"/>
              <a:ext cx="0" cy="57941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6CF9242-E11D-4239-9B16-CFD7F2D5F2AC}"/>
              </a:ext>
            </a:extLst>
          </p:cNvPr>
          <p:cNvCxnSpPr/>
          <p:nvPr/>
        </p:nvCxnSpPr>
        <p:spPr>
          <a:xfrm>
            <a:off x="7193272" y="2812191"/>
            <a:ext cx="0" cy="1197848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E9A9D39-E7C2-40F5-B051-4BC1BBEADD45}"/>
              </a:ext>
            </a:extLst>
          </p:cNvPr>
          <p:cNvCxnSpPr>
            <a:cxnSpLocks/>
          </p:cNvCxnSpPr>
          <p:nvPr/>
        </p:nvCxnSpPr>
        <p:spPr>
          <a:xfrm>
            <a:off x="8913019" y="2811142"/>
            <a:ext cx="0" cy="403895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FA1C2E6-5DD7-4548-9816-5C712A08A84E}"/>
                  </a:ext>
                </a:extLst>
              </p:cNvPr>
              <p:cNvSpPr txBox="1"/>
              <p:nvPr/>
            </p:nvSpPr>
            <p:spPr>
              <a:xfrm>
                <a:off x="7372784" y="3415635"/>
                <a:ext cx="16516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-    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𝑣</m:t>
                    </m:r>
                  </m:oMath>
                </a14:m>
                <a:r>
                  <a:rPr lang="en-US" sz="1800" dirty="0"/>
                  <a:t>        +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FA1C2E6-5DD7-4548-9816-5C712A08A8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2784" y="3415635"/>
                <a:ext cx="1651607" cy="369332"/>
              </a:xfrm>
              <a:prstGeom prst="rect">
                <a:avLst/>
              </a:prstGeom>
              <a:blipFill>
                <a:blip r:embed="rId2"/>
                <a:stretch>
                  <a:fillRect l="-2952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id="{B167C703-2F16-4DB8-AB05-8654AF85370B}"/>
              </a:ext>
            </a:extLst>
          </p:cNvPr>
          <p:cNvGrpSpPr/>
          <p:nvPr/>
        </p:nvGrpSpPr>
        <p:grpSpPr>
          <a:xfrm rot="5400000">
            <a:off x="8489768" y="4003754"/>
            <a:ext cx="369332" cy="591424"/>
            <a:chOff x="4323651" y="2151776"/>
            <a:chExt cx="369332" cy="591424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4FD8E888-19AE-4954-ACFB-589F33307CD0}"/>
                </a:ext>
              </a:extLst>
            </p:cNvPr>
            <p:cNvCxnSpPr/>
            <p:nvPr/>
          </p:nvCxnSpPr>
          <p:spPr>
            <a:xfrm>
              <a:off x="4343400" y="2151776"/>
              <a:ext cx="0" cy="59142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96FEF23E-7E76-4028-9016-5DD204300988}"/>
                    </a:ext>
                  </a:extLst>
                </p:cNvPr>
                <p:cNvSpPr txBox="1"/>
                <p:nvPr/>
              </p:nvSpPr>
              <p:spPr>
                <a:xfrm rot="16200000">
                  <a:off x="4343400" y="2209800"/>
                  <a:ext cx="32983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/>
                          </a:rPr>
                          <m:t>𝑖</m:t>
                        </m:r>
                      </m:oMath>
                    </m:oMathPara>
                  </a14:m>
                  <a:endParaRPr lang="en-US" sz="1800" b="0" dirty="0"/>
                </a:p>
              </p:txBody>
            </p:sp>
          </mc:Choice>
          <mc:Fallback xmlns="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96FEF23E-7E76-4028-9016-5DD20430098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4343400" y="2209800"/>
                  <a:ext cx="329834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205856C-57B3-48D7-AE99-017C510DD2A7}"/>
                  </a:ext>
                </a:extLst>
              </p:cNvPr>
              <p:cNvSpPr txBox="1"/>
              <p:nvPr/>
            </p:nvSpPr>
            <p:spPr>
              <a:xfrm>
                <a:off x="7888480" y="2365169"/>
                <a:ext cx="7072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10 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1800" b="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205856C-57B3-48D7-AE99-017C510DD2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8480" y="2365169"/>
                <a:ext cx="70724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60AF280-F4B2-486D-8D39-CBA8D72D62B5}"/>
                  </a:ext>
                </a:extLst>
              </p:cNvPr>
              <p:cNvSpPr txBox="1"/>
              <p:nvPr/>
            </p:nvSpPr>
            <p:spPr>
              <a:xfrm>
                <a:off x="7456284" y="4314881"/>
                <a:ext cx="11036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=5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60AF280-F4B2-486D-8D39-CBA8D72D6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6284" y="4314881"/>
                <a:ext cx="1103608" cy="369332"/>
              </a:xfrm>
              <a:prstGeom prst="rect">
                <a:avLst/>
              </a:prstGeom>
              <a:blipFill>
                <a:blip r:embed="rId5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oup 22">
            <a:extLst>
              <a:ext uri="{FF2B5EF4-FFF2-40B4-BE49-F238E27FC236}">
                <a16:creationId xmlns:a16="http://schemas.microsoft.com/office/drawing/2014/main" id="{5DBE309A-4AD6-460E-AC10-504C4C66BEAA}"/>
              </a:ext>
            </a:extLst>
          </p:cNvPr>
          <p:cNvGrpSpPr/>
          <p:nvPr/>
        </p:nvGrpSpPr>
        <p:grpSpPr>
          <a:xfrm>
            <a:off x="7196814" y="3744977"/>
            <a:ext cx="1716205" cy="550861"/>
            <a:chOff x="215900" y="455613"/>
            <a:chExt cx="1992456" cy="688974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0F34A27-4FC4-4797-9875-69A62AD0C519}"/>
                </a:ext>
              </a:extLst>
            </p:cNvPr>
            <p:cNvCxnSpPr/>
            <p:nvPr/>
          </p:nvCxnSpPr>
          <p:spPr>
            <a:xfrm>
              <a:off x="1127413" y="455613"/>
              <a:ext cx="0" cy="68738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BE370AE-56A3-478D-BE04-1C218CD09BBC}"/>
                </a:ext>
              </a:extLst>
            </p:cNvPr>
            <p:cNvCxnSpPr/>
            <p:nvPr/>
          </p:nvCxnSpPr>
          <p:spPr>
            <a:xfrm>
              <a:off x="1279813" y="457200"/>
              <a:ext cx="0" cy="68738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7A1494AC-97E4-4232-8C5F-B05897C40EAA}"/>
                </a:ext>
              </a:extLst>
            </p:cNvPr>
            <p:cNvCxnSpPr/>
            <p:nvPr/>
          </p:nvCxnSpPr>
          <p:spPr>
            <a:xfrm flipH="1">
              <a:off x="215900" y="762000"/>
              <a:ext cx="911513" cy="0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D45C30F4-20A0-4971-B11D-AA0834D0290F}"/>
                </a:ext>
              </a:extLst>
            </p:cNvPr>
            <p:cNvCxnSpPr/>
            <p:nvPr/>
          </p:nvCxnSpPr>
          <p:spPr>
            <a:xfrm flipH="1">
              <a:off x="1296843" y="762000"/>
              <a:ext cx="911513" cy="0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3BDFD9D-4667-497A-AECB-DDA3019F0533}"/>
              </a:ext>
            </a:extLst>
          </p:cNvPr>
          <p:cNvCxnSpPr>
            <a:cxnSpLocks/>
          </p:cNvCxnSpPr>
          <p:nvPr/>
        </p:nvCxnSpPr>
        <p:spPr>
          <a:xfrm>
            <a:off x="8913019" y="3606144"/>
            <a:ext cx="0" cy="403895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20E8051-D6C6-41DD-A567-6CE4E8BAD278}"/>
              </a:ext>
            </a:extLst>
          </p:cNvPr>
          <p:cNvCxnSpPr>
            <a:cxnSpLocks/>
          </p:cNvCxnSpPr>
          <p:nvPr/>
        </p:nvCxnSpPr>
        <p:spPr>
          <a:xfrm>
            <a:off x="8913019" y="3202249"/>
            <a:ext cx="188492" cy="382120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A0EFC95C-8691-4242-BE99-51BE96802D5E}"/>
              </a:ext>
            </a:extLst>
          </p:cNvPr>
          <p:cNvCxnSpPr>
            <a:cxnSpLocks/>
          </p:cNvCxnSpPr>
          <p:nvPr/>
        </p:nvCxnSpPr>
        <p:spPr>
          <a:xfrm flipH="1">
            <a:off x="8772534" y="3251342"/>
            <a:ext cx="503714" cy="20373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433ADE5-893D-49F6-87A1-BFAAADB3A7E3}"/>
                  </a:ext>
                </a:extLst>
              </p:cNvPr>
              <p:cNvSpPr txBox="1"/>
              <p:nvPr/>
            </p:nvSpPr>
            <p:spPr>
              <a:xfrm>
                <a:off x="9401175" y="2958954"/>
                <a:ext cx="1752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600" dirty="0">
                    <a:latin typeface="+mj-lt"/>
                  </a:rPr>
                  <a:t>Switch closes 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600" dirty="0">
                    <a:latin typeface="+mj-lt"/>
                  </a:rPr>
                  <a:t> seconds</a:t>
                </a: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433ADE5-893D-49F6-87A1-BFAAADB3A7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1175" y="2958954"/>
                <a:ext cx="1752600" cy="584775"/>
              </a:xfrm>
              <a:prstGeom prst="rect">
                <a:avLst/>
              </a:prstGeom>
              <a:blipFill>
                <a:blip r:embed="rId6"/>
                <a:stretch>
                  <a:fillRect l="-1736" t="-3125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>
            <a:extLst>
              <a:ext uri="{FF2B5EF4-FFF2-40B4-BE49-F238E27FC236}">
                <a16:creationId xmlns:a16="http://schemas.microsoft.com/office/drawing/2014/main" id="{4D673D0B-A557-468E-B38F-DF4F56DDC6E9}"/>
              </a:ext>
            </a:extLst>
          </p:cNvPr>
          <p:cNvSpPr txBox="1"/>
          <p:nvPr/>
        </p:nvSpPr>
        <p:spPr>
          <a:xfrm>
            <a:off x="9313119" y="3968108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Initial voltage on capacitor is 2 V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0718579-EBC5-4AE4-B342-B07DD0C19281}"/>
              </a:ext>
            </a:extLst>
          </p:cNvPr>
          <p:cNvSpPr txBox="1"/>
          <p:nvPr/>
        </p:nvSpPr>
        <p:spPr>
          <a:xfrm>
            <a:off x="7292098" y="5806941"/>
            <a:ext cx="3257605" cy="584775"/>
          </a:xfrm>
          <a:prstGeom prst="rect">
            <a:avLst/>
          </a:prstGeom>
          <a:solidFill>
            <a:srgbClr val="D6D2C4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What happens to the energy that was stored in the capacitor?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EC0CDF6-7DAD-4F1D-93C1-0806352C9846}"/>
                  </a:ext>
                </a:extLst>
              </p14:cNvPr>
              <p14:cNvContentPartPr/>
              <p14:nvPr/>
            </p14:nvContentPartPr>
            <p14:xfrm>
              <a:off x="225000" y="252720"/>
              <a:ext cx="11618640" cy="55994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EC0CDF6-7DAD-4F1D-93C1-0806352C984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15640" y="243360"/>
                <a:ext cx="11637360" cy="5618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06105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F3B40-26A3-4EE0-A4DC-E689872D1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 for an RC Circuit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0EAE981-2E17-47E0-8EB9-E8E9F16E7A3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5949448" cy="519684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1. Steady-state before the switch:</a:t>
                </a:r>
                <a:br>
                  <a:rPr lang="en-US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= 2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Energy stored in the capacitor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=20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𝐽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endParaRPr lang="en-US" b="0" dirty="0"/>
              </a:p>
              <a:p>
                <a:pPr marL="0" indent="0">
                  <a:buNone/>
                </a:pPr>
                <a:r>
                  <a:rPr lang="en-US" b="0" dirty="0"/>
                  <a:t>2. Instantaneously after the switch: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Ω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=−0.2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b="0" dirty="0"/>
                  <a:t>Equation: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𝑑𝑣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endParaRPr lang="en-US" b="0" dirty="0"/>
              </a:p>
              <a:p>
                <a:pPr marL="0" indent="0">
                  <a:buNone/>
                </a:pPr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3. In steady state after the switch: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Energy stored in the capacitor = 0 J</a:t>
                </a:r>
                <a:endParaRPr lang="en-US" b="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0EAE981-2E17-47E0-8EB9-E8E9F16E7A3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5949448" cy="5196840"/>
              </a:xfrm>
              <a:blipFill>
                <a:blip r:embed="rId2"/>
                <a:stretch>
                  <a:fillRect l="-1128" t="-469" b="-2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140">
            <a:extLst>
              <a:ext uri="{FF2B5EF4-FFF2-40B4-BE49-F238E27FC236}">
                <a16:creationId xmlns:a16="http://schemas.microsoft.com/office/drawing/2014/main" id="{99CA1952-11FA-4952-A0BA-E50123B39E19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7909712" y="1982075"/>
            <a:ext cx="298003" cy="1724404"/>
            <a:chOff x="4384898" y="2541687"/>
            <a:chExt cx="298003" cy="1724341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93728B46-0200-4AD6-8126-ACA76FCB21D4}"/>
                </a:ext>
              </a:extLst>
            </p:cNvPr>
            <p:cNvCxnSpPr/>
            <p:nvPr/>
          </p:nvCxnSpPr>
          <p:spPr>
            <a:xfrm>
              <a:off x="4547156" y="3121467"/>
              <a:ext cx="138112" cy="46036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DB34AB4F-FC10-4FCD-8CF6-0ED88C00B70E}"/>
                </a:ext>
              </a:extLst>
            </p:cNvPr>
            <p:cNvCxnSpPr/>
            <p:nvPr/>
          </p:nvCxnSpPr>
          <p:spPr>
            <a:xfrm flipV="1">
              <a:off x="4407456" y="3167503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203614C-892F-4D61-8A86-92D9E2C5801B}"/>
                </a:ext>
              </a:extLst>
            </p:cNvPr>
            <p:cNvCxnSpPr/>
            <p:nvPr/>
          </p:nvCxnSpPr>
          <p:spPr>
            <a:xfrm flipH="1" flipV="1">
              <a:off x="4396343" y="3261162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55299A8-A85B-4BE4-9B7F-A204DBF86148}"/>
                </a:ext>
              </a:extLst>
            </p:cNvPr>
            <p:cNvCxnSpPr/>
            <p:nvPr/>
          </p:nvCxnSpPr>
          <p:spPr>
            <a:xfrm flipV="1">
              <a:off x="4407456" y="3357997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9CBA549-E9CB-4AA9-A1D5-3B8242669D1A}"/>
                </a:ext>
              </a:extLst>
            </p:cNvPr>
            <p:cNvCxnSpPr/>
            <p:nvPr/>
          </p:nvCxnSpPr>
          <p:spPr>
            <a:xfrm flipH="1" flipV="1">
              <a:off x="4396343" y="3450068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EA94562-3B7D-4924-BE9C-9A7C837FA110}"/>
                </a:ext>
              </a:extLst>
            </p:cNvPr>
            <p:cNvCxnSpPr/>
            <p:nvPr/>
          </p:nvCxnSpPr>
          <p:spPr>
            <a:xfrm flipV="1">
              <a:off x="4385231" y="3543727"/>
              <a:ext cx="276225" cy="93660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28231AC-0864-49B0-AE6B-78E606E36969}"/>
                </a:ext>
              </a:extLst>
            </p:cNvPr>
            <p:cNvCxnSpPr/>
            <p:nvPr/>
          </p:nvCxnSpPr>
          <p:spPr>
            <a:xfrm>
              <a:off x="4386819" y="3640562"/>
              <a:ext cx="160338" cy="46035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35FB571-0C30-48D6-9064-92ABE478D28E}"/>
                </a:ext>
              </a:extLst>
            </p:cNvPr>
            <p:cNvCxnSpPr/>
            <p:nvPr/>
          </p:nvCxnSpPr>
          <p:spPr>
            <a:xfrm flipV="1">
              <a:off x="4545569" y="2542052"/>
              <a:ext cx="0" cy="579416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892FFB0-8E0C-4E4C-93FD-B3762EB6E00E}"/>
                </a:ext>
              </a:extLst>
            </p:cNvPr>
            <p:cNvCxnSpPr/>
            <p:nvPr/>
          </p:nvCxnSpPr>
          <p:spPr>
            <a:xfrm flipV="1">
              <a:off x="4545568" y="3686597"/>
              <a:ext cx="0" cy="57941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6CF9242-E11D-4239-9B16-CFD7F2D5F2AC}"/>
              </a:ext>
            </a:extLst>
          </p:cNvPr>
          <p:cNvCxnSpPr/>
          <p:nvPr/>
        </p:nvCxnSpPr>
        <p:spPr>
          <a:xfrm>
            <a:off x="7193272" y="2812191"/>
            <a:ext cx="0" cy="1197848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E9A9D39-E7C2-40F5-B051-4BC1BBEADD45}"/>
              </a:ext>
            </a:extLst>
          </p:cNvPr>
          <p:cNvCxnSpPr>
            <a:cxnSpLocks/>
          </p:cNvCxnSpPr>
          <p:nvPr/>
        </p:nvCxnSpPr>
        <p:spPr>
          <a:xfrm>
            <a:off x="8913019" y="2811142"/>
            <a:ext cx="0" cy="403895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FA1C2E6-5DD7-4548-9816-5C712A08A84E}"/>
                  </a:ext>
                </a:extLst>
              </p:cNvPr>
              <p:cNvSpPr txBox="1"/>
              <p:nvPr/>
            </p:nvSpPr>
            <p:spPr>
              <a:xfrm>
                <a:off x="7372784" y="3415635"/>
                <a:ext cx="16516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-    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𝑣</m:t>
                    </m:r>
                  </m:oMath>
                </a14:m>
                <a:r>
                  <a:rPr lang="en-US" sz="1800" dirty="0"/>
                  <a:t>        +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FA1C2E6-5DD7-4548-9816-5C712A08A8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2784" y="3415635"/>
                <a:ext cx="1651607" cy="369332"/>
              </a:xfrm>
              <a:prstGeom prst="rect">
                <a:avLst/>
              </a:prstGeom>
              <a:blipFill>
                <a:blip r:embed="rId3"/>
                <a:stretch>
                  <a:fillRect l="-2952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id="{B167C703-2F16-4DB8-AB05-8654AF85370B}"/>
              </a:ext>
            </a:extLst>
          </p:cNvPr>
          <p:cNvGrpSpPr/>
          <p:nvPr/>
        </p:nvGrpSpPr>
        <p:grpSpPr>
          <a:xfrm rot="5400000">
            <a:off x="8489768" y="4003754"/>
            <a:ext cx="369332" cy="591424"/>
            <a:chOff x="4323651" y="2151776"/>
            <a:chExt cx="369332" cy="591424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4FD8E888-19AE-4954-ACFB-589F33307CD0}"/>
                </a:ext>
              </a:extLst>
            </p:cNvPr>
            <p:cNvCxnSpPr/>
            <p:nvPr/>
          </p:nvCxnSpPr>
          <p:spPr>
            <a:xfrm>
              <a:off x="4343400" y="2151776"/>
              <a:ext cx="0" cy="59142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96FEF23E-7E76-4028-9016-5DD204300988}"/>
                    </a:ext>
                  </a:extLst>
                </p:cNvPr>
                <p:cNvSpPr txBox="1"/>
                <p:nvPr/>
              </p:nvSpPr>
              <p:spPr>
                <a:xfrm rot="16200000">
                  <a:off x="4343400" y="2209800"/>
                  <a:ext cx="32983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/>
                          </a:rPr>
                          <m:t>𝑖</m:t>
                        </m:r>
                      </m:oMath>
                    </m:oMathPara>
                  </a14:m>
                  <a:endParaRPr lang="en-US" sz="1800" b="0" dirty="0"/>
                </a:p>
              </p:txBody>
            </p:sp>
          </mc:Choice>
          <mc:Fallback xmlns="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96FEF23E-7E76-4028-9016-5DD20430098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4343400" y="2209800"/>
                  <a:ext cx="329834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205856C-57B3-48D7-AE99-017C510DD2A7}"/>
                  </a:ext>
                </a:extLst>
              </p:cNvPr>
              <p:cNvSpPr txBox="1"/>
              <p:nvPr/>
            </p:nvSpPr>
            <p:spPr>
              <a:xfrm>
                <a:off x="7888480" y="2365169"/>
                <a:ext cx="7072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10 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1800" b="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205856C-57B3-48D7-AE99-017C510DD2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8480" y="2365169"/>
                <a:ext cx="707245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60AF280-F4B2-486D-8D39-CBA8D72D62B5}"/>
                  </a:ext>
                </a:extLst>
              </p:cNvPr>
              <p:cNvSpPr txBox="1"/>
              <p:nvPr/>
            </p:nvSpPr>
            <p:spPr>
              <a:xfrm>
                <a:off x="7456284" y="4314881"/>
                <a:ext cx="11036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=5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60AF280-F4B2-486D-8D39-CBA8D72D6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6284" y="4314881"/>
                <a:ext cx="1103608" cy="369332"/>
              </a:xfrm>
              <a:prstGeom prst="rect">
                <a:avLst/>
              </a:prstGeom>
              <a:blipFill>
                <a:blip r:embed="rId6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oup 22">
            <a:extLst>
              <a:ext uri="{FF2B5EF4-FFF2-40B4-BE49-F238E27FC236}">
                <a16:creationId xmlns:a16="http://schemas.microsoft.com/office/drawing/2014/main" id="{5DBE309A-4AD6-460E-AC10-504C4C66BEAA}"/>
              </a:ext>
            </a:extLst>
          </p:cNvPr>
          <p:cNvGrpSpPr/>
          <p:nvPr/>
        </p:nvGrpSpPr>
        <p:grpSpPr>
          <a:xfrm>
            <a:off x="7196814" y="3744977"/>
            <a:ext cx="1716205" cy="550861"/>
            <a:chOff x="215900" y="455613"/>
            <a:chExt cx="1992456" cy="688974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0F34A27-4FC4-4797-9875-69A62AD0C519}"/>
                </a:ext>
              </a:extLst>
            </p:cNvPr>
            <p:cNvCxnSpPr/>
            <p:nvPr/>
          </p:nvCxnSpPr>
          <p:spPr>
            <a:xfrm>
              <a:off x="1127413" y="455613"/>
              <a:ext cx="0" cy="68738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BE370AE-56A3-478D-BE04-1C218CD09BBC}"/>
                </a:ext>
              </a:extLst>
            </p:cNvPr>
            <p:cNvCxnSpPr/>
            <p:nvPr/>
          </p:nvCxnSpPr>
          <p:spPr>
            <a:xfrm>
              <a:off x="1279813" y="457200"/>
              <a:ext cx="0" cy="68738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7A1494AC-97E4-4232-8C5F-B05897C40EAA}"/>
                </a:ext>
              </a:extLst>
            </p:cNvPr>
            <p:cNvCxnSpPr/>
            <p:nvPr/>
          </p:nvCxnSpPr>
          <p:spPr>
            <a:xfrm flipH="1">
              <a:off x="215900" y="762000"/>
              <a:ext cx="911513" cy="0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D45C30F4-20A0-4971-B11D-AA0834D0290F}"/>
                </a:ext>
              </a:extLst>
            </p:cNvPr>
            <p:cNvCxnSpPr/>
            <p:nvPr/>
          </p:nvCxnSpPr>
          <p:spPr>
            <a:xfrm flipH="1">
              <a:off x="1296843" y="762000"/>
              <a:ext cx="911513" cy="0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3BDFD9D-4667-497A-AECB-DDA3019F0533}"/>
              </a:ext>
            </a:extLst>
          </p:cNvPr>
          <p:cNvCxnSpPr>
            <a:cxnSpLocks/>
          </p:cNvCxnSpPr>
          <p:nvPr/>
        </p:nvCxnSpPr>
        <p:spPr>
          <a:xfrm>
            <a:off x="8913019" y="3606144"/>
            <a:ext cx="0" cy="403895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20E8051-D6C6-41DD-A567-6CE4E8BAD278}"/>
              </a:ext>
            </a:extLst>
          </p:cNvPr>
          <p:cNvCxnSpPr>
            <a:cxnSpLocks/>
          </p:cNvCxnSpPr>
          <p:nvPr/>
        </p:nvCxnSpPr>
        <p:spPr>
          <a:xfrm>
            <a:off x="8913019" y="3202249"/>
            <a:ext cx="188492" cy="382120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A0EFC95C-8691-4242-BE99-51BE96802D5E}"/>
              </a:ext>
            </a:extLst>
          </p:cNvPr>
          <p:cNvCxnSpPr>
            <a:cxnSpLocks/>
          </p:cNvCxnSpPr>
          <p:nvPr/>
        </p:nvCxnSpPr>
        <p:spPr>
          <a:xfrm flipH="1">
            <a:off x="8772534" y="3251342"/>
            <a:ext cx="503714" cy="20373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433ADE5-893D-49F6-87A1-BFAAADB3A7E3}"/>
                  </a:ext>
                </a:extLst>
              </p:cNvPr>
              <p:cNvSpPr txBox="1"/>
              <p:nvPr/>
            </p:nvSpPr>
            <p:spPr>
              <a:xfrm>
                <a:off x="9401175" y="2958954"/>
                <a:ext cx="1752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600" dirty="0">
                    <a:latin typeface="+mj-lt"/>
                  </a:rPr>
                  <a:t>Switch closes 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600" dirty="0">
                    <a:latin typeface="+mj-lt"/>
                  </a:rPr>
                  <a:t> seconds</a:t>
                </a: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433ADE5-893D-49F6-87A1-BFAAADB3A7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1175" y="2958954"/>
                <a:ext cx="1752600" cy="584775"/>
              </a:xfrm>
              <a:prstGeom prst="rect">
                <a:avLst/>
              </a:prstGeom>
              <a:blipFill>
                <a:blip r:embed="rId7"/>
                <a:stretch>
                  <a:fillRect l="-1736" t="-3125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>
            <a:extLst>
              <a:ext uri="{FF2B5EF4-FFF2-40B4-BE49-F238E27FC236}">
                <a16:creationId xmlns:a16="http://schemas.microsoft.com/office/drawing/2014/main" id="{4D673D0B-A557-468E-B38F-DF4F56DDC6E9}"/>
              </a:ext>
            </a:extLst>
          </p:cNvPr>
          <p:cNvSpPr txBox="1"/>
          <p:nvPr/>
        </p:nvSpPr>
        <p:spPr>
          <a:xfrm>
            <a:off x="9313119" y="3968108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Initial voltage on capacitor is 2 V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0718579-EBC5-4AE4-B342-B07DD0C19281}"/>
              </a:ext>
            </a:extLst>
          </p:cNvPr>
          <p:cNvSpPr txBox="1"/>
          <p:nvPr/>
        </p:nvSpPr>
        <p:spPr>
          <a:xfrm>
            <a:off x="6991666" y="5279056"/>
            <a:ext cx="2226518" cy="1077218"/>
          </a:xfrm>
          <a:prstGeom prst="rect">
            <a:avLst/>
          </a:prstGeom>
          <a:solidFill>
            <a:srgbClr val="D6D2C4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What happens to the energy that was stored in the capacitor?</a:t>
            </a:r>
          </a:p>
        </p:txBody>
      </p:sp>
    </p:spTree>
    <p:extLst>
      <p:ext uri="{BB962C8B-B14F-4D97-AF65-F5344CB8AC3E}">
        <p14:creationId xmlns:p14="http://schemas.microsoft.com/office/powerpoint/2010/main" val="3921646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Inductors in Series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7CA71AB0-CAF7-4EAD-93F4-B5E5A5AB1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Inductors combine in series exactly like resistors.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2" name="AutoShape 2" descr="data:image/jpeg;base64,/9j/4AAQSkZJRgABAQAAAQABAAD/2wCEAAkGBxQTEhUUExQVFRUXFxYXGBUXFxcXGBYVFxgYFxQYFRcYHCggGBolHBUUITIhJSkrLi4uFx8zODMsNygtLisBCgoKDQ0OGhAPFCwcFBwsKywsKywsLCwsKywsLTQsLCwsLCwsLDcrLDc3LCssNysrNyw3Nzc3KysrKysrKysrK//AABEIAMkA+gMBIgACEQEDEQH/xAAcAAABBQEBAQAAAAAAAAAAAAAAAwQFBgcCAQj/xABLEAABAwIDBAYGBQgJAgcAAAABAAIDBBEFEiEGMUFRBxMiYXGBMkJSkaGxI2JygsEUM3OistHh8CQ0U2OSk7PCw0NUFRYXJWSD8f/EABcBAQEBAQAAAAAAAAAAAAAAAAACAQP/xAAZEQEBAQEBAQAAAAAAAAAAAAAAAQIxESH/2gAMAwEAAhEDEQA/ANxQhCAQhCAQhMMcxaKlhfPM7Kxgv3k8GtHFxOgCCO202mjoKd0rrOkNxFHe2d9tL8Q0aEngFg0W2Fc2V8raqVr3uzO1uy/IRuu0NG61kjtRj8tdUOnl0voxl7iNnBo91yeJ8lEoNKwjphqGWFRBHKOLoyY3/wCE3a4+YV2wfpQw+b0pTTu5TgMH+YCWfrL5+c4DebLoIPrCCdr2hzHNc07nNIIPgQlF8pUFfJA7NBJJE7nG5zL/AGgNHeauWD9K9dDpL1dSB7YEb/8AFGLe9p80G9oWd4N0vUcthM2Wndzc3Oz/ABsuQO9wCu2F4vBUNzQTRyt5xva63cbHQ9xQPkIQgEIQgEIQgEIQgEIQgEIQgEIQgEIQgEIQgEIQgEIQgF899MW1Dn4g+le7LFT5MjfVL3xteXuPtdstHIDvW6Y7i8dLA+eU2YwcN7idGtaOJJsF8w7VtNdUS1LjkkkNy3e0AANa3noA0X+SBAIv4+AFyTwA5nuTTD43MaWv3hxAHdpx81r3RHsTmLa6oZ2RrTxuG8/2zgf1R972UFg6MNhxTRdfUMBqJW2yOF+pjOuTXTMd7vIcLlHpA2dweBglqYzC57srTT3a9xPpERN7LwBqSWmwV3x3GYqSB88zsrGDxLidGtaOLibABY3gOGz49XOqakOZSx9ktB0AFnNp2EcTcOe794sDCPYeKoucOxCnqOIhk+hmA+sNST4tbv4KvYzs5V0t+vppWAevlzR+Odl2jzK3PazZSjlbcUEc8oLdInMp5msF7Oa+7bkZQACQO/RVaFklMctPiVRTE6fk2KRufGSQLNZO6zbdzHHegx7Pcb7+GoXsUhaczCWO9tri13k4WIWs4th+YE4hgocDYmsw1wdmOnaLG2eRrftX8Cq4NjqKqP8AQMSZn/7eqaY5L8sxAPED0D4oGmD9JWIU9h1/XNHqzNz6dzxZ58yVecG6aojpV074j7cTutb4lpDXjwAKzXGtjK+luZaZ+Qf9SP6VhHO8d3AfaAVda8Hdr+Hig+p8F2uoqqwgqYnuOuTNlk843WcPcpwL47J3X4G4twPMcip7Bdtq+l/M1MmX2JCZWaX3CS+Xf6pCD6mQsVwbpveLCrpg7m+Bxaf8uTT9ZX3BOkfDqmwbUNjefUmBid5F9g7dwJQW1C5a8EXBuOYXt0HqEIQCEIQCEIQCEIQCEIQCEIQCpe2XSLBQStiyOmktd7WOAMY9W99Mx5aaa8rqdI+2TaCGzCDUyAiJp1tbR0jx7Lb+ZsOa+d5ZnPc57iXvc4uc929znG7nHvJJQWjbvbOTEZgQDHAz83GTrfi+Sxtm1I00A8Sqz1xSJPMqb2T2XqK+QsgaGtbbrJn3yR34bu08jUNHvA1QQ2Y/xUxg21tZSkdTUyBo9Rzs8fhkfcDysrPjmzGEULurqayrlntZzIBF2CbEXBYQw2NwHO15JvUbAMmpDV4bO+ZjM+eKZgZMMurgC0AFwGtrC99CgWm6R2VTBFilGydo1D4XOje0kWzNa52htxzDenOCspc3/tWMTUjyb/k1XfqzxIbmAafHtnTzWawML9I2uebXs1rnHKN5ytBNhca96TzgjeD3DX+CDZMTfXsIfiGFxVYDbCroiWThutrFpz8SdMoXWE7YU8g6qHEC03saXFI+sbf2OvBab3t6T3nfoVlWD4/VUv8AVp5IRya67P8ALddnwVm/9RxOAzEqKmrG+2G9VKPB2ov4ZUGmYZgRc9oZTyUV7kVGH1MZpjx1hfob2trE7fvG9L9JRw6Knz18AlLrxscIwZS/KSA2QDsE5Sb3A0Wc4S7DCc1BiNVhUh16qY/Ql3Mm5ad3F54aDcvdqtmcYn6t9Q84jAxwINM+P0b2cWsaxtnlpIuA61+IQOOijBcSmhdNDWyU8bbNjDx10cjxbPaJxs1g9G4trfkVP41hdS6//iOE09a2xBqKJ2SYbt7HEPJ1J0NvBPsE6TcPbG2ms6gkYwMZFUxlrWWADblp9G/MtJsfFemnLyah1KHufa9ZhVR2n2GjpIyWl2nq/SW3C6DPZNlsLqHFlLXPpZ/+3rmFpBI0aHEN5ji4+Ki8Z6OsRp+06AzMtcSQESAjnlHb/V471qMkwqR1HX0lcQD/AEbEIvyeptfSzgwWOoseq5ajevML2McHOFIa7CpG65RJHPSPJPqtLnX8CG+CDAi6xIOhBsQdHAjeCDqCuTytf+eS2bbfE56Qxsxako8QikJEc0bTHN2AL5gQcrrH1SBv14JphXR3Q4pAaihdVUgzFmSZrXsLh6WXtXcNd+fhbSxQZrhGP1VKb09RLDb1WOOTmbxm7PeFfcE6a6yOwqIop2j1m3if5m5YfcFBbSdGNfRsfK5kUsTAXOkjeOy0aklrw0jyv5qkudzN0H0jgvTBh09g976dx0tM2zb/AKRt2gd5IV4o6yOVofE9kjT6zHBw94K+Ncx8ErQ10kL88Mkkb/ajcWE+70kH2ahZr0MbTT1Mc0VVKZZYixwcQ0ERvBblJAGazmO1PPetKQCEIQCEIQCEIQCgtsNpoqCndNIbuPZjjB7UkltGju4k8BcqcJWHdK2JMmr3RkBzYGtjF+D3gSSWP3mD7qChYzistVM+eZ2aR51PBoHosaODWjQD36kpi48/5/BSsmGsd6Li3u9IfvTSXDZBuAd3t3+4oGd+S3WnqvyXZ5smHAyPMbO0xud4kkIE0jmgG72kuNiNMoG4LCX6GxBB5EEfNPcIxyppXF1PPJCTvDT2T4sddrjpvIQPtn9l6ytlyRRSC5JfNI17WNzG7nPe7V5vc2FyfiNYxitjwqjjwyhvLWzAsYwavzyXzzyW9EekRfTs8mkjMajpIxN7cpq32PsxwsPvZHceRCmejra6hoWSy1DZ5Kxwd2yA8OG8Rsfclpd2cznb+dgEF2wrC4tn8PdM6N09U5rWuMbS67raRh1uxC3UlxtexO8gKu7FYscamdFXUMEzMriauNjo3REWytMgO830AIPHUKoz9I+IunfOypdHnP5sZXRNaPRYGPBGg0va53lSdL0kYvUkQU5a6R27qYG57cSS67Wj61gO8IITpCwGOhrX08UhkYGseLkFzM9zkeeJFgfBwvzMfR7O1ksJnippnw3t1jGFwPMtA7ThpvAIWq4H0ZMp2PrMSElZKO2aeNr5rv8AretO7xs3uKseyGOT1DZ66qYaWlhD2wwEFpayMXlkluBci2UCwAs63Mh85vaQSC0gjQgggg94Oo804wvFZqZ2enmkhd/duyg+LR2XeamYaCrxmtmfCwudI8vcXGzIWHSMSOA7NmgADUnKbA6qdrujqkp5GQT4tEyoeQ3q207nhrneiHESdm+npAIEKfpRne3q66np66P+9Y1j/wDE1uXl6vBOcOmwaR+emnq8In55i6I8dXBzrt03Et8FW9ttjp8NlayYh7HgmOVl8rrek0g6tcLjTXfvVaMo5gef8lBubm4qYtfyDHKXhbJ1hHH6t9CNMx056JzhPSfR0cfUT0lZRlty2J7HvuSblsbnuva50BAAFrLCaGukhdnhkfG/2mOcw+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/nEhkjRSU15XRmT8/1b+qsYrw9bk0I3WDeFraIGe0uFtp5GdW5z45oo54y62cMfcZX2FiQWu1G8WOl7JHD4bDrHfdH4/uQ+WWqlMs7i46ZjYDQaMY0Cwa0AABo0ACXmkv4ILx0LYn1eKNYd08Ukf3m2lb8GPX0OvnToawf8oxJsmuSmaZXHX03Asiafe533V9FoBCEIBCEIBCEIEK2obHG+R5s1jXOceTWgk/AL5gq6t00j5X+lI9zz3F5LreV7eS2/pfxTqcPczjUPbB3WIc+S/iyNw81hSDoOKUZUFIoRh314cLOAI5EX+aby4ZE7ddp7jp7iuF61xQNJ8GkHokPHIdk+46H3qPnjcw2c0t+1+/cp9s5CWbU30Oo5cPcjVVLuev8APNWXZPbqqw9rm07YMrrk547uJ4EvaQ425EkLmXDoX+rkPNnZ+G74JjPgB3seHdzuyfeP4IPW7R1T6kTPrJ2SPc0PmDn9ltxc9XHvaBrkA1tay1HpX24gkw+OnpKlkxnLWvfm1bEyxcZdAWlzsoN7aZtNFjNRSyM9Njmjna497dE2zX3D+fkg+hccr2bP4dBHSQ9bJIbZyCWufYF8srm7ySQGtuOQ0CabO7OwV9BJU4lRwUjyXPbPG10D8lg4TOucwN7m7ic1r8VleCdIWIUjBHFUFzBuZI0Stbyy5tWgW3A2S1Xt1PWSMGJSzPpQbvhp8kWYjVtwfS1A3nTeLHVBBvxieR0Qle+pEZJZHM6SQEaXGXNmDSGi4aefffUcIxnEKnq4qXBKWKLTOZKcticCdSC8NAFr7g4/JTOEbSYaYurwmakoZv8A5MDg53L6QuALr8SX+Cpm32LY5SZfymstHKSY308kbQ77IYBIBa2u7UaoHXTds9Q0r4TTBkU8hPWQMIDMltH5dzO1YcAbnldQk3RZWmJstM6nq2kAkQytJabAubYkB1r8DryVVwvDqmtmyQxyVEzt5vmP2nvcbAd7jZang2xdLgzW1WJ1bhKdWU8D3tzEbh2CHycOTRxugybE8NmgdlqIpInbrPY5vuzCxHgmgPl3/wAVfNv+lCoxBroWNEFMT6OhkeAbjO/huGjfeVn7neaDq/n/AD70pDE5zg1uhPy4k9yb5j/+KbpKfqma+m7f3fVQKEBjQxu4fE8SU2qJg0X93ilHHeUpstg7sQroacA5XO7RHqxN1kcTw0B8yAg37oRwE02Gtkf+cqXdeT9QgCIeGUZvvlaEkoGtDQ1tgAAABwAFgEqgEIQgEIQgEIQgz7pyps2GZv7OeF4+8TEfhKVm3R1sc6tEkjnBscZDWsJt1klgXfdaC3xJ7lsXSfT58KrAN7YjJ/l2k+TSqD0aPAoGX39ZMf1yB8AFsnrLfDfFuj17NQxzfsm7fcfwIVYqdnJmmwAf3DR3ud+BK2SmxB7fRebcjqPis+6XsdeerhFm5gS/LpmA338bt9x5rbEyqMQvFGMcRu0Vs2X2XqKqIz2tCHFjXAdp7m+lbhYbr87jgpUhkKcrtl5mXtYjv7J/FvxCh56d7PTa5viLDyO4oeuAV22YhJoQOo6pJz0cMnpMbf2m9k+8JFF0DSo2dH/Sk8nj/c39yi6rCJmXJjJHNvaHjpr8FYmykJaOpRqkX8P5/nivP3W8PDlxV4njil/OMa7vI1/xDVRtTs3G70Hub3HtN/f80E1hPS1PS0hp4KaliduEsbHAjTVzmEkPff1ibdxVFxLEpZ5DLM90kjt73kucfM7h3DQJzVbPzt3NDxzYb/Df8FGPaQbEEHkRYoPEITvDqTrHa+iN5+QHeUDrCaW30jvuj/cnMj7m67mkvoNyZ1c+Ud53fvQN8Qmv2B5/gFvfRXssKCmzvH9InDXSfUZvZEOR1u7vsPVWZ9F2znWy/lUrbsjP0YPryjXN3huh8SORW8UvoM+y35Baz0/ZVJ1HW96iJH2TJ1S6+hssatzKsHelmyg8VVaaqfxH4J8yqQT6FFRVp5p0ytQO0JNswPFKXQNsSo2zRSQv9CRjmOt7LwWn4FZn/wCAtw+1NG90jBd4c+wd23FxBtofGwWqlU3ainzTk/Vb+KrPU64gGVaoXSa/NNCf7t37TVf5KQqRwzYymrIC6qiD7uIjcCWPa1uhLXtINi4E8jYLdJz18/LddiKh0VBShjiB1EbiN4u8Z3aeLiovGuhQXzUlSW/3czc48BI2xHmHJfD4n00ccD7Z4WMjdlN25mNDTlNhcadyzKtLYaxr/wA7E13e3Q+5M58DpZfRdkJ4O0/go6OsTllSCq8ifVD28wmmozYjNI7VrYzl77n1QLWO7iOao7aoHfp8VOdJEpNaRwEbLeZdf5D3KrONtVFXEk14O4groFaxsjsjTMpIg52Wd7Q+R5G9zxmyh3stBAA7r7yjFOjwOuWta7vZofe3f5gp4z1k6FacS2Klj9G/g4f7h+5QNThssd8zDYbyO0B4kbvNPG+mi7bIVwhYHDKkruRzXiz2tcPrAH3ck0QECFTs/C7VhdGe45h7jr8UzADGhjfPvPElSoeVDE3Rrl7gASdwXey2AyYjVsibo09qR39nE0jM7x4AcSQFG1Upe4MaCdQAALlzjoAAN/JfQnR5soKCmDXAdfJZ0zuR1yxg8m3PiSTyQe/kbIXCKJuWONrWsbyaGjeeJO8niSVYYX2jafqt+QUNXj6d3l+yE8a8uDQOAA+Cq8TOuppS4pWnp+aUgp7b05UqeNbZeoQgF2xxXCc00KB1SxEqQ6vuRBFlCUQBVexiEmQm3AKwlQeJvtIfAKs9TriDkp3SExxAl+4nhGD6z3cDbUDeeSuNJA2NjWN0a1oaB3AWHyUZs6fz/wCl/wCKNTAWapmOiqRtXh9pswGjwD94aH5N96uxUHjhD7D2T+GqTrdcUd8BC5BIU9JTJlVwZWk2udwHNxNmjzJC6ObP9rdl6uolNRBA6WPI1hLC0uDmXzdgnMR2huB4qh17CwPa9rmODXdl7Sxw04tcAV9X4ThgijYw72gX73HVx8zdK4nhEFQ3JPDHK3k9rXe6408lyrpFKp6rstB9lvyCdw1FtWuLfAqGrYHRyPZ7LiLchfs28rLhlQQuvrmtTMScdHhsg7xr71jnSVjbpKp8TPo4272tNrngDbfYWPn3LQYqxZJtf/XZ/tD9kKdKyimzEcferRRbNVD4myvb1YeMzAWuJc07ibejfeN5VYpYBJJHGdz5I4zbfZ7ww28ivpBuJu3EMc3g0gaDgApk9bb4wuowqVl7sJA4t7Q9w1HmEyBW91FNSS6vjMZ35m7vFYptbi7Xyujia0NY4jOQC8niM3IWt5JYSo8qu1tRlFhvPwHNSprbAkjQA7knsTs0/EaoR3LYx25pB6kYNrC+mY6Ad5vuBWKXToY2PzEV8zey0kU7TxeNHS+DdQPra+qtiSdPA2NrWMaGMY0Na0bmtGgASiBpWUIe4OvYgW8R/N0vFCGjRKIQCEIQCEL1oug7hZcqXo4bapvRQKTAQeoQhAFVrG32lP2WqyqBxiIOeQdDYa+SrPU6462YOk36X/ijU0FDbMssJxyl/wCKNP66qDRbisvWzhLEay2gUSdV64klPaSiJ1Kxpl1IPMFd4Hhwl+mkN8sjwxg9Fpje5mY8XO7N+Q5cVxWPtI4cj+CkNmD9B/8AbP8A60iu34idSpQEFNKyosLKFq5tJSgy5h6wF/EafK3uUHJSKy1BzJrJB3LpHPU+q3LBluToBqfJLz9GtNVMD5BJFO9oLnxu1udQHMeC02FhoBuUtTUXXSNY0XY1wMjh6IDdcl+LiQBYbhe9ldI2AKdKyxGs6IqqCWOSKWKaNkkchzXjkDWPDjYatdoOY8FY46xaa5t96zOtw8xvcz2SR5D0fhZMs0XNVdrhza4fArCJj2nH6zvmVszmkAnkCfcCq5i3RZJq6mna+/ayTDIddSA9gIPmAmjLM6qNz8sbGlz5HBrWje4k6Aedvet+2G2Ybh9K2IWMrrPmcNbyW9EH2W7h5niq70dbDyQTOqKpgErLshZcOy39OW7SRqDlb5nQ2WnU1KSpWShhuu306l4acBdPpwUEA6IriymJ6cBR07hwQIIQgBAJ1SQ3SMMdypmjhsLoFoY7BKIQgEIQgFXcYfaU+A+SsSrO0DCJb8C0WPO2/wDBVnqdcKYLUhrZzxMun+VGuXuLnd5TLCWFxkA/tP8Ajj/crJR0Qbqd6y9bOEaOg4lSQFl6vCsaquLMIle7gT+HFSmyv9XH6Sf/AFpE1rJPpH+Kc7OyAU5P97Uf60iq8ROpKomyjvUHUTZilKyozFJ08BcVK3MUZJ0Xoksbd9vwUzTUoaq3NJ23fbd+0VWU6TWzA/okH6Nvy1UoozZr+qwfo2/JSalUCre0FIC/MOIAPiP4fJTdXUho71ByyZjqtl8rLPUDXU1mPNtzHn9UqciZcDwCbYtDaCUg7o5Db7hVioqMAAnkFWk5I0lEpJjABougEKFhcSyAC69kfYXUPW1dyg8rKm5TMlCUjiug4a26dwwJenplIRQgIGsVJrdPQF6hAIQhAIQhAJvXUglaWuuORGhB5g8CnCEDXD6BkLcrBYc+JPEk7ye8p0hCAXhXqEFUxJ9pn/a/ALzDJ/oco/tJ/jM8p1j9CQ4yNDnB1rtaMzs2gFh39+gXeB4U5rB1gscz3Wve2ZznAX47wqvEyfXtJSFx7lMwQho0XbGAaBdKVPCqxU0wLiRocxuOG9WcqrySds/aPzVZTpLbNf1WD9G35J5VVAaO9R2BThtJD+jb8k1nlLypVHM0pcbpWmpCde4p1R0HFykXMAabcigp+Jy/QTfopP2CrjD6I8AqLiNxFKDp9G/9kq8weiPAfJVpGSi8c629DjZRFfWX0ClbyurL6BMV60XT2mpLoEIKe6lKel5paGAN8Usg8aLL1CEAhCEAhCEAhCEAhCEAhCEAhCEAhCEAhCEHhVOqbiRwPtH4m4+auSjsTwlsxBLnM5ltgXN9m/DxGq2XxlnqEwjM+GFo4RtHwU/SUIbqdSlqOkZG0NYAABYeA3JdY0LmTcfArpcS7j4FBUcVcDBLf+ykt3dgq2wnsjwHyVHr5PoJf0T/ANkqy1db2Q1vIXPkq0jL3EK2/ZamMbC4pSmpS89ymKemDQpWb0tDben7W23L1CAQhCAQhCAQhCAQhCAQhCAQhCAQhCAQhCAQhCAQhCAQhCAQhCAXjhovUIKPjNE5maIAuc9rgwAXLriwPcBfUncrDQYcdC/u0Us5erbfWSeOWMAFgukIWNCEIQCEIQCEIQCEIQCEIQCEIQf/2Q=="/>
          <p:cNvSpPr>
            <a:spLocks noChangeAspect="1" noChangeArrowheads="1"/>
          </p:cNvSpPr>
          <p:nvPr/>
        </p:nvSpPr>
        <p:spPr bwMode="auto">
          <a:xfrm>
            <a:off x="1587500" y="-153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AutoShape 4" descr="data:image/jpeg;base64,/9j/4AAQSkZJRgABAQAAAQABAAD/2wCEAAkGBxQTEhUUExQVFRUXFxYXGBUXFxcXGBYVFxgYFxQYFRcYHCggGBolHBUUITIhJSkrLi4uFx8zODMsNygtLisBCgoKDQ0OGhAPFCwcFBwsKywsKywsLCwsKywsLTQsLCwsLCwsLDcrLDc3LCssNysrNyw3Nzc3KysrKysrKysrK//AABEIAMkA+gMBIgACEQEDEQH/xAAcAAABBQEBAQAAAAAAAAAAAAAAAwQFBgcCAQj/xABLEAABAwIDBAYGBQgJAgcAAAABAAIDBBEFEiEGMUFRBxMiYXGBMkJSkaGxI2JygsEUM3OistHh8CQ0U2OSk7PCw0NUFRYXJWSD8f/EABcBAQEBAQAAAAAAAAAAAAAAAAACAQP/xAAZEQEBAQEBAQAAAAAAAAAAAAAAAQIxESH/2gAMAwEAAhEDEQA/ANxQhCAQhCAQhMMcxaKlhfPM7Kxgv3k8GtHFxOgCCO202mjoKd0rrOkNxFHe2d9tL8Q0aEngFg0W2Fc2V8raqVr3uzO1uy/IRuu0NG61kjtRj8tdUOnl0voxl7iNnBo91yeJ8lEoNKwjphqGWFRBHKOLoyY3/wCE3a4+YV2wfpQw+b0pTTu5TgMH+YCWfrL5+c4DebLoIPrCCdr2hzHNc07nNIIPgQlF8pUFfJA7NBJJE7nG5zL/AGgNHeauWD9K9dDpL1dSB7YEb/8AFGLe9p80G9oWd4N0vUcthM2Wndzc3Oz/ABsuQO9wCu2F4vBUNzQTRyt5xva63cbHQ9xQPkIQgEIQgEIQgEIQgEIQgEIQgEIQgEIQgEIQgEIQgEIQgF899MW1Dn4g+le7LFT5MjfVL3xteXuPtdstHIDvW6Y7i8dLA+eU2YwcN7idGtaOJJsF8w7VtNdUS1LjkkkNy3e0AANa3noA0X+SBAIv4+AFyTwA5nuTTD43MaWv3hxAHdpx81r3RHsTmLa6oZ2RrTxuG8/2zgf1R972UFg6MNhxTRdfUMBqJW2yOF+pjOuTXTMd7vIcLlHpA2dweBglqYzC57srTT3a9xPpERN7LwBqSWmwV3x3GYqSB88zsrGDxLidGtaOLibABY3gOGz49XOqakOZSx9ktB0AFnNp2EcTcOe794sDCPYeKoucOxCnqOIhk+hmA+sNST4tbv4KvYzs5V0t+vppWAevlzR+Odl2jzK3PazZSjlbcUEc8oLdInMp5msF7Oa+7bkZQACQO/RVaFklMctPiVRTE6fk2KRufGSQLNZO6zbdzHHegx7Pcb7+GoXsUhaczCWO9tri13k4WIWs4th+YE4hgocDYmsw1wdmOnaLG2eRrftX8Cq4NjqKqP8AQMSZn/7eqaY5L8sxAPED0D4oGmD9JWIU9h1/XNHqzNz6dzxZ58yVecG6aojpV074j7cTutb4lpDXjwAKzXGtjK+luZaZ+Qf9SP6VhHO8d3AfaAVda8Hdr+Hig+p8F2uoqqwgqYnuOuTNlk843WcPcpwL47J3X4G4twPMcip7Bdtq+l/M1MmX2JCZWaX3CS+Xf6pCD6mQsVwbpveLCrpg7m+Bxaf8uTT9ZX3BOkfDqmwbUNjefUmBid5F9g7dwJQW1C5a8EXBuOYXt0HqEIQCEIQCEIQCEIQCEIQCEIQCpe2XSLBQStiyOmktd7WOAMY9W99Mx5aaa8rqdI+2TaCGzCDUyAiJp1tbR0jx7Lb+ZsOa+d5ZnPc57iXvc4uc929znG7nHvJJQWjbvbOTEZgQDHAz83GTrfi+Sxtm1I00A8Sqz1xSJPMqb2T2XqK+QsgaGtbbrJn3yR34bu08jUNHvA1QQ2Y/xUxg21tZSkdTUyBo9Rzs8fhkfcDysrPjmzGEULurqayrlntZzIBF2CbEXBYQw2NwHO15JvUbAMmpDV4bO+ZjM+eKZgZMMurgC0AFwGtrC99CgWm6R2VTBFilGydo1D4XOje0kWzNa52htxzDenOCspc3/tWMTUjyb/k1XfqzxIbmAafHtnTzWawML9I2uebXs1rnHKN5ytBNhca96TzgjeD3DX+CDZMTfXsIfiGFxVYDbCroiWThutrFpz8SdMoXWE7YU8g6qHEC03saXFI+sbf2OvBab3t6T3nfoVlWD4/VUv8AVp5IRya67P8ALddnwVm/9RxOAzEqKmrG+2G9VKPB2ov4ZUGmYZgRc9oZTyUV7kVGH1MZpjx1hfob2trE7fvG9L9JRw6Knz18AlLrxscIwZS/KSA2QDsE5Sb3A0Wc4S7DCc1BiNVhUh16qY/Ql3Mm5ad3F54aDcvdqtmcYn6t9Q84jAxwINM+P0b2cWsaxtnlpIuA61+IQOOijBcSmhdNDWyU8bbNjDx10cjxbPaJxs1g9G4trfkVP41hdS6//iOE09a2xBqKJ2SYbt7HEPJ1J0NvBPsE6TcPbG2ms6gkYwMZFUxlrWWADblp9G/MtJsfFemnLyah1KHufa9ZhVR2n2GjpIyWl2nq/SW3C6DPZNlsLqHFlLXPpZ/+3rmFpBI0aHEN5ji4+Ki8Z6OsRp+06AzMtcSQESAjnlHb/V471qMkwqR1HX0lcQD/AEbEIvyeptfSzgwWOoseq5ajevML2McHOFIa7CpG65RJHPSPJPqtLnX8CG+CDAi6xIOhBsQdHAjeCDqCuTytf+eS2bbfE56Qxsxako8QikJEc0bTHN2AL5gQcrrH1SBv14JphXR3Q4pAaihdVUgzFmSZrXsLh6WXtXcNd+fhbSxQZrhGP1VKb09RLDb1WOOTmbxm7PeFfcE6a6yOwqIop2j1m3if5m5YfcFBbSdGNfRsfK5kUsTAXOkjeOy0aklrw0jyv5qkudzN0H0jgvTBh09g976dx0tM2zb/AKRt2gd5IV4o6yOVofE9kjT6zHBw94K+Ncx8ErQ10kL88Mkkb/ajcWE+70kH2ahZr0MbTT1Mc0VVKZZYixwcQ0ERvBblJAGazmO1PPetKQCEIQCEIQCEIQCgtsNpoqCndNIbuPZjjB7UkltGju4k8BcqcJWHdK2JMmr3RkBzYGtjF+D3gSSWP3mD7qChYzistVM+eZ2aR51PBoHosaODWjQD36kpi48/5/BSsmGsd6Li3u9IfvTSXDZBuAd3t3+4oGd+S3WnqvyXZ5smHAyPMbO0xud4kkIE0jmgG72kuNiNMoG4LCX6GxBB5EEfNPcIxyppXF1PPJCTvDT2T4sddrjpvIQPtn9l6ytlyRRSC5JfNI17WNzG7nPe7V5vc2FyfiNYxitjwqjjwyhvLWzAsYwavzyXzzyW9EekRfTs8mkjMajpIxN7cpq32PsxwsPvZHceRCmejra6hoWSy1DZ5Kxwd2yA8OG8Rsfclpd2cznb+dgEF2wrC4tn8PdM6N09U5rWuMbS67raRh1uxC3UlxtexO8gKu7FYscamdFXUMEzMriauNjo3REWytMgO830AIPHUKoz9I+IunfOypdHnP5sZXRNaPRYGPBGg0va53lSdL0kYvUkQU5a6R27qYG57cSS67Wj61gO8IITpCwGOhrX08UhkYGseLkFzM9zkeeJFgfBwvzMfR7O1ksJnippnw3t1jGFwPMtA7ThpvAIWq4H0ZMp2PrMSElZKO2aeNr5rv8AretO7xs3uKseyGOT1DZ66qYaWlhD2wwEFpayMXlkluBci2UCwAs63Mh85vaQSC0gjQgggg94Oo804wvFZqZ2enmkhd/duyg+LR2XeamYaCrxmtmfCwudI8vcXGzIWHSMSOA7NmgADUnKbA6qdrujqkp5GQT4tEyoeQ3q207nhrneiHESdm+npAIEKfpRne3q66np66P+9Y1j/wDE1uXl6vBOcOmwaR+emnq8In55i6I8dXBzrt03Et8FW9ttjp8NlayYh7HgmOVl8rrek0g6tcLjTXfvVaMo5gef8lBubm4qYtfyDHKXhbJ1hHH6t9CNMx056JzhPSfR0cfUT0lZRlty2J7HvuSblsbnuva50BAAFrLCaGukhdnhkfG/2mOcw+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/nEhkjRSU15XRmT8/1b+qsYrw9bk0I3WDeFraIGe0uFtp5GdW5z45oo54y62cMfcZX2FiQWu1G8WOl7JHD4bDrHfdH4/uQ+WWqlMs7i46ZjYDQaMY0Cwa0AABo0ACXmkv4ILx0LYn1eKNYd08Ukf3m2lb8GPX0OvnToawf8oxJsmuSmaZXHX03Asiafe533V9FoBCEIBCEIBCEIEK2obHG+R5s1jXOceTWgk/AL5gq6t00j5X+lI9zz3F5LreV7eS2/pfxTqcPczjUPbB3WIc+S/iyNw81hSDoOKUZUFIoRh314cLOAI5EX+aby4ZE7ddp7jp7iuF61xQNJ8GkHokPHIdk+46H3qPnjcw2c0t+1+/cp9s5CWbU30Oo5cPcjVVLuev8APNWXZPbqqw9rm07YMrrk547uJ4EvaQ425EkLmXDoX+rkPNnZ+G74JjPgB3seHdzuyfeP4IPW7R1T6kTPrJ2SPc0PmDn9ltxc9XHvaBrkA1tay1HpX24gkw+OnpKlkxnLWvfm1bEyxcZdAWlzsoN7aZtNFjNRSyM9Njmjna497dE2zX3D+fkg+hccr2bP4dBHSQ9bJIbZyCWufYF8srm7ySQGtuOQ0CabO7OwV9BJU4lRwUjyXPbPG10D8lg4TOucwN7m7ic1r8VleCdIWIUjBHFUFzBuZI0Stbyy5tWgW3A2S1Xt1PWSMGJSzPpQbvhp8kWYjVtwfS1A3nTeLHVBBvxieR0Qle+pEZJZHM6SQEaXGXNmDSGi4aefffUcIxnEKnq4qXBKWKLTOZKcticCdSC8NAFr7g4/JTOEbSYaYurwmakoZv8A5MDg53L6QuALr8SX+Cpm32LY5SZfymstHKSY308kbQ77IYBIBa2u7UaoHXTds9Q0r4TTBkU8hPWQMIDMltH5dzO1YcAbnldQk3RZWmJstM6nq2kAkQytJabAubYkB1r8DryVVwvDqmtmyQxyVEzt5vmP2nvcbAd7jZang2xdLgzW1WJ1bhKdWU8D3tzEbh2CHycOTRxugybE8NmgdlqIpInbrPY5vuzCxHgmgPl3/wAVfNv+lCoxBroWNEFMT6OhkeAbjO/huGjfeVn7neaDq/n/AD70pDE5zg1uhPy4k9yb5j/+KbpKfqma+m7f3fVQKEBjQxu4fE8SU2qJg0X93ilHHeUpstg7sQroacA5XO7RHqxN1kcTw0B8yAg37oRwE02Gtkf+cqXdeT9QgCIeGUZvvlaEkoGtDQ1tgAAABwAFgEqgEIQgEIQgEIQgz7pyps2GZv7OeF4+8TEfhKVm3R1sc6tEkjnBscZDWsJt1klgXfdaC3xJ7lsXSfT58KrAN7YjJ/l2k+TSqD0aPAoGX39ZMf1yB8AFsnrLfDfFuj17NQxzfsm7fcfwIVYqdnJmmwAf3DR3ud+BK2SmxB7fRebcjqPis+6XsdeerhFm5gS/LpmA338bt9x5rbEyqMQvFGMcRu0Vs2X2XqKqIz2tCHFjXAdp7m+lbhYbr87jgpUhkKcrtl5mXtYjv7J/FvxCh56d7PTa5viLDyO4oeuAV22YhJoQOo6pJz0cMnpMbf2m9k+8JFF0DSo2dH/Sk8nj/c39yi6rCJmXJjJHNvaHjpr8FYmykJaOpRqkX8P5/nivP3W8PDlxV4njil/OMa7vI1/xDVRtTs3G70Hub3HtN/f80E1hPS1PS0hp4KaliduEsbHAjTVzmEkPff1ibdxVFxLEpZ5DLM90kjt73kucfM7h3DQJzVbPzt3NDxzYb/Df8FGPaQbEEHkRYoPEITvDqTrHa+iN5+QHeUDrCaW30jvuj/cnMj7m67mkvoNyZ1c+Ud53fvQN8Qmv2B5/gFvfRXssKCmzvH9InDXSfUZvZEOR1u7vsPVWZ9F2znWy/lUrbsjP0YPryjXN3huh8SORW8UvoM+y35Baz0/ZVJ1HW96iJH2TJ1S6+hssatzKsHelmyg8VVaaqfxH4J8yqQT6FFRVp5p0ytQO0JNswPFKXQNsSo2zRSQv9CRjmOt7LwWn4FZn/wCAtw+1NG90jBd4c+wd23FxBtofGwWqlU3ainzTk/Vb+KrPU64gGVaoXSa/NNCf7t37TVf5KQqRwzYymrIC6qiD7uIjcCWPa1uhLXtINi4E8jYLdJz18/LddiKh0VBShjiB1EbiN4u8Z3aeLiovGuhQXzUlSW/3czc48BI2xHmHJfD4n00ccD7Z4WMjdlN25mNDTlNhcadyzKtLYaxr/wA7E13e3Q+5M58DpZfRdkJ4O0/go6OsTllSCq8ifVD28wmmozYjNI7VrYzl77n1QLWO7iOao7aoHfp8VOdJEpNaRwEbLeZdf5D3KrONtVFXEk14O4groFaxsjsjTMpIg52Wd7Q+R5G9zxmyh3stBAA7r7yjFOjwOuWta7vZofe3f5gp4z1k6FacS2Klj9G/g4f7h+5QNThssd8zDYbyO0B4kbvNPG+mi7bIVwhYHDKkruRzXiz2tcPrAH3ck0QECFTs/C7VhdGe45h7jr8UzADGhjfPvPElSoeVDE3Rrl7gASdwXey2AyYjVsibo09qR39nE0jM7x4AcSQFG1Upe4MaCdQAALlzjoAAN/JfQnR5soKCmDXAdfJZ0zuR1yxg8m3PiSTyQe/kbIXCKJuWONrWsbyaGjeeJO8niSVYYX2jafqt+QUNXj6d3l+yE8a8uDQOAA+Cq8TOuppS4pWnp+aUgp7b05UqeNbZeoQgF2xxXCc00KB1SxEqQ6vuRBFlCUQBVexiEmQm3AKwlQeJvtIfAKs9TriDkp3SExxAl+4nhGD6z3cDbUDeeSuNJA2NjWN0a1oaB3AWHyUZs6fz/wCl/wCKNTAWapmOiqRtXh9pswGjwD94aH5N96uxUHjhD7D2T+GqTrdcUd8BC5BIU9JTJlVwZWk2udwHNxNmjzJC6ObP9rdl6uolNRBA6WPI1hLC0uDmXzdgnMR2huB4qh17CwPa9rmODXdl7Sxw04tcAV9X4ThgijYw72gX73HVx8zdK4nhEFQ3JPDHK3k9rXe6408lyrpFKp6rstB9lvyCdw1FtWuLfAqGrYHRyPZ7LiLchfs28rLhlQQuvrmtTMScdHhsg7xr71jnSVjbpKp8TPo4272tNrngDbfYWPn3LQYqxZJtf/XZ/tD9kKdKyimzEcferRRbNVD4myvb1YeMzAWuJc07ibejfeN5VYpYBJJHGdz5I4zbfZ7ww28ivpBuJu3EMc3g0gaDgApk9bb4wuowqVl7sJA4t7Q9w1HmEyBW91FNSS6vjMZ35m7vFYptbi7Xyujia0NY4jOQC8niM3IWt5JYSo8qu1tRlFhvPwHNSprbAkjQA7knsTs0/EaoR3LYx25pB6kYNrC+mY6Ad5vuBWKXToY2PzEV8zey0kU7TxeNHS+DdQPra+qtiSdPA2NrWMaGMY0Na0bmtGgASiBpWUIe4OvYgW8R/N0vFCGjRKIQCEIQCEL1oug7hZcqXo4bapvRQKTAQeoQhAFVrG32lP2WqyqBxiIOeQdDYa+SrPU6462YOk36X/ijU0FDbMssJxyl/wCKNP66qDRbisvWzhLEay2gUSdV64klPaSiJ1Kxpl1IPMFd4Hhwl+mkN8sjwxg9Fpje5mY8XO7N+Q5cVxWPtI4cj+CkNmD9B/8AbP8A60iu34idSpQEFNKyosLKFq5tJSgy5h6wF/EafK3uUHJSKy1BzJrJB3LpHPU+q3LBluToBqfJLz9GtNVMD5BJFO9oLnxu1udQHMeC02FhoBuUtTUXXSNY0XY1wMjh6IDdcl+LiQBYbhe9ldI2AKdKyxGs6IqqCWOSKWKaNkkchzXjkDWPDjYatdoOY8FY46xaa5t96zOtw8xvcz2SR5D0fhZMs0XNVdrhza4fArCJj2nH6zvmVszmkAnkCfcCq5i3RZJq6mna+/ayTDIddSA9gIPmAmjLM6qNz8sbGlz5HBrWje4k6Aedvet+2G2Ybh9K2IWMrrPmcNbyW9EH2W7h5niq70dbDyQTOqKpgErLshZcOy39OW7SRqDlb5nQ2WnU1KSpWShhuu306l4acBdPpwUEA6IriymJ6cBR07hwQIIQgBAJ1SQ3SMMdypmjhsLoFoY7BKIQgEIQgFXcYfaU+A+SsSrO0DCJb8C0WPO2/wDBVnqdcKYLUhrZzxMun+VGuXuLnd5TLCWFxkA/tP8Ajj/crJR0Qbqd6y9bOEaOg4lSQFl6vCsaquLMIle7gT+HFSmyv9XH6Sf/AFpE1rJPpH+Kc7OyAU5P97Uf60iq8ROpKomyjvUHUTZilKyozFJ08BcVK3MUZJ0Xoksbd9vwUzTUoaq3NJ23fbd+0VWU6TWzA/okH6Nvy1UoozZr+qwfo2/JSalUCre0FIC/MOIAPiP4fJTdXUho71ByyZjqtl8rLPUDXU1mPNtzHn9UqciZcDwCbYtDaCUg7o5Db7hVioqMAAnkFWk5I0lEpJjABougEKFhcSyAC69kfYXUPW1dyg8rKm5TMlCUjiug4a26dwwJenplIRQgIGsVJrdPQF6hAIQhAIQhAJvXUglaWuuORGhB5g8CnCEDXD6BkLcrBYc+JPEk7ye8p0hCAXhXqEFUxJ9pn/a/ALzDJ/oco/tJ/jM8p1j9CQ4yNDnB1rtaMzs2gFh39+gXeB4U5rB1gscz3Wve2ZznAX47wqvEyfXtJSFx7lMwQho0XbGAaBdKVPCqxU0wLiRocxuOG9WcqrySds/aPzVZTpLbNf1WD9G35J5VVAaO9R2BThtJD+jb8k1nlLypVHM0pcbpWmpCde4p1R0HFykXMAabcigp+Jy/QTfopP2CrjD6I8AqLiNxFKDp9G/9kq8weiPAfJVpGSi8c629DjZRFfWX0ClbyurL6BMV60XT2mpLoEIKe6lKel5paGAN8Usg8aLL1CEAhCEAhCEAhCEAhCEAhCEAhCEAhCEAhCEHhVOqbiRwPtH4m4+auSjsTwlsxBLnM5ltgXN9m/DxGq2XxlnqEwjM+GFo4RtHwU/SUIbqdSlqOkZG0NYAABYeA3JdY0LmTcfArpcS7j4FBUcVcDBLf+ykt3dgq2wnsjwHyVHr5PoJf0T/ANkqy1db2Q1vIXPkq0jL3EK2/ZamMbC4pSmpS89ymKemDQpWb0tDben7W23L1CAQhCAQhCAQhCAQhCAQhCAQhCAQhCAQhCAQhCAQhCAQhCAQhCAXjhovUIKPjNE5maIAuc9rgwAXLriwPcBfUncrDQYcdC/u0Us5erbfWSeOWMAFgukIWNCEIQCEIQCEIQCEIQCEIQCEIQf/2Q=="/>
          <p:cNvSpPr>
            <a:spLocks noChangeAspect="1" noChangeArrowheads="1"/>
          </p:cNvSpPr>
          <p:nvPr/>
        </p:nvSpPr>
        <p:spPr bwMode="auto">
          <a:xfrm>
            <a:off x="1739900" y="-15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AutoShape 6" descr="data:image/jpeg;base64,/9j/4AAQSkZJRgABAQAAAQABAAD/2wCEAAkGBxQTEhUUExQVFRUXFxYXGBUXFxcXGBYVFxgYFxQYFRcYHCggGBolHBUUITIhJSkrLi4uFx8zODMsNygtLisBCgoKDQ0OGhAPFCwcFBwsKywsKywsLCwsKywsLTQsLCwsLCwsLDcrLDc3LCssNysrNyw3Nzc3KysrKysrKysrK//AABEIAMkA+gMBIgACEQEDEQH/xAAcAAABBQEBAQAAAAAAAAAAAAAAAwQFBgcCAQj/xABLEAABAwIDBAYGBQgJAgcAAAABAAIDBBEFEiEGMUFRBxMiYXGBMkJSkaGxI2JygsEUM3OistHh8CQ0U2OSk7PCw0NUFRYXJWSD8f/EABcBAQEBAQAAAAAAAAAAAAAAAAACAQP/xAAZEQEBAQEBAQAAAAAAAAAAAAAAAQIxESH/2gAMAwEAAhEDEQA/ANxQhCAQhCAQhMMcxaKlhfPM7Kxgv3k8GtHFxOgCCO202mjoKd0rrOkNxFHe2d9tL8Q0aEngFg0W2Fc2V8raqVr3uzO1uy/IRuu0NG61kjtRj8tdUOnl0voxl7iNnBo91yeJ8lEoNKwjphqGWFRBHKOLoyY3/wCE3a4+YV2wfpQw+b0pTTu5TgMH+YCWfrL5+c4DebLoIPrCCdr2hzHNc07nNIIPgQlF8pUFfJA7NBJJE7nG5zL/AGgNHeauWD9K9dDpL1dSB7YEb/8AFGLe9p80G9oWd4N0vUcthM2Wndzc3Oz/ABsuQO9wCu2F4vBUNzQTRyt5xva63cbHQ9xQPkIQgEIQgEIQgEIQgEIQgEIQgEIQgEIQgEIQgEIQgEIQgF899MW1Dn4g+le7LFT5MjfVL3xteXuPtdstHIDvW6Y7i8dLA+eU2YwcN7idGtaOJJsF8w7VtNdUS1LjkkkNy3e0AANa3noA0X+SBAIv4+AFyTwA5nuTTD43MaWv3hxAHdpx81r3RHsTmLa6oZ2RrTxuG8/2zgf1R972UFg6MNhxTRdfUMBqJW2yOF+pjOuTXTMd7vIcLlHpA2dweBglqYzC57srTT3a9xPpERN7LwBqSWmwV3x3GYqSB88zsrGDxLidGtaOLibABY3gOGz49XOqakOZSx9ktB0AFnNp2EcTcOe794sDCPYeKoucOxCnqOIhk+hmA+sNST4tbv4KvYzs5V0t+vppWAevlzR+Odl2jzK3PazZSjlbcUEc8oLdInMp5msF7Oa+7bkZQACQO/RVaFklMctPiVRTE6fk2KRufGSQLNZO6zbdzHHegx7Pcb7+GoXsUhaczCWO9tri13k4WIWs4th+YE4hgocDYmsw1wdmOnaLG2eRrftX8Cq4NjqKqP8AQMSZn/7eqaY5L8sxAPED0D4oGmD9JWIU9h1/XNHqzNz6dzxZ58yVecG6aojpV074j7cTutb4lpDXjwAKzXGtjK+luZaZ+Qf9SP6VhHO8d3AfaAVda8Hdr+Hig+p8F2uoqqwgqYnuOuTNlk843WcPcpwL47J3X4G4twPMcip7Bdtq+l/M1MmX2JCZWaX3CS+Xf6pCD6mQsVwbpveLCrpg7m+Bxaf8uTT9ZX3BOkfDqmwbUNjefUmBid5F9g7dwJQW1C5a8EXBuOYXt0HqEIQCEIQCEIQCEIQCEIQCEIQCpe2XSLBQStiyOmktd7WOAMY9W99Mx5aaa8rqdI+2TaCGzCDUyAiJp1tbR0jx7Lb+ZsOa+d5ZnPc57iXvc4uc929znG7nHvJJQWjbvbOTEZgQDHAz83GTrfi+Sxtm1I00A8Sqz1xSJPMqb2T2XqK+QsgaGtbbrJn3yR34bu08jUNHvA1QQ2Y/xUxg21tZSkdTUyBo9Rzs8fhkfcDysrPjmzGEULurqayrlntZzIBF2CbEXBYQw2NwHO15JvUbAMmpDV4bO+ZjM+eKZgZMMurgC0AFwGtrC99CgWm6R2VTBFilGydo1D4XOje0kWzNa52htxzDenOCspc3/tWMTUjyb/k1XfqzxIbmAafHtnTzWawML9I2uebXs1rnHKN5ytBNhca96TzgjeD3DX+CDZMTfXsIfiGFxVYDbCroiWThutrFpz8SdMoXWE7YU8g6qHEC03saXFI+sbf2OvBab3t6T3nfoVlWD4/VUv8AVp5IRya67P8ALddnwVm/9RxOAzEqKmrG+2G9VKPB2ov4ZUGmYZgRc9oZTyUV7kVGH1MZpjx1hfob2trE7fvG9L9JRw6Knz18AlLrxscIwZS/KSA2QDsE5Sb3A0Wc4S7DCc1BiNVhUh16qY/Ql3Mm5ad3F54aDcvdqtmcYn6t9Q84jAxwINM+P0b2cWsaxtnlpIuA61+IQOOijBcSmhdNDWyU8bbNjDx10cjxbPaJxs1g9G4trfkVP41hdS6//iOE09a2xBqKJ2SYbt7HEPJ1J0NvBPsE6TcPbG2ms6gkYwMZFUxlrWWADblp9G/MtJsfFemnLyah1KHufa9ZhVR2n2GjpIyWl2nq/SW3C6DPZNlsLqHFlLXPpZ/+3rmFpBI0aHEN5ji4+Ki8Z6OsRp+06AzMtcSQESAjnlHb/V471qMkwqR1HX0lcQD/AEbEIvyeptfSzgwWOoseq5ajevML2McHOFIa7CpG65RJHPSPJPqtLnX8CG+CDAi6xIOhBsQdHAjeCDqCuTytf+eS2bbfE56Qxsxako8QikJEc0bTHN2AL5gQcrrH1SBv14JphXR3Q4pAaihdVUgzFmSZrXsLh6WXtXcNd+fhbSxQZrhGP1VKb09RLDb1WOOTmbxm7PeFfcE6a6yOwqIop2j1m3if5m5YfcFBbSdGNfRsfK5kUsTAXOkjeOy0aklrw0jyv5qkudzN0H0jgvTBh09g976dx0tM2zb/AKRt2gd5IV4o6yOVofE9kjT6zHBw94K+Ncx8ErQ10kL88Mkkb/ajcWE+70kH2ahZr0MbTT1Mc0VVKZZYixwcQ0ERvBblJAGazmO1PPetKQCEIQCEIQCEIQCgtsNpoqCndNIbuPZjjB7UkltGju4k8BcqcJWHdK2JMmr3RkBzYGtjF+D3gSSWP3mD7qChYzistVM+eZ2aR51PBoHosaODWjQD36kpi48/5/BSsmGsd6Li3u9IfvTSXDZBuAd3t3+4oGd+S3WnqvyXZ5smHAyPMbO0xud4kkIE0jmgG72kuNiNMoG4LCX6GxBB5EEfNPcIxyppXF1PPJCTvDT2T4sddrjpvIQPtn9l6ytlyRRSC5JfNI17WNzG7nPe7V5vc2FyfiNYxitjwqjjwyhvLWzAsYwavzyXzzyW9EekRfTs8mkjMajpIxN7cpq32PsxwsPvZHceRCmejra6hoWSy1DZ5Kxwd2yA8OG8Rsfclpd2cznb+dgEF2wrC4tn8PdM6N09U5rWuMbS67raRh1uxC3UlxtexO8gKu7FYscamdFXUMEzMriauNjo3REWytMgO830AIPHUKoz9I+IunfOypdHnP5sZXRNaPRYGPBGg0va53lSdL0kYvUkQU5a6R27qYG57cSS67Wj61gO8IITpCwGOhrX08UhkYGseLkFzM9zkeeJFgfBwvzMfR7O1ksJnippnw3t1jGFwPMtA7ThpvAIWq4H0ZMp2PrMSElZKO2aeNr5rv8AretO7xs3uKseyGOT1DZ66qYaWlhD2wwEFpayMXlkluBci2UCwAs63Mh85vaQSC0gjQgggg94Oo804wvFZqZ2enmkhd/duyg+LR2XeamYaCrxmtmfCwudI8vcXGzIWHSMSOA7NmgADUnKbA6qdrujqkp5GQT4tEyoeQ3q207nhrneiHESdm+npAIEKfpRne3q66np66P+9Y1j/wDE1uXl6vBOcOmwaR+emnq8In55i6I8dXBzrt03Et8FW9ttjp8NlayYh7HgmOVl8rrek0g6tcLjTXfvVaMo5gef8lBubm4qYtfyDHKXhbJ1hHH6t9CNMx056JzhPSfR0cfUT0lZRlty2J7HvuSblsbnuva50BAAFrLCaGukhdnhkfG/2mOcw+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/nEhkjRSU15XRmT8/1b+qsYrw9bk0I3WDeFraIGe0uFtp5GdW5z45oo54y62cMfcZX2FiQWu1G8WOl7JHD4bDrHfdH4/uQ+WWqlMs7i46ZjYDQaMY0Cwa0AABo0ACXmkv4ILx0LYn1eKNYd08Ukf3m2lb8GPX0OvnToawf8oxJsmuSmaZXHX03Asiafe533V9FoBCEIBCEIBCEIEK2obHG+R5s1jXOceTWgk/AL5gq6t00j5X+lI9zz3F5LreV7eS2/pfxTqcPczjUPbB3WIc+S/iyNw81hSDoOKUZUFIoRh314cLOAI5EX+aby4ZE7ddp7jp7iuF61xQNJ8GkHokPHIdk+46H3qPnjcw2c0t+1+/cp9s5CWbU30Oo5cPcjVVLuev8APNWXZPbqqw9rm07YMrrk547uJ4EvaQ425EkLmXDoX+rkPNnZ+G74JjPgB3seHdzuyfeP4IPW7R1T6kTPrJ2SPc0PmDn9ltxc9XHvaBrkA1tay1HpX24gkw+OnpKlkxnLWvfm1bEyxcZdAWlzsoN7aZtNFjNRSyM9Njmjna497dE2zX3D+fkg+hccr2bP4dBHSQ9bJIbZyCWufYF8srm7ySQGtuOQ0CabO7OwV9BJU4lRwUjyXPbPG10D8lg4TOucwN7m7ic1r8VleCdIWIUjBHFUFzBuZI0Stbyy5tWgW3A2S1Xt1PWSMGJSzPpQbvhp8kWYjVtwfS1A3nTeLHVBBvxieR0Qle+pEZJZHM6SQEaXGXNmDSGi4aefffUcIxnEKnq4qXBKWKLTOZKcticCdSC8NAFr7g4/JTOEbSYaYurwmakoZv8A5MDg53L6QuALr8SX+Cpm32LY5SZfymstHKSY308kbQ77IYBIBa2u7UaoHXTds9Q0r4TTBkU8hPWQMIDMltH5dzO1YcAbnldQk3RZWmJstM6nq2kAkQytJabAubYkB1r8DryVVwvDqmtmyQxyVEzt5vmP2nvcbAd7jZang2xdLgzW1WJ1bhKdWU8D3tzEbh2CHycOTRxugybE8NmgdlqIpInbrPY5vuzCxHgmgPl3/wAVfNv+lCoxBroWNEFMT6OhkeAbjO/huGjfeVn7neaDq/n/AD70pDE5zg1uhPy4k9yb5j/+KbpKfqma+m7f3fVQKEBjQxu4fE8SU2qJg0X93ilHHeUpstg7sQroacA5XO7RHqxN1kcTw0B8yAg37oRwE02Gtkf+cqXdeT9QgCIeGUZvvlaEkoGtDQ1tgAAABwAFgEqgEIQgEIQgEIQgz7pyps2GZv7OeF4+8TEfhKVm3R1sc6tEkjnBscZDWsJt1klgXfdaC3xJ7lsXSfT58KrAN7YjJ/l2k+TSqD0aPAoGX39ZMf1yB8AFsnrLfDfFuj17NQxzfsm7fcfwIVYqdnJmmwAf3DR3ud+BK2SmxB7fRebcjqPis+6XsdeerhFm5gS/LpmA338bt9x5rbEyqMQvFGMcRu0Vs2X2XqKqIz2tCHFjXAdp7m+lbhYbr87jgpUhkKcrtl5mXtYjv7J/FvxCh56d7PTa5viLDyO4oeuAV22YhJoQOo6pJz0cMnpMbf2m9k+8JFF0DSo2dH/Sk8nj/c39yi6rCJmXJjJHNvaHjpr8FYmykJaOpRqkX8P5/nivP3W8PDlxV4njil/OMa7vI1/xDVRtTs3G70Hub3HtN/f80E1hPS1PS0hp4KaliduEsbHAjTVzmEkPff1ibdxVFxLEpZ5DLM90kjt73kucfM7h3DQJzVbPzt3NDxzYb/Df8FGPaQbEEHkRYoPEITvDqTrHa+iN5+QHeUDrCaW30jvuj/cnMj7m67mkvoNyZ1c+Ud53fvQN8Qmv2B5/gFvfRXssKCmzvH9InDXSfUZvZEOR1u7vsPVWZ9F2znWy/lUrbsjP0YPryjXN3huh8SORW8UvoM+y35Baz0/ZVJ1HW96iJH2TJ1S6+hssatzKsHelmyg8VVaaqfxH4J8yqQT6FFRVp5p0ytQO0JNswPFKXQNsSo2zRSQv9CRjmOt7LwWn4FZn/wCAtw+1NG90jBd4c+wd23FxBtofGwWqlU3ainzTk/Vb+KrPU64gGVaoXSa/NNCf7t37TVf5KQqRwzYymrIC6qiD7uIjcCWPa1uhLXtINi4E8jYLdJz18/LddiKh0VBShjiB1EbiN4u8Z3aeLiovGuhQXzUlSW/3czc48BI2xHmHJfD4n00ccD7Z4WMjdlN25mNDTlNhcadyzKtLYaxr/wA7E13e3Q+5M58DpZfRdkJ4O0/go6OsTllSCq8ifVD28wmmozYjNI7VrYzl77n1QLWO7iOao7aoHfp8VOdJEpNaRwEbLeZdf5D3KrONtVFXEk14O4groFaxsjsjTMpIg52Wd7Q+R5G9zxmyh3stBAA7r7yjFOjwOuWta7vZofe3f5gp4z1k6FacS2Klj9G/g4f7h+5QNThssd8zDYbyO0B4kbvNPG+mi7bIVwhYHDKkruRzXiz2tcPrAH3ck0QECFTs/C7VhdGe45h7jr8UzADGhjfPvPElSoeVDE3Rrl7gASdwXey2AyYjVsibo09qR39nE0jM7x4AcSQFG1Upe4MaCdQAALlzjoAAN/JfQnR5soKCmDXAdfJZ0zuR1yxg8m3PiSTyQe/kbIXCKJuWONrWsbyaGjeeJO8niSVYYX2jafqt+QUNXj6d3l+yE8a8uDQOAA+Cq8TOuppS4pWnp+aUgp7b05UqeNbZeoQgF2xxXCc00KB1SxEqQ6vuRBFlCUQBVexiEmQm3AKwlQeJvtIfAKs9TriDkp3SExxAl+4nhGD6z3cDbUDeeSuNJA2NjWN0a1oaB3AWHyUZs6fz/wCl/wCKNTAWapmOiqRtXh9pswGjwD94aH5N96uxUHjhD7D2T+GqTrdcUd8BC5BIU9JTJlVwZWk2udwHNxNmjzJC6ObP9rdl6uolNRBA6WPI1hLC0uDmXzdgnMR2huB4qh17CwPa9rmODXdl7Sxw04tcAV9X4ThgijYw72gX73HVx8zdK4nhEFQ3JPDHK3k9rXe6408lyrpFKp6rstB9lvyCdw1FtWuLfAqGrYHRyPZ7LiLchfs28rLhlQQuvrmtTMScdHhsg7xr71jnSVjbpKp8TPo4272tNrngDbfYWPn3LQYqxZJtf/XZ/tD9kKdKyimzEcferRRbNVD4myvb1YeMzAWuJc07ibejfeN5VYpYBJJHGdz5I4zbfZ7ww28ivpBuJu3EMc3g0gaDgApk9bb4wuowqVl7sJA4t7Q9w1HmEyBW91FNSS6vjMZ35m7vFYptbi7Xyujia0NY4jOQC8niM3IWt5JYSo8qu1tRlFhvPwHNSprbAkjQA7knsTs0/EaoR3LYx25pB6kYNrC+mY6Ad5vuBWKXToY2PzEV8zey0kU7TxeNHS+DdQPra+qtiSdPA2NrWMaGMY0Na0bmtGgASiBpWUIe4OvYgW8R/N0vFCGjRKIQCEIQCEL1oug7hZcqXo4bapvRQKTAQeoQhAFVrG32lP2WqyqBxiIOeQdDYa+SrPU6462YOk36X/ijU0FDbMssJxyl/wCKNP66qDRbisvWzhLEay2gUSdV64klPaSiJ1Kxpl1IPMFd4Hhwl+mkN8sjwxg9Fpje5mY8XO7N+Q5cVxWPtI4cj+CkNmD9B/8AbP8A60iu34idSpQEFNKyosLKFq5tJSgy5h6wF/EafK3uUHJSKy1BzJrJB3LpHPU+q3LBluToBqfJLz9GtNVMD5BJFO9oLnxu1udQHMeC02FhoBuUtTUXXSNY0XY1wMjh6IDdcl+LiQBYbhe9ldI2AKdKyxGs6IqqCWOSKWKaNkkchzXjkDWPDjYatdoOY8FY46xaa5t96zOtw8xvcz2SR5D0fhZMs0XNVdrhza4fArCJj2nH6zvmVszmkAnkCfcCq5i3RZJq6mna+/ayTDIddSA9gIPmAmjLM6qNz8sbGlz5HBrWje4k6Aedvet+2G2Ybh9K2IWMrrPmcNbyW9EH2W7h5niq70dbDyQTOqKpgErLshZcOy39OW7SRqDlb5nQ2WnU1KSpWShhuu306l4acBdPpwUEA6IriymJ6cBR07hwQIIQgBAJ1SQ3SMMdypmjhsLoFoY7BKIQgEIQgFXcYfaU+A+SsSrO0DCJb8C0WPO2/wDBVnqdcKYLUhrZzxMun+VGuXuLnd5TLCWFxkA/tP8Ajj/crJR0Qbqd6y9bOEaOg4lSQFl6vCsaquLMIle7gT+HFSmyv9XH6Sf/AFpE1rJPpH+Kc7OyAU5P97Uf60iq8ROpKomyjvUHUTZilKyozFJ08BcVK3MUZJ0Xoksbd9vwUzTUoaq3NJ23fbd+0VWU6TWzA/okH6Nvy1UoozZr+qwfo2/JSalUCre0FIC/MOIAPiP4fJTdXUho71ByyZjqtl8rLPUDXU1mPNtzHn9UqciZcDwCbYtDaCUg7o5Db7hVioqMAAnkFWk5I0lEpJjABougEKFhcSyAC69kfYXUPW1dyg8rKm5TMlCUjiug4a26dwwJenplIRQgIGsVJrdPQF6hAIQhAIQhAJvXUglaWuuORGhB5g8CnCEDXD6BkLcrBYc+JPEk7ye8p0hCAXhXqEFUxJ9pn/a/ALzDJ/oco/tJ/jM8p1j9CQ4yNDnB1rtaMzs2gFh39+gXeB4U5rB1gscz3Wve2ZznAX47wqvEyfXtJSFx7lMwQho0XbGAaBdKVPCqxU0wLiRocxuOG9WcqrySds/aPzVZTpLbNf1WD9G35J5VVAaO9R2BThtJD+jb8k1nlLypVHM0pcbpWmpCde4p1R0HFykXMAabcigp+Jy/QTfopP2CrjD6I8AqLiNxFKDp9G/9kq8weiPAfJVpGSi8c629DjZRFfWX0ClbyurL6BMV60XT2mpLoEIKe6lKel5paGAN8Usg8aLL1CEAhCEAhCEAhCEAhCEAhCEAhCEAhCEAhCEHhVOqbiRwPtH4m4+auSjsTwlsxBLnM5ltgXN9m/DxGq2XxlnqEwjM+GFo4RtHwU/SUIbqdSlqOkZG0NYAABYeA3JdY0LmTcfArpcS7j4FBUcVcDBLf+ykt3dgq2wnsjwHyVHr5PoJf0T/ANkqy1db2Q1vIXPkq0jL3EK2/ZamMbC4pSmpS89ymKemDQpWb0tDben7W23L1CAQhCAQhCAQhCAQhCAQhCAQhCAQhCAQhCAQhCAQhCAQhCAQhCAXjhovUIKPjNE5maIAuc9rgwAXLriwPcBfUncrDQYcdC/u0Us5erbfWSeOWMAFgukIWNCEIQCEIQCEIQCEIQCEIQCEIQf/2Q=="/>
          <p:cNvSpPr>
            <a:spLocks noChangeAspect="1" noChangeArrowheads="1"/>
          </p:cNvSpPr>
          <p:nvPr/>
        </p:nvSpPr>
        <p:spPr bwMode="auto">
          <a:xfrm>
            <a:off x="1892300" y="15081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500559" y="2089729"/>
            <a:ext cx="5239940" cy="1224928"/>
            <a:chOff x="681082" y="2057400"/>
            <a:chExt cx="5239940" cy="1224928"/>
          </a:xfrm>
        </p:grpSpPr>
        <p:grpSp>
          <p:nvGrpSpPr>
            <p:cNvPr id="161" name="Group 160"/>
            <p:cNvGrpSpPr/>
            <p:nvPr/>
          </p:nvGrpSpPr>
          <p:grpSpPr>
            <a:xfrm>
              <a:off x="681082" y="2511799"/>
              <a:ext cx="2644422" cy="423333"/>
              <a:chOff x="1786467" y="5215467"/>
              <a:chExt cx="2644422" cy="423333"/>
            </a:xfrm>
          </p:grpSpPr>
          <p:grpSp>
            <p:nvGrpSpPr>
              <p:cNvPr id="122" name="Group 121"/>
              <p:cNvGrpSpPr/>
              <p:nvPr/>
            </p:nvGrpSpPr>
            <p:grpSpPr>
              <a:xfrm>
                <a:off x="3581401" y="5215467"/>
                <a:ext cx="304799" cy="423333"/>
                <a:chOff x="1981201" y="5215467"/>
                <a:chExt cx="457200" cy="685800"/>
              </a:xfrm>
            </p:grpSpPr>
            <p:grpSp>
              <p:nvGrpSpPr>
                <p:cNvPr id="116" name="Group 115"/>
                <p:cNvGrpSpPr/>
                <p:nvPr/>
              </p:nvGrpSpPr>
              <p:grpSpPr>
                <a:xfrm rot="16200000">
                  <a:off x="1866901" y="5329767"/>
                  <a:ext cx="685800" cy="457200"/>
                  <a:chOff x="1524000" y="5943600"/>
                  <a:chExt cx="685800" cy="457200"/>
                </a:xfrm>
              </p:grpSpPr>
              <p:sp>
                <p:nvSpPr>
                  <p:cNvPr id="117" name="Arc 116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18" name="Arc 117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119" name="Group 118"/>
                <p:cNvGrpSpPr/>
                <p:nvPr/>
              </p:nvGrpSpPr>
              <p:grpSpPr>
                <a:xfrm rot="5400000" flipV="1">
                  <a:off x="1807633" y="5507569"/>
                  <a:ext cx="423335" cy="76200"/>
                  <a:chOff x="1524000" y="5943600"/>
                  <a:chExt cx="685800" cy="457200"/>
                </a:xfrm>
              </p:grpSpPr>
              <p:sp>
                <p:nvSpPr>
                  <p:cNvPr id="120" name="Arc 119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21" name="Arc 120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123" name="Group 122"/>
              <p:cNvGrpSpPr/>
              <p:nvPr/>
            </p:nvGrpSpPr>
            <p:grpSpPr>
              <a:xfrm>
                <a:off x="3330223" y="5215467"/>
                <a:ext cx="304799" cy="423333"/>
                <a:chOff x="1981201" y="5215467"/>
                <a:chExt cx="457200" cy="685800"/>
              </a:xfrm>
            </p:grpSpPr>
            <p:grpSp>
              <p:nvGrpSpPr>
                <p:cNvPr id="124" name="Group 115"/>
                <p:cNvGrpSpPr/>
                <p:nvPr/>
              </p:nvGrpSpPr>
              <p:grpSpPr>
                <a:xfrm rot="16200000">
                  <a:off x="1866901" y="5329767"/>
                  <a:ext cx="685800" cy="457200"/>
                  <a:chOff x="1524000" y="5943600"/>
                  <a:chExt cx="685800" cy="457200"/>
                </a:xfrm>
              </p:grpSpPr>
              <p:sp>
                <p:nvSpPr>
                  <p:cNvPr id="128" name="Arc 127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29" name="Arc 128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125" name="Group 118"/>
                <p:cNvGrpSpPr/>
                <p:nvPr/>
              </p:nvGrpSpPr>
              <p:grpSpPr>
                <a:xfrm rot="5400000" flipV="1">
                  <a:off x="1807633" y="5507569"/>
                  <a:ext cx="423335" cy="76200"/>
                  <a:chOff x="1524000" y="5943600"/>
                  <a:chExt cx="685800" cy="457200"/>
                </a:xfrm>
              </p:grpSpPr>
              <p:sp>
                <p:nvSpPr>
                  <p:cNvPr id="126" name="Arc 125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27" name="Arc 126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130" name="Group 129"/>
              <p:cNvGrpSpPr/>
              <p:nvPr/>
            </p:nvGrpSpPr>
            <p:grpSpPr>
              <a:xfrm>
                <a:off x="3081867" y="5215467"/>
                <a:ext cx="304799" cy="423333"/>
                <a:chOff x="1981201" y="5215467"/>
                <a:chExt cx="457200" cy="685800"/>
              </a:xfrm>
            </p:grpSpPr>
            <p:grpSp>
              <p:nvGrpSpPr>
                <p:cNvPr id="131" name="Group 115"/>
                <p:cNvGrpSpPr/>
                <p:nvPr/>
              </p:nvGrpSpPr>
              <p:grpSpPr>
                <a:xfrm rot="16200000">
                  <a:off x="1866901" y="5329767"/>
                  <a:ext cx="685800" cy="457200"/>
                  <a:chOff x="1524000" y="5943600"/>
                  <a:chExt cx="685800" cy="457200"/>
                </a:xfrm>
              </p:grpSpPr>
              <p:sp>
                <p:nvSpPr>
                  <p:cNvPr id="135" name="Arc 134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36" name="Arc 135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132" name="Group 118"/>
                <p:cNvGrpSpPr/>
                <p:nvPr/>
              </p:nvGrpSpPr>
              <p:grpSpPr>
                <a:xfrm rot="5400000" flipV="1">
                  <a:off x="1807633" y="5507569"/>
                  <a:ext cx="423335" cy="76200"/>
                  <a:chOff x="1524000" y="5943600"/>
                  <a:chExt cx="685800" cy="457200"/>
                </a:xfrm>
              </p:grpSpPr>
              <p:sp>
                <p:nvSpPr>
                  <p:cNvPr id="133" name="Arc 132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34" name="Arc 133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137" name="Group 136"/>
              <p:cNvGrpSpPr/>
              <p:nvPr/>
            </p:nvGrpSpPr>
            <p:grpSpPr>
              <a:xfrm>
                <a:off x="2830689" y="5215467"/>
                <a:ext cx="304799" cy="423333"/>
                <a:chOff x="1981201" y="5215467"/>
                <a:chExt cx="457200" cy="685800"/>
              </a:xfrm>
            </p:grpSpPr>
            <p:grpSp>
              <p:nvGrpSpPr>
                <p:cNvPr id="138" name="Group 115"/>
                <p:cNvGrpSpPr/>
                <p:nvPr/>
              </p:nvGrpSpPr>
              <p:grpSpPr>
                <a:xfrm rot="16200000">
                  <a:off x="1866901" y="5329767"/>
                  <a:ext cx="685800" cy="457200"/>
                  <a:chOff x="1524000" y="5943600"/>
                  <a:chExt cx="685800" cy="457200"/>
                </a:xfrm>
              </p:grpSpPr>
              <p:sp>
                <p:nvSpPr>
                  <p:cNvPr id="142" name="Arc 141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43" name="Arc 142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139" name="Group 118"/>
                <p:cNvGrpSpPr/>
                <p:nvPr/>
              </p:nvGrpSpPr>
              <p:grpSpPr>
                <a:xfrm rot="5400000" flipV="1">
                  <a:off x="1807633" y="5507569"/>
                  <a:ext cx="423335" cy="76200"/>
                  <a:chOff x="1524000" y="5943600"/>
                  <a:chExt cx="685800" cy="457200"/>
                </a:xfrm>
              </p:grpSpPr>
              <p:sp>
                <p:nvSpPr>
                  <p:cNvPr id="140" name="Arc 139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41" name="Arc 140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144" name="Group 143"/>
              <p:cNvGrpSpPr/>
              <p:nvPr/>
            </p:nvGrpSpPr>
            <p:grpSpPr>
              <a:xfrm>
                <a:off x="2579511" y="5215467"/>
                <a:ext cx="304799" cy="423333"/>
                <a:chOff x="1981201" y="5215467"/>
                <a:chExt cx="457200" cy="685800"/>
              </a:xfrm>
            </p:grpSpPr>
            <p:grpSp>
              <p:nvGrpSpPr>
                <p:cNvPr id="145" name="Group 115"/>
                <p:cNvGrpSpPr/>
                <p:nvPr/>
              </p:nvGrpSpPr>
              <p:grpSpPr>
                <a:xfrm rot="16200000">
                  <a:off x="1866901" y="5329767"/>
                  <a:ext cx="685800" cy="457200"/>
                  <a:chOff x="1524000" y="5943600"/>
                  <a:chExt cx="685800" cy="457200"/>
                </a:xfrm>
              </p:grpSpPr>
              <p:sp>
                <p:nvSpPr>
                  <p:cNvPr id="149" name="Arc 148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50" name="Arc 149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146" name="Group 118"/>
                <p:cNvGrpSpPr/>
                <p:nvPr/>
              </p:nvGrpSpPr>
              <p:grpSpPr>
                <a:xfrm rot="5400000" flipV="1">
                  <a:off x="1807633" y="5507569"/>
                  <a:ext cx="423335" cy="76200"/>
                  <a:chOff x="1524000" y="5943600"/>
                  <a:chExt cx="685800" cy="457200"/>
                </a:xfrm>
              </p:grpSpPr>
              <p:sp>
                <p:nvSpPr>
                  <p:cNvPr id="147" name="Arc 146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48" name="Arc 147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152" name="Group 115"/>
              <p:cNvGrpSpPr/>
              <p:nvPr/>
            </p:nvGrpSpPr>
            <p:grpSpPr>
              <a:xfrm rot="16200000">
                <a:off x="2269067" y="5274734"/>
                <a:ext cx="423333" cy="304799"/>
                <a:chOff x="1524000" y="5943600"/>
                <a:chExt cx="685800" cy="457200"/>
              </a:xfrm>
            </p:grpSpPr>
            <p:sp>
              <p:nvSpPr>
                <p:cNvPr id="156" name="Arc 155"/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57" name="Arc 156"/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cxnSp>
            <p:nvCxnSpPr>
              <p:cNvPr id="159" name="Straight Connector 158"/>
              <p:cNvCxnSpPr/>
              <p:nvPr/>
            </p:nvCxnSpPr>
            <p:spPr>
              <a:xfrm>
                <a:off x="3897489" y="5421489"/>
                <a:ext cx="5334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>
                <a:off x="1786467" y="5421489"/>
                <a:ext cx="5334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/>
          </p:nvGrpSpPr>
          <p:grpSpPr>
            <a:xfrm>
              <a:off x="2794000" y="2723465"/>
              <a:ext cx="999066" cy="381000"/>
              <a:chOff x="2810934" y="5452533"/>
              <a:chExt cx="999066" cy="381000"/>
            </a:xfrm>
          </p:grpSpPr>
          <p:cxnSp>
            <p:nvCxnSpPr>
              <p:cNvPr id="176" name="Straight Arrow Connector 175"/>
              <p:cNvCxnSpPr/>
              <p:nvPr/>
            </p:nvCxnSpPr>
            <p:spPr>
              <a:xfrm>
                <a:off x="3048000" y="5638800"/>
                <a:ext cx="762000" cy="0"/>
              </a:xfrm>
              <a:prstGeom prst="straightConnector1">
                <a:avLst/>
              </a:prstGeom>
              <a:ln w="19050">
                <a:solidFill>
                  <a:srgbClr val="1B392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graphicFrame>
                <p:nvGraphicFramePr>
                  <p:cNvPr id="178" name="Object 177"/>
                  <p:cNvGraphicFramePr>
                    <a:graphicFrameLocks noChangeAspect="1"/>
                  </p:cNvGraphicFramePr>
                  <p:nvPr/>
                </p:nvGraphicFramePr>
                <p:xfrm>
                  <a:off x="2810934" y="5452533"/>
                  <a:ext cx="283064" cy="381000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2066" name="Equation" r:id="rId4" imgW="88560" imgH="164880" progId="Equation.3">
                          <p:embed/>
                        </p:oleObj>
                      </mc:Choice>
                      <mc:Fallback>
                        <p:oleObj name="Equation" r:id="rId4" imgW="88560" imgH="164880" progId="Equation.3">
                          <p:embed/>
                          <p:pic>
                            <p:nvPicPr>
                              <p:cNvPr id="178" name="Object 177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5">
                                <a:extLst>
                                  <a:ext uri="{28A0092B-C50C-407E-A947-70E740481C1C}">
                                    <a14:useLocalDpi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810934" y="5452533"/>
                                <a:ext cx="283064" cy="381000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Choice>
            <mc:Fallback xmlns="">
              <p:graphicFrame>
                <p:nvGraphicFramePr>
                  <p:cNvPr id="178" name="Object 177"/>
                  <p:cNvGraphicFramePr>
                    <a:graphicFrameLocks noChangeAspect="1"/>
                  </p:cNvGraphicFramePr>
                  <p:nvPr/>
                </p:nvGraphicFramePr>
                <p:xfrm>
                  <a:off x="2810934" y="5452533"/>
                  <a:ext cx="283064" cy="381000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12294" name="Equation" r:id="rId6" imgW="88560" imgH="164880" progId="Equation.3">
                          <p:embed/>
                        </p:oleObj>
                      </mc:Choice>
                      <mc:Fallback>
                        <p:oleObj name="Equation" r:id="rId6" imgW="88560" imgH="164880" progId="Equation.3">
                          <p:embed/>
                          <p:pic>
                            <p:nvPicPr>
                              <p:cNvPr id="178" name="Object 177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7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810934" y="5452533"/>
                                <a:ext cx="283064" cy="381000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Fallback>
          </mc:AlternateContent>
        </p:grpSp>
        <p:grpSp>
          <p:nvGrpSpPr>
            <p:cNvPr id="68" name="Group 67"/>
            <p:cNvGrpSpPr/>
            <p:nvPr/>
          </p:nvGrpSpPr>
          <p:grpSpPr>
            <a:xfrm>
              <a:off x="3276600" y="2514600"/>
              <a:ext cx="2644422" cy="423333"/>
              <a:chOff x="1786467" y="5215467"/>
              <a:chExt cx="2644422" cy="423333"/>
            </a:xfrm>
          </p:grpSpPr>
          <p:grpSp>
            <p:nvGrpSpPr>
              <p:cNvPr id="69" name="Group 68"/>
              <p:cNvGrpSpPr/>
              <p:nvPr/>
            </p:nvGrpSpPr>
            <p:grpSpPr>
              <a:xfrm>
                <a:off x="3581401" y="5215467"/>
                <a:ext cx="304799" cy="423333"/>
                <a:chOff x="1981201" y="5215467"/>
                <a:chExt cx="457200" cy="685800"/>
              </a:xfrm>
            </p:grpSpPr>
            <p:grpSp>
              <p:nvGrpSpPr>
                <p:cNvPr id="103" name="Group 102"/>
                <p:cNvGrpSpPr/>
                <p:nvPr/>
              </p:nvGrpSpPr>
              <p:grpSpPr>
                <a:xfrm rot="16200000">
                  <a:off x="1866901" y="5329767"/>
                  <a:ext cx="685800" cy="457200"/>
                  <a:chOff x="1524000" y="5943600"/>
                  <a:chExt cx="685800" cy="457200"/>
                </a:xfrm>
              </p:grpSpPr>
              <p:sp>
                <p:nvSpPr>
                  <p:cNvPr id="107" name="Arc 106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08" name="Arc 107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104" name="Group 103"/>
                <p:cNvGrpSpPr/>
                <p:nvPr/>
              </p:nvGrpSpPr>
              <p:grpSpPr>
                <a:xfrm rot="5400000" flipV="1">
                  <a:off x="1807633" y="5507569"/>
                  <a:ext cx="423335" cy="76200"/>
                  <a:chOff x="1524000" y="5943600"/>
                  <a:chExt cx="685800" cy="457200"/>
                </a:xfrm>
              </p:grpSpPr>
              <p:sp>
                <p:nvSpPr>
                  <p:cNvPr id="105" name="Arc 104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06" name="Arc 105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70" name="Group 69"/>
              <p:cNvGrpSpPr/>
              <p:nvPr/>
            </p:nvGrpSpPr>
            <p:grpSpPr>
              <a:xfrm>
                <a:off x="3330223" y="5215467"/>
                <a:ext cx="304799" cy="423333"/>
                <a:chOff x="1981201" y="5215467"/>
                <a:chExt cx="457200" cy="685800"/>
              </a:xfrm>
            </p:grpSpPr>
            <p:grpSp>
              <p:nvGrpSpPr>
                <p:cNvPr id="97" name="Group 115"/>
                <p:cNvGrpSpPr/>
                <p:nvPr/>
              </p:nvGrpSpPr>
              <p:grpSpPr>
                <a:xfrm rot="16200000">
                  <a:off x="1866901" y="5329767"/>
                  <a:ext cx="685800" cy="457200"/>
                  <a:chOff x="1524000" y="5943600"/>
                  <a:chExt cx="685800" cy="457200"/>
                </a:xfrm>
              </p:grpSpPr>
              <p:sp>
                <p:nvSpPr>
                  <p:cNvPr id="101" name="Arc 100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02" name="Arc 101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98" name="Group 118"/>
                <p:cNvGrpSpPr/>
                <p:nvPr/>
              </p:nvGrpSpPr>
              <p:grpSpPr>
                <a:xfrm rot="5400000" flipV="1">
                  <a:off x="1807633" y="5507569"/>
                  <a:ext cx="423335" cy="76200"/>
                  <a:chOff x="1524000" y="5943600"/>
                  <a:chExt cx="685800" cy="457200"/>
                </a:xfrm>
              </p:grpSpPr>
              <p:sp>
                <p:nvSpPr>
                  <p:cNvPr id="99" name="Arc 98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00" name="Arc 99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71" name="Group 70"/>
              <p:cNvGrpSpPr/>
              <p:nvPr/>
            </p:nvGrpSpPr>
            <p:grpSpPr>
              <a:xfrm>
                <a:off x="3081867" y="5215467"/>
                <a:ext cx="304799" cy="423333"/>
                <a:chOff x="1981201" y="5215467"/>
                <a:chExt cx="457200" cy="685800"/>
              </a:xfrm>
            </p:grpSpPr>
            <p:grpSp>
              <p:nvGrpSpPr>
                <p:cNvPr id="91" name="Group 115"/>
                <p:cNvGrpSpPr/>
                <p:nvPr/>
              </p:nvGrpSpPr>
              <p:grpSpPr>
                <a:xfrm rot="16200000">
                  <a:off x="1866901" y="5329767"/>
                  <a:ext cx="685800" cy="457200"/>
                  <a:chOff x="1524000" y="5943600"/>
                  <a:chExt cx="685800" cy="457200"/>
                </a:xfrm>
              </p:grpSpPr>
              <p:sp>
                <p:nvSpPr>
                  <p:cNvPr id="95" name="Arc 94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96" name="Arc 95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92" name="Group 118"/>
                <p:cNvGrpSpPr/>
                <p:nvPr/>
              </p:nvGrpSpPr>
              <p:grpSpPr>
                <a:xfrm rot="5400000" flipV="1">
                  <a:off x="1807633" y="5507569"/>
                  <a:ext cx="423335" cy="76200"/>
                  <a:chOff x="1524000" y="5943600"/>
                  <a:chExt cx="685800" cy="457200"/>
                </a:xfrm>
              </p:grpSpPr>
              <p:sp>
                <p:nvSpPr>
                  <p:cNvPr id="93" name="Arc 92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94" name="Arc 93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72" name="Group 71"/>
              <p:cNvGrpSpPr/>
              <p:nvPr/>
            </p:nvGrpSpPr>
            <p:grpSpPr>
              <a:xfrm>
                <a:off x="2830689" y="5215467"/>
                <a:ext cx="304799" cy="423333"/>
                <a:chOff x="1981201" y="5215467"/>
                <a:chExt cx="457200" cy="685800"/>
              </a:xfrm>
            </p:grpSpPr>
            <p:grpSp>
              <p:nvGrpSpPr>
                <p:cNvPr id="85" name="Group 115"/>
                <p:cNvGrpSpPr/>
                <p:nvPr/>
              </p:nvGrpSpPr>
              <p:grpSpPr>
                <a:xfrm rot="16200000">
                  <a:off x="1866901" y="5329767"/>
                  <a:ext cx="685800" cy="457200"/>
                  <a:chOff x="1524000" y="5943600"/>
                  <a:chExt cx="685800" cy="457200"/>
                </a:xfrm>
              </p:grpSpPr>
              <p:sp>
                <p:nvSpPr>
                  <p:cNvPr id="89" name="Arc 88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90" name="Arc 89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86" name="Group 118"/>
                <p:cNvGrpSpPr/>
                <p:nvPr/>
              </p:nvGrpSpPr>
              <p:grpSpPr>
                <a:xfrm rot="5400000" flipV="1">
                  <a:off x="1807633" y="5507569"/>
                  <a:ext cx="423335" cy="76200"/>
                  <a:chOff x="1524000" y="5943600"/>
                  <a:chExt cx="685800" cy="457200"/>
                </a:xfrm>
              </p:grpSpPr>
              <p:sp>
                <p:nvSpPr>
                  <p:cNvPr id="87" name="Arc 86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88" name="Arc 87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73" name="Group 72"/>
              <p:cNvGrpSpPr/>
              <p:nvPr/>
            </p:nvGrpSpPr>
            <p:grpSpPr>
              <a:xfrm>
                <a:off x="2579511" y="5215467"/>
                <a:ext cx="304799" cy="423333"/>
                <a:chOff x="1981201" y="5215467"/>
                <a:chExt cx="457200" cy="685800"/>
              </a:xfrm>
            </p:grpSpPr>
            <p:grpSp>
              <p:nvGrpSpPr>
                <p:cNvPr id="79" name="Group 115"/>
                <p:cNvGrpSpPr/>
                <p:nvPr/>
              </p:nvGrpSpPr>
              <p:grpSpPr>
                <a:xfrm rot="16200000">
                  <a:off x="1866901" y="5329767"/>
                  <a:ext cx="685800" cy="457200"/>
                  <a:chOff x="1524000" y="5943600"/>
                  <a:chExt cx="685800" cy="457200"/>
                </a:xfrm>
              </p:grpSpPr>
              <p:sp>
                <p:nvSpPr>
                  <p:cNvPr id="83" name="Arc 82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84" name="Arc 83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80" name="Group 118"/>
                <p:cNvGrpSpPr/>
                <p:nvPr/>
              </p:nvGrpSpPr>
              <p:grpSpPr>
                <a:xfrm rot="5400000" flipV="1">
                  <a:off x="1807633" y="5507569"/>
                  <a:ext cx="423335" cy="76200"/>
                  <a:chOff x="1524000" y="5943600"/>
                  <a:chExt cx="685800" cy="457200"/>
                </a:xfrm>
              </p:grpSpPr>
              <p:sp>
                <p:nvSpPr>
                  <p:cNvPr id="81" name="Arc 80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82" name="Arc 81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74" name="Group 115"/>
              <p:cNvGrpSpPr/>
              <p:nvPr/>
            </p:nvGrpSpPr>
            <p:grpSpPr>
              <a:xfrm rot="16200000">
                <a:off x="2269067" y="5274734"/>
                <a:ext cx="423333" cy="304799"/>
                <a:chOff x="1524000" y="5943600"/>
                <a:chExt cx="685800" cy="457200"/>
              </a:xfrm>
            </p:grpSpPr>
            <p:sp>
              <p:nvSpPr>
                <p:cNvPr id="77" name="Arc 76"/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8" name="Arc 77"/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cxnSp>
            <p:nvCxnSpPr>
              <p:cNvPr id="75" name="Straight Connector 74"/>
              <p:cNvCxnSpPr/>
              <p:nvPr/>
            </p:nvCxnSpPr>
            <p:spPr>
              <a:xfrm>
                <a:off x="3897489" y="5421489"/>
                <a:ext cx="5334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1786467" y="5421489"/>
                <a:ext cx="5334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" name="Group 2"/>
            <p:cNvGrpSpPr/>
            <p:nvPr/>
          </p:nvGrpSpPr>
          <p:grpSpPr>
            <a:xfrm>
              <a:off x="1600200" y="2800024"/>
              <a:ext cx="1032933" cy="476576"/>
              <a:chOff x="3352800" y="2712156"/>
              <a:chExt cx="1032933" cy="476576"/>
            </a:xfrm>
          </p:grpSpPr>
          <p:grpSp>
            <p:nvGrpSpPr>
              <p:cNvPr id="171" name="Group 170"/>
              <p:cNvGrpSpPr/>
              <p:nvPr/>
            </p:nvGrpSpPr>
            <p:grpSpPr>
              <a:xfrm>
                <a:off x="3581400" y="2712156"/>
                <a:ext cx="804333" cy="439845"/>
                <a:chOff x="2895600" y="5760156"/>
                <a:chExt cx="804333" cy="439845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69" name="TextBox 168"/>
                    <p:cNvSpPr txBox="1"/>
                    <p:nvPr/>
                  </p:nvSpPr>
                  <p:spPr>
                    <a:xfrm>
                      <a:off x="2895600" y="5830669"/>
                      <a:ext cx="53340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800" dirty="0"/>
                    </a:p>
                  </p:txBody>
                </p:sp>
              </mc:Choice>
              <mc:Fallback xmlns="">
                <p:sp>
                  <p:nvSpPr>
                    <p:cNvPr id="169" name="TextBox 16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895600" y="5830669"/>
                      <a:ext cx="533400" cy="369332"/>
                    </a:xfrm>
                    <a:prstGeom prst="rect">
                      <a:avLst/>
                    </a:prstGeom>
                    <a:blipFill>
                      <a:blip r:embed="rId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170" name="TextBox 169"/>
                <p:cNvSpPr txBox="1"/>
                <p:nvPr/>
              </p:nvSpPr>
              <p:spPr>
                <a:xfrm>
                  <a:off x="3318933" y="5760156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800" dirty="0"/>
                    <a:t>_</a:t>
                  </a:r>
                </a:p>
              </p:txBody>
            </p:sp>
          </p:grpSp>
          <p:sp>
            <p:nvSpPr>
              <p:cNvPr id="2" name="TextBox 1"/>
              <p:cNvSpPr txBox="1"/>
              <p:nvPr/>
            </p:nvSpPr>
            <p:spPr>
              <a:xfrm>
                <a:off x="3352800" y="2819400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+</a:t>
                </a: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4224867" y="2805752"/>
              <a:ext cx="1032933" cy="476576"/>
              <a:chOff x="3352800" y="2712156"/>
              <a:chExt cx="1032933" cy="476576"/>
            </a:xfrm>
          </p:grpSpPr>
          <p:grpSp>
            <p:nvGrpSpPr>
              <p:cNvPr id="112" name="Group 111"/>
              <p:cNvGrpSpPr/>
              <p:nvPr/>
            </p:nvGrpSpPr>
            <p:grpSpPr>
              <a:xfrm>
                <a:off x="3581400" y="2712156"/>
                <a:ext cx="804333" cy="439845"/>
                <a:chOff x="2895600" y="5760156"/>
                <a:chExt cx="804333" cy="439845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4" name="TextBox 113"/>
                    <p:cNvSpPr txBox="1"/>
                    <p:nvPr/>
                  </p:nvSpPr>
                  <p:spPr>
                    <a:xfrm>
                      <a:off x="2895600" y="5830669"/>
                      <a:ext cx="53340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800" dirty="0"/>
                    </a:p>
                  </p:txBody>
                </p:sp>
              </mc:Choice>
              <mc:Fallback xmlns="">
                <p:sp>
                  <p:nvSpPr>
                    <p:cNvPr id="114" name="TextBox 11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895600" y="5830669"/>
                      <a:ext cx="533400" cy="369332"/>
                    </a:xfrm>
                    <a:prstGeom prst="rect">
                      <a:avLst/>
                    </a:prstGeom>
                    <a:blipFill>
                      <a:blip r:embed="rId9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115" name="TextBox 114"/>
                <p:cNvSpPr txBox="1"/>
                <p:nvPr/>
              </p:nvSpPr>
              <p:spPr>
                <a:xfrm>
                  <a:off x="3318933" y="5760156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800" dirty="0"/>
                    <a:t>_</a:t>
                  </a:r>
                </a:p>
              </p:txBody>
            </p:sp>
          </p:grpSp>
          <p:sp>
            <p:nvSpPr>
              <p:cNvPr id="113" name="TextBox 112"/>
              <p:cNvSpPr txBox="1"/>
              <p:nvPr/>
            </p:nvSpPr>
            <p:spPr>
              <a:xfrm>
                <a:off x="3352800" y="2819400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+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1752600" y="2057400"/>
                  <a:ext cx="467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52600" y="2057400"/>
                  <a:ext cx="467820" cy="369332"/>
                </a:xfrm>
                <a:prstGeom prst="rect">
                  <a:avLst/>
                </a:prstGeom>
                <a:blipFill>
                  <a:blip r:embed="rId10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1" name="TextBox 150"/>
                <p:cNvSpPr txBox="1"/>
                <p:nvPr/>
              </p:nvSpPr>
              <p:spPr>
                <a:xfrm>
                  <a:off x="4402568" y="2057400"/>
                  <a:ext cx="47314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51" name="TextBox 1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02568" y="2057400"/>
                  <a:ext cx="473143" cy="369332"/>
                </a:xfrm>
                <a:prstGeom prst="rect">
                  <a:avLst/>
                </a:prstGeom>
                <a:blipFill>
                  <a:blip r:embed="rId11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Group 11"/>
          <p:cNvGrpSpPr/>
          <p:nvPr/>
        </p:nvGrpSpPr>
        <p:grpSpPr>
          <a:xfrm>
            <a:off x="1492577" y="3537529"/>
            <a:ext cx="5247922" cy="2027832"/>
            <a:chOff x="673100" y="3505200"/>
            <a:chExt cx="5247922" cy="2027832"/>
          </a:xfrm>
        </p:grpSpPr>
        <p:grpSp>
          <p:nvGrpSpPr>
            <p:cNvPr id="6" name="Group 5"/>
            <p:cNvGrpSpPr/>
            <p:nvPr/>
          </p:nvGrpSpPr>
          <p:grpSpPr>
            <a:xfrm>
              <a:off x="673100" y="4171925"/>
              <a:ext cx="5247922" cy="1361107"/>
              <a:chOff x="836876" y="3886200"/>
              <a:chExt cx="5247922" cy="1361107"/>
            </a:xfrm>
          </p:grpSpPr>
          <p:grpSp>
            <p:nvGrpSpPr>
              <p:cNvPr id="153" name="Group 152"/>
              <p:cNvGrpSpPr/>
              <p:nvPr/>
            </p:nvGrpSpPr>
            <p:grpSpPr>
              <a:xfrm>
                <a:off x="836876" y="4419600"/>
                <a:ext cx="5247922" cy="423333"/>
                <a:chOff x="494462" y="5215467"/>
                <a:chExt cx="5247922" cy="423333"/>
              </a:xfrm>
            </p:grpSpPr>
            <p:grpSp>
              <p:nvGrpSpPr>
                <p:cNvPr id="154" name="Group 153"/>
                <p:cNvGrpSpPr/>
                <p:nvPr/>
              </p:nvGrpSpPr>
              <p:grpSpPr>
                <a:xfrm>
                  <a:off x="3581401" y="5215467"/>
                  <a:ext cx="304799" cy="423333"/>
                  <a:chOff x="1981201" y="5215467"/>
                  <a:chExt cx="457200" cy="685800"/>
                </a:xfrm>
              </p:grpSpPr>
              <p:grpSp>
                <p:nvGrpSpPr>
                  <p:cNvPr id="211" name="Group 210"/>
                  <p:cNvGrpSpPr/>
                  <p:nvPr/>
                </p:nvGrpSpPr>
                <p:grpSpPr>
                  <a:xfrm rot="16200000">
                    <a:off x="1866901" y="5329767"/>
                    <a:ext cx="685800" cy="457200"/>
                    <a:chOff x="1524000" y="5943600"/>
                    <a:chExt cx="685800" cy="457200"/>
                  </a:xfrm>
                </p:grpSpPr>
                <p:sp>
                  <p:nvSpPr>
                    <p:cNvPr id="215" name="Arc 214"/>
                    <p:cNvSpPr/>
                    <p:nvPr/>
                  </p:nvSpPr>
                  <p:spPr>
                    <a:xfrm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  <p:sp>
                  <p:nvSpPr>
                    <p:cNvPr id="216" name="Arc 215"/>
                    <p:cNvSpPr/>
                    <p:nvPr/>
                  </p:nvSpPr>
                  <p:spPr>
                    <a:xfrm flipV="1"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  <p:grpSp>
                <p:nvGrpSpPr>
                  <p:cNvPr id="212" name="Group 211"/>
                  <p:cNvGrpSpPr/>
                  <p:nvPr/>
                </p:nvGrpSpPr>
                <p:grpSpPr>
                  <a:xfrm rot="5400000" flipV="1">
                    <a:off x="1807633" y="5507569"/>
                    <a:ext cx="423335" cy="76200"/>
                    <a:chOff x="1524000" y="5943600"/>
                    <a:chExt cx="685800" cy="457200"/>
                  </a:xfrm>
                </p:grpSpPr>
                <p:sp>
                  <p:nvSpPr>
                    <p:cNvPr id="213" name="Arc 212"/>
                    <p:cNvSpPr/>
                    <p:nvPr/>
                  </p:nvSpPr>
                  <p:spPr>
                    <a:xfrm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  <p:sp>
                  <p:nvSpPr>
                    <p:cNvPr id="214" name="Arc 213"/>
                    <p:cNvSpPr/>
                    <p:nvPr/>
                  </p:nvSpPr>
                  <p:spPr>
                    <a:xfrm flipV="1"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</p:grpSp>
            <p:grpSp>
              <p:nvGrpSpPr>
                <p:cNvPr id="155" name="Group 154"/>
                <p:cNvGrpSpPr/>
                <p:nvPr/>
              </p:nvGrpSpPr>
              <p:grpSpPr>
                <a:xfrm>
                  <a:off x="3330223" y="5215467"/>
                  <a:ext cx="304799" cy="423333"/>
                  <a:chOff x="1981201" y="5215467"/>
                  <a:chExt cx="457200" cy="685800"/>
                </a:xfrm>
              </p:grpSpPr>
              <p:grpSp>
                <p:nvGrpSpPr>
                  <p:cNvPr id="205" name="Group 115"/>
                  <p:cNvGrpSpPr/>
                  <p:nvPr/>
                </p:nvGrpSpPr>
                <p:grpSpPr>
                  <a:xfrm rot="16200000">
                    <a:off x="1866901" y="5329767"/>
                    <a:ext cx="685800" cy="457200"/>
                    <a:chOff x="1524000" y="5943600"/>
                    <a:chExt cx="685800" cy="457200"/>
                  </a:xfrm>
                </p:grpSpPr>
                <p:sp>
                  <p:nvSpPr>
                    <p:cNvPr id="209" name="Arc 208"/>
                    <p:cNvSpPr/>
                    <p:nvPr/>
                  </p:nvSpPr>
                  <p:spPr>
                    <a:xfrm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  <p:sp>
                  <p:nvSpPr>
                    <p:cNvPr id="210" name="Arc 209"/>
                    <p:cNvSpPr/>
                    <p:nvPr/>
                  </p:nvSpPr>
                  <p:spPr>
                    <a:xfrm flipV="1"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  <p:grpSp>
                <p:nvGrpSpPr>
                  <p:cNvPr id="206" name="Group 118"/>
                  <p:cNvGrpSpPr/>
                  <p:nvPr/>
                </p:nvGrpSpPr>
                <p:grpSpPr>
                  <a:xfrm rot="5400000" flipV="1">
                    <a:off x="1807633" y="5507569"/>
                    <a:ext cx="423335" cy="76200"/>
                    <a:chOff x="1524000" y="5943600"/>
                    <a:chExt cx="685800" cy="457200"/>
                  </a:xfrm>
                </p:grpSpPr>
                <p:sp>
                  <p:nvSpPr>
                    <p:cNvPr id="207" name="Arc 206"/>
                    <p:cNvSpPr/>
                    <p:nvPr/>
                  </p:nvSpPr>
                  <p:spPr>
                    <a:xfrm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  <p:sp>
                  <p:nvSpPr>
                    <p:cNvPr id="208" name="Arc 207"/>
                    <p:cNvSpPr/>
                    <p:nvPr/>
                  </p:nvSpPr>
                  <p:spPr>
                    <a:xfrm flipV="1"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</p:grpSp>
            <p:grpSp>
              <p:nvGrpSpPr>
                <p:cNvPr id="158" name="Group 157"/>
                <p:cNvGrpSpPr/>
                <p:nvPr/>
              </p:nvGrpSpPr>
              <p:grpSpPr>
                <a:xfrm>
                  <a:off x="3081867" y="5215467"/>
                  <a:ext cx="304799" cy="423333"/>
                  <a:chOff x="1981201" y="5215467"/>
                  <a:chExt cx="457200" cy="685800"/>
                </a:xfrm>
              </p:grpSpPr>
              <p:grpSp>
                <p:nvGrpSpPr>
                  <p:cNvPr id="199" name="Group 115"/>
                  <p:cNvGrpSpPr/>
                  <p:nvPr/>
                </p:nvGrpSpPr>
                <p:grpSpPr>
                  <a:xfrm rot="16200000">
                    <a:off x="1866901" y="5329767"/>
                    <a:ext cx="685800" cy="457200"/>
                    <a:chOff x="1524000" y="5943600"/>
                    <a:chExt cx="685800" cy="457200"/>
                  </a:xfrm>
                </p:grpSpPr>
                <p:sp>
                  <p:nvSpPr>
                    <p:cNvPr id="203" name="Arc 202"/>
                    <p:cNvSpPr/>
                    <p:nvPr/>
                  </p:nvSpPr>
                  <p:spPr>
                    <a:xfrm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  <p:sp>
                  <p:nvSpPr>
                    <p:cNvPr id="204" name="Arc 203"/>
                    <p:cNvSpPr/>
                    <p:nvPr/>
                  </p:nvSpPr>
                  <p:spPr>
                    <a:xfrm flipV="1"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  <p:grpSp>
                <p:nvGrpSpPr>
                  <p:cNvPr id="200" name="Group 118"/>
                  <p:cNvGrpSpPr/>
                  <p:nvPr/>
                </p:nvGrpSpPr>
                <p:grpSpPr>
                  <a:xfrm rot="5400000" flipV="1">
                    <a:off x="1807633" y="5507569"/>
                    <a:ext cx="423335" cy="76200"/>
                    <a:chOff x="1524000" y="5943600"/>
                    <a:chExt cx="685800" cy="457200"/>
                  </a:xfrm>
                </p:grpSpPr>
                <p:sp>
                  <p:nvSpPr>
                    <p:cNvPr id="201" name="Arc 200"/>
                    <p:cNvSpPr/>
                    <p:nvPr/>
                  </p:nvSpPr>
                  <p:spPr>
                    <a:xfrm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  <p:sp>
                  <p:nvSpPr>
                    <p:cNvPr id="202" name="Arc 201"/>
                    <p:cNvSpPr/>
                    <p:nvPr/>
                  </p:nvSpPr>
                  <p:spPr>
                    <a:xfrm flipV="1"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</p:grpSp>
            <p:grpSp>
              <p:nvGrpSpPr>
                <p:cNvPr id="162" name="Group 161"/>
                <p:cNvGrpSpPr/>
                <p:nvPr/>
              </p:nvGrpSpPr>
              <p:grpSpPr>
                <a:xfrm>
                  <a:off x="2830689" y="5215467"/>
                  <a:ext cx="304799" cy="423333"/>
                  <a:chOff x="1981201" y="5215467"/>
                  <a:chExt cx="457200" cy="685800"/>
                </a:xfrm>
              </p:grpSpPr>
              <p:grpSp>
                <p:nvGrpSpPr>
                  <p:cNvPr id="193" name="Group 115"/>
                  <p:cNvGrpSpPr/>
                  <p:nvPr/>
                </p:nvGrpSpPr>
                <p:grpSpPr>
                  <a:xfrm rot="16200000">
                    <a:off x="1866901" y="5329767"/>
                    <a:ext cx="685800" cy="457200"/>
                    <a:chOff x="1524000" y="5943600"/>
                    <a:chExt cx="685800" cy="457200"/>
                  </a:xfrm>
                </p:grpSpPr>
                <p:sp>
                  <p:nvSpPr>
                    <p:cNvPr id="197" name="Arc 196"/>
                    <p:cNvSpPr/>
                    <p:nvPr/>
                  </p:nvSpPr>
                  <p:spPr>
                    <a:xfrm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  <p:sp>
                  <p:nvSpPr>
                    <p:cNvPr id="198" name="Arc 197"/>
                    <p:cNvSpPr/>
                    <p:nvPr/>
                  </p:nvSpPr>
                  <p:spPr>
                    <a:xfrm flipV="1"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  <p:grpSp>
                <p:nvGrpSpPr>
                  <p:cNvPr id="194" name="Group 118"/>
                  <p:cNvGrpSpPr/>
                  <p:nvPr/>
                </p:nvGrpSpPr>
                <p:grpSpPr>
                  <a:xfrm rot="5400000" flipV="1">
                    <a:off x="1807633" y="5507569"/>
                    <a:ext cx="423335" cy="76200"/>
                    <a:chOff x="1524000" y="5943600"/>
                    <a:chExt cx="685800" cy="457200"/>
                  </a:xfrm>
                </p:grpSpPr>
                <p:sp>
                  <p:nvSpPr>
                    <p:cNvPr id="195" name="Arc 194"/>
                    <p:cNvSpPr/>
                    <p:nvPr/>
                  </p:nvSpPr>
                  <p:spPr>
                    <a:xfrm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  <p:sp>
                  <p:nvSpPr>
                    <p:cNvPr id="196" name="Arc 195"/>
                    <p:cNvSpPr/>
                    <p:nvPr/>
                  </p:nvSpPr>
                  <p:spPr>
                    <a:xfrm flipV="1"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</p:grpSp>
            <p:grpSp>
              <p:nvGrpSpPr>
                <p:cNvPr id="165" name="Group 164"/>
                <p:cNvGrpSpPr/>
                <p:nvPr/>
              </p:nvGrpSpPr>
              <p:grpSpPr>
                <a:xfrm>
                  <a:off x="2579511" y="5215467"/>
                  <a:ext cx="304799" cy="423333"/>
                  <a:chOff x="1981201" y="5215467"/>
                  <a:chExt cx="457200" cy="685800"/>
                </a:xfrm>
              </p:grpSpPr>
              <p:grpSp>
                <p:nvGrpSpPr>
                  <p:cNvPr id="187" name="Group 115"/>
                  <p:cNvGrpSpPr/>
                  <p:nvPr/>
                </p:nvGrpSpPr>
                <p:grpSpPr>
                  <a:xfrm rot="16200000">
                    <a:off x="1866901" y="5329767"/>
                    <a:ext cx="685800" cy="457200"/>
                    <a:chOff x="1524000" y="5943600"/>
                    <a:chExt cx="685800" cy="457200"/>
                  </a:xfrm>
                </p:grpSpPr>
                <p:sp>
                  <p:nvSpPr>
                    <p:cNvPr id="191" name="Arc 190"/>
                    <p:cNvSpPr/>
                    <p:nvPr/>
                  </p:nvSpPr>
                  <p:spPr>
                    <a:xfrm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  <p:sp>
                  <p:nvSpPr>
                    <p:cNvPr id="192" name="Arc 191"/>
                    <p:cNvSpPr/>
                    <p:nvPr/>
                  </p:nvSpPr>
                  <p:spPr>
                    <a:xfrm flipV="1"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  <p:grpSp>
                <p:nvGrpSpPr>
                  <p:cNvPr id="188" name="Group 118"/>
                  <p:cNvGrpSpPr/>
                  <p:nvPr/>
                </p:nvGrpSpPr>
                <p:grpSpPr>
                  <a:xfrm rot="5400000" flipV="1">
                    <a:off x="1807633" y="5507569"/>
                    <a:ext cx="423335" cy="76200"/>
                    <a:chOff x="1524000" y="5943600"/>
                    <a:chExt cx="685800" cy="457200"/>
                  </a:xfrm>
                </p:grpSpPr>
                <p:sp>
                  <p:nvSpPr>
                    <p:cNvPr id="189" name="Arc 188"/>
                    <p:cNvSpPr/>
                    <p:nvPr/>
                  </p:nvSpPr>
                  <p:spPr>
                    <a:xfrm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  <p:sp>
                  <p:nvSpPr>
                    <p:cNvPr id="190" name="Arc 189"/>
                    <p:cNvSpPr/>
                    <p:nvPr/>
                  </p:nvSpPr>
                  <p:spPr>
                    <a:xfrm flipV="1"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</p:grpSp>
            <p:grpSp>
              <p:nvGrpSpPr>
                <p:cNvPr id="175" name="Group 115"/>
                <p:cNvGrpSpPr/>
                <p:nvPr/>
              </p:nvGrpSpPr>
              <p:grpSpPr>
                <a:xfrm rot="16200000">
                  <a:off x="2269067" y="5274734"/>
                  <a:ext cx="423333" cy="304799"/>
                  <a:chOff x="1524000" y="5943600"/>
                  <a:chExt cx="685800" cy="457200"/>
                </a:xfrm>
              </p:grpSpPr>
              <p:sp>
                <p:nvSpPr>
                  <p:cNvPr id="185" name="Arc 184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86" name="Arc 185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cxnSp>
              <p:nvCxnSpPr>
                <p:cNvPr id="177" name="Straight Connector 176"/>
                <p:cNvCxnSpPr/>
                <p:nvPr/>
              </p:nvCxnSpPr>
              <p:spPr>
                <a:xfrm flipV="1">
                  <a:off x="3897489" y="5419295"/>
                  <a:ext cx="1844895" cy="219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>
                  <a:off x="494462" y="5419295"/>
                  <a:ext cx="1825405" cy="219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" name="TextBox 4"/>
                  <p:cNvSpPr txBox="1"/>
                  <p:nvPr/>
                </p:nvSpPr>
                <p:spPr>
                  <a:xfrm>
                    <a:off x="3200400" y="3886200"/>
                    <a:ext cx="572786" cy="39074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𝑒𝑞</m:t>
                              </m:r>
                            </m:sub>
                          </m:sSub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5" name="TextBox 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00400" y="3886200"/>
                    <a:ext cx="572786" cy="390748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 b="-312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217" name="Group 216"/>
              <p:cNvGrpSpPr/>
              <p:nvPr/>
            </p:nvGrpSpPr>
            <p:grpSpPr>
              <a:xfrm>
                <a:off x="2935532" y="4866307"/>
                <a:ext cx="999066" cy="381000"/>
                <a:chOff x="2810934" y="5452533"/>
                <a:chExt cx="999066" cy="381000"/>
              </a:xfrm>
            </p:grpSpPr>
            <p:cxnSp>
              <p:nvCxnSpPr>
                <p:cNvPr id="218" name="Straight Arrow Connector 217"/>
                <p:cNvCxnSpPr/>
                <p:nvPr/>
              </p:nvCxnSpPr>
              <p:spPr>
                <a:xfrm>
                  <a:off x="3048000" y="5638800"/>
                  <a:ext cx="762000" cy="0"/>
                </a:xfrm>
                <a:prstGeom prst="straightConnector1">
                  <a:avLst/>
                </a:prstGeom>
                <a:ln w="19050">
                  <a:solidFill>
                    <a:srgbClr val="1B392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graphicFrame>
                  <p:nvGraphicFramePr>
                    <p:cNvPr id="219" name="Object 218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2810934" y="5452533"/>
                    <a:ext cx="283064" cy="381000"/>
                  </p:xfrm>
                  <a:graphic>
                    <a:graphicData uri="http://schemas.openxmlformats.org/presentationml/2006/ole">
                      <mc:AlternateContent>
                        <mc:Choice xmlns:v="urn:schemas-microsoft-com:vml" Requires="v">
                          <p:oleObj spid="_x0000_s2067" name="Equation" r:id="rId13" imgW="88560" imgH="164880" progId="Equation.3">
                            <p:embed/>
                          </p:oleObj>
                        </mc:Choice>
                        <mc:Fallback>
                          <p:oleObj name="Equation" r:id="rId13" imgW="88560" imgH="164880" progId="Equation.3">
                            <p:embed/>
                            <p:pic>
                              <p:nvPicPr>
                                <p:cNvPr id="219" name="Object 218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5">
                                  <a:extLst>
                                    <a:ext uri="{28A0092B-C50C-407E-A947-70E740481C1C}">
                                      <a14:useLocalDpi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2810934" y="5452533"/>
                                  <a:ext cx="283064" cy="381000"/>
                                </a:xfrm>
                                <a:prstGeom prst="rect">
                                  <a:avLst/>
                                </a:prstGeom>
                                <a:noFill/>
                                <a:extLst>
                                  <a:ext uri="{909E8E84-426E-40DD-AFC4-6F175D3DCCD1}">
                                    <a14:hiddenFill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mc:Choice>
              <mc:Fallback xmlns="">
                <p:graphicFrame>
                  <p:nvGraphicFramePr>
                    <p:cNvPr id="219" name="Object 218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2810934" y="5452533"/>
                    <a:ext cx="283064" cy="381000"/>
                  </p:xfrm>
                  <a:graphic>
                    <a:graphicData uri="http://schemas.openxmlformats.org/presentationml/2006/ole">
                      <mc:AlternateContent>
                        <mc:Choice xmlns:v="urn:schemas-microsoft-com:vml" Requires="v">
                          <p:oleObj spid="_x0000_s11308" name="Equation" r:id="rId14" imgW="88560" imgH="164880" progId="Equation.3">
                            <p:embed/>
                          </p:oleObj>
                        </mc:Choice>
                        <mc:Fallback>
                          <p:oleObj name="Equation" r:id="rId14" imgW="88560" imgH="164880" progId="Equation.3">
                            <p:embed/>
                            <p:pic>
                              <p:nvPicPr>
                                <p:cNvPr id="0" name="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15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2810934" y="5452533"/>
                                  <a:ext cx="283064" cy="381000"/>
                                </a:xfrm>
                                <a:prstGeom prst="rect">
                                  <a:avLst/>
                                </a:prstGeom>
                                <a:noFill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mc:Fallback>
            </mc:AlternateContent>
          </p:grpSp>
        </p:grpSp>
        <p:grpSp>
          <p:nvGrpSpPr>
            <p:cNvPr id="11" name="Group 10"/>
            <p:cNvGrpSpPr/>
            <p:nvPr/>
          </p:nvGrpSpPr>
          <p:grpSpPr>
            <a:xfrm>
              <a:off x="762000" y="3505200"/>
              <a:ext cx="5029200" cy="490224"/>
              <a:chOff x="762000" y="3505200"/>
              <a:chExt cx="5029200" cy="490224"/>
            </a:xfrm>
          </p:grpSpPr>
          <p:sp>
            <p:nvSpPr>
              <p:cNvPr id="224" name="TextBox 223"/>
              <p:cNvSpPr txBox="1"/>
              <p:nvPr/>
            </p:nvSpPr>
            <p:spPr>
              <a:xfrm>
                <a:off x="5410200" y="35052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_</a:t>
                </a:r>
              </a:p>
            </p:txBody>
          </p:sp>
          <p:sp>
            <p:nvSpPr>
              <p:cNvPr id="222" name="TextBox 221"/>
              <p:cNvSpPr txBox="1"/>
              <p:nvPr/>
            </p:nvSpPr>
            <p:spPr>
              <a:xfrm>
                <a:off x="762000" y="3626092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+</a:t>
                </a:r>
              </a:p>
            </p:txBody>
          </p:sp>
          <p:cxnSp>
            <p:nvCxnSpPr>
              <p:cNvPr id="8" name="Straight Arrow Connector 7"/>
              <p:cNvCxnSpPr/>
              <p:nvPr/>
            </p:nvCxnSpPr>
            <p:spPr>
              <a:xfrm>
                <a:off x="1127413" y="3812698"/>
                <a:ext cx="4187251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Rectangle 9"/>
              <p:cNvSpPr/>
              <p:nvPr/>
            </p:nvSpPr>
            <p:spPr>
              <a:xfrm>
                <a:off x="2935532" y="3626092"/>
                <a:ext cx="607768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2866912" y="3602654"/>
                    <a:ext cx="75071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𝑣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9" name="TextBox 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66912" y="3602654"/>
                    <a:ext cx="750712" cy="369332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991678" y="2013530"/>
                <a:ext cx="1262525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𝑑𝑖</m:t>
                          </m:r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1678" y="2013530"/>
                <a:ext cx="1262525" cy="618246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5" name="TextBox 224"/>
              <p:cNvSpPr txBox="1"/>
              <p:nvPr/>
            </p:nvSpPr>
            <p:spPr>
              <a:xfrm>
                <a:off x="8465940" y="2004884"/>
                <a:ext cx="1273169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𝑑𝑖</m:t>
                          </m:r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25" name="TextBox 2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5940" y="2004884"/>
                <a:ext cx="1273169" cy="618246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858000" y="2819400"/>
                <a:ext cx="2899576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𝑑𝑖</m:t>
                          </m:r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2819400"/>
                <a:ext cx="2899576" cy="618246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6" name="TextBox 225"/>
              <p:cNvSpPr txBox="1"/>
              <p:nvPr/>
            </p:nvSpPr>
            <p:spPr>
              <a:xfrm>
                <a:off x="7825509" y="4276815"/>
                <a:ext cx="1274451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𝑒𝑞</m:t>
                          </m:r>
                        </m:sub>
                      </m:sSub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𝑑𝑖</m:t>
                          </m:r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26" name="TextBox 2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5509" y="4276815"/>
                <a:ext cx="1274451" cy="618246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615909" y="5317839"/>
                <a:ext cx="1809894" cy="390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𝑒𝑞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5909" y="5317839"/>
                <a:ext cx="1809894" cy="390748"/>
              </a:xfrm>
              <a:prstGeom prst="rect">
                <a:avLst/>
              </a:prstGeom>
              <a:blipFill>
                <a:blip r:embed="rId21"/>
                <a:stretch>
                  <a:fillRect b="-46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7525077" y="5184361"/>
            <a:ext cx="2133600" cy="7153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60468996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ustom 4">
      <a:dk1>
        <a:sysClr val="windowText" lastClr="000000"/>
      </a:dk1>
      <a:lt1>
        <a:sysClr val="window" lastClr="FFFFFF"/>
      </a:lt1>
      <a:dk2>
        <a:srgbClr val="50000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solidFill>
          <a:srgbClr val="D6D2C4"/>
        </a:solidFill>
      </a:spPr>
      <a:bodyPr wrap="none" rtlCol="0">
        <a:spAutoFit/>
      </a:bodyPr>
      <a:lstStyle>
        <a:defPPr algn="l">
          <a:defRPr sz="1600" dirty="0" smtClean="0">
            <a:latin typeface="+mj-lt"/>
          </a:defRPr>
        </a:defPPr>
      </a:lstStyle>
    </a:tx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rchfield_Tamu.potx" id="{D319F705-7D6B-42A9-8290-E44552063D9C}" vid="{A0E7E341-871B-4BE6-A09B-E0E6CBF588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Birchfield_Tamu</Template>
  <TotalTime>0</TotalTime>
  <Words>1381</Words>
  <Application>Microsoft Office PowerPoint</Application>
  <PresentationFormat>Widescreen</PresentationFormat>
  <Paragraphs>305</Paragraphs>
  <Slides>18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Cambria Math</vt:lpstr>
      <vt:lpstr>Helvetica</vt:lpstr>
      <vt:lpstr>Times New Roman</vt:lpstr>
      <vt:lpstr>Wingdings</vt:lpstr>
      <vt:lpstr>Capsules</vt:lpstr>
      <vt:lpstr>Equation</vt:lpstr>
      <vt:lpstr>ECEN 214, Spring 2022 Electrical Circuit Theory</vt:lpstr>
      <vt:lpstr>Transient Circuit Analysis</vt:lpstr>
      <vt:lpstr>Introduction to Inductors and Capacitors</vt:lpstr>
      <vt:lpstr>Properties of Inductors and Capacitors</vt:lpstr>
      <vt:lpstr>Inverse to Fundamental I–V  Relationships</vt:lpstr>
      <vt:lpstr>Power and Energy in Inductors and Capacitors</vt:lpstr>
      <vt:lpstr>Example 1 for an RC Circuit</vt:lpstr>
      <vt:lpstr>Example 1 for an RC Circuit</vt:lpstr>
      <vt:lpstr>Inductors in Series</vt:lpstr>
      <vt:lpstr>Inductors in Parallel</vt:lpstr>
      <vt:lpstr>Capacitors in Series</vt:lpstr>
      <vt:lpstr>Capacitors in Parallel</vt:lpstr>
      <vt:lpstr>Example 2</vt:lpstr>
      <vt:lpstr>Example 2, Cont.</vt:lpstr>
      <vt:lpstr>Example 3</vt:lpstr>
      <vt:lpstr>Return to Example 1, How Can We Find v(t), i(t)?</vt:lpstr>
      <vt:lpstr>What You Need to Know Today</vt:lpstr>
      <vt:lpstr>Assignments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ECEN 615, Fall 2021 Methods of Electric Power System Analysis</dc:title>
  <dc:creator>Birchfield, Adam Barlow</dc:creator>
  <cp:lastModifiedBy>Adam Birchfield</cp:lastModifiedBy>
  <cp:revision>108</cp:revision>
  <cp:lastPrinted>2011-08-22T16:49:24Z</cp:lastPrinted>
  <dcterms:created xsi:type="dcterms:W3CDTF">2021-11-08T20:57:05Z</dcterms:created>
  <dcterms:modified xsi:type="dcterms:W3CDTF">2022-02-22T04:53:06Z</dcterms:modified>
</cp:coreProperties>
</file>