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18"/>
  </p:notesMasterIdLst>
  <p:handoutMasterIdLst>
    <p:handoutMasterId r:id="rId19"/>
  </p:handoutMasterIdLst>
  <p:sldIdLst>
    <p:sldId id="356" r:id="rId2"/>
    <p:sldId id="374" r:id="rId3"/>
    <p:sldId id="261" r:id="rId4"/>
    <p:sldId id="262" r:id="rId5"/>
    <p:sldId id="263" r:id="rId6"/>
    <p:sldId id="264" r:id="rId7"/>
    <p:sldId id="265" r:id="rId8"/>
    <p:sldId id="375" r:id="rId9"/>
    <p:sldId id="376" r:id="rId10"/>
    <p:sldId id="378" r:id="rId11"/>
    <p:sldId id="266" r:id="rId12"/>
    <p:sldId id="267" r:id="rId13"/>
    <p:sldId id="268" r:id="rId14"/>
    <p:sldId id="269" r:id="rId15"/>
    <p:sldId id="270" r:id="rId16"/>
    <p:sldId id="359" r:id="rId17"/>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2C4"/>
    <a:srgbClr val="500000"/>
    <a:srgbClr val="FFFFFF"/>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5088" autoAdjust="0"/>
  </p:normalViewPr>
  <p:slideViewPr>
    <p:cSldViewPr>
      <p:cViewPr varScale="1">
        <p:scale>
          <a:sx n="108" d="100"/>
          <a:sy n="108" d="100"/>
        </p:scale>
        <p:origin x="642" y="13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2-14T22:40:57.058"/>
    </inkml:context>
    <inkml:brush xml:id="br0">
      <inkml:brushProperty name="width" value="0.05292" units="cm"/>
      <inkml:brushProperty name="height" value="0.05292" units="cm"/>
      <inkml:brushProperty name="color" value="#FF0000"/>
    </inkml:brush>
  </inkml:definitions>
  <inkml:trace contextRef="#ctx0" brushRef="#br0">17300 11507 801 0,'0'16'320'0,"-9"-3"-41"16,3 1-23-16,0 0-26 0,0 1-2 0,-9 0-54 16,3 1 20-16,-11 3-58 0,1 1 15 0,-3 0-38 15,-8 3-34-15,6-5-12 16,0 1-3-16,-4-1-36 0,0-1 8 0,2-2-31 15,2 2 31-15,-2-2-19 0,0 2 9 16,2-2-21-16,-4 1 16 0,9 0-24 16,-1 3 1-16,0-2 22 0,2 2 8 0,3 1 5 0,1 1 11 15,3-1-6-15,-5 3 3 0,1-3 3 0,3 1 10 16,5 1 2 0,-1-3-13-16,1 0 11 0,-6 1-8 0,7-2-2 15,1-2 7-15,-2-1-13 0,1-1 6 0,3-3-13 16,-2 1-16-16,0-1 21 0,4-2-13 15,4-9 5-15,-11 16-10 0,7-9 5 0,4-7 36 16,-6 11 5-16,6-11-16 0,-6 10 27 0,6-10 4 16,0 0 26-16,0 0-28 0,0 15-11 15,0-15 6-15,0 0-18 0,0 0-16 0,12 11 13 16,-12-11 0-16,0 0-7 0,0 0 0 0,21 5-32 16,-21-5 19-16,0 0-13 0,0 0 0 15,0 0-18-15,25 3-3 0,-25-3 11 0,0 0-34 16,0 0-4-16,0 0 22 0,0 0-36 0,0 0-2 0,0 0-33 15,0 0 7-15,0 0-4 0,26-12-4 0,-26 12-9 16,0 0-14-16,0 0-12 0,0 0-13 0,0 0-20 16,0 0-16-16,0 0-23 15,0 0 59-15,0 0-69 0,0 0-100 0,0 0-15 16,0 0-326-16,0 0 78 0,15-8 35 0,-15 8 54 16,16-6 56-16</inkml:trace>
  <inkml:trace contextRef="#ctx0" brushRef="#br0" timeOffset="952.44">22790 11386 719 0,'0'0'322'0,"23"-1"-22"16,-23 1 2-16,0 0-10 0,0 0-31 0,29-2-10 15,-29 2-11-15,0 0-25 0,0 0-15 0,0 0-8 16,24-3-13-16,-24 3 16 0,0 0-32 16,0 0-30-16,0 0 11 0,0 0-3 0,0 0-11 15,0 0-45-15,0 0 35 0,31 1-54 16,-31-1 6-16,0 0-36 0,0 0-28 0,0 0-21 16,23 8-8-16,-23-8-38 0,0 0-2 15,23 7 10-15,-23-7-18 0,0 0-5 16,21 4-8-16,-21-4 12 0,0 0-9 0,27 4 13 0,-27-4 14 0,18 4-9 0,-18-4-3 15,23 2-31-15,-23-2-48 0,0 0-59 16,49 8 104-16,-26-8-383 0,-23 0-202 16,31 1 109-16,-31-1 50 0,39 0 42 15,-39 0 52-15</inkml:trace>
  <inkml:trace contextRef="#ctx0" brushRef="#br0" timeOffset="1771.33">20175 11158 709 0,'0'0'276'0,"0"0"-30"0,0 0-21 15,0 0-5-15,0 0-20 0,0 0-8 0,0 0-21 16,0 0-4-16,0 0-39 0,0 0 5 15,0 0-10-15,4-15-18 0,-4 15-3 0,0 0-13 16,0 0-9-16,0 0 4 0,0 0-22 16,-18-4 17-16,18 4-20 0,0 0-10 0,-23-3-11 15,23 3-7-15,-21-2-3 0,21 2-3 16,-23-4-53-16,23 4-20 0,-26-4-73 16,26 4-68-16,-27-3-98 0,27 3-5 15,-19-6-294-15,19 6 13 0,-23-6 107 0,23 6 13 16,-12-6 56-16</inkml:trace>
  <inkml:trace contextRef="#ctx0" brushRef="#br0" timeOffset="1920.81">19646 10999 335 0,'0'0'20'0,"0"0"-9"0,-15-6-29 16</inkml:trace>
  <inkml:trace contextRef="#ctx0" brushRef="#br0" timeOffset="9934.92">20956 10979 885 0,'23'2'312'0,"-23"-2"-12"0,0 0-34 0,27 4-36 0,-27-4 9 15,0 0-37-15,0 0-33 0,27 3-11 32,-27-3-24-32,0 0 9 0,0 0-23 0,0 0-20 15,27 3-23-15,-27-3 20 0,0 0-15 16,0 0-3-16,0 0-7 0,18 3 10 0,-18-3 20 16,0 0-25-16,0 0-16 0,0 0 14 0,23 5 30 15,-23-5 5-15,0 0-3 0,27 5-4 0,-27-5 9 0,0 0 3 16,25 4-35-16,-25-4 20 0,0 0-29 0,18 3-25 15,-18-3-2-15,0 0 25 16,0 0-31-16,0 0 14 0,0 0-14 0,0 0-10 16,0 0 0-16,0 0-7 0,0 0-8 0,0 0 53 15,0 0-20-15,0 0 8 0,0 0 7 16,0 0 16-16,0 0-8 0,3-20 0 0,-3 20 1 16,0 0-7-16,-11-18 7 0,11 18 19 15,-8-15-38-15,6 7-7 0,-2 0-3 0,4 8-21 16,-13-17 1-16,9 9 10 0,0-1-6 15,-2 0-7-15,-7 1-33 16,13 8 43-16,-8-17 3 0,4 10 2 0,-6-2-15 16,10 9 0-16,-13-16-16 0,7 7-4 0,2 0 25 15,4 9 7-15,-17-17-1 0,17 8-19 16,-6-1 5-16,2 0 11 0,0 0-13 0,0 0-1 16,0 0 9-16,4 10-1 0,0-20 8 0,0 10-15 15,0-1 13-15,0 11 10 0,-2-22-23 16,2 12-1-16,-2 0 11 0,2-1-35 0,0 11 6 15,-3-20 9-15,3 11-13 0,-4-1 28 16,4 10-31-16,-8-18 15 0,8 9-19 0,-8-1 19 16,6-1-12-16,-2 1 23 15,-1 0 10-15,-3-3-26 0,4 1-15 0,0 0 26 0,-2-2-3 0,-3-2-8 0,5 1 11 16,-4-1 0-16,4 0 2 0,-2 1-28 0,-3 0 18 16,1-2-18-16,4 4 23 15,2-3 6-15,-6 3-14 0,4-2 6 0,-1 0-14 16,1 1 32-16,4-1-19 0,-4 0 1 0,2 1-1 0,2-2 32 15,0-1-34-15,-4 1-8 0,4-2-15 16,0 3 15-16,0-2 24 0,0 2-6 0,4 1 0 16,-4 0 0-16,0 0-33 15,0 0 13-15,2 1 18 0,-2 0-3 0,4 1-23 16,-4-1 49-16,0 1-36 0,0-1 5 16,2 1-3-16,-2-1 1 15,0 1 30-15,0-1-46 0,0 2 51 0,0-2-15 0,0 13-39 16,2-21 24-16,-2 10-18 0,-2 1 12 0,2-1 3 15,0 11-10-15,0-20-5 16,0 8-3-16,0 12 2 0,0-19 55 0,0 9-27 0,0-2-4 16,0 1-10-16,0 0 4 0,2-2-7 0,-2 13 20 15,0-24-33-15,9 13 26 0,-9-1-18 16,0-2 10-16,0 3-13 0,4-2 5 16,0 2 29-16,-4-1-19 0,2-2-32 15,2 0 27-15,-4 1 13 0,4 0-4 16,-4-2-4-16,4 1 11 0,-4 0-11 15,5 0 1-15,-5 0-16 0,0-2-15 16,-5 3 23-16,5-2 28 0,0 0 3 0,0-1-39 16,-4 0 8-16,0-1 7 0,4 0-25 0,0-1 8 15,-4 0 7-15,2-2 18 16,-2 1 1-16,4-1-9 0,-4 2-10 0,4-2 6 0,-4 0-3 16,4 0 2-16,-5-2 8 0,3 4 21 0,0-3-49 15,-2 1 28-15,-2 0 0 0,2 1-2 16,0 1-3-16,-2-3-21 0,-3 3 24 0,5-2-13 15,-4 0-8-15,4 3 15 0,-2-6 47 16,-3 3-24-16,1 1-15 16,4 2 0-16,0-1-15 0,-2-1 18 0,1 1-21 0,1 2 33 0,4-2-14 0,-4 2-40 15,2 0 39-15,0-1-25 0,-2 0 56 0,2 1-70 16,-7-1 32-16,9 1-1 0,0 3-17 0,-4-2 28 16,4 1-14-16,-4 1 42 15,2-1-43-15,0 1-1 0,2-1 5 0,0 0 3 16,-6-3 5-16,6 2-45 0,0-2 42 0,0-1-10 15,-4 1-22-15,0-1 22 0,4 1-2 16,0 2 5-16,4-1 15 0,-4 0 18 0,0-2-41 16,0 4-10-16,0 1 10 0,4-1 34 0,-4-1-11 15,0 2-23 1,0-1-5-16,0 3 0 0,0-2-10 16,6 1 23-16,-4-1-5 0,-2 1 38 0,2 0-23 0,2 0-5 15,0 1-7-15,1 0-14 0,-1 1 34 16,-4 10-21-16,6-20 16 0,-2 10-6 0,0 0-22 15,0 0 10-15,-4 10-21 0,9-15 64 16,-9 15-43-16,6-12 2 0,-2 4 11 0,-4 8-16 16,4-13 11-16,-4 13 2 0,13-11 2 15,-13 11-7-15,6-11-3 0,-6 11-2 0,4-12 5 16,-4 12 48-16,4-16-50 0,4 7 4 0,-4-1-30 16,-2 0 5-16,1-2 18 0,-1 0-11 0,2 0 34 15,0 0-16 1,4-1-2-16,-6 0 5 0,2 2-13 0,-2-1-4 15,5 2 4-15,-3 0 36 0,4-1-16 0,-8 11-19 16,6-14 12-16,-6 14 18 0,8-12-8 16,-8 12-3-16,13-9 22 0,-13 9-22 0,10-5-7 15,-10 5 0-15,0 0 3 0,0 0-16 16,35 1 16-16,-35-1 61 0,0 0-57 0,0 0-14 16,38 7 12-16,-38-7 5 0,0 0 31 0,26 6-10 15,-26-6-6-15,27 2 1 0,-27-2-6 16,23 4 16-16,-23-4 15 0,31 2 6 15,-31-2-19-15,35 2 16 0,-16 1-26 0,-19-3-10 16,45 4 20-16,-20-3-22 0,-2 3 19 16,4-1-9-16,0-2 7 0,1 4-33 0,-1-2 21 0,0 0-6 0,4 0 1 0,4 3 4 15,-4-2-10-15,2 0 16 0,3 1-6 16,-5 0-27-16,4-1 27 0,-2 1-15 0,-2-1 5 16,0-1-15-16,2 1-13 0,-8 0 52 15,2 0-39-15,-1 0 25 0,-1-1-2 16,-25-3-26-16,48 5 11 0,-21-3 2 0,-5-1 0 0,1 1-15 15,0 2-8-15,0-1 38 0,4-1-14 16,-1 2-17-16,1-2 1 0,0 1 2 0,0 1-4 16,4-1 4-1,4 3 10-15,-2-3 6 0,2 1 15 16,3 0-30-16,-3 1 1 0,6-2 22 0,-2 1-19 16,3 0 16-16,-1-2-10 0,-4 2 4 15,3 0-12-15,-1-2-26 0,2 0 42 0,-4 1-4 16,1 0-9-16,-7-2-3 0,2 1 25 0,-4-1 1 15,-1-1-32-15,4 1 24 0,-6 0-15 0,-26-1 12 16,54 1 3-16,-31 0-29 0,-23-1 29 16,45 2-3-16,-24 0 3 0,2 1-8 15,-23-3-12-15,37 0 4 0,-37 0 0 0,39 2 14 0,-39-2-34 16,33 2 30 0,-33-2-7-16,35 0-10 0,-35 0 10 0,31 0-18 15,-31 0 28-15,34-4-10 0,-34 4-15 16,28 0 15-16,-28 0 21 0,29-3-34 15,-29 3 5-15,31-5 21 0,-31 5-18 0,23-2 18 0,-23 2-6 16,27-4-27-16,-27 4 25 16,27-1-13-16,-27 1 3 0,27-1 5 0,-27 1-18 0,27-2 36 15,-27 2-23-15,27-1-3 0,-27 1 8 16,22-3-23-16,-22 3 33 0,0 0-17 16,35-1 17-16,-35 1-15 0,27-4 7 0,-27 4 6 15,27-1 5-15,-27 1 10 0,0 0-31 0,35-1-17 16,-35 1 25-16,27-1 18 0,-27 1-34 15,27 0 9-15,-27 0 14 0,27 0-4 0,-27 0-3 0,29-3 10 0,-29 3-15 16,33-1 59-16,-33 1-82 0,35-1 15 16,-35 1-8-16,33-2 16 0,-33 2 3 0,41 0-9 15,-20 0 14-15,-21 0-26 0,44-1-5 16,-18 0 40-16,1 0-17 0,-27 1 5 0,50-2 0 16,-23 2-15-16,4-1 10 0,-4-1 0 0,0 1-5 15,1 1 7-15,-1-2 8 16,2-2-13-16,-2 3 6 0,0-2-21 0,2 0 15 0,2 1-5 15,-2-1 11-15,-4-1 12 0,4 4-20 0,-2-3-13 16,-5 1 33 0,5-3-36-16,-6 3 34 0,4-1 0 15,-25 3-26-15,35-4-3 0,-35 4 9 0,29-6 4 0,-15 4 0 16,-14 2-2-16,27-3-3 0,-27 3 3 16,21-5 7-16,-21 5-22 0,20-6 25 0,-20 6-23 15,17-6 12-15,-17 6 19 0,14-7-44 16,-14 7 75-16,0 0-62 0,17-5 35 0,-17 5-37 15,0 0 12-15,14-7 18 0,-14 7-30 0,0 0 35 16,0 0-26-16,0 0-19 0,17-6-1 16,-17 6 33-16,0 0-51 0,0 0 31 0,0 0-17 15,14-8-4-15,-14 8 8 0,0 0-5 16,0 0 10-16,0-14 52 16,0 14-62-16,0 0 26 0,0-15-11 0,0 15-10 15,2-10 21-15,-2 10 35 0,0-14-27 0,0 14-24 16,0-17 10-16,0 17 14 0,0-18 7 15,0 7 0-15,-2 0 5 0,2-3-31 0,0 1 26 16,-4 0-5-16,2-5-2 0,0-1-1 16,-4 1 23-16,2-3-10 0,-2-2-10 15,-1 0 10-15,3 0-7 0,-6 0-3 0,4-1-11 0,2 1 34 16,-3 0-23-16,-3-1-15 0,6 0 17 16,-2 0 3-16,0 4 21 0,-1 1-34 0,3-2 5 15,2 5 3-15,0-2 2 0,-2-1 14 16,4 4-6-16,4 1-26 0,-4 1 26 15,0-1 24-15,-4 0-22 0,4 0-12 0,0-2 13 0,-2 3-31 0,-2-1-11 0,2-2 42 16,-5 1 18-16,1 0-3 16,0-1-31-16,0 0 16 0,-2 1-18 0,1-1-14 15,1 2 24-15,2-1-23 0,0 4 29 0,-2-3 4 16,-1 3-15-16,1-3 5 0,4 2-13 16,-4-1 38-16,4 0-40 0,-8-2 18 0,5-1-6 15,-1 1-12-15,-4-1 2 0,2 2 3 0,-1-1 33 16,1-2-36-16,-2 1 10 0,2 1-12 15,-5-1 2-15,5 0 16 0,0 0 2 0,-3 1 18 16,3-3 3-16,0 3-62 16,2-2 18-16,-1 1 10 15,-1 0 34-15,2-1-34 0,2 3 16 0,-2-1-26 0,1 3 23 16,1-3 13-16,-2 1-13 0,4 0 36 16,-2 1-69-16,0-1 15 0,-2 0-8 0,1 0 27 15,3-1-4-15,-4-1 8 0,0-1-35 0,0 1 7 16,-3-1 3-16,1 1 15 0,2-1-21 15,-4 1 18-15,1 1 1 0,3-1-6 0,-2 0-2 16,2 3 0-16,-3 1-6 0,3-3 4 0,4 3 22 16,-8 0-23-16,4-1-13 0,1 0 44 15,-1 1-23-15,2 0 18 0,-2-1-16 16,4 2 3-16,-2-1-33 0,2 1 33 16,2-1 18-16,-2 0-33 0,-3 1-1 15,3 0 4-15,2 0 7 0,-4 0 5 0,4-1-18 16,0 12 23-16,4-22-13 0,-4 12-15 0,2-1 15 15,3 0-2-15,-5 11 5 0,2-16 23 16,0 7-41-16,-2 9 5 0,10-16 23 0,-10 7 16 16,0 9-37-16,8-14-4 0,-8 14 26 15,4-14-18-15,-4 14 24 0,9-14-26 0,-7 6 75 16,-2 8-38-16,12-18-35 0,-6 9 9 0,1 1-2 16,1-3 38-16,0 2-48 0,2-2 38 15,-1 1-36-15,3 0 11 0,-1 0-6 16,1-1 21-16,2 0 7 0,1 1-27 0,1 1-17 0,1-2 32 15,2 2-16-15,-3-2 8 0,5 1 3 0,4-1 25 16,-7 2-23-16,5 0-20 0,-5-2 25 0,3 3-17 16,0-2 30-16,-5 1-41 0,3-1 7 15,-5 1 6-15,1 1 3 0,-3-2 9 0,7 0 4 16,-9 0-24-16,3 0 49 0,-1-1-16 0,3 0-17 16,-3 2-19-16,-2-3 11 0,7 1-5 15,-7 2 7-15,3 0 21 0,-5-3-7 0,4 2 12 16,3 0-3-16,-3 0-38 0,-4 2 46 15,5-2-33-15,1-1 13 16,-1 2-31-16,-5 1 28 0,0 0-10 16,5-1 7-16,-13 9-7 0,18-14-8 0,-3 8 49 15,-7-1-54-15,-8 7 26 0,19-10 2 16,-19 10-15-16,14-8 33 0,-14 8-23 0,14-8-7 0,-14 8-1 16,0 0-15-16,15-9 44 15,-15 9-31-15,0 0 36 0,12-8-31 0,-12 8-16 16,0 0 9-16,0 0-11 0,13-7 23 0,-13 7-18 15,0 0 21-15,0 0-6 0,0 0 1 16,0 0 25-16,16-6-8 0,-16 6-14 0,0 0 6 16,0 0 1-16,0 0 18 0,0 0-54 0,0 0 41 15,0 0 23-15,13-6-59 16,-13 6 8-16,0 0 7 0,0 0 31 0,0 0-18 0,0 0-15 0,0 0 26 0,0 0-31 16,0 0 25-16,0 0-30 0,35 0 15 15,-35 0-13-15,0 0 10 0,0 0 16 0,37 5-5 16,-37-5 7-16,23 2-18 0,-23-2 9 15,33 3 9-15,-33-3-10 0,41 2 46 0,-18-1-5 16,-23-1-35-16,41 3 17 0,-16-2-13 0,2-1 8 31,-27 0 3-31,50 0-19 0,-22-1 16 0,3-1-17 0,3 1 4 0,-3 0 8 0,6-1 23 16,0-1-16-16,2 2-22 0,3-2-3 16,-1 0-13-16,0 0 23 15,5 0 6-15,-5 1 9 16,3-2-22-16,1 1-21 0,-4 0 20 0,7-1-2 0,-7 3 18 0,3-3-28 15,3 2 7-15,-1 1-4 0,-3 0-9 16,3-1 29-16,-3 1 10 0,2-2-5 0,-3 2-10 16,-1-1-6-16,-4 2-12 0,3-3 13 0,-5 1 15 15,4-1-23-15,-4 1 30 0,0-1-22 16,0 1-21-16,-8-1-3 0,13 0 9 0,-14 1 9 16,3 0-5-16,-2 1 3 0,2-2 8 15,-2 0-16-15,-2 2 36 0,4 0-36 0,-2 0 13 16,-2-1-15-16,-25 2 15 0,49-1-3 15,-22 0-2-15,-4 1 41 16,-23 0-41-16,41 0 10 0,-20-1-13 16,-21 1 1-16,39 0 12 0,-39 0 5 0,33-1-5 0,-33 1 0 15,33 0-30-15,-33 0 27 0,31-2-15 16,-31 2 31-16,31-1-13 0,-31 1-25 0,29-2 17 16,-29 2 16-16,35 2 5 0,-35-2-20 15,40 1-19-15,-40-1 18 0,41 3-17 16,-14-2 20-16,-5 0-8 0,5 2 13 0,0-2 8 0,2 0-28 15,-2 2-3-15,4-2-8 0,-2 0 65 16,0 1-32-16,2-2-1 0,0 0 22 16,2 0-41-16,0-2-5 0,2 2-2 0,-2 0 20 15,2 0 0-15,1 0-13 16,-3-1 23-16,6 0 8 0,-2-1-3 0,2 1-33 16,-3-1 26-16,-1 2-11 0,2-2-4 0,-6 1 14 15,2 0-17-15,0-1 20 0,-4 0-27 16,4 1 1-16,-4-2-7 0,2 2-10 0,-2-1 69 15,0 1-47-15,2-1 70 0,-8 1-61 0,6 0-11 16,-29 1 26-16,51-2-21 0,-24 2 23 16,0 0-20-16,-2 0-33 0,-25 0 48 0,51 3-58 15,-24-2 12-15,-4 1 18 0,-23-2-8 0,48 3 26 16,-24-1-25-16,-1 1 12 0,-23-3-23 16,46 6 5-16,-24-2 31 0,-1 0-23 15,4 0-15-15,-2-1 20 0,-1 1 13 0,3 1 28 0,-2 0-28 16,2 0 18-16,2 0-21 0,-1 0-5 0,-3 0 3 15,2 0 17-15,-2-1-12 0,2 1 23 16,-1-2-43-16,1 2-9 0,2-2 24 0,0 1 0 16,0 0 18-16,2-2-26 0,-2 1 13 0,2-1 12 15,4 0-4-15,0 0-8 0,-2 1-6 0,0-2-4 16,2 0 20-16,-2-1 0 16,0 0-5-16,-2 1 3 0,0-1 17 0,-2 1-9 15,-27-1 17-15,53 2-46 0,-26-1 5 0,-4 0-2 16,-23-1 17-16,45 3-25 15,-26-1-10-15,-19-2 12 0,35 4-12 16,-35-4 10-16,29 5-28 0,-29-5 15 0,27 4-7 0,-27-4 4 16,21 3-2-16,-21-3 23 0,20 5-5 15,-20-5 8-15,15 7-29 0,-15-7 9 0,14 6 24 16,-14-6-22-16,11 10 54 0,-11-10-45 0,8 12-1 16,-8-12-8-16,6 14 25 15,-6-14 12-15,6 18-23 0,-4-8 1 0,-2-10 38 16,6 22-43-16,1-11 20 0,-5 2-7 0,-2-2-20 0,4 2 24 15,-2-1 9-15,-2-12-3 0,0 24-18 16,0-12 5-16,-2 2 16 16,-2-1-13-16,4-2 2 0,-2 1 8 0,-2 0-15 0,-1 1 48 0,-1 0-48 15,0-1 9-15,0 0 6 0,0-1 3 0,-3 3 25 16,3-1-41-16,-2-2 6 0,-2 2-1 0,1 0 13 16,-3 0 10-16,4 1-7 0,-5 0-28 15,5 1 12-15,-4-1 11 0,3 1-6 0,-3-2 16 16,4 2-16-16,-1 0 11 0,-1 0-13 0,2 0-11 15,-1 1 16-15,3-2-2 0,-6 1 20 16,6 0-28-16,-3 2 12 0,1-2 3 0,2 1-15 16,-4 0 18-16,1-1-24 0,3 1 11 15,0 2 23-15,-2-1-31 16,1 1 44-16,1 0-31 16,2-1-3-16,-2-1 44 0,-4 2-46 0,1-2 3 0,3 0-24 0,0 2 26 15,-2-3 44-15,1 1-52 0,1-3 30 16,-2 3-36-16,2-1 9 0,0 0 12 15,-1 1 1-15,5-1 15 0,-4 1-8 0,6-2-17 16,-2 0 40-16,2 1-12 0,0 1-19 0,0 0 4 16,0 0-14-16,2 0-2 0,-2 0 7 0,4 2-7 15,-4-2 26-15,2 2-21 0,0-1-9 16,-2 0 15-16,0-2-8 0,0 3 50 16,-2-4-58-16,4 1 1 0,-2 0 18 0,0-1-9 15,0 0 15-15,0 3-30 16,0-2 13-16,0 0 32 0,0-2-40 15,4 2 31-15,-4 0-10 0,3 1-15 0,1 0-1 0,-2 0 31 16,2 0-19-16,-2 1-7 0,0-4-5 16,4 3 73-16,-2-2-69 0,-2 2 16 15,3-1-10-15,-3-3-15 0,0 2 36 0,-2-1-47 16,4 1-7-16,-2-1 46 0,2 1-39 0,-4-1 47 16,2 2-31-16,2-1 15 0,-4 2-24 15,4 1 23-15,0-3 6 0,-1 2-35 0,1 1 7 16,-2 1 26-16,2 0-11 0,2-1 45 15,-2 0-60-15,0 0-5 0,5-1 26 0,-5 0-1 16,0 2 6-16,2-2-18 0,-2 1-13 16,-2 0 15-16,4-1-12 0,1 1 43 0,-5 1-25 0,2-1 10 0,-2 0-13 15,2 1-16-15,-2-2 3 0,4 2 11 0,-4-2 2 16,3 1 23-16,1 0-21 0,0 4-17 16,-2-4 10-16,6 2-10 0,-3-1 19 0,1 1-14 15,-2 0 10-15,0-1 8 0,3 1-10 0,-7-2 2 16,4-1-6-16,0 1-12 0,0 0 13 15,-4-3-15-15,5 2 53 0,-3-1-33 0,2-1-10 16,-4 2 5-16,4-4 15 0,0 4 13 0,1-1 16 16,-3 0-57-16,2 1 30 15,0 0-9 1,0-1 10-16,3 1-26 0,1-2-2 0,-6 2 15 0,6-1 7 0,3 1-14 16,-5 2 30-16,0-6-16 0,1 3 27 15,-3-1-45-15,0-2 32 0,2 1-36 0,-2 0 4 16,5 1 19-16,-3-1-21 0,-2-1 11 0,0-1 7 15,1 1-5-15,1-1 28 0,-2 0-38 16,-4 1-6-16,4-3 16 0,1 3 3 16,-7-12-3-16,12 22 5 0,-10-13-10 0,4 1-13 15,0 1 5-15,1 0 39 0,-7-11-11 16,8 20-28-16,-2-8 11 0,0-1-6 0,1 2 16 16,-3-1-13-16,2 0-6 0,-2 0-4 15,2 0 0-15,-2-1 27 16,0 1-27-16,-4-12 5 0,9 21 33 0,-5-10-26 0,-2 0-20 15,0 0 18-15,2 0-18 0,-4-11 23 16,2 24-5-16,2-12-13 0,-4 1 7 16,2 0-6-16,-2-1 22 0,5 2 3 0,-5 0-29 15,0 1 65-15,2 0-47 0,0 2 30 0,-2-2-41 16,-2-1-12-16,2 2 29 0,0-1-18 16,0 0 22-16,0 1 1 0,-2 2-29 0,2-2 21 15,-5 0-5-15,3 1 18 0,-2-1-13 0,2 1-13 16,-2 1 42-16,2-1-27 0,2 1-7 15,0 1-8-15,-2 0 11 0,4 0 14 16,-2 1 9-16,0 2-34 0,0 0 8 0,0-1 15 0,0 2 26 16,2-2-45-16,2 4-5 0,-4-4 16 0,2 1-14 15,-2 0 7-15,4-2-18 0,-4 1 17 0,0 0-11 0,0-1 5 16,0 1 59-16,2 0-52 0,-2-2-15 16,-2 0 45-16,2-1-45 0,0 0 43 0,0 0-33 15,-4-2-6-15,4 2 16 0,0-1 0 16,-2 1 23-16,2-3-33 0,0 2-3 15,0 1 8-15,2-2 5 0,-2 2 0 0,4 0 3 16,-4-2-1-16,2 1 24 0,3 2-21 0,-5-2-18 16,2 1 13-16,0-1-23 15,2-1 54-15,-4 0-37 16,2 1-9-16,-2-1-5 0,0-2 23 0,0 1 14 0,4 0-24 0,-8-1-3 16,4 0 4-16,0-1-19 0,0 2 38 15,4-1-1-15,-4 1-19 0,-4-1 12 16,8 1 0-16,-2 1-8 0,-2-2-9 0,4 4 1 15,-4-1 9-15,0-2 21 0,2 3-30 16,2-1-2-16,-2 0 10 0,1 1 11 0,-3-1 2 16,4 2 3-16,-2-2-17 0,2 0-11 0,-4 2 6 15,2-3 22-15,2 2-8 0,-2 0-3 16,0 1-13-16,-2-2 17 0,4 2 2 0,-2 1-3 16,-2-2 13-16,5-2-40 15,-5 2 41-15,2-1-14 0,-2 0-5 16,4-2-11-16,-2-1-2 0,-2 0 25 0,0-2-18 0,0 1 0 15,0-1 12-15,-2-1-8 0,2 2 22 16,0-13-35-16,-4 24 6 0,2-12 8 16,2 1-13-16,0-1 42 0,0-1-29 0,0-11 1 15,0 22-13-15,0-10 33 0,0-12 36 16,0 21-61-16,0-11-7 0,0 2-9 0,0-12 6 16,0 20-1-16,0-9 14 0,0-1 7 0,0-10-15 15,0 22 11-15,2-10-10 0,2-1 7 16,-2 0-6-16,-2-11 26 0,6 21 0 0,-6-10-39 15,0-11 29-15,2 22-18 0,-2-14 60 16,0-8-52-16,4 19-27 0,-4-10 15 0,0-9-4 0,0 22 18 0,2-13-5 16,-2-9-3-16,4 22 5 0,-4-11-4 0,0 0 38 15,0-11-37-15,0 22 1 0,0-11-2 16,-4 0 19-16,4 0-10 0,-6 1-29 0,4-1 6 16,-4 0 6-16,4 0-6 0,-4-1 39 0,-1 2-20 15,7-12-8-15,-8 20 10 0,-2-11-6 16,4 0 1-16,-3 0-15 0,-3 0 5 15,2-1 9-15,-3 0 1 0,-1-1 5 0,1 1-23 0,-1 0 21 16,-5-2 9-16,3 1 24 0,-1 2-28 16,1-4-6-16,-5 1-21 15,2 0 40-15,-1-1-18 16,-1 2 12-16,0-2-10 0,-1 0-18 0,-5 0 26 0,0 1-18 16,0-2 30-16,0 0 7 0,0 0-33 0,-6 1-10 15,2 2 24-15,0-2 23 0,2-1-30 0,0 0-19 16,-4 0 24-16,4 1 2 0,-2-1 2 15,4-1-23-15,0 0 1 0,-2 0 9 0,3-1-12 16,3 2 2-16,-4-2-10 0,0 0 8 0,2 0 85 16,25-2-79-16,-47 3 17 0,24-2-7 15,23-1-23-15,-39 2 20 0,39-2-26 0,-35 1 10 16,14-1 7 0,21 0 6-16,-33 2-3 0,33-2-4 0,-31 4 37 0,12-2-41 0,19-2-3 0,-33 5 19 15,17-2-8-15,-5 0 5 0,21-3 3 0,-33 8 5 16,14-3 39-16,3 0-47 0,-3 0 37 15,1 2-55-15,1-2 6 0,-4 0 15 0,7 2-3 16,-7 0-15-16,3 0-7 0,-1-1 14 0,-2 1 24 16,1 1-15-16,-1 0-21 0,0 0 28 31,-1 1-5-31,-3-1 7 0,2 1-17 16,2 0 20-16,-5 1-22 0,1 0-14 0,0 0 49 15,-2-1-31-15,-4 1 34 0,2-2-46 16,0 2 14-16,-8 2 4 0,6-4 7 0,-8 5-15 15,-3-3 15-15,1 1 8 0,-5 0-13 0,3 1-16 0,-4-1 19 0,-7 1-8 16,0 2 30-16,2-1-12 0,-6 2-10 0,3 0 2 16,1-1-31-16,-2 0 6 15,0 0 22-15,0 1 47 0,-3 1-67 0,-1-3 15 0,2 0-7 16,-2 2 13-16,-2-1-11 0,0-2-10 0,-6-1 41 16,-1 2-38-16,1-4 12 0,0 3-15 15,-4-1 11-15,1-2-1 0,1 1-5 0,-4 0 34 16,-1-2-34-16,-1 1 18 0,1 0-8 15,1 0 21 1,-3 1-12-16,3-1-12 0,-23 4 4 0,16-1 4 16,11-4 4-16,-2 3-17 0,-3-1 32 0,-20 5-3 15,16-3-13-15,5-4-18 0,4 4 13 16,-3-5 28-16,-3 3-28 0,2-1-5 0,-1 0-15 16,1-2 35-16,-3 1-28 0,-3-2 16 15,1 0-24-15,-24 3 79 0,10-3-31 0,10-1-38 16,2-1 9-16,3 1-16 0,-7 0 22 0,2-1-18 15,5 1 55-15,-9 0-34 0,4 1-17 16,-4-3-3-16,5 2 8 0,-7 0 28 0,4-2-31 16,-35 1 8-16,21 0-17 0,10-1 9 15,-6-1 5-15,-27 2 10 0,19-3-1 16,-19 2-24-16,21 1 8 0,10-2-5 0,2 1 20 0,-2-1-5 0,0 1 0 0,-29 1 10 16,14-1-30-16,16-1 14 0,-28 2-14 15,12-2 61-15,13 1-31 0,4-1-23 16,-37 1 6-1,23-1 14-15,14-1-25 0,-2 1 47 16,2-1-29-16,-2 2-3 0,6-2-2 0,1 1-3 16,1-1 11-16,-6 1 10 0,9-1-11 0,-7 2-10 15,6-2 8-15,-4 0 31 16,9 0-54-16,-11 0 5 0,6 0 11 0,-3-1 14 0,13 0-14 16,3 2-1-16,-8-4 0 0,-5 2-5 0,13 0 36 15,-5 0-33-15,-7-1 38 0,10 0-28 0,6 0 3 16,-9 0 28-16,7-2-11 0,2 1-20 0,-13-3-10 15,11 1-4-15,2 0 18 0,-2-2 3 16,8 1-14-16,-2 1 14 0,7-2-18 0,-5 1 7 16,4 0 8-16,0-1-11 0,9 1-21 0,-5 0 51 15,7 0-33-15,1 0-3 0,3 0 11 16,6 0 12-16,-6 1-10 0,1-1 0 0,3 1-13 16,8 1 41-16,1-1-30 0,3 0 9 15,0 1-22-15,0-2 28 0,5 0-16 0,-3 2 14 16,21 3-32-16,-33-6 11 15,16 2 35-15,17 4-18 0,-18-8-3 16,18 8 10-16,-19-7 15 0,19 7-26 0,-16-7 11 16,16 7 18-16,-6-5-14 0,6 5-6 0,0 0 24 15,-13-10-38-15,13 10 8 0,0 0 1 16,-8-7 23-16,8 7-12 0,0 0-5 0,0 0-9 16,0 0 12-16,0 0 13 0,0 0-27 0,21-15 1 15,-21 15 12-15,0 0-18 0,22-5 1 0,-22 5-6 16,23-4 36-16,-23 4-25 0,23-2-13 0,-23 2 5 15,27-3-11-15,-27 3 37 16,35-2-26-16,-17 0 5 0,-18 2 10 16,36-5-10-16,-14 4 28 0,-22 1-18 0,42-5 3 0,-20 2-5 0,1-1-11 15,4 1 8-15,-4 0 11 0,4-2 22 16,-1 2-48-16,1-1 10 0,4-2-5 0,0 2 15 0,-4 0 0 16,6-2-5-16,-6 2-7 15,8 0-1-15,-8 0-7 0,8-2 10 0,-8 0 5 16,6 1 21-16,-2 1-31 0,0-3 2 0,-4 3 23 15,4-3-14 1,0 1 19-16,-4-1-38 0,2 0 39 16,2-1 10-16,-4 1-44 0,4 0-7 0,-4-1 7 15,0 2 11-15,-1-1-19 0,1-2-12 16,4 3 33-16,-4 0-23 0,-4 1 3 0,4 1 7 16,4-3 31-16,-4 2-10 0,0-3-10 0,1 4-16 0,-3-1-10 15,-2-1 41-15,0 2-5 0,0-2-39 16,-1 2 3-16,5-4 5 0,-12 1 18 0,11-1-10 15,-9-1-6-15,2-1 11 0,-1 1-28 16,-1-3 41-16,1 0-18 0,-3 0 15 0,-3 0-10 16,7-2 15-16,-7 1-5 0,-1-1-13 0,7-1-20 15,-10-1 25-15,5 1 34 0,1 0-54 16,-1-1 18-16,1 0-4 0,-1 1 0 0,1 0 22 16,1 2-1-16,-3-1 35 0,4 0-50 0,3 1-17 15,-4 2 10 1,-3-1 17-16,2 2 1 0,5-1-11 0,-7 3-7 15,3-1 10-15,8-1-18 0,-15 2 34 0,13 1-27 16,-7-1 47-16,1 1-23 0,1 1-23 16,-1 0-8-16,-1 0 18 0,-2 0 0 0,-12 6-3 15,27-9-12-15,-12 5 15 0,-15 4-16 0,27-7 24 16,-27 7-13-16,22-5-8 0,-22 5 13 16,21-4-2-16,-21 4-16 0,23-3 20 15,-23 3 19-15,22-4-34 0,-22 4-10 0,19-5 26 16,-19 5-12-16,19-6 30 0,-19 6-54 0,16-12-10 15,-7 2 19-15,-3 2-4 0,-2-2 31 0,0-1-35 16,0 0 54-16,0-2-33 16,-4-1 6-16,4 2-15 0,-2-2 4 0,-2 0 6 0,0 2 3 0,3-1-15 0,-3 1 22 15,0-1 0-15,0 2-1 16,0-2-7-16,0 1 21 0,-3 0-44 0,3 1 3 16,0-1 15-16,0 12 13 0,3-17 28 0,-3 7-31 15,0 10-2-15,-3-17 7 0,3 8-6 0,0 9 4 16,0-13 10-16,0 13-34 0,0-14 20 15,0 14 1-15,-2-14 3 0,2 14-20 0,2-13 43 16,-2 13 2-16,0-12-35 0,0 12-1 16,0 0 4-16,-2-15 2 0,2 15 5 0,0 0-7 15,0-10 4-15,0 10-46 16,0 0 8-16,0-11 11 16,0 11 35-16,0 0-67 0,0 0-4 0,0 0-21 0,-12-7-8 15,12 7-25-15,0 0-24 0,0 0-12 16,0 0-61-16,-27-3-19 0,27 3-40 0,0 0-47 15,0 0-35-15,-27-1-354 0,27 1 60 0,0 0 32 16,0 0 75-16,0 0 51 0,-12-8 74 16</inkml:trace>
  <inkml:trace contextRef="#ctx0" brushRef="#br0" timeOffset="69433.95">15089 4232 348 0,'0'0'138'0,"0"0"-41"0,0 0-5 0,0 0 0 0,-10-3 6 16,10 3 19-16,0 0-12 0,0 0 21 16,-6-7 2-16,6 7-34 0,0 0 32 0,0 0 10 15,0 0 17-15,0 0 47 0,-7-8-1 16,7 8-9-16,0 0 27 0,0 0 1 15,0 0-8-15,0 0-5 0,-3-7 12 16,3 7-7-16,0 0 5 16,0 0-28-16,0 0-13 0,0 0-13 0,0 0-10 0,0 0-28 15,0 0 15-15,11-16-22 0,-11 16-17 0,0 0-11 16,7-7-9-16,-7 7 5 0,10-7-30 16,-10 7-10-16,8-9 7 0,-8 9 3 15,16-8-11-15,-8 1-10 0,1 0 11 0,5 2-19 16,-1-2-9-16,4-1 17 0,-5-1-18 0,4 3 11 15,-3 1 5-15,1 1-13 0,-3-2-11 16,1 5-9-16,-12 1 30 0,21 1-28 0,-21-1 23 16,14 10-26-16,-4-2 3 0,-6 5-7 15,3 0 22-15,-1 4 6 16,-2 1-16-16,1 3 2 0,1 7 9 0,1 1-6 16,-1 4 33-16,1-2 4 0,3 2-17 15,-3 1 27-15,6 8-34 0,2 0 41 0,-3-7-23 16,0-7 15-16,-2 0-7 0,2-8 22 0,-3 0 16 15,4-5 16-15,-3-3-19 0,5-4-20 16,-3-6-10-16,3-1 12 0,1-6-9 0,4-5-16 16,-1-3 12-16,3-9-22 0,0-1 18 0,5-10-24 15,-6 4 1-15,-6 3-3 0,-1 0-28 16,0 0-13-16,-6 4 23 0,-1-1 0 0,-1 1-23 16,-3 3 13-16,0 2-20 0,-2-1 4 0,0 1 8 15,-1 2 6-15,0 0 12 16,0 2-18-16,0 2 5 0,0 0 21 0,0 11-8 0,2-18 36 0,-2 18-13 0,0-13-10 15,0 13 3-15,6-11 4 0,-1 6 1 16,4-1-8-16,2 1-16 0,0 2-4 0,5-1 4 16,5 0 16-16,2-3-8 0,1 0 19 15,5-4-17-15,4-2-27 0,8-6 20 0,1-5-23 16,-4-1-28-16,1-2-15 0,-4 0-13 0,1-1-37 16,-4-1-4-16,-1-1 8 0,-7 6-65 15,-4 3-48-15,-5 3-105 0,-4 2-100 16,0 2-92-16,-3 3-215 0,-3 3-49 0,-2 3 52 15,-3 5 53-15,7-6 72 16,-7 6 66-16,0 0 67 16,0 0 34-16</inkml:trace>
  <inkml:trace contextRef="#ctx0" brushRef="#br0" timeOffset="70028.38">16007 4443 1021 0,'0'0'340'0,"0"0"-4"16,0 0-68-16,0 0-22 0,0 0-26 0,0 0-10 16,0 0-31-16,0 0-7 0,0 0-47 15,-14-18 3-15,-1 18 0 0,-1 1-13 16,-4 3-15-16,0 0 10 0,0-1-7 0,0 3-4 0,4 3 9 0,0-2 23 0,-2 2 9 15,5 2 1-15,-1-3 8 0,4 1-14 16,3 0 21-16,-2-2-10 0,4 0 3 0,5-7-14 16,-5 12-7-16,5-12-12 0,0 0 6 15,12 12-14-15,-12-12-1 0,18 7-32 0,-6-4-1 16,1-1 25-16,2 2-60 0,2-2 7 16,-2 3-2-16,2 0-14 0,-3 0 1 15,2 3-3-15,-3 0 11 0,-1 2 4 0,-2 1-33 0,-1 2 1 16,0-1 7-16,-3 2 5 0,-5-2-18 0,1 3-5 15,-4-1 5 1,1 2-8-16,-5-3 8 16,-2 2 11-16,0 0-6 0,-4-3-15 0,1 0 15 0,-3 2 18 0,-3-2-33 15,1-1-8 1,-2 1-5-16,4-3-7 0,0-1-26 0,-1 2-49 0,3-5-36 0,0 2-20 16,2-1-31-16,-1-1-76 0,3-3-103 15,8-2-141-15,0 0-323 0,0 0 60 0,0 0 99 16,0 0 62-16,0 0 31 0,0-21 55 0,0 21 68 15</inkml:trace>
  <inkml:trace contextRef="#ctx0" brushRef="#br0" timeOffset="72360.25">16442 4364 478 0,'0'0'233'0,"0"0"21"16,0 0 1-16,0 0 9 0,0 0-18 0,-15-4-34 15,15 4 14-15,0 0 6 0,0 0 7 16,0 0-30-16,0 0-6 0,0 0-34 0,0 0-8 16,0 0 39-16,0 0-24 15,0 0 16-15,0 0-33 0,0 0-13 0,0 0 20 0,-10-4-25 0,10 4 0 0,0 0-6 16,0 0 19-16,0 0-18 0,0 0-19 0,0 0 32 16,0 0-34-16,0 0-13 0,0 0 14 15,0 0-6-15,0 0 18 0,0 0 2 0,0 0 19 16,0 0-16-16,0 0 56 0,0 0-46 0,0 0 8 15,0 0-35-15,0 0 9 0,0 0 11 16,35-11-31-16,-21 8-11 0,3 1 4 0,4-3-22 16,8 0 22-16,-1 0-32 0,7-3 11 15,3 2-3-15,1 0-61 0,4 0 56 16,-3 0-33-16,0 1-3 0,-2 2 6 16,-6 0-1-1,-1 1-10-15,-1 1-17 0,-7 1-11 0,1-2 0 0,-3 2-24 0,0 2-16 16,-5-1-12-16,-1-1-55 0,-1 2-34 0,-1-2 3 15,-13 0-3-15,24 2-28 0,-24-2-10 0,18 2-39 16,-18-2-17-16,15 1-24 0,-15-1-66 16,15 3-84-16,-15-3-98 0,11 2-402 0,-11-2 41 15,0 0 124-15,20 0 60 0,-20 0 93 16,20 0 23-16,-5 1 135 0,0-1-10 16</inkml:trace>
  <inkml:trace contextRef="#ctx0" brushRef="#br0" timeOffset="73699.42">22031 5976 729 0,'0'0'269'0,"0"0"-26"0,0 0 10 0,0 0-12 0,0 0 33 16,0 0-51-16,0 0 22 0,0 0-25 0,0 0 1 15,0 0-14-15,0 0-13 16,0 0-20-16,-7 40-35 0,4-22-1 0,0 4 3 16,0 5-34-16,1 0-2 0,0 6-15 0,-1 2 33 15,2 3-62-15,-2-2-10 0,2 0 0 16,1-7-15-16,1 1-49 0,2-4-25 0,-3 0-108 15,0-7-125-15,4-3-136 0,-1-4-312 16,0-2 43-16,4-1 113 0,-7-9 17 16,18 3 47-16,-18-3 74 15</inkml:trace>
  <inkml:trace contextRef="#ctx0" brushRef="#br0" timeOffset="73928.78">22153 6143 1489 0,'0'0'423'0,"35"18"-45"16,-35-18-27-16,0 0-36 0,0 0-5 0,-7 20-70 16,7-20-14-16,-17 12-24 0,4-3-18 15,-1-1-33-15,-1-2-20 0,-1 1-1 0,-1 1-22 16,1-3-24-16,-2 1-7 16,2-1-28-16,0 0 2 0,0 0-54 15,2-1-12-15,3-2-39 0,-3 2-41 16,2-4-15-16,12 0-71 0,-22 0-124 0,10-2-110 0,12 2-319 15,-19-6 76-15,11 0 36 0,3 0 59 16,5 6 79-16,-8-9 31 0</inkml:trace>
  <inkml:trace contextRef="#ctx0" brushRef="#br0" timeOffset="74626.81">23587 6238 1028 0,'12'-11'359'0,"-12"11"-14"16,15-2-35-16,-15 2-10 0,17-3-34 15,-4 2-31-15,-13 1 1 0,23-3-37 0,-9 1-4 16,0-1-36-16,3 2-8 0,2 0 5 15,1-1-33-15,1 0-6 0,2 2-22 0,0-1-15 0,1-1 12 0,0 1-39 0,-2 1 1 16,-2 0-23-16,1 0-29 0,-2 0 14 16,-5 1-57-16,1-1-87 0,-3 3-74 15,-12-3-49-15,21 3 0 0,-21-3-74 0,11 7-359 16,-11-7 50-16,10 5 45 0,-10-5 113 16,13 6-3-16,-13-6 88 0</inkml:trace>
  <inkml:trace contextRef="#ctx0" brushRef="#br0" timeOffset="78012.08">17668 4031 760 0,'0'0'192'16,"10"-10"-8"-16,-5 3-7 0,1 0 40 0,-6 7 11 15,12-14-16-15,-6 7 1 0,0 1 7 16,-6 6-5-16,9-13-5 0,-4 8-13 15,-5 5-20-15,7-7-19 0,-7 7-9 0,0 0-31 16,4-9 2-16,-4 9-20 0,0 0-13 0,0 0 0 0,0 0-13 0,0 0 10 16,0 0 9-16,-26 18 4 0,18-10 10 0,-2 4-14 15,1 0 9-15,2 2 23 0,-2 2 31 0,3 0-4 16,-1 1-1-16,3 1-13 0,1 1-5 16,2-1 15-16,-1 2-20 0,4-1 0 15,-1 0 16-15,2 0-45 0,3-1-9 16,-1 0-13-16,1 0-3 0,3-1 16 0,-4-2-29 0,2-1 1 15,3-2 22-15,-3 1-20 0,2-4-28 16,2-2 15-16,-1-3 0 0,1-3-33 16,-11-1-15-16,29-3-26 0,-10-4-41 15,0-2-39-15,2 0-32 16,-1-4-101-16,-3-1-180 0,2 0-215 0,-3-1-280 16,-1-1 66-16,2 0 88 0,2-3 76 0,-5-1 59 15,-1 2 59-15,1-4 66 0,0 2 62 0</inkml:trace>
  <inkml:trace contextRef="#ctx0" brushRef="#br0" timeOffset="78243.57">17706 3793 1023 0,'0'0'443'0,"0"0"-23"0,0 0-10 0,0 0-44 0,16-18-29 15,-11 10-24-15,1 0-42 0,1 0-18 16,-2 0-20-16,3 2-23 0,0-1-38 0,-1 1-11 16,0-1-51-16,2 0-41 0,-3 0-74 0,2 0-100 15,-8 7-294-15,10-8-285 0,-10 8-68 16,11-3 86-16,-11 3 88 0,15-1 51 16,-15 1 38-16,20 3 43 0</inkml:trace>
  <inkml:trace contextRef="#ctx0" brushRef="#br0" timeOffset="78814.05">18287 3950 977 0,'15'0'382'0,"-15"0"-70"15,14-1-20-15,-14 1-52 0,0 0-12 0,0 0-36 16,0 0-20-16,16 3-3 0,-16-3-13 0,0 0-23 16,0 0-5-16,0 0-21 0,-30 24 11 15,19-15-18-15,0-1 7 0,-2 1-14 0,2-1 27 16,-2-1 16-16,2 2-1 0,2-1-12 0,-1-2 8 15,3 0-1-15,0 0 16 0,7-6-28 16,-10 8-21-16,3-4 0 0,7-4 54 0,-7 8-18 16,7-8-58-16,-6 8 27 0,6-8-20 0,0 0-13 15,-1 12 10-15,1-12-17 0,0 0-13 16,0 0-9-16,13 18-14 16,-6-14 20-16,-7-4 16 0,13 12-29 0,-6-7 8 15,1 1-13-15,2-1 0 0,-1 2-13 16,-1-1 9-16,2 0-24 0,-3 1 10 0,-1 2-8 0,-1 0 19 15,1 0-19-15,-1 1 6 0,-3 1-11 0,-1 0 3 16,-1-11-5-16,2 23 21 16,-5-11 9-16,1 0-35 0,0 0 18 0,-4-2-13 15,2 3 17-15,0-3-27 0,-4 2-3 0,1-1 16 16,-1 0-6-16,0 0-5 0,0-1-71 16,0-4-14-16,-3 2-22 0,1-1 10 0,1-2-49 15,-3 0-48-15,2-1-39 16,-3-2-28-16,13-2-56 0,-26 1-118 0,15-1-87 0,-2-1-222 0,-1 0 81 0,3-2 38 15,0-1 55-15,1 3 89 0,10 1 38 16</inkml:trace>
  <inkml:trace contextRef="#ctx0" brushRef="#br0" timeOffset="80556.91">18550 4187 1218 0,'0'0'399'0,"0"0"-2"0,0 0-26 0,0 0 0 15,0 0-25-15,28-16-1 0,-28 16-37 0,10-7-1 16,-10 7-31-16,8-3 11 0,-8 3-36 16,0 0-36-16,10-5-44 0,-10 5 8 0,0 0-30 15,0 0-54-15,10-4-31 0,-10 4-93 0,0 0-58 16,0 0-87-16,0 0-107 0,0 0-162 15,0 0-389-15,4-11 69 0,-4 11 72 16,0 0 51-16,7-10 103 0,-1 3 38 0,0-1 99 16</inkml:trace>
  <inkml:trace contextRef="#ctx0" brushRef="#br0" timeOffset="80947.62">19026 3609 1028 0,'0'0'333'0,"4"-8"-23"16,-4 8-18-16,0 0-21 0,0 0 11 0,0 0-6 0,0 0 26 15,0 0-43-15,0 0 2 0,7 29-3 0,-5-13-27 16,1 4 20-16,0 2-16 16,-2 3-23-16,0 4 1 0,3 4-42 0,-2 2-7 15,1 0-26-15,-2 1 6 0,2 0-16 0,-2-1-32 16,1 3 6-16,-2-2-6 0,1 0-16 16,-1-2-32-16,0-3-25 0,2 1 18 0,-2-5-79 15,0 1-16-15,-2-1-46 0,1-7-56 16,1 0-49-16,-2-5-97 0,1 0-166 15,-1-1 2-15,2-14-343 0,0 11 74 0,0-11 60 16,0 0 109-16,0 0 21 16,0 0 71-16,30-20 39 0</inkml:trace>
  <inkml:trace contextRef="#ctx0" brushRef="#br0" timeOffset="81405.36">19416 3614 872 0,'0'0'338'0,"13"-3"-51"16,-13 3-23-1,0 0-52-15,0 0-2 0,0 0-13 0,0 0-36 0,0 0 3 0,0 0-15 0,0 0-11 0,0 0 15 32,-14 34 16-32,5-22 28 0,-1 3-23 15,2 2 18-15,-3 3-20 0,1 1 20 0,1 2-23 16,-1 5 13-16,2 1-31 0,1 3 33 15,2 0-38-15,0 3 0 0,5-2-29 0,0 2 4 16,5-1-24-16,1 0-7 0,3-2 4 0,1 0-9 16,1-4-8-16,0-1-11 0,3-3 1 0,-1-5-14 15,0-1-6-15,2-5-12 16,0 1 1-16,0-6-5 0,-1-2 2 0,2-4-15 0,-2-2 5 16,3-1-33-16,-2-4 5 0,1-4 28 15,-2 1-23-15,3-5-5 0,-7 0 5 0,2 0-11 0,-4 0-1 16,-1 0-1-16,-4 0-8 0,-2 1 1 0,-2 0-21 15,-4 1 28-15,1 1-5 0,-3 1 26 16,-1 2-46-16,-2 1 2 0,0 1 25 0,-3 2 28 16,3 1-23-16,-3 2-20 0,13 0-17 15,-25 5-9-15,12-1 6 0,0 2-29 0,2-1-47 16,-3 2-29-16,0 1-64 0,0-2-51 16,0 0-128-16,1 0-23 0,2-3-392 0,-1 3 56 15,12-6 72-15,-14 0 67 0,14 0 87 0,0 0 22 16</inkml:trace>
  <inkml:trace contextRef="#ctx0" brushRef="#br0" timeOffset="88923.07">19833 4127 793 0,'0'0'251'0,"0"0"-54"0,0 0-23 16,0 0 8-16,0 0-6 15,0 0-35-15,0 0 38 0,0 0 8 16,0 0 33-16,0 0-2 0,0 0 7 0,0 0-10 15,0 0-28-15,0 0 23 0,0 0-39 0,18-2-4 16,-18 2-3-16,0 0-26 16,0 0-3-16,0 0 22 0,0 0 1 0,0 0-22 0,0 0-21 15,0 0 18-15,16-1 6 0,-16 1 1 16,0 0-14-16,0 0 25 0,0 0-59 16,15 1 0-16,-15-1 23 0,0 0-12 0,15 1-21 15,-15-1-16-15,15 0 57 0,-15 0-41 16,20 1-28-16,-5 1-11 0,0-2 13 0,2 0 11 15,3 0-36-15,2 0 5 0,2 0-3 0,-1 0-8 16,0 0-7-16,-1 0 13 0,2 0 5 0,-2 0-21 0,-1 1 21 0,-3-1-5 16,-3 0-8-16,2 0-8 0,-2 1-7 0,-15-1 33 15,26 0-18-15,-13 0-26 0,-13 0-30 16,18 1-34-16,-18-1-22 0,17 2-67 16,-17-2-46-16,13 0-75 0,-13 0-28 15,0 0-125-15,14-3-94 0,-14 3-321 0,0 0 59 16,0 0 121-16,9-9 43 0,-9 9 66 0,5-8 57 15,-5 8 13-15,6-9 74 0</inkml:trace>
  <inkml:trace contextRef="#ctx0" brushRef="#br0" timeOffset="89375.34">20136 3827 642 0,'-5'10'310'0,"5"-10"-21"0,-1 12-13 16,1-12 9-16,-2 15-14 0,1-3 23 15,1-1-53-15,0 3 5 0,-3 1-16 0,3 3 3 16,0 1-3-16,-1 2-38 0,1 0-13 0,0 0-7 16,-1 4-19-16,1 0-7 15,0-3-18-15,0 3 26 0,-2 2-62 0,2-1-20 16,-1-5-1-16,1 1-19 0,-2 1 14 0,1-2-17 15,-2 0-11-15,2-3-12 0,-2 1 7 0,1 0-38 0,-1-3-26 0,1 4-30 16,-1-2-3-16,1-2-36 0,-2 0-10 16,3-3-26-16,0 0-22 0,-1-2-45 0,2 0-27 15,0-11-80-15,-1 21-7 0,1-21-431 16,1 12 68-16,-1-12 52 0,4 8 83 0,-4-8 43 16</inkml:trace>
  <inkml:trace contextRef="#ctx0" brushRef="#br0" timeOffset="91425.41">20814 3809 639 0,'0'0'277'16,"0"0"2"-16,0 0-15 0,0 0-16 0,0 0-20 15,0 0-8-15,0 0-21 0,0 0-14 16,0 0-24-16,7 7-18 0,-7-7-25 0,0 0 2 16,-8 15-10-16,8-15-15 0,-8 15 36 15,2-4-31 1,-1 1-13-16,-1 3-6 0,1 0 17 0,0 0 2 0,0 3-11 15,2 2-2-15,-1-4-5 0,0 3 5 0,3-1 21 16,-1-1-16-16,1 1 23 0,3-2-25 16,0-3-6-16,0 2 6 0,3-3 4 0,1 1 9 15,1-4-34-15,0 0 8 0,0 0-6 0,3-3-20 16,3-2 13-16,-11-4-61 0,23 4 10 16,-9-4-59-16,-1-4-31 0,1 0-33 0,2-2-120 15,-3-4-152-15,6-4-33 0,-5-2-365 16,-3 0 53-16,3-3 84 0,-1-1 83 0,-1 0 12 15,0-1 33-15</inkml:trace>
  <inkml:trace contextRef="#ctx0" brushRef="#br0" timeOffset="91613.46">20825 3630 1238 0,'0'0'425'0,"0"0"-2"16,0 0-70-16,0 0-36 0,34-5-61 15,-27-1-38-15,0-1-59 0,-1 0-26 16,-2-2-69-16,2-1-39 0,0 0-22 0,2-2-39 0,-4 3-36 16,1-3-33-16,-1 4-33 15,-1-1-54-15,-3 9-43 0,7-17 38 16,-2 9-336-16,-5 8-91 0,6-12 53 0,-6 12 79 0</inkml:trace>
  <inkml:trace contextRef="#ctx0" brushRef="#br0" timeOffset="92055.36">21368 3999 742 0,'0'0'217'15,"7"-7"-22"-15,-7 7-18 0,0 0-47 0,0 0 26 16,0 0-12-16,0 0-24 0,0 0 3 15,0 0-8-15,0 0-2 16,-28-7-9-16,28 7 9 0,0 0 36 16,-25 11-27-16,15-5 1 0,-2 2-10 0,0 0 0 15,0 1 4-15,2 1-14 0,-2 2 20 0,2-1-36 16,-1 1 2-16,3 2-4 0,0-1 4 16,1 0-7-16,-1 0 15 0,2 0-12 0,0 2-6 15,2 0-30-15,-1 2 17 0,3 0-35 0,-1-1-28 16,1 3-42-16,-2-1-109 0,2 1-121 15,0 3-133-15,1-6-297 0,2-2 34 16,1 0 115-16,2-2 43 0,1-2 54 0,-1-3 84 16</inkml:trace>
  <inkml:trace contextRef="#ctx0" brushRef="#br0" timeOffset="92445.08">21269 4317 1177 0,'0'0'322'0,"0"0"-53"0,0 0-56 16,0 0-57-16,13-1-23 0,-13 1-64 0,0 0-15 15,0 0-31-15,0 0-13 0,0 0-18 0,0 0 24 16,0 0-24-16,0 0-5 0,0 0 31 16,0 0 23-16,0 0-5 15,0 0 64-15,0 0 0 0,0 0 12 0,0 0 9 0,0 0-19 0,0 0-33 16,0 0 28-16,0 0 11 0,-3-14 2 15,3 14-23-15,0 0-13 0,0 0 3 0,0 0 7 16,0 0-22-16,7-10 10 0,-7 10-44 0,0 0 25 16,0 0-24-16,0 0 35 0,0 0-31 15,0 0-13-15,0 0-15 0,0 0 21 0,0 0 0 16,-14-11 33-16,14 11-11 0,-21-2 21 16,7 2-23-16,-3 0 23 0,-1 1-22 0,2-1 1 15,-4 2 14-15,2 1-21 0,-1-1-8 0,0 2 23 16,1 0-53-1,0-3-19-15,4 5-17 0,0-2-74 0,1-3-160 16,2 2-78-16,-3-2-454 0,14-1 59 0,-16 1 90 16,16-1 64-16,0 0 66 15,0 0 39-15</inkml:trace>
  <inkml:trace contextRef="#ctx0" brushRef="#br0" timeOffset="94079.16">21134 4342 401 0,'0'0'133'0,"4"-7"-12"16,-4 7-11-16,0 0 0 16,7-8-23-16,-7 8 5 0,0 0-23 0,5-9 3 0,-5 9-13 15,0 0-8-15,5-8 3 0,-5 8-31 0,0 0 25 16,4-10-30-16,-4 10 3 0,0 0 4 0,4-9 4 15,-4 9 1-15,0 0-12 0,5-10-8 16,-5 10 1-16,0 0-4 0,6-7 11 0,-6 7 26 16,0 0-11-16,0 0 23 0,0 0-10 15,5-11-33-15,-5 11 31 0,0 0-6 0,0 0 1 16,0 0-9-16,0 0 29 0,4-7 13 16,-4 7-3-16,0 0 23 0,0 0-13 15,0 0 14-15,0 0 19 0,0 0 16 16,0 0 10-16,0 0-15 0,0 0 18 0,0 0-13 15,0 0 13-15,0 0-3 0,4 29 5 16,-4-29 13-16,0 0-53 0,2 14 17 0,-2-14-28 16,0 11 13-16,0-11-31 0,0 15-2 15,0-15 8-15,0 18-22 0,0-6 12 0,-2 0-27 16,1 1-12-16,1 0 28 0,-2 3-18 0,1-3-16 0,1 1 14 16,-2 2-16-16,2-4 23 15,-1 3-23-15,-2-3-3 0,2 0-20 0,-1-1-2 16,0 1-21-16,2-12 17 0,-3 19-50 0,2-12-28 15,1-7-42-15,-3 12-17 16,3-12-47-16,0 0-83 0,-3 10-101 0,3-10-107 0,0 0-190 0,0 0 54 16,0 0 131-16,0 0-21 0,0 0 64 15,0 0 39-15</inkml:trace>
  <inkml:trace contextRef="#ctx0" brushRef="#br0" timeOffset="95109.46">21736 3724 696 0,'-8'6'263'0,"8"-6"-7"0,0 0-15 16,-8 6 10-16,8-6 0 0,0 0-21 0,-7 10-2 15,7-10-5-15,0 0-8 0,0 10-29 0,0-10-9 16,0 0-23-16,6 15 12 0,-6-15 11 16,11 11-62-16,-4-4 0 0,0 0-18 0,3 4 11 15,1-1 2-15,-1 0-31 0,3 1-17 16,1 3-6-16,0 0-2 0,2 1 10 15,-3 0-5-15,2 3-21 0,-2 2-5 0,1-2-17 16,-3 2 55-16,-1 1-48 0,1-1-5 16,-4 2-5-16,1-1 10 0,-1 0 0 15,0-3-8-15,-3 0-9 16,-3-1 27-16,2-1-23 0,-1 2 3 0,-2-2-18 0,0-3 30 16,-3 3-35-16,0-1 8 0,-3-2-6 0,-2 2-23 15,1-4 26-15,-2 0-8 0,-2-1-10 0,3-6 13 16,-4 3 7-16,1-3-20 0,-2-3-7 15,0 1 4-15,13-2 31 0,-21-2-13 0,11 1-7 16,1-3 5-16,9 4 10 0,-15-10 15 0,11 5-12 16,0-3 4-16,4 8 14 0,-3-17-11 15,3 7 13-15,0 10-2 0,7-23 2 16,-4 10 0-16,3-3-13 0,1 3 46 0,-2-3-51 0,5-2 6 31,-1-1-14-31,-1-1 16 0,2 3-8 0,-2-2 8 16,1 0-18-16,-2-1 20 0,3 1-12 0,-4 2 12 0,-1 1-15 15,1-2-10-15,0-1 12 16,0 2 3-16,0 0 18 0,-2-1-30 0,1 1-6 16,-1 0 18-16,-1 1-5 0,0 0-2 0,1 3-24 15,-3 0 13-15,1 1-10 0,-2 1 10 16,0 11 6-16,-6-15-14 0,2 7-17 0,0 1 33 16,-2 0-18-16,-3 3 28 0,9 4-28 0,-18-6 2 15,8 4 3-15,-1 1 41 0,11 1-35 16,-20 0 6-16,8 1-11 0,12-1 6 15,-23 5-30-15,12-1-2 0,2-1-34 0,-1 3-5 16,0-1-48-16,3 1-37 0,-1 1-91 0,2-1-60 0,-2 2 39 0,8-8-325 16,-9 14-90-16,6-6 83 0,3-8 66 0,-1 11 48 15,1-11 46-15</inkml:trace>
  <inkml:trace contextRef="#ctx0" brushRef="#br0" timeOffset="95670.6">22156 3729 696 0,'0'0'248'0,"0"0"3"0,0 0-44 0,0 0 13 16,0 0-15-16,5 16 23 0,-5-16-26 16,0 0 8-16,-13 26 2 0,11-13-17 0,-3 3-21 15,4 1 8-15,-2 3-21 0,2 2 0 16,2 3-7-16,-1 0-13 0,4 2-3 0,-1-1-13 16,1 0-12-16,4 3 10 0,0-5-11 15,0-1-12-15,1-1 0 0,2-2-15 16,-1-1 9-16,2-3 19 0,-1-1 0 15,-1-4-24-15,0-1-9 0,2 0 27 0,0-2-48 16,-1-4-3-16,2-1 3 0,-1-3 8 16,-12 0-39-16,27-3 18 0,-9-3-26 0,-2-1 6 0,2-4-16 15,1-1 13-15,-1-2 0 0,0-5 0 16,-2 1 21-16,4-2-24 0,-4-1-12 16,-1 2-5-16,-4-1-21 0,2 0 5 0,-2 0 2 15,-4 0 11-15,5 0-17 0,-7-1 12 16,-2 1-29-16,0 0-4 0,-2 1-16 0,-2-1 26 15,-3-2-21-15,-2 1 21 0,-2 0 13 0,-1 1-26 0,-2 3-18 16,-3 1 13-16,2-1-10 0,-3 2 9 16,2 4-9-16,-2 1 31 0,2 3-14 0,-4-1 11 15,3 2-23-15,-3 4-3 0,3 2-15 0,-2 1 8 16,-2 2-24-16,1 3-7 0,0 2-54 16,-4 1-49-16,2-3-35 0,1 4-49 15,0-2-69-15,2-1 10 0,-1 6 10 0,3-6-314 16,0 1 33-16,2-3 69 0,4 0 53 0,-2-1 37 15</inkml:trace>
  <inkml:trace contextRef="#ctx0" brushRef="#br0" timeOffset="103041.12">22888 4000 412 0,'0'0'158'0,"0"0"37"0,0 0-1 0,0 0 9 16,0 0 9-16,0 0-12 0,0 0-11 16,0 0 36-16,0 0-33 0,0 0-10 0,0 0 2 15,0 0 1-15,0 0-24 0,0 0-13 0,0 0 19 16,0 0-21-16,0 0-34 16,0 0 6-16,0 0-8 0,0 0 28 0,0 0-43 15,0 0 13-15,0 0-24 0,0 0 3 16,0 0 5-16,0 0 13 0,0 0-25 0,0 0 9 15,0 0 1-15,0 0-31 0,0 0 10 0,0 0-3 16,0 0 3-16,0 0 11 0,0 0-27 0,0 0 27 0,28 3-21 0,-28-3 10 16,0 0-15-16,0 0-11 0,0 0 1 15,20-1-9-15,-20 1 32 0,0 0-24 16,17 0-9-16,-17 0-16 0,19 0 12 0,-6-2 4 16,1 1-14-16,2 1 16 0,5-3-26 0,0 3 21 15,1-3-13-15,2 2 0 0,0 0-9 16,-1-2 12-16,-1 3-5 0,0-2-16 0,1 1 15 15,-2 0 1-15,-1-1 17 0,0 2 0 16,-3-1-28-16,0 1 36 0,-3-1-54 0,1 1 3 16,-2 0-10-16,1-1 12 15,-14 1-20-15,27 0 10 16,-17 0-3-16,-10 0-27 0,20 0-3 0,-20 0-54 0,13 0-18 16,-13 0-23-16,0 0-64 0,19 0-28 0,-19 0-51 15,0 0-82-15,12 2-26 0,-12-2-28 16,0 0-302-16,0 0 107 0,0 0 24 0,0 0 61 15,0 0 77-15,0 0 18 0</inkml:trace>
  <inkml:trace contextRef="#ctx0" brushRef="#br0" timeOffset="105008.18">23539 3824 358 0,'0'0'166'16,"0"0"-10"-16,0 0-10 0,0 0-2 0,0 0-22 15,0 0-11-15,0 0-19 0,0 0 13 16,0 0-13-16,0 0 3 16,0 0-39-16,0 0 23 0,0 0-25 0,0 0 7 0,0 0-22 0,0 0-3 0,0 0-6 15,0 0-9-15,0 0-3 0,0 0 35 16,0 0-4-16,0 0 0 0,0 0-39 0,0 0 16 15,0 0-29-15,0 0 13 0,0 0 21 16,0 0 15-16,0 0-18 0,0 0-10 0,0 0 15 16,0 0 6-16,0 0-1 0,0 0 8 0,0 0-10 15,0 0 23-15,0 0-5 0,0 0-18 16,0 0 2-16,0 0 16 0,0 0-13 0,0 0 15 16,0 0-25-16,0 0 17 0,0 0-37 0,0 0 32 15,0 0-20-15,0 0-2 16,0 0 14-1,0 0 1-15,0 0-18 0,0 0 10 0,0 0-17 0,0 0 24 0,29-15-40 16,-29 15 16-16,0 0 1 0,0 0 9 16,9-6-8-16,-9 6 10 0,0 0 2 0,0 0-27 15,10-4 4-15,-10 4 37 0,0 0-37 0,9-4 26 16,-9 4-23-16,0 0 3 0,8-6 2 16,-8 6 29-16,0 0-6 0,14-2-20 15,-14 2 2-15,0 0 6 0,13-3-11 0,-13 3 41 16,0 0-36-16,17-3 14 0,-17 3-22 0,0 0 24 15,12-1-41-15,-12 1 20 0,0 0 10 16,0 0-12-16,15 6-10 16,-15-6 27-16,0 0-40 0,8 10 20 15,-8-10-5-15,6 11 5 0,-6-11-5 0,3 12 18 0,-3-12-21 16,1 16 29-16,1-8 2 0,-2-8-10 16,4 21 0-16,-4-8 3 0,0-2-9 0,0 3 34 15,0 1-15-15,0 0 10 0,0 2-10 0,0-3-3 16,0 2 23-16,0-2-30 15,0 0-3-15,1 0 25 0,-1 0-7 0,2-3 18 16,-2 3-11-16,1-3 19 0,-1-11-11 0,2 20 0 16,-2-20 10-16,1 18 11 0,0-11 20 15,-1-7-46-15,5 14-10 0,-5-14 3 0,8 11 9 16,-8-11-4-16,10 9-11 0,-3-6-2 16,-7-3-11-16,14 6 8 0,-14-6 0 0,17 1-2 0,-17-1 2 0,17 0-18 0,-17 0 11 15,20-1 10-15,-10-2-29 0,3-1 1 16,-2 1-1-16,3-4 16 0,-3 1 8 15,1-3-21-15,2 0 10 0,-3-2-15 0,3 0 3 16,-4 0-13-16,0-3 5 0,1 2 28 16,-1-1-31-16,-1 1 31 0,-1-1-23 0,2 2-13 15,-3 0 18-15,0-1 5 0,1 0-27 0,-2 1 9 16,-1 2 0-16,-1-1 31 0,0 0-33 16,-1 1-3-16,-3 9 8 0,6-17-26 0,-5 10 24 15,-1 7 12-15,2-15-38 16,-2 15 33-16,0-15-16 15,0 15-9-15,-3-13-1 0,3 13 23 0,-3-13-15 0,3 13 18 16,-3-9-25-16,3 9 10 0,-3-8 32 0,3 8-27 16,0 0-8-16,-3-12 13 0,3 12 18 15,0 0 20-15,0 0 1 0,-4-10-1 0,4 10 8 16,0 0 25-16,0 0 19 0,0 0-14 0,0-11 6 16,0 11-5-16,0 0-6 0,10-7-25 15,-10 7 11-15,14-8-11 0,-5 2-18 16,1 0 2-16,2 1 21 0,2 0-16 0,3-2 4 15,0 0-11-15,4-3 0 0,2 1-18 16,0-3-5-16,-1 4-10 0,-2-2-19 16,0 2 15-16,2 0-50 0,-6 0-21 15,-3 0-22-15,0 3-31 0,1-3-37 0,-3 0-88 16,-1 1-70-16,-3-1-59 0,-1 4 24 16,-6 4-382-16,8-13 43 0,-3 8 85 15,-5 5 77-15,9-10 20 0,-9 10 118 0</inkml:trace>
  <inkml:trace contextRef="#ctx0" brushRef="#br0" timeOffset="105843.3">24355 4031 645 0,'0'0'217'0,"0"0"-22"16,0 0-16-16,13 3-26 0,-13-3-2 15,0 0-25-15,0 0-1 0,0 0-7 0,0 0 0 16,-22 19 2-16,13-13-20 0,0-1 5 0,0 0 0 16,0 3 0-16,0-1 12 0,2 0 4 0,-2 2 22 15,1-2-10-15,2 2-18 0,-2 0-5 16,1-2 11-16,0 2-24 0,1-1 28 0,2 0-14 15,4-8-9-15,-6 18-10 16,6-11 39-16,0-7-42 0,0 17 21 0,0-17 13 16,3 13 3-16,-3-13-21 0,10 13-1 0,-4-8-16 15,-6-5-17-15,12 7 14 0,-12-7-24 0,15 4 8 16,-15-4-38-16,19 1 38 16,-19-1-18-16,15-4-30 0,-4 1 7 0,-11 3-3 0,18-8 9 0,-7 2-11 0,-1-1 33 15,2-1-58-15,-1 1 25 0,-3-4-13 0,4 3 36 16,-3-1-23-16,-1 0-13 0,-1 0 31 15,0 1-46-15,-2 0-26 0,0 0 1 0,-5 8 7 16,4-15 20-16,-4 15-25 0,-3-14 15 16,3 14-15-16,-7-14 0 0,-1 7 2 15,3 0 0-15,-5 2 9 0,3 0-19 0,7 5 33 16,-17-3-17-16,17 3 12 0,-15 1-10 0,15-1 5 16,-16 4 31-16,16-4-33 0,-15 8 10 15,6-3-11-15,9-5-7 16,-12 9-10-16,6-4-18 15,6-5-5-15,-8 11-3 0,8-11-18 0,-6 11-33 0,6-11 10 0,-3 13-28 16,3-13-41-16,-3 12 0 0,3-12-41 16,0 11-35-16,0-11-70 0,0 0-246 15,0 0-112-15,0 0 66 0,9 10 80 0,-9-10 41 16,0 0 74-16</inkml:trace>
  <inkml:trace contextRef="#ctx0" brushRef="#br0" timeOffset="106477.53">24786 3836 988 0,'0'0'345'0,"0"0"3"0,0 0-28 16,0 0 0-16,0 0-25 0,0 0 17 16,0 0-26-16,0 0 27 0,0 0-85 15,0 0-1-15,0 0-50 0,24 9 18 0,-24-9-3 16,0 0-41-16,30-7-26 0,-19 4-2 16,6-2-16-16,-1 0 14 0,3-2-32 0,1 2 8 15,4-2-20-15,1 0-18 0,0-3 3 16,2 3 14-16,-3 1-32 0,1-3-8 0,-3 1 5 15,2 1-57-15,-3-2-12 0,-3 4-18 0,0-1-72 16,-4 4-63-16,-4-3-86 16,1 1-63-16,-3 0-84 15,-8 4-6-15,11-4-330 0,-11 4 87 0,10-4 56 0,-10 4 49 16,0 0 44-16,0 0 78 0</inkml:trace>
  <inkml:trace contextRef="#ctx0" brushRef="#br0" timeOffset="106810.02">24981 4055 877 0,'0'0'305'0,"0"0"7"15,0 0 11-15,0 0-36 0,0 0-16 16,0 0 16-16,0 0-34 0,0 0-7 15,0 0-13-15,0 0-3 0,38-2-25 0,-38 2 15 16,20-1-41-16,-9-1-20 0,3-2-6 16,-1 4 19-16,3-4-44 0,1-1-10 0,2 2-11 15,1-4-22-15,4 1-16 0,-2-2-3 0,0 2-17 16,-3 1 17-16,0-4-22 16,-1 4 7-16,-2-1-59 0,2 1 1 0,-5 0-78 0,1 0-35 15,-5 1-92-15,-1 0-93 16,1-2-105-1,-9 6-30-15,10-7-282 0,-10 7 39 0,11-6 63 0,-3 3 73 0,2 0 24 16,-10 3 70-16</inkml:trace>
  <inkml:trace contextRef="#ctx0" brushRef="#br0" timeOffset="107705.29">25946 3602 524 0,'0'0'213'0,"0"0"-42"16,0-11-4-16,0 11-1 0,0 0-10 16,0 0-2-16,0 0-16 0,-9-14 8 15,9 14 5-15,0 0 25 0,0 0 6 0,0 0-33 16,-29 16 22-16,21-6-4 0,-1 3-1 16,1 1-18-16,-5 2-4 0,2 5-11 0,-2 0-13 0,0 5-15 0,-1-1 0 0,3 0-15 15,-1 0 4-15,1-2-7 0,4 0 18 16,-3-2-18-16,2 0 5 0,1-2 8 15,1-3 8-15,2 1 25 0,1-3-31 0,-1 0 13 16,2-2 19-16,2 1-32 0,0-2 3 16,0-11-10-16,4 20 48 0,-2-9-33 0,5-3-18 15,-3 1-10-15,2-1-33 0,4-1 29 0,1-2 20 16,-2 1-44-16,3-1 15 0,-2 0-28 16,5-1-8-16,-2-1 1 0,0-2 14 0,3 0 1 15,-1 0-11-15,-1-1-9 16,1-1-14-1,0 0 31-15,2-3-20 0,-3 2-6 0,3-2 6 0,-1-2-29 0,-2-1 24 16,4 0-32-16,-5-2 24 0,1 0-18 0,1-1 84 16,1-4-89-16,0 1 20 0,-4-1-22 15,3-1 17-15,-1-1-10 0,-1-2-11 0,-2 0 34 16,0 1-13-16,0-1 0 16,-2 2-20-16,-1 1 5 0,-2 0 5 0,1-1-6 0,-1 0 57 15,-2 1-48-15,2 1-21 0,-2-1 15 0,-1 3-2 16,-2 0 10-16,2 0 3 0,-1 2 7 15,0-1-3-15,-2 11-48 16,-2-18 26-16,2 18-13 0,-2-16 36 16,2 8-21-16,0 8 8 0,-9-12-11 0,5 7-2 15,4 5 3-15,-12-8 2 0,5 6 8 0,7 2-8 16,-20-2 6-16,11 2-1 0,9 0-15 16,-25 0 15-16,12 0 21 0,-1 0 10 15,14 0-43-15,-27 3 12 0,14-2 0 0,0 0-2 16,-3 1 0-16,3 0-8 0,-1 1 41 15,0 0-33-15,0-2-6 0,2 1 4 0,1 1 17 16,-3-2-8-16,1 3-2 0,1-3 10 0,1 1-15 16,0 1 2-16,-3 0 18 0,1 2 1 15,1-2 1-15,-1 0-22 0,4 2-5 16,-5-2 17-16,4 2-35 0,-2 1 5 0,3 0 10 0,0 0 18 0,0-1-20 16,0 0-21-16,2 1-18 0,-3-1 51 0,10-5-66 15,-14 11 10-15,9-5-5 0,5-6-36 0,-9 8-51 16,9-8-39-16,-11 7-97 0,11-7-61 15,-9 8-80-15,9-8-314 0,-9 7 23 0,9-7 38 16,0 0 97-16,-9 3 41 0,9-3 110 16,0 0 57-16</inkml:trace>
  <inkml:trace contextRef="#ctx0" brushRef="#br0" timeOffset="124627.49">14874 5682 1023 0,'9'-12'343'0,"-9"12"-25"0,6-9-34 0,-6 9-18 16,0 0-28-16,7-11 0 0,-7 11-15 0,0 0-31 16,0 0-8-16,0 0 21 15,0 0-31-15,0 0 31 0,0 0-54 16,0 0-16-16,0 0-7 0,-27 21 13 0,17-10-43 0,2 0 4 16,-1 3-23-16,-1-1 13 0,-2 5-10 15,3-2 5-15,0 3-33 0,0 0 2 16,2 1-2-16,2-3-3 0,1 0-20 0,0-1 15 15,2 0 8-15,0-1 0 0,4-2-6 16,0 1-9-16,2-2 9 0,1-2-2 0,3-2-5 16,2-2-18-16,1-2-48 0,5-3-11 0,-16-1-49 15,39-11-30-15,-20 2-97 0,2-5-126 16,1-3-133-16,-3-5-366 0,0 0 66 0,0-1 78 16,-2-2 84-16,1-1 94 0,-4-1 47 15</inkml:trace>
  <inkml:trace contextRef="#ctx0" brushRef="#br0" timeOffset="124782.28">14882 5354 1528 0,'0'0'471'15,"0"0"-41"-15,0 0-49 0,0 0-64 16,0 0-61-16,0 0-71 0,0 0-68 0,0 0-101 16,0 0-90-16,11-18-147 0,-11 18-65 0,0-11-418 15,0 11 66-15,8-14 27 0,-2 9 89 16,4-2 7-16</inkml:trace>
  <inkml:trace contextRef="#ctx0" brushRef="#br0" timeOffset="125220.73">15424 5684 1315 0,'7'4'410'0,"-7"-4"-21"16,8 9-39-16,-8-9-27 0,0 13-29 15,0-13-33-15,-8 13-33 0,1-7-26 0,-5 5-30 0,-1-4 23 16,0 2-44-16,-2 0-6 0,-1-2-27 16,2 0-13-16,0 2 10 0,0 0-7 0,0-2-16 15,1 0-2-15,3-1 2 0,-1 0 5 0,2-1-30 16,2 1 35-16,0 0 5 15,7-6 11-15,-10 10-21 0,10-10-12 0,-4 12-1 16,4-12-9-16,0 0 14 0,16 16-35 0,-5-12-18 16,1 0 5-16,3 1-3 0,-1 0-5 15,1-1 1-15,-1 0 68 0,-1 2-74 0,0 0-15 16,-2 0 13-16,-2 0-1 0,-2 4 55 16,1-2-86-16,-4 2 27 0,-2 0-24 0,-2-10 14 0,-3 22-6 0,-1-11-18 15,-4 0 36-15,-1 1-18 0,0-1 3 16,-3-1-6-16,-1-1 6 0,-1 1-5 0,3-2-34 15,-4-1 23-15,1 0-30 0,3-1-65 0,-2-1-12 16,2-1-82-16,-1-3-74 0,12-1-152 16,-22-1-240-16,15-3-197 0,7 4 100 0,-11-12 84 15,11 1 44-15,1-1 72 0,5-3 60 0,4-5-4 16</inkml:trace>
  <inkml:trace contextRef="#ctx0" brushRef="#br0" timeOffset="125537.53">15597 5554 1072 0,'0'0'397'16,"16"-4"-49"-16,-9 1 3 0,-7 3-6 0,15-7-12 15,-6 2-36-15,1-1 2 0,1 3-17 16,0-2-29-16,1 0 1 0,3-1-14 16,-1 0-48-16,3-1-36 0,0 1 1 15,3 0 24-15,2-1-43 0,4 0-20 0,-1 1-18 16,2-2-33-16,0 1 4 0,0 0-30 16,0 0-33-16,-1 2-36 0,0-1-46 0,-6 1-47 15,0 0-119-15,-2-1-137 0,2 0-60 16,-3 2-395-16,-6 0 54 0,3-1 76 0,-4 1 126 15,1 2 26-15,0-3 23 0</inkml:trace>
  <inkml:trace contextRef="#ctx0" brushRef="#br0" timeOffset="125841.27">15857 5638 1277 0,'0'0'486'0,"0"9"-53"0,0-9-11 15,0 0-5-15,0 0-40 0,0 13-4 16,0-13-27-16,0 0-36 0,0 0-16 0,0 0-18 16,16 1-17-16,-16-1-1 0,0 0-25 15,31-11 7-15,-14 6-50 0,2 0-13 0,0 0-34 16,5-2-53-16,1 0 38 0,1-1-8 0,-2 4-20 16,1-3-13-16,1 2-18 15,-1 1-53-15,-4-1 9 0,-2 3-50 16,-1-2-22-16,-1 0-37 15,-3 3-57-15,-1-1-30 0,-1-1-31 0,-12 3-77 0,19-2-29 16,-19 2-109-16,17-3 23 0,-17 3-80 0,11 0-81 16,-11 0-198-16,0 0 101 0,17 3 42 0,-17-3 37 15,11 5 25-15,-11-5 105 0,12 2 1 16</inkml:trace>
  <inkml:trace contextRef="#ctx0" brushRef="#br0" timeOffset="128533.92">16767 5275 834 0,'0'0'340'16,"0"0"-17"-16,0 0-3 0,0 0-3 15,9-8-27-15,-9 8-6 16,0 0-39-16,10-8 9 0,-10 8-60 0,7-7 1 16,-7 7-44-16,11-9-8 0,-4 6 3 15,-7 3-18-15,14-11 15 0,-5 7-45 0,-2-1 4 16,-7 5-12-16,14-10-47 0,-7 4 39 15,-7 6-20-15,10-4 9 0,-10 4-35 0,0 0-3 16,0 0 1-16,13 15-14 0,-13-15 16 0,0 23-21 16,-2-8 42-16,1 3-34 0,-1 1 5 15,1 2-23-15,0-1 5 0,-1 5 13 16,4 0-2-16,-1 1 30 0,2-1-26 0,1 2 14 16,7 0-6-16,-2 0 21 0,-1-5 18 0,9 3-1 15,-5-8 24-15,0 1-13 16,2-4 2-16,1-1-7 0,-1-3-32 0,0-4 30 0,0-3-23 0,0-1 37 15,2-2-43-15,1-2-10 0,-2-4-3 0,1-2-15 0,2-4 8 16,0-3 12-16,-1-7 24 16,0 0-29-16,-2-6-30 0,0 2 2 0,-4-1 0 15,-2 1 0-15,3-2-20 0,-3 6-14 0,-2-1-45 16,-1 1-31-16,1 2-38 0,-3 1-72 16,0 3-95-16,1-1-61 0,-1 2-133 0,0 0-315 15,-1 3 15-15,0 1 85 0,2 4 86 0,-5 7 57 16,10-7 80-16,-10 7 20 0</inkml:trace>
  <inkml:trace contextRef="#ctx0" brushRef="#br0" timeOffset="128888.18">17443 5515 793 0,'11'3'317'0,"-11"-3"-17"0,9 6-52 0,-9-6-10 16,0 0-25-16,4 10 12 0,-4-10-66 0,0 0-1 16,-3 15-2-16,3-15-45 0,0 0-4 15,-6 16 3-15,6-16-31 16,-4 11-7-16,4-11 7 0,-4 12 9 0,4-12-27 16,-2 9 8-16,2-9 13 0,-2 12 20 15,2-12-12-15,0 0 12 0,5 17-17 0,-5-17 17 16,6 14 13-16,-3-8 3 0,-3-6-49 0,8 13 29 15,-3-7-35-15,-5-6-9 0,9 12 10 16,-3-5-33-16,-6-7 51 0,9 15-44 0,-5-8-20 16,-4-7 13-16,4 15-29 0,-4-15 29 15,6 11-33-15,-6-11-14 0,0 14-58 16,0-14-31-16,-4 11-51 0,4-11-41 0,-10 8-95 16,10-8-79-16,-15 3-8 0,4-1-333 15,11-2 70-15,-17-2 53 0,17 2 47 0,-15-3 81 16</inkml:trace>
  <inkml:trace contextRef="#ctx0" brushRef="#br0" timeOffset="129170.07">17581 5443 1395 0,'0'0'473'0,"12"-6"-38"0,-12 6-18 16,12-5-51-16,-5 1-30 0,-7 4 12 0,15-4-31 0,-15 4-68 15,14-6-19-15,-14 6-33 0,14-5-38 0,-4 3-29 16,-10 2 14-16,17-5-32 0,-7 2-55 16,2 0-32-16,-2 2-66 0,3-3-20 15,-2 1-49-15,1 1-41 0,0-2-72 0,1 0-89 16,1 0-129-16,-2 1-309 0,4-2 47 0,-1 0 70 15,1 0 139-15,0-2-10 0,-1 0 59 16,3-2 17-16</inkml:trace>
  <inkml:trace contextRef="#ctx0" brushRef="#br0" timeOffset="129637.11">18144 5147 1054 0,'0'0'381'16,"0"0"-61"-16,13-4-33 0,-13 4-56 0,0 0-11 16,0 0-28-16,0 0 10 0,0 0-23 0,0 0-7 15,0 0-1-15,-14 33-40 0,9-23 17 16,1 6-2-16,1-2 5 0,0 4-21 0,2 0-2 16,-1 2-7-16,2 1-1 0,2 4 8 0,2-1 3 15,0 1-16 1,2-1-21-16,1-2 9 0,3 1-21 0,-3-5 23 0,2 0-11 0,-1-4 6 0,2 0-23 0,-1-4-10 15,1-2 2-15,-1-2-26 0,-2-2 26 16,-7-4-12-16,16 1-27 0,-16-1-4 16,18-7 12-16,-8 1-4 0,-1-3-1 0,-1-2-28 31,2 0-2-31,3-6-3 0,-2 1 20 0,-1-1 6 16,0-1 4-16,0 1-7 0,-2-1-35 0,1 2 14 15,-1 0-18-15,1 3 45 0,-4-2-37 16,3 2-2-16,-2-3 5 0,0 4-5 0,-2-1-6 15,1-1-2-15,-2 3-12 0,-2-1 9 0,-1-1-35 16,0 13 30-16,-3-21 6 0,0 11 33 0,-1 0-40 16,-3 3-21-16,-3-2 18 0,-1 1-4 0,1 1-9 15,-1 1-8-15,-1 2 0 0,-2-3 4 16,1 4-19-16,0 2-34 0,1 1-53 0,12 0-80 16,-24 3-136-16,10 5-58 0,2-4-395 0,0 1 80 15,2 0 86-15,1-2 32 0,9-3 58 16,-12 7 67-16</inkml:trace>
  <inkml:trace contextRef="#ctx0" brushRef="#br0" timeOffset="130519.74">16731 6113 494 0,'0'0'291'0,"0"0"16"16,-8-6-2-16,8 6-13 0,0 0 7 0,0 0-20 15,0 0-10-15,0 0-3 0,0 0-7 16,0 0-31-16,0 0 12 0,0 0-25 0,0 0 8 15,0 0-23-15,32-3-19 0,-32 3-14 0,21 2 15 16,-6-1-26-16,6 2-23 16,8-1 18-16,2-1-21 0,4 1-12 0,8-2 28 0,3 0-39 0,18-3-9 15,2-2-14-15,2-2 8 0,4-2-33 16,15-7 21-16,0-5-37 16,2 1 19-16,-1-2 9 0,-1-4-43 0,1-3 16 0,1 0-3 0,-5 3-36 15,-5 1 21-15,-6 2-3 0,-15 5-8 16,-3 3-5-16,-4 3 13 0,-10 0 3 0,-7 3-13 0,-6 5-11 15,-1-2-40-15,-2 3 38 16,-3 0-57-16,-1 2-24 0,-1-2 22 0,-5 3-51 16,2 2-18-16,-4 0-36 0,2 2 0 0,-3-1-41 15,-2 4-10-15,1 2-74 0,-4-1-67 16,-3 4-79-16,1-1 36 0,-4 1-336 0,1-1 87 16,-2-11-2-16,1 22 113 0,0-11 30 0,-1 0 62 15</inkml:trace>
  <inkml:trace contextRef="#ctx0" brushRef="#br0" timeOffset="131257.29">17320 6418 854 0,'0'0'328'15,"0"0"-16"-15,7-7 34 0,-7 7-26 16,0 0-8-16,0 0-12 0,0 0-9 0,0 0 14 16,0 0-41-16,0 0-11 0,0 0-10 0,0 0-33 15,0 0 3-15,18 15-24 0,-15-6-10 16,0 2-28-16,1 2-10 0,0 1-21 15,-1 1-15-15,0 4 0 0,0-3-10 0,0 1 12 16,1 0-32-16,-1-2-9 16,0 2 14-16,-2 0-11 0,5-2 7 0,-4 2-63 15,1-5-54-15,0 1-59 0,-1-1-51 0,-1-1-130 16,-1 2-141-16,0-13-344 0,2 17-78 16,-2-17 70-16,4 12 86 0,-4-12 86 0,0 0 47 15,14 0 71-15</inkml:trace>
  <inkml:trace contextRef="#ctx0" brushRef="#br0" timeOffset="131708.46">17703 6291 918 0,'4'-3'397'0,"-4"3"-69"0,0 0-18 0,12-7-49 15,-12 7-8-15,0 0-10 0,11-4-41 16,-11 4-33-16,0 0 0 0,0 0-13 0,0 0 1 15,0 0 19-15,0 0 19 0,-20 23-29 0,13-11 16 16,0 2-29-16,-1 1 11 0,-1 5-23 16,0 2 33-16,0-1-8 0,2 3-25 0,-1 0-46 15,4 2 15-15,-2 0-8 0,4 1-12 16,0-1-6-16,2 1 4 0,2-1-40 0,-1-2 31 16,2-1-15-16,0-3-7 15,2 0 2-15,1-2 33 16,0-1-26-16,2-4-14 0,2-1-9 0,0-3-12 0,1 0 10 15,-1-5-21-15,3 1 26 0,1-5 34 0,-14 0-70 16,23-3-5-16,-12 0-10 0,-1-2 7 16,1-1 21-16,-1 1-10 0,-3 0 13 0,0-3-21 15,0-1-2-15,-3 2-11 0,-4 7-20 0,6-17-16 16,-6 17 19-16,-3-16 12 16,3 16-41-16,-5-15 3 0,0 7 5 0,0 1-16 0,-1 0 1 15,6 7 2-15,-10-11 39 0,4 9-42 16,6 2 29-16,-12-7-16 0,12 7-33 15,-14-1-23-15,14 1-23 0,-16 1-28 16,16-1-54-16,-14 2-53 0,14-2-88 16,-20 4-59-16,10-1-55 0,10-3-321 0,-16 2 105 15,8 1 46-15,8-3 23 0,-12 3 65 0,12-3 70 16</inkml:trace>
  <inkml:trace contextRef="#ctx0" brushRef="#br0" timeOffset="134540.44">19722 5316 1011 0,'0'0'297'0,"0"0"-13"16,0 0-21-16,0 0-9 0,-22 12 2 15,22-12-11-15,0 0-19 0,-8 8 7 0,8-8-16 16,0 0-10-16,-7 11-12 0,7-11-23 0,-7 9-27 0,7-9 17 0,-9 14-22 16,2-6-14-16,3 2-11 0,0 1-30 15,-2 0-4-15,2 0 19 0,1 0-18 0,-3 2-8 16,2-1 3-16,3 1 20 15,-1-2-15-15,1 0 31 0,1 0-31 0,0-11-16 16,8 22 27-16,-1-12-14 0,0-3 0 0,6 1-5 0,1-4 3 16,3 1-20-16,3-4 4 0,1-1 26 15,-1-3-33-15,3-1-31 0,2-2 13 16,0-1 12-16,1-2-17 0,0-4-26 0,-5 1-33 16,-2-2-126-16,-2-2-117 15,-1 2-200-15,-5-5-478 0,-1 0 109 16,-2-5 80-16,0 1 51 0,-4-2 74 0,2 0 72 0,-3 0 107 15</inkml:trace>
  <inkml:trace contextRef="#ctx0" brushRef="#br0" timeOffset="134676.01">19720 4956 1320 0,'0'0'379'15,"0"0"-8"-15,0 0-58 0,0 0-45 0,0 0-88 16,0 0-60-16,0 0-100 0,24-18-107 0,-24 18-176 15,9-14-9-15,-5 6-339 16,3 1 50-16,0-2 16 0,0 2 58 0</inkml:trace>
  <inkml:trace contextRef="#ctx0" brushRef="#br0" timeOffset="135056.1">20353 5391 1141 0,'7'-5'374'0,"-1"-2"-36"0,-6 7-23 15,10-7-29-15,-10 7-7 0,0 0-66 0,4-9 17 16,-4 9-48-16,0 0 28 0,0 0-52 15,0 0-9-15,0 0 10 0,-25-2-29 0,25 2 8 16,-21 9-22-16,11-2-14 0,-4 3 16 16,4 2 2-16,-2 4 5 0,-2 0-25 15,4 3 5-15,0-2-5 0,1 4 2 0,1-2-2 16,3 0-38-16,0 2 48 0,1-2-49 16,4 3-17-16,-3-4 2 0,3 2-10 15,2 0-36-15,1-1-62 0,-1 4-61 16,1-5-112-16,0 4-185 0,0-7-473 0,3 1 61 15,-2-5 128-15,4-5 26 0,-8-6 68 16,13 3 88-16,-13-3 54 0</inkml:trace>
  <inkml:trace contextRef="#ctx0" brushRef="#br0" timeOffset="135223.84">20271 5690 1507 0,'0'0'456'0,"0"0"-26"0,0 0-62 0,0 0-22 16,0 0-54-16,0 0-34 0,0 0-17 15,0 0-26-15,0 0-13 0,-26 12-82 16,14-10-35-16,-1 0-44 0,-1-1-46 0,-1-1-62 16,1 0-22-16,-1-1-88 0,0-1-82 15,2 0-68-15,2-1-408 0,1-3 26 0,3 1 105 16,7 5 28-16,-2-13 57 0,2 13 27 0</inkml:trace>
  <inkml:trace contextRef="#ctx0" brushRef="#br0" timeOffset="135540.78">20642 5182 1023 0,'15'0'405'0,"-15"0"-29"0,0 0-2 15,0 0 2-15,0 0-18 0,12-4-27 16,-12 4-32-16,12-6-33 0,-12 6 3 0,14-9-23 16,-1 2-11-16,3 0-12 0,-4-1-41 15,7 1-11-15,0-3-4 0,0-1-32 0,2 2-53 16,2 0-43-16,-3-1-27 0,4 1-53 0,-3 0-53 16,2 1-68-16,-2 1-83 15,-6 0-142-15,2 2-130 16,-4 1-287-16,-2 0 54 0,-1 1 100 0,-10 3 51 0,17-3 36 15,-17 3 74-15</inkml:trace>
  <inkml:trace contextRef="#ctx0" brushRef="#br0" timeOffset="136603.54">20900 5329 611 0,'-12'0'251'0,"12"0"10"0,0 0 26 16,0 0-8-16,0 0 15 0,0 0-22 15,-12 3 4-15,12-3-10 0,0 0-12 0,0 0 27 16,0 0-20-16,0 0-7 0,0 0 20 16,0 0-1-16,0 0-4 0,0 0-31 0,0 0-35 15,0 0-22-15,0 0 9 0,0 0-34 0,0 0-31 16,0 0-12 0,41-7 15-16,-27 4-23 15,1 2 18-15,3-3-41 0,-1 2 7 0,1 0-30 0,1-1-15 0,-1 0 2 16,2 0-31-16,-2 2 0 0,0 0-27 15,2-2-35-15,-3 1-14 0,2 0-16 16,-5-1-12-16,1 1-37 0,-2-1-30 0,0 2-26 16,-1-1-33-16,0-1-107 0,-1-1-144 15,-11 4 13-15,16-3-394 0,-8 0 76 0,-8 3 101 16,20-8 45-16,-10 5 82 0,1-1 36 0</inkml:trace>
  <inkml:trace contextRef="#ctx0" brushRef="#br0" timeOffset="136976.29">21587 5185 901 0,'0'0'414'0,"0"0"1"0,0 0-29 0,0 0-38 16,0 0 19-16,0 0-45 16,10 5-17-16,-10-5-26 15,0 0-13-15,16 0-15 0,-16 0 0 0,0 0-57 0,24-2 1 16,-24 2-32-16,20-1-19 0,-9 0-3 0,-11 1-16 16,23-4-2-16,-10 1-34 0,2 1-2 15,-1 0-33-15,-1-1-20 0,2 1-17 0,-2-2-6 16,1 1-38-16,0 1-31 0,-1-2-47 0,1-1-33 15,-3 0-39-15,2 0-66 0,-3 1-82 16,0-2-105-16,1 2 28 0,-2-3-412 0,-1-1 108 16,2 2 43-16,1-2 72 0,1-1 48 0,0 1 69 15</inkml:trace>
  <inkml:trace contextRef="#ctx0" brushRef="#br0" timeOffset="137371.67">22209 5087 880 0,'-4'16'323'0,"0"-2"-1"0,1 0-30 0,1 1-31 15,1-1 3-15,-1 0-24 0,2-1 14 16,-1 2-50-16,2-2 11 0,1 1-10 16,-2 0-10-16,3 3-6 0,1-3-12 0,-1 0-8 15,3 0 7-15,-1-4-20 0,4 2 8 16,-2-4-20-16,3 2-4 0,2-2-17 0,1-2 0 15,0-2-36-15,2-2-5 0,0-2-8 16,4-1-12-16,0-4-16 16,-1-1-21-16,3-3-30 0,-1-4-31 0,0-4-74 0,0-4-33 15,-5-3-85-15,-1-4-135 0,-7 5-70 0,-2-5-373 16,2-3 105-16,0-1 43 0,1 0 84 16,-3 0 78-16,-4 4 55 0,3 0-9 15</inkml:trace>
  <inkml:trace contextRef="#ctx0" brushRef="#br0" timeOffset="137554.29">22290 4716 1282 0,'0'0'471'0,"0"0"-41"0,0 0-28 0,0 0-49 16,0 0-15-16,-6-7-41 0,6 7 48 16,0 0-127-16,0 0-57 0,3-16-17 0,-3 16-16 15,0 0-34-15,6-16-40 0,-6 16-36 16,7-11-28-16,-2 5-52 0,4 1-86 15,-9 5-162-15,18-3-158 0,-8 1-275 0,-10 2 85 16,21 2 75-16,-5 2 25 0,-1 0 87 0,1 0 31 16</inkml:trace>
  <inkml:trace contextRef="#ctx0" brushRef="#br0" timeOffset="138253.18">22797 5240 721 0,'0'0'254'0,"14"1"-37"0,-14-1-30 16,0 0-5-16,0 0-29 0,0 0-14 0,0 0-16 15,0 0-18-15,-24 19-29 16,14-16 32 0,-1 4-13-16,1-2 7 0,0-1-18 0,-1 2 11 0,3 0 7 0,-3 0-17 15,2-1-3-15,2 0 20 0,0 1-7 0,-1 1 2 16,8-7-5-16,-11 9 8 16,8-2 10-16,3-7-5 0,-7 11-18 0,7-11 5 0,-3 13-10 15,3-13 18-15,2 11-18 0,-2-11 13 16,0 0-13-16,7 17 2 0,-3-10-17 15,-4-7-3-15,11 12 2 0,-3-7-15 0,-8-5-5 16,11 10 3-16,-4-5-26 0,-7-5 23 16,13 10-23-16,-13-10 28 0,8 9-27 0,-8-9-9 15,10 8-15-15,-10-8 20 0,10 9 6 16,-10-9-23-16,8 11-11 16,-8-11 13-16,6 10-5 0,-6-10 5 0,7 9 13 15,-7-9 0-15,7 11-26 0,-7-11 3 0,6 12-10 16,-6-12 22-16,6 12 14 0,-6-12-1 15,4 12-22-15,-4-12-6 0,4 13 11 0,-1-6 9 16,-3-7-14-16,5 15-3 0,-5-15 25 0,6 13-33 16,-6-13 3-16,4 12 3 15,-4-12 17-15,3 15-18 0,-3-15-2 0,2 10 2 0,-2-10-2 16,3 11 2-16,-3-11-22 0,0 0 9 16,0 14 1-16,0-14 7 0,0 0-13 0,-6 11 44 15,6-11-28-15,-9 6-16 0,9-6 19 16,-9 5-6-16,9-5 8 0,-10 4 35 0,10-4-60 0,0 0 12 0,-15 3-3 15,15-3 3-15,0 0 11 0,-14 0-9 0,14 0-30 16,0 0 13-16,0 0-46 0,-15-3 2 16,15 3-28-16,-9-5-31 0,9 5-63 0,-7-8-42 15,7 8-69-15,-8-7 36 0,8 7-7 0,-10-6 48 16,10 6-159-16,-10-7-230 16,4 4 44-16,6 3 58 0,-8-4 44 0</inkml:trace>
  <inkml:trace contextRef="#ctx0" brushRef="#br0" timeOffset="141036.14">13023 8407 906 0,'0'0'325'0,"-2"-9"-62"0,2 9-4 0,0 0-6 16,0 0-15-16,0 0-20 0,0 0 2 0,0 0-18 15,0 0 21-15,0 0-11 0,7-17 11 16,-7 17-36-16,0 0-5 0,8-11-3 16,-8 11-8-16,8-10 21 0,-8 10-30 0,9-11-11 15,-1 5-23-15,-1 0 0 0,0-2-11 0,4-1-12 16,0-2-7-16,1 3-14 0,3-1 6 16,-1-1-1-16,1-2-12 0,2 3-23 0,0 2 12 15,-3-1-7-15,1 0-14 0,1 3 5 0,-3-2-1 0,1 3 6 0,-3 1-26 16,-11 3-6-16,16-1 3 0,-16 1-24 15,16 3 14-15,-16-3-9 0,11 12 21 0,-5-3-35 16,-1 0 12-16,-2 3 0 0,1 3 3 16,2 3 30-16,-3 5-35 0,1 1-11 0,6 5 13 0,-2 1 5 15,-1 3-2-15,2 0-13 0,7 9 7 16,-1-8 24-16,-3-7-11 0,3-1 37 16,3-3-17-16,-4-6 22 0,2-2 12 0,-1-6-10 15,1-4 10-15,2-3-13 0,2-7-33 0,1-4 8 16,3-8 15-16,-2-2 18 15,7-12-23-15,-2-2-44 16,-4-2 29-16,-3 5 15 0,-4 5-13 0,-1-1-15 0,-1 1-16 16,-7 2 8-16,2 1-2 0,0 0 7 15,-2 2-15-15,-5 2-8 0,2 2 8 0,-4-2 0 16,3 4-15-16,-2-1-1 0,-1 2-20 16,-1 1 15-16,-2 2-9 0,3-1 30 0,0 11-16 15,0-16 11-15,0 16 12 0,0-15-4 0,0 15 4 16,3-17-2-16,-1 9 11 0,0-1 1 0,-2 9-9 0,10-17 7 15,-4 8-2-15,1-2-6 0,5 0 19 16,1 1-24 0,1-2-4-16,3-1-27 0,1 2-4 15,0-2-8-15,4 1-26 0,-1 0-12 0,3 1-3 16,-1 0-41-16,1 0-8 0,-1-1-43 0,-1 2-36 16,1-2-85-16,-3 1-171 0,0-2-28 15,0 2-371-15,-5 0 107 0,-1 1 47 0,0 0 60 16,-2 0 91-16,1 3 68 0,-5 0 72 15</inkml:trace>
  <inkml:trace contextRef="#ctx0" brushRef="#br0" timeOffset="141673.17">14099 8690 711 0,'0'0'223'15,"0"0"-18"-15,9-9-19 0,-9 9-22 16,0 0 3-16,4-6-34 0,-4 6-18 0,0 0 8 16,0 0 0-16,0 0-11 0,0 0 24 15,0 0-21-15,0 0 8 0,-42 12 2 0,30-6-2 16,3 2 21-16,-2 4 9 0,-2-1-12 0,2 0 2 15,4 3-10-15,-2 2 31 0,4 0-28 16,0-2-3-16,3 2-20 16,2-2 9-16,1 3 19 0,1-5-43 0,4 1-4 0,2-3 16 0,1 1-12 0,-1-4-9 15,4-2 3-15,-1-1-28 0,2-2-2 0,3-2-8 16,-1-5-6-16,2 1 16 0,-2-4-28 0,1 0 28 16,3-5-28-16,-5 1 0 0,-3 0-8 15,-1 1 13-15,-1 0-3 0,-1-3-28 0,0 1 11 16,-6 2 38-16,2-1-44 0,-3 0-5 15,1 0 3-15,-2 12-13 0,-3-24 8 16,-1 13-1-16,2-1-19 0,-3 3-4 0,0 0-4 16,-1 1-6-16,-1 2-12 0,1 1 12 15,6 5-17-15,-17-4 4 0,17 4-9 16,-18 1-3 0,18-1 22-16,-20 5-37 0,9-1-44 0,0 0-5 0,2-2-36 0,-1 3-59 0,0-1-95 15,10-4-130-15,-21 5-218 0,21-5-69 16,-11 3 100-16,11-3 39 0,0 0 76 0,0 0 67 15,0 0 7-15</inkml:trace>
  <inkml:trace contextRef="#ctx0" brushRef="#br0" timeOffset="142092.31">14472 8354 1313 0,'13'17'501'0,"-13"-17"-32"0,0 0-57 0,0 0-5 0,14 3-28 0,-14-3 20 0,0 0-46 31,0 0-69-31,21-4 13 0,-21 4-10 0,19-5-13 0,-8 1-23 16,7 0-16-16,-1-2-17 0,0 1-11 0,2-1-30 16,5 0-1-16,-2-2-32 0,5 1 2 15,0-1-54-15,1 1 33 0,4-1-51 0,-2 2-28 16,0 1-35-16,-2-2-52 0,-1 3 15 0,-3 0-46 15,-3 1-15-15,-1-3-64 0,-4 3-92 16,-3-1-125-16,-1-1-55 0,-4 1-48 0,-8 4-105 16,13-3-273-16,-13 3 122 0,6-6 2 15,-6 6 101 1,0 0 40-16,0 0 113 0,0 0 21 0</inkml:trace>
  <inkml:trace contextRef="#ctx0" brushRef="#br0" timeOffset="142440.71">14692 8572 1057 0,'0'0'419'0,"0"0"-14"0,0 0-19 0,-4 11 11 15,4-11-26-15,0 0 13 0,0 0-18 16,0 0 26-16,0 0-49 0,0 0-8 0,0 0-48 15,0 0 7-15,15 6-22 0,-15-6-19 0,23-5-20 16,-7 0-21-16,-1 0-20 0,4 0-23 16,-1-1 34-16,6-1-42 0,2-1-41 15,0-1 21-15,7 2-44 0,-2-3-7 0,-1 2-11 16,-3 1-17-16,2 0-29 0,-4 2-23 16,-4 0-2-16,-2 2-47 0,-2-2-81 0,-1 2-39 15,-2-1-25-15,-2 1-59 0,-1 1-67 0,-1 0-69 16,-10 2-79-16,16-5 33 0,-16 5-87 15,13-3-312-15,-13 3 38 0,11-2 54 0,-11 2 82 0,17 0 112 0,-17 0-12 16,19-1 71-16</inkml:trace>
  <inkml:trace contextRef="#ctx0" brushRef="#br0" timeOffset="163333.1">15640 8275 240 0,'0'0'95'0,"0"0"15"0,0 0-21 16,0 0-19-16,0 0 27 0,0 0-23 0,0 0 26 16,0 0-3-16,0 0-5 0,0 0-23 0,0 0 26 15,0 0 0-15,0 0 33 0,0 0-16 16,0 0 6-16,0 0-21 0,0 0 29 15,0 0 2-15,0 0 5 0,11 6 8 16,-11-6-29-16,0 0 11 0,0 0 8 16,0 0 4-16,0 0 9 0,0 0-1 0,0 0 1 15,0 0 1-15,7 8 6 0,-7-8 23 0,0 0-20 16,0 0 2-16,0 0 11 0,14 1-14 16,-14-1 24-16,0 0-29 0,0 0-4 0,0 0-4 15,16 3-22-15,-16-3 2 0,0 0-2 0,15-1 13 16,-15 1-21-16,13-3-13 0,-13 3 0 15,17-4-26-15,-7 3 9 0,2-1 5 0,-1-2-19 16,2 2-4-16,1 1 20 0,1 0 2 16,3-4-38-16,-1 1 16 0,0 2-19 15,4-2-12-15,-2 1 20 0,0 0-18 16,1-1 3-16,-2 0-13 0,2 1-15 0,-1-3 18 16,0 2-6-16,0-1-5 0,-2 2-15 15,-1-2 3-15,-3 3-6 0,1-1-7 0,-2 0 5 16,1 1-26-16,-2-1 3 0,-11 3-49 15,17-3-20-15,-17 3-33 0,15-3-55 0,-15 3-73 16,12-1-78-16,-12 1-109 0,0 0 25 0,0 0-471 16,19 2 93-16,-19-2 81 0,0 0 93 15,16-4 35-15,-16 4 54 0,13-5 72 0</inkml:trace>
  <inkml:trace contextRef="#ctx0" brushRef="#br0" timeOffset="170819.96">16602 8056 547 0,'0'0'231'0,"15"-27"-24"16,-15 27 13-16,0 0-33 0,7-9 0 15,-7 9-28-15,6-6-11 0,-6 6-28 0,0 0 8 0,9-8-15 0,-9 8-16 0,0 0 6 16,4-8-39-16,-4 8 2 0,0 0 6 0,7-8-13 31,-7 8 20-31,0 0-35 0,0 0-9 16,0 0-6-16,0 0 27 0,0 0-8 0,0 0 6 15,0 0 23-15,0 0 18 0,0 0-11 0,-33 17 44 16,29-10-15-16,4-7 7 16,-8 18-20-16,5-10 15 0,0 3 26 0,-1 2-34 15,1-2-9-15,1 2 12 0,2 0-10 0,0 0 40 16,2-1-40-16,1 4 0 0,1-2-8 16,2 0 3-16,0-1-6 0,3 0-14 0,0-2 12 0,1 0-11 0,1-3-17 15,2 1 5-15,2-2-20 0,2-1 20 16,1-3-18-16,2 0-5 0,3 0 20 0,-1-1-33 15,1-1-7-15,-3 0 5 0,3 2-3 16,-4 1 10-16,0-2-15 0,0 3-8 0,-3 2 0 16,1 1 8-16,-4 1-15 0,1 6 10 15,-3-3 4-15,-4 2-11 0,2 2-14 16,-4-1-5-16,-2 1 13 0,-1 0 44 0,-4 2-34 16,1 0-8-16,-4 0-2 0,-1-1 11 0,-3 3-24 15,-2 0 15-15,0-1-60 16,-2-2 22-16,0 1-49 0,-4-2-27 15,0-2-55-15,-3-2-20 0,2-5-61 0,-1-4-57 16,0-1-78-16,1-6-27 0,-4-4-335 0,1-4 87 16,7-5 21-16,-2-8 94 0,3-3 8 0,2-1 57 15</inkml:trace>
  <inkml:trace contextRef="#ctx0" brushRef="#br0" timeOffset="171184">16571 8074 660 0,'0'0'271'0,"0"0"-7"0,0 0-8 0,0 0-8 15,0 0 16-15,0 0-18 0,0 0 15 0,0 0 5 16,0 0 15-16,0 0 11 0,0 0 8 16,0 0 7-16,0 0-5 0,0 0 0 0,0 0-31 15,0 0-33-15,27-16-18 0,-27 16-40 0,13-7 9 16,-1-2-25-16,1 1-36 0,4-6-3 15,6 0 1-15,3-6-9 0,15-8-32 16,2 3-19-16,6-5 6 0,12-5-28 0,0 2-1 16,1 1 1-16,-13 7-26 0,1 3-24 15,-3 2-17-15,-1 5-20 0,-9 2-31 16,-6 4-6-16,-6 1-20 16,2 1-33-16,-3 1 0 0,-2 2-51 0,-3 1-49 0,-2 0-43 15,-1 0-55-15,-3 2 11 0,-1-2-115 0,-12 3 10 16,22-1-102-16,-22 1-215 0,14 3 107 15,-14-3 74-15,10 6 55 0,-10-6 12 0</inkml:trace>
  <inkml:trace contextRef="#ctx0" brushRef="#br0" timeOffset="172121.44">17432 8250 726 0,'0'0'318'0,"11"-7"-34"0,-4 2-23 15,1-1-28-15,0 0-13 16,0-1-13-16,2-1-2 0,0 1-38 15,1-1-1-15,2 0-15 0,0-3 31 0,2 4-52 0,-2-1 11 16,-3 4-13-16,1-3-8 0,-1 2-12 16,-1 1 5-16,-9 4-24 0,13-3 19 15,-13 3-32-15,0 0-35 0,0 0 8 0,6 20-3 16,-6-20 21-16,-4 23-21 0,1-10-13 16,-1 3 0-16,1 2-7 0,-2 1 28 0,3 1-1 15,1 1-4-15,2-2 2 0,1 6 21 0,3 0-18 16,1-2 4-16,2-1 12 0,1 0-4 15,2-2 1-15,2-1 27 0,1-2-19 0,-1-3 9 16,1-3-2-16,1-5-15 16,0 1 7-16,0-6 3 0,-1-3-26 0,4-4 10 0,2-3-20 0,-1-6 0 0,0-5-1 15,0-4-11-15,5-11-8 0,-6 3 4 16,-5 5-9-16,1-3 14 0,2-12 10 0,-2 8-27 16,-6 7-7-16,-1 2 12 0,0 1 3 0,0 1 7 15,-2 2-39-15,0 0-1 0,0 3-27 16,-1 2 4-16,-1 0-9 0,-2 3-28 0,2 2 11 15,-1-1-29-15,3 1 19 0,-2-1-39 0,1 2-26 32,0 0-18-32,2 0-40 0,1 2-75 0,1 0-10 0,-1 2-87 15,5 0-166-15,-1 3-185 16,-11 3 87-16,16-5 34 0,-16 5 74 0,18 0 28 0,-18 0 41 16</inkml:trace>
  <inkml:trace contextRef="#ctx0" brushRef="#br0" timeOffset="172771.58">18291 8364 939 0,'7'-3'261'0,"-7"3"-31"0,0 0-30 16,14-3-57-16,-14 3 31 0,0 0-40 15,0 0-6-15,0 0-18 0,0 0 0 16,0 0-26-16,0 0-7 0,0 0-8 0,0 0 3 16,-35 25 4-16,25-19 12 0,-3 0 29 15,2 1-25-15,0 0-7 0,-2 1 10 0,2-1-14 16,1 0 32-16,0 1-13 0,1-1 0 0,2 1-23 15,0-3 20-15,0 1 10 0,7-6 9 16,-11 10 42-16,7-4-32 16,4-6-19-16,-5 8 13 0,5-8-12 15,0 0 17-15,0 0-45 0,0 0-1 0,12 19-12 16,-12-19 2-16,18 6-3 0,-7-3 11 16,3-1-13-16,-1 0 5 0,1 2-38 0,-1-1 10 15,-1 1-21-15,0 1 11 0,-2-2-23 16,0 3 10-16,0 1 0 0,-2 0-24 0,-2 1 27 15,0 0 2-15,-2 3-8 0,-4-11-10 0,0 20-7 16,-4-9 4-16,1-2-22 0,-1 3 30 16,-4-1-7-16,0 2 4 0,-2-4-35 0,0 4-2 15,0-3-1-15,-2-1-23 0,-1 1-10 16,-3 0-54-16,2 0-33 0,-1-1-64 16,-2-2-59-16,0-1-61 0,0-1-3 0,3-1-179 15,-3-1-243-15,1-1 128 0,3-2 7 16,13 0 70-16,-21-3 102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2-14T22:51:10.652"/>
    </inkml:context>
    <inkml:brush xml:id="br0">
      <inkml:brushProperty name="width" value="0.05292" units="cm"/>
      <inkml:brushProperty name="height" value="0.05292" units="cm"/>
      <inkml:brushProperty name="color" value="#FF0000"/>
    </inkml:brush>
  </inkml:definitions>
  <inkml:trace contextRef="#ctx0" brushRef="#br0">19772 15381 424 0,'0'0'169'0,"-5"15"-2"15,2-5 35-15,-2 0 10 0,0 0-66 16,2 2 3-16,0 1 4 0,-1 1-14 0,1-2-9 16,0-1-15-16,1 2-12 0,-1-2-19 0,0 0 6 15,0 0-11-15,-2 0-17 16,2-1-11-16,-2 1 5 0,0 0-35 0,-1 0-37 15,-1 2-17-15,0-1-46 0,0 0 27 0,-2 0-55 16,2 0-8-16,0-2 38 0,3 3-28 16,-2-4-8-16,2 1 39 0,0-1 7 0,-1-1 9 15,3 4 96-15,2-12-343 0,-3 13-224 16,3-13 78-16,-1 12 49 0</inkml:trace>
  <inkml:trace contextRef="#ctx0" brushRef="#br0" timeOffset="166.19">19778 16106 222 0,'4'7'57'0,"-4"-7"-57"15,0 0 2-15,7 9 1 16,-7-9-78-16,0 0-99 0</inkml:trace>
  <inkml:trace contextRef="#ctx0" brushRef="#br0" timeOffset="4947.92">11882 15041 1220 0,'0'0'433'0,"0"0"-8"0,0 0-39 0,0 0-12 15,0 0-44-15,19 14 11 0,-19-14-16 0,0 0-41 16,0 0 13-16,7 7-62 0,-7-7-17 15,0 0 5-15,0 0-16 0,0 0-43 16,0 0-13-16,0 0-8 0,0 0-22 0,0 0-27 16,0 0-5-16,0 0-4 0,0 0 25 15,0 0-46-15,6-31-15 0,-9 19 12 0,1 0-25 16,1-3 49-16,-2-3-57 0,3 1 21 0,-5-3-6 16,2-4-33-16,2-1-2 0,-2-2 23 15,-2 0-1-15,2-1-12 0,1 0 3 16,-1-2-6-16,1-3 1 0,-1 1 1 0,-2 0 1 0,3-1-7 0,-2-2 17 15,2 0-13-15,-1 0-5 0,0 1 8 0,0-2 21 16,-1 1-55-16,1-2 16 0,-1-1 18 0,1-1 18 16,-3-11-28-16,3 7 17 0,1 5 9 15,0 1-24-15,-4-1 0 0,1 1 18 0,-1 1-35 16,1-11 48-16,0 5-34 0,-3 9-25 16,2-1 41-16,-1 1-7 0,0 1 9 0,1 1-27 15,-1-3 17-15,1 3-18 0,1-2 11 0,-3 2-3 16,2 0 13-16,-2 0 13 0,-2-1-44 15,2 2-15-15,1 0 28 16,-3 1 10-16,4 0 3 16,-3-2-8-16,2 2-10 0,-1 0 15 0,0-3-10 0,4 6 41 15,-3-3-54-15,1-2-7 0,1 0 17 0,-1 0-15 16,1 0 21-16,2 3 28 0,-2-4-26 0,2-1-15 16,3 4-8-16,-4-6 7 0,1 2 22 15,2-2 4-15,-2 0-30 0,0-2 15 0,-1 2 0 16,3-1 7-16,-3-2 4 0,2 2-17 0,-2-1 1 15,1-1-5-15,-1 0 18 16,2 0 20-16,-6-12-8 0,5 6-25 0,0 6 39 16,-1-13-42-16,0 8-2 0,1 4 7 0,-3-10 21 15,2 7-10-15,-2 4 22 16,2 1-42-16,1-1 14 0,-1 1 16 16,2 0-20-16,0 2-9 0,-1 0 37 0,1 1-59 0,1 3 53 15,0-3-12-15,1 5 17 0,-2-2-40 16,2 0 18-16,0-3 4 0,0 0-7 0,0 2 3 15,-3 3 2-15,3-7 3 0,0 6-1 16,3-1-19-16,-6 3-1 0,3-1 0 16,-2 0 3-16,0-1-3 0,1 3-8 0,1-2-2 0,-1-1-15 15,-1 1 41-15,-1-6-16 16,3 6-15-16,-2-4 12 0,-2-1 11 0,3 6 26 16,0-2-4-16,-2 1-45 0,1 1 10 0,-1-1 24 15,2 0 9 1,0 2-7-16,-2-3-11 0,2 1 3 0,1 1-3 0,0 0 3 0,0-1 18 0,1 3-7 0,3 0-9 15,0-2-7-15,-2 3 5 0,2 0-8 16,1 0 21-16,0 0-8 0,1 0-10 0,1 1-8 16,0-5 24-16,0 4 4 0,1 2 3 0,4-5-21 15,-1 1 8-15,0 1-20 16,2 2 10-16,1-1 10 0,2 1 21 0,-3 5-19 0,1 1-7 16,1 0 13-16,2 2-28 0,0 1 61 15,3 2-28-15,-2 2-21 0,3 0 3 0,1 2-18 16,0 1 0-16,0 0 36 0,1 1 3 0,2 1-16 15,-5 1-18 1,3 2-5 0,1-4 21-16,-1 4 7 0,2-3-7 0,2 3-6 0,-8-1 3 0,5-1-15 0,1 0 15 15,-1 0 2-15,0-2 24 16,1 0-34-16,-2 0-25 0,1 0 41 0,-2 0-3 0,1-2 18 16,0 2-36-16,1-1 21 0,-3 1 2 0,3-2-8 15,-1 2 16-15,2-2-7 16,-5 0-22-16,4 0 19 0,-3-1-16 0,4 0 1 15,1-1 14-15,-1 0-2 0,4 1-10 0,0-2-13 16,-1 0 47-16,1 0-32 0,2 0 16 16,0 0-23-16,-1 2 17 0,1-3-22 0,0 3-8 15,3 0 28-15,-4 2-15 0,5 0 22 16,-6 2-37-16,1 1-21 16,1 1 28-16,-2 1-3 0,1 0 24 0,-1 0-8 15,2 2 5-15,-4 0-16 0,0 0 9 0,1-1-6 16,1 1 28-16,-5 0 6 0,1 0-37 0,4-2 1 15,0 2 7-15,0-2 24 0,0 1-9 16,-1-2-7-16,1 0-15 0,0-1 10 16,3 2 8-16,-3-3-16 0,2 2 3 0,5-2 15 15,0-1 7-15,-7 1-6 0,7 0-14 16,-3-2 31-16,5 2-18 0,-3-1-15 0,-4 3 23 16,-2-2-34-16,1 0 26 0,-4 1-12 0,5 0 19 15,-1 2-4-15,-3-3-13 0,2 3-21 16,-2-2 67-16,0 0-41 0,2 0 16 0,-2-2-29 0,1 3-5 0,1-3 20 15,-3 2-17-15,3-2 18 0,-2 2-6 0,0-3-5 16,0 5-15-16,-2-2 21 0,-5 1 15 16,5-2-42-1,-2 3 53-15,-3 2-22 0,2-3-35 0,-1 3 17 16,-1-2-7-16,0 3 6 0,0 0-32 16,-2-2 18-16,-2 1-12 0,2 1 27 0,-5-1 21 15,6-1-40-15,-3 1 40 0,-1-1-36 0,0 2 8 16,1 0-3-16,0-1 16 0,0 1-5 15,-2-1-1-15,1 1-17 0,-2 0 28 16,-13 0-3-16,29 1 3 0,-15-1-10 0,-3 0 12 0,-11 0 14 16,27-1-35-16,-14 2 1 0,1-1 6 0,0 0 4 15,0-1-18-15,-14 1 5 0,27 0 34 16,-12 1-49-16,0-2 8 0,-1 2 0 16,1-2-3-16,-15 1 15 0,30 0-9 0,-16 0 4 15,0-1 16-15,0 1 23 0,-1-3-31 0,1 2-11 16,-3-1-12-16,2 0 41 0,1 0 13 15,-2-1-15-15,2 0 4 0,1-1-9 0,1 0-1 16,-3 2 3-16,-2-2-8 0,3 1 18 16,-1-1-23-16,-1 3 8 15,1-3-11-15,0 1 16 0,-2-1 23 0,4 0-46 16,-2 1 38-16,0 0-28 0,1 1 29 16,1-2-4-16,0 0-9 0,-1 1 7 0,0-1 5 15,0 2-23-15,2-3 11 0,-3 0-3 0,0 2 10 16,2-1-5-16,-1-2 13 0,0 1-19 15,-1 0 14-15,2-1-31 0,0 0 10 0,-3 1 21 16,0 2 2-16,1-1-25 0,2 1 25 0,-4-1-10 16,2-1 8-16,-4 2-6 0,3 2-25 15,1-2 16-15,-13 3 17 0,21-1-15 0,-8 0 0 16,-13 1 12-16,20 0 11 0,-8-2-41 16,-12 2 13-16,24-2 2 0,-14 1 26 15,2-2-18-15,-12 3 0 0,22-5-2 0,-9 1-9 0,-3 1 9 0,1-1-6 0,2 1 31 16,-3-2-23-16,1 3-25 0,-1-3 43 15,0 0-34-15,-10 5 32 0,18-9-27 0,-9 5-19 16,-2 0 32-16,1-3-7 0,1 2 8 16,-1-1-32-16,-8 6 37 0,13-12-39 0,-6 9 19 15,0-3-11-15,-7 6 15 0,11-8 28 0,-3 3-9 16,-8 5 1-16,13-7 9 0,-5 4-16 16,-8 3 5-16,14-5 11 0,-14 5 9 0,14-4-35 15,-14 4 3-15,18-2-1 0,-9 1 6 16,-9 1 10-1,18 0 2-15,-18 0 5 0,20 0-17 16,-20 0 25-16,20 0-33 0,-20 0 2 0,18 0 19 0,-7 0-11 0,-11 0-10 16,17 0 5-16,-17 0-5 0,20 0 15 15,-20 0-8-15,20-1 14 0,-9-1 22 0,-11 2-38 16,20-1 0-16,-7 1 8 0,-13 0 20 16,25 0-20-16,-13 0-11 0,3 0 1 15,-2 0 7-15,-13 0 0 0,28 0-13 0,-14 1 29 16,3-1-26-16,0 0-19 0,3 2 32 15,-3-1-21-15,1 0 11 0,2 1-8 0,1-1 22 16,-1 1-9-16,1 2-8 0,2-2 10 0,-2 1 0 16,5 0 5-1,0 1-17-15,-2-1 9 0,2-1-17 0,-3 1 17 16,3 0 24-16,-2-1-11 0,0 0-25 0,-1-1 0 0,0 1 12 16,1 0 29-16,0-2-46 0,-1 2 76 15,0-2-74-15,1 2-2 0,0-2 30 16,2 1-22-16,-1-1 17 0,-1 2 0 0,0-2-35 15,2 1 30-15,1-1-16 0,-2 0 17 16,0-1-24-16,0 1 28 0,4 0-18 0,1 0 11 16,1 0 10-16,-1 1-3 0,-1-1 3 15,1 1-11-15,0-1-22 0,-5 0 17 0,2 2-2 16,1-2 13-16,0 1 2 0,-3 1 21 16,-1-1-21-16,1 0-28 0,0 2 28 15,-1-1-17-15,-1 0 14 0,3 0-12 0,-1 2 3 0,2 1-11 0,0-1 18 0,-2-1 8 16,1 2-13-16,-1 0 5 0,0-1-31 15,1 0 19-15,-4-1 17 0,0 1-18 0,0 0 26 16,5 1-33-16,-3-1 7 0,3 1 11 0,-6-3-37 16,5 3 44-16,1-1-2 0,-5-1 8 15,5 0-6-15,-3 1-3 0,0-1-30 0,-1 0 16 16,-1 0 25-16,0-1 12 0,0 2-53 16,1-3 21-16,-2 1-3 0,0 2 30 0,2-1-43 15,-4 0 6-15,1-2 9 0,0 1-10 16,0 1 8-16,1-1-10 0,-1 0 58 15,0 0-66 1,0 2 15-16,-1-1 21 0,0 0-18 0,3 1 23 0,-2 1-54 0,3 1 21 16,-2-1-3-16,0 0-10 0,2 3 25 15,-5-3 1-15,2 0-9 0,1 2-4 16,-3-1-18-16,1 1 38 0,-1-2-8 0,-1 2 34 16,0-1-41-16,0 1 5 0,-1-2-13 15,-2-2 0-15,0 3-13 0,0-4 11 0,-1 0 25 16,2 2 5-16,-2-1-15 0,1-2-3 0,0 0-5 15,2 0-7-15,-2 1-16 16,4-2 3-16,-2 0 2 0,4 2 21 0,-3-1-16 0,2-1 11 16,1 1 10-16,-4 1-13 0,3-1-23 15,-1 2 31-15,0-1 12 16,-1 3 14-16,1 0-30 0,-1 0-3 0,-1 0-4 0,1 1 21 16,-2 1-6-16,2 0-11 0,-3 1 28 15,2-2-29-15,-2 1 2 0,3 1-12 16,-4-1 21-16,2 1 7 0,-2-1-13 0,4 1 18 15,-4 1-32-15,2-2 18 0,2 2-19 16,0-2 30-16,0 4 14 0,3 1-32 0,-3 0 4 16,1 1-9-16,-2 0 3 0,2 3 18 0,-1-1-8 15,0 0 65-15,0 1-88 16,2 4-7-16,-3-3 17 0,-1 1 24 0,1-1-8 16,2 4-3-16,-3-3-10 0,-2 0-2 0,1 0 2 15,-1 1 15-15,1-1 1 0,-3 0 17 0,0 0-33 0,2-2 3 0,-3 2 12 16,1-2-5-16,-2-2 11 0,-1-2 12 0,1 2 16 15,2-1-39-15,-4 2 1 0,0 1-9 16,3 0 6-16,0 4 28 0,0 0-31 0,-3 1 16 16,3 0-8-16,-2 0-8 0,-1 2 0 15,1 0 21-15,0 0 7 0,0-2-7 0,1 1-11 16,0-2 3-16,0-2 10 0,0 2-2 0,-4-3-10 16,5-2 40-16,-3-2-38 0,0 2-8 15,-1-2-4-15,1-2-12 0,1 0 40 0,-2-1-24 16,0 1 11-16,0-1 10 15,-1 0-29-15,4 3 47 16,-4 3-41-16,1-2 33 0,1 7-31 0,0 1 3 0,-1 1 2 0,1 2 3 16,0 7-7-16,-1-1-6 0,2 2 8 15,-2-1 15-15,-1-1-20 0,1 2 38 0,0-3-38 16,1 2 17-16,-3-1-12 0,2 0 13 0,-2-4-29 16,3 3 14-16,0 0 17 0,-1 1-7 15,-1 1 12-15,0 0-23 0,0-1 3 0,1 3-3 16,2-2-4-16,-4 2 60 0,2 0-40 0,0 0-18 15,0 1 7-15,2-1-5 0,-2 2 3 32,1-3 13-32,0 3-8 0,1-3-13 0,-1 3 0 15,0-2 8-15,1 0 13 0,-1 0 10 16,0-1-23-16,0 2 0 0,-2 0 5 0,1-1 15 16,1 1-25-16,-1 0 10 0,-4 0-5 0,3 1-3 15,-2 0-7-15,0 0 9 0,-2-1 14 16,0-1-10-16,1 4 9 0,-1-2 42 0,1 0-49 15,-1-1-10-15,-1-5-6 0,0 5 9 0,2-6 25 16,-2 3-21-16,0 2 36 0,-2 2-22 16,1-1-24-16,-1 1 13 0,2-1-13 15,-3 2 5-15,3-1 16 0,-2-1 23 0,0 3-31 16,2 0 0-16,-1 1 14 0,-1 0-26 16,1 0 5-16,-1 1-9 0,4-3 29 0,-4 1-21 0,2 1-5 0,-1 0 13 15,1-1 13-15,0 1 15 0,-2 2-23 0,2-2-12 16,-1 1 27-16,1-1 9 0,-1 1-45 0,1-1 6 15,-2 1 20-15,2-1-10 16,0 1 8-16,2 13-16 0,-2-9-15 0,0-4 20 0,1-1-25 16,0 1 23-16,2-3 3 0,0 1 16 15,0-2 31-15,0-2-43 0,0 2-7 16,0 1 5-16,2-2 10 0,-1-2-15 0,-1 2 3 16,1 0 27-16,-1 1-43 0,2 1 30 15,-1-1-26-15,0-3 21 0,3 2-9 16,-3-3 27-16,1 1-17 15,0-1-28-15,1-1 30 0,4 0-13 0,-5-1 14 0,4-1-27 16,0 1 29-16,2 2-18 0,-3-2-5 0,1 0 12 16,0 3 6-16,0-1 10 0,1 1-13 15,5 11 27-15,-5-6-23 0,-1-7-1 0,1 2-16 16,-2 1 23-16,2-1-17 0,1 0-14 0,-2-2 29 16,-1-1-18-16,2-1-21 15,0 0 34-15,-1 0 2 0,-1 2-12 0,2-4 7 16,-6-2 23-16,3 1-13 0,-2-3-34 0,-1 0 15 15,0-1-19-15,-2-2 41 16,2-1-25-16,-3 2 35 0,0 0-16 16,-1 0-12-16,2-2-10 0,-2 3 10 0,0-1 39 15,0 1-34-15,-3 3 8 0,2-1-12 16,-3-3 5-16,1 4 4 0,0-2-7 0,-1 0 25 16,-1-6-18-16,2 6 19 0,-1-4-11 15,1 4-3-15,-1 0-5 0,0-3 8 16,3 1 3-16,1 0 4 0,-2 4 8 0,1-3-17 0,1 1 2 15,1 1-16-15,1-1 3 16,-2-2-12-16,3 3-16 0,0 0 56 0,-1-4-36 0,1 0 44 16,1 3-46-16,-3-4 0 0,2 0 15 15,0 0 1-15,-1-1 14 0,1 0-15 16,-1 0 36-16,1-3-51 0,1 2 5 0,-2-5-2 0,-1 1 12 0,-1-1 13 16,1 0-15-16,-1-12 22 0,0 21-17 15,0-13-15-15,0-8 7 0,-2 16-3 0,0-4 11 16,2-12 3-16,-4 19 1 0,1-10-32 0,1 0 7 15,-1 3 11-15,-2-1-11 0,1 4 21 16,-3 3 0-16,-1 1 10 0,-1 4-31 0,1-2 1 16,-1 1 4-16,-2-1-20 0,-1 1 84 15,3-1-73-15,-1-1 27 0,-2-2-18 0,3 1-22 16,0-4 9-16,1-3-35 0,0 0 10 0,2-1-30 16,0-4-16-1,2-1-52-15,4-6-35 0,0 0-48 16,0 0-114-16,0 0-181 0,-19-24-310 0,19 10 98 0,4-5 22 0,3-1 37 15,2 3 76-15,3-2 141 0,1 3-10 16,2 0 58-16</inkml:trace>
  <inkml:trace contextRef="#ctx0" brushRef="#br0" timeOffset="40705.86">17792 10250 148 0,'-8'-6'67'0,"8"6"27"0,0 0-12 0,0 0 33 0,0 0-48 16,-10-4 2-16,10 4-33 0,0 0 25 0,0 0-25 16,0 0 38-16,-17 4-25 0,17-4 12 15,0 0-17-15,-10 12 33 0,10-12-21 0,-4 12 28 16,1-5-25-16,3-7 54 0,-2 14-44 0,2-14 8 16,2 14 5-16,-2-14 7 0,3 14-7 15,-3-14-5-15,4 12 15 0,-4-12 11 0,7 10-21 16,-7-10-8-16,10 8 5 0,-10-8-2 15,8 4-13-15,-8-4 10 0,14 2 5 16,-14-2-17-16,0 0 10 0,16 1-3 16,-16-1-13-16,13-5 11 0,-13 5-29 15,12-5 23-15,-12 5-25 0,12-6 28 0,-12 6-13 16,11-9-12-16,-11 9-8 0,7-9-3 0,-7 9-5 16,4-7 0-16,-4 7-8 0,0 0 21 15,0 0-18-15,0 0-13 0,-8-15 3 0,8 15-1 16,0 0-4-16,-16 0-3 0,16 0-15 15,0 0 22-15,0 0-17 0,-13 19 36 0,13-19-34 16,3 17 21-16,-3-17-24 0,7 23 17 16,-1-11-9-16,2 0 6 0,0 1 7 0,0-2-3 15,2-1-9-15,0-2 20 0,-2-1 2 0,2-1 1 16,0 0-8-16,0-2 25 0,-10-4 8 16,20 2-31-16,-20-2 14 15,17-2-12-15,-17 2-6 0,15-8 12 0,-8 1-18 16,-1 0 18-16,0 0-23 0,-2-2 15 0,-1-1-7 15,1-2 18-15,-4 1-24 0,1 0 6 16,-1 11-21-16,-3-24 26 0,-2 14-8 0,2 0-3 16,-1 3-14-16,-2 1 27 0,6 6-30 0,-10-6 35 15,10 6-30-15,0 0 10 0,0 0-5 16,-18 22 2-16,15-12-7 0,2 3 5 0,-1-1-10 16,1 4 17-16,1-1-12 0,1 1 10 15,-1-2-18-15,3 0 13 0,-1-1-5 0,0-2 10 16,1-1-3-16,-3-10 16 0,6 13-8 15,-6-13 23-15,10 4-15 0,-10-4 20 0,0 0-28 0,0 0 6 0,18-23-1 16,-12 12-3-16,1-3-4 0,-4-2 33 16,1 0-46-16,-1 0 22 0,-2-3-6 0,-1 0-4 0,-3 0 16 15,2 2-31-15,-3 1 11 16,-2 1 2-16,-2 1 0 0,-1 3-3 0,1 2 11 16,-4 3 5-16,2 1-19 0,-1 2 27 0,11 3-19 15,-23 3-9-15,13 1-6 0,-2 4 10 0,1 0-4 16,2 6 7-16,1-2-10 0,2 3-1 15,2 0-2-15,1 0 16 0,3-1-8 16,0 0 15-16,3-2-18 0,-2-1 8 16,3-1-5-16,-4-10 31 15,9 9-23-15,-9-9 27 0,0 0-43 0,20-2 34 0,-20 2-34 0,14-14 44 16,-6 4-26-16,-1-5 3 16,-1 3-13-16,0-4 5 0,-1 3 23 0,-1-3-39 15,-1 1 6-15,-3 2 38 0,0-2-28 0,-1 4 56 16,-3-3-81-16,-3 1 27 0,1 3-4 15,-3-1-3-15,-1 2-11 0,-2 2 16 0,1 2 0 16,0 2 5-16,11 3-17 0,-22 3 17 0,11 2 2 16,2 2-7-16,1 3-5 0,1 3 5 15,-2 0 5-15,5 4-5 0,1-2-15 0,2 2 10 16,-1-2-13-16,2-1 16 0,2-1 25 16,-1-2-29-16,-1-11-4 15,6 19 15-15,-3-15-5 0,-3-4 13 0,9 6 8 0,-9-6-11 16,0 0-5-16,0 0 0 0,19-19 18 15,-14 10-15-15,-2-2-11 0,0 1 6 16,-1-2-1-16,-2-1-2 0,0 0 3 0,-2 0-3 16,-2 0 13-16,-1 2-18 0,-4-2 2 15,-1 3 8-15,-4 0-15 0,0 3 46 0,-5 2-44 16,5 2 8-16,-3 3 8 0,0 4-8 0,-1 4 10 16,-1 3-15-16,3 5 2 0,1 2 11 15,1 4-8-15,4-1 13 0,-1 2-13 16,4-1 5-16,3-1-3 0,2-3-12 0,2-1 10 0,0-3 10 0,2-1 1 0,2-3 17 15,-4-10-38-15,9 11 35 0,-9-11-25 16,15 2 10-16,-15-2-7 0,0 0 20 16,27-8-13-16,-19 2 13 0,0-1-15 0,1 0 7 15,-2-2-10-15,1 2 13 0,-3-1-10 0,-5 8 2 16,11-11-20-16,-11 11-5 0,7-9-6 0,-7 9-4 16,6-7-21-16,-6 7-24 0,0 0-19 15,0 0-49-15,0 0-129 0,0 0-65 16,0 0-47-16,0 0-241 0,0 0 75 0,0 0 23 15,0 0 38-15,0 0 54 16</inkml:trace>
  <inkml:trace contextRef="#ctx0" brushRef="#br0" timeOffset="41560.44">17347 9618 540 0,'-2'-10'215'0,"2"10"-11"15,0 0 6-15,0 0-13 0,0 0-12 16,0 0 35-16,0 0-10 0,0 0-21 0,0 0-2 16,0 0-28-16,0 0-6 0,0 0-38 15,-1-10 8-15,1 10 13 0,0 0-13 0,0 0-34 16,0 0 24-16,0 0 38 0,0 0-26 0,0 0-2 15,0 0-15-15,0 0 10 0,7 34-13 16,-1-23 28-16,1 3-31 0,-2-1 3 0,1 3 8 16,1 1-34-16,1 2 13 0,1 2 13 0,0-3-15 15,0 2 33-15,-2-4-36 16,1-2-8-16,-1-1 0 0,0-1 29 0,0-1-3 0,-2-2-8 0,1-2 0 0,-6-7-15 16,10 12 15-16,-10-12 11 0,11 7-39 15,-11-7-10-15,10 1-10 0,-10-1 12 0,0 0 3 16,21-10-28-16,-12 4-23 0,0-1 25 15,2-3-10 1,-1-2 5-16,1-1-10 0,2-2-2 16,-2-1-6-16,1-3-4 0,0 1 6 0,-2-3-9 15,2-1 15-15,-2 1-15 0,-1 0-3 0,-1-1-43 16,-2 3 12-16,0 2-38 0,-2 2-54 16,-1 0-33-16,-2 1-31 0,-1 4-27 0,-1-2-63 15,-1 2-71-15,0 0-92 0,2 10-74 0,-3-13-246 0,3 13 79 16,-5-7 64-16,5 7 26 0,0 0 56 0,0 0 74 15,0 0 34-15</inkml:trace>
  <inkml:trace contextRef="#ctx0" brushRef="#br0" timeOffset="42487.12">17777 9743 760 0,'0'0'294'0,"0"0"-10"15,0 0-30-15,0 0-19 0,0 0-17 0,0 0 4 16,0 0-27-16,0 0-3 0,0 0-33 15,0 0 22-15,0 0-45 0,0 0 0 0,0 0-16 16,0 0-25-16,0 0 20 0,0 0-8 0,0 0 3 16,0 0 13-16,0 0-28 15,0 0 2-15,7 32 31 0,-7-32-36 0,-2 19-15 0,2-7 28 0,0-12-33 0,-1 20 23 16,2-10 4-16,-1-10-17 0,0 24 8 16,2-15-29-16,0 3-12 0,0-1 23 15,-2-11-37-15,2 23-4 0,1-12-3 0,0 1-30 16,0 0-26-16,0 1-36 0,-2-1-41 15,2-1-62-15,-1 1-91 0,-2-12-80 0,1 24-238 0,-1-15-172 16,0-9 47-16,3 12 125 16,-3-12 16-16,7 6 48 0,-7-6 87 0</inkml:trace>
  <inkml:trace contextRef="#ctx0" brushRef="#br0" timeOffset="42711.26">17874 9908 1187 0,'0'0'394'0,"0"0"-38"0,0 0-36 0,16 0-41 0,-16 0-28 16,0 0-23-16,0 0-34 15,0 0 11-15,0 0-44 0,0 0-10 0,0 0-20 16,0 0-13-16,0 0 5 0,0 0-26 0,-36-9 15 16,25 7-37-16,11 2-4 0,-19-4 11 15,7 1-23-15,2 1-13 0,-2-1-18 0,0 2-5 16,1-1-69-16,11 2-43 15,-23-3-126-15,23 3-141 0,-17 2-435 16,17-2 110-16,-15 0 41 0,15 0 69 0,0 0 62 16,-8-6 117-16</inkml:trace>
  <inkml:trace contextRef="#ctx0" brushRef="#br0" timeOffset="45074.46">1338 5442 1523 0,'0'0'496'0,"1"-13"11"0,-1 13-23 16,3-11-75-16,-3 11-38 0,4-8 18 0,-4 8-89 16,0 0-42-16,3-11-4 0,-3 11-34 15,0 0-8-15,0 0-7 0,0 0-38 0,0 0 4 16,0 0 36-16,0 0-30 0,-15 32 18 0,7-11-49 15,-1 8-16-15,-1 3-5 0,-3 16 14 16,2 3-16-16,-2 8-26 0,-5 15-31 16,0-3 11-16,2-1-26 0,2-14-10 0,2-3-46 15,1-1-33 1,1-3-57-16,1-4-58 0,3-9-52 16,-4-6-79-16,4-11-195 0,1-3-225 0,1-6-235 0,3-6 63 15,1-4 98-15,0 0 79 0,0 0 85 16,13-40 56-16,-3 12 56 0,12-19 54 0</inkml:trace>
  <inkml:trace contextRef="#ctx0" brushRef="#br0" timeOffset="45454.78">1686 5422 1382 0,'14'-2'425'0,"-2"3"-26"0,-12-1-46 16,12 8-28-16,-8 1-35 0,-4-9 4 15,0 23-43-15,-3-8 12 0,-7 5-58 16,-2 1 13-16,-1 4 12 0,-12 10-12 15,0-2-14-15,4-5-32 0,-4 5 20 16,2-5-21-16,4-6-14 0,0 0-12 16,2 0-14-16,2-5-16 0,-1 0 3 0,3-1 10 0,1-3-26 15,2 0 19-15,1-2-32 16,-1-1 55-16,3-1-55 0,1-2 8 0,1 1 3 0,-1-1-13 16,2 0 5-16,4-7-15 0,-8 12 28 15,8-12-13-15,0 11 29 0,0-11-24 16,0 0 13-16,4 17 26 0,-4-17-60 0,10 9-6 15,-10-9-70-15,17 8 0 0,-6-4 0 16,-1-2 0-16,3 1 0 0,2 1 0 16,-2-1 0-16,1-1 0 0,-4 1 0 0,5 0 0 0,0 0 0 0,-1 1 0 0,-2-1 0 15,0 1 0-15,-1 1 0 0,0-2 0 0,-2 1 0 16,-9-4-131-16,21 9-135 0,-15-4-64 16,5-1-52-16,-11-4-120 0,16 11-137 0,-9-9-324 15,-7-2 65-15,18 4 91 0,-18-4 91 16,27-2 53-16,-10 0 112 0,4-1 65 15,3-4-11-15</inkml:trace>
  <inkml:trace contextRef="#ctx0" brushRef="#br0" timeOffset="45834.56">2345 5395 1013 0,'0'-10'417'0,"0"10"-40"0,1-11-39 16,-1 11-24-16,0 0-35 0,-9-7-33 0,9 7-10 16,0 0 20-16,-26 11-26 0,11-1-33 15,-4 5 31-15,-4 2-54 0,-1 4-5 0,-9 10-16 16,3-1 27-16,0 3-35 0,5-1-9 16,2-4 23-16,4-2-16 0,5 0 26 0,2-1-2 15,3 3 4-15,3-2-15 0,2-3 23 16,2 0-20-16,2-2 20 15,3-2-23-15,3 3-7 0,2-4-14 0,5 0-4 16,1 0-18-16,5-6-14 0,-2-2 12 0,5-3-42 16,-1-3-5-16,1-3 0 0,2-1-31 15,1-2-10-15,2-5-44 0,-2 1-17 16,2-1-34-16,-4-2-35 0,1 0-21 0,-1-1-51 0,-3-1-29 16,-2 0-73-16,-1-1-29 15,-7 1-94-15,1-1-101 0,-3-1-37 0,1 2-265 16,-2-3 50-16,-1 2 84 0,-2 0 71 15,3 0 103-15,-1-2-44 0,-1 0 90 0,2 3 31 16</inkml:trace>
  <inkml:trace contextRef="#ctx0" brushRef="#br0" timeOffset="46271.27">2723 5281 1092 0,'10'-5'384'0,"-10"5"-38"0,0 0-44 0,0 0-36 15,17 15 8-15,-10-2-33 16,-3 1-16-16,1 5-20 0,0 3 10 16,-2 1-8-16,2 2 6 0,-1 2-32 0,-1 0 6 15,2 0 5-15,-1 1-25 0,-2-3 19 0,1 2-29 16,-1 0 29-16,0 0-42 0,-2-3-3 15,1 2-1-15,-2-5-35 0,1 4 18 0,-2-2-15 16,1-2-19-16,0-2-12 0,-2-1 23 16,1-2-23-16,1-4 10 0,-1 1 2 0,2-3 32 15,0-10 19-15,-1 18 11 0,1-18 16 0,1 13-16 16,-1-13 0-16,9 9-28 16,-9-9-18-16,14 2-3 0,-14-2 8 0,27-1-54 15,-7-2 11-15,4-4-34 0,1 1-5 16,8-2-25-16,1 0-39 0,0-1-5 15,1 1-18-15,-1 4-43 0,-4-3-21 16,1 4 0-16,-3 0-36 0,-1 0-30 0,-3 2-52 0,-4 1-22 16,-2 1-67-16,-1 3-42 0,-3-1-76 15,-3 2-5-15,2 3-15 0,-4-3-338 0,-2 1 135 16,0 1 13-16,-7-7 64 16,11 11 90-16,-4-6 15 0,-7-5 36 0,9 12 56 15</inkml:trace>
  <inkml:trace contextRef="#ctx0" brushRef="#br0" timeOffset="50857.25">771 6902 678 0,'0'0'302'0,"0"0"-5"0,0 0-31 16,0-10-2-16,0 10-24 0,0 0 6 0,0 0-21 15,0-15 6-15,0 15-1 0,0 0-12 0,0-10 14 16,0 10-27-1,0 0 15-15,0 0-28 0,2-13-10 16,-2 13 0-16,0 0-16 0,0 0 6 0,0-11-42 0,0 11 21 16,0 0-33-16,0 0 0 0,-2-12-21 15,2 12-23-15,0 0 31 0,-2-10-43 0,2 10 7 16,0 0 2-16,0 0 9 0,-2-10-1 16,2 10-2-16,0 0 7 0,0 0-12 0,0 0-28 15,-3-9-1-15,3 9 6 0,0 0-13 0,0 0 15 16,0 0 82-16,0 0-74 15,0 0 12-15,0 0 16 0,0 0-10 0,12 49 13 16,-6-30-26-16,3 2 5 0,0 5 3 0,2 3 2 16,3 1-36-16,-3 1 1 15,3 0 2-15,3 9-16 0,-3-10 16 0,-2-3-8 0,-2-3 31 0,0 0-46 0,-1-4-2 16,-1-2 12-16,-1-3-8 0,1-2 6 16,-2-1-6-16,-2-1 11 0,-1 0 2 0,1-4 24 15,-4-7-4-15,10 9-30 0,-10-9 13 16,0 0 5-16,0 0 13 0,26-14-16 0,-17 3 19 15,2-7-4-15,2-2 1 0,4-5-8 0,7-15 6 16,3-2-52-16,1-3 0 0,5-11 0 16,-2 11 0-16,3-9 0 0,-3 10 0 15,-3 2 0-15,0 5 0 0,-3 3 0 0,-5 10 0 16,-4 4 0-16,-4 5 0 16,-2 2-18-16,0 3-151 15,-3 1-57-15,-2 4-7 0,-5 5-20 0,7-5-52 0,-7 5-66 16,0 0-107-16,0 0-111 0,0 0-343 0,0 0 95 15,0 0 82-15,-4 33 66 0,4-33 70 16,0 14 41-16,0-14 43 0,2 17 99 16</inkml:trace>
  <inkml:trace contextRef="#ctx0" brushRef="#br0" timeOffset="51236.01">1429 7068 1156 0,'0'0'413'0,"0"0"-37"0,5-12-48 15,-5 12-29-15,0 0-30 0,4-6-11 0,-4 6-38 16,0 0-7-16,0 0 2 0,0 0-26 16,0 0-15-16,0 0 23 0,0 0-17 15,0 0-9-15,0 0 1 0,0 0-3 0,0 0-8 0,0 0 0 0,0 0 23 16,-14 34-4-16,14-25-6 0,0-9-8 0,3 23-18 16,-1-10-27-16,-2 0-32 0,5 4 14 15,-5-2-32-15,4 4 1 0,-1-1-5 0,-1 0-37 16,-2 2-73-16,0-2-57 0,-2 1-36 0,-1-1-104 15,-1-1-185-15,-3 1-200 16,2-5-250-16,-1 1 30 0,3-4 149 0,-1-1 33 0,4-9 46 16,-2 10 74-16,2-10 75 0,0 0 28 15</inkml:trace>
  <inkml:trace contextRef="#ctx0" brushRef="#br0" timeOffset="51460.15">1589 7234 1484 0,'0'0'499'15,"9"-7"-56"-15,-9 7-59 0,0 0-3 16,0 0-45-16,0 0-50 0,0 0-7 0,0 0-35 16,-25-7-9-16,14 7-20 0,11 0-5 15,-27-2-36-15,13 2 0 0,1 0 0 16,0 2-48-16,-3-4 9 0,2 4-73 0,-1-4-44 16,2 2-68-16,-2-1-23 0,2-1-147 15,2 1-246-15,1-4-433 0,0-1 149 0,10 6 59 16,-6-10 77-16,2 2 56 0,4 8 64 15,0-15 107-15,0 15-22 16</inkml:trace>
  <inkml:trace contextRef="#ctx0" brushRef="#br0" timeOffset="51918.37">1773 6944 1648 0,'0'0'558'0,"0"0"-72"16,0 0-35-16,0 0-37 0,0 0-27 0,0 0-1 16,0 0 9-16,0 0-50 0,0 0 34 15,0 0-64-15,0 0 12 0,0 0-55 16,0 0 4-16,0-11-25 0,0 11-33 16,15-8 2-1,-5 3-13-15,1 1-20 0,2-1-28 0,5-2 10 0,-1 2-39 0,4-2-119 16,0 1-11-16,2 3 0 0,1-3 0 15,-3 2 0-15,0-2 0 0,-2 4 0 16,-3-2 0-16,-1 2 0 0,-1 1 0 0,-3-3-44 0,-11 4-186 16,20-1-55-16,-20 1-37 15,11 0-31-15,-11 0-62 0,0 0-36 0,0 0-78 16,15 5-367-16,-15-5 102 0,0 0 57 16,15 2 118-16,-15-2 4 0,17-1 78 0,-17 1 43 15,20-2 92-15,-8 2 5 0</inkml:trace>
  <inkml:trace contextRef="#ctx0" brushRef="#br0" timeOffset="52944.07">2345 6570 898 0,'0'0'353'0,"0"0"-43"0,-8-7-13 0,8 7 2 16,0 0-32-16,0 0-9 0,0 0-2 0,0 0 10 15,0 0 3-15,-5-6 5 0,5 6-13 16,0 0 0-16,0 0-28 0,0 0 5 0,0 0-41 15,0 0 3-15,20-11-39 0,-20 11 3 16,19-5-21-16,-7 4-12 0,0-1-12 0,1 0-8 16,3 1-17-16,-4 1-9 0,4-1 2 15,-16 1-38-15,24 1 7 0,-11 0 3 0,-13-1-18 0,22 5-18 0,-13-1-20 16,-2 1-1-16,-7-5 19 0,11 12-6 0,-7-6 0 16,-4-6-12-16,3 16 5 0,-3-16-1 15,-1 15 1-15,1-15-13 0,-10 19 2 0,6-11 29 16,-1 0 10-16,0 0-41 0,-1 0 23 0,6-8-8 15,-8 13 3-15,5-6-21 0,3-7 23 16,-6 11 19-16,6-11-4 0,-4 11 19 0,4-11-3 16,-2 11-15-16,2-11-3 0,0 0 8 0,9 17-6 15,-2-10 1-15,3 0-3 16,-2-1-2-16,4 2 7 16,2-2-15-16,-3 2 15 0,3 0-17 15,-1-1 2-15,-1 1-3 0,0-1 18 0,-3 1-17 0,-1-1-6 16,-1 2-36-16,0 0 14 0,-3 1-6 0,1 0 7 0,-4 3-4 15,-1-1 28-15,-3 1-29 0,-1 1 6 16,-3 3 10-16,-4-1 8 0,-4 1 0 0,0 1 2 16,1-1-38-16,-6 2 17 0,3-4-22 0,-3 0 5 15,5-1 7-15,-4 0-40 16,1-2-18-16,2 1-24 0,0-6-17 0,1 3-49 16,-2-2-56-16,2 0-72 0,-6 0-215 0,5-2-371 0,1-3 51 15,2-2 67-15,13-1 66 16,-23-1 95-16,13 0 71 15,-2-4 34-15,3 2 26 0</inkml:trace>
  <inkml:trace contextRef="#ctx0" brushRef="#br0" timeOffset="54909.88">378 7836 693 0,'0'0'282'0,"0"0"-34"0,0 0-12 0,0 0-32 0,0 0-19 16,0 0-29-16,0 0-5 0,0 0-23 15,0 0-5-15,0 0 10 0,0 0 28 16,0 0 13-16,0 0 5 0,0 0 6 0,0 0-9 15,0 0 11-15,0 0 8 0,0 0-9 16,0 0-45 0,0 0 0-16,0 0-39 0,0 0 3 15,0 0-20-15,0 0-11 0,0 0 13 0,0 0-23 0,0 0-10 16,0 0-3-16,0 0-2 0,0 0-6 16,0 0-10-16,0 0 6 0,0 0 2 0,0 0-11 15,0 0 17-15,0 0-12 0,0 0-4 16,0 0 5-16,0 0 23 0,0 0-34 0,0 0-9 15,0 0 12-15,0 0-18 0,0 0 11 0,0 0 9 16,0 0 32-16,0 0-32 0,0 0-35 16,0 0 26-16,0 0 12 0,0 0 18 0,0 0-20 15,0 0 5-15,0 0-21 0,0 0 18 16,0 0-4-16,0 0-1 16,0 0 8-16,22 9-1 0,-22-9 24 0,0 0-33 0,0 0 10 0,0 0 0 0,11 2-6 0,-11-2 32 15,0 0-37-15,0 0 19 0,0 0-6 16,14 2-7-16,-14-2 18 0,0 0-19 0,0 0 27 15,0 0 2-15,18-4 20 16,-18 4 5-16,0 0-50 0,12-3-1 0,-12 3 26 16,0 0-5-16,13-3-1 0,-13 3-17 0,12-4 15 15,-12 4-33-15,10-3 15 0,-10 3-17 0,13-5 22 16,-13 5-12-16,17-3-18 0,-17 3 17 16,17-5-25-16,-9 3 10 0,2-1-2 0,-10 3 38 15,23-5-56-15,-12 2 46 16,3 0-47-1,-5 1 11-15,2-1 13 0,3 0-8 0,-14 3 11 0,21-6-11 0,-11 5 23 16,3-3-33-16,1 3-10 0,-5-3 17 0,4 0-12 16,-1 3 5-16,1-4 10 0,5 1-5 15,-1-1-26-15,0 1 1 0,0 0 35 16,4-2-23-16,-1 2 8 0,-2 0 18 0,2-1-21 16,1 1 18-16,1 0 8 0,0 1-8 0,5 0-15 15,-6 0 21-15,5 1-21 0,3-1-8 16,0 0 8-16,0 3 5 0,1-1 5 15,4-3 20-15,-1 4-12 0,8-2-23 0,1-3-5 16,4 2 27-16,15-4-32 16,0 2 25-16,2-5-10 0,4 2 23 15,1-3-21-15,16-3-4 0,-1-2 4 0,0 2-15 0,0-2 28 16,-15 6-10-16,-1-3 36 0,-2 2 8 16,-4-2-42-16,-5 2 26 0,-2 1-12 0,-9 1 25 15,-7 2-31-15,-4 1 44 0,-3 3-26 16,-3-1 0-16,-1 0-38 0,-1-1 15 0,-4 4-15 15,-2-2-1-15,-1 0-1 0,-3 2-29 0,0 0 10 16,-2 1-33-16,-1-1 8 0,-13 1-65 16,22 0 29-16,-22 0-72 0,20 1-12 0,-20-1-52 15,14 4-46-15,-14-4-94 0,9 4-47 16,-9-4-148-16,10 6-318 16,-10-6 85-16,0 0 87 0,5 8 85 0,-5-8 99 0,0 0 3 0,0 0 97 0</inkml:trace>
  <inkml:trace contextRef="#ctx0" brushRef="#br0" timeOffset="56894.08">1426 7898 1121 0,'0'0'294'0,"0"0"-30"0,3-14-29 15,-3 14-35-15,0 0-57 0,0 0-40 16,0 0-34-16,0 0-16 0,0 0-4 0,0 0-23 15,0 0 30-15,0 0-28 0,0 0 16 16,5-9-14-16,-5 9 9 0,0 0-21 0,0 0 38 16,0 0 0-16,0 0-12 0,0 0 22 0,0 0 9 15,0 0 12-15,0 0 7 0,0 0-19 0,0 0-11 16,0 0 2 0,0 0-7-16,0 0-13 0,0 0 0 0,0 0-10 15,0 0 10-15,0 0-2 0,0 0-4 16,0 0-32-16,0 0 20 0,0 0-2 0,0 0 7 15,0 0-2-15,0 0 2 0,0 0 18 16,0 0-12-16,0 0 7 0,0 0-3 0,0 0 14 16,0 0-11-16,0 0 13 0,0 0-1 0,0 0 9 15,0 0 10-15,-31 11-23 0,31-11 12 16,-8 7-10-16,8-7 14 0,-10 5-14 0,10-5 8 16,-13 9-15-16,5-4 9 0,-1 3 1 15,0 0-10-15,-2 0 12 0,2 5-17 0,-2-1 25 16,1 1-43-16,2 1 43 0,-2 4-18 15,-1 0 21-15,4 1-14 0,-1-1 4 0,1 3-11 0,-1 1-10 16,4 1 2-16,0 1 1 0,2 1 0 0,0 0-29 0,4 1 34 16,0-2-9-16,4 1 47 15,0-2-46-15,1-1 40 0,1-1-44 0,6-3 43 0,-3-2-32 16,2-2-4-16,1-4 9 16,2-1 4-16,0-3 27 0,-1-1-43 0,3-4 21 15,-2-1-39-15,2-2 18 0,0-2-13 0,-2-2-8 16,-1-2 11-16,-1 0-8 0,-4-1 5 15,2 0 16-15,-5-1-19 0,0-1 6 0,-4 1 15 16,-2-1-31-16,-1-1 21 16,0 12-20-16,-7-22-9 15,-2 9 9-15,1 1-19 0,-4 2 26 0,-1 2-18 0,-1-2-12 16,1 4 7-16,-3 0 12 16,2 2-42-16,-1 1 27 0,-1 2-12 0,2 1-21 0,-1 1-18 15,0 2-10-15,2 2 31 0,0 0-52 0,0 1 21 16,1-1-35-16,1 4-4 0,0-1-30 15,2-1-8-15,-1 1-43 0,2-1-11 0,-1-1-14 16,3 0-50-16,-2 0-40 0,8-6-11 16,-10 8-118-16,10-8 9 0,-5 8-321 0,5-8 72 15,0 0 89-15,0 0 29 0,0 0 56 16,0 0 82-16,0 0-3 16</inkml:trace>
  <inkml:trace contextRef="#ctx0" brushRef="#br0" timeOffset="57377.5">1717 7942 793 0,'0'0'335'0,"0"0"-28"0,0 0-7 0,0 0-47 0,0 0 42 16,0 0-44-16,0 0 5 0,0 0-31 0,0 0 44 15,0 0-34-15,0 0-25 0,0 0 8 16,15 21-19-16,-15-21 19 0,3 17-31 0,3-7-3 16,-5 3-18-16,3 1-43 15,-1 2 21-15,0-1-6 0,0 1 0 16,1 1-5-16,-1-2-5 0,0 2-46 0,-1 1 10 0,-1-3-38 15,-1-1-6-15,0 1-1 0,0-2-42 16,0 0-31-16,0 1-20 0,0-2-36 0,-1 0-66 16,1-12-90-16,-5 19-100 0,4-10-95 15,1-9-445-15,0 0 95 0,0 0 76 0,0 0 93 0,0 0 54 0,0 0 60 0,0 0 29 16</inkml:trace>
  <inkml:trace contextRef="#ctx0" brushRef="#br0" timeOffset="57725.33">1929 7977 1149 0,'0'0'348'0,"0"0"-49"16,0 0-7-16,0 0-31 0,0 0-18 15,-31 18-15-15,20-11 0 0,2-1-28 0,0 1-21 16,-2-2-31-16,3 2 32 16,-1 0-22-16,2-2-14 15,-1 1-16-15,8-6 41 0,-12 8-18 0,12-8 7 0,-8 9 4 16,8-9-22-16,-11 7 14 0,11-7-3 15,-6 5 2-15,6-5 22 0,0 0-45 0,0 0-3 16,0 0-29-16,0 0-16 0,0 0-18 0,0 0 8 16,0 0-21-16,0 0-2 0,30 7 2 15,-30-7 8-15,19 0-18 0,-7 0-16 0,-12 0 1 16,28 1-3-16,-14 0-15 0,0 1 20 16,1 1-8-16,-2 1 1 0,0-1-49 0,1 3 38 15,-2-1-74-15,-2 0-15 0,-2 2-34 0,2-1-46 16,-1 1-38-1,-1-2-84-15,-8-5-129 0,14 13-133 16,-8-8-301-16,-6-5 60 0,15 13 45 0,-6-11 109 0,2 3 59 16,2-4 105-16,-13-1 8 0</inkml:trace>
  <inkml:trace contextRef="#ctx0" brushRef="#br0" timeOffset="60985.18">3242 6857 460 0,'0'0'218'0,"0"0"12"16,0 0 24-16,0 0-9 0,0 0 6 0,0 0-28 15,0 0 10-15,0 0 15 16,13 29-25-16,-13-29-3 0,5 9-15 0,-5-9-29 0,9 11-2 0,-5-3-23 0,2 0 18 16,1 3-38-16,-2-1-1 0,1 1-4 15,1 3-19-15,-1 0-9 0,2-1 17 0,-2 2-31 16,1 0-9-16,0 0-4 0,1 1 1 0,1 5-21 16,-2-3 13-16,2 3-23 0,-1-2 5 15,-1 3-5-15,0 0 0 0,1 2-67 16,0-1-17-16,-3 1-75 0,0 0-38 0,-1-2-105 15,-3-1-59-15,2 1-79 0,0-4-305 0,-3-1 74 16,2-5 44-16,-1-1 48 0,3-2 47 0,-4-9 84 16</inkml:trace>
  <inkml:trace contextRef="#ctx0" brushRef="#br0" timeOffset="61206.95">3579 7149 678 0,'0'0'287'0,"0"0"-19"0,0 0-7 0,0 0-5 16,0 0-15-16,-27 23-6 0,18-16 11 15,-2 2-39-15,-3-2-9 0,1 1-29 0,-2 0 5 16,0-1-31-16,0 0 8 0,2 1-33 0,-1-5-3 16,0 3-18-16,1-2-7 15,-1-1-42-15,1-1-32 0,-2-1-32 0,0-1-40 0,1-2-103 0,-1-1-63 0,-1 1-52 16,2-2-128-16,-1-1-251 0,3 1 77 15,2-3 75-15,1 2 73 0,1-1 6 0</inkml:trace>
  <inkml:trace contextRef="#ctx0" brushRef="#br0" timeOffset="62134.27">3699 6388 788 0,'0'0'299'0,"0"0"-12"0,0 0-41 0,0 0 2 16,0 0-18-16,0 0-2 0,0 0-8 15,0 0 6-15,24 19-24 0,-19-10 15 0,1 1-9 16,1 2-3-16,3 6-13 0,0-1-16 0,0 1-2 16,4 3 13-16,0 3-26 0,3 1 11 15,-1-1-37-15,0 2 11 0,4-1-18 16,-3 0-25-16,1-2-9 0,0-1 19 15,-3-6 2-15,-4 0 26 0,2-3-41 0,-3-3 13 16,-1-1-16-16,-2-2-5 0,2-1-23 0,-9-6-5 16,15 2-8-16,-15-2 31 15,15-9-58-15,-8 1 27 0,0-3-10 16,0-5 0-16,2-5-8 0,-2 0-12 0,-1-3 0 0,1-1-21 16,2-2 10-16,-2-2-5 0,2 1 16 15,-2 3-18-15,1 1-26 0,0 2 28 16,-1 2-41-16,0 1-28 0,0 3-5 0,-3 2 0 15,2 0-61-15,-2 4 15 0,-1 1-110 16,-3 9-18-16,8-8-77 0,-8 8-72 0,0 0-63 0,13 0 48 16,-13 0-54-16,0 0-255 15,11 14 86-15,-11-14 39 0,8 13 33 0,-6-7 59 16,4 4 67-16</inkml:trace>
  <inkml:trace contextRef="#ctx0" brushRef="#br0" timeOffset="62539.42">4339 6597 596 0,'0'0'238'0,"0"0"26"0,8-6-21 15,-8 6 15-15,0 0-20 0,8-5 8 0,-8 5-26 16,0 0 18-16,0 0-59 0,0 0 13 16,0 0-25-16,21 14-11 0,-17-5 8 15,0 0 0-15,3 0-16 0,-1 5-2 0,1-2-3 16,-1 2-22-16,1 0-11 15,0 0 2-15,-3 0-30 16,2-1-2-16,-2 1-29 0,2-1 18 0,-2 0 0 0,1 0-8 0,0-2-7 16,-3-1-5-16,1 0-16 15,-3-10-12-15,6 17-1 0,-5-9 13 0,-1-8-2 0,5 15 5 0,-5-15-18 16,4 11 10-16,-4-11 0 0,7 10 0 16,-7-10 13-16,5 9-23 0,-5-9 15 0,3 9-12 15,-3-9-8-15,0 0 17 0,8 8-19 0,-8-8 19 31,0 0-27-31,0 0 5 0,5 9-19 16,-5-9 9-16,0 0 7 0,0 0-3 0,0 0-35 16,7 8 10-16,-7-8-8 0,0 0 6 15,0 0-14-15,0 0 19 0,0 0-39 0,0 0 0 16,0 0-28-16,0 0-31 0,0 0-45 0,0 0-40 0,4 10-81 16,-4-10-100-16,0 0-304 0,0 0 7 15,0 0 90-15,0 0 81 0,0 0-15 16,0 0 149-16,0 0-33 0</inkml:trace>
  <inkml:trace contextRef="#ctx0" brushRef="#br0" timeOffset="62826.6">4613 6757 614 0,'0'0'233'0,"0"0"-26"0,0 0 3 0,9-6-49 0,-9 6 3 16,0 0-28-16,0 0-1 0,0 0-7 15,0 0 8-15,0 0-34 0,0 0 21 0,0 0-8 16,0 0 1-16,0 0-27 0,0 0 16 16,0 0-25-16,-31 15-4 0,31-15-4 0,-15 5 2 31,4-1-15-31,1-2-5 0,-1 4-18 0,-2-3 12 16,3 2-32-16,-4 0-52 15,1 1-10-15,-1 1-28 0,6 0-77 0,-2-1-52 0,1 1 11 16,0-2-33-16,3 4 0 0,6-9-302 15,-12 9 17-15,12-9 34 0,-8 7 56 0</inkml:trace>
  <inkml:trace contextRef="#ctx0" brushRef="#br0" timeOffset="63653.05">3838 7270 701 0,'0'0'310'15,"0"0"25"-15,0 0-13 0,0 0 6 0,0 0 25 16,0 0-33-16,0 0 5 0,0 0-30 16,0 0-21-16,0 0-13 0,0 0-23 0,0 0 10 15,0 0-20-15,0 0 15 16,0 0-31-16,0 0 1 0,0 0-3 0,0 0-36 15,0 0-13-15,40-12 16 0,-28 11-29 0,3-2-15 16,2 0 16-16,6-1-16 0,2-1-18 16,3 2-38-16,2-1 10 0,5-2-3 15,2 1-9-15,1 1-27 0,2-1 16 16,-2 0-15-16,2-1 10 0,-1 3-23 16,2 0-1-16,-1-1 11 0,-6 3-7 0,0-1-14 0,0 0-45 15,-2 2 15-15,-2 0-36 16,-2 0 8-16,-1 0-39 0,-3 1 8 0,1-1-26 15,-2 1 6-15,-3-1-31 0,-2 0-6 0,2 2-9 16,-2-2-16-16,-2 1-31 0,-1-1-10 16,-2 1-33-16,-13-1-51 0,23 3-82 0,-12-2-59 0,-11-1-26 15,17 4 8-15,-17-4-197 0,11 7-16 16,-11-7-7-16,13 5 115 0,-13-5 59 16,13 9-5-16,-13-9 82 0</inkml:trace>
  <inkml:trace contextRef="#ctx0" brushRef="#br0" timeOffset="64557.81">4168 7663 819 0,'0'0'286'0,"0"0"6"0,0 0-3 0,0 0 21 16,0 0-16-16,0 0-2 0,0 0-43 16,0 0-9-16,0 0 8 0,0 0-12 0,0 0-36 31,0 0-11-31,0 0-12 0,0 0-16 16,31-18-20-16,-23 16 5 0,-8 2-26 0,17-5-33 15,-4 3 10-15,-13 2-10 0,20-2-10 0,-8 0 0 16,-12 2 2-16,19 2-35 15,-19-2-16-15,17 5-3 0,-9-1-4 0,0 2 17 0,-8-6-30 16,8 11 2-16,-8-11-18 0,3 15 6 0,-3-15 2 0,-2 18-5 16,-2-8 30-16,3 1-12 0,-3 0-15 0,1 0 14 15,0 0-17-15,1 1 13 0,0-1 7 0,0 0 24 16,2-11-29-16,0 20 39 0,2-10-34 16,-2-10 8-16,7 16 3 0,-3-8 25 15,4 0-13-15,-1-1-12 0,2-1-8 0,0 2-5 16,0-2 25-16,1 1-25 0,-1 0-11 0,2-1 9 15,-3 2-19-15,1 1 10 0,-2-1-7 0,0 1 3 16,-1 1 9-16,-5-1 29 16,2 4-26-16,-3-13-10 0,-1 23-15 15,-4-13 15-15,1 0-20 0,-6 1 7 16,2-1-36-16,-5-3-15 0,2 1-41 16,-2 0-38-16,-1 0-52 0,0 0-45 0,-2-1-88 0,3 1-76 15,1-1-42-15,-1-3-247 0,3 0-1 0,10-4 87 16,-17 3 65-16,17-3 101 0,0 0-9 15</inkml:trace>
  <inkml:trace contextRef="#ctx0" brushRef="#br0" timeOffset="64824.06">4609 7709 1090 0,'3'20'351'0,"-3"-3"-11"0,1 1 3 16,-1-1-51-16,0-2 2 31,-1 1-20-31,1 3-13 0,0-1-33 0,0 1-10 16,-2 1-11-16,1-1-38 0,-1-1-31 16,-2-1 21-16,3 0-41 0,1 1-16 0,-3-1-89 15,0-2-49-15,-1 0-82 0,0-6-82 0,-2 0-158 16,6-9-121-16,-10 6-201 0,10-6 42 15,0 0 55-15,0 0 53 0,0 0 89 0,0 0 81 16</inkml:trace>
  <inkml:trace contextRef="#ctx0" brushRef="#br0" timeOffset="65142.35">4750 7769 662 0,'9'21'308'0,"-9"-21"-27"0,-13 16-20 15,4-7-18-15,-4 1-7 0,0 0-26 16,0 1-18-16,-3-1 13 0,2-2-16 15,2 0-5-15,-1-1 29 0,2 0-34 0,1 0 13 16,1-2-10-16,-1 0-11 0,10-5-4 16,-11 8 35-16,11-8 0 0,-10 9-15 15,10-9 5-15,-7 7-26 0,7-7-12 16,0 0-3-16,-7 6-16 0,7-6-4 0,0 0-16 16,0 0 0-16,0 0-23 0,0 0-8 0,0 0-14 15,31 3 15-15,-31-3-47 0,18 3 3 0,-18-3-3 16,24 3 1-16,-12-3-39 15,-1 3 5-15,5 0-46 0,-5-1-36 0,4 1-20 16,-3 0-6-16,2 0-50 0,-3 3-6 16,-1-4-81-16,1 3-63 0,-11-5-96 15,16 5-44-15,-16-5-330 0,14 0 75 0,-14 0 40 0,14-3 100 0,-14 3 5 0,16-7 130 32,-9 3 14-32</inkml:trace>
  <inkml:trace contextRef="#ctx0" brushRef="#br0" timeOffset="67555.63">17673 10889 435 0,'0'0'140'0,"0"0"14"0,0 0 25 0,0 0 8 15,0 0-10-15,0 0-3 0,0 0-21 0,0 0 21 16,0 0-17-16,26-6-12 0,-26 6-24 15,0 0 9-15,0 0 11 0,0 0-21 0,8-5-12 16,-8 5-19-16,0 0-22 0,0 0 28 16,0 0-29-16,0 0 8 0,0 0-10 0,0 0 24 15,0 0-35-15,0 0 32 0,0 0 9 0,0 0-7 16,9 21 6-16,-9-21 14 0,0 0-4 16,0 0-4-16,3 15-19 15,-3-15-4-15,3 9-6 16,-3-9 6-16,5 11 14 0,-5-11-6 0,6 13-7 15,-4-5 0-15,3 1 2 0,-5-9 8 0,7 16-25 16,-3-8 10-16,2 2-1 0,-2-1 37 0,2-1-52 16,-1 2 11-16,2 0-1 0,0-1-4 15,-3-2-9-15,4 3 19 0,-4-2 7 0,-4-8 3 16,9 14-20-16,-9-14 22 0,9 10-33 0,-9-10 2 16,6 7 4-16,-6-7 7 0,6 8 8 15,-6-8 7-15,0 0-22 0,0 0-4 0,0 0-27 16,0 0 30-16,25-10-12 0,-18 3-1 0,0-1 1 15,1-1 30 1,3 0-23-16,-1-1-15 0,2 2-8 0,-1-3 11 16,2 3-9-16,0-1 6 0,1 0-49 0,0 2-27 15,0-2-4-15,2 1-33 0,-2 1-30 16,0 0-29-16,0 0-61 0,-1 0-31 0,1 2-89 16,-2-1-98-16,0 1-38 0,0-1-323 15,-1 1 21-15,0 0 57 0,1 1 111 0,0 0 55 16,1 1 10-16,-3-2 61 0</inkml:trace>
  <inkml:trace contextRef="#ctx0" brushRef="#br0" timeOffset="68656.57">17273 10115 683 0,'0'0'256'0,"0"0"-10"0,13-1-16 16,-13 1-20-16,0 0-23 0,0 0-8 0,0 0-15 16,17 0-16-16,-17 0-7 0,0 0-8 0,0 0-31 15,6 12 19-15,-6-12-29 0,0 0-5 0,-5 21-10 16,5-21 2-16,-10 17-5 0,2-8-12 0,0 1 4 16,-2 0 6-16,-3-2-11 0,2 2 1 15,-3-1-1-15,-1 2 3 0,2-3 5 0,-2 0-7 16,2 1-24-1,1-1 6-15,-1 0 15 0,0-1 5 0,5-1-13 16,-1-1 46-16,2 1-15 0,7-6 10 16,-12 8 13-16,12-8 3 0,-6 9-21 0,6-9-3 15,-2 10-10-15,2-10 8 0,0 0 0 16,10 16-28-16,-10-16 7 0,11 11-15 0,-5-4-5 16,1-1-2-16,1 0-14 0,-8-6 9 15,15 12-9-15,-8-5-9 0,2-1 7 0,-1 1-8 16,0 0 13-16,0 0-10 0,0 0-15 15,0 0 17-15,1-1-7 0,0 2 0 0,0-2-16 16,0 0-10-16,1 0 24 0,-2 0-29 16,2 0-26-16,-1-1 1 0,-9-5-39 0,19 6-62 15,-12-4-78-15,-7-2-132 0,13 4-30 0,-13-4-381 0,14 0 59 16,-14 0 61-16,20 0 53 0,-6 0 80 0,-1-1 77 0,1 0 31 16</inkml:trace>
  <inkml:trace contextRef="#ctx0" brushRef="#br0" timeOffset="69838.52">18353 10211 514 0,'0'0'171'0,"0"0"-4"0,0 0-8 0,0 0-54 16,0 0-18-16,3-10 0 0,-3 10-13 0,0 0 0 15,0 0-7-15,0 0-24 0,-4-12-2 0,4 12-100 16,0 0-10-16,0 0 8 0,-5-10 7 16,5 10 13-16,0 0-5 0,0 0 10 0,0 0-13 15,-5-6 31-15,5 6 11 0,0 0-9 16,0 0 9-16,0 0 4 0,0 0-17 0,0 0 30 16,0 0-20-16,0 0 15 0,0 0-33 0,-16 0 15 15,16 0 46-15,0 0 11 16,0 0-21-16,0 0 0 0,0 0-3 15,0 0 42-15,-8-4-24 0,8 4 31 0,0 0-18 16,0 0 16-16,0 0 20 0,0 0 26 16,0 0 12-16,0 0 34 0,0 0-13 0,0 0 0 15,0 0 20-15,0 0-18 0,0 0-2 0,0 0-8 16,0 0 11-16,0 0 20 16,-6 16-39-16,6-16 1 0,0 0-11 0,0 0 6 0,0 0-6 15,0 0 16-15,12 18-29 0,-12-18-7 0,5 7 2 16,-5-7 6-16,10 9-21 15,-10-9 3-15,13 10-14 0,-6-4-9 0,0-1 20 0,1 2-15 16,1-3-21-16,-9-4 5 0,16 14-20 16,-7-6 13-16,-2 0-24 0,-1 0 1 15,1 1-3-15,3 1 0 0,-4 0-16 0,1 0 19 0,-1-2-13 0,2 2 12 0,-3-1-22 16,1-1 35-16,-6-8-22 16,10 15 7-16,-6-9 5 0,3 0-5 0,-7-6-23 15,9 10 13-15,-9-10 2 0,8 8 21 0,-8-8-39 0,9 9 37 16,-9-9-19-16,7 6-7 0,-7-6 10 15,0 0-8-15,7 8-10 0,-7-8-13 16,0 0-7-16,4 12 25 0,-4-12-18 0,0 0-5 16,0 0 21-16,-6 21-21 0,4-15 20 0,2-6-7 15,-8 15-5-15,0-7 0 0,4-1 7 0,-3 1 1 16,0 1-9-16,-2-1-25 16,1 0-7-1,2 0-11-15,-2-1 0 0,-1-1-48 0,2 0-26 0,0 2-5 16,1-2-67-16,6-6-56 0,-16 11-92 0,8-5-31 15,3-1 11-15,5-5-326 0,-13 8 87 16,13-8 67-16,-10 7 5 0,10-7 85 0,-8 9 51 16</inkml:trace>
  <inkml:trace contextRef="#ctx0" brushRef="#br0" timeOffset="74175.35">5365 7095 890 0,'6'-10'400'0,"-6"10"27"0,7-8-58 0,-3 1-21 16,-4 7-39-16,9-10 19 0,-9 10-59 0,7-9-39 15,-7 9-20 1,8-10-23-16,-8 10-21 0,6-8 16 16,-6 8-59-16,4-8-13 0,-4 8-23 0,0 0 8 0,4-9-24 15,-4 9-4-15,0 0 17 0,0 0-20 16,0 0-25-16,0 0 12 0,0 0 16 0,-24 25 38 15,20-15-18-15,-2 4 0 0,2-1 7 0,0 4-2 16,-2-3 21-16,2 4-28 0,0 1 3 16,1 0-15-16,0 0-22 0,0 5-23 0,0-5-13 15,2 1-9-15,-2 0-34 0,2 1-40 16,-2-1-62-16,0-1-69 0,2 0-111 16,-5-3-153-16,5-2-354 0,-1-1 29 0,2-5 89 15,0-8 90-15,-1 13 30 16,1-13 70-16,0 0 79 0,0 0-8 0</inkml:trace>
  <inkml:trace contextRef="#ctx0" brushRef="#br0" timeOffset="74418.94">5416 7281 1318 0,'0'0'489'0,"11"-9"-34"0,-11 9 3 0,0 0-66 0,11-4-41 15,-11 4-13-15,0 0-54 0,0 0-41 16,0 0-18-16,5-7-17 0,-5 7-29 15,0 0-5-15,0 0-8 0,0 0-23 0,-20-7-38 16,20 7 18-16,-16-1-23 0,16 1-10 0,-21-2-21 0,11 1-46 16,-5 0-10-16,3-1-35 0,-3 1-33 15,-4 0-53-15,0-2-32 0,-1 2-40 0,2-1-42 16,1-1-101-16,4 2-97 0,-1 0-76 0,3-4-239 16,0 1 34-16,3-1 94 0,8 5 39 15,-8-12 71-15,8 12 44 0,5-15 41 0</inkml:trace>
  <inkml:trace contextRef="#ctx0" brushRef="#br0" timeOffset="74991.02">5882 6938 1154 0,'0'0'335'0,"0"0"-20"16,0 0-26-16,0 0-33 0,0 0-18 0,0 0-5 0,-18 29-28 0,11-19-18 15,0 2-26-15,-2 2 13 0,-2 0-41 0,0 4 13 16,1 0-5-16,-1-1-8 0,2 4 23 0,1-3-25 15,-1 2-19-15,4-2 37 16,2 1-31-16,1-1-6 0,2-1-20 0,2-1 3 16,-1 2 0-16,5-3-18 0,1-1-1 0,0 0 1 15,1-4 0-15,1-4 13 0,4-1-21 16,-2-2-31-16,-11-3 13 0,31-7-10 0,-13 1 8 16,1-4 0-16,6-4-11 0,-2-5 23 0,-2-1-13 15,0 1 2-15,-1-4-12 16,0 0 29-16,-3 1-19 15,-2-1 6-15,-3 2-13 0,-4 0 2 0,2 0-22 0,-4 1 10 0,-2-1-8 16,-3 4-8-16,1-1 13 16,-4 2-10-16,-1 1 5 0,-1 0-8 0,0 4-9 0,-4 0 9 15,0 2 26-15,1 1-33 0,-3 5-21 0,-1-2 20 16,0 2-32-16,-3 1-1 0,2 2 8 16,12 0-41-16,-26 5-20 0,13-3 7 15,-1 3-7-15,-2 1-13 0,1 0-49 0,2 5-10 16,-3-3-18-16,2 3-48 0,-1 1-3 15,0-1-44-15,2 0-36 0,0-1 88 0,3-1-11 16,-1 3-15-16,2-6-102 0,2 1-19 16,1 0-27-16,6-7-257 15,0 0 103-15,-7 7-7 0,7-7 68 0,0 0 36 16</inkml:trace>
  <inkml:trace contextRef="#ctx0" brushRef="#br0" timeOffset="75522.39">6779 6775 1116 0,'0'0'527'0,"0"0"-33"0,0 0-54 15,-6 6-2-15,6-6-24 0,0 0 1 0,0 0-51 16,0 0-16-16,0 0-26 0,0 0-4 0,0 0-16 16,0 0-54-16,0 0-20 0,0 0-26 15,0 0-10-15,0 0-31 0,28 7 1 0,-28-7-29 16,26-4-5-16,-11 3-52 0,3-3-24 0,1 3-1 15,4-1-10 1,-1-2-51-16,3 0-54 0,-3 1 5 16,3-1-28-16,-2 0-23 0,-4 1-47 0,-1 0-63 15,-4 1-156-15,-2 3-113 0,-12-1-409 16,19-1 27-16,-19 1 88 0,0 0 77 0,15 3 53 16,-15-3 118-16,0 0 54 0,0 0 30 0</inkml:trace>
  <inkml:trace contextRef="#ctx0" brushRef="#br0" timeOffset="75780.89">6771 6933 1361 0,'0'0'543'0,"9"16"-21"16,-9-16-36-16,10 5-30 0,-10-5-23 0,11 6-11 0,-11-6-38 0,13 5-21 16,-13-5-40-16,15 2-29 0,-15-2-7 0,18 0-49 15,-18 0-13-15,18-3-35 0,-7 1-3 16,2 0-26-16,-2 0-38 0,1-2-23 15,2-1-34-15,-3 1-56 0,6-1-40 0,-4-1-27 16,3-1 6-16,2 3-44 0,-2-3-48 16,0 2-52-16,1 0-40 0,0-1-75 0,0 1-125 15,1 3-31-15,-2-5-435 0,2 2 90 16,-2-1 66-16,2-1 126 0,-1 3 22 0,1-1 67 16,2-1 34-16,-4 2 45 0</inkml:trace>
  <inkml:trace contextRef="#ctx0" brushRef="#br0" timeOffset="76265.09">7734 6612 952 0,'0'0'345'15,"0"0"-22"-15,0 0-6 16,0 0-20-16,0 0 23 0,0 0-36 0,0 0-5 16,0 0-7-16,-28 17-11 0,18-6-16 15,0-1 24-15,-3 3 2 0,2 7-50 0,-2-3 6 16,3 6-12-16,2 2-25 0,1 2 22 16,1-1-22-16,3 0-26 0,1-1 7 15,3 0-20-15,2-1 3 0,1-2-42 0,3-1 16 0,0-1 0 16,0-6-5-16,2-1 0 0,0-2-41 15,4-3 13-15,0-4-11 0,0-3-30 16,1-2 33-16,3-6-62 0,0-1 29 0,0-5-15 16,1-2 12-16,1-3 8 0,0-2-29 15,-4 2-22-15,1-4 28 0,-3 5-11 0,0 1-30 16,-2-1-20-16,-4 2 58 0,2 0-25 0,-4 1-26 0,-2 3 13 0,-1-2-13 16,-4 0-10-16,2 13-16 0,-4-17 6 0,0 7 12 15,-3 3-17-15,0 0 9 0,-2 1-35 16,2 2 15-16,-3 0 3 0,10 4 8 0,-18-4-37 15,8 1-9-15,10 3-39 0,-19 0-41 0,7 3-18 16,-1-3-51-16,-1 1-77 0,-3-1-161 16,-1 0-369-16,2 2-17 0,1-2 81 15,0-2 85-15,0 2 74 0,2-1 48 0,13 1 83 0,-21 0 22 16</inkml:trace>
  <inkml:trace contextRef="#ctx0" brushRef="#br0" timeOffset="82602.21">1974 9188 125 0,'0'0'33'0,"0"0"0"0,-6-12 26 15,6 12-13-15,-2-7 11 0,2 7-21 16,-6-9-21-16,6 9 21 0,-7-10-6 0,7 10-30 16,-4-10 18-16,4 10 36 0,-6-8 26 15,6 8-34-15,-4-10-26 0,4 10-10 0,-5-8 21 0,5 8 13 0,0 0 17 16,-4-10-35-16,4 10 7 0,0 0-18 16,0 0-15-16,-4-10-20 0,4 10 4 15,0 0-4-15,0 0 35 0,0 0-45 0,-8-5 1 16,8 5-17-16,0 0 13 0,-9-4-8 0,9 4-43 15,0 0 55-15,0 0 14 0,-11-2-5 16,11 2-11-16,0 0 3 0,-11-4 12 0,11 4-43 16,0 0 52-16,-8-4 25 0,8 4-41 0,0 0 28 15,-8-3-3-15,8 3 6 0,0 0-26 0,0 0 18 16,-11-3-36 0,11 3 23-16,0 0 3 0,0 0 15 15,0 0 3-15,-10-5-31 0,10 5-18 0,0 0 31 0,0 0 2 16,-6-6 16-16,6 6-6 15,0 0 29-15,0 0-8 0,0 0 31 0,0 0 33 16,-3-9-54-16,3 9-5 0,0 0-46 0,0 0 16 16,0 0-106-16,0 0-283 0</inkml:trace>
  <inkml:trace contextRef="#ctx0" brushRef="#br0" timeOffset="84103.15">1540 9310 89 0,'0'0'62'0,"0"0"-9"0,-8-7 60 0,8 7-13 0,-6-5 30 16,6 5 72-16,0 0 42 0,-8-6-14 15,8 6 29-15,0 0-6 0,-6-10 0 0,6 10-32 16,0 0 17-16,-4-10-8 0,4 10-10 0,0 0 10 15,0 0-2-15,-3-11 26 16,3 11-29 0,0 0 26-16,0 0-29 0,0 0-12 0,0 0-23 0,0 0 15 0,0 0-20 15,0 0 13-15,0 0 9 16,-10 26-50-16,7-14 30 0,2 6-17 0,-1 0 14 0,1 3-9 16,0-1-3-16,-1 5-56 0,2 2-1 0,0 1-2 15,2-2-28-15,0-1 10 16,0 0 0-16,2-1-15 0,0-4-26 0,-1-2-5 15,1-2 24-15,2-1-27 0,1-3-2 0,1-4 3 16,4-5-21-16,-12-3-5 0,21 0-24 16,-8-6 17-16,11-5-34 0,-2-6 10 0,3 0-5 15,-2-5 13-15,0 0-34 16,-1-2 11-16,4-7-10 16,-3 3-8-16,0-5-5 0,-4 4-34 0,-3 4-17 0,-2 2-16 0,-3 3 3 15,-1 0-34-15,1 1-7 0,-4 5-28 16,0-1-44-16,1 1-64 0,-3 0-104 0,2 2-91 15,0 2-102-15,-4 3-250 0,-3 7 135 16,7-5 3-16,-7 5 94 0,0 0 52 16,0 0 114-16,0 0-12 0</inkml:trace>
  <inkml:trace contextRef="#ctx0" brushRef="#br0" timeOffset="84438.37">1942 9604 1249 0,'0'0'450'0,"0"0"-25"0,1 14-54 0,-1-14-18 16,0 13-51-16,0-13 3 0,0 16-36 16,-1-5-13-16,-2 1-16 0,1 1 4 0,1 3-47 0,-1-2-33 0,0 2-6 15,-1 3-7-15,0-2-43 0,-2 1-29 16,2 0-2-16,-3 4-44 0,3-3-94 0,-1-1-83 16,-2-2-142-16,-1 0-129 0,4-4-71 0,-1-1-218 15,3-2 23-15,1-9 51 0,0 0 82 16,0 0 111-16,0 0-34 0,0 0 30 0</inkml:trace>
  <inkml:trace contextRef="#ctx0" brushRef="#br0" timeOffset="84632.92">2035 9719 1208 0,'0'0'522'16,"0"0"-38"-16,10-1-36 0,-10 1-62 0,0 0-10 15,0 0-48-15,0 0-44 0,0 0 3 16,-19 24-34-16,7-21-25 0,0 1-18 0,-2 0-51 15,-1-1-11-15,-1-3-51 0,-2 0-56 0,-2-2-43 16,0-1-37-16,-2 0-66 0,2-2-81 16,3-2-165-16,1 0-100 0,1 0-345 0,4-4 100 15,5 1 66-15,4-1 49 0,2 0 41 16,0 11 115-16,16-29-12 0</inkml:trace>
  <inkml:trace contextRef="#ctx0" brushRef="#br0" timeOffset="85054.38">2832 8813 1092 0,'2'-10'333'0,"-2"10"-18"0,0 0-13 0,0 0 0 15,0 0-23-15,0 0 8 16,-34 17-13-16,20-5-8 16,-1 5-5-16,-7 4 3 0,-6 10-19 0,-2 6-1 0,2 4-11 15,-1 2-21-15,-6 14-10 0,4 1-10 0,7-8 8 16,-5 12-26-16,3 0-18 0,6-6-13 16,6 1-7-16,0 0-5 0,4 0-37 0,4 0 27 15,2-2-14-15,0-2-12 0,4-8-34 16,0-7 1-16,5 0-3 0,-1-2-24 0,1-3-1 15,0-2-11-15,4-1-21 0,-1-1 3 0,1-8-23 16,-2-1-7-16,5-2 12 0,0-2 8 0,-1-5-36 16,3 1-33-1,1-4 15-15,1 0-23 0,-1-5-28 0,3 1-31 16,-4-2-10-16,4-2-28 0,0-2-41 16,1-1-49-16,2-1-92 0,-2-3-66 0,3 2-24 15,1-5-258-15,5-4-41 0,-1 0 156 16,3-2 46-16,9-7 11 0,-2-2 58 15,-1 0 49-15</inkml:trace>
  <inkml:trace contextRef="#ctx0" brushRef="#br0" timeOffset="85465.1">3367 8742 1269 0,'0'0'394'0,"0"0"-17"15,0 0-6-15,0 0-33 16,-12 28-13-16,9-19-41 0,0 1-13 0,0 1 29 0,-1 0-47 0,2 2-10 16,-3 3-5-16,3 1-38 0,-3-2-16 15,2 5-17-15,-1 3 7 0,0 0-31 16,1 0-7-16,-1 4 17 0,1-2-53 0,0 1-26 16,2 2-15-16,-2-2-33 0,3 0-57 15,-1 0-23-15,2 1-92 0,-1-5-53 0,1-2-121 16,2 6-103-16,2-10-452 0,1-3 112 15,3-3 36-15,0-1 69 0,2-3 54 0,2-2 121 16,1-2 17-16</inkml:trace>
  <inkml:trace contextRef="#ctx0" brushRef="#br0" timeOffset="85690.29">3672 9303 1228 0,'0'0'412'15,"0"0"-10"-15,0 0-18 0,0 0-43 16,-24 12-34-16,12-8-23 0,2-1-28 0,-3 1-8 16,-3 2-15-16,-4-3-26 0,-4 5-2 15,0-2-62-15,-4 2 3 0,-1-1-59 16,-5 3-30-16,-3 0-47 0,1-1-48 0,-1-1-44 16,0 1-51-16,-1-1-93 0,0 0-91 15,3 0-75-15,1 0-109 0,4-3-203 0,4-1 66 0,5 1 85 0,3-1 77 0,0-1 5 16</inkml:trace>
  <inkml:trace contextRef="#ctx0" brushRef="#br0" timeOffset="86642.01">3375 9617 611 0,'0'0'177'0,"0"0"2"16,0 0-15-16,0 0 10 0,0 0-15 16,0 0 7-16,0 0 6 0,0 0-19 15,0 0 13-15,0 0 6 0,0 0 2 0,0 0-18 16,0 0-5-16,0 0 5 0,0 0-20 16,0 0 0-16,-17 32-1 0,10-21-37 0,-2-1-1 15,-2 2 0-15,1 0 11 16,-1 1-37-16,1-2 19 15,0 0-18-15,-1 2-3 0,1-1 2 0,1-1 16 0,1 2-20 16,-2 1-21-16,2 0 21 0,0-1-16 0,1 0 3 16,-1 0 30-16,5-1-15 0,-1 0 26 15,0 1-8-15,1-3-18 0,0 1 15 0,1 0 3 0,2-11-5 16,-1 20-20-16,1-9 17 0,0-11-25 16,3 20-5-16,-2-10-6 0,-1-10 6 0,5 20 15 15,-4-11-31-15,2 0 21 0,-3-9-36 16,7 16 25-16,-3-9-22 0,-4-7-3 0,9 13 2 15,-9-13-5-15,10 9 26 0,-2-7-28 16,-8-2 8-16,17 0-16 16,-17 0-10-16,20-3 24 0,-8-3-15 15,0 2-4-15,0-3-8 0,-2 1 18 0,-1 1-16 16,1-1-1-16,-3 0 5 0,-7 6-14 0,10-11 9 16,-10 11 4-16,7-11 8 0,-7 11-21 15,0-10 25-15,0 10-27 0,0 0 13 16,-7-12 5-16,7 12-13 0,-10-4 31 0,10 4-23 15,-14-2 5-15,14 2-8 0,-16 1-7 0,16-1-24 16,-22 5-17-16,10-3-26 0,1 2-31 0,0-1-27 16,1 0-96-16,10-3-135 0,-21 9-59 15,12-8-318-15,9-1 34 0,0 0 51 16,-15-1 136-16,15 1 46 0,0 0-34 16,0 0 65-16</inkml:trace>
  <inkml:trace contextRef="#ctx0" brushRef="#br0" timeOffset="86901.03">3543 9698 1392 0,'0'0'407'16,"0"0"-33"-16,17 13-19 0,-16-4 22 0,-1-9-83 15,0 24 21-15,0-8-33 16,-1 2-32-16,-1 1 22 15,-1 1-47-15,0 2 3 0,0 2 15 0,0-4-59 0,2 0-15 16,-2 0-13-16,1 1 21 0,1-2-62 0,-1-1 3 16,1-2-64-16,0 0-31 15,-1-3-36-15,1 0-67 0,1-3-76 0,0-10-158 0,0 0-160 16,5 15-414-16,-5-15 74 0,0 0 82 16,0 0 53-16,30-16 109 0,-17 4 35 0,2 0 66 15</inkml:trace>
  <inkml:trace contextRef="#ctx0" brushRef="#br0" timeOffset="87250.71">3792 9789 1180 0,'0'0'376'0,"0"0"-23"0,0 0-23 16,0 0-25-16,0 0-24 0,-20 30-22 16,9-24-11-16,-3 3 1 0,-2 0-27 0,0-2-35 15,1 1 8-15,-1 1-26 0,0-2-26 0,3 0-5 16,-1 0 0-16,1-1-5 15,2-1-17-15,2 0 19 0,2-1-22 0,0 2 38 16,7-6 5-16,-14 8-5 0,14-8 8 0,-6 6-39 16,6-6 31-16,0 0-66 0,0 0 27 15,0 0-25-15,0 0-23 0,21 16 5 0,-8-15-23 16,0 1-23-16,1-1 0 0,1 0 29 16,3-1-52-16,-2 1-18 0,3 0 8 0,-2 1-1 0,-2-1 4 0,2 1-14 0,-2 0 3 15,0-2-30-15,-2 3 40 0,1-1-61 16,-3 0-23-16,-11-2-41 0,21 3-13 15,-21-3-44-15,16 1-58 0,-16-1-98 0,15 0-94 16,-15 0-200-16,15-2-161 0,-15 2 110 16,21-9 56-16,-11 5 36 0,5-3 120 0,-2-1 24 15,2 0 17-15</inkml:trace>
  <inkml:trace contextRef="#ctx0" brushRef="#br0" timeOffset="87601.76">4342 9182 1067 0,'0'0'338'0,"0"0"-23"16,0 0-8-16,3 38 5 0,-5-23-10 15,1 1-36-15,2 3-17 0,-2 1-4 0,1 3-37 16,0-2 14-16,-2 6-50 0,2 0-8 0,-1 0-36 16,1 0-8-16,-2 0-10 0,4-2-43 15,-2-2-32-15,0-2-65 0,1-1-62 0,-1-3-67 16,0-3-138-16,3 4-108 0,-1-11-281 0,-2-7-25 15,7 8 125-15,-7-8 20 0,0 0 54 16,0 0 108-16</inkml:trace>
  <inkml:trace contextRef="#ctx0" brushRef="#br0" timeOffset="87748.98">4480 9482 1220 0,'0'0'441'0,"10"-6"-55"16,-10 6-43-16,0 0-41 0,0 0-5 15,0 0-13-15,0 0-38 0,0 0-5 0,0 0-29 16,0 0-40-16,0 0 4 0,0 0-9 0,-34 0-9 15,34 0-55-15,-25-1-44 0,9 1-44 16,-1-3-56-16,-2 1-54 0,-3 0-127 0,2-1-114 16,-2 1-452-16,1-1 56 0,4-1 112 15,3 1-4-15,2-1 84 0,4 0 46 0</inkml:trace>
  <inkml:trace contextRef="#ctx0" brushRef="#br0" timeOffset="88140.4">5102 8710 924 0,'0'0'366'0,"7"-4"-18"0,-7 4-16 16,0 0-37-16,7-6-16 0,-7 6 10 0,0 0-28 0,0 0 5 0,0 0 3 0,0 0-31 16,0 0 3-16,9 26 30 0,-10-14-23 15,1 1-35-15,0 1-13 0,0 3 20 16,0 0-36-16,0 3-13 0,0 1 21 0,-2 4-28 16,2 4-28-16,0-1-13 0,2 10-11 15,-2-3-4-15,0 4 7 0,2-1-43 0,1-2-16 16,-6 0-23-16,7 1 6 0,-4-8-60 0,2 1-35 15,1-1-57-15,-1-3-38 0,0-2-38 16,-1-4-34-16,4-1-76 0,-4-3-85 0,3-1-69 16,1-3-382-16,1-3 34 0,3-2 69 15,1-2 92 1,2-2 64-16,1 0 23 0,0-2 87 0</inkml:trace>
  <inkml:trace contextRef="#ctx0" brushRef="#br0" timeOffset="88367.65">5470 9422 895 0,'11'0'407'0,"-11"0"-15"0,21 3 35 16,-21-3-71-16,14 3-15 0,-14-3-21 16,10 4-49-16,-10-4-25 0,0 0-41 0,7 8-19 15,-7-8 27-15,0 0-60 0,0 0 21 16,-22 17-38-16,12-14 33 16,-4 1-61-16,-3 0-3 0,-5 0-18 15,1 0-11-15,-5 2 27 0,-3-3-14 0,-3 5-30 16,4-3-3-16,-1 1-4 0,1 1-22 0,1 1-27 15,2-1-11-15,-2 2-40 0,3 0-47 0,1 0-20 16,0-1-80-16,4-1-89 0,2 0-125 16,0 0-324-16,2-1-4 0,4 0 33 15,6 0 52-15,5-6 89 0,-9 10 48 0,9-10 67 16</inkml:trace>
  <inkml:trace contextRef="#ctx0" brushRef="#br0" timeOffset="88822.3">5030 9744 1341 0,'0'0'432'0,"0"0"-20"0,0 0-12 15,0 0-6-15,0 0-72 0,17 4-25 16,-17-4-2-16,0 0-26 0,20-4-44 0,-20 4-3 15,15 0-22-15,-15 0 7 0,20-1-45 0,-20 1-4 16,20 1-30-16,-9 0 26 16,-11-1-46-1,19 3-14-15,-10-1-12 0,-9-2-13 0,13 8 11 0,-13-8-29 0,9 10-28 16,-9-10-10-16,4 13-1 0,-4-13-4 16,-1 14 36-16,1-14-19 0,-5 18-32 0,3-9 4 15,2-9-2-15,-5 17 15 0,2-7 8 0,3-10-15 16,-1 18-3-16,1-10 20 0,0-8 13 15,3 20-15-15,0-9 39 0,0-3-22 0,-1 3-19 16,-2-11-16-16,10 18 13 0,-6-10-16 16,1 1 49-16,-5-9-48 0,4 19-27 0,-4-9 6 15,0-10 13-15,-4 19 8 0,-1-8-27 0,-3-2-35 16,-2 1-20-16,-1-2-1 16,-3-1-66-16,-2-3-51 15,1-1-84-15,-1 0-114 0,1-2-125 0,0-1-329 0,3-1 96 16,12 1 82-16,-17-7 39 0,12 1 68 15,5 6 63-15,-1-15 35 0</inkml:trace>
  <inkml:trace contextRef="#ctx0" brushRef="#br0" timeOffset="89048.03">5368 9634 1080 0,'7'-2'422'15,"-7"2"-53"-15,0 0-31 16,0 0 10-16,17 13-54 0,-14-4-25 0,0 2-21 0,-2 2 77 0,1 2-89 15,-1 2-16-15,0 2-8 0,2 0-25 0,-3 1 5 16,1 1-18-16,1 0-13 0,-2 0-38 0,1-1 5 16,1-1-33-16,-2-1-21 0,1 0-18 15,-1-5-107-15,0 1-69 0,1-4-146 0,-1-10-105 16,0 0-308-16,3 14-94 0,-3-14 149 16,0 0-3-16,0 0 28 0,26-19 76 0,-15 7 58 15,6 0 68-15</inkml:trace>
  <inkml:trace contextRef="#ctx0" brushRef="#br0" timeOffset="89411.61">5628 9733 1149 0,'-13'9'353'0,"3"-1"-13"0,2 2-17 16,-3-3 10-16,2 0-62 0,1 0-15 15,-1 0-49-15,-1 0 19 0,2-1-24 0,-1 3-28 16,0-4 8-16,-1 4-39 0,1-2-10 15,-1-2-5-15,2 2 0 0,-1-1 33 0,2 1-61 16,7-7 0 0,-15 8-10-16,9-3-3 0,6-5 46 0,-10 5-41 15,10-5 38-15,-8 7-4 0,8-7 17 16,0 0 21-16,-9 4-28 0,9-4-3 0,0 0-26 16,0 0-12-16,0 0-11 0,0 0-30 15,0 0 23-15,0 0-8 0,34 10 13 0,-21-7-49 16,2 0 24-16,2 2-32 0,0-3 1 0,0 3 2 15,0 0-28-15,-1 0 31 0,-4-3-21 16,1 4-15-16,-2-3 0 0,-1 1-21 0,1 0-33 16,-11-4-10-16,16 5-15 0,-16-5-103 15,14 3-69-15,-14-3-85 0,0 0-181 16,16 0 33-16,-16 0-366 0,0 0 128 0,15-6 59 0,-15 6 33 16,12-8 75-16,-5 4 48 0,-7 4 85 15,14-12-11-15</inkml:trace>
  <inkml:trace contextRef="#ctx0" brushRef="#br0" timeOffset="90617.3">5669 8679 568 0,'0'0'238'0,"0"0"-3"0,0 0 6 0,0 0-34 15,0 0-10-15,0 0 18 0,0 0 3 0,0 0 23 16,0 0-16-16,-4-7 10 0,4 7-4 0,0 0-16 16,0 0 5-16,0 0 0 15,0 0 13-15,0 0-28 0,0 0-39 0,0 0-10 0,0 0-10 16,0 0-10-16,0 0-16 0,0 0 28 31,0 0-32-31,32 28-9 0,-20-11-7 0,5 4 10 16,0 1 8-16,10 11-47 0,-2 0 32 0,5 1-3 15,-1 1-24-15,4 2-14 0,1-1-6 16,-3 3 24-16,-2 1-37 0,1 1 19 0,-4 3-29 16,-1-1 15-16,-3 1 6 0,-3 2-10 0,-1-1 12 15,-3 2-30-15,-3 2 2 0,-3-4-8 16,-2 3-4-16,-3-5 14 0,-2-7-25 0,0 3 24 16,-2-2-35-16,0 1 1 0,0-2 8 15,2 0 5-15,-4-1-3 0,0 0-18 0,-1-1-15 16,1-4 2-16,1-2 19 0,-1-1-57 0,2-1 35 15,-3-5 11-15,2-1-107 0,-2-1-49 16,-1-1-39-16,0-5-81 0,-5-1-136 0,5-5-243 16,4-7-169-16,-11 4 84 0,11-4 90 15,0 0 49-15,-6-21 73 0,6 7 91 0,1-5 20 16</inkml:trace>
  <inkml:trace contextRef="#ctx0" brushRef="#br0" timeOffset="91606.79">6825 9199 1371 0,'0'0'443'0,"0"0"-33"0,0 0-31 16,0 0-3-16,0 0-46 0,17 12-10 15,-17-12-2-15,0 0-68 0,18 0 14 0,-18 0-44 16,16-1-25-16,-16 1-31 0,24-2-3 0,-11 1 5 16,1-3-22-16,0 2-86 0,5-2 35 15,-1 0-29-15,0-1-39 0,3 1-35 0,0 1-26 16,4-3-69-16,2 3-46 0,-2-1-51 15,0 1-93-15,-1 1-145 0,-1-1-202 16,-2 1-154-16,0 4 107 0,1-2 34 0,-2 0 102 16,-4 1 33-16,-1 1 47 0</inkml:trace>
  <inkml:trace contextRef="#ctx0" brushRef="#br0" timeOffset="91936.77">7135 9378 1238 0,'-13'4'515'0,"13"-4"-52"0,0 0-7 16,0 0-31-16,0 0-18 0,0 0-44 0,0 0-20 16,0 0-31-16,0 0-38 0,0 0-18 0,0 0-30 15,0 0-22-15,0 0-22 0,0 0 0 16,33 3 1-16,-33-3-39 0,21 0-26 15,-21 0 0-15,29-1-34 0,-10 1-9 0,1-1-27 16,2 1-50-16,2 0 15 0,-1-1-52 16,1 0 3-16,0-1-43 0,0 2-8 15,-4-1-8-15,2-1-43 0,-5 1-58 0,-1 1-41 0,-1-3-136 16,-2 3-62-16,-13 0-446 0,23 0 136 16,-15-2 18-16,5 0 103 0,-13 2 30 0,16-1 64 15,-16 1 36-15</inkml:trace>
  <inkml:trace contextRef="#ctx0" brushRef="#br0" timeOffset="95425.08">7870 8394 1075 0,'0'0'422'0,"0"0"-2"0,0 0-29 0,-9-5-12 15,9 5-44-15,0 0-9 0,0 0-6 16,0 0-39-16,0 0-12 0,0 0-11 0,24-14-14 15,-24 14-24-15,20-6-21 0,-9 2-17 16,2 0-18-16,6 0-23 0,0 1 12 16,4-3-27-16,4 2 7 0,1 0-18 0,0-1-13 15,1 1-20-15,-1 2 8 0,-4-1-3 0,0 3-44 16,-4-1-12-16,-1 2 5 0,-1 2-10 16,-2 2-19-16,-4 0-9 0,-3 1-6 0,-1 0-10 15,-8-6 41-15,7 14-31 0,-7-14-9 0,1 14-1 16,-1-14 28-16,-1 15-18 0,1-15 29 15,-3 15-19-15,3-15-2 0,-3 15-15 0,3-15 25 16,-1 14 16-16,1-14 7 0,1 15 10 16,-1-15-2-16,7 15-12 0,0-7-6 0,3 1 2 15,1 0-2-15,5 0-18 0,0-2 31 0,0 2-23 16,4-2 10-16,1 2 5 0,2-2 8 16,0 4-21-16,2-3 1 0,-4 3-3 0,2 0 4 15,-5 1-4-15,-1 1-18 0,0-1-8 0,-6 0 16 16,0-1 5-16,-4 4-21 0,-2-1 23 15,-2-2-41-15,-3-1-2 0,-5 1 5 0,-3 1-5 16,-2-1-8-16,-4-2-34 0,-1-2-9 16,-5 3-21-16,1 0-10 0,-3-4-8 0,-2 3-26 15,0-2-51-15,3 2-24 0,-1-2-32 0,0-1-52 16,-1 2-88-16,5 0-73 0,5 0-35 16,0 0-254-16,2 0 101 0,1-1-9 0,8 2 77 15,0-1 77-15,2-9 21 0</inkml:trace>
  <inkml:trace contextRef="#ctx0" brushRef="#br0" timeOffset="95678.34">8789 9045 1059 0,'0'0'430'0,"0"0"-30"0,-16 16-27 16,3-10-17-16,1 1-23 0,-3 0-11 15,-4-1-35-15,-5 0-46 0,-3 1-1 0,0-1-38 16,-3-1-10-16,-4 3 0 0,-1-2-33 0,-3 0-10 16,1-2-14-16,-1 1 11 15,-2 2-43-15,1-4-34 0,-1 1-39 0,1 2-22 16,0-2-31-16,3 1-51 0,-1 0-59 0,6-2-75 0,-2 2-132 31,1 3-49-31,5-3-428 0,3 3 106 16,4-3 30-16,5 2 66 0,1 0 55 0,6-2 122 15</inkml:trace>
  <inkml:trace contextRef="#ctx0" brushRef="#br0" timeOffset="96370.04">8158 9478 1062 0,'0'0'343'0,"0"0"-26"0,0 0-28 15,0 0-40-15,12 10 9 0,-12-10-40 16,0 0 7-16,-2 16 16 0,2-16-16 0,-7 16-25 16,1-5-3-16,-2 1-3 0,-3 5-12 15,-1 4-11-15,1-2 1 0,-3 6 22 0,1 3-7 16,0 1-28-16,3-1-5 0,-1 4 15 16,4-2-6-16,0-1-6 0,4-1-4 0,2-1 3 15,1-1 6-15,4-2-14 0,0-2 3 0,5 0-18 16,1-4-48-16,0-1 9 0,5-4-17 15,-1-3 5-15,3-4-26 0,0-2 8 16,0-3-10-16,0-2-5 0,1-2 10 0,0-1-34 16,-2 0 1-16,0-3 10 0,1 0-39 15,-4-1 26-15,-1 1 0 0,-3-1 10 0,-1 1-35 16,-1-2-16-16,-4-1-5 0,0 0 25 0,-3 10 4 16,-3-17-27-16,-1 8-33 0,-3 1 18 15,0 1-15-15,-2 2-10 0,-2 2-1 0,11 3-37 16,-21-3-4-16,7 5-22 0,1 0-1 15,-2 2-55-15,0 3-11 0,-2-3-31 0,3 3-46 16,-1-2-74-16,2 0-25 0,1 0-60 0,0-2-7 16,3 3-333-16,1-2 5 0,8-4 67 15,-11 6 110-15,11-6 33 0,0 0 49 0</inkml:trace>
  <inkml:trace contextRef="#ctx0" brushRef="#br0" timeOffset="97000.08">8565 9668 417 0,'0'0'189'0,"0"0"-5"0,0 0 49 15,2-10 21-15,-2 10-6 0,0 0 0 16,0 0-12-16,0 0-11 0,0 0-7 0,0 0-19 16,0 0 11-16,0 0-5 0,0 0-3 15,4 41-23-15,-3-29 3 0,-1 1-18 16,3 1 18-16,0 1-18 0,0 1-6 0,-2 0-7 16,0-1-13-16,2 0-10 0,0 3 3 15,0-2-26-15,-1-1-18 0,-1-1 8 0,0 0-13 16,2 2-1-16,-1-4-37 0,-1 1-41 0,2-2 2 15,-2 1-41-15,-1-12-49 16,3 16-99-16,-3-16-77 0,1 12-138 0,-1-12-397 0,0 0 38 16,0 0 80-16,13 1 125 0,-13-1-26 0,0 0 52 15,26-16 76-15</inkml:trace>
  <inkml:trace contextRef="#ctx0" brushRef="#br0" timeOffset="97381">8792 9789 1021 0,'0'0'320'0,"0"0"15"0,0 0-28 0,0 0 0 16,0 0-33-16,0 0 0 0,0 0-18 0,0 0-23 15,0 0 15-15,-22 24-66 0,15-20 8 16,-1 2-22-16,8-6 1 0,-13 11-18 0,6-6-15 16,-1 0 13-16,8-5-24 0,-15 7-7 0,8-1 12 15,7-6-40-15,-11 6 22 0,11-6-35 16,-10 5 38-16,10-5-2 0,-9 4-21 0,9-4 44 15,0 0-26-15,0 0-8 0,0 0-2 16,0 0-3-16,0 0-20 0,0 0-13 16,0 0-13-16,0 0 13 0,23 10-20 0,-23-10 10 15,20 2-47-15,-9-1-12 16,2 2 31-16,-2-1-52 16,2 1 16-16,-13-3-23 0,21 4 17 0,-11-1-27 15,-10-3-16-15,16 6-20 0,-8-4-8 0,-8-2-6 16,16 12-1-16,-11-4-4 0,1-1-19 15,1 2 4-15,-3 0-10 0,2-1-7 0,-2 3-14 16,0-2-4-16,-4-9 7 0,8 16-30 16,-3-10-21-16,-5-6-16 0,6 14-37 0,-6-14-29 15,5 9-46-15,-5-9-259 0,5 8-109 0,-5-8 27 16,8 8 103-16,-8-8 26 0,11 4 74 16</inkml:trace>
  <inkml:trace contextRef="#ctx0" brushRef="#br0" timeOffset="101356.2">1597 10741 1476 0,'0'0'543'0,"0"0"-57"0,0 0-12 16,0 0-52-16,0 0-38 15,0 0-13-15,0 0-40 0,0 0 1 0,0 0-32 16,0 0-3-16,0 0-34 0,0 0-36 0,0 0-3 16,0 0-1-1,0 0-44-15,0 0-8 0,0 0 6 16,0 0-36-16,-3 27-31 0,3-27 41 0,-3 16-33 0,-1-6 7 15,1 4-28-15,2 4 24 0,-1 3-45 16,-2-1-4-16,4 6-21 0,0 1-2 0,0 8 12 16,0-1-25-16,4 3 10 0,2 15 11 0,-1-4-57 15,3 1 0-15,-4-9 0 0,2-6 0 16,-3 1 0-16,5-4 0 0,-4-4 0 16,2-2 0-16,-1-1 0 0,-1-4 0 0,1-3 0 15,0-1 0-15,1-2 0 0,-3-4 0 0,1-2 0 16,-4-8 0-16,12 9 0 0,-12-9 0 15,17-5 0-15,-6-3 0 16,7-5 0-16,-2-4 0 0,14-14 0 0,1-2 0 0,5-6 0 0,8-7 0 0,-10 4 0 0,11-5 0 16,-11 7 0-16,-2 0 0 0,-1 2 0 15,-1 2 0-15,-2 4 0 0,-6 5 0 16,-2 4 0-16,-4 4 0 0,0 3 0 0,-5 2 0 16,2 2-126-16,-4 1-115 0,-4 0-22 0,0 4-42 15,-5 7-28-15,1-10-135 0,-1 10-110 0,0 0-242 16,-16-7-70-16,16 7 129 15,-18 6 63-15,18-6 73 0,-18 11 36 0,7-3 75 0,0 2 51 16,1-1 27-16</inkml:trace>
  <inkml:trace contextRef="#ctx0" brushRef="#br0" timeOffset="101840.83">2125 11474 1133 0,'0'0'413'0,"0"0"-37"0,0 0-28 16,6 9-18-16,-6-9-7 0,0 0-26 15,4 14-34-15,-4-14 9 0,2 12-60 0,-2-12 16 0,-2 19-21 0,-1-8-20 16,1 1-8-16,0 1-5 0,-1-1-30 0,-1 5-24 16,1-1 39-16,0 1-52 0,-1 1 1 15,0-1-42-15,1 0 11 0,0 1 15 16,1 0-56-16,0 0-8 0,1-2-48 0,-1 1-30 16,2-3-59-16,0 0-52 0,0-2-72 15,0-12-97-15,2 16-121 0,-2-16-161 0,5 7-145 16,-5-7 53-16,0 0 202 0,0 0-53 15,36-14 63-15,-22 7 31 0</inkml:trace>
  <inkml:trace contextRef="#ctx0" brushRef="#br0" timeOffset="102026.05">2364 11664 1525 0,'0'0'476'0,"0"0"-36"15,17 5-43-15,-17-5-36 0,0 0-56 0,0 0-3 16,0 0-41-16,0 0-33 0,-24 14 5 15,24-14-36-15,-21 0-39 0,7-1-22 0,14 1-21 16,-27-6-33-16,10 3-5 0,0-2-41 0,1 1-64 16,1-1-21-16,2-1-64 0,0 0-25 15,2 0-123-15,0-2-118 0,7-1-84 0,-4 3-285 16,8 6 52-16,-5-11 102 0,5 11 98 16,0-11 17-16,0 11 31 15,10-11 74-15</inkml:trace>
  <inkml:trace contextRef="#ctx0" brushRef="#br0" timeOffset="102482.05">2999 11169 1154 0,'0'0'553'16,"0"0"-39"-1,0 0-27-15,0 0-24 0,0 0-56 0,0 0 5 0,0 0-54 0,0 0-22 16,0 0-9-16,36-5-55 0,-21 5-21 16,4-4-24-16,3 2-37 0,2 2-50 0,6-3-29 15,4 2-47-15,-1-2-41 0,8 1-44 0,0 0-22 16,2 1-65-16,-2 1 34 15,-2-2-63-15,-6 2-36 0,-6 0-90 0,-3-1-132 16,-1 1-73-16,-7 1-356 0,-1 1 107 0,-3-2 44 16,-12 0 58-16,16 2 70 0,-16-2 67 15,0 0 19-15</inkml:trace>
  <inkml:trace contextRef="#ctx0" brushRef="#br0" timeOffset="102783.46">3082 11359 1249 0,'0'0'560'0,"0"0"1"0,0 0-34 0,0 0-38 16,0 0-18-16,10 17-46 0,-10-17-23 0,13 3-31 16,-13-3-28-16,17 1-13 0,-4 0-33 15,1-1-28-15,3 0-34 0,3 0 1 16,1-1-62-16,3 1 0 0,2 1-36 0,3-1-46 15,3 2-15-15,1-2-41 0,1 1-26 0,0 0-35 0,5 2-37 0,2-2-40 16,-3 2 10-16,-5-1-52 0,-2 1-15 16,-3-2-32-16,-5 0-55 0,-2 0-69 15,-4-2-202-15,0 1-77 0,-1-1-294 0,-4 1 115 16,-12 0 79-16,23-2 26 0,-12 0 87 16,0 0 79-16,-11 2 67 0,19-6-13 0</inkml:trace>
  <inkml:trace contextRef="#ctx0" brushRef="#br0" timeOffset="135363.04">4632 10629 916 0,'0'0'368'0,"0"0"-60"0,0 0-29 16,0 0-26-16,0 0-20 0,0 0 43 15,0 0-63-15,0 0-13 0,0 0 9 0,0 0 1 16,0 0 13-16,0 0-5 0,0 0 32 0,0 0-12 15,0 0-17-15,0 0 32 0,0 0-33 16,0 0-2-16,0 0-49 16,0 0 5-16,0 0 5 0,0 0-23 15,0 0 0-15,0 0 3 0,0 0-26 0,0 0 28 16,0 0-10-16,0 0 18 0,0 0-13 0,0 0 24 16,25 20 24-16,-25-20 11 0,1 11-12 0,-1-11 9 15,3 23-104-15,-1-7-108 16,2 4 0-16,-1 5 0 0,-1 4 0 0,1 5 0 0,3 3 0 15,-2 15 0-15,2-1 0 0,-2 2 0 0,3 2 0 16,-3 1 0-16,1 1 0 0,-4-2 0 16,1-3 0-16,-1-5 0 0,0-10 0 0,-2 1 0 15,0-2 0-15,1-5 0 0,-2-3 0 16,2-3 0-16,-3-4 0 16,3-2 0-16,-1-2 0 0,-1-2 0 0,2-3 0 0,0 1 0 0,0-13 0 0,0 11 0 0,0-11 0 15,0 0 0-15,0 0 0 16,0 0-556-16,0 0-563 0,24-18 96 0,-12 7 119 0,2 0 62 15,4 1 102-15,2 0 44 0,-3-1 99 16,4 0 14-16,0 1 112 0,-2-1-18 16</inkml:trace>
  <inkml:trace contextRef="#ctx0" brushRef="#br0" timeOffset="136513.54">6084 10643 883 0,'0'0'366'0,"0"0"23"0,0 0-26 15,0 0-25-15,0 0-8 0,-1-10-15 16,1 10-15-16,0 0-1 0,0 0-12 0,0 0-8 0,0 0-31 0,0 0-38 16,0 0-5-16,0 0-21 0,0 0-7 0,0 0-6 15,7 37-2-15,-4-19 10 0,1 1-17 0,1 4-22 16,0 4-1-16,2 4-29 0,0 3-3 15,5 11 8-15,-2-8 16 0,2 7-34 0,0-7 16 16,-3-5 15-16,1-3-8 0,0-2-25 0,-1-4 35 16,1-4-27-16,-2 0-1 0,-2-3-2 15,2-2 0-15,-1-3-21 0,-1-1-20 0,3-3-36 16,0-2 33-16,-9-5-2 0,23 0-5 0,-8-6-21 16,5-4 26-1,6-4-42-15,-1-4 27 16,13-8-24-16,3-5-5 0,-1-1-2 0,2-2 13 0,13-8-32 0,-1 0-14 15,-11 8-27-15,9-7 4 0,-11 8-42 16,-3 3-15-16,1 0-15 0,-3 3-44 0,-8 4-61 16,-3 4-69-16,-3 2-70 0,-4 2-227 0,0-1-415 15,1 2 102-15,2 2 93 0,-1 1 112 16,4 1 23-16,1 1 88 0,1 2 50 0,5-3 34 16</inkml:trace>
  <inkml:trace contextRef="#ctx0" brushRef="#br0" timeOffset="165416.26">1407 7156 563 0,'0'0'212'0,"0"0"-12"0,0 0-3 0,0 0-10 16,0 0-49-16,0 0 23 0,0 0-12 16,0 0 14-16,0 0 4 0,0 0-11 0,0 0 5 15,22-6-15-15,-22 6 8 0,0 0 4 0,0 0-7 16,0 0-23-16,0 0 0 0,14 4 21 16,-14-4-49-16,0 0 10 0,0 0-10 0,0 0 17 15,2 11-1-15,-2-11-12 0,0 0 40 16,0 0-21-16,0 14 10 0,0-14-18 15,0 0 3-15,0 15-1 0,0-15-19 16,-2 14-6-16,2-14-8 0,-2 16 14 16,1-6-16-16,-1 1 15 15,2 2-28-15,-4 1-3 0,4-1 1 0,-3 4 2 0,1-1-5 0,2-1 23 16,-2 2-51-16,2-3 33 0,-1 3-18 16,-1 1 13-16,1-2-31 0,1-2 37 0,-3 2-29 15,1 0-16-15,0 0-2 0,-1 0-2 16,-1 1 12-16,0 1-7 0,2-1-3 15,-2 0-8-15,0-1-2 0,2-1-26 0,-1 0-7 0,1 1-11 16,-1-4-26-16,0-1-4 16,1 1-31-16,0-1 7 0,2-11-73 0,-3 16-57 15,0-7-62-15,3-9-71 0,-4 12-118 0,4-12-422 16,0 0 123 0,0 0 74-16,0 0 74 0,0 0 69 0,27-17 21 15,-19 10 45-15</inkml:trace>
  <inkml:trace contextRef="#ctx0" brushRef="#br0" timeOffset="166176.21">1337 7262 765 0,'5'-12'256'0,"-5"12"-3"0,2-10-25 16,-2 10-21-16,2-12-4 0,-2 12-14 16,0-13-23-16,0 13 8 0,0-13-25 0,0 13-16 31,-2-14-2-31,2 14-24 0,0-11 11 0,0 11 5 16,-2-11-21-16,2 11 18 0,0 0-12 15,-3-14-6-15,3 14 31 0,0 0 0 0,-2-9-2 16,2 9-18-16,0 0 7 0,0 0 36 15,0 0-33-15,0-10-3 0,0 10-10 0,0 0-10 16,0 0-28-16,11-8 33 0,-11 8-46 16,7-5 10-16,-7 5-5 0,13-4 2 15,-13 4 3-15,14-4-5 0,-14 4-25 0,13-3 15 0,-13 3-26 0,14-2-3 0,-14 2-2 16,15-5 13-16,-15 5-5 16,16-3 0-16,-16 3-31 0,13-4 15 0,-13 4-5 15,11-2 11-15,-11 2-1 0,10-3 6 0,-10 3-21 16,0 0 8-16,11-4-8 0,-11 4 18 0,0 0-21 15,0 0 24-15,0 0-6 0,18 3 19 0,-18-3-31 16,0 0-6-16,9 6 36 16,-9-6-38-16,9 6 24 0,-9-6-4 0,0 0-2 0,13 8-5 15,-13-8-9-15,9 7 20 0,-9-7-5 0,9 6 0 32,-9-6-6-32,10 5-5 0,-10-5 22 0,9 7-9 15,-9-7-6-15,9 5 3 0,-9-5-23 0,11 6 10 16,-11-6-7-16,9 6 25 0,-9-6-11 15,10 6 17-15,-10-6-19 0,8 8-2 0,-8-8-1 16,0 0-9-16,7 12 30 0,-7-12-31 0,6 9 24 16,-6-9-6-16,3 10 0 0,-3-10-7 0,1 12-8 15,-1-12 28-15,0 12-20 0,0-12 5 0,0 0-8 16,-4 19-3-16,4-19 19 16,-6 12-3-16,4-6-23 0,2-6 28 0,-10 9-21 0,10-9-4 15,-13 9 4-15,7-6 21 0,-5 0-30 0,1 1 7 31,-3-1 13-31,1 0-13 0,-1 0-3 0,-1-1 3 0,-1 1-21 0,0 0 39 0,2 1-38 0,-1-3-11 16,0 1 36-16,2 0-28 0,-2 0-28 16,14-2 2-16,-21 1-25 0,11 0-10 0,10-1-34 15,-17-1 0-15,17 1-58 0,-17-1-62 16,17 1-105-16,-13-5-90 0,13 5-197 0,-11-6-117 16,11 6 69-16,-2-7 45 0,2 7 52 0,0 0 72 15,0 0 81-15,0 0 37 0</inkml:trace>
  <inkml:trace contextRef="#ctx0" brushRef="#br0" timeOffset="167809.89">4410 6720 726 0,'0'0'221'0,"0"0"22"0,0 0-54 0,0 0-12 16,0 0-19-16,0 0-24 0,0 0 4 0,0 0-18 15,0 0-25-15,0 0 7 16,0 0-7-16,0 0-16 0,0 0 19 0,0 0-6 0,14-27 10 0,-14 27-20 0,0 0 33 15,0 0 46-15,0 0-33 0,0 0 6 16,0 0-1-16,0 0-3 0,0 0-4 0,0 0-1 16,0 0 8-16,0 0-10 0,0 0 20 0,0 0 3 15,0 0-2-15,0 0 32 16,0 0-25-16,0 0-15 0,0 0 35 0,0 0-38 16,1 36 24-16,-1-36-11 0,0 24 1 0,1-10 5 15,2 3-14-15,-1 0 3 0,-1 3 13 16,1-1-21-16,-1 2-3 0,2 1-35 0,-2-1 5 15,1 4 15-15,-1-3-33 16,1-3 5-16,0 0-5 16,0-1-8-16,-1-1-15 0,2-1-18 0,-2-2-13 0,1-1-43 0,-2-2-26 15,3 0-57-15,-3-11-30 16,1 19-58-16,-1-19-68 0,0 13-17 0,0-13-65 16,0 0-137-16,0 0 5 0,0 0-441 0,0 0 110 15,0 0 88-15,0 0 112 0,14-36 10 16,-11 22 26-16,0-1 77 0,1 0 73 0</inkml:trace>
  <inkml:trace contextRef="#ctx0" brushRef="#br0" timeOffset="168262.89">4335 6761 762 0,'0'0'346'0,"0"0"-11"0,0 0-30 0,14-18-24 0,-14 18-25 15,7-8-15-15,-7 8-21 0,8-10-5 0,-8 10 15 16,7-10-38-16,-7 10 29 0,10-9-24 16,-10 9-8-16,11-7-17 0,-11 7 20 15,10-9-13-15,-10 9 2 0,15-7-30 16,-7 3-2-16,2 1-3 0,0-1-8 0,4 2-15 16,0-5-5-16,4 5-3 0,-2-3-33 0,2 2-13 15,2 0 13 1,-4 3 10-16,2-3-26 0,-2 2-14 0,1 1 1 0,-3 0 27 0,3 1-11 15,-4 2-13-15,2-1 8 0,-2 0-2 16,-2 3-21-16,2-1-18 0,-2 3 38 16,-1 0-12-16,-2 0-8 0,0 1-29 0,-3 0 17 15,0 2 1-15,-5-10-9 0,4 22-11 0,-7-12 41 16,0 0-35-16,-3 3 1 0,-1-1-17 16,-1 0 6-1,-3-1 19-15,-5 2-20 0,1-4 3 16,-1 2 2-16,-4 0-10 0,3-2 0 0,-1 0-38 15,0-1 17-15,-1 0-37 0,1-1 22 0,1-1-54 16,0 0-17-16,2 0 12 0,-3 0-54 0,0-1-55 16,2-2-75-16,-1-2-141 0,3-1-123 0,-3 2-304 0,3-1 51 15,-1 0 84-15,15-1 98 0,-20 1 105 0,11 1-24 16,9-2 78-16,-12 1 37 16</inkml:trace>
  <inkml:trace contextRef="#ctx0" brushRef="#br0" timeOffset="169879.71">1775 9861 209 0,'0'0'70'15,"0"0"9"-15,0 0-10 0,13-3 3 0,-13 3 7 16,0 0-23-16,0 0 26 0,7-5 23 16,-7 5 62-16,0 0-34 0,0 0 48 0,9-5-55 15,-9 5 20-15,0 0 5 0,0 0-5 0,9-8-11 0,-9 8-4 16,0 0-6-16,9-6-17 0,-9 6-21 0,0 0 18 15,7-6-23-15,-7 6 28 0,0 0-36 16,7-9 5-16,-7 9-12 0,0 0 15 0,8-6-8 16,-8 6 18-16,0 0-33 0,7-7 36 15,-7 7-26-15,0 0 5 0,0 0 31 0,7-7-3 16,-7 7 32-16,0 0-42 16,0 0 28-16,0 0-18 0,0 0 31 15,0 0-20-15,0 0 2 0,0 0 36 0,0 0-36 16,0 0 21-16,0 0 5 0,0 0 13 15,0 0-6-15,0 0-2 0,0 0 15 0,0 0 7 0,2 29-24 16,-2-29 0-16,-4 19 2 0,2-9-13 16,-1 1-26-16,-1 2-20 0,1 1 46 15,0 4-20-15,0-2 12 0,-1 3-17 16,-1 0-16-16,2 0-10 0,-1 1-8 0,1-2 8 0,0 2-2 16,0 0-11-16,2 0-3 0,-2-1-12 15,1 0-44-15,1-2-10 0,1 1 26 16,-2-2-34-16,2-3-18 0,0 1-38 0,-1-3-20 15,1-11-41-15,1 20-32 0,-1-20-42 0,2 15-47 16,-2-15-128-16,0 0-156 16,7 7-30-16,-7-7-323 0,0 0 92 0,0 0 49 15,0 0 120-15,16-30 0 0,-11 18 41 0,-5 1 84 16,2-3 46-16</inkml:trace>
  <inkml:trace contextRef="#ctx0" brushRef="#br0" timeOffset="170428.02">1735 9878 744 0,'0'0'287'16,"-5"-10"-26"-16,5 10-13 0,0 0-4 16,-2-10-4-16,2 10-9 0,0 0-11 0,-1-13 5 0,1 13-15 0,0 0 20 15,0-13-58-15,0 13 2 0,0 0-13 16,0-15-2-16,0 15-34 0,3-11 13 0,-3 11 19 15,2-11-24-15,-2 11 0 0,5-12 5 16,-5 12-13-16,7-13 6 0,-2 6-18 0,-5 7 15 16,10-15-36-16,-2 9-13 0,1-1-7 0,3-2-29 15,-5 3 16-15,5 1 0 0,0 0 41 16,-1 1-21-16,0-1-20 0,1 2 20 0,0 2-15 16,-12 1 25-16,22-5-1 0,-8 5-11 15,-3 0 0-15,3-3-8 16,-14 3 23-16,26 1-15 0,-15 1 2 15,1-1 3-15,-12-1-10 0,23 2 2 0,-13 0-26 16,-10-2-9-16,20 4 4 0,-13 1-15 0,-7-5 21 16,15 8-8-16,-9-3 8 0,-6-5-8 0,13 13 23 15,-9-9-36-15,-4-4 33 0,8 12 6 16,-3-4-21-16,-5-8-15 0,5 13 35 0,-5-13-35 16,3 14 7-16,-3-14-10 0,-3 15 1 15,3-15-9-15,-7 17 24 0,3-8-19 16,-3 1 8-16,1-1-20 0,-2-1 21 0,1 1-32 15,-5 1 16-15,4-4-8 0,-1 3-28 16,-2-1 18-16,0-1-15 0,1 0 20 16,-4 0-61-16,4-1-24 0,-5 2-25 15,2-3 18-15,3 1-48 0,-3 0-1 0,0 0-48 16,1-1-31-16,2-1-33 0,-2 0 4 0,1 0-55 16,0 0-19-16,0-3-66 0,11-1-66 0,-23 3-11 15,10 0-53-15,2-1-206 0,-2 0 52 16,13-2 26-16,-24 3 112 0,10 0 23 15,4 0 93-15</inkml:trace>
  <inkml:trace contextRef="#ctx0" brushRef="#br0" timeOffset="171712.3">2179 11736 998 0,'0'0'284'0,"0"0"3"0,0 0-37 16,0 0-24-16,0 0-22 0,0 0-17 0,-3-10-28 16,3 10-5-16,0 0-11 0,0 0-5 0,-8-9 8 15,8 9-8-15,0 0 1 0,-7-8-22 16,7 8 19-16,-7-8-3 0,7 8-5 0,-5-5 10 15,5 5 29-15,0 0-19 0,-4-10-12 16,4 10 17-16,0 0 3 0,0 0 11 0,-7-6-29 16,7 6-2-16,0 0-8 15,0 0 0-15,0 0-31 16,0 0 3-16,0 0-16 0,-8-5 11 0,8 5-23 0,0 0-13 16,0 0 5-16,0 0 5 0,-13 16 18 0,13-16 15 15,-10 13-10-15,6-3 39 0,0 1 33 16,1 0-34-16,-2 2 72 0,3 2-48 0,0 3-16 15,1-2-12-15,-1 3 4 0,1-1-15 0,-1 2-23 16,2 0 18-16,-1 2-17 0,-1-3-32 16,2 3 1-16,0-1-62 0,-2 2 0 15,2-2 0-15,-1-1 0 0,1 0 0 0,-2-2 0 16,2 0 0-16,0-4-54 0,0-2-44 0,0 0-24 16,0 0-55-16,0-12-64 15,0 15-20-15,0-15-48 0,0 0-83 16,0 0-148-16,0 0-85 0,0 0-301 0,0 0 66 15,17-27 87-15,-14 17 94 0,-2-3 73 0,2 1 106 16,-1-3 6-16,-4 1 41 0</inkml:trace>
  <inkml:trace contextRef="#ctx0" brushRef="#br0" timeOffset="172164.79">1984 11765 1338 0,'3'-12'428'0,"-3"12"2"15,0 0-69-15,0 0 5 0,0 0-46 16,7-10-54-16,-7 10-36 0,0 0-15 0,7-10-15 0,-7 10 2 0,7-9 34 16,-3 2-62-16,-4 7-18 0,9-9 8 0,-4 2-26 15,0 0 13-15,-5 7-21 0,9-15 29 16,-3 8-11-16,2-1-17 0,-2 1 15 0,1-1-23 16,1 0-5-16,3 0 30 0,-3-2-17 15,3 2-26-15,2 0 12 0,0-1-9 16,2 0 7-16,1 2-15 0,2-1-16 0,2 1-9 0,4 0 19 15,0 2-35-15,5 1 3 0,-5 2-6 16,-2 1-8-16,1 1-22 0,-3 0 33 16,2 3 18-16,-2 1-36 0,0 0 18 0,-3 2-29 31,0 1 14-31,-4 0-1 0,-2-1 11 0,-3 5-16 0,-2-3 1 0,-2 2-29 0,-4-10 16 16,-1 21-21-16,-2-9 3 0,-3-1-8 15,-1 2 0-15,-4-1 0 0,1-1 0 0,-1 0 0 16,-6 1 0-16,1-1 0 0,-4 0 0 15,4-2 0-15,-2-2 0 0,-3 2-6 16,1 0-63-16,-1-3-15 0,2 0-11 0,0 0-18 16,-1 0-48-16,1-2-5 0,0 0-42 0,1 1-63 15,1-1-21-15,-2-1-86 0,5-3-99 16,0 5-198-16,3-3-252 0,11-2 93 0,-16 1 73 16,16-1 91-16,0 0 86 15,-10 4 21 1,10-4 143-16</inkml:trace>
  <inkml:trace contextRef="#ctx0" brushRef="#br0" timeOffset="173227.26">688 12637 1292 0,'0'0'481'0,"4"-12"-10"15,-4 12-23-15,0 0-13 0,0 0-17 16,3-9-1-16,-3 9-46 0,0 0-2 0,0 0-14 15,0 0-24-15,0 0 4 0,0 0-38 0,0 0-62 16,0 0 19-16,0 0-52 0,0 0 16 16,0 0-49-16,7 32 7 15,-5-15-4-15,2 5-1 16,0 3 1-16,-1 9-50 0,5 0-42 0,0 14 30 0,1 2-20 16,1 2-90-16,6-2 0 0,-2-1 0 0,0-5 0 15,-1-8 0-15,-2-6 0 0,-4-3 0 0,0-4 0 16,2-3 0-16,-5-4 0 0,3-2 0 15,0-5 0-15,-1-3 0 0,-6-6 0 0,19 0 0 16,-19 0 0-16,27-20 0 0,-10 0 0 16,0-6 0-16,6-15 0 0,2-6 0 15,-2-3 0-15,-5-6 0 0,-2 1 0 0,0-2 0 16,-4 2 0-16,-1 0 0 0,0 2 0 16,-3 5 0-16,0 9 0 0,2 7 0 15,-5 1 0-15,1 8 0 0,-1 0 0 16,-1 7 0-16,2 2 0 0,-1 5-116 0,-2 4-255 15,-3 5-90-15,0 0-155 0,0 0-137 16,0 0-217-16,17 24 71 0,-13-10 101 0,2 3 91 16,2-1 57-16,-3 0 31 0,0 1 76 15,1-4 59-15</inkml:trace>
  <inkml:trace contextRef="#ctx0" brushRef="#br0" timeOffset="173742.36">1207 13073 1671 0,'0'0'586'0,"1"21"-41"0,0-7-40 0,1 0-29 0,-2 1-31 16,0 1-15-16,0 2-64 0,0 0 16 15,0 1-45-15,-2-2-17 0,2 1 0 0,-1-4-43 0,1 0-57 16,0-3 10-16,0 0-61 0,0-11-20 0,-1 15 12 16,1-15-5-16,0 0-51 0,0 0 51 15,14 2-7-15,-14-2-113 0,0 0-36 0,25-21 0 16,-12 10 0-16,-2 2 0 0,3-2 0 0,-2 1 0 15,2 0 0-15,-1 0 0 0,1 1 0 16,0 2 0-16,-1 4 0 0,1 1 0 0,-1-1 0 16,1 4 0-16,1 2 0 0,2 3 0 15,-3 3 0-15,5 1 0 0,-2 3 0 16,-1 0 0-16,-1 2 0 0,0-1 0 16,-2 1 0-16,-1-2 0 0,-3-1 0 15,-3-2 0-15,4 0 0 0,-4-1 0 0,0-2 0 16,-6-7 0-16,12 9 0 0,-12-9 0 0,0 0-134 15,18-5-600-15,-18 5-413 16,17-10 146-16,-5 0 69 0,1 1 98 0,4-5 99 16,-1 1 103-16,-1-2 36 0,-2-3 30 0,3-1 77 15</inkml:trace>
  <inkml:trace contextRef="#ctx0" brushRef="#br0" timeOffset="173956.65">1868 12903 1679 0,'9'-3'624'0,"-9"3"-20"0,25-4-66 0,-8 1-36 15,1 0-72-15,2 0-31 0,0-1-25 16,4 1-77-16,1 0-8 0,-2 0-101 0,0 1-59 16,-1-1-55-16,1 0-86 0,-5 1-63 15,2 0-165-15,-6 2-195 0,1 0-495 0,-2-2 81 16,-13 2 147-16,19 2 16 0,-19-2 80 0,0 0 30 15,11 4 51-15,-11-4 80 0</inkml:trace>
  <inkml:trace contextRef="#ctx0" brushRef="#br0" timeOffset="174180.57">1939 12967 1906 0,'3'20'633'0,"-3"-20"-14"0,5 11-12 16,-5-11-31-16,10 9-62 0,-10-9-20 0,13 8-79 15,-3-6-31-15,1 3-36 0,-11-5-54 16,23 6-2-16,-9-2-31 0,2-3-33 16,0 0 2-16,4 0-107 0,0-1-56 0,-1 0-16 15,4 0-105-15,-3-1-20 0,1 1-90 16,2-1-51-16,-5 0-105 0,2-1-222 16,-3-1-523-16,6-1 100 0,-2 0 110 15,6-1 100-15,-1 0 43 0,4-4 90 0,-1-3 64 16,-1 1 74-16,-1-2 1 0</inkml:trace>
  <inkml:trace contextRef="#ctx0" brushRef="#br0" timeOffset="174575.33">2750 12500 1052 0,'0'0'463'0,"0"0"-23"0,0 0-10 0,0 0-38 0,0 0 2 16,0 0-8-16,0 0 29 0,-14 33 7 0,13-20-27 16,-1 3-16-16,2 2-1 0,0 3-1 0,3 7 17 15,0 5-72-15,3 3-25 0,2 10-51 16,3 3 5-16,-2-4 0 0,2 2-16 0,2-2-38 16,-2-1-122-16,2-8-75 0,-5-6 0 15,2-4 0-15,-1-4 0 0,0-2 0 0,-1-4 0 16,2-5 0-16,2-3 0 0,1-7 0 0,5-2 0 15,4-9 0-15,3-9 0 0,11-12 0 16,3-8 0-16,2-11 0 16,-1-4 0-16,-14 7 0 15,1 1 0-15,-3 2 0 0,-3 1 0 0,-6 10 0 0,-5 6 0 16,-1 4 0-16,-3 1 0 0,-2 5 0 0,1 2 0 16,-4 4-80-16,-1 3-258 0,0 8-53 15,0 0-42-15,-13-6-194 0,13 6-359 16,0 0 83-16,-27 26 125 0,19-12 23 0,-3 3 87 15,3 0 58-15,3-1 60 0,-1 3 110 16,1-2 10-16</inkml:trace>
  <inkml:trace contextRef="#ctx0" brushRef="#br0" timeOffset="175043.91">3297 13127 1359 0,'13'17'553'0,"-2"1"-18"15,-1-2-41-15,-1 2-44 0,0-4-51 16,-3 5-10-16,3 2 21 0,-2 0-57 16,0 1-23-16,0 0-40 0,-3 2-14 0,0-1-30 15,1 2-18-15,-4-5-39 0,1-2-25 16,-1 1-31-16,-1-1-23 0,0-4-46 0,0 1-49 16,0-2-66-16,-3-2-31 0,2 0-28 0,1-11-66 15,-6 11 9-15,6-11-48 0,0 0 0 16,0 0-10-16,-16-23 5 0,11 9 2 15,1-4 34-15,-2-4 12 0,0 0 21 0,0-2 13 0,2 0-3 0,-1 0 34 16,2 1 15-16,3 3 38 0,0 0 46 0,1 0 34 16,5 2 38-16,1 0 41 0,0 0 41 15,3 1-5-15,2 3 12 0,0 1-4 0,2 2 38 16,0 2-34-16,4-2 34 0,-2 4-21 0,1 0-25 16,2 4 15-16,0-1-30 0,-1 1 2 15,-2 2 10-15,1 0-13 0,-4 1-20 0,-13 0-13 16,22 5-20-16,-15-3-8 0,-7-2 8 15,8 8-36-15,-8-8-19 0,0 0 7 0,0 0 4 16,-19 21-3-16,8-16 16 16,-2 0-31-16,-4-4-33 15,2 2-12-15,-4-2-88 0,-1-1-31 0,-1-1-48 0,0-2-41 16,-1-3-108-16,2-1-169 0,4-2-373 16,5-1 56-16,5-1 85 0,7-2 99 15,4-1 46-15,6-6 67 0,10-3 20 0,13-5 65 16</inkml:trace>
  <inkml:trace contextRef="#ctx0" brushRef="#br0" timeOffset="175512.98">4230 12887 1689 0,'0'0'591'15,"-13"-3"-51"-15,13 3-25 0,0 0-19 16,0 0 3-16,0 0-45 0,0 0-65 0,0 0 18 16,43-13-57-16,-26 8-27 0,4 1-13 0,3 0-39 15,4-1-66-15,5 2-36 0,6-3-21 16,1 3-40-16,0 1-44 0,-1 0-103 0,-5 0-7 15,-3 2-100-15,-7 0-89 0,-1 0-165 16,-2 4-199-16,-5-2-381 16,-3 1 107-16,-2 1 87 15,-11-4 77-15,12 9 64 0,-12-9 74 0,4 9 60 0,-4-9 19 16,0 0 57-16</inkml:trace>
  <inkml:trace contextRef="#ctx0" brushRef="#br0" timeOffset="175726.96">4360 13021 1635 0,'0'0'599'0,"0"0"-49"0,0 0 26 16,0 0-20-16,0 0-80 0,0 0-46 0,0 0 10 15,24 11-38-15,-24-11-51 0,23-2-57 16,-23 2-25-16,32-3-36 0,-11 0-26 16,2 1 11-16,4-3-88 0,1 3-27 15,3-1-55-15,1 1-27 0,-3 0-65 0,1 1-43 16,-2-2-110-16,-4 2-67 0,0-2-99 0,-1 1-226 15,-2 0-360-15,2-1 83 0,-1 0 68 16,1 0 94-16,-2-1 46 0,4-1 90 16,1-1 51-16,-2-2 23 0</inkml:trace>
  <inkml:trace contextRef="#ctx0" brushRef="#br0" timeOffset="176090.93">5378 12354 1627 0,'0'0'525'0,"0"0"-3"0,0 0-43 0,0 0 2 15,0 0-64-15,0 0 14 0,0 0-1 0,0 0-39 16,5 44 14-16,-6-25-37 0,2 4-17 15,-2 4 15-15,1 3-38 0,3 5-26 0,-2 0-44 16,1 6 16-16,2 10-38 16,0-1-236-16,-2-6 0 15,2-8 0-15,0-1 0 0,-1 0 0 0,-2-7 0 0,2-3 0 16,-2 2 0-16,2-4 0 0,-1-5 0 0,1 0 0 16,-2-6 0-16,-1 0 0 15,0-12 0-15,3 12 0 0,-3-12 0 0,0 0-280 16,0 0-185-16,0 0-247 0,0 0-330 0,0 0 111 0,14-33 114 15,-8 25 54-15,2-3 113 16,1 1 33-16,2 0 49 0,-3-2 61 0,5 2 16 16,0-1 150-16</inkml:trace>
  <inkml:trace contextRef="#ctx0" brushRef="#br0" timeOffset="181237.58">17751 9881 573 0,'0'0'197'0,"0"0"-2"16,0 0-11-16,26-6-10 0,-26 6 26 0,0 0 17 15,0 0 1-15,7-7-19 0,-7 7 16 0,0 0 11 16,8-5-40-16,-8 5 14 0,0 0-18 16,0 0-8-16,9-5-13 0,-9 5 18 0,0 0-28 15,0 0-30-15,8-5-1 0,-8 5-2 0,0 0-1 16,0 0-9-16,0 0-29 0,0 0 6 16,0 0-11-16,0 0-7 0,10-6 9 15,-10 6-17-15,0 0 41 0,0 0-8 0,0 0-5 16,0 0 21-16,0 0-19 0,0 0 42 15,0 0-39-15,0 0-2 0,0 0 9 16,0 0-42-16,0 0 12 0,13 18 13 0,-13-18 15 0,4 13-59 0,-4-13 9 0,6 16 14 16,-5-7-12-16,2 2 27 0,1 1-35 0,-3 1 16 31,2 1-9-31,-1-2-2 0,0 5 3 16,1-2-26-16,-1-2 56 0,-1 1-30 0,1 0-46 15,-1-2 14-15,0-1 17 0,1 1-4 0,-2 0-17 16,0-12-10-16,1 21-70 0,-2-13-45 15,1-8-24-15,-2 15-69 0,2-15-35 0,-5 7-152 16,5-7-138-16,0 0-379 0,0 0 70 0,0 0 145 16,0 0 13-16,0 0 85 0,-20-22 84 15,20 14-8-15</inkml:trace>
  <inkml:trace contextRef="#ctx0" brushRef="#br0" timeOffset="181644.95">17699 9860 1036 0,'0'0'402'0,"0"0"-13"0,0 0-7 16,0 0-57-16,21-7-23 0,-21 7-46 0,0 0-8 15,0 0-10-15,14-3-59 0,-14 3 0 0,0 0-17 16,11-7-24-16,-11 7-5 0,13-9 8 16,-6 6-1-16,2-3-29 15,-1 1 24-15,5-1-4 0,0 0-1 0,1-1 11 16,1 1-13-16,2 0-8 0,-3 1-7 15,5 2 5-15,-5 0 5 0,1 0-7 0,1 3 54 16,-1 0-60-16,-15 0-7 0,27 3-6 16,-15 0-28-16,-1 0 54 0,0 2-77 0,-1-1 33 15,-10-4-33-15,16 10-17 0,-11-3-19 0,-5-7 23 16,7 10 6-16,-7-10-1 0,2 13-30 16,-2-13 20-16,0 0 5 0,-12 18-15 15,3-11-5-15,0-1 35 0,-1 0-37 0,-4 0-1 0,1 2 0 16,-1-2-10-16,0 1 15 15,-1-1 3-15,2 1-69 0,-1 0 13 0,-2-2-39 16,5-1-20-16,0 1-36 0,-1-1 0 0,2-1-26 0,10-3-77 0,-18 2-94 16,18-2-131-16,-14-1-470 0,14 1 58 0,-11-6 97 31,11 6 62-31,-5-9 77 0,5 9 94 0,-1-10 21 16,1 10 48-16</inkml:trace>
  <inkml:trace contextRef="#ctx0" brushRef="#br0" timeOffset="183275.62">17238 8304 773 0,'-2'-12'263'0,"2"12"9"0,-1-11-47 16,1 11-38-16,-1-10-6 15,1 10-1-15,-4-8-29 0,4 8 0 0,0 0-13 16,-3-13 8-16,3 13 23 0,0 0-18 0,-2-11-26 16,2 11 31-16,0 0-30 0,0 0 12 15,-1-10-13-15,1 10 19 0,0 0 2 0,0 0-18 16,0 0-26-16,-3-9 13 0,3 9-30 16,0 0 35-16,0 0-36 0,0 0-7 0,0 0 2 15,0 0 21-15,0 0 21 0,0 0-9 0,0 0 1 0,0 0 20 0,0 0-10 16,2 44 5-16,2-25-8 0,3 4-7 15,0 1 4-15,1 5-27 0,2 1 10 0,3 0-26 16,0-2 39-16,1 2-29 0,-1-3 1 16,-1 0 2-16,-2-7 13 0,1 0-3 0,2-1 5 15,-3-1-12-15,0-4 20 0,0-4-18 16,0-2 8-16,-2-5-5 0,-8-3-3 16,18-1-28-16,-18 1 25 0,19-18-55 0,-8 4 17 0,-1-4-18 15,2-7 34-15,0-2-49 0,-3-1 22 16,1 1 9-16,-1 0-28 15,0 2-6-15,1-1-13 0,-2 6-25 16,-1-2-28-16,0 5-36 0,-1 2-20 0,2-1-47 0,-2 3-25 16,-2-1-31-16,1 6-46 15,-2 0-92-15,1-1-167 0,-4 9-50 0,6-7-346 0,-6 7 166 16,0 0-26-16,0 0 83 0,0 0 68 0,19 13 65 16,-14-3 81-16,-5-10 29 0</inkml:trace>
  <inkml:trace contextRef="#ctx0" brushRef="#br0" timeOffset="183760.09">17545 8664 918 0,'0'0'333'0,"0"0"-38"0,0 0-19 15,0 0-33-15,0 0-30 0,0 0-3 0,0 0-47 0,0 0 4 16,0 0-37-16,0 0 8 0,0 0-25 0,0 0 20 15,-13 5 13-15,13-5-5 0,-3 12-16 16,2-3 8-16,1-9-7 0,-3 17 20 0,1-9-13 16,2-8 0-16,-1 20-18 0,1-8 8 0,-1-1 20 15,1-11-25-15,0 23 0 0,-2-11-8 16,1 1-10-16,1 0-3 0,-2 0-30 0,1-1 7 16,-1 1 0-16,1-2-15 0,1-11-8 15,-1 21-5-15,-1-11-13 0,2-10 31 16,-4 14-46-16,4-14 0 0,-1 12 21 15,1-12-15-15,-2 10-38 16,2-10-32-16,0 0-39 0,0 0-55 0,0 0-52 0,0 0-131 16,0 0-122-16,0 0-129 0,0 0-214 0,0 0 107 15,0 0 49-15,0 0 35 0,-1-34 65 16,1 34 41-16</inkml:trace>
  <inkml:trace contextRef="#ctx0" brushRef="#br0" timeOffset="184259.42">17478 8787 721 0,'0'0'264'0,"0"0"-52"16,0 0-12-16,0 0-21 15,0 0 0-15,0 0-22 0,0 0 6 0,0 0-29 16,0 0 4-16,0 0 20 0,22 20-4 16,-22-20 5-16,0 0 2 0,5 10-7 15,-5-10 12-15,0 0 3 0,6 10-13 0,-6-10-8 16,0 0-12-16,7 8-5 0,-7-8-16 0,0 0-3 15,5 9 6-15,-5-9-31 0,0 0-7 16,0 0-22-16,0 0 24 0,6 9 11 0,-6-9-47 16,0 0 7-16,0 0 37 0,0 0-18 0,0 0 33 15,0 0-21-15,0 0-25 0,0 0 7 16,0 0 1-16,0 0-3 0,0 0-18 0,23-13 13 16,-23 13-16-16,8-9-7 0,-8 9 10 15,9-13-15-15,-4 5 9 0,0-1-11 0,0 2 5 0,1 0-22 0,0-1 6 0,0 1-20 16,0-2 43-16,0 2-34 0,0-1-7 15,1 0 18-15,2 2-10 0,-3-1 15 0,3 2-15 16,-1 1-6-16,-8 4 3 0,19-8-5 0,-11 8 11 16,-8 0-17-16,17-4 4 0,-17 4 25 15,14 2 5-15,-14-2-25 0,13 10 2 16,-9-2-16-16,0 1 69 0,-1 1-67 0,0 1 6 16,-2 1 3-16,-1-12-5 0,2 22 18 15,-2-11-21-15,0 1-2 0,0-12 15 0,0 20-5 16,0-11 23-16,0-9-20 15,-2 15-13-15,2-15-6 16,0 13-10-16,0-13-6 0,2 12-20 0,-2-12-12 0,0 0-36 16,1 12-50-16,-1-12-73 0,0 0-146 0,6 9-102 15,-6-9-363-15,0 0 86 0,10 5 62 16,-10-5 93-16,13 2 52 0,-13-2 53 16,19 4 4-16</inkml:trace>
  <inkml:trace contextRef="#ctx0" brushRef="#br0" timeOffset="-210918.65">22708 8998 279 0,'0'0'102'0,"0"0"-7"0,6-13-1 16,-6 13 6-16,1-10-10 0,-1 10 2 15,0-11-8-15,0 11 16 0,1-13-15 0,-1 13 9 16,0 0-22-16,-2-16-31 0,-2 10 23 16,4 6-8-16,-6-10-25 0,6 10 30 0,-9-8-7 15,9 8-46-15,-11-4 43 0,11 4-7 0,-13-1-34 16,13 1 15-16,0 0 11 16,-21 7 8-1,21-7 22-15,-11 9 37 0,7-2 2 0,-1 2-13 0,5-9 18 0,-4 18 8 16,4-9-11-16,0-9-15 15,7 24 16-15,-1-14 17 0,-2 1 26 0,3-4-28 0,2-2-5 16,-9-5-26-16,17 5 0 16,-17-5 0-16,18-5-23 0,-8 0 24 0,0-5-42 0,0-3-3 15,-3 0-9-15,0-4 7 0,1 1-3 0,-2-1-2 16,0 1-13-16,-2 0 11 0,-1 0-21 0,-2-2 28 16,-1 4-41-16,-3 1 13 0,-1 0-23 0,-3-1 53 15,-4 0-45 1,-1 4 30-16,-2 0-43 0,-1 2 10 15,-1 2-13-15,-1 3 18 0,4 1-10 16,-1 4 26-16,3 3-16 0,-2 4-3 0,5 4-7 16,1 0 15-16,4 5 8 0,0-1 13 0,3 2-3 15,1-1 0-15,2-1-5 0,2 0 11 16,-1-4 2-16,3 0 28 0,0-6-26 0,1-2 0 16,-8-5-15-16,16 3 16 0,-16-3 2 0,18-12-13 0,-8-1 3 15,1 1-6-15,-2-1-15 0,1-5-7 16,0 2 7-16,-3 0 11 0,1 1-19 0,-2 1 3 15,0 0 8-15,-2 3-8 0,-3-1 6 16,1 0 6-16,-2 12-9 0,-3-18-16 16,-3 12 8-16,-2 0-5 0,8 6-5 0,-16-6 18 0,16 6-8 15,-20 5-8-15,10 0-12 0,-1 2 20 16,1 3-5-16,2 2 35 0,0 1-17 0,2 2-21 0,2 0-10 16,2 2 16-16,1-4 7 0,2 2 0 15,1-3 0-15,2-1 13 0,0-2 0 0,3-1 15 16,-7-8-7-16,14 10-8 0,-14-10 5 15,17-3 15-15,-17 3-22 0,20-17-9 16,-9 4 27-16,-1-3-11 0,0 0-11 0,0 2 6 0,-3-3-13 16,0 0-5-16,-1 2 36 15,0 0-23-15,-4-1 18 0,1 4-23 16,-3-1-3-16,-3 2-8 16,-1 0 3-16,0 2 5 0,-5 3-10 0,1 1-3 0,-3 2-12 15,11 3 12-15,-19 3 29 0,8 2-26 0,4 3-3 16,-2 5 5-16,3 1 1 0,1 2-16 15,2 2 3-15,6 1 45 0,-3 1-32 16,5-2-16-16,3 4 18 0,-1-6 2 0,0 0 11 16,2-3-8-16,0-3 8 0,0-3 10 0,-1-3-13 0,-8-4 34 15,18 0-39-15,-18 0 31 0,17-9-39 16,-10 2 44-16,-1-5-38 0,0 2 15 16,-2-1-3-16,-1 0-7 0,1 1-13 15,-4-3 12-15,0 13-7 16,-5-23 18-16,0 13-20 0,0-1 7 0,-1 3-23 0,0 1 15 15,-3 3-15-15,9 4 11 0,-11-6 17 16,11 6-23-16,0 0 0 0,-19 9 21 16,19-9 2-16,-9 12-7 0,6-3-8 0,3-9 20 15,-2 16 0-15,2-16-25 0,-2 13-3 16,2-13 11-16,0 12 25 0,0-12-44 0,0 0-30 16,0 0-21-16,9 10-84 0,-9-10-102 0,0 0-147 15,0 0-396-15,15-22 67 0,-8 9 58 16,0 0 61-16,7-4 106 0,-2-1 53 0,1 0 24 15</inkml:trace>
  <inkml:trace contextRef="#ctx0" brushRef="#br0" timeOffset="-210126.54">23137 8211 916 0,'0'0'333'0,"0"0"2"0,0 0 0 0,-10 6-17 16,10-6-3-16,0 0 22 0,-6 5-32 15,6-5 20-15,0 0-8 0,-3 14 26 0,3-14-46 16,3 21 23-16,0-7-25 0,4 5-39 0,0 4 5 16,7 3-18-16,-1 4 0 15,9 10-30-15,1-2 12 0,0-1-54 0,-1-2-12 16,4-1 15-16,-5-8 15 0,-4-5-9 0,-2-4 9 15,0-2-25-15,-5-4 43 0,1-2-81 16,-1-3-26-16,1-1-100 0,-11-5 0 0,18-5 0 16,-4-3 0-16,-1-8 0 0,0-4 0 15,2-6 0-15,-2-2 0 16,0 0 0-16,-2-1 0 0,-1-2 0 0,4 4 0 16,-5-1 0-16,-4 5 0 0,5-1 0 0,-4 3 0 15,-1-1 0-15,1 2 0 0,-1 3 0 0,-3 1 0 16,4 0 0-16,-5 2 0 0,2 0-272 0,0 3-35 15,-2-1-72-15,1 2-51 16,-2 10-69-16,3-11-97 0,-3 11-387 0,0 0 102 16,7-9 72-16,-7 9 100 0,0 0 118 0,0 0 28 15,0 0 51-15,25 20 20 0</inkml:trace>
  <inkml:trace contextRef="#ctx0" brushRef="#br0" timeOffset="-209603.34">23802 8606 1000 0,'0'0'287'0,"0"0"-36"0,9-6-16 0,-9 6 9 0,0 0-19 0,0 0-3 0,0 0-19 16,0 0-14-16,0 0 47 0,-23 27-44 16,15-15-23-16,-1-1 2 0,0 3 13 0,0-1-12 15,2 3-3-15,0 1 25 0,1-2-4 0,0 2-29 16,2 1 18-16,3-3-5 0,-1 2 11 16,2-2-29-16,3-2 7 0,0 0 35 15,2-3-45-15,1-2 19 0,1 1-9 0,0-4-14 16,-7-5-34-16,17 4 21 0,-17-4-26 15,20-2-5-15,-7-4 2 0,-3 1-25 0,2-3-41 16,0-2 31-16,-1-1-31 16,0-1 15-16,-1 0-23 0,-1-1 3 15,-1-1-13-15,-1 2-10 0,-3-3 2 0,1 1 16 16,-4 1-10-16,1 1-16 0,-4 0 20 16,2 1-27-16,-3-2-3 0,-1 2 5 0,0-1 7 15,-1 3-22-15,-1-1-6 0,-1 0-4 0,-1 3-6 16,1-1-30-16,-1 1 25 15,-1 0-23-15,2 1 16 0,-1 1-42 0,-1-2 26 0,1 2-56 16,8 5 43-16,-13-6-22 0,13 6-45 0,-14-4 14 16,14 4-44-16,-10 0-41 0,10 0-61 15,0 0-129-15,-17 5-106 0,17-5-393 16,-8 7 85-16,8-7 85 0,-5 10 68 0,5-10 91 0,0 0 37 0,-2 8 72 16</inkml:trace>
  <inkml:trace contextRef="#ctx0" brushRef="#br0" timeOffset="-198253.69">23490 4052 870 0,'0'0'248'0,"0"0"-7"0,-2-10-19 15,2 10 6 1,0 0 0-16,-3-11 2 0,3 11 16 15,0 0-31-15,-1-12 8 0,1 12-52 0,0 0 21 16,-4-10-15-16,4 10-6 0,0 0 3 16,0 0 13-16,-3-10-28 0,3 10-26 0,0 0-5 15,0 0 3-15,0 0 17 0,0 0-20 16,0 0-13-16,0 0 36 0,0 0-46 0,3 46 5 0,1-27-10 16,0 5 13-16,1 1-21 0,2 7 10 0,1 0-50 15,0 2 32-15,7 10-28 0,0-3 11 16,-1 4 10-16,-1-12-13 0,0-5 15 0,-2-3-2 0,0-3 20 15,-2-5-2-15,-3-2 30 16,1-4-22-16,1-1-14 16,-1-7-4-16,-7-3-3 0,0 0 5 0,26-14-44 0,-16 0-5 0,0-6 26 0,2-3-15 15,0-6-8-15,-1 0 0 0,2-1 3 16,-2 2-11-16,0 0-8 0,-4 4 4 0,6-1 1 16,-4 3-19-16,-1 5-17 0,-2 0-55 15,-1 3-16-15,1 0-48 0,-2 2-42 16,2 1-43-16,-2 2-71 0,-1 1-164 0,-3 8-126 15,7-6-382-15,-7 6 78 0,0 0 107 16,14-4 62-16,-14 4 50 0,0 0 88 0,0 0 61 16,26 11 41-16</inkml:trace>
  <inkml:trace contextRef="#ctx0" brushRef="#br0" timeOffset="-197857.97">23894 4424 1092 0,'0'0'395'0,"0"0"-55"15,9 7-12-15,-9-7-42 0,0 0-12 0,4 7-51 16,-4-7 5-16,0 0-46 0,1 15-16 16,-1-15-5-16,-3 18-17 0,2-7-1 0,-2 0 36 15,0 1-38-15,0-1 0 16,2 2-6-16,-2-2-7 0,2 1-25 0,-2-4 2 0,3-8 12 0,-3 15 22 0,3-15 1 15,-4 11-1-15,4-11 1 0,0 0 9 0,0 0-37 16,0 0 9-16,0 0-19 0,0 0-25 16,28-19 5-16,-15 9-23 0,-2-1 18 15,7 0-1-15,-2 0-22 0,0 0 2 0,2 0 6 16,-1 5-3-16,0-2 25 0,0 4-17 16,-1 0-3-16,-1 1 5 0,-1 1-13 0,0-1-12 15,-14 3-14-15,26 4-9 0,-15 0 25 16,-1 0-18-16,1 0-15 0,-2 4 7 0,1 1-25 15,-1 2-5-15,0-1-28 0,-3 0-8 16,-1 0-29 0,2 0-4-16,-2 0-67 0,0-1-64 0,-5-9-100 0,6 16-156 15,-5-5-130-15,-1-11-305 0,6 9 131 0,-6-9 109 0,10 6-27 16,-10-6 55-16,0 0 83 16,0 0 120-16,32-14 5 0</inkml:trace>
  <inkml:trace contextRef="#ctx0" brushRef="#br0" timeOffset="-197509.12">24506 4303 921 0,'0'0'399'16,"0"0"-12"-16,0 0-11 0,0 0 23 0,0 0 1 15,0 0 25-15,0 0 28 16,0 0-13-16,0 0 21 0,0 0-42 0,0 0-40 16,0 0-8-16,0 0-2 0,0 0-49 0,0 0-5 15,41 6-59-15,-29-5 5 0,1-2-69 16,2 1-26-16,2 0-17 0,-2-2 27 0,6 1-25 16,1 0-145-16,1-1-6 0,-1 1 0 15,2 1 0-15,-2-2 0 0,2 1 0 0,-5-2 0 0,2 0-231 0,-5 0-71 16,2 0-90-16,-3-2-163 0,1 2-67 0,-3-4-389 15,1-1 151-15,-3 0 36 0,3-2 61 16,1-2 97-16,-4-1 60 0,1-2 58 0,1 0 41 16</inkml:trace>
  <inkml:trace contextRef="#ctx0" brushRef="#br0" timeOffset="-197206.86">25163 3872 1313 0,'0'0'427'0,"0"0"-56"0,0 0-5 15,0 0-38-15,10 18-11 16,-10-18-50-16,-8 20 6 0,4-8-47 0,-1 2-37 16,-3-1-2-16,2 0-18 0,2 1-16 0,-2-2-7 15,3 0-20-15,1-1 2 0,0-1 10 16,-1 1 21-16,3-11-8 0,0 20 7 0,0-20-48 16,7 16 24-16,-1-7-17 0,3-1 33 0,1 0-16 15,1 1-11-15,0-2 23 0,5 1-36 16,0 1 21-16,0 0-16 0,2 2-10 0,-1 0-49 15,-1 1 39-15,0 4 5 0,-2 1-31 16,-3-2-26-16,-3 2 24 0,-2-2-31 16,-2-1 0-16,0 4-26 0,-4-3-2 15,-4 0-52-15,-4 0-28 0,-1-1-74 16,-1-2-25-16,-4-3-41 0,-1-3-129 0,-4-2-163 16,2-4-459-16,-2-2 39 0,-1-3 110 0,3-2 82 15,0-1 100-15,0-4 15 0,3 2 69 16,-2-3 67-16</inkml:trace>
  <inkml:trace contextRef="#ctx0" brushRef="#br0" timeOffset="-196977.31">24985 4060 1159 0,'12'-15'443'0,"-3"1"-3"0,3 1-61 16,0 1-16-16,0-1 1 0,5 1-34 0,-3-1 13 16,4 0-49-16,9-1 34 15,-1 0-62-15,3 0-20 0,6 2 15 0,-3-1-28 0,1 2-10 0,5 1-1 0,0 2-37 16,-2 0-1-16,3 0-51 0,-4 2 8 0,0 0-28 15,-5 2-29-15,0 1-35 16,-5 0-19-16,-4 0-117 0,2 1-15 0,-4-1-121 16,-4 2-171-16,-1 1-169 0,-3-1-330 0,-11 1 166 15,15 0 23-15,-15 0 74 0,0 0 13 0,0 0 49 16,12 6 82-16,-12-6 9 0</inkml:trace>
  <inkml:trace contextRef="#ctx0" brushRef="#br0" timeOffset="-196341.68">23012 5079 1441 0,'0'0'570'0,"0"0"-42"0,0 0-52 0,0 0-21 16,0 0-35-16,0 0-36 0,0 0-13 15,0 0-2-15,0 0-8 0,31 17-36 0,-31-17 0 0,11 3-43 0,-11-3 30 16,16 3 10-16,-16-3-38 0,25 0-22 0,-6 1-22 15,2-2-35-15,10-1-23 0,11-2-105 16,19-4-77-16,3-1 0 0,7 0 0 16,23-5 0-16,7 0 0 0,12-2 0 0,7 2 0 0,1-2 0 15,-2 5 0-15,-4 0 0 16,-4 0 0-16,-7 3 0 0,-3 2 0 0,-7 2 0 16,-21 1 0-16,-4 3 0 0,-3-1 0 0,-13 2 0 15,-8-1 0-15,-1 0 0 0,-4 1 0 16,-3 1 0-16,-7-2 0 0,1 0 0 15,-5 1 0 1,-2-1-111-16,0 0-124 0,-1 1-34 0,-2-2 11 0,-3 2-52 0,-2-1-84 16,-1 0-80-16,-2 2-130 0,1 1-333 0,-14-3 80 15,20 5 66-15,-7 0 72 0,-3 1 89 0,-2 1 95 16,1 0 26-16,-5 3 94 0</inkml:trace>
  <inkml:trace contextRef="#ctx0" brushRef="#br0" timeOffset="-195526.51">23814 5366 652 0,'0'0'277'0,"0"0"-42"16,0 0-7-16,0 0-10 0,0 0 2 0,0 0 23 15,0 0 5-15,0 0 6 0,0 0-32 0,0 0 19 16,0 0-16-16,0 0 5 0,0 0 1 16,0 0-3-16,0 0-16 0,0 0-5 0,0 0 11 15,0 0-39-15,0 0-30 16,0 0-9-1,0 0-24-15,-13 29 6 0,13-29-29 0,0 0-17 0,0 0 4 0,0 12-1 16,0-12-20-16,0 0 13 0,0 0 15 16,0 13-13-16,0-13 26 0,0 0 15 0,0 0 0 15,5 9-7-15,-5-9-11 0,0 0-2 0,13 8-24 16,-13-8 9-16,20 5-4 0,-9-4-9 16,2 2 7-16,0-2-7 0,-13-1-47 0,22 3 16 15,-10-1 8-15,-12-2 2 0,18 4-16 0,-18-4 1 16,14 3 0-16,-14-3-21 0,14 2 13 15,-14-2-13-15,10 2 1 0,-10-2-9 0,0 0 21 16,17 3-23-16,-17-3-10 0,0 0 25 16,11 5-2-1,-11-5-8-15,11 4 3 0,-11-4 10 0,9 4 0 16,-9-4-23-16,10 7 15 0,-10-7-8 0,14 7 11 16,-7-1 13-16,-7-6-11 0,16 11 11 0,-6-6 7 15,-2 1 11-15,1 1-4 0,-1 0-16 0,2 0 32 16,0 1-51-16,-6 1 10 15,1 2 6-15,-1-2-6 0,-2 4 6 0,-2-1-37 0,-5 5 21 0,1-2 18 16,-2-1-30-16,-1 2 32 0,-2 3-20 16,-2-5 3-16,1-1-18 0,2 1 15 0,-5-2-38 15,3 0 15-15,-2-1-23 0,2 0-31 16,1-4 11-16,2 2-16 16,-1-2 8-16,0-2-44 0,8-5 19 0,-12 9-17 0,12-9-27 0,-11 6-51 15,11-6-13-15,-12 3-98 0,12-3-122 0,0 0-154 16,-17-6-312-16,17 6 51 0,-7-9 122 15,7 9 47-15,-1-13 110 0,1 13 62 0,1-15 4 16,-1 5 44-16</inkml:trace>
  <inkml:trace contextRef="#ctx0" brushRef="#br0" timeOffset="-194407.34">23829 5434 1213 0,'0'0'440'0,"0"0"-30"0,3-14 38 0,-3 14-57 0,0 0-38 15,1-11-17 1,-1 11-42-16,0 0 21 0,0 0-67 16,3-10 3-16,-3 10-31 0,0 0-7 0,0 0 2 15,0 0-18-15,0 0 28 0,0 0 34 0,0 0-27 16,0 0 48-16,0 0-25 0,0 0 48 16,0 0-37-16,0 0-33 0,0 0 18 0,0 0-24 15,0 0-111-15,20 28-116 0,-16-19 0 16,3 0 0-16,-1 2 0 0,1 1 0 15,3 1 0-15,0 5 0 0,-3 1 0 0,3 1 0 16,-3 1 0-16,1 2 0 0,1 1 0 16,-2 1 0-16,0 4 0 0,-1-4 0 0,-1-3 0 15,0 3 0-15,1-3 0 0,-1 1 0 16,-3-5 0-16,3 0 0 0,-1 0 0 0,0-3 0 0,-1-1 0 0,-1-3 0 0,1 2 0 16,0-2 0-16,-1 0 0 0,-2-11 0 15,6 19 0-15,-5-10 0 0,-1-9 0 16,4 13 0-16,-4-13 0 0,5 12 0 0,-5-12 0 15,2 8 0-15,-2-8 0 0,0 0 0 16,5 12 0-16,-5-12 0 0,0 0 0 0,6 11 0 16,-6-11 0-16,0 0 0 0,8 7 0 0,-8-7 0 15,0 0 0-15,7 5 0 0,-7-5 0 16,0 0-182-16,0 0-195 0,0 0 4 0,0 0 43 16,0 0 17-16,0 0 42 15,0 0 43-15,0 0 23 16,0 0 42-16,0 0 42 0,0 0 42 0,10-18 33 0,-10 18 28 15,0 0 28-15,0 0 21 0,7-12 48 0,-7 12-25 16,4-9-16-16,-4 9 31 0,6-10 16 16,-6 10 2-16,7-11-18 0,-4 3 18 0,0-1 0 15,-3 9-25-15,2-18 14 0,-2 10 6 16,0 8 0-16,-1-23-2 0,-2 12-6 0,0-4-18 16,-3 3 8-16,2-4 23 0,-3 0-41 0,0 0 5 15,0-4 3-15,-1-1-21 0,0-1 34 16,0-2-18-16,2 0-8 0,-1-1-13 15,3 0 31-15,-2 2-3 0,2-1-13 16,0 1-35-16,1-1 20 0,2 4-12 0,-2 2-1 16,0 0-2-16,2 5-8 0,-2 0 8 15,1 1-18-15,1 2 2 0,1 10 39 16,-3-16-28-16,3 16-3 0,-1-11-3 0,1 11 49 16,0 0-66-16,0 0 48 0,0 0-28 0,0 0 11 15,0 0 2-15,0 0-8 0,2 50 21 16,1-29 17-16,0 1-9 0,1 3 2 15,1 0-8-15,-1 0 13 0,1 2-31 0,0-3 1 16,-1 2-9-16,-1-3 27 0,0 0-9 0,0-3-32 16,-1-1 40-16,1-4-13 0,-1-2-30 15,-1-2 15-15,1 1-33 0,-2-12 0 16,3 17 2-16,-3-17-17 0,0 0 33 0,0 0-11 0,0 0 21 0,0 0-31 0,0 0 6 16,0 0 2-16,2-39 30 0,-2 21-1 0,0-2-17 15,0-1 4-15,0 1-14 0,-2-2-15 16,2 3 13-16,0 1 5 0,-1 4 3 15,1 0 2-15,0 3 18 0,0 0-30 0,0 11 4 16,0-14 31-16,0 14 3 0,0 0-26 16,0 0 6-16,0 0-11 0,0 0 13 15,0 0-6-15,12 38 1 0,-8-21 3 0,-3 1 14 0,1 0-25 16,1 2 11-16,-2 0 17 0,2 4-51 16,-3-2-13-16,1-4-17 15,1 2-29-15,-4-3-49 16,2-3-56-16,0 0-99 0,-3-4-159 0,3-10-172 0,3 18-328 15,-3-18 108-15,6 7 87 0,-6-7 62 0,15 3 66 16,-15-3 77-16,31-7 79 0,-12 1 23 0</inkml:trace>
  <inkml:trace contextRef="#ctx0" brushRef="#br0" timeOffset="-193844.6">24698 5390 993 0,'0'0'350'0,"0"0"-22"15,0 0-39-15,0 0-10 0,0 0-64 0,0 0 0 16,0 0-25-16,0 0 20 0,-29 12-54 0,20-5-26 16,-3 2-2-16,0 1 8 0,-3 4-6 15,2 3 4-15,2 0 1 0,-8 6 3 0,6 2-10 16,2 1-7-16,0 3 14 0,4 2-2 0,3-3 44 0,-1 4-49 16,5-3 26-16,2-2 4 0,3-1-7 0,1-1 11 15,3-2-14-15,1-3 13 0,2-2 8 0,2-4-36 16,2-6 16-16,-1-2-11 0,5-4-28 15,4-4-7-15,-1-5-4 0,5-6-6 0,0-5-29 16,10-6 10-16,-9-3-26 0,1-4 16 16,-5-2-15-16,-1-2 2 0,-7 3 13 0,-4 2-36 15,-5-1 1-15,3-1 11 0,-5 0-22 0,-1 1 18 16,-3 2-18-16,-2 2 18 0,-2 2-36 16,0 2 10-16,-2 4-17 15,-1 2 12-15,-6 4-10 0,1 3-11 16,-1 3-7-16,-5 4-5 0,2 3-16 0,-1 1-32 15,-5 3-24-15,3 1-5 0,-2 2-38 0,0 1-6 16,-2 0-30-16,1 3-28 0,4-4-93 0,-2 0-168 16,6 2-121-16,-1-2-248 0,5-1 61 15,3-3 49-15,5-3 93 0,-7 7 47 0,7-7 22 16,0 0 63-16,0 0 80 0</inkml:trace>
  <inkml:trace contextRef="#ctx0" brushRef="#br0" timeOffset="-191382.24">17854 9135 627 0,'0'0'245'0,"4"-11"-12"0,-4 11 16 0,3-11-22 0,-3 11 34 16,6-12-20-16,-3 6 0 0,-3 6 4 16,6-11-19-16,-6 11-9 0,8-10-25 0,-5 4-15 15,-3 6-8-15,5-8-13 0,-5 8-20 0,6-11-1 16,-6 11 6-16,4-9-41 16,-4 9-8-16,3-9-20 0,-3 9 12 0,0 0 6 15,-1-14-37-15,1 14-14 0,0 0 17 0,-4-10-12 16,4 10 2-16,0 0 5 15,0 0 23-15,0 0 29 0,0 0-29 0,0 0 0 16,0 0-2-16,0 0 5 0,0 0-21 0,0 0 36 16,0 0-15-16,0 0-3 0,0 0-5 15,25 0-2-15,-25 0-3 0,11-4-8 0,-11 4-10 16,16-8-18-16,-8 2-2 16,-1 0-1-16,2-1-4 0,-9 7 15 0,13-11-18 15,-8 6-13-15,-5 5 35 0,10-10-40 0,-10 10 8 16,6-8-18-16,-6 8 33 0,2-9-38 15,-2 9-1-15,0 0 9 0,0 0-9 0,0 0 14 16,-12-18-11-16,12 18-2 0,-10 0 12 0,10 0-2 16,0 0 54-16,-19 10-65 0,11-3 19 15,1 0 4-15,1 2 14 0,2 1-6 0,0 0-30 0,-2 1 10 0,5 2 10 16,0-2-2-16,1 0-3 0,0-11-12 16,2 19 28-16,-2-19-5 0,7 12 35 0,-1-8-49 15,-6-4 11-15,0 0 0 0,18-4-8 16,-18 4 2-16,14-12 14 0,-8 3 25 0,0 0-36 15,0-2-8-15,-3 0 3 0,0 0 3 0,0 1-11 16,-1-1 13-16,-1 0 11 0,-1 11-37 16,-1-19 6-16,-4 9 2 0,2 2 10 0,-3 1 32 15,-1 1-29-15,7 6-16 0,-13-3 52 0,13 3-26 16,0 0-28 0,-23 13 21-16,15-4 15 0,1 4-34 15,0 0 9-15,2 5-11 0,0 0 31 0,3-1-16 0,1 0 29 16,-1 2-8-16,2-4-21 0,2 0 16 15,-1-2-18-15,1-1 12 0,0-1 1 0,1-1-13 16,-3-10 28-16,8 12-36 0,-8-12 11 16,8 4 9-16,-8-4-7 0,0 0 26 15,0 0 0-15,21-16-34 0,-15 9 8 0,1-2-13 0,-3-1 31 16,2-2-36-16,-2 3 39 16,0-1-27-16,-1 0 37 0,-3 10-28 0,3-18 25 15,-3 18-46-15,-1-15-8 0,1 15 16 0,-5-12-13 16,5 12-20-16,-8-6 25 15,8 6-8-15,0 0 39 0,-17 3-31 0,17-3-3 0,-12 13 11 0,7-3-5 0,0 4 10 32,3-2 15-32,0 4 10 0,2-2-12 0,0 4-10 0,3-2-1 0,0-2 8 0,3 2 16 15,-2-4-19-15,0-1 26 0,2-2-5 0,1-2-20 32,-7-7-8-32,11 10 15 0,-11-10 28 0,12 0-15 0,-12 0-23 0,15-11 13 0,-8 4-13 31,-1-2 21-31,2-3-3 0,-2 1 7 15,1-2-12-15,-3 0 10 0,0 1-20 0,-1 1 9 0,-1-1-14 0,-2 1-3 0,0 11 7 16,0-20-2-16,-3 12-15 16,0-2 30-1,3 10-4-15,-9-8-29 0,9 8-10 0,-11-1 53 0,11 1-40 0,0 0 10 0,-20 19 23 16,15-11-18-16,-1 7 28 0,-1-1-39 16,3 1 27-16,1 2-26 0,2-1 22 0,-1-1 4 15,2-2-3-15,2 0 2 0,-1-1-13 0,-1-12-9 16,4 19 4-16,-1-13 1 0,-3-6 27 15,7 10-25-15,-7-10 16 0,0 0-1 0,0 0-30 16,0 0 15-16,24-20 7 0,-18 11 6 16,-1-2-15-16,-2 1 19 0,1-1-6 0,-1 0-29 15,-1-1 0-15,-2 12 51 0,0-18-25 16,0 18-6-16,-2-15-43 16,1 7 23-16,1 8-12 15,-6-8 32-15,6 8-17 0,0 0 23 0,0 0-6 0,-15 0-45 16,15 0 15-16,0 0-31 0,-12 13 15 15,12-13-17-15,-7 10-39 0,7-10-54 0,-4 11-73 16,4-11-142-16,-7 11-233 0,7-11-273 0,-3 10 38 16,3-10 159-16,0 0 7 15,0 0 77-15,0 0 51 0,0 0 129 0</inkml:trace>
  <inkml:trace contextRef="#ctx0" brushRef="#br0" timeOffset="-188170.63">16448 8710 826 0,'0'0'266'0,"0"0"3"0,0 0-51 16,0 0-13-16,11-2-21 0,-11 2-13 16,0 0 9-16,0 0-19 0,0 0 18 15,0 0-38-15,0 0 28 16,0 0-8-16,0 0 8 0,0 0-13 0,0 0-23 0,-24 29 8 16,11-19-10-16,1 1-11 0,-5 3 5 0,1-2-27 15,-4 3-14-15,-4 0 0 0,3 0-4 16,0-1 9-16,0-1-22 0,1-2-21 15,-1-1-2-15,0 3-6 0,2-2 21 0,1-2-13 16,2-1 3-16,1-1-42 0,0 0 32 16,0 0-6-16,2-1-25 0,1 0 12 0,0 1 21 15,2-1-13-15,1-1 21 0,0 1-11 0,0 0 29 16,9-6-14-16,-14 8 22 0,9-3-1 16,5-5 3-16,-9 9-1 0,9-9-1 15,-3 10 2-15,3-10-12 0,0 0 8 0,6 20-2 0,1-13 1 0,2 4-26 16,2 1 16-16,3 0-14 0,3 3 9 0,0 2 9 15,6 0-22-15,-1 3-9 0,3-1-27 0,0 0 31 16,0-2-22-16,1 1-17 0,-1-2 31 16,-1 0-33-16,-4-4 9 0,0 1 14 0,-1-2-1 15,-6-1-40-15,0-1-26 0,-1-2-36 16,-3-1-33-16,-2-1-19 0,-7-5-47 0,0 0-45 16,0 0-127-16,0 0-148 0,0 0-385 15,0 0 100-15,-3-35 31 0,3 20 107 16,2-4 113-16,-1 0 29 0,5-4 47 15</inkml:trace>
  <inkml:trace contextRef="#ctx0" brushRef="#br0" timeOffset="-183223.3">26222 4582 179 0,'0'0'53'0,"0"0"37"0,6-10-18 0,-6 10 17 16,0 0-25-16,2-9 44 15,-2 9-57-15,0 0 23 0,0 0-20 0,5-8 25 16,-5 8-51-16,0 0 8 0,0 0-20 0,0 0 45 15,4-9-23 1,-4 9 19-16,0 0-3 16,0 0 33-16,0 0-3 0,0 0 36 0,0 0 21 0,0 0 36 0,0 0-19 15,0 0 11-15,0 0 21 0,-7 38-11 16,7-27-5-16,-2 0-15 0,2-11-18 0,0 26-6 16,2-8-17-16,0-1-5 0,-1 2-16 0,-1 1 46 15,1 1-46-15,2 4-7 0,-3-3-8 16,4 1 0-16,-4 1-13 0,0-4 0 0,4 0-13 15,-4 1 3-15,1-1-5 0,1-1-13 16,0 1 5-16,-2 0 0 0,2-2-15 0,1 2 2 16,-3-1-33-16,0-1-23 0,2 0-64 0,-2 0-43 15,0-3-86 1,-2 0-103-16,-1 1-48 0,1-3-316 16,2-3 56-16,0-10 69 0,0 12 23 0,0-12 56 0,0 0 70 15</inkml:trace>
  <inkml:trace contextRef="#ctx0" brushRef="#br0" timeOffset="-182947.57">26402 4949 970 0,'0'0'312'0,"0"0"-31"0,0 0-14 16,0 0-19-16,0 0-33 0,0 0-26 0,0 0-15 0,-33-8-12 0,20 8-6 0,-3-1-15 15,-4 1-6-15,-1-2-12 0,-4 2 3 16,3 0-1-16,-4 2 0 0,3-2 1 16,-2 1-42-16,2 0 6 0,1 2-6 0,2-1-4 15,-3 3-14-15,4-5 6 0,0 3-18 16,1-1-59-16,3 1-77 0,-2-1-103 0,4-2-88 16,0 1-104-16,13-1-334 0,-16-2 91 0,16 2 26 15,-11-4 90-15,11 4 20 0,0 0 57 16</inkml:trace>
  <inkml:trace contextRef="#ctx0" brushRef="#br0" timeOffset="-180208.97">26971 3945 447 0,'0'0'246'0,"0"0"26"0,-4-9 22 16,4 9 5-16,0 0 11 0,0 0-33 16,-2-9 14-16,2 9-55 0,0 0 10 0,0 0-31 0,0 0-6 15,-4-10-34-15,4 10 9 0,0 0-8 0,0 0-7 16,0 0-12-16,0 0-1 0,0 0-3 15,-4-7-9-15,4 7 19 0,0 0 6 0,0 0 5 16,0 0-10-16,0 0 5 0,0 0-23 0,0 0-3 16,0 0 6-16,10 40-3 0,-6-24-8 15,0 2-43-15,3 4 28 0,2-1-16 16,0 4-20-16,0 2-5 0,4 1-13 16,1 2 41-16,-1-1-38 0,1 1 2 0,-3 0-12 0,3 0 17 15,-1-2-25-15,0-2-13 16,-3-5 12-16,-1 1-12 0,1-3-5 15,0 0 8-15,-3-4-24 0,-1-3 36 16,1 1 3-16,-3-3-2 0,3 1-19 0,-7-11 3 16,7 14 33-16,-5-6 6 0,-2-8-4 15,9 8-9-15,-9-8-24 0,12 5 14 0,-12-5-24 16,0 0 11-16,21-6-44 0,-11 0 0 0,-1-3 0 0,2-5 0 16,3-3 0-16,3-7 0 15,0-2 0-15,3-10 0 0,0-3 0 0,0-3 0 16,-2 0-70-16,0 3-4 0,-5 4 28 0,1 7 15 15,-1 0-43-15,-1-1-13 0,-3 7 8 16,1 1-57-16,-2 0 39 0,1 5-67 16,-5 3-13-16,3 0-58 0,-3 2-39 15,-2 2-69-15,-2 9-44 0,8-7-186 0,-8 7-62 16,0 0-191-16,0 0 78 0,15 2 49 0,-15-2 82 16,0 0 77-16,16 21 69 0,-10-11 31 15</inkml:trace>
  <inkml:trace contextRef="#ctx0" brushRef="#br0" timeOffset="-179779.52">27597 4406 1057 0,'1'13'386'0,"-1"-13"6"0,2 16-57 16,-2-16-33-16,0 20-28 0,0-9-13 0,-2 0-23 15,1 2-36-15,0-1-17 0,-2-2-14 16,3 2-22-16,-4-2-14 0,4-10 9 0,-2 15-6 16,2-15-33-16,0 13 20 0,0-13 44 15,0 0-28-15,0 0 28 0,0 0-31 16,0 0 0-16,0 0 6 0,0 0-11 0,0 0 0 16,13-35-46-16,-7 25 74 0,4-4-76 15,-1 2-21-15,-1-2 18 0,4 0 15 16,-5 3-8-16,6-1 22 0,-2 2-32 15,0 2 5-15,1-1 3 0,-1 5 31 0,2 1-62 16,-13 3-12-16,21 4 20 0,-8-1-26 0,1 6-4 16,-1 0 9-16,1 3 8 0,-3 0-38 0,0 1-10 15,-1 0 7-15,-2-1-5 0,0 1 18 16,0-2-59-16,-1-1-38 0,-3-1-23 0,-4-9-34 16,8 16-15-16,-7-9-94 0,-1-7-73 15,0 0-78-15,0 0-126 0,0 0-359 0,0 0-2 16,0 0 121-16,0 0 60 0,0 0 75 15,0 0 44-15,24-19 86 0,-17 13 52 16</inkml:trace>
  <inkml:trace contextRef="#ctx0" brushRef="#br0" timeOffset="-179392.27">28096 4303 1128 0,'0'0'389'0,"0"0"-17"0,0 0-4 16,0 0-38-16,0 0-25 16,0 0 10-16,0 0-46 0,0 0-1 0,0 0-1 0,0 0-27 0,0 0-2 15,0 0-18 1,0 0 3-16,0 0-26 0,0 0 16 0,0 0-19 0,0 0-25 0,0 0-5 0,0 0-34 15,0 0 6-15,0 0 2 0,0 0-15 16,30 0 21-16,-30 0-37 0,15-4-2 16,-15 4-10-16,16-4-1 0,-7 0 6 0,0 1-26 15,-9 3-7-15,25-3-8 0,-12 2-34 16,3-2-27-16,-1 2 2 0,4 0-23 0,-4 1-8 16,2-2-30-16,2 1-14 0,-3 1-12 15,0-1-41-15,0 1-33 16,-3-1-38-16,-13 1-60 0,18-3-84 15,-18 3 13-15,13-4-87 0,-2 0-108 0,-11 4-274 0,8-7 47 16,-8 7 50-16,10-10 155 0,-3 4-4 16,0-2 52-16,-1 1 49 0</inkml:trace>
  <inkml:trace contextRef="#ctx0" brushRef="#br0" timeOffset="-178861.77">28537 3799 1075 0,'0'0'396'0,"0"0"-30"0,0 0-18 16,0 0-2-16,0 0-52 0,0 0 3 16,0 0-56-16,0 0-8 0,0 0 15 0,0 0-33 15,0 0 28-15,-4 37-10 0,4-22-54 16,2 2 13-16,0 3-12 0,4 5-4 16,-1 2-4-16,1 4 4 0,0 1-17 0,3 1 29 0,3 13-66 0,1-1-20 15,1 0 6-15,0-4-32 0,-3-2 22 0,0-10-39 16,3 0 33-16,-2-2-18 0,-4-4 5 15,1-3-15-15,-2-4-7 0,-2 0 17 16,1-2-20-16,0-4 4 0,-2 0-17 0,2 0 23 0,-6-10 6 16,7 12-24-16,-7-12 7 0,7 6-9 0,-7-6-16 15,0 0 5-15,19-15 13 16,-8 3 3-16,-4-3-21 0,4-4 3 0,-1-1-31 16,0-1 5-16,2-5 18 0,0-2 0 0,2 1 0 15,1-2 3-15,-2 1-8 16,1 1-64-16,-1 1 5 15,2-2-5-15,-2 5-26 0,1 2-20 0,-2 0-31 0,-2 5 3 16,-1 1-39-16,0 1-36 0,-2 3-45 16,0 1-88-16,0 2-66 0,-7 8-139 0,7-7 14 0,-7 7-311 15,0 0 22-15,0 0 134 16,0 0 22-16,13 19 137 0,-13-19 1 0,6 16 38 16</inkml:trace>
  <inkml:trace contextRef="#ctx0" brushRef="#br0" timeOffset="-178440.92">29157 4341 542 0,'-1'14'167'15,"1"-14"1"-15,-14 11-24 0,4-2 35 16,-4 1-2-16,3 1 15 0,-4 4 10 0,1-1 0 15,1 3 3-15,1 2 2 0,1 2-20 16,-1 0 5-16,2 1-15 0,3 2-1 0,3-4-25 16,-2 2 21-16,2-3-8 0,0-2 7 0,3-3 3 15,1 1-25-15,0-3-1 16,0 0 36-16,0-12-28 0,6 17-33 0,-2-12-5 16,-4-5 20-16,0 0-33 0,21-2-13 0,-21 2-12 0,22-18 20 0,-8 4-24 15,1-4 1-15,0-3-31 0,-1-5 13 0,-1 3-18 16,1-1 5-16,-3 3-10 0,0-1-3 0,-2 4 2 15,-2 2 4-15,0-1-46 0,2 5-21 16,-5-1-13-16,0 3 5 0,-1 0-20 0,-3 10 2 16,-1-12-8-16,1 12-27 0,-10-3-26 15,10 3 2-15,0 0-74 0,-32 11-64 0,17-2-46 16,-1 1-64-16,-2 1-23 0,-1 3-61 16,0-3-231-16,-2 2 49 0,2-2 36 15,0 2 82-15,2-2 27 0,4-1 73 16</inkml:trace>
  <inkml:trace contextRef="#ctx0" brushRef="#br0" timeOffset="-177544.45">27254 5110 624 0,'0'0'251'0,"0"0"-5"0,-9 3-1 15,9-3 9-15,0 0 17 0,0 0 3 16,0 0-5-16,0 0-26 0,0 0-5 0,0 0 3 15,-7 7 4-15,7-7-22 0,0 0-11 16,0 0 6-16,0 0-6 0,0 0-2 0,0 0 46 0,0 0-2 0,0 0 25 16,0 0 15-16,0 0 31 0,0 0-5 0,0 0-95 15,0 0 52-15,0 0-37 0,37 2-9 16,-20 0 7-16,5-4-31 0,6 1-25 0,6-2-5 16,10 1-26-16,19-2-92 0,3-1-59 15,3 1 0-15,2 1 0 0,1 0 0 0,3-1 0 16,3 2 0-16,-1-1 0 0,1 1 0 0,1 0 0 15,0-1 0-15,-7 0 0 0,2 2 0 16,-4 1 0-16,-6-1 0 0,-16 1 0 0,-5 2 0 16,-9-2 0-16,-3 1-100 15,-3 1-74 1,-7-1-52-16,-1 1 6 0,-2-2-77 0,-3 2-38 0,-3-1-8 16,-1 3-59-16,-11-4-56 0,15 6-92 0,-15-6 50 0,7 6-319 15,-7-6 59-15,7 10 79 0,-7-10 49 16,5 16 146-16,-2-8-24 0,0 2 47 0</inkml:trace>
  <inkml:trace contextRef="#ctx0" brushRef="#br0" timeOffset="-176791.17">27620 5432 990 0,'0'0'341'0,"0"0"-6"0,0 0-15 16,-9 17-31-16,9-17-59 0,-7 11 8 0,3-5-17 16,4-6-6-16,-7 12 23 0,5-5-41 0,2-7 38 15,-4 12-25-15,4-12-18 0,-1 13 15 16,1-13-20-16,0 11 3 16,0-11 4-16,7 10 6 0,-7-10-18 0,15 10-36 15,-3-8 2-15,-1 2-2 0,7-2-26 0,2-1 0 16,3 1-20-16,1 0-7 0,0 0-14 15,-1 1 16-15,-2-2-29 0,1 2 19 16,-6 2-19-16,2 2-25 0,-7 3 15 0,1 2-15 16,-7 2-15-16,-3 0 7 0,-2-1 3 0,-3 6-13 15,-3-3-10-15,-4 3-18 0,1-1-11 16,-3-2 14-16,-2 3-19 0,0-4 29 0,0 0-74 16,-1-2-34-16,-1-2-64 0,3-3-41 15,-1-3-99-15,1-5-83 0,0-1-148 0,-1-1-366 16,3-4 44-16,-3-1 109 0,7-4 62 15,0 1 92-15,-1-3 46 0,0 0 44 0</inkml:trace>
  <inkml:trace contextRef="#ctx0" brushRef="#br0" timeOffset="-176560.29">27510 5481 1336 0,'12'-10'445'0,"-2"5"-20"0,-1-1-13 16,1 0 31-16,1-1-87 0,4-2-18 15,1 2 5-15,-3-2-47 0,8 0-29 0,1-1 22 16,1 2-23-16,-1-1-30 0,3 0-34 15,0 2-18-15,6-3-25 0,-3 3 0 16,0 1 9-16,4 1-32 0,2-2-44 16,-3 3-25-1,0-1-16-15,-2 1-56 0,-1 0-16 0,1 2-50 0,-8-1 2 0,2 1-57 16,-4 0-73-16,-4 0-119 0,-1-1-189 0,-1 1-376 16,0-1 51-16,2-1 200 0,-1 0-31 15,3 0 90-15,-2-1 30 0,4 1 16 0,1-2 74 16</inkml:trace>
  <inkml:trace contextRef="#ctx0" brushRef="#br0" timeOffset="-173991.88">17689 8240 135 0,'0'0'36'0,"0"0"36"0,0 0-16 0,0 0 21 0,0 0-3 16,0 0-15-16,0 0 5 0,0 0 15 15,0 0 18-15,0 0-33 0,0 0 8 0,0 0 20 16,0 0 0-16,0 0 39 0,0 0-34 15,0 0-15-15,0 0 8 0,0 0 12 0,0 0-2 16,0 0-13-16,0 0 0 16,0 0 0-16,0 0-15 0,0 0 22 0,0 0 27 15,0 0-19-15,0 0 8 0,0 0-5 16,0 0-20-16,18 24 12 0,-18-24-20 0,0 0 12 16,0 0-17-16,0 0 12 0,0 0-7 15,0 0-3-15,7 7 1 0,-7-7 1 0,0 0-14 16,0 0-6-16,0 0 8 0,0 0 3 15,8 6-14-15,-8-6-17 0,0 0 16 16,0 0 29-16,0 0-29 0,0 0 9 0,0 0-17 16,0 0-3-16,0 0 5 0,0 0 15 0,0 0-5 15,11 5 24-15,-11-5 7 0,0 0-34 16,0 0-1-16,0 0 9 0,0 0 16 0,0 0-11 16,11-14-12-16,-11 14 0 0,7-7 0 0,-7 7 30 0,7-8-48 15,-7 8 2-15,10-13-4 0,-6 7 25 0,2-2-34 16,0 1 11-16,0 1-23 0,-1-3 2 15,1 0-10-15,-2 0 41 0,-4 9-35 0,10-12 1 16,-5 3-6-16,-2 1 11 0,-3 8-17 0,7-17 6 16,-4 12 11-16,-3 5-19 0,6-11-3 15,-6 11 41-15,4-13-39 0,-4 13 54 0,5-10-38 16,-5 10 5-16,8-9-8 0,-8 9-5 0,5-10 13 16,-5 10-18-16,5-8 28 0,-5 8-15 15,5-7 3-15,-5 7 14 16,0 0-32-16,6-9 35 0,-6 9-30 15,0 0 4-15,8-6 1 0,-8 6-8 0,0 0 13 16,0 0-3-16,9-6 3 0,-9 6 12 0,0 0-37 16,0 0 24-16,0 0-17 0,0 0 33 0,21 10-17 15,-21-10 22-15,11 9-20 0,-5 0 10 16,2-2 30-16,1 1-24 0,1 4-9 0,-2 2 26 16,5 3-20-16,-2 1 25 0,3 2-10 0,2 3-23 15,-1 1 28-15,-2-5-29 0,3 5 22 16,-3-7-21-16,-2 1-5 0,-1-5 5 0,0 0-5 15,-3-1-31-15,0-3-44 16,1-2-30-16,-2-2-95 0,-6-5-99 16,13 3-221-16,-13-3-366 0,15-11 97 0,-8 4 70 15,3-5 69-15,4 2 58 0,3-5 88 16,-1 0 2-16,1 2 41 0</inkml:trace>
  <inkml:trace contextRef="#ctx0" brushRef="#br0" timeOffset="-165296.79">18362 8895 455 0,'0'0'187'0,"-3"-8"-13"0,3 8-2 0,0 0 30 15,0 0 5-15,-4-8 0 0,4 8-4 0,0 0 27 16,0 0-20-16,0 0 0 0,0 0-23 16,-6-7 2-16,6 7 6 0,0 0-32 0,0 0-12 15,0 0-2-15,0 0-11 16,0 0-7-16,0 0-3 15,0 0 2-15,0 0 34 0,0 0-59 0,0 0 5 0,0 0 39 16,-23 12-47-16,23-12-2 0,0 0 7 0,-8 6 19 16,8-6 7-16,0 0-51 0,-7 9-8 15,7-9 23-15,0 0-10 0,-9 9 3 0,9-9-8 16,0 0 5-16,0 0 0 0,-2 9 5 0,2-9 44 16,0 0-39-16,0 0-10 0,0 0 13 15,0 0-24-15,0 0-22 0,0 0 31 0,2 16-11 16,-2-16-25-16,0 0 15 0,17 11-18 15,-8-6 18-15,2 0-49 16,3 1 31-16,2-1-25 0,1 0 32 0,2 1-9 0,1 0-6 0,0 0-17 0,-3 0-16 16,1-1 5-16,1 0 21 0,-4 1 7 0,-1-3-28 15,-2 1 11-15,-2-2-6 0,1 1 8 16,-11-3-5-16,17 5-31 0,-17-5 24 0,13 5-11 16,-13-5-13-16,8 3 20 0,-8-3-22 15,0 0-16-15,0 0 16 0,0 0-3 0,0 0 5 16,0 0-10-16,-24 15 28 0,17-11-2 0,-3 2-31 15,-1-2 15-15,-2 4 0 16,-1 1 47-16,-2 3-52 0,-2 2 18 0,1 1-26 0,-6 5 18 31,2-2-12-31,1 3-3 0,1-3-28 0,-1 3 40 16,3-1-37-16,-1 0-9 0,3-4 4 0,0 1-11 0,4-2 7 16,1-3-25-16,0 1-10 0,0-3 16 0,4-2-47 15,0 1-31-15,1-2-38 0,5-7-128 16,0 0-112-16,-8 7-495 0,8-7 72 15,0 0 95-15,0 0 87 0,0 0 81 0,0 0 47 0,0 0 25 16</inkml:trace>
  <inkml:trace contextRef="#ctx0" brushRef="#br0" timeOffset="-161421.72">29724 4987 647 0,'0'0'225'0,"0"0"3"0,0 0-13 15,0 0 28-15,0 0-17 0,0 0 24 0,0 0-14 16,0 0 5-16,0 0 20 0,0 0-28 16,0 0 17-16,0 0-17 0,0 0-20 0,0 0 12 15,0 0-41-15,0 0 3 0,0 0-38 16,0 0-14-16,0 0 16 0,0 0-12 0,0 0 4 0,0 0-36 0,34-2-17 15,-34 2 20-15,26 0-41 0,-11 0 8 0,1-1-13 16,5 1 10-16,0-2-17 0,2 4-1 16,4-2-15-16,2 0-3 0,2-2 1 0,2 1-24 15,-1-1 3-15,0 2-5 0,-1-2-41 16,-3 1 10-16,-4 0-39 0,0-2-58 0,-4 3-51 16,-2-1-152-16,-4 0-137 0,0 2 22 15,-14-1-389-15,15-3 39 0,-15 3 56 16,0 0 179-16,11-2-15 0,-11 2 80 0</inkml:trace>
  <inkml:trace contextRef="#ctx0" brushRef="#br0" timeOffset="-161115.7">29832 5204 1200 0,'0'0'384'0,"0"0"-31"0,0 0-5 16,0 13 8-16,0-13-21 0,0 0 8 0,0 0-41 16,0 0-46-16,0 0-7 0,11 7 2 15,-11-7-8-15,0 0-21 0,20 0-14 16,-20 0-19-16,23-2-2 0,-10 2-18 16,3 2-28-16,1-2-16 0,6-2 6 0,-2 4-32 15,4-1 7-15,6 0-7 0,-2 0-22 0,2 1 2 16,0-2-48-16,0 3 5 0,2-1-23 15,-5 0-18-15,-1-1-16 0,-2 2-45 16,-4-2-9-16,1 0-42 0,-3 0-42 0,-3 1-33 16,-1-2-54-16,-2 0-76 0,-13 0-111 0,23 1-25 15,-23-1-184-15,18-1-121 0,-18 1 156 16,18 0-23-16,-9-2 49 0,-9 2 67 0,18-1 53 16</inkml:trace>
  <inkml:trace contextRef="#ctx0" brushRef="#br0" timeOffset="-159864.09">31261 4863 734 0,'7'-10'307'16,"-7"10"-28"-16,4-7-25 0,-4 7-26 15,7-9-8-15,-7 9-44 0,1-10-4 0,-1 10-24 16,0 0-10-16,-2-16-12 16,2 16 30-16,-14-9-28 0,4 7 0 0,-4 1 13 0,-1 2-3 0,-6 2-5 15,3 3 16-15,-8 3-19 0,2 2 3 0,-2 3-10 16,0 2-3-16,2 1-15 0,1 3 3 16,1 0-8-16,5 1 20 0,-3 1-20 15,3 0 0 1,4-3-8-16,3-1-3 0,-1 2 6 15,4 2-21-15,1-3 16 0,2-2-21 0,0 0 0 16,0-2 3-16,2 0-8 0,1-2 2 0,2-1 16 16,2 1 28-16,1-2-28 0,3 1-10 15,1-1-29-15,3-1-7 0,3-1 0 0,2-3-8 16,2-1 34-16,3-3-16 0,2 1-31 16,2-3 13-16,3-4 0 0,4-1 11 0,3-4-24 0,0-2 18 15,-1-3-12-15,8-3-11 0,0-3 29 0,-10 2-29 0,-4 1 26 16,-2-1-24-16,-1 1 4 0,-2-2-6 15,-3-1-2-15,-2-1 4 0,-5 1 6 0,1 0-30 16,-6-1 14-16,-2-2-20 0,-3 4 28 16,-2-1-25-16,-4 0-21 0,-1-2 6 0,-3-1 7 15,-3 1 33-15,-5-2-18 0,-4 2-17 0,4 1 1 16,-4 4-16-16,1 3 57 0,-2 3-60 16,-1 2 33-16,0 6-31 0,0 1 10 0,-3 5 36 15,-5 1-59 1,0 8 21-16,-2 2-18 0,-1 1 18 15,4 4-31-15,-6 6-16 0,5-4-32 0,6-4-32 16,0 2-20-16,5-4-48 0,-1 1-59 0,3-1-93 16,0 0-91-16,0-2-372 0,6-3 38 15,2-3 152-15,1 1 25 0,7-8 57 0,-7 9 51 16</inkml:trace>
  <inkml:trace contextRef="#ctx0" brushRef="#br0" timeOffset="-148096.14">25747 6938 1121 0,'0'0'448'0,"0"0"-44"0,6-20-25 15,-6 20-16-15,4-11-45 0,-4 11-21 16,3-14-13-16,-3 14-5 0,5-12-23 0,-5 12-26 16,2-13-30-16,-2 13-31 0,0-11-3 0,0 11-15 15,1-11 10 1,-1 11-43-16,0 0-18 16,-1-12-23-16,1 12 15 0,0 0 21 0,0 0-1 0,-2-11 6 0,2 11 2 15,0 0-28-15,0 0 62 0,0 0-21 16,0 0 28-16,-8 44 1 0,11-26 19 0,-3 7-45 15,5 3 41-15,0 4-26 0,3 2-16 16,1 12 3-16,5-1 16 0,1-1-16 0,-1-8-5 16,-3-7-63-16,3 2-70 0,-3-4 0 0,2-3 0 15,-3-3 0-15,-1-4 0 16,-1-5 0-16,1 2 0 0,0-7 0 0,2-3 0 16,6-6 0-16,0-3 0 0,3-6 0 0,5-5 0 15,3-14 0-15,3-3 0 16,-5-6 0-16,1-2 0 0,-2-2 0 15,0 1 0-15,-2 3 0 0,-8 6 0 0,1 7 0 16,-7 4 0-16,2 3 0 0,-4 4 0 16,2 1 0-16,-3 1 0 0,-1 4-192 0,1 0-244 15,-6 9-96-15,8-8-151 0,-8 8-344 0,0 0 95 0,0 0 72 16,0 0 82-16,0 0 69 0,17 26 115 16,-13-15 34-16,2 3 73 0</inkml:trace>
  <inkml:trace contextRef="#ctx0" brushRef="#br0" timeOffset="-147580.45">26400 7406 798 0,'0'0'274'16,"0"0"-13"-16,0 0-10 0,0 0-10 0,0 0-14 0,0 0 17 0,0 0-32 15,0 0 16-15,-31 14-29 0,22-5 4 16,0 1-19-16,-2 0 31 0,0 3-38 0,0 3-8 15,1 3-6-15,1 0-4 0,-2 1-26 16,6-2 13-16,-1 2 8 0,3-4 20 0,3 0-23 16,0-2 0-16,0 0-10 0,5-4-11 0,2-1 11 15,-7-9-23-15,18 8-21 16,-7-9-10-16,-11 1-9 0,27-7-5 0,-9-2-4 16,-1-3-14-16,2 0 0 0,-1-1 1 0,-3-1-38 15,0 0 8 1,-3 4 5-16,-3-2 12 0,1 0-27 0,-6-2-11 15,1 3 0-15,-3-1 10 0,-2 1-25 0,0 11 12 0,-7-21-4 16,3 12-8-16,-3 1-42 0,0 1 9 16,-2 3-24-16,0 0-17 0,9 4-26 0,-22-3-39 15,8 2-58-15,1 2-44 0,13-1-69 0,-27 3-89 16,16-2-11-16,-1 2-368 16,12-3 58-16,0 0 72 0,-15-2 62 0,15 2 61 0,0 0 69 15,0 0 74-15</inkml:trace>
  <inkml:trace contextRef="#ctx0" brushRef="#br0" timeOffset="-147056.91">27359 7124 1272 0,'0'0'471'0,"0"0"12"0,-15 1-58 15,15-1-5-15,0 0-21 16,0 0-35-16,0 0-31 0,0 0-34 0,0 0-28 15,0 0-30-15,34-18-23 0,-16 12-19 0,-1 1-30 16,8-2 3-16,4 1-11 0,5-2-42 16,2 1 18-16,2 0-14 0,3 2-44 15,1 0 6-15,-4 0-32 0,-5 1 11 16,4 1-51-16,-5 2-5 0,-6-1-77 0,-1 2-26 0,-1-1-74 16,-3 1-61-16,-6-1-172 0,4 3-128 0,-8 0-281 15,-11-2 15-15,20 1 94 0,-20-1 65 16,11 2 23-16,-11-2 86 0,0 0 32 15,10 4 35-15</inkml:trace>
  <inkml:trace contextRef="#ctx0" brushRef="#br0" timeOffset="-146646.85">27398 7329 1423 0,'0'0'463'0,"0"0"21"0,0 0-59 0,0 0-16 15,0 0-50-15,0 0-11 0,0 0-16 16,0 0-19-16,29 7-16 0,-29-7-6 0,26-2-22 16,-7 0-23-16,4-1-5 0,2 1-39 0,4-1-5 15,2 0-10-15,5 0-21 0,4-1-35 16,0 3-1-16,4-2-2 0,-3 1-33 0,2 1-49 16,0 0-18-16,1 1-46 0,-2 1-15 15,-8-1-57-15,-1 1-48 16,0-1-31-16,-7 0-71 0,-2 1-62 0,-4-1-144 15,-3 1-9-15,-4-1-477 0,0 0 79 16,-13 0 80-16,22 1 98 0,-8-1 117 0,-3 3-5 16,-11-3 25-16</inkml:trace>
  <inkml:trace contextRef="#ctx0" brushRef="#br0" timeOffset="-125753.72">29063 7016 491 0,'0'0'187'0,"0"0"-11"0,0 0-2 0,0 0 31 16,0 0-23-16,0 0 13 0,-2 10 4 15,2-10 1-15,0 0-3 0,0 0 0 0,0 0-2 16,0 0 22-16,0 0 14 0,0 0-14 0,0 0 29 16,0 0-13-16,0 0-28 15,0 0-24-15,0 0-2 0,0 0 3 0,0 0-23 16,0 0 18-16,0 0-24 0,26-4 26 15,-26 4-23-15,20-2-12 0,-6 2-6 0,1-3-28 16,5 2 10-16,0 0-4 0,5-2-12 0,4 1-27 16,0 1 33-1,1 1-53-15,0-2 4 0,1 4 18 16,-2-2-27-16,2 1-9 0,1 1 1 0,-4 1 7 0,0-2-38 16,-1 3 35-16,-6-3-27 0,0 3-19 15,0-2 1-15,-2 1-16 0,-1 1-36 0,-2-3-20 16,-2 3 8-16,-1-3-108 0,-1 1-26 15,-12-2-148-15,19 3-148 0,-19-3-80 0,18-2-225 16,-18 2 10-16,20-4 80 0,-9 1 107 16,1 0 38-16,2-3 31 0,0 1 39 0</inkml:trace>
  <inkml:trace contextRef="#ctx0" brushRef="#br0" timeOffset="-125299.68">30325 6603 1031 0,'0'0'353'0,"0"0"-25"0,0 0-11 0,0 0 1 16,-20 30-16-16,14-16 0 0,-1 2-13 0,-2 7 18 15,0 6-48-15,1 4-11 0,-4 10-10 16,2 2-13-16,2 4-5 0,-2 0 8 15,3 1-31-15,3 0 16 0,1 2-31 0,0-7-26 16,3-5-15-16,-1 14 12 0,2-9-22 0,2 6-24 16,-2-8-25-1,1-5 15-15,1-4-43 0,0 4-21 16,-1-6-30-16,0-5-29 0,2-1-53 0,-1-3-36 0,-2-5-39 16,-1-1-58-16,1-3-93 0,1-2 39 15,-2-12-31-15,-3 11-166 0,3-11-349 0,0 0 52 16,0 0 92-16,0 0 77 0,0 0 35 15,0 0 70-15,19-30-11 0</inkml:trace>
  <inkml:trace contextRef="#ctx0" brushRef="#br0" timeOffset="-90136.97">22113 9463 460 0,'0'0'179'0,"3"-14"-12"0,-3 14-3 0,0 0-13 16,0 0 2-16,0 0-12 0,0 0 20 16,0 0-17-16,0 0 2 0,0 0-34 0,0 0 1 15,0 0-11-15,0 0 8 0,0 0-15 0,0 0-16 16,-14 25-4-16,14-25 1 16,0 0-12-16,-9 8-13 0,9-8-4 15,0 0 6-15,-7 8-30 0,7-8 13 0,0 0-10 0,-5 7 28 0,5-7-16 16,0 0 13-16,0 0 18 0,0 0 21 0,-6 10-1 15,6-10 27-15,0 0 9 0,0 0-2 0,0 0-3 16,0 0 1-16,0 0-6 0,4 15 13 16,-4-15-31-16,0 0 8 0,9 10-8 0,-9-10 3 15,11 6-16-15,-11-6 14 0,11 9 25 16,-2-6-57-16,-9-3 39 0,18 10-26 0,-7-6-30 16,2 1-3-16,3 1 0 0,-1 1 46 0,1-1-46 15,2 0 11 1,-2 0-16-16,1 0-26 15,-2-2-5-15,-1 1 44 0,-2 0-13 0,-2 0-31 0,1 2-12 16,-1-2 7-16,-3 1-21 0,1 1 34 16,-1 0-7-16,-7-7 1 0,10 15-6 0,-7-9-9 15,0 4 16-15,-3-10-29 0,3 13 4 0,-3-13 9 16,-4 19 59-16,1-8-61 0,-3-3 0 16,-1 4 5-16,0 1 8 0,-4-2-16 0,-1 3 16 15,0 1 12-15,-1-1-15 0,0 2-2 16,-1 0 2-16,1 1-10 0,-1 0 0 0,1-1 33 15,1 2-36-15,-1-1 1 0,1 1 14 0,0-2-17 16,1 0 13-16,2-3-1 16,-1-1-4-16,2 0 61 0,2-2-65 0,0-2 4 0,0 0-3 0,6-8-6 0,-8 12 11 31,8-12 11-31,-7 10 12 0,7-10-3 16,-6 11-28-16,6-11 14 0,-4 5-12 0,4-5 14 15,-7 8-21-15,7-8 26 0,0 0-21 0,0 0 3 16,-5 9-15-16,5-9 28 0,0 0-8 15,0 0-11-15,0 0-19 0,0 0 27 16,0 0 3-16,0 0-10 0,0 0-3 0,0 0 62 16,0 0-57-16,0 0-12 0,0 0 4 15,0 0 32-15,12-29-24 0,-12 29 10 0,10-14 4 16,-3 4-1-16,-1 2-31 0,2-2 21 0,1-2-8 16,-2 0 46-16,2 2-56 0,0-2 5 0,1 2 3 0,-1-1-3 0,0 2 0 15,0-2 21-15,1 2 5 0,1-1-39 16,-2 2 36-16,1 0-13 0,-2-1-7 15,2 2 0-15,-1-1-11 0,-1 1 34 0,5 0-1 16,-3-4-17-16,0 4 2 0,2-2-4 16,-2 0 1-16,3 2 4 0,-3 1 4 0,0-3 1 15,-2 3-4-15,1 1 35 0,-2-1-29 0,-7 6 0 16,11-9-21-16,-11 9 3 0,11-6-46 16,-11 6 16-16,9-8-1 0,-9 8 5 0,0 0 14 15,7-6-4-15,-7 6 37 16,0 0-26-16,0 0-13 15,4-10 11-15,-4 10-11 0,0 0 36 0,0 0-26 0,0 0 0 0,-10-15 16 16,10 15-10-16,-13-10 17 16,5 5 8-16,-2-1 6 0,0-1-27 0,-1 0 19 15,-2-2-11-15,-1-1-2 0,1 0-6 0,0-1 22 16,-2-3 9-16,-1 0-33 0,0-1 10 16,1 0 1-16,0-2 9 0,-1-1-12 0,1 1 20 15,0-1-12-15,-1 0-14 0,1 2-17 16,1 0 10-16,0 1 0 0,-1 3-13 0,2 2 18 15,-1 1 13-15,3 0-44 0,-2 3 29 0,2 2 2 16,-1 1-2-16,1-1 7 16,1 1-5-16,10 3-3 0,-20-1-7 15,20 1 28-15,-15-1-15 0,15 1 0 0,-16-2 7 16,16 2-15-16,-11-1 30 0,11 1-19 16,-10-2-4-16,10 2-4 0,-10-4 15 0,10 4 23 15,0 0-11-15,-7-9-2 0,7 9 31 0,0 0-33 16,-3-8 10-16,3 8 7 0,0 0 16 15,0 0-10-15,0 0 15 0,0 0-18 0,0 0 0 16,0 0 5-16,0 0 2 0,0 0-6 16,0 0-9-16,0 0-2 0,0 0-6 0,0 0 16 15,23 23-7-15,-18-15-3 0,1 2 4 0,0 1-19 16,4 3 30-16,-3-2-43 0,3 2 10 16,1 4-8-16,2-2 5 0,1 0 6 0,-2 2-27 0,1-2 11 0,1 2-12 15,-1-1-4-15,2 0-6 0,-2 1-7 16,1-1 4-16,-2 1-11 0,-1-2-18 15,0-2-71-15,-4-2-28 0,2 2-98 0,-3 0-97 0,0-3-399 16,0 0 94-16,-1-3 82 0,2 0 54 16,-2 0 41-16,5-2 54 0</inkml:trace>
  <inkml:trace contextRef="#ctx0" brushRef="#br0" timeOffset="-66051.76">19297 5675 849 0,'0'0'259'0,"0"0"-29"0,5-10 13 16,-5 10-51-16,0 0 3 0,0 0-21 0,0 0-15 15,0-12-3-15,0 12 43 0,0 0-17 16,0 0 15-16,0 0 8 0,0 0 8 0,0 0-11 16,0 0 26-16,-3 47-26 0,3-31 0 0,0 4-10 15,1 0-44-15,2 5 1 16,0 3-19-16,0-2 1 16,1 5-8-16,-1-4-28 0,1 2-21 0,0 2-8 0,2 1-43 15,-3-4-35-15,-2 1-86 0,2-3-76 16,-3 1-141-16,0-4-86 0,1-3-436 0,-1-5 69 15,3-2 71-15,0-4 80 0,-3-9 49 0,9 6 100 16,-9-6 20-16</inkml:trace>
  <inkml:trace contextRef="#ctx0" brushRef="#br0" timeOffset="-65810.14">19556 5915 1315 0,'12'-8'533'15,"-1"4"-27"-15,-4 1-40 0,-7 3-61 16,10-4-19-16,-10 4-50 0,0 0-11 15,0 0-41-15,0 0-28 0,0 0-39 0,0 0-2 0,-30-4-12 16,17 4-19-16,-4 1-25 0,-1 1-11 0,-5-1-17 16,1 0-27-16,-1 1 7 0,-1-2-30 0,-4 1-14 15,2-1-8-15,1 0 28 0,1 2-64 16,0-1-41-16,0 0-66 0,0-1-67 16,-2-1-94-16,1-2-148 0,5-1-229 0,0-2-297 0,5 0 85 15,4-2 91-15,6 0 65 16,5 0 82-16,0 8 35 0,17-18 108 0</inkml:trace>
  <inkml:trace contextRef="#ctx0" brushRef="#br0" timeOffset="-64951.09">21223 5921 680 0,'0'0'226'0,"0"0"-40"0,0 0-1 15,0 0-44-15,0 0 4 0,0 0 9 0,0 0 5 16,8 21 30-16,-8-21 19 0,0 0 12 0,0 0 33 15,0 0 3-15,0 0 15 0,0 0 47 16,0 0-16-16,-3 10 33 0,3-10-15 0,0 0 8 16,0 0-24-16,0 0-22 0,0 0-21 15,21 4-23-15,-9-1-5 16,-12-3-10-16,28 0-44 0,-5-2 18 0,-2 2-44 0,3-1 22 0,6-1-37 0,3 1 5 16,0-2-17-16,4 2-24 0,2-5-25 15,2 3 5-15,2-3-34 0,-4 0 19 0,1 1-3 16,1-1-21-16,-4 2-25 0,-5 2-18 15,-1 0-5-15,-3-1-46 0,-4 1-26 0,-4 2-38 16,1-1-18-16,-5 0-36 0,0-1-69 0,-5 2-21 16,-11 0-38-16,14-3-81 0,-14 3-134 15,0 0-466-15,6-11 102 0,-6 11 75 16,0-14 108-16,0 14 4 0,-2-18 95 0,-1 10 118 16,2-2 31-16</inkml:trace>
  <inkml:trace contextRef="#ctx0" brushRef="#br0" timeOffset="-64039.76">19946 5474 688 0,'0'-13'238'0,"0"13"-25"16,0 0-6-16,-1-14-5 0,1 14-2 0,-2-9-18 15,2 9 2-15,-1-10-5 0,1 10 13 16,0 0-13-16,-3-12 26 0,3 12-21 0,0 0-7 16,0-10-8-16,0 10-23 0,0 0 43 15,0 0-43-15,0 0 10 0,0 0-20 16,-1-11-24-16,1 11 4 0,0 0 19 0,0 0 14 15,0 0-42-15,0 0 3 16,0 0-2-16,0 0 4 0,12 32 9 16,-6-16-14-16,1 4-4 0,7 5-19 0,-1 2-7 0,4 12 10 15,0 4-26-15,3 0 29 0,1 1-18 16,-1-1-11-16,-1 2-10 0,0-2-7 0,-1-4 12 16,-1-5-7-16,-4-6 20 0,-2-2-31 0,0-5-15 15,-2 0 18-15,-2-6 0 0,-1-2 10 16,1-3-2-16,-3-1 20 0,-4-9-18 0,9 4-12 15,-9-4-37-15,0 0 3 0,7-25 39 16,-3 8-3-16,0-6-13 0,-1-5-15 0,1-4 28 16,0-1-11-16,1-2 6 15,2 0-18-15,4-11-10 0,-1 10 25 0,-3 4-43 0,2 4 41 0,0 4-29 0,0 1-15 16,-1 2 8-16,1 1-48 0,-2 4-11 16,0 1-21-16,0 3-30 0,-3 0-54 15,2 2-72-15,-2 1-86 0,-1 2-219 0,-3 7-60 16,6-10-241-16,-6 10 84 0,7-8 72 0,-7 8 46 15,11-4 135-15,-11 4-9 0,10-3 58 16</inkml:trace>
  <inkml:trace contextRef="#ctx0" brushRef="#br0" timeOffset="-63587.55">20857 5784 440 0,'-6'-17'141'0,"6"17"27"16,-7-8-34-16,7 8-4 0,-11-9 11 15,5 4 10-15,6 5-3 0,-13-5 24 16,13 5-29-16,-17-2 13 0,17 2 26 0,-16 0 10 0,16 0-15 16,-19 7 7-16,10-3 5 15,-1 4 1-15,2 0-37 0,-2 4 42 0,1 2-36 16,1 1-6-16,0 5-9 0,0-1-27 0,3 2-14 15,-3 1-19-15,3 1 16 0,1 2-16 16,1 0-32-16,2 2 14 0,-1-2-2 0,4 2-10 16,-1 0-13-16,2 1 0 0,0-1 5 15,0-3-15-15,2 0-8 0,-2-2-26 0,1-4-45 0,-2-2-47 0,0-2-146 16,0-4-125-16,-2-10-217 0,1 10-162 0,-1-10 95 16,0 0 53-16,0 0 42 0,0 0 53 15</inkml:trace>
  <inkml:trace contextRef="#ctx0" brushRef="#br0" timeOffset="-63333.31">20807 6050 1261 0,'0'0'466'16,"11"-1"-69"-16,-11 1-36 0,0 0-39 16,0 0-22-16,0 0-24 15,0 0-30-15,0 0-13 0,0 0-64 0,0 0-3 0,-39-2-20 16,22 4 8-16,-2-1-13 0,-2 2-34 0,-1 0-2 15,-1-2-8-15,3 2-35 0,-2 0 20 16,1 0-31-16,2 1 21 0,-1-2-67 0,1 1-10 16,1 0-70-16,3-2-48 15,1 3-86-15,-2-3-137 0,5 1-412 0,11-2 26 0,-20-2 54 16,20 2 74-16,-10-6 87 0,6 1 46 0,4 5 25 16</inkml:trace>
  <inkml:trace contextRef="#ctx0" brushRef="#br0" timeOffset="-59020.3">12571 5397 1075 0,'0'0'427'0,"-2"-18"-56"16,2 18-18-16,-2-16-17 0,2 9 9 0,0 7-40 15,-2-13-16-15,2 13-10 0,0-11-20 16,0 11-32-16,-2-10-4 0,2 10-15 16,0 0-14-16,0 0-30 0,0 0-11 0,0 0-2 15,0 0-20-15,0 0 5 0,0 0-42 0,20 38 24 16,-11-17 5-16,6 8-59 0,8 13 36 16,4 3-23-16,6 10 12 0,8 3-12 15,0-1-33 1,1-1 20-16,1-2 10 0,0-6 33 0,-12-11-25 0,-1-4 44 0,-6-8-42 15,-4-7 34-15,-6-4 23 0,-1-5-13 16,-1-5 15-16,-1-7-7 0,-11 3-37 16,15-20-1-16,-7-1 22 0,-2-4-53 0,-2-8-1 15,1-3-10-15,-1-16 14 0,0-2-70 0,-2 1 0 16,2 0 0-16,0 1 0 0,2 2 0 16,1 3 0-16,0 7 0 0,4 6 0 0,0 3 0 15,-2-2 0-15,5 7 0 16,-1 0 0-16,-1 4-180 0,1 5-19 15,3 4-129-15,-3 4-156 0,-2 4-133 0,5 1-432 16,-1 4 112-16,0 1 74 0,2 3 113 0,-1 1 47 16,3 3 73-16,0 4 108 15,-3-1-3-15</inkml:trace>
  <inkml:trace contextRef="#ctx0" brushRef="#br0" timeOffset="-58676.17">13744 5635 1028 0,'6'-6'438'0,"-6"6"-59"0,8-11-51 0,-8 11 15 16,2-7-54-16,-2 7-28 0,0 0-31 15,0 0-20-15,0 0-8 0,-10-14-20 0,10 14 18 16,0 0-13-16,-22 6 18 0,22-6-21 0,-22 15-25 15,9-4-11-15,-1 2 23 16,-1 4-7-16,-2 3-38 0,2 3 27 0,-1 2-17 16,5 1-5-16,-3 2-4 0,3-2-24 0,5 2-29 15,-1-3-5-15,-1 0 31 0,2 0-21 16,2-1-22-16,-1 1-11 0,3-3-21 0,-4 1-45 16,6-2 2-16,-3-4-95 0,0 1-30 15,1-2-133-15,0-4-101 0,0-4-119 0,2-8-375 16,2 14 111-16,-2-14 46 0,0 0 56 0,12 5 87 15,-12-5 52-15,0 0 55 0,24-11 55 16</inkml:trace>
  <inkml:trace contextRef="#ctx0" brushRef="#br0" timeOffset="-58487.9">13627 6065 1031 0,'0'0'381'0,"0"0"-32"16,0 0-37-16,0 0-10 0,7-8-8 0,-7 8 6 16,0 0-37-16,0 0-19 15,0 0-19-15,-33-4-20 0,19 3 15 0,-1-1-64 16,-4-1-10-16,2 2 12 0,-2-2-30 0,-1 1-12 15,5 1-19-15,-2-1-20 0,2 2-70 0,-1-3-7 16,1 3-59-16,3 0-71 0,-1-1-77 16,13 1-90-16,-19-1-103 0,19 1-370 0,-6-7 58 15,6 7 90-15,0 0 52 0,20-22 127 16,-2 9-23-16</inkml:trace>
  <inkml:trace contextRef="#ctx0" brushRef="#br0" timeOffset="-58222.34">13973 5511 1226 0,'0'0'412'15,"9"-2"-13"-15,-9 2-18 0,11-6-9 16,-11 6-17-16,12-4-32 0,-12 4-31 0,15-9-29 15,-3 4-30-15,-1-1 0 0,4 1-43 0,-1-2-9 16,3 1-12-16,0-1-43 0,1 2-57 16,4-4-69-16,1 1-103 0,-3 1-89 15,5-2-99-15,-3 3-385 0,3-4-77 0,1 3 80 16,-1 1 54-16,0 0 45 0,-7 1 52 16,3 1 107-16</inkml:trace>
  <inkml:trace contextRef="#ctx0" brushRef="#br0" timeOffset="-57980.34">14225 5531 1082 0,'-4'9'507'0,"4"-9"-8"0,0 0-64 15,-1 10-30-15,1-10-24 0,0 0-40 0,0 0-1 0,0 0-51 16,0 0 11-16,13 10-62 0,-13-10-5 16,0 0-21-16,17-1-27 0,-17 1-22 0,0 0-12 0,27-7 8 15,-16 4-28-15,2-1-19 16,5-1-27-16,-2 1-11 0,2-1 3 0,3 0-8 15,-2 0-33-15,2 0-18 0,-3 1-6 16,4 1-53-16,-4-2-33 0,3 3-69 0,-4-3-82 16,-3 1-154-16,5-1-294 0,-4-2-216 0,-1 0 86 15,3-6 40-15,-2-1 85 0,-1-1 79 16,-3-1 51-16,2-1 41 0</inkml:trace>
  <inkml:trace contextRef="#ctx0" brushRef="#br0" timeOffset="-57636.28">14674 4896 1026 0,'7'-8'453'0,"-7"8"-66"0,0 0-4 15,0 0-40-15,0 0-25 16,16 21-14-16,-11-8-14 0,6 8 7 0,-1 8-23 16,4 1 17-16,4 11-63 0,5 2-10 0,1 2 15 15,2 0-21-15,5 1 26 0,7 8-36 16,-5-10-22-16,-1-3-12 0,6-3-1 15,-5-3-8-15,1-6-21 0,-7-7-3 0,-2-7-4 0,-5-5-3 16,-3-5-18-16,-3-5 10 16,-1-4-15-16,-2-5-30 0,-1-5-29 0,-3-7 18 15,-3-4-16-15,-1-1-14 0,0-9-29 0,-4-3-26 16,2 1 13-16,-1-1-32 0,-1-1 1 0,3 3-17 16,0 2-6-16,1-1-14 0,2 3-42 15,1 6 5-15,0 3-97 0,1 2-51 16,-2 6-174-16,6 4-184 0,-3 2-295 0,-1 4 79 15,4 0 85-15,-1 3 67 0,-10 2 104 0,21 1 52 16,-21-1 10-16,19 8 33 0</inkml:trace>
  <inkml:trace contextRef="#ctx0" brushRef="#br0" timeOffset="-57306.32">15324 5442 793 0,'4'15'369'0,"1"-1"-16"15,-1-1-61-15,-1-2-31 0,-2-2-21 16,-1-9-12-16,3 18-28 0,-3-18-11 0,3 14-12 16,-3-14-26-16,1 14-26 0,-1-14 14 15,2 9-1-15,-2-9 41 0,0 0-43 0,0 0 2 16,0 0 8-16,0 0-3 0,0 0 16 16,0 0-16-16,27-24-5 0,-18 15-10 0,0 0-25 15,1-1 20-15,2-1-31 0,1 1 31 0,0 0-34 16,2 0-10-16,0 1-7 0,0 2 8 15,1 2-6-15,-2 1-33 0,0 3 15 0,1 3-7 16,3 1-8-16,-2 2-3 0,-1 5-10 0,0 0-7 16,-1 1 20-16,1 3-23 0,0-2-6 15,-1 2-7-15,-3-1-15 0,-1-2 0 0,3 0-31 16,-5 0-23-16,2-2-37 0,-1 0 25 16,-4-2-121-16,3 0-133 0,-8-7-102 15,0 0-434-15,13 4 116 0,-13-4 52 0,0 0 40 16,16-19 95-16,-7 6 56 0,-1-2 46 15</inkml:trace>
  <inkml:trace contextRef="#ctx0" brushRef="#br0" timeOffset="-57037.38">15860 5279 1226 0,'13'9'424'0,"-13"-9"-14"0,11 7-13 0,-11-7-21 31,10 5-18-31,-10-5-50 0,11 4 29 16,-11-4-45-16,17 5-20 0,-17-5-16 0,18 0-47 15,-18 0 9-15,23 0-26 0,-9-2-10 0,-1 1-39 16,2-2-7-16,1 0 10 0,4 0-36 16,-3-2-39-16,3 1-22 0,1 1-21 15,-3-1-43-15,3-1-24 0,-1-1-50 0,-1-1-72 0,-3 1-77 16,-1-2-146-16,0 1-21 0,-2-7-478 15,-1-2 87-15,0-1 66 0,1 1 114 0,2 0 55 16,1 2 31-16,1-1 64 0</inkml:trace>
  <inkml:trace contextRef="#ctx0" brushRef="#br0" timeOffset="-56314.01">16458 4871 773 0,'0'0'296'0,"0"0"6"0,0 0-20 0,0 0-5 15,-4 17 22-15,4-17-35 0,0 0 17 16,-5 12-7-16,5-12 8 0,-1 10-39 0,1-10-3 15,1 15-14-15,-1-15 7 0,6 22-23 16,1-5-24-16,0 6 6 0,4 6-5 0,10 14-20 16,-2 0-4-16,4 0-6 0,3 3-24 0,1 0 9 15,1 1-31-15,1-2 7 0,0 0-6 16,-2-6-12-16,-1-2-2 0,-1-1-22 0,-5-11 6 16,-6-5-15-16,0-5 25 0,-4-2-13 0,-1-5 24 15,0-3-4-15,-9-5-45 0,12-1 13 16,-12 1-6-16,11-18-4 0,-5 3 7 15,-2-8-24-15,-1-2-4 0,1-8-10 0,0 0 30 16,2-3-46-16,2-12 34 0,2 1-21 0,0 1-18 16,1 10 16-16,5-7 27 0,-2 10-25 0,-1 5-48 15,1 3 4-15,-1 4-53 0,-2 2-36 16,0 2-41-16,-2 3-51 0,-2 2-90 0,-1 1-138 16,0 7-167-16,-6 4-378 0,11-9 123 15,-11 9 94-15,11-5 90 0,-11 5 56 0,0 0 21 16,17 1 102-16,-17-1 34 0</inkml:trace>
  <inkml:trace contextRef="#ctx0" brushRef="#br0" timeOffset="-55863">17268 5291 1031 0,'0'0'338'0,"0"0"-8"0,0 0-12 16,0 0-27-16,-19 11-17 0,9-3-13 16,-1 2-20-16,0 2 2 0,-1 5-18 0,1 1-10 15,3 1-20-15,2 2-13 0,-1 0-24 0,1 1 32 16,4-1-32-16,2-1-27 15,0-1 25-15,1-1-15 0,0-1-8 0,3-1 10 16,1-2 3-16,-1-3-2 0,3-1-16 0,-1-3 28 16,3 0-33-16,-9-7-39 0,15 3-2 0,-15-3-15 15,19-4 14-15,-7-3-11 0,-2-2-35 16,1-2 4-16,-2-3-8 0,1-4 15 16,-1 0-11-16,-2-2 19 0,-1-1-13 0,-2 2-36 15,-1 0 8-15,0 1-10 0,1-1 7 0,-3 2-28 16,-1 3 64-16,-1-1-115 0,-1 2-5 15,0 1-18-15,1-1 2 0,-4 3 8 0,3 0-33 0,-4 1 25 16,6 9-66-16,-12-13-8 0,3 8-15 16,0 1-79-16,-1 1-80 0,10 3-138 15,-22 1-333-15,10-2 77 0,12 1 53 0,-20 0 83 16,20 0 43-16,-16-1 31 0,16 1 74 16</inkml:trace>
  <inkml:trace contextRef="#ctx0" brushRef="#br0" timeOffset="-51746.16">19409 14001 1000 0,'0'0'297'0,"0"0"-54"0,0 0 1 0,16-3-75 16,-16 3-80-16,0 0-86 0,0 0-62 15,0 0-79-15,4-7-60 0,-4 7-331 0,0 0 30 0,-13-18 68 16</inkml:trace>
  <inkml:trace contextRef="#ctx0" brushRef="#br0" timeOffset="-51589.91">19275 13632 757 0,'0'0'208'0,"4"-19"-50"0,-4 6-68 16,-3-4-77-16,-3-1-118 0,1 1 10 0,-6-10-391 16,-4-3 63-16</inkml:trace>
  <inkml:trace contextRef="#ctx0" brushRef="#br0" timeOffset="-51417.33">18969 12912 1039 0,'3'-9'315'0,"-1"-1"-29"0,-1-4-35 0,1 1-38 16,-2-2-27-16,-2 2-40 0,1-6-66 15,-2 0-60-15,-1 1-48 0,-1-5-39 0,0 2-89 16,-4-1 5-16,2-1-297 0,0 1-138 0,1-1 69 15,1 0 13-15</inkml:trace>
  <inkml:trace contextRef="#ctx0" brushRef="#br0" timeOffset="-51261.08">18825 12110 1141 0,'0'-16'353'0,"3"0"-38"0,-3-1-54 15,-1 3-79-15,-1-1-59 0,0-3-131 16,-3 2-140-16,-2-4-474 0,1-1 48 0,-2-2 47 16,2-1 59-16</inkml:trace>
  <inkml:trace contextRef="#ctx0" brushRef="#br0" timeOffset="-51136.1">18593 11355 880 0,'2'-17'225'0,"-4"-3"-94"0,-2-2-141 16,-1 2-31-16,-2-3-474 0,-1-8 44 0</inkml:trace>
  <inkml:trace contextRef="#ctx0" brushRef="#br0" timeOffset="-50991.55">18449 10535 657 0,'3'-18'241'15,"-4"1"-52"-15,-1-2-50 0,-1 1-109 0,-2-1-37 16,-1-2-75-16,-2-1 28 0,-1 1-417 16,1-1 23-16</inkml:trace>
  <inkml:trace contextRef="#ctx0" brushRef="#br0" timeOffset="-50806.88">18235 9643 934 0,'4'-15'276'0,"-1"2"-22"15,-2 1-34-15,-1 1-82 0,-1 0-125 16,-4-2-126-16,1-1-440 0,0-2 44 0,-2-2 99 15</inkml:trace>
  <inkml:trace contextRef="#ctx0" brushRef="#br0" timeOffset="-50476.26">18287 8606 527 0,'4'-17'187'0,"-1"-1"2"15,-2 3 0-15,2-1-30 16,-1 0-3-16,-1 2-17 0,-1 0-9 0,1 0-7 16,1-3-33-16,-1 3-6 0,1 1-15 0,-1-1 26 15,4 3-36-15,-2-1-44 0,0 3-84 16,2-1-46-16,2-1-236 0,-2 3-235 0,4-4 38 16,-2 1 136-16</inkml:trace>
  <inkml:trace contextRef="#ctx0" brushRef="#br0" timeOffset="-50159.08">18876 7389 706 0,'21'-9'264'0,"-1"1"-16"0,-2 0-33 0,-2 2-5 16,2-1 5-16,-2-2-16 15,0 1-9-15,3-2-47 0,0 0 11 0,0 2-21 16,3-2-3-16,-7 2-58 0,3 1-28 0,-2-2-72 15,0 2-106-15,-1-1-81 0,5-2-266 16,-3-1-67-16,0-1 11 0,3-2 102 0,0-5 2 16</inkml:trace>
  <inkml:trace contextRef="#ctx0" brushRef="#br0" timeOffset="-49806.87">20031 6962 883 0,'35'0'279'0,"-5"-1"-26"16,-4-1-20-16,-4 1-23 0,-2-3-39 0,-2 2-68 16,1-4-62-16,-5 0-64 0,1-3-80 0,-2 1 57 15,-2-1-72-15,1-2-51 0,-2 1-43 16,2 2-34-16,0-2 1 0,0 0 163 0,0 2 43 16,2-1 47-16,3 0 61 0,2 0 23 15,4 0 41-15,1 1 41 0,9-2 41 0,-1 2-20 16,2 2 40-16,0-2-43 0,3 3-7 0,-3-1-11 15,-3 1 7-15,0 1-29 16,0 0-9-16,-1 0-31 0,-2 2-7 0,0 1-5 0,-2-3-10 0,-4 0-3 0,-1 3-15 16,-1-2-8-16,-1 0-41 0,-1 1 23 15,-2 1-23-15,0-3-13 0,-1 4 8 0,4-3-10 16,-3 1-14-16,1 2-32 0,-1-1 12 16,2 1-25-16,3 1-3 0,-4 1-53 15,4 0 2-15,-2-1-41 0,-1 3-74 0,2 0-31 0,4 2-169 16,-6 2-238-16,0-1 54 0,0 0 75 15,0-4 55-15</inkml:trace>
  <inkml:trace contextRef="#ctx0" brushRef="#br0" timeOffset="-49660.22">21888 7022 798 0,'34'11'264'0,"-4"-2"-31"0,-5-1-31 0,-5-2-8 0,-3 1-14 16,-3-2-93-16,-1-2-90 0,-3 1-69 15,-2-1-71-15,-8-3-174 0,14 8-223 0,-14-8 51 16</inkml:trace>
  <inkml:trace contextRef="#ctx0" brushRef="#br0" timeOffset="-49540.42">22448 7491 752 0,'20'23'225'16,"-6"-6"-40"-16,-4 1-78 0,-3-3-30 0,-3-2-67 15,-4 1-53-15,0-2-121 0,-3 0-361 16,-4-2 26-16</inkml:trace>
  <inkml:trace contextRef="#ctx0" brushRef="#br0" timeOffset="-49373.34">22643 8196 604 0,'6'14'217'0,"-6"-3"-58"16,1 1-98-16,-1-12-53 0,-4 21-87 0,1-12-380 15,-1-1 50-15</inkml:trace>
  <inkml:trace contextRef="#ctx0" brushRef="#br0" timeOffset="-48754.2">22214 10838 560 0,'0'0'161'0,"-2"17"-2"16,-1-11-13-16,3-6-59 16,-11 15-28-16,4-7-46 0,-4 0-85 15,-1-1-36-15,-2 1-4 0,1 0-277 0,-2 0 7 16</inkml:trace>
  <inkml:trace contextRef="#ctx0" brushRef="#br0" timeOffset="-48610.52">21764 11633 263 0,'-11'11'0'0,"1"2"-54"0</inkml:trace>
  <inkml:trace contextRef="#ctx0" brushRef="#br0" timeOffset="-48404.5">21168 12466 307 0,'-16'11'61'0,"0"-3"3"0,4 1-15 0,-4-2-34 0,3 2-15 0,-2-2-56 16,1 4 30-16,-5 0-207 0</inkml:trace>
  <inkml:trace contextRef="#ctx0" brushRef="#br0" timeOffset="-48268.4">20640 13439 322 0,'-8'16'77'0,"-4"-3"-44"0,1-3-56 15,1 1-26-15</inkml:trace>
  <inkml:trace contextRef="#ctx0" brushRef="#br0" timeOffset="-48102.56">19970 14040 207 0,'-18'7'2'16,"-3"-3"1"-16,5-1-100 0</inkml:trace>
  <inkml:trace contextRef="#ctx0" brushRef="#br0" timeOffset="-47920.96">19313 14068 1520 0,'0'0'456'0,"7"12"-80"0,-7-12-59 15,0 0-89-15,4 8-103 16,-4-8-109-16,0 0-252 15,0 0-455-15,0 0 87 0,0 0 44 0,0 0 81 0,0 0 82 0</inkml:trace>
  <inkml:trace contextRef="#ctx0" brushRef="#br0" timeOffset="-35425.55">26894 9151 1054 0,'0'0'310'15,"0"0"-29"-15,10 7-40 0,-10-7 0 0,0 0-34 16,0 0-28-16,7 6-25 15,-7-6-11-15,0 0-18 0,0 0 14 0,0 0-22 16,6 8 24-16,-6-8 0 0,0 0 2 0,-2 17-15 16,2-17 13-16,2 21 8 15,-2-9-37-15,0 0 29 0,2 4-8 16,-2 2-31-16,4-2 16 0,-3 1-51 0,3 1 4 0,-2 0 1 16,3 1-16-16,-3-1-17 0,1 0-19 15,-3 0-94-15,0 1-51 0,0 0-78 0,-2-2-83 16,1 1-78-16,-1-4-368 0,-3-1 31 15,5-5 35-15,0-8 93 0,0 0 51 16,0 0 82-16</inkml:trace>
  <inkml:trace contextRef="#ctx0" brushRef="#br0" timeOffset="-35124.03">27323 8898 1085 0,'10'-3'468'15,"-3"-2"-102"-15,-7 5-30 0,10-3-50 16,-10 3-9-16,0 0-29 0,0 0 3 0,0 0-46 16,0 0-8-16,0 0-28 0,0 0 5 15,0 0-28-15,-46 16-26 0,27-9 16 0,-5-2-14 16,-6 1-14-16,-1 4-3 0,-7-2-18 0,-12 4-18 16,-3 1-8-16,-1-1 21 15,-1 1-53-15,1 1-6 0,1 1-39 0,-1 0-27 0,4 2-29 16,2-2-43-16,2 4-36 15,10-4-33-15,3 0-29 16,1 0-66-16,5 1 18 0,-2 0-90 0,2 4-394 0,4-3 59 16,6-1 59-16,3-1 54 0,7 0 76 0</inkml:trace>
  <inkml:trace contextRef="#ctx0" brushRef="#br0" timeOffset="-34838.81">27384 9476 1254 0,'7'3'486'0,"-7"-3"-35"15,14 3-60-15,-14-3-32 0,0 0-4 16,0 0-35-16,0 0-12 0,0 0-14 0,0 0-30 16,-26 15-24-16,6-12-25 0,-1 1 3 0,-7-2-21 15,-3 2-44-15,0-4-12 0,-5 1-28 16,-5 1 45-16,-2-1-53 0,-2 0-20 15,2 2-1-15,-1-1-20 0,-1 0-7 0,4 2-37 0,-4 2-2 16,7 0-36-16,-2 0-46 0,4 3-10 16,-1-1-18-16,6 3 5 0,0 0-64 0,5-1-44 15,5-2-81-15,2-1-70 0,7-2-186 16,3-1-331-16,9-4 100 16,-8 3 80-16,8-3 35 0,0 0 83 0,0 0 37 0,42-6 91 0</inkml:trace>
  <inkml:trace contextRef="#ctx0" brushRef="#br0" timeOffset="-34156.68">27432 9265 941 0,'0'0'387'0,"0"0"-18"0,0 0-47 0,0 0 3 15,0 0-28-15,0 0-15 0,0 0-26 16,8 30-16-16,-8-30 29 0,3 23-31 15,-3-12-18-15,1 3-20 0,0 3 2 0,-1-3-36 16,2 5-15-16,-2-1 6 0,2 3-42 16,-4-2 23-16,2 2-61 0,-2 4 28 0,0-2-18 15,2-3 0-15,-3 0-18 0,1-1 8 0,0-1-16 16,2-1 18-16,0-5 26 16,-2 2-36-16,2-1 19 0,-2-3 17 0,1 1-26 0,1-11 31 0,0 15 5 0,0-15 49 0,0 14-28 15,0-14-16-15,7 10-5 16,-7-10-15-16,11 7 5 0,1-5-23 0,-12-2-36 15,29 0 10-15,-10 0-2 0,0-2-8 0,4 0-10 16,1 1 18-16,3-2-19 0,-2 0-1 16,2 2-21-16,2-2-1 0,-2 2 14 0,0-2 0 15,-1 0-26-15,-5 1-3 0,3-1-25 16,-3 2-49-16,-3 0-10 0,2 0-54 0,-4-1-20 16,0 1-34-16,-1-2 9 0,-1 1-99 15,-1-1-24-15,-1-3-110 16,-2 0-66-16,0 0-431 15,-1-6 38-15,2 0 89 0,0-3 103 0,0-1 70 0,2 0 32 16,-3-4 54-16,3 1 62 0</inkml:trace>
  <inkml:trace contextRef="#ctx0" brushRef="#br0" timeOffset="-33852.88">28098 9029 1325 0,'0'0'379'16,"0"0"15"-16,0 0-51 0,0 0 0 15,0 0-43-15,0 0-31 0,0 0-16 16,0 0-30-16,48-9-11 0,-36 6-15 0,2-1 13 15,0-2-46-15,2 0-15 0,4 0-24 16,0 0-43-16,1 0-5 0,5-2-42 0,-1 1-9 16,0-1-62-16,-2 1-51 0,-3 2-74 15,-1 0-77-15,-2 0-138 0,0 0-57 0,-5 4-353 16,-1-2 90-16,-11 3 43 0,16-2 85 16,-16 2 28-16,0 0 71 0</inkml:trace>
  <inkml:trace contextRef="#ctx0" brushRef="#br0" timeOffset="-33563.9">28222 9185 1336 0,'0'0'455'0,"0"0"-30"16,0 0-36-16,10 14-2 0,-10-14-6 15,0 0-40-15,10 7-24 0,-10-7-33 16,9 2-2-16,-9-2-21 0,14 2-39 0,-14-2-1 0,19 0-35 15,-19 0-27-15,27-2-8 0,-12 1 13 0,4-2-36 16,1-1-20-16,2 2-34 0,2-4-3 16,0 1-4-16,3-1-31 15,-2 0 25-15,2 0-81 0,0 1 25 0,-2 1-33 0,-4 0-52 16,-2-2-27-16,-2 3-62 0,-1 0-84 16,-5-1-96-16,0 3-81 0,1-3-69 0,-12 4-358 15,13-3 79-15,-13 3 84 0,11-3 31 0,-11 3 84 16,12-2 111-16,-12 2-6 0</inkml:trace>
  <inkml:trace contextRef="#ctx0" brushRef="#br0" timeOffset="-23213.43">29640 8611 668 0,'0'0'271'0,"22"-4"-25"0,-22 4-21 16,0 0-23-16,6-9-23 0,-6 9 6 16,0 0-37-16,0 0 18 0,4-11 14 15,-4 11-11-15,0 0 23 0,5-12-29 16,-5 12 1-16,5-8 46 0,-5 8-59 16,7-7 15-16,-7 7-20 0,4-9 13 0,-4 9-31 15,0 0-5-15,0 0-18 0,0 0-10 0,0 0 4 16,20 18-19-16,-16-2 20 0,2 7-42 15,-2 1 4-15,2 8 15 0,2 2-34 16,-1 1 8-16,-1 0-7 0,6 10 22 0,0 0 1 0,-2-8 5 16,1-7 4-16,0 1 4 0,1-3 25 15,0-2-11-15,-2-4 1 0,2-5 15 0,2-1-2 16,-1-6-14-16,2-3-7 0,-1-6 8 16,3-3-13-16,6-7-15 0,0-6-3 15,2-5-23-15,9-10 28 0,-3-5-3 0,-3-4-38 0,0-4-10 0,-1 1-10 0,-3-2 28 16,-1 1-39-16,-2 4 31 0,0 1-20 15,-6 8 20-15,-1 3-7 0,-3 3-11 0,-1 4-41 16,0 1-30-16,-3 3-26 0,-1 2-46 16,-1 1-39-16,1 3-43 0,-2 0-41 0,-1 2-23 15,-3 8 44-15,3-11-24 0,-3 11-53 0,0 0-123 16,0 0-151-16,4-8-157 16,-4 8 83-16,0 0 43 0,0 0 64 0,0 0 57 0,17 22 37 15</inkml:trace>
  <inkml:trace contextRef="#ctx0" brushRef="#br0" timeOffset="-22792.68">30479 8825 1005 0,'0'0'369'15,"14"-3"7"-15,-14 3-66 0,13 0-51 0,-13 0-14 16,0 0-27-16,0 0-31 0,0 0 2 16,0 0-35-16,0 0 27 15,-8 23-24-15,8-23 1 0,-16 20-4 16,9-9-1-16,-2 3 9 0,4 0-11 0,-1 0 30 16,2 1-32-16,1-3-1 0,3 3 1 15,1-3 4-15,-1-1 4 0,0-11 12 0,6 20 5 16,1-13-36-16,0 0-13 0,-7-7-5 15,20 2-9-15,-20-2 6 0,25-6-53 0,-15-3 29 16,3 0 1-16,0-3-37 0,-5-2 14 0,6-4-4 16,-4 1 15-16,0 1-39 0,-2-1 21 15,-2 3-31-15,0-3-17 0,-5 4-19 0,1-1-38 16,-2 0 18-16,0 2-46 0,-3 1-41 16,0 0 0-16,-1 3-36 0,4 8-15 15,-11-8-29-15,11 8-50 0,-13 2-67 0,13-2-95 0,-18 11-166 0,9-4-290 0,2 1 62 16,0 0 79-16,0 1 121 0,1-1 12 15,1-1 42-15,-1 1 50 0</inkml:trace>
  <inkml:trace contextRef="#ctx0" brushRef="#br0" timeOffset="-22180.94">29620 9588 665 0,'0'0'233'0,"-10"5"-15"0,10-5 7 15,0 0 18-15,0 0-28 0,-7 5-3 0,7-5-4 16,0 0 40-16,0 0-7 0,0 0-8 16,0 0 38-16,0 0-13 0,-9 5 9 0,9-5-4 15,0 0 14-15,0 0 12 0,0 0 10 0,0 0-30 16,0 0-13-16,0 0-43 0,0 0 7 16,40 3-27-16,-18-5 11 0,7-2-33 15,9-1-25-15,5 0-8 0,20-2 8 0,2-4-36 0,6 0-5 0,15-3-18 16,4 0-2-16,2 0-19 0,-4 2-25 0,0 0 31 15,-1 1-52-15,1 1 29 0,2-1-29 0,-15 2-17 16,-3 3-16-16,-4 2-25 0,-4-1-21 16,-5 0-33-16,-15 2-11 0,-6 1-17 0,-9 1 10 15,-4-1-67-15,-4 2-86 0,-4-1-37 16,-3 1-20-16,-4 0-13 0,-10 0-27 0,0 0-17 16,0 0-17-16,0 0-448 0,0 0 115 0,0 0 31 15,0 0 143-15,0 0-31 16,0 0 62-16,0 0 61 0</inkml:trace>
  <inkml:trace contextRef="#ctx0" brushRef="#br0" timeOffset="-21064.2">29901 10098 911 0,'0'0'338'0,"0"0"-39"16,0 0-22-16,0 0-21 0,0 0 17 0,0 0-22 0,0 0-20 16,0 0 9-16,0 0-22 15,0 0-3-15,0 0-31 0,0 0 13 0,0 0 13 16,0 0 3-16,0 0-32 0,0 0-17 15,4 36 10-15,-4-36 8 0,3 16-18 0,-3-16 23 16,6 15-31-16,-2-7 8 0,-4-8-19 0,8 15-9 16,-2-7 0-16,-6-8-39 0,11 12-5 15,-2-7 13-15,-1 0-49 0,2 1 29 0,0-2-13 16,4-1-16-16,1-3 5 0,1 2 6 0,5-4-24 16,2 2-25-16,4-5-30 15,0 1-37-15,-2-1-30 0,2-4-32 0,-3 1-47 0,-2-2-93 0,-3 1-54 0,-2-7-61 16,-1 1-71-16,5-4-139 0,-11 1-282 15,-4 2 72-15,-1-2 131 0,1 2-3 0,-5-1 90 16,-2 2 38-16,-3-2 95 0,2 4 440 16,1 1 18-16,-1 1 46 0,0 2 105 0,2 9 29 15,-5-11 55-15,5 11-5 0,0 0 32 0,0 0-14 16,0 0 18-16,-11 25 0 0,5-7 13 16,4 3-23-16,-1 4 0 0,0 3-10 0,1 5-26 15,1 3-28-15,0 1 6 16,-1 0-40-1,1 1-4-15,1 0-29 0,1-1 16 0,-1 0-18 0,2-1-23 0,-1-1-23 16,-1-5-6-16,3-1-19 16,-2-3 22-16,2 0-43 0,-1-6-8 0,-1 1-18 15,0-4-2-15,2 0-3 0,-2-3-26 0,1-2-17 16,-1 0 12-16,2-1-89 0,-3-11-34 16,1 18-63-16,1-10-65 0,-2-8-61 0,0 0-56 15,3 15-34-15,-3-15-327 0,0 0 41 16,0 0 99-16,0 0 68 0,0 0 17 0,0 0 97 15</inkml:trace>
  <inkml:trace contextRef="#ctx0" brushRef="#br0" timeOffset="-20062.77">30683 10303 780 0,'0'21'266'15,"0"-1"-17"-15,0-1-14 0,0-1 19 16,0-1-6-16,1 0-41 0,1 2-12 0,-1-2-26 16,0 2 0-16,3-1-31 0,-2-2-8 15,-1-1-40-15,1-1-23 0,-1-1-16 0,1-2-59 16,-2-11-48-16,2 17-54 0,-2-17-3 16,8 9-2-16,-8-9-28 0,11 1-37 0,-11-1 55 0,0 0-126 0,25-16 72 15,-12 5 5-15,3-2 10 0,0-1 44 0,-1 1 33 16,0-3 61-16,-3 5 21 15,0 0 41-15,-2 1 7 0,-1 2-2 0,-2 2-10 0,-7 6-11 16,5-7 27-16,-5 7 22 0,0 0-21 0,0 0 34 16,0 0-8-16,0 0 6 0,-46 15-19 15,31-8 16-15,-3 3 2 0,-2 0 26 16,3 0-2-16,-1 1 9 0,4 0-4 0,1-2-6 16,0 1 6-16,3-1 25 0,-2-1-10 15,5 1 15-15,0-3 18 0,-2 0 5 16,9-6-25-16,-4 10-3 15,4-10 21-15,0 0-37 0,0 0-22 0,21 11-5 16,-8-11-14-16,-13 0 6 0,35-1-20 0,-13 0 40 0,1-1-38 16,4 0-7-16,1-1-17 15,1 1-4-15,-1-1 18 0,-5 2-18 0,1 0-3 16,-2-2-10-16,-1 3-2 0,-2-1-16 0,-2 0-46 16,-4 0-41-16,1-1-67 0,-14 2-81 15,20-1-28-15,-20 1-62 0,14 0-39 0,-14 0-66 16,0 0-232-16,15-1 88 0,-15 1 45 15,13-1 6-15,-13 1 76 0</inkml:trace>
  <inkml:trace contextRef="#ctx0" brushRef="#br0" timeOffset="-19492.38">31246 10585 732 0,'15'6'281'0,"-15"-6"16"15,11 3-49-15,-11-3-38 0,11 3-20 0,-11-3-9 16,0 0-32-16,15-9 15 0,-11 1-29 0,-4 8-25 16,7-20 8-16,-3 8-33 0,-3-3-16 15,2-1 18-15,-1-2-26 0,-2-2-2 0,0-1-13 16,0-4-5-16,0 0 15 0,-3-2 8 16,1 3-12-16,1-2 35 0,-1 5-39 0,1 4 24 0,0-2 5 0,-1 3 10 0,1 2 13 31,-2 1 5-31,3 2-1 0,3-1-27 15,0 1-3-15,-2 0-4 0,2 0-1 0,0 1-8 16,3 1-7-16,-2-1-3 0,3 0-7 0,0 2-3 16,1 0-21-16,2-1 3 15,1 2-2-15,2 1 7 0,-1 2-23 0,0-1 26 0,0 2-8 16,2 2-8-16,-14 1-7 0,20 3-11 16,-9 1-7-16,-3 3 5 0,1 1-8 0,-2 3 8 15,1 0 0-15,-1 4 2 0,-2-1-7 16,-2 1 5-16,1 0 15 0,-3-2-23 0,-1 1 0 15,2 0 6-15,-2 0 2 0,0-1-1 0,1-1 4 16,-1 1 30-16,0-13-10 0,0 20-36 0,2-8 23 16,-2-12 23-16,0 20 1 0,2-10 9 15,-2-10 8-15,3 15-15 0,0-6-8 0,-3-9 15 16,8 14 3-16,0-6 5 0,1-1-36 0,0-3 13 16,1 1-20-16,2 0 20 0,3 0 13 0,1-1-34 15,2 0-7-15,1-1 5 0,1 0-7 0,1 1-4 16,2-2-37-16,-2-1-9 15,-1 1-30-15,0-1 0 16,-6 0-94-16,3 1-55 0,-4-2-107 0,-13 0 10 16,21 5-66-16,-13-5-315 0,-8 0 74 15,0 0 72-15,20-1 35 0,-20 1 52 0,0 0 43 16</inkml:trace>
  <inkml:trace contextRef="#ctx0" brushRef="#br0" timeOffset="-18597.98">28085 11564 84 0,'-14'5'61'16,"14"-5"-22"-1,-7 6 43-15,7-6 61 0,0 0 23 0,-11 7 21 0,11-7 5 0,0 0 18 0,-8 4 0 16,8-4 5-16,0 0 21 0,0 0-6 15,0 0-5-15,-10 6 3 0,10-6-21 0,0 0 11 16,0 0 40-16,0 0-30 0,-7 6 15 16,7-6 19-16,0 0 4 0,0 0-38 0,0 0-8 15,0 0-5 1,0 0 10-16,0 0 13 0,0 0-33 16,0 0-6-16,21 16-37 0,-21-16-15 0,20 3-20 15,-4-2-17-15,5-1 18 0,3 0-21 0,9 0 6 16,10-3-29-16,18 2 8 0,2-5-35 15,5 2-37-15,0 0 1 0,-3 0-11 0,-2 1-26 16,-13 2 11-16,-8 1-20 0,-9 0-42 16,-2 1-43-16,-6 0-69 0,-3-1-67 0,-1 2-102 15,-7-1-49-15,-3 1-35 0,-11-2-474 16,9 5 56-16,-9-5 97 0,0 0 98 16,9 6 30-16,-9-6 65 0,0 0 94 0</inkml:trace>
  <inkml:trace contextRef="#ctx0" brushRef="#br0" timeOffset="-18326.97">28211 11961 1328 0,'-2'13'438'15,"2"-13"-42"-15,0 0-9 0,0 0-57 0,0 0-30 16,10 11-32-16,-10-11 4 0,14 1-55 15,-14-1-25-15,24-2 0 16,-8 1-33-16,5-2-18 0,1 1-18 16,8-3-31-16,8-1 25 0,0 3-53 0,2-3-33 0,2 1-26 15,-1 0-7-15,-2 1-16 0,-8 0-46 16,-2 2-51-16,0-2-67 0,-8 2-82 0,-1-1-127 16,4 2-27-16,-9-2-332 0,-1 1 54 15,2 1 74-15,-2 0 44 0,3-3 56 0</inkml:trace>
  <inkml:trace contextRef="#ctx0" brushRef="#br0" timeOffset="-17540.81">29477 12435 929 0,'0'0'396'16,"0"0"4"-16,0 0-1 0,0 0-33 0,0 0 21 15,0 0-29-15,-13 2-25 0,13-2 12 16,0 0-35-16,0 0-21 0,0 0-5 0,0 0-30 16,0 0-32-16,0 0-4 0,0 0-8 15,0 0-44-15,0 0-17 0,47 10-1 0,-30-10-17 16,3 1-29-16,5-2-46 0,8 1 6 0,6-3-62 16,4 0 5-16,1 1-54 0,1 0 24 15,-1-1-83-15,-1 1-35 16,-3-2-3-16,-2 0-79 0,-7 1-75 0,-1-4-178 0,-2 1-129 0,-1-1-263 0,-2 0 92 15,1 1 79-15,-2-4 90 0,6-2 63 0,-1 0 34 16</inkml:trace>
  <inkml:trace contextRef="#ctx0" brushRef="#br0" timeOffset="-17042.84">30883 11526 931 0,'0'0'364'0,"0"0"-39"0,9 27-10 15,-9-27-24-15,1 16-1 0,1-6-14 16,-2-10-2-16,0 24-41 0,0-12 31 15,0 1-21-15,0 1-28 0,0-2 5 16,0 2-18-16,1 0 5 0,-1 0-30 0,2 4 10 0,-1 0-39 16,2 1-25-16,-2 5 13 0,3 2-36 15,0 2 7-15,1 7-15 0,3 11 36 0,0 3-38 16,1 0-18-16,0 0-8 0,2-3-29 16,-1-8-32-16,-2-5 12 15,0 1-20-15,0-6-61 0,-1-3-57 0,-1 0-44 0,-3-2-58 0,-1-5-79 0,0-5-52 16,-2 0-69-16,-2-2-433 0,2-11 101 15,2 13 63-15,-2-13 57 0,0 0 71 0,11 3 67 16,-11-3 59-16</inkml:trace>
  <inkml:trace contextRef="#ctx0" brushRef="#br0" timeOffset="-16756.82">31374 12355 898 0,'0'0'325'0,"0"0"-28"16,0 0-15-16,0 0-9 0,-21 20-47 0,9-12 1 16,-5-3-29-16,0 3 27 0,-7 0-72 15,-3 0-12-15,-4 3-13 0,0-1 0 0,-1 0-5 16,-1-2-26-16,-1 3-12 15,2 0-11-15,-1 0-36 0,1 1-9 0,2-3-63 16,0 1-22-16,3-1-67 0,1-3-51 0,0 1-79 16,0-1-47-16,-1 1-381 15,4-2 62-15,3-1 81 0,3 1 21 0,4 0 72 16</inkml:trace>
  <inkml:trace contextRef="#ctx0" brushRef="#br0" timeOffset="-16174.96">30655 12717 747 0,'0'0'264'0,"0"0"-31"16,0 0-34-16,0 0-20 0,0 0-7 0,8 8-34 15,-8-8 11-15,0 0-24 0,0 0-2 16,0 0-31-16,0 0 15 0,0 0-32 0,0 0 12 0,0 0 7 16,0 0-12-16,0 0-13 0,0 0 11 0,0 0-16 31,0 0 13-31,0 0-24 0,0 0 27 15,1 13-21-15,-1-13 2 0,0 0 8 0,0 0 3 0,0 0-11 16,0 0 34-16,0 0-3 0,0 13-7 16,0-13 2-16,0 0-3 0,0 0-28 0,-1 14 6 15,1-14-6-15,-3 14 8 0,3-14-15 0,-4 18 28 16,1-7-37-16,0 0 4 0,0 0 2 16,0 0 8-16,1 2-13 0,-3-2 13 0,1 1-6 15,1-2 14-15,-1 0-16 16,1-2 38-16,3-8 8 0,-2 14 18 0,2-14-25 0,-3 11 33 15,3-11-8-15,0 10-21 0,0-10 11 0,0 0-15 16,12 10-20 0,-12-10 5-16,20 1 7 0,-6-1-21 15,2 0-5-15,2 0-30 0,1-1 2 0,3 1-49 0,-1-2-40 16,-2 1-19-16,1-2-58 0,-4-1-64 16,0 1 7-16,-2-5-18 0,-4 2-158 0,1-5 0 15,-1 0-29-15,-1 0-106 0,-2-2-232 16,0-2 67-16,0 1 98 0,-3-1 30 0,2 1 72 15,-5 0 95-15</inkml:trace>
  <inkml:trace contextRef="#ctx0" brushRef="#br0" timeOffset="-15961.18">30929 12714 258 0,'0'0'164'16,"0"0"23"-16,0 0 35 0,0 0 39 0,0 0 3 15,0 0 36-15,0 0-37 0,0 0 1 16,0 0 25-16,-6 50-23 0,5-29 47 0,-1 4-60 0,1 3 11 16,1-1-34-16,-2 2-15 0,1 0-13 0,2-1-17 15,-1 1-24-15,0 1-33 0,0-2-8 16,0 0-10-16,0 0-20 0,0 0-39 0,-1-2-20 15,-1-1-47-15,-1 0-40 0,-2-1-18 16,1-2-44-16,-3 0-36 0,1-1-27 0,-1-3-29 16,0-2-49-16,-2-2-12 0,2 1-28 0,2-3-19 15,-3 0 29-15,3-2-39 0,-1-1 52 16,6-9-290-16,-4 14 29 0,4-14 89 16,-3 11 36-16</inkml:trace>
  <inkml:trace contextRef="#ctx0" brushRef="#br0" timeOffset="-14800.49">31832 12127 1080 0,'1'23'376'0,"-1"-9"-56"0,1-1 2 31,-1 1-12-31,3 3-39 0,-1-3 1 16,1 2-14-16,-2-1-22 0,2-4 12 0,0 2-7 15,0-2-8-15,0-1-29 0,-3-10-37 0,4 16-11 16,-4-16-18-16,5 14-18 0,-5-14-7 16,4 7 0-16,-4-7 20 0,0 0-51 0,0 0 2 15,21-16-25-15,-13 5-10 0,-1-1-6 16,1-2 3-16,0-1-18 0,0 2 3 0,-1 0 23 0,-1 4-21 0,-1-1 2 16,2 2 2-16,-1 1-17 15,-6 7 24-15,10-7-6 0,-10 7-17 0,0 0-7 16,20 17 38-16,-12-4-42 0,1 3 1 0,2 0 6 0,-1 1-27 15,-2-2 44-15,3-1-21 16,-1-1 30-16,-1-2-10 0,0-2 8 0,0 0-2 0,0-4-24 16,-1-2-5-16,-8-3-7 15,22-4-13-15,-11-2 17 0,3-4 42 0,0-4-31 16,2-3 18-16,1-4-36 0,1 0 0 0,0-1 7 16,1 1-12-16,-4 3 33 15,1 0-12-15,-2 3 32 0,-4 3 14 16,-2 1-49-16,1 2 2 0,2 3 18 0,-1 3-28 0,-10 3 11 15,20 4-6-15,-9 3-18 0,2 6 13 16,0 2-12-16,-2 1-11 0,0 0 0 0,-1 4-8 16,-1-3 1-16,3 0-34 0,-5-1 49 15,2-3-54-15,-2 0-16 0,0-3-40 16,-1-1-47-16,-2-1-76 0,-4-8-94 0,7 9-86 0,-7-9-350 16,0 0 5-16,0 0 23 15,25-12 172-15,-13 2-34 0,0 2 42 0,0-6 73 16,3 0 49-16</inkml:trace>
  <inkml:trace contextRef="#ctx0" brushRef="#br0" timeOffset="-14291.63">32917 11714 698 0,'-12'34'251'0,"0"0"-10"0,-3 12 12 0,-2 4-48 16,2 5 0-16,-1-2 2 0,4 0 13 0,0-2-15 16,3-3-5-16,2-11 10 15,0-4-42 1,4-8 1-16,-1-1-10 0,1-7-31 0,0-1-10 0,2-3-6 0,1-6-22 16,0-7-39-16,0 0 0 0,0 0-5 15,0 0-12-15,20-46-14 0,-12 14-4 0,7-20-4 16,-2-3 19-16,2-1-44 0,2 1 13 0,-2-1-5 15,-1 7 23-15,1 4-46 16,-3 9 25-16,-2 8 9 0,-1 6 14 0,-1 3-2 0,2 6 8 16,-4 3-9-16,4 6-1 0,-1 4 32 15,-9 0-19-15,22 15-32 0,-8 2 11 16,0 7 4-16,1 3 9 0,5 15-11 0,4 1 21 16,-3 3-23-16,-2 1 33 15,-1-2-31-15,2-1 3 16,-4-3-8-16,-3-7 5 0,0-7 3 0,-4-6 5 0,1 1 0 0,-2-5-13 15,-1-2-16-15,-1-2 14 0,-1-3-18 16,0-3-1-16,-5-7-7 0,5 8 13 16,-5-8-8-16,0 0 18 0,0 0-5 0,0 0 2 0,0 0-9 15,-8-31-4-15,-2 22-9 16,-1 0 14-16,-2 0-24 0,-3 0 35 0,1 3-41 0,-5 3 2 16,-1 1-14-16,0 2 1 0,-2 3-32 15,-4-1-36-15,-2 4 68 0,-1-1-47 16,-3 4-35-16,1 0-132 0,-1-2-31 15,1 4-41-15,4-4-337 0,1-1 129 0,0-1 70 0,4-3-20 0,5 3 58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in"/>
          <inkml:channel name="T" type="integer" max="2.14748E9" units="dev"/>
        </inkml:traceFormat>
        <inkml:channelProperties>
          <inkml:channelProperty channel="X" name="resolution" value="393.73947" units="1/cm"/>
          <inkml:channelProperty channel="Y" name="resolution" value="393.73947" units="1/cm"/>
          <inkml:channelProperty channel="F" name="resolution" value="249.9771" units="1/in"/>
          <inkml:channelProperty channel="T" name="resolution" value="1" units="1/dev"/>
        </inkml:channelProperties>
      </inkml:inkSource>
      <inkml:timestamp xml:id="ts0" timeString="2022-02-14T23:04:09.403"/>
    </inkml:context>
    <inkml:brush xml:id="br0">
      <inkml:brushProperty name="width" value="0.05292" units="cm"/>
      <inkml:brushProperty name="height" value="0.05292" units="cm"/>
      <inkml:brushProperty name="color" value="#FF0000"/>
    </inkml:brush>
  </inkml:definitions>
  <inkml:trace contextRef="#ctx0" brushRef="#br0">13001 8409 673 0,'0'0'256'0,"0"0"-3"0,0 0 8 16,0 0-38-16,18 0 10 0,-18 0-39 16,0 0 9-16,0 0-47 0,0 0-3 15,15 0-17-15,-15 0-11 0,0 0-20 0,0 0 0 16,0 0-25-16,0 0 14 0,0 0-12 0,14-3-28 16,-14 3 0-16,0 0-1 0,0 0 1 15,0 0-20-15,0 0-17 0,0 0 40 0,0 0-55 16,0 0 16-16,-29-14 3 0,29 14-6 15,-18-2 16-15,18 2-11 0,-18 3-4 16,6 0-14-16,12-3 8 0,-17 7 16 0,7-2-16 16,1 0 6-16,1 2-9 0,1-1-7 0,7-6 39 0,-12 13-11 0,10-7-10 15,2-6 12-15,0 14-19 0,0-14 35 0,0 0-23 16,14 15 8-16,-5-13-29 0,-9-2 3 0,20 1 23 16,-6-2-20-16,-1-3-8 15,3 1 15-15,-3-2 6 0,5-1 17 0,-5-1-35 0,1 1 5 16,-1-1 12-16,-1 0 8 0,1-3-28 15,-6 3 10-15,1 0-2 0,-2-2 7 0,-6 9-2 16,6-14 3-16,-3 6-11 0,-3 8-8 16,0 0 1-16,-7-17-9 0,3 11-9 0,4 6 28 15,-17-8-24-15,11 7 19 16,6 1-6-16,-27 2 6 16,14 5 7-16,-3 3-13 0,-3 2 9 0,2 3 9 0,3 3-13 0,-4 3 4 15,4 0-29-15,4-1 17 0,1 3-1 16,2-4 20-16,0 3-11 0,7-5 19 0,0-3-6 15,0-2 16-15,7-1-8 0,-2-2 15 16,-5-9-23-16,17 9 19 0,-7-9-9 16,-10 0-7-16,22-8-2 0,-8 0-6 0,1-1-13 15,1-5 34-15,-5-2-26 0,3-1 8 16,-1 1-5-16,-2-2 15 0,-2 0-3 0,0 1-5 16,-4 1-30-16,1 0 36 0,-6 0-9 0,0 2-12 15,0 1-2-15,-4 2 22 16,-1 0-9-16,-3 0-4 0,-2 3-27 15,-3 3 15-15,4 3-11 0,-5 2 16 0,14 0-5 16,-29 8 20-16,9 3-17 0,2 3 15 0,3 4-21 16,-4 2 8-16,6 2 13 0,-1 2-8 15,4-2-10-15,5-2 13 0,0-1-16 0,5-1 10 16,2-5 39-16,3 1-25 0,2-2 12 0,1-2-10 16,1-7 0-16,1 0 0 0,-10-3-13 15,22-4 20-15,-8-2-2 0,-3-5 8 16,3 0-23-16,-2-1 20 0,-1-3-26 0,1-2 24 15,-5 1-11-15,-1 2-7 0,-1-1 2 16,-2 0-12-16,-1 0 12 0,-2 0 13 0,-2-1-20 16,-4 1 2-16,0 2-8 0,-3 0 26 0,1 2-41 0,-4 2 16 0,1 2-11 15,-5 2 8-15,3 2-13 0,-2 5 33 0,-2 1-25 16,3 7 28-16,-3 4-23 0,1 3 2 16,0 4 6-16,5-1 7 0,2 3-2 0,4 1 7 15,1-1-5-15,2-5 8 0,6 0 0 16,-1 0 33-16,3-3-20 0,1-2-26 0,6-4 46 15,-2-4 1-15,3-3-17 0,0-3-9 16,4-3-5-16,-1-5-4 0,4 0-9 0,-1-5 5 0,-2 0-3 16,0-3 13-16,-3 2 0 15,1 0-36-15,-3-2 13 0,0 1-2 16,-3 2 2-16,-1 1-8 16,-5-2 6-16,0 6 7 0,0-3-8 0,-4 12 31 0,-2-17-51 15,-4 9-2-15,0 2 17 0,6 6 13 16,-17-5-28-16,17 5 5 0,-23 4-2 0,7 2 7 0,3 5 44 15,-2 1-39-15,2 3-7 0,-2 2 15 16,3 2-18-16,1 1 33 0,5 0-23 16,0 2 11-16,2-4 17 0,4 0-17 0,0 0-3 15,2-4 8-15,4-3 15 0,0-2 15 16,1-3-33-16,-7-6 3 0,20 3 7 0,-20-3-7 16,24-11-6-16,-12 1 6 0,3-3 8 0,-1 0 7 15,-1-5-18-15,-1 0 7 16,-3 1-6-16,0-1 6 0,-1 3 17 15,-4-1-24-15,0 1-34 0,0 0 37 0,-2 0 0 16,-4 5 17-16,-2-2-37 0,-2 1 9 0,0 3 18 16,-3-1-22-16,-1 4 22 0,0 2-25 15,10 3 0-15,-24 5 38 0,14 0-38 0,-1 5-1 16,-3 3 29-16,6 1-18 0,-1 5 23 16,4-3 0-16,1 4-18 0,-1-2-25 15,7 3 12-15,3-3 21 0,0-1-15 0,3 0 2 16,-1-4-8-16,3-1-8 0,0-4 37 15,-1-2-47-15,1-2-50 0,-10-4-42 0,19 1-100 16,-19-1-173-16,17-6-80 0,-9 0-292 0,-1-1 15 16,1-2 80-16,2-3 113 0,-1-1-6 0,-1-1 57 0,2 0 74 0</inkml:trace>
  <inkml:trace contextRef="#ctx0" brushRef="#br0" timeOffset="711.78">13086 7949 685 0,'5'-13'233'0,"-5"13"-25"0,0 0-21 0,0 0-21 15,0 0-5-15,0 0-23 0,2-9 24 0,-2 9 35 16,0 0 23-16,0 0-46 0,0 0 28 16,0-13 16-16,0 13-3 0,4-8-21 0,-4 8 14 15,6-12-16-15,-6 12-16 0,10-14-2 0,-5 5-5 16,1 2-13-16,0-3-30 0,0 2-14 15,0-2 6-15,1 2-5 0,0 0-24 16,1-1-4-16,0 1 22 0,0 0-12 0,-3 1-46 0,3 0 7 0,-2 0 31 16,-6 7-5-16,9-10-18 0,-9 10-15 0,10-6-21 15,-10 6 15-15,0 0 34 0,0 0-67 0,0 0 16 16,14 20-3-16,-14-10 8 0,0 3 10 16,0-2-8-16,0 2-13 0,0 2 1 0,0-1-1 15,0 1 24-15,2 0-19 0,-1-1 14 0,3 0 12 16,-2-2 18-16,2 0-7 15,-1 0-9-15,1-4 1 0,3 0 5 0,-7-8-10 16,16 8-26-16,-16-8 33 0,13 0-23 0,-13 0 24 16,18-6-47-16,-7 1 18 15,-1-3 0-15,3 1-20 16,-3-3 10-16,0 1-23 0,1-1-34 0,-4 0 3 0,4 1 16 0,-6 1-36 16,1 0-52-16,-1-2-28 15,-5 10-45-15,4-12-60 0,-4 12-41 0,-2-14-53 16,2 14-67-16,0 0-422 0,-9-13 89 0,9 13 103 15,-9-8 5-15,9 8 120 0,-4-6 47 16,4 6-6-16,-7-8 41 0</inkml:trace>
  <inkml:trace contextRef="#ctx0" brushRef="#br0" timeOffset="1197.79">13419 8045 1049 0,'4'8'346'15,"-4"-8"-47"-15,4 14-25 0,-4-14-16 0,3 15-12 16,-3-15-3-16,4 14-5 0,-4-14-48 0,2 14 9 15,-2-14-30-15,4 10-25 0,-4-10 27 16,4 9-2-16,-4-9-33 0,0 0 2 0,0 0-5 0,0 13 8 0,0-13-26 0,0 0 13 16,0 0-23-16,0 0-23 0,0 0 18 15,0 0-18-15,0 0 28 0,0 0-3 0,28-16-7 16,-19 10-33-16,-2 1 25 0,0-1 5 16,1-2-2-16,2 2-13 0,-1 1 28 15,1 0-23-15,0 1-13 0,-1-1 10 0,2 0-30 0,1 3 5 16,-12 2-10-16,19-4-29 0,-19 4-12 15,18 4 20-15,-9 1 3 0,-2 0-39 16,2 2 34-16,-2 2 2 16,-1-1-8-16,-1 2-25 0,2-2 15 15,-2 3 21-15,1-3-41 0,-2 2 12 0,-1-1-12 0,3 0-5 16,-6-9-54-16,8 15-28 0,-6-6-49 0,-2-9-51 16,7 9-70-16,-7-9-188 15,4 8-62-15,-4-8-292 0,0 0 41 0,13 6 131 0,-13-6 9 16,0 0 60-16,0 0 87 0,21-4 33 15,-21 4 164-15</inkml:trace>
  <inkml:trace contextRef="#ctx0" brushRef="#br0" timeOffset="2829.36">1123 5217 934 0,'0'0'402'0,"14"-10"-8"0,-8 6-5 0,-6 4-44 16,15-10-37-16,-7 5 6 0,-8 5-19 15,11-7 9-15,-11 7-9 16,10-6-24-16,-10 6-15 0,9-7-5 16,-9 7-41-16,8-5-13 0,-8 5-23 0,0 0-36 15,7-4 8-15,-7 4-46 0,0 0 25 0,0 0-4 16,0 0-24-16,0 0-18 0,0 0-20 16,0 0-3-16,0 0 26 0,0 0 39 0,0 0-57 15,0 0 61-15,-19 33-5 0,14-19-10 0,-5 5 16 16,3 1-6-16,-1 3 65 0,2 8-57 15,-2-2 23-15,3 4-3 0,-1 1 13 16,0 3-43-16,1 10 20 0,0-6-104 0,-1-5-34 16,1-4 0-16,1 1 0 0,1-2 0 15,-1-5 0-15,0-1 0 0,0 0 0 16,2-6 0-16,0-1 0 0,-2-5 0 0,2-1-113 0,2-12-125 0,0 0-54 0,0 0-82 16,0 0-150-16,27-9-137 0,-14-6-314 0,10-8 146 15,6-9 40-15,7-2 98 16,0-2 82-16,-2 1 76 0,0-1 24 0,-1 1 100 15,-1 0 4-15</inkml:trace>
  <inkml:trace contextRef="#ctx0" brushRef="#br0" timeOffset="3178.2">1662 5200 1026 0,'8'-4'404'0,"-8"4"19"16,11 1-57-16,-11-1-10 0,0 0-34 0,0 0-17 16,-16 25 7-16,7-13-36 0,-7 3-27 15,-1-1 9 1,-4 4-15-16,-4 1-25 0,0-1-29 0,-1 0 24 0,1 2-16 15,-2-1-28-15,0-2-31 0,3-2 0 0,0 0-23 16,3-2-10-16,-2-2-18 0,5-1-10 16,1-1 0-16,0-2 0 0,2 0-16 0,0 0-2 15,2-1 13-15,1-1 2 16,2 0 28-16,3 0 67 0,-2 0 11 0,9-5-12 0,-7 10-22 16,7-10-36-16,4 16 31 0,-4-16-10 0,17 12-39 15,-3-2-20-15,5 0 50 0,0 1-29 16,4-2-34-16,-1 1-59 15,0 0 0-15,1 0 0 0,-2-2 0 0,2 2 0 16,-7-5 0-16,0 2 0 0,0 0 0 16,-3-2 0-16,-1 0 0 0,1-1 0 0,-3 0-90 15,1-1-117-15,-1 1-55 16,-10-4-27-16,18 4-90 0,-18-4-112 0,16 0-90 16,-16 0-72-16,25-5-212 0,-13 0 135 0,1 0 14 0,2-3 45 15,1 1 93-15,2-3 45 16,-1 2 126-16,1-2 3 0</inkml:trace>
  <inkml:trace contextRef="#ctx0" brushRef="#br0" timeOffset="3551.81">2245 5195 1154 0,'0'0'325'0,"0"0"-5"0,0 0 5 16,0 0-49-16,0 0 3 0,-48 9-25 0,30-1-3 16,-5 0-23-16,1 1-42 0,-5 4 12 15,4-2-9-15,1 2 16 0,2 0-8 0,-1 4 8 16,1-2-19-16,2 1 14 16,5 0-10-16,3 3 17 15,2 1 18-15,3-2-18 0,4-1-22 0,2 3-4 0,2-1-42 16,4 1 12-16,2-1-3 0,2-2-30 15,3-1-18-15,-1-2 7 0,4 0-7 16,0-3-18-16,-1-2-3 0,2-3 6 0,3-2-37 0,-2-2-25 16,1 0-23-16,2-4-64 0,-3-2-23 15,1-2-58-15,1-1-55 0,0-3-71 0,0-2-121 16,-5-2-158-16,2-1-328 0,4-3 107 16,1-2 21-16,0-1 64 0,-2 0 59 15,8-12 79-15,-6 5 59 0,-5 2 16 0,-2 0 120 16</inkml:trace>
  <inkml:trace contextRef="#ctx0" brushRef="#br0" timeOffset="3875.68">2531 4971 1328 0,'0'0'489'0,"-7"49"-46"16,4-28 33-16,-5 8-31 0,1 1-79 16,-3 2 23-16,-3 13-46 0,2 2-2 0,-1-3-26 15,2-8-34-15,2-3-10 0,0 0-9 0,2-7-32 16,2-1 13-16,1-1-36 0,-1-4-2 15,1-3 36-15,1 1-16 0,2-5-36 0,0 1-17 16,2-3-29-16,1 0-15 0,4-3-23 16,0-3 23-1,6 0-23-15,2-1-23 0,2-1-43 0,3-3-39 0,4 0 0 0,-2-2 0 0,3 2 0 16,-2-1 0-16,3 1 0 0,-2-1 0 16,-1 1 0-16,1 1 0 0,-2 0 0 15,2-1-34-15,-4 2-117 0,1-1-51 0,2 1-39 16,-1-1-127-16,-5-1-152 0,6 3-209 15,-1-2-241-15,3-1 86 0,4 0 93 0,3-4 62 16,-3 1 107-16,4-1 79 0,1-5 6 16,2 0 76-16,-3-1 64 0</inkml:trace>
  <inkml:trace contextRef="#ctx0" brushRef="#br0" timeOffset="4612.72">4042 5164 739 0,'0'0'249'16,"0"0"-4"-16,0 0 6 0,0 0-3 0,0 0-33 16,0 0-12-16,0 0-19 0,-32 13-7 15,17-6-9-15,0-1 19 0,1 1-25 0,-2 2 19 16,-1 2-22-16,-1 1 15 0,4 2-10 0,0 0-10 16,2 1 25-16,4 0-28 0,2 1-3 15,2 1-22-15,3-3 2 0,2-3-6 0,-1-11 17 16,7 17-37-16,1-12-2 0,2-2 28 15,-10-3-77-15,24-7 21 16,-6 0-13-16,0-4 2 0,0-2-10 0,-1-1 11 0,3-1-3 0,-6 2-36 0,3-1 7 16,-3 1-9-16,-1 2 7 0,-5-1-2 15,2 3-24-15,0 2 31 0,-3 0-15 0,0 2 39 16,0 0-57-16,-7 5 2 0,0 0 3 16,0 0 7-16,16 18 2 0,-13-3 9 0,2 5 8 15,1 5 2-15,4 5-36 0,1 0 7 0,-1-3-5 16,4 1 2-16,-4-7-10 15,3-2 50-15,2-6-56 0,0-4 20 0,1-4-31 16,-1-5 8-16,2-4 3 0,1-7 0 16,-1-3 4-16,4-7 17 0,-5-3-4 15,5-13-20-15,-3-2 3 0,-8 3 28 16,-3 4-31-16,-4-2 0 0,-3-2 0 0,-3 2 10 16,-4 0-7-16,-3 1 15 0,-12-7-26 0,-7 4 13 15,-2 5-17-15,-4 7 25 0,-2 11-29 0,1 6 14 16,-6 7 15-16,-14 13 5 15,-3 8-5-15,-6 17 25 0,4 10 13 0,4 8 19 16,8 7-4-16,8 9 9 0,7 5-10 0,7 3 5 16,8 2-6-16,12 1 1 0,4-16-22 15,6-3 11-15,7-5 10 0,5-9-10 0,7-3 12 16,4-9-17-16,5-10-3 0,0-10 8 16,1-9-33-16,-1-7 4 0,9-6 19 15,15-12-5-15,10-14-29 0,-1-5-2 0,-5-6-19 16,0-4-14-16,-5-5-8 15,-6-1-11-15,-3 3-25 0,-12 7-34 0,-2 2-9 16,-7 1-15-16,-8 6-106 0,-4 3-90 0,-3 7-107 16,-2 1-48-16,-3 5-265 0,-1 0 109 15,1 5 55-15,-3 4 32 0,-1 7 40 0,9-7 44 16,-9 7 79-16</inkml:trace>
  <inkml:trace contextRef="#ctx0" brushRef="#br0" timeOffset="5174.7">5101 4916 860 0,'0'0'422'0,"0"0"-36"16,0 0 3-16,0 0 16 0,-3 37-26 0,3-19-29 15,1 3 1-15,3 5-18 0,2 8-16 16,0 1-22-16,5 14-24 0,5 2-15 15,-3 2-44-15,2 0 14 0,1-3-37 0,-1-2-30 16,1-3 12-16,-2-10-9 0,-3-7-11 16,0-7 5-16,-2-1-3 0,1-3-30 0,-3-4-13 15,3-6 8-15,0-5-23 0,-10-2-16 0,22-7 3 16,-6-5-8-16,-1-6 0 16,2-6 1-16,6-10-37 0,-2-5 26 0,-5 6-8 0,-2 5-30 0,-1-4 20 0,2-9 5 15,-4 5-33-15,-1 6 18 0,1 1-10 16,0 1-24-16,-3 4-4 0,2 1-24 0,-3 2 3 15,1 1-31-15,0 4-5 0,-2 0-5 0,0 2-41 32,-2 3-30-32,1 2-29 0,-2 2 0 15,-3 7-64-15,0 0-15 0,0 0-13 0,0 0-10 16,0 0-36-16,0 0-59 0,0 0-74 0,0 0-31 0,0 0-18 0,-23 19-240 0,23-19 38 16,-6 10 123-16,6-10 17 0,-3 10 14 15,3-10 104-15,0 0 34 0</inkml:trace>
  <inkml:trace contextRef="#ctx0" brushRef="#br0" timeOffset="5732.23">5625 5400 1016 0,'0'11'466'0,"0"-11"-62"16,0 0-5-16,1 14-28 0,-1-14-35 0,0 0-39 16,2 12-36-16,-2-12-13 0,0 0-30 15,0 0 7-15,3 10-18 0,-3-10 42 0,0 0-73 16,0 0 37-16,0 0 4 0,0 0-35 16,0 0 7-16,7 6-35 0,-7-6 23 0,0 0-42 0,0 0 3 0,22-13-17 15,-13 8-4-15,5-3-6 0,-3-1-24 0,5 1 2 16,2-3-17-16,2 0 15 0,-3 1-5 15,3 0-3-15,1 3-46 0,-4 0 16 0,1 2-8 16,-2-1 2-16,-2 4-7 0,-4 2-20 16,-10 0 20-16,21 9-34 0,-14 4 26 0,-1 3-10 15,1 7-8-15,-3 1 8 0,0 0-15 0,1 4-3 16,-4 0-3-16,2 1-4 0,0-2-22 16,0-1 17-16,0-1-27 0,1-2-7 0,-1-6-23 15,2 1-31-15,-1-4-66 16,2-6-54-16,0-2-77 15,-6-6-146-15,0 0-161 0,0 0-320 0,0 0 102 0,31-14 116 16,-21 4 15-16,1 0 63 0,3-5 99 0,2 3 109 16,-5-5-23-16</inkml:trace>
  <inkml:trace contextRef="#ctx0" brushRef="#br0" timeOffset="17098.55">865 6770 122 0,'0'0'67'0,"0"0"25"0,0 0-2 0,0 0 4 0,-8-5-25 16,8 5 36-16,0 0 5 0,0 0-2 15,0 0 5-15,0 0-8 0,-7-6 15 0,7 6-15 16,0 0 5-16,0 0 3 0,-8-8-9 0,8 8-6 15,0 0 19-15,-6-6-6 0,6 6 11 16,0 0 9-16,-5-6 43 0,5 6-43 16,0 0 25-16,0 0-5 0,0 0 13 0,1-14-21 15,-1 14 13-15,0 0-10 16,0 0-3-16,0 0-5 0,0 0-10 0,4-12-15 0,-4 12-21 0,0 0-23 0,0 0 18 16,5-10-20-16,-5 10 12 0,0 0-22 15,0 0 4-15,0 0-5 0,0 0 11 0,0 0 20 16,1-12 8-16,-1 12 48 0,0 0 13 15,0 0-15-15,0 0-28 16,0 0 25-16,0 0-10 0,0 0 0 16,0 0 7-16,0 0-9 0,0 0 30 15,-8 42-41-15,6-30-7 0,1 0-6 0,-1 2 0 16,-2 3-20-16,2-2-5 0,0 3 26 0,2-3-16 16,0 1-18-16,0-1 7 0,2-1 14 15,-2 0-23-15,2 0-34 0,0-2 10 16,2 3 11-16,-1-2-26 0,1-2-15 0,3-1 38 0,0-1-15 15,0 1-13-15,-1-1 10 0,1-3-7 0,4 1 7 16,-1-3-30-16,-10-4 7 0,22 1-36 0,-22-1 57 16,29-9-3-16,-14 2-12 0,4-4-11 15,-1-3 26-15,4-2-26 0,0-3 2 0,-2 0 4 16,-3 2-24-16,-2-1-13 0,3-1-2 16,-5 3 13-16,-1-1-60 0,-1 3-40 0,0-3-23 15,-4 4-54-15,-1 0 8 0,-3 2-75 16,1 2-48-16,-4 9-79 0,0-15-98 15,0 15-456-15,0 0 139 0,-4-10 82 16,4 10 97-16,0 0 38 0,0 0 52 16,0 0 166-16,0 0-77 0,0 0 59 15</inkml:trace>
  <inkml:trace contextRef="#ctx0" brushRef="#br0" timeOffset="17715.56">1068 6956 1095 0,'10'12'384'0,"-10"-12"-21"0,0 0-25 0,0 0-41 16,7 8 21-16,-7-8-29 0,0 0 13 0,0 0-5 15,7 8-46-15,-7-8 10 0,5 8-64 16,-5-8 3-16,3 11-1 0,-3-11-55 0,2 15 7 16,-2-15-16-16,-3 22-40 15,-1-12 20-15,1 3-15 16,0-2-36-16,1 1 28 0,-2-2 12 0,2 2-18 0,0-3 11 15,2-9-18-15,-4 17 1 0,1-11-6 16,3-6-15-16,0 0 5 0,2 16 0 16,-2-16-18-16,0 0-8 0,0 0 11 0,21-4-21 0,-21 4 20 15,18-9-27-15,-5 2 12 0,-2 4-7 16,2-4-13-16,1 2 10 0,-5 0 18 0,5 0-23 16,-6 3-1-16,2-3 1 15,0 2 39-15,-10 3-6 0,17-3-15 0,-17 3-8 16,18 1 15-16,-18-1-20 0,15 2 18 0,-15-2-82 15,16 7 64-15,-10-1 1 16,-6-6-9-16,12 13 3 0,-10-6-18 16,2 1 13-16,-4-8 2 0,6 17-10 0,-5-9 8 15,-1-8-34-15,0 16-25 0,0-16 36 0,-1 16-36 16,1-16-13-16,-1 12-13 0,1-12-12 16,0 14-11-16,0-14-12 0,-3 10-16 15,3-10-10-15,0 0-34 0,0 0 16 0,0 0-69 16,0 0-43-16,0 0-73 0,14 4-60 0,-14-4-50 15,0 0-312-15,0 0 119 0,18-14 29 16,-18 14 19-16,13-7 69 0,-13 7 84 0,12-6-7 0</inkml:trace>
  <inkml:trace contextRef="#ctx0" brushRef="#br0" timeOffset="18250.46">1510 6936 1210 0,'0'0'420'0,"0"0"-8"0,-9 4-38 16,9-4 5-16,0 0-52 0,0 0 14 0,0 0-3 15,0 0-44-15,0 0-18 0,0 0-27 16,0 0 17-16,0 0-36 16,0 0-10-16,0 0-7 0,0 0-29 0,39 0 11 0,-39 0-42 15,24 1 14-15,-11-1-29 0,2 2 16 16,1-1-34-16,1 0 0 0,-2 0-28 0,4 2-2 16,-2 0-3-16,3-2-28 0,-2 0-23 15,-2 4-18-15,0-3 7 0,-3 1-50 16,3 0-19-16,-3-2 6 0,-2 1-67 0,-11-2-26 15,23 3-46-15,-12-2-30 0,-11-1-36 16,18 0-39-16,-18 0-58 0,17-3-49 0,-11 0-67 16,-6 3-15-16,18-4-289 0,-8-1 41 0,-1 0 125 15,-9 5 26-15,15-7 117 16,-7 3-7-16,1 1 23 0</inkml:trace>
  <inkml:trace contextRef="#ctx0" brushRef="#br0" timeOffset="19264.89">1973 7104 954 0,'0'0'330'0,"0"0"-22"0,0 0-17 0,0 0 6 0,0 0-2 15,-7 7 4-15,7-7-7 0,0 0-26 16,0 0-20-16,0 0-28 0,0 0-16 0,0 0-5 16,-5 13-33-16,5-13 23 0,-1 9-26 15,1-9-41-15,-3 9 8 0,3-9 5 0,0 0-43 16,-4 12 12-16,4-12-7 0,0 0 12 0,-4 11-30 16,4-11-3-16,0 0-22 15,0 0-9-15,0 0 29 0,-2 10-29 0,2-10 1 16,0 0 7-16,0 0-28 15,0 0 8-15,0 0 20 0,0 0-13 16,0 0-7-16,0 0 7 0,20-25-15 0,-20 25 11 16,7-8-19-16,-7 8 29 0,6-8-37 15,-6 8-9-15,4-9 17 0,-4 9-38 0,0 0 31 16,0 0 2-16,3-11-7 0,-3 11 4 0,0 0 11 16,0 0 28-16,0 0-7 0,0 0-6 15,-30 17-10-15,22-12-10 0,1 2-6 0,7-7-7 16,-10 13 13-16,4-10 8 0,6-3-6 15,-5 8-2-15,5-8-46 0,0 0-16 0,0 0-43 16,0 0-41-16,0 0-72 0,0 0-38 16,0 0-144-16,0 0-89 0,11-33-23 15,-6 20-277-15,3 1 49 0,-1-4 118 0,4 2 36 0,0-2 120 0,3-1-44 16,0-1 131-16,2 1-31 0</inkml:trace>
  <inkml:trace contextRef="#ctx0" brushRef="#br0" timeOffset="19597.21">2308 6718 765 0,'0'0'333'0,"0"0"-6"0,0 0 6 15,0 0-5-15,0 0-3 0,0 0-26 16,0 0 16-16,0 0 5 0,0 0-44 0,0 0-4 15,0 0 25-15,0 0-44 0,0 0 39 16,-16 34-13-16,11-19 2 0,2 3-2 0,-2 0-28 16,1 7-7-16,0-1-24 0,1 0-16 0,0 0-27 15,-1 2-31-15,3 1 8 16,-1-3-16-16,1 1-15 0,0-5-21 0,1 1-58 16,-2-1-4-16,2-4-75 0,0-2-58 15,0 0-19-15,0-4-83 16,0-10-22-16,6 12-52 0,-6-12-59 0,0 0-84 0,0 0-100 15,30-12-20-15,-19 3-269 16,1-8 64-16,5 1 63 0,2-3 57 0,-2-3 59 16,3-2 70-16,-1 0 57 0,-7 6 81 0</inkml:trace>
  <inkml:trace contextRef="#ctx0" brushRef="#br0" timeOffset="19863.57">2520 6790 1085 0,'0'0'389'0,"0"0"5"16,0 0-20-16,0 0-18 0,14 20-26 0,-14-20-23 15,10 17 28-15,-8-9-51 0,3 3 6 16,1 0-24-16,1-1-26 0,0 2-27 16,2 1-11-16,1-1-30 0,1 2-32 0,4 2 22 0,-1-1-39 0,3 1-1 15,-3 1-22-15,3-1-5 0,-4 1-5 0,1 2-42 16,-4 3 39-16,-2-3-41 0,-1 1 95 16,-4-1-97-16,-1-2 12 0,-4 1-69 0,-1-2-5 15,-4-1-7-15,0-2-47 0,-4-3-36 0,-2-2-32 16,-2-2-32-16,-1-6-58 15,-4-2-49-15,-4-4-59 0,-1 0-128 0,-2-7-328 0,2-2 55 16,2-4 135-16,5-1 15 0,2 2 92 16,2 1-4-1,5-5 68-15,2 3 18 0</inkml:trace>
  <inkml:trace contextRef="#ctx0" brushRef="#br0" timeOffset="20097.18">2434 6849 1389 0,'0'0'430'16,"19"-6"-33"-16,-10 2 3 0,2 0-47 15,2 0-23-15,-2-2-20 0,1 1-26 16,2-2-36-16,-3 0-12 0,6-2 2 0,-4 1-11 16,2 0-45-16,-1-1-18 0,0 1 7 15,1-2-27-15,1 2-21 0,0 0-8 0,5-2-10 16,2 2-10-16,1 1-24 0,4 0 3 16,5 0-41-16,5 0-30 0,-2 3-8 15,3 0 0-15,-5 1-49 0,-2 0-47 0,1 3-23 0,-4-1 6 0,-5 0-79 16,-1 1-113-16,-4 1-178 0,-6 1-316 0,2 0 36 15,-15-2 110-15,18 2 57 0,-18-2 122 32,11 2-15-32,-11-2 28 0,0 0 79 0</inkml:trace>
  <inkml:trace contextRef="#ctx0" brushRef="#br0" timeOffset="22032.35">562 7513 1062 0,'0'0'350'0,"0"0"-17"16,0 0-10-16,0 0-24 0,0 0 24 0,0 0-29 16,0 0-2-16,0 0-8 0,0 0 5 15,0 0-35-15,0 0-1 0,0 0 11 0,0 0-8 16,0 0-21-16,0 0-33 0,0 0 8 0,18 17-13 15,-3-17 16-15,-15 0 10 0,40-2-52 16,-15 2 13-16,7-1-4 16,5-1-42-16,5 1 20 0,6 1-32 0,21 0-19 15,7 0 6-15,3 0 0 0,17 3-44 16,1 0 5-16,0 0-54 0,-1 3 16 0,-4-1-2 16,5-1 7-16,-19 0-24 0,1-2-4 15,-4 1-8-15,-4-2 6 0,-5 0-11 0,-15-1-8 16,-9 0-20-16,-8-1-18 0,-3 0-11 0,-3-2-17 15,-1 1-33-15,-5-1-29 16,-1-2-7-16,-4 2-21 0,0-2 0 0,-4 0-33 16,-2 2-18-16,0-1-21 0,-2 0-31 15,-9 4-62-15,9-7-4 0,-9 7-53 0,0 0-32 16,0 0 1-16,0 0-294 0,0 0 48 0,0 0 69 16,0 0 59-16,0 0 69 0,-45 8-8 0,31 1 65 0</inkml:trace>
  <inkml:trace contextRef="#ctx0" brushRef="#br0" timeOffset="24015.37">1068 7826 765 0,'0'0'276'0,"0"0"1"0,0 0-29 0,0 0 3 16,0 0-41-16,0 0-3 0,-14 1-5 0,14-1 1 15,0 0-27-15,0 0 3 0,0 0-7 16,0 0-1-16,0 0-9 0,0 0-32 0,0 0 11 15,0 0-18-15,0 0 18 16,0 0-36-16,0 0 5 0,0 0-5 0,0 0-1 16,0 0 24-16,0 0 13 0,0 0-26 0,0 0 13 15,0 0-25-15,0 0 4 0,0 0 3 16,0 0 6-16,24-18-14 0,-24 18-43 16,11-2 10-16,-11 2 10 0,14-5-33 15,-14 5 13-15,13-6 0 16,-13 6 18-16,13-4-23 0,-13 4-21 0,10-4 8 0,-10 4-3 0,11-4 26 15,-11 4-13-15,10-2-2 16,-10 2-23-16,0 0-19 0,15-5 24 0,-15 5-10 16,12-2 17-16,-12 2-30 0,0 0-8 15,18-1 20-15,-18 1-15 0,14-3-7 0,-14 3 43 0,15 0-23 16,-15 0-18-16,16 3 15 0,-16-3 8 16,15 0-31-16,-15 0 3 0,14 3-3 0,-14-3-7 15,11 1 15-15,-11-1 5 0,0 0-12 16,15 1-4-16,-15-1 19 0,0 0-5 15,12 3-3-15,-12-3-16 16,0 0 3-16,0 0 29 0,16 1-14 0,-16-1-7 16,0 0 5-16,0 0 0 0,0 0-2 15,11 3-11-15,-11-3 0 0,0 0 8 0,0 0-5 16,2 13 7-16,-2-13-7 0,0 0 33 16,0 0-18-16,-2 13 3 0,2-13-11 0,0 0 44 15,0 14-74-15,0-14 10 0,0 0 15 0,0 0-5 16,-2 13 1-16,2-13-1 0,0 0 13 15,0 0 2-15,-5 11-4 0,5-11-1 0,0 0-2 16,0 0 20-16,-4 10-9 0,4-10-1 16,0 0-5-16,-8 6 10 0,8-6-15 0,-8 6-16 15,8-6-4-15,-12 7 25 0,12-7-26 16,-15 7 6-16,8 0 22 0,-4-4-17 0,2 3 7 0,-2 0 8 0,-1-2-15 16,3 3 28-16,-1-1-6 0,-2 1 11 15,3-3-20-15,-2 2 14 0,2 1-24 16,-1 0 1-16,0-2 9 0,2 0 2 0,-1 0 2 0,-1 3-17 15,3-2 10-15,-3 1 13 16,2-3-21-16,-1 2 20 0,1 1-1 0,-2-2-9 16,3 0 21-16,7-5-26 0,-18 10 24 15,12-6 2-15,-3-1-11 0,2 4-4 0,7-7-8 16,-16 10 0-16,11-5 12 0,5-5-12 0,-15 8-23 16,6-4 36-16,9-4-8 15,-11 4 7-15,11-4-9 16,-14 7 7-16,14-7-36 0,-11 5 82 0,11-5-56 0,-11 7 15 15,11-7-12-15,-12 6-13 0,12-6 2 16,-10 2 5-16,10-2 16 0,-10 3-26 0,10-3 25 16,0 0-9-16,-14 5 20 0,14-5-16 15,-8 4-17-15,8-4 18 0,0 0 20 0,0 0-3 16,0 0-15-16,-12 2 5 0,12-2 26 16,0 0-23-16,0 0 18 0,0 0 7 15,0 0-30-15,0 0 0 0,0 0 7 0,0 0 23 0,0 0-20 16,0 0 3-16,0 0-19 15,0 0 11-15,0 0 2 0,41 4-2 16,-28-4 10-16,-13 0-12 0,28 0 1 0,-14 0 14 16,0 1-29-16,-14-1 8 0,27 1 6 15,-16-1-1-15,3 3 0 0,-14-3-5 0,26 0 13 16,-16 0-8-16,3 1 1 0,-13-1-14 16,21 1-7-16,-10 0-3 0,-11-1 3 0,21 4 23 15,-11-2 2-15,-10-2-18 0,17 0 1 16,-17 0-19-16,15 1-12 0,-15-1 33 0,14 1-5 15,-14-1-10-15,0 0-26 0,17 1-16 0,-17-1-17 16,0 0-31-16,16 0-38 0,-16 0-53 16,0 0-79-16,0 0-55 0,16-2-75 0,-16 2-55 15,0 0-354-15,0 0 110 16,0 0 69-16,7-8 38 0,-7 8 60 0,0 0 63 0,8-7 37 0,-8 7 42 16</inkml:trace>
  <inkml:trace contextRef="#ctx0" brushRef="#br0" timeOffset="24776.37">1649 7815 1172 0,'0'0'407'0,"0"0"-56"0,0 0-19 15,0 0-12-15,0 0-54 0,0 0 3 0,0 0-18 16,0 0-18-16,0 0 28 0,0 0-59 0,-7 30 18 16,3-21-15-1,1 2-3-15,-1 1 8 0,-2 3-2 16,0 0-45-16,0-2 4 0,1 3-11 0,-1 1-25 0,2 0 35 15,-2-1-59-15,1 2 11 0,1-2-46 16,-2-1-11-16,4 1-10 0,-2-3-40 0,1-1-37 16,-1 0-58-16,0-3-42 0,1 0-125 15,3-9-58-15,-9 14-98 0,9-14-471 0,0 0 64 16,0 0 82-16,0 0 87 0,0 0 35 0,0 0 109 16,46-19 30-16,-27 7 56 0</inkml:trace>
  <inkml:trace contextRef="#ctx0" brushRef="#br0" timeOffset="25149.26">1998 7893 1141 0,'-15'22'346'0,"5"-13"-31"0,-5 0-19 16,-1-3-24-16,-3 1-29 0,2-1-33 0,-4-2 10 16,1 1-38-16,-1-2-1 0,-1 2-24 15,0-2-14-15,4 2-20 0,0-3 5 0,3 0 10 16,1 1-33-16,2-1 25 0,0 0 11 15,12-2 44-15,-21 5-1 0,21-5 3 0,-14 2 10 16,14-2-44-16,-9 3-14 0,9-3-24 16,0 0-3-16,0 0 29 0,0 0-31 15,3 15-23-15,-3-15-7 0,0 0 2 0,14 11-13 0,-14-11 10 0,15 9-28 16,-7-6-20-16,2 3 25 0,1-2-20 16,5 2-8-16,-3 1-5 0,5 1-7 0,0 2 27 15,2 1-15-15,1-2-10 0,-1 3 26 16,0-1-14-16,-2 1-14 0,1-2-14 0,-4-2 6 15,-2-1-46-15,-2 0-21 0,3 0-21 0,-5-2-50 16,-1 1-21-16,-8-6-26 0,16 7-43 16,-16-7-28-16,10 4-34 0,-10-4-40 0,0 0-111 15,0 0-173-15,15 0-142 0,-15 0 93 16,0 0 33-16,0 0 66 16,22-4 55-16,-22 4 55 0,21-1 50 15</inkml:trace>
  <inkml:trace contextRef="#ctx0" brushRef="#br0" timeOffset="27432.14">12664 8284 360 0,'0'0'149'0,"0"0"7"0,0 0-10 0,0 0 5 16,0 0 8-16,0 0-31 0,11-6 33 15,-11 6-13-15,0 0 14 0,0 0 4 0,0 0 16 16,0 0-6-16,0 0 4 0,0 0 24 15,0 0-12-15,0 0-10 0,0 0-5 0,0 0-21 16,0 0-10-16,0 0-29 0,0 0 27 0,0 0-44 16,0 0-6-16,0 0 21 15,0 0-27-15,0 0-14 16,-26 29-3-16,18-25 16 0,-1 4-25 0,0-1-8 16,-2 2 15-16,-2-1-23 0,0 2 23 15,0-2-33-15,-2 1 2 0,-3 2-2 0,-2 0 33 16,-2-3-43-16,-1 1 17 0,0 2-33 0,1 0 11 15,-4-3 10-15,2-2 17 0,0 2-22 0,1-3 5 16,2 0-26-16,0 0-3 0,4-2 1 0,2 1 30 16,0 0-12-16,1-1 27 0,3-1 16 15,-1 2 21-15,12-4-14 0,-13 7 9 0,9-2-16 16,4-5 2-16,0 0-4 16,6 19-1-16,-6-19 18 0,19 16-3 0,-8-7-11 0,2 1 15 0,5 3-29 15,0-1-5-15,4 2-10 0,-1 3 20 0,4-2-15 16,-1 3 18-16,-1-3-21 0,3 3-12 15,-1-1-1-15,-6-3-2 0,0 1-10 0,0-2 13 16,-2 2-24-16,1-1-19 0,-2-2 19 16,-4 0-28-16,0-3-17 0,1 2-36 0,-3-1-11 15,-1-2-35-15,-2 1-60 0,0-2-32 0,-7-7-83 16,6 9-86-16,-6-9-85 16,3 9-310-16,-3-9 34 0,0 0 132 0,16 1 32 15,-16-1 32-15,18-3 47 0,-5-1 25 16</inkml:trace>
  <inkml:trace contextRef="#ctx0" brushRef="#br0" timeOffset="29113.58">12130 6974 936 0,'0'0'382'0,"0"0"-37"16,0 0-30-16,25 2-33 0,-25-2-26 16,0 0-11-16,0 0-14 0,0 0-9 0,0 0-27 15,15 0-6-15,-15 0-2 0,0 0-2 0,0 0 9 16,0 0-17-16,4 15-1 16,-4-15-14-16,-4 24-6 0,1-9 0 0,-1 4-33 15,-1 4 2-15,1 4-5 0,-3 3-22 16,4 4-11-16,-1-2-36 0,0 0-41 0,1-3-48 15,1-2-72-15,2-2-28 16,0-6-113-16,0-5-164 0,3-1-97 0,3-3-274 16,-6-10 80-16,12 10 58 0,-1-8 75 0,-11-2 81 15,25-5 37-15,-14-1 35 0</inkml:trace>
  <inkml:trace contextRef="#ctx0" brushRef="#br0" timeOffset="29281.2">12328 7275 1075 0,'10'-7'394'0,"-10"7"-23"0,0 0-23 16,0 0-38-16,0 0 2 0,0 0-10 15,0 0 3-15,0 0-54 0,0 0-16 0,-33 11-30 16,13-7-29-16,-1 1-4 0,1-2-26 0,-7 0 7 16,2-2-43-16,0 0-40 0,0 0-24 15,-1-2-16-15,-4 1-22 16,4 0-57-16,-1-1-35 0,-2-3-111 0,4 2-45 0,-1-1-103 0,9 0 25 0,-1 0-457 16,-2 1 132-16,6-1-25 0,3 0 103 0,2 2 32 15,9 1 90-15</inkml:trace>
  <inkml:trace contextRef="#ctx0" brushRef="#br0" timeOffset="29827.98">10290 7406 1489 0,'0'0'456'0,"0"0"-36"16,0 0-21-16,0 0-18 0,0 0-17 0,0 0-31 15,0 0-29-15,0 0-15 0,0 0-20 16,0 0-21-16,0 0-25 0,0 0-41 0,0 0 2 16,34-3-2-16,-20 2-34 0,-1 1-27 0,8-2-42 15,0 2-23-15,9-1-33 16,1-1 6-16,7 2-83 0,7 0-33 0,17 5-13 0,1-3-36 0,-4 3 3 0,-10 0-49 16,5 2-53-16,-10 1-26 0,-7-2-80 15,-3 2-45-15,0 0-331 0,-1 0-20 0,0 1 97 16,-8 0 41-16,4-1 39 0,-3-2 96 0,0 0 37 15</inkml:trace>
  <inkml:trace contextRef="#ctx0" brushRef="#br0" timeOffset="38613.53">3257 7434 749 0,'0'0'297'0,"0"0"-33"0,0 0-31 0,0 0 8 16,0 0-24-16,0-14 3 0,0 14-5 16,0 0-2-16,0 0-3 0,0 0-8 0,12-13-13 15,-12 13 6-15,0 0-19 0,7-5 6 0,-7 5-15 16,0 0-1-16,0 0-25 16,11-7 0-16,-11 7-19 0,0 0-14 0,0 0-8 0,0 0 2 15,7-5 3-15,-7 5-38 16,0 0-9-1,0 0 9-15,0 0 5 0,0 0 2 0,0 0 21 0,0 0 22 0,7-8-12 16,-7 8 44-16,0 0-21 0,0 0 0 16,0 0 7-16,0 0-4 0,0 0-16 15,0 0-15-15,13 22-33 0,-13-22 30 0,-1 17-28 16,-2-4-8-16,2 1 3 0,-2 2 3 16,-2 2-16-16,1 1 28 0,1 4-17 0,-2 1-16 15,-1-1 0-15,1 2-23 0,-1 0-10 0,0 0 2 16,0-1-28-16,2-1-68 0,-2-1-47 15,1-5-64-15,-1 0-67 0,2-2-64 0,0-4-71 16,-5 12-128-16,4-18-376 16,5-5 40-16,0 0 88 0,0 0 91 15,0 0 68-15,0 0 71 0,0 0 66 0,0 0 31 16</inkml:trace>
  <inkml:trace contextRef="#ctx0" brushRef="#br0" timeOffset="38842.3">3365 7641 1379 0,'17'4'597'0,"-17"-4"-39"0,13 4-52 0,-13-4-73 16,11 4-31-16,-11-4-41 0,0 0-51 16,6 7-47-16,-6-7 11 0,0 0-31 0,0 0-12 15,0 0-45-15,0 0-5 0,0 0-39 0,-33 5-1 16,33-5-59-16,-21-6 15 16,8 1-38-16,-2 0-5 0,-1-1-39 0,-1-1-15 0,1 1-36 0,0 0-41 0,-3-1-20 15,5 1-49-15,-1 1-20 0,0-2-85 16,3 0-90-16,-1 8-112 0,4-4-396 0,9 3 40 15,-7-7 100-15,7 7 53 0,0 0 27 0,0 0 176 16,23-9-29-16</inkml:trace>
  <inkml:trace contextRef="#ctx0" brushRef="#br0" timeOffset="39463.58">3861 7035 1284 0,'3'-14'397'15,"-3"14"-8"-15,0 0-30 0,0 0-16 0,0 0-41 16,0 0-8-16,0 0 0 0,0 0-38 15,0 0 3-15,0 0 5 0,0 0-1 0,0 0-32 16,0 0-16-16,0 0-6 0,0 0-27 16,0 0 3-16,0 0-50 0,0 0-4 0,0 0 12 15,0 0 16-15,7 35-16 0,-7-35 3 16,0 22-38-16,-2-7 27 16,2 4 9-16,-2 0-27 0,-1 6 1 0,0-1-41 0,3 3 23 0,-1 0-8 0,-1-2 0 15,2 2-46-15,-1-2 46 0,1-3-18 16,0-3 34-16,1-1-21 0,-1-3 15 0,0-1-4 15,5-4-80-15,0-2-18 0,-5-8 0 0,16 7 0 16,-16-7 0-16,29-11 0 16,-10 0 0-16,-1-5 0 0,6-2 0 0,2-2 0 0,8-10 0 15,-5 2 0-15,4 0 0 16,-8 5 0-16,-5 1 0 0,3 4 0 0,-2-1 0 16,-4 3 0-16,-2 2-126 0,-2 0-104 0,-2 4-52 15,-1 1-66-15,-3 1-95 16,-1 0-48-16,-6 8-454 15,10-8 19-15,-10 8 89 0,0 0 81 0,0 0 104 0,0 0 48 0,0 0 20 16,0 0 77-16,0 0 62 0</inkml:trace>
  <inkml:trace contextRef="#ctx0" brushRef="#br0" timeOffset="39857.44">4222 7247 1251 0,'2'14'492'0,"-2"-14"-75"0,2 14-23 16,-2-14-51-16,1 14-13 0,-1-14-48 0,2 14-36 0,-2-14 2 0,-3 15-36 31,0-6 8-31,3-9-20 0,-4 19-5 0,1-9-6 0,-1 0-17 0,4-10 4 16,-6 17-17-16,3-10-36 0,3-7 33 16,-4 12-8-16,4-12-7 0,-3 11-31 0,3-11 26 15,-3 8-21-15,3-8-28 0,0 0 49 16,0 0-36-16,0 13-8 0,0-13-13 0,0 0-7 15,0 0-24-15,17 2 32 0,-17-2-50 0,0 0 19 16,19 3-5-16,-19-3-9 0,17 0 9 16,-17 0-16-16,18 2 18 0,-7 0-18 0,-11-2 11 15,20 6-14 1,-9-3 21-16,-2 3-17 0,0 0-9 0,0 0-7 0,0 0 5 0,-2 1 7 16,0 0 16-16,0 0-33 0,-7-7-3 0,11 11-28 15,-6-5 8-15,-5-6-54 0,8 8-21 16,-8-8-46-16,10 8-51 0,-10-8-30 0,0 0-77 15,0 0-52-15,0 0-171 0,13 3-39 0,-13-3-332 16,0 0 72-16,0 0 102 0,0 0 74 16,12-15 87-16,-12 15 2 0,12-10 103 15,-7 4 49-15</inkml:trace>
  <inkml:trace contextRef="#ctx0" brushRef="#br0" timeOffset="40231.33">4636 7261 1453 0,'0'0'461'0,"0"0"2"15,0 0-35-15,0 0-67 0,0 0-10 0,0 0-19 0,0 0-35 0,0 0-25 16,0 0-9-16,0 0-38 0,32 1-22 0,-32-1-4 16,16 0-17-16,-16 0-8 0,22 0-13 15,-9 0-12-15,1 0-42 0,0 0 6 0,2 0-3 16,0-1-46-16,0 4 13 0,-1-3-6 16,0 1-27-16,-1 0-57 0,-14-1-46 0,26 1-61 31,-16-1-87-31,-10 0-31 0,17-2-144 0,-17 2-91 15,10-9-198-15,-10 9-128 0,7-10 60 16,-2 3 137-16,1 0 34 0,-1-1 35 0,0-1 52 16,1-2 36-16</inkml:trace>
  <inkml:trace contextRef="#ctx0" brushRef="#br0" timeOffset="40564">5019 7026 1261 0,'0'0'430'0,"11"-1"-38"0,-11 1-26 15,0 0-54-15,0 0-22 0,0 0-32 0,20 6-20 16,-20-6-20-16,1 12-13 0,-1-12 2 16,-1 21-30-16,-2-7-21 0,2 1-5 0,-2 3-21 15,-2 2 6-15,3 3 10 0,-1-2 2 16,0 2-4-16,2-3 35 16,-1 1-51-16,1-2-3 15,1-1-2-15,-1 1-5 0,1-4 38 0,1-1-41 0,-1-2 34 16,1 0-27-16,1-2 6 0,-2-10-43 15,8 17-21-15,-8-17 18 0,11 6-18 0,-11-6-5 16,16 0-3-16,-16 0-12 0,26-11-27 0,-11 2 17 16,1-2-11-16,2 0-39 0,-1-4 19 15,3 0-1-15,-4 0-9 0,2 1-39 0,-3-1 2 16,-1 1-27-16,2-1-52 0,-6 3-8 16,0 0-71-16,-1 1-36 0,0-1-97 0,-3 0-78 15,-2 0-68-15,-1 3-333 0,-2-1 18 16,-1 10 79-16,0-12 95 15,0 12 54-15,0 0 51 0,0 0 56 0,0 0 37 0</inkml:trace>
  <inkml:trace contextRef="#ctx0" brushRef="#br0" timeOffset="40993.98">5255 7295 949 0,'0'0'402'0,"0"0"-33"0,0 0-32 16,8 4 6-16,-8-4-25 0,0 0-11 16,0 0-23-16,7 9 21 0,-7-9-72 0,0 0 35 15,3 16-73-15,-3-16-16 0,2 12 29 0,-2-12 4 16,-2 17-41 0,-1-6-19-16,3-11-7 0,-2 21-45 15,0-11 21-15,1 1-6 0,-2 0-19 0,0 0-34 0,0-3 10 16,0 5-46-16,-1-3 33 0,4-10-49 15,-4 19 0-15,3-11-42 0,1-8-36 0,-5 16-29 16,4-8-95-16,1-8-23 0,-6 11-33 0,6-11-172 16,0 0-23-16,0 0-279 0,0 0-10 0,0 0 85 15,0 0 86-15,0 0 36 0,0 0 52 16,0 0 27-16</inkml:trace>
  <inkml:trace contextRef="#ctx0" brushRef="#br0" timeOffset="41879.12">3940 7754 1190 0,'0'0'368'0,"0"0"-4"0,0 0-29 16,-11 2 29-16,11-2-29 0,0 0 0 0,0 0-2 31,0 0 28-31,0 0-44 0,0 0-27 0,0 0-17 15,0 0-1-15,0 0-3 0,0 0-34 16,0 0 8-16,0 0-12 0,44 11-29 0,-30-10-15 16,6 0-24-16,1-1 6 0,3 0-7 0,7 1-22 15,1-1-50-15,4 0 12 0,9 0 1 0,2-1-21 16,19 2 28-16,4 3-49 0,-1-4 8 16,4 1-28-16,-5 2 16 0,0-2-55 0,-4 2 37 15,-2 0-55-15,-11 0 3 0,-10 1-25 0,-1-1-41 16,-3 1 53-16,-6 0-74 0,-2 0-5 0,-8-2-46 15,2 0 8 1,-5 2-46-16,-2-2-62 0,-3 2-67 0,-1-1-38 0,-12-3-81 0,10 3-162 0,-10-3-320 31,10 6 110-31,-10-6 115 0,7 9 24 0,-7-9 78 16,0 0 68-16,3 9 14 0</inkml:trace>
  <inkml:trace contextRef="#ctx0" brushRef="#br0" timeOffset="44680.78">4123 8094 368 0,'0'0'120'0,"0"0"24"0,0 0 22 0,0 0 11 0,0 0 2 0,0 0 15 0,0 0-14 0,0 0 1 31,0 0 11-31,0 0-10 0,0 0-5 16,0 0-13-16,0 0 12 0,0 0-43 0,0 0-15 16,0 0-3-16,0 0-5 0,0 0 13 0,0 0-26 15,0 0 1-15,0 0-4 16,0 0-7-16,0 0 11 0,-2 38-11 0,2-38 7 0,-7 11-19 15,7-11 19-15,-7 13-25 0,3-9-10 16,4-4-7-16,-6 11 1 0,6-11 9 16,-6 12 9-16,6-12-14 0,-5 10 4 0,5-10-15 15,-6 11 0-15,6-11 5 0,-4 10 11 16,4-10-8-16,-4 8 38 0,4-8-26 0,0 0 3 0,-3 12 6 0,3-12-34 16,0 0 18-16,0 0 35 0,7 16-7 15,-7-16-18-15,11 7 8 0,-2-4-13 0,-9-3-10 16,18 7 5-16,-8-5 7 0,1 0-27 0,-11-2 2 15,23 4 35-15,-12-2-32 0,2-1-18 16,-13-1-3-16,25 3 6 0,-15-3-25 16,-10 0-25-16,20 1-9 0,-20-1-37 0,17 0-12 15,-17 0-70-15,15-4-63 0,-15 4-42 16,11-4-45-16,-11 4-72 0,0 0-28 0,10-6-375 16,-10 6 76-16,5-10 55 15,-5 10 70-15,8-8 48 0,-8 8 69 16,8-7 73-16</inkml:trace>
  <inkml:trace contextRef="#ctx0" brushRef="#br0" timeOffset="45011.55">4350 8139 929 0,'0'0'281'0,"0"0"-30"16,0 0-23-16,0 0-26 15,0 0 8-15,0 0-31 0,0 0 26 0,0 0-21 0,0 0 26 0,0 0-10 16,0 0-6-16,0 0 3 0,-4 37-7 0,0-30-11 16,-2 3 26-16,0 1-29 0,-2 2 22 15,1-3-55-15,0 5 16 0,0-1-31 16,-2-1 0-16,1 3 10 0,1-1-33 0,1 0-8 0,-4 0-20 16,3 1 5-16,-1 2 28 0,0-3-41 15,-1-1-8-15,3 1-30 0,-3-3 0 0,2 1-21 16,1-1-20-16,0-3-24 0,0 0-9 15,0-1-49-15,2-2-13 0,4-6-23 0,-10 10 10 16,10-10-41-16,0 0-45 16,-7 5-65-16,7-5-38 15,0 0-67-15,0 0-46 0,0 0-294 0,0 0 72 0,10-32 117 16,-2 25-5-16,-2-1 41 0,3 1 74 0</inkml:trace>
  <inkml:trace contextRef="#ctx0" brushRef="#br0" timeOffset="45460.64">4612 8162 645 0,'0'0'235'0,"0"0"26"0,0 0 0 16,0 0-15-16,0 0-8 0,-36 14 8 0,27-7-29 16,0 2 3-16,-1 3-10 0,0 1-15 0,0 0-24 15,0 3-17-15,-1 3-13 0,3 0-16 0,-1 1-25 16,-1 0 10-16,5 1-23 0,-1-3 28 0,2-2-17 16,-1 0-6-16,4-3 33 0,0-1-23 15,-1 0-17-15,2-12-11 16,4 13 8-16,-4-13 0 0,13 4 8 0,-13-4-16 0,23-6 3 0,-9 0 7 15,7-6-48-15,2 1 7 0,4-5-12 0,-2-1 5 16,-1-1 8-16,2-2 14 0,-4 1-35 0,-1-1 13 16,-5 5 5-16,-2 0-18 15,-4 0-53-15,-3 2 6 0,-1 3-19 0,-5 0-6 0,-1 10-12 16,-4-16 38-16,-3 9-59 0,-2 1 13 16,-3 1-44-16,0 2-20 0,-2 2-41 15,0-1-8-15,0 1-51 0,-3 1-28 0,3 0-36 16,-2 4-25-16,3-1-77 0,-2 0-264 15,5 2 66-15,-1-1 67 0,4 2 98 16,7-6 50-16</inkml:trace>
  <inkml:trace contextRef="#ctx0" brushRef="#br0" timeOffset="45860.26">4957 8159 872 0,'0'0'320'0,"18"10"-38"0,-18-10-21 16,0 0-13-16,-4 14 26 0,4-14-36 15,-7 17-2-15,4-8-19 0,-3 2 24 0,2 3-75 16,-2-2 13-16,-1 3-12 0,0-1-11 16,1 1-15-16,1 1 15 0,-1 0-20 15,-1 1-11-15,0 3-10 0,0-2-10 0,0 1-18 16,-1-4 5-16,3 0-46 0,0-1 0 0,-1-1-61 0,2-2-18 0,-1-1-113 15,1-2-38-15,4-8-98 0,-7 10-71 0,7-10-36 16,0 0-328-16,0 0 98 0,0 0 2 16,0 0 64-16,24-23 51 0,-12 12 44 0</inkml:trace>
  <inkml:trace contextRef="#ctx0" brushRef="#br0" timeOffset="46241.09">5177 8230 1057 0,'0'0'394'0,"0"0"-26"16,0 0-7-16,-3 19-46 16,3-19-23-16,0 0-13 0,-16 14-23 0,7-8-33 0,-1 0-26 15,0 0-15-15,-4 0-6 0,0 0-22 0,-3-1-26 16,3 1 2-16,-3-2-20 0,1 2 3 16,-1-3 10-16,6 1-8 0,-3 0-5 0,2 0 8 15,0-2-8-15,3 2-5 16,-1 0 15-16,10-4-5 0,-15 5 46 0,15-5-9 15,-12 4 37-15,12-4-25 0,-7 6-16 0,7-6 3 16,0 0-36-16,-1 11 8 0,1-11-23 16,0 0 28-16,0 0-31 0,17 19-22 0,-7-11 19 15,0-2-42-15,3 4-1 0,1-1-31 16,0-2 39-16,5 2-28 16,0 3 7-16,2-3-20 0,-5 1 26 0,2 0-42 0,-4-1-20 15,0 1-2-15,-1-2-39 16,-2 2-2-16,-1 0-1 0,0 2-20 0,-4-3-48 0,-1 0-3 15,0 0-47-15,-5-9-22 0,4 15-46 16,-4-15-21-16,0 0-59 0,-4 15-71 16,4-15-435-16,0 0-29 0,-9 5 118 0,9-5 31 15,0 0 87-15,0 0 87 0,0 0 61 0,0 0 62 16</inkml:trace>
  <inkml:trace contextRef="#ctx0" brushRef="#br0" timeOffset="51529.04">12954 7406 547 0,'0'0'254'0,"0"0"-1"0,-14 0-38 0,14 0-2 16,0 0-34-16,0 0-15 0,0 0-24 15,0 0-4-15,0 0-31 0,-17 0 8 0,17 0-24 16,0 0 8-16,0 0-33 0,-14 1 8 0,14-1-13 16,0 0-3-16,0 0 19 15,-13-1-27-15,13 1-7 0,0 0 0 0,0 0-3 0,0 0 11 0,0 0-3 16,-13 0 26-16,13 0-24 0,0 0 19 0,0 0 2 15,0 0-13-15,0 0-4 0,0 0 4 16,-15 1-10-16,15-1 31 0,0 0-46 0,0 0 15 16,0 0-21-16,-12 4 16 0,12-4 33 15,0 0-12-15,0 0 4 0,0 0 29 0,0 0-26 16,-11 6 8-16,11-6-8 0,0 0 3 0,0 0-13 16,0 0 10-16,0 0 10 0,0 0-20 15,0 0 13-15,0 0-26 0,0 0-3 0,-14 1 11 16,14-1-28-16,0 0 20 15,0 0-18-15,0 0-8 16,0 0-4-16,0 0 9 0,-17 0 9 0,17 0-4 0,0 0 9 16,0 0-9-16,0 0 24 0,0 0 13 0,0 0-11 15,0 0 16-15,0 0 15 0,0 0-13 16,0 0 5-16,0 0 11 0,0 0-26 0,0 0 2 16,0 0 3-16,0 0-10 0,16-27-13 0,-5 18 1 15,0-2 6-15,3-1-2 0,-1-1-10 16,3 0-2-16,-2-2 9 0,4 0-14 0,-5 2-27 15,5 1 11-15,-5-2-5 0,1 3 23 16,-3 1-26-16,0 2-15 0,-1 0 18 0,-2 1 23 16,1 1 10-16,1 1-15 15,-4-1-14-15,-6 6-17 0,13-7-5 0,-13 7 33 16,12-5-10-16,-12 5-10 0,13 0 2 16,-13 0-7-16,0 0 10 0,13 8-16 15,-13-8 31-15,10 12-20 0,-6-3-6 16,-4-9 6-16,5 21-8 0,-3-6 28 0,0-3-12 0,2 3-21 15,-1 3 17-15,2-1 11 0,-1-1-33 16,-1 0 0-16,3 0-49 0,0-1 23 16,1 0-33-16,3-1-10 0,-2 0-11 0,1-4-40 15,3 0-47-15,1-2-30 0,-4-2-124 0,2-5-160 16,3 1-397-16,-14-2 133 0,27-3 30 16,-9-2 65-16,6 0 46 0,-1-3 122 0,2 1-20 15</inkml:trace>
  <inkml:trace contextRef="#ctx0" brushRef="#br0" timeOffset="52423.56">14301 5121 749 0,'0'0'277'0,"0"0"-26"0,-2-10 12 15,2 10-27-15,0 0 28 0,0 0 4 0,0 0 47 16,0 0-33-16,0 0 4 0,0 0-22 0,0 0 13 15,0 0-24-15,-14 21 13 16,10-11-25-16,0 2-6 0,2 5-7 0,-6 0-26 0,4 7-28 0,-1 1 6 0,-1 4-40 16,-1 4-7-16,2-3-7 0,-1 3-24 15,1-2-48-15,1-6-49 0,0 2-54 0,-1-5-76 16,3-3-108-16,-3-5-87 0,2 3-118 0,3-8-427 16,0-9 64-16,0 0 133 0,10 8 5 15,-10-8 87-15,0 0 54 0,31-23 15 0</inkml:trace>
  <inkml:trace contextRef="#ctx0" brushRef="#br0" timeOffset="52622.23">14429 5329 1602 0,'13'7'491'0,"-13"-7"-32"16,9 7-14-16,-9-7-43 0,4 13-62 0,-4-13-17 0,-6 15-34 0,-4-5-2 16,-2-1-39-16,-4 0-51 0,-4 1-13 15,-2-2 8-15,-3 1-28 0,0-3-15 0,-2 0-11 16,-2-1-33-16,2-1-39 0,5-1-9 0,-3-1-55 15,4 0 11-15,-1 0-92 16,6-4-14-16,0 2-47 0,5-2-70 0,-1-1-143 0,12 3-167 16,-12-7-345-16,12 7 69 0,0 0 64 0,0 0 99 15,24-22 52-15,-10 17 85 0,4-3 20 16</inkml:trace>
  <inkml:trace contextRef="#ctx0" brushRef="#br0" timeOffset="53756.9">16821 5590 581 0,'0'0'225'15,"0"0"-15"1,0 0 12-16,0 0-1 0,0 0-14 0,0 0 5 0,0 0 26 0,0 0 6 16,0 0-14-16,0 0 5 0,-13 0 24 15,13 0-21-15,0 0 0 0,0 0-28 0,0 0 7 16,0 0-17-16,0 0 10 0,0 0-26 0,0 0-4 15,0 0-40-15,0 0 45 16,0 0-45-16,0 0 40 0,0 0-29 0,0 0-11 16,0 0-7-16,0 0 13 0,0 0 28 0,0 0-38 15,0 0-31-15,0 0-3 0,0 0 24 16,0 0 2-16,41 6-13 0,-27-5-31 16,1 1-30-16,4-1 10 0,1-1-2 0,3 0-14 15,1 0 19-15,0 0-34 16,1 0-5-16,5-1-15 0,-5 1 10 0,2 0-20 0,-1-2-19 15,-1 2-2-15,0-1-17 0,-3 1 17 16,-1 0-57-16,-3 0-50 0,-4 0-54 16,1 0-44-16,-15 0-43 0,21 3-49 0,-21-3-105 15,10 3-51-15,-10-3-432 0,0 0 96 16,0 0 55-16,0 0 89 0,4 11 41 0,-4-11 82 16,0 0 56-16,0 0 77 0</inkml:trace>
  <inkml:trace contextRef="#ctx0" brushRef="#br0" timeOffset="57746.02">13153 8281 486 0,'0'0'212'0,"0"0"1"0,0 0-16 15,0 0 10-15,0 0-7 0,0 0-13 16,0 0 2 0,0 0-20-16,0 0-10 0,0 0 15 0,0 0-18 0,0 0-8 0,0 0 11 15,0 0-5-15,0 0 4 0,0 0-14 0,0 0 4 16,0 0 8-16,0 0-35 0,0 0 14 15,0 0-27-15,0 0 33 0,0 0-34 16,0 0 3-16,0 0-18 0,36 6 29 0,-36-6-52 16,0 0-3-16,0 0-22 0,0 0 20 15,0 0-18-15,0 0 46 0,12 5-64 0,-12-5 13 16,0 0-18-16,0 0 0 0,0 0 23 0,0 0-15 16,9 4-8-16,-9-4 10 15,0 0-5-15,0 0 31 16,0 0-10-16,0 0-3 0,10 6-10 0,-10-6 10 0,0 0 3 15,8 9-11-15,-8-9 23 0,6 8-15 16,-6-8 8-16,7 8-18 0,-7-8 18 0,9 12 18 16,-5-5-24-16,-4-7-4 0,14 14 7 0,-7-6 0 15,1 0-15-15,4 1-3 0,-1 1-10 16,2 2 13-16,5-2-26 0,-1 4 1 0,2-5 9 16,4 2 13-16,0-1-28 0,-2 1-2 15,2 0 7-15,-2-2 6 0,-2-1 12 16,0-1-26-16,-5 0 3 0,-1-1-5 0,0-1-5 0,-3 1 3 15,0-3-1-15,-1 2-17 16,-9-5-3-16,10 9 33 0,-10-9-8 0,0 12-9 0,0-12 2 0,0 0 40 0,-10 24-42 31,3-14 7-31,-1 3-8 0,-6-2 6 0,1 4 2 0,0-1-8 16,-4 0 3-16,1 1-11 0,1 1 21 0,2 0-12 16,-3-2 2-16,1 1 5 0,1-2 12 0,3 0 12 15,-1-2-60-15,3-1-8 0,-4 1-30 16,3-2-13-16,2-2 1 0,-1 0-25 0,3-1-7 15,6-6-12-15,-12 9-19 0,12-9 8 16,-9 4-51-16,9-4-2 0,0 0-57 0,0 0-97 16,0 0-59-16,0 0-338 0,-4-19 33 15,4 19 60-15,0 0 76 16,13-18 66-16,-7 13 29 0</inkml:trace>
  <inkml:trace contextRef="#ctx0" brushRef="#br0" timeOffset="61788.03">5958 7545 1502 0,'0'0'448'16,"0"0"-38"-16,19 14-11 0,-19-14-28 0,0 0-56 16,20 2 33-16,-20-2-77 15,14 1-10-15,-14-1-7 0,17 0-39 16,-17 0 7-16,19 0-19 0,-6-1-34 0,0 1-8 0,1-1-8 15,2 0-17-15,5 0-13 0,2 0-39 16,-2-2 4-16,9 3-48 0,-3 0-32 16,5-1-33-16,-1 1-6 0,3-1-51 0,-1 1-37 15,-2 1-51-15,-2-2-91 0,-5 1-136 16,10 1-74-16,-11 0-356 0,-2-1 31 0,-4 3 100 16,-3 0 64-16,-1-1 84 0,-3 3 13 15,-10-5 64-15</inkml:trace>
  <inkml:trace contextRef="#ctx0" brushRef="#br0" timeOffset="62043.78">6109 7742 1689 0,'0'0'532'0,"0"0"8"16,0 0-53-16,0 0-11 0,0 0-36 15,17 12-48-15,-17-12-65 0,11 4 11 0,-11-4-41 16,18 1-13-16,-18-1-48 0,21 0-11 15,-8 1-18-15,1-1-4 0,3 0-70 16,0 0 10-16,0 1-15 0,4 1-36 0,1-1-7 16,-1 0-44-16,1 2-36 0,1-1-33 15,-3 2-44-15,1-3-15 16,-1 1-72-16,-5 0-35 0,4 0-70 0,-7-1-105 0,2 0-109 16,-14-1-462-16,26 0 83 0,-10 0 51 15,-2-1 96-15,1 0 76 0,1-3 78 16,2 1 44-16,2-3 34 0</inkml:trace>
  <inkml:trace contextRef="#ctx0" brushRef="#br0" timeOffset="62493.71">7194 7444 808 0,'0'0'274'0,"0"0"0"0,0 0-3 15,0 0-22-15,-46 8 7 0,22-1-16 0,-6 4-4 16,-4 1-31-16,-9 10 15 0,0-2 2 0,3 4-12 16,2-1 3-16,4 4 12 0,1 1-23 15,9-1 29-15,6-2-39 0,2 3 7 0,4-3-32 16,6 0-11-16,2 1 0 0,4-5-18 15,4 1 8-15,9-1 36 0,1-3-80 0,6 0-2 0,4-8-8 0,1-3-29 16,5-4 7-16,3-4 2 0,4-5-8 0,0-3-21 16,15-6 14-16,-6-3-19 15,-2-3-10-15,-3 0 34 0,-10 3-42 0,-4 0-4 0,-6 2-11 16,-3-1-39-16,-5 1 24 0,-2-2 5 0,-5 3 0 16,-3 0-26-16,-3 1 31 0,-3 1-33 15,-4-2-5-15,-3 3 7 0,-3 1-8 16,-1 0 1-16,0 4-3 0,-3 1 3 0,0 2-4 15,-3 1-32-15,3-1-25 0,-4 3-38 16,3 1-46-16,-1 1-50 0,-2 0-103 16,-1-1-106-16,7 3 30 15,-4-2-374-15,3-1 112 0,1 0-27 0,2 0 79 16,13 0 90-16,-18 0 43 0</inkml:trace>
  <inkml:trace contextRef="#ctx0" brushRef="#br0" timeOffset="66186.27">6871 5936 240 0,'0'0'151'0,"0"0"36"16,0 0 8-16,0 0 2 0,0 0 20 0,-6-9-27 15,6 9 4-15,0 0 21 0,0 0 3 0,0 0-3 16,0 0-5-16,0 0 25 16,0 0-7-16,0 0-3 15,0 0 18-15,0 0-30 0,0 0 15 0,0 0-18 0,0 0-8 16,0 0 3-16,0 0-6 0,0 0-4 15,0 0 4-15,0 0-22 0,0 0-23 0,0 0 35 16,0 0-15-16,0 0-31 0,8 36 8 16,-5-24-7-16,2 1-21 0,0 3 25 0,-1 1-5 15,0 2-17-15,4 1-24 0,-1 3 21 0,0-4-13 16,-2 2-7-16,2 2-1 0,1-2-12 0,-1 0-34 16,1-2 5-16,1 0-4 0,-2-3 1 15,-2-1 6-15,4-1-12 0,-2-1 4 0,-2-5 0 16,1 0-48-16,2-2 25 0,-8-6 13 15,18 1-43-15,-18-1 2 0,26-11 23 0,-10 0-20 0,4-4 15 16,2-5-10-16,2-2-21 0,4-7 16 0,1-3-49 16,-1 0-5-16,1-3-26 0,-3 1-2 15,-3 6-29-15,1-6-48 0,-6 5-25 0,-2 4-16 16,-2 1-5-16,0 0-41 0,-4 4-26 0,0 3-84 16,-6 2-92-16,2 5 35 0,-3-1-94 15,-3 11-376-15,0 0 84 0,0 0 110 0,0 0 56 16,0 0 39-16,0 0 64 0,0 0 53 0</inkml:trace>
  <inkml:trace contextRef="#ctx0" brushRef="#br0" timeOffset="66593.11">7340 6168 947 0,'0'0'422'0,"9"15"-33"0,-6-7-41 0,2 1-51 16,-1 1 15-16,-4-10-28 16,4 23-17-16,-2-14-29 0,-1 3-13 0,-1 1-25 15,-1-2-14-15,1 2 6 0,0-13-20 0,-2 21 2 16,2-12-43-16,0-9-24 16,-1 15 6-16,1-15 2 0,1 13 10 15,-1-13-40-15,0 0 4 0,0 0 9 0,0 0 42 16,10 3-65-16,-10-3 6 0,0 0-11 15,23-21 4-15,-11 13-20 0,-2 0 5 0,3-1-21 16,1 2 52-16,0-1-44 0,0 1-16 0,2 0 9 16,-1 2-1-16,0 1 31 0,0 3-28 15,-2-1-5-15,1 0-18 0,0 4-16 0,-14-2 11 16,27 6-5-16,-16-2-3 0,1 0 23 16,-1 5-33-16,0-1 26 0,0 0-1 0,-2 0-28 15,-2 1-10-15,0-2-25 0,0 1-11 16,0-2-89-16,-7-6-44 0,9 10-95 0,-9-10-71 15,10 7-79-15,-10-7-98 0,0 0-274 0,18-2 100 0,-18 2 44 0,20-7 56 16,-6 2 58-16,1-1 42 0,3-4 49 16</inkml:trace>
  <inkml:trace contextRef="#ctx0" brushRef="#br0" timeOffset="66877.66">8065 6078 936 0,'0'0'441'0,"0"0"-27"16,0 0-2-16,0 0-10 0,0 0-41 16,0 0-28-16,0 0-34 0,0 0-12 15,0 0-39-15,38-3-2 0,-20-1-39 0,2 1-7 0,0 0-21 16,2 0-35-16,0 0-6 0,5-2-36 0,-5 1-35 15,-1 3-47-15,-1-2-35 0,1 0-26 16,-1 1-69-16,-6-1-54 0,0 1-125 0,-2 1-118 16,-1 0 38-16,-11 1-422 0,14-1 59 15,-14 1 67 1,0 0 79-16,15 5 56 0,-15-5 31 0</inkml:trace>
  <inkml:trace contextRef="#ctx0" brushRef="#br0" timeOffset="67158.32">8172 6179 1251 0,'0'0'497'0,"0"13"-42"0,0-13 4 16,0 0-42-16,0 0-56 0,0 0 5 15,9 11-64-15,-9-11 18 0,0 0-54 16,17-1-18-16,-17 1-35 0,24-6-14 0,-11 3 1 0,3-2-34 0,0 3 11 0,4-1-14 15,-2-2-37-15,-1 3-3 0,3-2-8 16,-6 3 6-16,6-2-34 0,-6 2-62 0,0 0-20 16,-1 0-53-16,-13 1-42 0,24-2-89 15,-16 1-123-15,-8 1-192 0,17-2-415 16,-17 2 44-16,16-1 95 0,-5-1 76 0,-11 2 59 0,27-5 57 16,-13 3 109-16,4-1-7 0</inkml:trace>
  <inkml:trace contextRef="#ctx0" brushRef="#br0" timeOffset="67543.53">8930 5941 877 0,'0'0'315'0,"0"0"-15"0,0 0-16 15,0 0-13-15,0 0-12 0,0 0-6 16,-28-3 1-16,28 3 4 0,-21 11-17 15,9-3 2-15,1 2 0 0,-2 4-18 0,2 1-33 16,-2 1 0-16,5 3 10 0,0-3-10 0,3 5 13 16,2-1-46-16,0-2-44 0,3-1 13 15,1 1 5-15,2-2 5 0,0-3-30 16,1-4 10-16,2 0-22 0,1-4-28 16,-7-5 44-16,19 2-35 0,-19-2 5 0,24-9 18 15,-10 0-62-15,-2 0-2 0,0 0 2 0,-1-3 26 16,2 1-33-16,-3 0-34 0,1-3 65 15,-1 2-62-15,-2-2 10 0,1 1-28 16,-2-2-20-16,-3 4 30 0,-1-1-38 0,0 1 28 16,1 1-28-16,-4 10-18 0,2-17 0 15,-2 17-5-15,-2-12-10 0,2 12 15 0,-6-8-78 16,6 8-34-16,-12-1-46 0,12 1-75 0,-19 3-141 16,19-3-440-16,-21 3 61 0,21-3 111 15,-17 4 94-15,17-4 36 0,-15 1 13 0,15-1 69 0</inkml:trace>
  <inkml:trace contextRef="#ctx0" brushRef="#br0" timeOffset="71236.38">1460 9134 1044 0,'0'0'389'0,"0"0"-41"16,0 0-43-16,14-1-24 0,-14 1-43 0,0 0 11 0,7-4-42 15,-7 4-7-15,0 0-37 0,0 0 19 0,10-5-41 16,-10 5 10-16,0 0-8 0,0 0-5 16,0 0 24-16,10-5-6 0,-10 5 3 0,0 0-34 15,0 0 0-15,0 0-2 0,0 0 3 0,7-6-19 16,-7 6-22-16,0 0 32 0,0 0-30 16,2-10 31-16,-2 10-85 0,0 0 49 0,0 0 11 15,2-13-37-15,-2 13-43 0,0 0-2 16,0 0 33-16,-4-14-20 0,4 14 2 0,0 0-14 15,0 0 40-15,-3-9-27 16,3 9 16-16,0 0 33 0,0 0-35 16,0 0 38-16,0 0-3 0,0 0 49 0,-13 27 0 15,12-11-11-15,-2 5 6 0,2 5 5 0,-3 2-13 16,2 9-3-16,2 1 9 0,0 2-32 0,2 17 0 16,0-3-12-16,1 0 15 0,1-1-23 15,3-11 28-15,-3-5 13 0,1-3 13 16,-1-4-10-16,3-3-108 0,-3-5 0 0,0-4 0 15,2-2 0-15,-2-6 0 0,4-3 0 0,4-1 0 16,-12-6 0-16,24-3 0 0,-8-4 0 16,2-6 0-16,5-6 0 15,9-9 0-15,-1-4 0 0,-2 0 0 0,0-3 0 0,-2 0 0 0,0-2 0 16,-4 3 0-16,-3 5 0 0,-5 4 0 0,-2 1 0 16,-1 3 0-16,0 2 0 0,-4 2 0 0,-1 0 0 15,2 5-167-15,-4-1-132 0,0 5-24 16,-2-1-53-16,-3 9-123 0,4-11-54 0,-4 11-407 15,0 0 105-15,0 0 79 0,0 0 67 16,0 0 90-16,0 0 110 0,0 0 9 0,4 35 19 16,-2-24 133-16</inkml:trace>
  <inkml:trace contextRef="#ctx0" brushRef="#br0" timeOffset="71555.19">1977 9656 1103 0,'-2'11'417'0,"2"-11"-20"0,-2 14-29 16,2-14-37-16,-5 14 9 0,1-3-28 0,-2 2 11 15,0 1-42-15,-1 1-12 0,-1 1-8 16,1 5-2-16,-4 0-24 15,3 1-4-15,-2 7-16 0,-2-3-13 16,2 2 28-16,0 0-53 0,1 1-1 0,0-2-25 16,1 2-7-16,-1-6-9 0,2-2-17 0,2-1-3 15,0-4-7-15,1-1-8 0,0-2-70 16,2-1-30-16,1-5-84 0,1-7-44 0,0 0-64 16,0 0-79-16,0 0-129 0,0 0-178 15,34-16-354-15,-21-1 121 0,3 2 43 0,4-3 92 16,3 1 21-16,1-2 133 0,0 1 17 15,-1-2 70-15</inkml:trace>
  <inkml:trace contextRef="#ctx0" brushRef="#br0" timeOffset="71919.67">2414 9510 1169 0,'-12'0'499'0,"12"0"-40"15,0 0-29-15,0 0-39 0,0 0 6 0,0 0-67 0,0 0-28 0,0 0 0 16,39-7-53-16,-24 3-4 0,1 0-7 15,2 2-35-15,5-1-17 0,-2 0-14 0,7 0-36 16,2 0 2-16,1 0-28 0,2 1-21 0,-1 0-4 16,-2 0-24-16,1 2-40 0,-6 0-13 15,1 0-49-15,-2 0-35 0,-3 2-84 0,-3-2-52 16,-2 1-165-16,-1 5-152 0,-3-5-306 16,-12-1 72-16,19 2 100 0,-9 2 80 15,-10-4-3-15,11 5 102 0,-11-5 46 0,8 6 98 0</inkml:trace>
  <inkml:trace contextRef="#ctx0" brushRef="#br0" timeOffset="72235.55">2561 9669 1487 0,'0'0'576'0,"0"0"-29"16,0 0-17-16,0 0-49 0,0 0-40 15,0 0-19-15,0 0-28 0,0 0-15 0,0 0 0 16,0 0-51-16,0 0 7 0,42 1-28 0,-42-1 0 16,16 0-71-1,-16 0 12-15,22-1-46 0,-7 1-17 0,0 0-9 0,4 1 6 0,3 1-133 0,3 0-49 0,5 0 0 16,7 4 0-16,-2-2 0 16,2 2 0-16,0-1 0 0,-6-1 0 0,-2 1 0 15,-3-1 0-15,1 0 0 0,-7-1 0 0,-1-1-213 16,-3 1-140-16,-1-3-131 0,-2 7-192 15,-13-7-294-15,23-3 51 0,-23 3 133 0,18-4 42 16,-5 1 63-16,-3 1 56 0,1 0 77 0,2-2 44 16,-2 0 71-16</inkml:trace>
  <inkml:trace contextRef="#ctx0" brushRef="#br0" timeOffset="83606.14">4134 9050 970 0,'0'0'368'0,"13"-2"-4"16,-13 2-29-16,0 0-51 0,0 0-25 0,0 0 7 15,0 0-8-15,0 0-17 0,0 0-11 16,0 0-17-16,0 0-1 0,0 0 19 0,11-3-37 16,-11 3-4-16,0 0-14 0,0 0-17 0,0 0 28 15,0 0-44-15,0 0-20 16,0 0 10-16,0 0-28 0,0 0 15 0,-17 30 1 0,11-21-32 0,1 0 24 0,-1 1-16 16,0 4 3-16,-2-2-26 0,0 2 0 15,0 1-7-15,3-1-21 0,-5-1 21 0,3 0 2 16,1-1-21-16,-1 0-17 0,3-1 2 0,-2-1 26 15,2 0-23-15,0-2 20 0,-1 3-2 16,5-11 10-16,-5 15-10 0,2-8-8 16,3-7-10-16,-2 12 10 0,2-12-3 0,0 0 1 15,3 16-29-15,-3-16 8 0,10 10 13 16,-3-5-10-16,6 0-13 0,3-2 15 0,3 1-16 16,4 0-24-16,-2-1 24 0,3-1-9 15,-1-2-67-15,-1 0-43 16,0 0-85-16,-1-1-70 0,0-2-55 0,-2-1-122 0,0-2-125 15,-3-1-366-15,5-5 42 0,-1 1 128 16,0-2 59-16,-2-1 117 0,-1-3-12 16,-3 0 58-16,-1-2 59 0</inkml:trace>
  <inkml:trace contextRef="#ctx0" brushRef="#br0" timeOffset="83939.13">4510 8979 1366 0,'0'0'510'0,"0"0"-3"0,0 0-13 15,0 0-26-15,0 0-48 16,3 38-16-16,-3-38-27 0,-3 21-63 0,3-10-22 16,-3 1-31-16,0 4-33 0,-1 1-8 15,-2 0-12-15,1 5-11 0,-5-1-3 0,1 1-4 16,-2 3-37-16,-3 1 24 0,1 1-36 16,-1 0-29-16,0-1 24 0,0 0-6 0,-3 1 3 15,-6 8-53-15,5-6 12 0,1-3 13 0,1-1-36 16,1-1-2-16,2-1-14 0,-1-1-17 15,4-3 3-15,0 1-21 0,0-5-18 0,3 1 0 16,1-1 0-16,1 0 0 0,2-1 0 0,-1-2 0 16,1 0-3-16,0-1-5 0,2-1-15 15,1-10-51-15,-3 19-5 16,2-10-16-16,1-9-18 0,-3 14-20 0,3-14-59 0,-3 15-5 0,0-8-49 0,3-7-2 16,-6 12-72-16,1-6-56 0,5-6-75 0,-10 10-35 15,10-10-433-15,0 0 156 0,0 0-51 16,0 0 141-16,0 0 59 0,0 0 74 15,0 0 43-15</inkml:trace>
  <inkml:trace contextRef="#ctx0" brushRef="#br0" timeOffset="103550.26">17299 6029 698 0,'0'0'177'0,"0"0"7"0,0 0-2 0,0 0 7 15,0 0-30-15,0 0-3 0,0 0-7 16,0-12 14-16,0 12-19 0,0 0 2 0,0 0 7 15,-16 1 1-15,16-1-34 0,0 0-5 16,0 0-7-16,0 0 30 0,-17 7-18 0,17-7 24 16,0 0-9-16,-8 9-22 0,8-9-8 15,0 0 13-15,-3 11-8 0,3-11-18 16,0 0-10-16,0 0 20 0,0 0-12 0,0 0 2 16,13 15-25-16,-13-15 4 0,0 0-9 0,0 0 17 15,0 0-30-15,29-20-16 0,-22 13 23 16,-1-3-12-16,0 2-8 0,-2-1-13 0,3 2-21 15,-7 7 47-15,8-15-34 0,-5 8-7 16,-3 7 5-16,5-10-13 0,-5 10 15 0,0 0 5 16,0 0-14-16,0 0-6 0,0 0 0 0,0 0 2 15,-27 3-2-15,27-3 10 0,-20 20-2 16,9-7 0-16,-1 5-3 0,4 2 8 16,-1 1 5-16,4 1-11 0,0 1 1 0,4 3 7 0,2-6-2 15,1 2 13-15,4-1-13 0,-1-4 20 16,4-2-18-16,1-2 26 0,-2-2 3 15,3-7-32-15,-1-1 17 0,-10-3-1 0,23-5-28 16,-12 0 15-16,3-3-2 0,-2-3 18 16,-1-2-16-16,3-2-5 0,-4-2 11 0,1 0-19 15,-1-1 6-15,-1 4-11 0,-4-2 26 16,0 0-12-16,-1 3-4 0,-2-1 6 0,-2 0-10 16,0 3 9-16,-6-1-14 0,0 1 10 0,-1 3-26 15,-3 2-8-15,-1 1 6 0,-1 4 2 16,12 1 7-16,-24 6-6 0,13 1 4 0,0 2-13 15,1 3 3-15,3 2 8 0,1 1 15 0,4 1 13 16,4 3-21-16,2-1 0 0,2 2 21 16,2-2-18-16,4 2 15 0,0-6-10 0,1-1 21 15,0-5-6-15,-2-1-10 0,2-4 3 16,-3-3 7-16,-10 0 26 0,24-6-36 0,-14 0 5 16,0-3 6-16,1-2-3 0,-4-1 7 0,-1-4-25 15,-2 0 0-15,0-2 15 0,0 0 8 16,-2 2-5-16,-2 1-8 0,-2-3-3 0,-2 1-14 15,0 2 6-15,-2 0 6 0,-1 1 11 0,-3 3-4 32,0 1-9-32,-1 2-6 0,-1 4-10 0,3 4-5 15,9 0 36-15,-21 11-3 0,12-3 0 0,2 4-33 16,0 2 16-16,3 2 7 16,0 0-13-16,1 1 36 0,3-1 3 0,1-3-26 15,-1 0 12-15,4-1 29 0,-4-12 0 0,4 19-30 16,-2-12 30-16,-2-7-22 0,7 6 13 15,-7-6 1-15,0 0 8 0,0 0 8 0,14-18-29 16,-8 6-17-16,-5 1 15 0,2-4-3 0,-2 2 0 16,2 0-21-16,-1-1 30 0,-1 2-21 15,-2-2 7-15,1 3-18 0,-3 0-10 0,1-1 36 16,0 3-20-16,2 9-26 0,-10-10 22 16,10 10-9-16,-11-1 24 0,11 1-9 15,0 0-9-15,-19 19 17 0,14-9 15 0,0 2-21 16,2 1-9-16,2-1 3 0,1 2-9 15,0-1 9-15,1 0 8 0,2-1-13 0,0-3 1 16,-3-9 14-16,7 16 5 0,0-13-2 0,-7-3-37 16,0 0-5-16,17-1-19 0,-17 1-5 15,20-12 14-15,-12 2-38 0,3-2-14 0,0 1-7 16,-3 1 4-16,1-1-35 0,-1 2-18 16,-2 0-82-16,-1 2-69 0,-5 7-87 0,9-10 77 15,-9 10-295-15,8-4-143 0,-8 4 85 0,0 0 71 16,0 0 59-16,10-2 100 15</inkml:trace>
  <inkml:trace contextRef="#ctx0" brushRef="#br0" timeOffset="104432.63">17497 5334 1177 0,'0'0'340'0,"0"0"-25"15,0 0-33-15,0 0-29 0,0 0-38 0,0 0-18 16,0 0-23-16,0 0-20 0,0 0 5 15,0 0-6-15,0 0-15 0,0 0-4 0,16 26 14 16,-14-14 6-16,-1 1-19 0,2 2 14 16,1 1-6-16,2 0 8 0,0 4 8 0,2 0 7 15,4 0-10-15,-1-1-5 0,3-2-12 0,-3 2 17 16,5-3-8-16,-3 0-25 0,-1-3 25 16,0-3 1-16,-1 0 17 0,2-4-33 0,-3-2-17 15,-10-4-29-15,21 0-5 0,-21 0 7 0,17-16-2 16,-10 1-15-16,1-5 5 0,-1-2-6 15,0-2-9-15,-1-5-6 0,2-2-2 0,-2 1-13 16,0-1 5-16,-2 6-18 0,2 0 3 0,-1 2-8 16,-1 2-39-16,1 1-50 0,-2 5-8 15,0-1-29-15,-1 4-66 0,1 1-15 0,-1 0-41 16,-2 11-18-16,4-16-80 0,-4 16-51 16,5-7-12-16,-5 7-37 0,0 0-444 15,0 0 99-15,16 1 33 0,-16-1 144 0,0 0 35 16,20 12 119-16,-12-6-37 0</inkml:trace>
  <inkml:trace contextRef="#ctx0" brushRef="#br0" timeOffset="104745.23">17989 5472 1185 0,'0'0'350'0,"0"0"-37"0,4 10-9 16,-4-10-32-16,1 14 4 0,-1-14 0 15,0 16 1-15,0-4-16 0,0 0-28 0,0 1 7 16,0 0-22-16,2 1-21 0,-2 1 8 16,3 1 15-16,-2 0-59 0,1-1-22 15,0 0 19-15,1 0-58 0,0-2 5 0,-2-2-33 0,0 1-6 16,1 0-15-16,-2-12-30 15,1 19-62-15,2-11-67 0,-3-8-78 0,2 13-114 0,-2-13-171 16,0 0-353-16,0 0 89 0,0 0 57 0,11 4 33 16,-11-4 105-16,0 0 43 15,20-13 37-15</inkml:trace>
  <inkml:trace contextRef="#ctx0" brushRef="#br0" timeOffset="136031.18">3891 9372 1026 0,'0'0'333'0,"0"0"-42"0,0 0-1 16,18-11-32-16,-18 11-2 0,0 0-23 0,0 0 33 15,0 0-66-15,0 0 2 0,0 0 18 16,0 0-51-16,0 0-18 0,0 0-15 0,17 22-13 15,-13-11-8-15,-2 2-5 0,1-1-23 0,-2 4 10 16,2-2-30-16,0 4 10 16,0-2-31-1,-2-2 2-15,0-1 9 0,2-1-1 0,-1 0-7 0,-1 1-24 0,1-3 6 16,-2-10 5-16,5 18-5 0,-5-10 4 16,0-8-24-16,3 12-4 0,-3-12 1 0,1 13-3 15,-1-13 5-15,2 12 3 0,-2-12-3 0,3 13 1 16,-3-13-14-16,4 12 49 0,-1-3-48 15,-3-9-3-15,5 16 10 0,0-7-3 0,-1 0 11 16,-4-9-13-16,8 15 3 0,-8-15-11 16,6 11 13-16,-3-5 28 0,-3-6-25 0,6 9 7 15,-6-9-15-15,0 0 8 0,0 0 0 16,0 0-8-16,16-16-8 0,-11 1-2 16,-1-2 7-16,-1-3 1 15,-2-4-19-15,-1-2 16 0,-1-1-5 0,1-1-11 0,-3-2 16 16,1 1 3-16,0-5-9 0,-3 2 19 15,1 0-36-15,0 7 30 0,0 2-22 16,0 3 10-16,-1 2-8 0,2 2 10 0,0 3 16 16,1 3-26-16,0 0 13 0,2 10 5 0,-6-7 2 15,6 7 11-15,0 0-28 0,0 0-6 16,0 0 26-16,-11 26 8 0,11-12-20 0,0 6 1 16,3 6-1-16,3 1 7 0,1 6 10 0,4 12 36 15,2-9-20-15,-2-5-14 0,1-2 32 16,3-1 2-16,-2-1 26 0,2-4-8 15,-3-5-16-15,-1 0 39 0,2-7-48 0,-1-1 15 0,1-3-26 0,-2-5 2 0,-11-2-1 16,27-9-1-16,-15-1-8 0,0-5-33 16,0-5-7-16,-2-3-3 0,-2-4-18 0,0-3 23 15,-2-2-36-15,-2-2-2 0,-1 0-11 16,-3 4 29-16,0 0-6 0,0 1-2 0,0 3-20 16,-3 4 15-16,2 0-11 0,0 5 19 15,-2 0-6-15,1 5 18 0,1 3-10 0,1 9 21 16,-3-11 10-16,3 11-6 0,0 0 1 0,0 0 28 15,0 0-39-15,-4 41 26 0,8-18-23 16,-1 4 5-16,3 6-2 16,-2 1-1-16,7-2 39 15,-2-1 23-15,2 0-26 0,1-5 1 0,0-5-3 0,-2-1 43 16,2-5-36-16,-3-4 11 0,2-3-28 0,2-5 17 16,-13-3-2-16,22-3 18 0,-9-5-44 0,0-6 24 15,1-4-9-15,-4-4 19 16,3-5-21-16,-3-6-2 0,-2-13-19 0,-2 6-4 15,-2 4-14-15,-3-1-4 0,1 3-16 0,-4 2-2 0,2 4-21 16,-1 2 49-16,-3 1-31 16,3 6 11-16,-2 1-16 0,1 3 30 0,-1 4 9 15,-1 5-9-15,4 6 4 0,0 0-1 0,0 0 11 16,-21 14 12-16,14 3-28 16,0 5 18-16,1 2-8 0,2 4 14 15,-2 2-4-15,5-1 21 0,1-1-17 0,1-1 40 16,2-4-23-16,1-3 38 0,-1-2-30 0,3-2-3 15,-2-6-12-15,0-2 28 0,3-2-14 0,-7-6 1 16,0 0 2-16,20 0-12 0,-20 0-16 16,13-12 36-16,-8 1-30 0,1-1 9 15,0-4-4-15,-2-6 2 0,0 3 0 0,-1 1-13 16,-1-3 13-16,2 3-8 0,-3-1-7 0,-1 4 30 16,1 1-20-16,-1 2-3 0,0 1-10 15,0 11 13-15,0-15-2 0,0 15 4 0,-2-8-5 16,2 8-2-16,0 0-5 0,0 0 20 15,0 0-8-15,0 0 14 0,0 0-29 0,-10 28 10 0,10-28 8 0,-3 18 10 16,2-6-35-16,1-1-14 0,0-11 6 0,1 20-11 16,2-12-55-16,0 3-45 0,-3-11-112 15,11 13 28-15,-1-8-127 0,0-1-303 0,7-1 10 16,4-1 108-16,6 0 3 0,4-2 122 16,3-1-5-16</inkml:trace>
  <inkml:trace contextRef="#ctx0" brushRef="#br0" timeOffset="136767.78">5503 9168 770 0,'0'0'379'0,"-12"-3"-23"16,12 3 28-16,0 0-77 0,0 0 61 0,0 0-27 0,0 0-26 16,0 0-24-16,0 0-4 0,0 0-18 15,0 0-23-15,0 0-21 0,34-4 5 0,-19 3-17 16,5-1-11-16,1 0-18 0,2 0-17 16,7-1-27-16,-1 2-24 0,4 0-14 15,2 1-18-15,6 0 3 0,3 0-25 0,-3 2 2 0,-1 3-18 0,-1-3-3 16,-8 1 29-16,-1 1-16 0,-5 1 14 15,-2 1-55-15,-6 3 3 0,-6 1 0 0,0 2 10 16,-6-2-3-16,-5 2-7 0,-6 2-18 16,-7 3 3-16,-4-5 2 0,-7 6-8 15,-1-1-20-15,-2-2 13 0,0 0 3 0,1-1-6 16,1 0-3-16,1-4 19 0,5 3 48 16,0-4-76-16,4 1 27 0,2-2 24 0,0-1 2 15,3 4 20-15,5-4-19 0,2 2-1 0,1 2 0 16,2-11 10-16,9 18-7 15,-1-7 0-15,8 3-18 0,1-3 17 16,4 0-14-16,6 3-9 0,5 0 1 0,8 7 15 0,-6-5-13 16,-7-2 21-16,0 2-18 0,-3 1-13 15,-4 3-8-15,-5-3-2 0,-4 3 7 0,-1 1 3 16,-4-1-7-16,-6 1 7 0,-2-4-3 16,-2 2-10-16,-3-1 11 0,-4-2 9 15,-4 1-14-15,-3-3-1 0,-3-1-2 0,-6 1 10 0,3-5-23 16,-3-2 10-16,-2-1 31 15,-4-4-31-15,-1 0-13 0,-2-2 6 0,-4-2-3 16,-3 2-38-16,1-4-65 16,1-1-25-16,3 1-51 0,-1-2-46 0,2 1-75 0,1-3-125 0,11 1-115 0,-2-1-271 15,7 4 68-15,6-3 75 0,7 2 61 0,7 5 129 16,0-10-24-16,0 10 13 0</inkml:trace>
  <inkml:trace contextRef="#ctx0" brushRef="#br0" timeOffset="170591.18">4716 9531 440 0,'0'0'158'0,"0"0"6"0,0 0-10 0,0 0-36 16,0 0-6-16,0 0 24 0,0 0-31 0,0 0 20 15,0 0-2-15,0 0 20 0,29 6-7 0,-29-6 18 16,0 0-52-16,14 5 36 16,-14-5-7-16,0 0 5 0,11 5 15 0,-11-5 5 0,0 0-5 0,9 3 15 0,-9-3-20 15,0 0-10-15,0 0-13 0,11 6 2 16,-11-6-7-16,0 0 7 0,0 0-20 0,0 0 49 16,5 8-37-16,-5-8 1 0,0 0-3 0,0 0 21 15,2 11 12-15,-2-11 14 16,0 0-39-16,0 0 48 0,0 0-5 0,3 12 16 15,-3-12-15-15,0 0 40 0,0 0-38 0,10 7 7 16,-10-7-42-16,14 0-6 0,-14 0-16 16,21-1-17-16,-6 0 7 0,3-2-17 0,3 2-8 15,8-2-8-15,0 1-41 0,0 0 13 16,1-1 5-16,1 1 0 16,0 0 5-16,-1 0-15 0,-2 0-8 0,-4 1 3 15,-1 0-11-15,-1 1 3 0,-1-3 3 0,0 2-21 16,-5 0 23-16,-1 1-23 0,0-2-5 15,-1 1-28-15,-1 1 10 0,-2-3-15 0,-11 3 2 16,18-3-33-16,-18 3 13 0,15-1 2 0,-15 1 14 16,14 0-35-16,-14 0 7 0,0 0 24 15,14-2-40-15,-14 2 63 0,0 0-2 0,0 0-5 16,20 3 13-16,-20-3-5 0,0 0 10 0,0 0-18 16,15 0 2-16,-15 0 14 0,0 0-19 15,0 0-10-15,13 2-7 16,-13-2 9-16,0 0 4 0,0 0 24 0,0 0-32 15,0 0 10-15,-37 5 7 0,23-3 4 0,-4 2 22 16,-2-1-28-16,-3-1 2 0,-3 2 16 16,2-2 20-16,-2 2-38 0,-2-1 8 0,1 0 23 15,4-1-19-15,-1 0-6 0,0-1-22 16,3 1 19-16,0 0 7 0,1-1-3 0,2-1-7 16,1 1 3-16,2 0 30 0,2 0 3 0,0-1-28 0,13 0 17 15,-23 3-17-15,16-1 30 0,7-2-7 16,-14 1 0-16,14-1 4 0,0 0 4 0,0 0-16 15,0 0 2-15,0 0 6 16,0 0 20-16,0 0-18 0,0 0-20 0,0 0 43 0,58-4-35 16,-37 1 7-16,2 0 10 0,-1 0-15 0,0 1 0 15,0-2-10-15,-1 1-5 0,-4 1-8 0,0 0-3 0,-3 0-25 16,0-1-34-16,-4 2-14 16,-10 1 14-16,0 0-25 0,0 0-14 0,0 0 2 15,0 0-39-15,0 0-36 0,0 0-33 0,0 0-85 16,0 0-72-16,-47 10-30 0,35-8-320 15,-1-1 41-15,13-1 56 0,-18 0 82 0,18 0 20 16,-12-1 77-16,12 1 44 0</inkml:trace>
  <inkml:trace contextRef="#ctx0" brushRef="#br0" timeOffset="204479.46">1234 10872 872 0,'11'-2'336'0,"-11"2"4"16,12-2-43-16,-12 2-5 0,12-3-13 0,-12 3-21 16,10-4 29-16,-10 4-57 0,0 0 1 15,13-3-44-15,-13 3-11 0,0 0 19 0,0 0-65 16,11-3 26-16,-11 3-48 0,0 0 35 16,0 0-20-16,0 0-31 0,0 0-5 0,0 0 31 15,0 0-36-15,-22 19 8 0,8-9 4 16,-1 4 14-16,-3 2-21 0,2-1 10 0,-4 5-15 0,3 1 10 0,3-2 3 15,0 6-11-15,1-3 9 0,3 0-1 0,1 0 5 16,3 1-28-16,3-1-10 0,-1 0 2 16,8-2-4-16,-1 4-4 0,5-4 4 0,6 4-27 15,6-1 14-15,3-3-13 0,12 3-1 0,0-5 14 16,-6-4-47-16,4-4 24 0,1-3-6 16,-4-2-22-16,3-3 1 0,-4-4-37 0,1-2-54 15,-3-3-26-15,4-6-56 0,-4-1-65 0,-3-6-150 16,-1-3-136-16,4-9-330 0,-2-5 77 15,-1 1 61-15,-1-3 90 16,1 1 51-16,-5-1 95 16,-7 8-1-16,-7 2 65 0</inkml:trace>
  <inkml:trace contextRef="#ctx0" brushRef="#br0" timeOffset="204662.97">1368 10554 1540 0,'-4'-5'497'0,"4"5"-36"0,0 0-36 15,0 0-41-15,0 0-59 0,25-13-8 16,-14 8-63-16,6 0 17 0,0-2-48 0,-1 1-55 16,1 0-32-16,-3-1-26 0,0 1-64 15,-3 1-61-15,-1 0-77 0,1 2-72 16,-11 3-148-16,10-5-108 0,-10 5-363 16,0 0 127-16,0 0 11 0,0 0 105 0,2 21 13 15,-2-21 43-15,-2 25 77 0</inkml:trace>
  <inkml:trace contextRef="#ctx0" brushRef="#br0" timeOffset="205255.36">1657 11283 560 0,'0'0'205'0,"26"0"-8"16,-17 0 10-16,-9 0 26 0,22 1 13 15,-22-1-16-15,18-1 11 0,-18 1-3 0,19 0 23 16,-19 0-13-16,16 1 1 15,-16-1-11-15,17 2 30 16,-17-2-45-16,20 6 0 0,-11-2-3 0,0-1-15 0,2 3-13 16,-3-1-28-16,1 2 7 0,-2 0-25 0,1 2-31 15,-4 0 11-15,1-1-21 0,-5-8 5 16,4 22-29-16,-5-11 1 0,-2 2-7 0,-3 0-29 16,-2 0 6-16,1 0-10 0,-5 3 7 15,-3 0-18-15,2 0 28 0,-2-1-29 16,-3 1 1-16,-1-4-10 0,-4 6-24 0,0-2 36 15,2-2-23-15,0 0 19 0,0-2-14 16,3 2 39-16,-3-3-57 0,5-1 26 0,0 1-5 16,3-4-2-16,3-1 9 0,-2 0 14 15,6 0 12-15,6-6-21 16,-7 9 1-16,7-9 20 0,0 0-10 0,13 17-15 0,-1-13-6 16,3 3-9-16,7-1 9 0,2-1 3 15,1 0-8-15,1 1 11 0,4-1-21 16,0-1-2-16,-1 0-8 0,2 0-26 0,-1-2-13 0,0 0-9 15,-2 0-6-15,2-1-49 16,-5-1-48-16,0-3-84 0,4 0-114 0,-5-2-206 16,1-3-298-16,1 1 57 0,1-2 89 0,1 4 80 15,4-5 66-15,1 0 83 0,1-1-9 16,-1 0 26-16</inkml:trace>
  <inkml:trace contextRef="#ctx0" brushRef="#br0" timeOffset="205977.71">2494 10870 1023 0,'0'0'438'0,"0"0"-46"0,-11 3-16 0,11-3-46 16,0 0-25-16,0 0-16 0,-11 5 16 0,11-5-21 16,0 0-3-16,0 0-30 0,0 0-3 0,0 0-17 0,0 0-11 15,-10 2 0-15,10-2-25 0,0 0 9 0,0 0-35 16,0 0 13-16,0 0-26 0,0 0 11 15,0 0-32-15,0 0-20 0,0 0-12 0,0 0-14 16,42-2 22-16,-42 2-40 0,29 0 16 0,-13 1-33 16,4 0 0-16,3 2 17 0,2-2-19 15,5 4-14-15,1-1-28 0,4 3-12 0,1 0-19 16,-2 0-15-16,0-2 26 0,-6 1-77 16,-1 0-54-16,-2 1-51 0,-4-3-51 15,-4 1-97-15,2-2-144 0,-5-2-438 16,1 2 73-16,-2 0 73 0,3-2 95 15,-4 1 62-15,-12-2 99 0,26 4 18 0,-15-4 60 16</inkml:trace>
  <inkml:trace contextRef="#ctx0" brushRef="#br0" timeOffset="206659.36">2534 11167 1185 0,'-9'2'440'0,"9"-2"-25"16,0 0-6-16,0 0-10 0,0 0 1 0,0 0-32 16,-10 4-30-16,10-4-33 0,0 0-3 0,0 0-33 15,0 0-31-15,0 0 2 0,33 12-20 16,-23-9-40-16,3 0-24 0,1 0 28 0,2 1-33 15,3-1-28-15,1 3-8 0,5-2-66 16,0 3 15-16,1 0 7 0,1 1-68 0,0-2-8 0,0 2-46 0,-2-2-34 16,-2 1-50-16,-3 0-24 0,-1-2-46 0,-2 1 16 15,0-1-90-15,-4-2-218 0,1 4-217 16,-4-3-77-16,2-1 72 0,0 2 45 0,1-2 91 16,1 0 76-16,-1 0 41 0,3-2 69 15</inkml:trace>
  <inkml:trace contextRef="#ctx0" brushRef="#br0" timeOffset="207777.86">4263 10138 1128 0,'0'0'389'0,"0"0"-28"0,0 0-5 0,0 0-10 0,0 0-3 16,0 0-44-16,0 0-10 0,0 0-15 16,0 0-28-16,0 0 18 0,0 0-24 0,0 0-7 15,0 0-8-15,0 0-22 16,0 0 7-16,12 27-18 0,-12-27 5 0,2 27-21 15,-1-9 26-15,-1 1-17 0,2 3-24 0,-1 5 0 0,3-1-12 0,-1 3-8 16,4 3-19-16,1 0 11 0,1 0-30 0,1-1-6 31,3-1 3-31,-3-1 10 0,1-2-33 0,2-3 7 0,-2-5 16 0,3 0-59 16,-1-4 18-16,2-4 2 0,1-3 1 16,4-3-6-16,-2-4-46 0,5-3-4 0,2-5-6 15,6-4 0-15,0-3 0 0,9-9 0 16,-3-5 0-16,-1-2 0 0,-5-2 0 0,-2 1 0 15,-5-3 0-15,-4 9 0 0,-8 3-24 16,1 3-111-16,-5 4-39 0,0 2-8 0,0-1-5 16,-2 4-18-16,-2 2-48 15,0 1-21-15,-4 7-46 0,0 0-102 0,0 0-121 0,0 0-281 0,0 0-54 16,0 0 105-16,0 0 41 0,0 0 115 16,14 20 51-16,-7-12 70 0,0 4 45 0</inkml:trace>
  <inkml:trace contextRef="#ctx0" brushRef="#br0" timeOffset="208381.6">4786 10731 1008 0,'0'0'417'15,"0"0"-23"-15,0 0-25 0,-10 5-31 16,10-5-28-16,0 0-8 0,-9 6-28 16,9-6-11-16,0 0 11 0,-7 7-49 0,7-7-12 0,-8 9 4 15,8-9-22-15,-12 12 2 16,7-6-13-16,-1 2 13 0,-1-1-61 0,0 0 5 16,7-7 5-16,-10 10 0 0,10-10-18 0,-7 9-5 15,7-9 2-15,-7 7-5 0,7-7-10 16,0 0 8-16,0 0-21 0,0 0 3 0,0 0 10 15,0 0-7-15,0 0-42 16,45-16-5-16,-29 9 29 16,1 0-44-16,4-2 38 0,-3 2-30 0,-1 1 15 0,0-1-21 0,3 2-27 15,-4 2 2-15,-1 0 20 0,-1 3-2 16,2 0 5-16,-16 0-28 0,24 6-8 0,-13-2-3 16,-1 2 6-16,1 3-8 0,-1 1 23 15,-3 2-21-15,-1 1-25 0,1-1 31 16,-2 1-28-16,0 2 7 0,-1-1-23 0,-1-3 26 15,1 1-34-15,-1-2-22 0,0 0-32 0,-3-10-32 16,8 15-47-16,-4-10-155 0,-4-5-127 16,12 5-104-16,-12-5-412 0,0 0 89 0,30-7 83 15,-17 3 58-15,3-1 105 16,1-1 43-16,0 0 116 0,3-1 2 16</inkml:trace>
  <inkml:trace contextRef="#ctx0" brushRef="#br0" timeOffset="208760.41">5284 10673 1223 0,'-15'0'479'0,"15"0"-39"0,0 0 13 16,0 0-41-16,0 0-2 0,-13 0-16 0,13 0-31 16,0 0 21-16,0 0-28 0,0 0-28 15,0 0-31-15,0 0-31 0,0 0-36 0,0 0 1 16,0 0-34-16,0 0-26 0,43 3-4 16,-30-1-11-16,0-1-41 0,2 0 23 0,2 0-38 15,2 1-10-15,-3 0-14 0,4 2-35 0,-3-1-5 16,1 1-67-16,-2-1-4 15,-1-1-65 1,-1 1-28-16,-1-2-41 0,0 2-44 0,-1-1-91 0,-12-2-121 0,17 3-161 16,-17-3-320-16,22 2 53 0,-12 1 129 15,3-2 12-15,-13-1 134 0,25 3 22 0,-10-3 52 16,-2 0 120-16</inkml:trace>
  <inkml:trace contextRef="#ctx0" brushRef="#br0" timeOffset="209379.18">5952 10460 926 0,'0'0'297'0,"0"0"-21"0,0 0-12 0,0 0-10 15,0 0-11-15,-19 20 20 0,15-10-4 0,-1 3 17 16,-3 3-35-1,4 6-13-15,-3 1 0 0,1 2-3 16,-1 8 23-16,3 0-38 0,3 3 5 0,-1-1-8 0,1 0-22 16,2 1 25-16,1-3-1 0,2-5-6 15,0-2 17-15,5-3-36 0,-4-2 8 0,4-6-36 16,3-4-7-16,3-5-6 0,3-2-20 0,0-7-23 16,5-3-26-16,4-7 0 0,10-10 16 15,-3-7-13-15,0-1 4 0,-2-4-27 0,-2 0-28 16,-1 0-19-16,-2 1-37 0,-6 7-19 15,-5 2-30-15,-5 6-8 0,1-1-67 0,-1 0-45 16,-3 6-22-16,-1 0-27 0,-2 4-21 0,-1-2-56 16,0 4 41-1,-4 8-51-15,2-14-126 0,-2 14-358 0,0 0 118 16,0 0 43-16,0 0 31 0,0 0 58 0,0 0 73 16,0 0 48-16</inkml:trace>
  <inkml:trace contextRef="#ctx0" brushRef="#br0" timeOffset="209680.03">6346 10893 931 0,'-7'8'364'0,"1"5"-32"0,-3 1-17 0,-3 4-20 15,2-3-14-15,-2 4-38 0,-1-1-25 16,0 2-34-16,3 0 31 0,-1-1-48 0,0-1-29 16,2 1-2-16,2-5-8 0,0 2-13 0,0-1-21 15,1-3-30-15,3 1-38 0,1-3-29 16,2-10-58-16,0 17-82 0,0-17-95 0,4 9-16 16,-4-9-114-16,14 4-280 0,-14-4 16 0,0 0 64 15,20-1 94 1,-20 1 21-16,22-3 69 0</inkml:trace>
  <inkml:trace contextRef="#ctx0" brushRef="#br0" timeOffset="210211.2">4238 11255 1108 0,'-8'5'522'0,"8"-5"-28"0,0 0-28 16,0 0-13-16,-4 10-8 0,4-10-2 0,0 0-28 0,0 0-21 0,0 0-36 15,25 16-30-15,-13-10-16 0,7-2 3 16,4-1-23-16,8 1-34 0,12-2-40 0,22 3-5 15,6 0-27-15,3 2-29 0,21-3 1 16,2 4-9-16,6 0-32 0,2-2 24 0,0 0-44 16,2 4-25-16,-4-4-33 0,0 3 2 15,-8 1-41-15,-8-1 0 0,-17 0 0 0,-5 1 0 16,-7 1 0-16,-2-1-26 0,-13 0-46 0,-6-3-40 16,-3 3 17-16,-6-2-84 0,-1-1-34 15,-3-1-30 1,-6 0-72-16,-1-1-112 0,-2-1-113 0,-3-1-157 15,-2 1-173-15,-10-4 31 0,18 6 186 0,-9-2-15 16,-1 0 105-16,2 0 25 0,-10-4 54 0,14 8 18 16</inkml:trace>
  <inkml:trace contextRef="#ctx0" brushRef="#br0" timeOffset="211459.15">4691 11738 1446 0,'0'0'476'16,"0"0"-15"-16,0 0-34 0,18 3-56 0,-18-3-5 16,0 0-13-16,0 0-38 0,0 0-51 0,0 0-31 15,-3 20 20-15,3-20-45 0,-8 15 12 16,1-7 10-16,3 2-2 0,-2 0-5 0,0 0-37 16,1 0 4-16,-1 0-19 0,3 0-2 15,-1 0-28-15,4-10 2 16,-4 17-7-16,2-10-13 0,2-7-5 15,0 0-39-15,9 19 23 0,2-16-45 0,2 0-44 0,4-2 10 16,0 0 2-16,2-3-12 0,4-3-16 16,0 0-14-16,-1-3-6 0,1-1-21 0,-3 2 24 15,2-2-32-15,0-1 34 16,-4 1-10-16,2-2 5 0,-5 3-15 0,-1-3-6 16,-2 3 39-16,2 1-15 0,-4 0-1 0,-2 1-25 15,2 2 15-15,-10 4 1 0,12-6 2 16,-12 6 17-16,0 0 4 0,0 0 12 0,0 0 8 15,0 0 20-15,-34 36-13 0,14-15 37 0,-6 10-27 16,-6 4-9-16,-3 2 4 16,4-1 6-16,1 2 5 0,0-1 10 0,4-1-20 15,2-1 2-15,6-9-8 0,4-3-17 16,3-4 15-16,4-3-44 0,1-3-33 0,5-2-53 16,1-11-57-16,7 11-44 0,-7-11-9 0,28-5-45 15,-7-5-104-15,6-4-125 0,1-3-85 16,13-11-236-16,-4 0 39 0,7-3 64 0,0 2 53 15,-6-2 65-15,0 1 56 0,0 1 43 0,-4 0 60 16</inkml:trace>
  <inkml:trace contextRef="#ctx0" brushRef="#br0" timeOffset="211725.88">5333 11773 703 0,'0'0'249'16,"0"0"-4"-16,0 0 27 0,0 0 2 0,0 0 15 0,-50 24-13 16,25-12 19-16,-2 4-44 0,-9 9-3 0,-1 0-5 15,-2 3 3-15,1 2-13 0,3 1-18 16,3 2 7-16,4 0 6 0,4 1-8 0,7-7-15 15,5-3-3-15,4-3-28 0,4-3-2 16,4-5-3-16,4 2-34 0,5-3-12 0,5-3-7 16,2-3-2-16,6-5-36 0,4-2 19 0,3-5-77 15,7-4 44-15,9-8 3 0,2-3-52 16,-6-4 6-16,-4 1-44 0,-4-3-23 16,-7 3 10-16,-5 2 5 0,-3-3-61 15,-1 2-46-15,-3-3-21 16,-2 1-43-16,-4 2-34 0,-2 4-79 0,-2 1-56 0,-7 3-74 15,3 5-77-15,-4 1-198 0,-4 4 24 0,-1 1 69 16,9 4 194-16,-21 3-71 0,8 0 49 16,-4 2 27-16</inkml:trace>
  <inkml:trace contextRef="#ctx0" brushRef="#br0" timeOffset="212012.59">5641 11735 1092 0,'8'8'374'0,"-8"-8"-18"16,3 12-13-16,-3-12 8 0,-10 24-13 0,3-9-24 16,-4 5-1-16,-3 4-1 0,-2 3-25 0,-1 1 2 15,-7 11-38-15,4-2-3 0,-1 2-51 16,1-3-18-16,6-6 8 0,0-3-38 0,3-1-19 15,1-4-45-15,0-4-16 0,3 3-54 16,1-8-56-16,0-2-59 0,5-1-69 16,1-10-115-16,0 0-97 0,0 0-57 15,27-1-130-15,-13-9-187 16,13-4 74-16,10-10 92 0,3-1 64 0,5-1 24 0,-1 0 22 16</inkml:trace>
  <inkml:trace contextRef="#ctx0" brushRef="#br0" timeOffset="212287.78">5894 11935 652 0,'0'0'338'0,"0"0"-5"0,-40 18 30 0,24-12-32 16,-6 4 6-16,-3 0-24 0,-4 1 17 16,0 2-77-16,0-1 8 0,0-1 0 0,6-1 3 15,2 0-36-15,0-1-28 0,5 0-16 16,1-1-18-16,0-2 24 0,3 0-24 0,3-1 8 16,1 2-13-16,8-7-28 15,-10 9-7-15,10-9-19 0,1 12 6 16,-1-12-44-16,16 16 0 0,-5-9-7 0,5 1-29 15,4 2 0-15,2-2-25 0,3 1 2 16,1 0-25-16,5 1 17 0,0 0-35 16,0 0-26-16,-4-1-5 0,0 0-25 0,-3-2-55 15,3 0-12-15,-2-2-72 0,-1 1-51 0,-3-3-112 16,-1-2-70-16,4 0-105 0,-3-2-127 16,1-1 68-16,0 0 47 0,7-4 25 0,2 3 41 15,7-6 59-15</inkml:trace>
  <inkml:trace contextRef="#ctx0" brushRef="#br0" timeOffset="212679.01">6549 11628 1254 0,'-9'5'507'0,"9"-5"-11"16,0 0 8-16,0 0-86 0,-6 6 14 15,6-6-45-15,0 0-49 0,0 0-8 0,0 0-61 16,0 0-6-16,28 9-4 0,-16-8-26 16,5 0-26-16,1 0-13 0,2-1-30 0,4 2-5 15,1-1-26-15,1-1-43 0,3 3-11 16,2-1-35-16,-1 0-37 0,0 2-37 16,-3-1-29-16,-2 1-39 0,-4-2-83 15,-2 2-103-15,-5-2-177 0,-3 2-246 0,0 1-153 16,-2-1 39-16,-2 2 140 0,-7-6-21 0,7 10 116 15,-7-10 49-15,-3 14 43 0</inkml:trace>
  <inkml:trace contextRef="#ctx0" brushRef="#br0" timeOffset="212939.76">6647 11805 1633 0,'0'0'578'0,"0"0"-25"0,0 0-8 16,-12 3-61-16,12-3-16 15,0 0-30-15,0 0-44 0,0 0-30 0,0 0-16 0,0 0-41 0,0 0-18 0,35 15-30 16,-24-12-16-16,3 0-66 0,3 1-14 16,3 1-6-16,-2-2-37 0,8 3-25 0,1 0-75 15,-3 0-38-15,2 0-43 0,-3 2-6 16,3-2-89-16,-2 0-74 0,-3 0-52 0,-3-4-110 16,0 3-166-16,-2-2-391 0,1 1 109 0,-3 0 75 15,5 1 51-15,-5 0 117 16,3-1 52-16,0 1 18 0,-3-1 61 0,1-1 10 0</inkml:trace>
  <inkml:trace contextRef="#ctx0" brushRef="#br0" timeOffset="-197968.89">21362 9037 931 0,'13'-5'315'0,"-13"5"-46"16,12-5-11-16,-12 5-4 0,14-3-16 0,-14 3-26 16,13-2-2-16,-13 2-33 0,12-4-1 0,-12 4-14 15,11-3-9-15,-11 3-9 0,10-2-16 16,-10 2-8-16,0 0-15 15,14-3-16-15,-14 3-2 0,0 0-7 16,0 0-19-16,0 0 16 0,0 0-21 0,0 0 3 16,0 0-18-16,-31-13-10 0,21 11 2 15,-4 1-7-15,14 1 33 0,-25 0-36 0,12 1 12 16,1-1-1-16,12 0 14 0,-22 3 1 16,13-2 15-16,9-1 23 0,-15 4-41 15,15-4 10-15,-11 7 1 0,11-7-3 0,-6 8 30 16,6-8-28-16,0 0-7 0,0 0-18 0,16 14-3 15,-16-14-3-15,21 2 6 0,-8-3 15 0,-13 1-20 16,32-6-26-16,-14 1 46 0,0 1-38 16,1-1 12-16,0-4-2 0,1 3 25 15,-4-2-22-15,-3 1-13 0,3 0-8 0,-4 0-11 0,-4 1 27 0,0 0-24 16,-1-2 11-16,-7 8-29 0,3-12 6 16,-3 12 2-16,0 0 12 0,-20-13 17 0,7 13-1 0,-3 1-2 15,-3 3-13-15,-4 2 17 0,-1 3-24 16,2 3 27-16,-1 1 5 0,1 3-7 0,2-1 0 15,4 2-5-15,1-1 7 0,2-1 13 16,4-3 8-16,1 0 25 0,4-1-27 0,1-1 22 16,3-10-10-16,1 13-5 0,-1-13-9 0,0 0-10 15,20 5 3-15,-20-5 1 16,25-5-18-16,-10-2 7 0,-1 1-5 16,3-2 18-16,1-2-7 15,-2 0-24-15,-1 2 11 0,-1-5-8 0,0 3 0 0,-2-2 5 16,-2 3-2-16,-3-1-8 0,-2 1-21 0,-2 0 31 15,-3 9 5-15,0 0 3 0,-11-15 0 0,11 15-5 16,-23 2-3-16,5 3-15 0,-4 7-1 16,-4 2 14-16,-1 3 7 0,-9 8-12 0,4 2-9 15,7-2-2-15,4-5 8 0,5-3 8 16,2 0 5-16,2 0 45 0,3-4-4 0,5-2-29 16,1-2-14-16,3-9 1 0,3 14 27 0,-3-14-32 15,18 7 44-15,-5-7-41 16,-13 0 11-16,32-11-4 0,-9 3-19 15,-1-3 40-15,0 1 8 0,0-3-10 16,2-2-42-16,-4 3-17 0,-2-1 16 0,1-1-22 16,-7 3 9-16,-2-1-14 0,0 1 9 0,-4-3-14 15,-3 4 3-15,-5 0 23 0,2 10-43 16,-13-15 43-16,2 8-3 0,0 4 9 16,-3 3-22-16,14 0 16 0,-27 7-7 0,11-1 2 15,0 6 19-15,1-2 0 0,4 5 27 16,0-3-26-16,2 3 11 0,5-1 25 0,1-2 11 15,2 0 10-15,1-12-18 0,5 20 12 0,1-13-38 16,3-1 3-16,0-2 23 0,4-3-15 16,-13-1 7-16,28-3 0 0,-12-1-36 15,2-1 13-15,1-2 6 0,-4-2 1 0,1-1-12 0,-2 0 41 0,3 0-43 16,-4 0-3-16,-3-2-1 0,-2 2 12 0,-1 0-19 16,-3 0 8-16,1-1-11 0,-4 1-7 0,-1 10-10 15,-4-19 10-15,-2 12-18 0,-3 3 26 16,9 4 12-16,-19-3-15 0,6 6 23 0,-1 3-12 15,1 0-6-15,1 3-15 0,2 1 28 16,1 2-31-16,3 0 10 0,1 0-37 0,5-3-37 16,0-9-48-16,8 17-90 0,-1-11-72 0,5-2-94 15,3-4-474-15,4-3 72 16,2-1 58-16,3-5 111 0,8 0 28 16,1-4 74-16,-1-1 52 15</inkml:trace>
  <inkml:trace contextRef="#ctx0" brushRef="#br0" timeOffset="-197421.79">21880 8643 1292 0,'0'0'353'0,"0"0"-28"0,0 0 18 0,17-16-56 16,-17 16-16-16,13-7-48 0,-4 4 15 15,3-1-10-15,-1-1-26 0,5 1-35 16,-1-1-4-16,5 1-27 0,0 1-8 0,0-1 5 15,-1 1 8-15,2 0-26 0,-5 2-25 0,1-1 10 16,-3 0-11-16,0 4-7 0,-14-2-18 16,16 8-23-16,-16-8 13 0,6 13-18 15,-8-3 10-15,2-10-5 0,-7 27-3 0,1-10-5 0,1-1-17 0,-4 6 9 16,2 0 3-16,2-1-5 0,-1 2 21 0,1 1-11 16,3 0 44-16,2-4-18 0,0 1 23 15,1-3-16-15,2 1 34 0,1-4 0 0,1 0 8 16,3-4-19-16,3-2-12 0,-1-3 0 0,3-3-6 15,4-3 4-15,1-3-29 0,5-4 15 16,4-5-43-16,2-2 23 0,10-10-3 0,-1-1 8 16,-2-4-25-16,-3 0-19 0,-1-1 16 0,-8 3-41 15,-4 4-10-15,-1 0-39 0,-1 0-38 16,-7 3-7-16,1 1-63 16,-1 1-47-16,-4 2-29 15,-3 3-31-15,-1 1-79 0,-4 3-85 0,1 9 47 0,-5-17-262 16,5 17-71-16,-7-8 26 0,7 8 76 0,-9-3 62 15,9 3 50-15,0 0 70 0</inkml:trace>
  <inkml:trace contextRef="#ctx0" brushRef="#br0" timeOffset="-197041.49">22596 8860 1026 0,'0'0'294'0,"0"0"-33"0,0 0-17 15,0 0-40-15,0 0 11 0,0 0-10 0,0 0-15 16,-26 17 35-16,13-7-23 16,2 0-23-16,-1 0 3 0,-3 4 25 0,3 3-15 15,0 1 8-15,5-4-21 0,0 0 21 0,2 1 12 16,2 0-12-16,2-4 10 0,1-11-21 15,4 18-2-15,1-12-28 0,-5-6-29 0,15 5 6 16,-2-5-8-16,-13 0-26 0,27-9-10 16,-13 2 1-16,0-2-19 0,3-2-18 0,0-1-7 0,-1 0-6 0,-4 1 6 15,0 0-21-15,-4-1-33 0,0 1 15 0,-2 1-38 16,0 2-18-16,-5-2 33 0,-1 10-33 16,2-11 10-16,-2 11 23 0,0 0-51 15,-8-11 3-15,8 11-52 0,0 0-35 0,-13 0-40 0,13 0-21 16,0 0-101-16,-18 9-143 15,18-9-169-15,-11 6-166 0,11-6 61 0,-5 6 87 16,5-6 44-16,0 0 71 0,0 0 44 0</inkml:trace>
  <inkml:trace contextRef="#ctx0" brushRef="#br0" timeOffset="-173721.99">1121 12793 1328 0,'-2'-9'527'0,"2"9"-56"0,0 0-23 0,0 0-33 15,0 0-23-15,0 0 14 0,-2-11-14 0,2 11-18 0,0 0 10 16,0 0-62-16,0 0 28 0,0 0-50 0,0 0-38 16,0 0-37-16,0 0 8 0,-12 30-52 15,6-14-17-15,-2 4-8 0,0 3-10 0,-1 6-20 16,0 3-14-16,-6 11 11 0,3-8-18 0,-2 8-38 15,1 0-3-15,0-7-31 0,2-5-18 16,2 0-33-16,-3-2-40 0,4 0-45 0,-1-7-20 16,0 1-53-16,2-2-29 15,0-6-110-15,3-1-148 0,4-2-152 0,0-12-388 0,8 9 94 16,-8-9 70-16,29-2 114 16,-2-8 50-16,21-8 53 15,5-8 99-15,13-9 40 0</inkml:trace>
  <inkml:trace contextRef="#ctx0" brushRef="#br0" timeOffset="-173387.93">1568 12787 1356 0,'-29'14'463'0,"-2"2"-43"0,1 0-28 0,-14 4-3 16,0 2-26-16,-2-1 9 0,1-5-50 15,3 4-5-15,8-5-12 16,7-5-36-16,4-1-3 0,0-1-33 0,3 0 23 15,2-2-8-15,5-3-15 16,-1 3 3-16,4-3 20 0,0 0-36 0,10-3 5 16,-15 5-33-16,15-5 36 0,-10 6-44 0,10-6-5 15,0 0-12-15,-6 8-67 0,6-8-100 16,0 0 0-16,0 0 0 0,16 17 0 0,-6-12 0 16,0 1 0-16,7 1 0 0,4 0 0 0,4 1 0 15,0 0 0-15,-1 1 0 0,2-1 0 16,0 0 0-16,1-1 0 0,-1 3 0 0,-2 0 0 15,0-3-88-15,0 0-349 0,2 0-247 16,-2 0-352-16,1 2 114 0,8 0 54 16,-1 0 124-16,3-3 55 0,-3-1 59 0,-1-3 62 0,-3-2 36 0,3-3 27 15,-1-3 70-15</inkml:trace>
  <inkml:trace contextRef="#ctx0" brushRef="#br0" timeOffset="-173087.76">2072 12879 1156 0,'-30'8'367'0,"3"2"-17"0,0 0-4 0,-1 2-13 16,-2 2-16-16,-1 1-2 15,-8 8 12 1,8-5-45-16,-5 8 10 0,8-3-23 0,7-2 17 0,1 3-32 16,3-2-24-16,2 2 21 0,6-3-16 0,-1 1-17 15,6-3-34-15,0-1 24 0,4 0-42 16,2-2 0-16,1-1-40 0,3 0-6 0,2-4-10 15,4-1 3-15,2-1-8 0,0-2-54 16,4-2-8-16,-1-1-2 0,4-2-41 0,-1-4-28 16,6-1-59-16,2 1-23 0,0-3-61 0,1-3-50 15,3-2-104-15,-2 1-248 0,1-4-341 16,3-1 57-16,-2 2 117 0,13-7 87 0,-2 2 70 16,-1-3 32-16,2-1 27 15,-13 2 60-15,6-6 65 0</inkml:trace>
  <inkml:trace contextRef="#ctx0" brushRef="#br0" timeOffset="-172781.06">2523 12780 1300 0,'0'0'420'0,"0"0"-36"0,-3 34-6 0,-6-19-27 16,-3 6 5-16,-4 4-31 0,-4 12 31 15,-2 1-49-15,-2-1-23 0,8-8 5 0,-6 9-20 16,4-7-8-16,4-4 0 0,3 0-11 0,-2-1-1 15,4-3-13-15,3-2-21 16,-1-1 13-16,2-2-8 0,4-3 18 0,-2 1-18 0,6-4-49 0,3 2-32 0,2-3 17 16,4-2-8-16,3 0-45 0,4-4-26 15,5 1-77-15,-2-2 0 0,1-2 0 0,-1 1 0 16,0-1 0-16,-1 2 0 0,-1-3 0 16,-2 1 0-16,-1-2 0 0,-3 3-134 15,-1-2-81-15,1 1-82 0,-1-1-56 0,-13-1-120 16,22-3-155-16,-8 3-367 0,0-1 227 15,-1 0-33-15,5-1 71 0,2 0 103 0,4 1 36 16,5-1 130-16,3-2-18 0,9 1 24 0</inkml:trace>
  <inkml:trace contextRef="#ctx0" brushRef="#br0" timeOffset="-171889.47">3971 12873 1044 0,'0'0'376'16,"0"0"-41"-16,0 0-4 0,8 21-27 16,-8-21 1-16,-9 25 17 0,3-9-17 0,0 3-16 15,0 2-28-15,0 2 0 0,2 0-7 0,-1 0-37 16,3-1-9-16,-1-1 9 15,1 0-14-15,1-2-35 0,-2-2-24 0,3-3-16 0,0-1-5 16,0-2 12-16,0-11-17 0,6 19 10 0,-3-11-46 0,-3-8 10 16,11 9-18-16,-11-9-63 0,18 3 53 15,-18-3-6-15,17-2-12 0,-17 2 8 0,20-5 5 16,-20 5-23-16,16-2-21 0,-8-1 3 16,-8 3 0-16,0 0 21 0,16-4-11 0,-16 4-8 15,0 0-7-15,12-2-5 0,-12 2-1 16,0 0-27-16,0 0 17 0,0 0 3 0,13 0 3 15,-13 0-1-15,0 0 14 0,0 0-6 0,0 0-18 16,0 0-2-16,0 0-13 0,0 0 20 16,0 0-12-16,0 0 25 0,0 0-20 15,0 0 33-15,10-3 0 0,-10 3-41 16,4-10 21-16,-4 10-11 0,9-10 26 16,-9 10 0-16,7-11-3 0,-3 6-4 0,-4 5-1 15,9-11-18-15,-4 6-2 0,-5 5 20 16,9-9-15-16,-9 9 2 0,5-9-4 0,-5 9 12 15,6-11 10-15,-6 11-15 0,10-14 11 0,-6 6-22 16,-1-2 11-16,-2-3 11 0,1 1-4 16,-2-2-22-16,-2-1 17 0,-2-3-7 0,-6 0-5 15,-1-1-3-15,-7-4 8 0,-4 2-3 16,-10-4-2-16,-9 1 13 0,1 5-21 0,3 4 15 16,1 7-25-16,-1 3-13 0,3 4 44 15,-4 5-16-15,-10 12 8 0,3 2 0 0,-1 10 12 0,6 6 6 0,-3 14-8 16,8 6 3-16,6-5-26 0,10 3 16 0,3 5 22 15,8-1-17-15,5 1 7 0,6 1 0 16,6-5-2-16,4-8-6 0,7-4 16 0,0-13 5 16,5-9-15-16,8-5 2 0,5-8 29 15,6-8-11-15,15-8 5 0,13-13 10 0,0-7 6 16,-3-6-28-16,-2-9 7 0,-9-4-21 16,-5-2 11-16,-7-2 3 0,-8 1 4 15,-10 7 11-15,-7 1-66 0,-1-1-47 0,-8 0-23 16,-5 6-74-16,-7 6-77 0,0 5-79 15,-5 3-172 1,1 4-28-16,-3 7-376 0,0 5 87 0,3 5 87 0,4 4 69 0,0 0 87 16,0 0 74-16,0 0 19 0,30 43 1 15</inkml:trace>
  <inkml:trace contextRef="#ctx0" brushRef="#br0" timeOffset="-171360.19">5205 12784 1254 0,'0'0'425'0,"0"0"-13"0,17 12-26 16,-17-12-30-16,2 11-13 0,-2-11-8 0,0 17-4 0,0-4-34 0,-2 0 5 0,-2 3 12 15,1 2-24-15,1 2-16 0,-1 4 15 16,0 1-18-16,0 2-20 0,2 0 20 0,-1 3-28 15,1 5 6-15,2 0-32 0,1-2-27 16,0 1-3-16,3-1 10 0,-1-8-33 16,3 0 10-16,0-3-8 0,0-1-163 0,3-7-3 15,4-3 0-15,0-2 0 0,5-6 0 16,3-6 0-16,4-4 0 0,15-13 0 16,1-7 0-16,-1-3 0 0,0-6 0 0,3-10 0 0,-10 6 0 15,-4-1 0-15,-2 0 0 16,-3 2 0-16,-4 1 0 15,-5 10 0-15,-4 4 0 0,-1 7 0 0,-4 1 0 0,0 3 0 16,0 0 0-16,-2 3-88 0,1 2-257 16,-2 2-167-16,-4 6-194 0,10-4-336 0,-10 4 87 15,0 0 126-15,24 14 48 0,-11-4 67 0,-3 0 82 16,1 0 61-16,-1 4 77 0,1-1 35 16</inkml:trace>
  <inkml:trace contextRef="#ctx0" brushRef="#br0" timeOffset="-171108.72">5859 13212 1502 0,'0'0'660'0,"15"4"-4"0,-8 2-42 0,2-1-56 16,-9-5-82-16,14 14-36 0,-7-2-43 0,-3 0-15 15,-1 3-51-15,0 2-33 0,-2 1-55 16,-1 1-7-16,0 0-29 0,-3 2-28 0,0 2 1 15,1-5-32-15,-1 2-143 0,0-2-61 16,0-2-59-16,-1 0-44 0,-2-1 13 0,3-3-95 16,1-2-206-16,-3-2-119 0,5-8-397 0,-5 11 70 15,5-11 87-15,0 0 148 0,0 0 10 0,0 0 111 16,19 5 7-16,-19-5 69 16</inkml:trace>
  <inkml:trace contextRef="#ctx0" brushRef="#br0" timeOffset="-162846.92">867 14240 849 0,'0'0'246'0,"0"0"-39"15,0 0-43-15,0 0 5 0,0 0-20 0,0 0-3 16,0 0-21-16,0 0 0 0,0 0-4 0,0 0 2 16,0 0 15-16,0 0 13 15,0 0 0-15,0 0 13 0,0 0-16 0,0 0 26 16,0 0-23-16,0 0 10 0,0 0-2 16,0 0-41-16,0 0 23 0,0 0-18 0,0 0-44 15,0 0 23-15,0 0-17 0,0 0 17 0,0 0-12 16,0 0 12-16,-8-3-25 0,8 3-18 15,0 0-6-15,0 0 19 0,0 0-8 0,0 0 16 16,0 0 14 0,0 0 6-16,0 0 28 0,0 0-46 15,0 0 13-15,0 0 20 0,0 0-13 16,0 0-5-16,0 0-12 0,0 0 15 0,0 0-44 16,0 22 26-16,0-22 26 15,0 17-14-15,0-4-4 0,0 0 20 0,0 3 0 0,0 2-28 16,0 1 15-16,0 0-2 0,0 1-21 15,2 0-5-15,-2-1 18 0,2 1-23 0,-2-2 36 16,2-2-28-16,-2 0-11 0,2-1-30 0,-2-2 7 16,0-2 13-16,2 0 13 0,-2-11-25 15,3 19-6-15,-3-19 18 0,2 14-10 0,-2-14-28 16,10 9 10-16,-10-9-8 0,13 1 3 16,-13-1-2-16,24-7-3 0,-10-3 35 15,4-3-22-15,4-2-26 0,1-4 0 0,-1-1 28 0,9-8-8 16,-7 4-61-16,-4 5 24 0,-2-1-17 15,-1 6-32-15,-3-3 2 0,0 3-46 0,-4 3-36 16,0 1-36-16,1-2-36 0,-2 2-48 0,-3 2-41 16,1-1-100-16,-5 0 21 0,-2 9-203 15,9-12-281-15,-8 5 58 0,-1 7 77 0,6-9 83 16,-6 9 43-16,7-6 81 0,-7 6 52 16,0 0 51-16</inkml:trace>
  <inkml:trace contextRef="#ctx0" brushRef="#br0" timeOffset="-162505">1213 14514 1502 0,'0'0'522'0,"0"19"-15"16,-2-8-44-16,-1 5-20 0,-1-1-51 0,-4 1-24 15,-1 3-25-15,0 2-56 0,-1-1-5 16,0 1-55-16,-2-2 32 0,1 0-29 0,2 0 1 16,-1 0-47-16,0-1-2 0,3-3-18 0,-1 0-34 15,2-3 1-15,0 0-3 16,2-2-29-16,-1-2-50 0,3 1-36 0,2-9-39 15,-4 11-48-15,4-11-39 0,0 0-102 16,0 0-115-16,0 0-194 0,0 0-424 0,25-4 137 16,-25 4 35-16,27-11 113 0,-4 2 52 15,-2-1 45-15,8-1 67 16,-7 2-26-16</inkml:trace>
  <inkml:trace contextRef="#ctx0" brushRef="#br0" timeOffset="-161792.75">1567 14524 680 0,'0'0'282'0,"0"0"-8"0,0 0 5 0,0 0 2 15,0 0 6-15,0 0-21 0,0 0-2 16,0 0-39-16,0 0 41 0,0 0-40 0,0 0-6 16,0 0 0-16,-9 5-20 0,9-5-6 0,0 0-2 15,0 0 3-15,0 0 7 0,0 0 3 16,0 0-42-16,-12 3 27 0,12-3-65 0,0 0 26 15,0 0-15-15,0 0-18 0,0 0 12 16,0 0-4-16,0 0-1 16,0 0-48-16,0 0 18 0,0 0-39 15,0 0 51-15,0 0-73 0,0 0 12 16,0 0-13-16,0 0 11 0,0 0-19 0,0 0 19 16,0 0 27-16,-9 5-81 0,9-5 41 0,0 0-18 15,0 0-29-15,0 0 50 0,0 0-32 16,0 0-2-16,0 0 0 0,0 0 10 0,0 0 3 15,0 0 10-15,0 0 0 0,0 0 8 16,0 0-36-16,0 0 41 0,0 0-41 0,0 0 15 16,0 0 5-16,0 0-15 0,0 0 0 0,0 0 0 15,0 0 26-15,0 0-60 0,0 0 42 16,0 0-8-16,0 0-8 0,0 0-22 16,0 0-27-16,0 0 1 0,0 0-5 0,0 0-16 0,0 0-20 0,-16 1-39 15,16-1-89-15,0 0-100 0,0 0-203 0,0 0-309 16,0 0 21-16,0 0 61 0,0 0 81 15,0 0 93-15,0 0 52 0,0 0 19 0,0 0 14 16</inkml:trace>
  <inkml:trace contextRef="#ctx0" brushRef="#br0" timeOffset="-160928.14">585 14503 1290 0,'0'0'512'0,"0"0"7"16,0 0-81-16,15 5-11 16,-15-5-35-16,0 0-57 0,11 4-12 0,-11-4-44 0,0 0-13 15,0 0 0-15,0 0-10 16,11 4-13-16,-11-4-38 0,0 0-50 0,0 0 8 15,0 0-30-15,0 0-3 16,0 0-10-16,0 0-25 0,0 0 15 16,-29 10-5-16,29-10 8 0,-21 2-42 0,7-2 14 15,1 1-24-15,-2 1 3 0,0-2-20 0,-1 0-11 16,3 1-28-16,-5-1-15 0,5 0-39 16,-1-1-7-16,1-1-36 0,-4 1-69 0,6 0-54 15,-2-2-92-15,2-1-124 0,0 0-98 16,2 0-375-16,-5 1 41 0,7-2 85 0,7 5 126 15,-11-6 37-15,11 6 44 0,-11-4 54 0,11 4 46 16</inkml:trace>
  <inkml:trace contextRef="#ctx0" brushRef="#br0" timeOffset="-158676.7">1523 14481 161 0,'0'0'13'0,"0"0"20"0,0 0-8 0,0 0 6 16,0 0-28-16,0 0 35 0,20-10-12 0,-20 10 7 15,0 0-48-15,0 0 25 0,0 0-8 16,0 0 42-16,0 0-24 0,0 0-32 0,0 0-1 15,0 0-59-15,0 0-125 0</inkml:trace>
  <inkml:trace contextRef="#ctx0" brushRef="#br0" timeOffset="-157543.37">596 14939 373 0,'0'0'151'0,"0"0"18"16,0 0-13-16,0 0 18 0,0 0-17 15,0 0 6-15,0 0 19 0,0 0-8 16,0 0-20-16,0 0 17 0,0 0-15 0,0 0 26 0,0 0-18 0,0 0 13 16,0 0-11-16,0 0-15 0,0 0-10 0,2 11 10 15,-2-11-39-15,0 0 9 16,0 0-19-16,0 0 0 0,0 0 1 0,0 0-1 16,0 0 11-16,0 0-47 0,0 0 1 0,0 0 7 15,0 0 0-15,0 0 11 0,-7 15-21 16,7-15 18-16,0 0-21 0,0 0 11 0,0 0 5 15,0 0 15-15,-6 8-26 0,6-8 44 16,0 0-40-16,0 0 4 0,0 0 3 0,0 0 33 16,-7 8 7-16,7-8-1 15,0 0 14-15,0 0 6 0,0 0-8 16,0 0 25-16,0 0-2 0,0 0-5 0,0 0-25 16,0 0 7-16,27 2-13 0,-27-2 26 0,24 0-37 15,-5 0 7-15,3 0-17 0,7 1-12 16,1 1 10-16,5 0-25 0,6-1-8 0,6 0-13 15,16 4 15-15,4 0-20 0,2-1-5 16,-1 0 13-16,2 1-19 0,-9 0-7 0,-1-1 21 16,-13 0 15-16,-6 0-59 0,-5-1 18 15,-3 0-8-15,-5-1-18 0,-4-1 6 16,0 2-39-16,-3-2-28 0,-2 1-13 0,-4-1-13 0,0-1-20 16,-1-1-23-16,-14 1-21 0,22-2-33 15,-14 1-46-15,-8 1-26 0,12-5-30 0,-12 5-77 0,6-7-116 0,-6 7-2 16,0 0-404-16,0 0 79 0,0 0 105 15,0 0 15-15,0 0 113 0,0 0 69 16,0 0 6-16</inkml:trace>
  <inkml:trace contextRef="#ctx0" brushRef="#br0" timeOffset="-152007.47">16755 6000 194 0,'0'0'-18'0,"4"-8"39"0,-4 8 4 15,0 0-58-15,6-9 15 0,-6 9-79 0</inkml:trace>
  <inkml:trace contextRef="#ctx0" brushRef="#br0" timeOffset="-151379.87">16778 5942 355 0,'0'0'238'0,"0"0"13"15,8-7 8-15,-8 7 12 0,0 0-18 0,7-8 1 16,-7 8 2-16,0 0-51 0,9-6 12 0,-9 6-22 16,0 0-24-16,9-6-20 0,-9 6-2 15,0 0-24-15,9-8 8 0,-9 8-23 0,0 0-10 16,8-8-8-16,-8 8 13 0,7-8-41 16,-7 8 5-16,7-9-12 0,-7 9 12 0,6-7 13 0,-6 7 17 0,7-8-4 15,-7 8 13-15,7-6 4 0,-7 6-22 0,0 0-11 16,8-7-12-16,-8 7 25 0,0 0-18 15,6-7-23-15,-6 7-2 0,0 0-16 0,0 0-2 16,0 0 13-16,0 0-16 0,0 0 38 16,0 0-45-16,0 0-16 0,0 0 10 0,0 0-7 15,0 0 15-15,0 0-13 0,-42 12 21 0,29-6 0 16,2-1-11-16,-3 2 21 0,-1 1-8 16,0 0 11-16,1 2-3 15,-2-1-5-15,2 0-8 16,0-1 13-16,-2 3-9 0,2-1 0 0,-1 0-4 15,2-2-8-15,-1 0 3 0,2 1-2 0,-1-2-1 16,2 0 34-16,3-3-16 0,-5 2-20 0,5-2 16 16,-1 1-14-16,1-1 47 0,8-4-29 15,-13 7 6-15,13-7 17 0,-10 6-15 0,10-6 54 16,-9 6 10-16,9-6 3 0,0 0-16 0,-9 5-31 16,9-5 37-16,0 0-34 0,0 0-13 15,0 0 21-15,0 0 2 0,0 0-9 0,21 16-40 16,-10-12 9-16,3 1-16 0,2 1 33 15,4 1-15-15,1 1-21 0,2 0-2 16,1 2 5-16,-2-2 13 0,2 2 8 16,-2-2-1-16,-3 1-12 0,4-1-46 15,-7 0 25-15,0 1-15 0,-1-3 35 16,-1 2-17-16,-2-2-8 0,-2-1-5 0,1 0-2 0,-2 1-8 16,-9-6 7-16,17 7-5 0,-10-3 1 15,-7-4-62-15,10 8 30 0,-10-8 8 0,12 8-10 16,-12-8-40-16,9 5 17 0,-9-5-59 0,10 8-54 15,-10-8-33-15,9 7-69 16,-9-7-141-16,7 9-89 0,-7-9-402 0,0 0 104 16,10 6 27-16,-10-6 114 0,8 4 42 0,-8-4 89 15,0 0 38-15,15 2 29 0</inkml:trace>
  <inkml:trace contextRef="#ctx0" brushRef="#br0" timeOffset="-142029.16">547 14286 378 0,'0'0'146'0,"0"0"-33"0,0 0 17 16,0 0 4-16,0 0-42 0,0 0 0 0,0 0 33 15,0 0 6-15,0 0-13 0,0 0-24 16,0 0 16-16,0 0 31 0,0 0-18 0,0 0-28 16,0 0 22-16,0 0-19 0,0 0 7 31,11 12-36-31,-11-12 18 0,0 0 0 0,0 0-10 0,0 0-1 0,0 0 6 0,-13 24 3 0,13-24 4 15,-8 12-22-15,6-5 20 16,0 2-31-16,-1 1-7 0,-3-1 2 16,2 3 10-16,1-3-32 15,-3 6 27-15,1-2-38 0,-2 1 20 0,1 0 6 0,1-2-19 16,-2 1-2-16,0 0 11 0,0 0-6 0,1 0-8 16,2-3-15-16,-1 1 16 0,-4 1-39 15,4-3 0-15,-1-1-23 0,-1 2 3 0,-1-4-57 16,0 2-7-16,2-2-24 0,6-6-48 15,-11 8-31-15,11-8 16 0,-12 6-16 0,12-6-43 16,0 0-236-16,0 0-69 0,0 0 49 0,0 0 56 16</inkml:trace>
  <inkml:trace contextRef="#ctx0" brushRef="#br0" timeOffset="-140974.2">1521 14491 470 0,'0'0'205'0,"0"0"3"0,0 0 1 0,0 0-6 0,0 0-9 0,13 18-15 16,-13-18 11-16,0 0-8 0,0 0-6 0,0 0-2 16,1 14-15-16,-1-14 10 0,0 0-5 15,5 8-6-15,-5-8-19 0,0 0-1 0,0 0 15 16,0 0 11-16,0 0-2 0,2 11-14 0,-2-11-7 16,0 0 30-16,0 0-30 0,0 0 8 15,0 0 9-15,8 8-50 0,-8-8-3 0,0 0-11 16,0 0 42-16,10 5-44 0,-10-5 31 15,0 0-8-15,13 2-2 0,-13-2-31 0,0 0 5 16,18 2-23-16,-18-2-10 16,0 0-3-16,17 1 0 15,-17-1 18-15,14 4-36 0,-14-4 5 0,14 2 9 0,-14-2 14 16,16 4-35-16,-16-4 5 0,13 4-16 0,-2-2 18 16,-11-2 8-16,16 6-43 0,-16-6 7 15,19 7 2-15,-13-6-2 0,-6-1-17 0,17 7-6 16,-9-6 13-16,-8-1 61 15,15 6-89-15,-15-6 12 0,13 5-40 0,-13-5 20 16,14 6-33-16,-14-6 2 0,14 5 3 0,-14-5-8 16,11 4-18-16,-11-4-22 0,13 5-17 0,-13-5-50 15,0 0-15-15,12 4-65 0,-12-4-100 16,0 0-78-16,13 1-347 16,-13-1 42-16,0 0 33 0,13 2 117 15,-13-2 60-15,14 1 71 0</inkml:trace>
  <inkml:trace contextRef="#ctx0" brushRef="#br0" timeOffset="-139686.3">2195 14515 842 0,'0'0'266'0,"5"12"-15"16,-5-12-41-16,0 0 7 15,0 0-20-15,0 0-33 0,0 0-10 0,0 0-6 16,0 0 11-16,0 0-31 0,0 0-13 0,0 0-2 16,0 0 15-1,0 0-29-15,0 0-4 0,0 0-3 0,0 0 6 16,0 0 22-16,0 0 0 0,-31-17 11 0,31 17-19 16,-18 4 1-16,8 1-23 0,-4 3 7 15,1 2-28-15,-2-2-3 0,0 6-2 0,0 1-5 16,0 0-7-16,1 0 40 0,3 2-28 15,1 0-34-15,2-1 9 0,-1-1-8 0,4 0-19 16,-1-1 19-16,3 2-5 0,2-4 15 0,-2 0 15 16,6-2-10-16,-3-10-8 0,4 18 31 15,3-11-12-15,-1-1 7 0,-6-6-18 0,19 7-21 16,-8-6 11-16,-11-1 5 0,28-3 5 16,-15 2 52-16,2-3-60 0,2 1 0 15,1-3 26-15,1 2-23 0,-4 0-5 0,4-3-15 0,-4 2 2 0,2-1 2 16,-3 1-4-16,-2 0 7 0,0 0-31 0,0 0 80 15,-1-1-79-15,-3 1 17 0,0 0-20 0,1-2-28 16,-4 1 27-16,2-2-17 0,-7 8-30 16,8-17 14-16,-6 10-4 0,1-2-14 0,-3 9-7 15,1-15-5-15,-1 15-10 0,1-18-52 16,-1 18-22-16,-1-16-60 0,-3 8-71 0,-1 1-95 16,-2 1-437-16,7 6 58 0,-11-4 67 15,11 4 100-15,0 0 30 0,-13 0 65 16</inkml:trace>
  <inkml:trace contextRef="#ctx0" brushRef="#br0" timeOffset="-138718.23">1577 15082 524 0,'0'0'190'0,"0"0"22"16,0 0-38-16,0 0 26 0,0 0-6 15,0 0 1-15,0 0-11 0,0 0 0 0,0 0-15 16,0 0 8-16,0 0 0 16,0 0-24-16,0 0 11 0,0 0-15 15,0 0-4-15,0 0 1 0,0 0 8 0,0 0-16 16,0 0-10-16,0 0 15 0,0 0-32 16,0 0 37-16,-2 9-43 0,2-9 8 0,0 0-14 15,0 0-6-15,0 0-22 0,0 0 11 0,0 0 33 16,0 0-17-16,0 0 24 0,0 0 6 15,0 0 13-15,0 0 3 0,0 0 1 0,0 0-27 16,0 0 0-16,0 0 32 0,33-1-48 16,-33 1 40-16,24-1-39 0,-10 1 17 15,2 0-28-15,1 0 0 0,3 0 3 0,0 2-29 16,7 1 27-16,3 1-29 0,6 2-26 16,2 2 8-16,18 1-5 0,1 3 2 0,1 0-7 0,-3-2-2 0,-1 1-29 15,-2 2 33-15,-10-4-20 0,-5-1-10 16,0 0 7-16,-5 0 26 0,-5-1-46 0,-3 0 0 15,0 0-11-15,0-2-22 0,-4 0-8 16,-3-1-49-16,0 1-28 0,-3-2-20 0,0-2-39 16,-2 1-46-16,-1-1-56 0,4 1-41 15,-15-2-71-15,20 0-52 0,-20 0-361 0,20 0-28 16,-20 0 87-16,18 2 128 0,-18-2-8 0,15 3 100 16,-7 3 41-16</inkml:trace>
  <inkml:trace contextRef="#ctx0" brushRef="#br0" timeOffset="-137796.33">1130 15118 1080 0,'0'0'355'0,"0"0"-9"15,0 0-8-15,0 0-36 16,0 0-23-16,-9-5-38 0,9 5 4 0,0 0-12 0,-15 15-13 15,4-7-7-15,1 1-24 0,-1 1 16 16,-3 0-31-16,2 0-33 0,-2 3 23 0,0-2-24 16,3 2 27-16,-2-2-24 0,3 0-15 15,2-1 31-15,-2 1-8 0,6-1-3 16,-1 0-27-16,5-10 9 0,2 13-9 0,-2-13-11 16,15 16-26-16,-4-12 13 0,5 1-17 0,3 2 12 15,-1-4-28-15,2 1-16 0,1-3-4 0,1 2-3 16,2-2-3-16,-5 0-22 15,5-1-14-15,-3 1-58 0,-1-3-36 16,1-1-41-16,-1 1-29 0,0-2-53 0,0-1-46 0,1-2-64 0,-1 0-54 0,-2-2-51 16,-3 0-5-16,1-1 33 0,-3 0 41 0,1 1 49 15,-5-1 8-15,-1 2 22 0,-5 0 23 16,2 0 70-16,-5 8 79 0,0 0 84 0,0-15 78 16,0 15 53-16,0 0 56 0,0 0 8 0,0 0 23 31,-31 12 28-31,18-3-21 0,-2 6 6 15,-1 0 3-15,-4 6 7 0,4-2-21 16,-4 0-12-16,3 4-18 0,-2-1-44 16,0 1 5-16,5-5-9 0,-5 1-1 0,4-2-33 15,-1 0-6-15,2-1 4 0,2-1-3 0,0-2-29 0,3-1 6 16,1-2-16-16,0-1-22 0,2-1-47 0,-1 2-20 16,4 1-36-16,-2-3-21 0,0 1-50 0,1 0-73 15,0-2-145-15,4-7-28 0,-6 18-344 16,6-18 85-16,2 14 64 0,-2-14 51 0,6 11 52 15,-6-11 61-15</inkml:trace>
  <inkml:trace contextRef="#ctx0" brushRef="#br0" timeOffset="-137361.4">1623 15429 862 0,'0'0'323'16,"0"0"-6"-16,0 0-30 0,0 0-42 16,-25 15-6-16,14-11-9 0,-6 3 8 0,0-1-49 15,1 2 6-15,-3 3-16 0,0-2 5 0,-1 4 6 16,1 0-42-16,0 2 13 16,0 0-9-16,2-1-25 0,1 2 40 0,2 0-16 15,0-1 36-15,5-3 2 0,1 2 44 16,2-4-67-16,5-1-30 0,1 2 25 15,0-11-48-15,9 15 35 0,0-11-36 0,4-1-29 0,4 0 7 0,2-4-19 0,3-4 27 16,5 1-34-16,-2-1-11 0,0-4 32 16,1 1-37-16,-3-1-2 0,2-3 16 0,-4 3-11 0,-1-4-7 15,-3 0-24-15,0 0 3 16,-4 2 10-16,-3-1 8 0,1 3-38 0,-5 0-13 16,-1-2 30-16,-2 2-40 0,-3 9 15 0,1-13-6 15,-1 13 6-15,-5-12-26 0,5 12-30 16,-7-11 25-16,7 11-33 0,-10-8 20 0,10 8-66 15,-9-8-5-15,9 8-5 16,-10-7-55-16,10 7-53 16,-8-4-46-16,8 4-209 0,-12-8 19 0,7 3-314 0,5 5 10 15,-8-6 82-15,8 6 84 0,0 0 29 0,0 0 140 16,0 0-36-16</inkml:trace>
  <inkml:trace contextRef="#ctx0" brushRef="#br0" timeOffset="-134625.8">3058 14689 501 0,'0'0'254'16,"9"-7"17"-16,-9 7-7 0,0 0 4 0,7-6-1 16,-7 6 4-16,0 0-7 0,7-7-29 15,-7 7-7-15,0 0-3 0,0 0-2 0,0 0-1 16,0 0 9-16,0 0-11 0,0 0-20 0,0 0 2 15,0 0-18-15,0 0-12 16,0 0-16-16,0 0-13 0,0 0 34 0,0 0-57 0,-21 37 8 0,11-22-8 0,1 1 6 16,0 4-8-16,0 0-6 0,0 3 14 0,1 0-27 15,-2 1 11-15,3-1 1 0,1 4-22 32,1-2-4-32,-2 1-14 0,3-1-17 15,-1 0 15-15,1 2-28 0,0-2-10 0,-2-1-36 16,0 0-6-16,1-2-17 0,-2 1-20 0,2-4-73 15,1 0-30-15,-2-3-66 0,2 0-84 16,-1-4-105-16,2-3-88 0,3-9-133 0,0 12-184 16,0-12 86-16,14 6 85 0,0-6 11 0,-14 0 135 15,40-6 5-15,-12 2 128 0</inkml:trace>
  <inkml:trace contextRef="#ctx0" brushRef="#br0" timeOffset="-134428.48">3327 15029 1244 0,'0'0'463'0,"-17"-7"-10"0,17 7-36 0,-19 3-30 16,6-2-37-16,-3 0-43 0,-4 2-35 0,0-4-34 16,-2 1-5-16,-2-3-39 0,-5 2-4 15,0-2-57-15,-1 0-41 0,2 0-28 0,1 0-10 16,3-2-65-16,1 1-27 16,4 0-18-16,0-2-93 15,1 1-76-15,3 0-210 0,1 3 20 0,6-3-325 16,2-1 49-16,6 6 110 0,-8-6 75 0,8 6-27 15,0 0 75-15</inkml:trace>
  <inkml:trace contextRef="#ctx0" brushRef="#br0" timeOffset="-127459.96">17409 5020 284 0,'0'0'102'0,"0"0"-5"0,0 0-17 0,0 0-14 16,0 0-12-16,0 0-21 0,0 0 49 0,0 0-5 16,0 0 0-16,0 0-24 0,0 0 24 15,0 0 5-15,18 17 26 0,-18-17-21 16,0 0 28 0,0 0-10-16,0 0 10 0,-1 17-5 0,1-17-2 0,0 0-19 0,0 13 24 15,0-13-3-15,0 0-3 0,3 15 19 16,-3-15-24-16,3 13-7 0,-3-13-18 0,2 11-6 15,-2-11 14-15,5 12-11 0,-5-12-2 0,4 14-16 16,-4-14 8-16,5 15-23 0,-2-8 10 16,-3-7 0-16,5 17-5 0,-3-9-7 0,-2-8-14 15,5 18 9-15,-4-9-1 0,-1-9-15 0,3 16 8 16,-2-6-6-16,-1-10-7 16,2 20 5-16,-1-13-13 0,-1-7 18 0,2 17-3 15,-2-17-17-15,0 16 12 0,0-16-28 16,0 14 36-16,0-14-17 15,0 14 9-15,0-14-2 0,1 11 2 0,-1-11-15 0,2 11 23 16,-2-11 8-16,0 0-11 0,5 15-38 0,-5-15 26 16,3 10-5-16,-3-10 7 15,1 11 0-15,-1-11 0 0,0 0-7 0,5 13 10 16,-5-13 12-16,0 0-7 0,4 13-18 16,-4-13 16-16,3 8-16 0,-3-8 18 0,0 0-29 15,7 13 16-15,-7-13-10 0,5 7 0 0,-5-7 13 16,6 9 7-16,-6-9 6 0,0 0-14 15,6 12-19-15,-6-12 24 0,4 8-27 0,-4-8 20 16,0 0 0-16,6 10-12 0,-6-10 1 16,0 0 27-16,4 10 2 0,-4-10-20 15,0 0-11-15,5 9 5 0,-5-9 1 0,0 0 9 16,0 0-14-16,5 10 30 0,-5-10-23 0,0 0 10 16,0 0-28-16,4 11 13 0,-4-11-3 15,0 0 6-15,3 10 12 0,-3-10 3 0,0 0-11 16,0 0-12-16,1 17 15 0,-1-17 26 15,2 11-41-15,-2-11 15 0,0 0-8 16,0 17 24-16,0-17-34 0,1 11 21 0,-1-11-6 16,0 0-10-16,1 16 6 0,-1-16-1 15,0 0 8-15,2 11 11 0,-2-11-29 0,0 0 5 16,0 0 13-16,0 0-12 0,0 0 7 0,1 12 5 0,-1-12 10 16,0 0-12-16,0 0-11 0,0 0 0 0,0 0 6 15,0 0 4-15,0 0 6 0,0 0-8 0,0 0-15 16,0 0 15-16,0 0 10 15,0 0-18-15,0 0 8 0,0 0 13 0,0 0-18 16,0 0 2-16,0 0-9 0,16-24 19 0,-16 24-2 16,4-10-12-16,-4 10 9 0,6-10 14 0,-6 10-14 15,3-10 14-15,-3 10-21 0,5-9 17 0,-5 9-22 16,5-7 38-16,-5 7-23 0,5-8 0 16,-5 8-10-16,0 0 10 15,7-12 3-15,-7 12-16 0,4-10-2 16,-4 10 13-16,5-12-3 0,-5 12 10 0,5-12-13 0,-2 5 19 15,-3 7-26-15,7-15 15 0,-4 7-16 16,1-1 22-16,-4 9-1 0,7-16-2 16,-2 8-8-16,-3 1 15 0,-2 7-20 0,10-13 10 15,-6 4-15-15,1 2 7 0,-5 7 1 16,10-15 4-16,-6 9-2 0,3 0 5 0,-2 0-5 16,-5 6-12-16,9-15 1 0,-5 8 16 15,2 0 6-15,-6 7 9 0,10-14-35 0,-6 8 17 16,-4 6 1-16,9-12-8 0,-7 6-3 0,-2 6 3 15,8-11 20-15,-8 11-4 16,8-11-19-16,-4 6 5 0,-4 5 6 0,7-10 15 0,-7 10-8 0,7-9-10 0,-7 9-10 16,5-10 0-16,-5 10 38 0,8-9-39 15,-8 9 9-15,6-10-8 0,-6 10-6 0,5-9 32 16,-5 9-34-16,6-7 38 0,-6 7-43 0,4-9 28 16,-4 9-23-16,0 0 21 0,9-11 15 15,-9 11-33-15,2-8 4 0,-2 8-7 0,5-11 23 16,-5 11 1-16,4-7 9 0,-4 7-5 15,0 0-20-15,6-14 15 0,-6 14-13 0,4-10 16 16,-4 10-8-16,5-7-5 0,-5 7 13 0,5-11-6 16,-5 11 1-16,4-8 17 15,-4 8-38 1,6-7 18-16,-6 7 11 0,5-9-14 0,-5 9 11 0,5-9-3 0,-5 9-13 16,4-9 0-16,-4 9 8 0,7-10 23 15,-7 10-20-15,6-10 5 0,-6 10-11 0,5-11 8 16,-5 11-5-16,6-10 26 0,-6 10-29 0,7-10 1 15,-7 10 2-15,7-10-90 16,-7 10 11-16,4-8 20 0,-4 8-8 0,6-7 6 16,-6 7-21-16,0 0 3 0,0 0-11 0,0 0 21 0,0 0-3 15,0 0-35-15,0 0-37 16,0 0-7-16,0 0-64 0,0 0 0 0,0 0 39 16,0 0-154-16,0 0-231 15,0 0 21-15,0 0 77 0,0 0 63 16</inkml:trace>
  <inkml:trace contextRef="#ctx0" brushRef="#br0" timeOffset="-123248.99">3737 14364 877 0,'0'0'364'0,"0"0"-39"0,0 0-8 0,0 0-22 0,0 0-24 15,0 0-33-15,0 0-5 0,1-14-23 0,-1 14-3 16,0 0-17-16,0 0-44 0,0 0-3 16,0 0-28-16,0 0 11 0,3-11-24 0,-3 11-2 15,0 0-21-15,0 0 21 16,0 0-41-16,0 0 33 0,0 0-33 0,0 0 10 15,4-13 21-15,-4 13-1 0,0 0 3 0,0 0 16 16,0 0 30-16,0 0 3 16,0 0-13-16,0 0-10 0,0 0 10 0,0 0 23 0,-5 44-36 0,3-28-3 0,4-1 24 15,-1 4-23-15,3 1-8 0,-2-2-8 16,2 0 31-16,0 4-36 0,0 0 8 0,1 1-16 0,0-1 11 16,2-1 10-16,-1-3-21 15,0-1-12-15,-2-1-5 0,0-1 17 0,1-4 16 16,-2 2-36-16,2-5 26 0,-1 3 2 0,-4-11-18 15,9 12-23-15,-2-9 18 0,-7-3-23 16,19 3-5-16,-19-3 8 0,29-9-23 0,-14 0-26 16,4-3 0-16,0-1 0 0,4-3 0 15,-2-1 0-15,2-4 0 16,-2 3 0-16,-1 0 0 16,-2 2 0-16,-4-1 0 0,0 2-57 0,-1 1-43 0,-3 1 6 0,3 2-1 15,-5 1-15-15,1 1 5 0,-1 0-41 0,-2 3-5 16,1 1-33-16,-7 5-47 0,11-9-48 15,-11 9-56-15,11-6-77 0,-11 6-36 16,9-3-49-16,-9 3-150 0,0 0-167 0,0 0 61 16,21 9 65-16,-21-9 53 15,9 9 64-15,-5-1 59 0</inkml:trace>
  <inkml:trace contextRef="#ctx0" brushRef="#br0" timeOffset="-122917.9">4305 14740 1264 0,'7'8'397'0,"-7"-8"-24"0,0 0-17 15,4 10-33-15,-4-10-39 0,0 0-36 0,0 0 8 16,2 13-23-16,-2-13-28 0,-3 15 33 15,0-5-21-15,0 0-27 16,-1 4 2-16,0 0-5 0,-2 0-31 0,2 4-23 0,0 0-15 0,-1 4-1 0,0 1 17 16,2-4-19-16,-2 2 0 0,4-2-25 15,-3 1-16-15,3-2-18 0,1-1 3 0,-2-2-10 16,2-2-1-16,0-2-30 0,-1 0-74 16,1-11-70-16,0 12-53 0,0-12-72 0,0 0-99 15,0 0-91-15,0 0-465 0,0 0 146 16,0 0 33-16,0 0 92 0,0 0 36 0,0 0 57 15,32-17 76-15</inkml:trace>
  <inkml:trace contextRef="#ctx0" brushRef="#br0" timeOffset="-121165.45">3737 15198 581 0,'0'0'186'0,"0"0"-17"0,0 0 16 16,0 0-16-16,0 0-29 0,0 0 1 0,0 0-18 15,0 0 10-15,-10-2 0 0,10 2 3 16,0 0 2-16,0 0-12 0,0 0 7 0,0 0 10 16,0 0-10-16,0 0 18 0,0 0-8 15,0 0 1-15,0 0 9 0,0 0-4 0,0 0-1 16,0 0 16-16,0 0 15 0,0 0-51 15,0 0 44-15,0 0-31 0,0 0-8 0,0 0-28 0,0 0 17 0,0 0-4 16,0 0-10-16,0 0 33 0,0 0-1 16,0 0-55-16,0 0 4 0,0 0 3 0,0 0-2 15,0 0-5-15,0 0-19 0,0 0 8 0,0 0-12 16,0 0 40-16,0 0-40 0,0 0 30 16,0 0-33-16,0 0 28 0,0 0-8 0,0 0-12 15,0 0 2-15,0 0 10 0,0 0 0 16,0 0-27-16,0 0 29 0,0 0-19 0,0 0 4 15,0 0-17-15,0 0-8 0,0 0 26 0,0 0 2 16,38-5-31 0,-38 5 8-16,18 2-13 0,-18-2-20 15,26 0 3-15,-13 2 22 0,3-2 3 0,2 1-21 0,1 0-7 16,5 0-15-16,-1 0 22 0,2 0 19 16,1-1-1-16,2 4-10 0,0-3-13 0,-2-1-30 15,-2 3-5-15,4-2 30 16,-4 1-43-16,-1 0 66 0,1-1-33 0,-1 0-10 15,-1 0 25-15,1 2 21 0,0-2-23 0,0 2 7 16,3-1-22-16,1 0 27 0,1 0-15 0,-3-2-40 16,3 3 25-16,-5-2-24 0,4 0 1 0,-3 2-31 15,0-3 16 1,-1 1-24-16,-3 0 16 0,1-1-56 0,-6 2-3 16,2-2-54-16,-4 1 2 0,1 0-40 15,-14-1-59-15,24 1-31 0,-24-1-20 16,17-1-72-16,-17 1-20 0,14 0-47 0,-14 0-207 15,0 0-140-15,0 0 63 0,13-1 108 16,-13 1 41-16,0 0 46 0,0 0 74 0</inkml:trace>
  <inkml:trace contextRef="#ctx0" brushRef="#br0" timeOffset="-119727.93">4845 14574 1121 0,'0'0'389'0,"0"0"7"16,0 0-12-16,-7-6-23 0,7 6-28 16,0 0-8-16,0 0-20 0,0 0-6 0,0 0-7 15,0 0-49-15,0 0-35 0,0 0-9 16,0 0 3-16,-9-3-43 0,9 3-10 0,0 0-3 16,0 0 7-16,0 0-15 0,0 0-2 15,0 0-21-15,0 0-15 0,0 0-5 0,0 0 17 0,33-1-25 16,-33 1-35-16,27 2 12 0,-13-2-49 15,6 4 0-15,-3-2-12 0,2 0-24 0,3 0-94 16,-2 2-13-16,1-2-105 0,-5-1-156 0,6-1-143 16,-1-1-300-16,0-1 8 0,1-3 104 15,1 1 101 1,1-4 17-16,6-4 55 0,-3-3 68 0,0-3 46 0</inkml:trace>
  <inkml:trace contextRef="#ctx0" brushRef="#br0" timeOffset="-119411.83">5391 14182 1197 0,'0'0'477'0,"-8"37"-14"0,8-23-31 0,-1 3-37 31,0 4-40-31,-1 5-12 0,-1 2-25 0,-1-2-37 0,1 9 1 0,1-2-39 16,0 1-25-16,1 1-42 0,-1 0 19 0,4-5-3 31,-1 4-8-31,1-5-18 0,0-1-7 16,4 0-3-16,-3-4-12 0,2-2-19 0,1-1 16 0,1-5-8 0,0-3-15 15,4-3-8-15,2-6-28 0,3-3 0 0,1-6 5 16,7-5 0-16,3-6-5 0,8-11-8 0,-1-3-26 16,-1-4 6-16,-4-2-3 0,-1 0-28 15,-2 2 6-15,-7 5-24 0,-4 3-28 0,-2 7-18 16,-1 1-34-16,-2 1-27 0,0 3-34 16,-2 1-17-16,-2 3-52 0,0 1-15 0,-6 9-49 15,6-9-74-15,-6 9-128 0,0 0-54 0,0 0-324 16,0 0 47-1,0 0 76-15,1 32 75 0,3-19 96 16,-1-1 61-16,0 0 5 0,0 3 41 0</inkml:trace>
  <inkml:trace contextRef="#ctx0" brushRef="#br0" timeOffset="-119077.28">5906 14686 1180 0,'9'5'360'0,"-9"-5"-65"15,0 0-3-15,0 0-39 0,0 0-7 0,-10 22-24 16,2-15-9-16,-2 2-19 0,-2 2-7 0,-2 3 0 16,1 1-15-16,0 3-16 15,0 1 0-15,0-1-28 0,2 3 20 0,2-3-9 0,2 2 22 0,3-2 5 0,1-3 1 16,3-1-34-16,1-4 0 0,-1-10-10 16,12 17-29-16,-4-12 29 0,5-4-36 0,-13-1 18 15,31-6-19-15,-11-3-11 0,0-1-18 16,1-3 4-16,-3-1-35 0,2 0 5 0,-6-1 2 15,2-2-41-15,-5 0-17 0,0 2-19 0,-4 0-52 16,-1 1 4-16,-2-3-27 16,-2 6-40-16,-2-2 0 0,1 4 1 0,-1 9-19 15,-6-15-48-15,1 10-41 0,5 5-75 0,-16-6-38 16,3 7-15-16,13-1-195 16,-31 7-84-16,12-2 64 15,-3 6 69-15,-5 1 46 0,-2 2 67 0</inkml:trace>
  <inkml:trace contextRef="#ctx0" brushRef="#br0" timeOffset="-118271.31">4711 15200 230 0,'0'0'112'0,"0"0"-1"0,0 0 19 0,0 0 13 16,0 0 3-16,0 0 16 0,0 0-1 0,0 0 8 15,0 0-34-15,0 0-7 0,0 0-7 0,0 0-11 16,0 0 18-16,0 0-21 0,0 0 16 16,0 0-8-16,0 0 24 0,0 0 17 0,0 0-39 15,0 0 42-15,0 0-5 0,0 0 22 16,0 0-2-16,0 0 36 0,0 0-7 0,0 0-1 16,0 0-10-16,0 0-23 0,0 0 2 15,0 0-15-15,18-1 16 0,-4-1-8 16,6 0-18-16,0-2-21 15,4 2-28-15,7 0 11 0,0 1-31 0,6 1 2 16,8 0-7-16,0 0 15 0,3 0-29 0,17 2 29 16,0 0-56-16,0 1 17 0,5-1-14 15,0 0-6-15,-1-3-15 0,-1 1 18 0,-3-1 28 16,2-5-44-16,-3 3 11 0,-14 0-8 16,-6 0-31-16,-3-1-5 0,-4 1-13 0,-6 1-7 15,-1-1-27-15,-6 1 12 0,-2 1-47 16,-3-1-54-16,-3 1-58 0,-1-1-26 0,-3 1-61 15,-12 1-96-15,15-2-19 0,-15 2-387 0,0 0 115 16,0 0 51-16,0 0 36 0,0 0 87 16,0 0 20-16,0 0 67 0</inkml:trace>
  <inkml:trace contextRef="#ctx0" brushRef="#br0" timeOffset="-117544.93">4558 15495 570 0,'0'0'215'0,"0"0"16"0,-13-2-16 16,13 2 7-16,0 0 9 0,0 0 30 15,0 0 13-15,0 0 15 0,0 0-2 0,0 0-19 0,0 0-27 0,0 0-13 16,0 0-13-16,0 0-13 0,0 0-30 0,0 0 4 16,26 19-45-16,-14-13-3 0,1 1-11 15,4 1 6-15,2 0-5 0,0 3-28 0,2 0 7 16,-1-1-7-16,3 1-29 0,-2 4 6 15,-2-5-11-15,-1 3 3 0,-5-3 0 16,-1 0-6-16,-2 3-19 0,-3-4-1 0,-1 3-8 0,-5-1-4 16,-1-11-1-16,-4 22-7 15,-1-11 23-15,-4-1-10 0,-1-1-31 0,-3 1-6 16,1-3-27-16,-2-1-41 0,-2-2-8 16,-2 2-39-1,3-6-79-15,-1-2-92 0,1 0 254 0,4-3-681 0,-3-3-65 0,5-2 106 16,1-1 53-16,5 0 39 0,2 0 184 15,1-1-72-15,1-2 13 0</inkml:trace>
  <inkml:trace contextRef="#ctx0" brushRef="#br0" timeOffset="-117330.17">4640 15525 1261 0,'0'0'415'16,"6"-13"-18"-16,-6 13-26 0,0 0-23 0,15-4-20 15,-15 4-26 1,19-4-33-16,-8 1-29 0,3 1-30 0,-1-1-13 15,4 0-25-15,-2 1-1 0,4 0-17 0,-1 1-11 16,2 0-10-16,2-2-15 0,-3 2-34 16,-1 1-12-16,2-1-49 0,-4 1 16 15,0-1-57-15,-3 0-52 0,1 1-45 0,-14 0-74 16,24 0-116-16,-12-3-76 0,-12 3-29 0,20 0-304 16,-9 0 28-16,2-2 46 0,-13 2 90 0,28 1 30 15,-13-1 52-15</inkml:trace>
  <inkml:trace contextRef="#ctx0" brushRef="#br0" timeOffset="-117000.15">5375 15484 803 0,'0'0'228'0,"0"0"-18"15,0 0-5-15,0 0-24 0,0 0-6 0,0 0-12 16,0 0-14-16,0 0 4 0,-42 2 27 16,24 0-11-16,0 3 20 0,-3 4 11 0,1 2-14 15,-4 5-6-15,2 2 9 0,2 3-43 16,1 3 10-16,3 0-20 0,3 1 15 0,4-3 2 15,1-1 24-15,4-1-23 0,2-2 7 0,4-3 13 16,3 0-28-16,4-4-23 0,3-1 17 16,4-3-19-16,1-4-9 0,1-3 21 15,2-2-35-15,4-5-16 0,0-1-4 16,4-6-23 0,1-1 4-16,-3-4-13 0,-3 1 23 0,1-3-51 0,-1-2 18 15,1-11-8-15,-4 8-41 0,-6 0-5 0,-4 6-23 16,-3 3-23-16,-2 2 10 0,-5 3-5 15,-1 2-28-15,-5 2-38 0,-2 3-29 0,-4 3-56 16,-17-71-79-16,5 81-287 0,-72 16-222 16,76-13-21-16,3-1 194 0,4-3-33 0,0 2 80 15,1-2 25-15,3 0 69 0</inkml:trace>
  <inkml:trace contextRef="#ctx0" brushRef="#br0" timeOffset="-116017.06">5656 15539 970 0,'0'0'386'0,"0"0"-12"0,0 0-39 16,9-5-2-16,-9 5-13 0,0 0-31 0,0 0 13 16,0 0-36-16,0 0-5 0,0 0-63 15,0 0 6-15,0 0-35 0,0 0 13 16,0 0-8-16,-18 38-36 16,13-27-2-16,-2 2 41 0,0 0-75 0,1 3-2 0,-2-3 7 15,2 4-15-15,1-2-12 0,0-1-21 16,-1 2-6-16,0-3-40 0,0 1-15 15,2-3-142-15,-1 0-219 0,1-3-131 0,0 0-333 16,4-8 59-16,0 0 77 0,0 0 87 0,0 0 8 16,18 5 127-16,-18-5 6 0</inkml:trace>
  <inkml:trace contextRef="#ctx0" brushRef="#br0" timeOffset="-115666.89">5837 15555 1238 0,'0'0'469'0,"0"0"-37"0,0 0-22 0,0 0-70 16,-12 32-22-16,2-27-24 0,-3-3-51 0,-1 3 6 16,-2-3-50-16,1 3 14 0,-2-3-70 15,4 1 0-15,-2-2-12 0,3 0-13 0,1 2 12 16,11-3 11-16,-19 2 2 0,19-2 31 0,-12 4 16 16,12-4-39-16,0 0 2 15,-9 7 11-15,9-7-49 0,0 0-15 0,0 0-23 0,23 20 15 16,-11-12 3-16,3 1-23 0,3 2 2 15,1-1-31-15,0 3 26 0,2-4-5 16,-2 4-41-16,1-4 18 0,-2 1-7 0,-3-1 12 16,1-1-15-16,1 0 4 0,-4-1-32 0,1 1-11 0,-3-1-5 0,0-2-40 15,-1 2-19-15,-1-3 3 0,0 1-39 0,-9-5-25 16,13 7-64-16,-5-1-31 0,-8-6-43 16,8 4 59-16,-8-4-170 0,13 4-66 0,-13-4 0 15,0 0-120-15,24-5-236 0,-14 2 72 0,0-3 177 16,5-2-13-16,-2 0 68 15,5-3 37-15,-1-2 107 0</inkml:trace>
  <inkml:trace contextRef="#ctx0" brushRef="#br0" timeOffset="-115064.78">6979 14775 880 0,'0'0'351'0,"4"-11"10"0,-4 11-6 16,0 0-17-16,0 0-33 15,0 0 10-15,0 0-36 0,0 0 20 0,0 0-35 16,-15 34-11-16,9-19 1 0,1 1-16 0,-1 3-23 15,-2 4-28-15,-4 7-34 0,4-1 8 0,-2 0-17 16,3 1-9-16,3-3-19 0,-4 4-37 16,4-7-43-16,1 0-54 15,0 0-13-15,3-5-79 16,-2-1-154-16,4-8-173 0,1-1-27 0,-3-9-352 0,13 8 66 16,-13-8 41-16,20-3 110 0,-20 3 28 0,21-14 87 15,-10 5 21-15</inkml:trace>
  <inkml:trace contextRef="#ctx0" brushRef="#br0" timeOffset="-114944.9">7033 15051 934 0,'0'0'399'0,"5"-6"-15"16,-5 6 3-16,0 0-34 0,0 0-3 0,0 0-42 16,0 0-55-16,0 0-23 0,0 0-12 0,0 0-41 15,-31 12 4-15,31-12-19 0,-26 2-27 16,9-3-35-16,1 0-59 0,-2-2-49 0,-3-1-33 16,1-1-64-16,-3-3-69 15,-1 1-97-15,0-1-82 0,1 1-349 16,5-1 40-16,4 2 52 0,-1 0 70 0,9 0 77 15,1 1 35-15</inkml:trace>
  <inkml:trace contextRef="#ctx0" brushRef="#br0" timeOffset="-114527.77">7423 14384 1023 0,'0'0'407'0,"7"-5"-33"0,-7 5-21 16,0 0-25-16,0 0-3 0,0 0 15 0,7 34-32 16,-4-18-17-16,0 3 9 0,-2 6-19 15,2 2-55-15,-1 7 2 0,2 4-1 0,2 11-35 16,-1 2 5-16,5-3 3 0,-4-7 30 0,1-7-20 15,-1-6-15-15,3-3 7 16,0-4 0-16,1-3 3 16,1-7-59-16,3-5 13 0,0-4-54 15,8-6-11-15,1-5 9 0,3-6-29 0,11-9 33 16,-2-6-53-16,-2-1-15 0,-2-3-1 0,-3 0-15 16,-3-2-25-16,-1 1-45 0,-7 5-34 0,-1 4-27 15,-5 8-5-15,-1-2-40 0,0 5-11 16,-2 2-23-16,0 2-13 0,-3 4-53 0,1 2-116 15,7 1-247-15,-13 4-76 16,0 0-160-16,0 0 100 0,16 16 99 0,-11-5 13 0,0-1 61 0,1 3 129 16,1-2-42-16</inkml:trace>
  <inkml:trace contextRef="#ctx0" brushRef="#br0" timeOffset="-114216.55">8027 14804 985 0,'0'0'427'0,"0"0"-37"0,0 0-7 0,0 0-52 15,0 0-14-15,0 0-38 0,0 0-13 0,-14 9 6 16,8-2-27-16,0 4 11 0,-1 1-36 0,-1 3-22 0,-1 4 1 15,2-1-25-15,-3 3 21 0,3 1-37 0,2-1 1 16,-1 2-26-16,2-1-46 0,-1-4 13 16,1 1-13-16,2-3 28 0,-1 1-53 0,0-4-26 15,1-2-24-15,2 0-78 0,0-11-121 0,-3 12-148 16,3-12-185-16,0 0-381 0,0 0 82 16,0 0 110-16,0 0 51 0,0 0 51 0,0 0 80 15,0 0 31-15</inkml:trace>
  <inkml:trace contextRef="#ctx0" brushRef="#br0" timeOffset="-113829.14">7375 15276 1098 0,'0'0'435'0,"0"0"2"0,0 0-27 15,-10 4-3-15,10-4-23 16,0 0-18-16,0 0 10 0,0 0-17 0,0 0-19 0,0 0-12 0,41-14-8 0,-24 10-23 0,1 0-6 16,1 0-27-16,3-1-26 0,4-1-5 15,1 1-61-15,2 0-6 0,4 1-51 16,2 0 31-16,4-1-13 0,2 3-74 0,2-1 51 0,0 3-23 15,2 0-15-15,-1 1-39 16,2 3-10-16,-3 1-28 0,-2-1-36 0,1 3-20 31,-7-1-24-31,-1 2-28 0,-5-2-22 0,-5 1-50 16,-4 1-42-16,-2-3-42 0,-2-1-95 0,-5-2-63 16,14 4-461-16,-15-5 381 0,-10-1-315 15,0 0 116-15,16-2 81 0,-16 2 21 0,0 0 49 0,18-5 89 16,-11 3 33-16</inkml:trace>
  <inkml:trace contextRef="#ctx0" brushRef="#br0" timeOffset="-112705.89">7526 15568 1292 0,'-8'-4'476'0,"8"4"-35"15,0 0-50-15,0 0-17 0,0 0-11 16,0 0-9-16,0 0-34 0,0 0-21 15,0 0-43-15,0 0-18 0,0 0 18 0,0 0-44 16,0 0 1-16,30-9-21 0,-19 8-18 16,-11 1-15-16,27 0-13 0,-12-2-3 0,1 0-33 0,2 2-36 0,-1 0-10 15,3 0 0-15,-3 2 28 0,-3-2-30 0,-14 0-3 16,27 0 7-16,-17 2-27 16,-10-2-11-16,21 1-5 0,-21-1 18 0,9 7-18 0,-9-7 0 15,0 0-10-15,-5 14-13 0,5-14-6 0,-13 15 22 16,2-6 20-16,1-1-31 15,-1 0-18-15,-3 5 10 0,1-4 19 0,-4 3 9 16,0 1-12-16,0-2-3 0,2 1-2 0,-1-4-28 0,2 2 25 16,0-2-13-16,2 2 41 0,1-5-20 15,3 1 5-15,1-1-3 16,7-5 29-16,-13 9 40 16,6-5-4-16,7-4 32 0,-9 6-19 0,9-6-24 0,0 0 28 15,0 0-64-15,0 0 44 0,12 18-10 0,-1-13-3 16,2-2-36-16,1 1 2 0,0-1 6 15,4 2-2-15,-1-2-34 0,3 1 0 0,0-1 0 16,-2 1 0-16,2-1 0 0,-3 0-44 0,-1-2-135 16,-2-1-16-16,0 0-89 0,-14 0-118 15,24-5-99-15,-11 1-144 0,-2-1-318 16,3-2 93-16,0-1 87 0,3 0 91 0,-1-1 45 0,3-2 73 16,3 1 45-16,-4-1 76 15,3 0 48-15</inkml:trace>
  <inkml:trace contextRef="#ctx0" brushRef="#br0" timeOffset="-112033.52">8161 15639 890 0,'10'6'266'0,"-10"-6"-38"0,0 0-25 0,0 0-29 16,0 0-18-16,0 0-21 0,0 0-19 15,12 2 1-15,-12-2 9 0,0 0-37 0,0 0 1 16,0 0-1-16,0 0-14 0,0 0 7 0,0 0 38 15,0 0-20-15,0 0 10 0,0 0-10 16,0 0 7-16,0 0-25 0,0 0 3 16,0 0-9-16,0 0-19 0,0 0 14 0,0 0-30 0,13-8 10 0,-13 8-12 15,0 0-16-15,0 0 26 0,0 0-26 0,0 0-8 16,0 0-7-16,0 0 27 0,0 0-29 16,0 0 11-16,0 0-1 0,0 0-3 0,0 0-6 15,0 0 6-15,0 0-10 0,0 0-6 0,0 0 31 16,0 0-23-16,0 0 26 0,0 0-31 15,0 0-10-15,0 0 10 0,0 0-8 0,0 0 31 16,0 0-23-16,0 0 16 0,0 0-42 16,0 0 26-16,0 0 8 0,0 0-1 0,0 0-7 15,0 0 16-15,0 0 7 16,0 0 0-16,6-8 23 16,-6 8-23-16,0 0-23 0,8-5 13 0,-8 5 7 0,0 0-7 15,7-6-3-15,-7 6 16 0,0 0-26 0,0 0 2 16,0 0 11-16,9-8-15 0,-9 8 14 15,0 0-4-15,0 0 7 0,0 0-15 0,0 0 34 16,0 0-19-16,-25-5 16 0,25 5 10 16,-20 6 20-16,9 1 11 0,1-1-3 0,0 2 23 15,-3 4-7-15,3-1 12 0,1 4 8 0,1 0-28 16,3 0 22-16,2 1 24 0,1 0-8 16,2-1 3-16,3-1-5 0,3 2-13 0,2-5-8 15,2 1 23-15,3-3-46 16,1-4 3-16,2 1-8 15,-1-3 23-15,1-3-33 0,3-2 15 0,1-2-18 0,-3-2-10 16,0 0-10-16,2-6-3 0,-6 3-16 16,2-5-6-16,-4 1 6 0,-3-1-6 0,0-1-14 15,-3-3-10-15,-2 1-38 0,-1 1 17 0,-4 2-22 16,2 0 12-16,-3 4-43 16,-1 1 36-16,0 2-67 0,-3 0-18 0,-3 4-20 15,10 3-31-15,-16-6-62 0,16 6-86 0,-19 3-128 16,19-3 12-16,-21 10-304 0,13-5 48 15,0 1 39-15,2 0 176 0,0 2-40 0,6-8 63 16,-8 12 37-16</inkml:trace>
  <inkml:trace contextRef="#ctx0" brushRef="#br0" timeOffset="-111552.22">8695 15525 844 0,'0'0'400'0,"0"0"-32"0,0 0-4 0,0 0-16 15,-8 30 0-15,2-20-18 0,-1 2-10 0,0 0-28 16,1 1 15-16,-1 1-41 0,2 2-18 16,-1 1 1-16,-1-2-21 0,1 2-1 0,2 1-58 15,0-1-20-15,-2 0-3 0,2 1-6 0,-2-1 6 16,1 1-78-16,-1-2 8 0,0 0-58 16,2-2-70-16,-2 0-83 0,1-4-83 15,1-1-140-15,4-9-164 0,-2 11-280 0,2-11 29 16,0 0 118-16,0 0 61 0,27-1 34 15,-27 1 17-15,34-17 72 0</inkml:trace>
  <inkml:trace contextRef="#ctx0" brushRef="#br0" timeOffset="-111251.22">8866 15691 724 0,'0'0'348'0,"0"0"-20"0,0 0-21 16,0 0-8-16,0 0-20 0,-38 15-36 0,24-13 1 15,-5 1-37-15,4 1-10 0,-2 1 21 16,-1-2-34-16,2 0 13 0,3 1-23 0,1-2-10 15,-2 2 18-15,2-2 30 0,4 2-15 0,-3 0-12 16,11-4 35-16,-12 9-62 0,12-9 27 16,-3 8-47-16,3-8-26 0,0 0 11 0,15 20-13 15,-4-13-17-15,2 1 1 16,1-1-2 0,3 3-22-16,2-2-9 0,3 2-15 0,-1-1 5 0,1 1 8 0,-2-1-49 15,3 0 6-15,-5-3-24 0,-2 2-25 16,1-1-29-16,-3-1-27 0,-2-1-65 0,0 1-94 15,-4-2-62-15,-8-4-69 0,14 4-89 0,-14-4 35 16,9 4-322-16,-9-4 23 16,0 0 49-16,0 0 109 0,25-9 50 0,-16 4 60 15,1 1 21-15</inkml:trace>
  <inkml:trace contextRef="#ctx0" brushRef="#br0" timeOffset="-109251.7">17549 5854 703 0,'-13'-2'302'16,"13"2"-23"-16,0 0 0 0,0 0-15 0,0 0-16 16,0 0 6-16,0 0-6 0,0 0 8 15,0 0-23-15,0 0-13 0,0 0 0 16,0 0-7-16,0 0 7 0,0 0-41 0,0 0-18 16,0 0 47-16,0 0-37 0,0 0-48 15,0 0-10-15,0 0 12 0,0 0-5 0,0 0-40 16,30 16 9-16,-30-16 14 0,0 0-44 0,0 0 35 15,15 5 4-15,-15-5-27 0,9 4-14 16,-9-4-9-16,0 0 31 16,15 8-27-16,-15-8 7 0,10 6-1 0,-10-6 12 0,9 8-9 0,-1-3 3 0,-8-5-5 15,10 14 15-15,-4-6-10 0,0 0-2 0,-1 0-4 16,4 0 22-16,-2 1-1 0,0-2 0 16,0 0 1-16,4 3-14 0,-1-1 3 0,2-1 6 15,-1 1-19-15,0-1 0 0,-1-2-7 0,3 2-11 16,-2-1 1-16,0-3 9 0,2 3-12 15,0-2-5-15,-1 0-5 0,-2-1-39 16,-10-4 15-16,19 8 3 0,-11-4 13 0,-8-4-23 16,12 6-8-16,-12-6 11 0,3 11-19 0,-3-11 24 15,-3 15 2-15,3-15-28 16,-10 18-8-16,2-8 44 16,0 1 0-16,-5 0-8 0,2 0-15 0,-4 4-3 15,0-3 0-15,0 2 5 0,2-3 1 0,2 0-47 16,-2 0 5-16,0-1-38 0,1 0-20 0,0 2-13 0,2-2 4 15,-2-1-76-15,3 0-35 0,1-1-65 16,-1-1-74-16,1-1-179 0,1 2 27 0,-1 0-303 16,2-1 45-16,0 3 57 0,0-1 117 15,3-1 57-15,0 3 46 0,-1-2 43 16</inkml:trace>
  <inkml:trace contextRef="#ctx0" brushRef="#br0" timeOffset="-108410.77">17111 6381 348 0,'0'0'130'16,"0"0"16"-16,0 0 43 0,0 0-17 15,0 0 5-15,0 0-8 0,0 0 2 0,0 0 26 16,0 0-10-16,0 0 25 0,0 0-32 0,0 0 4 16,0 0 23-16,0 0-30 15,0 0-3-15,0 0 0 0,0 0-23 16,0 0 5-16,0 0-20 0,0 0 28 0,0 0-49 0,0 0 23 15,0 0-7-15,0 0-19 0,25 17-9 16,-25-17-1-16,0 0-10 0,2 13-2 16,-2-13 40-16,5 10-30 0,-5-10 69 15,4 13-67-15,-1-6-2 0,-3-7-2 0,12 16-4 16,-8-8-4-16,6-1-19 0,-3 2 19 0,1-2-11 16,3 2-9-16,-3-2 4 0,0 1 8 15,1-2-13-15,-1 1-13 0,-1-1 11 0,2-1-16 16,-9-5 8-16,12 10 18 0,-5-6-29 15,-7-4 1-15,16 9-24 0,-6-6 27 0,-10-3-11 0,16 3-13 0,-4-2 2 16,-12-1 6-16,27-4-10 0,-11 2-16 16,1-4 11-16,4-1 7 0,-2 0-31 0,3-2-2 15,0 1 18-15,0-2 10 0,0 1-33 0,-3 2-13 16,-1 0-39-16,-2 1 1 16,-1-2-14-16,-1 3-12 0,-1-1-46 0,-3 2-33 15,0-1-54-15,-1 1-18 0,-9 4-126 0,15-5-117 16,-15 5-358-16,15-2 81 0,-15 2 77 15,19 2 46-15,-19-2 46 0,22 6 83 0,-9 0 45 16,4-1 26-16</inkml:trace>
  <inkml:trace contextRef="#ctx0" brushRef="#br0" timeOffset="-99731.7">9081 15029 985 0,'10'4'310'0,"-10"-4"5"0,0 0-16 0,0 0-15 16,0 0 21-16,0 0-13 0,0 0-1 0,0 0-30 31,0 0 1-31,0 0-37 0,0 0 5 16,0 0-12-16,7 6-39 0,-7-6 10 0,0 0-2 0,0 0-18 16,0 0-5-16,0 0-16 15,0 0 1-15,21-7-26 0,-21 7-6 0,20-7-19 16,-7 0-6-16,2 2-23 0,1 0-5 0,4-1-8 15,0 1 11-15,7 0-24 0,1-1-25 16,3 2-15-16,-1 0-42 0,1 3-27 0,-2-1-21 0,1 2-3 0,-5 0-74 0,-1 2-86 16,-7-2-157-16,9 5-141 0,-11-1-256 15,-2-1 44-15,0 5 115 0,-3-1 25 0,-3 1 65 16,-3 1 66-16,-4-9 26 16</inkml:trace>
  <inkml:trace contextRef="#ctx0" brushRef="#br0" timeOffset="-99463.91">9087 15250 1052 0,'0'0'463'0,"0"0"0"0,17 15-48 0,-17-15-36 0,14 3-18 16,-14-3-49-16,21 4 0 15,-10-1-56-15,2-2-3 0,0 2-14 0,0-2-30 16,1 1 1-16,1 0-43 0,1 1-26 15,0-2-24-15,2 2-17 0,1 1-33 0,0-2 2 16,-1 0-56-16,2 0-34 0,1 2-30 0,2-2-36 16,-1 0-105-16,-3 0-62 0,2-1-178 15,0 2-1-15,-4-3-340 0,4 0 151 0,-1-1-33 16,0-1 71-16,1 1 65 0,-1-1 12 16,0 0 82-16</inkml:trace>
  <inkml:trace contextRef="#ctx0" brushRef="#br0" timeOffset="-98812.83">10333 14855 970 0,'0'0'312'0,"9"-5"-43"0,-9 5-18 0,0 0-13 15,0 0-13-15,0 0-15 0,0 0 0 0,0 0-13 16,-21-12 23-16,21 12-33 0,-27 3-8 15,8 3 8-15,-3 1 23 0,-2 0-11 0,-3 3-12 16,-1 5 15-16,1 0 13 0,0 0-12 0,2 6 60 16,1 0-81-1,-6 9-13-15,7-5 13 0,8-2-34 16,-1 0 11-16,5-1 5 0,2-1-31 0,1 0-8 16,5-2 1-16,3 1-21 0,3-1-6 0,4 1 1 15,3 0 3-15,3 0-27 0,8-2 22 0,1-1-55 16,5-2 21-16,4-5-25 0,0 0 12 15,0-6 0-15,-1-3-28 0,3-2-10 16,-1-1 15-16,2-6-13 0,2-2-4 0,-2-3 9 16,8-6-23-16,-7 2 42 0,2-6-6 15,-9 1-33-15,-6 3 13 0,-1-4-18 0,-3 1 12 16,-2-3-22-16,-2 0 30 0,-6 2-35 0,-1 0 2 16,-2-2 8-16,-4 1 2 15,-1 3-17-15,-4 4-1 0,-1-5 11 0,-2 1-14 16,-4 2-6-16,-2 3 4 0,0-1-5 0,-3 6 44 15,-2-1-49-15,-3 5 74 0,3 0-66 16,-2 1 15-16,1 5-10 0,-3-1-13 0,1 2 2 0,-2 1-53 0,-3 1 44 16,2 4-60-1,-2 1-20-15,3 1-38 0,-2 0-24 0,1-2-48 16,3 2-33-16,-2-1-77 0,2-2-146 0,1 1-51 16,5-2-83-16,-4-2-152 0,5 1 96 0,2-1 67 15,2 1 98-15,10-3 20 0,-19 1 58 16</inkml:trace>
  <inkml:trace contextRef="#ctx0" brushRef="#br0" timeOffset="-91483.88">4978 16892 1057 0,'0'0'368'16,"0"0"-43"-16,0 0-2 0,11-9 4 0,-11 9-45 16,0 0 2-16,4-4-25 0,-4 4-1 15,0 0-9-15,0 0 9 0,0 0-40 0,9-7 7 16,-9 7-15-16,0 0-18 0,0 0 2 0,0 0 6 0,0 0-39 0,0 0 11 16,0 0-16-16,0 0-20 0,0 0-9 15,8 25 4-15,-8-14-8 0,2 3 7 0,-2 5-27 16,1 1 17-16,2 6 8 0,0 2-23 0,0 4 0 15,2 3 31-15,4 14-39 0,-4 0 33 16,4-4-22-16,-2-7-13 0,-1-5-13 0,2-2-3 31,1-3 8-31,-1-6 26 0,-1-1-21 0,3 0 13 0,-1-7 20 0,-1-1-109 0,6-5-16 0,2-4 0 16,1-4 0 0,1-7 0-1,9-6 0-15,8-12 0 0,3-5 0 0,-2-6 0 0,-1-3 0 0,-2-2 0 16,-2-3 0-16,3-10 0 0,-6 5 0 0,-4 4 0 15,-6 3 0-15,2 1 0 0,-6 11-139 16,-4 6-83-16,-3 6-40 0,-3 4 4 0,-1 4-80 16,-3 4-125-16,0 6-144 0,0 0-279 15,0 0 9-15,0 0 121 0,0 0 50 0,-17 34 48 16,17-13 74-16,3 2 29 0,0 2 66 0</inkml:trace>
  <inkml:trace contextRef="#ctx0" brushRef="#br0" timeOffset="-91018.18">5618 17487 757 0,'0'0'289'0,"0"0"-10"0,-23-18-46 0,23 18-5 0,-26 11-15 0,7-1 7 16,-1 3-23-16,-4 1 13 16,0 1-26-16,2 2 8 0,0 0 15 0,4-1 8 15,1 1-46-15,2 0 8 0,5-3 10 0,0-1 15 16,1 0-7-16,5-3 14 0,3 0-50 15,1-10-10-15,7 12-21 0,3-8 33 0,2-1-49 16,4-5-19-16,4-1-1 0,4-4-26 16,0 1 3-16,-3-2 11 0,0 0-26 0,-5 1 35 15,1 0-50-15,-4-2 7 0,-1 2-16 0,-3-2-12 16,-4 2 26 0,1 0-26-16,-6 7 23 0,4-15-23 15,-4 15-34-15,0 0 16 0,-10-18-28 0,5 13-5 0,5 5-44 16,-15-7-23-16,9 3-46 0,6 4-43 15,-13-4-77-15,7 0-77 0,6 4-90 0,-6-9-112 16,6 9-185-16,0 0 42 0,13-13 71 0,-3 6 92 16,6 1 5-16,1-2 55 0</inkml:trace>
  <inkml:trace contextRef="#ctx0" brushRef="#br0" timeOffset="-90580.69">6147 17136 934 0,'-19'2'448'0,"19"-2"-3"0,0 0-12 16,0 0 7-16,0 0 0 0,0 0 1 0,0 0-4 15,0 0-58-15,0 0-39 0,0 0-37 16,0 0-12-16,0 0-12 0,46 0-35 0,-28 0-17 15,5 0-37-15,3-1-14 0,4 2-32 0,1-2-29 16,4 2-28-16,-1 2-92 0,0-1-34 16,5 1-60-16,-7-1-1 0,-5 4-102 0,0-2-72 15,-5-1-136-15,-4 1-71 0,-5 3-36 0,-4-2-323 16,-5 1 54 0,-4-6 144-16,2 14 17 0,-2-14 55 15,-17 19 73-15,0-8 59 0</inkml:trace>
  <inkml:trace contextRef="#ctx0" brushRef="#br0" timeOffset="-90352.08">6128 17362 1200 0,'-10'4'538'0,"10"-4"-6"0,0 0-23 15,-8 6-4-15,8-6-11 0,0 0-62 0,0 0-4 16,0 0-42-16,0 0-2 0,0 0-2 16,28 13-27-16,-28-13-32 15,21 1-11-15,-8 0-82 0,3 0-15 0,-1-1 6 16,4 2-6-16,0-1-62 0,3 1-27 15,2 0-21-15,3 1 20 0,-1 2-104 0,3-2-21 16,-1 0-8-16,-1 3-115 0,-2-2-56 0,2-1-49 16,-1 2-38-16,-1-1-67 15,-3-2-94-15,-3-2-152 0,-1 2-122 0,-1-1-203 16,3-1 67-16,1 1 113 0,-1-1 68 0,3 1 116 16,4 1-48-16,-2-1 86 0,-1 0 18 15</inkml:trace>
  <inkml:trace contextRef="#ctx0" brushRef="#br0" timeOffset="-70091.03">7260 17331 1418 0,'0'0'445'0,"0"0"-51"0,0 11-33 0,0-11 84 16,0 0-43-16,0 0-46 0,0 0-21 15,0 0-40-15,0 0 4 0,0 0-9 0,0 0-47 16,0 0 20-16,0 0-18 0,0 0 22 0,27-1-47 0,-27 1-7 16,0 0-8-16,17-1 10 0,-17 1-34 0,19 0 1 15,-19 0-8-15,28-2-30 0,-11 2-22 0,6 2-14 16,2-2 5-16,6 1-19 15,2 0-32-15,6 0-3 0,-5 2-62 0,0-2-23 0,4 3-27 16,-5-1-6-16,-4 1-64 0,0-3-59 16,-7 2-64-16,1 0-94 0,-6-2-259 0,1 0-133 15,-2-1-230-15,-2 0 63 0,3 0 100 16,-1-1 93-16,0-2 76 0,0-1 16 16,2 3 87-16,-2-6 28 0</inkml:trace>
  <inkml:trace contextRef="#ctx0" brushRef="#br0" timeOffset="-69685.69">8204 16962 998 0,'-8'-4'445'0,"8"4"-10"0,0 0-40 15,0 0-24-15,0 0-8 0,0 0-30 16,0 0-5-16,0 0-11 0,0 0-12 0,0 0-21 0,0 0-16 16,0 0 24-16,-7 24-46 0,6-15 28 15,-1 2-28-15,1 2-6 0,-1 1-25 0,0 3-25 16,-1 2 12-16,-1 1 0 0,1 4-43 15,0 3 28-15,-3 4-59 0,2-1-3 0,-2-3-43 16,2 5 0-16,-3-1-18 0,2-5 18 0,0 1 10 16,1-1-46-16,0-2 8 15,-1-2-21-15,3 2-53 0,-2-5-4 0,1-4-55 0,1 3-46 0,1-5-24 16,0-2-79-16,1-11-74 0,2 15-99 0,-2-15-150 16,16 5-73-16,-16-5-352 0,0 0 106 15,24-12 146-15,-11 5 66 0,2-3 41 0,4-6 92 16,2-4 34-16,3-1 22 0</inkml:trace>
  <inkml:trace contextRef="#ctx0" brushRef="#br0" timeOffset="-69202.75">8594 16838 941 0,'0'0'367'0,"0"0"-9"0,0 0 59 16,0 0-102-16,0 0 30 0,0 0-42 0,-24 32 11 15,16-20-4-15,0 2-31 0,1-1-10 16,-2 3-18-16,1 1 10 0,2 0 5 16,2 1-30-16,-3 0-9 0,3 0 9 0,0 0-21 15,2-2-36-15,-1 2 18 0,3-3-15 16,0 0 5-16,2-2-18 0,-1-1-16 0,2 1 1 0,0-1-6 16,1-2-22-16,3 0-16 0,-1-2-28 15,4-1 15-15,1-2-51 0,0-3-38 16,2-1-31-16,-13-1 10 0,31-6-41 15,-14-3-56-15,2-1 20 0,-1-2-17 0,0-2-59 0,-1-1 4 0,3-3 14 16,-6 0-3-16,4-2 28 0,-3 2 28 0,0 2-12 16,-4-1 20-16,0 4-5 0,-1-1-1 0,-1 3 22 15,-3 4 43-15,2-1-19 0,-4 1 7 16,-4 7 40-16,6-8 12 0,-6 8 1 0,0 0 20 16,0 0 24-16,0 0 14 0,-24 35 4 0,14-16-27 15,-5 4 73-15,2 4-34 31,-8 10-11-31,5-3 29 0,-2 5-20 0,1-1 30 0,1-2-23 16,3-6-25-16,-5 11 27 0,5-7-27 16,1-5-13-16,0-1-11 0,2-2 6 15,-1 0-21-15,4-3-38 0,0-3-39 0,-3-1-23 0,6-5-53 0,-2-2-64 0,2-2-49 16,3-1-98-16,1-9-91 0,-3 11-101 16,3-11-408-16,0 0 76 0,0 0 87 0,0 0 69 15,0 0 87-15,39-9 43 0,-25 4 75 16</inkml:trace>
  <inkml:trace contextRef="#ctx0" brushRef="#br0" timeOffset="-68431.81">9133 17392 875 0,'0'0'317'16,"0"0"-27"-16,0 0-29 0,-11 5 23 0,11-5-31 15,0 0-17-15,-7 6 2 0,7-6 13 0,0 0 20 16,0 0-20-16,-7 5-18 0,7-5 7 16,0 0-17-16,0 0-3 0,0 0-2 15,0 0-8-15,0 0 7 0,0 0-25 0,0 0-2 0,0 0-1 16,0 0-23-16,0 0-20 0,0 0-20 0,0 0-24 16,0 0 21-16,0 0-39 0,0 0-7 0,0 0-15 15,0 0 7-15,0 0-21 0,0 0 6 16,0 0-21-16,0 0-4 0,0 0-19 0,-6 9 21 15,6-9 2-15,0 0-5 0,0 0 5 16,-9 8-30-16,9-8 22 0,-6 10 6 16,6-10-8-16,-9 10-20 0,9-10 20 0,-7 8 0 15,7-8-21-15,0 0 9 0,-8 9-6 0,8-9-5 16,0 0 43-16,-4 5-12 16,4-5-11-16,0 0 21 0,0 0-7 15,0 0-9-15,0 0-7 0,0 0-5 0,0 0 5 0,0 0-18 16,0 0 23-16,21-20-21 0,-21 20 29 15,0 0-36-15,0 0-15 0,5-7-11 16,-5 7 0-16,0 0 6 0,0 0 12 0,0 0-15 16,0 0-3-16,0 0-5 0,0 0 0 15,0 0-43-15,0 0-57 0,0 0-28 0,0 0-17 16,0 0-65-16,-34 6-82 0,34-6-186 16,0 0-67-16,0 0-269 0,0 0 123 0,0 0 8 15,0 0 92-15,0 0 104 0,29-21-9 0,-21 16 76 16,4 0 47-16</inkml:trace>
  <inkml:trace contextRef="#ctx0" brushRef="#br0" timeOffset="-67790.53">9362 16942 1320 0,'0'0'428'0,"0"0"-8"16,0 0-57-16,0 0-23 0,0 0-32 16,24-15-6-16,-11 11 0 0,1 1-39 15,-1 0-37-15,7-1-19 0,0 0 18 0,2 3-15 16,1-2-36-16,1 0-15 0,-1 2 15 0,1 1-5 15,-3 1-23-15,1-1 0 0,-3 4-41 16,-4-2-1-16,-1 3-6 0,-4 2-9 0,-1 2-32 16,-6 2-4-16,-3 0-9 0,-3 4 10 0,-4 1 25 15,-3 1-46-15,-4 2 3 0,-3 3-5 16,0-1-11-16,-4-1-7 0,-1 0 20 0,2-1-17 16,-1-1-8-16,5-1 4 0,0-2 6 0,0 1-13 15,4-3 31-15,2-1 5 16,-2-1 21-16,5-3 4 0,2 0 26 0,-1 0-2 0,1 0 10 0,5-8 2 0,-2 12-40 15,2-12-42-15,0 0 57 0,15 15-13 16,-5-10 2-16,4-1-9 0,2 1-11 0,2-3-10 16,1 2-13-16,3 0 0 0,1-1-21 0,2 0 6 15,2 1-31-15,0-2-33 0,0 1-60 16,-3 0-27-16,1-2-54 0,-1 0-54 0,1-2-89 16,0-3-116-16,-1-1-94 0,1-4-387 15,-1-1 90-15,1-4 79 0,2 1 89 16,-2-2 85-16,-1-3 11 0,-2 2 63 0,0-5 83 0</inkml:trace>
  <inkml:trace contextRef="#ctx0" brushRef="#br0" timeOffset="-67522.21">10103 16902 1233 0,'0'0'522'0,"0"0"-45"0,2 34-50 15,-2-34-20-15,0 0-23 0,7 20-3 16,-4-13-58-16,-3-7-24 0,9 12-12 15,-3-5-57-15,0 1-22 0,2-2-9 0,5 2 1 0,1 0-41 16,1-2-26-16,1 3 38 16,0-1-30-16,-1 0 15 0,3 1-17 0,-5 0-32 15,1 0-10-15,-2 3-7 16,-4 1-13-16,-2 0-29 0,-5 2 78 16,-1-1-85-16,-5 5-3 0,-1-3-43 0,-4 2-36 15,-1-2-36-15,-3-2-38 0,-2-2 10 0,-2-1-151 16,-1-6-18-16,4-1-110 0,-3-2-130 15,3-2-428-15,0-3 112 0,3-1 104 0,2-2 86 16,2-2 43-16,0 0 49 0,3-2 54 0,0-1 57 16</inkml:trace>
  <inkml:trace contextRef="#ctx0" brushRef="#br0" timeOffset="-67307.99">9982 16974 1254 0,'0'0'432'16,"7"-15"-9"-16,-7 15-9 0,12-4-22 0,-12 4-11 0,17-6-38 0,-3 4-18 15,-1 0-30-15,5-1-14 0,2-1-50 0,6-1-24 16,2 1-10-16,8-2-38 0,-1 1-49 16,3 0-13-16,0 0-7 0,0-4-39 0,2 2-43 15,-1 1 7-15,-2 0-53 0,0-2-62 16,-2 1-8-16,-1-1-94 0,-5 0-77 0,-4 5-177 16,2-6-350-16,5 1 61 0,2-1 54 0,-3 5 100 15,5-1 35-15,-4 1 155 16,7 2-40-16</inkml:trace>
  <inkml:trace contextRef="#ctx0" brushRef="#br0" timeOffset="-66419.37">11176 16858 954 0,'0'0'387'0,"0"0"-14"0,0 0-22 0,0 0-18 15,0 0 25-15,0 0-61 0,0 0 0 0,0 0-18 16,0 0 26-16,0 0-31 0,0 0-21 16,-2 30-5-16,4-16 1 15,-1 1-6-15,4 4 0 0,-3 0-10 0,3 3-28 16,2 2 32-16,-2-1-24 0,1 2-49 16,1 0 36-16,0-1-21 0,1 1-26 0,-2-2 27 15,1-2-19-15,-2-3-8 0,0-2-7 0,1-2-18 16,-2 0 34-16,0-6-17 0,1 1-57 15,0-1-88-15,-5-8 0 0,20 4 0 0,-20-4 0 16,23-6 0-16,-8-3 0 0,5-2 0 0,0-1 0 16,5-6 0-16,-2-1 0 0,12-6 0 15,2-2 0-15,-2 1 0 0,2 1 0 0,1 0 0 16,2 2 0-16,-9 4 0 0,7-3 0 0,-8 3-44 16,-3 5-266-16,-1-1-61 15,-2 1-92-15,-5 1-169 0,-2 1-364 0,5 0 85 0,-5 5 81 0,4-4 60 0,1 4 102 16,0-1 66-16,1 3 44 0,0-2 51 15,-2 2 31-15</inkml:trace>
  <inkml:trace contextRef="#ctx0" brushRef="#br0" timeOffset="-6588.66">24075 4190 1110 0,'0'0'338'0,"0"0"-36"0,0 0-15 16,0 0-34-16,0 0-20 0,0 0-30 16,0 0-14-16,20-22 16 0,-20 22-26 0,0 0-13 15,7-7 24-15,-7 7-3 0,0 0-8 16,4-9-31-16,-4 9 16 0,0 0-15 0,0 0 2 15,0 0-16-15,4-9-14 0,-4 9 1 0,0 0-1 16,0 0 4-16,0 0-35 0,0 0-6 16,0 0 3-16,0 0-23 0,0 0 8 0,0 0-16 15,0 0-10-15,0 0-5 0,0 39-2 0,-1-25-4 16,-3 4 6-16,1 0 18 0,-1 5-25 16,2 1 1-16,0-1-15 0,-1 1 35 0,1 2-12 15,1-3 6-15,-1-2-11 0,1-1-12 16,-1 0-1-16,1-1 1 0,1 0 12 0,-1-1-22 15,-1-1 12-15,1-2-59 0,-1-2-7 16,2 0-26-16,-1-1-23 0,-1 0-44 0,2-12-22 16,-2 17-78-16,2-17 1 0,-6 11-103 0,6-11-76 15,0 0-55-15,0 0-337 0,0 0 69 0,0 0 100 16,0 0 33-16,0 0 115 16,26-35 16-16,-12 20 78 0</inkml:trace>
  <inkml:trace contextRef="#ctx0" brushRef="#br0" timeOffset="-6132.72">24595 4079 939 0,'0'0'299'16,"0"0"-22"-16,0 0-6 0,0 0-30 15,0 0 22-15,0 0-50 0,0 0-21 16,-24 26-3-16,10-17-2 0,-2 3-18 0,-2 0 8 15,0 2-8-15,-6 1 15 0,-2 0-33 16,4-1 8-16,-3 3 10 0,0-1-39 0,3-2-10 16,-3 2-7-16,-1-3-18 0,6 0 23 15,-1-2-29-15,0 0-12 0,2 1-16 0,-4 1 14 16,2 0 14-16,4-3-2 0,-2-2-46 0,4 0 31 16,0-2-8-16,3 1 13 15,1-3-1-15,1 1 42 0,2 1 8 0,8-6 35 0,-13 6-13 16,13-6 8-16,0 0-28 0,0 0-18 0,0 0-25 15,0 0 12-15,0 0-17 16,44 5-27-16,-26-6 11 0,6 1 5 0,0 1-5 16,3 0-18-16,4 0-10 0,-1-1 18 0,1 1-23 15,0 2-8-15,-3-2 20 0,1 1 14 16,-6-2-27-16,0 3 4 0,0-1 9 0,-3-1-10 16,0 0-17-16,-2 2-9 0,-2-2-12 0,0 1-36 15,-1 0-30-15,-1-1-29 0,-14-1-84 16,21 0-49-16,-10 1-82 0,-11-1-97 0,19 0-121 15,-10-4-386-15,1-1 54 0,2-1 92 16,2-4 90-16,0 1 63 0,1-5 47 0,1 1 69 31,1-5 35-31</inkml:trace>
  <inkml:trace contextRef="#ctx0" brushRef="#br0" timeOffset="-5566.03">24898 4037 883 0,'0'0'384'0,"0"0"-29"0,12-2-40 0,-12 2-20 0,0 0-29 16,0 0 5-16,0 0-69 0,10-4-17 16,-10 4-27-16,0 0 1 0,0 0-8 15,0 0-15-15,0 0-1 0,0 0 1 0,0 0 28 0,0 0-3 16,0 0-30-16,0 0-1 15,0 0 11-15,0 0-23 0,0 0 10 0,0 0-13 16,0 0 15-16,0 0-30 0,0 0-10 0,0 0-8 16,0 0 12-16,0 0 34 0,0 0-64 15,0 0-2-15,0 0-7 0,0 0 13 0,0 0-7 16,9 15 16-16,-9-15-16 0,0 0 16 16,-9 21-31-16,5-9 28 0,-2 1 1 0,1 2 12 15,0 3-23-15,0-1-21 0,-4 5-9 0,5 0-17 16,-3 1 47-16,0 0-7 0,0 0-37 15,1-1 13-15,1 1 14 0,-1-2-6 0,2 0-13 16,-3-2 15-16,2-1 16 0,5-2-28 0,-5 0 17 16,3-3-27-16,-1-2 30 0,2-1-33 15,-1 0 8-15,2-10 20 0,-4 16 13 0,4-16-3 16,-3 11-2-16,3-11 10 0,0 0 18 0,0 13 12 16,0-13-30-16,0 0 3 0,0 0-11 15,13 7 6-15,-13-7-14 0,16-2 26 0,-16 2-38 16,25-5-10-16,-9 2-18 0,2-1-8 15,1 0 0-15,0 1 0 0,1-1 0 16,3 2 0-16,-1-1 0 0,-3-1 0 0,2 2 0 0,-4 2 0 16,0-2 0-16,1 1-75 15,-3 0-19-15,1 0-19 0,0 1-53 0,-2 0-19 16,-14 0-73-16,19-1-72 0,-9-2-129 0,-10 3-96 16,15 0-233-16,-15 0-142 0,14-1 98 15,-14 1 70-15,16-1 99 0,-16 1 56 0,16-3 46 16,-16 3 73-16</inkml:trace>
  <inkml:trace contextRef="#ctx0" brushRef="#br0" timeOffset="-3937.3">24772 4038 977 0,'0'0'364'0,"0"0"-49"0,0 0-21 0,0 0-38 15,0 0-13-15,0 0-41 0,0 0-15 0,0 0 0 16,0 0-31-16,8-9-15 16,-8 9-16-16,0 0-25 0,0-12-5 0,0 12 10 15,0 0 2-15,-3-11 3 0,3 11-28 16,0 0-5-16,-14-10-13 0,14 10 41 0,-11 0-13 15,11 0 8-15,0 0-10 0,-20 6-11 0,20-6 18 16,-19 10-15-16,7-1-28 0,-1 1 30 16,1 1 1-16,-1 3-13 0,-1 2-11 0,1-1 6 15,2 3 9-15,0-2-27 0,2 0 2 0,1-1-10 16,-1 0 41-16,2 0-36 0,3-1 0 16,-1 1-5-16,1-2 5 0,1-1 5 0,-2 2-10 15,4-3 0-15,1-11 5 0,-2 18-2 16,2-7 1-16,0-11 20 0,3 17-16 15,1-10 7-15,-4-7-18 0,6 13 8 0,-1-6 29 16,-5-7-9-16,15 7-22 0,-3-3-19 16,0-3 9-16,-12-1-4 0,24 3-14 0,-12-3-9 15,1 1-37-15,-13-1-16 0,25 0-24 0,-15 0-29 16,-10 0-45-16,23 0-22 0,-23 0-103 16,20 0-169-16,-8-1-102 0,0-2-317 0,-12 3 107 15,25 3 48-15,-10-3 68 0,1-3 73 0,0 3 75 16,2 0 33-16</inkml:trace>
  <inkml:trace contextRef="#ctx0" brushRef="#br0" timeOffset="-2786.94">26209 4021 1328 0,'0'0'412'0,"0"0"-74"16,0 0-36-16,0 0-8 0,0 0-48 15,0 0-5-15,0 0-44 0,-49 16-5 0,25-8-13 16,-6 3-38-16,-1 1-13 0,-10 8 5 0,7-2-15 16,-4 3-16-16,5-3-20 0,8-2-3 15,0 3-10-15,5-3 26 0,2 1-31 0,3 1 21 16,1-3-16-16,7 0 28 0,1 0-15 0,2-3 2 15,4 0-27-15,0-12 19 0,13 17-12 16,0-9-5-16,5-4-5 0,3-2 2 0,3-2-10 31,5-2-7-31,0-3-6 0,-2-3 3 0,6-3-13 16,-1-1 13-16,-5 0-16 0,0-2 24 16,-2-1-21-16,-4-1-18 0,0-2 0 0,-2 0 0 15,1-3-7-15,-5-1 21 0,-3 1-10 16,2-3-25-16,-6 3 37 0,1-1-39 0,0-1-5 15,-6 4 20-15,-3-1-25 0,0 3-3 0,-5 2 1 16,-4 2 2-16,-6 3 17 0,-2 4-9 16,-7 6-13-16,-7 0 22 0,-8 9-9 15,-20 10 15-15,1 2 7 0,-9 11 21 0,2 3-10 16,-1 8-3-16,6 2 1 0,0 5 4 0,7 2-5 16,2 2-5-16,1 2 13 0,9 0 16 15,9 1 22-15,9-8-6 0,3-2 0 0,13-6 11 16,9-7-12-16,3 0-1 0,9-5 14 0,13 7-1 15,8-9-10-15,10-4-2 0,7-8-21 16,8-9 23-16,8-5-15 0,-1-9 0 16,3-6-31-16,6-10 11 0,-2-1 30 0,-8-8-28 0,-6 0-11 15,-11 3 14-15,-5-4 17 0,-6 0-25 16,-3 1-26-16,-7-4-15 0,-6 1-28 0,-7 5-29 16,-6 2-38-16,-7 3-23 0,0-2-35 0,-4 2 9 15,-2 1 3-15,-2 1-38 0,1 4-198 16,-3 5-27-16,2 6-1 0,-1 1-332 0,3 2 46 15,4 6 99-15,0 0 65 0,0 0 20 16,0 0 87-16,17-10-15 0</inkml:trace>
  <inkml:trace contextRef="#ctx0" brushRef="#br0" timeOffset="-2302.57">26940 4053 1238 0,'0'0'436'0,"0"0"-37"0,-5-8-123 15,5 8-38-15,0 0-28 0,0 0-10 16,0 0-29-16,-9-8 32 0,9 8-37 0,0 0 31 16,0 0-10-16,-5-8 13 0,5 8 2 0,0 0 28 15,2-13-10-15,-2 13 21 0,0 0-6 16,10-14-17-16,-3 7 25 0,1 0-53 15,1 0-19-15,7 1-7 0,-1 0-23 0,2-1-11 16,-2 2-15-16,3 0 19 0,1 2-40 16,-6 0-4-16,2 2-11 0,1 2-17 0,-3 3 12 15,-1 5-56-15,-1 3 7 0,1 4-2 0,-3 6 3 16,-1 3-8-16,1 3-13 0,0 5 18 16,-2 2-8-16,0-1 14 0,-1 2 4 0,4 10-13 15,-2-7-2-15,1-7-8 0,1 1-2 0,-1-3 28 16,2-3-21-16,-3-5 57 15,0-4 71-15,0-3-50 0,-1-2-14 0,0-6 5 16,0-4-22-16,-7-3-21 0,0 0 66 0,27-11-73 16,-16-2-34-16,-2-7 0 0,5-5 0 15,-2-3 0-15,2-14 0 0,2-1 0 0,-3-1 0 16,3-3 0-16,-5 3 0 0,5 1 0 0,-7 8-54 16,0 6-95-16,2 0-63 0,-2 3 12 15,0 5-99-15,1 0 17 0,-1 2-156 0,5 4-168 16,-4 2-349-16,1 5 103 0,5 0 50 0,-2 3 109 15,1 5 35-15,-2 0 69 0,-13 0 49 16,24 7 74-16</inkml:trace>
  <inkml:trace contextRef="#ctx0" brushRef="#br0" timeOffset="-1910.9">27754 4291 1092 0,'15'-6'425'0,"-5"2"-28"16,-1-1-51-16,-9 5-42 0,12-8-20 16,-12 8-35-16,0 0-16 0,0 0-23 0,-12-18-29 15,3 14-2-15,-1 0-12 0,-2 3 20 0,12 1 5 16,-22 1 28-16,10 3-8 0,3 2 6 16,-1 4 51-16,0 2-60 0,6 4 12 0,-1 0-4 15,5 3-12-15,2-1 13 0,3 1-24 16,2 0-12-16,2 0 17 0,0-5 11 0,1-1-13 15,4-4-17-15,0-3-42 0,0-2 5 16,1-4-12-16,-15 0-31 0,32-8-18 0,-12 1-82 16,-3-5 0-16,0 0 0 0,-2 0 0 15,-2-1 0-15,-3 0 0 0,-2 1 0 0,-1-2 0 16,-2 0 0-16,-5-2 0 0,-2 2 0 16,-2-3 0-16,-4 2-21 0,2 3-168 0,-1 0-14 15,-2 4-17-15,0 2-28 0,0 2-57 0,-2 3-107 16,11 1-200-16,-25 6-332 0,14-1 89 15,-3 2 64-15,1 3 64 0,1-2 144 16,2 1-16-16,1 2 41 0,-1 0 66 0</inkml:trace>
  <inkml:trace contextRef="#ctx0" brushRef="#br0" timeOffset="16358.93">22211 5396 534 0,'0'0'134'0,"0"0"24"0,0 0-7 15,0 0-2-15,1-14-6 0,-1 14-2 0,0 0-23 16,0 0 12-16,0 0 3 0,0 0 6 0,0 0-9 15,0 0-7-15,0-12 15 0,0 12-41 16,0 0 26-16,0 0-25 0,0 0 19 0,0 0-7 16,0 0 0-16,0 0-43 0,0 0 0 0,-1-10-6 15,1 10-2-15,0 0 2 0,0 0 8 16,0 0-20-16,0 0-5 16,0 0-9-16,0 0-6 0,0 0-1 15,-5-10 5-15,5 10 3 0,0 0 0 0,0 0-18 16,0 0-8-16,0 0 3 0,0 0 7 0,-2-10 6 15,2 10-19-15,0 0-9 0,0 0 27 16,0 0-27-16,0 0 9 0,0 0 22 0,0 0-11 16,0-12 2-16,0 12-10 0,0 0 16 15,0 0 28-15,0 0-24 0,0 0 16 16,0 0 21-16,0 0-29 0,0 0-2 0,0 0-8 16,0 0 31-16,0 0-20 0,0 0-11 15,0 0-8-15,0 0 19 0,0 0-19 0,0 0 6 16,-2-10 10-16,2 10-13 0,0 0-3 15,0 0-2-15,0 0 8 0,0 0 15 0,0 0 7 0,0 0 8 0,0 0-17 0,0 0-6 16,0 0 41-16,0 0-12 0,0 0 17 16,0 0-25-16,0 0 41 0,0 0-36 15,0 0-11-15,10-7 6 0,-10 7 2 0,0 0 18 16,11-5-30-16,-11 5-1 0,0 0-4 0,12-6-16 16,-12 6 10-16,0 0-10 0,8-4 16 15,-8 4-16 1,0 0-5-16,10-4-1 0,-10 4 7 15,0 0 9-15,0 0-26 0,0 0 18 16,13-2-11-16,-13 2-22 0,0 0 26 0,0 0-21 16,0 0 32-16,11-3-15 0,-11 3-14 0,0 0 9 15,0 0-22-15,0 0 17 0,0 0-5 0,0 0 13 0,13-2-23 16,-13 2 22-16,0 0-11 0,0 0 13 0,0 0-28 16,0 0 20-16,13-1 15 0,-13 1-9 15,0 0-19-15,0 0 16 0,16-3-14 0,-16 3 27 16,0 0-8-16,15-2-17 0,-15 2 8 0,12-1-20 15,-12 1 28-15,0 0-19 0,13-1 31 16,-13 1-37-16,0 0 9 0,11-2 4 16,-11 2-7-16,0 0 36 0,0 0-34 0,0 0 40 15,17 0-32-15,-17 0-16 0,0 0-7 16,0 0-9-16,0 0 27 0,0 0-19 16,0 0 14-16,13-1 2 0,-13 1-11 15,0 0 5-15,0 0 35 0,0 0-24 0,0 0-8 16,0 0-12-16,0 0 17 0,0 0-20 0,0 0 5 15,0 0 16-15,0 0 20 0,0 0-34 16,0 0 29-16,0 0-24 0,0 0 7 0,0 0 6 16,0 0-9-16,0 0 12 0,0 0-13 0,15 2 1 15,-15-2-1-15,0 0-18 0,0 0 47 0,0 0-24 16,0 0-2-16,0 0 0 0,0 0 2 0,0 0 24 16,0 0-16-16,0 0 10 15,0 0-27-15,0 0 4 16,0 0 35-16,0 0-41 0,0 0 34 0,0 0-17 0,0 0-9 0,0 0 17 0,0 0-29 15,0 0 25-15,0 0-1 0,0 0 17 16,0 0-31-16,0 0 3 0,0 0 5 0,0 0-8 16,0 0 24-16,0 0-27 0,0 0 41 15,0 0-19-15,12-5 7 0,-12 5 3 0,0 0-14 16,0 0-9-16,0 0 9 0,0 0 11 0,0 0 16 16,0 0-46-16,15-3 16 0,-15 3-8 15,0 0 26-15,0 0-27 0,0 0-3 0,0 0-5 16,0 0 13-16,10-2-15 0,-10 2 5 0,0 0 30 15,0 0-25-15,0 0-21 16,0 0 19-16,0 0 3 0,0 0 15 16,0 0-39-16,0 0-2 15,0 0 26-15,0 0-21 0,0 0 33 0,0 0-16 0,0 0 21 16,0 0-23-16,0 0-5 0,0 0-6 0,0 0 6 16,0 0 7-16,0 0 24 0,0 0 3 15,0 0-33-15,0 0 16 0,0 0-4 0,0 0-14 16,0 0 32-16,0 0-14 0,0 0 1 0,0 0-6 15,0 0-10-15,0 0 20 0,0 0-16 16,0 0 1-16,0 0 8 0,0 0-13 0,0 0-17 16,0 0 12-16,0 0-8 0,0 0 18 0,0 0 6 15,0 0 2-15,0 0 0 0,0 0 31 16,0 0-44-16,0 0 15 16,0 0-9-16,0 0 14 0,0 0-7 15,0 0-12-15,0 0-1 0,0 0 8 0,0 0 10 16,0 0-13-16,0 0-15 0,0 0 23 0,0 0-18 15,0 0 10-15,0 0 3 0,0 0 31 16,0 0-6-16,0 0-35 0,0 0 12 16,0 0 19-16,0 0-11 0,0 0-18 0,0 0 29 15,-26 15-34-15,26-15-16 0,0 0 14 16,0 0 15-16,0 0 28 0,0 0-39 0,0 0 14 0,0 0-31 16,0 0 4-16,0 0 19 0,0 0 31 15,0 0-14-15,0 0-22 0,0 0-3 16,-11 5-5-16,11-5 10 0,0 0-2 15,0 0-18-15,0 0 35 0,0 0-17 0,0 0-18 0,0 0 9 0,-11 4 4 0,11-4 20 16,0 0-31-16,0 0 18 0,0 0 6 16,0 0-1-16,0 0-17 0,0 0 25 0,0 0 2 15,-11 2-25-15,11-2-8 0,0 0 1 16,0 0 14-16,0 0 11 0,0 0-5 0,0 0 28 16,0 0-34-16,0 0-7 0,0 0 11 15,0 0-4-15,0 0 39 0,0 0-33 0,0 0 0 16,0 0-3-16,0 0 5 0,-10 4-4 0,10-4-1 15,0 0 26-15,0 0-36 0,0 0 15 16,0 0-10-16,0 0-10 16,0 0 7-16,0 0-4 15,0 0 27-15,0 0 1 0,0 0-11 0,0 0-5 0,0 0-2 16,0 0 5-16,0 0 2 0,0 0 23 0,0 0-20 16,0 0 21-16,-13 3-19 0,13-3-5 0,0 0 26 15,0 0-20-15,0 0-1 16,0 0-10-16,0 0-2 0,0 0 18 0,0 0 4 15,0 0-9-15,0 0 7 0,0 0-31 16,0 0 26-16,0 0-13 0,0 0 8 0,0 0-18 16,0 0 51-16,0 0-48 0,0 0 35 0,0 0-4 15,0 0-4-15,0 0 11 0,0 0-15 16,0 0-11-16,0 0-15 0,0 0 10 16,0 0 16-16,0 0-3 0,0 0 23 15,0 0-36-15,0 0 18 0,0 0-20 0,0 0 17 16,0 0-2-16,0 0-2 0,0 0 12 0,0 0-15 15,0 0-13-15,0 0 13 0,0 0 2 0,0 0 16 16,0 0-28-16,0 0 43 16,0 0-49-16,0 0 16 0,0 0 0 0,0 0 0 15,0 0 8-15,0 0-3 0,0 0 5 16,0 0-10-16,0 0-3 0,0 0 13 0,0 0-15 16,0 0 25-16,0 0-12 0,0 0-6 0,0 0 1 15,0 0 7-15,0 0 13 0,0 0-16 16,0 0 1-16,0 0-6 0,0 0-10 15,0 0-2-15,0 0-5 0,0 0 32 0,0 0-14 0,0 0 10 0,0 0-34 16,0 0 0-16,0 0 11 0,0 0 18 0,0 0-1 16,0 0-4-16,0 0 4 0,0 0 1 0,0 0-19 15,0 0-2-15,0 0 0 0,0 0 31 16,0 0-51-16,0 0 12 0,0 0-22 0,0 0 12 16,0 0 0-16,0 0 10 0,0 0 1 15,0 0-9-15,0 0-24 0,0 0-19 0,0 0-8 16,0 0-17-16,0 0-3 0,0 0-8 0,0 0-50 15,0 0-32-15,0 0-33 16,0 0-71-16,0 0-392 0,0 0 58 16,0 0 98-16,0 0-2 15,0 0 48-15</inkml:trace>
  <inkml:trace contextRef="#ctx0" brushRef="#br0" timeOffset="18206.15">22386 5254 217 0,'0'0'64'0,"0"0"13"0,0 0-26 0,0 0 13 16,0 0-36-16,0 0 31 0,0 0-13 0,0 0-5 15,0 0-41-15,0 0-10 0,0 0 23 16,0 0 22-16,0 0-22 0,0 0 0 0,0 0 20 15,0 0-2-15,0 0-16 0,0 0 21 0,0 0 8 16,0 0 12-16,0 0 21 0,0 0-3 16,0 0-2-16,0 0 20 0,0 0 15 0,0 0-7 15,0 0-2-15,0 0 9 0,0 0-22 16,0 0-6-16,0 0-25 16,0 0 20-16,0 0-20 0,0 0-11 15,0 0 1-15,0 0-14 0,0 0-4 0,0 0 5 0,0 0-8 16,0 0 5-16,0 0-13 0,0 0 13 15,0 0-20-15,0 0 13 0,0 0-6 0,0 0 8 16,0 0 10-16,0 0-5 0,0 0-2 0,0 0 2 16,0 0-25-16,0 0 4 0,0 0-14 15,0 0 17-15,0 0-25 0,0 0 4 0,0 0-7 16,0 0 0-16,0 0 13 0,0 0-15 16,0 0-8-16,0 0 2 0,0 0 6 15,0 0 15-15,0 0-29 0,0 0 24 16,0 0-10-16,0 0 25 0,0 0-21 0,0 0 9 0,0 0-1 0,0 0 11 15,0 0-11-15,0 0-2 0,0 0 12 0,0 0-7 16,-6-9-8-16,6 9-7 0,0 0-1 0,0 0 24 16,0 0 5-16,0 0 4 0,0 0-35 15,0 0 41-15,0 0-49 0,0 0 21 0,0 0-5 16,0 0-3-16,0 0 33 0,0 0-12 16,0 0-26-16,0 0 38 0,0 0-35 0,0 0 30 15,0 0-25-15,0 0 22 0,0 0-20 0,0 0 34 16,0 0-8-16,0 0 5 0,0 0 0 15,0 0 10-15,0 0-21 16,0 0 14-16,0 0-6 16,0 0 19-16,0 0-6 0,0 0-10 0,0 0 5 0,0 0 7 15,0 0-32-15,0 0 17 0,0 0 6 16,0 0 17-16,0 0-10 0,-20 7 34 0,20-7-21 0,0 0 2 16,0 0 6-16,0 0 12 0,-10 7-12 15,10-7 5-15,-5 6-3 0,5-6 5 16,0 0-7-16,-11 9-1 0,11-9-20 0,-6 7 3 15,6-7 15-15,-7 11-25 0,2-6 9 16,5-5 9-16,-11 15-8 0,7-7 12 0,0 0-7 16,1 1 20-16,-1 0-7 0,-1 1 0 0,1 0 7 15,4-10 18-15,-4 19 16 16,3-9-16-16,1-10-10 0,-2 18 41 16,2-9-10-16,0-9 9 0,2 15-16 0,-2-15 42 0,5 13-2 15,2-4-5-15,-7-9-44 16,13 11-20-16,-3-7 5 0,3-2 10 0,0 1-35 15,2 0 22-15,5-1-40 0,1-2 20 0,1 0 12 16,2 0 6-16,-1-2 13 0,6-2 5 0,-5 3-18 16,1-1-3-16,3-1 16 0,-1 1 35 15,-6-2-33-15,1 0-10 0,-1 2-15 0,-1-1-6 16,-1 0-4-16,-2-1-14 0,-1 1-4 0,-2-1-26 16,-1 1-39-16,-3-2-20 15,2-1-71-15,-3-1-68 0,1 0-58 0,-1-4-92 0,-1 6-90 0,-1-8-394 16,0 1 59-16,1-2 100 0,1 0 35 0,-1-1 96 15,2 1 32-15</inkml:trace>
  <inkml:trace contextRef="#ctx0" brushRef="#br0" timeOffset="18450.76">22759 4986 1290 0,'0'0'581'0,"0"0"-18"0,0 0-90 16,0 0-15-16,24-19-53 0,-24 19-31 15,7-6-34-15,-7 6-43 0,7-9-26 0,-7 9-35 16,6-10-80-16,-6 10-46 0,5-8-28 16,-5 8-39-16,5-8-86 0,-5 8-67 15,0 0-82-15,4-10-146 0,-4 10-151 0,0 0-325 16,7-5 36-16,-7 5 110 0,0 0 61 0,0 0 47 15,20 13 86-15,-13-5 24 0</inkml:trace>
  <inkml:trace contextRef="#ctx0" brushRef="#br0" timeOffset="18902.12">23005 5428 913 0,'13'3'315'0,"-13"-3"-36"0,0 0-20 0,17-2-24 15,-17 2-40-15,0 0-19 0,13-3-14 16,-13 3-6-16,0 0-13 0,0 0-30 16,0 0-29-16,0 0 13 0,0 0-10 0,0 0 6 0,0 0-14 0,0 0 11 15,-34 16-16-15,24-6 28 0,1 1-15 0,-2 2 26 16,2 1 10-16,1 0-26 0,1 3-18 0,0-2 19 15,1 2-19-15,3 1 23 16,2 1-22-16,1-2-11 0,3-2 13 0,0 1 12 16,2-4-12-16,3 0 10 0,1-4-2 0,1-3-29 15,3-3 3-15,-1-1-7 0,-12-1-14 16,33-7 21-16,-16-2-25 0,0-3 7 0,1 0-16 16,-1-4 4-16,-1 0-1 0,-1 1-7 0,-2-1 43 15,-2 0-62-15,-3 2-9 16,-2 0 17-16,-1 0-2 0,-5 3 5 15,-2 0-18-15,-2 1-18 0,-3 1-8 0,0 0 8 16,-2 3-2-16,-2 1-23 0,0 2 4 16,-2 2-56-16,-1 1-20 0,14 0-3 0,-28 5-63 15,13 0-37-15,0 1-51 0,1 0-92 16,0-1-17-16,4 4-1 0,1-5-335 0,1 0 46 16,8-4 35-16,-13 7 80 0,13-7 65 0</inkml:trace>
  <inkml:trace contextRef="#ctx0" brushRef="#br0" timeOffset="19570.2">23836 5136 962 0,'0'0'317'16,"0"0"11"-16,0 0-36 0,0 0-11 15,0 0-4-15,0 0 17 0,-18 31 11 0,15-21-57 16,-1 1 39-16,-1 3-31 16,0 1-8-16,0 3-13 0,3-1 16 15,-2 3-10-15,-1 3 7 0,3 0-58 0,-1 2 7 16,3 2-54-16,-2-1 26 0,1 2-32 0,1-2-21 16,0 2-21-16,1-2-21 0,-1 1-2 15,0-2-57-15,2-4-66 0,-4-2-85 0,4-2-78 16,-4-3-135-16,2-1-81 0,0-13-458 15,-1 13 41-15,1-13 76 0,0 0 111 0,11 4 25 16,-11-4 164-16,0 0-20 0</inkml:trace>
  <inkml:trace contextRef="#ctx0" brushRef="#br0" timeOffset="19824.1">23972 5428 988 0,'21'0'442'15,"-21"0"-19"-15,15 0-47 0,-15 0-20 0,0 0-57 16,13 0-20-16,-13 0-25 0,0 0-29 15,0 0-20-15,0 0-21 0,0 0-23 0,0 0 6 16,-35 9-47-16,21-9 5 0,-2 1-7 0,-1 1 2 16,0-2-33-16,-2 1-7 0,-2 0-16 15,0 0 0-15,0 1-51 0,0-1-19 0,0 0-29 16,1 1-37-16,-1-1-25 0,1 1-18 16,0-1-39-16,3-1-38 0,0 1-67 15,3-1-78-15,-1 0-29 0,0 2-88 16,3-4-196-16,12 2 51 15,-14-4 26-15,14 4 99 0,-9-3 9 0</inkml:trace>
  <inkml:trace contextRef="#ctx0" brushRef="#br0" timeOffset="22712.15">24553 4934 726 0,'0'0'300'16,"0"0"-42"-16,0 0-7 0,0 0-8 16,0 0 8-16,0 0-31 0,0 0-5 0,0 0 13 15,0 0-18-15,0 0 5 0,0 0-2 16,0 0 2-16,31-13-26 0,-31 13 13 0,13-5-30 15,-6 1-14-15,3 1-12 0,-10 3 0 0,19-7-7 16,-12 5-35-16,-7 2 14 0,17-4-8 16,-17 4-25-16,12-3 22 0,-12 3-22 0,0 0 9 15,16 3-47-15,-16-3-9 0,6 11 11 0,-6-11 4 16,7 19 6-16,-7-8-23 0,0 7 31 16,0-3-47-16,2 2 2 0,-1 2 17 15,1 0-21-15,-1-2-2 16,2 3 14-16,3 2 4 0,-1-2 58 15,-1-2-46-15,2-2 3 0,0 0 12 0,-1-3 29 16,2-1-16-16,-1-1 0 0,-2-4-7 0,-4-7-8 16,13 5-29-16,-13-5 11 0,0 0-18 15,30-16 26-15,-19 4-13 0,2-3-21 0,0-3 16 16,3-3-3-16,0-3-10 0,-2 0-18 0,0 1 13 16,2-2 25-16,-3 1-41 0,-2 3-4 15,0 4-37-15,-5 2-68 0,1 2-37 0,0-1-58 16,-2 5-47-16,-3 0-37 0,-2 9-65 15,0-11-110-15,0 11-13 0,0 0-335 0,0 0 29 16,0 0 109-16,0 0 15 0,0 0 65 0,0 0 89 16</inkml:trace>
  <inkml:trace contextRef="#ctx0" brushRef="#br0" timeOffset="23120.21">25039 5152 862 0,'0'0'369'0,"15"1"-29"16,-15-1-22-16,12 4-42 0,-12-4-7 0,0 0-36 16,14 4-29-16,-14-4-22 0,0 0-13 15,0 0-31-15,2 13 8 0,-2-13-31 0,0 0 6 16,-15 18 22-16,8-8-12 0,-3 4 22 16,0-2 6-16,0 7-29 0,-1 2 16 15,4 2 0-15,-4 4 16 0,4-2-17 0,1 2 70 16,3-1-71-16,1 0-16 0,2-5 36 0,2-2-24 15,-2 0 6-15,3-3 0 0,3-2 0 16,-1-4-33-16,2-3-11 0,2-1 8 0,-9-6-46 16,20-2 23-16,-9-4-18 0,2-4 18 15,3-2-53-15,0-2-1 0,-5-2 8 0,0-1 0 16,1 1-10-16,-3 1-19 0,-1 0-37 0,-2-1-42 16,-2-1-25-16,-4 4 46 0,0-2-54 15,-4 1-15-15,0 3-57 0,-2-1 1 0,-3 3-16 16,1 2-2-16,-2 0-24 0,3 3 3 0,-4 0-28 15,11 4-23-15,-20-3-49 0,20 3-2 16,-16 3-26-16,16-3-35 0,-14 5-362 0,14-5 77 16,-8 9 8-16,8-9 66 0,-5 8 95 15,5-8 3-15</inkml:trace>
  <inkml:trace contextRef="#ctx0" brushRef="#br0" timeOffset="25227.37">24660 5679 391 0,'0'0'105'0,"-10"6"-13"0,10-6 23 0,0 0-22 16,0 0-1-16,-10 6-15 0,10-6-31 0,0 0-18 15,-11 2 31-15,11-2 23 0,0 0-1 16,0 0 12-16,-13 3 12 0,13-3 17 0,0 0 14 16,0 0 5-16,-12 1 10 0,12-1 41 15,0 0-28-15,0 0-11 0,-13 3 16 16,13-3 13-16,0 0 30 0,0 0 32 0,0 0 9 16,0 0-2-16,-13 2 23 0,13-2-3 15,0 0-2-15,0 0-3 0,0 0-20 0,0 0-13 16,0 0-29-16,0 0-17 0,0 0 28 0,0 0-43 15,37 4 22-15,-22-4-25 0,3 1-31 16,4-1 1-16,8 0-14 0,2 2-10 0,4-4-43 16,7 4 15-16,3-2-15 0,0 1 25 15,19 0-33-15,-1 1-28 0,1 1 10 16,-1-2 10-16,-8 0-5 0,-12 1 18 0,2-1-43 0,-2 0 2 16,-4-1-30-16,-5 1 12 15,-1-2-51-15,-3 1 26 0,-9 0-55 0,0 0-63 16,-1-1-61-16,-6-2-29 0,-1 1-33 0,-3-2-69 15,-5 1-113-15,-6 3-53 0,0 0-423 16,9-9 34-16,-9 9 94 0,0 0 100 0,0 0 107 16,0 0 1-16,0 0 38 0,0 0 43 15</inkml:trace>
  <inkml:trace contextRef="#ctx0" brushRef="#br0" timeOffset="25919.7">24415 6050 1108 0,'0'0'330'0,"0"0"-25"0,0 0-16 0,0 0-36 16,35 0-17-16,-35 0-24 0,21-7 6 15,-9 2-44-15,5 2 8 0,1-3-44 0,1 2 10 16,0 0 3-16,0-1-7 0,1 1-1 0,-5 2 16 16,0 1-42-16,-2 1-14 0,-13 0 4 15,22 3-20-15,-16 2-5 0,-6-5-23 16,7 14-5-16,-7-14 15 0,-3 18-31 0,-1-7 8 0,-5 2-12 15,-2 4 2-15,-3-3-11 0,-2 3 19 16,1 0-24-16,-2-3 6 0,1 1-11 0,-1 2 3 16,2-2 10-16,-2 1-2 0,3-1-29 0,-3 0 1 15,1 0 30-15,4-4-3 0,0 1 34 16,4-2-20-16,-4 0 12 0,5-1 13 0,1-3 18 16,-1 1 18-16,1 1 12 0,6-8-9 0,-8 10 20 15,8-10-21-15,0 0-15 0,0 0-8 16,16 17-22-16,-5-14 1 0,4-1 6 0,4 1-5 15,4-3-30-15,1 2 17 0,1-1 33 16,5 0-41-16,0-1-15 0,-2 1-2 16,3 1-19-16,-7-4-20 0,0 4-30 0,-1-2-44 0,-2-2-72 15,-3 1-113-15,-3-1-109 16,-2 4-95-16,0-8-420 0,1-3 66 0,-2-1 65 0,-1 2 102 16,6-5 53-16,-2-1 47 0,1 1 38 0</inkml:trace>
  <inkml:trace contextRef="#ctx0" brushRef="#br0" timeOffset="26217.67">24900 6106 1223 0,'9'12'458'0,"-3"-5"-46"0,-6-7-28 16,8 13-46-16,-8-13-33 0,11 9-13 0,-6-4-34 15,-5-5-38-15,10 10-20 0,-3-4-13 0,1-1 2 16,-8-5-38-16,16 11 0 0,-8-7-18 15,5 1-5-15,-2 1 13 0,3-1-16 0,0 3-20 16,0 0 23-16,-1-1-20 0,-1 4-8 16,0 0-11-16,-3 1 3 0,-1 2-25 0,1 2-3 15,-7-1-18-15,1 0-2 0,0 0-9 16,-3-1-45-16,-4-2-26 0,1 1-20 16,-5 0-34-16,0-2-48 0,-3-1-84 0,-1-6-83 15,-3-1-156-15,3-2-28 0,-3-5-322 0,-3 0 43 16,7-5 59-16,0 0 133 0,1-1 10 15,0-1 47-15</inkml:trace>
  <inkml:trace contextRef="#ctx0" brushRef="#br0" timeOffset="26415.19">24820 6152 1599 0,'10'-10'533'0,"-10"10"-32"0,14-4-37 0,-6 0-52 15,2-2-31-15,1 1-20 0,1 0 0 0,5-2-56 16,-1-1-54-16,0 1 7 0,4-1-46 15,3-2 5-15,1-1-39 0,1 1-20 0,5 0-19 16,5 1-27-16,-4 0-20 0,-1 2-10 0,-1 1-28 16,-5 0-44-16,-2 0-28 0,-1 2-10 15,-5 1-90 1,2-1-68-16,-7 1-132 0,1-1-73 16,-6 1-45-16,-6 3-449 0,13-7 94 0,-13 7 10 15,5-8 93-15,-5 8 68 0,9-7 60 0,-9 7 89 16</inkml:trace>
  <inkml:trace contextRef="#ctx0" brushRef="#br0" timeOffset="27598.46">25067 5159 473 0,'0'0'156'0,"0"0"-36"0,0 0 3 0,0 0-10 15,0 0-11-15,0 0 26 0,0 0 16 0,0 0-24 16,0 0 18-16,0 0-5 0,0 0 3 16,0 0 2-16,0 0-7 0,0 0 2 0,0 0-15 15,0 0-6-15,0 0 19 0,0 0-21 0,10 4-8 16,-10-4 8-16,0 0-5 0,0 0-23 15,0 0 15-15,0 0 3 0,0 0-15 0,0 0-11 16,0 0-5-16,6 8 21 0,-6-8-14 16,0 0-24-16,0 0 7 0,0 0 2 0,11 5 8 15,-11-5-5-15,0 0-5 0,0 0-18 0,0 0 15 16,12 2-25-16,-12-2 12 0,0 0-7 16,0 0 28-16,0 0-43 0,11 4 12 0,-11-4 5 15,0 0-27-15,0 0 35 0,0 0 15 0,12 4-40 16,-12-4 20-16,0 0-16 0,0 0 16 0,9 6-20 15,-9-6-9-15,0 0 6 0,0 0 3 16,10 8 2-16,-10-8-8 0,8 6-5 16,-8-6 6-16,7 5-6 0,-7-5 18 0,8 7-7 15,-8-7 2-15,0 0-23 0,11 8 5 0,-11-8 2 16,0 0 6-16,10 9-20 0,-10-9 27 16,0 0-10-16,7 6-2 0,-7-6-5 0,0 0-3 15,6 8 12-15,-6-8 4 0,0 0-9 0,0 0 9 16,6 11-6-16,-6-11-5 0,0 0-18 15,3 14 16-15,-3-14-11 0,-1 12 16 0,1-12 12 16,-3 14-25-16,1-5 5 0,2-9-10 0,-8 16 20 16,5-7-20-16,0-2 2 0,3-7 8 15,-7 15-10-15,3-9 23 0,4-6-8 16,-10 14 10-16,6-6-30 0,4-8 7 16,-7 12-12-16,3-6 2 0,4-6 15 0,-6 11-15 15,6-11-10-15,-10 12-10 0,8-6-24 0,2-6 11 16,-8 10-54-16,8-10-35 0,-7 11-60 15,3-6-94-15,4-5-24 0,-11 10-94 0,11-10-282 16,-8 7 11-16,8-7 61 0,-8 3 105 0,8-3 25 16</inkml:trace>
  <inkml:trace contextRef="#ctx0" brushRef="#br0" timeOffset="28670.52">26147 5328 1336 0,'0'0'376'0,"0"0"-5"0,0 0-28 16,0 0-8-16,0 0-40 0,0 0-42 15,0 0 1-15,0 0-4 0,8 22 4 16,-8-22-14-16,-4 22-19 0,4-8 9 0,0 3 3 15,-2 4-10-15,2-2-21 0,0 8-20 16,0-1-24-16,0 2 19 0,2 1-21 0,2 6-31 16,-3 0-9-16,3 1-34 0,1-3-34 15,-1 2-38-15,1-2-68 0,-1-3-63 16,0-4-61-16,-1-4-91 0,-1-4-183 0,5-3-146 16,-2-5-265-16,1-1 89 0,1-3 76 0,3-2 101 0,-10-4 32 15,21 0 34-15,-5-7 82 0</inkml:trace>
  <inkml:trace contextRef="#ctx0" brushRef="#br0" timeOffset="28889.14">26377 5652 1164 0,'0'0'471'0,"4"-9"-43"0,-4 9-50 16,0 0-12-16,0 0-25 0,0 0-31 0,0 0-16 16,0 0-33-16,0 0-10 0,-25 4-49 15,25-4 11-15,-23 3-34 0,12-3-36 16,-5 2 3-16,1-2-41 0,-2 1 2 0,-3-1-45 15,0 0-16-15,-2 0-33 0,-3 0-36 0,3 1-26 16,-3-1-48-16,2 0 5 0,-2 0-111 16,1-1-52-16,4-2-117 0,-3 3-27 0,1-1-343 15,8-5-1-15,0 3 55 0,8-1 84 0,6 4 53 16,-9-10 104-16</inkml:trace>
  <inkml:trace contextRef="#ctx0" brushRef="#br0" timeOffset="31485.38">26967 5041 583 0,'2'-14'271'0,"-2"14"-9"0,0 0 27 0,0 0-49 15,0 0 9-15,0 0-24 0,0 0-2 0,0 0-19 0,6-10 24 16,-6 10-36-16,0 0 8 0,0 0-13 0,0 0-23 15,0 0 4-15,0 0-34 0,0 0-6 0,0 0 17 16,0 0-29-16,3-8 6 0,-3 8-32 16,0 0 5-16,0 0-18 0,0 0-6 0,0 0 19 15,0 0-26-15,0 0 41 0,0 0-26 0,0 0-17 16,0 0 9-16,8-7-4 16,-8 7-3-16,0 0 0 0,0 0-13 0,0 0-2 15,0 0-1-15,0 0-9 0,0 0-9 0,0 0-12 16,0 0 13-16,0 0-5 15,0 0 9-15,0 0-24 0,10-5 4 16,-10 5 5-16,0 0 14 0,0 0-9 0,0 0-45 0,0 0 51 16,0 0-8-16,7-6-11 0,-7 6 27 15,0 0-19-15,0 0 3 0,8-5-2 0,-8 5 17 16,0 0 3-16,11-4-10 0,-11 4 5 16,0 0-6-16,10-3 6 0,-10 3-8 0,0 0-10 15,17-4 31-15,-17 4-36 0,12-4 7 16,-12 4 1-16,15-3-24 0,-15 3 24 15,17-1-1-15,-6 0-5 0,-11 1-4 0,16 0 2 16,-16 0 25-16,15 4-48 0,-15-4-11 0,14 9 39 16,-7-1-28-16,-1 2 33 15,-4 2-26-15,3 0 26 0,-5 2 6 0,1 1-35 16,-1-1 4-16,0 4-6 0,-1 0 24 0,-2-1-14 16,1 1-10-16,0-1 16 15,-2-1 0-15,3 1 2 0,-3 0-2 0,2-2-21 0,0 2 21 16,2-5-8-16,0 2 7 0,0-2-4 0,0-12 12 15,0 20-5-15,0-20 16 16,0 17 2-16,4-11-2 0,-4-6 7 0,7 11-20 0,-7-11 2 0,13 5 16 0,-13-5-11 0,20-2 14 16,-7-2-9-16,2-4-4 15,5-3-6-15,-3-3-7 0,6-4 5 0,2-3-8 16,6-8-5-16,-4 4 13 0,-7 2-3 16,1 3 8-1,1 0-18-15,-4 1-44 0,-4 4-25 0,1-1-31 0,-6 4-66 0,3 0-52 16,-6 2-51-16,0-1-68 0,-3 2-96 15,-3 9 23-15,2-14-268 0,-2 14-154 0,2-9 85 16,-2 9 56-16,0 0 69 0,0 0 97 0,6-7 36 16</inkml:trace>
  <inkml:trace contextRef="#ctx0" brushRef="#br0" timeOffset="32089.02">27476 5309 1028 0,'0'0'359'0,"0"0"-26"0,0 0-42 0,0 0 4 0,0 0-37 16,0 0-9-16,0 0-9 16,0 0-27-16,0 0-21 0,0 0 46 0,0 0-62 15,0 0-12-15,0 0 28 0,0 0-10 0,0 0-46 16,-2 12 17-16,2-12 47 0,0 0-77 0,-2 15 25 0,2-15-17 16,-2 14-21-16,0-3 25 0,1-1-17 0,-1 3 13 15,0-2-44-15,2 3-13 0,-2-2 39 16,0 1-29-16,0 0 8 0,2 1-7 0,0-1-16 15,-3 1-13-15,3-2-10 0,-1 1 62 16,-3 0-70-16,4-1 18 0,0-1-22 16,-2 0 9-16,2-11-28 0,-2 18-12 0,1-8 0 15,1-10-21-15,0 12 2 0,0-12 9 0,-1 12 2 16,1-12-26-16,0 0-5 0,0 15-2 16,0-15 4-16,0 0-32 0,0 14-21 15,0-14 15-15,0 0-64 0,0 0-38 16,2 13-52-16,-2-13-149 0,0 0-86 15,0 0-437-15,0 0 66 0,0 0 77 0,0 0 84 0,0 0 64 16,0 0 85-16,0 0 69 0</inkml:trace>
  <inkml:trace contextRef="#ctx0" brushRef="#br0" timeOffset="36371.14">27494 5378 527 0,'0'0'230'0,"0"0"-17"0,0 0-27 15,0 0-14-15,0 0-16 0,0 0-30 0,0 0 2 16,0 0-11-16,0 0 9 0,0 0-16 15,0 0 0-15,0 0-26 0,0 0 6 0,0 0-16 16,0 0 5-16,0 0-17 16,0 0 7-16,0 0-10 15,0 0 2-15,0 0-17 0,32 12 7 0,-32-12-25 0,0 0-1 16,0 0 11-16,0 0-8 0,0 0 8 0,0 0 2 16,0 0-7-16,0 0 8 15,0 0 4-15,0 0 8 0,-2 16 23 0,2-16 1 16,0 0-1-16,-2 14-15 0,2-14 18 15,0 0-1-15,-2 20-12 0,1-11-5 0,-2 2-5 16,1 0-8-16,2 2 5 0,-2-1-10 0,-1 2 3 16,2 1 33-16,-2 0-54 0,-1-2-5 15,2 2 5-15,0-2 0 0,0-1-11 0,-1 1 6 16,-1-2 13-16,1 0-5 16,1-1-11-16,0 1 11 0,2-11-14 15,-5 19 19-15,3-11 0 0,2-8 10 0,0 14-8 16,0-14 39-16,0 13-24 0,0-13 9 15,0 12-4-15,0-12-4 0,0 0 0 0,7 16-1 0,-7-16 32 16,7 9-52-16,-7-9 3 0,9 7 27 16,-9-7-45-16,8 6 46 0,-8-6-28 15,9 4 10-15,-9-4-28 0,0 0-1 0,21 0 17 0,-21 0-14 16,14-5-13-16,-14 5 11 0,17-9 8 16,-8 4-16-16,3-2-3 0,-2 1 1 0,-1-4-11 15,1 1 18-15,-1-1-15 16,1-1 23-16,0-2-13 0,-3 1 1 0,2-2-17 0,-3 0 29 0,2 0-31 15,-4 0 19-15,-2 2 11 0,0-2-9 0,0 3-23 16,-4-2 5-16,0 2-16 0,0 0 41 16,-2 1-22-16,-4 1 7 0,2 0-18 0,-1 2-3 15,1 0 24-15,-1 1-24 0,-3-1 11 16,3 2-8-16,-1 0 36 0,8 5-36 16,-16-6-2-16,9 2-14 0,7 4 34 0,-13-5-28 15,6 2-18-15,7 3 8 0,-14-4-21 0,14 4-8 16,-13-4-20-16,13 4-69 0,-11-5-28 0,4 1-49 15,7 4-84-15,-8-6-152 16,8 6-291-16,-6-8 82 16,6 8 15-16,0 0 82 0,0 0 81 0</inkml:trace>
  <inkml:trace contextRef="#ctx0" brushRef="#br0" timeOffset="36798.61">27844 5360 998 0,'0'0'350'0,"0"0"-24"0,0 0 27 0,0-14-28 16,0 14-18-16,0 0-15 0,0 0-23 15,0 0 33-15,0 0-49 0,10-6-12 16,-10 6-21-16,11-4-10 0,-11 4-11 0,13-5-14 0,-13 5-24 0,17-4-8 15,-9 2 14-15,-8 2-8 0,20-7-57 0,-8 6 0 16,-1-1-25-16,2-1 13 0,0 1-65 0,-1-1-36 16,1 0-14-16,-2 2-41 0,3 0-13 15,-3-1-62-15,-11 2-64 0,22-3-61 16,-13 2-82-16,-9 1-87 0,17-1-21 0,-17 1-335 16,15-2 64-16,-15 2 85 0,16-1 45 15,-16 1 52-15,19-2 82 0</inkml:trace>
  <inkml:trace contextRef="#ctx0" brushRef="#br0" timeOffset="37448.85">28276 5024 752 0,'0'0'302'0,"-11"25"21"0,11-25-16 0,-2 13 0 15,2-13-20 1,-2 15 7-16,2-15 8 0,0 16 8 0,0-16-24 16,2 17 16-16,-2-7-63 0,0-10-12 0,2 21 11 15,0-10-61-15,-2 0 10 16,4 2-36-16,-2-1 10 0,-1 2-51 0,1-3 5 0,-2 1-10 15,0-12 0-15,0 24-10 0,0-13-31 0,0-11-8 16,0 17-4-16,0-17-4 0,-2 15 6 16,2-15 30-16,0 14-12 0,0-14-31 0,-1 12 28 15,1-12-51-15,-2 10 5 0,2-10 21 16,0 0 27-16,0 13-7 0,0-13-18 0,0 0 11 16,-1 12-14-16,1-12-20 0,0 0 26 0,1 14-11 15,-1-14 19-15,0 0-4 16,2 15 1-16,-2-15-10 0,3 9-27 0,-3-9 24 0,0 0-2 0,0 11 12 0,0-11-13 15,0 0-25-15,0 0 23 0,4 10-5 16,-4-10 2-16,0 0 16 0,0 0-16 16,0 0-5-16,0 0-20 0,6 10 22 0,-6-10-12 15,0 0 8-15,0 0-13 0,0 0-13 0,16 0-10 16,-16 0 25-16,0 0-13 0,0 0 6 0,21-6-5 16,-21 6 4-16,13-5 4 0,-6 0-16 15,2-1-21-15,-2-2 34 0,1 1-1 0,1-4-2 16,1-3 1-1,1-4-14-15,-2 0 13 0,2-3-26 16,-1-1 27-16,1-5-9 0,2 1 6 0,-2 0-9 16,1-2 9-16,-1-1 25 0,2 1-59 0,-1-1 34 15,1 2-49-15,1 1 28 0,3 1-54 16,-3 0 19-16,-1 1-45 0,-2 4-19 0,-1 3-34 16,1 3 10-16,-2 1-51 0,-2 1-92 0,1 3-103 15,-3 1-68-15,3 3-88 16,-8 5-363-16,0 0 92 0,0 0 105 0,0 0 46 0,0 0 43 15,15 17 91-15,-15-17 34 0</inkml:trace>
  <inkml:trace contextRef="#ctx0" brushRef="#br0" timeOffset="37823.94">28629 5247 954 0,'-2'13'325'15,"2"-13"-5"-15,-2 12-15 0,0-3 5 0,2-9-29 0,0 18-9 0,0-7-27 16,0 1-9-16,0 1-24 0,0 1-7 15,2 0-41-15,0 2-8 0,-2 0-28 0,2-1-5 16,-2-1-3-16,0 0-23 0,0 0 11 16,0 0-42-16,0-2-7 0,0-12 21 0,0 22-62 15,-2-12 7-15,2-10-56 0,0 16 11 0,0-16-26 16,0 14 0-16,0-14 2 0,0 10-20 16,0-10-36-16,0 0-61 0,0 0-90 0,2 15-35 15,-2-15-27-15,0 0 50 0,0 0-477 0,0 0 77 16,0 0 67-1,0 0 61-15,-7 10 64 0</inkml:trace>
  <inkml:trace contextRef="#ctx0" brushRef="#br0" timeOffset="38670.87">27034 6016 698 0,'0'0'195'0,"0"0"17"15,0 0-2-15,-14 1 10 0,14-1-5 0,0 0-10 16,0 0 13-16,0 0 17 0,0 0 44 15,0 0 0-15,0 0 39 0,0 0-19 0,0 0-40 16,0 0 9-16,0 0-24 16,0 0-42-16,0 0 5 0,0 0 6 0,54 1-32 0,-36 1-12 0,4-2-5 0,5 1-21 15,5 0 8-15,11 0-2 0,2 1-44 0,20-4-26 16,2 2 1-16,5-1-4 0,4-3 6 16,1 1-13-16,-1-2-28 0,1-1 16 0,15 1-14 15,-14-1 6-15,-1 1 2 0,-1 2-28 0,1-1-3 16,-2-1 9-16,-5 0-17 15,1 1 4-15,-9 0-19 0,-13 1-7 0,-6 0-16 16,-5 0-9-16,-7 1-29 0,-1 0-18 0,-5 2-3 16,-3-1-30-16,-1-1-33 0,-4 1-42 15,-1 1-30-15,-1-1-72 0,-4-2-48 16,-11 3-57 0,20-4-20-16,-20 4 33 0,10-3-28 0,-10 3-310 0,0 0 49 15,0 0 61-15,9-6 79 0,-9 6 78 0,0 0 38 16</inkml:trace>
  <inkml:trace contextRef="#ctx0" brushRef="#br0" timeOffset="39518.84">27361 6549 483 0,'-10'5'236'0,"10"-5"-8"16,-11 7 10-16,4-1-5 0,7-6 2 0,-9 10 1 15,4-4 58-15,5-6-38 0,-6 9-10 0,6-9-3 16,-3 11-5-16,3-11 5 0,0 10-10 16,0-10-21-16,0 0-27 0,7 16-1 0,0-9-23 15,2-2-5-15,2 0 13 0,2 1-51 16,5-1-18-16,-2-1 0 0,4 0-3 16,-1-1-7-16,0 2 2 0,-5-1-15 0,3 2-6 15,-5-3 3-15,-3 4 16 0,-2 0-39 0,-3 3-15 16,-2 1 0-16,-2-11 10 0,-5 22-18 15,-3-8-36-15,1-1-12 0,-4 0-8 0,-2-1-46 16,0 0-13-16,-1-3-41 0,-2 0-21 0,-2-1-86 0,2-3-73 16,2-3-111-16,0-1 24 0,0-2-355 0,3-3 39 15,1 1 84-15,4-2 59 0,6 5 45 0,-5-14 73 16</inkml:trace>
  <inkml:trace contextRef="#ctx0" brushRef="#br0" timeOffset="39670.45">27310 6640 1141 0,'0'0'379'16,"13"-6"-62"-16,-6 0 31 0,3 2-76 16,-2-2-32-16,1 0-45 15,5-2-49-15,-3 1-67 0,5 0-40 16,-3-2-85-16,6-2-103 0,0 2-107 0,4 0 8 16,4-3-351-16,0 5 20 0,6-3 34 0,-3 0 43 15</inkml:trace>
  <inkml:trace contextRef="#ctx0" brushRef="#br0" timeOffset="39987.52">27908 6423 760 0,'12'-3'289'0,"-4"1"-28"0,-8 2-36 16,11-1-17-16,-11 1-16 0,0 0 15 0,0 0 8 16,0 0-5-16,0 0-31 0,0 0 10 15,0 0-7-15,-28 16 0 0,18-11 33 0,-3 2-15 16,3 1 20-16,-1 4-21 0,-3 2 11 16,3 2-15-16,0 2 2 15,0 0-3-15,2 1-63 0,6-3 0 0,-2 2-11 16,4-2 18-16,1-3-7 0,0 1 32 15,3-1-35-15,-3-13 8 0,10 17-26 0,-3-13-25 16,7-3 7-16,-14-1 2 0,27-5-27 0,-12-2 2 16,5-5-41-16,-4 0 44 0,0-3-36 15,0-1-11-15,0-2 32 0,-3-2-16 16,-1 1-3-16,-6-3-46 0,2-1 8 0,-3 2-12 16,-3 2-29-16,1 6 0 0,-2-1-34 15,-2 4-12-15,1 10-2 0,-7-12-16 0,7 12-15 16,-9-2-39-16,9 2-48 0,0 0-67 0,-20 14-95 15,13-7-66-15,1-1-177 16,-3 3-202-16,6-1 54 0,3-8 71 0,-7 11 113 0,7-11 67 0,-2 8 2 0</inkml:trace>
  <inkml:trace contextRef="#ctx0" brushRef="#br0" timeOffset="40853.79">28393 6429 875 0,'0'0'305'15,"5"-6"-42"-15,-5 6-17 0,0 0-23 0,8-7-26 16,-8 7-13-16,0 0-10 0,0 0-2 16,0 0 2-16,0 0 23 0,0 0-33 0,0 0 38 15,-29 4-8-15,29-4 19 0,-15 14 43 16,6-7-46-16,-1 5 30 0,2 1-45 16,1 0-1-16,-2 1 8 0,2 1-10 15,2 0 3-15,0 0-52 0,1-1-43 16,0 1 15-16,2-2-28 0,-1 1-7 0,2-4-50 15,1 4-36-15,0-14-62 0,0 18-71 0,0-18-129 16,2 14-195-16,-2-14-438 16,12 2 84-16,-12-2 73 0,26-9 68 0,-13 1 38 0,6-4 85 15,0-2 62-15</inkml:trace>
  <inkml:trace contextRef="#ctx0" brushRef="#br0" timeOffset="41138.96">28554 6413 1087 0,'0'0'384'0,"0"0"46"16,0 0-46-16,0 0-23 0,0 0-33 0,-24 22-6 15,13-12 3-15,-4-1-43 0,-2 2-29 16,1 2 1-16,-1-3-34 0,-2 2 5 0,4-3-38 0,1 0-3 16,1-1-17-16,2 1-24 0,1-4 31 0,3 0 21 15,-1 0 15-15,8-5-6 0,-9 10-32 16,9-10-16-16,0 0-33 0,0 0-5 0,17 19 7 0,-3-14 3 16,2-1-41-16,4-1 3 0,0 2-16 0,5-1-15 15,2 2 15-15,0-1-18 16,0 1-17-16,0 0-37 0,-7-3-27 0,5 3 22 15,-5-2-43-15,-1 1 3 0,-1-1-34 0,-5-2-59 16,-2 1-53-16,0 0-78 0,-11-3-88 16,16 0-83-16,-16 0-87 15,0 0-435-15,0 0 80 0,11-3 81 16,-11 3 90-16,0 0 187 0,11-9-39 0,-11 9 75 16,9-7 2-16</inkml:trace>
  <inkml:trace contextRef="#ctx0" brushRef="#br0" timeOffset="42138.79">25493 6047 755 0,'0'0'302'0,"0"0"0"0,0 0-5 16,0 0 0-16,0 0 5 0,0 0 23 16,-2 23-21-1,2-23-27-15,0 0 2 0,-2 20 25 16,0-10-55-16,-2 0-24 0,4 2-15 0,-3 1-18 15,3-1-16-15,-1 6-12 0,-1 0-15 0,2-1-47 16,-2 4-51-16,0-2 8 16,-1 4-44-16,1-3-91 0,0 0-86 0,0-2-101 15,0-1-167-15,4-5-13 0,0-1-338 0,-2-11 59 0,9 12 100 16,-9-12 105-16,16-2-5 0,-16 2 43 0</inkml:trace>
  <inkml:trace contextRef="#ctx0" brushRef="#br0" timeOffset="42470.97">25722 6073 1190 0,'0'0'427'0,"0"0"-22"0,0 0-27 16,0 0 4-16,0 0-67 0,0 0-6 0,-20 29-9 15,9-18-36-15,-1-1-37 0,1 2-6 16,-3-1-12-16,0 2-27 16,1-4 10-16,3 1-13 0,-4 0-12 0,3 1-29 15,2-6 3-15,-1 3-24 0,4-3 19 16,-2 1-41-16,1-1 12 0,7-5-30 15,-15 10-15-15,9-7-1 0,6-3-5 0,-11 6 6 16,11-6 2-16,-13 6-8 0,13-6-35 16,-9 7 9-16,9-7 14 0,-7 3-21 0,7-3 13 15,0 0 7-15,-11 5 36 0,11-5-15 0,0 0-12 16,0 0 12-16,0 0-46 0,0 0 5 16,33 10-31-16,-15-5-18 0,3 0-22 0,2 0-29 15,4 2-13-15,3 4-30 0,0-1-44 16,3 0-23-16,-6 1-56 0,-2-3-74 0,0 2-131 15,-2 0-484-15,1-1 87 0,0 0 65 0,3-1 60 0,0-1 83 0,1 1 117 16,3-2 11-16</inkml:trace>
  <inkml:trace contextRef="#ctx0" brushRef="#br0" timeOffset="43198.86">29108 5803 957 0,'0'0'368'0,"0"0"-4"0,0 0-3 0,0 0-11 15,0 0 1-15,0 0-8 16,0 0 10-16,0 0 3 16,0 0-5-16,0 0-16 0,0 0-23 0,0 0-43 0,0 0-28 15,0 0-36-15,0 0-16 0,42 8 39 0,-42-8-92 16,17-1-44-16,-17 1-13 0,26-1-59 16,-10-1-45-16,-1 2-37 0,1 0-73 15,2-1-48-15,0 1-87 0,-1-2-114 16,-1 2-92-16,-1 0-351 0,1 2 36 0,-3-1 95 15,-2 3 58-15,-11-4 73 0,23 9 42 0,-16-3 96 16</inkml:trace>
  <inkml:trace contextRef="#ctx0" brushRef="#br0" timeOffset="43423.64">29159 5985 1098 0,'-9'3'458'0,"9"-3"5"0,0 0-15 0,0 0-61 16,0 0 20-16,0 0-18 0,0 0-23 15,0 0-36-15,0 0 3 0,34 12-54 16,-21-12-34-16,4 2-12 0,1-2-36 0,4 1 18 16,-1-1-62-16,-1 1-24 0,2-1 4 15,-1 2-72-15,1-1-14 0,-1-1-63 0,0 3-50 16,-4-3-29-16,0 1-56 0,-1 0-62 16,0 0-27-16,-3-1-111 0,-13 0-66 0,29 2-39 15,-16-2-381-15,-13 0 69 0,26-2 88 0,-9 1 109 16,0 0 61-16,1 0 24 0,5-2 38 0</inkml:trace>
  <inkml:trace contextRef="#ctx0" brushRef="#br0" timeOffset="43898.11">30305 5606 1000 0,'0'0'338'0,"-24"1"3"16,10 2-6-16,-4 0 3 0,1 4 15 0,-7 4-25 15,-2 4 22-15,-1 0-12 0,2 5-15 0,-6 10 12 16,7 1-30-16,0 5 2 0,3 3-56 16,9-4-6-16,1-3-37 0,5 1 30 15,5 0 2-15,1-2-45 0,1-2-23 0,5 2 25 16,1-7-34-16,1-1-12 0,5-5 3 15,4-3-34-15,3-5-2 0,1-6-5 0,3-3-29 0,4-3 3 16,6-6 5-16,2-5-10 0,9-4-15 16,-1-4 4-16,-5-4-19 0,1 0-19 0,-6-4-15 15,-5 0-21-15,-7 4 49 16,-5 4-40-16,-2-3-6 0,-4 4-11 0,-3-1 16 16,-5-3-12-16,-2 5-11 0,-2-1-36 15,-5 0 16-15,-1 0-26 0,-3 3-5 0,-1 2 12 16,-5 0 3-16,3 5-12 15,-2 2-11-15,-2-1-15 0,-1 7-5 0,-1 0-21 16,-2 3-33-16,-2 0-59 0,0 4-41 0,-3 1-99 16,-3 1-147-16,3 1-353 0,0 0-18 15,2 1 52-15,4 0 48 0,2 2 79 0,2-4 83 16,2-1 76-16,3 2 59 0</inkml:trace>
  <inkml:trace contextRef="#ctx0" brushRef="#br0" timeOffset="49657.07">25573 7882 1144 0,'0'0'325'0,"0"0"0"16,-15 3-23-16,15-3 5 0,-16 10-28 0,5-1-8 16,0-1-40-16,-2 4 12 15,-3 0-31-15,0 2 3 0,-2 2-2 0,0 3-1 0,-6 2-61 0,3-1 5 16,-1 2-15-16,1 0-3 0,4 1-17 0,-4-1-14 16,5-1-7-16,5-3 13 0,-2 2-6 0,5-5 29 15,3 0-6-15,0 0-9 0,2-1-19 0,2-3 1 16,1-11-17-16,13 23-29 0,2-15 9 15,5-1-27-15,6-3-8 0,3-1-24 16,4 0 3-16,-1-5-17 0,9-2-32 0,-1 0-45 16,-2-4-95-16,-3-2-105 0,-1-3-210 0,0 0-395 15,-4-3 88-15,8-7 59 0,-7 5 74 16,-6-2 74-16,-1 2 95 16,-4-4 28-16,1 2-13 15</inkml:trace>
  <inkml:trace contextRef="#ctx0" brushRef="#br0" timeOffset="49838.01">25487 7678 1415 0,'19'23'443'16,"-19"-23"-49"-16,18 6-18 0,-7-6-48 16,-11 0-29-16,24-1-78 0,-11-3-53 0,4 0-32 15,-1-3 28-15,0 1-64 0,-1-1-13 0,3-2-64 16,-4 1-59-1,2 1-169-15,-3-1-120 16,-3 3 79-16,3 0-294 0,-4 1-130 0,2 1 40 0,-11 3 54 0,17-3 85 16</inkml:trace>
  <inkml:trace contextRef="#ctx0" brushRef="#br0" timeOffset="50383.5">25904 8209 862 0,'0'0'315'0,"0"0"-18"16,0 0 10-16,0 0-59 0,0 0-17 16,0 0-11-16,-27 26-10 0,20-13 30 0,-3-1-66 15,0 4 8-15,-1 3-8 0,2 0-10 0,-2 2 10 16,6 0-15-16,0-5-6 0,2 4 3 0,2-3 11 15,1-4 20-15,0 0-26 0,3-2-13 16,1-3-20-16,-4-8 3 0,18 10-24 0,-5-10-9 16,-13 0-29-16,30-11 26 0,-8 0-21 0,-6-5-15 15,8-1-11-15,-3-2 9 0,-2 0 2 16,2 1-8-16,-7 0-36 0,-1 2 18 0,-4 3-5 16,0-1 44-16,0-1-54 0,-4 2-31 15,-1 0 0-15,-2 4-12 16,-2-3-6-16,0 12-10 0,-7-15-5 0,3 10-13 15,4 5 6-15,-16-4-14 0,16 4-28 0,-20 1-33 16,6 3-2-16,3 0-72 0,-3 0-39 16,1 1-48-16,0-2-80 0,-1 3-12 0,6-4-29 15,-1 3-309-15,9-5 43 0,-8 6 85 16,8-6 99-16,0 0-17 0,0 0 89 16</inkml:trace>
  <inkml:trace contextRef="#ctx0" brushRef="#br0" timeOffset="50806.32">26403 7996 1136 0,'0'0'427'0,"0"0"-27"15,0 0 4-15,0 0-25 0,0 0-3 0,0 0-22 16,0 0-55-16,0 0 1 0,0 0-29 15,0 0-33-15,0 0-23 0,0 0-10 0,45-7-18 16,-28 6-34-16,6-2-25 0,6 0 0 0,1 1-13 16,3-1-35-16,7 1-21 0,1-1-42 15,-1 2-33-15,-6-1-16 0,2 0-7 16,-5 2-78-16,-2-1-63 0,-2 1-65 0,-6-3-142 16,-1 4-79-16,-4-4-358 0,-1 1 74 15,-3 1 87-15,-12 1 77 0,19 0 77 16,-19 0 50-16,12 5 19 0</inkml:trace>
  <inkml:trace contextRef="#ctx0" brushRef="#br0" timeOffset="51112.2">26456 8125 1080 0,'0'0'473'0,"0"0"16"0,0 0-61 16,0 0 9-16,0 0-37 0,0 0-42 0,0 0-10 16,0 0-10-16,0 0-36 0,0 0-26 0,0 0-14 0,0 0-14 0,50 4-38 15,-32-2-8-15,2-2-15 0,3 0-18 16,1 0-21-16,7 1-10 0,1 0-25 0,2-1-26 16,2 1-23-16,6 0-61 0,-2 0-42 15,0 2-32-15,-9-3-32 0,-4 0-76 0,-5 0-70 16,2 0-132-16,-9-1-161 0,0 1-32 0,-2-3-278 15,-1 2 107-15,1 0 62 0,-13 1 55 16,22 2 55-16,-13 1 97 0,-9-3-21 0</inkml:trace>
  <inkml:trace contextRef="#ctx0" brushRef="#br0" timeOffset="81552.05">28043 7724 670 0,'-8'-7'261'0,"8"7"-5"0,-7-8-23 16,7 8 10-16,-6-8-5 0,6 8 8 0,-8-8-41 15,8 8 10-15,-10-7-26 0,10 7 8 0,-7-8-7 16,7 8-14-16,-7-8-27 0,7 8-3 0,-10-5-31 16,2 1 0-16,-4 3-15 0,12 1 7 15,-24-1-7-15,8 2-5 0,-3 3-34 0,-1 0 21 16,-4 3-15-16,-2 2 5 0,-5 3-1 16,2 3 1-16,-7 9 18 0,0 1-26 15,1 3-16-15,2 1 26 0,2 1-7 0,6 3 10 16,3-4-11-16,4-4-7 0,7 2 10 0,1 0-2 15,3-4-26 1,1 1 20-16,6-3 8 0,0-1 6 0,6-1-17 16,1 3-14-16,5-4 5 0,5-2-21 0,6 1 25 15,4-2-24-15,2-6 4 0,7-1 31 16,0-4-41-16,0-4 8 0,5-1 4 0,-3-5-6 16,2 1 6-16,10-10 1 0,-4-1-15 0,-11 0 10 15,7-5-3-15,-12 0 0 0,-6 0-23 16,-4-2 13-16,0 3-5 0,-5-5-16 0,-1-3 3 15,-5 0-15-15,-5 3-6 0,-3 0 3 16,-3 0-12-16,-5 0-24 0,-3 3-18 16,-7-2 21-16,-2 5 0 0,-5 3 5 0,2 3-21 0,-3 3-3 15,0 2-19-15,1 2-5 0,-1 4 50 16,1-1-2-16,3 3 0 0,4 0-26 0,0 1-53 0,0 1-131 0,3 0-143 0,9 3-80 16,5-5-312-16,-8 11 64 0,8-11 97 15,6 15 37-15,3-4 188 0,3 0-79 16,6 3 24-16</inkml:trace>
  <inkml:trace contextRef="#ctx0" brushRef="#br0" timeOffset="81915.55">28333 8199 988 0,'0'0'368'0,"8"7"-27"0,-8-7-14 15,0 0-22-15,0 0 2 0,0 0-38 0,11 5-13 16,-11-5-23-16,0 0-31 0,0 0 15 16,0 0-55-16,0 0-27 0,0 0 16 15,0 0-18-15,0 0-12 0,0 0-16 0,18-10-8 16,-18 10-5-16,6-6-25 0,-6 6-8 0,0 0-18 16,6-7 23-16,-6 7 0 0,0 0-18 15,0 0-5-15,6-7 7 0,-6 7-9 0,0 0-14 16,0 0-9-16,0 0 27 0,0 0-35 15,0 0 48-15,0 0-59 16,0 0 34-16,0 0-28 0,0 0-3 0,0 0 15 16,0 0-7-16,-34 11-13 0,34-11 33 0,-8 5-18 15,8-5 13-15,0 0-25 0,0 0-21 16,-8 4-29-16,8-4-35 0,0 0-61 0,0 0-80 16,0 0-71-16,0 0-126 0,0 0-392 0,0 0 80 15,0 0 51-15,19-24 87 0,-10 18 23 16,4-3 59-16</inkml:trace>
  <inkml:trace contextRef="#ctx0" brushRef="#br0" timeOffset="82349.07">28627 7619 1269 0,'0'0'410'0,"0"0"25"16,0 0-46-16,0 0-23 0,0 0-15 0,0 0 2 15,0 0-10-15,0 0-39 16,0 0-12-16,43 5-20 0,-29-5-55 16,4-2 1-16,2 1-8 0,0-1 15 0,3-1-56 0,0 1-13 15,6-3-28-15,-3-1-15 0,5 2 4 16,-3 0-22-16,0 0 7 0,0-1 1 15,-5 2-11-15,-2 3-5 0,-4-1-15 0,0 2-24 16,-4 2 6-16,-2 3 36 0,-6 4-62 16,-2 5 0-16,-3 3 18 0,-1 1-15 0,-5 9-16 15,-3 2 0-15,-1 3-20 0,-5 8 10 0,3-3 13 16,0-8 13-16,1 1-31 0,1 1 21 16,0-3-34-16,2 2-28 0,-1-4-16 15,4-4-17-15,-1 1-8 0,1-5-46 16,3-1-46-16,-2-2-41 0,2-2-71 0,1-5-91 0,1-9-83 0,5 13-329 0,-5-13-109 15,10 5 117-15,-10-5 62 0,19-3 92 0,-19 3 99 16,28-10 6-16,-11 2 41 16</inkml:trace>
  <inkml:trace contextRef="#ctx0" brushRef="#br0" timeOffset="82786.32">29699 7724 1103 0,'12'-3'315'16,"-12"3"-16"-16,0 0-40 0,0 0-24 0,0 0-15 0,0 0 8 0,0 0-46 15,-34-13-16-15,15 8-5 0,-5 1-28 0,-3-2 16 16,-1-1-3-16,-2 4-21 16,2-2-33-16,-4 2 1 0,3 3 4 0,-1 2 21 15,2 3-3-15,3-1 56 0,1 8-15 16,2-1-28-16,5 5-2 0,2 1-1 0,3 0-33 15,5 1 39-15,4-1-41 0,2-2 14 0,4 0-40 16,4-4-7-16,3 0 14 0,3-3-24 16,1-2 4-16,1-2-18 0,1-3 39 0,2-2-31 15,2-2-11-15,0-4 0 16,4 0-6-16,-2-1 9 16,0-4-15-16,-1 4 9 0,-4-2-13 0,0 4-6 0,-4 1-3 15,-1 0-2-15,-3 2 2 0,-9 3-8 0,0 0 90 16,15 13-97-16,-13 1 7 0,-5 5 6 15,-3 9 2-15,-1 6 3 0,-7 13 12 0,0 2-2 16,1 0-26-16,-1-3 6 16,4-9 20-16,3-4-16 0,0-3-12 0,0-6-8 0,3-3 5 15,1-5-89-15,2-3-87 0,1-13-142 16,2 11-88-16,-2-11-255 0,0 0-157 16,0 0 122-16,34-29-1 0,-14 9 78 0,8-12 54 15,3-1 50-15</inkml:trace>
  <inkml:trace contextRef="#ctx0" brushRef="#br0" timeOffset="83017.06">29860 7803 939 0,'4'24'397'16,"2"0"-26"-16,-3 0 3 0,1-3-57 16,2 1 26-16,2 0-64 0,-2-3-21 0,-1-1-12 15,3 3-10-15,-1-5-9 0,2-1-52 0,1-1 29 16,0-1-55-16,1-2 15 0,1 3-47 15,-1-2 19-15,0 1-44 0,1 2-15 0,-1 3 20 16,-5-1-48-16,-2 1-49 16,-1 1-3-16,-5 2-53 0,-2 1-44 0,-2-1-36 0,-3-7-102 0,-6 0-69 0,4-6-146 15,0-5-361-15,-2-3 57 0,13 0 135 16,-20-10 43-16,12 2 49 0,1-3 46 0</inkml:trace>
  <inkml:trace contextRef="#ctx0" brushRef="#br0" timeOffset="83213.61">29784 7809 1507 0,'21'-3'494'0,"-3"-4"-13"0,2 2-56 0,-2-1-36 15,1-1-58-15,3-3 37 0,2 0-61 16,6 0-10-16,2-5-66 0,14-2-62 16,0-1-11-16,1 0-68 0,1 0-42 15,2 0-32-15,-2 2-32 0,0 1-12 0,-9 2-46 16,-2 5-44-16,-2-1-66 0,-1 0-190 0,-2 6-45 15,-1-2-372-15,0 1 59 0,1 1 46 16,5 2 92-16,4 2 82 0,3 4 10 0</inkml:trace>
  <inkml:trace contextRef="#ctx0" brushRef="#br0" timeOffset="84095.2">30784 8115 811 0,'0'0'343'0,"-1"10"-10"0,1-10-36 0,0 0-29 16,-3 15-1-16,3-15-55 0,-1 11 8 15,1-11-2-15,0 0-3 0,-2 11-28 0,2-11-16 16,0 0-17-16,0 0 2 0,0 0-23 0,0 0-10 16,0 0 7-16,0 0-20 15,0 0-7-15,34-22-21 0,-23 13-8 0,0-3 21 16,0-1-49-16,-1 2 15 0,1-1-25 0,2 4 8 0,-2-2 50 0,0 2-40 15,0 2 5-15,1 1 10 0,-2 3-15 0,-10 2 5 16,20 0-11-16,-20 0-9 0,18 9 2 0,-11-1-8 16,0 2 8-16,0 0-16 0,0-2-4 15,-1-1 4-15,0 1-9 0,-6-8 7 0,8 9-10 16,-8-9 17-16,0 0-19 0,17 0 4 16,-17 0 13-16,19-16-13 0,-8 4 6 0,1-4-18 15,1-2 4-15,0-1 37 0,0-3-44 0,-1 2 13 16,1 0-6-16,2 2 24 0,-2 1 20 15,1 2 13-15,-1 2 18 16,-3 2-13 0,3 1 5-16,-5 6-20 0,2-1 5 0,1 5-10 0,-11 0 9 0,22 6-34 0,-11 0 1 15,0 4 8-15,-1 3-15 0,3 3-15 16,-5-1-11-16,1 3-7 0,1-4-18 0,-5-1 27 16,2 1-52-16,-2-5-22 0,1-1-25 15,-1-1-69-15,-5-7-102 0,10 8-108 0,-10-8-131 16,0 0-209-16,0 0-121 0,27-16 103 0,-16 6 117 15,4-4 44-15,1 0 98 16,1-3 9-16</inkml:trace>
  <inkml:trace contextRef="#ctx0" brushRef="#br0" timeOffset="84593.31">31873 7439 954 0,'0'0'341'0,"0"0"-1"0,0 0-22 0,-6 38-22 16,-5-11 1-16,1 4-12 0,-8 17-4 16,3 1-22-16,-1 2-34 0,0 1-15 0,-1-1 15 15,3-1-43-15,2-3-8 0,0-12-36 0,5-8-20 16,-2-3-26-16,2-4 13 0,2-3-23 16,0-4-18-16,2-3-23 0,3-10 0 0,0 0-5 15,0 0-31-15,0 0 2 16,0-34 9-16,5 8-14 0,0-7 26 0,7-11-43 0,-1-5 15 0,4 4 10 0,1-2-15 15,2-1 13-15,-2 4-6 0,5 1-17 0,-4 3 53 16,0 10-38-16,-4 6 44 0,-1 8-11 16,0-1 24-16,-1 5-27 0,0 5 6 15,-1 5-8-15,-10 2-7 0,22 11-8 0,-11 6 4 16,4 8 6-16,3 15 18 0,-2 6-38 0,0 6 10 16,-1 1-21-16,1 4 26 0,-3 0-15 15,0-3-19-15,0-1 11 0,-1-5 10 0,-4-9-20 16,1-8 25-16,-2-7-15 0,-1-3 38 15,-1-4-43-15,0-6-26 0,-1-2-15 16,-4-9-16 0,11 6 16-16,-11-6 21 0,0 0-17 0,0 0 17 0,14-25-4 15,-14 14 11-15,0 11-18 0,-7-27 3 0,0 9 5 16,-4 0 5-16,-2 2 5 0,-5 0-23 0,-1 1-1 16,-6 1-14-16,-1 2 10 0,0 6-11 15,-3-2-9-15,-2 5-32 0,0 1-17 0,0 0-21 16,-1 4-71-16,0-2 15 0,0 0-116 15,1 2-58-15,0-3-307 0,1-2 41 0,2 0 79 16,2-1 51-16,2-1 20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2/14/2022</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r>
              <a:rPr lang="en-US" dirty="0"/>
              <a:t>=+IV</a:t>
            </a:r>
          </a:p>
        </p:txBody>
      </p:sp>
    </p:spTree>
    <p:extLst>
      <p:ext uri="{BB962C8B-B14F-4D97-AF65-F5344CB8AC3E}">
        <p14:creationId xmlns:p14="http://schemas.microsoft.com/office/powerpoint/2010/main" val="3336993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AB0F6478-4FD9-4DEB-893C-0B9CA4E6DFB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8671" t="25369" r="8389" b="25370"/>
          <a:stretch/>
        </p:blipFill>
        <p:spPr>
          <a:xfrm>
            <a:off x="292100" y="5279524"/>
            <a:ext cx="5048250" cy="1285007"/>
          </a:xfrm>
          <a:prstGeom prst="rect">
            <a:avLst/>
          </a:prstGeom>
        </p:spPr>
      </p:pic>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599"/>
            <a:ext cx="10363200" cy="2590795"/>
          </a:xfrm>
        </p:spPr>
        <p:txBody>
          <a:bodyPr/>
          <a:lstStyle>
            <a:lvl1pPr algn="ctr">
              <a:defRPr sz="3600">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a:latin typeface="Arial" pitchFamily="34" charset="0"/>
                <a:cs typeface="Arial" pitchFamily="34" charset="0"/>
              </a:defRPr>
            </a:lvl1pPr>
          </a:lstStyle>
          <a:p>
            <a:r>
              <a:rPr lang="en-US"/>
              <a:t>Click to edit Master subtitle style</a:t>
            </a:r>
            <a:endParaRPr lang="en-US" dirty="0"/>
          </a:p>
        </p:txBody>
      </p:sp>
    </p:spTree>
    <p:extLst>
      <p:ext uri="{BB962C8B-B14F-4D97-AF65-F5344CB8AC3E}">
        <p14:creationId xmlns:p14="http://schemas.microsoft.com/office/powerpoint/2010/main" val="421695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5" name="Content Placeholder 2"/>
          <p:cNvSpPr>
            <a:spLocks noGrp="1"/>
          </p:cNvSpPr>
          <p:nvPr>
            <p:ph idx="1"/>
          </p:nvPr>
        </p:nvSpPr>
        <p:spPr>
          <a:xfrm>
            <a:off x="228600" y="1280160"/>
            <a:ext cx="10896600" cy="5196840"/>
          </a:xfrm>
        </p:spPr>
        <p:txBody>
          <a:bodyPr/>
          <a:lstStyle>
            <a:lvl1pPr marL="457200" indent="-457200">
              <a:buSzPct val="100000"/>
              <a:buFont typeface="Arial" panose="020B0604020202020204" pitchFamily="34" charset="0"/>
              <a:buChar char="•"/>
              <a:defRPr sz="2000"/>
            </a:lvl1pPr>
            <a:lvl2pPr>
              <a:defRPr sz="1800"/>
            </a:lvl2pPr>
            <a:lvl3pPr marL="1257300" indent="-342900">
              <a:buSzPct val="90000"/>
              <a:buFont typeface="Arial" panose="020B0604020202020204" pitchFamily="34" charset="0"/>
              <a:buChar char="•"/>
              <a:defRPr sz="1800"/>
            </a:lvl3pPr>
            <a:lvl4pPr>
              <a:defRPr sz="1800"/>
            </a:lvl4pPr>
            <a:lvl5pPr marL="2057400" indent="-228600">
              <a:buFont typeface="Arial" panose="020B0604020202020204" pitchFamily="34" charset="0"/>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26423" y="1295400"/>
            <a:ext cx="5613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a:lvl1pPr>
            <a:lvl2pPr>
              <a:defRPr lang="en-US" sz="1800"/>
            </a:lvl2pPr>
            <a:lvl3pPr>
              <a:defRPr lang="en-US" sz="1800"/>
            </a:lvl3pPr>
            <a:lvl4pPr>
              <a:defRPr lang="en-US" sz="1800"/>
            </a:lvl4pPr>
            <a:lvl5pPr>
              <a:defRPr lang="en-US"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41423" y="1295400"/>
            <a:ext cx="5943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dirty="0"/>
            </a:lvl1pPr>
            <a:lvl2pPr>
              <a:defRPr lang="en-US" sz="1800" dirty="0"/>
            </a:lvl2pPr>
            <a:lvl3pPr>
              <a:defRPr lang="en-US" sz="1800" dirty="0"/>
            </a:lvl3pPr>
            <a:lvl4pPr>
              <a:defRPr lang="en-US" sz="1800" dirty="0"/>
            </a:lvl4pPr>
            <a:lvl5pPr>
              <a:defRPr lang="en-US" sz="18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317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8104483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Related image"/>
          <p:cNvPicPr>
            <a:picLocks noChangeAspect="1" noChangeArrowheads="1"/>
          </p:cNvPicPr>
          <p:nvPr userDrawn="1"/>
        </p:nvPicPr>
        <p:blipFill>
          <a:blip r:embed="rId7"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5" r:id="rId3"/>
    <p:sldLayoutId id="2147483727" r:id="rId4"/>
    <p:sldLayoutId id="2147483734" r:id="rId5"/>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0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18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18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18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18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52.png"/><Relationship Id="rId13" Type="http://schemas.openxmlformats.org/officeDocument/2006/relationships/image" Target="../media/image57.png"/><Relationship Id="rId18" Type="http://schemas.openxmlformats.org/officeDocument/2006/relationships/image" Target="../media/image62.png"/><Relationship Id="rId3" Type="http://schemas.openxmlformats.org/officeDocument/2006/relationships/image" Target="../media/image470.png"/><Relationship Id="rId7" Type="http://schemas.openxmlformats.org/officeDocument/2006/relationships/image" Target="../media/image51.png"/><Relationship Id="rId12" Type="http://schemas.openxmlformats.org/officeDocument/2006/relationships/image" Target="../media/image56.png"/><Relationship Id="rId17" Type="http://schemas.openxmlformats.org/officeDocument/2006/relationships/image" Target="../media/image61.png"/><Relationship Id="rId2" Type="http://schemas.openxmlformats.org/officeDocument/2006/relationships/notesSlide" Target="../notesSlides/notesSlide8.xml"/><Relationship Id="rId16"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50.png"/><Relationship Id="rId11" Type="http://schemas.openxmlformats.org/officeDocument/2006/relationships/image" Target="../media/image55.png"/><Relationship Id="rId5" Type="http://schemas.openxmlformats.org/officeDocument/2006/relationships/image" Target="../media/image49.png"/><Relationship Id="rId15" Type="http://schemas.openxmlformats.org/officeDocument/2006/relationships/image" Target="../media/image59.png"/><Relationship Id="rId10" Type="http://schemas.openxmlformats.org/officeDocument/2006/relationships/image" Target="../media/image54.png"/><Relationship Id="rId4" Type="http://schemas.openxmlformats.org/officeDocument/2006/relationships/image" Target="../media/image48.png"/><Relationship Id="rId9" Type="http://schemas.openxmlformats.org/officeDocument/2006/relationships/image" Target="../media/image53.png"/><Relationship Id="rId14" Type="http://schemas.openxmlformats.org/officeDocument/2006/relationships/image" Target="../media/image58.png"/></Relationships>
</file>

<file path=ppt/slides/_rels/slide12.xml.rels><?xml version="1.0" encoding="UTF-8" standalone="yes"?>
<Relationships xmlns="http://schemas.openxmlformats.org/package/2006/relationships"><Relationship Id="rId8" Type="http://schemas.openxmlformats.org/officeDocument/2006/relationships/image" Target="../media/image68.png"/><Relationship Id="rId13" Type="http://schemas.openxmlformats.org/officeDocument/2006/relationships/image" Target="../media/image73.png"/><Relationship Id="rId18" Type="http://schemas.openxmlformats.org/officeDocument/2006/relationships/image" Target="../media/image78.png"/><Relationship Id="rId3" Type="http://schemas.openxmlformats.org/officeDocument/2006/relationships/image" Target="../media/image63.png"/><Relationship Id="rId21" Type="http://schemas.openxmlformats.org/officeDocument/2006/relationships/image" Target="../media/image81.png"/><Relationship Id="rId7" Type="http://schemas.openxmlformats.org/officeDocument/2006/relationships/image" Target="../media/image67.png"/><Relationship Id="rId12" Type="http://schemas.openxmlformats.org/officeDocument/2006/relationships/image" Target="../media/image72.png"/><Relationship Id="rId17" Type="http://schemas.openxmlformats.org/officeDocument/2006/relationships/image" Target="../media/image77.png"/><Relationship Id="rId2" Type="http://schemas.openxmlformats.org/officeDocument/2006/relationships/notesSlide" Target="../notesSlides/notesSlide9.xml"/><Relationship Id="rId16" Type="http://schemas.openxmlformats.org/officeDocument/2006/relationships/image" Target="../media/image76.png"/><Relationship Id="rId20" Type="http://schemas.openxmlformats.org/officeDocument/2006/relationships/image" Target="../media/image80.png"/><Relationship Id="rId1" Type="http://schemas.openxmlformats.org/officeDocument/2006/relationships/slideLayout" Target="../slideLayouts/slideLayout2.xml"/><Relationship Id="rId6" Type="http://schemas.openxmlformats.org/officeDocument/2006/relationships/image" Target="../media/image66.png"/><Relationship Id="rId11" Type="http://schemas.openxmlformats.org/officeDocument/2006/relationships/image" Target="../media/image71.png"/><Relationship Id="rId24" Type="http://schemas.openxmlformats.org/officeDocument/2006/relationships/image" Target="../media/image84.png"/><Relationship Id="rId5" Type="http://schemas.openxmlformats.org/officeDocument/2006/relationships/image" Target="../media/image65.png"/><Relationship Id="rId15" Type="http://schemas.openxmlformats.org/officeDocument/2006/relationships/image" Target="../media/image75.png"/><Relationship Id="rId23" Type="http://schemas.openxmlformats.org/officeDocument/2006/relationships/image" Target="../media/image83.png"/><Relationship Id="rId10" Type="http://schemas.openxmlformats.org/officeDocument/2006/relationships/image" Target="../media/image70.png"/><Relationship Id="rId19" Type="http://schemas.openxmlformats.org/officeDocument/2006/relationships/image" Target="../media/image79.png"/><Relationship Id="rId4" Type="http://schemas.openxmlformats.org/officeDocument/2006/relationships/image" Target="../media/image64.png"/><Relationship Id="rId9" Type="http://schemas.openxmlformats.org/officeDocument/2006/relationships/image" Target="../media/image69.png"/><Relationship Id="rId14" Type="http://schemas.openxmlformats.org/officeDocument/2006/relationships/image" Target="../media/image74.png"/><Relationship Id="rId22" Type="http://schemas.openxmlformats.org/officeDocument/2006/relationships/image" Target="../media/image82.png"/></Relationships>
</file>

<file path=ppt/slides/_rels/slide13.xml.rels><?xml version="1.0" encoding="UTF-8" standalone="yes"?>
<Relationships xmlns="http://schemas.openxmlformats.org/package/2006/relationships"><Relationship Id="rId8" Type="http://schemas.openxmlformats.org/officeDocument/2006/relationships/image" Target="../media/image90.png"/><Relationship Id="rId13" Type="http://schemas.openxmlformats.org/officeDocument/2006/relationships/image" Target="../media/image95.png"/><Relationship Id="rId18" Type="http://schemas.openxmlformats.org/officeDocument/2006/relationships/image" Target="../media/image100.png"/><Relationship Id="rId3" Type="http://schemas.openxmlformats.org/officeDocument/2006/relationships/image" Target="../media/image85.png"/><Relationship Id="rId21" Type="http://schemas.openxmlformats.org/officeDocument/2006/relationships/image" Target="../media/image103.png"/><Relationship Id="rId7" Type="http://schemas.openxmlformats.org/officeDocument/2006/relationships/image" Target="../media/image89.png"/><Relationship Id="rId12" Type="http://schemas.openxmlformats.org/officeDocument/2006/relationships/image" Target="../media/image94.png"/><Relationship Id="rId17" Type="http://schemas.openxmlformats.org/officeDocument/2006/relationships/image" Target="../media/image99.png"/><Relationship Id="rId2" Type="http://schemas.openxmlformats.org/officeDocument/2006/relationships/notesSlide" Target="../notesSlides/notesSlide10.xml"/><Relationship Id="rId16" Type="http://schemas.openxmlformats.org/officeDocument/2006/relationships/image" Target="../media/image98.png"/><Relationship Id="rId20" Type="http://schemas.openxmlformats.org/officeDocument/2006/relationships/image" Target="../media/image102.png"/><Relationship Id="rId1" Type="http://schemas.openxmlformats.org/officeDocument/2006/relationships/slideLayout" Target="../slideLayouts/slideLayout2.xml"/><Relationship Id="rId6" Type="http://schemas.openxmlformats.org/officeDocument/2006/relationships/image" Target="../media/image88.png"/><Relationship Id="rId11" Type="http://schemas.openxmlformats.org/officeDocument/2006/relationships/image" Target="../media/image93.png"/><Relationship Id="rId5" Type="http://schemas.openxmlformats.org/officeDocument/2006/relationships/image" Target="../media/image87.png"/><Relationship Id="rId15" Type="http://schemas.openxmlformats.org/officeDocument/2006/relationships/image" Target="../media/image97.png"/><Relationship Id="rId10" Type="http://schemas.openxmlformats.org/officeDocument/2006/relationships/image" Target="../media/image92.png"/><Relationship Id="rId19" Type="http://schemas.openxmlformats.org/officeDocument/2006/relationships/image" Target="../media/image101.png"/><Relationship Id="rId4" Type="http://schemas.openxmlformats.org/officeDocument/2006/relationships/image" Target="../media/image86.png"/><Relationship Id="rId9" Type="http://schemas.openxmlformats.org/officeDocument/2006/relationships/image" Target="../media/image91.png"/><Relationship Id="rId14" Type="http://schemas.openxmlformats.org/officeDocument/2006/relationships/image" Target="../media/image96.png"/></Relationships>
</file>

<file path=ppt/slides/_rels/slide14.xml.rels><?xml version="1.0" encoding="UTF-8" standalone="yes"?>
<Relationships xmlns="http://schemas.openxmlformats.org/package/2006/relationships"><Relationship Id="rId8" Type="http://schemas.openxmlformats.org/officeDocument/2006/relationships/image" Target="../media/image109.png"/><Relationship Id="rId13" Type="http://schemas.openxmlformats.org/officeDocument/2006/relationships/image" Target="../media/image114.png"/><Relationship Id="rId18" Type="http://schemas.openxmlformats.org/officeDocument/2006/relationships/image" Target="../media/image119.png"/><Relationship Id="rId3" Type="http://schemas.openxmlformats.org/officeDocument/2006/relationships/image" Target="../media/image104.png"/><Relationship Id="rId21" Type="http://schemas.openxmlformats.org/officeDocument/2006/relationships/image" Target="../media/image122.png"/><Relationship Id="rId7" Type="http://schemas.openxmlformats.org/officeDocument/2006/relationships/image" Target="../media/image108.png"/><Relationship Id="rId12" Type="http://schemas.openxmlformats.org/officeDocument/2006/relationships/image" Target="../media/image113.png"/><Relationship Id="rId17" Type="http://schemas.openxmlformats.org/officeDocument/2006/relationships/image" Target="../media/image118.png"/><Relationship Id="rId2" Type="http://schemas.openxmlformats.org/officeDocument/2006/relationships/notesSlide" Target="../notesSlides/notesSlide11.xml"/><Relationship Id="rId16" Type="http://schemas.openxmlformats.org/officeDocument/2006/relationships/image" Target="../media/image117.png"/><Relationship Id="rId20" Type="http://schemas.openxmlformats.org/officeDocument/2006/relationships/image" Target="../media/image121.png"/><Relationship Id="rId1" Type="http://schemas.openxmlformats.org/officeDocument/2006/relationships/slideLayout" Target="../slideLayouts/slideLayout2.xml"/><Relationship Id="rId6" Type="http://schemas.openxmlformats.org/officeDocument/2006/relationships/image" Target="../media/image107.png"/><Relationship Id="rId11" Type="http://schemas.openxmlformats.org/officeDocument/2006/relationships/image" Target="../media/image112.png"/><Relationship Id="rId5" Type="http://schemas.openxmlformats.org/officeDocument/2006/relationships/image" Target="../media/image106.png"/><Relationship Id="rId15" Type="http://schemas.openxmlformats.org/officeDocument/2006/relationships/image" Target="../media/image116.png"/><Relationship Id="rId10" Type="http://schemas.openxmlformats.org/officeDocument/2006/relationships/image" Target="../media/image111.png"/><Relationship Id="rId19" Type="http://schemas.openxmlformats.org/officeDocument/2006/relationships/image" Target="../media/image120.png"/><Relationship Id="rId4" Type="http://schemas.openxmlformats.org/officeDocument/2006/relationships/image" Target="../media/image105.png"/><Relationship Id="rId9" Type="http://schemas.openxmlformats.org/officeDocument/2006/relationships/image" Target="../media/image110.png"/><Relationship Id="rId14" Type="http://schemas.openxmlformats.org/officeDocument/2006/relationships/image" Target="../media/image115.png"/><Relationship Id="rId22" Type="http://schemas.openxmlformats.org/officeDocument/2006/relationships/image" Target="../media/image123.png"/></Relationships>
</file>

<file path=ppt/slides/_rels/slide15.xml.rels><?xml version="1.0" encoding="UTF-8" standalone="yes"?>
<Relationships xmlns="http://schemas.openxmlformats.org/package/2006/relationships"><Relationship Id="rId8" Type="http://schemas.openxmlformats.org/officeDocument/2006/relationships/image" Target="../media/image129.png"/><Relationship Id="rId13" Type="http://schemas.openxmlformats.org/officeDocument/2006/relationships/image" Target="../media/image134.png"/><Relationship Id="rId3" Type="http://schemas.openxmlformats.org/officeDocument/2006/relationships/image" Target="../media/image124.png"/><Relationship Id="rId7" Type="http://schemas.openxmlformats.org/officeDocument/2006/relationships/image" Target="../media/image128.png"/><Relationship Id="rId12" Type="http://schemas.openxmlformats.org/officeDocument/2006/relationships/image" Target="../media/image13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7.png"/><Relationship Id="rId11" Type="http://schemas.openxmlformats.org/officeDocument/2006/relationships/image" Target="../media/image132.png"/><Relationship Id="rId5" Type="http://schemas.openxmlformats.org/officeDocument/2006/relationships/image" Target="../media/image126.png"/><Relationship Id="rId10" Type="http://schemas.openxmlformats.org/officeDocument/2006/relationships/image" Target="../media/image131.png"/><Relationship Id="rId4" Type="http://schemas.openxmlformats.org/officeDocument/2006/relationships/image" Target="../media/image125.png"/><Relationship Id="rId9" Type="http://schemas.openxmlformats.org/officeDocument/2006/relationships/image" Target="../media/image130.png"/><Relationship Id="rId14" Type="http://schemas.openxmlformats.org/officeDocument/2006/relationships/image" Target="../media/image13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google.com/url?sa=i&amp;source=images&amp;cd=&amp;cad=rja&amp;docid=ojj04M8_1ClMzM&amp;tbnid=Zm5amx0G1rn2SM:&amp;ved=0CAgQjRwwAA&amp;url=http://www.facstaff.bucknell.edu/mastascu/elessonsHTML/OpAmps/OpAmp1.html&amp;ei=REuvUd6aOY28qQHCroDIAw&amp;psig=AFQjCNF5Kn3GVrbR_TGeNSvQORv7XT_RqA&amp;ust=1370528964997308" TargetMode="External"/><Relationship Id="rId7" Type="http://schemas.openxmlformats.org/officeDocument/2006/relationships/hyperlink" Target="http://www.google.com/url?sa=i&amp;source=images&amp;cd=&amp;cad=rja&amp;docid=B_9oAsvXGqS_jM&amp;tbnid=J5zuMGJ8T2vluM:&amp;ved=0CAgQjRwwAA&amp;url=http://commons.wikimedia.org/wiki/File:741_op-amp_schematic.svg&amp;ei=hkyvUYvkFofWqAHaxoCwDQ&amp;psig=AFQjCNHh3q_hJA9qwHJWKTZ8nGJPQPaFWg&amp;ust=137052928641799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ogle.com/imgres?imgurl=http://bp2.blogger.com/_js6wgtUcfdQ/R2X-7f0aRmI/AAAAAAAABNA/iLF399drZHE/s400/Op-Amp_741a.jpg&amp;imgrefurl=http://www.bligoo.com/explore/profile/1073470&amp;docid=xYdWqGbifnaKuM&amp;tbnid=hrB_8kPECASzgM&amp;w=129&amp;h=125&amp;ei=rUuvUYm3Ocf9qwHyoIH4CQ&amp;ved=0CAkQxiAwBw&amp;iact=ricl" TargetMode="Externa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image" Target="../media/image35.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4.png"/><Relationship Id="rId2" Type="http://schemas.openxmlformats.org/officeDocument/2006/relationships/notesSlide" Target="../notesSlides/notesSlide6.xml"/><Relationship Id="rId16"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28.png"/><Relationship Id="rId11" Type="http://schemas.openxmlformats.org/officeDocument/2006/relationships/image" Target="../media/image33.png"/><Relationship Id="rId5" Type="http://schemas.openxmlformats.org/officeDocument/2006/relationships/image" Target="../media/image27.png"/><Relationship Id="rId15" Type="http://schemas.openxmlformats.org/officeDocument/2006/relationships/customXml" Target="../ink/ink1.xml"/><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 Id="rId14" Type="http://schemas.openxmlformats.org/officeDocument/2006/relationships/image" Target="../media/image36.png"/></Relationships>
</file>

<file path=ppt/slides/_rels/slide8.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image" Target="../media/image41.png"/><Relationship Id="rId2" Type="http://schemas.openxmlformats.org/officeDocument/2006/relationships/image" Target="../media/image370.png"/><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40.png"/><Relationship Id="rId4" Type="http://schemas.openxmlformats.org/officeDocument/2006/relationships/image" Target="../media/image39.png"/></Relationships>
</file>

<file path=ppt/slides/_rels/slide9.xml.rels><?xml version="1.0" encoding="UTF-8" standalone="yes"?>
<Relationships xmlns="http://schemas.openxmlformats.org/package/2006/relationships"><Relationship Id="rId8" Type="http://schemas.openxmlformats.org/officeDocument/2006/relationships/customXml" Target="../ink/ink3.xml"/><Relationship Id="rId3" Type="http://schemas.openxmlformats.org/officeDocument/2006/relationships/image" Target="../media/image42.png"/><Relationship Id="rId7" Type="http://schemas.openxmlformats.org/officeDocument/2006/relationships/image" Target="../media/image46.png"/><Relationship Id="rId2" Type="http://schemas.openxmlformats.org/officeDocument/2006/relationships/image" Target="../media/image410.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 Id="rId9" Type="http://schemas.openxmlformats.org/officeDocument/2006/relationships/image" Target="../media/image4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sz="quarter"/>
          </p:nvPr>
        </p:nvSpPr>
        <p:spPr>
          <a:xfrm>
            <a:off x="914400" y="228600"/>
            <a:ext cx="10363200" cy="1676400"/>
          </a:xfrm>
        </p:spPr>
        <p:txBody>
          <a:bodyPr/>
          <a:lstStyle/>
          <a:p>
            <a:r>
              <a:rPr lang="en-US" altLang="en-US" dirty="0"/>
              <a:t>ECEN 214, Spring 2022</a:t>
            </a:r>
            <a:br>
              <a:rPr lang="en-US" altLang="en-US" dirty="0"/>
            </a:br>
            <a:r>
              <a:rPr lang="en-US" altLang="en-US" dirty="0"/>
              <a:t>Electrical Circuit Theory</a:t>
            </a:r>
          </a:p>
        </p:txBody>
      </p:sp>
      <p:sp>
        <p:nvSpPr>
          <p:cNvPr id="7" name="Subtitle 2"/>
          <p:cNvSpPr>
            <a:spLocks noGrp="1"/>
          </p:cNvSpPr>
          <p:nvPr>
            <p:ph type="subTitle" sz="quarter" idx="1"/>
          </p:nvPr>
        </p:nvSpPr>
        <p:spPr>
          <a:xfrm>
            <a:off x="1930400" y="3124200"/>
            <a:ext cx="8534400" cy="1752600"/>
          </a:xfrm>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a:p>
            <a:endParaRPr lang="en-US" dirty="0"/>
          </a:p>
        </p:txBody>
      </p:sp>
      <p:sp>
        <p:nvSpPr>
          <p:cNvPr id="6" name="Rectangle 5"/>
          <p:cNvSpPr/>
          <p:nvPr/>
        </p:nvSpPr>
        <p:spPr>
          <a:xfrm>
            <a:off x="1828800" y="1752601"/>
            <a:ext cx="8686800" cy="584775"/>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Class 8: The Operational Amplifier</a:t>
            </a:r>
          </a:p>
        </p:txBody>
      </p:sp>
    </p:spTree>
    <p:extLst>
      <p:ext uri="{BB962C8B-B14F-4D97-AF65-F5344CB8AC3E}">
        <p14:creationId xmlns:p14="http://schemas.microsoft.com/office/powerpoint/2010/main" val="3458487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Op Amp Configurations</a:t>
            </a:r>
          </a:p>
        </p:txBody>
      </p:sp>
      <p:sp>
        <p:nvSpPr>
          <p:cNvPr id="3" name="Content Placeholder 2">
            <a:extLst>
              <a:ext uri="{FF2B5EF4-FFF2-40B4-BE49-F238E27FC236}">
                <a16:creationId xmlns:a16="http://schemas.microsoft.com/office/drawing/2014/main" id="{3A4DF7ED-3BB0-4D6E-84B1-6F4655F5CF0D}"/>
              </a:ext>
            </a:extLst>
          </p:cNvPr>
          <p:cNvSpPr>
            <a:spLocks noGrp="1"/>
          </p:cNvSpPr>
          <p:nvPr>
            <p:ph idx="1"/>
          </p:nvPr>
        </p:nvSpPr>
        <p:spPr/>
        <p:txBody>
          <a:bodyPr/>
          <a:lstStyle/>
          <a:p>
            <a:r>
              <a:rPr lang="en-US" dirty="0"/>
              <a:t>The name “operational amplifier” stems from the fact that by adding various external components to the op amp, we can make it perform a variety of useful mathematical operations including:</a:t>
            </a:r>
          </a:p>
          <a:p>
            <a:pPr lvl="1">
              <a:buFont typeface="Arial" pitchFamily="34" charset="0"/>
              <a:buChar char="•"/>
            </a:pPr>
            <a:r>
              <a:rPr lang="en-US" dirty="0"/>
              <a:t>Addition</a:t>
            </a:r>
          </a:p>
          <a:p>
            <a:pPr lvl="1">
              <a:buFont typeface="Arial" pitchFamily="34" charset="0"/>
              <a:buChar char="•"/>
            </a:pPr>
            <a:r>
              <a:rPr lang="en-US" dirty="0"/>
              <a:t>Multiplication</a:t>
            </a:r>
          </a:p>
          <a:p>
            <a:pPr lvl="1">
              <a:buFont typeface="Arial" pitchFamily="34" charset="0"/>
              <a:buChar char="•"/>
            </a:pPr>
            <a:r>
              <a:rPr lang="en-US" dirty="0"/>
              <a:t>Linear combinations</a:t>
            </a:r>
          </a:p>
          <a:p>
            <a:pPr lvl="1">
              <a:buFont typeface="Arial" pitchFamily="34" charset="0"/>
              <a:buChar char="•"/>
            </a:pPr>
            <a:r>
              <a:rPr lang="en-US" dirty="0"/>
              <a:t>Differentiation</a:t>
            </a:r>
          </a:p>
          <a:p>
            <a:pPr lvl="1">
              <a:buFont typeface="Arial" pitchFamily="34" charset="0"/>
              <a:buChar char="•"/>
            </a:pPr>
            <a:r>
              <a:rPr lang="en-US" dirty="0"/>
              <a:t>Integration</a:t>
            </a:r>
          </a:p>
          <a:p>
            <a:r>
              <a:rPr lang="en-US" dirty="0"/>
              <a:t>The next few slides illustrate a few of these configurations that can be achieved with purely resistive circuitry.</a:t>
            </a:r>
          </a:p>
          <a:p>
            <a:r>
              <a:rPr lang="en-US" dirty="0"/>
              <a:t>For this course, it is not necessary that you memorize these configurations.  Rather, just take these as examples of op amp circuits and make sure that you understand how these configurations are analyzed.</a:t>
            </a:r>
          </a:p>
          <a:p>
            <a:r>
              <a:rPr lang="en-US" dirty="0"/>
              <a:t>In all cases, we start the analysis from the ideal op amp equations.</a:t>
            </a:r>
          </a:p>
          <a:p>
            <a:pPr marL="285750" indent="-285750"/>
            <a:endParaRPr lang="en-US" dirty="0"/>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5331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Inverting Amplifier</a:t>
            </a:r>
          </a:p>
        </p:txBody>
      </p:sp>
      <p:sp>
        <p:nvSpPr>
          <p:cNvPr id="4" name="Content Placeholder 3">
            <a:extLst>
              <a:ext uri="{FF2B5EF4-FFF2-40B4-BE49-F238E27FC236}">
                <a16:creationId xmlns:a16="http://schemas.microsoft.com/office/drawing/2014/main" id="{0697ECE4-0A1E-474B-AEE9-4F76E1B9CCF5}"/>
              </a:ext>
            </a:extLst>
          </p:cNvPr>
          <p:cNvSpPr>
            <a:spLocks noGrp="1"/>
          </p:cNvSpPr>
          <p:nvPr>
            <p:ph idx="1"/>
          </p:nvPr>
        </p:nvSpPr>
        <p:spPr>
          <a:xfrm>
            <a:off x="228600" y="1280160"/>
            <a:ext cx="5136000" cy="5196840"/>
          </a:xfrm>
        </p:spPr>
        <p:txBody>
          <a:bodyPr/>
          <a:lstStyle/>
          <a:p>
            <a:r>
              <a:rPr lang="en-US" dirty="0"/>
              <a:t>This configuration produces an output which is a negative multiple of the input signal.</a:t>
            </a:r>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2070870" y="2609237"/>
                <a:ext cx="3664721" cy="390748"/>
              </a:xfrm>
              <a:prstGeom prst="rect">
                <a:avLst/>
              </a:prstGeom>
              <a:noFill/>
            </p:spPr>
            <p:txBody>
              <a:bodyPr wrap="square" rtlCol="0">
                <a:spAutoFit/>
              </a:bodyPr>
              <a:lstStyle/>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=0</m:t>
                    </m:r>
                  </m:oMath>
                </a14:m>
                <a:r>
                  <a:rPr lang="en-US" sz="1800" dirty="0">
                    <a:solidFill>
                      <a:srgbClr val="6600FF"/>
                    </a:solidFill>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2070870" y="2609237"/>
                <a:ext cx="3664721" cy="390748"/>
              </a:xfrm>
              <a:prstGeom prst="rect">
                <a:avLst/>
              </a:prstGeom>
              <a:blipFill>
                <a:blip r:embed="rId3"/>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063750" y="3218838"/>
                <a:ext cx="3664721" cy="432875"/>
              </a:xfrm>
              <a:prstGeom prst="rect">
                <a:avLst/>
              </a:prstGeom>
              <a:noFill/>
            </p:spPr>
            <p:txBody>
              <a:bodyPr wrap="square" rtlCol="0">
                <a:spAutoFit/>
              </a:bodyPr>
              <a:lstStyle/>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𝑠</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𝑠</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𝑠</m:t>
                            </m:r>
                          </m:sub>
                        </m:sSub>
                      </m:den>
                    </m:f>
                    <m:r>
                      <a:rPr lang="en-US" sz="1800">
                        <a:solidFill>
                          <a:srgbClr val="A93819"/>
                        </a:solidFill>
                        <a:latin typeface="Cambria Math"/>
                      </a:rPr>
                      <m:t>,</m:t>
                    </m:r>
                  </m:oMath>
                </a14:m>
                <a:r>
                  <a:rPr lang="en-US" sz="1800" dirty="0">
                    <a:solidFill>
                      <a:srgbClr val="A93819"/>
                    </a:solidFill>
                  </a:rPr>
                  <a:t>  </a:t>
                </a:r>
                <a14:m>
                  <m:oMath xmlns:m="http://schemas.openxmlformats.org/officeDocument/2006/math">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𝑖</m:t>
                        </m:r>
                      </m:e>
                      <m:sub>
                        <m:r>
                          <a:rPr lang="en-US" sz="1800" i="1" dirty="0">
                            <a:solidFill>
                              <a:srgbClr val="A93819"/>
                            </a:solidFill>
                            <a:latin typeface="Cambria Math"/>
                          </a:rPr>
                          <m:t>𝑓</m:t>
                        </m:r>
                      </m:sub>
                    </m:sSub>
                    <m:r>
                      <a:rPr lang="en-US" sz="1800" i="1" dirty="0">
                        <a:solidFill>
                          <a:srgbClr val="A93819"/>
                        </a:solidFill>
                        <a:latin typeface="Cambria Math"/>
                      </a:rPr>
                      <m:t>=</m:t>
                    </m:r>
                    <m:f>
                      <m:fPr>
                        <m:type m:val="skw"/>
                        <m:ctrlPr>
                          <a:rPr lang="en-US" sz="1800" i="1" dirty="0">
                            <a:solidFill>
                              <a:srgbClr val="A93819"/>
                            </a:solidFill>
                            <a:latin typeface="Cambria Math" panose="02040503050406030204" pitchFamily="18" charset="0"/>
                          </a:rPr>
                        </m:ctrlPr>
                      </m:fPr>
                      <m:num>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𝑜</m:t>
                            </m:r>
                          </m:sub>
                        </m:sSub>
                      </m:num>
                      <m:den>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𝑅</m:t>
                            </m:r>
                          </m:e>
                          <m:sub>
                            <m:r>
                              <a:rPr lang="en-US" sz="1800" i="1" dirty="0">
                                <a:solidFill>
                                  <a:srgbClr val="A93819"/>
                                </a:solidFill>
                                <a:latin typeface="Cambria Math"/>
                              </a:rPr>
                              <m:t>𝑓</m:t>
                            </m:r>
                          </m:sub>
                        </m:sSub>
                      </m:den>
                    </m:f>
                  </m:oMath>
                </a14:m>
                <a:r>
                  <a:rPr lang="en-US" sz="1800" dirty="0">
                    <a:solidFill>
                      <a:srgbClr val="A93819"/>
                    </a:solidFill>
                  </a:rPr>
                  <a:t>.</a:t>
                </a:r>
              </a:p>
            </p:txBody>
          </p:sp>
        </mc:Choice>
        <mc:Fallback xmlns="">
          <p:sp>
            <p:nvSpPr>
              <p:cNvPr id="61" name="TextBox 60"/>
              <p:cNvSpPr txBox="1">
                <a:spLocks noRot="1" noChangeAspect="1" noMove="1" noResize="1" noEditPoints="1" noAdjustHandles="1" noChangeArrowheads="1" noChangeShapeType="1" noTextEdit="1"/>
              </p:cNvSpPr>
              <p:nvPr/>
            </p:nvSpPr>
            <p:spPr>
              <a:xfrm>
                <a:off x="2063750" y="3218838"/>
                <a:ext cx="3664721" cy="432875"/>
              </a:xfrm>
              <a:prstGeom prst="rect">
                <a:avLst/>
              </a:prstGeom>
              <a:blipFill>
                <a:blip r:embed="rId4"/>
                <a:stretch>
                  <a:fillRect t="-132394" b="-1957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070869" y="3804113"/>
                <a:ext cx="3581400" cy="391582"/>
              </a:xfrm>
              <a:prstGeom prst="rect">
                <a:avLst/>
              </a:prstGeom>
              <a:noFill/>
            </p:spPr>
            <p:txBody>
              <a:bodyPr wrap="square" rtlCol="0">
                <a:spAutoFit/>
              </a:bodyPr>
              <a:lstStyle/>
              <a:p>
                <a:pPr algn="ctr"/>
                <a14:m>
                  <m:oMath xmlns:m="http://schemas.openxmlformats.org/officeDocument/2006/math">
                    <m:sSub>
                      <m:sSubPr>
                        <m:ctrlPr>
                          <a:rPr lang="en-US" sz="1800" i="1">
                            <a:solidFill>
                              <a:srgbClr val="000066"/>
                            </a:solidFill>
                            <a:latin typeface="Cambria Math" panose="02040503050406030204" pitchFamily="18" charset="0"/>
                          </a:rPr>
                        </m:ctrlPr>
                      </m:sSubPr>
                      <m:e>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r>
                          <a:rPr lang="en-US" sz="1800" i="1">
                            <a:solidFill>
                              <a:srgbClr val="000066"/>
                            </a:solidFill>
                            <a:latin typeface="Cambria Math"/>
                          </a:rPr>
                          <m:t>=</m:t>
                        </m:r>
                        <m:r>
                          <a:rPr lang="en-US" sz="1800" i="1">
                            <a:solidFill>
                              <a:srgbClr val="000066"/>
                            </a:solidFill>
                            <a:latin typeface="Cambria Math"/>
                          </a:rPr>
                          <m:t>𝑖</m:t>
                        </m:r>
                      </m:e>
                      <m:sub>
                        <m:r>
                          <a:rPr lang="en-US" sz="1800" i="1">
                            <a:solidFill>
                              <a:srgbClr val="000066"/>
                            </a:solidFill>
                            <a:latin typeface="Cambria Math"/>
                          </a:rPr>
                          <m:t>𝑠</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𝑓</m:t>
                        </m:r>
                      </m:sub>
                    </m:sSub>
                    <m:r>
                      <a:rPr lang="en-US" sz="1800" i="1">
                        <a:solidFill>
                          <a:srgbClr val="000066"/>
                        </a:solidFill>
                        <a:latin typeface="Cambria Math"/>
                      </a:rPr>
                      <m:t>=0</m:t>
                    </m:r>
                  </m:oMath>
                </a14:m>
                <a:r>
                  <a:rPr lang="en-US" sz="1800" dirty="0">
                    <a:solidFill>
                      <a:srgbClr val="000066"/>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2070869" y="3804113"/>
                <a:ext cx="3581400" cy="391582"/>
              </a:xfrm>
              <a:prstGeom prst="rect">
                <a:avLst/>
              </a:prstGeom>
              <a:blipFill>
                <a:blip r:embed="rId5"/>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070871" y="4515374"/>
                <a:ext cx="3664721" cy="526811"/>
              </a:xfrm>
              <a:prstGeom prst="rect">
                <a:avLst/>
              </a:prstGeom>
              <a:noFill/>
            </p:spPr>
            <p:txBody>
              <a:bodyPr wrap="square" rtlCol="0">
                <a:spAutoFit/>
              </a:bodyPr>
              <a:lstStyle/>
              <a:p>
                <a:pPr algn="ctr"/>
                <a14:m>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den>
                    </m:f>
                    <m:r>
                      <a:rPr lang="en-US" sz="1800" i="1">
                        <a:latin typeface="Cambria Math"/>
                      </a:rPr>
                      <m:t>=0</m:t>
                    </m:r>
                  </m:oMath>
                </a14:m>
                <a:r>
                  <a:rPr lang="en-US" sz="1800" dirty="0"/>
                  <a:t>.</a:t>
                </a:r>
              </a:p>
            </p:txBody>
          </p:sp>
        </mc:Choice>
        <mc:Fallback xmlns="">
          <p:sp>
            <p:nvSpPr>
              <p:cNvPr id="6" name="TextBox 5"/>
              <p:cNvSpPr txBox="1">
                <a:spLocks noRot="1" noChangeAspect="1" noMove="1" noResize="1" noEditPoints="1" noAdjustHandles="1" noChangeArrowheads="1" noChangeShapeType="1" noTextEdit="1"/>
              </p:cNvSpPr>
              <p:nvPr/>
            </p:nvSpPr>
            <p:spPr>
              <a:xfrm>
                <a:off x="2070871" y="4515374"/>
                <a:ext cx="3664721" cy="526811"/>
              </a:xfrm>
              <a:prstGeom prst="rect">
                <a:avLst/>
              </a:prstGeom>
              <a:blipFill>
                <a:blip r:embed="rId6"/>
                <a:stretch>
                  <a:fillRect t="-1163" b="-3488"/>
                </a:stretch>
              </a:blipFill>
            </p:spPr>
            <p:txBody>
              <a:bodyPr/>
              <a:lstStyle/>
              <a:p>
                <a:r>
                  <a:rPr lang="en-US">
                    <a:noFill/>
                  </a:rPr>
                  <a:t> </a:t>
                </a:r>
              </a:p>
            </p:txBody>
          </p:sp>
        </mc:Fallback>
      </mc:AlternateContent>
      <p:grpSp>
        <p:nvGrpSpPr>
          <p:cNvPr id="8" name="Group 7"/>
          <p:cNvGrpSpPr/>
          <p:nvPr/>
        </p:nvGrpSpPr>
        <p:grpSpPr>
          <a:xfrm>
            <a:off x="2070871" y="5194585"/>
            <a:ext cx="3664721" cy="1224653"/>
            <a:chOff x="533400" y="4795147"/>
            <a:chExt cx="3664721" cy="1224653"/>
          </a:xfrm>
        </p:grpSpPr>
        <mc:AlternateContent xmlns:mc="http://schemas.openxmlformats.org/markup-compatibility/2006" xmlns:a14="http://schemas.microsoft.com/office/drawing/2010/main">
          <mc:Choice Requires="a14">
            <p:sp>
              <p:nvSpPr>
                <p:cNvPr id="62" name="TextBox 61"/>
                <p:cNvSpPr txBox="1"/>
                <p:nvPr/>
              </p:nvSpPr>
              <p:spPr>
                <a:xfrm>
                  <a:off x="533400" y="5002981"/>
                  <a:ext cx="3664721" cy="66556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r>
                          <a:rPr lang="en-US" sz="1800" i="1">
                            <a:latin typeface="Cambria Math"/>
                          </a:rPr>
                          <m:t>.</m:t>
                        </m:r>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33400" y="5002981"/>
                  <a:ext cx="3664721" cy="665567"/>
                </a:xfrm>
                <a:prstGeom prst="rect">
                  <a:avLst/>
                </a:prstGeom>
                <a:blipFill>
                  <a:blip r:embed="rId7"/>
                  <a:stretch>
                    <a:fillRect/>
                  </a:stretch>
                </a:blipFill>
              </p:spPr>
              <p:txBody>
                <a:bodyPr/>
                <a:lstStyle/>
                <a:p>
                  <a:r>
                    <a:rPr lang="en-US">
                      <a:noFill/>
                    </a:rPr>
                    <a:t> </a:t>
                  </a:r>
                </a:p>
              </p:txBody>
            </p:sp>
          </mc:Fallback>
        </mc:AlternateContent>
        <p:sp>
          <p:nvSpPr>
            <p:cNvPr id="7" name="Rectangle 6"/>
            <p:cNvSpPr/>
            <p:nvPr/>
          </p:nvSpPr>
          <p:spPr>
            <a:xfrm>
              <a:off x="1447800" y="4795147"/>
              <a:ext cx="1828800" cy="1224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68" name="Group 67"/>
          <p:cNvGrpSpPr/>
          <p:nvPr/>
        </p:nvGrpSpPr>
        <p:grpSpPr>
          <a:xfrm>
            <a:off x="7771133" y="2545062"/>
            <a:ext cx="541015" cy="826159"/>
            <a:chOff x="6369270" y="1512787"/>
            <a:chExt cx="541015" cy="826159"/>
          </a:xfrm>
        </p:grpSpPr>
        <mc:AlternateContent xmlns:mc="http://schemas.openxmlformats.org/markup-compatibility/2006" xmlns:a14="http://schemas.microsoft.com/office/drawing/2010/main">
          <mc:Choice Requires="a14">
            <p:sp>
              <p:nvSpPr>
                <p:cNvPr id="69" name="TextBox 68"/>
                <p:cNvSpPr txBox="1"/>
                <p:nvPr/>
              </p:nvSpPr>
              <p:spPr>
                <a:xfrm>
                  <a:off x="6376885" y="1512787"/>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376885" y="1512787"/>
                  <a:ext cx="533400"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6369270" y="1948198"/>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oMath>
                    </m:oMathPara>
                  </a14:m>
                  <a:endParaRPr lang="en-US" sz="1800" dirty="0"/>
                </a:p>
              </p:txBody>
            </p:sp>
          </mc:Choice>
          <mc:Fallback xmlns="">
            <p:sp>
              <p:nvSpPr>
                <p:cNvPr id="70" name="TextBox 69"/>
                <p:cNvSpPr txBox="1">
                  <a:spLocks noRot="1" noChangeAspect="1" noMove="1" noResize="1" noEditPoints="1" noAdjustHandles="1" noChangeArrowheads="1" noChangeShapeType="1" noTextEdit="1"/>
                </p:cNvSpPr>
                <p:nvPr/>
              </p:nvSpPr>
              <p:spPr>
                <a:xfrm>
                  <a:off x="6369270" y="1948198"/>
                  <a:ext cx="533400" cy="390748"/>
                </a:xfrm>
                <a:prstGeom prst="rect">
                  <a:avLst/>
                </a:prstGeom>
                <a:blipFill>
                  <a:blip r:embed="rId9"/>
                  <a:stretch>
                    <a:fillRect b="-3125"/>
                  </a:stretch>
                </a:blipFill>
              </p:spPr>
              <p:txBody>
                <a:bodyPr/>
                <a:lstStyle/>
                <a:p>
                  <a:r>
                    <a:rPr lang="en-US">
                      <a:noFill/>
                    </a:rPr>
                    <a:t> </a:t>
                  </a:r>
                </a:p>
              </p:txBody>
            </p:sp>
          </mc:Fallback>
        </mc:AlternateContent>
      </p:grpSp>
      <p:grpSp>
        <p:nvGrpSpPr>
          <p:cNvPr id="72" name="Group 71"/>
          <p:cNvGrpSpPr/>
          <p:nvPr/>
        </p:nvGrpSpPr>
        <p:grpSpPr>
          <a:xfrm>
            <a:off x="7837205" y="2168847"/>
            <a:ext cx="381000" cy="373120"/>
            <a:chOff x="6434960" y="1150880"/>
            <a:chExt cx="381000" cy="373120"/>
          </a:xfrm>
        </p:grpSpPr>
        <p:cxnSp>
          <p:nvCxnSpPr>
            <p:cNvPr id="87" name="Straight Arrow Connector 86"/>
            <p:cNvCxnSpPr/>
            <p:nvPr/>
          </p:nvCxnSpPr>
          <p:spPr>
            <a:xfrm>
              <a:off x="6526940" y="1524000"/>
              <a:ext cx="223330" cy="0"/>
            </a:xfrm>
            <a:prstGeom prst="straightConnector1">
              <a:avLst/>
            </a:prstGeom>
            <a:ln w="19050">
              <a:solidFill>
                <a:srgbClr val="000066"/>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8" name="TextBox 87"/>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oMath>
                    </m:oMathPara>
                  </a14:m>
                  <a:endParaRPr lang="en-US" sz="1800" dirty="0">
                    <a:solidFill>
                      <a:srgbClr val="000066"/>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10"/>
                  <a:stretch>
                    <a:fillRect/>
                  </a:stretch>
                </a:blipFill>
              </p:spPr>
              <p:txBody>
                <a:bodyPr/>
                <a:lstStyle/>
                <a:p>
                  <a:r>
                    <a:rPr lang="en-US">
                      <a:noFill/>
                    </a:rPr>
                    <a:t> </a:t>
                  </a:r>
                </a:p>
              </p:txBody>
            </p:sp>
          </mc:Fallback>
        </mc:AlternateContent>
      </p:grpSp>
      <p:grpSp>
        <p:nvGrpSpPr>
          <p:cNvPr id="9" name="Group 8"/>
          <p:cNvGrpSpPr/>
          <p:nvPr/>
        </p:nvGrpSpPr>
        <p:grpSpPr>
          <a:xfrm>
            <a:off x="6525418" y="1242060"/>
            <a:ext cx="2071282" cy="1275244"/>
            <a:chOff x="5014905" y="1010756"/>
            <a:chExt cx="2071282" cy="1275244"/>
          </a:xfrm>
        </p:grpSpPr>
        <p:grpSp>
          <p:nvGrpSpPr>
            <p:cNvPr id="81" name="Group 80"/>
            <p:cNvGrpSpPr/>
            <p:nvPr/>
          </p:nvGrpSpPr>
          <p:grpSpPr>
            <a:xfrm>
              <a:off x="6353261" y="1010756"/>
              <a:ext cx="732926" cy="391582"/>
              <a:chOff x="6468871" y="255406"/>
              <a:chExt cx="732926" cy="391582"/>
            </a:xfrm>
          </p:grpSpPr>
          <p:cxnSp>
            <p:nvCxnSpPr>
              <p:cNvPr id="85" name="Straight Arrow Connector 84"/>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Box 85"/>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86" name="TextBox 85"/>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1"/>
                    <a:stretch>
                      <a:fillRect b="-9375"/>
                    </a:stretch>
                  </a:blipFill>
                </p:spPr>
                <p:txBody>
                  <a:bodyPr/>
                  <a:lstStyle/>
                  <a:p>
                    <a:r>
                      <a:rPr lang="en-US">
                        <a:noFill/>
                      </a:rPr>
                      <a:t> </a:t>
                    </a:r>
                  </a:p>
                </p:txBody>
              </p:sp>
            </mc:Fallback>
          </mc:AlternateContent>
        </p:grpSp>
        <p:grpSp>
          <p:nvGrpSpPr>
            <p:cNvPr id="82" name="Group 81"/>
            <p:cNvGrpSpPr/>
            <p:nvPr/>
          </p:nvGrpSpPr>
          <p:grpSpPr>
            <a:xfrm>
              <a:off x="5014905" y="1916668"/>
              <a:ext cx="484884" cy="369332"/>
              <a:chOff x="5130515" y="1161318"/>
              <a:chExt cx="484884" cy="369332"/>
            </a:xfrm>
          </p:grpSpPr>
          <p:cxnSp>
            <p:nvCxnSpPr>
              <p:cNvPr id="83" name="Straight Arrow Connector 82"/>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83"/>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oMath>
                      </m:oMathPara>
                    </a14:m>
                    <a:endParaRPr lang="en-US" sz="1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12"/>
                    <a:stretch>
                      <a:fillRect/>
                    </a:stretch>
                  </a:blipFill>
                </p:spPr>
                <p:txBody>
                  <a:bodyPr/>
                  <a:lstStyle/>
                  <a:p>
                    <a:r>
                      <a:rPr lang="en-US">
                        <a:noFill/>
                      </a:rPr>
                      <a:t> </a:t>
                    </a:r>
                  </a:p>
                </p:txBody>
              </p:sp>
            </mc:Fallback>
          </mc:AlternateContent>
        </p:grpSp>
      </p:grpSp>
      <p:grpSp>
        <p:nvGrpSpPr>
          <p:cNvPr id="17" name="Group 16"/>
          <p:cNvGrpSpPr/>
          <p:nvPr/>
        </p:nvGrpSpPr>
        <p:grpSpPr>
          <a:xfrm>
            <a:off x="5881583" y="1630068"/>
            <a:ext cx="4560800" cy="2855736"/>
            <a:chOff x="4344113" y="1383031"/>
            <a:chExt cx="4560800" cy="2855736"/>
          </a:xfrm>
        </p:grpSpPr>
        <p:grpSp>
          <p:nvGrpSpPr>
            <p:cNvPr id="14353" name="Group 14352"/>
            <p:cNvGrpSpPr/>
            <p:nvPr/>
          </p:nvGrpSpPr>
          <p:grpSpPr>
            <a:xfrm>
              <a:off x="4344113" y="1383031"/>
              <a:ext cx="4560800" cy="2855736"/>
              <a:chOff x="1456261" y="3113475"/>
              <a:chExt cx="4560800" cy="2855736"/>
            </a:xfrm>
          </p:grpSpPr>
          <p:cxnSp>
            <p:nvCxnSpPr>
              <p:cNvPr id="10" name="Straight Connector 9"/>
              <p:cNvCxnSpPr/>
              <p:nvPr/>
            </p:nvCxnSpPr>
            <p:spPr>
              <a:xfrm>
                <a:off x="3760735" y="3829335"/>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60735" y="3829335"/>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769932" y="4324635"/>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3836935" y="407698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3836935" y="451513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3227335" y="4553235"/>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4385575" y="414937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4408434" y="3882677"/>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4385576" y="437797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4408436" y="4393216"/>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4705616" y="428653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4705616" y="4324635"/>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854670" y="4383968"/>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3857955" y="3833650"/>
                <a:ext cx="295603" cy="369332"/>
              </a:xfrm>
              <a:prstGeom prst="rect">
                <a:avLst/>
              </a:prstGeom>
              <a:noFill/>
            </p:spPr>
            <p:txBody>
              <a:bodyPr wrap="square" rtlCol="0">
                <a:spAutoFit/>
              </a:bodyPr>
              <a:lstStyle/>
              <a:p>
                <a:r>
                  <a:rPr lang="en-US" sz="1800" dirty="0"/>
                  <a:t>_</a:t>
                </a:r>
              </a:p>
            </p:txBody>
          </p:sp>
          <p:sp>
            <p:nvSpPr>
              <p:cNvPr id="36" name="Isosceles Triangle 35"/>
              <p:cNvSpPr/>
              <p:nvPr/>
            </p:nvSpPr>
            <p:spPr>
              <a:xfrm flipV="1">
                <a:off x="3137401" y="5816811"/>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340" name="Straight Connector 14339"/>
              <p:cNvCxnSpPr/>
              <p:nvPr/>
            </p:nvCxnSpPr>
            <p:spPr>
              <a:xfrm>
                <a:off x="3237845" y="4561775"/>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bwMode="auto">
              <a:xfrm flipV="1">
                <a:off x="2113161" y="4115011"/>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1884561" y="4725471"/>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128" name="Straight Connector 127"/>
              <p:cNvCxnSpPr/>
              <p:nvPr/>
            </p:nvCxnSpPr>
            <p:spPr bwMode="auto">
              <a:xfrm rot="16200000">
                <a:off x="3990975" y="315951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3991768" y="320634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4084637" y="321824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4181476" y="320713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4274343" y="321745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4368006" y="322856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4498975" y="330873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auto">
              <a:xfrm rot="16200000" flipV="1">
                <a:off x="3747294" y="296345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4891881" y="296345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7" name="TextBox 136"/>
                  <p:cNvSpPr txBox="1"/>
                  <p:nvPr/>
                </p:nvSpPr>
                <p:spPr>
                  <a:xfrm>
                    <a:off x="4058539" y="3342461"/>
                    <a:ext cx="486992"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oMath>
                      </m:oMathPara>
                    </a14:m>
                    <a:endParaRPr lang="en-US" sz="1800" dirty="0">
                      <a:latin typeface="Symbol" pitchFamily="18" charset="2"/>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4058539" y="3342461"/>
                    <a:ext cx="486992" cy="391582"/>
                  </a:xfrm>
                  <a:prstGeom prst="rect">
                    <a:avLst/>
                  </a:prstGeom>
                  <a:blipFill>
                    <a:blip r:embed="rId13"/>
                    <a:stretch>
                      <a:fillRect b="-9375"/>
                    </a:stretch>
                  </a:blipFill>
                </p:spPr>
                <p:txBody>
                  <a:bodyPr/>
                  <a:lstStyle/>
                  <a:p>
                    <a:r>
                      <a:rPr lang="en-US">
                        <a:noFill/>
                      </a:rPr>
                      <a:t> </a:t>
                    </a:r>
                  </a:p>
                </p:txBody>
              </p:sp>
            </mc:Fallback>
          </mc:AlternateContent>
          <p:cxnSp>
            <p:nvCxnSpPr>
              <p:cNvPr id="115" name="Straight Connector 114"/>
              <p:cNvCxnSpPr/>
              <p:nvPr/>
            </p:nvCxnSpPr>
            <p:spPr bwMode="auto">
              <a:xfrm rot="16200000">
                <a:off x="2637765" y="401320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2638558" y="406003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2731427" y="407193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2828266" y="406082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2921133" y="407114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3014796" y="408225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3145765" y="416242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2394084" y="381714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auto">
              <a:xfrm rot="16200000" flipV="1">
                <a:off x="3538671" y="381714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2727504" y="3645461"/>
                    <a:ext cx="480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oMath>
                      </m:oMathPara>
                    </a14:m>
                    <a:endParaRPr lang="en-US" sz="1800" dirty="0">
                      <a:latin typeface="Symbol" pitchFamily="18" charset="2"/>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2727504" y="3645461"/>
                    <a:ext cx="480644" cy="369332"/>
                  </a:xfrm>
                  <a:prstGeom prst="rect">
                    <a:avLst/>
                  </a:prstGeom>
                  <a:blipFill>
                    <a:blip r:embed="rId14"/>
                    <a:stretch>
                      <a:fillRect/>
                    </a:stretch>
                  </a:blipFill>
                </p:spPr>
                <p:txBody>
                  <a:bodyPr/>
                  <a:lstStyle/>
                  <a:p>
                    <a:r>
                      <a:rPr lang="en-US">
                        <a:noFill/>
                      </a:rPr>
                      <a:t> </a:t>
                    </a:r>
                  </a:p>
                </p:txBody>
              </p:sp>
            </mc:Fallback>
          </mc:AlternateContent>
          <p:cxnSp>
            <p:nvCxnSpPr>
              <p:cNvPr id="14346" name="Straight Connector 14345"/>
              <p:cNvCxnSpPr/>
              <p:nvPr/>
            </p:nvCxnSpPr>
            <p:spPr>
              <a:xfrm>
                <a:off x="3457575" y="3251585"/>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5181600" y="3251585"/>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4349860" y="3707769"/>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4349860" y="3707769"/>
                    <a:ext cx="609600" cy="369332"/>
                  </a:xfrm>
                  <a:prstGeom prst="rect">
                    <a:avLst/>
                  </a:prstGeom>
                  <a:blipFill>
                    <a:blip r:embed="rId15"/>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4367050" y="4525106"/>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4367050" y="4525106"/>
                    <a:ext cx="762000" cy="369332"/>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1456261" y="4728695"/>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1456261" y="4728695"/>
                    <a:ext cx="533400" cy="369332"/>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5026461" y="4850368"/>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5026461" y="4850368"/>
                    <a:ext cx="990600" cy="369332"/>
                  </a:xfrm>
                  <a:prstGeom prst="rect">
                    <a:avLst/>
                  </a:prstGeom>
                  <a:blipFill>
                    <a:blip r:embed="rId18"/>
                    <a:stretch>
                      <a:fillRect/>
                    </a:stretch>
                  </a:blipFill>
                </p:spPr>
                <p:txBody>
                  <a:bodyPr/>
                  <a:lstStyle/>
                  <a:p>
                    <a:r>
                      <a:rPr lang="en-US">
                        <a:noFill/>
                      </a:rPr>
                      <a:t> </a:t>
                    </a:r>
                  </a:p>
                </p:txBody>
              </p:sp>
            </mc:Fallback>
          </mc:AlternateContent>
          <p:grpSp>
            <p:nvGrpSpPr>
              <p:cNvPr id="218" name="Group 217"/>
              <p:cNvGrpSpPr/>
              <p:nvPr/>
            </p:nvGrpSpPr>
            <p:grpSpPr>
              <a:xfrm>
                <a:off x="5352281" y="4587608"/>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p:grpSp>
        <p:grpSp>
          <p:nvGrpSpPr>
            <p:cNvPr id="16" name="Group 15"/>
            <p:cNvGrpSpPr/>
            <p:nvPr/>
          </p:nvGrpSpPr>
          <p:grpSpPr>
            <a:xfrm>
              <a:off x="4899219" y="3887343"/>
              <a:ext cx="3638554" cy="331771"/>
              <a:chOff x="4899219" y="3887343"/>
              <a:chExt cx="3638554" cy="331771"/>
            </a:xfrm>
          </p:grpSpPr>
          <p:sp>
            <p:nvSpPr>
              <p:cNvPr id="89" name="Isosceles Triangle 88"/>
              <p:cNvSpPr/>
              <p:nvPr/>
            </p:nvSpPr>
            <p:spPr>
              <a:xfrm flipV="1">
                <a:off x="4899219" y="4066714"/>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p:nvPr/>
            </p:nvGrpSpPr>
            <p:grpSpPr>
              <a:xfrm>
                <a:off x="8319683" y="3887343"/>
                <a:ext cx="218090" cy="300327"/>
                <a:chOff x="8319683" y="3887343"/>
                <a:chExt cx="218090" cy="300327"/>
              </a:xfrm>
            </p:grpSpPr>
            <p:sp>
              <p:nvSpPr>
                <p:cNvPr id="90" name="Isosceles Triangle 89"/>
                <p:cNvSpPr/>
                <p:nvPr/>
              </p:nvSpPr>
              <p:spPr>
                <a:xfrm flipV="1">
                  <a:off x="8319683" y="4035270"/>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1" name="Straight Connector 90"/>
                <p:cNvCxnSpPr/>
                <p:nvPr/>
              </p:nvCxnSpPr>
              <p:spPr>
                <a:xfrm rot="240000">
                  <a:off x="8417933" y="3887343"/>
                  <a:ext cx="12752" cy="224679"/>
                </a:xfrm>
                <a:prstGeom prst="line">
                  <a:avLst/>
                </a:prstGeom>
                <a:ln w="28575"/>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val="3053338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Summing Amplifier</a:t>
            </a:r>
          </a:p>
        </p:txBody>
      </p:sp>
      <p:sp>
        <p:nvSpPr>
          <p:cNvPr id="9" name="Content Placeholder 8">
            <a:extLst>
              <a:ext uri="{FF2B5EF4-FFF2-40B4-BE49-F238E27FC236}">
                <a16:creationId xmlns:a16="http://schemas.microsoft.com/office/drawing/2014/main" id="{30D77AF2-C931-4F3E-A4B1-B0DFA9AAF8C6}"/>
              </a:ext>
            </a:extLst>
          </p:cNvPr>
          <p:cNvSpPr>
            <a:spLocks noGrp="1"/>
          </p:cNvSpPr>
          <p:nvPr>
            <p:ph idx="1"/>
          </p:nvPr>
        </p:nvSpPr>
        <p:spPr>
          <a:xfrm>
            <a:off x="228600" y="1280160"/>
            <a:ext cx="5535117" cy="5196840"/>
          </a:xfrm>
        </p:spPr>
        <p:txBody>
          <a:bodyPr/>
          <a:lstStyle/>
          <a:p>
            <a:r>
              <a:rPr lang="en-US" dirty="0"/>
              <a:t>By adding multiple inputs we can produce a linear combination (inverted) of the source voltages at the output.</a:t>
            </a:r>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0" name="Straight Connector 9"/>
          <p:cNvCxnSpPr/>
          <p:nvPr/>
        </p:nvCxnSpPr>
        <p:spPr>
          <a:xfrm>
            <a:off x="8302761" y="2374693"/>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02761" y="2374693"/>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11958" y="2869993"/>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8378962" y="262234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8378962" y="306049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7769362" y="3098593"/>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8927602" y="269473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8950461" y="2428035"/>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8927603" y="292333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8950462" y="2938575"/>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9247643" y="2831893"/>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9247642" y="2869993"/>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396696" y="2929326"/>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8399982" y="2379008"/>
            <a:ext cx="295603" cy="369332"/>
          </a:xfrm>
          <a:prstGeom prst="rect">
            <a:avLst/>
          </a:prstGeom>
          <a:noFill/>
        </p:spPr>
        <p:txBody>
          <a:bodyPr wrap="square" rtlCol="0">
            <a:spAutoFit/>
          </a:bodyPr>
          <a:lstStyle/>
          <a:p>
            <a:r>
              <a:rPr lang="en-US" sz="1800" dirty="0"/>
              <a:t>_</a:t>
            </a:r>
          </a:p>
        </p:txBody>
      </p:sp>
      <p:grpSp>
        <p:nvGrpSpPr>
          <p:cNvPr id="4" name="Group 3"/>
          <p:cNvGrpSpPr/>
          <p:nvPr/>
        </p:nvGrpSpPr>
        <p:grpSpPr>
          <a:xfrm>
            <a:off x="9927129" y="4172667"/>
            <a:ext cx="218090" cy="342218"/>
            <a:chOff x="6766172" y="4078518"/>
            <a:chExt cx="218090" cy="342218"/>
          </a:xfrm>
        </p:grpSpPr>
        <p:cxnSp>
          <p:nvCxnSpPr>
            <p:cNvPr id="35" name="Straight Connector 34"/>
            <p:cNvCxnSpPr/>
            <p:nvPr/>
          </p:nvCxnSpPr>
          <p:spPr>
            <a:xfrm>
              <a:off x="6879812" y="4078518"/>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flipV="1">
              <a:off x="6766172" y="4268336"/>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cxnSp>
        <p:nvCxnSpPr>
          <p:cNvPr id="14340" name="Straight Connector 14339"/>
          <p:cNvCxnSpPr/>
          <p:nvPr/>
        </p:nvCxnSpPr>
        <p:spPr>
          <a:xfrm>
            <a:off x="7779871" y="3107133"/>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auto">
          <a:xfrm rot="16200000">
            <a:off x="8533001" y="1704870"/>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8533795" y="1751701"/>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8626664" y="176360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8723503" y="175249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8816370" y="1762814"/>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8910033" y="177392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9041001" y="185409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auto">
          <a:xfrm rot="16200000" flipV="1">
            <a:off x="8289320" y="150881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9433907" y="1508813"/>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7" name="TextBox 136"/>
              <p:cNvSpPr txBox="1"/>
              <p:nvPr/>
            </p:nvSpPr>
            <p:spPr>
              <a:xfrm>
                <a:off x="8600566" y="1887820"/>
                <a:ext cx="486992"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oMath>
                  </m:oMathPara>
                </a14:m>
                <a:endParaRPr lang="en-US" sz="1800" dirty="0">
                  <a:latin typeface="Symbol" pitchFamily="18" charset="2"/>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8600566" y="1887820"/>
                <a:ext cx="486992" cy="391582"/>
              </a:xfrm>
              <a:prstGeom prst="rect">
                <a:avLst/>
              </a:prstGeom>
              <a:blipFill>
                <a:blip r:embed="rId3"/>
                <a:stretch>
                  <a:fillRect b="-9375"/>
                </a:stretch>
              </a:blipFill>
            </p:spPr>
            <p:txBody>
              <a:bodyPr/>
              <a:lstStyle/>
              <a:p>
                <a:r>
                  <a:rPr lang="en-US">
                    <a:noFill/>
                  </a:rPr>
                  <a:t> </a:t>
                </a:r>
              </a:p>
            </p:txBody>
          </p:sp>
        </mc:Fallback>
      </mc:AlternateContent>
      <p:cxnSp>
        <p:nvCxnSpPr>
          <p:cNvPr id="123" name="Straight Connector 122"/>
          <p:cNvCxnSpPr/>
          <p:nvPr/>
        </p:nvCxnSpPr>
        <p:spPr bwMode="auto">
          <a:xfrm flipH="1" flipV="1">
            <a:off x="7369174" y="2650635"/>
            <a:ext cx="1001242" cy="158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6808664" y="2310710"/>
                <a:ext cx="5053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oMath>
                  </m:oMathPara>
                </a14:m>
                <a:endParaRPr lang="en-US" sz="1800" dirty="0">
                  <a:latin typeface="Symbol" pitchFamily="18" charset="2"/>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6808664" y="2310710"/>
                <a:ext cx="505331" cy="369332"/>
              </a:xfrm>
              <a:prstGeom prst="rect">
                <a:avLst/>
              </a:prstGeom>
              <a:blipFill>
                <a:blip r:embed="rId4"/>
                <a:stretch>
                  <a:fillRect/>
                </a:stretch>
              </a:blipFill>
            </p:spPr>
            <p:txBody>
              <a:bodyPr/>
              <a:lstStyle/>
              <a:p>
                <a:r>
                  <a:rPr lang="en-US">
                    <a:noFill/>
                  </a:rPr>
                  <a:t> </a:t>
                </a:r>
              </a:p>
            </p:txBody>
          </p:sp>
        </mc:Fallback>
      </mc:AlternateContent>
      <p:cxnSp>
        <p:nvCxnSpPr>
          <p:cNvPr id="14346" name="Straight Connector 14345"/>
          <p:cNvCxnSpPr/>
          <p:nvPr/>
        </p:nvCxnSpPr>
        <p:spPr>
          <a:xfrm>
            <a:off x="7999601" y="1796944"/>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9723626" y="1796943"/>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8891886" y="2253127"/>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8891886" y="2253127"/>
                <a:ext cx="609600" cy="369332"/>
              </a:xfrm>
              <a:prstGeom prst="rect">
                <a:avLst/>
              </a:prstGeom>
              <a:blipFill>
                <a:blip r:embed="rId5"/>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8909076" y="3070464"/>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8909076" y="3070464"/>
                <a:ext cx="762000" cy="369332"/>
              </a:xfrm>
              <a:prstGeom prst="rect">
                <a:avLst/>
              </a:prstGeom>
              <a:blipFill>
                <a:blip r:embed="rId6"/>
                <a:stretch>
                  <a:fillRect b="-1667"/>
                </a:stretch>
              </a:blipFill>
            </p:spPr>
            <p:txBody>
              <a:bodyPr/>
              <a:lstStyle/>
              <a:p>
                <a:r>
                  <a:rPr lang="en-US">
                    <a:noFill/>
                  </a:rPr>
                  <a:t> </a:t>
                </a:r>
              </a:p>
            </p:txBody>
          </p:sp>
        </mc:Fallback>
      </mc:AlternateContent>
      <p:cxnSp>
        <p:nvCxnSpPr>
          <p:cNvPr id="148" name="Straight Connector 147"/>
          <p:cNvCxnSpPr/>
          <p:nvPr/>
        </p:nvCxnSpPr>
        <p:spPr bwMode="auto">
          <a:xfrm flipV="1">
            <a:off x="5902984" y="2660369"/>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5674384" y="2866602"/>
            <a:ext cx="457200" cy="510173"/>
            <a:chOff x="991181" y="2834859"/>
            <a:chExt cx="457183" cy="510173"/>
          </a:xfrm>
        </p:grpSpPr>
        <p:sp>
          <p:nvSpPr>
            <p:cNvPr id="150" name="Oval 149"/>
            <p:cNvSpPr/>
            <p:nvPr/>
          </p:nvSpPr>
          <p:spPr>
            <a:xfrm>
              <a:off x="991181" y="288941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115" name="Straight Connector 114"/>
          <p:cNvCxnSpPr/>
          <p:nvPr/>
        </p:nvCxnSpPr>
        <p:spPr bwMode="auto">
          <a:xfrm rot="16200000">
            <a:off x="6427588" y="2558559"/>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6428382" y="260539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6521251" y="2617297"/>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6618090" y="2606184"/>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6710957" y="261650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6804620" y="2627615"/>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6935588" y="2707784"/>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6183907" y="2362503"/>
            <a:ext cx="0" cy="57943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2" name="TextBox 14351"/>
              <p:cNvSpPr txBox="1"/>
              <p:nvPr/>
            </p:nvSpPr>
            <p:spPr>
              <a:xfrm>
                <a:off x="5387974" y="310687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5387974" y="3106870"/>
                <a:ext cx="533400" cy="36933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9568487" y="3395726"/>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9568487" y="3395726"/>
                <a:ext cx="990600" cy="369332"/>
              </a:xfrm>
              <a:prstGeom prst="rect">
                <a:avLst/>
              </a:prstGeom>
              <a:blipFill>
                <a:blip r:embed="rId8"/>
                <a:stretch>
                  <a:fillRect/>
                </a:stretch>
              </a:blipFill>
            </p:spPr>
            <p:txBody>
              <a:bodyPr/>
              <a:lstStyle/>
              <a:p>
                <a:r>
                  <a:rPr lang="en-US">
                    <a:noFill/>
                  </a:rPr>
                  <a:t> </a:t>
                </a:r>
              </a:p>
            </p:txBody>
          </p:sp>
        </mc:Fallback>
      </mc:AlternateContent>
      <p:grpSp>
        <p:nvGrpSpPr>
          <p:cNvPr id="218" name="Group 217"/>
          <p:cNvGrpSpPr/>
          <p:nvPr/>
        </p:nvGrpSpPr>
        <p:grpSpPr>
          <a:xfrm>
            <a:off x="9894307" y="3132966"/>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mc:AlternateContent xmlns:mc="http://schemas.openxmlformats.org/markup-compatibility/2006" xmlns:a14="http://schemas.microsoft.com/office/drawing/2010/main">
        <mc:Choice Requires="a14">
          <p:sp>
            <p:nvSpPr>
              <p:cNvPr id="3" name="TextBox 2"/>
              <p:cNvSpPr txBox="1"/>
              <p:nvPr/>
            </p:nvSpPr>
            <p:spPr>
              <a:xfrm>
                <a:off x="2187574" y="2866602"/>
                <a:ext cx="3664721" cy="390748"/>
              </a:xfrm>
              <a:prstGeom prst="rect">
                <a:avLst/>
              </a:prstGeom>
              <a:noFill/>
            </p:spPr>
            <p:txBody>
              <a:bodyPr wrap="square" rtlCol="0">
                <a:spAutoFit/>
              </a:bodyPr>
              <a:lstStyle/>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=0</m:t>
                    </m:r>
                  </m:oMath>
                </a14:m>
                <a:r>
                  <a:rPr lang="en-US" sz="1800" dirty="0">
                    <a:solidFill>
                      <a:srgbClr val="6600FF"/>
                    </a:solidFill>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2187574" y="2866602"/>
                <a:ext cx="3664721" cy="390748"/>
              </a:xfrm>
              <a:prstGeom prst="rect">
                <a:avLst/>
              </a:prstGeom>
              <a:blipFill>
                <a:blip r:embed="rId9"/>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035175" y="3400003"/>
                <a:ext cx="3664721" cy="1560235"/>
              </a:xfrm>
              <a:prstGeom prst="rect">
                <a:avLst/>
              </a:prstGeom>
              <a:noFill/>
            </p:spPr>
            <p:txBody>
              <a:bodyPr wrap="square" rtlCol="0">
                <a:spAutoFit/>
              </a:bodyPr>
              <a:lstStyle/>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𝑎</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𝑎</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𝑎</m:t>
                            </m:r>
                          </m:sub>
                        </m:sSub>
                      </m:den>
                    </m:f>
                    <m:r>
                      <a:rPr lang="en-US" sz="1800">
                        <a:solidFill>
                          <a:srgbClr val="A93819"/>
                        </a:solidFill>
                        <a:latin typeface="Cambria Math"/>
                      </a:rPr>
                      <m:t>,</m:t>
                    </m:r>
                  </m:oMath>
                </a14:m>
                <a:r>
                  <a:rPr lang="en-US" sz="1800" dirty="0">
                    <a:solidFill>
                      <a:srgbClr val="A93819"/>
                    </a:solidFill>
                  </a:rPr>
                  <a:t>  </a:t>
                </a:r>
              </a:p>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𝑏</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𝑏</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𝑏</m:t>
                            </m:r>
                          </m:sub>
                        </m:sSub>
                      </m:den>
                    </m:f>
                  </m:oMath>
                </a14:m>
                <a:r>
                  <a:rPr lang="en-US" sz="1800" i="1" dirty="0">
                    <a:solidFill>
                      <a:srgbClr val="A93819"/>
                    </a:solidFill>
                    <a:latin typeface="Cambria Math"/>
                  </a:rPr>
                  <a:t>,</a:t>
                </a:r>
              </a:p>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𝑐</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𝑐</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𝑐</m:t>
                            </m:r>
                          </m:sub>
                        </m:sSub>
                      </m:den>
                    </m:f>
                  </m:oMath>
                </a14:m>
                <a:r>
                  <a:rPr lang="en-US" sz="1800" i="1" dirty="0">
                    <a:solidFill>
                      <a:srgbClr val="A93819"/>
                    </a:solidFill>
                    <a:latin typeface="Cambria Math"/>
                  </a:rPr>
                  <a:t>,</a:t>
                </a:r>
              </a:p>
              <a:p>
                <a:pPr algn="ctr"/>
                <a14:m>
                  <m:oMath xmlns:m="http://schemas.openxmlformats.org/officeDocument/2006/math">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𝑖</m:t>
                        </m:r>
                      </m:e>
                      <m:sub>
                        <m:r>
                          <a:rPr lang="en-US" sz="1800" i="1" dirty="0">
                            <a:solidFill>
                              <a:srgbClr val="A93819"/>
                            </a:solidFill>
                            <a:latin typeface="Cambria Math"/>
                          </a:rPr>
                          <m:t>𝑓</m:t>
                        </m:r>
                      </m:sub>
                    </m:sSub>
                    <m:r>
                      <a:rPr lang="en-US" sz="1800" i="1" dirty="0">
                        <a:solidFill>
                          <a:srgbClr val="A93819"/>
                        </a:solidFill>
                        <a:latin typeface="Cambria Math"/>
                      </a:rPr>
                      <m:t>=</m:t>
                    </m:r>
                    <m:f>
                      <m:fPr>
                        <m:type m:val="skw"/>
                        <m:ctrlPr>
                          <a:rPr lang="en-US" sz="1800" i="1" dirty="0">
                            <a:solidFill>
                              <a:srgbClr val="A93819"/>
                            </a:solidFill>
                            <a:latin typeface="Cambria Math" panose="02040503050406030204" pitchFamily="18" charset="0"/>
                          </a:rPr>
                        </m:ctrlPr>
                      </m:fPr>
                      <m:num>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𝑜</m:t>
                            </m:r>
                          </m:sub>
                        </m:sSub>
                      </m:num>
                      <m:den>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𝑅</m:t>
                            </m:r>
                          </m:e>
                          <m:sub>
                            <m:r>
                              <a:rPr lang="en-US" sz="1800" i="1" dirty="0">
                                <a:solidFill>
                                  <a:srgbClr val="A93819"/>
                                </a:solidFill>
                                <a:latin typeface="Cambria Math"/>
                              </a:rPr>
                              <m:t>𝑓</m:t>
                            </m:r>
                          </m:sub>
                        </m:sSub>
                      </m:den>
                    </m:f>
                  </m:oMath>
                </a14:m>
                <a:r>
                  <a:rPr lang="en-US" sz="1800" dirty="0">
                    <a:solidFill>
                      <a:srgbClr val="A93819"/>
                    </a:solidFill>
                  </a:rPr>
                  <a:t>.</a:t>
                </a:r>
              </a:p>
            </p:txBody>
          </p:sp>
        </mc:Choice>
        <mc:Fallback xmlns="">
          <p:sp>
            <p:nvSpPr>
              <p:cNvPr id="61" name="TextBox 60"/>
              <p:cNvSpPr txBox="1">
                <a:spLocks noRot="1" noChangeAspect="1" noMove="1" noResize="1" noEditPoints="1" noAdjustHandles="1" noChangeArrowheads="1" noChangeShapeType="1" noTextEdit="1"/>
              </p:cNvSpPr>
              <p:nvPr/>
            </p:nvSpPr>
            <p:spPr>
              <a:xfrm>
                <a:off x="2035175" y="3400003"/>
                <a:ext cx="3664721" cy="1560235"/>
              </a:xfrm>
              <a:prstGeom prst="rect">
                <a:avLst/>
              </a:prstGeom>
              <a:blipFill>
                <a:blip r:embed="rId10"/>
                <a:stretch>
                  <a:fillRect t="-36719" b="-5351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187574" y="5005655"/>
                <a:ext cx="3581400" cy="391582"/>
              </a:xfrm>
              <a:prstGeom prst="rect">
                <a:avLst/>
              </a:prstGeom>
              <a:noFill/>
            </p:spPr>
            <p:txBody>
              <a:bodyPr wrap="square" rtlCol="0">
                <a:spAutoFit/>
              </a:bodyPr>
              <a:lstStyle/>
              <a:p>
                <a:pPr algn="ctr"/>
                <a14:m>
                  <m:oMath xmlns:m="http://schemas.openxmlformats.org/officeDocument/2006/math">
                    <m:sSub>
                      <m:sSubPr>
                        <m:ctrlPr>
                          <a:rPr lang="en-US" sz="1800" i="1">
                            <a:solidFill>
                              <a:srgbClr val="000066"/>
                            </a:solidFill>
                            <a:latin typeface="Cambria Math" panose="02040503050406030204" pitchFamily="18" charset="0"/>
                          </a:rPr>
                        </m:ctrlPr>
                      </m:sSubPr>
                      <m:e>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r>
                          <a:rPr lang="en-US" sz="1800" i="1">
                            <a:solidFill>
                              <a:srgbClr val="000066"/>
                            </a:solidFill>
                            <a:latin typeface="Cambria Math"/>
                          </a:rPr>
                          <m:t>=</m:t>
                        </m:r>
                        <m:r>
                          <a:rPr lang="en-US" sz="1800" i="1">
                            <a:solidFill>
                              <a:srgbClr val="000066"/>
                            </a:solidFill>
                            <a:latin typeface="Cambria Math"/>
                          </a:rPr>
                          <m:t>𝑖</m:t>
                        </m:r>
                      </m:e>
                      <m:sub>
                        <m:r>
                          <a:rPr lang="en-US" sz="1800" i="1">
                            <a:solidFill>
                              <a:srgbClr val="000066"/>
                            </a:solidFill>
                            <a:latin typeface="Cambria Math"/>
                          </a:rPr>
                          <m:t>𝑎</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𝑏</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𝑐</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𝑓</m:t>
                        </m:r>
                      </m:sub>
                    </m:sSub>
                    <m:r>
                      <a:rPr lang="en-US" sz="1800" i="1">
                        <a:solidFill>
                          <a:srgbClr val="000066"/>
                        </a:solidFill>
                        <a:latin typeface="Cambria Math"/>
                      </a:rPr>
                      <m:t>=0</m:t>
                    </m:r>
                  </m:oMath>
                </a14:m>
                <a:r>
                  <a:rPr lang="en-US" sz="1800" dirty="0">
                    <a:solidFill>
                      <a:srgbClr val="000066"/>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2187574" y="5005655"/>
                <a:ext cx="3581400" cy="391582"/>
              </a:xfrm>
              <a:prstGeom prst="rect">
                <a:avLst/>
              </a:prstGeom>
              <a:blipFill>
                <a:blip r:embed="rId11"/>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87575" y="5692592"/>
                <a:ext cx="3664721" cy="526811"/>
              </a:xfrm>
              <a:prstGeom prst="rect">
                <a:avLst/>
              </a:prstGeom>
              <a:noFill/>
            </p:spPr>
            <p:txBody>
              <a:bodyPr wrap="square" rtlCol="0">
                <a:spAutoFit/>
              </a:bodyPr>
              <a:lstStyle/>
              <a:p>
                <a:pPr algn="ctr"/>
                <a14:m>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𝑐</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𝑐</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den>
                    </m:f>
                    <m:r>
                      <a:rPr lang="en-US" sz="1800" i="1">
                        <a:latin typeface="Cambria Math"/>
                      </a:rPr>
                      <m:t>=0</m:t>
                    </m:r>
                  </m:oMath>
                </a14:m>
                <a:r>
                  <a:rPr lang="en-US" sz="1800" dirty="0"/>
                  <a:t>.</a:t>
                </a:r>
              </a:p>
            </p:txBody>
          </p:sp>
        </mc:Choice>
        <mc:Fallback xmlns="">
          <p:sp>
            <p:nvSpPr>
              <p:cNvPr id="6" name="TextBox 5"/>
              <p:cNvSpPr txBox="1">
                <a:spLocks noRot="1" noChangeAspect="1" noMove="1" noResize="1" noEditPoints="1" noAdjustHandles="1" noChangeArrowheads="1" noChangeShapeType="1" noTextEdit="1"/>
              </p:cNvSpPr>
              <p:nvPr/>
            </p:nvSpPr>
            <p:spPr>
              <a:xfrm>
                <a:off x="2187575" y="5692592"/>
                <a:ext cx="3664721" cy="526811"/>
              </a:xfrm>
              <a:prstGeom prst="rect">
                <a:avLst/>
              </a:prstGeom>
              <a:blipFill>
                <a:blip r:embed="rId12"/>
                <a:stretch>
                  <a:fillRect t="-1163" b="-3488"/>
                </a:stretch>
              </a:blipFill>
            </p:spPr>
            <p:txBody>
              <a:bodyPr/>
              <a:lstStyle/>
              <a:p>
                <a:r>
                  <a:rPr lang="en-US">
                    <a:noFill/>
                  </a:rPr>
                  <a:t> </a:t>
                </a:r>
              </a:p>
            </p:txBody>
          </p:sp>
        </mc:Fallback>
      </mc:AlternateContent>
      <p:grpSp>
        <p:nvGrpSpPr>
          <p:cNvPr id="8" name="Group 7"/>
          <p:cNvGrpSpPr/>
          <p:nvPr/>
        </p:nvGrpSpPr>
        <p:grpSpPr>
          <a:xfrm>
            <a:off x="6321030" y="5095530"/>
            <a:ext cx="3664721" cy="1224653"/>
            <a:chOff x="533400" y="4795147"/>
            <a:chExt cx="3664721" cy="1224653"/>
          </a:xfrm>
        </p:grpSpPr>
        <mc:AlternateContent xmlns:mc="http://schemas.openxmlformats.org/markup-compatibility/2006" xmlns:a14="http://schemas.microsoft.com/office/drawing/2010/main">
          <mc:Choice Requires="a14">
            <p:sp>
              <p:nvSpPr>
                <p:cNvPr id="62" name="TextBox 61"/>
                <p:cNvSpPr txBox="1"/>
                <p:nvPr/>
              </p:nvSpPr>
              <p:spPr>
                <a:xfrm>
                  <a:off x="533400" y="5002981"/>
                  <a:ext cx="3664721" cy="714683"/>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d>
                          <m:dPr>
                            <m:ctrlPr>
                              <a:rPr lang="en-US" sz="1800" i="1">
                                <a:latin typeface="Cambria Math" panose="02040503050406030204" pitchFamily="18" charset="0"/>
                              </a:rPr>
                            </m:ctrlPr>
                          </m:dPr>
                          <m:e>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𝑐</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𝑐</m:t>
                                </m:r>
                              </m:sub>
                            </m:sSub>
                          </m:e>
                        </m:d>
                        <m:r>
                          <a:rPr lang="en-US" sz="1800" i="1">
                            <a:latin typeface="Cambria Math"/>
                          </a:rPr>
                          <m:t>.</m:t>
                        </m:r>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33400" y="5002981"/>
                  <a:ext cx="3664721" cy="714683"/>
                </a:xfrm>
                <a:prstGeom prst="rect">
                  <a:avLst/>
                </a:prstGeom>
                <a:blipFill>
                  <a:blip r:embed="rId13"/>
                  <a:stretch>
                    <a:fillRect/>
                  </a:stretch>
                </a:blipFill>
              </p:spPr>
              <p:txBody>
                <a:bodyPr/>
                <a:lstStyle/>
                <a:p>
                  <a:r>
                    <a:rPr lang="en-US">
                      <a:noFill/>
                    </a:rPr>
                    <a:t> </a:t>
                  </a:r>
                </a:p>
              </p:txBody>
            </p:sp>
          </mc:Fallback>
        </mc:AlternateContent>
        <p:sp>
          <p:nvSpPr>
            <p:cNvPr id="7" name="Rectangle 6"/>
            <p:cNvSpPr/>
            <p:nvPr/>
          </p:nvSpPr>
          <p:spPr>
            <a:xfrm>
              <a:off x="592201" y="4795147"/>
              <a:ext cx="3533583" cy="1224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68" name="Group 67"/>
          <p:cNvGrpSpPr/>
          <p:nvPr/>
        </p:nvGrpSpPr>
        <p:grpSpPr>
          <a:xfrm>
            <a:off x="7896327" y="2565096"/>
            <a:ext cx="541015" cy="826159"/>
            <a:chOff x="6369270" y="1512787"/>
            <a:chExt cx="541015" cy="826159"/>
          </a:xfrm>
        </p:grpSpPr>
        <mc:AlternateContent xmlns:mc="http://schemas.openxmlformats.org/markup-compatibility/2006" xmlns:a14="http://schemas.microsoft.com/office/drawing/2010/main">
          <mc:Choice Requires="a14">
            <p:sp>
              <p:nvSpPr>
                <p:cNvPr id="69" name="TextBox 68"/>
                <p:cNvSpPr txBox="1"/>
                <p:nvPr/>
              </p:nvSpPr>
              <p:spPr>
                <a:xfrm>
                  <a:off x="6376885" y="1512787"/>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6376885" y="1512787"/>
                  <a:ext cx="533400" cy="369332"/>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6369270" y="1948198"/>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oMath>
                    </m:oMathPara>
                  </a14:m>
                  <a:endParaRPr lang="en-US" sz="1800" dirty="0"/>
                </a:p>
              </p:txBody>
            </p:sp>
          </mc:Choice>
          <mc:Fallback xmlns="">
            <p:sp>
              <p:nvSpPr>
                <p:cNvPr id="70" name="TextBox 69"/>
                <p:cNvSpPr txBox="1">
                  <a:spLocks noRot="1" noChangeAspect="1" noMove="1" noResize="1" noEditPoints="1" noAdjustHandles="1" noChangeArrowheads="1" noChangeShapeType="1" noTextEdit="1"/>
                </p:cNvSpPr>
                <p:nvPr/>
              </p:nvSpPr>
              <p:spPr>
                <a:xfrm>
                  <a:off x="6369270" y="1948198"/>
                  <a:ext cx="533400" cy="390748"/>
                </a:xfrm>
                <a:prstGeom prst="rect">
                  <a:avLst/>
                </a:prstGeom>
                <a:blipFill>
                  <a:blip r:embed="rId15"/>
                  <a:stretch>
                    <a:fillRect b="-4688"/>
                  </a:stretch>
                </a:blipFill>
              </p:spPr>
              <p:txBody>
                <a:bodyPr/>
                <a:lstStyle/>
                <a:p>
                  <a:r>
                    <a:rPr lang="en-US">
                      <a:noFill/>
                    </a:rPr>
                    <a:t> </a:t>
                  </a:r>
                </a:p>
              </p:txBody>
            </p:sp>
          </mc:Fallback>
        </mc:AlternateContent>
      </p:grpSp>
      <p:grpSp>
        <p:nvGrpSpPr>
          <p:cNvPr id="72" name="Group 71"/>
          <p:cNvGrpSpPr/>
          <p:nvPr/>
        </p:nvGrpSpPr>
        <p:grpSpPr>
          <a:xfrm>
            <a:off x="7950063" y="2183436"/>
            <a:ext cx="381000" cy="373120"/>
            <a:chOff x="6434960" y="1150880"/>
            <a:chExt cx="381000" cy="373120"/>
          </a:xfrm>
        </p:grpSpPr>
        <p:cxnSp>
          <p:nvCxnSpPr>
            <p:cNvPr id="87" name="Straight Arrow Connector 86"/>
            <p:cNvCxnSpPr/>
            <p:nvPr/>
          </p:nvCxnSpPr>
          <p:spPr>
            <a:xfrm>
              <a:off x="6526940" y="1524000"/>
              <a:ext cx="223330" cy="0"/>
            </a:xfrm>
            <a:prstGeom prst="straightConnector1">
              <a:avLst/>
            </a:prstGeom>
            <a:ln w="19050">
              <a:solidFill>
                <a:srgbClr val="000066"/>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8" name="TextBox 87"/>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oMath>
                    </m:oMathPara>
                  </a14:m>
                  <a:endParaRPr lang="en-US" sz="1800" dirty="0">
                    <a:solidFill>
                      <a:srgbClr val="000066"/>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16"/>
                  <a:stretch>
                    <a:fillRect/>
                  </a:stretch>
                </a:blipFill>
              </p:spPr>
              <p:txBody>
                <a:bodyPr/>
                <a:lstStyle/>
                <a:p>
                  <a:r>
                    <a:rPr lang="en-US">
                      <a:noFill/>
                    </a:rPr>
                    <a:t> </a:t>
                  </a:r>
                </a:p>
              </p:txBody>
            </p:sp>
          </mc:Fallback>
        </mc:AlternateContent>
      </p:grpSp>
      <p:grpSp>
        <p:nvGrpSpPr>
          <p:cNvPr id="81" name="Group 80"/>
          <p:cNvGrpSpPr/>
          <p:nvPr/>
        </p:nvGrpSpPr>
        <p:grpSpPr>
          <a:xfrm>
            <a:off x="7926530" y="1401763"/>
            <a:ext cx="732926" cy="391582"/>
            <a:chOff x="6468871" y="255406"/>
            <a:chExt cx="732926" cy="391582"/>
          </a:xfrm>
        </p:grpSpPr>
        <p:cxnSp>
          <p:nvCxnSpPr>
            <p:cNvPr id="85" name="Straight Arrow Connector 84"/>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Box 85"/>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86" name="TextBox 85"/>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7"/>
                  <a:stretch>
                    <a:fillRect b="-9375"/>
                  </a:stretch>
                </a:blipFill>
              </p:spPr>
              <p:txBody>
                <a:bodyPr/>
                <a:lstStyle/>
                <a:p>
                  <a:r>
                    <a:rPr lang="en-US">
                      <a:noFill/>
                    </a:rPr>
                    <a:t> </a:t>
                  </a:r>
                </a:p>
              </p:txBody>
            </p:sp>
          </mc:Fallback>
        </mc:AlternateContent>
      </p:grpSp>
      <p:grpSp>
        <p:nvGrpSpPr>
          <p:cNvPr id="82" name="Group 81"/>
          <p:cNvGrpSpPr/>
          <p:nvPr/>
        </p:nvGrpSpPr>
        <p:grpSpPr>
          <a:xfrm>
            <a:off x="5956383" y="2179166"/>
            <a:ext cx="484884" cy="369332"/>
            <a:chOff x="5130515" y="1161318"/>
            <a:chExt cx="484884" cy="369332"/>
          </a:xfrm>
        </p:grpSpPr>
        <p:cxnSp>
          <p:nvCxnSpPr>
            <p:cNvPr id="83" name="Straight Arrow Connector 82"/>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83"/>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𝑎</m:t>
                            </m:r>
                          </m:sub>
                        </m:sSub>
                      </m:oMath>
                    </m:oMathPara>
                  </a14:m>
                  <a:endParaRPr lang="en-US" sz="1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18"/>
                  <a:stretch>
                    <a:fillRect/>
                  </a:stretch>
                </a:blipFill>
              </p:spPr>
              <p:txBody>
                <a:bodyPr/>
                <a:lstStyle/>
                <a:p>
                  <a:r>
                    <a:rPr lang="en-US">
                      <a:noFill/>
                    </a:rPr>
                    <a:t> </a:t>
                  </a:r>
                </a:p>
              </p:txBody>
            </p:sp>
          </mc:Fallback>
        </mc:AlternateContent>
      </p:grpSp>
      <p:cxnSp>
        <p:nvCxnSpPr>
          <p:cNvPr id="16" name="Straight Connector 15"/>
          <p:cNvCxnSpPr/>
          <p:nvPr/>
        </p:nvCxnSpPr>
        <p:spPr>
          <a:xfrm flipH="1">
            <a:off x="7038776" y="2651427"/>
            <a:ext cx="340908"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1" name="TextBox 100"/>
              <p:cNvSpPr txBox="1"/>
              <p:nvPr/>
            </p:nvSpPr>
            <p:spPr>
              <a:xfrm>
                <a:off x="5768974" y="3607286"/>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oMath>
                  </m:oMathPara>
                </a14:m>
                <a:endParaRPr lang="en-US" sz="1800" dirty="0"/>
              </a:p>
            </p:txBody>
          </p:sp>
        </mc:Choice>
        <mc:Fallback xmlns="">
          <p:sp>
            <p:nvSpPr>
              <p:cNvPr id="101" name="TextBox 100"/>
              <p:cNvSpPr txBox="1">
                <a:spLocks noRot="1" noChangeAspect="1" noMove="1" noResize="1" noEditPoints="1" noAdjustHandles="1" noChangeArrowheads="1" noChangeShapeType="1" noTextEdit="1"/>
              </p:cNvSpPr>
              <p:nvPr/>
            </p:nvSpPr>
            <p:spPr>
              <a:xfrm>
                <a:off x="5768974" y="3607286"/>
                <a:ext cx="533400" cy="369332"/>
              </a:xfrm>
              <a:prstGeom prst="rect">
                <a:avLst/>
              </a:prstGeom>
              <a:blipFill>
                <a:blip r:embed="rId19"/>
                <a:stretch>
                  <a:fillRect b="-1667"/>
                </a:stretch>
              </a:blipFill>
            </p:spPr>
            <p:txBody>
              <a:bodyPr/>
              <a:lstStyle/>
              <a:p>
                <a:r>
                  <a:rPr lang="en-US">
                    <a:noFill/>
                  </a:rPr>
                  <a:t> </a:t>
                </a:r>
              </a:p>
            </p:txBody>
          </p:sp>
        </mc:Fallback>
      </mc:AlternateContent>
      <p:cxnSp>
        <p:nvCxnSpPr>
          <p:cNvPr id="90" name="Straight Connector 89"/>
          <p:cNvCxnSpPr/>
          <p:nvPr/>
        </p:nvCxnSpPr>
        <p:spPr bwMode="auto">
          <a:xfrm flipV="1">
            <a:off x="6309583" y="2993603"/>
            <a:ext cx="0" cy="136856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91" name="Group 98"/>
          <p:cNvGrpSpPr>
            <a:grpSpLocks/>
          </p:cNvGrpSpPr>
          <p:nvPr/>
        </p:nvGrpSpPr>
        <p:grpSpPr bwMode="auto">
          <a:xfrm>
            <a:off x="6080983" y="3400002"/>
            <a:ext cx="457200" cy="480153"/>
            <a:chOff x="991181" y="2834859"/>
            <a:chExt cx="457183" cy="480153"/>
          </a:xfrm>
        </p:grpSpPr>
        <p:sp>
          <p:nvSpPr>
            <p:cNvPr id="102" name="Oval 101"/>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3"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04"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92" name="Straight Connector 91"/>
          <p:cNvCxnSpPr/>
          <p:nvPr/>
        </p:nvCxnSpPr>
        <p:spPr bwMode="auto">
          <a:xfrm rot="16200000">
            <a:off x="6563767" y="290230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auto">
          <a:xfrm rot="16200000" flipV="1">
            <a:off x="6564561" y="294913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bwMode="auto">
          <a:xfrm rot="16200000" flipH="1" flipV="1">
            <a:off x="6657430" y="2961040"/>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bwMode="auto">
          <a:xfrm rot="16200000" flipV="1">
            <a:off x="6754269" y="2949927"/>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bwMode="auto">
          <a:xfrm rot="16200000" flipH="1" flipV="1">
            <a:off x="6847136" y="296024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auto">
          <a:xfrm rot="16200000" flipV="1">
            <a:off x="6940799" y="2971358"/>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auto">
          <a:xfrm rot="16200000">
            <a:off x="7071767" y="3051527"/>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auto">
          <a:xfrm flipH="1" flipV="1">
            <a:off x="6300789" y="2985454"/>
            <a:ext cx="312537" cy="27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H="1">
            <a:off x="7173006" y="2997982"/>
            <a:ext cx="44578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auto">
          <a:xfrm flipH="1" flipV="1">
            <a:off x="6774443" y="3326836"/>
            <a:ext cx="2530" cy="102748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8" name="Group 98"/>
          <p:cNvGrpSpPr>
            <a:grpSpLocks/>
          </p:cNvGrpSpPr>
          <p:nvPr/>
        </p:nvGrpSpPr>
        <p:grpSpPr bwMode="auto">
          <a:xfrm>
            <a:off x="6545843" y="3733235"/>
            <a:ext cx="457200" cy="480153"/>
            <a:chOff x="991181" y="2834859"/>
            <a:chExt cx="457183" cy="480153"/>
          </a:xfrm>
        </p:grpSpPr>
        <p:sp>
          <p:nvSpPr>
            <p:cNvPr id="127" name="Oval 126"/>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38"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39"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109" name="Straight Connector 108"/>
          <p:cNvCxnSpPr/>
          <p:nvPr/>
        </p:nvCxnSpPr>
        <p:spPr bwMode="auto">
          <a:xfrm rot="16200000">
            <a:off x="6868567" y="3235535"/>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auto">
          <a:xfrm rot="16200000" flipV="1">
            <a:off x="6869361" y="328236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auto">
          <a:xfrm rot="16200000" flipH="1" flipV="1">
            <a:off x="6962230" y="329427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auto">
          <a:xfrm rot="16200000" flipV="1">
            <a:off x="7059069" y="3283160"/>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bwMode="auto">
          <a:xfrm rot="16200000" flipH="1" flipV="1">
            <a:off x="7151936" y="329347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bwMode="auto">
          <a:xfrm rot="16200000" flipV="1">
            <a:off x="7245599" y="3304591"/>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auto">
          <a:xfrm rot="16200000">
            <a:off x="7376567" y="3384760"/>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74444" y="3329197"/>
            <a:ext cx="14016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7478634" y="3323802"/>
            <a:ext cx="14016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7618794" y="2674446"/>
            <a:ext cx="0" cy="64935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1" name="TextBox 140"/>
              <p:cNvSpPr txBox="1"/>
              <p:nvPr/>
            </p:nvSpPr>
            <p:spPr>
              <a:xfrm>
                <a:off x="6302374" y="4000250"/>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𝑐</m:t>
                          </m:r>
                        </m:sub>
                      </m:sSub>
                    </m:oMath>
                  </m:oMathPara>
                </a14:m>
                <a:endParaRPr lang="en-US" sz="1800" dirty="0"/>
              </a:p>
            </p:txBody>
          </p:sp>
        </mc:Choice>
        <mc:Fallback xmlns="">
          <p:sp>
            <p:nvSpPr>
              <p:cNvPr id="141" name="TextBox 140"/>
              <p:cNvSpPr txBox="1">
                <a:spLocks noRot="1" noChangeAspect="1" noMove="1" noResize="1" noEditPoints="1" noAdjustHandles="1" noChangeArrowheads="1" noChangeShapeType="1" noTextEdit="1"/>
              </p:cNvSpPr>
              <p:nvPr/>
            </p:nvSpPr>
            <p:spPr>
              <a:xfrm>
                <a:off x="6302374" y="4000250"/>
                <a:ext cx="533400" cy="369332"/>
              </a:xfrm>
              <a:prstGeom prst="rect">
                <a:avLst/>
              </a:prstGeom>
              <a:blipFill>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2" name="TextBox 141"/>
              <p:cNvSpPr txBox="1"/>
              <p:nvPr/>
            </p:nvSpPr>
            <p:spPr>
              <a:xfrm>
                <a:off x="6940043" y="2649670"/>
                <a:ext cx="5009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oMath>
                  </m:oMathPara>
                </a14:m>
                <a:endParaRPr lang="en-US" sz="1800" dirty="0">
                  <a:latin typeface="Symbol" pitchFamily="18" charset="2"/>
                </a:endParaRPr>
              </a:p>
            </p:txBody>
          </p:sp>
        </mc:Choice>
        <mc:Fallback xmlns="">
          <p:sp>
            <p:nvSpPr>
              <p:cNvPr id="142" name="TextBox 141"/>
              <p:cNvSpPr txBox="1">
                <a:spLocks noRot="1" noChangeAspect="1" noMove="1" noResize="1" noEditPoints="1" noAdjustHandles="1" noChangeArrowheads="1" noChangeShapeType="1" noTextEdit="1"/>
              </p:cNvSpPr>
              <p:nvPr/>
            </p:nvSpPr>
            <p:spPr>
              <a:xfrm>
                <a:off x="6940043" y="2649670"/>
                <a:ext cx="500906" cy="369332"/>
              </a:xfrm>
              <a:prstGeom prst="rect">
                <a:avLst/>
              </a:prstGeom>
              <a:blipFill>
                <a:blip r:embed="rId21"/>
                <a:stretch>
                  <a:fillRect b="-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 name="TextBox 142"/>
              <p:cNvSpPr txBox="1"/>
              <p:nvPr/>
            </p:nvSpPr>
            <p:spPr>
              <a:xfrm>
                <a:off x="7238759" y="2975490"/>
                <a:ext cx="48571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𝑐</m:t>
                          </m:r>
                        </m:sub>
                      </m:sSub>
                    </m:oMath>
                  </m:oMathPara>
                </a14:m>
                <a:endParaRPr lang="en-US" sz="1800" dirty="0">
                  <a:latin typeface="Symbol" pitchFamily="18" charset="2"/>
                </a:endParaRPr>
              </a:p>
            </p:txBody>
          </p:sp>
        </mc:Choice>
        <mc:Fallback xmlns="">
          <p:sp>
            <p:nvSpPr>
              <p:cNvPr id="143" name="TextBox 142"/>
              <p:cNvSpPr txBox="1">
                <a:spLocks noRot="1" noChangeAspect="1" noMove="1" noResize="1" noEditPoints="1" noAdjustHandles="1" noChangeArrowheads="1" noChangeShapeType="1" noTextEdit="1"/>
              </p:cNvSpPr>
              <p:nvPr/>
            </p:nvSpPr>
            <p:spPr>
              <a:xfrm>
                <a:off x="7238759" y="2975490"/>
                <a:ext cx="485710" cy="369332"/>
              </a:xfrm>
              <a:prstGeom prst="rect">
                <a:avLst/>
              </a:prstGeom>
              <a:blipFill>
                <a:blip r:embed="rId22"/>
                <a:stretch>
                  <a:fillRect/>
                </a:stretch>
              </a:blipFill>
            </p:spPr>
            <p:txBody>
              <a:bodyPr/>
              <a:lstStyle/>
              <a:p>
                <a:r>
                  <a:rPr lang="en-US">
                    <a:noFill/>
                  </a:rPr>
                  <a:t> </a:t>
                </a:r>
              </a:p>
            </p:txBody>
          </p:sp>
        </mc:Fallback>
      </mc:AlternateContent>
      <p:grpSp>
        <p:nvGrpSpPr>
          <p:cNvPr id="144" name="Group 143"/>
          <p:cNvGrpSpPr/>
          <p:nvPr/>
        </p:nvGrpSpPr>
        <p:grpSpPr>
          <a:xfrm>
            <a:off x="6106583" y="2534435"/>
            <a:ext cx="484884" cy="369332"/>
            <a:chOff x="5130515" y="1161318"/>
            <a:chExt cx="484884" cy="369332"/>
          </a:xfrm>
        </p:grpSpPr>
        <p:cxnSp>
          <p:nvCxnSpPr>
            <p:cNvPr id="145" name="Straight Arrow Connector 144"/>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6" name="TextBox 145"/>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𝑏</m:t>
                            </m:r>
                          </m:sub>
                        </m:sSub>
                      </m:oMath>
                    </m:oMathPara>
                  </a14:m>
                  <a:endParaRPr lang="en-US" sz="1800" dirty="0"/>
                </a:p>
              </p:txBody>
            </p:sp>
          </mc:Choice>
          <mc:Fallback xmlns="">
            <p:sp>
              <p:nvSpPr>
                <p:cNvPr id="146" name="TextBox 145"/>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23"/>
                  <a:stretch>
                    <a:fillRect b="-1667"/>
                  </a:stretch>
                </a:blipFill>
              </p:spPr>
              <p:txBody>
                <a:bodyPr/>
                <a:lstStyle/>
                <a:p>
                  <a:r>
                    <a:rPr lang="en-US">
                      <a:noFill/>
                    </a:rPr>
                    <a:t> </a:t>
                  </a:r>
                </a:p>
              </p:txBody>
            </p:sp>
          </mc:Fallback>
        </mc:AlternateContent>
      </p:grpSp>
      <p:grpSp>
        <p:nvGrpSpPr>
          <p:cNvPr id="147" name="Group 146"/>
          <p:cNvGrpSpPr/>
          <p:nvPr/>
        </p:nvGrpSpPr>
        <p:grpSpPr>
          <a:xfrm>
            <a:off x="6417733" y="2904971"/>
            <a:ext cx="484884" cy="369332"/>
            <a:chOff x="5130515" y="1161318"/>
            <a:chExt cx="484884" cy="369332"/>
          </a:xfrm>
        </p:grpSpPr>
        <p:cxnSp>
          <p:nvCxnSpPr>
            <p:cNvPr id="153" name="Straight Arrow Connector 152"/>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4" name="TextBox 153"/>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𝑐</m:t>
                            </m:r>
                          </m:sub>
                        </m:sSub>
                      </m:oMath>
                    </m:oMathPara>
                  </a14:m>
                  <a:endParaRPr lang="en-US" sz="1800" dirty="0"/>
                </a:p>
              </p:txBody>
            </p:sp>
          </mc:Choice>
          <mc:Fallback xmlns="">
            <p:sp>
              <p:nvSpPr>
                <p:cNvPr id="154" name="TextBox 153"/>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24"/>
                  <a:stretch>
                    <a:fillRect/>
                  </a:stretch>
                </a:blipFill>
              </p:spPr>
              <p:txBody>
                <a:bodyPr/>
                <a:lstStyle/>
                <a:p>
                  <a:r>
                    <a:rPr lang="en-US">
                      <a:noFill/>
                    </a:rPr>
                    <a:t> </a:t>
                  </a:r>
                </a:p>
              </p:txBody>
            </p:sp>
          </mc:Fallback>
        </mc:AlternateContent>
      </p:grpSp>
      <p:sp>
        <p:nvSpPr>
          <p:cNvPr id="155" name="Isosceles Triangle 154"/>
          <p:cNvSpPr/>
          <p:nvPr/>
        </p:nvSpPr>
        <p:spPr>
          <a:xfrm flipV="1">
            <a:off x="7673016" y="4319605"/>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6" name="Isosceles Triangle 155"/>
          <p:cNvSpPr/>
          <p:nvPr/>
        </p:nvSpPr>
        <p:spPr>
          <a:xfrm flipV="1">
            <a:off x="6670115" y="4352988"/>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7" name="Isosceles Triangle 156"/>
          <p:cNvSpPr/>
          <p:nvPr/>
        </p:nvSpPr>
        <p:spPr>
          <a:xfrm flipV="1">
            <a:off x="6209000" y="4340348"/>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8" name="Isosceles Triangle 157"/>
          <p:cNvSpPr/>
          <p:nvPr/>
        </p:nvSpPr>
        <p:spPr>
          <a:xfrm flipV="1">
            <a:off x="5800861" y="4379810"/>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7234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Non-Inverting Amplifier</a:t>
            </a:r>
          </a:p>
        </p:txBody>
      </p:sp>
      <p:sp>
        <p:nvSpPr>
          <p:cNvPr id="14" name="Content Placeholder 13">
            <a:extLst>
              <a:ext uri="{FF2B5EF4-FFF2-40B4-BE49-F238E27FC236}">
                <a16:creationId xmlns:a16="http://schemas.microsoft.com/office/drawing/2014/main" id="{46434236-9B11-48F6-9695-E8BED4702134}"/>
              </a:ext>
            </a:extLst>
          </p:cNvPr>
          <p:cNvSpPr>
            <a:spLocks noGrp="1"/>
          </p:cNvSpPr>
          <p:nvPr>
            <p:ph idx="1"/>
          </p:nvPr>
        </p:nvSpPr>
        <p:spPr>
          <a:xfrm>
            <a:off x="228600" y="1280160"/>
            <a:ext cx="5142667" cy="5196840"/>
          </a:xfrm>
        </p:spPr>
        <p:txBody>
          <a:bodyPr/>
          <a:lstStyle/>
          <a:p>
            <a:r>
              <a:rPr lang="en-US" dirty="0"/>
              <a:t>This configuration produces an output which is a positive multiple of the input signal.</a:t>
            </a:r>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10" name="Straight Connector 9"/>
          <p:cNvCxnSpPr/>
          <p:nvPr/>
        </p:nvCxnSpPr>
        <p:spPr>
          <a:xfrm>
            <a:off x="8347982" y="2369717"/>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347982" y="2369717"/>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57179" y="2865017"/>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8424183" y="261736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8424183" y="305551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7814583" y="3093617"/>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8972823" y="268975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8995682" y="2423059"/>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8972824" y="291835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8995683" y="2933599"/>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9292864" y="2826917"/>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9292863" y="2865017"/>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441917" y="2924350"/>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8445203" y="2374032"/>
            <a:ext cx="295603" cy="369332"/>
          </a:xfrm>
          <a:prstGeom prst="rect">
            <a:avLst/>
          </a:prstGeom>
          <a:noFill/>
        </p:spPr>
        <p:txBody>
          <a:bodyPr wrap="square" rtlCol="0">
            <a:spAutoFit/>
          </a:bodyPr>
          <a:lstStyle/>
          <a:p>
            <a:r>
              <a:rPr lang="en-US" sz="1800" dirty="0"/>
              <a:t>_</a:t>
            </a:r>
          </a:p>
        </p:txBody>
      </p:sp>
      <p:sp>
        <p:nvSpPr>
          <p:cNvPr id="36" name="Isosceles Triangle 35"/>
          <p:cNvSpPr/>
          <p:nvPr/>
        </p:nvSpPr>
        <p:spPr>
          <a:xfrm flipV="1">
            <a:off x="6864874" y="4343081"/>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340" name="Straight Connector 14339"/>
          <p:cNvCxnSpPr/>
          <p:nvPr/>
        </p:nvCxnSpPr>
        <p:spPr>
          <a:xfrm>
            <a:off x="6957195" y="3102157"/>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bwMode="auto">
          <a:xfrm flipV="1">
            <a:off x="6271395" y="2655393"/>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6729176" y="3402483"/>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nvGrpSpPr>
          <p:cNvPr id="4" name="Group 3"/>
          <p:cNvGrpSpPr/>
          <p:nvPr/>
        </p:nvGrpSpPr>
        <p:grpSpPr>
          <a:xfrm>
            <a:off x="8624259" y="1653857"/>
            <a:ext cx="565150" cy="300036"/>
            <a:chOff x="6924864" y="1383031"/>
            <a:chExt cx="565150" cy="300036"/>
          </a:xfrm>
        </p:grpSpPr>
        <p:cxnSp>
          <p:nvCxnSpPr>
            <p:cNvPr id="128" name="Straight Connector 127"/>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35" name="Straight Connector 134"/>
          <p:cNvCxnSpPr/>
          <p:nvPr/>
        </p:nvCxnSpPr>
        <p:spPr bwMode="auto">
          <a:xfrm rot="16200000" flipV="1">
            <a:off x="8334541" y="1503838"/>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9479128" y="1503837"/>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7" name="TextBox 136"/>
              <p:cNvSpPr txBox="1"/>
              <p:nvPr/>
            </p:nvSpPr>
            <p:spPr>
              <a:xfrm>
                <a:off x="8645787" y="1882844"/>
                <a:ext cx="486992"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oMath>
                  </m:oMathPara>
                </a14:m>
                <a:endParaRPr lang="en-US" sz="1800" dirty="0">
                  <a:latin typeface="Symbol" pitchFamily="18" charset="2"/>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8645787" y="1882844"/>
                <a:ext cx="486992" cy="391582"/>
              </a:xfrm>
              <a:prstGeom prst="rect">
                <a:avLst/>
              </a:prstGeom>
              <a:blipFill>
                <a:blip r:embed="rId3"/>
                <a:stretch>
                  <a:fillRect b="-9375"/>
                </a:stretch>
              </a:blipFill>
            </p:spPr>
            <p:txBody>
              <a:bodyPr/>
              <a:lstStyle/>
              <a:p>
                <a:r>
                  <a:rPr lang="en-US">
                    <a:noFill/>
                  </a:rPr>
                  <a:t> </a:t>
                </a:r>
              </a:p>
            </p:txBody>
          </p:sp>
        </mc:Fallback>
      </mc:AlternateContent>
      <p:cxnSp>
        <p:nvCxnSpPr>
          <p:cNvPr id="123" name="Straight Connector 122"/>
          <p:cNvCxnSpPr/>
          <p:nvPr/>
        </p:nvCxnSpPr>
        <p:spPr bwMode="auto">
          <a:xfrm rot="16200000" flipV="1">
            <a:off x="8125918" y="2357526"/>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bwMode="auto">
          <a:xfrm rot="16200000">
            <a:off x="6794285" y="2553583"/>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6795079" y="2600414"/>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6887948" y="2612321"/>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6984787" y="260120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7077654" y="2611527"/>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7171317" y="2622639"/>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7302285" y="2702808"/>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6550604" y="2357527"/>
            <a:ext cx="0" cy="57943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6884025" y="2185843"/>
                <a:ext cx="480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oMath>
                  </m:oMathPara>
                </a14:m>
                <a:endParaRPr lang="en-US" sz="1800" dirty="0">
                  <a:latin typeface="Symbol" pitchFamily="18" charset="2"/>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6884025" y="2185843"/>
                <a:ext cx="480644" cy="369332"/>
              </a:xfrm>
              <a:prstGeom prst="rect">
                <a:avLst/>
              </a:prstGeom>
              <a:blipFill>
                <a:blip r:embed="rId4"/>
                <a:stretch>
                  <a:fillRect/>
                </a:stretch>
              </a:blipFill>
            </p:spPr>
            <p:txBody>
              <a:bodyPr/>
              <a:lstStyle/>
              <a:p>
                <a:r>
                  <a:rPr lang="en-US">
                    <a:noFill/>
                  </a:rPr>
                  <a:t> </a:t>
                </a:r>
              </a:p>
            </p:txBody>
          </p:sp>
        </mc:Fallback>
      </mc:AlternateContent>
      <p:cxnSp>
        <p:nvCxnSpPr>
          <p:cNvPr id="14346" name="Straight Connector 14345"/>
          <p:cNvCxnSpPr/>
          <p:nvPr/>
        </p:nvCxnSpPr>
        <p:spPr>
          <a:xfrm>
            <a:off x="8044822" y="1791968"/>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9768847" y="1791967"/>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8937107" y="2248151"/>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8937107" y="2248151"/>
                <a:ext cx="609600" cy="369332"/>
              </a:xfrm>
              <a:prstGeom prst="rect">
                <a:avLst/>
              </a:prstGeom>
              <a:blipFill>
                <a:blip r:embed="rId5"/>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8954297" y="3065488"/>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8954297" y="3065488"/>
                <a:ext cx="762000" cy="369332"/>
              </a:xfrm>
              <a:prstGeom prst="rect">
                <a:avLst/>
              </a:prstGeom>
              <a:blipFill>
                <a:blip r:embed="rId6"/>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7033395" y="3500125"/>
                <a:ext cx="533400" cy="391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𝑔</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7033395" y="3500125"/>
                <a:ext cx="533400" cy="391902"/>
              </a:xfrm>
              <a:prstGeom prst="rect">
                <a:avLst/>
              </a:prstGeom>
              <a:blipFill>
                <a:blip r:embed="rId7"/>
                <a:stretch>
                  <a:fillRect b="-6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9613708" y="3390750"/>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9613708" y="3390750"/>
                <a:ext cx="990600" cy="369332"/>
              </a:xfrm>
              <a:prstGeom prst="rect">
                <a:avLst/>
              </a:prstGeom>
              <a:blipFill>
                <a:blip r:embed="rId8"/>
                <a:stretch>
                  <a:fillRect/>
                </a:stretch>
              </a:blipFill>
            </p:spPr>
            <p:txBody>
              <a:bodyPr/>
              <a:lstStyle/>
              <a:p>
                <a:r>
                  <a:rPr lang="en-US">
                    <a:noFill/>
                  </a:rPr>
                  <a:t> </a:t>
                </a:r>
              </a:p>
            </p:txBody>
          </p:sp>
        </mc:Fallback>
      </mc:AlternateContent>
      <p:grpSp>
        <p:nvGrpSpPr>
          <p:cNvPr id="218" name="Group 217"/>
          <p:cNvGrpSpPr/>
          <p:nvPr/>
        </p:nvGrpSpPr>
        <p:grpSpPr>
          <a:xfrm>
            <a:off x="9939528" y="3127990"/>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mc:AlternateContent xmlns:mc="http://schemas.openxmlformats.org/markup-compatibility/2006" xmlns:a14="http://schemas.microsoft.com/office/drawing/2010/main">
        <mc:Choice Requires="a14">
          <p:sp>
            <p:nvSpPr>
              <p:cNvPr id="3" name="TextBox 2"/>
              <p:cNvSpPr txBox="1"/>
              <p:nvPr/>
            </p:nvSpPr>
            <p:spPr>
              <a:xfrm>
                <a:off x="2232795" y="3533835"/>
                <a:ext cx="3664721" cy="391902"/>
              </a:xfrm>
              <a:prstGeom prst="rect">
                <a:avLst/>
              </a:prstGeom>
              <a:noFill/>
            </p:spPr>
            <p:txBody>
              <a:bodyPr wrap="square" rtlCol="0">
                <a:spAutoFit/>
              </a:bodyPr>
              <a:lstStyle/>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𝑔</m:t>
                        </m:r>
                      </m:sub>
                    </m:sSub>
                  </m:oMath>
                </a14:m>
                <a:r>
                  <a:rPr lang="en-US" sz="1800" dirty="0">
                    <a:solidFill>
                      <a:srgbClr val="6600FF"/>
                    </a:solidFill>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2232795" y="3533835"/>
                <a:ext cx="3664721" cy="391902"/>
              </a:xfrm>
              <a:prstGeom prst="rect">
                <a:avLst/>
              </a:prstGeom>
              <a:blipFill>
                <a:blip r:embed="rId9"/>
                <a:stretch>
                  <a:fillRect t="-9375"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225675" y="4222202"/>
                <a:ext cx="3664721" cy="461280"/>
              </a:xfrm>
              <a:prstGeom prst="rect">
                <a:avLst/>
              </a:prstGeom>
              <a:noFill/>
            </p:spPr>
            <p:txBody>
              <a:bodyPr wrap="square" rtlCol="0">
                <a:spAutoFit/>
              </a:bodyPr>
              <a:lstStyle/>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𝑠</m:t>
                        </m:r>
                      </m:sub>
                    </m:sSub>
                    <m:r>
                      <a:rPr lang="en-US" sz="1800" i="1">
                        <a:solidFill>
                          <a:srgbClr val="A93819"/>
                        </a:solidFill>
                        <a:latin typeface="Cambria Math"/>
                      </a:rPr>
                      <m:t>=−</m:t>
                    </m:r>
                    <m:f>
                      <m:fPr>
                        <m:type m:val="skw"/>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𝑔</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𝑠</m:t>
                            </m:r>
                          </m:sub>
                        </m:sSub>
                      </m:den>
                    </m:f>
                    <m:r>
                      <a:rPr lang="en-US" sz="1800">
                        <a:solidFill>
                          <a:srgbClr val="A93819"/>
                        </a:solidFill>
                        <a:latin typeface="Cambria Math"/>
                      </a:rPr>
                      <m:t>,</m:t>
                    </m:r>
                  </m:oMath>
                </a14:m>
                <a:r>
                  <a:rPr lang="en-US" sz="1800" dirty="0">
                    <a:solidFill>
                      <a:srgbClr val="A93819"/>
                    </a:solidFill>
                  </a:rPr>
                  <a:t>  </a:t>
                </a:r>
                <a14:m>
                  <m:oMath xmlns:m="http://schemas.openxmlformats.org/officeDocument/2006/math">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𝑖</m:t>
                        </m:r>
                      </m:e>
                      <m:sub>
                        <m:r>
                          <a:rPr lang="en-US" sz="1800" i="1" dirty="0">
                            <a:solidFill>
                              <a:srgbClr val="A93819"/>
                            </a:solidFill>
                            <a:latin typeface="Cambria Math"/>
                          </a:rPr>
                          <m:t>𝑓</m:t>
                        </m:r>
                      </m:sub>
                    </m:sSub>
                    <m:r>
                      <a:rPr lang="en-US" sz="1800" i="1" dirty="0">
                        <a:solidFill>
                          <a:srgbClr val="A93819"/>
                        </a:solidFill>
                        <a:latin typeface="Cambria Math"/>
                      </a:rPr>
                      <m:t>=</m:t>
                    </m:r>
                    <m:f>
                      <m:fPr>
                        <m:type m:val="skw"/>
                        <m:ctrlPr>
                          <a:rPr lang="en-US" sz="1800" i="1" dirty="0">
                            <a:solidFill>
                              <a:srgbClr val="A93819"/>
                            </a:solidFill>
                            <a:latin typeface="Cambria Math" panose="02040503050406030204" pitchFamily="18" charset="0"/>
                          </a:rPr>
                        </m:ctrlPr>
                      </m:fPr>
                      <m:num>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𝑜</m:t>
                            </m:r>
                          </m:sub>
                        </m:sSub>
                        <m:r>
                          <a:rPr lang="en-US" sz="1800" i="1" dirty="0">
                            <a:solidFill>
                              <a:srgbClr val="A93819"/>
                            </a:solidFill>
                            <a:latin typeface="Cambria Math"/>
                          </a:rPr>
                          <m:t>−</m:t>
                        </m:r>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𝑔</m:t>
                            </m:r>
                          </m:sub>
                        </m:sSub>
                      </m:num>
                      <m:den>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𝑅</m:t>
                            </m:r>
                          </m:e>
                          <m:sub>
                            <m:r>
                              <a:rPr lang="en-US" sz="1800" i="1" dirty="0">
                                <a:solidFill>
                                  <a:srgbClr val="A93819"/>
                                </a:solidFill>
                                <a:latin typeface="Cambria Math"/>
                              </a:rPr>
                              <m:t>𝑓</m:t>
                            </m:r>
                          </m:sub>
                        </m:sSub>
                      </m:den>
                    </m:f>
                  </m:oMath>
                </a14:m>
                <a:r>
                  <a:rPr lang="en-US" sz="1800" dirty="0">
                    <a:solidFill>
                      <a:srgbClr val="A93819"/>
                    </a:solidFill>
                  </a:rPr>
                  <a:t>.</a:t>
                </a:r>
              </a:p>
            </p:txBody>
          </p:sp>
        </mc:Choice>
        <mc:Fallback xmlns="">
          <p:sp>
            <p:nvSpPr>
              <p:cNvPr id="61" name="TextBox 60"/>
              <p:cNvSpPr txBox="1">
                <a:spLocks noRot="1" noChangeAspect="1" noMove="1" noResize="1" noEditPoints="1" noAdjustHandles="1" noChangeArrowheads="1" noChangeShapeType="1" noTextEdit="1"/>
              </p:cNvSpPr>
              <p:nvPr/>
            </p:nvSpPr>
            <p:spPr>
              <a:xfrm>
                <a:off x="2225675" y="4222202"/>
                <a:ext cx="3664721" cy="461280"/>
              </a:xfrm>
              <a:prstGeom prst="rect">
                <a:avLst/>
              </a:prstGeom>
              <a:blipFill>
                <a:blip r:embed="rId10"/>
                <a:stretch>
                  <a:fillRect t="-121333" r="-3993" b="-184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232795" y="4981102"/>
                <a:ext cx="3581400" cy="391582"/>
              </a:xfrm>
              <a:prstGeom prst="rect">
                <a:avLst/>
              </a:prstGeom>
              <a:noFill/>
            </p:spPr>
            <p:txBody>
              <a:bodyPr wrap="square" rtlCol="0">
                <a:spAutoFit/>
              </a:bodyPr>
              <a:lstStyle/>
              <a:p>
                <a:pPr algn="ctr"/>
                <a14:m>
                  <m:oMath xmlns:m="http://schemas.openxmlformats.org/officeDocument/2006/math">
                    <m:sSub>
                      <m:sSubPr>
                        <m:ctrlPr>
                          <a:rPr lang="en-US" sz="1800" i="1">
                            <a:solidFill>
                              <a:srgbClr val="000066"/>
                            </a:solidFill>
                            <a:latin typeface="Cambria Math" panose="02040503050406030204" pitchFamily="18" charset="0"/>
                          </a:rPr>
                        </m:ctrlPr>
                      </m:sSubPr>
                      <m:e>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r>
                          <a:rPr lang="en-US" sz="1800" i="1">
                            <a:solidFill>
                              <a:srgbClr val="000066"/>
                            </a:solidFill>
                            <a:latin typeface="Cambria Math"/>
                          </a:rPr>
                          <m:t>=</m:t>
                        </m:r>
                        <m:r>
                          <a:rPr lang="en-US" sz="1800" i="1">
                            <a:solidFill>
                              <a:srgbClr val="000066"/>
                            </a:solidFill>
                            <a:latin typeface="Cambria Math"/>
                          </a:rPr>
                          <m:t>𝑖</m:t>
                        </m:r>
                      </m:e>
                      <m:sub>
                        <m:r>
                          <a:rPr lang="en-US" sz="1800" i="1">
                            <a:solidFill>
                              <a:srgbClr val="000066"/>
                            </a:solidFill>
                            <a:latin typeface="Cambria Math"/>
                          </a:rPr>
                          <m:t>𝑠</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𝑓</m:t>
                        </m:r>
                      </m:sub>
                    </m:sSub>
                    <m:r>
                      <a:rPr lang="en-US" sz="1800" i="1">
                        <a:solidFill>
                          <a:srgbClr val="000066"/>
                        </a:solidFill>
                        <a:latin typeface="Cambria Math"/>
                      </a:rPr>
                      <m:t>=0</m:t>
                    </m:r>
                  </m:oMath>
                </a14:m>
                <a:r>
                  <a:rPr lang="en-US" sz="1800" dirty="0">
                    <a:solidFill>
                      <a:srgbClr val="000066"/>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2232795" y="4981102"/>
                <a:ext cx="3581400" cy="391582"/>
              </a:xfrm>
              <a:prstGeom prst="rect">
                <a:avLst/>
              </a:prstGeom>
              <a:blipFill>
                <a:blip r:embed="rId11"/>
                <a:stretch>
                  <a:fillRect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232796" y="5670304"/>
                <a:ext cx="3664721" cy="544123"/>
              </a:xfrm>
              <a:prstGeom prst="rect">
                <a:avLst/>
              </a:prstGeom>
              <a:noFill/>
            </p:spPr>
            <p:txBody>
              <a:bodyPr wrap="square" rtlCol="0">
                <a:spAutoFit/>
              </a:bodyPr>
              <a:lstStyle/>
              <a:p>
                <a:pPr algn="ctr"/>
                <a14:m>
                  <m:oMath xmlns:m="http://schemas.openxmlformats.org/officeDocument/2006/math">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𝑔</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𝑔</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den>
                    </m:f>
                    <m:r>
                      <a:rPr lang="en-US" sz="1800" i="1">
                        <a:latin typeface="Cambria Math"/>
                      </a:rPr>
                      <m:t>=0</m:t>
                    </m:r>
                  </m:oMath>
                </a14:m>
                <a:r>
                  <a:rPr lang="en-US" sz="1800" dirty="0"/>
                  <a:t>.</a:t>
                </a:r>
              </a:p>
            </p:txBody>
          </p:sp>
        </mc:Choice>
        <mc:Fallback xmlns="">
          <p:sp>
            <p:nvSpPr>
              <p:cNvPr id="6" name="TextBox 5"/>
              <p:cNvSpPr txBox="1">
                <a:spLocks noRot="1" noChangeAspect="1" noMove="1" noResize="1" noEditPoints="1" noAdjustHandles="1" noChangeArrowheads="1" noChangeShapeType="1" noTextEdit="1"/>
              </p:cNvSpPr>
              <p:nvPr/>
            </p:nvSpPr>
            <p:spPr>
              <a:xfrm>
                <a:off x="2232796" y="5670304"/>
                <a:ext cx="3664721" cy="544123"/>
              </a:xfrm>
              <a:prstGeom prst="rect">
                <a:avLst/>
              </a:prstGeom>
              <a:blipFill>
                <a:blip r:embed="rId12"/>
                <a:stretch>
                  <a:fillRect b="-4494"/>
                </a:stretch>
              </a:blipFill>
            </p:spPr>
            <p:txBody>
              <a:bodyPr/>
              <a:lstStyle/>
              <a:p>
                <a:r>
                  <a:rPr lang="en-US">
                    <a:noFill/>
                  </a:rPr>
                  <a:t> </a:t>
                </a:r>
              </a:p>
            </p:txBody>
          </p:sp>
        </mc:Fallback>
      </mc:AlternateContent>
      <p:grpSp>
        <p:nvGrpSpPr>
          <p:cNvPr id="8" name="Group 7"/>
          <p:cNvGrpSpPr/>
          <p:nvPr/>
        </p:nvGrpSpPr>
        <p:grpSpPr>
          <a:xfrm>
            <a:off x="6645275" y="5218374"/>
            <a:ext cx="3664721" cy="1224653"/>
            <a:chOff x="533400" y="4795147"/>
            <a:chExt cx="3664721" cy="1224653"/>
          </a:xfrm>
        </p:grpSpPr>
        <mc:AlternateContent xmlns:mc="http://schemas.openxmlformats.org/markup-compatibility/2006" xmlns:a14="http://schemas.microsoft.com/office/drawing/2010/main">
          <mc:Choice Requires="a14">
            <p:sp>
              <p:nvSpPr>
                <p:cNvPr id="62" name="TextBox 61"/>
                <p:cNvSpPr txBox="1"/>
                <p:nvPr/>
              </p:nvSpPr>
              <p:spPr>
                <a:xfrm>
                  <a:off x="533400" y="5002981"/>
                  <a:ext cx="3664721" cy="665567"/>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𝑠</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𝑔</m:t>
                            </m:r>
                          </m:sub>
                        </m:sSub>
                        <m:r>
                          <a:rPr lang="en-US" sz="1800" i="1">
                            <a:latin typeface="Cambria Math"/>
                          </a:rPr>
                          <m:t>.</m:t>
                        </m:r>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33400" y="5002981"/>
                  <a:ext cx="3664721" cy="665567"/>
                </a:xfrm>
                <a:prstGeom prst="rect">
                  <a:avLst/>
                </a:prstGeom>
                <a:blipFill>
                  <a:blip r:embed="rId13"/>
                  <a:stretch>
                    <a:fillRect/>
                  </a:stretch>
                </a:blipFill>
              </p:spPr>
              <p:txBody>
                <a:bodyPr/>
                <a:lstStyle/>
                <a:p>
                  <a:r>
                    <a:rPr lang="en-US">
                      <a:noFill/>
                    </a:rPr>
                    <a:t> </a:t>
                  </a:r>
                </a:p>
              </p:txBody>
            </p:sp>
          </mc:Fallback>
        </mc:AlternateContent>
        <p:sp>
          <p:nvSpPr>
            <p:cNvPr id="7" name="Rectangle 6"/>
            <p:cNvSpPr/>
            <p:nvPr/>
          </p:nvSpPr>
          <p:spPr>
            <a:xfrm>
              <a:off x="1295617" y="4795147"/>
              <a:ext cx="2068100" cy="1224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mc:AlternateContent xmlns:mc="http://schemas.openxmlformats.org/markup-compatibility/2006" xmlns:a14="http://schemas.microsoft.com/office/drawing/2010/main">
        <mc:Choice Requires="a14">
          <p:sp>
            <p:nvSpPr>
              <p:cNvPr id="69" name="TextBox 68"/>
              <p:cNvSpPr txBox="1"/>
              <p:nvPr/>
            </p:nvSpPr>
            <p:spPr>
              <a:xfrm>
                <a:off x="7966981" y="2549618"/>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7966981" y="2549618"/>
                <a:ext cx="533400" cy="369332"/>
              </a:xfrm>
              <a:prstGeom prst="rect">
                <a:avLst/>
              </a:prstGeom>
              <a:blipFill>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7930223" y="3006605"/>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𝑝</m:t>
                          </m:r>
                        </m:sub>
                      </m:sSub>
                    </m:oMath>
                  </m:oMathPara>
                </a14:m>
                <a:endParaRPr lang="en-US" sz="1800" dirty="0"/>
              </a:p>
            </p:txBody>
          </p:sp>
        </mc:Choice>
        <mc:Fallback xmlns="">
          <p:sp>
            <p:nvSpPr>
              <p:cNvPr id="70" name="TextBox 69"/>
              <p:cNvSpPr txBox="1">
                <a:spLocks noRot="1" noChangeAspect="1" noMove="1" noResize="1" noEditPoints="1" noAdjustHandles="1" noChangeArrowheads="1" noChangeShapeType="1" noTextEdit="1"/>
              </p:cNvSpPr>
              <p:nvPr/>
            </p:nvSpPr>
            <p:spPr>
              <a:xfrm>
                <a:off x="7930223" y="3006605"/>
                <a:ext cx="533400" cy="390748"/>
              </a:xfrm>
              <a:prstGeom prst="rect">
                <a:avLst/>
              </a:prstGeom>
              <a:blipFill>
                <a:blip r:embed="rId15"/>
                <a:stretch>
                  <a:fillRect b="-4688"/>
                </a:stretch>
              </a:blipFill>
            </p:spPr>
            <p:txBody>
              <a:bodyPr/>
              <a:lstStyle/>
              <a:p>
                <a:r>
                  <a:rPr lang="en-US">
                    <a:noFill/>
                  </a:rPr>
                  <a:t> </a:t>
                </a:r>
              </a:p>
            </p:txBody>
          </p:sp>
        </mc:Fallback>
      </mc:AlternateContent>
      <p:grpSp>
        <p:nvGrpSpPr>
          <p:cNvPr id="72" name="Group 71"/>
          <p:cNvGrpSpPr/>
          <p:nvPr/>
        </p:nvGrpSpPr>
        <p:grpSpPr>
          <a:xfrm>
            <a:off x="8032562" y="2172604"/>
            <a:ext cx="381000" cy="373120"/>
            <a:chOff x="6434960" y="1150880"/>
            <a:chExt cx="381000" cy="373120"/>
          </a:xfrm>
        </p:grpSpPr>
        <p:cxnSp>
          <p:nvCxnSpPr>
            <p:cNvPr id="87" name="Straight Arrow Connector 86"/>
            <p:cNvCxnSpPr/>
            <p:nvPr/>
          </p:nvCxnSpPr>
          <p:spPr>
            <a:xfrm>
              <a:off x="6526940" y="1524000"/>
              <a:ext cx="223330" cy="0"/>
            </a:xfrm>
            <a:prstGeom prst="straightConnector1">
              <a:avLst/>
            </a:prstGeom>
            <a:ln w="19050">
              <a:solidFill>
                <a:srgbClr val="000066"/>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8" name="TextBox 87"/>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oMath>
                    </m:oMathPara>
                  </a14:m>
                  <a:endParaRPr lang="en-US" sz="1800" dirty="0">
                    <a:solidFill>
                      <a:srgbClr val="000066"/>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16"/>
                  <a:stretch>
                    <a:fillRect/>
                  </a:stretch>
                </a:blipFill>
              </p:spPr>
              <p:txBody>
                <a:bodyPr/>
                <a:lstStyle/>
                <a:p>
                  <a:r>
                    <a:rPr lang="en-US">
                      <a:noFill/>
                    </a:rPr>
                    <a:t> </a:t>
                  </a:r>
                </a:p>
              </p:txBody>
            </p:sp>
          </mc:Fallback>
        </mc:AlternateContent>
      </p:grpSp>
      <p:grpSp>
        <p:nvGrpSpPr>
          <p:cNvPr id="81" name="Group 80"/>
          <p:cNvGrpSpPr/>
          <p:nvPr/>
        </p:nvGrpSpPr>
        <p:grpSpPr>
          <a:xfrm>
            <a:off x="8074793" y="1344613"/>
            <a:ext cx="732926" cy="391582"/>
            <a:chOff x="6468871" y="255406"/>
            <a:chExt cx="732926" cy="391582"/>
          </a:xfrm>
        </p:grpSpPr>
        <p:cxnSp>
          <p:nvCxnSpPr>
            <p:cNvPr id="85" name="Straight Arrow Connector 84"/>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Box 85"/>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86" name="TextBox 85"/>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7"/>
                  <a:stretch>
                    <a:fillRect b="-9375"/>
                  </a:stretch>
                </a:blipFill>
              </p:spPr>
              <p:txBody>
                <a:bodyPr/>
                <a:lstStyle/>
                <a:p>
                  <a:r>
                    <a:rPr lang="en-US">
                      <a:noFill/>
                    </a:rPr>
                    <a:t> </a:t>
                  </a:r>
                </a:p>
              </p:txBody>
            </p:sp>
          </mc:Fallback>
        </mc:AlternateContent>
      </p:grpSp>
      <p:grpSp>
        <p:nvGrpSpPr>
          <p:cNvPr id="82" name="Group 81"/>
          <p:cNvGrpSpPr/>
          <p:nvPr/>
        </p:nvGrpSpPr>
        <p:grpSpPr>
          <a:xfrm>
            <a:off x="6274661" y="2151196"/>
            <a:ext cx="484884" cy="369332"/>
            <a:chOff x="5130515" y="893249"/>
            <a:chExt cx="484884" cy="369332"/>
          </a:xfrm>
        </p:grpSpPr>
        <p:cxnSp>
          <p:nvCxnSpPr>
            <p:cNvPr id="83" name="Straight Arrow Connector 82"/>
            <p:cNvCxnSpPr/>
            <p:nvPr/>
          </p:nvCxnSpPr>
          <p:spPr>
            <a:xfrm>
              <a:off x="5181600" y="122585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83"/>
                <p:cNvSpPr txBox="1"/>
                <p:nvPr/>
              </p:nvSpPr>
              <p:spPr>
                <a:xfrm>
                  <a:off x="5130515" y="893249"/>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oMath>
                    </m:oMathPara>
                  </a14:m>
                  <a:endParaRPr lang="en-US" sz="1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5130515" y="893249"/>
                  <a:ext cx="432085" cy="369332"/>
                </a:xfrm>
                <a:prstGeom prst="rect">
                  <a:avLst/>
                </a:prstGeom>
                <a:blipFill>
                  <a:blip r:embed="rId18"/>
                  <a:stretch>
                    <a:fillRect/>
                  </a:stretch>
                </a:blipFill>
              </p:spPr>
              <p:txBody>
                <a:bodyPr/>
                <a:lstStyle/>
                <a:p>
                  <a:r>
                    <a:rPr lang="en-US">
                      <a:noFill/>
                    </a:rPr>
                    <a:t> </a:t>
                  </a:r>
                </a:p>
              </p:txBody>
            </p:sp>
          </mc:Fallback>
        </mc:AlternateContent>
      </p:grpSp>
      <p:grpSp>
        <p:nvGrpSpPr>
          <p:cNvPr id="89" name="Group 88"/>
          <p:cNvGrpSpPr/>
          <p:nvPr/>
        </p:nvGrpSpPr>
        <p:grpSpPr>
          <a:xfrm>
            <a:off x="7261995" y="2953100"/>
            <a:ext cx="565150" cy="300036"/>
            <a:chOff x="6924864" y="1383031"/>
            <a:chExt cx="565150" cy="300036"/>
          </a:xfrm>
        </p:grpSpPr>
        <p:cxnSp>
          <p:nvCxnSpPr>
            <p:cNvPr id="90" name="Straight Connector 89"/>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p:nvPr/>
        </p:nvCxnSpPr>
        <p:spPr>
          <a:xfrm>
            <a:off x="6944711" y="3091210"/>
            <a:ext cx="317284"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8" name="TextBox 97"/>
              <p:cNvSpPr txBox="1"/>
              <p:nvPr/>
            </p:nvSpPr>
            <p:spPr>
              <a:xfrm>
                <a:off x="7338195" y="3178094"/>
                <a:ext cx="499046" cy="3919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𝑔</m:t>
                          </m:r>
                        </m:sub>
                      </m:sSub>
                    </m:oMath>
                  </m:oMathPara>
                </a14:m>
                <a:endParaRPr lang="en-US" sz="1800" dirty="0">
                  <a:latin typeface="Symbol" pitchFamily="18" charset="2"/>
                </a:endParaRPr>
              </a:p>
            </p:txBody>
          </p:sp>
        </mc:Choice>
        <mc:Fallback xmlns="">
          <p:sp>
            <p:nvSpPr>
              <p:cNvPr id="98" name="TextBox 97"/>
              <p:cNvSpPr txBox="1">
                <a:spLocks noRot="1" noChangeAspect="1" noMove="1" noResize="1" noEditPoints="1" noAdjustHandles="1" noChangeArrowheads="1" noChangeShapeType="1" noTextEdit="1"/>
              </p:cNvSpPr>
              <p:nvPr/>
            </p:nvSpPr>
            <p:spPr>
              <a:xfrm>
                <a:off x="7338195" y="3178094"/>
                <a:ext cx="499046" cy="391902"/>
              </a:xfrm>
              <a:prstGeom prst="rect">
                <a:avLst/>
              </a:prstGeom>
              <a:blipFill>
                <a:blip r:embed="rId19"/>
                <a:stretch>
                  <a:fillRect b="-4615"/>
                </a:stretch>
              </a:blipFill>
            </p:spPr>
            <p:txBody>
              <a:bodyPr/>
              <a:lstStyle/>
              <a:p>
                <a:r>
                  <a:rPr lang="en-US">
                    <a:noFill/>
                  </a:rPr>
                  <a:t> </a:t>
                </a:r>
              </a:p>
            </p:txBody>
          </p:sp>
        </mc:Fallback>
      </mc:AlternateContent>
      <p:cxnSp>
        <p:nvCxnSpPr>
          <p:cNvPr id="23" name="Straight Connector 22"/>
          <p:cNvCxnSpPr/>
          <p:nvPr/>
        </p:nvCxnSpPr>
        <p:spPr>
          <a:xfrm>
            <a:off x="7413985" y="2643536"/>
            <a:ext cx="45478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6806897" y="2643562"/>
            <a:ext cx="484884" cy="391902"/>
            <a:chOff x="5029200" y="2397518"/>
            <a:chExt cx="484884" cy="391902"/>
          </a:xfrm>
        </p:grpSpPr>
        <p:cxnSp>
          <p:nvCxnSpPr>
            <p:cNvPr id="100" name="Straight Arrow Connector 99"/>
            <p:cNvCxnSpPr/>
            <p:nvPr/>
          </p:nvCxnSpPr>
          <p:spPr>
            <a:xfrm>
              <a:off x="5080285" y="2730119"/>
              <a:ext cx="433799" cy="0"/>
            </a:xfrm>
            <a:prstGeom prst="straightConnector1">
              <a:avLst/>
            </a:prstGeom>
            <a:ln w="19050">
              <a:solidFill>
                <a:srgbClr val="C2089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1" name="TextBox 100"/>
                <p:cNvSpPr txBox="1"/>
                <p:nvPr/>
              </p:nvSpPr>
              <p:spPr>
                <a:xfrm>
                  <a:off x="5029200" y="2397518"/>
                  <a:ext cx="432085" cy="391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𝑖</m:t>
                            </m:r>
                          </m:e>
                          <m:sub>
                            <m:r>
                              <a:rPr lang="en-US" sz="1800" i="1">
                                <a:solidFill>
                                  <a:srgbClr val="C20891"/>
                                </a:solidFill>
                                <a:latin typeface="Cambria Math"/>
                              </a:rPr>
                              <m:t>𝑔</m:t>
                            </m:r>
                          </m:sub>
                        </m:sSub>
                      </m:oMath>
                    </m:oMathPara>
                  </a14:m>
                  <a:endParaRPr lang="en-US" sz="1800" dirty="0"/>
                </a:p>
              </p:txBody>
            </p:sp>
          </mc:Choice>
          <mc:Fallback xmlns="">
            <p:sp>
              <p:nvSpPr>
                <p:cNvPr id="101" name="TextBox 100"/>
                <p:cNvSpPr txBox="1">
                  <a:spLocks noRot="1" noChangeAspect="1" noMove="1" noResize="1" noEditPoints="1" noAdjustHandles="1" noChangeArrowheads="1" noChangeShapeType="1" noTextEdit="1"/>
                </p:cNvSpPr>
                <p:nvPr/>
              </p:nvSpPr>
              <p:spPr>
                <a:xfrm>
                  <a:off x="5029200" y="2397518"/>
                  <a:ext cx="432085" cy="391902"/>
                </a:xfrm>
                <a:prstGeom prst="rect">
                  <a:avLst/>
                </a:prstGeom>
                <a:blipFill>
                  <a:blip r:embed="rId20"/>
                  <a:stretch>
                    <a:fillRect b="-6250"/>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5" name="TextBox 24"/>
              <p:cNvSpPr txBox="1"/>
              <p:nvPr/>
            </p:nvSpPr>
            <p:spPr>
              <a:xfrm>
                <a:off x="2232796" y="2844314"/>
                <a:ext cx="3664721" cy="391902"/>
              </a:xfrm>
              <a:prstGeom prst="rect">
                <a:avLst/>
              </a:prstGeom>
              <a:noFill/>
            </p:spPr>
            <p:txBody>
              <a:bodyPr wrap="square" rtlCol="0">
                <a:spAutoFit/>
              </a:bodyPr>
              <a:lstStyle/>
              <a:p>
                <a:pPr algn="ctr"/>
                <a14:m>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𝑖</m:t>
                        </m:r>
                      </m:e>
                      <m:sub>
                        <m:r>
                          <a:rPr lang="en-US" sz="1800" i="1">
                            <a:solidFill>
                              <a:srgbClr val="C20891"/>
                            </a:solidFill>
                            <a:latin typeface="Cambria Math"/>
                          </a:rPr>
                          <m:t>𝑔</m:t>
                        </m:r>
                      </m:sub>
                    </m:sSub>
                    <m:r>
                      <a:rPr lang="en-US" sz="1800" i="1">
                        <a:solidFill>
                          <a:srgbClr val="C20891"/>
                        </a:solidFill>
                        <a:latin typeface="Cambria Math"/>
                      </a:rPr>
                      <m:t>=0</m:t>
                    </m:r>
                  </m:oMath>
                </a14:m>
                <a:r>
                  <a:rPr lang="en-US" sz="1800" dirty="0">
                    <a:solidFill>
                      <a:srgbClr val="C20891"/>
                    </a:solidFill>
                  </a:rPr>
                  <a:t>. </a:t>
                </a:r>
                <a14:m>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𝑝</m:t>
                        </m:r>
                      </m:sub>
                    </m:sSub>
                    <m:r>
                      <a:rPr lang="en-US" sz="1800" i="1">
                        <a:solidFill>
                          <a:srgbClr val="C20891"/>
                        </a:solidFill>
                        <a:latin typeface="Cambria Math"/>
                      </a:rPr>
                      <m:t>=</m:t>
                    </m:r>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𝑔</m:t>
                        </m:r>
                      </m:sub>
                    </m:sSub>
                    <m:r>
                      <a:rPr lang="en-US" sz="1800" i="1">
                        <a:solidFill>
                          <a:srgbClr val="C20891"/>
                        </a:solidFill>
                        <a:latin typeface="Cambria Math"/>
                      </a:rPr>
                      <m:t>.</m:t>
                    </m:r>
                  </m:oMath>
                </a14:m>
                <a:r>
                  <a:rPr lang="en-US" sz="1800" dirty="0">
                    <a:solidFill>
                      <a:srgbClr val="C20891"/>
                    </a:solidFill>
                  </a:rPr>
                  <a:t> </a:t>
                </a:r>
              </a:p>
            </p:txBody>
          </p:sp>
        </mc:Choice>
        <mc:Fallback xmlns="">
          <p:sp>
            <p:nvSpPr>
              <p:cNvPr id="25" name="TextBox 24"/>
              <p:cNvSpPr txBox="1">
                <a:spLocks noRot="1" noChangeAspect="1" noMove="1" noResize="1" noEditPoints="1" noAdjustHandles="1" noChangeArrowheads="1" noChangeShapeType="1" noTextEdit="1"/>
              </p:cNvSpPr>
              <p:nvPr/>
            </p:nvSpPr>
            <p:spPr>
              <a:xfrm>
                <a:off x="2232796" y="2844314"/>
                <a:ext cx="3664721" cy="391902"/>
              </a:xfrm>
              <a:prstGeom prst="rect">
                <a:avLst/>
              </a:prstGeom>
              <a:blipFill>
                <a:blip r:embed="rId21"/>
                <a:stretch>
                  <a:fillRect t="-9375" b="-18750"/>
                </a:stretch>
              </a:blipFill>
            </p:spPr>
            <p:txBody>
              <a:bodyPr/>
              <a:lstStyle/>
              <a:p>
                <a:r>
                  <a:rPr lang="en-US">
                    <a:noFill/>
                  </a:rPr>
                  <a:t> </a:t>
                </a:r>
              </a:p>
            </p:txBody>
          </p:sp>
        </mc:Fallback>
      </mc:AlternateContent>
      <p:sp>
        <p:nvSpPr>
          <p:cNvPr id="99" name="Isosceles Triangle 98"/>
          <p:cNvSpPr/>
          <p:nvPr/>
        </p:nvSpPr>
        <p:spPr>
          <a:xfrm flipV="1">
            <a:off x="6159544" y="4368053"/>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 name="Group 8"/>
          <p:cNvGrpSpPr/>
          <p:nvPr/>
        </p:nvGrpSpPr>
        <p:grpSpPr>
          <a:xfrm>
            <a:off x="9993393" y="4089575"/>
            <a:ext cx="218090" cy="278479"/>
            <a:chOff x="6764228" y="4078518"/>
            <a:chExt cx="218090" cy="278479"/>
          </a:xfrm>
        </p:grpSpPr>
        <p:cxnSp>
          <p:nvCxnSpPr>
            <p:cNvPr id="35" name="Straight Connector 34"/>
            <p:cNvCxnSpPr/>
            <p:nvPr/>
          </p:nvCxnSpPr>
          <p:spPr>
            <a:xfrm>
              <a:off x="6879812" y="4078518"/>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2" name="Isosceles Triangle 101"/>
            <p:cNvSpPr/>
            <p:nvPr/>
          </p:nvSpPr>
          <p:spPr>
            <a:xfrm flipV="1">
              <a:off x="6764228" y="4204597"/>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2193807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Difference Amplifier</a:t>
            </a:r>
          </a:p>
        </p:txBody>
      </p:sp>
      <p:sp>
        <p:nvSpPr>
          <p:cNvPr id="16" name="Content Placeholder 15">
            <a:extLst>
              <a:ext uri="{FF2B5EF4-FFF2-40B4-BE49-F238E27FC236}">
                <a16:creationId xmlns:a16="http://schemas.microsoft.com/office/drawing/2014/main" id="{D2080F5B-5BEA-4F97-86AA-9D6474960453}"/>
              </a:ext>
            </a:extLst>
          </p:cNvPr>
          <p:cNvSpPr>
            <a:spLocks noGrp="1"/>
          </p:cNvSpPr>
          <p:nvPr>
            <p:ph idx="1"/>
          </p:nvPr>
        </p:nvSpPr>
        <p:spPr>
          <a:xfrm>
            <a:off x="228600" y="1280160"/>
            <a:ext cx="4935779" cy="5196840"/>
          </a:xfrm>
        </p:spPr>
        <p:txBody>
          <a:bodyPr/>
          <a:lstStyle/>
          <a:p>
            <a:r>
              <a:rPr lang="en-US" dirty="0"/>
              <a:t>This configuration produces an output which is a linear combination (with opposite signs) of two input signals.</a:t>
            </a:r>
          </a:p>
          <a:p>
            <a:endParaRPr lang="en-US" dirty="0"/>
          </a:p>
        </p:txBody>
      </p:sp>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2204220" y="3463108"/>
                <a:ext cx="3664721" cy="565604"/>
              </a:xfrm>
              <a:prstGeom prst="rect">
                <a:avLst/>
              </a:prstGeom>
              <a:noFill/>
            </p:spPr>
            <p:txBody>
              <a:bodyPr wrap="square" rtlCol="0">
                <a:spAutoFit/>
              </a:bodyPr>
              <a:lstStyle/>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𝑏</m:t>
                        </m:r>
                      </m:sub>
                    </m:sSub>
                    <m:f>
                      <m:fPr>
                        <m:ctrlPr>
                          <a:rPr lang="en-US" sz="1800" i="1">
                            <a:solidFill>
                              <a:srgbClr val="6600FF"/>
                            </a:solidFill>
                            <a:latin typeface="Cambria Math" panose="02040503050406030204" pitchFamily="18" charset="0"/>
                          </a:rPr>
                        </m:ctrlPr>
                      </m:fPr>
                      <m:num>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𝑅</m:t>
                            </m:r>
                          </m:e>
                          <m:sub>
                            <m:r>
                              <a:rPr lang="en-US" sz="1800" i="1">
                                <a:solidFill>
                                  <a:srgbClr val="6600FF"/>
                                </a:solidFill>
                                <a:latin typeface="Cambria Math"/>
                              </a:rPr>
                              <m:t>𝑔</m:t>
                            </m:r>
                          </m:sub>
                        </m:sSub>
                      </m:num>
                      <m:den>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𝑅</m:t>
                            </m:r>
                          </m:e>
                          <m:sub>
                            <m:r>
                              <a:rPr lang="en-US" sz="1800" i="1">
                                <a:solidFill>
                                  <a:srgbClr val="6600FF"/>
                                </a:solidFill>
                                <a:latin typeface="Cambria Math"/>
                              </a:rPr>
                              <m:t>𝑔</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𝑅</m:t>
                            </m:r>
                          </m:e>
                          <m:sub>
                            <m:r>
                              <a:rPr lang="en-US" sz="1800" i="1">
                                <a:solidFill>
                                  <a:srgbClr val="6600FF"/>
                                </a:solidFill>
                                <a:latin typeface="Cambria Math"/>
                              </a:rPr>
                              <m:t>𝑏</m:t>
                            </m:r>
                          </m:sub>
                        </m:sSub>
                      </m:den>
                    </m:f>
                  </m:oMath>
                </a14:m>
                <a:r>
                  <a:rPr lang="en-US" sz="1800" dirty="0">
                    <a:solidFill>
                      <a:srgbClr val="6600FF"/>
                    </a:solidFill>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2204220" y="3463108"/>
                <a:ext cx="3664721" cy="565604"/>
              </a:xfrm>
              <a:prstGeom prst="rect">
                <a:avLst/>
              </a:prstGeom>
              <a:blipFill>
                <a:blip r:embed="rId3"/>
                <a:stretch>
                  <a:fillRect b="-2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197100" y="4151475"/>
                <a:ext cx="3664721" cy="497187"/>
              </a:xfrm>
              <a:prstGeom prst="rect">
                <a:avLst/>
              </a:prstGeom>
              <a:noFill/>
            </p:spPr>
            <p:txBody>
              <a:bodyPr wrap="square" rtlCol="0">
                <a:spAutoFit/>
              </a:bodyPr>
              <a:lstStyle/>
              <a:p>
                <a:pPr algn="ctr"/>
                <a14:m>
                  <m:oMath xmlns:m="http://schemas.openxmlformats.org/officeDocument/2006/math">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𝑖</m:t>
                        </m:r>
                      </m:e>
                      <m:sub>
                        <m:r>
                          <a:rPr lang="en-US" sz="1800" i="1">
                            <a:solidFill>
                              <a:srgbClr val="A93819"/>
                            </a:solidFill>
                            <a:latin typeface="Cambria Math"/>
                          </a:rPr>
                          <m:t>𝑠</m:t>
                        </m:r>
                      </m:sub>
                    </m:sSub>
                    <m:r>
                      <a:rPr lang="en-US" sz="1800" i="1">
                        <a:solidFill>
                          <a:srgbClr val="A93819"/>
                        </a:solidFill>
                        <a:latin typeface="Cambria Math"/>
                      </a:rPr>
                      <m:t>=</m:t>
                    </m:r>
                    <m:f>
                      <m:fPr>
                        <m:ctrlPr>
                          <a:rPr lang="en-US" sz="1800" i="1">
                            <a:solidFill>
                              <a:srgbClr val="A93819"/>
                            </a:solidFill>
                            <a:latin typeface="Cambria Math" panose="02040503050406030204" pitchFamily="18" charset="0"/>
                          </a:rPr>
                        </m:ctrlPr>
                      </m:fPr>
                      <m:num>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𝑎</m:t>
                            </m:r>
                          </m:sub>
                        </m:sSub>
                        <m:r>
                          <a:rPr lang="en-US" sz="1800" i="1">
                            <a:solidFill>
                              <a:srgbClr val="A93819"/>
                            </a:solidFill>
                            <a:latin typeface="Cambria Math"/>
                          </a:rPr>
                          <m:t>−</m:t>
                        </m:r>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𝑣</m:t>
                            </m:r>
                          </m:e>
                          <m:sub>
                            <m:r>
                              <a:rPr lang="en-US" sz="1800" i="1">
                                <a:solidFill>
                                  <a:srgbClr val="A93819"/>
                                </a:solidFill>
                                <a:latin typeface="Cambria Math"/>
                              </a:rPr>
                              <m:t>𝑛</m:t>
                            </m:r>
                          </m:sub>
                        </m:sSub>
                      </m:num>
                      <m:den>
                        <m:sSub>
                          <m:sSubPr>
                            <m:ctrlPr>
                              <a:rPr lang="en-US" sz="1800" i="1">
                                <a:solidFill>
                                  <a:srgbClr val="A93819"/>
                                </a:solidFill>
                                <a:latin typeface="Cambria Math" panose="02040503050406030204" pitchFamily="18" charset="0"/>
                              </a:rPr>
                            </m:ctrlPr>
                          </m:sSubPr>
                          <m:e>
                            <m:r>
                              <a:rPr lang="en-US" sz="1800" i="1">
                                <a:solidFill>
                                  <a:srgbClr val="A93819"/>
                                </a:solidFill>
                                <a:latin typeface="Cambria Math"/>
                              </a:rPr>
                              <m:t>𝑅</m:t>
                            </m:r>
                          </m:e>
                          <m:sub>
                            <m:r>
                              <a:rPr lang="en-US" sz="1800" i="1">
                                <a:solidFill>
                                  <a:srgbClr val="A93819"/>
                                </a:solidFill>
                                <a:latin typeface="Cambria Math"/>
                              </a:rPr>
                              <m:t>𝑠</m:t>
                            </m:r>
                          </m:sub>
                        </m:sSub>
                      </m:den>
                    </m:f>
                    <m:r>
                      <a:rPr lang="en-US" sz="1800">
                        <a:solidFill>
                          <a:srgbClr val="A93819"/>
                        </a:solidFill>
                        <a:latin typeface="Cambria Math"/>
                      </a:rPr>
                      <m:t>,</m:t>
                    </m:r>
                  </m:oMath>
                </a14:m>
                <a:r>
                  <a:rPr lang="en-US" sz="1800" dirty="0">
                    <a:solidFill>
                      <a:srgbClr val="A93819"/>
                    </a:solidFill>
                  </a:rPr>
                  <a:t>  </a:t>
                </a:r>
                <a14:m>
                  <m:oMath xmlns:m="http://schemas.openxmlformats.org/officeDocument/2006/math">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𝑖</m:t>
                        </m:r>
                      </m:e>
                      <m:sub>
                        <m:r>
                          <a:rPr lang="en-US" sz="1800" i="1" dirty="0">
                            <a:solidFill>
                              <a:srgbClr val="A93819"/>
                            </a:solidFill>
                            <a:latin typeface="Cambria Math"/>
                          </a:rPr>
                          <m:t>𝑓</m:t>
                        </m:r>
                      </m:sub>
                    </m:sSub>
                    <m:r>
                      <a:rPr lang="en-US" sz="1800" i="1" dirty="0">
                        <a:solidFill>
                          <a:srgbClr val="A93819"/>
                        </a:solidFill>
                        <a:latin typeface="Cambria Math"/>
                      </a:rPr>
                      <m:t>=</m:t>
                    </m:r>
                    <m:f>
                      <m:fPr>
                        <m:type m:val="skw"/>
                        <m:ctrlPr>
                          <a:rPr lang="en-US" sz="1800" i="1" dirty="0">
                            <a:solidFill>
                              <a:srgbClr val="A93819"/>
                            </a:solidFill>
                            <a:latin typeface="Cambria Math" panose="02040503050406030204" pitchFamily="18" charset="0"/>
                          </a:rPr>
                        </m:ctrlPr>
                      </m:fPr>
                      <m:num>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𝑜</m:t>
                            </m:r>
                          </m:sub>
                        </m:sSub>
                        <m:r>
                          <a:rPr lang="en-US" sz="1800" i="1" dirty="0">
                            <a:solidFill>
                              <a:srgbClr val="A93819"/>
                            </a:solidFill>
                            <a:latin typeface="Cambria Math"/>
                          </a:rPr>
                          <m:t>−</m:t>
                        </m:r>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𝑣</m:t>
                            </m:r>
                          </m:e>
                          <m:sub>
                            <m:r>
                              <a:rPr lang="en-US" sz="1800" i="1" dirty="0">
                                <a:solidFill>
                                  <a:srgbClr val="A93819"/>
                                </a:solidFill>
                                <a:latin typeface="Cambria Math"/>
                              </a:rPr>
                              <m:t>𝑛</m:t>
                            </m:r>
                          </m:sub>
                        </m:sSub>
                      </m:num>
                      <m:den>
                        <m:sSub>
                          <m:sSubPr>
                            <m:ctrlPr>
                              <a:rPr lang="en-US" sz="1800" i="1" dirty="0">
                                <a:solidFill>
                                  <a:srgbClr val="A93819"/>
                                </a:solidFill>
                                <a:latin typeface="Cambria Math" panose="02040503050406030204" pitchFamily="18" charset="0"/>
                              </a:rPr>
                            </m:ctrlPr>
                          </m:sSubPr>
                          <m:e>
                            <m:r>
                              <a:rPr lang="en-US" sz="1800" i="1" dirty="0">
                                <a:solidFill>
                                  <a:srgbClr val="A93819"/>
                                </a:solidFill>
                                <a:latin typeface="Cambria Math"/>
                              </a:rPr>
                              <m:t>𝑅</m:t>
                            </m:r>
                          </m:e>
                          <m:sub>
                            <m:r>
                              <a:rPr lang="en-US" sz="1800" i="1" dirty="0">
                                <a:solidFill>
                                  <a:srgbClr val="A93819"/>
                                </a:solidFill>
                                <a:latin typeface="Cambria Math"/>
                              </a:rPr>
                              <m:t>𝑓</m:t>
                            </m:r>
                          </m:sub>
                        </m:sSub>
                      </m:den>
                    </m:f>
                  </m:oMath>
                </a14:m>
                <a:r>
                  <a:rPr lang="en-US" sz="1800" dirty="0">
                    <a:solidFill>
                      <a:srgbClr val="A93819"/>
                    </a:solidFill>
                  </a:rPr>
                  <a:t>.</a:t>
                </a:r>
              </a:p>
            </p:txBody>
          </p:sp>
        </mc:Choice>
        <mc:Fallback xmlns="">
          <p:sp>
            <p:nvSpPr>
              <p:cNvPr id="61" name="TextBox 60"/>
              <p:cNvSpPr txBox="1">
                <a:spLocks noRot="1" noChangeAspect="1" noMove="1" noResize="1" noEditPoints="1" noAdjustHandles="1" noChangeArrowheads="1" noChangeShapeType="1" noTextEdit="1"/>
              </p:cNvSpPr>
              <p:nvPr/>
            </p:nvSpPr>
            <p:spPr>
              <a:xfrm>
                <a:off x="2197100" y="4151475"/>
                <a:ext cx="3664721" cy="497187"/>
              </a:xfrm>
              <a:prstGeom prst="rect">
                <a:avLst/>
              </a:prstGeom>
              <a:blipFill>
                <a:blip r:embed="rId4"/>
                <a:stretch>
                  <a:fillRect t="-107317" r="-1495" b="-1609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204220" y="4910374"/>
                <a:ext cx="3581400" cy="391582"/>
              </a:xfrm>
              <a:prstGeom prst="rect">
                <a:avLst/>
              </a:prstGeom>
              <a:noFill/>
            </p:spPr>
            <p:txBody>
              <a:bodyPr wrap="square" rtlCol="0">
                <a:spAutoFit/>
              </a:bodyPr>
              <a:lstStyle/>
              <a:p>
                <a:pPr algn="ctr"/>
                <a14:m>
                  <m:oMath xmlns:m="http://schemas.openxmlformats.org/officeDocument/2006/math">
                    <m:sSub>
                      <m:sSubPr>
                        <m:ctrlPr>
                          <a:rPr lang="en-US" sz="1800" i="1">
                            <a:solidFill>
                              <a:srgbClr val="000066"/>
                            </a:solidFill>
                            <a:latin typeface="Cambria Math" panose="02040503050406030204" pitchFamily="18" charset="0"/>
                          </a:rPr>
                        </m:ctrlPr>
                      </m:sSubPr>
                      <m:e>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r>
                          <a:rPr lang="en-US" sz="1800" i="1">
                            <a:solidFill>
                              <a:srgbClr val="000066"/>
                            </a:solidFill>
                            <a:latin typeface="Cambria Math"/>
                          </a:rPr>
                          <m:t>=</m:t>
                        </m:r>
                        <m:r>
                          <a:rPr lang="en-US" sz="1800" i="1">
                            <a:solidFill>
                              <a:srgbClr val="000066"/>
                            </a:solidFill>
                            <a:latin typeface="Cambria Math"/>
                          </a:rPr>
                          <m:t>𝑖</m:t>
                        </m:r>
                      </m:e>
                      <m:sub>
                        <m:r>
                          <a:rPr lang="en-US" sz="1800" i="1">
                            <a:solidFill>
                              <a:srgbClr val="000066"/>
                            </a:solidFill>
                            <a:latin typeface="Cambria Math"/>
                          </a:rPr>
                          <m:t>𝑠</m:t>
                        </m:r>
                      </m:sub>
                    </m:sSub>
                    <m:r>
                      <a:rPr lang="en-US" sz="1800" i="1">
                        <a:solidFill>
                          <a:srgbClr val="000066"/>
                        </a:solidFill>
                        <a:latin typeface="Cambria Math"/>
                      </a:rPr>
                      <m:t>+</m:t>
                    </m:r>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𝑓</m:t>
                        </m:r>
                      </m:sub>
                    </m:sSub>
                    <m:r>
                      <a:rPr lang="en-US" sz="1800" i="1">
                        <a:solidFill>
                          <a:srgbClr val="000066"/>
                        </a:solidFill>
                        <a:latin typeface="Cambria Math"/>
                      </a:rPr>
                      <m:t>=0</m:t>
                    </m:r>
                  </m:oMath>
                </a14:m>
                <a:r>
                  <a:rPr lang="en-US" sz="1800" dirty="0">
                    <a:solidFill>
                      <a:srgbClr val="000066"/>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2204220" y="4910374"/>
                <a:ext cx="3581400" cy="391582"/>
              </a:xfrm>
              <a:prstGeom prst="rect">
                <a:avLst/>
              </a:prstGeom>
              <a:blipFill>
                <a:blip r:embed="rId5"/>
                <a:stretch>
                  <a:fillRect t="-9375"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204221" y="5599576"/>
                <a:ext cx="3664721" cy="526811"/>
              </a:xfrm>
              <a:prstGeom prst="rect">
                <a:avLst/>
              </a:prstGeom>
              <a:noFill/>
            </p:spPr>
            <p:txBody>
              <a:bodyPr wrap="square" rtlCol="0">
                <a:spAutoFit/>
              </a:bodyPr>
              <a:lstStyle/>
              <a:p>
                <a:pPr algn="ctr"/>
                <a14:m>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den>
                    </m:f>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den>
                    </m:f>
                    <m:r>
                      <a:rPr lang="en-US" sz="1800" i="1">
                        <a:latin typeface="Cambria Math"/>
                      </a:rPr>
                      <m:t>=0</m:t>
                    </m:r>
                  </m:oMath>
                </a14:m>
                <a:r>
                  <a:rPr lang="en-US" sz="1800" dirty="0"/>
                  <a:t>.</a:t>
                </a:r>
              </a:p>
            </p:txBody>
          </p:sp>
        </mc:Choice>
        <mc:Fallback xmlns="">
          <p:sp>
            <p:nvSpPr>
              <p:cNvPr id="6" name="TextBox 5"/>
              <p:cNvSpPr txBox="1">
                <a:spLocks noRot="1" noChangeAspect="1" noMove="1" noResize="1" noEditPoints="1" noAdjustHandles="1" noChangeArrowheads="1" noChangeShapeType="1" noTextEdit="1"/>
              </p:cNvSpPr>
              <p:nvPr/>
            </p:nvSpPr>
            <p:spPr>
              <a:xfrm>
                <a:off x="2204221" y="5599576"/>
                <a:ext cx="3664721" cy="526811"/>
              </a:xfrm>
              <a:prstGeom prst="rect">
                <a:avLst/>
              </a:prstGeom>
              <a:blipFill>
                <a:blip r:embed="rId6"/>
                <a:stretch>
                  <a:fillRect t="-1163" b="-3488"/>
                </a:stretch>
              </a:blipFill>
            </p:spPr>
            <p:txBody>
              <a:bodyPr/>
              <a:lstStyle/>
              <a:p>
                <a:r>
                  <a:rPr lang="en-US">
                    <a:noFill/>
                  </a:rPr>
                  <a:t> </a:t>
                </a:r>
              </a:p>
            </p:txBody>
          </p:sp>
        </mc:Fallback>
      </mc:AlternateContent>
      <p:grpSp>
        <p:nvGrpSpPr>
          <p:cNvPr id="8" name="Group 7"/>
          <p:cNvGrpSpPr/>
          <p:nvPr/>
        </p:nvGrpSpPr>
        <p:grpSpPr>
          <a:xfrm>
            <a:off x="6616699" y="5147646"/>
            <a:ext cx="3675254" cy="1224653"/>
            <a:chOff x="533400" y="4795147"/>
            <a:chExt cx="3675254" cy="1224653"/>
          </a:xfrm>
        </p:grpSpPr>
        <mc:AlternateContent xmlns:mc="http://schemas.openxmlformats.org/markup-compatibility/2006" xmlns:a14="http://schemas.microsoft.com/office/drawing/2010/main">
          <mc:Choice Requires="a14">
            <p:sp>
              <p:nvSpPr>
                <p:cNvPr id="62" name="TextBox 61"/>
                <p:cNvSpPr txBox="1"/>
                <p:nvPr/>
              </p:nvSpPr>
              <p:spPr>
                <a:xfrm>
                  <a:off x="533400" y="5002981"/>
                  <a:ext cx="3664721" cy="770788"/>
                </a:xfrm>
                <a:prstGeom prst="rect">
                  <a:avLst/>
                </a:prstGeom>
                <a:noFill/>
              </p:spPr>
              <p:txBody>
                <a:bodyPr wrap="square" rtlCol="0">
                  <a:spAutoFit/>
                </a:bodyPr>
                <a:lstStyle/>
                <a:p>
                  <a:pPr algn="ct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f>
                          <m:fPr>
                            <m:ctrlPr>
                              <a:rPr lang="en-US" sz="1800" i="1">
                                <a:latin typeface="Cambria Math" panose="02040503050406030204" pitchFamily="18" charset="0"/>
                              </a:rPr>
                            </m:ctrlPr>
                          </m:fPr>
                          <m:num>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e>
                            </m:d>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𝑔</m:t>
                                </m:r>
                              </m:sub>
                            </m:sSub>
                          </m:num>
                          <m:den>
                            <m:sSub>
                              <m:sSubPr>
                                <m:ctrlPr>
                                  <a:rPr lang="en-US" sz="1800" i="1">
                                    <a:latin typeface="Cambria Math" panose="02040503050406030204" pitchFamily="18" charset="0"/>
                                  </a:rPr>
                                </m:ctrlPr>
                              </m:sSubPr>
                              <m:e>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𝑔</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e>
                                </m:d>
                                <m:r>
                                  <a:rPr lang="en-US" sz="1800" i="1">
                                    <a:latin typeface="Cambria Math"/>
                                  </a:rPr>
                                  <m:t>𝑅</m:t>
                                </m:r>
                              </m:e>
                              <m:sub>
                                <m:r>
                                  <a:rPr lang="en-US" sz="1800" i="1">
                                    <a:latin typeface="Cambria Math"/>
                                  </a:rPr>
                                  <m:t>𝑎</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num>
                          <m:den>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den>
                        </m:f>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r>
                          <a:rPr lang="en-US" sz="1800" i="1">
                            <a:latin typeface="Cambria Math"/>
                          </a:rPr>
                          <m:t>.</m:t>
                        </m:r>
                      </m:oMath>
                    </m:oMathPara>
                  </a14:m>
                  <a:endParaRPr lang="en-US" sz="1800" dirty="0"/>
                </a:p>
              </p:txBody>
            </p:sp>
          </mc:Choice>
          <mc:Fallback xmlns="">
            <p:sp>
              <p:nvSpPr>
                <p:cNvPr id="62" name="TextBox 61"/>
                <p:cNvSpPr txBox="1">
                  <a:spLocks noRot="1" noChangeAspect="1" noMove="1" noResize="1" noEditPoints="1" noAdjustHandles="1" noChangeArrowheads="1" noChangeShapeType="1" noTextEdit="1"/>
                </p:cNvSpPr>
                <p:nvPr/>
              </p:nvSpPr>
              <p:spPr>
                <a:xfrm>
                  <a:off x="533400" y="5002981"/>
                  <a:ext cx="3664721" cy="770788"/>
                </a:xfrm>
                <a:prstGeom prst="rect">
                  <a:avLst/>
                </a:prstGeom>
                <a:blipFill>
                  <a:blip r:embed="rId7"/>
                  <a:stretch>
                    <a:fillRect/>
                  </a:stretch>
                </a:blipFill>
              </p:spPr>
              <p:txBody>
                <a:bodyPr/>
                <a:lstStyle/>
                <a:p>
                  <a:r>
                    <a:rPr lang="en-US">
                      <a:noFill/>
                    </a:rPr>
                    <a:t> </a:t>
                  </a:r>
                </a:p>
              </p:txBody>
            </p:sp>
          </mc:Fallback>
        </mc:AlternateContent>
        <p:sp>
          <p:nvSpPr>
            <p:cNvPr id="7" name="Rectangle 6"/>
            <p:cNvSpPr/>
            <p:nvPr/>
          </p:nvSpPr>
          <p:spPr>
            <a:xfrm>
              <a:off x="533400" y="4795147"/>
              <a:ext cx="3675254" cy="12246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mc:AlternateContent xmlns:mc="http://schemas.openxmlformats.org/markup-compatibility/2006" xmlns:a14="http://schemas.microsoft.com/office/drawing/2010/main">
        <mc:Choice Requires="a14">
          <p:sp>
            <p:nvSpPr>
              <p:cNvPr id="69" name="TextBox 68"/>
              <p:cNvSpPr txBox="1"/>
              <p:nvPr/>
            </p:nvSpPr>
            <p:spPr>
              <a:xfrm>
                <a:off x="7931999" y="2502864"/>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69" name="TextBox 68"/>
              <p:cNvSpPr txBox="1">
                <a:spLocks noRot="1" noChangeAspect="1" noMove="1" noResize="1" noEditPoints="1" noAdjustHandles="1" noChangeArrowheads="1" noChangeShapeType="1" noTextEdit="1"/>
              </p:cNvSpPr>
              <p:nvPr/>
            </p:nvSpPr>
            <p:spPr>
              <a:xfrm>
                <a:off x="7931999" y="2502864"/>
                <a:ext cx="533400" cy="369332"/>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7919266" y="2950163"/>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𝑝</m:t>
                          </m:r>
                        </m:sub>
                      </m:sSub>
                    </m:oMath>
                  </m:oMathPara>
                </a14:m>
                <a:endParaRPr lang="en-US" sz="1800" dirty="0"/>
              </a:p>
            </p:txBody>
          </p:sp>
        </mc:Choice>
        <mc:Fallback xmlns="">
          <p:sp>
            <p:nvSpPr>
              <p:cNvPr id="70" name="TextBox 69"/>
              <p:cNvSpPr txBox="1">
                <a:spLocks noRot="1" noChangeAspect="1" noMove="1" noResize="1" noEditPoints="1" noAdjustHandles="1" noChangeArrowheads="1" noChangeShapeType="1" noTextEdit="1"/>
              </p:cNvSpPr>
              <p:nvPr/>
            </p:nvSpPr>
            <p:spPr>
              <a:xfrm>
                <a:off x="7919266" y="2950163"/>
                <a:ext cx="533400" cy="390748"/>
              </a:xfrm>
              <a:prstGeom prst="rect">
                <a:avLst/>
              </a:prstGeom>
              <a:blipFill>
                <a:blip r:embed="rId9"/>
                <a:stretch>
                  <a:fillRect b="-3125"/>
                </a:stretch>
              </a:blipFill>
            </p:spPr>
            <p:txBody>
              <a:bodyPr/>
              <a:lstStyle/>
              <a:p>
                <a:r>
                  <a:rPr lang="en-US">
                    <a:noFill/>
                  </a:rPr>
                  <a:t> </a:t>
                </a:r>
              </a:p>
            </p:txBody>
          </p:sp>
        </mc:Fallback>
      </mc:AlternateContent>
      <p:grpSp>
        <p:nvGrpSpPr>
          <p:cNvPr id="72" name="Group 71"/>
          <p:cNvGrpSpPr/>
          <p:nvPr/>
        </p:nvGrpSpPr>
        <p:grpSpPr>
          <a:xfrm>
            <a:off x="7989204" y="2128186"/>
            <a:ext cx="381000" cy="373120"/>
            <a:chOff x="6434960" y="1150880"/>
            <a:chExt cx="381000" cy="373120"/>
          </a:xfrm>
        </p:grpSpPr>
        <p:cxnSp>
          <p:nvCxnSpPr>
            <p:cNvPr id="87" name="Straight Arrow Connector 86"/>
            <p:cNvCxnSpPr/>
            <p:nvPr/>
          </p:nvCxnSpPr>
          <p:spPr>
            <a:xfrm>
              <a:off x="6526940" y="1524000"/>
              <a:ext cx="223330" cy="0"/>
            </a:xfrm>
            <a:prstGeom prst="straightConnector1">
              <a:avLst/>
            </a:prstGeom>
            <a:ln w="19050">
              <a:solidFill>
                <a:srgbClr val="000066"/>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8" name="TextBox 87"/>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000066"/>
                                </a:solidFill>
                                <a:latin typeface="Cambria Math" panose="02040503050406030204" pitchFamily="18" charset="0"/>
                              </a:rPr>
                            </m:ctrlPr>
                          </m:sSubPr>
                          <m:e>
                            <m:r>
                              <a:rPr lang="en-US" sz="1800" i="1">
                                <a:solidFill>
                                  <a:srgbClr val="000066"/>
                                </a:solidFill>
                                <a:latin typeface="Cambria Math"/>
                              </a:rPr>
                              <m:t>𝑖</m:t>
                            </m:r>
                          </m:e>
                          <m:sub>
                            <m:r>
                              <a:rPr lang="en-US" sz="1800" i="1">
                                <a:solidFill>
                                  <a:srgbClr val="000066"/>
                                </a:solidFill>
                                <a:latin typeface="Cambria Math"/>
                              </a:rPr>
                              <m:t>𝑛</m:t>
                            </m:r>
                          </m:sub>
                        </m:sSub>
                      </m:oMath>
                    </m:oMathPara>
                  </a14:m>
                  <a:endParaRPr lang="en-US" sz="1800" dirty="0">
                    <a:solidFill>
                      <a:srgbClr val="000066"/>
                    </a:solidFill>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10"/>
                  <a:stretch>
                    <a:fillRect/>
                  </a:stretch>
                </a:blipFill>
              </p:spPr>
              <p:txBody>
                <a:bodyPr/>
                <a:lstStyle/>
                <a:p>
                  <a:r>
                    <a:rPr lang="en-US">
                      <a:noFill/>
                    </a:rPr>
                    <a:t> </a:t>
                  </a:r>
                </a:p>
              </p:txBody>
            </p:sp>
          </mc:Fallback>
        </mc:AlternateContent>
      </p:grpSp>
      <p:grpSp>
        <p:nvGrpSpPr>
          <p:cNvPr id="81" name="Group 80"/>
          <p:cNvGrpSpPr/>
          <p:nvPr/>
        </p:nvGrpSpPr>
        <p:grpSpPr>
          <a:xfrm>
            <a:off x="8029144" y="1299210"/>
            <a:ext cx="732926" cy="391582"/>
            <a:chOff x="6468871" y="255406"/>
            <a:chExt cx="732926" cy="391582"/>
          </a:xfrm>
        </p:grpSpPr>
        <p:cxnSp>
          <p:nvCxnSpPr>
            <p:cNvPr id="85" name="Straight Arrow Connector 84"/>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Box 85"/>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86" name="TextBox 85"/>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1"/>
                  <a:stretch>
                    <a:fillRect b="-10938"/>
                  </a:stretch>
                </a:blipFill>
              </p:spPr>
              <p:txBody>
                <a:bodyPr/>
                <a:lstStyle/>
                <a:p>
                  <a:r>
                    <a:rPr lang="en-US">
                      <a:noFill/>
                    </a:rPr>
                    <a:t> </a:t>
                  </a:r>
                </a:p>
              </p:txBody>
            </p:sp>
          </mc:Fallback>
        </mc:AlternateContent>
      </p:grpSp>
      <p:grpSp>
        <p:nvGrpSpPr>
          <p:cNvPr id="82" name="Group 81"/>
          <p:cNvGrpSpPr/>
          <p:nvPr/>
        </p:nvGrpSpPr>
        <p:grpSpPr>
          <a:xfrm>
            <a:off x="6176497" y="2115115"/>
            <a:ext cx="484884" cy="369332"/>
            <a:chOff x="5130515" y="893249"/>
            <a:chExt cx="484884" cy="369332"/>
          </a:xfrm>
        </p:grpSpPr>
        <p:cxnSp>
          <p:nvCxnSpPr>
            <p:cNvPr id="83" name="Straight Arrow Connector 82"/>
            <p:cNvCxnSpPr/>
            <p:nvPr/>
          </p:nvCxnSpPr>
          <p:spPr>
            <a:xfrm>
              <a:off x="5181600" y="122585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4" name="TextBox 83"/>
                <p:cNvSpPr txBox="1"/>
                <p:nvPr/>
              </p:nvSpPr>
              <p:spPr>
                <a:xfrm>
                  <a:off x="5130515" y="893249"/>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oMath>
                    </m:oMathPara>
                  </a14:m>
                  <a:endParaRPr lang="en-US" sz="1800" dirty="0"/>
                </a:p>
              </p:txBody>
            </p:sp>
          </mc:Choice>
          <mc:Fallback xmlns="">
            <p:sp>
              <p:nvSpPr>
                <p:cNvPr id="84" name="TextBox 83"/>
                <p:cNvSpPr txBox="1">
                  <a:spLocks noRot="1" noChangeAspect="1" noMove="1" noResize="1" noEditPoints="1" noAdjustHandles="1" noChangeArrowheads="1" noChangeShapeType="1" noTextEdit="1"/>
                </p:cNvSpPr>
                <p:nvPr/>
              </p:nvSpPr>
              <p:spPr>
                <a:xfrm>
                  <a:off x="5130515" y="893249"/>
                  <a:ext cx="432085" cy="369332"/>
                </a:xfrm>
                <a:prstGeom prst="rect">
                  <a:avLst/>
                </a:prstGeom>
                <a:blipFill>
                  <a:blip r:embed="rId12"/>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25" name="TextBox 24"/>
              <p:cNvSpPr txBox="1"/>
              <p:nvPr/>
            </p:nvSpPr>
            <p:spPr>
              <a:xfrm>
                <a:off x="2204221" y="2773587"/>
                <a:ext cx="3664721" cy="565604"/>
              </a:xfrm>
              <a:prstGeom prst="rect">
                <a:avLst/>
              </a:prstGeom>
              <a:noFill/>
            </p:spPr>
            <p:txBody>
              <a:bodyPr wrap="square" rtlCol="0">
                <a:spAutoFit/>
              </a:bodyPr>
              <a:lstStyle/>
              <a:p>
                <a:pPr algn="ctr"/>
                <a14:m>
                  <m:oMath xmlns:m="http://schemas.openxmlformats.org/officeDocument/2006/math">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𝑝</m:t>
                        </m:r>
                      </m:sub>
                    </m:sSub>
                    <m:r>
                      <a:rPr lang="en-US" sz="1800" i="1">
                        <a:solidFill>
                          <a:srgbClr val="C20891"/>
                        </a:solidFill>
                        <a:latin typeface="Cambria Math"/>
                      </a:rPr>
                      <m:t>=</m:t>
                    </m:r>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𝑣</m:t>
                        </m:r>
                      </m:e>
                      <m:sub>
                        <m:r>
                          <a:rPr lang="en-US" sz="1800" i="1">
                            <a:solidFill>
                              <a:srgbClr val="C20891"/>
                            </a:solidFill>
                            <a:latin typeface="Cambria Math"/>
                          </a:rPr>
                          <m:t>𝑏</m:t>
                        </m:r>
                      </m:sub>
                    </m:sSub>
                    <m:f>
                      <m:fPr>
                        <m:ctrlPr>
                          <a:rPr lang="en-US" sz="1800" i="1">
                            <a:solidFill>
                              <a:srgbClr val="C20891"/>
                            </a:solidFill>
                            <a:latin typeface="Cambria Math" panose="02040503050406030204" pitchFamily="18" charset="0"/>
                          </a:rPr>
                        </m:ctrlPr>
                      </m:fPr>
                      <m:num>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𝑅</m:t>
                            </m:r>
                          </m:e>
                          <m:sub>
                            <m:r>
                              <a:rPr lang="en-US" sz="1800" i="1">
                                <a:solidFill>
                                  <a:srgbClr val="C20891"/>
                                </a:solidFill>
                                <a:latin typeface="Cambria Math"/>
                              </a:rPr>
                              <m:t>𝑔</m:t>
                            </m:r>
                          </m:sub>
                        </m:sSub>
                      </m:num>
                      <m:den>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𝑅</m:t>
                            </m:r>
                          </m:e>
                          <m:sub>
                            <m:r>
                              <a:rPr lang="en-US" sz="1800" i="1">
                                <a:solidFill>
                                  <a:srgbClr val="C20891"/>
                                </a:solidFill>
                                <a:latin typeface="Cambria Math"/>
                              </a:rPr>
                              <m:t>𝑔</m:t>
                            </m:r>
                          </m:sub>
                        </m:sSub>
                        <m:r>
                          <a:rPr lang="en-US" sz="1800" i="1">
                            <a:solidFill>
                              <a:srgbClr val="C20891"/>
                            </a:solidFill>
                            <a:latin typeface="Cambria Math"/>
                          </a:rPr>
                          <m:t>+</m:t>
                        </m:r>
                        <m:sSub>
                          <m:sSubPr>
                            <m:ctrlPr>
                              <a:rPr lang="en-US" sz="1800" i="1">
                                <a:solidFill>
                                  <a:srgbClr val="C20891"/>
                                </a:solidFill>
                                <a:latin typeface="Cambria Math" panose="02040503050406030204" pitchFamily="18" charset="0"/>
                              </a:rPr>
                            </m:ctrlPr>
                          </m:sSubPr>
                          <m:e>
                            <m:r>
                              <a:rPr lang="en-US" sz="1800" i="1">
                                <a:solidFill>
                                  <a:srgbClr val="C20891"/>
                                </a:solidFill>
                                <a:latin typeface="Cambria Math"/>
                              </a:rPr>
                              <m:t>𝑅</m:t>
                            </m:r>
                          </m:e>
                          <m:sub>
                            <m:r>
                              <a:rPr lang="en-US" sz="1800" i="1">
                                <a:solidFill>
                                  <a:srgbClr val="C20891"/>
                                </a:solidFill>
                                <a:latin typeface="Cambria Math"/>
                              </a:rPr>
                              <m:t>𝑏</m:t>
                            </m:r>
                          </m:sub>
                        </m:sSub>
                      </m:den>
                    </m:f>
                    <m:r>
                      <a:rPr lang="en-US" sz="1800" i="1">
                        <a:solidFill>
                          <a:srgbClr val="C20891"/>
                        </a:solidFill>
                        <a:latin typeface="Cambria Math"/>
                      </a:rPr>
                      <m:t>.</m:t>
                    </m:r>
                  </m:oMath>
                </a14:m>
                <a:r>
                  <a:rPr lang="en-US" sz="1800" dirty="0">
                    <a:solidFill>
                      <a:srgbClr val="C20891"/>
                    </a:solidFill>
                  </a:rPr>
                  <a:t> </a:t>
                </a:r>
              </a:p>
            </p:txBody>
          </p:sp>
        </mc:Choice>
        <mc:Fallback xmlns="">
          <p:sp>
            <p:nvSpPr>
              <p:cNvPr id="25" name="TextBox 24"/>
              <p:cNvSpPr txBox="1">
                <a:spLocks noRot="1" noChangeAspect="1" noMove="1" noResize="1" noEditPoints="1" noAdjustHandles="1" noChangeArrowheads="1" noChangeShapeType="1" noTextEdit="1"/>
              </p:cNvSpPr>
              <p:nvPr/>
            </p:nvSpPr>
            <p:spPr>
              <a:xfrm>
                <a:off x="2204221" y="2773587"/>
                <a:ext cx="3664721" cy="565604"/>
              </a:xfrm>
              <a:prstGeom prst="rect">
                <a:avLst/>
              </a:prstGeom>
              <a:blipFill>
                <a:blip r:embed="rId13"/>
                <a:stretch>
                  <a:fillRect b="-1075"/>
                </a:stretch>
              </a:blipFill>
            </p:spPr>
            <p:txBody>
              <a:bodyPr/>
              <a:lstStyle/>
              <a:p>
                <a:r>
                  <a:rPr lang="en-US">
                    <a:noFill/>
                  </a:rPr>
                  <a:t> </a:t>
                </a:r>
              </a:p>
            </p:txBody>
          </p:sp>
        </mc:Fallback>
      </mc:AlternateContent>
      <p:grpSp>
        <p:nvGrpSpPr>
          <p:cNvPr id="14" name="Group 13"/>
          <p:cNvGrpSpPr/>
          <p:nvPr/>
        </p:nvGrpSpPr>
        <p:grpSpPr>
          <a:xfrm>
            <a:off x="5709421" y="1583129"/>
            <a:ext cx="4866313" cy="2880276"/>
            <a:chOff x="4038600" y="1383031"/>
            <a:chExt cx="4866313" cy="2880276"/>
          </a:xfrm>
        </p:grpSpPr>
        <p:cxnSp>
          <p:nvCxnSpPr>
            <p:cNvPr id="10" name="Straight Connector 9"/>
            <p:cNvCxnSpPr/>
            <p:nvPr/>
          </p:nvCxnSpPr>
          <p:spPr>
            <a:xfrm>
              <a:off x="6648587" y="2098891"/>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48587" y="2098891"/>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657784" y="2594191"/>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724787" y="234654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6724787" y="278469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6115187" y="2822791"/>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7273427" y="241893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7296286" y="2152233"/>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7273428" y="264753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7296288" y="2662772"/>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7593468" y="255609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7593468" y="2594191"/>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42522" y="2653524"/>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6745807" y="2103206"/>
              <a:ext cx="295603" cy="369332"/>
            </a:xfrm>
            <a:prstGeom prst="rect">
              <a:avLst/>
            </a:prstGeom>
            <a:noFill/>
          </p:spPr>
          <p:txBody>
            <a:bodyPr wrap="square" rtlCol="0">
              <a:spAutoFit/>
            </a:bodyPr>
            <a:lstStyle/>
            <a:p>
              <a:r>
                <a:rPr lang="en-US" sz="1800" dirty="0"/>
                <a:t>_</a:t>
              </a:r>
            </a:p>
          </p:txBody>
        </p:sp>
        <p:grpSp>
          <p:nvGrpSpPr>
            <p:cNvPr id="9" name="Group 8"/>
            <p:cNvGrpSpPr/>
            <p:nvPr/>
          </p:nvGrpSpPr>
          <p:grpSpPr>
            <a:xfrm>
              <a:off x="8300568" y="3869273"/>
              <a:ext cx="218090" cy="342218"/>
              <a:chOff x="6766172" y="4078518"/>
              <a:chExt cx="218090" cy="342218"/>
            </a:xfrm>
          </p:grpSpPr>
          <p:cxnSp>
            <p:nvCxnSpPr>
              <p:cNvPr id="35" name="Straight Connector 34"/>
              <p:cNvCxnSpPr/>
              <p:nvPr/>
            </p:nvCxnSpPr>
            <p:spPr>
              <a:xfrm>
                <a:off x="6879812" y="4078518"/>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flipV="1">
                <a:off x="6766172" y="4268336"/>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cxnSp>
          <p:nvCxnSpPr>
            <p:cNvPr id="14340" name="Straight Connector 14339"/>
            <p:cNvCxnSpPr/>
            <p:nvPr/>
          </p:nvCxnSpPr>
          <p:spPr>
            <a:xfrm>
              <a:off x="5257800" y="2831331"/>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bwMode="auto">
            <a:xfrm flipV="1">
              <a:off x="4572000" y="2384567"/>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5029781" y="3131657"/>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nvGrpSpPr>
            <p:cNvPr id="4" name="Group 3"/>
            <p:cNvGrpSpPr/>
            <p:nvPr/>
          </p:nvGrpSpPr>
          <p:grpSpPr>
            <a:xfrm>
              <a:off x="6924864" y="1383031"/>
              <a:ext cx="565150" cy="300036"/>
              <a:chOff x="6924864" y="1383031"/>
              <a:chExt cx="565150" cy="300036"/>
            </a:xfrm>
          </p:grpSpPr>
          <p:cxnSp>
            <p:nvCxnSpPr>
              <p:cNvPr id="128" name="Straight Connector 127"/>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35" name="Straight Connector 134"/>
            <p:cNvCxnSpPr/>
            <p:nvPr/>
          </p:nvCxnSpPr>
          <p:spPr bwMode="auto">
            <a:xfrm rot="16200000" flipV="1">
              <a:off x="6635146" y="1233011"/>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7779733" y="1233011"/>
              <a:ext cx="0" cy="579438"/>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7" name="TextBox 136"/>
                <p:cNvSpPr txBox="1"/>
                <p:nvPr/>
              </p:nvSpPr>
              <p:spPr>
                <a:xfrm>
                  <a:off x="6946391" y="1612017"/>
                  <a:ext cx="486992"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𝑓</m:t>
                            </m:r>
                          </m:sub>
                        </m:sSub>
                      </m:oMath>
                    </m:oMathPara>
                  </a14:m>
                  <a:endParaRPr lang="en-US" sz="1800" dirty="0">
                    <a:latin typeface="Symbol" pitchFamily="18" charset="2"/>
                  </a:endParaRPr>
                </a:p>
              </p:txBody>
            </p:sp>
          </mc:Choice>
          <mc:Fallback xmlns="">
            <p:sp>
              <p:nvSpPr>
                <p:cNvPr id="137" name="TextBox 136"/>
                <p:cNvSpPr txBox="1">
                  <a:spLocks noRot="1" noChangeAspect="1" noMove="1" noResize="1" noEditPoints="1" noAdjustHandles="1" noChangeArrowheads="1" noChangeShapeType="1" noTextEdit="1"/>
                </p:cNvSpPr>
                <p:nvPr/>
              </p:nvSpPr>
              <p:spPr>
                <a:xfrm>
                  <a:off x="6946391" y="1612017"/>
                  <a:ext cx="486992" cy="391582"/>
                </a:xfrm>
                <a:prstGeom prst="rect">
                  <a:avLst/>
                </a:prstGeom>
                <a:blipFill>
                  <a:blip r:embed="rId14"/>
                  <a:stretch>
                    <a:fillRect b="-10938"/>
                  </a:stretch>
                </a:blipFill>
              </p:spPr>
              <p:txBody>
                <a:bodyPr/>
                <a:lstStyle/>
                <a:p>
                  <a:r>
                    <a:rPr lang="en-US">
                      <a:noFill/>
                    </a:rPr>
                    <a:t> </a:t>
                  </a:r>
                </a:p>
              </p:txBody>
            </p:sp>
          </mc:Fallback>
        </mc:AlternateContent>
        <p:cxnSp>
          <p:nvCxnSpPr>
            <p:cNvPr id="123" name="Straight Connector 122"/>
            <p:cNvCxnSpPr/>
            <p:nvPr/>
          </p:nvCxnSpPr>
          <p:spPr bwMode="auto">
            <a:xfrm rot="16200000" flipV="1">
              <a:off x="6426523" y="2086700"/>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bwMode="auto">
            <a:xfrm rot="16200000">
              <a:off x="5094890" y="2282757"/>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5095683" y="2329588"/>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5188552" y="2341494"/>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5285391" y="2330381"/>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5378258" y="2340701"/>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5471921" y="2351812"/>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5602890" y="2431981"/>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4851209" y="2086700"/>
              <a:ext cx="0" cy="579437"/>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5" name="TextBox 94"/>
                <p:cNvSpPr txBox="1"/>
                <p:nvPr/>
              </p:nvSpPr>
              <p:spPr>
                <a:xfrm>
                  <a:off x="5184629" y="1915017"/>
                  <a:ext cx="5053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𝑎</m:t>
                            </m:r>
                          </m:sub>
                        </m:sSub>
                      </m:oMath>
                    </m:oMathPara>
                  </a14:m>
                  <a:endParaRPr lang="en-US" sz="1800" dirty="0">
                    <a:latin typeface="Symbol" pitchFamily="18" charset="2"/>
                  </a:endParaRPr>
                </a:p>
              </p:txBody>
            </p:sp>
          </mc:Choice>
          <mc:Fallback xmlns="">
            <p:sp>
              <p:nvSpPr>
                <p:cNvPr id="95" name="TextBox 94"/>
                <p:cNvSpPr txBox="1">
                  <a:spLocks noRot="1" noChangeAspect="1" noMove="1" noResize="1" noEditPoints="1" noAdjustHandles="1" noChangeArrowheads="1" noChangeShapeType="1" noTextEdit="1"/>
                </p:cNvSpPr>
                <p:nvPr/>
              </p:nvSpPr>
              <p:spPr>
                <a:xfrm>
                  <a:off x="5184629" y="1915017"/>
                  <a:ext cx="505331" cy="369332"/>
                </a:xfrm>
                <a:prstGeom prst="rect">
                  <a:avLst/>
                </a:prstGeom>
                <a:blipFill>
                  <a:blip r:embed="rId15"/>
                  <a:stretch>
                    <a:fillRect/>
                  </a:stretch>
                </a:blipFill>
              </p:spPr>
              <p:txBody>
                <a:bodyPr/>
                <a:lstStyle/>
                <a:p>
                  <a:r>
                    <a:rPr lang="en-US">
                      <a:noFill/>
                    </a:rPr>
                    <a:t> </a:t>
                  </a:r>
                </a:p>
              </p:txBody>
            </p:sp>
          </mc:Fallback>
        </mc:AlternateContent>
        <p:cxnSp>
          <p:nvCxnSpPr>
            <p:cNvPr id="14346" name="Straight Connector 14345"/>
            <p:cNvCxnSpPr/>
            <p:nvPr/>
          </p:nvCxnSpPr>
          <p:spPr>
            <a:xfrm>
              <a:off x="6345427" y="1521141"/>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8069452" y="1521141"/>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7237712" y="1977325"/>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7237712" y="1977325"/>
                  <a:ext cx="609600" cy="369332"/>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7254902" y="2794662"/>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7254902" y="2794662"/>
                  <a:ext cx="762000" cy="369332"/>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4800600" y="3440668"/>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𝑏</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4800600" y="3440668"/>
                  <a:ext cx="533400" cy="369332"/>
                </a:xfrm>
                <a:prstGeom prst="rect">
                  <a:avLst/>
                </a:prstGeom>
                <a:blipFill>
                  <a:blip r:embed="rId18"/>
                  <a:stretch>
                    <a:fillRect b="-16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7914313" y="3119924"/>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7914313" y="3119924"/>
                  <a:ext cx="990600" cy="369332"/>
                </a:xfrm>
                <a:prstGeom prst="rect">
                  <a:avLst/>
                </a:prstGeom>
                <a:blipFill>
                  <a:blip r:embed="rId19"/>
                  <a:stretch>
                    <a:fillRect/>
                  </a:stretch>
                </a:blipFill>
              </p:spPr>
              <p:txBody>
                <a:bodyPr/>
                <a:lstStyle/>
                <a:p>
                  <a:r>
                    <a:rPr lang="en-US">
                      <a:noFill/>
                    </a:rPr>
                    <a:t> </a:t>
                  </a:r>
                </a:p>
              </p:txBody>
            </p:sp>
          </mc:Fallback>
        </mc:AlternateContent>
        <p:grpSp>
          <p:nvGrpSpPr>
            <p:cNvPr id="218" name="Group 217"/>
            <p:cNvGrpSpPr/>
            <p:nvPr/>
          </p:nvGrpSpPr>
          <p:grpSpPr>
            <a:xfrm>
              <a:off x="8240133" y="2857164"/>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p:grpSp>
          <p:nvGrpSpPr>
            <p:cNvPr id="89" name="Group 88"/>
            <p:cNvGrpSpPr/>
            <p:nvPr/>
          </p:nvGrpSpPr>
          <p:grpSpPr>
            <a:xfrm>
              <a:off x="5562600" y="2682274"/>
              <a:ext cx="565150" cy="300036"/>
              <a:chOff x="6924864" y="1383031"/>
              <a:chExt cx="565150" cy="300036"/>
            </a:xfrm>
          </p:grpSpPr>
          <p:cxnSp>
            <p:nvCxnSpPr>
              <p:cNvPr id="90" name="Straight Connector 89"/>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p:nvPr/>
          </p:nvCxnSpPr>
          <p:spPr>
            <a:xfrm>
              <a:off x="5245316" y="2820384"/>
              <a:ext cx="317284"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8" name="TextBox 97"/>
                <p:cNvSpPr txBox="1"/>
                <p:nvPr/>
              </p:nvSpPr>
              <p:spPr>
                <a:xfrm>
                  <a:off x="5638800" y="2907268"/>
                  <a:ext cx="50090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𝑏</m:t>
                            </m:r>
                          </m:sub>
                        </m:sSub>
                      </m:oMath>
                    </m:oMathPara>
                  </a14:m>
                  <a:endParaRPr lang="en-US" sz="1800" dirty="0">
                    <a:latin typeface="Symbol" pitchFamily="18" charset="2"/>
                  </a:endParaRPr>
                </a:p>
              </p:txBody>
            </p:sp>
          </mc:Choice>
          <mc:Fallback xmlns="">
            <p:sp>
              <p:nvSpPr>
                <p:cNvPr id="98" name="TextBox 97"/>
                <p:cNvSpPr txBox="1">
                  <a:spLocks noRot="1" noChangeAspect="1" noMove="1" noResize="1" noEditPoints="1" noAdjustHandles="1" noChangeArrowheads="1" noChangeShapeType="1" noTextEdit="1"/>
                </p:cNvSpPr>
                <p:nvPr/>
              </p:nvSpPr>
              <p:spPr>
                <a:xfrm>
                  <a:off x="5638800" y="2907268"/>
                  <a:ext cx="500906" cy="369332"/>
                </a:xfrm>
                <a:prstGeom prst="rect">
                  <a:avLst/>
                </a:prstGeom>
                <a:blipFill>
                  <a:blip r:embed="rId20"/>
                  <a:stretch>
                    <a:fillRect b="-3333"/>
                  </a:stretch>
                </a:blipFill>
              </p:spPr>
              <p:txBody>
                <a:bodyPr/>
                <a:lstStyle/>
                <a:p>
                  <a:r>
                    <a:rPr lang="en-US">
                      <a:noFill/>
                    </a:rPr>
                    <a:t> </a:t>
                  </a:r>
                </a:p>
              </p:txBody>
            </p:sp>
          </mc:Fallback>
        </mc:AlternateContent>
        <p:cxnSp>
          <p:nvCxnSpPr>
            <p:cNvPr id="23" name="Straight Connector 22"/>
            <p:cNvCxnSpPr/>
            <p:nvPr/>
          </p:nvCxnSpPr>
          <p:spPr>
            <a:xfrm>
              <a:off x="5714589" y="2372710"/>
              <a:ext cx="454787"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02" name="Group 98"/>
            <p:cNvGrpSpPr>
              <a:grpSpLocks/>
            </p:cNvGrpSpPr>
            <p:nvPr/>
          </p:nvGrpSpPr>
          <p:grpSpPr bwMode="auto">
            <a:xfrm>
              <a:off x="4343964" y="2895600"/>
              <a:ext cx="457200" cy="480153"/>
              <a:chOff x="991181" y="2834859"/>
              <a:chExt cx="457183" cy="480153"/>
            </a:xfrm>
          </p:grpSpPr>
          <p:sp>
            <p:nvSpPr>
              <p:cNvPr id="103" name="Oval 102"/>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4"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05"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mc:AlternateContent xmlns:mc="http://schemas.openxmlformats.org/markup-compatibility/2006" xmlns:a14="http://schemas.microsoft.com/office/drawing/2010/main">
          <mc:Choice Requires="a14">
            <p:sp>
              <p:nvSpPr>
                <p:cNvPr id="106" name="TextBox 105"/>
                <p:cNvSpPr txBox="1"/>
                <p:nvPr/>
              </p:nvSpPr>
              <p:spPr>
                <a:xfrm>
                  <a:off x="4038600" y="3182009"/>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𝑎</m:t>
                            </m:r>
                          </m:sub>
                        </m:sSub>
                      </m:oMath>
                    </m:oMathPara>
                  </a14:m>
                  <a:endParaRPr lang="en-US" sz="1800" dirty="0"/>
                </a:p>
              </p:txBody>
            </p:sp>
          </mc:Choice>
          <mc:Fallback xmlns="">
            <p:sp>
              <p:nvSpPr>
                <p:cNvPr id="106" name="TextBox 105"/>
                <p:cNvSpPr txBox="1">
                  <a:spLocks noRot="1" noChangeAspect="1" noMove="1" noResize="1" noEditPoints="1" noAdjustHandles="1" noChangeArrowheads="1" noChangeShapeType="1" noTextEdit="1"/>
                </p:cNvSpPr>
                <p:nvPr/>
              </p:nvSpPr>
              <p:spPr>
                <a:xfrm>
                  <a:off x="4038600" y="3182009"/>
                  <a:ext cx="533400" cy="369332"/>
                </a:xfrm>
                <a:prstGeom prst="rect">
                  <a:avLst/>
                </a:prstGeom>
                <a:blipFill>
                  <a:blip r:embed="rId21"/>
                  <a:stretch>
                    <a:fillRect/>
                  </a:stretch>
                </a:blipFill>
              </p:spPr>
              <p:txBody>
                <a:bodyPr/>
                <a:lstStyle/>
                <a:p>
                  <a:r>
                    <a:rPr lang="en-US">
                      <a:noFill/>
                    </a:rPr>
                    <a:t> </a:t>
                  </a:r>
                </a:p>
              </p:txBody>
            </p:sp>
          </mc:Fallback>
        </mc:AlternateContent>
        <p:grpSp>
          <p:nvGrpSpPr>
            <p:cNvPr id="107" name="Group 106"/>
            <p:cNvGrpSpPr/>
            <p:nvPr/>
          </p:nvGrpSpPr>
          <p:grpSpPr>
            <a:xfrm rot="5400000">
              <a:off x="6023387" y="3311717"/>
              <a:ext cx="565150" cy="300036"/>
              <a:chOff x="6924864" y="1383031"/>
              <a:chExt cx="565150" cy="300036"/>
            </a:xfrm>
          </p:grpSpPr>
          <p:cxnSp>
            <p:nvCxnSpPr>
              <p:cNvPr id="108" name="Straight Connector 107"/>
              <p:cNvCxnSpPr/>
              <p:nvPr/>
            </p:nvCxnSpPr>
            <p:spPr bwMode="auto">
              <a:xfrm rot="16200000">
                <a:off x="6878827" y="1429068"/>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auto">
              <a:xfrm rot="16200000" flipV="1">
                <a:off x="6879620" y="1475899"/>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auto">
              <a:xfrm rot="16200000" flipH="1" flipV="1">
                <a:off x="6972489" y="148780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auto">
              <a:xfrm rot="16200000" flipV="1">
                <a:off x="7069328" y="1476692"/>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auto">
              <a:xfrm rot="16200000" flipH="1" flipV="1">
                <a:off x="7162195" y="148701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bwMode="auto">
              <a:xfrm rot="16200000" flipV="1">
                <a:off x="7255858" y="1498123"/>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bwMode="auto">
              <a:xfrm rot="16200000">
                <a:off x="7386827" y="1578292"/>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15" name="Straight Connector 14"/>
            <p:cNvCxnSpPr/>
            <p:nvPr/>
          </p:nvCxnSpPr>
          <p:spPr>
            <a:xfrm>
              <a:off x="6316986" y="2819400"/>
              <a:ext cx="0" cy="36260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H="1">
              <a:off x="6314090" y="3733801"/>
              <a:ext cx="2896" cy="362609"/>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5" name="TextBox 124"/>
                <p:cNvSpPr txBox="1"/>
                <p:nvPr/>
              </p:nvSpPr>
              <p:spPr>
                <a:xfrm>
                  <a:off x="6352669" y="3288268"/>
                  <a:ext cx="499046" cy="3919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𝑅</m:t>
                            </m:r>
                          </m:e>
                          <m:sub>
                            <m:r>
                              <a:rPr lang="en-US" sz="1800" i="1">
                                <a:latin typeface="Cambria Math"/>
                              </a:rPr>
                              <m:t>𝑔</m:t>
                            </m:r>
                          </m:sub>
                        </m:sSub>
                      </m:oMath>
                    </m:oMathPara>
                  </a14:m>
                  <a:endParaRPr lang="en-US" sz="1800" dirty="0">
                    <a:latin typeface="Symbol" pitchFamily="18" charset="2"/>
                  </a:endParaRPr>
                </a:p>
              </p:txBody>
            </p:sp>
          </mc:Choice>
          <mc:Fallback xmlns="">
            <p:sp>
              <p:nvSpPr>
                <p:cNvPr id="125" name="TextBox 124"/>
                <p:cNvSpPr txBox="1">
                  <a:spLocks noRot="1" noChangeAspect="1" noMove="1" noResize="1" noEditPoints="1" noAdjustHandles="1" noChangeArrowheads="1" noChangeShapeType="1" noTextEdit="1"/>
                </p:cNvSpPr>
                <p:nvPr/>
              </p:nvSpPr>
              <p:spPr>
                <a:xfrm>
                  <a:off x="6352669" y="3288268"/>
                  <a:ext cx="499046" cy="391902"/>
                </a:xfrm>
                <a:prstGeom prst="rect">
                  <a:avLst/>
                </a:prstGeom>
                <a:blipFill>
                  <a:blip r:embed="rId22"/>
                  <a:stretch>
                    <a:fillRect b="-4615"/>
                  </a:stretch>
                </a:blipFill>
              </p:spPr>
              <p:txBody>
                <a:bodyPr/>
                <a:lstStyle/>
                <a:p>
                  <a:r>
                    <a:rPr lang="en-US">
                      <a:noFill/>
                    </a:rPr>
                    <a:t> </a:t>
                  </a:r>
                </a:p>
              </p:txBody>
            </p:sp>
          </mc:Fallback>
        </mc:AlternateContent>
        <p:sp>
          <p:nvSpPr>
            <p:cNvPr id="126" name="Isosceles Triangle 125"/>
            <p:cNvSpPr/>
            <p:nvPr/>
          </p:nvSpPr>
          <p:spPr>
            <a:xfrm flipV="1">
              <a:off x="4453320" y="4085221"/>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7" name="Isosceles Triangle 126"/>
            <p:cNvSpPr/>
            <p:nvPr/>
          </p:nvSpPr>
          <p:spPr>
            <a:xfrm flipV="1">
              <a:off x="5151451" y="4110907"/>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8" name="Isosceles Triangle 137"/>
            <p:cNvSpPr/>
            <p:nvPr/>
          </p:nvSpPr>
          <p:spPr>
            <a:xfrm flipV="1">
              <a:off x="6193240" y="4110907"/>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2026170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Voltage Comparator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73F78E6-5D8A-4644-8274-FFD4C6EB05C3}"/>
                  </a:ext>
                </a:extLst>
              </p:cNvPr>
              <p:cNvSpPr>
                <a:spLocks noGrp="1"/>
              </p:cNvSpPr>
              <p:nvPr>
                <p:ph idx="1"/>
              </p:nvPr>
            </p:nvSpPr>
            <p:spPr>
              <a:xfrm>
                <a:off x="228600" y="1280160"/>
                <a:ext cx="5162415" cy="5196840"/>
              </a:xfrm>
            </p:spPr>
            <p:txBody>
              <a:bodyPr/>
              <a:lstStyle/>
              <a:p>
                <a:r>
                  <a:rPr lang="en-US" dirty="0"/>
                  <a:t>Without any feedback resistor to connect the output to the input, the op amp acts as a digital logic device.</a:t>
                </a:r>
              </a:p>
              <a:p>
                <a:r>
                  <a:rPr lang="en-US" dirty="0"/>
                  <a:t>If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𝑖𝑛</m:t>
                        </m:r>
                      </m:sub>
                    </m:sSub>
                    <m:r>
                      <a:rPr lang="en-US" i="1">
                        <a:latin typeface="Cambria Math"/>
                      </a:rPr>
                      <m:t>&gt;</m:t>
                    </m:r>
                    <m:sSub>
                      <m:sSubPr>
                        <m:ctrlPr>
                          <a:rPr lang="en-US" i="1">
                            <a:latin typeface="Cambria Math" panose="02040503050406030204" pitchFamily="18" charset="0"/>
                          </a:rPr>
                        </m:ctrlPr>
                      </m:sSubPr>
                      <m:e>
                        <m:r>
                          <a:rPr lang="en-US" i="1">
                            <a:latin typeface="Cambria Math"/>
                          </a:rPr>
                          <m:t>𝑣</m:t>
                        </m:r>
                      </m:e>
                      <m:sub>
                        <m:r>
                          <a:rPr lang="en-US" i="1">
                            <a:latin typeface="Cambria Math"/>
                          </a:rPr>
                          <m:t>𝑟𝑒𝑓</m:t>
                        </m:r>
                      </m:sub>
                    </m:sSub>
                  </m:oMath>
                </a14:m>
                <a:r>
                  <a:rPr lang="en-US" dirty="0"/>
                  <a:t>, the op amp will try to produce a very large (positive) output voltage and the output will saturate at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sSub>
                      <m:sSubPr>
                        <m:ctrlPr>
                          <a:rPr lang="en-US" i="1">
                            <a:latin typeface="Cambria Math" panose="02040503050406030204" pitchFamily="18" charset="0"/>
                          </a:rPr>
                        </m:ctrlPr>
                      </m:sSubPr>
                      <m:e>
                        <m:r>
                          <a:rPr lang="en-US" i="1">
                            <a:latin typeface="Cambria Math"/>
                          </a:rPr>
                          <m:t>𝑉</m:t>
                        </m:r>
                      </m:e>
                      <m:sub>
                        <m:r>
                          <a:rPr lang="en-US" i="1">
                            <a:latin typeface="Cambria Math"/>
                          </a:rPr>
                          <m:t>𝐶𝐶</m:t>
                        </m:r>
                      </m:sub>
                    </m:sSub>
                  </m:oMath>
                </a14:m>
                <a:r>
                  <a:rPr lang="en-US" dirty="0"/>
                  <a:t>.</a:t>
                </a:r>
              </a:p>
              <a:p>
                <a:r>
                  <a:rPr lang="en-US" dirty="0"/>
                  <a:t>If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𝑖𝑛</m:t>
                        </m:r>
                      </m:sub>
                    </m:sSub>
                    <m:r>
                      <a:rPr lang="en-US" i="1">
                        <a:latin typeface="Cambria Math"/>
                      </a:rPr>
                      <m:t>&lt;</m:t>
                    </m:r>
                    <m:sSub>
                      <m:sSubPr>
                        <m:ctrlPr>
                          <a:rPr lang="en-US" i="1">
                            <a:latin typeface="Cambria Math" panose="02040503050406030204" pitchFamily="18" charset="0"/>
                          </a:rPr>
                        </m:ctrlPr>
                      </m:sSubPr>
                      <m:e>
                        <m:r>
                          <a:rPr lang="en-US" i="1">
                            <a:latin typeface="Cambria Math"/>
                          </a:rPr>
                          <m:t>𝑣</m:t>
                        </m:r>
                      </m:e>
                      <m:sub>
                        <m:r>
                          <a:rPr lang="en-US" i="1">
                            <a:latin typeface="Cambria Math"/>
                          </a:rPr>
                          <m:t>𝑟𝑒𝑓</m:t>
                        </m:r>
                      </m:sub>
                    </m:sSub>
                  </m:oMath>
                </a14:m>
                <a:r>
                  <a:rPr lang="en-US" dirty="0"/>
                  <a:t>, the op amp will try to produce a very large (negative) output voltage and the output will saturate at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sSub>
                      <m:sSubPr>
                        <m:ctrlPr>
                          <a:rPr lang="en-US" i="1">
                            <a:latin typeface="Cambria Math" panose="02040503050406030204" pitchFamily="18" charset="0"/>
                          </a:rPr>
                        </m:ctrlPr>
                      </m:sSubPr>
                      <m:e>
                        <m:r>
                          <a:rPr lang="en-US" i="1">
                            <a:latin typeface="Cambria Math"/>
                          </a:rPr>
                          <m:t>−</m:t>
                        </m:r>
                        <m:r>
                          <a:rPr lang="en-US" i="1">
                            <a:latin typeface="Cambria Math"/>
                          </a:rPr>
                          <m:t>𝑉</m:t>
                        </m:r>
                      </m:e>
                      <m:sub>
                        <m:r>
                          <a:rPr lang="en-US" i="1">
                            <a:latin typeface="Cambria Math"/>
                          </a:rPr>
                          <m:t>𝐶𝐶</m:t>
                        </m:r>
                      </m:sub>
                    </m:sSub>
                  </m:oMath>
                </a14:m>
                <a:r>
                  <a:rPr lang="en-US" dirty="0"/>
                  <a:t>.</a:t>
                </a:r>
              </a:p>
              <a:p>
                <a:endParaRPr lang="en-US" dirty="0"/>
              </a:p>
              <a:p>
                <a:endParaRPr lang="en-US" dirty="0"/>
              </a:p>
            </p:txBody>
          </p:sp>
        </mc:Choice>
        <mc:Fallback xmlns="">
          <p:sp>
            <p:nvSpPr>
              <p:cNvPr id="3" name="Content Placeholder 2">
                <a:extLst>
                  <a:ext uri="{FF2B5EF4-FFF2-40B4-BE49-F238E27FC236}">
                    <a16:creationId xmlns:a16="http://schemas.microsoft.com/office/drawing/2014/main" id="{173F78E6-5D8A-4644-8274-FFD4C6EB05C3}"/>
                  </a:ext>
                </a:extLst>
              </p:cNvPr>
              <p:cNvSpPr>
                <a:spLocks noGrp="1" noRot="1" noChangeAspect="1" noMove="1" noResize="1" noEditPoints="1" noAdjustHandles="1" noChangeArrowheads="1" noChangeShapeType="1" noTextEdit="1"/>
              </p:cNvSpPr>
              <p:nvPr>
                <p:ph idx="1"/>
              </p:nvPr>
            </p:nvSpPr>
            <p:spPr>
              <a:xfrm>
                <a:off x="228600" y="1280160"/>
                <a:ext cx="5162415" cy="5196840"/>
              </a:xfrm>
              <a:blipFill>
                <a:blip r:embed="rId3"/>
                <a:stretch>
                  <a:fillRect l="-1064" t="-469"/>
                </a:stretch>
              </a:blipFill>
            </p:spPr>
            <p:txBody>
              <a:bodyPr/>
              <a:lstStyle/>
              <a:p>
                <a:r>
                  <a:rPr lang="en-US">
                    <a:noFill/>
                  </a:rPr>
                  <a:t> </a:t>
                </a:r>
              </a:p>
            </p:txBody>
          </p:sp>
        </mc:Fallback>
      </mc:AlternateContent>
      <p:grpSp>
        <p:nvGrpSpPr>
          <p:cNvPr id="30" name="Group 29"/>
          <p:cNvGrpSpPr/>
          <p:nvPr/>
        </p:nvGrpSpPr>
        <p:grpSpPr>
          <a:xfrm>
            <a:off x="6264275" y="1343026"/>
            <a:ext cx="4180513" cy="2163907"/>
            <a:chOff x="4724400" y="1977325"/>
            <a:chExt cx="4180513" cy="2163907"/>
          </a:xfrm>
        </p:grpSpPr>
        <p:cxnSp>
          <p:nvCxnSpPr>
            <p:cNvPr id="10" name="Straight Connector 9"/>
            <p:cNvCxnSpPr/>
            <p:nvPr/>
          </p:nvCxnSpPr>
          <p:spPr>
            <a:xfrm>
              <a:off x="6648587" y="2098891"/>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48587" y="2098891"/>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657784" y="2594191"/>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724787" y="234654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6724787" y="278469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flipV="1">
              <a:off x="5867400" y="2822791"/>
              <a:ext cx="903106" cy="381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7273427" y="241893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7296286" y="2152233"/>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7273428" y="264753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7296288" y="2662772"/>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7593468" y="2556091"/>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7593468" y="2594191"/>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42522" y="2653524"/>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6745807" y="2103206"/>
              <a:ext cx="295603" cy="369332"/>
            </a:xfrm>
            <a:prstGeom prst="rect">
              <a:avLst/>
            </a:prstGeom>
            <a:noFill/>
          </p:spPr>
          <p:txBody>
            <a:bodyPr wrap="square" rtlCol="0">
              <a:spAutoFit/>
            </a:bodyPr>
            <a:lstStyle/>
            <a:p>
              <a:r>
                <a:rPr lang="en-US" sz="1800" dirty="0"/>
                <a:t>_</a:t>
              </a:r>
            </a:p>
          </p:txBody>
        </p:sp>
        <p:cxnSp>
          <p:nvCxnSpPr>
            <p:cNvPr id="35" name="Straight Connector 34"/>
            <p:cNvCxnSpPr/>
            <p:nvPr/>
          </p:nvCxnSpPr>
          <p:spPr>
            <a:xfrm>
              <a:off x="8394200" y="3799014"/>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Isosceles Triangle 35"/>
            <p:cNvSpPr/>
            <p:nvPr/>
          </p:nvSpPr>
          <p:spPr>
            <a:xfrm flipV="1">
              <a:off x="8280560" y="3988832"/>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21" name="Group 20"/>
            <p:cNvGrpSpPr/>
            <p:nvPr/>
          </p:nvGrpSpPr>
          <p:grpSpPr>
            <a:xfrm>
              <a:off x="5639364" y="2831331"/>
              <a:ext cx="457200" cy="1255036"/>
              <a:chOff x="5029781" y="2831331"/>
              <a:chExt cx="457200" cy="1255036"/>
            </a:xfrm>
          </p:grpSpPr>
          <p:cxnSp>
            <p:nvCxnSpPr>
              <p:cNvPr id="14340" name="Straight Connector 14339"/>
              <p:cNvCxnSpPr/>
              <p:nvPr/>
            </p:nvCxnSpPr>
            <p:spPr>
              <a:xfrm>
                <a:off x="5257800" y="2831331"/>
                <a:ext cx="0" cy="1255036"/>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5029781" y="3131657"/>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p:cxnSp>
          <p:nvCxnSpPr>
            <p:cNvPr id="123" name="Straight Connector 122"/>
            <p:cNvCxnSpPr/>
            <p:nvPr/>
          </p:nvCxnSpPr>
          <p:spPr bwMode="auto">
            <a:xfrm flipH="1" flipV="1">
              <a:off x="5257800" y="2376418"/>
              <a:ext cx="1458442" cy="2"/>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1" name="TextBox 14350"/>
                <p:cNvSpPr txBox="1"/>
                <p:nvPr/>
              </p:nvSpPr>
              <p:spPr>
                <a:xfrm>
                  <a:off x="7237712" y="1977325"/>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1" name="TextBox 14350"/>
                <p:cNvSpPr txBox="1">
                  <a:spLocks noRot="1" noChangeAspect="1" noMove="1" noResize="1" noEditPoints="1" noAdjustHandles="1" noChangeArrowheads="1" noChangeShapeType="1" noTextEdit="1"/>
                </p:cNvSpPr>
                <p:nvPr/>
              </p:nvSpPr>
              <p:spPr>
                <a:xfrm>
                  <a:off x="7237712" y="1977325"/>
                  <a:ext cx="609600"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4" name="TextBox 163"/>
                <p:cNvSpPr txBox="1"/>
                <p:nvPr/>
              </p:nvSpPr>
              <p:spPr>
                <a:xfrm>
                  <a:off x="7254902" y="2794662"/>
                  <a:ext cx="762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64" name="TextBox 163"/>
                <p:cNvSpPr txBox="1">
                  <a:spLocks noRot="1" noChangeAspect="1" noMove="1" noResize="1" noEditPoints="1" noAdjustHandles="1" noChangeArrowheads="1" noChangeShapeType="1" noTextEdit="1"/>
                </p:cNvSpPr>
                <p:nvPr/>
              </p:nvSpPr>
              <p:spPr>
                <a:xfrm>
                  <a:off x="7254902" y="2794662"/>
                  <a:ext cx="762000" cy="36933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5410200" y="3440668"/>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𝑖𝑛</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5410200" y="3440668"/>
                  <a:ext cx="533400" cy="369332"/>
                </a:xfrm>
                <a:prstGeom prst="rect">
                  <a:avLst/>
                </a:prstGeom>
                <a:blipFill>
                  <a:blip r:embed="rId6"/>
                  <a:stretch>
                    <a:fillRect b="-16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7914313" y="3119924"/>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7914313" y="3119924"/>
                  <a:ext cx="990600" cy="369332"/>
                </a:xfrm>
                <a:prstGeom prst="rect">
                  <a:avLst/>
                </a:prstGeom>
                <a:blipFill>
                  <a:blip r:embed="rId7"/>
                  <a:stretch>
                    <a:fillRect/>
                  </a:stretch>
                </a:blipFill>
              </p:spPr>
              <p:txBody>
                <a:bodyPr/>
                <a:lstStyle/>
                <a:p>
                  <a:r>
                    <a:rPr lang="en-US">
                      <a:noFill/>
                    </a:rPr>
                    <a:t> </a:t>
                  </a:r>
                </a:p>
              </p:txBody>
            </p:sp>
          </mc:Fallback>
        </mc:AlternateContent>
        <p:grpSp>
          <p:nvGrpSpPr>
            <p:cNvPr id="218" name="Group 217"/>
            <p:cNvGrpSpPr/>
            <p:nvPr/>
          </p:nvGrpSpPr>
          <p:grpSpPr>
            <a:xfrm>
              <a:off x="8240133" y="2857164"/>
              <a:ext cx="381000" cy="838200"/>
              <a:chOff x="6955220" y="3874640"/>
              <a:chExt cx="381000" cy="838200"/>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343508"/>
                <a:ext cx="381000" cy="369332"/>
              </a:xfrm>
              <a:prstGeom prst="rect">
                <a:avLst/>
              </a:prstGeom>
              <a:noFill/>
            </p:spPr>
            <p:txBody>
              <a:bodyPr wrap="square" rtlCol="0">
                <a:spAutoFit/>
              </a:bodyPr>
              <a:lstStyle/>
              <a:p>
                <a:r>
                  <a:rPr lang="en-US" sz="1800" dirty="0"/>
                  <a:t>_</a:t>
                </a:r>
              </a:p>
            </p:txBody>
          </p:sp>
        </p:grpSp>
        <p:grpSp>
          <p:nvGrpSpPr>
            <p:cNvPr id="22" name="Group 21"/>
            <p:cNvGrpSpPr/>
            <p:nvPr/>
          </p:nvGrpSpPr>
          <p:grpSpPr>
            <a:xfrm>
              <a:off x="4724400" y="2384567"/>
              <a:ext cx="762564" cy="1701800"/>
              <a:chOff x="4038600" y="2384567"/>
              <a:chExt cx="762564" cy="1701800"/>
            </a:xfrm>
          </p:grpSpPr>
          <p:cxnSp>
            <p:nvCxnSpPr>
              <p:cNvPr id="148" name="Straight Connector 147"/>
              <p:cNvCxnSpPr/>
              <p:nvPr/>
            </p:nvCxnSpPr>
            <p:spPr bwMode="auto">
              <a:xfrm flipV="1">
                <a:off x="4572000" y="2384567"/>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02" name="Group 98"/>
              <p:cNvGrpSpPr>
                <a:grpSpLocks/>
              </p:cNvGrpSpPr>
              <p:nvPr/>
            </p:nvGrpSpPr>
            <p:grpSpPr bwMode="auto">
              <a:xfrm>
                <a:off x="4343964" y="2895600"/>
                <a:ext cx="457200" cy="480153"/>
                <a:chOff x="991181" y="2834859"/>
                <a:chExt cx="457183" cy="480153"/>
              </a:xfrm>
            </p:grpSpPr>
            <p:sp>
              <p:nvSpPr>
                <p:cNvPr id="103" name="Oval 102"/>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04"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05"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mc:AlternateContent xmlns:mc="http://schemas.openxmlformats.org/markup-compatibility/2006" xmlns:a14="http://schemas.microsoft.com/office/drawing/2010/main">
            <mc:Choice Requires="a14">
              <p:sp>
                <p:nvSpPr>
                  <p:cNvPr id="106" name="TextBox 105"/>
                  <p:cNvSpPr txBox="1"/>
                  <p:nvPr/>
                </p:nvSpPr>
                <p:spPr>
                  <a:xfrm>
                    <a:off x="4038600" y="3182009"/>
                    <a:ext cx="533400"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𝑟𝑒𝑓</m:t>
                              </m:r>
                            </m:sub>
                          </m:sSub>
                        </m:oMath>
                      </m:oMathPara>
                    </a14:m>
                    <a:endParaRPr lang="en-US" sz="1800" dirty="0"/>
                  </a:p>
                </p:txBody>
              </p:sp>
            </mc:Choice>
            <mc:Fallback xmlns="">
              <p:sp>
                <p:nvSpPr>
                  <p:cNvPr id="106" name="TextBox 105"/>
                  <p:cNvSpPr txBox="1">
                    <a:spLocks noRot="1" noChangeAspect="1" noMove="1" noResize="1" noEditPoints="1" noAdjustHandles="1" noChangeArrowheads="1" noChangeShapeType="1" noTextEdit="1"/>
                  </p:cNvSpPr>
                  <p:nvPr/>
                </p:nvSpPr>
                <p:spPr>
                  <a:xfrm>
                    <a:off x="4038600" y="3182009"/>
                    <a:ext cx="533400" cy="391582"/>
                  </a:xfrm>
                  <a:prstGeom prst="rect">
                    <a:avLst/>
                  </a:prstGeom>
                  <a:blipFill>
                    <a:blip r:embed="rId8"/>
                    <a:stretch>
                      <a:fillRect r="-9195" b="-9375"/>
                    </a:stretch>
                  </a:blipFill>
                </p:spPr>
                <p:txBody>
                  <a:bodyPr/>
                  <a:lstStyle/>
                  <a:p>
                    <a:r>
                      <a:rPr lang="en-US">
                        <a:noFill/>
                      </a:rPr>
                      <a:t> </a:t>
                    </a:r>
                  </a:p>
                </p:txBody>
              </p:sp>
            </mc:Fallback>
          </mc:AlternateContent>
        </p:grpSp>
      </p:grpSp>
      <p:grpSp>
        <p:nvGrpSpPr>
          <p:cNvPr id="29" name="Group 28"/>
          <p:cNvGrpSpPr/>
          <p:nvPr/>
        </p:nvGrpSpPr>
        <p:grpSpPr>
          <a:xfrm>
            <a:off x="2182953" y="5305425"/>
            <a:ext cx="3363333" cy="1066800"/>
            <a:chOff x="4876800" y="5105400"/>
            <a:chExt cx="3363333" cy="1066800"/>
          </a:xfrm>
        </p:grpSpPr>
        <mc:AlternateContent xmlns:mc="http://schemas.openxmlformats.org/markup-compatibility/2006" xmlns:a14="http://schemas.microsoft.com/office/drawing/2010/main">
          <mc:Choice Requires="a14">
            <p:sp>
              <p:nvSpPr>
                <p:cNvPr id="27" name="TextBox 26"/>
                <p:cNvSpPr txBox="1"/>
                <p:nvPr/>
              </p:nvSpPr>
              <p:spPr>
                <a:xfrm>
                  <a:off x="4991101" y="5257800"/>
                  <a:ext cx="3086100" cy="8117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d>
                          <m:dPr>
                            <m:begChr m:val="{"/>
                            <m:endChr m:val=""/>
                            <m:ctrlPr>
                              <a:rPr lang="en-US" sz="1800" i="1">
                                <a:latin typeface="Cambria Math" panose="02040503050406030204" pitchFamily="18" charset="0"/>
                              </a:rPr>
                            </m:ctrlPr>
                          </m:dPr>
                          <m:e>
                            <m:m>
                              <m:mPr>
                                <m:mcs>
                                  <m:mc>
                                    <m:mcPr>
                                      <m:count m:val="2"/>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r>
                                    <a:rPr lang="en-US" sz="1800" i="1">
                                      <a:latin typeface="Cambria Math"/>
                                    </a:rPr>
                                    <m:t>,</m:t>
                                  </m:r>
                                </m:e>
                                <m:e>
                                  <m:sSub>
                                    <m:sSubPr>
                                      <m:ctrlPr>
                                        <a:rPr lang="en-US" sz="1800" i="1">
                                          <a:latin typeface="Cambria Math" panose="02040503050406030204" pitchFamily="18" charset="0"/>
                                        </a:rPr>
                                      </m:ctrlPr>
                                    </m:sSubPr>
                                    <m:e>
                                      <m:r>
                                        <a:rPr lang="en-US" sz="1800" i="1">
                                          <a:latin typeface="Cambria Math"/>
                                        </a:rPr>
                                        <m:t>𝑖𝑓</m:t>
                                      </m:r>
                                      <m:r>
                                        <a:rPr lang="en-US" sz="1800" i="1">
                                          <a:latin typeface="Cambria Math"/>
                                        </a:rPr>
                                        <m:t> </m:t>
                                      </m:r>
                                      <m:r>
                                        <a:rPr lang="en-US" sz="1800" i="1">
                                          <a:latin typeface="Cambria Math"/>
                                        </a:rPr>
                                        <m:t>𝑣</m:t>
                                      </m:r>
                                    </m:e>
                                    <m:sub>
                                      <m:r>
                                        <a:rPr lang="en-US" sz="1800" i="1">
                                          <a:latin typeface="Cambria Math"/>
                                        </a:rPr>
                                        <m:t>𝑖𝑛</m:t>
                                      </m:r>
                                    </m:sub>
                                  </m:sSub>
                                  <m:r>
                                    <a:rPr lang="en-US" sz="1800" i="1">
                                      <a:latin typeface="Cambria Math"/>
                                    </a:rPr>
                                    <m:t>&gt;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𝑟𝑒𝑓</m:t>
                                      </m:r>
                                    </m:sub>
                                  </m:sSub>
                                  <m:r>
                                    <a:rPr lang="en-US" sz="1800" i="1">
                                      <a:latin typeface="Cambria Math"/>
                                    </a:rPr>
                                    <m:t>,</m:t>
                                  </m:r>
                                </m:e>
                              </m:mr>
                              <m:mr>
                                <m:e>
                                  <m:sSub>
                                    <m:sSubPr>
                                      <m:ctrlPr>
                                        <a:rPr lang="en-US" sz="1800" i="1">
                                          <a:latin typeface="Cambria Math" panose="02040503050406030204" pitchFamily="18" charset="0"/>
                                        </a:rPr>
                                      </m:ctrlPr>
                                    </m:sSubPr>
                                    <m:e>
                                      <m:r>
                                        <a:rPr lang="en-US" sz="1800" i="1">
                                          <a:latin typeface="Cambria Math"/>
                                        </a:rPr>
                                        <m:t>−</m:t>
                                      </m:r>
                                      <m:r>
                                        <a:rPr lang="en-US" sz="1800" i="1">
                                          <a:latin typeface="Cambria Math"/>
                                        </a:rPr>
                                        <m:t>𝑉</m:t>
                                      </m:r>
                                    </m:e>
                                    <m:sub>
                                      <m:r>
                                        <a:rPr lang="en-US" sz="1800" i="1">
                                          <a:latin typeface="Cambria Math"/>
                                        </a:rPr>
                                        <m:t>𝐶𝐶</m:t>
                                      </m:r>
                                    </m:sub>
                                  </m:sSub>
                                  <m:r>
                                    <a:rPr lang="en-US" sz="1800" i="1">
                                      <a:latin typeface="Cambria Math"/>
                                    </a:rPr>
                                    <m:t>,</m:t>
                                  </m:r>
                                </m:e>
                                <m:e>
                                  <m:sSub>
                                    <m:sSubPr>
                                      <m:ctrlPr>
                                        <a:rPr lang="en-US" sz="1800" i="1">
                                          <a:latin typeface="Cambria Math" panose="02040503050406030204" pitchFamily="18" charset="0"/>
                                        </a:rPr>
                                      </m:ctrlPr>
                                    </m:sSubPr>
                                    <m:e>
                                      <m:r>
                                        <a:rPr lang="en-US" sz="1800" i="1">
                                          <a:latin typeface="Cambria Math"/>
                                        </a:rPr>
                                        <m:t>𝑖𝑓</m:t>
                                      </m:r>
                                      <m:r>
                                        <a:rPr lang="en-US" sz="1800" i="1">
                                          <a:latin typeface="Cambria Math"/>
                                        </a:rPr>
                                        <m:t> </m:t>
                                      </m:r>
                                      <m:r>
                                        <a:rPr lang="en-US" sz="1800" i="1">
                                          <a:latin typeface="Cambria Math"/>
                                        </a:rPr>
                                        <m:t>𝑣</m:t>
                                      </m:r>
                                    </m:e>
                                    <m:sub>
                                      <m:r>
                                        <a:rPr lang="en-US" sz="1800" i="1">
                                          <a:latin typeface="Cambria Math"/>
                                        </a:rPr>
                                        <m:t>𝑖𝑛</m:t>
                                      </m:r>
                                    </m:sub>
                                  </m:sSub>
                                  <m:r>
                                    <a:rPr lang="en-US" sz="1800" i="1">
                                      <a:latin typeface="Cambria Math"/>
                                    </a:rPr>
                                    <m:t>&lt;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𝑟𝑒𝑓</m:t>
                                      </m:r>
                                    </m:sub>
                                  </m:sSub>
                                  <m:r>
                                    <a:rPr lang="en-US" sz="1800" i="1">
                                      <a:latin typeface="Cambria Math"/>
                                    </a:rPr>
                                    <m:t>.</m:t>
                                  </m:r>
                                </m:e>
                              </m:mr>
                            </m:m>
                          </m:e>
                        </m:d>
                      </m:oMath>
                    </m:oMathPara>
                  </a14:m>
                  <a:endParaRPr lang="en-US" sz="18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991101" y="5257800"/>
                  <a:ext cx="3086100" cy="811761"/>
                </a:xfrm>
                <a:prstGeom prst="rect">
                  <a:avLst/>
                </a:prstGeom>
                <a:blipFill>
                  <a:blip r:embed="rId9"/>
                  <a:stretch>
                    <a:fillRect/>
                  </a:stretch>
                </a:blipFill>
              </p:spPr>
              <p:txBody>
                <a:bodyPr/>
                <a:lstStyle/>
                <a:p>
                  <a:r>
                    <a:rPr lang="en-US">
                      <a:noFill/>
                    </a:rPr>
                    <a:t> </a:t>
                  </a:r>
                </a:p>
              </p:txBody>
            </p:sp>
          </mc:Fallback>
        </mc:AlternateContent>
        <p:sp>
          <p:nvSpPr>
            <p:cNvPr id="28" name="Rectangle 27"/>
            <p:cNvSpPr/>
            <p:nvPr/>
          </p:nvSpPr>
          <p:spPr>
            <a:xfrm>
              <a:off x="4876800" y="5105400"/>
              <a:ext cx="3363333"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4358" name="Group 14357"/>
          <p:cNvGrpSpPr/>
          <p:nvPr/>
        </p:nvGrpSpPr>
        <p:grpSpPr>
          <a:xfrm>
            <a:off x="6416675" y="4326493"/>
            <a:ext cx="3919762" cy="2045732"/>
            <a:chOff x="4876800" y="4126468"/>
            <a:chExt cx="3919762" cy="2045732"/>
          </a:xfrm>
        </p:grpSpPr>
        <p:cxnSp>
          <p:nvCxnSpPr>
            <p:cNvPr id="14338" name="Straight Arrow Connector 14337"/>
            <p:cNvCxnSpPr/>
            <p:nvPr/>
          </p:nvCxnSpPr>
          <p:spPr>
            <a:xfrm>
              <a:off x="4876800" y="5295900"/>
              <a:ext cx="357365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41" name="Straight Arrow Connector 14340"/>
            <p:cNvCxnSpPr/>
            <p:nvPr/>
          </p:nvCxnSpPr>
          <p:spPr>
            <a:xfrm flipV="1">
              <a:off x="6096564" y="4419600"/>
              <a:ext cx="0" cy="1752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43" name="Straight Connector 14342"/>
            <p:cNvCxnSpPr/>
            <p:nvPr/>
          </p:nvCxnSpPr>
          <p:spPr>
            <a:xfrm flipH="1">
              <a:off x="6663626" y="4648200"/>
              <a:ext cx="211591" cy="12954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45" name="Straight Connector 14344"/>
            <p:cNvCxnSpPr/>
            <p:nvPr/>
          </p:nvCxnSpPr>
          <p:spPr>
            <a:xfrm>
              <a:off x="6879812" y="4648200"/>
              <a:ext cx="137083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49" name="Straight Connector 14348"/>
            <p:cNvCxnSpPr/>
            <p:nvPr/>
          </p:nvCxnSpPr>
          <p:spPr>
            <a:xfrm flipH="1">
              <a:off x="5105840" y="5943600"/>
              <a:ext cx="155772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353" name="Straight Connector 14352"/>
            <p:cNvCxnSpPr/>
            <p:nvPr/>
          </p:nvCxnSpPr>
          <p:spPr>
            <a:xfrm flipH="1">
              <a:off x="6019797" y="4648200"/>
              <a:ext cx="1524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4" name="TextBox 14353"/>
                <p:cNvSpPr txBox="1"/>
                <p:nvPr/>
              </p:nvSpPr>
              <p:spPr>
                <a:xfrm>
                  <a:off x="5562600" y="4419600"/>
                  <a:ext cx="57810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4354" name="TextBox 14353"/>
                <p:cNvSpPr txBox="1">
                  <a:spLocks noRot="1" noChangeAspect="1" noMove="1" noResize="1" noEditPoints="1" noAdjustHandles="1" noChangeArrowheads="1" noChangeShapeType="1" noTextEdit="1"/>
                </p:cNvSpPr>
                <p:nvPr/>
              </p:nvSpPr>
              <p:spPr>
                <a:xfrm>
                  <a:off x="5562600" y="4419600"/>
                  <a:ext cx="578107" cy="369332"/>
                </a:xfrm>
                <a:prstGeom prst="rect">
                  <a:avLst/>
                </a:prstGeom>
                <a:blipFill>
                  <a:blip r:embed="rId10"/>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9" name="TextBox 138"/>
                <p:cNvSpPr txBox="1"/>
                <p:nvPr/>
              </p:nvSpPr>
              <p:spPr>
                <a:xfrm>
                  <a:off x="5410200" y="5605798"/>
                  <a:ext cx="7512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m:t>
                            </m:r>
                            <m:r>
                              <a:rPr lang="en-US" sz="1800" i="1">
                                <a:latin typeface="Cambria Math"/>
                              </a:rPr>
                              <m:t>𝑉</m:t>
                            </m:r>
                          </m:e>
                          <m:sub>
                            <m:r>
                              <a:rPr lang="en-US" sz="1800" i="1">
                                <a:latin typeface="Cambria Math"/>
                              </a:rPr>
                              <m:t>𝐶𝐶</m:t>
                            </m:r>
                          </m:sub>
                        </m:sSub>
                      </m:oMath>
                    </m:oMathPara>
                  </a14:m>
                  <a:endParaRPr lang="en-US" sz="1800" dirty="0"/>
                </a:p>
              </p:txBody>
            </p:sp>
          </mc:Choice>
          <mc:Fallback xmlns="">
            <p:sp>
              <p:nvSpPr>
                <p:cNvPr id="139" name="TextBox 138"/>
                <p:cNvSpPr txBox="1">
                  <a:spLocks noRot="1" noChangeAspect="1" noMove="1" noResize="1" noEditPoints="1" noAdjustHandles="1" noChangeArrowheads="1" noChangeShapeType="1" noTextEdit="1"/>
                </p:cNvSpPr>
                <p:nvPr/>
              </p:nvSpPr>
              <p:spPr>
                <a:xfrm>
                  <a:off x="5410200" y="5605798"/>
                  <a:ext cx="751231" cy="369332"/>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5" name="TextBox 14354"/>
                <p:cNvSpPr txBox="1"/>
                <p:nvPr/>
              </p:nvSpPr>
              <p:spPr>
                <a:xfrm>
                  <a:off x="6629400" y="5181600"/>
                  <a:ext cx="661335" cy="391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𝑟𝑒𝑓</m:t>
                            </m:r>
                          </m:sub>
                        </m:sSub>
                      </m:oMath>
                    </m:oMathPara>
                  </a14:m>
                  <a:endParaRPr lang="en-US" sz="1800" dirty="0"/>
                </a:p>
              </p:txBody>
            </p:sp>
          </mc:Choice>
          <mc:Fallback xmlns="">
            <p:sp>
              <p:nvSpPr>
                <p:cNvPr id="14355" name="TextBox 14354"/>
                <p:cNvSpPr txBox="1">
                  <a:spLocks noRot="1" noChangeAspect="1" noMove="1" noResize="1" noEditPoints="1" noAdjustHandles="1" noChangeArrowheads="1" noChangeShapeType="1" noTextEdit="1"/>
                </p:cNvSpPr>
                <p:nvPr/>
              </p:nvSpPr>
              <p:spPr>
                <a:xfrm>
                  <a:off x="6629400" y="5181600"/>
                  <a:ext cx="661335" cy="391582"/>
                </a:xfrm>
                <a:prstGeom prst="rect">
                  <a:avLst/>
                </a:prstGeom>
                <a:blipFill>
                  <a:blip r:embed="rId12"/>
                  <a:stretch>
                    <a:fillRect b="-93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6" name="TextBox 14355"/>
                <p:cNvSpPr txBox="1"/>
                <p:nvPr/>
              </p:nvSpPr>
              <p:spPr>
                <a:xfrm>
                  <a:off x="6008908" y="4126468"/>
                  <a:ext cx="4665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14356" name="TextBox 14355"/>
                <p:cNvSpPr txBox="1">
                  <a:spLocks noRot="1" noChangeAspect="1" noMove="1" noResize="1" noEditPoints="1" noAdjustHandles="1" noChangeArrowheads="1" noChangeShapeType="1" noTextEdit="1"/>
                </p:cNvSpPr>
                <p:nvPr/>
              </p:nvSpPr>
              <p:spPr>
                <a:xfrm>
                  <a:off x="6008908" y="4126468"/>
                  <a:ext cx="466538" cy="369332"/>
                </a:xfrm>
                <a:prstGeom prst="rect">
                  <a:avLst/>
                </a:prstGeom>
                <a:blipFill>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7" name="TextBox 14356"/>
                <p:cNvSpPr txBox="1"/>
                <p:nvPr/>
              </p:nvSpPr>
              <p:spPr>
                <a:xfrm>
                  <a:off x="8250643" y="4953000"/>
                  <a:ext cx="54591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𝑖𝑛</m:t>
                            </m:r>
                          </m:sub>
                        </m:sSub>
                      </m:oMath>
                    </m:oMathPara>
                  </a14:m>
                  <a:endParaRPr lang="en-US" sz="1800" dirty="0"/>
                </a:p>
              </p:txBody>
            </p:sp>
          </mc:Choice>
          <mc:Fallback xmlns="">
            <p:sp>
              <p:nvSpPr>
                <p:cNvPr id="14357" name="TextBox 14356"/>
                <p:cNvSpPr txBox="1">
                  <a:spLocks noRot="1" noChangeAspect="1" noMove="1" noResize="1" noEditPoints="1" noAdjustHandles="1" noChangeArrowheads="1" noChangeShapeType="1" noTextEdit="1"/>
                </p:cNvSpPr>
                <p:nvPr/>
              </p:nvSpPr>
              <p:spPr>
                <a:xfrm>
                  <a:off x="8250643" y="4953000"/>
                  <a:ext cx="545919" cy="369332"/>
                </a:xfrm>
                <a:prstGeom prst="rect">
                  <a:avLst/>
                </a:prstGeom>
                <a:blipFill>
                  <a:blip r:embed="rId14"/>
                  <a:stretch>
                    <a:fillRect b="-1639"/>
                  </a:stretch>
                </a:blipFill>
              </p:spPr>
              <p:txBody>
                <a:bodyPr/>
                <a:lstStyle/>
                <a:p>
                  <a:r>
                    <a:rPr lang="en-US">
                      <a:noFill/>
                    </a:rPr>
                    <a:t> </a:t>
                  </a:r>
                </a:p>
              </p:txBody>
            </p:sp>
          </mc:Fallback>
        </mc:AlternateContent>
      </p:grpSp>
      <p:sp>
        <p:nvSpPr>
          <p:cNvPr id="61" name="Isosceles Triangle 60"/>
          <p:cNvSpPr/>
          <p:nvPr/>
        </p:nvSpPr>
        <p:spPr>
          <a:xfrm flipV="1">
            <a:off x="6687797" y="3430732"/>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Isosceles Triangle 61"/>
          <p:cNvSpPr/>
          <p:nvPr/>
        </p:nvSpPr>
        <p:spPr>
          <a:xfrm flipV="1">
            <a:off x="7285688" y="3424288"/>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43433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FFFF-FCA6-4388-9458-4FAEB5D0B5EF}"/>
              </a:ext>
            </a:extLst>
          </p:cNvPr>
          <p:cNvSpPr>
            <a:spLocks noGrp="1"/>
          </p:cNvSpPr>
          <p:nvPr>
            <p:ph type="title"/>
          </p:nvPr>
        </p:nvSpPr>
        <p:spPr/>
        <p:txBody>
          <a:bodyPr/>
          <a:lstStyle/>
          <a:p>
            <a:r>
              <a:rPr lang="en-US"/>
              <a:t>Assignments</a:t>
            </a:r>
            <a:endParaRPr lang="en-US" dirty="0"/>
          </a:p>
        </p:txBody>
      </p:sp>
      <p:sp>
        <p:nvSpPr>
          <p:cNvPr id="3" name="Content Placeholder 2">
            <a:extLst>
              <a:ext uri="{FF2B5EF4-FFF2-40B4-BE49-F238E27FC236}">
                <a16:creationId xmlns:a16="http://schemas.microsoft.com/office/drawing/2014/main" id="{0D499C76-1DCC-4426-9370-4B493474F7B9}"/>
              </a:ext>
            </a:extLst>
          </p:cNvPr>
          <p:cNvSpPr>
            <a:spLocks noGrp="1"/>
          </p:cNvSpPr>
          <p:nvPr>
            <p:ph idx="1"/>
          </p:nvPr>
        </p:nvSpPr>
        <p:spPr/>
        <p:txBody>
          <a:bodyPr/>
          <a:lstStyle/>
          <a:p>
            <a:r>
              <a:rPr lang="en-US" dirty="0"/>
              <a:t>Exam 1 Next Class, Wednesday Feb 16</a:t>
            </a:r>
          </a:p>
          <a:p>
            <a:r>
              <a:rPr lang="en-US" dirty="0"/>
              <a:t>After Exam, read </a:t>
            </a:r>
            <a:r>
              <a:rPr lang="en-US" dirty="0" err="1"/>
              <a:t>Zybook</a:t>
            </a:r>
            <a:r>
              <a:rPr lang="en-US" dirty="0"/>
              <a:t> chapter 5</a:t>
            </a:r>
          </a:p>
          <a:p>
            <a:pPr lvl="1"/>
            <a:r>
              <a:rPr lang="en-US" dirty="0"/>
              <a:t>Due 4pm on Monday, Feb 21</a:t>
            </a:r>
          </a:p>
          <a:p>
            <a:r>
              <a:rPr lang="en-US" dirty="0"/>
              <a:t>Review in-class examples and notes</a:t>
            </a:r>
          </a:p>
          <a:p>
            <a:pPr lvl="1"/>
            <a:r>
              <a:rPr lang="en-US" dirty="0"/>
              <a:t>Practice, practice, practice!</a:t>
            </a:r>
          </a:p>
          <a:p>
            <a:r>
              <a:rPr lang="en-US" dirty="0"/>
              <a:t>Don’t forget, you need to go to office hours once in either January or February and again in either March or April. Bring at least one technical question!</a:t>
            </a:r>
          </a:p>
          <a:p>
            <a:r>
              <a:rPr lang="en-US" dirty="0"/>
              <a:t>Next quiz will be Wednesday, Feb 23 on Op-Amps</a:t>
            </a:r>
          </a:p>
        </p:txBody>
      </p:sp>
    </p:spTree>
    <p:extLst>
      <p:ext uri="{BB962C8B-B14F-4D97-AF65-F5344CB8AC3E}">
        <p14:creationId xmlns:p14="http://schemas.microsoft.com/office/powerpoint/2010/main" val="177171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2578-C7A5-46CD-BCF9-39F29C1C91C7}"/>
              </a:ext>
            </a:extLst>
          </p:cNvPr>
          <p:cNvSpPr>
            <a:spLocks noGrp="1"/>
          </p:cNvSpPr>
          <p:nvPr>
            <p:ph type="title"/>
          </p:nvPr>
        </p:nvSpPr>
        <p:spPr/>
        <p:txBody>
          <a:bodyPr/>
          <a:lstStyle/>
          <a:p>
            <a:r>
              <a:rPr lang="en-US" dirty="0"/>
              <a:t>Main Topics for Exam 1</a:t>
            </a:r>
          </a:p>
        </p:txBody>
      </p:sp>
      <p:sp>
        <p:nvSpPr>
          <p:cNvPr id="3" name="Content Placeholder 2">
            <a:extLst>
              <a:ext uri="{FF2B5EF4-FFF2-40B4-BE49-F238E27FC236}">
                <a16:creationId xmlns:a16="http://schemas.microsoft.com/office/drawing/2014/main" id="{4605DE26-6169-43CE-8EAA-C7CFBA73EE5C}"/>
              </a:ext>
            </a:extLst>
          </p:cNvPr>
          <p:cNvSpPr>
            <a:spLocks noGrp="1"/>
          </p:cNvSpPr>
          <p:nvPr>
            <p:ph idx="1"/>
          </p:nvPr>
        </p:nvSpPr>
        <p:spPr>
          <a:xfrm>
            <a:off x="228600" y="1280160"/>
            <a:ext cx="5867400" cy="5196840"/>
          </a:xfrm>
        </p:spPr>
        <p:txBody>
          <a:bodyPr/>
          <a:lstStyle/>
          <a:p>
            <a:r>
              <a:rPr lang="en-US" dirty="0"/>
              <a:t>Voltage, current, and resistance</a:t>
            </a:r>
          </a:p>
          <a:p>
            <a:r>
              <a:rPr lang="en-US" dirty="0"/>
              <a:t>Ohm’s law, KVL, KCL</a:t>
            </a:r>
          </a:p>
          <a:p>
            <a:r>
              <a:rPr lang="en-US" dirty="0"/>
              <a:t>Power and sources</a:t>
            </a:r>
          </a:p>
          <a:p>
            <a:r>
              <a:rPr lang="en-US" dirty="0"/>
              <a:t>Open, short, parallel, series</a:t>
            </a:r>
          </a:p>
          <a:p>
            <a:r>
              <a:rPr lang="en-US" dirty="0"/>
              <a:t>Voltage dividers, current dividers</a:t>
            </a:r>
          </a:p>
          <a:p>
            <a:r>
              <a:rPr lang="en-US" dirty="0"/>
              <a:t>Wye-delta transformation</a:t>
            </a:r>
          </a:p>
          <a:p>
            <a:r>
              <a:rPr lang="en-US" dirty="0"/>
              <a:t>Node-voltage circuit analysis method</a:t>
            </a:r>
          </a:p>
          <a:p>
            <a:r>
              <a:rPr lang="en-US" dirty="0"/>
              <a:t>Mesh-current circuit analysis method</a:t>
            </a:r>
          </a:p>
          <a:p>
            <a:r>
              <a:rPr lang="en-US" dirty="0"/>
              <a:t>Superposition</a:t>
            </a:r>
          </a:p>
          <a:p>
            <a:r>
              <a:rPr lang="en-US" dirty="0"/>
              <a:t>Thevenin and Norton equivalents</a:t>
            </a:r>
          </a:p>
          <a:p>
            <a:r>
              <a:rPr lang="en-US" dirty="0"/>
              <a:t>Source transformations</a:t>
            </a:r>
          </a:p>
          <a:p>
            <a:r>
              <a:rPr lang="en-US" dirty="0"/>
              <a:t>Maximum power transfer</a:t>
            </a:r>
          </a:p>
        </p:txBody>
      </p:sp>
      <p:sp>
        <p:nvSpPr>
          <p:cNvPr id="4" name="TextBox 3">
            <a:extLst>
              <a:ext uri="{FF2B5EF4-FFF2-40B4-BE49-F238E27FC236}">
                <a16:creationId xmlns:a16="http://schemas.microsoft.com/office/drawing/2014/main" id="{6FC55091-17BA-473D-9A09-8BC65B540D0E}"/>
              </a:ext>
            </a:extLst>
          </p:cNvPr>
          <p:cNvSpPr txBox="1"/>
          <p:nvPr/>
        </p:nvSpPr>
        <p:spPr>
          <a:xfrm>
            <a:off x="6324600" y="1770310"/>
            <a:ext cx="5181599" cy="4216539"/>
          </a:xfrm>
          <a:prstGeom prst="rect">
            <a:avLst/>
          </a:prstGeom>
          <a:solidFill>
            <a:srgbClr val="D6D2C4"/>
          </a:solidFill>
        </p:spPr>
        <p:txBody>
          <a:bodyPr wrap="square" rtlCol="0">
            <a:spAutoFit/>
          </a:bodyPr>
          <a:lstStyle/>
          <a:p>
            <a:pPr algn="l"/>
            <a:r>
              <a:rPr lang="en-US" sz="2000" b="1" dirty="0">
                <a:latin typeface="+mj-lt"/>
              </a:rPr>
              <a:t>Exam 1</a:t>
            </a:r>
          </a:p>
          <a:p>
            <a:pPr marL="285750" indent="-285750" algn="l">
              <a:buFont typeface="Arial" panose="020B0604020202020204" pitchFamily="34" charset="0"/>
              <a:buChar char="•"/>
            </a:pPr>
            <a:r>
              <a:rPr lang="en-US" sz="2000" dirty="0">
                <a:latin typeface="+mj-lt"/>
              </a:rPr>
              <a:t>Feb 16</a:t>
            </a:r>
            <a:r>
              <a:rPr lang="en-US" sz="2000" baseline="30000" dirty="0">
                <a:latin typeface="+mj-lt"/>
              </a:rPr>
              <a:t>th</a:t>
            </a:r>
            <a:r>
              <a:rPr lang="en-US" sz="2000" dirty="0">
                <a:latin typeface="+mj-lt"/>
              </a:rPr>
              <a:t>, 2022 at 4pm in class</a:t>
            </a:r>
          </a:p>
          <a:p>
            <a:pPr marL="285750" indent="-285750" algn="l">
              <a:buFont typeface="Arial" panose="020B0604020202020204" pitchFamily="34" charset="0"/>
              <a:buChar char="•"/>
            </a:pPr>
            <a:r>
              <a:rPr lang="en-US" sz="2000" dirty="0">
                <a:latin typeface="+mj-lt"/>
              </a:rPr>
              <a:t>75 minutes</a:t>
            </a:r>
          </a:p>
          <a:p>
            <a:pPr marL="285750" indent="-285750" algn="l">
              <a:buFont typeface="Arial" panose="020B0604020202020204" pitchFamily="34" charset="0"/>
              <a:buChar char="•"/>
            </a:pPr>
            <a:r>
              <a:rPr lang="en-US" sz="2000" dirty="0">
                <a:latin typeface="+mj-lt"/>
              </a:rPr>
              <a:t>Covers anything through today’s class, including problem solving and conceptual material</a:t>
            </a:r>
          </a:p>
          <a:p>
            <a:pPr marL="285750" indent="-285750" algn="l">
              <a:buFont typeface="Arial" panose="020B0604020202020204" pitchFamily="34" charset="0"/>
              <a:buChar char="•"/>
            </a:pPr>
            <a:r>
              <a:rPr lang="en-US" sz="2000" dirty="0">
                <a:latin typeface="+mj-lt"/>
              </a:rPr>
              <a:t>You may have one handwritten 8.5”x11” </a:t>
            </a:r>
            <a:r>
              <a:rPr lang="en-US" sz="2000" dirty="0" err="1">
                <a:latin typeface="+mj-lt"/>
              </a:rPr>
              <a:t>notesheet</a:t>
            </a:r>
            <a:r>
              <a:rPr lang="en-US" sz="2000" dirty="0">
                <a:latin typeface="+mj-lt"/>
              </a:rPr>
              <a:t> front and back</a:t>
            </a:r>
          </a:p>
          <a:p>
            <a:pPr marL="285750" indent="-285750" algn="l">
              <a:buFont typeface="Arial" panose="020B0604020202020204" pitchFamily="34" charset="0"/>
              <a:buChar char="•"/>
            </a:pPr>
            <a:r>
              <a:rPr lang="en-US" sz="2000" dirty="0">
                <a:latin typeface="+mj-lt"/>
              </a:rPr>
              <a:t>Aggie Honor Code</a:t>
            </a:r>
          </a:p>
          <a:p>
            <a:pPr marL="285750" indent="-285750" algn="l">
              <a:buFont typeface="Arial" panose="020B0604020202020204" pitchFamily="34" charset="0"/>
              <a:buChar char="•"/>
            </a:pPr>
            <a:r>
              <a:rPr lang="en-US" sz="2000" dirty="0">
                <a:latin typeface="+mj-lt"/>
              </a:rPr>
              <a:t>Next class, Feb 9</a:t>
            </a:r>
            <a:r>
              <a:rPr lang="en-US" sz="2000" baseline="30000" dirty="0">
                <a:latin typeface="+mj-lt"/>
              </a:rPr>
              <a:t>th</a:t>
            </a:r>
            <a:r>
              <a:rPr lang="en-US" sz="2000" dirty="0">
                <a:latin typeface="+mj-lt"/>
              </a:rPr>
              <a:t>, is a review class</a:t>
            </a:r>
          </a:p>
          <a:p>
            <a:pPr marL="285750" indent="-285750" algn="l">
              <a:buFont typeface="Arial" panose="020B0604020202020204" pitchFamily="34" charset="0"/>
              <a:buChar char="•"/>
            </a:pPr>
            <a:r>
              <a:rPr lang="en-US" sz="2000" dirty="0">
                <a:latin typeface="+mj-lt"/>
              </a:rPr>
              <a:t>Monday, Feb 14</a:t>
            </a:r>
            <a:r>
              <a:rPr lang="en-US" sz="2000" baseline="30000" dirty="0">
                <a:latin typeface="+mj-lt"/>
              </a:rPr>
              <a:t>th</a:t>
            </a:r>
            <a:r>
              <a:rPr lang="en-US" sz="2000" dirty="0">
                <a:latin typeface="+mj-lt"/>
              </a:rPr>
              <a:t>, is new material that won’t be on Exam 1</a:t>
            </a:r>
          </a:p>
        </p:txBody>
      </p:sp>
    </p:spTree>
    <p:extLst>
      <p:ext uri="{BB962C8B-B14F-4D97-AF65-F5344CB8AC3E}">
        <p14:creationId xmlns:p14="http://schemas.microsoft.com/office/powerpoint/2010/main" val="268247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Operational Amplifiers (Op-Amps)</a:t>
            </a:r>
          </a:p>
        </p:txBody>
      </p:sp>
      <p:sp>
        <p:nvSpPr>
          <p:cNvPr id="6" name="Content Placeholder 5">
            <a:extLst>
              <a:ext uri="{FF2B5EF4-FFF2-40B4-BE49-F238E27FC236}">
                <a16:creationId xmlns:a16="http://schemas.microsoft.com/office/drawing/2014/main" id="{02B2D3E1-3B34-43EA-AB95-E51570C253E7}"/>
              </a:ext>
            </a:extLst>
          </p:cNvPr>
          <p:cNvSpPr>
            <a:spLocks noGrp="1"/>
          </p:cNvSpPr>
          <p:nvPr>
            <p:ph idx="1"/>
          </p:nvPr>
        </p:nvSpPr>
        <p:spPr>
          <a:xfrm>
            <a:off x="228600" y="1280160"/>
            <a:ext cx="5628290" cy="5196840"/>
          </a:xfrm>
        </p:spPr>
        <p:txBody>
          <a:bodyPr/>
          <a:lstStyle/>
          <a:p>
            <a:r>
              <a:rPr lang="en-US" dirty="0"/>
              <a:t>An operational amplifier (Op Amp) is an amplification circuit that is commonly used in a wide variety of applications.  Its schematic diagram is as shown and has 5 terminals:</a:t>
            </a:r>
          </a:p>
          <a:p>
            <a:pPr marL="1712913" indent="-342900">
              <a:buAutoNum type="arabicParenR"/>
            </a:pPr>
            <a:r>
              <a:rPr lang="en-US" dirty="0"/>
              <a:t>Inverting input (-)</a:t>
            </a:r>
          </a:p>
          <a:p>
            <a:pPr marL="1712913" indent="-342900">
              <a:buAutoNum type="arabicParenR"/>
            </a:pPr>
            <a:r>
              <a:rPr lang="en-US" dirty="0"/>
              <a:t>Non-inverting input (+)</a:t>
            </a:r>
          </a:p>
          <a:p>
            <a:pPr marL="1712913" indent="-342900">
              <a:buAutoNum type="arabicParenR"/>
            </a:pPr>
            <a:r>
              <a:rPr lang="en-US" dirty="0"/>
              <a:t>Positive power supply</a:t>
            </a:r>
          </a:p>
          <a:p>
            <a:pPr marL="1712913" indent="-342900">
              <a:buAutoNum type="arabicParenR"/>
            </a:pPr>
            <a:r>
              <a:rPr lang="en-US" dirty="0"/>
              <a:t>Negative power supply</a:t>
            </a:r>
          </a:p>
          <a:p>
            <a:pPr marL="1712913" indent="-342900">
              <a:buAutoNum type="arabicParenR"/>
            </a:pPr>
            <a:r>
              <a:rPr lang="en-US" dirty="0"/>
              <a:t>Output</a:t>
            </a:r>
          </a:p>
          <a:p>
            <a:r>
              <a:rPr lang="en-US" dirty="0"/>
              <a:t>Op amps are typically integrated onto a chip like the one shown here.  </a:t>
            </a:r>
          </a:p>
          <a:p>
            <a:r>
              <a:rPr lang="en-US" dirty="0"/>
              <a:t>Internally, they consist of a number of transistors, but we will not concern ourselves with the internal workings in this course.</a:t>
            </a:r>
          </a:p>
        </p:txBody>
      </p:sp>
      <p:grpSp>
        <p:nvGrpSpPr>
          <p:cNvPr id="14336" name="Group 14335"/>
          <p:cNvGrpSpPr/>
          <p:nvPr/>
        </p:nvGrpSpPr>
        <p:grpSpPr>
          <a:xfrm>
            <a:off x="6314090" y="1371600"/>
            <a:ext cx="3972910" cy="3146488"/>
            <a:chOff x="4682360" y="1219200"/>
            <a:chExt cx="3972910" cy="3146488"/>
          </a:xfrm>
        </p:grpSpPr>
        <p:grpSp>
          <p:nvGrpSpPr>
            <p:cNvPr id="16" name="Group 15"/>
            <p:cNvGrpSpPr/>
            <p:nvPr/>
          </p:nvGrpSpPr>
          <p:grpSpPr>
            <a:xfrm>
              <a:off x="5638800" y="2011681"/>
              <a:ext cx="2133600" cy="1493519"/>
              <a:chOff x="5257800" y="1935480"/>
              <a:chExt cx="2133600" cy="1493519"/>
            </a:xfrm>
          </p:grpSpPr>
          <p:cxnSp>
            <p:nvCxnSpPr>
              <p:cNvPr id="5" name="Straight Connector 4"/>
              <p:cNvCxnSpPr/>
              <p:nvPr/>
            </p:nvCxnSpPr>
            <p:spPr>
              <a:xfrm>
                <a:off x="5791200" y="2209800"/>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791200" y="2209800"/>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800397" y="2705100"/>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5257800" y="2457450"/>
                <a:ext cx="655319" cy="76200"/>
                <a:chOff x="6172200" y="1752600"/>
                <a:chExt cx="655319" cy="76200"/>
              </a:xfrm>
            </p:grpSpPr>
            <p:sp>
              <p:nvSpPr>
                <p:cNvPr id="8" name="Oval 7"/>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endCxn id="8"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5257800" y="2895600"/>
                <a:ext cx="655319" cy="76200"/>
                <a:chOff x="6172200" y="1752600"/>
                <a:chExt cx="655319" cy="76200"/>
              </a:xfrm>
            </p:grpSpPr>
            <p:sp>
              <p:nvSpPr>
                <p:cNvPr id="21" name="Oval 20"/>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a:endCxn id="21"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rot="5400000">
                <a:off x="6111240" y="2225040"/>
                <a:ext cx="655319" cy="76200"/>
                <a:chOff x="6172200" y="1752600"/>
                <a:chExt cx="655319" cy="76200"/>
              </a:xfrm>
            </p:grpSpPr>
            <p:sp>
              <p:nvSpPr>
                <p:cNvPr id="24" name="Oval 23"/>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endCxn id="24"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rot="16200000" flipV="1">
                <a:off x="6111241" y="3063240"/>
                <a:ext cx="655319" cy="76200"/>
                <a:chOff x="6172200" y="1752600"/>
                <a:chExt cx="655319" cy="76200"/>
              </a:xfrm>
            </p:grpSpPr>
            <p:sp>
              <p:nvSpPr>
                <p:cNvPr id="27" name="Oval 26"/>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endCxn id="27"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flipH="1">
                <a:off x="6736081" y="2667000"/>
                <a:ext cx="655319" cy="76200"/>
                <a:chOff x="6172200" y="1752600"/>
                <a:chExt cx="655319" cy="76200"/>
              </a:xfrm>
            </p:grpSpPr>
            <p:sp>
              <p:nvSpPr>
                <p:cNvPr id="30" name="Oval 29"/>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endCxn id="30"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5867400" y="2308178"/>
                <a:ext cx="342900" cy="369332"/>
              </a:xfrm>
              <a:prstGeom prst="rect">
                <a:avLst/>
              </a:prstGeom>
              <a:noFill/>
            </p:spPr>
            <p:txBody>
              <a:bodyPr wrap="square" rtlCol="0">
                <a:spAutoFit/>
              </a:bodyPr>
              <a:lstStyle/>
              <a:p>
                <a:r>
                  <a:rPr lang="en-US" sz="1800" dirty="0"/>
                  <a:t>+</a:t>
                </a:r>
              </a:p>
            </p:txBody>
          </p:sp>
          <p:sp>
            <p:nvSpPr>
              <p:cNvPr id="14" name="TextBox 13"/>
              <p:cNvSpPr txBox="1"/>
              <p:nvPr/>
            </p:nvSpPr>
            <p:spPr>
              <a:xfrm>
                <a:off x="5888420" y="2633998"/>
                <a:ext cx="295603" cy="369332"/>
              </a:xfrm>
              <a:prstGeom prst="rect">
                <a:avLst/>
              </a:prstGeom>
              <a:noFill/>
            </p:spPr>
            <p:txBody>
              <a:bodyPr wrap="square" rtlCol="0">
                <a:spAutoFit/>
              </a:bodyPr>
              <a:lstStyle/>
              <a:p>
                <a:r>
                  <a:rPr lang="en-US" sz="1800" dirty="0"/>
                  <a:t>_</a:t>
                </a:r>
              </a:p>
            </p:txBody>
          </p:sp>
        </p:grpSp>
        <p:sp>
          <p:nvSpPr>
            <p:cNvPr id="17" name="TextBox 16"/>
            <p:cNvSpPr txBox="1"/>
            <p:nvPr/>
          </p:nvSpPr>
          <p:spPr>
            <a:xfrm>
              <a:off x="6324600" y="1219200"/>
              <a:ext cx="1043941" cy="929485"/>
            </a:xfrm>
            <a:prstGeom prst="rect">
              <a:avLst/>
            </a:prstGeom>
            <a:noFill/>
          </p:spPr>
          <p:txBody>
            <a:bodyPr wrap="square" rtlCol="0">
              <a:spAutoFit/>
            </a:bodyPr>
            <a:lstStyle/>
            <a:p>
              <a:pPr algn="ctr"/>
              <a:r>
                <a:rPr lang="en-US" sz="1600" dirty="0">
                  <a:latin typeface="+mj-lt"/>
                </a:rPr>
                <a:t>Positive</a:t>
              </a:r>
            </a:p>
            <a:p>
              <a:pPr algn="ctr"/>
              <a:r>
                <a:rPr lang="en-US" sz="1600" dirty="0">
                  <a:latin typeface="+mj-lt"/>
                </a:rPr>
                <a:t>Power</a:t>
              </a:r>
            </a:p>
            <a:p>
              <a:pPr algn="ctr"/>
              <a:r>
                <a:rPr lang="en-US" sz="1600" dirty="0">
                  <a:latin typeface="+mj-lt"/>
                </a:rPr>
                <a:t>Supply</a:t>
              </a:r>
            </a:p>
          </p:txBody>
        </p:sp>
        <p:sp>
          <p:nvSpPr>
            <p:cNvPr id="38" name="TextBox 37"/>
            <p:cNvSpPr txBox="1"/>
            <p:nvPr/>
          </p:nvSpPr>
          <p:spPr>
            <a:xfrm>
              <a:off x="6324600" y="3436203"/>
              <a:ext cx="1043941" cy="929485"/>
            </a:xfrm>
            <a:prstGeom prst="rect">
              <a:avLst/>
            </a:prstGeom>
            <a:noFill/>
          </p:spPr>
          <p:txBody>
            <a:bodyPr wrap="square" rtlCol="0">
              <a:spAutoFit/>
            </a:bodyPr>
            <a:lstStyle/>
            <a:p>
              <a:pPr algn="ctr"/>
              <a:r>
                <a:rPr lang="en-US" sz="1600" dirty="0">
                  <a:latin typeface="+mj-lt"/>
                </a:rPr>
                <a:t>Negative</a:t>
              </a:r>
            </a:p>
            <a:p>
              <a:pPr algn="ctr"/>
              <a:r>
                <a:rPr lang="en-US" sz="1600" dirty="0">
                  <a:latin typeface="+mj-lt"/>
                </a:rPr>
                <a:t>Power</a:t>
              </a:r>
            </a:p>
            <a:p>
              <a:pPr algn="ctr"/>
              <a:r>
                <a:rPr lang="en-US" sz="1600" dirty="0">
                  <a:latin typeface="+mj-lt"/>
                </a:rPr>
                <a:t>Supply</a:t>
              </a:r>
            </a:p>
          </p:txBody>
        </p:sp>
        <p:sp>
          <p:nvSpPr>
            <p:cNvPr id="18" name="TextBox 17"/>
            <p:cNvSpPr txBox="1"/>
            <p:nvPr/>
          </p:nvSpPr>
          <p:spPr>
            <a:xfrm>
              <a:off x="4693919" y="2844225"/>
              <a:ext cx="1021081" cy="634020"/>
            </a:xfrm>
            <a:prstGeom prst="rect">
              <a:avLst/>
            </a:prstGeom>
            <a:noFill/>
          </p:spPr>
          <p:txBody>
            <a:bodyPr wrap="square" rtlCol="0">
              <a:spAutoFit/>
            </a:bodyPr>
            <a:lstStyle/>
            <a:p>
              <a:pPr algn="ctr"/>
              <a:r>
                <a:rPr lang="en-US" sz="1600" dirty="0">
                  <a:latin typeface="+mj-lt"/>
                </a:rPr>
                <a:t>Inverting </a:t>
              </a:r>
            </a:p>
            <a:p>
              <a:pPr algn="ctr"/>
              <a:r>
                <a:rPr lang="en-US" sz="1600" dirty="0">
                  <a:latin typeface="+mj-lt"/>
                </a:rPr>
                <a:t>Input</a:t>
              </a:r>
            </a:p>
          </p:txBody>
        </p:sp>
        <p:sp>
          <p:nvSpPr>
            <p:cNvPr id="39" name="TextBox 38"/>
            <p:cNvSpPr txBox="1"/>
            <p:nvPr/>
          </p:nvSpPr>
          <p:spPr>
            <a:xfrm>
              <a:off x="4682360" y="1905000"/>
              <a:ext cx="1021081" cy="880241"/>
            </a:xfrm>
            <a:prstGeom prst="rect">
              <a:avLst/>
            </a:prstGeom>
            <a:noFill/>
          </p:spPr>
          <p:txBody>
            <a:bodyPr wrap="square" rtlCol="0">
              <a:spAutoFit/>
            </a:bodyPr>
            <a:lstStyle/>
            <a:p>
              <a:pPr algn="ctr"/>
              <a:r>
                <a:rPr lang="en-US" sz="1600" dirty="0">
                  <a:latin typeface="+mj-lt"/>
                </a:rPr>
                <a:t>Non-inverting </a:t>
              </a:r>
            </a:p>
            <a:p>
              <a:pPr algn="ctr"/>
              <a:r>
                <a:rPr lang="en-US" sz="1600" dirty="0">
                  <a:latin typeface="+mj-lt"/>
                </a:rPr>
                <a:t>Input</a:t>
              </a:r>
            </a:p>
          </p:txBody>
        </p:sp>
        <p:sp>
          <p:nvSpPr>
            <p:cNvPr id="19" name="TextBox 18"/>
            <p:cNvSpPr txBox="1"/>
            <p:nvPr/>
          </p:nvSpPr>
          <p:spPr>
            <a:xfrm>
              <a:off x="7817070" y="2612226"/>
              <a:ext cx="838200" cy="338554"/>
            </a:xfrm>
            <a:prstGeom prst="rect">
              <a:avLst/>
            </a:prstGeom>
            <a:noFill/>
          </p:spPr>
          <p:txBody>
            <a:bodyPr wrap="square" rtlCol="0">
              <a:spAutoFit/>
            </a:bodyPr>
            <a:lstStyle/>
            <a:p>
              <a:r>
                <a:rPr lang="en-US" sz="1600" dirty="0">
                  <a:latin typeface="+mj-lt"/>
                </a:rPr>
                <a:t>Output</a:t>
              </a:r>
            </a:p>
          </p:txBody>
        </p:sp>
      </p:grpSp>
      <p:pic>
        <p:nvPicPr>
          <p:cNvPr id="1026" name="Picture 2" descr="http://www.facstaff.bucknell.edu/mastascu/elessonsHTML/OpAmps/OpAmp2A04.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65288" y="4343402"/>
            <a:ext cx="1962883" cy="21598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2.gstatic.com/images?q=tbn:ANd9GcRhNXixE13Gubt4ha1walT6ao5ac7m96vuQBsguf3aDNTGEG8B5-QPFJw">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91800" y="1917453"/>
            <a:ext cx="1172943" cy="11305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upload.wikimedia.org/wikipedia/commons/thumb/b/b1/741_op-amp_schematic.svg/640px-741_op-amp_schematic.svg.png">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000271" y="4750354"/>
            <a:ext cx="2590800" cy="1599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887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Op-Amp Voltages and Currents</a:t>
            </a:r>
          </a:p>
        </p:txBody>
      </p:sp>
      <mc:AlternateContent xmlns:mc="http://schemas.openxmlformats.org/markup-compatibility/2006" xmlns:a14="http://schemas.microsoft.com/office/drawing/2010/main">
        <mc:Choice Requires="a14">
          <p:sp>
            <p:nvSpPr>
              <p:cNvPr id="12" name="Content Placeholder 11">
                <a:extLst>
                  <a:ext uri="{FF2B5EF4-FFF2-40B4-BE49-F238E27FC236}">
                    <a16:creationId xmlns:a16="http://schemas.microsoft.com/office/drawing/2014/main" id="{1C5352F9-9A2C-46F6-AF34-8480BC7BC250}"/>
                  </a:ext>
                </a:extLst>
              </p:cNvPr>
              <p:cNvSpPr>
                <a:spLocks noGrp="1"/>
              </p:cNvSpPr>
              <p:nvPr>
                <p:ph idx="1"/>
              </p:nvPr>
            </p:nvSpPr>
            <p:spPr/>
            <p:txBody>
              <a:bodyPr/>
              <a:lstStyle/>
              <a:p>
                <a:r>
                  <a:rPr lang="en-US" dirty="0"/>
                  <a:t>The voltages and currents associated with an op-amp are defined as shown (assuming supply voltages of </a:t>
                </a:r>
                <a14:m>
                  <m:oMath xmlns:m="http://schemas.openxmlformats.org/officeDocument/2006/math">
                    <m:r>
                      <a:rPr lang="en-US" i="1">
                        <a:latin typeface="Cambria Math"/>
                      </a:rPr>
                      <m:t>+</m:t>
                    </m:r>
                    <m:sSub>
                      <m:sSubPr>
                        <m:ctrlPr>
                          <a:rPr lang="en-US" i="1">
                            <a:latin typeface="Cambria Math" panose="02040503050406030204" pitchFamily="18" charset="0"/>
                          </a:rPr>
                        </m:ctrlPr>
                      </m:sSubPr>
                      <m:e>
                        <m:r>
                          <a:rPr lang="en-US" i="1">
                            <a:latin typeface="Cambria Math"/>
                          </a:rPr>
                          <m:t>𝑉</m:t>
                        </m:r>
                      </m:e>
                      <m:sub>
                        <m:r>
                          <a:rPr lang="en-US" i="1">
                            <a:latin typeface="Cambria Math"/>
                          </a:rPr>
                          <m:t>𝐶𝐶</m:t>
                        </m:r>
                      </m:sub>
                    </m:sSub>
                  </m:oMath>
                </a14:m>
                <a:r>
                  <a:rPr lang="en-US" dirty="0"/>
                  <a:t> and </a:t>
                </a:r>
                <a14:m>
                  <m:oMath xmlns:m="http://schemas.openxmlformats.org/officeDocument/2006/math">
                    <m:r>
                      <a:rPr lang="en-US" i="1">
                        <a:latin typeface="Cambria Math"/>
                      </a:rPr>
                      <m:t>−</m:t>
                    </m:r>
                    <m:sSub>
                      <m:sSubPr>
                        <m:ctrlPr>
                          <a:rPr lang="en-US" i="1">
                            <a:latin typeface="Cambria Math" panose="02040503050406030204" pitchFamily="18" charset="0"/>
                          </a:rPr>
                        </m:ctrlPr>
                      </m:sSubPr>
                      <m:e>
                        <m:r>
                          <a:rPr lang="en-US" i="1">
                            <a:latin typeface="Cambria Math"/>
                          </a:rPr>
                          <m:t>𝑉</m:t>
                        </m:r>
                      </m:e>
                      <m:sub>
                        <m:r>
                          <a:rPr lang="en-US" i="1">
                            <a:latin typeface="Cambria Math"/>
                          </a:rPr>
                          <m:t>𝐶𝐶</m:t>
                        </m:r>
                      </m:sub>
                    </m:sSub>
                    <m:r>
                      <a:rPr lang="en-US" i="1">
                        <a:latin typeface="Cambria Math"/>
                      </a:rPr>
                      <m:t>.)</m:t>
                    </m:r>
                  </m:oMath>
                </a14:m>
                <a:endParaRPr lang="en-US" dirty="0"/>
              </a:p>
              <a:p>
                <a:endParaRPr lang="en-US" dirty="0"/>
              </a:p>
            </p:txBody>
          </p:sp>
        </mc:Choice>
        <mc:Fallback xmlns="">
          <p:sp>
            <p:nvSpPr>
              <p:cNvPr id="12" name="Content Placeholder 11">
                <a:extLst>
                  <a:ext uri="{FF2B5EF4-FFF2-40B4-BE49-F238E27FC236}">
                    <a16:creationId xmlns:a16="http://schemas.microsoft.com/office/drawing/2014/main" id="{1C5352F9-9A2C-46F6-AF34-8480BC7BC250}"/>
                  </a:ext>
                </a:extLst>
              </p:cNvPr>
              <p:cNvSpPr>
                <a:spLocks noGrp="1" noRot="1" noChangeAspect="1" noMove="1" noResize="1" noEditPoints="1" noAdjustHandles="1" noChangeArrowheads="1" noChangeShapeType="1" noTextEdit="1"/>
              </p:cNvSpPr>
              <p:nvPr>
                <p:ph idx="1"/>
              </p:nvPr>
            </p:nvSpPr>
            <p:spPr>
              <a:blipFill>
                <a:blip r:embed="rId3"/>
                <a:stretch>
                  <a:fillRect l="-504" t="-469"/>
                </a:stretch>
              </a:blipFill>
            </p:spPr>
            <p:txBody>
              <a:bodyPr/>
              <a:lstStyle/>
              <a:p>
                <a:r>
                  <a:rPr lang="en-US">
                    <a:noFill/>
                  </a:rPr>
                  <a:t> </a:t>
                </a:r>
              </a:p>
            </p:txBody>
          </p:sp>
        </mc:Fallback>
      </mc:AlternateContent>
      <p:cxnSp>
        <p:nvCxnSpPr>
          <p:cNvPr id="5" name="Straight Connector 4"/>
          <p:cNvCxnSpPr/>
          <p:nvPr/>
        </p:nvCxnSpPr>
        <p:spPr>
          <a:xfrm>
            <a:off x="7734298" y="2955836"/>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734298" y="2955836"/>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743495" y="3451136"/>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7810499" y="3203486"/>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1" name="Straight Connector 10"/>
          <p:cNvCxnSpPr>
            <a:endCxn id="8" idx="6"/>
          </p:cNvCxnSpPr>
          <p:nvPr/>
        </p:nvCxnSpPr>
        <p:spPr>
          <a:xfrm>
            <a:off x="6473059" y="3241586"/>
            <a:ext cx="1383159"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7200899" y="3641636"/>
            <a:ext cx="655319" cy="76200"/>
            <a:chOff x="6172200" y="1752600"/>
            <a:chExt cx="655319" cy="76200"/>
          </a:xfrm>
        </p:grpSpPr>
        <p:sp>
          <p:nvSpPr>
            <p:cNvPr id="21" name="Oval 20"/>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2" name="Straight Connector 21"/>
            <p:cNvCxnSpPr>
              <a:endCxn id="21"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rot="5400000">
            <a:off x="8054339" y="2971076"/>
            <a:ext cx="655319" cy="76200"/>
            <a:chOff x="6172200" y="1752600"/>
            <a:chExt cx="655319" cy="76200"/>
          </a:xfrm>
        </p:grpSpPr>
        <p:sp>
          <p:nvSpPr>
            <p:cNvPr id="24" name="Oval 23"/>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5" name="Straight Connector 24"/>
            <p:cNvCxnSpPr>
              <a:endCxn id="24"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rot="16200000" flipV="1">
            <a:off x="8054340" y="3809276"/>
            <a:ext cx="655319" cy="76200"/>
            <a:chOff x="6172200" y="1752600"/>
            <a:chExt cx="655319" cy="76200"/>
          </a:xfrm>
        </p:grpSpPr>
        <p:sp>
          <p:nvSpPr>
            <p:cNvPr id="27" name="Oval 26"/>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28" name="Straight Connector 27"/>
            <p:cNvCxnSpPr>
              <a:endCxn id="27"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flipH="1">
            <a:off x="8679180" y="3413036"/>
            <a:ext cx="655319" cy="76200"/>
            <a:chOff x="6172200" y="1752600"/>
            <a:chExt cx="655319" cy="76200"/>
          </a:xfrm>
        </p:grpSpPr>
        <p:sp>
          <p:nvSpPr>
            <p:cNvPr id="30" name="Oval 29"/>
            <p:cNvSpPr/>
            <p:nvPr/>
          </p:nvSpPr>
          <p:spPr>
            <a:xfrm>
              <a:off x="6781800" y="17526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1" name="Straight Connector 30"/>
            <p:cNvCxnSpPr>
              <a:endCxn id="30" idx="6"/>
            </p:cNvCxnSpPr>
            <p:nvPr/>
          </p:nvCxnSpPr>
          <p:spPr>
            <a:xfrm>
              <a:off x="6172200" y="179070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7810498" y="3054214"/>
            <a:ext cx="342900" cy="369332"/>
          </a:xfrm>
          <a:prstGeom prst="rect">
            <a:avLst/>
          </a:prstGeom>
          <a:noFill/>
        </p:spPr>
        <p:txBody>
          <a:bodyPr wrap="square" rtlCol="0">
            <a:spAutoFit/>
          </a:bodyPr>
          <a:lstStyle/>
          <a:p>
            <a:r>
              <a:rPr lang="en-US" sz="1800" dirty="0"/>
              <a:t>+</a:t>
            </a:r>
          </a:p>
        </p:txBody>
      </p:sp>
      <p:sp>
        <p:nvSpPr>
          <p:cNvPr id="14" name="TextBox 13"/>
          <p:cNvSpPr txBox="1"/>
          <p:nvPr/>
        </p:nvSpPr>
        <p:spPr>
          <a:xfrm>
            <a:off x="7831519" y="3380034"/>
            <a:ext cx="295603" cy="369332"/>
          </a:xfrm>
          <a:prstGeom prst="rect">
            <a:avLst/>
          </a:prstGeom>
          <a:noFill/>
        </p:spPr>
        <p:txBody>
          <a:bodyPr wrap="square" rtlCol="0">
            <a:spAutoFit/>
          </a:bodyPr>
          <a:lstStyle/>
          <a:p>
            <a:r>
              <a:rPr lang="en-US" sz="1800" dirty="0"/>
              <a:t>_</a:t>
            </a:r>
          </a:p>
        </p:txBody>
      </p:sp>
      <p:grpSp>
        <p:nvGrpSpPr>
          <p:cNvPr id="9" name="Group 8"/>
          <p:cNvGrpSpPr/>
          <p:nvPr/>
        </p:nvGrpSpPr>
        <p:grpSpPr>
          <a:xfrm>
            <a:off x="10301448" y="3413035"/>
            <a:ext cx="990600" cy="838200"/>
            <a:chOff x="1263870" y="2590800"/>
            <a:chExt cx="990600" cy="838200"/>
          </a:xfrm>
        </p:grpSpPr>
        <p:sp>
          <p:nvSpPr>
            <p:cNvPr id="3" name="TextBox 2"/>
            <p:cNvSpPr txBox="1"/>
            <p:nvPr/>
          </p:nvSpPr>
          <p:spPr>
            <a:xfrm>
              <a:off x="1600200" y="2590800"/>
              <a:ext cx="304800" cy="369332"/>
            </a:xfrm>
            <a:prstGeom prst="rect">
              <a:avLst/>
            </a:prstGeom>
            <a:noFill/>
          </p:spPr>
          <p:txBody>
            <a:bodyPr wrap="square" rtlCol="0">
              <a:spAutoFit/>
            </a:bodyPr>
            <a:lstStyle/>
            <a:p>
              <a:r>
                <a:rPr lang="en-US" sz="1800" dirty="0"/>
                <a:t>+</a:t>
              </a:r>
            </a:p>
          </p:txBody>
        </p:sp>
        <mc:AlternateContent xmlns:mc="http://schemas.openxmlformats.org/markup-compatibility/2006" xmlns:a14="http://schemas.microsoft.com/office/drawing/2010/main">
          <mc:Choice Requires="a14">
            <p:sp>
              <p:nvSpPr>
                <p:cNvPr id="4" name="TextBox 3"/>
                <p:cNvSpPr txBox="1"/>
                <p:nvPr/>
              </p:nvSpPr>
              <p:spPr>
                <a:xfrm>
                  <a:off x="1263870" y="2853560"/>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oMath>
                    </m:oMathPara>
                  </a14:m>
                  <a:endParaRPr lang="en-US" sz="1800" dirty="0"/>
                </a:p>
              </p:txBody>
            </p:sp>
          </mc:Choice>
          <mc:Fallback xmlns="">
            <p:sp>
              <p:nvSpPr>
                <p:cNvPr id="4" name="TextBox 3"/>
                <p:cNvSpPr txBox="1">
                  <a:spLocks noRot="1" noChangeAspect="1" noMove="1" noResize="1" noEditPoints="1" noAdjustHandles="1" noChangeArrowheads="1" noChangeShapeType="1" noTextEdit="1"/>
                </p:cNvSpPr>
                <p:nvPr/>
              </p:nvSpPr>
              <p:spPr>
                <a:xfrm>
                  <a:off x="1263870" y="2853560"/>
                  <a:ext cx="990600" cy="369332"/>
                </a:xfrm>
                <a:prstGeom prst="rect">
                  <a:avLst/>
                </a:prstGeom>
                <a:blipFill>
                  <a:blip r:embed="rId4"/>
                  <a:stretch>
                    <a:fillRect/>
                  </a:stretch>
                </a:blipFill>
              </p:spPr>
              <p:txBody>
                <a:bodyPr/>
                <a:lstStyle/>
                <a:p>
                  <a:r>
                    <a:rPr lang="en-US">
                      <a:noFill/>
                    </a:rPr>
                    <a:t> </a:t>
                  </a:r>
                </a:p>
              </p:txBody>
            </p:sp>
          </mc:Fallback>
        </mc:AlternateContent>
        <p:sp>
          <p:nvSpPr>
            <p:cNvPr id="6" name="TextBox 5"/>
            <p:cNvSpPr txBox="1"/>
            <p:nvPr/>
          </p:nvSpPr>
          <p:spPr>
            <a:xfrm>
              <a:off x="1589690" y="3059668"/>
              <a:ext cx="381000" cy="369332"/>
            </a:xfrm>
            <a:prstGeom prst="rect">
              <a:avLst/>
            </a:prstGeom>
            <a:noFill/>
          </p:spPr>
          <p:txBody>
            <a:bodyPr wrap="square" rtlCol="0">
              <a:spAutoFit/>
            </a:bodyPr>
            <a:lstStyle/>
            <a:p>
              <a:r>
                <a:rPr lang="en-US" sz="1800" dirty="0"/>
                <a:t>_</a:t>
              </a:r>
            </a:p>
          </p:txBody>
        </p:sp>
      </p:grpSp>
      <p:grpSp>
        <p:nvGrpSpPr>
          <p:cNvPr id="10" name="Group 9"/>
          <p:cNvGrpSpPr/>
          <p:nvPr/>
        </p:nvGrpSpPr>
        <p:grpSpPr>
          <a:xfrm>
            <a:off x="7463658" y="3794036"/>
            <a:ext cx="990600" cy="1241799"/>
            <a:chOff x="5543680" y="2307020"/>
            <a:chExt cx="990600" cy="1241799"/>
          </a:xfrm>
        </p:grpSpPr>
        <p:sp>
          <p:nvSpPr>
            <p:cNvPr id="41" name="TextBox 40"/>
            <p:cNvSpPr txBox="1"/>
            <p:nvPr/>
          </p:nvSpPr>
          <p:spPr>
            <a:xfrm>
              <a:off x="5880010" y="3179487"/>
              <a:ext cx="304800" cy="369332"/>
            </a:xfrm>
            <a:prstGeom prst="rect">
              <a:avLst/>
            </a:prstGeom>
            <a:noFill/>
          </p:spPr>
          <p:txBody>
            <a:bodyPr wrap="square" rtlCol="0">
              <a:spAutoFit/>
            </a:bodyPr>
            <a:lstStyle/>
            <a:p>
              <a:r>
                <a:rPr lang="en-US" sz="1800" dirty="0"/>
                <a:t>+</a:t>
              </a:r>
            </a:p>
          </p:txBody>
        </p:sp>
        <mc:AlternateContent xmlns:mc="http://schemas.openxmlformats.org/markup-compatibility/2006" xmlns:a14="http://schemas.microsoft.com/office/drawing/2010/main">
          <mc:Choice Requires="a14">
            <p:sp>
              <p:nvSpPr>
                <p:cNvPr id="42" name="TextBox 41"/>
                <p:cNvSpPr txBox="1"/>
                <p:nvPr/>
              </p:nvSpPr>
              <p:spPr>
                <a:xfrm>
                  <a:off x="5543680" y="2701160"/>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oMath>
                    </m:oMathPara>
                  </a14:m>
                  <a:endParaRPr lang="en-US" sz="1800" dirty="0"/>
                </a:p>
              </p:txBody>
            </p:sp>
          </mc:Choice>
          <mc:Fallback xmlns="">
            <p:sp>
              <p:nvSpPr>
                <p:cNvPr id="42" name="TextBox 41"/>
                <p:cNvSpPr txBox="1">
                  <a:spLocks noRot="1" noChangeAspect="1" noMove="1" noResize="1" noEditPoints="1" noAdjustHandles="1" noChangeArrowheads="1" noChangeShapeType="1" noTextEdit="1"/>
                </p:cNvSpPr>
                <p:nvPr/>
              </p:nvSpPr>
              <p:spPr>
                <a:xfrm>
                  <a:off x="5543680" y="2701160"/>
                  <a:ext cx="990600" cy="369332"/>
                </a:xfrm>
                <a:prstGeom prst="rect">
                  <a:avLst/>
                </a:prstGeom>
                <a:blipFill>
                  <a:blip r:embed="rId5"/>
                  <a:stretch>
                    <a:fillRect/>
                  </a:stretch>
                </a:blipFill>
              </p:spPr>
              <p:txBody>
                <a:bodyPr/>
                <a:lstStyle/>
                <a:p>
                  <a:r>
                    <a:rPr lang="en-US">
                      <a:noFill/>
                    </a:rPr>
                    <a:t> </a:t>
                  </a:r>
                </a:p>
              </p:txBody>
            </p:sp>
          </mc:Fallback>
        </mc:AlternateContent>
        <p:sp>
          <p:nvSpPr>
            <p:cNvPr id="43" name="TextBox 42"/>
            <p:cNvSpPr txBox="1"/>
            <p:nvPr/>
          </p:nvSpPr>
          <p:spPr>
            <a:xfrm>
              <a:off x="5869500" y="2307020"/>
              <a:ext cx="381000" cy="369332"/>
            </a:xfrm>
            <a:prstGeom prst="rect">
              <a:avLst/>
            </a:prstGeom>
            <a:noFill/>
          </p:spPr>
          <p:txBody>
            <a:bodyPr wrap="square" rtlCol="0">
              <a:spAutoFit/>
            </a:bodyPr>
            <a:lstStyle/>
            <a:p>
              <a:r>
                <a:rPr lang="en-US" sz="1800" dirty="0"/>
                <a:t>_</a:t>
              </a:r>
            </a:p>
          </p:txBody>
        </p:sp>
      </p:grpSp>
      <p:grpSp>
        <p:nvGrpSpPr>
          <p:cNvPr id="14339" name="Group 14338"/>
          <p:cNvGrpSpPr/>
          <p:nvPr/>
        </p:nvGrpSpPr>
        <p:grpSpPr>
          <a:xfrm>
            <a:off x="8797489" y="3527414"/>
            <a:ext cx="990600" cy="1371600"/>
            <a:chOff x="6629400" y="3668639"/>
            <a:chExt cx="990600" cy="1371600"/>
          </a:xfrm>
        </p:grpSpPr>
        <mc:AlternateContent xmlns:mc="http://schemas.openxmlformats.org/markup-compatibility/2006" xmlns:a14="http://schemas.microsoft.com/office/drawing/2010/main">
          <mc:Choice Requires="a14">
            <p:sp>
              <p:nvSpPr>
                <p:cNvPr id="46" name="TextBox 45"/>
                <p:cNvSpPr txBox="1"/>
                <p:nvPr/>
              </p:nvSpPr>
              <p:spPr>
                <a:xfrm>
                  <a:off x="6629400" y="4213707"/>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46" name="TextBox 45"/>
                <p:cNvSpPr txBox="1">
                  <a:spLocks noRot="1" noChangeAspect="1" noMove="1" noResize="1" noEditPoints="1" noAdjustHandles="1" noChangeArrowheads="1" noChangeShapeType="1" noTextEdit="1"/>
                </p:cNvSpPr>
                <p:nvPr/>
              </p:nvSpPr>
              <p:spPr>
                <a:xfrm>
                  <a:off x="6629400" y="4213707"/>
                  <a:ext cx="990600" cy="369332"/>
                </a:xfrm>
                <a:prstGeom prst="rect">
                  <a:avLst/>
                </a:prstGeom>
                <a:blipFill>
                  <a:blip r:embed="rId6"/>
                  <a:stretch>
                    <a:fillRect/>
                  </a:stretch>
                </a:blipFill>
              </p:spPr>
              <p:txBody>
                <a:bodyPr/>
                <a:lstStyle/>
                <a:p>
                  <a:r>
                    <a:rPr lang="en-US">
                      <a:noFill/>
                    </a:rPr>
                    <a:t> </a:t>
                  </a:r>
                </a:p>
              </p:txBody>
            </p:sp>
          </mc:Fallback>
        </mc:AlternateContent>
        <p:grpSp>
          <p:nvGrpSpPr>
            <p:cNvPr id="14338" name="Group 14337"/>
            <p:cNvGrpSpPr/>
            <p:nvPr/>
          </p:nvGrpSpPr>
          <p:grpSpPr>
            <a:xfrm>
              <a:off x="6955220" y="3668639"/>
              <a:ext cx="381000" cy="1371600"/>
              <a:chOff x="6955220" y="3668639"/>
              <a:chExt cx="381000" cy="1371600"/>
            </a:xfrm>
          </p:grpSpPr>
          <p:sp>
            <p:nvSpPr>
              <p:cNvPr id="45" name="TextBox 44"/>
              <p:cNvSpPr txBox="1"/>
              <p:nvPr/>
            </p:nvSpPr>
            <p:spPr>
              <a:xfrm>
                <a:off x="6965730" y="3668639"/>
                <a:ext cx="304800" cy="369332"/>
              </a:xfrm>
              <a:prstGeom prst="rect">
                <a:avLst/>
              </a:prstGeom>
              <a:noFill/>
            </p:spPr>
            <p:txBody>
              <a:bodyPr wrap="square" rtlCol="0">
                <a:spAutoFit/>
              </a:bodyPr>
              <a:lstStyle/>
              <a:p>
                <a:r>
                  <a:rPr lang="en-US" sz="1800" dirty="0"/>
                  <a:t>+</a:t>
                </a:r>
              </a:p>
            </p:txBody>
          </p:sp>
          <p:sp>
            <p:nvSpPr>
              <p:cNvPr id="47" name="TextBox 46"/>
              <p:cNvSpPr txBox="1"/>
              <p:nvPr/>
            </p:nvSpPr>
            <p:spPr>
              <a:xfrm>
                <a:off x="6955220" y="4670907"/>
                <a:ext cx="381000" cy="369332"/>
              </a:xfrm>
              <a:prstGeom prst="rect">
                <a:avLst/>
              </a:prstGeom>
              <a:noFill/>
            </p:spPr>
            <p:txBody>
              <a:bodyPr wrap="square" rtlCol="0">
                <a:spAutoFit/>
              </a:bodyPr>
              <a:lstStyle/>
              <a:p>
                <a:r>
                  <a:rPr lang="en-US" sz="1800" dirty="0"/>
                  <a:t>_</a:t>
                </a:r>
              </a:p>
            </p:txBody>
          </p:sp>
        </p:grpSp>
      </p:grpSp>
      <p:grpSp>
        <p:nvGrpSpPr>
          <p:cNvPr id="14340" name="Group 14339"/>
          <p:cNvGrpSpPr/>
          <p:nvPr/>
        </p:nvGrpSpPr>
        <p:grpSpPr>
          <a:xfrm>
            <a:off x="6202361" y="3315681"/>
            <a:ext cx="990600" cy="1600200"/>
            <a:chOff x="5780687" y="2091245"/>
            <a:chExt cx="990600" cy="1600200"/>
          </a:xfrm>
        </p:grpSpPr>
        <mc:AlternateContent xmlns:mc="http://schemas.openxmlformats.org/markup-compatibility/2006" xmlns:a14="http://schemas.microsoft.com/office/drawing/2010/main">
          <mc:Choice Requires="a14">
            <p:sp>
              <p:nvSpPr>
                <p:cNvPr id="53" name="TextBox 52"/>
                <p:cNvSpPr txBox="1"/>
                <p:nvPr/>
              </p:nvSpPr>
              <p:spPr>
                <a:xfrm>
                  <a:off x="5780687" y="2636206"/>
                  <a:ext cx="9906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oMath>
                    </m:oMathPara>
                  </a14:m>
                  <a:endParaRPr lang="en-US" sz="1800" dirty="0"/>
                </a:p>
              </p:txBody>
            </p:sp>
          </mc:Choice>
          <mc:Fallback xmlns="">
            <p:sp>
              <p:nvSpPr>
                <p:cNvPr id="53" name="TextBox 52"/>
                <p:cNvSpPr txBox="1">
                  <a:spLocks noRot="1" noChangeAspect="1" noMove="1" noResize="1" noEditPoints="1" noAdjustHandles="1" noChangeArrowheads="1" noChangeShapeType="1" noTextEdit="1"/>
                </p:cNvSpPr>
                <p:nvPr/>
              </p:nvSpPr>
              <p:spPr>
                <a:xfrm>
                  <a:off x="5780687" y="2636206"/>
                  <a:ext cx="990600" cy="390748"/>
                </a:xfrm>
                <a:prstGeom prst="rect">
                  <a:avLst/>
                </a:prstGeom>
                <a:blipFill>
                  <a:blip r:embed="rId7"/>
                  <a:stretch>
                    <a:fillRect b="-4688"/>
                  </a:stretch>
                </a:blipFill>
              </p:spPr>
              <p:txBody>
                <a:bodyPr/>
                <a:lstStyle/>
                <a:p>
                  <a:r>
                    <a:rPr lang="en-US">
                      <a:noFill/>
                    </a:rPr>
                    <a:t> </a:t>
                  </a:r>
                </a:p>
              </p:txBody>
            </p:sp>
          </mc:Fallback>
        </mc:AlternateContent>
        <p:grpSp>
          <p:nvGrpSpPr>
            <p:cNvPr id="54" name="Group 53"/>
            <p:cNvGrpSpPr/>
            <p:nvPr/>
          </p:nvGrpSpPr>
          <p:grpSpPr>
            <a:xfrm>
              <a:off x="6106507" y="2091245"/>
              <a:ext cx="381000" cy="1600200"/>
              <a:chOff x="6955220" y="3592439"/>
              <a:chExt cx="381000" cy="1600200"/>
            </a:xfrm>
          </p:grpSpPr>
          <p:sp>
            <p:nvSpPr>
              <p:cNvPr id="55" name="TextBox 54"/>
              <p:cNvSpPr txBox="1"/>
              <p:nvPr/>
            </p:nvSpPr>
            <p:spPr>
              <a:xfrm>
                <a:off x="6965730" y="3592439"/>
                <a:ext cx="304800" cy="369332"/>
              </a:xfrm>
              <a:prstGeom prst="rect">
                <a:avLst/>
              </a:prstGeom>
              <a:noFill/>
            </p:spPr>
            <p:txBody>
              <a:bodyPr wrap="square" rtlCol="0">
                <a:spAutoFit/>
              </a:bodyPr>
              <a:lstStyle/>
              <a:p>
                <a:r>
                  <a:rPr lang="en-US" sz="1800" dirty="0"/>
                  <a:t>+</a:t>
                </a:r>
              </a:p>
            </p:txBody>
          </p:sp>
          <p:sp>
            <p:nvSpPr>
              <p:cNvPr id="56" name="TextBox 55"/>
              <p:cNvSpPr txBox="1"/>
              <p:nvPr/>
            </p:nvSpPr>
            <p:spPr>
              <a:xfrm>
                <a:off x="6955220" y="4823307"/>
                <a:ext cx="381000" cy="369332"/>
              </a:xfrm>
              <a:prstGeom prst="rect">
                <a:avLst/>
              </a:prstGeom>
              <a:noFill/>
            </p:spPr>
            <p:txBody>
              <a:bodyPr wrap="square" rtlCol="0">
                <a:spAutoFit/>
              </a:bodyPr>
              <a:lstStyle/>
              <a:p>
                <a:r>
                  <a:rPr lang="en-US" sz="1800" dirty="0"/>
                  <a:t>_</a:t>
                </a:r>
              </a:p>
            </p:txBody>
          </p:sp>
        </p:grpSp>
      </p:grpSp>
      <p:grpSp>
        <p:nvGrpSpPr>
          <p:cNvPr id="58" name="Group 57"/>
          <p:cNvGrpSpPr/>
          <p:nvPr/>
        </p:nvGrpSpPr>
        <p:grpSpPr>
          <a:xfrm>
            <a:off x="6873108" y="3737568"/>
            <a:ext cx="990600" cy="1219200"/>
            <a:chOff x="5780687" y="2243645"/>
            <a:chExt cx="990600" cy="1219200"/>
          </a:xfrm>
        </p:grpSpPr>
        <mc:AlternateContent xmlns:mc="http://schemas.openxmlformats.org/markup-compatibility/2006" xmlns:a14="http://schemas.microsoft.com/office/drawing/2010/main">
          <mc:Choice Requires="a14">
            <p:sp>
              <p:nvSpPr>
                <p:cNvPr id="59" name="TextBox 58"/>
                <p:cNvSpPr txBox="1"/>
                <p:nvPr/>
              </p:nvSpPr>
              <p:spPr>
                <a:xfrm>
                  <a:off x="5780687" y="2712513"/>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oMath>
                    </m:oMathPara>
                  </a14:m>
                  <a:endParaRPr lang="en-US" sz="1800" dirty="0"/>
                </a:p>
              </p:txBody>
            </p:sp>
          </mc:Choice>
          <mc:Fallback xmlns="">
            <p:sp>
              <p:nvSpPr>
                <p:cNvPr id="59" name="TextBox 58"/>
                <p:cNvSpPr txBox="1">
                  <a:spLocks noRot="1" noChangeAspect="1" noMove="1" noResize="1" noEditPoints="1" noAdjustHandles="1" noChangeArrowheads="1" noChangeShapeType="1" noTextEdit="1"/>
                </p:cNvSpPr>
                <p:nvPr/>
              </p:nvSpPr>
              <p:spPr>
                <a:xfrm>
                  <a:off x="5780687" y="2712513"/>
                  <a:ext cx="990600" cy="369332"/>
                </a:xfrm>
                <a:prstGeom prst="rect">
                  <a:avLst/>
                </a:prstGeom>
                <a:blipFill>
                  <a:blip r:embed="rId8"/>
                  <a:stretch>
                    <a:fillRect/>
                  </a:stretch>
                </a:blipFill>
              </p:spPr>
              <p:txBody>
                <a:bodyPr/>
                <a:lstStyle/>
                <a:p>
                  <a:r>
                    <a:rPr lang="en-US">
                      <a:noFill/>
                    </a:rPr>
                    <a:t> </a:t>
                  </a:r>
                </a:p>
              </p:txBody>
            </p:sp>
          </mc:Fallback>
        </mc:AlternateContent>
        <p:grpSp>
          <p:nvGrpSpPr>
            <p:cNvPr id="60" name="Group 59"/>
            <p:cNvGrpSpPr/>
            <p:nvPr/>
          </p:nvGrpSpPr>
          <p:grpSpPr>
            <a:xfrm>
              <a:off x="6106507" y="2243645"/>
              <a:ext cx="381000" cy="1219200"/>
              <a:chOff x="6955220" y="3744839"/>
              <a:chExt cx="381000" cy="1219200"/>
            </a:xfrm>
          </p:grpSpPr>
          <p:sp>
            <p:nvSpPr>
              <p:cNvPr id="61" name="TextBox 60"/>
              <p:cNvSpPr txBox="1"/>
              <p:nvPr/>
            </p:nvSpPr>
            <p:spPr>
              <a:xfrm>
                <a:off x="6965730" y="3744839"/>
                <a:ext cx="304800" cy="369332"/>
              </a:xfrm>
              <a:prstGeom prst="rect">
                <a:avLst/>
              </a:prstGeom>
              <a:noFill/>
            </p:spPr>
            <p:txBody>
              <a:bodyPr wrap="square" rtlCol="0">
                <a:spAutoFit/>
              </a:bodyPr>
              <a:lstStyle/>
              <a:p>
                <a:r>
                  <a:rPr lang="en-US" sz="1800" dirty="0"/>
                  <a:t>+</a:t>
                </a:r>
              </a:p>
            </p:txBody>
          </p:sp>
          <p:sp>
            <p:nvSpPr>
              <p:cNvPr id="62" name="TextBox 61"/>
              <p:cNvSpPr txBox="1"/>
              <p:nvPr/>
            </p:nvSpPr>
            <p:spPr>
              <a:xfrm>
                <a:off x="6955220" y="4594707"/>
                <a:ext cx="381000" cy="369332"/>
              </a:xfrm>
              <a:prstGeom prst="rect">
                <a:avLst/>
              </a:prstGeom>
              <a:noFill/>
            </p:spPr>
            <p:txBody>
              <a:bodyPr wrap="square" rtlCol="0">
                <a:spAutoFit/>
              </a:bodyPr>
              <a:lstStyle/>
              <a:p>
                <a:r>
                  <a:rPr lang="en-US" sz="1800" dirty="0"/>
                  <a:t>_</a:t>
                </a:r>
              </a:p>
            </p:txBody>
          </p:sp>
        </p:grpSp>
      </p:grpSp>
      <p:cxnSp>
        <p:nvCxnSpPr>
          <p:cNvPr id="14343" name="Straight Connector 14342"/>
          <p:cNvCxnSpPr/>
          <p:nvPr/>
        </p:nvCxnSpPr>
        <p:spPr>
          <a:xfrm>
            <a:off x="8382000" y="2681516"/>
            <a:ext cx="1977259"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349" name="Group 14348"/>
          <p:cNvGrpSpPr/>
          <p:nvPr/>
        </p:nvGrpSpPr>
        <p:grpSpPr>
          <a:xfrm>
            <a:off x="10147738" y="3641635"/>
            <a:ext cx="419100" cy="454570"/>
            <a:chOff x="2590800" y="2743200"/>
            <a:chExt cx="419100" cy="454570"/>
          </a:xfrm>
        </p:grpSpPr>
        <p:grpSp>
          <p:nvGrpSpPr>
            <p:cNvPr id="14348" name="Group 14347"/>
            <p:cNvGrpSpPr/>
            <p:nvPr/>
          </p:nvGrpSpPr>
          <p:grpSpPr>
            <a:xfrm>
              <a:off x="2590800" y="2743200"/>
              <a:ext cx="419100" cy="152400"/>
              <a:chOff x="2590800" y="2743200"/>
              <a:chExt cx="419100" cy="152400"/>
            </a:xfrm>
          </p:grpSpPr>
          <p:cxnSp>
            <p:nvCxnSpPr>
              <p:cNvPr id="14345" name="Straight Connector 14344"/>
              <p:cNvCxnSpPr/>
              <p:nvPr/>
            </p:nvCxnSpPr>
            <p:spPr>
              <a:xfrm>
                <a:off x="2590800" y="2743200"/>
                <a:ext cx="419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7" name="Straight Connector 14346"/>
              <p:cNvCxnSpPr/>
              <p:nvPr/>
            </p:nvCxnSpPr>
            <p:spPr>
              <a:xfrm>
                <a:off x="2695575" y="2895600"/>
                <a:ext cx="2095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2590800" y="3045370"/>
              <a:ext cx="419100" cy="152400"/>
              <a:chOff x="2590800" y="2743200"/>
              <a:chExt cx="419100" cy="152400"/>
            </a:xfrm>
          </p:grpSpPr>
          <p:cxnSp>
            <p:nvCxnSpPr>
              <p:cNvPr id="72" name="Straight Connector 71"/>
              <p:cNvCxnSpPr/>
              <p:nvPr/>
            </p:nvCxnSpPr>
            <p:spPr>
              <a:xfrm>
                <a:off x="2590800" y="2743200"/>
                <a:ext cx="419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695575" y="2895600"/>
                <a:ext cx="2095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cxnSp>
        <p:nvCxnSpPr>
          <p:cNvPr id="14351" name="Straight Connector 14350"/>
          <p:cNvCxnSpPr/>
          <p:nvPr/>
        </p:nvCxnSpPr>
        <p:spPr>
          <a:xfrm>
            <a:off x="10359258" y="2673635"/>
            <a:ext cx="0" cy="968001"/>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1" name="Group 80"/>
          <p:cNvGrpSpPr/>
          <p:nvPr/>
        </p:nvGrpSpPr>
        <p:grpSpPr>
          <a:xfrm>
            <a:off x="8174418" y="4177822"/>
            <a:ext cx="419100" cy="454570"/>
            <a:chOff x="2590800" y="2743200"/>
            <a:chExt cx="419100" cy="454570"/>
          </a:xfrm>
        </p:grpSpPr>
        <p:grpSp>
          <p:nvGrpSpPr>
            <p:cNvPr id="82" name="Group 81"/>
            <p:cNvGrpSpPr/>
            <p:nvPr/>
          </p:nvGrpSpPr>
          <p:grpSpPr>
            <a:xfrm>
              <a:off x="2590800" y="2743200"/>
              <a:ext cx="419100" cy="152400"/>
              <a:chOff x="2590800" y="2743200"/>
              <a:chExt cx="419100" cy="152400"/>
            </a:xfrm>
          </p:grpSpPr>
          <p:cxnSp>
            <p:nvCxnSpPr>
              <p:cNvPr id="86" name="Straight Connector 85"/>
              <p:cNvCxnSpPr/>
              <p:nvPr/>
            </p:nvCxnSpPr>
            <p:spPr>
              <a:xfrm>
                <a:off x="2590800" y="2743200"/>
                <a:ext cx="419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2695575" y="2895600"/>
                <a:ext cx="2095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83" name="Group 82"/>
            <p:cNvGrpSpPr/>
            <p:nvPr/>
          </p:nvGrpSpPr>
          <p:grpSpPr>
            <a:xfrm>
              <a:off x="2590800" y="3045370"/>
              <a:ext cx="419100" cy="152400"/>
              <a:chOff x="2590800" y="2743200"/>
              <a:chExt cx="419100" cy="152400"/>
            </a:xfrm>
          </p:grpSpPr>
          <p:cxnSp>
            <p:nvCxnSpPr>
              <p:cNvPr id="84" name="Straight Connector 83"/>
              <p:cNvCxnSpPr/>
              <p:nvPr/>
            </p:nvCxnSpPr>
            <p:spPr>
              <a:xfrm>
                <a:off x="2590800" y="2743200"/>
                <a:ext cx="4191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2695575" y="2895600"/>
                <a:ext cx="2095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cxnSp>
        <p:nvCxnSpPr>
          <p:cNvPr id="89" name="Straight Connector 88"/>
          <p:cNvCxnSpPr/>
          <p:nvPr/>
        </p:nvCxnSpPr>
        <p:spPr>
          <a:xfrm>
            <a:off x="10359258" y="4084017"/>
            <a:ext cx="0" cy="96800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57" name="Straight Connector 14356"/>
          <p:cNvCxnSpPr/>
          <p:nvPr/>
        </p:nvCxnSpPr>
        <p:spPr>
          <a:xfrm flipH="1">
            <a:off x="6494078" y="5052017"/>
            <a:ext cx="386518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59" name="Straight Connector 14358"/>
          <p:cNvCxnSpPr/>
          <p:nvPr/>
        </p:nvCxnSpPr>
        <p:spPr>
          <a:xfrm>
            <a:off x="8394478" y="4632393"/>
            <a:ext cx="0" cy="60944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61" name="Isosceles Triangle 14360"/>
          <p:cNvSpPr/>
          <p:nvPr/>
        </p:nvSpPr>
        <p:spPr>
          <a:xfrm flipV="1">
            <a:off x="8280838" y="5241835"/>
            <a:ext cx="218090" cy="152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4365" name="Group 14364"/>
          <p:cNvGrpSpPr/>
          <p:nvPr/>
        </p:nvGrpSpPr>
        <p:grpSpPr>
          <a:xfrm>
            <a:off x="6828864" y="2731185"/>
            <a:ext cx="723900" cy="390748"/>
            <a:chOff x="2286000" y="2428652"/>
            <a:chExt cx="723900" cy="390748"/>
          </a:xfrm>
        </p:grpSpPr>
        <p:cxnSp>
          <p:nvCxnSpPr>
            <p:cNvPr id="14363" name="Straight Arrow Connector 14362"/>
            <p:cNvCxnSpPr/>
            <p:nvPr/>
          </p:nvCxnSpPr>
          <p:spPr>
            <a:xfrm>
              <a:off x="2286000" y="2819400"/>
              <a:ext cx="7239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64" name="TextBox 14363"/>
                <p:cNvSpPr txBox="1"/>
                <p:nvPr/>
              </p:nvSpPr>
              <p:spPr>
                <a:xfrm>
                  <a:off x="2427986" y="2428652"/>
                  <a:ext cx="433516" cy="39074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𝑝</m:t>
                            </m:r>
                          </m:sub>
                        </m:sSub>
                      </m:oMath>
                    </m:oMathPara>
                  </a14:m>
                  <a:endParaRPr lang="en-US" sz="1800" dirty="0"/>
                </a:p>
              </p:txBody>
            </p:sp>
          </mc:Choice>
          <mc:Fallback xmlns="">
            <p:sp>
              <p:nvSpPr>
                <p:cNvPr id="14364" name="TextBox 14363"/>
                <p:cNvSpPr txBox="1">
                  <a:spLocks noRot="1" noChangeAspect="1" noMove="1" noResize="1" noEditPoints="1" noAdjustHandles="1" noChangeArrowheads="1" noChangeShapeType="1" noTextEdit="1"/>
                </p:cNvSpPr>
                <p:nvPr/>
              </p:nvSpPr>
              <p:spPr>
                <a:xfrm>
                  <a:off x="2427986" y="2428652"/>
                  <a:ext cx="433516" cy="390748"/>
                </a:xfrm>
                <a:prstGeom prst="rect">
                  <a:avLst/>
                </a:prstGeom>
                <a:blipFill>
                  <a:blip r:embed="rId9"/>
                  <a:stretch>
                    <a:fillRect b="-4688"/>
                  </a:stretch>
                </a:blipFill>
              </p:spPr>
              <p:txBody>
                <a:bodyPr/>
                <a:lstStyle/>
                <a:p>
                  <a:r>
                    <a:rPr lang="en-US">
                      <a:noFill/>
                    </a:rPr>
                    <a:t> </a:t>
                  </a:r>
                </a:p>
              </p:txBody>
            </p:sp>
          </mc:Fallback>
        </mc:AlternateContent>
      </p:grpSp>
      <p:grpSp>
        <p:nvGrpSpPr>
          <p:cNvPr id="100" name="Group 99"/>
          <p:cNvGrpSpPr/>
          <p:nvPr/>
        </p:nvGrpSpPr>
        <p:grpSpPr>
          <a:xfrm>
            <a:off x="6955218" y="3187363"/>
            <a:ext cx="723900" cy="390748"/>
            <a:chOff x="2286000" y="2428652"/>
            <a:chExt cx="723900" cy="390748"/>
          </a:xfrm>
        </p:grpSpPr>
        <p:cxnSp>
          <p:nvCxnSpPr>
            <p:cNvPr id="101" name="Straight Arrow Connector 100"/>
            <p:cNvCxnSpPr/>
            <p:nvPr/>
          </p:nvCxnSpPr>
          <p:spPr>
            <a:xfrm>
              <a:off x="2286000" y="2819400"/>
              <a:ext cx="7239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2" name="TextBox 101"/>
                <p:cNvSpPr txBox="1"/>
                <p:nvPr/>
              </p:nvSpPr>
              <p:spPr>
                <a:xfrm>
                  <a:off x="2427986" y="2428652"/>
                  <a:ext cx="43755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𝑛</m:t>
                            </m:r>
                          </m:sub>
                        </m:sSub>
                      </m:oMath>
                    </m:oMathPara>
                  </a14:m>
                  <a:endParaRPr lang="en-US" sz="1800" dirty="0"/>
                </a:p>
              </p:txBody>
            </p:sp>
          </mc:Choice>
          <mc:Fallback xmlns="">
            <p:sp>
              <p:nvSpPr>
                <p:cNvPr id="102" name="TextBox 101"/>
                <p:cNvSpPr txBox="1">
                  <a:spLocks noRot="1" noChangeAspect="1" noMove="1" noResize="1" noEditPoints="1" noAdjustHandles="1" noChangeArrowheads="1" noChangeShapeType="1" noTextEdit="1"/>
                </p:cNvSpPr>
                <p:nvPr/>
              </p:nvSpPr>
              <p:spPr>
                <a:xfrm>
                  <a:off x="2427986" y="2428652"/>
                  <a:ext cx="437556" cy="369332"/>
                </a:xfrm>
                <a:prstGeom prst="rect">
                  <a:avLst/>
                </a:prstGeom>
                <a:blipFill>
                  <a:blip r:embed="rId10"/>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4367" name="TextBox 14366"/>
              <p:cNvSpPr txBox="1"/>
              <p:nvPr/>
            </p:nvSpPr>
            <p:spPr>
              <a:xfrm>
                <a:off x="883969" y="2899210"/>
                <a:ext cx="4868090" cy="2030492"/>
              </a:xfrm>
              <a:prstGeom prst="rect">
                <a:avLst/>
              </a:prstGeom>
              <a:noFill/>
            </p:spPr>
            <p:txBody>
              <a:bodyPr wrap="square" rtlCol="0">
                <a:spAutoFit/>
              </a:bodyPr>
              <a:lstStyle/>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𝑣</m:t>
                        </m:r>
                      </m:e>
                      <m:sub>
                        <m:r>
                          <a:rPr lang="en-US" sz="1800" i="1">
                            <a:latin typeface="Cambria Math" panose="02040503050406030204" pitchFamily="18" charset="0"/>
                          </a:rPr>
                          <m:t>𝑝</m:t>
                        </m:r>
                      </m:sub>
                    </m:sSub>
                    <m:r>
                      <a:rPr lang="en-US" sz="1800" i="1">
                        <a:latin typeface="Cambria Math" panose="02040503050406030204" pitchFamily="18" charset="0"/>
                      </a:rPr>
                      <m:t>=</m:t>
                    </m:r>
                  </m:oMath>
                </a14:m>
                <a:r>
                  <a:rPr lang="en-US" sz="1800" dirty="0">
                    <a:latin typeface="+mj-lt"/>
                  </a:rPr>
                  <a:t> voltage on non-inverting input (w.r.t. ground).</a:t>
                </a:r>
              </a:p>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𝑣</m:t>
                        </m:r>
                      </m:e>
                      <m:sub>
                        <m:r>
                          <a:rPr lang="en-US" sz="1800" i="1">
                            <a:latin typeface="Cambria Math" panose="02040503050406030204" pitchFamily="18" charset="0"/>
                          </a:rPr>
                          <m:t>𝑛</m:t>
                        </m:r>
                      </m:sub>
                    </m:sSub>
                    <m:r>
                      <a:rPr lang="en-US" sz="1800" i="1">
                        <a:latin typeface="Cambria Math" panose="02040503050406030204" pitchFamily="18" charset="0"/>
                      </a:rPr>
                      <m:t>=</m:t>
                    </m:r>
                  </m:oMath>
                </a14:m>
                <a:r>
                  <a:rPr lang="en-US" sz="1800" dirty="0">
                    <a:latin typeface="+mj-lt"/>
                  </a:rPr>
                  <a:t> voltage on inverting input (w.r.t. ground).</a:t>
                </a:r>
              </a:p>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𝑣</m:t>
                        </m:r>
                      </m:e>
                      <m:sub>
                        <m:r>
                          <a:rPr lang="en-US" sz="1800" i="1">
                            <a:latin typeface="Cambria Math" panose="02040503050406030204" pitchFamily="18" charset="0"/>
                          </a:rPr>
                          <m:t>𝑜</m:t>
                        </m:r>
                      </m:sub>
                    </m:sSub>
                    <m:r>
                      <a:rPr lang="en-US" sz="1800" i="1">
                        <a:latin typeface="Cambria Math" panose="02040503050406030204" pitchFamily="18" charset="0"/>
                      </a:rPr>
                      <m:t>=</m:t>
                    </m:r>
                  </m:oMath>
                </a14:m>
                <a:r>
                  <a:rPr lang="en-US" sz="1800" dirty="0">
                    <a:latin typeface="+mj-lt"/>
                  </a:rPr>
                  <a:t> voltage on output (w.r.t. ground).</a:t>
                </a:r>
              </a:p>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𝑖</m:t>
                        </m:r>
                      </m:e>
                      <m:sub>
                        <m:r>
                          <a:rPr lang="en-US" sz="1800" i="1">
                            <a:latin typeface="Cambria Math" panose="02040503050406030204" pitchFamily="18" charset="0"/>
                          </a:rPr>
                          <m:t>𝑝</m:t>
                        </m:r>
                      </m:sub>
                    </m:sSub>
                    <m:r>
                      <a:rPr lang="en-US" sz="1800" i="1">
                        <a:latin typeface="Cambria Math" panose="02040503050406030204" pitchFamily="18" charset="0"/>
                      </a:rPr>
                      <m:t>=</m:t>
                    </m:r>
                  </m:oMath>
                </a14:m>
                <a:r>
                  <a:rPr lang="en-US" sz="1800" dirty="0">
                    <a:latin typeface="+mj-lt"/>
                  </a:rPr>
                  <a:t> current flowing into non-inverting input.</a:t>
                </a:r>
              </a:p>
              <a:p>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𝑖</m:t>
                        </m:r>
                      </m:e>
                      <m:sub>
                        <m:r>
                          <a:rPr lang="en-US" sz="1800" i="1">
                            <a:latin typeface="Cambria Math" panose="02040503050406030204" pitchFamily="18" charset="0"/>
                          </a:rPr>
                          <m:t>𝑛</m:t>
                        </m:r>
                      </m:sub>
                    </m:sSub>
                    <m:r>
                      <a:rPr lang="en-US" sz="1800" i="1">
                        <a:latin typeface="Cambria Math" panose="02040503050406030204" pitchFamily="18" charset="0"/>
                      </a:rPr>
                      <m:t>=</m:t>
                    </m:r>
                  </m:oMath>
                </a14:m>
                <a:r>
                  <a:rPr lang="en-US" sz="1800" dirty="0">
                    <a:latin typeface="+mj-lt"/>
                  </a:rPr>
                  <a:t> current flowing into inverting input.</a:t>
                </a:r>
              </a:p>
            </p:txBody>
          </p:sp>
        </mc:Choice>
        <mc:Fallback xmlns="">
          <p:sp>
            <p:nvSpPr>
              <p:cNvPr id="14367" name="TextBox 14366"/>
              <p:cNvSpPr txBox="1">
                <a:spLocks noRot="1" noChangeAspect="1" noMove="1" noResize="1" noEditPoints="1" noAdjustHandles="1" noChangeArrowheads="1" noChangeShapeType="1" noTextEdit="1"/>
              </p:cNvSpPr>
              <p:nvPr/>
            </p:nvSpPr>
            <p:spPr>
              <a:xfrm>
                <a:off x="883969" y="2899210"/>
                <a:ext cx="4868090" cy="2030492"/>
              </a:xfrm>
              <a:prstGeom prst="rect">
                <a:avLst/>
              </a:prstGeom>
              <a:blipFill>
                <a:blip r:embed="rId11"/>
                <a:stretch>
                  <a:fillRect l="-1001" t="-1802" b="-3904"/>
                </a:stretch>
              </a:blipFill>
            </p:spPr>
            <p:txBody>
              <a:bodyPr/>
              <a:lstStyle/>
              <a:p>
                <a:r>
                  <a:rPr lang="en-US">
                    <a:noFill/>
                  </a:rPr>
                  <a:t> </a:t>
                </a:r>
              </a:p>
            </p:txBody>
          </p:sp>
        </mc:Fallback>
      </mc:AlternateContent>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13241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Op-Amp Regions of Operation</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D9E765F7-1397-4B2F-8361-18805F303194}"/>
                  </a:ext>
                </a:extLst>
              </p:cNvPr>
              <p:cNvSpPr>
                <a:spLocks noGrp="1"/>
              </p:cNvSpPr>
              <p:nvPr>
                <p:ph idx="1"/>
              </p:nvPr>
            </p:nvSpPr>
            <p:spPr>
              <a:xfrm>
                <a:off x="228600" y="1280160"/>
                <a:ext cx="6325214" cy="5196840"/>
              </a:xfrm>
            </p:spPr>
            <p:txBody>
              <a:bodyPr/>
              <a:lstStyle/>
              <a:p>
                <a:r>
                  <a:rPr lang="en-US" dirty="0"/>
                  <a:t>The op-amp is essentially an amplifier that produces an output which is proportional to the voltage difference between the input terminals:</a:t>
                </a:r>
              </a:p>
              <a:p>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r>
                      <a:rPr lang="en-US" i="1">
                        <a:latin typeface="Cambria Math"/>
                      </a:rPr>
                      <m:t>𝐴</m:t>
                    </m:r>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𝑝</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𝑛</m:t>
                        </m:r>
                      </m:sub>
                    </m:sSub>
                    <m:r>
                      <a:rPr lang="en-US" i="1">
                        <a:latin typeface="Cambria Math"/>
                      </a:rPr>
                      <m:t>)</m:t>
                    </m:r>
                  </m:oMath>
                </a14:m>
                <a:endParaRPr lang="en-US" dirty="0"/>
              </a:p>
              <a:p>
                <a:r>
                  <a:rPr lang="en-US" dirty="0"/>
                  <a:t>Where </a:t>
                </a:r>
                <a14:m>
                  <m:oMath xmlns:m="http://schemas.openxmlformats.org/officeDocument/2006/math">
                    <m:r>
                      <a:rPr lang="en-US" i="1">
                        <a:latin typeface="Cambria Math"/>
                      </a:rPr>
                      <m:t>𝐴</m:t>
                    </m:r>
                  </m:oMath>
                </a14:m>
                <a:r>
                  <a:rPr lang="en-US" dirty="0"/>
                  <a:t> is a large positive number (</a:t>
                </a:r>
                <a14:m>
                  <m:oMath xmlns:m="http://schemas.openxmlformats.org/officeDocument/2006/math">
                    <m:r>
                      <a:rPr lang="en-US" i="1">
                        <a:latin typeface="Cambria Math"/>
                      </a:rPr>
                      <m:t>𝐴</m:t>
                    </m:r>
                    <m:r>
                      <a:rPr lang="en-US" i="1">
                        <a:latin typeface="Cambria Math"/>
                        <a:ea typeface="Cambria Math"/>
                      </a:rPr>
                      <m:t>~</m:t>
                    </m:r>
                    <m:sSup>
                      <m:sSupPr>
                        <m:ctrlPr>
                          <a:rPr lang="en-US" i="1">
                            <a:latin typeface="Cambria Math" panose="02040503050406030204" pitchFamily="18" charset="0"/>
                            <a:ea typeface="Cambria Math"/>
                          </a:rPr>
                        </m:ctrlPr>
                      </m:sSupPr>
                      <m:e>
                        <m:r>
                          <a:rPr lang="en-US" i="1">
                            <a:latin typeface="Cambria Math"/>
                            <a:ea typeface="Cambria Math"/>
                          </a:rPr>
                          <m:t>10</m:t>
                        </m:r>
                      </m:e>
                      <m:sup>
                        <m:r>
                          <a:rPr lang="en-US" i="1">
                            <a:latin typeface="Cambria Math"/>
                            <a:ea typeface="Cambria Math"/>
                          </a:rPr>
                          <m:t>6</m:t>
                        </m:r>
                      </m:sup>
                    </m:sSup>
                  </m:oMath>
                </a14:m>
                <a:r>
                  <a:rPr lang="en-US" dirty="0"/>
                  <a:t>).  </a:t>
                </a:r>
              </a:p>
              <a:p>
                <a:r>
                  <a:rPr lang="en-US" dirty="0"/>
                  <a:t>If the input gets too large, the op amp cannot produce an output larger than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𝐶𝐶</m:t>
                        </m:r>
                      </m:sub>
                    </m:sSub>
                  </m:oMath>
                </a14:m>
                <a:r>
                  <a:rPr lang="en-US" dirty="0"/>
                  <a:t> and the op amp output is saturated at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𝐶𝐶</m:t>
                        </m:r>
                      </m:sub>
                    </m:sSub>
                  </m:oMath>
                </a14:m>
                <a:r>
                  <a:rPr lang="en-US" dirty="0"/>
                  <a:t>.  Similarly, if the input is too negative, the output saturates at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𝐶𝐶</m:t>
                        </m:r>
                      </m:sub>
                    </m:sSub>
                  </m:oMath>
                </a14:m>
                <a:r>
                  <a:rPr lang="en-US" dirty="0"/>
                  <a:t>.</a:t>
                </a:r>
              </a:p>
              <a:p>
                <a:r>
                  <a:rPr lang="en-US" dirty="0"/>
                  <a:t>The behavior of the op amp is characterized by the picture shown…</a:t>
                </a:r>
              </a:p>
              <a:p>
                <a:r>
                  <a:rPr lang="en-US" dirty="0"/>
                  <a:t>… or by the piecewise mathematical equation given </a:t>
                </a:r>
                <a:r>
                  <a:rPr lang="en-US" dirty="0">
                    <a:sym typeface="Wingdings" pitchFamily="2" charset="2"/>
                  </a:rPr>
                  <a:t></a:t>
                </a:r>
                <a:endParaRPr lang="en-US" dirty="0"/>
              </a:p>
              <a:p>
                <a:endParaRPr lang="en-US" dirty="0"/>
              </a:p>
              <a:p>
                <a:endParaRPr lang="en-US" dirty="0"/>
              </a:p>
            </p:txBody>
          </p:sp>
        </mc:Choice>
        <mc:Fallback xmlns="">
          <p:sp>
            <p:nvSpPr>
              <p:cNvPr id="5" name="Content Placeholder 4">
                <a:extLst>
                  <a:ext uri="{FF2B5EF4-FFF2-40B4-BE49-F238E27FC236}">
                    <a16:creationId xmlns:a16="http://schemas.microsoft.com/office/drawing/2014/main" id="{D9E765F7-1397-4B2F-8361-18805F303194}"/>
                  </a:ext>
                </a:extLst>
              </p:cNvPr>
              <p:cNvSpPr>
                <a:spLocks noGrp="1" noRot="1" noChangeAspect="1" noMove="1" noResize="1" noEditPoints="1" noAdjustHandles="1" noChangeArrowheads="1" noChangeShapeType="1" noTextEdit="1"/>
              </p:cNvSpPr>
              <p:nvPr>
                <p:ph idx="1"/>
              </p:nvPr>
            </p:nvSpPr>
            <p:spPr>
              <a:xfrm>
                <a:off x="228600" y="1280160"/>
                <a:ext cx="6325214" cy="5196840"/>
              </a:xfrm>
              <a:blipFill>
                <a:blip r:embed="rId3"/>
                <a:stretch>
                  <a:fillRect l="-868" t="-469" r="-868"/>
                </a:stretch>
              </a:blipFill>
            </p:spPr>
            <p:txBody>
              <a:bodyPr/>
              <a:lstStyle/>
              <a:p>
                <a:r>
                  <a:rPr lang="en-US">
                    <a:noFill/>
                  </a:rPr>
                  <a:t> </a:t>
                </a:r>
              </a:p>
            </p:txBody>
          </p:sp>
        </mc:Fallback>
      </mc:AlternateContent>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 name="Group 2"/>
          <p:cNvGrpSpPr/>
          <p:nvPr/>
        </p:nvGrpSpPr>
        <p:grpSpPr>
          <a:xfrm>
            <a:off x="7086600" y="1371601"/>
            <a:ext cx="4152900" cy="3335458"/>
            <a:chOff x="4876800" y="1337442"/>
            <a:chExt cx="4152900" cy="3335458"/>
          </a:xfrm>
        </p:grpSpPr>
        <p:sp>
          <p:nvSpPr>
            <p:cNvPr id="109" name="Rectangle 108"/>
            <p:cNvSpPr/>
            <p:nvPr/>
          </p:nvSpPr>
          <p:spPr>
            <a:xfrm>
              <a:off x="4908330" y="1594950"/>
              <a:ext cx="1261240" cy="2057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9" name="Rectangle 38"/>
            <p:cNvSpPr/>
            <p:nvPr/>
          </p:nvSpPr>
          <p:spPr>
            <a:xfrm>
              <a:off x="7175940" y="1600200"/>
              <a:ext cx="1261240" cy="2057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8" name="Rectangle 37"/>
            <p:cNvSpPr/>
            <p:nvPr/>
          </p:nvSpPr>
          <p:spPr>
            <a:xfrm>
              <a:off x="6172200" y="1600200"/>
              <a:ext cx="1018190" cy="2057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8" name="Straight Arrow Connector 17"/>
            <p:cNvCxnSpPr/>
            <p:nvPr/>
          </p:nvCxnSpPr>
          <p:spPr>
            <a:xfrm>
              <a:off x="4876800" y="2628900"/>
              <a:ext cx="3581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36" name="Straight Arrow Connector 14335"/>
            <p:cNvCxnSpPr/>
            <p:nvPr/>
          </p:nvCxnSpPr>
          <p:spPr>
            <a:xfrm flipV="1">
              <a:off x="6667500" y="1600200"/>
              <a:ext cx="0" cy="20574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42" name="Straight Connector 14341"/>
            <p:cNvCxnSpPr/>
            <p:nvPr/>
          </p:nvCxnSpPr>
          <p:spPr>
            <a:xfrm flipV="1">
              <a:off x="6123590" y="1869230"/>
              <a:ext cx="1066800" cy="151934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6" name="Straight Connector 14345"/>
            <p:cNvCxnSpPr/>
            <p:nvPr/>
          </p:nvCxnSpPr>
          <p:spPr>
            <a:xfrm>
              <a:off x="7190390" y="1869230"/>
              <a:ext cx="119161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4942490" y="3388571"/>
              <a:ext cx="1191610" cy="0"/>
            </a:xfrm>
            <a:prstGeom prst="line">
              <a:avLst/>
            </a:prstGeom>
            <a:ln w="28575"/>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0" name="TextBox 14349"/>
                <p:cNvSpPr txBox="1"/>
                <p:nvPr/>
              </p:nvSpPr>
              <p:spPr>
                <a:xfrm>
                  <a:off x="6594256" y="1337442"/>
                  <a:ext cx="39479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14350" name="TextBox 14349"/>
                <p:cNvSpPr txBox="1">
                  <a:spLocks noRot="1" noChangeAspect="1" noMove="1" noResize="1" noEditPoints="1" noAdjustHandles="1" noChangeArrowheads="1" noChangeShapeType="1" noTextEdit="1"/>
                </p:cNvSpPr>
                <p:nvPr/>
              </p:nvSpPr>
              <p:spPr>
                <a:xfrm>
                  <a:off x="6594256" y="1337442"/>
                  <a:ext cx="394795" cy="3693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2" name="TextBox 14351"/>
                <p:cNvSpPr txBox="1"/>
                <p:nvPr/>
              </p:nvSpPr>
              <p:spPr>
                <a:xfrm>
                  <a:off x="7886700" y="2648610"/>
                  <a:ext cx="11430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oMath>
                    </m:oMathPara>
                  </a14:m>
                  <a:endParaRPr lang="en-US" sz="1800"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7886700" y="2648610"/>
                  <a:ext cx="1143000" cy="390748"/>
                </a:xfrm>
                <a:prstGeom prst="rect">
                  <a:avLst/>
                </a:prstGeom>
                <a:blipFill>
                  <a:blip r:embed="rId5"/>
                  <a:stretch>
                    <a:fillRect b="-4688"/>
                  </a:stretch>
                </a:blipFill>
              </p:spPr>
              <p:txBody>
                <a:bodyPr/>
                <a:lstStyle/>
                <a:p>
                  <a:r>
                    <a:rPr lang="en-US">
                      <a:noFill/>
                    </a:rPr>
                    <a:t> </a:t>
                  </a:r>
                </a:p>
              </p:txBody>
            </p:sp>
          </mc:Fallback>
        </mc:AlternateContent>
        <p:cxnSp>
          <p:nvCxnSpPr>
            <p:cNvPr id="14354" name="Straight Connector 14353"/>
            <p:cNvCxnSpPr/>
            <p:nvPr/>
          </p:nvCxnSpPr>
          <p:spPr>
            <a:xfrm>
              <a:off x="6587360" y="187347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584730" y="338696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5" name="TextBox 14354"/>
                <p:cNvSpPr txBox="1"/>
                <p:nvPr/>
              </p:nvSpPr>
              <p:spPr>
                <a:xfrm>
                  <a:off x="6044760" y="1669989"/>
                  <a:ext cx="6858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oMath>
                    </m:oMathPara>
                  </a14:m>
                  <a:endParaRPr lang="en-US" sz="1800" dirty="0"/>
                </a:p>
              </p:txBody>
            </p:sp>
          </mc:Choice>
          <mc:Fallback xmlns="">
            <p:sp>
              <p:nvSpPr>
                <p:cNvPr id="14355" name="TextBox 14354"/>
                <p:cNvSpPr txBox="1">
                  <a:spLocks noRot="1" noChangeAspect="1" noMove="1" noResize="1" noEditPoints="1" noAdjustHandles="1" noChangeArrowheads="1" noChangeShapeType="1" noTextEdit="1"/>
                </p:cNvSpPr>
                <p:nvPr/>
              </p:nvSpPr>
              <p:spPr>
                <a:xfrm>
                  <a:off x="6044760" y="1669989"/>
                  <a:ext cx="685800" cy="369332"/>
                </a:xfrm>
                <a:prstGeom prst="rect">
                  <a:avLst/>
                </a:prstGeom>
                <a:blipFill>
                  <a:blip r:embed="rId6"/>
                  <a:stretch>
                    <a:fillRect b="-1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6" name="TextBox 95"/>
                <p:cNvSpPr txBox="1"/>
                <p:nvPr/>
              </p:nvSpPr>
              <p:spPr>
                <a:xfrm>
                  <a:off x="6705600" y="3188418"/>
                  <a:ext cx="6858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m:t>
                            </m:r>
                            <m:r>
                              <a:rPr lang="en-US" sz="1800" i="1">
                                <a:latin typeface="Cambria Math"/>
                              </a:rPr>
                              <m:t>𝑣</m:t>
                            </m:r>
                          </m:e>
                          <m:sub>
                            <m:r>
                              <a:rPr lang="en-US" sz="1800" i="1">
                                <a:latin typeface="Cambria Math"/>
                              </a:rPr>
                              <m:t>𝐶𝐶</m:t>
                            </m:r>
                          </m:sub>
                        </m:sSub>
                      </m:oMath>
                    </m:oMathPara>
                  </a14:m>
                  <a:endParaRPr lang="en-US" sz="1800" dirty="0"/>
                </a:p>
              </p:txBody>
            </p:sp>
          </mc:Choice>
          <mc:Fallback xmlns="">
            <p:sp>
              <p:nvSpPr>
                <p:cNvPr id="96" name="TextBox 95"/>
                <p:cNvSpPr txBox="1">
                  <a:spLocks noRot="1" noChangeAspect="1" noMove="1" noResize="1" noEditPoints="1" noAdjustHandles="1" noChangeArrowheads="1" noChangeShapeType="1" noTextEdit="1"/>
                </p:cNvSpPr>
                <p:nvPr/>
              </p:nvSpPr>
              <p:spPr>
                <a:xfrm>
                  <a:off x="6705600" y="3188418"/>
                  <a:ext cx="685800" cy="369332"/>
                </a:xfrm>
                <a:prstGeom prst="rect">
                  <a:avLst/>
                </a:prstGeom>
                <a:blipFill>
                  <a:blip r:embed="rId7"/>
                  <a:stretch>
                    <a:fillRect b="-1667"/>
                  </a:stretch>
                </a:blipFill>
              </p:spPr>
              <p:txBody>
                <a:bodyPr/>
                <a:lstStyle/>
                <a:p>
                  <a:r>
                    <a:rPr lang="en-US">
                      <a:noFill/>
                    </a:rPr>
                    <a:t> </a:t>
                  </a:r>
                </a:p>
              </p:txBody>
            </p:sp>
          </mc:Fallback>
        </mc:AlternateContent>
        <p:cxnSp>
          <p:nvCxnSpPr>
            <p:cNvPr id="14358" name="Straight Connector 14357"/>
            <p:cNvCxnSpPr/>
            <p:nvPr/>
          </p:nvCxnSpPr>
          <p:spPr>
            <a:xfrm>
              <a:off x="7196960" y="2570936"/>
              <a:ext cx="0" cy="1065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6151180" y="2580290"/>
              <a:ext cx="0" cy="1065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60" name="TextBox 14359"/>
                <p:cNvSpPr txBox="1"/>
                <p:nvPr/>
              </p:nvSpPr>
              <p:spPr>
                <a:xfrm>
                  <a:off x="6892160" y="2590800"/>
                  <a:ext cx="609600" cy="565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oMath>
                    </m:oMathPara>
                  </a14:m>
                  <a:endParaRPr lang="en-US" sz="1800" dirty="0"/>
                </a:p>
              </p:txBody>
            </p:sp>
          </mc:Choice>
          <mc:Fallback xmlns="">
            <p:sp>
              <p:nvSpPr>
                <p:cNvPr id="14360" name="TextBox 14359"/>
                <p:cNvSpPr txBox="1">
                  <a:spLocks noRot="1" noChangeAspect="1" noMove="1" noResize="1" noEditPoints="1" noAdjustHandles="1" noChangeArrowheads="1" noChangeShapeType="1" noTextEdit="1"/>
                </p:cNvSpPr>
                <p:nvPr/>
              </p:nvSpPr>
              <p:spPr>
                <a:xfrm>
                  <a:off x="6892160" y="2590800"/>
                  <a:ext cx="609600" cy="56534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3" name="TextBox 102"/>
                <p:cNvSpPr txBox="1"/>
                <p:nvPr/>
              </p:nvSpPr>
              <p:spPr>
                <a:xfrm>
                  <a:off x="5691350" y="2046890"/>
                  <a:ext cx="609600" cy="5653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oMath>
                    </m:oMathPara>
                  </a14:m>
                  <a:endParaRPr lang="en-US" sz="1800" dirty="0"/>
                </a:p>
              </p:txBody>
            </p:sp>
          </mc:Choice>
          <mc:Fallback xmlns="">
            <p:sp>
              <p:nvSpPr>
                <p:cNvPr id="103" name="TextBox 102"/>
                <p:cNvSpPr txBox="1">
                  <a:spLocks noRot="1" noChangeAspect="1" noMove="1" noResize="1" noEditPoints="1" noAdjustHandles="1" noChangeArrowheads="1" noChangeShapeType="1" noTextEdit="1"/>
                </p:cNvSpPr>
                <p:nvPr/>
              </p:nvSpPr>
              <p:spPr>
                <a:xfrm>
                  <a:off x="5691350" y="2046890"/>
                  <a:ext cx="609600" cy="565348"/>
                </a:xfrm>
                <a:prstGeom prst="rect">
                  <a:avLst/>
                </a:prstGeom>
                <a:blipFill>
                  <a:blip r:embed="rId9"/>
                  <a:stretch>
                    <a:fillRect r="-6000"/>
                  </a:stretch>
                </a:blipFill>
              </p:spPr>
              <p:txBody>
                <a:bodyPr/>
                <a:lstStyle/>
                <a:p>
                  <a:r>
                    <a:rPr lang="en-US">
                      <a:noFill/>
                    </a:rPr>
                    <a:t> </a:t>
                  </a:r>
                </a:p>
              </p:txBody>
            </p:sp>
          </mc:Fallback>
        </mc:AlternateContent>
        <p:cxnSp>
          <p:nvCxnSpPr>
            <p:cNvPr id="37" name="Straight Connector 36"/>
            <p:cNvCxnSpPr/>
            <p:nvPr/>
          </p:nvCxnSpPr>
          <p:spPr>
            <a:xfrm flipH="1">
              <a:off x="6730560" y="1875675"/>
              <a:ext cx="45983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a:off x="6172200" y="3384330"/>
              <a:ext cx="45983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172200" y="3733800"/>
              <a:ext cx="1024760" cy="646331"/>
            </a:xfrm>
            <a:prstGeom prst="rect">
              <a:avLst/>
            </a:prstGeom>
            <a:noFill/>
          </p:spPr>
          <p:txBody>
            <a:bodyPr wrap="square" rtlCol="0">
              <a:spAutoFit/>
            </a:bodyPr>
            <a:lstStyle/>
            <a:p>
              <a:pPr algn="ctr"/>
              <a:r>
                <a:rPr lang="en-US" sz="1800" dirty="0"/>
                <a:t>linear region</a:t>
              </a:r>
            </a:p>
          </p:txBody>
        </p:sp>
        <p:sp>
          <p:nvSpPr>
            <p:cNvPr id="44" name="TextBox 43"/>
            <p:cNvSpPr txBox="1"/>
            <p:nvPr/>
          </p:nvSpPr>
          <p:spPr>
            <a:xfrm>
              <a:off x="7190390" y="3749570"/>
              <a:ext cx="1246790" cy="923330"/>
            </a:xfrm>
            <a:prstGeom prst="rect">
              <a:avLst/>
            </a:prstGeom>
            <a:noFill/>
          </p:spPr>
          <p:txBody>
            <a:bodyPr wrap="square" rtlCol="0">
              <a:spAutoFit/>
            </a:bodyPr>
            <a:lstStyle/>
            <a:p>
              <a:pPr algn="ctr"/>
              <a:r>
                <a:rPr lang="en-US" sz="1800" dirty="0"/>
                <a:t>positive saturation region</a:t>
              </a:r>
            </a:p>
          </p:txBody>
        </p:sp>
        <p:sp>
          <p:nvSpPr>
            <p:cNvPr id="112" name="TextBox 111"/>
            <p:cNvSpPr txBox="1"/>
            <p:nvPr/>
          </p:nvSpPr>
          <p:spPr>
            <a:xfrm>
              <a:off x="4904390" y="3744313"/>
              <a:ext cx="1246790" cy="923330"/>
            </a:xfrm>
            <a:prstGeom prst="rect">
              <a:avLst/>
            </a:prstGeom>
            <a:noFill/>
          </p:spPr>
          <p:txBody>
            <a:bodyPr wrap="square" rtlCol="0">
              <a:spAutoFit/>
            </a:bodyPr>
            <a:lstStyle/>
            <a:p>
              <a:pPr algn="ctr"/>
              <a:r>
                <a:rPr lang="en-US" sz="1800" dirty="0"/>
                <a:t>negative saturation region</a:t>
              </a:r>
            </a:p>
          </p:txBody>
        </p:sp>
      </p:grpSp>
      <mc:AlternateContent xmlns:mc="http://schemas.openxmlformats.org/markup-compatibility/2006" xmlns:a14="http://schemas.microsoft.com/office/drawing/2010/main">
        <mc:Choice Requires="a14">
          <p:sp>
            <p:nvSpPr>
              <p:cNvPr id="48" name="TextBox 47"/>
              <p:cNvSpPr txBox="1"/>
              <p:nvPr/>
            </p:nvSpPr>
            <p:spPr>
              <a:xfrm>
                <a:off x="6784430" y="4938307"/>
                <a:ext cx="4114800" cy="166276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r>
                        <a:rPr lang="en-US" sz="1800" i="1">
                          <a:latin typeface="Cambria Math"/>
                        </a:rPr>
                        <m:t>=</m:t>
                      </m:r>
                      <m:d>
                        <m:dPr>
                          <m:begChr m:val="{"/>
                          <m:endChr m:val=""/>
                          <m:ctrlPr>
                            <a:rPr lang="en-US" sz="1800" i="1">
                              <a:latin typeface="Cambria Math" panose="02040503050406030204" pitchFamily="18" charset="0"/>
                            </a:rPr>
                          </m:ctrlPr>
                        </m:dPr>
                        <m:e>
                          <m:m>
                            <m:mPr>
                              <m:mcs>
                                <m:mc>
                                  <m:mcPr>
                                    <m:count m:val="2"/>
                                    <m:mcJc m:val="center"/>
                                  </m:mcPr>
                                </m:mc>
                              </m:mcs>
                              <m:ctrlPr>
                                <a:rPr lang="en-US" sz="1800" i="1">
                                  <a:latin typeface="Cambria Math" panose="02040503050406030204" pitchFamily="18" charset="0"/>
                                </a:rPr>
                              </m:ctrlPr>
                            </m:mPr>
                            <m:mr>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r>
                                  <m:rPr>
                                    <m:brk m:alnAt="7"/>
                                  </m:rPr>
                                  <a:rPr lang="en-US" sz="1800" i="1">
                                    <a:latin typeface="Cambria Math"/>
                                  </a:rPr>
                                  <m:t>,</m:t>
                                </m:r>
                              </m:e>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r>
                                  <a:rPr lang="en-US" sz="1800" i="1">
                                    <a:latin typeface="Cambria Math"/>
                                  </a:rPr>
                                  <m:t>&gt;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r>
                                  <a:rPr lang="en-US" sz="1800" i="1">
                                    <a:latin typeface="Cambria Math"/>
                                  </a:rPr>
                                  <m:t>,</m:t>
                                </m:r>
                              </m:e>
                            </m:mr>
                            <m:mr>
                              <m:e>
                                <m:r>
                                  <a:rPr lang="en-US" sz="1800" i="1">
                                    <a:latin typeface="Cambria Math"/>
                                  </a:rPr>
                                  <m:t>𝐴</m:t>
                                </m:r>
                                <m:d>
                                  <m:dPr>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e>
                                </m:d>
                                <m:r>
                                  <a:rPr lang="en-US" sz="1800" i="1" dirty="0">
                                    <a:latin typeface="Cambria Math"/>
                                  </a:rPr>
                                  <m:t>,</m:t>
                                </m:r>
                              </m:e>
                              <m:e>
                                <m:d>
                                  <m:dPr>
                                    <m:begChr m:val="|"/>
                                    <m:endChr m:val="|"/>
                                    <m:ctrlPr>
                                      <a:rPr lang="en-US" sz="1800" i="1">
                                        <a:latin typeface="Cambria Math" panose="02040503050406030204" pitchFamily="18" charset="0"/>
                                      </a:rPr>
                                    </m:ctrlPr>
                                  </m:dPr>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e>
                                </m:d>
                                <m:r>
                                  <a:rPr lang="en-US" sz="1800" i="1">
                                    <a:latin typeface="Cambria Math"/>
                                  </a:rPr>
                                  <m:t>&lt;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r>
                                  <a:rPr lang="en-US" sz="1800" i="1">
                                    <a:latin typeface="Cambria Math"/>
                                  </a:rPr>
                                  <m:t>,</m:t>
                                </m:r>
                              </m:e>
                            </m:mr>
                            <m:mr>
                              <m:e>
                                <m:sSub>
                                  <m:sSubPr>
                                    <m:ctrlPr>
                                      <a:rPr lang="en-US" sz="1800" i="1">
                                        <a:latin typeface="Cambria Math" panose="02040503050406030204" pitchFamily="18" charset="0"/>
                                      </a:rPr>
                                    </m:ctrlPr>
                                  </m:sSubPr>
                                  <m:e>
                                    <m:r>
                                      <a:rPr lang="en-US" sz="1800" i="1">
                                        <a:latin typeface="Cambria Math"/>
                                      </a:rPr>
                                      <m:t>−</m:t>
                                    </m:r>
                                    <m:r>
                                      <a:rPr lang="en-US" sz="1800" i="1">
                                        <a:latin typeface="Cambria Math"/>
                                      </a:rPr>
                                      <m:t>𝑣</m:t>
                                    </m:r>
                                  </m:e>
                                  <m:sub>
                                    <m:r>
                                      <a:rPr lang="en-US" sz="1800" i="1">
                                        <a:latin typeface="Cambria Math"/>
                                      </a:rPr>
                                      <m:t>𝐶𝐶</m:t>
                                    </m:r>
                                  </m:sub>
                                </m:sSub>
                                <m:r>
                                  <a:rPr lang="en-US" sz="1800" i="1">
                                    <a:latin typeface="Cambria Math"/>
                                  </a:rPr>
                                  <m:t>,</m:t>
                                </m:r>
                              </m:e>
                              <m:e>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𝑝</m:t>
                                    </m:r>
                                  </m:sub>
                                </m:sSub>
                                <m:r>
                                  <a:rPr lang="en-US" sz="1800" i="1">
                                    <a:latin typeface="Cambria Math"/>
                                  </a:rPr>
                                  <m:t>−</m:t>
                                </m:r>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𝑛</m:t>
                                    </m:r>
                                  </m:sub>
                                </m:sSub>
                                <m:r>
                                  <a:rPr lang="en-US" sz="1800" i="1">
                                    <a:latin typeface="Cambria Math"/>
                                  </a:rPr>
                                  <m:t>&lt;−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𝐶𝐶</m:t>
                                        </m:r>
                                      </m:sub>
                                    </m:sSub>
                                  </m:num>
                                  <m:den>
                                    <m:r>
                                      <a:rPr lang="en-US" sz="1800" i="1">
                                        <a:latin typeface="Cambria Math"/>
                                      </a:rPr>
                                      <m:t>𝐴</m:t>
                                    </m:r>
                                  </m:den>
                                </m:f>
                                <m:r>
                                  <a:rPr lang="en-US" sz="1800" i="1">
                                    <a:latin typeface="Cambria Math"/>
                                  </a:rPr>
                                  <m:t>.</m:t>
                                </m:r>
                              </m:e>
                            </m:mr>
                          </m:m>
                        </m:e>
                      </m:d>
                    </m:oMath>
                  </m:oMathPara>
                </a14:m>
                <a:endParaRPr lang="en-US" sz="1800" dirty="0"/>
              </a:p>
            </p:txBody>
          </p:sp>
        </mc:Choice>
        <mc:Fallback xmlns="">
          <p:sp>
            <p:nvSpPr>
              <p:cNvPr id="48" name="TextBox 47"/>
              <p:cNvSpPr txBox="1">
                <a:spLocks noRot="1" noChangeAspect="1" noMove="1" noResize="1" noEditPoints="1" noAdjustHandles="1" noChangeArrowheads="1" noChangeShapeType="1" noTextEdit="1"/>
              </p:cNvSpPr>
              <p:nvPr/>
            </p:nvSpPr>
            <p:spPr>
              <a:xfrm>
                <a:off x="6784430" y="4938307"/>
                <a:ext cx="4114800" cy="1662763"/>
              </a:xfrm>
              <a:prstGeom prst="rect">
                <a:avLst/>
              </a:prstGeom>
              <a:blipFill>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2631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Ideal Op-Amp Equations</a:t>
            </a:r>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CC7F4694-3441-4B47-B856-253ED371B5C3}"/>
                  </a:ext>
                </a:extLst>
              </p:cNvPr>
              <p:cNvSpPr>
                <a:spLocks noGrp="1"/>
              </p:cNvSpPr>
              <p:nvPr>
                <p:ph idx="1"/>
              </p:nvPr>
            </p:nvSpPr>
            <p:spPr/>
            <p:txBody>
              <a:bodyPr/>
              <a:lstStyle/>
              <a:p>
                <a:pPr marL="0" indent="0" algn="just">
                  <a:buNone/>
                </a:pPr>
                <a:r>
                  <a:rPr lang="en-US" b="1" dirty="0"/>
                  <a:t>Virtual Short Condition</a:t>
                </a:r>
              </a:p>
              <a:p>
                <a:pPr algn="just"/>
                <a:r>
                  <a:rPr lang="en-US" dirty="0"/>
                  <a:t>Using typical numbers, </a:t>
                </a:r>
                <a14:m>
                  <m:oMath xmlns:m="http://schemas.openxmlformats.org/officeDocument/2006/math">
                    <m:r>
                      <a:rPr lang="en-US" i="1">
                        <a:latin typeface="Cambria Math"/>
                      </a:rPr>
                      <m:t>𝐴</m:t>
                    </m:r>
                    <m:r>
                      <a:rPr lang="en-US" i="1">
                        <a:latin typeface="Cambria Math"/>
                        <a:ea typeface="Cambria Math"/>
                      </a:rPr>
                      <m:t>~</m:t>
                    </m:r>
                    <m:sSup>
                      <m:sSupPr>
                        <m:ctrlPr>
                          <a:rPr lang="en-US" i="1">
                            <a:latin typeface="Cambria Math" panose="02040503050406030204" pitchFamily="18" charset="0"/>
                            <a:ea typeface="Cambria Math"/>
                          </a:rPr>
                        </m:ctrlPr>
                      </m:sSupPr>
                      <m:e>
                        <m:r>
                          <a:rPr lang="en-US" i="1">
                            <a:latin typeface="Cambria Math"/>
                            <a:ea typeface="Cambria Math"/>
                          </a:rPr>
                          <m:t>10</m:t>
                        </m:r>
                      </m:e>
                      <m:sup>
                        <m:r>
                          <a:rPr lang="en-US" i="1">
                            <a:latin typeface="Cambria Math"/>
                            <a:ea typeface="Cambria Math"/>
                          </a:rPr>
                          <m:t>6</m:t>
                        </m:r>
                      </m:sup>
                    </m:sSup>
                  </m:oMath>
                </a14:m>
                <a:r>
                  <a:rPr lang="en-US" dirty="0"/>
                  <a:t>, </a:t>
                </a:r>
                <a14:m>
                  <m:oMath xmlns:m="http://schemas.openxmlformats.org/officeDocument/2006/math">
                    <m:sSub>
                      <m:sSubPr>
                        <m:ctrlPr>
                          <a:rPr lang="en-US" i="1" dirty="0">
                            <a:latin typeface="Cambria Math" panose="02040503050406030204" pitchFamily="18" charset="0"/>
                          </a:rPr>
                        </m:ctrlPr>
                      </m:sSubPr>
                      <m:e>
                        <m:r>
                          <a:rPr lang="en-US" i="1" dirty="0">
                            <a:latin typeface="Cambria Math"/>
                          </a:rPr>
                          <m:t>𝑣</m:t>
                        </m:r>
                      </m:e>
                      <m:sub>
                        <m:r>
                          <a:rPr lang="en-US" i="1" dirty="0">
                            <a:latin typeface="Cambria Math"/>
                          </a:rPr>
                          <m:t>𝐶𝐶</m:t>
                        </m:r>
                      </m:sub>
                    </m:sSub>
                    <m:r>
                      <a:rPr lang="en-US" i="1" dirty="0">
                        <a:latin typeface="Cambria Math"/>
                      </a:rPr>
                      <m:t>=20</m:t>
                    </m:r>
                    <m:r>
                      <a:rPr lang="en-US" i="1" dirty="0">
                        <a:latin typeface="Cambria Math"/>
                      </a:rPr>
                      <m:t>𝑉</m:t>
                    </m:r>
                  </m:oMath>
                </a14:m>
                <a:r>
                  <a:rPr lang="en-US" dirty="0"/>
                  <a:t> (upper limit), then the linear region occurs when </a:t>
                </a:r>
                <a14:m>
                  <m:oMath xmlns:m="http://schemas.openxmlformats.org/officeDocument/2006/math">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𝑣</m:t>
                            </m:r>
                          </m:e>
                          <m:sub>
                            <m:r>
                              <a:rPr lang="en-US" i="1">
                                <a:latin typeface="Cambria Math"/>
                              </a:rPr>
                              <m:t>𝑝</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𝑛</m:t>
                            </m:r>
                          </m:sub>
                        </m:sSub>
                      </m:e>
                    </m:d>
                    <m:r>
                      <a:rPr lang="en-US" i="1">
                        <a:latin typeface="Cambria Math"/>
                      </a:rPr>
                      <m:t>&lt;20</m:t>
                    </m:r>
                    <m:r>
                      <a:rPr lang="en-US" i="1">
                        <a:latin typeface="Cambria Math"/>
                        <a:ea typeface="Cambria Math"/>
                      </a:rPr>
                      <m:t>𝜇</m:t>
                    </m:r>
                    <m:r>
                      <a:rPr lang="en-US" i="1">
                        <a:latin typeface="Cambria Math"/>
                        <a:ea typeface="Cambria Math"/>
                      </a:rPr>
                      <m:t>𝑉</m:t>
                    </m:r>
                  </m:oMath>
                </a14:m>
                <a:r>
                  <a:rPr lang="en-US" dirty="0"/>
                  <a:t>.  Hence, for an op-amp operating in its linear mode,</a:t>
                </a:r>
                <a14:m>
                  <m:oMath xmlns:m="http://schemas.openxmlformats.org/officeDocument/2006/math">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𝑣</m:t>
                            </m:r>
                          </m:e>
                          <m:sub>
                            <m:r>
                              <a:rPr lang="en-US" i="1">
                                <a:latin typeface="Cambria Math"/>
                              </a:rPr>
                              <m:t>𝑝</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𝑛</m:t>
                            </m:r>
                          </m:sub>
                        </m:sSub>
                      </m:e>
                    </m:d>
                    <m:r>
                      <a:rPr lang="en-US" i="1">
                        <a:latin typeface="Cambria Math"/>
                        <a:ea typeface="Cambria Math"/>
                      </a:rPr>
                      <m:t>≈0</m:t>
                    </m:r>
                  </m:oMath>
                </a14:m>
                <a:r>
                  <a:rPr lang="en-US" dirty="0"/>
                  <a:t>.</a:t>
                </a:r>
              </a:p>
              <a:p>
                <a:pPr marL="0" indent="0" algn="ctr">
                  <a:buNone/>
                </a:pP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𝑝</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𝑛</m:t>
                        </m:r>
                      </m:sub>
                    </m:sSub>
                  </m:oMath>
                </a14:m>
                <a:r>
                  <a:rPr lang="en-US" dirty="0"/>
                  <a:t>.</a:t>
                </a:r>
              </a:p>
              <a:p>
                <a:pPr marL="0" indent="0">
                  <a:buNone/>
                </a:pPr>
                <a:endParaRPr lang="en-US" b="1" dirty="0"/>
              </a:p>
              <a:p>
                <a:pPr marL="0" indent="0">
                  <a:buNone/>
                </a:pPr>
                <a:r>
                  <a:rPr lang="en-US" b="1" dirty="0"/>
                  <a:t>Infinite Input Resistance Condition</a:t>
                </a:r>
              </a:p>
              <a:p>
                <a:r>
                  <a:rPr lang="en-US" dirty="0"/>
                  <a:t>For op amps, the equivalent resistance seen looking into the input terminals is very large </a:t>
                </a:r>
                <a14:m>
                  <m:oMath xmlns:m="http://schemas.openxmlformats.org/officeDocument/2006/math">
                    <m:r>
                      <a:rPr lang="en-US" i="1">
                        <a:latin typeface="Cambria Math"/>
                        <a:ea typeface="Cambria Math"/>
                      </a:rPr>
                      <m:t>~1</m:t>
                    </m:r>
                    <m:r>
                      <a:rPr lang="en-US" i="1">
                        <a:latin typeface="Cambria Math"/>
                        <a:ea typeface="Cambria Math"/>
                      </a:rPr>
                      <m:t>𝑀</m:t>
                    </m:r>
                    <m:r>
                      <m:rPr>
                        <m:sty m:val="p"/>
                      </m:rPr>
                      <a:rPr lang="el-GR" i="1">
                        <a:latin typeface="Cambria Math"/>
                        <a:ea typeface="Cambria Math"/>
                      </a:rPr>
                      <m:t>Ω</m:t>
                    </m:r>
                  </m:oMath>
                </a14:m>
                <a:r>
                  <a:rPr lang="en-US" dirty="0"/>
                  <a:t> (ideally infinite).  In which case, the current flowing into (or out of) the input terminals is very small (ideally zero) resulting in the ideal constraint that</a:t>
                </a:r>
              </a:p>
              <a:p>
                <a:pPr marL="0" indent="0" algn="ctr">
                  <a:buNone/>
                </a:pPr>
                <a14:m>
                  <m:oMath xmlns:m="http://schemas.openxmlformats.org/officeDocument/2006/math">
                    <m:sSub>
                      <m:sSubPr>
                        <m:ctrlPr>
                          <a:rPr lang="en-US" i="1">
                            <a:latin typeface="Cambria Math" panose="02040503050406030204" pitchFamily="18" charset="0"/>
                          </a:rPr>
                        </m:ctrlPr>
                      </m:sSubPr>
                      <m:e>
                        <m:r>
                          <a:rPr lang="en-US" i="1">
                            <a:latin typeface="Cambria Math"/>
                          </a:rPr>
                          <m:t>𝑖</m:t>
                        </m:r>
                      </m:e>
                      <m:sub>
                        <m:r>
                          <a:rPr lang="en-US" i="1">
                            <a:latin typeface="Cambria Math"/>
                          </a:rPr>
                          <m:t>𝑛</m:t>
                        </m:r>
                      </m:sub>
                    </m:sSub>
                    <m:r>
                      <a:rPr lang="en-US" i="1">
                        <a:latin typeface="Cambria Math"/>
                      </a:rPr>
                      <m:t>=</m:t>
                    </m:r>
                    <m:sSub>
                      <m:sSubPr>
                        <m:ctrlPr>
                          <a:rPr lang="en-US" i="1">
                            <a:latin typeface="Cambria Math" panose="02040503050406030204" pitchFamily="18" charset="0"/>
                          </a:rPr>
                        </m:ctrlPr>
                      </m:sSubPr>
                      <m:e>
                        <m:r>
                          <a:rPr lang="en-US" i="1">
                            <a:latin typeface="Cambria Math"/>
                          </a:rPr>
                          <m:t>𝑖</m:t>
                        </m:r>
                      </m:e>
                      <m:sub>
                        <m:r>
                          <a:rPr lang="en-US" i="1">
                            <a:latin typeface="Cambria Math"/>
                          </a:rPr>
                          <m:t>𝑝</m:t>
                        </m:r>
                      </m:sub>
                    </m:sSub>
                    <m:r>
                      <a:rPr lang="en-US" i="1">
                        <a:latin typeface="Cambria Math"/>
                      </a:rPr>
                      <m:t>=0</m:t>
                    </m:r>
                  </m:oMath>
                </a14:m>
                <a:r>
                  <a:rPr lang="en-US" dirty="0"/>
                  <a:t>.</a:t>
                </a:r>
              </a:p>
              <a:p>
                <a:r>
                  <a:rPr lang="en-US" dirty="0"/>
                  <a:t>These equations form the starting point from which we analyze any op amp circuit.</a:t>
                </a:r>
              </a:p>
              <a:p>
                <a:endParaRPr lang="en-US" dirty="0"/>
              </a:p>
            </p:txBody>
          </p:sp>
        </mc:Choice>
        <mc:Fallback xmlns="">
          <p:sp>
            <p:nvSpPr>
              <p:cNvPr id="5" name="Content Placeholder 4">
                <a:extLst>
                  <a:ext uri="{FF2B5EF4-FFF2-40B4-BE49-F238E27FC236}">
                    <a16:creationId xmlns:a16="http://schemas.microsoft.com/office/drawing/2014/main" id="{CC7F4694-3441-4B47-B856-253ED371B5C3}"/>
                  </a:ext>
                </a:extLst>
              </p:cNvPr>
              <p:cNvSpPr>
                <a:spLocks noGrp="1" noRot="1" noChangeAspect="1" noMove="1" noResize="1" noEditPoints="1" noAdjustHandles="1" noChangeArrowheads="1" noChangeShapeType="1" noTextEdit="1"/>
              </p:cNvSpPr>
              <p:nvPr>
                <p:ph idx="1"/>
              </p:nvPr>
            </p:nvSpPr>
            <p:spPr>
              <a:blipFill>
                <a:blip r:embed="rId3"/>
                <a:stretch>
                  <a:fillRect l="-616" t="-469" r="-951"/>
                </a:stretch>
              </a:blipFill>
            </p:spPr>
            <p:txBody>
              <a:bodyPr/>
              <a:lstStyle/>
              <a:p>
                <a:r>
                  <a:rPr lang="en-US">
                    <a:noFill/>
                  </a:rPr>
                  <a:t> </a:t>
                </a:r>
              </a:p>
            </p:txBody>
          </p:sp>
        </mc:Fallback>
      </mc:AlternateContent>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Rectangle 2"/>
          <p:cNvSpPr/>
          <p:nvPr/>
        </p:nvSpPr>
        <p:spPr>
          <a:xfrm>
            <a:off x="5143500" y="2374190"/>
            <a:ext cx="1066800" cy="440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953000" y="4495800"/>
            <a:ext cx="1447800" cy="3989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5701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3"/>
          <p:cNvSpPr>
            <a:spLocks noGrp="1"/>
          </p:cNvSpPr>
          <p:nvPr>
            <p:ph type="title"/>
          </p:nvPr>
        </p:nvSpPr>
        <p:spPr/>
        <p:txBody>
          <a:bodyPr/>
          <a:lstStyle/>
          <a:p>
            <a:pPr eaLnBrk="1" hangingPunct="1"/>
            <a:r>
              <a:rPr lang="en-US" dirty="0"/>
              <a:t>Analyzing Op-Amp Circuits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F6BEB07-DD44-49C8-9E8F-AA9F0348E974}"/>
                  </a:ext>
                </a:extLst>
              </p:cNvPr>
              <p:cNvSpPr>
                <a:spLocks noGrp="1"/>
              </p:cNvSpPr>
              <p:nvPr>
                <p:ph idx="1"/>
              </p:nvPr>
            </p:nvSpPr>
            <p:spPr>
              <a:xfrm>
                <a:off x="228600" y="1280160"/>
                <a:ext cx="4841374" cy="5196840"/>
              </a:xfrm>
            </p:spPr>
            <p:txBody>
              <a:bodyPr/>
              <a:lstStyle/>
              <a:p>
                <a:pPr marL="0" indent="0">
                  <a:buNone/>
                </a:pPr>
                <a:r>
                  <a:rPr lang="en-US" sz="1800" b="1" dirty="0"/>
                  <a:t>Example 1 </a:t>
                </a:r>
              </a:p>
              <a:p>
                <a:r>
                  <a:rPr lang="en-US" sz="1800" dirty="0"/>
                  <a:t>Assuming ideal operation of the op amp, </a:t>
                </a:r>
              </a:p>
              <a:p>
                <a:r>
                  <a:rPr lang="en-US" sz="1800" dirty="0"/>
                  <a:t>(a) Find </a:t>
                </a:r>
                <a14:m>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a14:m>
                <a:r>
                  <a:rPr lang="en-US" sz="1800" dirty="0"/>
                  <a:t> as a function of </a:t>
                </a:r>
                <a14:m>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oMath>
                </a14:m>
                <a:r>
                  <a:rPr lang="en-US" sz="1800" dirty="0"/>
                  <a:t>.</a:t>
                </a:r>
              </a:p>
              <a:p>
                <a:r>
                  <a:rPr lang="en-US" sz="1800" dirty="0"/>
                  <a:t>(b) Specify the range of </a:t>
                </a:r>
                <a14:m>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𝑠</m:t>
                        </m:r>
                      </m:sub>
                    </m:sSub>
                  </m:oMath>
                </a14:m>
                <a:r>
                  <a:rPr lang="en-US" sz="1800" dirty="0"/>
                  <a:t> to avoid saturation of the op amp.</a:t>
                </a:r>
              </a:p>
              <a:p>
                <a:endParaRPr lang="en-US" sz="1800" dirty="0"/>
              </a:p>
            </p:txBody>
          </p:sp>
        </mc:Choice>
        <mc:Fallback xmlns="">
          <p:sp>
            <p:nvSpPr>
              <p:cNvPr id="3" name="Content Placeholder 2">
                <a:extLst>
                  <a:ext uri="{FF2B5EF4-FFF2-40B4-BE49-F238E27FC236}">
                    <a16:creationId xmlns:a16="http://schemas.microsoft.com/office/drawing/2014/main" id="{6F6BEB07-DD44-49C8-9E8F-AA9F0348E974}"/>
                  </a:ext>
                </a:extLst>
              </p:cNvPr>
              <p:cNvSpPr>
                <a:spLocks noGrp="1" noRot="1" noChangeAspect="1" noMove="1" noResize="1" noEditPoints="1" noAdjustHandles="1" noChangeArrowheads="1" noChangeShapeType="1" noTextEdit="1"/>
              </p:cNvSpPr>
              <p:nvPr>
                <p:ph idx="1"/>
              </p:nvPr>
            </p:nvSpPr>
            <p:spPr>
              <a:xfrm>
                <a:off x="228600" y="1280160"/>
                <a:ext cx="4841374" cy="5196840"/>
              </a:xfrm>
              <a:blipFill>
                <a:blip r:embed="rId3"/>
                <a:stretch>
                  <a:fillRect l="-1134" t="-586"/>
                </a:stretch>
              </a:blipFill>
            </p:spPr>
            <p:txBody>
              <a:bodyPr/>
              <a:lstStyle/>
              <a:p>
                <a:r>
                  <a:rPr lang="en-US">
                    <a:noFill/>
                  </a:rPr>
                  <a:t> </a:t>
                </a:r>
              </a:p>
            </p:txBody>
          </p:sp>
        </mc:Fallback>
      </mc:AlternateContent>
      <p:sp>
        <p:nvSpPr>
          <p:cNvPr id="32" name="AutoShape 2"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587500" y="-1539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AutoShape 4"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739900" y="-15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AutoShape 6" descr="data:image/jpeg;base64,/9j/4AAQSkZJRgABAQAAAQABAAD/2wCEAAkGBxQTEhUUExQVFRUXFxYXGBUXFxcXGBYVFxgYFxQYFRcYHCggGBolHBUUITIhJSkrLi4uFx8zODMsNygtLisBCgoKDQ0OGhAPFCwcFBwsKywsKywsLCwsKywsLTQsLCwsLCwsLDcrLDc3LCssNysrNyw3Nzc3KysrKysrKysrK//AABEIAMkA+gMBIgACEQEDEQH/xAAcAAABBQEBAQAAAAAAAAAAAAAAAwQFBgcCAQj/xABLEAABAwIDBAYGBQgJAgcAAAABAAIDBBEFEiEGMUFRBxMiYXGBMkJSkaGxI2JygsEUM3OistHh8CQ0U2OSk7PCw0NUFRYXJWSD8f/EABcBAQEBAQAAAAAAAAAAAAAAAAACAQP/xAAZEQEBAQEBAQAAAAAAAAAAAAAAAQIxESH/2gAMAwEAAhEDEQA/ANxQhCAQhCAQhMMcxaKlhfPM7Kxgv3k8GtHFxOgCCO202mjoKd0rrOkNxFHe2d9tL8Q0aEngFg0W2Fc2V8raqVr3uzO1uy/IRuu0NG61kjtRj8tdUOnl0voxl7iNnBo91yeJ8lEoNKwjphqGWFRBHKOLoyY3/wCE3a4+YV2wfpQw+b0pTTu5TgMH+YCWfrL5+c4DebLoIPrCCdr2hzHNc07nNIIPgQlF8pUFfJA7NBJJE7nG5zL/AGgNHeauWD9K9dDpL1dSB7YEb/8AFGLe9p80G9oWd4N0vUcthM2Wndzc3Oz/ABsuQO9wCu2F4vBUNzQTRyt5xva63cbHQ9xQPkIQgEIQgEIQgEIQgEIQgEIQgEIQgEIQgEIQgEIQgEIQgF899MW1Dn4g+le7LFT5MjfVL3xteXuPtdstHIDvW6Y7i8dLA+eU2YwcN7idGtaOJJsF8w7VtNdUS1LjkkkNy3e0AANa3noA0X+SBAIv4+AFyTwA5nuTTD43MaWv3hxAHdpx81r3RHsTmLa6oZ2RrTxuG8/2zgf1R972UFg6MNhxTRdfUMBqJW2yOF+pjOuTXTMd7vIcLlHpA2dweBglqYzC57srTT3a9xPpERN7LwBqSWmwV3x3GYqSB88zsrGDxLidGtaOLibABY3gOGz49XOqakOZSx9ktB0AFnNp2EcTcOe794sDCPYeKoucOxCnqOIhk+hmA+sNST4tbv4KvYzs5V0t+vppWAevlzR+Odl2jzK3PazZSjlbcUEc8oLdInMp5msF7Oa+7bkZQACQO/RVaFklMctPiVRTE6fk2KRufGSQLNZO6zbdzHHegx7Pcb7+GoXsUhaczCWO9tri13k4WIWs4th+YE4hgocDYmsw1wdmOnaLG2eRrftX8Cq4NjqKqP8AQMSZn/7eqaY5L8sxAPED0D4oGmD9JWIU9h1/XNHqzNz6dzxZ58yVecG6aojpV074j7cTutb4lpDXjwAKzXGtjK+luZaZ+Qf9SP6VhHO8d3AfaAVda8Hdr+Hig+p8F2uoqqwgqYnuOuTNlk843WcPcpwL47J3X4G4twPMcip7Bdtq+l/M1MmX2JCZWaX3CS+Xf6pCD6mQsVwbpveLCrpg7m+Bxaf8uTT9ZX3BOkfDqmwbUNjefUmBid5F9g7dwJQW1C5a8EXBuOYXt0HqEIQCEIQCEIQCEIQCEIQCEIQCpe2XSLBQStiyOmktd7WOAMY9W99Mx5aaa8rqdI+2TaCGzCDUyAiJp1tbR0jx7Lb+ZsOa+d5ZnPc57iXvc4uc929znG7nHvJJQWjbvbOTEZgQDHAz83GTrfi+Sxtm1I00A8Sqz1xSJPMqb2T2XqK+QsgaGtbbrJn3yR34bu08jUNHvA1QQ2Y/xUxg21tZSkdTUyBo9Rzs8fhkfcDysrPjmzGEULurqayrlntZzIBF2CbEXBYQw2NwHO15JvUbAMmpDV4bO+ZjM+eKZgZMMurgC0AFwGtrC99CgWm6R2VTBFilGydo1D4XOje0kWzNa52htxzDenOCspc3/tWMTUjyb/k1XfqzxIbmAafHtnTzWawML9I2uebXs1rnHKN5ytBNhca96TzgjeD3DX+CDZMTfXsIfiGFxVYDbCroiWThutrFpz8SdMoXWE7YU8g6qHEC03saXFI+sbf2OvBab3t6T3nfoVlWD4/VUv8AVp5IRya67P8ALddnwVm/9RxOAzEqKmrG+2G9VKPB2ov4ZUGmYZgRc9oZTyUV7kVGH1MZpjx1hfob2trE7fvG9L9JRw6Knz18AlLrxscIwZS/KSA2QDsE5Sb3A0Wc4S7DCc1BiNVhUh16qY/Ql3Mm5ad3F54aDcvdqtmcYn6t9Q84jAxwINM+P0b2cWsaxtnlpIuA61+IQOOijBcSmhdNDWyU8bbNjDx10cjxbPaJxs1g9G4trfkVP41hdS6//iOE09a2xBqKJ2SYbt7HEPJ1J0NvBPsE6TcPbG2ms6gkYwMZFUxlrWWADblp9G/MtJsfFemnLyah1KHufa9ZhVR2n2GjpIyWl2nq/SW3C6DPZNlsLqHFlLXPpZ/+3rmFpBI0aHEN5ji4+Ki8Z6OsRp+06AzMtcSQESAjnlHb/V471qMkwqR1HX0lcQD/AEbEIvyeptfSzgwWOoseq5ajevML2McHOFIa7CpG65RJHPSPJPqtLnX8CG+CDAi6xIOhBsQdHAjeCDqCuTytf+eS2bbfE56Qxsxako8QikJEc0bTHN2AL5gQcrrH1SBv14JphXR3Q4pAaihdVUgzFmSZrXsLh6WXtXcNd+fhbSxQZrhGP1VKb09RLDb1WOOTmbxm7PeFfcE6a6yOwqIop2j1m3if5m5YfcFBbSdGNfRsfK5kUsTAXOkjeOy0aklrw0jyv5qkudzN0H0jgvTBh09g976dx0tM2zb/AKRt2gd5IV4o6yOVofE9kjT6zHBw94K+Ncx8ErQ10kL88Mkkb/ajcWE+70kH2ahZr0MbTT1Mc0VVKZZYixwcQ0ERvBblJAGazmO1PPetKQCEIQCEIQCEIQCgtsNpoqCndNIbuPZjjB7UkltGju4k8BcqcJWHdK2JMmr3RkBzYGtjF+D3gSSWP3mD7qChYzistVM+eZ2aR51PBoHosaODWjQD36kpi48/5/BSsmGsd6Li3u9IfvTSXDZBuAd3t3+4oGd+S3WnqvyXZ5smHAyPMbO0xud4kkIE0jmgG72kuNiNMoG4LCX6GxBB5EEfNPcIxyppXF1PPJCTvDT2T4sddrjpvIQPtn9l6ytlyRRSC5JfNI17WNzG7nPe7V5vc2FyfiNYxitjwqjjwyhvLWzAsYwavzyXzzyW9EekRfTs8mkjMajpIxN7cpq32PsxwsPvZHceRCmejra6hoWSy1DZ5Kxwd2yA8OG8Rsfclpd2cznb+dgEF2wrC4tn8PdM6N09U5rWuMbS67raRh1uxC3UlxtexO8gKu7FYscamdFXUMEzMriauNjo3REWytMgO830AIPHUKoz9I+IunfOypdHnP5sZXRNaPRYGPBGg0va53lSdL0kYvUkQU5a6R27qYG57cSS67Wj61gO8IITpCwGOhrX08UhkYGseLkFzM9zkeeJFgfBwvzMfR7O1ksJnippnw3t1jGFwPMtA7ThpvAIWq4H0ZMp2PrMSElZKO2aeNr5rv8AretO7xs3uKseyGOT1DZ66qYaWlhD2wwEFpayMXlkluBci2UCwAs63Mh85vaQSC0gjQgggg94Oo804wvFZqZ2enmkhd/duyg+LR2XeamYaCrxmtmfCwudI8vcXGzIWHSMSOA7NmgADUnKbA6qdrujqkp5GQT4tEyoeQ3q207nhrneiHESdm+npAIEKfpRne3q66np66P+9Y1j/wDE1uXl6vBOcOmwaR+emnq8In55i6I8dXBzrt03Et8FW9ttjp8NlayYh7HgmOVl8rrek0g6tcLjTXfvVaMo5gef8lBubm4qYtfyDHKXhbJ1hHH6t9CNMx056JzhPSfR0cfUT0lZRlty2J7HvuSblsbnuva50BAAFrLCaGukhdnhkfG/2mOcw+ZabkK44f0qVrW9XVCGti9ieNt7dzmj4uBKDqlpZ8exNwzSiHM913uzGnpi4kN4gOOgA58w1fR2GUEcETIYmhkcbQ1rRwaN3j4rJdhekrCYA5raZ1CZHZ35QZY81rek3VreQygC53XKkekzpPgipQyhnjlmmBAfG4O6lm5zjb0X8AD48EEL0mbTCvqXUEUhbS07JJ6qRlnOkMDS98cYvZ2W1tTbMbn0dYyh2OpXQMfJTtic5pe4SVDwaeIi8L6yTrm9UZMriC2FwHEG1lmFBXPgeyWJ3VvYbtd5WIsbhwIJBFrG5vdTf/nEhkjRSU15XRmT8/1b+qsYrw9bk0I3WDeFraIGe0uFtp5GdW5z45oo54y62cMfcZX2FiQWu1G8WOl7JHD4bDrHfdH4/uQ+WWqlMs7i46ZjYDQaMY0Cwa0AABo0ACXmkv4ILx0LYn1eKNYd08Ukf3m2lb8GPX0OvnToawf8oxJsmuSmaZXHX03Asiafe533V9FoBCEIBCEIBCEIEK2obHG+R5s1jXOceTWgk/AL5gq6t00j5X+lI9zz3F5LreV7eS2/pfxTqcPczjUPbB3WIc+S/iyNw81hSDoOKUZUFIoRh314cLOAI5EX+aby4ZE7ddp7jp7iuF61xQNJ8GkHokPHIdk+46H3qPnjcw2c0t+1+/cp9s5CWbU30Oo5cPcjVVLuev8APNWXZPbqqw9rm07YMrrk547uJ4EvaQ425EkLmXDoX+rkPNnZ+G74JjPgB3seHdzuyfeP4IPW7R1T6kTPrJ2SPc0PmDn9ltxc9XHvaBrkA1tay1HpX24gkw+OnpKlkxnLWvfm1bEyxcZdAWlzsoN7aZtNFjNRSyM9Njmjna497dE2zX3D+fkg+hccr2bP4dBHSQ9bJIbZyCWufYF8srm7ySQGtuOQ0CabO7OwV9BJU4lRwUjyXPbPG10D8lg4TOucwN7m7ic1r8VleCdIWIUjBHFUFzBuZI0Stbyy5tWgW3A2S1Xt1PWSMGJSzPpQbvhp8kWYjVtwfS1A3nTeLHVBBvxieR0Qle+pEZJZHM6SQEaXGXNmDSGi4aefffUcIxnEKnq4qXBKWKLTOZKcticCdSC8NAFr7g4/JTOEbSYaYurwmakoZv8A5MDg53L6QuALr8SX+Cpm32LY5SZfymstHKSY308kbQ77IYBIBa2u7UaoHXTds9Q0r4TTBkU8hPWQMIDMltH5dzO1YcAbnldQk3RZWmJstM6nq2kAkQytJabAubYkB1r8DryVVwvDqmtmyQxyVEzt5vmP2nvcbAd7jZang2xdLgzW1WJ1bhKdWU8D3tzEbh2CHycOTRxugybE8NmgdlqIpInbrPY5vuzCxHgmgPl3/wAVfNv+lCoxBroWNEFMT6OhkeAbjO/huGjfeVn7neaDq/n/AD70pDE5zg1uhPy4k9yb5j/+KbpKfqma+m7f3fVQKEBjQxu4fE8SU2qJg0X93ilHHeUpstg7sQroacA5XO7RHqxN1kcTw0B8yAg37oRwE02Gtkf+cqXdeT9QgCIeGUZvvlaEkoGtDQ1tgAAABwAFgEqgEIQgEIQgEIQgz7pyps2GZv7OeF4+8TEfhKVm3R1sc6tEkjnBscZDWsJt1klgXfdaC3xJ7lsXSfT58KrAN7YjJ/l2k+TSqD0aPAoGX39ZMf1yB8AFsnrLfDfFuj17NQxzfsm7fcfwIVYqdnJmmwAf3DR3ud+BK2SmxB7fRebcjqPis+6XsdeerhFm5gS/LpmA338bt9x5rbEyqMQvFGMcRu0Vs2X2XqKqIz2tCHFjXAdp7m+lbhYbr87jgpUhkKcrtl5mXtYjv7J/FvxCh56d7PTa5viLDyO4oeuAV22YhJoQOo6pJz0cMnpMbf2m9k+8JFF0DSo2dH/Sk8nj/c39yi6rCJmXJjJHNvaHjpr8FYmykJaOpRqkX8P5/nivP3W8PDlxV4njil/OMa7vI1/xDVRtTs3G70Hub3HtN/f80E1hPS1PS0hp4KaliduEsbHAjTVzmEkPff1ibdxVFxLEpZ5DLM90kjt73kucfM7h3DQJzVbPzt3NDxzYb/Df8FGPaQbEEHkRYoPEITvDqTrHa+iN5+QHeUDrCaW30jvuj/cnMj7m67mkvoNyZ1c+Ud53fvQN8Qmv2B5/gFvfRXssKCmzvH9InDXSfUZvZEOR1u7vsPVWZ9F2znWy/lUrbsjP0YPryjXN3huh8SORW8UvoM+y35Baz0/ZVJ1HW96iJH2TJ1S6+hssatzKsHelmyg8VVaaqfxH4J8yqQT6FFRVp5p0ytQO0JNswPFKXQNsSo2zRSQv9CRjmOt7LwWn4FZn/wCAtw+1NG90jBd4c+wd23FxBtofGwWqlU3ainzTk/Vb+KrPU64gGVaoXSa/NNCf7t37TVf5KQqRwzYymrIC6qiD7uIjcCWPa1uhLXtINi4E8jYLdJz18/LddiKh0VBShjiB1EbiN4u8Z3aeLiovGuhQXzUlSW/3czc48BI2xHmHJfD4n00ccD7Z4WMjdlN25mNDTlNhcadyzKtLYaxr/wA7E13e3Q+5M58DpZfRdkJ4O0/go6OsTllSCq8ifVD28wmmozYjNI7VrYzl77n1QLWO7iOao7aoHfp8VOdJEpNaRwEbLeZdf5D3KrONtVFXEk14O4groFaxsjsjTMpIg52Wd7Q+R5G9zxmyh3stBAA7r7yjFOjwOuWta7vZofe3f5gp4z1k6FacS2Klj9G/g4f7h+5QNThssd8zDYbyO0B4kbvNPG+mi7bIVwhYHDKkruRzXiz2tcPrAH3ck0QECFTs/C7VhdGe45h7jr8UzADGhjfPvPElSoeVDE3Rrl7gASdwXey2AyYjVsibo09qR39nE0jM7x4AcSQFG1Upe4MaCdQAALlzjoAAN/JfQnR5soKCmDXAdfJZ0zuR1yxg8m3PiSTyQe/kbIXCKJuWONrWsbyaGjeeJO8niSVYYX2jafqt+QUNXj6d3l+yE8a8uDQOAA+Cq8TOuppS4pWnp+aUgp7b05UqeNbZeoQgF2xxXCc00KB1SxEqQ6vuRBFlCUQBVexiEmQm3AKwlQeJvtIfAKs9TriDkp3SExxAl+4nhGD6z3cDbUDeeSuNJA2NjWN0a1oaB3AWHyUZs6fz/wCl/wCKNTAWapmOiqRtXh9pswGjwD94aH5N96uxUHjhD7D2T+GqTrdcUd8BC5BIU9JTJlVwZWk2udwHNxNmjzJC6ObP9rdl6uolNRBA6WPI1hLC0uDmXzdgnMR2huB4qh17CwPa9rmODXdl7Sxw04tcAV9X4ThgijYw72gX73HVx8zdK4nhEFQ3JPDHK3k9rXe6408lyrpFKp6rstB9lvyCdw1FtWuLfAqGrYHRyPZ7LiLchfs28rLhlQQuvrmtTMScdHhsg7xr71jnSVjbpKp8TPo4272tNrngDbfYWPn3LQYqxZJtf/XZ/tD9kKdKyimzEcferRRbNVD4myvb1YeMzAWuJc07ibejfeN5VYpYBJJHGdz5I4zbfZ7ww28ivpBuJu3EMc3g0gaDgApk9bb4wuowqVl7sJA4t7Q9w1HmEyBW91FNSS6vjMZ35m7vFYptbi7Xyujia0NY4jOQC8niM3IWt5JYSo8qu1tRlFhvPwHNSprbAkjQA7knsTs0/EaoR3LYx25pB6kYNrC+mY6Ad5vuBWKXToY2PzEV8zey0kU7TxeNHS+DdQPra+qtiSdPA2NrWMaGMY0Na0bmtGgASiBpWUIe4OvYgW8R/N0vFCGjRKIQCEIQCEL1oug7hZcqXo4bapvRQKTAQeoQhAFVrG32lP2WqyqBxiIOeQdDYa+SrPU6462YOk36X/ijU0FDbMssJxyl/wCKNP66qDRbisvWzhLEay2gUSdV64klPaSiJ1Kxpl1IPMFd4Hhwl+mkN8sjwxg9Fpje5mY8XO7N+Q5cVxWPtI4cj+CkNmD9B/8AbP8A60iu34idSpQEFNKyosLKFq5tJSgy5h6wF/EafK3uUHJSKy1BzJrJB3LpHPU+q3LBluToBqfJLz9GtNVMD5BJFO9oLnxu1udQHMeC02FhoBuUtTUXXSNY0XY1wMjh6IDdcl+LiQBYbhe9ldI2AKdKyxGs6IqqCWOSKWKaNkkchzXjkDWPDjYatdoOY8FY46xaa5t96zOtw8xvcz2SR5D0fhZMs0XNVdrhza4fArCJj2nH6zvmVszmkAnkCfcCq5i3RZJq6mna+/ayTDIddSA9gIPmAmjLM6qNz8sbGlz5HBrWje4k6Aedvet+2G2Ybh9K2IWMrrPmcNbyW9EH2W7h5niq70dbDyQTOqKpgErLshZcOy39OW7SRqDlb5nQ2WnU1KSpWShhuu306l4acBdPpwUEA6IriymJ6cBR07hwQIIQgBAJ1SQ3SMMdypmjhsLoFoY7BKIQgEIQgFXcYfaU+A+SsSrO0DCJb8C0WPO2/wDBVnqdcKYLUhrZzxMun+VGuXuLnd5TLCWFxkA/tP8Ajj/crJR0Qbqd6y9bOEaOg4lSQFl6vCsaquLMIle7gT+HFSmyv9XH6Sf/AFpE1rJPpH+Kc7OyAU5P97Uf60iq8ROpKomyjvUHUTZilKyozFJ08BcVK3MUZJ0Xoksbd9vwUzTUoaq3NJ23fbd+0VWU6TWzA/okH6Nvy1UoozZr+qwfo2/JSalUCre0FIC/MOIAPiP4fJTdXUho71ByyZjqtl8rLPUDXU1mPNtzHn9UqciZcDwCbYtDaCUg7o5Db7hVioqMAAnkFWk5I0lEpJjABougEKFhcSyAC69kfYXUPW1dyg8rKm5TMlCUjiug4a26dwwJenplIRQgIGsVJrdPQF6hAIQhAIQhAJvXUglaWuuORGhB5g8CnCEDXD6BkLcrBYc+JPEk7ye8p0hCAXhXqEFUxJ9pn/a/ALzDJ/oco/tJ/jM8p1j9CQ4yNDnB1rtaMzs2gFh39+gXeB4U5rB1gscz3Wve2ZznAX47wqvEyfXtJSFx7lMwQho0XbGAaBdKVPCqxU0wLiRocxuOG9WcqrySds/aPzVZTpLbNf1WD9G35J5VVAaO9R2BThtJD+jb8k1nlLypVHM0pcbpWmpCde4p1R0HFykXMAabcigp+Jy/QTfopP2CrjD6I8AqLiNxFKDp9G/9kq8weiPAfJVpGSi8c629DjZRFfWX0ClbyurL6BMV60XT2mpLoEIKe6lKel5paGAN8Usg8aLL1CEAhCEAhCEAhCEAhCEAhCEAhCEAhCEAhCEHhVOqbiRwPtH4m4+auSjsTwlsxBLnM5ltgXN9m/DxGq2XxlnqEwjM+GFo4RtHwU/SUIbqdSlqOkZG0NYAABYeA3JdY0LmTcfArpcS7j4FBUcVcDBLf+ykt3dgq2wnsjwHyVHr5PoJf0T/ANkqy1db2Q1vIXPkq0jL3EK2/ZamMbC4pSmpS89ymKemDQpWb0tDben7W23L1CAQhCAQhCAQhCAQhCAQhCAQhCAQhCAQhCAQhCAQhCAQhCAQhCAXjhovUIKPjNE5maIAuc9rgwAXLriwPcBfUncrDQYcdC/u0Us5erbfWSeOWMAFgukIWNCEIQCEIQCEIQCEIQCEIQCEIQf/2Q=="/>
          <p:cNvSpPr>
            <a:spLocks noChangeAspect="1" noChangeArrowheads="1"/>
          </p:cNvSpPr>
          <p:nvPr/>
        </p:nvSpPr>
        <p:spPr bwMode="auto">
          <a:xfrm>
            <a:off x="1892300" y="15081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mc:AlternateContent xmlns:mc="http://schemas.openxmlformats.org/markup-compatibility/2006" xmlns:a14="http://schemas.microsoft.com/office/drawing/2010/main">
        <mc:Choice Requires="a14">
          <p:sp>
            <p:nvSpPr>
              <p:cNvPr id="14352" name="TextBox 14351"/>
              <p:cNvSpPr txBox="1"/>
              <p:nvPr/>
            </p:nvSpPr>
            <p:spPr>
              <a:xfrm>
                <a:off x="6753250" y="3005172"/>
                <a:ext cx="5334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𝑠</m:t>
                          </m:r>
                        </m:sub>
                      </m:sSub>
                    </m:oMath>
                  </m:oMathPara>
                </a14:m>
                <a:endParaRPr lang="en-US" dirty="0"/>
              </a:p>
            </p:txBody>
          </p:sp>
        </mc:Choice>
        <mc:Fallback xmlns="">
          <p:sp>
            <p:nvSpPr>
              <p:cNvPr id="14352" name="TextBox 14351"/>
              <p:cNvSpPr txBox="1">
                <a:spLocks noRot="1" noChangeAspect="1" noMove="1" noResize="1" noEditPoints="1" noAdjustHandles="1" noChangeArrowheads="1" noChangeShapeType="1" noTextEdit="1"/>
              </p:cNvSpPr>
              <p:nvPr/>
            </p:nvSpPr>
            <p:spPr>
              <a:xfrm>
                <a:off x="6753250" y="3005172"/>
                <a:ext cx="533400" cy="5232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4" name="TextBox 14353"/>
              <p:cNvSpPr txBox="1"/>
              <p:nvPr/>
            </p:nvSpPr>
            <p:spPr>
              <a:xfrm>
                <a:off x="325705" y="3189911"/>
                <a:ext cx="4166383" cy="1282402"/>
              </a:xfrm>
              <a:prstGeom prst="rect">
                <a:avLst/>
              </a:prstGeom>
              <a:noFill/>
            </p:spPr>
            <p:txBody>
              <a:bodyPr wrap="square" rtlCol="0">
                <a:spAutoFit/>
              </a:bodyPr>
              <a:lstStyle/>
              <a:p>
                <a:r>
                  <a:rPr lang="en-US" sz="1800" b="1" dirty="0"/>
                  <a:t>Step 1: </a:t>
                </a:r>
                <a:r>
                  <a:rPr lang="en-US" sz="1800" dirty="0"/>
                  <a:t>Use the infinite input resistance condition (</a:t>
                </a:r>
                <a14:m>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𝑛</m:t>
                        </m:r>
                      </m:sub>
                    </m:sSub>
                    <m:r>
                      <a:rPr lang="en-US" sz="1800" i="1">
                        <a:solidFill>
                          <a:schemeClr val="accent2">
                            <a:lumMod val="75000"/>
                          </a:schemeClr>
                        </a:solidFill>
                        <a:latin typeface="Cambria Math"/>
                      </a:rPr>
                      <m:t>=0</m:t>
                    </m:r>
                  </m:oMath>
                </a14:m>
                <a:r>
                  <a:rPr lang="en-US" sz="1800" dirty="0"/>
                  <a:t>) and KCL at the inverting input.</a:t>
                </a:r>
              </a:p>
              <a:p>
                <a:pPr algn="ctr"/>
                <a14:m>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𝑛</m:t>
                        </m:r>
                      </m:sub>
                    </m:sSub>
                    <m:r>
                      <a:rPr lang="en-US" sz="1800" i="1">
                        <a:solidFill>
                          <a:schemeClr val="accent2">
                            <a:lumMod val="75000"/>
                          </a:schemeClr>
                        </a:solidFill>
                        <a:latin typeface="Cambria Math"/>
                      </a:rPr>
                      <m:t>=</m:t>
                    </m:r>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r>
                      <a:rPr lang="en-US" sz="1800" i="1">
                        <a:solidFill>
                          <a:schemeClr val="accent2">
                            <a:lumMod val="75000"/>
                          </a:schemeClr>
                        </a:solidFill>
                        <a:latin typeface="Cambria Math"/>
                      </a:rPr>
                      <m:t>+</m:t>
                    </m:r>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r>
                      <a:rPr lang="en-US" sz="1800" i="1">
                        <a:solidFill>
                          <a:schemeClr val="accent2">
                            <a:lumMod val="75000"/>
                          </a:schemeClr>
                        </a:solidFill>
                        <a:latin typeface="Cambria Math"/>
                      </a:rPr>
                      <m:t>=0</m:t>
                    </m:r>
                  </m:oMath>
                </a14:m>
                <a:r>
                  <a:rPr lang="en-US" sz="1800" dirty="0"/>
                  <a:t>.</a:t>
                </a:r>
              </a:p>
            </p:txBody>
          </p:sp>
        </mc:Choice>
        <mc:Fallback xmlns="">
          <p:sp>
            <p:nvSpPr>
              <p:cNvPr id="14354" name="TextBox 14353"/>
              <p:cNvSpPr txBox="1">
                <a:spLocks noRot="1" noChangeAspect="1" noMove="1" noResize="1" noEditPoints="1" noAdjustHandles="1" noChangeArrowheads="1" noChangeShapeType="1" noTextEdit="1"/>
              </p:cNvSpPr>
              <p:nvPr/>
            </p:nvSpPr>
            <p:spPr>
              <a:xfrm>
                <a:off x="325705" y="3189911"/>
                <a:ext cx="4166383" cy="1282402"/>
              </a:xfrm>
              <a:prstGeom prst="rect">
                <a:avLst/>
              </a:prstGeom>
              <a:blipFill>
                <a:blip r:embed="rId5"/>
                <a:stretch>
                  <a:fillRect l="-1170" t="-2370" b="-47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355" name="TextBox 14354"/>
              <p:cNvSpPr txBox="1"/>
              <p:nvPr/>
            </p:nvSpPr>
            <p:spPr>
              <a:xfrm>
                <a:off x="4682899" y="4883359"/>
                <a:ext cx="3508685" cy="1756315"/>
              </a:xfrm>
              <a:prstGeom prst="rect">
                <a:avLst/>
              </a:prstGeom>
              <a:noFill/>
            </p:spPr>
            <p:txBody>
              <a:bodyPr wrap="square" rtlCol="0">
                <a:spAutoFit/>
              </a:bodyPr>
              <a:lstStyle/>
              <a:p>
                <a:r>
                  <a:rPr lang="en-US" sz="1800" b="1" dirty="0"/>
                  <a:t>(a) </a:t>
                </a:r>
                <a:r>
                  <a:rPr lang="en-US" sz="1800" dirty="0"/>
                  <a:t>Put the results of Steps 1 and 2 together.</a:t>
                </a:r>
              </a:p>
              <a:p>
                <a:pPr algn="ctr"/>
                <a14:m>
                  <m:oMath xmlns:m="http://schemas.openxmlformats.org/officeDocument/2006/math">
                    <m:f>
                      <m:fPr>
                        <m:ctrlPr>
                          <a:rPr lang="en-US" sz="1800" i="1">
                            <a:latin typeface="Cambria Math" panose="02040503050406030204" pitchFamily="18" charset="0"/>
                            <a:ea typeface="Cambria Math"/>
                          </a:rPr>
                        </m:ctrlPr>
                      </m:fPr>
                      <m:num>
                        <m:sSub>
                          <m:sSubPr>
                            <m:ctrlPr>
                              <a:rPr lang="en-US" sz="1800" i="1">
                                <a:latin typeface="Cambria Math" panose="02040503050406030204" pitchFamily="18" charset="0"/>
                                <a:ea typeface="Cambria Math"/>
                              </a:rPr>
                            </m:ctrlPr>
                          </m:sSubPr>
                          <m:e>
                            <m:r>
                              <a:rPr lang="en-US" sz="1800" i="1">
                                <a:latin typeface="Cambria Math"/>
                                <a:ea typeface="Cambria Math"/>
                              </a:rPr>
                              <m:t>𝑣</m:t>
                            </m:r>
                          </m:e>
                          <m:sub>
                            <m:r>
                              <a:rPr lang="en-US" sz="1800" i="1">
                                <a:latin typeface="Cambria Math"/>
                                <a:ea typeface="Cambria Math"/>
                              </a:rPr>
                              <m:t>𝑠</m:t>
                            </m:r>
                          </m:sub>
                        </m:sSub>
                      </m:num>
                      <m:den>
                        <m:r>
                          <a:rPr lang="en-US" sz="1800" i="1">
                            <a:latin typeface="Cambria Math"/>
                            <a:ea typeface="Cambria Math"/>
                          </a:rPr>
                          <m:t>16</m:t>
                        </m:r>
                        <m:r>
                          <a:rPr lang="en-US" sz="1800" i="1">
                            <a:latin typeface="Cambria Math"/>
                            <a:ea typeface="Cambria Math"/>
                          </a:rPr>
                          <m:t>𝑘</m:t>
                        </m:r>
                        <m:r>
                          <m:rPr>
                            <m:sty m:val="p"/>
                          </m:rPr>
                          <a:rPr lang="el-GR" sz="1800" i="1">
                            <a:latin typeface="Cambria Math"/>
                            <a:ea typeface="Cambria Math"/>
                          </a:rPr>
                          <m:t>Ω</m:t>
                        </m:r>
                      </m:den>
                    </m:f>
                    <m:r>
                      <a:rPr lang="en-US" sz="1800">
                        <a:latin typeface="Cambria Math"/>
                        <a:ea typeface="Cambria Math"/>
                      </a:rPr>
                      <m:t>+</m:t>
                    </m:r>
                    <m:f>
                      <m:fPr>
                        <m:ctrlPr>
                          <a:rPr lang="en-US" sz="1800" i="1">
                            <a:latin typeface="Cambria Math" panose="02040503050406030204" pitchFamily="18" charset="0"/>
                            <a:ea typeface="Cambria Math"/>
                          </a:rPr>
                        </m:ctrlPr>
                      </m:fPr>
                      <m:num>
                        <m:sSub>
                          <m:sSubPr>
                            <m:ctrlPr>
                              <a:rPr lang="en-US" sz="1800" i="1">
                                <a:latin typeface="Cambria Math" panose="02040503050406030204" pitchFamily="18" charset="0"/>
                                <a:ea typeface="Cambria Math"/>
                              </a:rPr>
                            </m:ctrlPr>
                          </m:sSubPr>
                          <m:e>
                            <m:r>
                              <a:rPr lang="en-US" sz="1800" i="1">
                                <a:latin typeface="Cambria Math"/>
                                <a:ea typeface="Cambria Math"/>
                              </a:rPr>
                              <m:t>𝑣</m:t>
                            </m:r>
                          </m:e>
                          <m:sub>
                            <m:r>
                              <a:rPr lang="en-US" sz="1800" i="1">
                                <a:latin typeface="Cambria Math"/>
                                <a:ea typeface="Cambria Math"/>
                              </a:rPr>
                              <m:t>𝑜</m:t>
                            </m:r>
                          </m:sub>
                        </m:sSub>
                      </m:num>
                      <m:den>
                        <m:r>
                          <a:rPr lang="en-US" sz="1800" i="1">
                            <a:latin typeface="Cambria Math"/>
                            <a:ea typeface="Cambria Math"/>
                          </a:rPr>
                          <m:t>80</m:t>
                        </m:r>
                        <m:r>
                          <a:rPr lang="en-US" sz="1800" i="1">
                            <a:latin typeface="Cambria Math"/>
                            <a:ea typeface="Cambria Math"/>
                          </a:rPr>
                          <m:t>𝑘</m:t>
                        </m:r>
                        <m:r>
                          <m:rPr>
                            <m:sty m:val="p"/>
                          </m:rPr>
                          <a:rPr lang="el-GR" sz="1800" i="1">
                            <a:latin typeface="Cambria Math"/>
                            <a:ea typeface="Cambria Math"/>
                          </a:rPr>
                          <m:t>Ω</m:t>
                        </m:r>
                      </m:den>
                    </m:f>
                    <m:r>
                      <a:rPr lang="en-US" sz="1800">
                        <a:latin typeface="Cambria Math"/>
                        <a:ea typeface="Cambria Math"/>
                      </a:rPr>
                      <m:t>=0</m:t>
                    </m:r>
                    <m:r>
                      <a:rPr lang="en-US" sz="1800" i="1">
                        <a:latin typeface="Cambria Math"/>
                        <a:ea typeface="Cambria Math"/>
                      </a:rPr>
                      <m:t>→</m:t>
                    </m:r>
                    <m:sSub>
                      <m:sSubPr>
                        <m:ctrlPr>
                          <a:rPr lang="en-US" sz="1800" i="1">
                            <a:latin typeface="Cambria Math" panose="02040503050406030204" pitchFamily="18" charset="0"/>
                            <a:ea typeface="Cambria Math"/>
                          </a:rPr>
                        </m:ctrlPr>
                      </m:sSubPr>
                      <m:e>
                        <m:r>
                          <a:rPr lang="en-US" sz="1800" i="1">
                            <a:latin typeface="Cambria Math"/>
                            <a:ea typeface="Cambria Math"/>
                          </a:rPr>
                          <m:t>𝑣</m:t>
                        </m:r>
                      </m:e>
                      <m:sub>
                        <m:r>
                          <a:rPr lang="en-US" sz="1800" i="1">
                            <a:latin typeface="Cambria Math"/>
                            <a:ea typeface="Cambria Math"/>
                          </a:rPr>
                          <m:t>𝑜</m:t>
                        </m:r>
                      </m:sub>
                    </m:sSub>
                    <m:r>
                      <a:rPr lang="en-US" sz="1800" i="1">
                        <a:latin typeface="Cambria Math"/>
                        <a:ea typeface="Cambria Math"/>
                      </a:rPr>
                      <m:t>=−5</m:t>
                    </m:r>
                    <m:sSub>
                      <m:sSubPr>
                        <m:ctrlPr>
                          <a:rPr lang="en-US" sz="1800" i="1">
                            <a:latin typeface="Cambria Math" panose="02040503050406030204" pitchFamily="18" charset="0"/>
                            <a:ea typeface="Cambria Math"/>
                          </a:rPr>
                        </m:ctrlPr>
                      </m:sSubPr>
                      <m:e>
                        <m:r>
                          <a:rPr lang="en-US" sz="1800" i="1">
                            <a:latin typeface="Cambria Math"/>
                            <a:ea typeface="Cambria Math"/>
                          </a:rPr>
                          <m:t>𝑣</m:t>
                        </m:r>
                      </m:e>
                      <m:sub>
                        <m:r>
                          <a:rPr lang="en-US" sz="1800" i="1">
                            <a:latin typeface="Cambria Math"/>
                            <a:ea typeface="Cambria Math"/>
                          </a:rPr>
                          <m:t>𝑠</m:t>
                        </m:r>
                      </m:sub>
                    </m:sSub>
                  </m:oMath>
                </a14:m>
                <a:r>
                  <a:rPr lang="en-US" sz="1800" dirty="0"/>
                  <a:t>.</a:t>
                </a:r>
              </a:p>
              <a:p>
                <a:endParaRPr lang="en-US" sz="1800" dirty="0"/>
              </a:p>
              <a:p>
                <a:endParaRPr lang="en-US" sz="1800" dirty="0"/>
              </a:p>
            </p:txBody>
          </p:sp>
        </mc:Choice>
        <mc:Fallback xmlns="">
          <p:sp>
            <p:nvSpPr>
              <p:cNvPr id="14355" name="TextBox 14354"/>
              <p:cNvSpPr txBox="1">
                <a:spLocks noRot="1" noChangeAspect="1" noMove="1" noResize="1" noEditPoints="1" noAdjustHandles="1" noChangeArrowheads="1" noChangeShapeType="1" noTextEdit="1"/>
              </p:cNvSpPr>
              <p:nvPr/>
            </p:nvSpPr>
            <p:spPr>
              <a:xfrm>
                <a:off x="4682899" y="4883359"/>
                <a:ext cx="3508685" cy="1756315"/>
              </a:xfrm>
              <a:prstGeom prst="rect">
                <a:avLst/>
              </a:prstGeom>
              <a:blipFill>
                <a:blip r:embed="rId6"/>
                <a:stretch>
                  <a:fillRect l="-1389" t="-17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5" name="TextBox 254"/>
              <p:cNvSpPr txBox="1"/>
              <p:nvPr/>
            </p:nvSpPr>
            <p:spPr>
              <a:xfrm>
                <a:off x="325705" y="4256711"/>
                <a:ext cx="4166383" cy="2020746"/>
              </a:xfrm>
              <a:prstGeom prst="rect">
                <a:avLst/>
              </a:prstGeom>
              <a:noFill/>
            </p:spPr>
            <p:txBody>
              <a:bodyPr wrap="square" rtlCol="0">
                <a:spAutoFit/>
              </a:bodyPr>
              <a:lstStyle/>
              <a:p>
                <a:endParaRPr lang="en-US" sz="1800" dirty="0"/>
              </a:p>
              <a:p>
                <a:r>
                  <a:rPr lang="en-US" sz="1800" b="1" dirty="0"/>
                  <a:t>Step 2: </a:t>
                </a:r>
                <a:r>
                  <a:rPr lang="en-US" sz="1800" dirty="0"/>
                  <a:t>Use the virtual short condition (</a:t>
                </a: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m:t>
                    </m:r>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a14:m>
                <a:r>
                  <a:rPr lang="en-US" sz="1800" dirty="0"/>
                  <a:t>) and the fact that the non-inverting input terminal is connected to ground (</a:t>
                </a: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r>
                      <a:rPr lang="en-US" sz="1800" i="1">
                        <a:solidFill>
                          <a:srgbClr val="6600FF"/>
                        </a:solidFill>
                        <a:latin typeface="Cambria Math"/>
                      </a:rPr>
                      <m:t>=0</m:t>
                    </m:r>
                  </m:oMath>
                </a14:m>
                <a:r>
                  <a:rPr lang="en-US" sz="1800" dirty="0"/>
                  <a:t>).</a:t>
                </a:r>
              </a:p>
              <a:p>
                <a:pPr algn="ct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r>
                      <a:rPr lang="en-US" sz="1800" i="1">
                        <a:solidFill>
                          <a:srgbClr val="6600FF"/>
                        </a:solidFill>
                        <a:latin typeface="Cambria Math"/>
                      </a:rPr>
                      <m:t>=0</m:t>
                    </m:r>
                    <m:r>
                      <a:rPr lang="en-US" sz="1800" i="1">
                        <a:latin typeface="Cambria Math"/>
                        <a:ea typeface="Cambria Math"/>
                      </a:rPr>
                      <m:t>→</m:t>
                    </m:r>
                    <m:sSub>
                      <m:sSubPr>
                        <m:ctrlPr>
                          <a:rPr lang="en-US" sz="1800" i="1">
                            <a:solidFill>
                              <a:srgbClr val="6600FF"/>
                            </a:solidFill>
                            <a:latin typeface="Cambria Math" panose="02040503050406030204" pitchFamily="18" charset="0"/>
                            <a:ea typeface="Cambria Math"/>
                          </a:rPr>
                        </m:ctrlPr>
                      </m:sSubPr>
                      <m:e>
                        <m:r>
                          <a:rPr lang="en-US" sz="1800" i="1">
                            <a:solidFill>
                              <a:srgbClr val="6600FF"/>
                            </a:solidFill>
                            <a:latin typeface="Cambria Math"/>
                            <a:ea typeface="Cambria Math"/>
                          </a:rPr>
                          <m:t>𝑖</m:t>
                        </m:r>
                      </m:e>
                      <m:sub>
                        <m:r>
                          <a:rPr lang="en-US" sz="1800" i="1">
                            <a:solidFill>
                              <a:srgbClr val="6600FF"/>
                            </a:solidFill>
                            <a:latin typeface="Cambria Math"/>
                            <a:ea typeface="Cambria Math"/>
                          </a:rPr>
                          <m:t>𝑠</m:t>
                        </m:r>
                      </m:sub>
                    </m:sSub>
                    <m:r>
                      <a:rPr lang="en-US" sz="1800" i="1">
                        <a:solidFill>
                          <a:srgbClr val="6600FF"/>
                        </a:solidFill>
                        <a:latin typeface="Cambria Math"/>
                        <a:ea typeface="Cambria Math"/>
                      </a:rPr>
                      <m:t>=</m:t>
                    </m:r>
                    <m:f>
                      <m:fPr>
                        <m:ctrlPr>
                          <a:rPr lang="en-US" sz="1800" i="1">
                            <a:solidFill>
                              <a:srgbClr val="6600FF"/>
                            </a:solidFill>
                            <a:latin typeface="Cambria Math" panose="02040503050406030204" pitchFamily="18" charset="0"/>
                            <a:ea typeface="Cambria Math"/>
                          </a:rPr>
                        </m:ctrlPr>
                      </m:fPr>
                      <m:num>
                        <m:sSub>
                          <m:sSubPr>
                            <m:ctrlPr>
                              <a:rPr lang="en-US" sz="1800" i="1">
                                <a:solidFill>
                                  <a:srgbClr val="6600FF"/>
                                </a:solidFill>
                                <a:latin typeface="Cambria Math" panose="02040503050406030204" pitchFamily="18" charset="0"/>
                                <a:ea typeface="Cambria Math"/>
                              </a:rPr>
                            </m:ctrlPr>
                          </m:sSubPr>
                          <m:e>
                            <m:r>
                              <a:rPr lang="en-US" sz="1800" i="1">
                                <a:solidFill>
                                  <a:srgbClr val="6600FF"/>
                                </a:solidFill>
                                <a:latin typeface="Cambria Math"/>
                                <a:ea typeface="Cambria Math"/>
                              </a:rPr>
                              <m:t>𝑣</m:t>
                            </m:r>
                          </m:e>
                          <m:sub>
                            <m:r>
                              <a:rPr lang="en-US" sz="1800" i="1">
                                <a:solidFill>
                                  <a:srgbClr val="6600FF"/>
                                </a:solidFill>
                                <a:latin typeface="Cambria Math"/>
                                <a:ea typeface="Cambria Math"/>
                              </a:rPr>
                              <m:t>𝑠</m:t>
                            </m:r>
                          </m:sub>
                        </m:sSub>
                      </m:num>
                      <m:den>
                        <m:r>
                          <a:rPr lang="en-US" sz="1800" i="1">
                            <a:solidFill>
                              <a:srgbClr val="6600FF"/>
                            </a:solidFill>
                            <a:latin typeface="Cambria Math"/>
                            <a:ea typeface="Cambria Math"/>
                          </a:rPr>
                          <m:t>16</m:t>
                        </m:r>
                        <m:r>
                          <a:rPr lang="en-US" sz="1800" i="1">
                            <a:solidFill>
                              <a:srgbClr val="6600FF"/>
                            </a:solidFill>
                            <a:latin typeface="Cambria Math"/>
                            <a:ea typeface="Cambria Math"/>
                          </a:rPr>
                          <m:t>𝑘</m:t>
                        </m:r>
                        <m:r>
                          <m:rPr>
                            <m:sty m:val="p"/>
                          </m:rPr>
                          <a:rPr lang="el-GR" sz="1800" i="1">
                            <a:solidFill>
                              <a:srgbClr val="6600FF"/>
                            </a:solidFill>
                            <a:latin typeface="Cambria Math"/>
                            <a:ea typeface="Cambria Math"/>
                          </a:rPr>
                          <m:t>Ω</m:t>
                        </m:r>
                      </m:den>
                    </m:f>
                  </m:oMath>
                </a14:m>
                <a:r>
                  <a:rPr lang="en-US" sz="1800" dirty="0"/>
                  <a:t> and </a:t>
                </a:r>
                <a14:m>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𝑖</m:t>
                        </m:r>
                      </m:e>
                      <m:sub>
                        <m:r>
                          <a:rPr lang="en-US" sz="1800" i="1">
                            <a:solidFill>
                              <a:srgbClr val="6600FF"/>
                            </a:solidFill>
                            <a:latin typeface="Cambria Math"/>
                          </a:rPr>
                          <m:t>𝑓</m:t>
                        </m:r>
                      </m:sub>
                    </m:sSub>
                    <m:r>
                      <a:rPr lang="en-US" sz="1800" i="1">
                        <a:solidFill>
                          <a:srgbClr val="6600FF"/>
                        </a:solidFill>
                        <a:latin typeface="Cambria Math"/>
                      </a:rPr>
                      <m:t>=</m:t>
                    </m:r>
                    <m:f>
                      <m:fPr>
                        <m:ctrlPr>
                          <a:rPr lang="en-US" sz="1800" i="1">
                            <a:solidFill>
                              <a:srgbClr val="6600FF"/>
                            </a:solidFill>
                            <a:latin typeface="Cambria Math" panose="02040503050406030204" pitchFamily="18" charset="0"/>
                            <a:ea typeface="Cambria Math"/>
                          </a:rPr>
                        </m:ctrlPr>
                      </m:fPr>
                      <m:num>
                        <m:sSub>
                          <m:sSubPr>
                            <m:ctrlPr>
                              <a:rPr lang="en-US" sz="1800" i="1">
                                <a:solidFill>
                                  <a:srgbClr val="6600FF"/>
                                </a:solidFill>
                                <a:latin typeface="Cambria Math" panose="02040503050406030204" pitchFamily="18" charset="0"/>
                                <a:ea typeface="Cambria Math"/>
                              </a:rPr>
                            </m:ctrlPr>
                          </m:sSubPr>
                          <m:e>
                            <m:r>
                              <a:rPr lang="en-US" sz="1800" i="1">
                                <a:solidFill>
                                  <a:srgbClr val="6600FF"/>
                                </a:solidFill>
                                <a:latin typeface="Cambria Math"/>
                                <a:ea typeface="Cambria Math"/>
                              </a:rPr>
                              <m:t>𝑣</m:t>
                            </m:r>
                          </m:e>
                          <m:sub>
                            <m:r>
                              <a:rPr lang="en-US" sz="1800" i="1">
                                <a:solidFill>
                                  <a:srgbClr val="6600FF"/>
                                </a:solidFill>
                                <a:latin typeface="Cambria Math"/>
                                <a:ea typeface="Cambria Math"/>
                              </a:rPr>
                              <m:t>𝑜</m:t>
                            </m:r>
                          </m:sub>
                        </m:sSub>
                      </m:num>
                      <m:den>
                        <m:r>
                          <a:rPr lang="en-US" sz="1800" i="1">
                            <a:solidFill>
                              <a:srgbClr val="6600FF"/>
                            </a:solidFill>
                            <a:latin typeface="Cambria Math"/>
                            <a:ea typeface="Cambria Math"/>
                          </a:rPr>
                          <m:t>80</m:t>
                        </m:r>
                        <m:r>
                          <a:rPr lang="en-US" sz="1800" i="1">
                            <a:solidFill>
                              <a:srgbClr val="6600FF"/>
                            </a:solidFill>
                            <a:latin typeface="Cambria Math"/>
                            <a:ea typeface="Cambria Math"/>
                          </a:rPr>
                          <m:t>𝑘</m:t>
                        </m:r>
                        <m:r>
                          <m:rPr>
                            <m:sty m:val="p"/>
                          </m:rPr>
                          <a:rPr lang="el-GR" sz="1800" i="1">
                            <a:solidFill>
                              <a:srgbClr val="6600FF"/>
                            </a:solidFill>
                            <a:latin typeface="Cambria Math"/>
                            <a:ea typeface="Cambria Math"/>
                          </a:rPr>
                          <m:t>Ω</m:t>
                        </m:r>
                      </m:den>
                    </m:f>
                  </m:oMath>
                </a14:m>
                <a:r>
                  <a:rPr lang="en-US" sz="1800" dirty="0"/>
                  <a:t>.</a:t>
                </a:r>
              </a:p>
            </p:txBody>
          </p:sp>
        </mc:Choice>
        <mc:Fallback xmlns="">
          <p:sp>
            <p:nvSpPr>
              <p:cNvPr id="255" name="TextBox 254"/>
              <p:cNvSpPr txBox="1">
                <a:spLocks noRot="1" noChangeAspect="1" noMove="1" noResize="1" noEditPoints="1" noAdjustHandles="1" noChangeArrowheads="1" noChangeShapeType="1" noTextEdit="1"/>
              </p:cNvSpPr>
              <p:nvPr/>
            </p:nvSpPr>
            <p:spPr>
              <a:xfrm>
                <a:off x="325705" y="4256711"/>
                <a:ext cx="4166383" cy="2020746"/>
              </a:xfrm>
              <a:prstGeom prst="rect">
                <a:avLst/>
              </a:prstGeom>
              <a:blipFill>
                <a:blip r:embed="rId7"/>
                <a:stretch>
                  <a:fillRect l="-1170" b="-602"/>
                </a:stretch>
              </a:blipFill>
            </p:spPr>
            <p:txBody>
              <a:bodyPr/>
              <a:lstStyle/>
              <a:p>
                <a:r>
                  <a:rPr lang="en-US">
                    <a:noFill/>
                  </a:rPr>
                  <a:t> </a:t>
                </a:r>
              </a:p>
            </p:txBody>
          </p:sp>
        </mc:Fallback>
      </mc:AlternateContent>
      <p:grpSp>
        <p:nvGrpSpPr>
          <p:cNvPr id="16" name="Group 15"/>
          <p:cNvGrpSpPr/>
          <p:nvPr/>
        </p:nvGrpSpPr>
        <p:grpSpPr>
          <a:xfrm>
            <a:off x="7315200" y="1438959"/>
            <a:ext cx="4157576" cy="2817752"/>
            <a:chOff x="4895857" y="255406"/>
            <a:chExt cx="4157576" cy="2817752"/>
          </a:xfrm>
        </p:grpSpPr>
        <p:cxnSp>
          <p:nvCxnSpPr>
            <p:cNvPr id="10" name="Straight Connector 9"/>
            <p:cNvCxnSpPr/>
            <p:nvPr/>
          </p:nvCxnSpPr>
          <p:spPr>
            <a:xfrm>
              <a:off x="6772031" y="1325460"/>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72031" y="1325460"/>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781228" y="1820760"/>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848231" y="157311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Oval 78"/>
            <p:cNvSpPr/>
            <p:nvPr/>
          </p:nvSpPr>
          <p:spPr>
            <a:xfrm>
              <a:off x="6848231" y="201126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0" name="Straight Connector 79"/>
            <p:cNvCxnSpPr>
              <a:endCxn id="79" idx="6"/>
            </p:cNvCxnSpPr>
            <p:nvPr/>
          </p:nvCxnSpPr>
          <p:spPr>
            <a:xfrm>
              <a:off x="6238631" y="2049360"/>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7" name="Oval 76"/>
            <p:cNvSpPr/>
            <p:nvPr/>
          </p:nvSpPr>
          <p:spPr>
            <a:xfrm rot="5400000">
              <a:off x="7396871" y="16455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8" name="Straight Connector 77"/>
            <p:cNvCxnSpPr>
              <a:endCxn id="77" idx="6"/>
            </p:cNvCxnSpPr>
            <p:nvPr/>
          </p:nvCxnSpPr>
          <p:spPr>
            <a:xfrm>
              <a:off x="7419730" y="1378802"/>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Oval 74"/>
            <p:cNvSpPr/>
            <p:nvPr/>
          </p:nvSpPr>
          <p:spPr>
            <a:xfrm rot="16200000" flipV="1">
              <a:off x="7396872" y="18741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6" name="Straight Connector 75"/>
            <p:cNvCxnSpPr>
              <a:endCxn id="75" idx="6"/>
            </p:cNvCxnSpPr>
            <p:nvPr/>
          </p:nvCxnSpPr>
          <p:spPr>
            <a:xfrm flipH="1" flipV="1">
              <a:off x="7419732" y="1889341"/>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3" name="Oval 72"/>
            <p:cNvSpPr/>
            <p:nvPr/>
          </p:nvSpPr>
          <p:spPr>
            <a:xfrm flipH="1">
              <a:off x="7716912" y="178266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74" name="Straight Connector 73"/>
            <p:cNvCxnSpPr>
              <a:endCxn id="73" idx="6"/>
            </p:cNvCxnSpPr>
            <p:nvPr/>
          </p:nvCxnSpPr>
          <p:spPr>
            <a:xfrm flipH="1">
              <a:off x="7716912" y="1820760"/>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865966" y="1880093"/>
              <a:ext cx="342900" cy="369332"/>
            </a:xfrm>
            <a:prstGeom prst="rect">
              <a:avLst/>
            </a:prstGeom>
            <a:noFill/>
          </p:spPr>
          <p:txBody>
            <a:bodyPr wrap="square" rtlCol="0">
              <a:spAutoFit/>
            </a:bodyPr>
            <a:lstStyle/>
            <a:p>
              <a:r>
                <a:rPr lang="en-US" sz="1800" dirty="0"/>
                <a:t>+</a:t>
              </a:r>
            </a:p>
          </p:txBody>
        </p:sp>
        <p:sp>
          <p:nvSpPr>
            <p:cNvPr id="20" name="TextBox 19"/>
            <p:cNvSpPr txBox="1"/>
            <p:nvPr/>
          </p:nvSpPr>
          <p:spPr>
            <a:xfrm>
              <a:off x="6869251" y="1329775"/>
              <a:ext cx="295603" cy="369332"/>
            </a:xfrm>
            <a:prstGeom prst="rect">
              <a:avLst/>
            </a:prstGeom>
            <a:noFill/>
          </p:spPr>
          <p:txBody>
            <a:bodyPr wrap="square" rtlCol="0">
              <a:spAutoFit/>
            </a:bodyPr>
            <a:lstStyle/>
            <a:p>
              <a:r>
                <a:rPr lang="en-US" sz="1800" dirty="0"/>
                <a:t>_</a:t>
              </a:r>
            </a:p>
          </p:txBody>
        </p:sp>
        <p:sp>
          <p:nvSpPr>
            <p:cNvPr id="36" name="Isosceles Triangle 35"/>
            <p:cNvSpPr/>
            <p:nvPr/>
          </p:nvSpPr>
          <p:spPr>
            <a:xfrm flipV="1">
              <a:off x="6173348" y="2743200"/>
              <a:ext cx="132780" cy="1035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340" name="Straight Connector 14339"/>
            <p:cNvCxnSpPr/>
            <p:nvPr/>
          </p:nvCxnSpPr>
          <p:spPr>
            <a:xfrm flipH="1">
              <a:off x="6238631" y="2057900"/>
              <a:ext cx="10510" cy="7615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bwMode="auto">
            <a:xfrm flipH="1" flipV="1">
              <a:off x="5124457" y="1611136"/>
              <a:ext cx="6058" cy="120826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49" name="Group 98"/>
            <p:cNvGrpSpPr>
              <a:grpSpLocks/>
            </p:cNvGrpSpPr>
            <p:nvPr/>
          </p:nvGrpSpPr>
          <p:grpSpPr bwMode="auto">
            <a:xfrm>
              <a:off x="4895857" y="1905000"/>
              <a:ext cx="457200" cy="480153"/>
              <a:chOff x="991181" y="2834859"/>
              <a:chExt cx="457183" cy="480153"/>
            </a:xfrm>
          </p:grpSpPr>
          <p:sp>
            <p:nvSpPr>
              <p:cNvPr id="150" name="Oval 149"/>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51" name="TextBox 100"/>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52" name="TextBox 101"/>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cxnSp>
          <p:nvCxnSpPr>
            <p:cNvPr id="128" name="Straight Connector 127"/>
            <p:cNvCxnSpPr/>
            <p:nvPr/>
          </p:nvCxnSpPr>
          <p:spPr bwMode="auto">
            <a:xfrm rot="16200000">
              <a:off x="7002271" y="655637"/>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auto">
            <a:xfrm rot="16200000" flipV="1">
              <a:off x="7003064" y="702468"/>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auto">
            <a:xfrm rot="16200000" flipH="1" flipV="1">
              <a:off x="7095933" y="714374"/>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bwMode="auto">
            <a:xfrm rot="16200000" flipV="1">
              <a:off x="7192772" y="703261"/>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auto">
            <a:xfrm rot="16200000" flipH="1" flipV="1">
              <a:off x="7285639" y="713581"/>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auto">
            <a:xfrm rot="16200000" flipV="1">
              <a:off x="7379302" y="724692"/>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auto">
            <a:xfrm rot="16200000">
              <a:off x="7510271" y="804861"/>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auto">
            <a:xfrm rot="16200000" flipV="1">
              <a:off x="6758590" y="459580"/>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bwMode="auto">
            <a:xfrm rot="16200000" flipV="1">
              <a:off x="7903177" y="459580"/>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6985755" y="838586"/>
              <a:ext cx="708848" cy="369332"/>
            </a:xfrm>
            <a:prstGeom prst="rect">
              <a:avLst/>
            </a:prstGeom>
            <a:noFill/>
          </p:spPr>
          <p:txBody>
            <a:bodyPr wrap="none" rtlCol="0">
              <a:spAutoFit/>
            </a:bodyPr>
            <a:lstStyle/>
            <a:p>
              <a:r>
                <a:rPr lang="en-US" sz="1800" dirty="0"/>
                <a:t>80k</a:t>
              </a:r>
              <a:r>
                <a:rPr lang="en-US" sz="1800" dirty="0">
                  <a:latin typeface="Symbol" pitchFamily="18" charset="2"/>
                </a:rPr>
                <a:t>W</a:t>
              </a:r>
            </a:p>
          </p:txBody>
        </p:sp>
        <p:cxnSp>
          <p:nvCxnSpPr>
            <p:cNvPr id="115" name="Straight Connector 114"/>
            <p:cNvCxnSpPr/>
            <p:nvPr/>
          </p:nvCxnSpPr>
          <p:spPr bwMode="auto">
            <a:xfrm rot="16200000">
              <a:off x="5649061" y="1509326"/>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auto">
            <a:xfrm rot="16200000" flipV="1">
              <a:off x="5649854" y="1556157"/>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auto">
            <a:xfrm rot="16200000" flipH="1" flipV="1">
              <a:off x="5742723" y="1568063"/>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auto">
            <a:xfrm rot="16200000" flipV="1">
              <a:off x="5839562" y="1556950"/>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auto">
            <a:xfrm rot="16200000" flipH="1" flipV="1">
              <a:off x="5932429" y="1567270"/>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bwMode="auto">
            <a:xfrm rot="16200000" flipV="1">
              <a:off x="6026092" y="1578381"/>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bwMode="auto">
            <a:xfrm rot="16200000">
              <a:off x="6157061" y="1658550"/>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auto">
            <a:xfrm rot="16200000" flipV="1">
              <a:off x="5405380" y="1313269"/>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auto">
            <a:xfrm rot="16200000" flipV="1">
              <a:off x="6549967" y="1313269"/>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5591627" y="1173116"/>
              <a:ext cx="708848" cy="369332"/>
            </a:xfrm>
            <a:prstGeom prst="rect">
              <a:avLst/>
            </a:prstGeom>
            <a:noFill/>
          </p:spPr>
          <p:txBody>
            <a:bodyPr wrap="none" rtlCol="0">
              <a:spAutoFit/>
            </a:bodyPr>
            <a:lstStyle/>
            <a:p>
              <a:r>
                <a:rPr lang="en-US" sz="1800" dirty="0"/>
                <a:t>16k</a:t>
              </a:r>
              <a:r>
                <a:rPr lang="en-US" sz="1800" dirty="0">
                  <a:latin typeface="Symbol" pitchFamily="18" charset="2"/>
                </a:rPr>
                <a:t>W</a:t>
              </a:r>
            </a:p>
          </p:txBody>
        </p:sp>
        <p:cxnSp>
          <p:nvCxnSpPr>
            <p:cNvPr id="14346" name="Straight Connector 14345"/>
            <p:cNvCxnSpPr/>
            <p:nvPr/>
          </p:nvCxnSpPr>
          <p:spPr>
            <a:xfrm>
              <a:off x="6468871" y="747710"/>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348" name="Straight Connector 14347"/>
            <p:cNvCxnSpPr/>
            <p:nvPr/>
          </p:nvCxnSpPr>
          <p:spPr>
            <a:xfrm>
              <a:off x="8192896" y="747710"/>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351" name="TextBox 14350"/>
            <p:cNvSpPr txBox="1"/>
            <p:nvPr/>
          </p:nvSpPr>
          <p:spPr>
            <a:xfrm>
              <a:off x="7361156" y="1203894"/>
              <a:ext cx="609600" cy="369332"/>
            </a:xfrm>
            <a:prstGeom prst="rect">
              <a:avLst/>
            </a:prstGeom>
            <a:noFill/>
          </p:spPr>
          <p:txBody>
            <a:bodyPr wrap="square" rtlCol="0">
              <a:spAutoFit/>
            </a:bodyPr>
            <a:lstStyle/>
            <a:p>
              <a:r>
                <a:rPr lang="en-US" sz="1800" dirty="0"/>
                <a:t>10V</a:t>
              </a:r>
            </a:p>
          </p:txBody>
        </p:sp>
        <p:sp>
          <p:nvSpPr>
            <p:cNvPr id="164" name="TextBox 163"/>
            <p:cNvSpPr txBox="1"/>
            <p:nvPr/>
          </p:nvSpPr>
          <p:spPr>
            <a:xfrm>
              <a:off x="7378346" y="2021231"/>
              <a:ext cx="762000" cy="369332"/>
            </a:xfrm>
            <a:prstGeom prst="rect">
              <a:avLst/>
            </a:prstGeom>
            <a:noFill/>
          </p:spPr>
          <p:txBody>
            <a:bodyPr wrap="square" rtlCol="0">
              <a:spAutoFit/>
            </a:bodyPr>
            <a:lstStyle/>
            <a:p>
              <a:r>
                <a:rPr lang="en-US" sz="1800" dirty="0"/>
                <a:t>-15V</a:t>
              </a:r>
            </a:p>
          </p:txBody>
        </p:sp>
        <mc:AlternateContent xmlns:mc="http://schemas.openxmlformats.org/markup-compatibility/2006" xmlns:a14="http://schemas.microsoft.com/office/drawing/2010/main">
          <mc:Choice Requires="a14">
            <p:sp>
              <p:nvSpPr>
                <p:cNvPr id="217" name="TextBox 216"/>
                <p:cNvSpPr txBox="1"/>
                <p:nvPr/>
              </p:nvSpPr>
              <p:spPr>
                <a:xfrm>
                  <a:off x="8062833" y="2138435"/>
                  <a:ext cx="990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217" name="TextBox 216"/>
                <p:cNvSpPr txBox="1">
                  <a:spLocks noRot="1" noChangeAspect="1" noMove="1" noResize="1" noEditPoints="1" noAdjustHandles="1" noChangeArrowheads="1" noChangeShapeType="1" noTextEdit="1"/>
                </p:cNvSpPr>
                <p:nvPr/>
              </p:nvSpPr>
              <p:spPr>
                <a:xfrm>
                  <a:off x="8062833" y="2138435"/>
                  <a:ext cx="990600" cy="369332"/>
                </a:xfrm>
                <a:prstGeom prst="rect">
                  <a:avLst/>
                </a:prstGeom>
                <a:blipFill>
                  <a:blip r:embed="rId8"/>
                  <a:stretch>
                    <a:fillRect/>
                  </a:stretch>
                </a:blipFill>
              </p:spPr>
              <p:txBody>
                <a:bodyPr/>
                <a:lstStyle/>
                <a:p>
                  <a:r>
                    <a:rPr lang="en-US">
                      <a:noFill/>
                    </a:rPr>
                    <a:t> </a:t>
                  </a:r>
                </a:p>
              </p:txBody>
            </p:sp>
          </mc:Fallback>
        </mc:AlternateContent>
        <p:grpSp>
          <p:nvGrpSpPr>
            <p:cNvPr id="218" name="Group 217"/>
            <p:cNvGrpSpPr/>
            <p:nvPr/>
          </p:nvGrpSpPr>
          <p:grpSpPr>
            <a:xfrm>
              <a:off x="8363577" y="1855232"/>
              <a:ext cx="381000" cy="899253"/>
              <a:chOff x="6955220" y="3874640"/>
              <a:chExt cx="381000" cy="899253"/>
            </a:xfrm>
          </p:grpSpPr>
          <p:sp>
            <p:nvSpPr>
              <p:cNvPr id="219" name="TextBox 218"/>
              <p:cNvSpPr txBox="1"/>
              <p:nvPr/>
            </p:nvSpPr>
            <p:spPr>
              <a:xfrm>
                <a:off x="6965730" y="3874640"/>
                <a:ext cx="304800" cy="369332"/>
              </a:xfrm>
              <a:prstGeom prst="rect">
                <a:avLst/>
              </a:prstGeom>
              <a:noFill/>
            </p:spPr>
            <p:txBody>
              <a:bodyPr wrap="square" rtlCol="0">
                <a:spAutoFit/>
              </a:bodyPr>
              <a:lstStyle/>
              <a:p>
                <a:r>
                  <a:rPr lang="en-US" sz="1800" dirty="0"/>
                  <a:t>+</a:t>
                </a:r>
              </a:p>
            </p:txBody>
          </p:sp>
          <p:sp>
            <p:nvSpPr>
              <p:cNvPr id="220" name="TextBox 219"/>
              <p:cNvSpPr txBox="1"/>
              <p:nvPr/>
            </p:nvSpPr>
            <p:spPr>
              <a:xfrm>
                <a:off x="6955220" y="4404561"/>
                <a:ext cx="381000" cy="369332"/>
              </a:xfrm>
              <a:prstGeom prst="rect">
                <a:avLst/>
              </a:prstGeom>
              <a:noFill/>
            </p:spPr>
            <p:txBody>
              <a:bodyPr wrap="square" rtlCol="0">
                <a:spAutoFit/>
              </a:bodyPr>
              <a:lstStyle/>
              <a:p>
                <a:r>
                  <a:rPr lang="en-US" sz="1800" dirty="0"/>
                  <a:t>_</a:t>
                </a:r>
              </a:p>
            </p:txBody>
          </p:sp>
        </p:grpSp>
        <p:grpSp>
          <p:nvGrpSpPr>
            <p:cNvPr id="14363" name="Group 14362"/>
            <p:cNvGrpSpPr/>
            <p:nvPr/>
          </p:nvGrpSpPr>
          <p:grpSpPr>
            <a:xfrm>
              <a:off x="5130515" y="255406"/>
              <a:ext cx="2071282" cy="1275244"/>
              <a:chOff x="5130515" y="255406"/>
              <a:chExt cx="2071282" cy="1275244"/>
            </a:xfrm>
          </p:grpSpPr>
          <p:grpSp>
            <p:nvGrpSpPr>
              <p:cNvPr id="14360" name="Group 14359"/>
              <p:cNvGrpSpPr/>
              <p:nvPr/>
            </p:nvGrpSpPr>
            <p:grpSpPr>
              <a:xfrm>
                <a:off x="6434960" y="1150880"/>
                <a:ext cx="381000" cy="373120"/>
                <a:chOff x="6434960" y="1150880"/>
                <a:chExt cx="381000" cy="373120"/>
              </a:xfrm>
            </p:grpSpPr>
            <p:cxnSp>
              <p:nvCxnSpPr>
                <p:cNvPr id="238" name="Straight Arrow Connector 237"/>
                <p:cNvCxnSpPr/>
                <p:nvPr/>
              </p:nvCxnSpPr>
              <p:spPr>
                <a:xfrm>
                  <a:off x="6526940" y="1524000"/>
                  <a:ext cx="223330"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7" name="TextBox 14356"/>
                    <p:cNvSpPr txBox="1"/>
                    <p:nvPr/>
                  </p:nvSpPr>
                  <p:spPr>
                    <a:xfrm>
                      <a:off x="6434960" y="1150880"/>
                      <a:ext cx="3810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𝑛</m:t>
                                </m:r>
                              </m:sub>
                            </m:sSub>
                          </m:oMath>
                        </m:oMathPara>
                      </a14:m>
                      <a:endParaRPr lang="en-US" sz="1800" dirty="0"/>
                    </a:p>
                  </p:txBody>
                </p:sp>
              </mc:Choice>
              <mc:Fallback xmlns="">
                <p:sp>
                  <p:nvSpPr>
                    <p:cNvPr id="14357" name="TextBox 14356"/>
                    <p:cNvSpPr txBox="1">
                      <a:spLocks noRot="1" noChangeAspect="1" noMove="1" noResize="1" noEditPoints="1" noAdjustHandles="1" noChangeArrowheads="1" noChangeShapeType="1" noTextEdit="1"/>
                    </p:cNvSpPr>
                    <p:nvPr/>
                  </p:nvSpPr>
                  <p:spPr>
                    <a:xfrm>
                      <a:off x="6434960" y="1150880"/>
                      <a:ext cx="381000" cy="369332"/>
                    </a:xfrm>
                    <a:prstGeom prst="rect">
                      <a:avLst/>
                    </a:prstGeom>
                    <a:blipFill>
                      <a:blip r:embed="rId9"/>
                      <a:stretch>
                        <a:fillRect/>
                      </a:stretch>
                    </a:blipFill>
                  </p:spPr>
                  <p:txBody>
                    <a:bodyPr/>
                    <a:lstStyle/>
                    <a:p>
                      <a:r>
                        <a:rPr lang="en-US">
                          <a:noFill/>
                        </a:rPr>
                        <a:t> </a:t>
                      </a:r>
                    </a:p>
                  </p:txBody>
                </p:sp>
              </mc:Fallback>
            </mc:AlternateContent>
          </p:grpSp>
          <p:grpSp>
            <p:nvGrpSpPr>
              <p:cNvPr id="14361" name="Group 14360"/>
              <p:cNvGrpSpPr/>
              <p:nvPr/>
            </p:nvGrpSpPr>
            <p:grpSpPr>
              <a:xfrm>
                <a:off x="6468871" y="255406"/>
                <a:ext cx="732926" cy="391582"/>
                <a:chOff x="6468871" y="255406"/>
                <a:chExt cx="732926" cy="391582"/>
              </a:xfrm>
            </p:grpSpPr>
            <p:cxnSp>
              <p:nvCxnSpPr>
                <p:cNvPr id="241" name="Straight Arrow Connector 240"/>
                <p:cNvCxnSpPr/>
                <p:nvPr/>
              </p:nvCxnSpPr>
              <p:spPr>
                <a:xfrm flipH="1">
                  <a:off x="6468871" y="5334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359" name="TextBox 14358"/>
                    <p:cNvSpPr txBox="1"/>
                    <p:nvPr/>
                  </p:nvSpPr>
                  <p:spPr>
                    <a:xfrm>
                      <a:off x="6769712" y="255406"/>
                      <a:ext cx="432085"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𝑓</m:t>
                                </m:r>
                              </m:sub>
                            </m:sSub>
                          </m:oMath>
                        </m:oMathPara>
                      </a14:m>
                      <a:endParaRPr lang="en-US" sz="1800" dirty="0"/>
                    </a:p>
                  </p:txBody>
                </p:sp>
              </mc:Choice>
              <mc:Fallback xmlns="">
                <p:sp>
                  <p:nvSpPr>
                    <p:cNvPr id="14359" name="TextBox 14358"/>
                    <p:cNvSpPr txBox="1">
                      <a:spLocks noRot="1" noChangeAspect="1" noMove="1" noResize="1" noEditPoints="1" noAdjustHandles="1" noChangeArrowheads="1" noChangeShapeType="1" noTextEdit="1"/>
                    </p:cNvSpPr>
                    <p:nvPr/>
                  </p:nvSpPr>
                  <p:spPr>
                    <a:xfrm>
                      <a:off x="6769712" y="255406"/>
                      <a:ext cx="432085" cy="391582"/>
                    </a:xfrm>
                    <a:prstGeom prst="rect">
                      <a:avLst/>
                    </a:prstGeom>
                    <a:blipFill>
                      <a:blip r:embed="rId10"/>
                      <a:stretch>
                        <a:fillRect b="-10938"/>
                      </a:stretch>
                    </a:blipFill>
                  </p:spPr>
                  <p:txBody>
                    <a:bodyPr/>
                    <a:lstStyle/>
                    <a:p>
                      <a:r>
                        <a:rPr lang="en-US">
                          <a:noFill/>
                        </a:rPr>
                        <a:t> </a:t>
                      </a:r>
                    </a:p>
                  </p:txBody>
                </p:sp>
              </mc:Fallback>
            </mc:AlternateContent>
          </p:grpSp>
          <p:grpSp>
            <p:nvGrpSpPr>
              <p:cNvPr id="14362" name="Group 14361"/>
              <p:cNvGrpSpPr/>
              <p:nvPr/>
            </p:nvGrpSpPr>
            <p:grpSpPr>
              <a:xfrm>
                <a:off x="5130515" y="1161318"/>
                <a:ext cx="484884" cy="369332"/>
                <a:chOff x="5130515" y="1161318"/>
                <a:chExt cx="484884" cy="369332"/>
              </a:xfrm>
            </p:grpSpPr>
            <p:cxnSp>
              <p:nvCxnSpPr>
                <p:cNvPr id="244" name="Straight Arrow Connector 243"/>
                <p:cNvCxnSpPr/>
                <p:nvPr/>
              </p:nvCxnSpPr>
              <p:spPr>
                <a:xfrm>
                  <a:off x="5181600" y="1524000"/>
                  <a:ext cx="433799" cy="0"/>
                </a:xfrm>
                <a:prstGeom prst="straightConnector1">
                  <a:avLst/>
                </a:prstGeom>
                <a:ln w="1905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46" name="TextBox 245"/>
                    <p:cNvSpPr txBox="1"/>
                    <p:nvPr/>
                  </p:nvSpPr>
                  <p:spPr>
                    <a:xfrm>
                      <a:off x="5130515" y="1161318"/>
                      <a:ext cx="432085"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chemeClr val="accent2">
                                        <a:lumMod val="75000"/>
                                      </a:schemeClr>
                                    </a:solidFill>
                                    <a:latin typeface="Cambria Math" panose="02040503050406030204" pitchFamily="18" charset="0"/>
                                  </a:rPr>
                                </m:ctrlPr>
                              </m:sSubPr>
                              <m:e>
                                <m:r>
                                  <a:rPr lang="en-US" sz="1800" i="1">
                                    <a:solidFill>
                                      <a:schemeClr val="accent2">
                                        <a:lumMod val="75000"/>
                                      </a:schemeClr>
                                    </a:solidFill>
                                    <a:latin typeface="Cambria Math"/>
                                  </a:rPr>
                                  <m:t>𝑖</m:t>
                                </m:r>
                              </m:e>
                              <m:sub>
                                <m:r>
                                  <a:rPr lang="en-US" sz="1800" i="1">
                                    <a:solidFill>
                                      <a:schemeClr val="accent2">
                                        <a:lumMod val="75000"/>
                                      </a:schemeClr>
                                    </a:solidFill>
                                    <a:latin typeface="Cambria Math"/>
                                  </a:rPr>
                                  <m:t>𝑠</m:t>
                                </m:r>
                              </m:sub>
                            </m:sSub>
                          </m:oMath>
                        </m:oMathPara>
                      </a14:m>
                      <a:endParaRPr lang="en-US" sz="1800" dirty="0"/>
                    </a:p>
                  </p:txBody>
                </p:sp>
              </mc:Choice>
              <mc:Fallback xmlns="">
                <p:sp>
                  <p:nvSpPr>
                    <p:cNvPr id="246" name="TextBox 245"/>
                    <p:cNvSpPr txBox="1">
                      <a:spLocks noRot="1" noChangeAspect="1" noMove="1" noResize="1" noEditPoints="1" noAdjustHandles="1" noChangeArrowheads="1" noChangeShapeType="1" noTextEdit="1"/>
                    </p:cNvSpPr>
                    <p:nvPr/>
                  </p:nvSpPr>
                  <p:spPr>
                    <a:xfrm>
                      <a:off x="5130515" y="1161318"/>
                      <a:ext cx="432085" cy="369332"/>
                    </a:xfrm>
                    <a:prstGeom prst="rect">
                      <a:avLst/>
                    </a:prstGeom>
                    <a:blipFill>
                      <a:blip r:embed="rId11"/>
                      <a:stretch>
                        <a:fillRect/>
                      </a:stretch>
                    </a:blipFill>
                  </p:spPr>
                  <p:txBody>
                    <a:bodyPr/>
                    <a:lstStyle/>
                    <a:p>
                      <a:r>
                        <a:rPr lang="en-US">
                          <a:noFill/>
                        </a:rPr>
                        <a:t> </a:t>
                      </a:r>
                    </a:p>
                  </p:txBody>
                </p:sp>
              </mc:Fallback>
            </mc:AlternateContent>
          </p:grpSp>
        </p:grpSp>
        <p:grpSp>
          <p:nvGrpSpPr>
            <p:cNvPr id="14365" name="Group 14364"/>
            <p:cNvGrpSpPr/>
            <p:nvPr/>
          </p:nvGrpSpPr>
          <p:grpSpPr>
            <a:xfrm>
              <a:off x="6306476" y="1512787"/>
              <a:ext cx="541015" cy="826159"/>
              <a:chOff x="6369270" y="1512787"/>
              <a:chExt cx="541015" cy="826159"/>
            </a:xfrm>
          </p:grpSpPr>
          <mc:AlternateContent xmlns:mc="http://schemas.openxmlformats.org/markup-compatibility/2006" xmlns:a14="http://schemas.microsoft.com/office/drawing/2010/main">
            <mc:Choice Requires="a14">
              <p:sp>
                <p:nvSpPr>
                  <p:cNvPr id="14364" name="TextBox 14363"/>
                  <p:cNvSpPr txBox="1"/>
                  <p:nvPr/>
                </p:nvSpPr>
                <p:spPr>
                  <a:xfrm>
                    <a:off x="6376885" y="1512787"/>
                    <a:ext cx="5334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𝑛</m:t>
                              </m:r>
                            </m:sub>
                          </m:sSub>
                        </m:oMath>
                      </m:oMathPara>
                    </a14:m>
                    <a:endParaRPr lang="en-US" sz="1800" dirty="0"/>
                  </a:p>
                </p:txBody>
              </p:sp>
            </mc:Choice>
            <mc:Fallback xmlns="">
              <p:sp>
                <p:nvSpPr>
                  <p:cNvPr id="14364" name="TextBox 14363"/>
                  <p:cNvSpPr txBox="1">
                    <a:spLocks noRot="1" noChangeAspect="1" noMove="1" noResize="1" noEditPoints="1" noAdjustHandles="1" noChangeArrowheads="1" noChangeShapeType="1" noTextEdit="1"/>
                  </p:cNvSpPr>
                  <p:nvPr/>
                </p:nvSpPr>
                <p:spPr>
                  <a:xfrm>
                    <a:off x="6376885" y="1512787"/>
                    <a:ext cx="533400" cy="369332"/>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2" name="TextBox 251"/>
                  <p:cNvSpPr txBox="1"/>
                  <p:nvPr/>
                </p:nvSpPr>
                <p:spPr>
                  <a:xfrm>
                    <a:off x="6369270" y="1948198"/>
                    <a:ext cx="533400" cy="39074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solidFill>
                                    <a:srgbClr val="6600FF"/>
                                  </a:solidFill>
                                  <a:latin typeface="Cambria Math" panose="02040503050406030204" pitchFamily="18" charset="0"/>
                                </a:rPr>
                              </m:ctrlPr>
                            </m:sSubPr>
                            <m:e>
                              <m:r>
                                <a:rPr lang="en-US" sz="1800" i="1">
                                  <a:solidFill>
                                    <a:srgbClr val="6600FF"/>
                                  </a:solidFill>
                                  <a:latin typeface="Cambria Math"/>
                                </a:rPr>
                                <m:t>𝑣</m:t>
                              </m:r>
                            </m:e>
                            <m:sub>
                              <m:r>
                                <a:rPr lang="en-US" sz="1800" i="1">
                                  <a:solidFill>
                                    <a:srgbClr val="6600FF"/>
                                  </a:solidFill>
                                  <a:latin typeface="Cambria Math"/>
                                </a:rPr>
                                <m:t>𝑝</m:t>
                              </m:r>
                            </m:sub>
                          </m:sSub>
                        </m:oMath>
                      </m:oMathPara>
                    </a14:m>
                    <a:endParaRPr lang="en-US" sz="1800" dirty="0"/>
                  </a:p>
                </p:txBody>
              </p:sp>
            </mc:Choice>
            <mc:Fallback xmlns="">
              <p:sp>
                <p:nvSpPr>
                  <p:cNvPr id="252" name="TextBox 251"/>
                  <p:cNvSpPr txBox="1">
                    <a:spLocks noRot="1" noChangeAspect="1" noMove="1" noResize="1" noEditPoints="1" noAdjustHandles="1" noChangeArrowheads="1" noChangeShapeType="1" noTextEdit="1"/>
                  </p:cNvSpPr>
                  <p:nvPr/>
                </p:nvSpPr>
                <p:spPr>
                  <a:xfrm>
                    <a:off x="6369270" y="1948198"/>
                    <a:ext cx="533400" cy="390748"/>
                  </a:xfrm>
                  <a:prstGeom prst="rect">
                    <a:avLst/>
                  </a:prstGeom>
                  <a:blipFill>
                    <a:blip r:embed="rId13"/>
                    <a:stretch>
                      <a:fillRect b="-3125"/>
                    </a:stretch>
                  </a:blipFill>
                </p:spPr>
                <p:txBody>
                  <a:bodyPr/>
                  <a:lstStyle/>
                  <a:p>
                    <a:r>
                      <a:rPr lang="en-US">
                        <a:noFill/>
                      </a:rPr>
                      <a:t> </a:t>
                    </a:r>
                  </a:p>
                </p:txBody>
              </p:sp>
            </mc:Fallback>
          </mc:AlternateContent>
        </p:grpSp>
        <p:sp>
          <p:nvSpPr>
            <p:cNvPr id="81" name="Isosceles Triangle 80"/>
            <p:cNvSpPr/>
            <p:nvPr/>
          </p:nvSpPr>
          <p:spPr>
            <a:xfrm flipV="1">
              <a:off x="5068998" y="2801103"/>
              <a:ext cx="132780" cy="1035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p:nvPr/>
          </p:nvGrpSpPr>
          <p:grpSpPr>
            <a:xfrm>
              <a:off x="8459961" y="2860488"/>
              <a:ext cx="132780" cy="212670"/>
              <a:chOff x="8459961" y="2860488"/>
              <a:chExt cx="132780" cy="212670"/>
            </a:xfrm>
          </p:grpSpPr>
          <p:sp>
            <p:nvSpPr>
              <p:cNvPr id="82" name="Isosceles Triangle 81"/>
              <p:cNvSpPr/>
              <p:nvPr/>
            </p:nvSpPr>
            <p:spPr>
              <a:xfrm flipV="1">
                <a:off x="8459961" y="2969596"/>
                <a:ext cx="132780" cy="10356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83" name="Straight Connector 82"/>
              <p:cNvCxnSpPr/>
              <p:nvPr/>
            </p:nvCxnSpPr>
            <p:spPr>
              <a:xfrm>
                <a:off x="8534400" y="2860488"/>
                <a:ext cx="0" cy="148018"/>
              </a:xfrm>
              <a:prstGeom prst="line">
                <a:avLst/>
              </a:prstGeom>
              <a:ln w="28575"/>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AA086986-116B-4BDE-A9DC-C52DAEF88720}"/>
                  </a:ext>
                </a:extLst>
              </p:cNvPr>
              <p:cNvSpPr/>
              <p:nvPr/>
            </p:nvSpPr>
            <p:spPr>
              <a:xfrm>
                <a:off x="8592690" y="4813836"/>
                <a:ext cx="3188743" cy="1809726"/>
              </a:xfrm>
              <a:prstGeom prst="rect">
                <a:avLst/>
              </a:prstGeom>
            </p:spPr>
            <p:txBody>
              <a:bodyPr wrap="square">
                <a:spAutoFit/>
              </a:bodyPr>
              <a:lstStyle/>
              <a:p>
                <a:pPr lvl="0">
                  <a:buClr>
                    <a:prstClr val="black"/>
                  </a:buClr>
                </a:pPr>
                <a:r>
                  <a:rPr lang="en-US" sz="1800" b="1" dirty="0">
                    <a:solidFill>
                      <a:prstClr val="black"/>
                    </a:solidFill>
                  </a:rPr>
                  <a:t>(b) </a:t>
                </a:r>
                <a:r>
                  <a:rPr lang="en-US" sz="1800" dirty="0">
                    <a:solidFill>
                      <a:prstClr val="black"/>
                    </a:solidFill>
                  </a:rPr>
                  <a:t>In order to avoid saturation, the output of the op amp must satisfy</a:t>
                </a:r>
              </a:p>
              <a:p>
                <a:pPr lvl="0" algn="ctr">
                  <a:buClr>
                    <a:prstClr val="black"/>
                  </a:buClr>
                </a:pPr>
                <a14:m>
                  <m:oMathPara xmlns:m="http://schemas.openxmlformats.org/officeDocument/2006/math">
                    <m:oMathParaPr>
                      <m:jc m:val="centerGroup"/>
                    </m:oMathParaPr>
                    <m:oMath xmlns:m="http://schemas.openxmlformats.org/officeDocument/2006/math">
                      <m:sSub>
                        <m:sSubPr>
                          <m:ctrlPr>
                            <a:rPr lang="en-US" sz="1800" i="1">
                              <a:solidFill>
                                <a:prstClr val="black"/>
                              </a:solidFill>
                              <a:latin typeface="Cambria Math" panose="02040503050406030204" pitchFamily="18" charset="0"/>
                            </a:rPr>
                          </m:ctrlPr>
                        </m:sSubPr>
                        <m:e>
                          <m:r>
                            <a:rPr lang="en-US" sz="1800" i="1">
                              <a:solidFill>
                                <a:prstClr val="black"/>
                              </a:solidFill>
                              <a:latin typeface="Cambria Math"/>
                            </a:rPr>
                            <m:t>−15&lt;</m:t>
                          </m:r>
                          <m:r>
                            <a:rPr lang="en-US" sz="1800" i="1">
                              <a:solidFill>
                                <a:prstClr val="black"/>
                              </a:solidFill>
                              <a:latin typeface="Cambria Math"/>
                            </a:rPr>
                            <m:t>𝑣</m:t>
                          </m:r>
                        </m:e>
                        <m:sub>
                          <m:r>
                            <a:rPr lang="en-US" sz="1800" i="1">
                              <a:solidFill>
                                <a:prstClr val="black"/>
                              </a:solidFill>
                              <a:latin typeface="Cambria Math"/>
                            </a:rPr>
                            <m:t>𝑜</m:t>
                          </m:r>
                        </m:sub>
                      </m:sSub>
                      <m:r>
                        <a:rPr lang="en-US" sz="1800" i="1">
                          <a:solidFill>
                            <a:prstClr val="black"/>
                          </a:solidFill>
                          <a:latin typeface="Cambria Math"/>
                        </a:rPr>
                        <m:t>&lt;10</m:t>
                      </m:r>
                    </m:oMath>
                  </m:oMathPara>
                </a14:m>
                <a:endParaRPr lang="en-US" sz="1800" dirty="0">
                  <a:solidFill>
                    <a:prstClr val="black"/>
                  </a:solidFill>
                </a:endParaRPr>
              </a:p>
              <a:p>
                <a:pPr lvl="0" algn="ctr">
                  <a:buClr>
                    <a:prstClr val="black"/>
                  </a:buClr>
                </a:pPr>
                <a14:m>
                  <m:oMathPara xmlns:m="http://schemas.openxmlformats.org/officeDocument/2006/math">
                    <m:oMathParaPr>
                      <m:jc m:val="centerGroup"/>
                    </m:oMathParaPr>
                    <m:oMath xmlns:m="http://schemas.openxmlformats.org/officeDocument/2006/math">
                      <m:r>
                        <a:rPr lang="en-US" sz="1800">
                          <a:solidFill>
                            <a:prstClr val="black"/>
                          </a:solidFill>
                          <a:latin typeface="Cambria Math"/>
                          <a:ea typeface="Cambria Math"/>
                        </a:rPr>
                        <m:t>−15&lt;</m:t>
                      </m:r>
                      <m:r>
                        <a:rPr lang="en-US" sz="1800" i="1">
                          <a:solidFill>
                            <a:prstClr val="black"/>
                          </a:solidFill>
                          <a:latin typeface="Cambria Math"/>
                          <a:ea typeface="Cambria Math"/>
                        </a:rPr>
                        <m:t>−5</m:t>
                      </m:r>
                      <m:sSub>
                        <m:sSubPr>
                          <m:ctrlPr>
                            <a:rPr lang="en-US" sz="1800" i="1">
                              <a:solidFill>
                                <a:prstClr val="black"/>
                              </a:solidFill>
                              <a:latin typeface="Cambria Math" panose="02040503050406030204" pitchFamily="18" charset="0"/>
                              <a:ea typeface="Cambria Math"/>
                            </a:rPr>
                          </m:ctrlPr>
                        </m:sSubPr>
                        <m:e>
                          <m:r>
                            <a:rPr lang="en-US" sz="1800" i="1">
                              <a:solidFill>
                                <a:prstClr val="black"/>
                              </a:solidFill>
                              <a:latin typeface="Cambria Math"/>
                              <a:ea typeface="Cambria Math"/>
                            </a:rPr>
                            <m:t>𝑣</m:t>
                          </m:r>
                        </m:e>
                        <m:sub>
                          <m:r>
                            <a:rPr lang="en-US" sz="1800" i="1">
                              <a:solidFill>
                                <a:prstClr val="black"/>
                              </a:solidFill>
                              <a:latin typeface="Cambria Math"/>
                              <a:ea typeface="Cambria Math"/>
                            </a:rPr>
                            <m:t>𝑠</m:t>
                          </m:r>
                        </m:sub>
                      </m:sSub>
                      <m:r>
                        <a:rPr lang="en-US" sz="1800" i="1">
                          <a:solidFill>
                            <a:prstClr val="black"/>
                          </a:solidFill>
                          <a:latin typeface="Cambria Math"/>
                        </a:rPr>
                        <m:t>&lt;10</m:t>
                      </m:r>
                    </m:oMath>
                  </m:oMathPara>
                </a14:m>
                <a:endParaRPr lang="en-US" sz="1800" dirty="0">
                  <a:solidFill>
                    <a:prstClr val="black"/>
                  </a:solidFill>
                </a:endParaRPr>
              </a:p>
              <a:p>
                <a:pPr lvl="0" algn="ctr">
                  <a:buClr>
                    <a:prstClr val="black"/>
                  </a:buClr>
                </a:pPr>
                <a14:m>
                  <m:oMath xmlns:m="http://schemas.openxmlformats.org/officeDocument/2006/math">
                    <m:r>
                      <a:rPr lang="en-US" sz="1800" i="1">
                        <a:solidFill>
                          <a:prstClr val="black"/>
                        </a:solidFill>
                        <a:latin typeface="Cambria Math"/>
                      </a:rPr>
                      <m:t>−2&lt;</m:t>
                    </m:r>
                    <m:sSub>
                      <m:sSubPr>
                        <m:ctrlPr>
                          <a:rPr lang="en-US" sz="1800" i="1">
                            <a:solidFill>
                              <a:prstClr val="black"/>
                            </a:solidFill>
                            <a:latin typeface="Cambria Math" panose="02040503050406030204" pitchFamily="18" charset="0"/>
                          </a:rPr>
                        </m:ctrlPr>
                      </m:sSubPr>
                      <m:e>
                        <m:r>
                          <a:rPr lang="en-US" sz="1800" i="1">
                            <a:solidFill>
                              <a:prstClr val="black"/>
                            </a:solidFill>
                            <a:latin typeface="Cambria Math"/>
                          </a:rPr>
                          <m:t>𝑣</m:t>
                        </m:r>
                      </m:e>
                      <m:sub>
                        <m:r>
                          <a:rPr lang="en-US" sz="1800" i="1">
                            <a:solidFill>
                              <a:prstClr val="black"/>
                            </a:solidFill>
                            <a:latin typeface="Cambria Math"/>
                          </a:rPr>
                          <m:t>𝑠</m:t>
                        </m:r>
                      </m:sub>
                    </m:sSub>
                    <m:r>
                      <a:rPr lang="en-US" sz="1800" i="1">
                        <a:solidFill>
                          <a:prstClr val="black"/>
                        </a:solidFill>
                        <a:latin typeface="Cambria Math"/>
                      </a:rPr>
                      <m:t>&lt;3</m:t>
                    </m:r>
                  </m:oMath>
                </a14:m>
                <a:r>
                  <a:rPr lang="en-US" sz="1800" dirty="0">
                    <a:solidFill>
                      <a:prstClr val="black"/>
                    </a:solidFill>
                  </a:rPr>
                  <a:t>.</a:t>
                </a:r>
              </a:p>
            </p:txBody>
          </p:sp>
        </mc:Choice>
        <mc:Fallback xmlns="">
          <p:sp>
            <p:nvSpPr>
              <p:cNvPr id="5" name="Rectangle 4">
                <a:extLst>
                  <a:ext uri="{FF2B5EF4-FFF2-40B4-BE49-F238E27FC236}">
                    <a16:creationId xmlns:a16="http://schemas.microsoft.com/office/drawing/2014/main" id="{AA086986-116B-4BDE-A9DC-C52DAEF88720}"/>
                  </a:ext>
                </a:extLst>
              </p:cNvPr>
              <p:cNvSpPr>
                <a:spLocks noRot="1" noChangeAspect="1" noMove="1" noResize="1" noEditPoints="1" noAdjustHandles="1" noChangeArrowheads="1" noChangeShapeType="1" noTextEdit="1"/>
              </p:cNvSpPr>
              <p:nvPr/>
            </p:nvSpPr>
            <p:spPr>
              <a:xfrm>
                <a:off x="8592690" y="4813836"/>
                <a:ext cx="3188743" cy="1809726"/>
              </a:xfrm>
              <a:prstGeom prst="rect">
                <a:avLst/>
              </a:prstGeom>
              <a:blipFill>
                <a:blip r:embed="rId14"/>
                <a:stretch>
                  <a:fillRect l="-1721" t="-2020" b="-4377"/>
                </a:stretch>
              </a:blipFill>
            </p:spPr>
            <p:txBody>
              <a:bodyPr/>
              <a:lstStyle/>
              <a:p>
                <a:r>
                  <a:rPr lang="en-US">
                    <a:noFill/>
                  </a:rPr>
                  <a:t> </a:t>
                </a:r>
              </a:p>
            </p:txBody>
          </p:sp>
        </mc:Fallback>
      </mc:AlternateContent>
      <mc:AlternateContent xmlns:mc="http://schemas.openxmlformats.org/markup-compatibility/2006">
        <mc:Choice xmlns:p14="http://schemas.microsoft.com/office/powerpoint/2010/main" Requires="p14">
          <p:contentPart p14:bwMode="auto" r:id="rId15">
            <p14:nvContentPartPr>
              <p14:cNvPr id="2" name="Ink 1">
                <a:extLst>
                  <a:ext uri="{FF2B5EF4-FFF2-40B4-BE49-F238E27FC236}">
                    <a16:creationId xmlns:a16="http://schemas.microsoft.com/office/drawing/2014/main" id="{02579152-E8AE-4D51-91D6-195875C82F11}"/>
                  </a:ext>
                </a:extLst>
              </p14:cNvPr>
              <p14:cNvContentPartPr/>
              <p14:nvPr/>
            </p14:nvContentPartPr>
            <p14:xfrm>
              <a:off x="4687560" y="1256040"/>
              <a:ext cx="6359760" cy="3179160"/>
            </p14:xfrm>
          </p:contentPart>
        </mc:Choice>
        <mc:Fallback>
          <p:pic>
            <p:nvPicPr>
              <p:cNvPr id="2" name="Ink 1">
                <a:extLst>
                  <a:ext uri="{FF2B5EF4-FFF2-40B4-BE49-F238E27FC236}">
                    <a16:creationId xmlns:a16="http://schemas.microsoft.com/office/drawing/2014/main" id="{02579152-E8AE-4D51-91D6-195875C82F11}"/>
                  </a:ext>
                </a:extLst>
              </p:cNvPr>
              <p:cNvPicPr/>
              <p:nvPr/>
            </p:nvPicPr>
            <p:blipFill>
              <a:blip r:embed="rId16"/>
              <a:stretch>
                <a:fillRect/>
              </a:stretch>
            </p:blipFill>
            <p:spPr>
              <a:xfrm>
                <a:off x="4678200" y="1246680"/>
                <a:ext cx="6378480" cy="3197880"/>
              </a:xfrm>
              <a:prstGeom prst="rect">
                <a:avLst/>
              </a:prstGeom>
            </p:spPr>
          </p:pic>
        </mc:Fallback>
      </mc:AlternateContent>
    </p:spTree>
    <p:extLst>
      <p:ext uri="{BB962C8B-B14F-4D97-AF65-F5344CB8AC3E}">
        <p14:creationId xmlns:p14="http://schemas.microsoft.com/office/powerpoint/2010/main" val="81798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0888C-1DE7-4AE5-B23F-C5C828B40503}"/>
              </a:ext>
            </a:extLst>
          </p:cNvPr>
          <p:cNvSpPr>
            <a:spLocks noGrp="1"/>
          </p:cNvSpPr>
          <p:nvPr>
            <p:ph type="title"/>
          </p:nvPr>
        </p:nvSpPr>
        <p:spPr/>
        <p:txBody>
          <a:bodyPr/>
          <a:lstStyle/>
          <a:p>
            <a:r>
              <a:rPr lang="en-US" dirty="0"/>
              <a:t>Example 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03B234C-E9CE-4A7D-BF78-9211CC7DDF46}"/>
                  </a:ext>
                </a:extLst>
              </p:cNvPr>
              <p:cNvSpPr>
                <a:spLocks noGrp="1"/>
              </p:cNvSpPr>
              <p:nvPr>
                <p:ph idx="1"/>
              </p:nvPr>
            </p:nvSpPr>
            <p:spPr>
              <a:xfrm>
                <a:off x="228600" y="1280160"/>
                <a:ext cx="10896600" cy="5196840"/>
              </a:xfrm>
            </p:spPr>
            <p:txBody>
              <a:bodyPr/>
              <a:lstStyle/>
              <a:p>
                <a:pPr algn="just"/>
                <a:r>
                  <a:rPr lang="en-US" b="1" dirty="0"/>
                  <a:t> </a:t>
                </a:r>
                <a:r>
                  <a:rPr lang="en-US" dirty="0"/>
                  <a:t>Find </a:t>
                </a:r>
                <a14:m>
                  <m:oMath xmlns:m="http://schemas.openxmlformats.org/officeDocument/2006/math">
                    <m:sSub>
                      <m:sSubPr>
                        <m:ctrlPr>
                          <a:rPr lang="en-US" i="1">
                            <a:latin typeface="Cambria Math" panose="02040503050406030204" pitchFamily="18" charset="0"/>
                          </a:rPr>
                        </m:ctrlPr>
                      </m:sSubPr>
                      <m:e>
                        <m:r>
                          <a:rPr lang="en-US" i="1">
                            <a:latin typeface="Cambria Math"/>
                          </a:rPr>
                          <m:t>𝑖</m:t>
                        </m:r>
                      </m:e>
                      <m:sub>
                        <m:r>
                          <a:rPr lang="en-US" i="1">
                            <a:latin typeface="Cambria Math"/>
                          </a:rPr>
                          <m:t>𝐿</m:t>
                        </m:r>
                      </m:sub>
                    </m:sSub>
                  </m:oMath>
                </a14:m>
                <a:r>
                  <a:rPr lang="en-US" dirty="0"/>
                  <a:t>, the current flowing through the load resistor.</a:t>
                </a:r>
              </a:p>
              <a:p>
                <a:pPr algn="just"/>
                <a:endParaRPr lang="en-US" b="1"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D03B234C-E9CE-4A7D-BF78-9211CC7DDF46}"/>
                  </a:ext>
                </a:extLst>
              </p:cNvPr>
              <p:cNvSpPr>
                <a:spLocks noGrp="1" noRot="1" noChangeAspect="1" noMove="1" noResize="1" noEditPoints="1" noAdjustHandles="1" noChangeArrowheads="1" noChangeShapeType="1" noTextEdit="1"/>
              </p:cNvSpPr>
              <p:nvPr>
                <p:ph idx="1"/>
              </p:nvPr>
            </p:nvSpPr>
            <p:spPr>
              <a:xfrm>
                <a:off x="228600" y="1280160"/>
                <a:ext cx="10896600" cy="5196840"/>
              </a:xfrm>
              <a:blipFill>
                <a:blip r:embed="rId2"/>
                <a:stretch>
                  <a:fillRect l="-504" t="-469"/>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6AE0F3FD-939B-481C-8C05-C860BBDE511A}"/>
              </a:ext>
            </a:extLst>
          </p:cNvPr>
          <p:cNvGrpSpPr/>
          <p:nvPr/>
        </p:nvGrpSpPr>
        <p:grpSpPr>
          <a:xfrm>
            <a:off x="2971800" y="2286000"/>
            <a:ext cx="5721689" cy="2735295"/>
            <a:chOff x="2268801" y="1455406"/>
            <a:chExt cx="5721689" cy="2735295"/>
          </a:xfrm>
        </p:grpSpPr>
        <p:cxnSp>
          <p:nvCxnSpPr>
            <p:cNvPr id="5" name="Straight Connector 4">
              <a:extLst>
                <a:ext uri="{FF2B5EF4-FFF2-40B4-BE49-F238E27FC236}">
                  <a16:creationId xmlns:a16="http://schemas.microsoft.com/office/drawing/2014/main" id="{CC5872A1-31DB-498F-A0BA-1545CFFE938D}"/>
                </a:ext>
              </a:extLst>
            </p:cNvPr>
            <p:cNvCxnSpPr/>
            <p:nvPr/>
          </p:nvCxnSpPr>
          <p:spPr>
            <a:xfrm>
              <a:off x="6047784" y="2171266"/>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CE63AC1-04D8-4BCA-88CA-5AE2193B2CBB}"/>
                </a:ext>
              </a:extLst>
            </p:cNvPr>
            <p:cNvCxnSpPr/>
            <p:nvPr/>
          </p:nvCxnSpPr>
          <p:spPr>
            <a:xfrm>
              <a:off x="6047784" y="2171266"/>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62A2B8-9508-470C-8D30-BB17D5B4B3C6}"/>
                </a:ext>
              </a:extLst>
            </p:cNvPr>
            <p:cNvCxnSpPr/>
            <p:nvPr/>
          </p:nvCxnSpPr>
          <p:spPr>
            <a:xfrm flipV="1">
              <a:off x="6056981" y="2666566"/>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5A1D0C77-CF04-4E44-AF00-A30E6F253622}"/>
                </a:ext>
              </a:extLst>
            </p:cNvPr>
            <p:cNvSpPr/>
            <p:nvPr/>
          </p:nvSpPr>
          <p:spPr>
            <a:xfrm>
              <a:off x="6123984" y="2418916"/>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a:extLst>
                <a:ext uri="{FF2B5EF4-FFF2-40B4-BE49-F238E27FC236}">
                  <a16:creationId xmlns:a16="http://schemas.microsoft.com/office/drawing/2014/main" id="{09057499-6592-4D3D-8D4D-ACD140442472}"/>
                </a:ext>
              </a:extLst>
            </p:cNvPr>
            <p:cNvSpPr/>
            <p:nvPr/>
          </p:nvSpPr>
          <p:spPr>
            <a:xfrm>
              <a:off x="6123984" y="2857066"/>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0" name="Straight Connector 9">
              <a:extLst>
                <a:ext uri="{FF2B5EF4-FFF2-40B4-BE49-F238E27FC236}">
                  <a16:creationId xmlns:a16="http://schemas.microsoft.com/office/drawing/2014/main" id="{60C6F351-7EB1-4057-932C-EF00E37EC965}"/>
                </a:ext>
              </a:extLst>
            </p:cNvPr>
            <p:cNvCxnSpPr>
              <a:endCxn id="9" idx="6"/>
            </p:cNvCxnSpPr>
            <p:nvPr/>
          </p:nvCxnSpPr>
          <p:spPr>
            <a:xfrm>
              <a:off x="5514384" y="2895166"/>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135CD10-FAA0-4609-80C1-DA71AF4C1C95}"/>
                </a:ext>
              </a:extLst>
            </p:cNvPr>
            <p:cNvSpPr/>
            <p:nvPr/>
          </p:nvSpPr>
          <p:spPr>
            <a:xfrm flipH="1">
              <a:off x="6992665" y="2628466"/>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2" name="Straight Connector 11">
              <a:extLst>
                <a:ext uri="{FF2B5EF4-FFF2-40B4-BE49-F238E27FC236}">
                  <a16:creationId xmlns:a16="http://schemas.microsoft.com/office/drawing/2014/main" id="{7E5ED1D1-3879-4F0B-B100-0CF16E272B5B}"/>
                </a:ext>
              </a:extLst>
            </p:cNvPr>
            <p:cNvCxnSpPr>
              <a:endCxn id="11" idx="6"/>
            </p:cNvCxnSpPr>
            <p:nvPr/>
          </p:nvCxnSpPr>
          <p:spPr>
            <a:xfrm flipH="1">
              <a:off x="6992665" y="2666566"/>
              <a:ext cx="8569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C4438A4-9809-4E19-A763-B3BFCEADE9FA}"/>
                </a:ext>
              </a:extLst>
            </p:cNvPr>
            <p:cNvSpPr txBox="1"/>
            <p:nvPr/>
          </p:nvSpPr>
          <p:spPr>
            <a:xfrm>
              <a:off x="6141719" y="2725899"/>
              <a:ext cx="342900" cy="369332"/>
            </a:xfrm>
            <a:prstGeom prst="rect">
              <a:avLst/>
            </a:prstGeom>
            <a:noFill/>
          </p:spPr>
          <p:txBody>
            <a:bodyPr wrap="square" rtlCol="0">
              <a:spAutoFit/>
            </a:bodyPr>
            <a:lstStyle/>
            <a:p>
              <a:r>
                <a:rPr lang="en-US" sz="1800" dirty="0"/>
                <a:t>+</a:t>
              </a:r>
            </a:p>
          </p:txBody>
        </p:sp>
        <p:sp>
          <p:nvSpPr>
            <p:cNvPr id="14" name="TextBox 13">
              <a:extLst>
                <a:ext uri="{FF2B5EF4-FFF2-40B4-BE49-F238E27FC236}">
                  <a16:creationId xmlns:a16="http://schemas.microsoft.com/office/drawing/2014/main" id="{4142D825-5CA5-45B9-AA21-6CE2D113EC6D}"/>
                </a:ext>
              </a:extLst>
            </p:cNvPr>
            <p:cNvSpPr txBox="1"/>
            <p:nvPr/>
          </p:nvSpPr>
          <p:spPr>
            <a:xfrm>
              <a:off x="6145004" y="2175581"/>
              <a:ext cx="295603" cy="369332"/>
            </a:xfrm>
            <a:prstGeom prst="rect">
              <a:avLst/>
            </a:prstGeom>
            <a:noFill/>
          </p:spPr>
          <p:txBody>
            <a:bodyPr wrap="square" rtlCol="0">
              <a:spAutoFit/>
            </a:bodyPr>
            <a:lstStyle/>
            <a:p>
              <a:r>
                <a:rPr lang="en-US" sz="1800" dirty="0"/>
                <a:t>_</a:t>
              </a:r>
            </a:p>
          </p:txBody>
        </p:sp>
        <p:sp>
          <p:nvSpPr>
            <p:cNvPr id="15" name="Isosceles Triangle 14">
              <a:extLst>
                <a:ext uri="{FF2B5EF4-FFF2-40B4-BE49-F238E27FC236}">
                  <a16:creationId xmlns:a16="http://schemas.microsoft.com/office/drawing/2014/main" id="{5879812D-7F36-4821-8479-D4A30BEE0B0A}"/>
                </a:ext>
              </a:extLst>
            </p:cNvPr>
            <p:cNvSpPr/>
            <p:nvPr/>
          </p:nvSpPr>
          <p:spPr>
            <a:xfrm flipV="1">
              <a:off x="2838910" y="4122405"/>
              <a:ext cx="113144" cy="68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6" name="Straight Connector 15">
              <a:extLst>
                <a:ext uri="{FF2B5EF4-FFF2-40B4-BE49-F238E27FC236}">
                  <a16:creationId xmlns:a16="http://schemas.microsoft.com/office/drawing/2014/main" id="{DC0C4DDA-9C97-4B0D-BBA4-048C293EF979}"/>
                </a:ext>
              </a:extLst>
            </p:cNvPr>
            <p:cNvCxnSpPr/>
            <p:nvPr/>
          </p:nvCxnSpPr>
          <p:spPr bwMode="auto">
            <a:xfrm rot="16200000">
              <a:off x="6278024" y="1501443"/>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2534F36-6015-4ED1-948E-904F44DE757C}"/>
                </a:ext>
              </a:extLst>
            </p:cNvPr>
            <p:cNvCxnSpPr/>
            <p:nvPr/>
          </p:nvCxnSpPr>
          <p:spPr bwMode="auto">
            <a:xfrm rot="16200000" flipV="1">
              <a:off x="6278817" y="1548274"/>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A23244F-D602-4830-BD86-66E51B144673}"/>
                </a:ext>
              </a:extLst>
            </p:cNvPr>
            <p:cNvCxnSpPr/>
            <p:nvPr/>
          </p:nvCxnSpPr>
          <p:spPr bwMode="auto">
            <a:xfrm rot="16200000" flipH="1" flipV="1">
              <a:off x="6371686" y="1560180"/>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F54D409-1A90-45FF-976C-1BBF4B9361F0}"/>
                </a:ext>
              </a:extLst>
            </p:cNvPr>
            <p:cNvCxnSpPr/>
            <p:nvPr/>
          </p:nvCxnSpPr>
          <p:spPr bwMode="auto">
            <a:xfrm rot="16200000" flipV="1">
              <a:off x="6468525" y="1549067"/>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8BC20A2-00B4-43A0-9D0B-585A4139B2B2}"/>
                </a:ext>
              </a:extLst>
            </p:cNvPr>
            <p:cNvCxnSpPr/>
            <p:nvPr/>
          </p:nvCxnSpPr>
          <p:spPr bwMode="auto">
            <a:xfrm rot="16200000" flipH="1" flipV="1">
              <a:off x="6561392" y="1559387"/>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72051E5-E25A-4E6B-894C-059F0F306587}"/>
                </a:ext>
              </a:extLst>
            </p:cNvPr>
            <p:cNvCxnSpPr/>
            <p:nvPr/>
          </p:nvCxnSpPr>
          <p:spPr bwMode="auto">
            <a:xfrm rot="16200000" flipV="1">
              <a:off x="6655055" y="1570498"/>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97936B3-D9AF-4F47-83D0-19BE3E21BB2D}"/>
                </a:ext>
              </a:extLst>
            </p:cNvPr>
            <p:cNvCxnSpPr/>
            <p:nvPr/>
          </p:nvCxnSpPr>
          <p:spPr bwMode="auto">
            <a:xfrm rot="16200000">
              <a:off x="6786024" y="1650667"/>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ADA3E98-14B2-4873-B534-36C88FDF384C}"/>
                </a:ext>
              </a:extLst>
            </p:cNvPr>
            <p:cNvCxnSpPr/>
            <p:nvPr/>
          </p:nvCxnSpPr>
          <p:spPr bwMode="auto">
            <a:xfrm rot="16200000" flipV="1">
              <a:off x="6034343" y="1305386"/>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3320171-AADA-412D-9770-C2FF0A80EA62}"/>
                </a:ext>
              </a:extLst>
            </p:cNvPr>
            <p:cNvCxnSpPr/>
            <p:nvPr/>
          </p:nvCxnSpPr>
          <p:spPr bwMode="auto">
            <a:xfrm rot="16200000" flipV="1">
              <a:off x="7178930" y="1305386"/>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4C50104-FB7A-4502-9E4B-525D706E22EC}"/>
                </a:ext>
              </a:extLst>
            </p:cNvPr>
            <p:cNvSpPr txBox="1"/>
            <p:nvPr/>
          </p:nvSpPr>
          <p:spPr>
            <a:xfrm>
              <a:off x="6261508" y="1684392"/>
              <a:ext cx="593432" cy="369332"/>
            </a:xfrm>
            <a:prstGeom prst="rect">
              <a:avLst/>
            </a:prstGeom>
            <a:noFill/>
          </p:spPr>
          <p:txBody>
            <a:bodyPr wrap="none" rtlCol="0">
              <a:spAutoFit/>
            </a:bodyPr>
            <a:lstStyle/>
            <a:p>
              <a:r>
                <a:rPr lang="en-US" sz="1800" dirty="0"/>
                <a:t>5k</a:t>
              </a:r>
              <a:r>
                <a:rPr lang="en-US" sz="1800" dirty="0">
                  <a:latin typeface="Symbol" pitchFamily="18" charset="2"/>
                </a:rPr>
                <a:t>W</a:t>
              </a:r>
            </a:p>
          </p:txBody>
        </p:sp>
        <p:cxnSp>
          <p:nvCxnSpPr>
            <p:cNvPr id="26" name="Straight Connector 25">
              <a:extLst>
                <a:ext uri="{FF2B5EF4-FFF2-40B4-BE49-F238E27FC236}">
                  <a16:creationId xmlns:a16="http://schemas.microsoft.com/office/drawing/2014/main" id="{4B6F2D57-9662-4D93-81BB-3484EB6489D7}"/>
                </a:ext>
              </a:extLst>
            </p:cNvPr>
            <p:cNvCxnSpPr/>
            <p:nvPr/>
          </p:nvCxnSpPr>
          <p:spPr bwMode="auto">
            <a:xfrm rot="16200000">
              <a:off x="4067175"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FD23A1-BDC1-4AE3-A25E-311D6C0E51EC}"/>
                </a:ext>
              </a:extLst>
            </p:cNvPr>
            <p:cNvCxnSpPr/>
            <p:nvPr/>
          </p:nvCxnSpPr>
          <p:spPr bwMode="auto">
            <a:xfrm rot="16200000" flipV="1">
              <a:off x="4067968"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9B6B446-1C11-4D4D-AAC8-64D4D06B57D2}"/>
                </a:ext>
              </a:extLst>
            </p:cNvPr>
            <p:cNvCxnSpPr/>
            <p:nvPr/>
          </p:nvCxnSpPr>
          <p:spPr bwMode="auto">
            <a:xfrm rot="16200000" flipH="1" flipV="1">
              <a:off x="4160837"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D60B890-9644-4ECD-AED7-34EB135DC238}"/>
                </a:ext>
              </a:extLst>
            </p:cNvPr>
            <p:cNvCxnSpPr/>
            <p:nvPr/>
          </p:nvCxnSpPr>
          <p:spPr bwMode="auto">
            <a:xfrm rot="16200000" flipV="1">
              <a:off x="4257676"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B3AC5BF-DD01-476D-8A74-7F563E9A1E63}"/>
                </a:ext>
              </a:extLst>
            </p:cNvPr>
            <p:cNvCxnSpPr/>
            <p:nvPr/>
          </p:nvCxnSpPr>
          <p:spPr bwMode="auto">
            <a:xfrm rot="16200000" flipH="1" flipV="1">
              <a:off x="4350543"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AD4AD73-B8D2-4FDD-97A1-85E26261B5F1}"/>
                </a:ext>
              </a:extLst>
            </p:cNvPr>
            <p:cNvCxnSpPr/>
            <p:nvPr/>
          </p:nvCxnSpPr>
          <p:spPr bwMode="auto">
            <a:xfrm rot="16200000" flipV="1">
              <a:off x="4444206"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A2BB673-4A6C-4BEE-9022-0D39FC77DE5E}"/>
                </a:ext>
              </a:extLst>
            </p:cNvPr>
            <p:cNvCxnSpPr/>
            <p:nvPr/>
          </p:nvCxnSpPr>
          <p:spPr bwMode="auto">
            <a:xfrm rot="16200000">
              <a:off x="4575175"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330FAEB-BBFE-4035-9078-21E917014DFF}"/>
                </a:ext>
              </a:extLst>
            </p:cNvPr>
            <p:cNvCxnSpPr/>
            <p:nvPr/>
          </p:nvCxnSpPr>
          <p:spPr bwMode="auto">
            <a:xfrm flipH="1">
              <a:off x="2896181" y="2448794"/>
              <a:ext cx="121703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BEAA62F-6D50-43A5-8692-AFD05737F9C2}"/>
                </a:ext>
              </a:extLst>
            </p:cNvPr>
            <p:cNvCxnSpPr>
              <a:stCxn id="8" idx="2"/>
            </p:cNvCxnSpPr>
            <p:nvPr/>
          </p:nvCxnSpPr>
          <p:spPr bwMode="auto">
            <a:xfrm flipH="1" flipV="1">
              <a:off x="4678362" y="2448794"/>
              <a:ext cx="1445622" cy="822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EA4DEFE7-4DE0-4EC1-97B2-080F1DC2E6F5}"/>
                </a:ext>
              </a:extLst>
            </p:cNvPr>
            <p:cNvSpPr txBox="1"/>
            <p:nvPr/>
          </p:nvSpPr>
          <p:spPr>
            <a:xfrm>
              <a:off x="4038600" y="2018922"/>
              <a:ext cx="708848" cy="369332"/>
            </a:xfrm>
            <a:prstGeom prst="rect">
              <a:avLst/>
            </a:prstGeom>
            <a:noFill/>
          </p:spPr>
          <p:txBody>
            <a:bodyPr wrap="none" rtlCol="0">
              <a:spAutoFit/>
            </a:bodyPr>
            <a:lstStyle/>
            <a:p>
              <a:r>
                <a:rPr lang="en-US" sz="1800" dirty="0"/>
                <a:t>10k</a:t>
              </a:r>
              <a:r>
                <a:rPr lang="en-US" sz="1800" dirty="0">
                  <a:latin typeface="Symbol" pitchFamily="18" charset="2"/>
                </a:rPr>
                <a:t>W</a:t>
              </a:r>
            </a:p>
          </p:txBody>
        </p:sp>
        <p:cxnSp>
          <p:nvCxnSpPr>
            <p:cNvPr id="36" name="Straight Connector 35">
              <a:extLst>
                <a:ext uri="{FF2B5EF4-FFF2-40B4-BE49-F238E27FC236}">
                  <a16:creationId xmlns:a16="http://schemas.microsoft.com/office/drawing/2014/main" id="{449B0822-3F64-4A4B-8FB8-026C1F71C113}"/>
                </a:ext>
              </a:extLst>
            </p:cNvPr>
            <p:cNvCxnSpPr/>
            <p:nvPr/>
          </p:nvCxnSpPr>
          <p:spPr>
            <a:xfrm>
              <a:off x="5744624" y="1593516"/>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7CEBEAF-7852-408A-B77A-8DD0DCFC4DFE}"/>
                </a:ext>
              </a:extLst>
            </p:cNvPr>
            <p:cNvCxnSpPr/>
            <p:nvPr/>
          </p:nvCxnSpPr>
          <p:spPr>
            <a:xfrm>
              <a:off x="7468649" y="1593516"/>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AAF7475E-D658-4789-BEDA-1C0386B8D8CD}"/>
                </a:ext>
              </a:extLst>
            </p:cNvPr>
            <p:cNvGrpSpPr/>
            <p:nvPr/>
          </p:nvGrpSpPr>
          <p:grpSpPr>
            <a:xfrm>
              <a:off x="2268801" y="2456942"/>
              <a:ext cx="855980" cy="1701800"/>
              <a:chOff x="3030801" y="2456942"/>
              <a:chExt cx="855980" cy="1701800"/>
            </a:xfrm>
          </p:grpSpPr>
          <p:cxnSp>
            <p:nvCxnSpPr>
              <p:cNvPr id="82" name="Straight Connector 81">
                <a:extLst>
                  <a:ext uri="{FF2B5EF4-FFF2-40B4-BE49-F238E27FC236}">
                    <a16:creationId xmlns:a16="http://schemas.microsoft.com/office/drawing/2014/main" id="{B5165FC5-4F6E-42CF-926C-6D2B990EF759}"/>
                  </a:ext>
                </a:extLst>
              </p:cNvPr>
              <p:cNvCxnSpPr/>
              <p:nvPr/>
            </p:nvCxnSpPr>
            <p:spPr bwMode="auto">
              <a:xfrm flipV="1">
                <a:off x="3657600" y="2456942"/>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83" name="Group 98">
                <a:extLst>
                  <a:ext uri="{FF2B5EF4-FFF2-40B4-BE49-F238E27FC236}">
                    <a16:creationId xmlns:a16="http://schemas.microsoft.com/office/drawing/2014/main" id="{CB0536FC-2A3B-4A1A-BB2E-FD440BE7DB92}"/>
                  </a:ext>
                </a:extLst>
              </p:cNvPr>
              <p:cNvGrpSpPr>
                <a:grpSpLocks/>
              </p:cNvGrpSpPr>
              <p:nvPr/>
            </p:nvGrpSpPr>
            <p:grpSpPr bwMode="auto">
              <a:xfrm>
                <a:off x="3429581" y="3067402"/>
                <a:ext cx="457200" cy="480153"/>
                <a:chOff x="991181" y="2834859"/>
                <a:chExt cx="457183" cy="480153"/>
              </a:xfrm>
            </p:grpSpPr>
            <p:sp>
              <p:nvSpPr>
                <p:cNvPr id="85" name="Oval 84">
                  <a:extLst>
                    <a:ext uri="{FF2B5EF4-FFF2-40B4-BE49-F238E27FC236}">
                      <a16:creationId xmlns:a16="http://schemas.microsoft.com/office/drawing/2014/main" id="{599ABF7F-A289-4BF1-9C89-8CC4CF317F0F}"/>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86" name="TextBox 100">
                  <a:extLst>
                    <a:ext uri="{FF2B5EF4-FFF2-40B4-BE49-F238E27FC236}">
                      <a16:creationId xmlns:a16="http://schemas.microsoft.com/office/drawing/2014/main" id="{98783934-3811-4AD1-95BC-5EE68780D2A4}"/>
                    </a:ext>
                  </a:extLst>
                </p:cNvPr>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87" name="TextBox 101">
                  <a:extLst>
                    <a:ext uri="{FF2B5EF4-FFF2-40B4-BE49-F238E27FC236}">
                      <a16:creationId xmlns:a16="http://schemas.microsoft.com/office/drawing/2014/main" id="{64350E90-E729-4432-8738-94707FD1A668}"/>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sp>
            <p:nvSpPr>
              <p:cNvPr id="84" name="TextBox 83">
                <a:extLst>
                  <a:ext uri="{FF2B5EF4-FFF2-40B4-BE49-F238E27FC236}">
                    <a16:creationId xmlns:a16="http://schemas.microsoft.com/office/drawing/2014/main" id="{627C7475-6E81-4233-B771-7306A755DE48}"/>
                  </a:ext>
                </a:extLst>
              </p:cNvPr>
              <p:cNvSpPr txBox="1"/>
              <p:nvPr/>
            </p:nvSpPr>
            <p:spPr>
              <a:xfrm>
                <a:off x="3030801" y="3135868"/>
                <a:ext cx="484909" cy="369332"/>
              </a:xfrm>
              <a:prstGeom prst="rect">
                <a:avLst/>
              </a:prstGeom>
              <a:noFill/>
            </p:spPr>
            <p:txBody>
              <a:bodyPr wrap="square" rtlCol="0">
                <a:spAutoFit/>
              </a:bodyPr>
              <a:lstStyle/>
              <a:p>
                <a:r>
                  <a:rPr lang="en-US" sz="1800" dirty="0"/>
                  <a:t>5V</a:t>
                </a:r>
              </a:p>
            </p:txBody>
          </p:sp>
        </p:gr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7469F942-3900-4619-8473-24DB42BDBBFD}"/>
                    </a:ext>
                  </a:extLst>
                </p:cNvPr>
                <p:cNvSpPr txBox="1"/>
                <p:nvPr/>
              </p:nvSpPr>
              <p:spPr>
                <a:xfrm>
                  <a:off x="7194330" y="3234339"/>
                  <a:ext cx="685800" cy="369332"/>
                </a:xfrm>
                <a:prstGeom prst="rect">
                  <a:avLst/>
                </a:prstGeom>
                <a:noFill/>
              </p:spPr>
              <p:txBody>
                <a:bodyPr wrap="square" rtlCol="0">
                  <a:spAutoFit/>
                </a:bodyPr>
                <a:lstStyle/>
                <a:p>
                  <a:r>
                    <a:rPr lang="en-US" sz="1800" dirty="0">
                      <a:ea typeface="Cambria Math"/>
                    </a:rPr>
                    <a:t>4k</a:t>
                  </a:r>
                  <a14:m>
                    <m:oMath xmlns:m="http://schemas.openxmlformats.org/officeDocument/2006/math">
                      <m:r>
                        <m:rPr>
                          <m:sty m:val="p"/>
                        </m:rPr>
                        <a:rPr lang="el-GR" sz="1800" i="1">
                          <a:latin typeface="Cambria Math"/>
                          <a:ea typeface="Cambria Math"/>
                        </a:rPr>
                        <m:t>Ω</m:t>
                      </m:r>
                    </m:oMath>
                  </a14:m>
                  <a:endParaRPr lang="en-US" sz="1800" dirty="0"/>
                </a:p>
              </p:txBody>
            </p:sp>
          </mc:Choice>
          <mc:Fallback xmlns="">
            <p:sp>
              <p:nvSpPr>
                <p:cNvPr id="39" name="TextBox 38">
                  <a:extLst>
                    <a:ext uri="{FF2B5EF4-FFF2-40B4-BE49-F238E27FC236}">
                      <a16:creationId xmlns:a16="http://schemas.microsoft.com/office/drawing/2014/main" id="{7469F942-3900-4619-8473-24DB42BDBBFD}"/>
                    </a:ext>
                  </a:extLst>
                </p:cNvPr>
                <p:cNvSpPr txBox="1">
                  <a:spLocks noRot="1" noChangeAspect="1" noMove="1" noResize="1" noEditPoints="1" noAdjustHandles="1" noChangeArrowheads="1" noChangeShapeType="1" noTextEdit="1"/>
                </p:cNvSpPr>
                <p:nvPr/>
              </p:nvSpPr>
              <p:spPr>
                <a:xfrm>
                  <a:off x="7194330" y="3234339"/>
                  <a:ext cx="685800" cy="369332"/>
                </a:xfrm>
                <a:prstGeom prst="rect">
                  <a:avLst/>
                </a:prstGeom>
                <a:blipFill>
                  <a:blip r:embed="rId3"/>
                  <a:stretch>
                    <a:fillRect l="-7080" t="-10000" b="-26667"/>
                  </a:stretch>
                </a:blipFill>
              </p:spPr>
              <p:txBody>
                <a:bodyPr/>
                <a:lstStyle/>
                <a:p>
                  <a:r>
                    <a:rPr lang="en-US">
                      <a:noFill/>
                    </a:rPr>
                    <a:t> </a:t>
                  </a:r>
                </a:p>
              </p:txBody>
            </p:sp>
          </mc:Fallback>
        </mc:AlternateContent>
        <p:grpSp>
          <p:nvGrpSpPr>
            <p:cNvPr id="40" name="Group 39">
              <a:extLst>
                <a:ext uri="{FF2B5EF4-FFF2-40B4-BE49-F238E27FC236}">
                  <a16:creationId xmlns:a16="http://schemas.microsoft.com/office/drawing/2014/main" id="{DC870DF1-0644-4271-A619-D7C5D27CACA2}"/>
                </a:ext>
              </a:extLst>
            </p:cNvPr>
            <p:cNvGrpSpPr/>
            <p:nvPr/>
          </p:nvGrpSpPr>
          <p:grpSpPr>
            <a:xfrm>
              <a:off x="4219575" y="2747964"/>
              <a:ext cx="1724025" cy="300036"/>
              <a:chOff x="4391414" y="2309095"/>
              <a:chExt cx="1724025" cy="300036"/>
            </a:xfrm>
          </p:grpSpPr>
          <p:cxnSp>
            <p:nvCxnSpPr>
              <p:cNvPr id="73" name="Straight Connector 72">
                <a:extLst>
                  <a:ext uri="{FF2B5EF4-FFF2-40B4-BE49-F238E27FC236}">
                    <a16:creationId xmlns:a16="http://schemas.microsoft.com/office/drawing/2014/main" id="{2513FC17-4E58-4F82-B310-4715611D2BD9}"/>
                  </a:ext>
                </a:extLst>
              </p:cNvPr>
              <p:cNvCxnSpPr/>
              <p:nvPr/>
            </p:nvCxnSpPr>
            <p:spPr bwMode="auto">
              <a:xfrm rot="16200000">
                <a:off x="4924814"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18F6E72-B629-4FA9-8609-0933E8993D73}"/>
                  </a:ext>
                </a:extLst>
              </p:cNvPr>
              <p:cNvCxnSpPr/>
              <p:nvPr/>
            </p:nvCxnSpPr>
            <p:spPr bwMode="auto">
              <a:xfrm rot="16200000" flipV="1">
                <a:off x="4925607"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ABA3493-8455-41E4-82C7-3E9A1D2ACD1A}"/>
                  </a:ext>
                </a:extLst>
              </p:cNvPr>
              <p:cNvCxnSpPr/>
              <p:nvPr/>
            </p:nvCxnSpPr>
            <p:spPr bwMode="auto">
              <a:xfrm rot="16200000" flipH="1" flipV="1">
                <a:off x="5018476"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23B547F-1384-4445-BFA1-AAC55F2E3AF5}"/>
                  </a:ext>
                </a:extLst>
              </p:cNvPr>
              <p:cNvCxnSpPr/>
              <p:nvPr/>
            </p:nvCxnSpPr>
            <p:spPr bwMode="auto">
              <a:xfrm rot="16200000" flipV="1">
                <a:off x="5115315"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9D85BD8-0CF2-4CF9-9D19-AB020519830C}"/>
                  </a:ext>
                </a:extLst>
              </p:cNvPr>
              <p:cNvCxnSpPr/>
              <p:nvPr/>
            </p:nvCxnSpPr>
            <p:spPr bwMode="auto">
              <a:xfrm rot="16200000" flipH="1" flipV="1">
                <a:off x="5208182"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565457A-ADEF-4790-9D1C-254396EF1C0A}"/>
                  </a:ext>
                </a:extLst>
              </p:cNvPr>
              <p:cNvCxnSpPr/>
              <p:nvPr/>
            </p:nvCxnSpPr>
            <p:spPr bwMode="auto">
              <a:xfrm rot="16200000" flipV="1">
                <a:off x="5301845"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F70909BC-ABCC-4A10-B44B-D25E89B63A56}"/>
                  </a:ext>
                </a:extLst>
              </p:cNvPr>
              <p:cNvCxnSpPr/>
              <p:nvPr/>
            </p:nvCxnSpPr>
            <p:spPr bwMode="auto">
              <a:xfrm rot="16200000">
                <a:off x="5432814"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8B6F804-13F6-4540-9AD3-10A2464F51E0}"/>
                  </a:ext>
                </a:extLst>
              </p:cNvPr>
              <p:cNvCxnSpPr/>
              <p:nvPr/>
            </p:nvCxnSpPr>
            <p:spPr bwMode="auto">
              <a:xfrm rot="16200000" flipV="1">
                <a:off x="4681133" y="215907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12228B2-7488-4F03-8237-76829ED4B902}"/>
                  </a:ext>
                </a:extLst>
              </p:cNvPr>
              <p:cNvCxnSpPr/>
              <p:nvPr/>
            </p:nvCxnSpPr>
            <p:spPr bwMode="auto">
              <a:xfrm rot="16200000" flipV="1">
                <a:off x="5825720" y="215907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F8E05984-A22D-444D-851C-C7DF6E9B6602}"/>
                </a:ext>
              </a:extLst>
            </p:cNvPr>
            <p:cNvGrpSpPr/>
            <p:nvPr/>
          </p:nvGrpSpPr>
          <p:grpSpPr>
            <a:xfrm>
              <a:off x="3578736" y="2887663"/>
              <a:ext cx="872958" cy="1252537"/>
              <a:chOff x="3242423" y="2887663"/>
              <a:chExt cx="872958" cy="1252537"/>
            </a:xfrm>
          </p:grpSpPr>
          <p:cxnSp>
            <p:nvCxnSpPr>
              <p:cNvPr id="67" name="Straight Connector 66">
                <a:extLst>
                  <a:ext uri="{FF2B5EF4-FFF2-40B4-BE49-F238E27FC236}">
                    <a16:creationId xmlns:a16="http://schemas.microsoft.com/office/drawing/2014/main" id="{1336F4A7-EBF4-4787-AB02-2DD5E014B178}"/>
                  </a:ext>
                </a:extLst>
              </p:cNvPr>
              <p:cNvCxnSpPr/>
              <p:nvPr/>
            </p:nvCxnSpPr>
            <p:spPr bwMode="auto">
              <a:xfrm flipV="1">
                <a:off x="3886183" y="2887663"/>
                <a:ext cx="581" cy="125253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68" name="Group 98">
                <a:extLst>
                  <a:ext uri="{FF2B5EF4-FFF2-40B4-BE49-F238E27FC236}">
                    <a16:creationId xmlns:a16="http://schemas.microsoft.com/office/drawing/2014/main" id="{2C5FBAAF-6568-4C5D-A44D-1C17AACA974E}"/>
                  </a:ext>
                </a:extLst>
              </p:cNvPr>
              <p:cNvGrpSpPr>
                <a:grpSpLocks/>
              </p:cNvGrpSpPr>
              <p:nvPr/>
            </p:nvGrpSpPr>
            <p:grpSpPr bwMode="auto">
              <a:xfrm>
                <a:off x="3658181" y="3200400"/>
                <a:ext cx="457200" cy="480153"/>
                <a:chOff x="991181" y="2834859"/>
                <a:chExt cx="457183" cy="480153"/>
              </a:xfrm>
            </p:grpSpPr>
            <p:sp>
              <p:nvSpPr>
                <p:cNvPr id="70" name="Oval 69">
                  <a:extLst>
                    <a:ext uri="{FF2B5EF4-FFF2-40B4-BE49-F238E27FC236}">
                      <a16:creationId xmlns:a16="http://schemas.microsoft.com/office/drawing/2014/main" id="{F4C12061-2257-4AB2-AD18-11889D5F6F83}"/>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71" name="TextBox 100">
                  <a:extLst>
                    <a:ext uri="{FF2B5EF4-FFF2-40B4-BE49-F238E27FC236}">
                      <a16:creationId xmlns:a16="http://schemas.microsoft.com/office/drawing/2014/main" id="{6B42C088-94FD-4F56-B5B0-D5B6E2F05095}"/>
                    </a:ext>
                  </a:extLst>
                </p:cNvPr>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72" name="TextBox 101">
                  <a:extLst>
                    <a:ext uri="{FF2B5EF4-FFF2-40B4-BE49-F238E27FC236}">
                      <a16:creationId xmlns:a16="http://schemas.microsoft.com/office/drawing/2014/main" id="{B7CE91A1-60A6-4FAE-A1FE-BBACF820DC0C}"/>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sp>
            <p:nvSpPr>
              <p:cNvPr id="69" name="TextBox 68">
                <a:extLst>
                  <a:ext uri="{FF2B5EF4-FFF2-40B4-BE49-F238E27FC236}">
                    <a16:creationId xmlns:a16="http://schemas.microsoft.com/office/drawing/2014/main" id="{3D6DECCF-A39E-4C57-B5EC-2B72DE30621A}"/>
                  </a:ext>
                </a:extLst>
              </p:cNvPr>
              <p:cNvSpPr txBox="1"/>
              <p:nvPr/>
            </p:nvSpPr>
            <p:spPr>
              <a:xfrm>
                <a:off x="3242423" y="3275128"/>
                <a:ext cx="533400" cy="369332"/>
              </a:xfrm>
              <a:prstGeom prst="rect">
                <a:avLst/>
              </a:prstGeom>
              <a:noFill/>
            </p:spPr>
            <p:txBody>
              <a:bodyPr wrap="square" rtlCol="0">
                <a:spAutoFit/>
              </a:bodyPr>
              <a:lstStyle/>
              <a:p>
                <a:r>
                  <a:rPr lang="en-US" sz="1800" dirty="0"/>
                  <a:t>3V</a:t>
                </a:r>
              </a:p>
            </p:txBody>
          </p:sp>
        </p:grpSp>
        <p:grpSp>
          <p:nvGrpSpPr>
            <p:cNvPr id="42" name="Group 41">
              <a:extLst>
                <a:ext uri="{FF2B5EF4-FFF2-40B4-BE49-F238E27FC236}">
                  <a16:creationId xmlns:a16="http://schemas.microsoft.com/office/drawing/2014/main" id="{A72CA8AB-9DE3-4A46-B48E-9632654222D7}"/>
                </a:ext>
              </a:extLst>
            </p:cNvPr>
            <p:cNvGrpSpPr/>
            <p:nvPr/>
          </p:nvGrpSpPr>
          <p:grpSpPr>
            <a:xfrm rot="5400000">
              <a:off x="5087135" y="3379207"/>
              <a:ext cx="1260494" cy="300036"/>
              <a:chOff x="4391414" y="2309095"/>
              <a:chExt cx="1724025" cy="300036"/>
            </a:xfrm>
          </p:grpSpPr>
          <p:cxnSp>
            <p:nvCxnSpPr>
              <p:cNvPr id="58" name="Straight Connector 57">
                <a:extLst>
                  <a:ext uri="{FF2B5EF4-FFF2-40B4-BE49-F238E27FC236}">
                    <a16:creationId xmlns:a16="http://schemas.microsoft.com/office/drawing/2014/main" id="{3A95E542-F07B-4F9E-B556-AA5F04CD47DC}"/>
                  </a:ext>
                </a:extLst>
              </p:cNvPr>
              <p:cNvCxnSpPr/>
              <p:nvPr/>
            </p:nvCxnSpPr>
            <p:spPr bwMode="auto">
              <a:xfrm rot="16200000">
                <a:off x="4924814"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FC3871B-E09D-4A8C-A8E1-34D7E62F6CD6}"/>
                  </a:ext>
                </a:extLst>
              </p:cNvPr>
              <p:cNvCxnSpPr/>
              <p:nvPr/>
            </p:nvCxnSpPr>
            <p:spPr bwMode="auto">
              <a:xfrm rot="16200000" flipV="1">
                <a:off x="4925607"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686E268-E8BB-41B4-99AF-45D38E31A3EA}"/>
                  </a:ext>
                </a:extLst>
              </p:cNvPr>
              <p:cNvCxnSpPr/>
              <p:nvPr/>
            </p:nvCxnSpPr>
            <p:spPr bwMode="auto">
              <a:xfrm rot="16200000" flipH="1" flipV="1">
                <a:off x="5018476"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2B68917-907A-410B-9881-64CC65030EC1}"/>
                  </a:ext>
                </a:extLst>
              </p:cNvPr>
              <p:cNvCxnSpPr/>
              <p:nvPr/>
            </p:nvCxnSpPr>
            <p:spPr bwMode="auto">
              <a:xfrm rot="16200000" flipV="1">
                <a:off x="5115315"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B04F2B7-5E86-4091-8558-F690416BE382}"/>
                  </a:ext>
                </a:extLst>
              </p:cNvPr>
              <p:cNvCxnSpPr/>
              <p:nvPr/>
            </p:nvCxnSpPr>
            <p:spPr bwMode="auto">
              <a:xfrm rot="16200000" flipH="1" flipV="1">
                <a:off x="5208182"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7A03F7F-BDCF-4471-ACA3-9E2EC28F428A}"/>
                  </a:ext>
                </a:extLst>
              </p:cNvPr>
              <p:cNvCxnSpPr/>
              <p:nvPr/>
            </p:nvCxnSpPr>
            <p:spPr bwMode="auto">
              <a:xfrm rot="16200000" flipV="1">
                <a:off x="5301845"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4CE184D-1B8E-492F-A27C-CF063F30C95F}"/>
                  </a:ext>
                </a:extLst>
              </p:cNvPr>
              <p:cNvCxnSpPr/>
              <p:nvPr/>
            </p:nvCxnSpPr>
            <p:spPr bwMode="auto">
              <a:xfrm rot="16200000">
                <a:off x="5432814"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8BFD290-98F0-440D-997B-29A7E46CE77D}"/>
                  </a:ext>
                </a:extLst>
              </p:cNvPr>
              <p:cNvCxnSpPr/>
              <p:nvPr/>
            </p:nvCxnSpPr>
            <p:spPr bwMode="auto">
              <a:xfrm rot="16200000" flipV="1">
                <a:off x="4681133" y="215907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C5E4EA2-2F8F-47B0-A8C4-CDC7D15DDB4A}"/>
                  </a:ext>
                </a:extLst>
              </p:cNvPr>
              <p:cNvCxnSpPr/>
              <p:nvPr/>
            </p:nvCxnSpPr>
            <p:spPr bwMode="auto">
              <a:xfrm rot="16200000" flipV="1">
                <a:off x="5825720" y="215907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43" name="Group 42">
              <a:extLst>
                <a:ext uri="{FF2B5EF4-FFF2-40B4-BE49-F238E27FC236}">
                  <a16:creationId xmlns:a16="http://schemas.microsoft.com/office/drawing/2014/main" id="{2AD2D977-EBD3-4EB8-99CC-03A03CDA0F1C}"/>
                </a:ext>
              </a:extLst>
            </p:cNvPr>
            <p:cNvGrpSpPr/>
            <p:nvPr/>
          </p:nvGrpSpPr>
          <p:grpSpPr>
            <a:xfrm rot="5400000">
              <a:off x="7090453" y="3266567"/>
              <a:ext cx="1500038" cy="300036"/>
              <a:chOff x="4391414" y="2309095"/>
              <a:chExt cx="1724025" cy="300036"/>
            </a:xfrm>
          </p:grpSpPr>
          <p:cxnSp>
            <p:nvCxnSpPr>
              <p:cNvPr id="49" name="Straight Connector 48">
                <a:extLst>
                  <a:ext uri="{FF2B5EF4-FFF2-40B4-BE49-F238E27FC236}">
                    <a16:creationId xmlns:a16="http://schemas.microsoft.com/office/drawing/2014/main" id="{6EC6B40A-8E19-4959-B187-E8615BFB3561}"/>
                  </a:ext>
                </a:extLst>
              </p:cNvPr>
              <p:cNvCxnSpPr/>
              <p:nvPr/>
            </p:nvCxnSpPr>
            <p:spPr bwMode="auto">
              <a:xfrm rot="16200000">
                <a:off x="4924814"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70D9A43-D2A2-4846-9A6C-2CB1B6B9B183}"/>
                  </a:ext>
                </a:extLst>
              </p:cNvPr>
              <p:cNvCxnSpPr/>
              <p:nvPr/>
            </p:nvCxnSpPr>
            <p:spPr bwMode="auto">
              <a:xfrm rot="16200000" flipV="1">
                <a:off x="4925607"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6065F78C-EA4E-4BE5-B016-9888E6881888}"/>
                  </a:ext>
                </a:extLst>
              </p:cNvPr>
              <p:cNvCxnSpPr/>
              <p:nvPr/>
            </p:nvCxnSpPr>
            <p:spPr bwMode="auto">
              <a:xfrm rot="16200000" flipH="1" flipV="1">
                <a:off x="5018476"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9FB2638-E09D-473A-B958-05EB5E768284}"/>
                  </a:ext>
                </a:extLst>
              </p:cNvPr>
              <p:cNvCxnSpPr/>
              <p:nvPr/>
            </p:nvCxnSpPr>
            <p:spPr bwMode="auto">
              <a:xfrm rot="16200000" flipV="1">
                <a:off x="5115315"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9F88FF2-9900-4FA7-8176-DCB33C3AB435}"/>
                  </a:ext>
                </a:extLst>
              </p:cNvPr>
              <p:cNvCxnSpPr/>
              <p:nvPr/>
            </p:nvCxnSpPr>
            <p:spPr bwMode="auto">
              <a:xfrm rot="16200000" flipH="1" flipV="1">
                <a:off x="5208182"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D7E7EA6-253F-4390-A4B5-0FBEE003AFF3}"/>
                  </a:ext>
                </a:extLst>
              </p:cNvPr>
              <p:cNvCxnSpPr/>
              <p:nvPr/>
            </p:nvCxnSpPr>
            <p:spPr bwMode="auto">
              <a:xfrm rot="16200000" flipV="1">
                <a:off x="5301845"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E75E367-B280-4684-8EB0-CDF6ECBF124F}"/>
                  </a:ext>
                </a:extLst>
              </p:cNvPr>
              <p:cNvCxnSpPr/>
              <p:nvPr/>
            </p:nvCxnSpPr>
            <p:spPr bwMode="auto">
              <a:xfrm rot="16200000">
                <a:off x="5432814"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C4B0FD0-DB81-4403-AA7E-C23BBFFB3AA5}"/>
                  </a:ext>
                </a:extLst>
              </p:cNvPr>
              <p:cNvCxnSpPr/>
              <p:nvPr/>
            </p:nvCxnSpPr>
            <p:spPr bwMode="auto">
              <a:xfrm rot="16200000" flipV="1">
                <a:off x="4681133" y="215907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051311C-FF1F-4602-AF16-1CC8DDD1B620}"/>
                  </a:ext>
                </a:extLst>
              </p:cNvPr>
              <p:cNvCxnSpPr/>
              <p:nvPr/>
            </p:nvCxnSpPr>
            <p:spPr bwMode="auto">
              <a:xfrm rot="16200000" flipV="1">
                <a:off x="5825720" y="215907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4" name="TextBox 43">
              <a:extLst>
                <a:ext uri="{FF2B5EF4-FFF2-40B4-BE49-F238E27FC236}">
                  <a16:creationId xmlns:a16="http://schemas.microsoft.com/office/drawing/2014/main" id="{85AD47C3-18AB-4DCA-92C1-5159FDBABD0B}"/>
                </a:ext>
              </a:extLst>
            </p:cNvPr>
            <p:cNvSpPr txBox="1"/>
            <p:nvPr/>
          </p:nvSpPr>
          <p:spPr>
            <a:xfrm>
              <a:off x="4800600" y="2450068"/>
              <a:ext cx="593432" cy="369332"/>
            </a:xfrm>
            <a:prstGeom prst="rect">
              <a:avLst/>
            </a:prstGeom>
            <a:noFill/>
          </p:spPr>
          <p:txBody>
            <a:bodyPr wrap="none" rtlCol="0">
              <a:spAutoFit/>
            </a:bodyPr>
            <a:lstStyle/>
            <a:p>
              <a:r>
                <a:rPr lang="en-US" sz="1800" dirty="0"/>
                <a:t>6k</a:t>
              </a:r>
              <a:r>
                <a:rPr lang="en-US" sz="1800" dirty="0">
                  <a:latin typeface="Symbol" pitchFamily="18" charset="2"/>
                </a:rPr>
                <a:t>W</a:t>
              </a:r>
            </a:p>
          </p:txBody>
        </p:sp>
        <mc:AlternateContent xmlns:mc="http://schemas.openxmlformats.org/markup-compatibility/2006" xmlns:a14="http://schemas.microsoft.com/office/drawing/2010/main">
          <mc:Choice Requires="a14">
            <p:sp>
              <p:nvSpPr>
                <p:cNvPr id="45" name="TextBox 44">
                  <a:extLst>
                    <a:ext uri="{FF2B5EF4-FFF2-40B4-BE49-F238E27FC236}">
                      <a16:creationId xmlns:a16="http://schemas.microsoft.com/office/drawing/2014/main" id="{70FF0EFD-1AE4-455C-95C7-AE8AF69059EE}"/>
                    </a:ext>
                  </a:extLst>
                </p:cNvPr>
                <p:cNvSpPr txBox="1"/>
                <p:nvPr/>
              </p:nvSpPr>
              <p:spPr>
                <a:xfrm>
                  <a:off x="5867400" y="3344699"/>
                  <a:ext cx="685800" cy="369332"/>
                </a:xfrm>
                <a:prstGeom prst="rect">
                  <a:avLst/>
                </a:prstGeom>
                <a:noFill/>
              </p:spPr>
              <p:txBody>
                <a:bodyPr wrap="square" rtlCol="0">
                  <a:spAutoFit/>
                </a:bodyPr>
                <a:lstStyle/>
                <a:p>
                  <a:r>
                    <a:rPr lang="en-US" sz="1800" dirty="0">
                      <a:ea typeface="Cambria Math"/>
                    </a:rPr>
                    <a:t>3k</a:t>
                  </a:r>
                  <a14:m>
                    <m:oMath xmlns:m="http://schemas.openxmlformats.org/officeDocument/2006/math">
                      <m:r>
                        <m:rPr>
                          <m:sty m:val="p"/>
                        </m:rPr>
                        <a:rPr lang="el-GR" sz="1800" i="1">
                          <a:latin typeface="Cambria Math"/>
                          <a:ea typeface="Cambria Math"/>
                        </a:rPr>
                        <m:t>Ω</m:t>
                      </m:r>
                    </m:oMath>
                  </a14:m>
                  <a:endParaRPr lang="en-US" sz="1800" dirty="0"/>
                </a:p>
              </p:txBody>
            </p:sp>
          </mc:Choice>
          <mc:Fallback xmlns="">
            <p:sp>
              <p:nvSpPr>
                <p:cNvPr id="45" name="TextBox 44">
                  <a:extLst>
                    <a:ext uri="{FF2B5EF4-FFF2-40B4-BE49-F238E27FC236}">
                      <a16:creationId xmlns:a16="http://schemas.microsoft.com/office/drawing/2014/main" id="{70FF0EFD-1AE4-455C-95C7-AE8AF69059EE}"/>
                    </a:ext>
                  </a:extLst>
                </p:cNvPr>
                <p:cNvSpPr txBox="1">
                  <a:spLocks noRot="1" noChangeAspect="1" noMove="1" noResize="1" noEditPoints="1" noAdjustHandles="1" noChangeArrowheads="1" noChangeShapeType="1" noTextEdit="1"/>
                </p:cNvSpPr>
                <p:nvPr/>
              </p:nvSpPr>
              <p:spPr>
                <a:xfrm>
                  <a:off x="5867400" y="3344699"/>
                  <a:ext cx="685800" cy="369332"/>
                </a:xfrm>
                <a:prstGeom prst="rect">
                  <a:avLst/>
                </a:prstGeom>
                <a:blipFill>
                  <a:blip r:embed="rId4"/>
                  <a:stretch>
                    <a:fillRect l="-8036" t="-9836" b="-24590"/>
                  </a:stretch>
                </a:blipFill>
              </p:spPr>
              <p:txBody>
                <a:bodyPr/>
                <a:lstStyle/>
                <a:p>
                  <a:r>
                    <a:rPr lang="en-US">
                      <a:noFill/>
                    </a:rPr>
                    <a:t> </a:t>
                  </a:r>
                </a:p>
              </p:txBody>
            </p:sp>
          </mc:Fallback>
        </mc:AlternateContent>
        <p:grpSp>
          <p:nvGrpSpPr>
            <p:cNvPr id="46" name="Group 45">
              <a:extLst>
                <a:ext uri="{FF2B5EF4-FFF2-40B4-BE49-F238E27FC236}">
                  <a16:creationId xmlns:a16="http://schemas.microsoft.com/office/drawing/2014/main" id="{7B31E795-2771-4BE2-A394-5FBEB726C46C}"/>
                </a:ext>
              </a:extLst>
            </p:cNvPr>
            <p:cNvGrpSpPr/>
            <p:nvPr/>
          </p:nvGrpSpPr>
          <p:grpSpPr>
            <a:xfrm>
              <a:off x="7543800" y="2677185"/>
              <a:ext cx="421526" cy="513565"/>
              <a:chOff x="8001000" y="2677185"/>
              <a:chExt cx="421526" cy="513565"/>
            </a:xfrm>
          </p:grpSpPr>
          <p:cxnSp>
            <p:nvCxnSpPr>
              <p:cNvPr id="47" name="Straight Arrow Connector 46">
                <a:extLst>
                  <a:ext uri="{FF2B5EF4-FFF2-40B4-BE49-F238E27FC236}">
                    <a16:creationId xmlns:a16="http://schemas.microsoft.com/office/drawing/2014/main" id="{516EE903-4C38-4FAB-964E-42010074F095}"/>
                  </a:ext>
                </a:extLst>
              </p:cNvPr>
              <p:cNvCxnSpPr/>
              <p:nvPr/>
            </p:nvCxnSpPr>
            <p:spPr>
              <a:xfrm>
                <a:off x="8077200" y="2704666"/>
                <a:ext cx="0" cy="4860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47F8D210-7D74-4D15-A57E-FA081EA4DECB}"/>
                      </a:ext>
                    </a:extLst>
                  </p:cNvPr>
                  <p:cNvSpPr txBox="1"/>
                  <p:nvPr/>
                </p:nvSpPr>
                <p:spPr>
                  <a:xfrm>
                    <a:off x="8001000" y="2677185"/>
                    <a:ext cx="42152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𝐿</m:t>
                              </m:r>
                            </m:sub>
                          </m:sSub>
                        </m:oMath>
                      </m:oMathPara>
                    </a14:m>
                    <a:endParaRPr lang="en-US" sz="1800" dirty="0"/>
                  </a:p>
                </p:txBody>
              </p:sp>
            </mc:Choice>
            <mc:Fallback xmlns="">
              <p:sp>
                <p:nvSpPr>
                  <p:cNvPr id="48" name="TextBox 47">
                    <a:extLst>
                      <a:ext uri="{FF2B5EF4-FFF2-40B4-BE49-F238E27FC236}">
                        <a16:creationId xmlns:a16="http://schemas.microsoft.com/office/drawing/2014/main" id="{47F8D210-7D74-4D15-A57E-FA081EA4DECB}"/>
                      </a:ext>
                    </a:extLst>
                  </p:cNvPr>
                  <p:cNvSpPr txBox="1">
                    <a:spLocks noRot="1" noChangeAspect="1" noMove="1" noResize="1" noEditPoints="1" noAdjustHandles="1" noChangeArrowheads="1" noChangeShapeType="1" noTextEdit="1"/>
                  </p:cNvSpPr>
                  <p:nvPr/>
                </p:nvSpPr>
                <p:spPr>
                  <a:xfrm>
                    <a:off x="8001000" y="2677185"/>
                    <a:ext cx="421526" cy="369332"/>
                  </a:xfrm>
                  <a:prstGeom prst="rect">
                    <a:avLst/>
                  </a:prstGeom>
                  <a:blipFill>
                    <a:blip r:embed="rId5"/>
                    <a:stretch>
                      <a:fillRect/>
                    </a:stretch>
                  </a:blipFill>
                </p:spPr>
                <p:txBody>
                  <a:bodyPr/>
                  <a:lstStyle/>
                  <a:p>
                    <a:r>
                      <a:rPr lang="en-US">
                        <a:noFill/>
                      </a:rPr>
                      <a:t> </a:t>
                    </a:r>
                  </a:p>
                </p:txBody>
              </p:sp>
            </mc:Fallback>
          </mc:AlternateContent>
        </p:grpSp>
      </p:grpSp>
      <p:sp>
        <p:nvSpPr>
          <p:cNvPr id="88" name="Isosceles Triangle 87">
            <a:extLst>
              <a:ext uri="{FF2B5EF4-FFF2-40B4-BE49-F238E27FC236}">
                <a16:creationId xmlns:a16="http://schemas.microsoft.com/office/drawing/2014/main" id="{0C2FA9ED-CF24-4D4D-9B88-8113C94BE65C}"/>
              </a:ext>
            </a:extLst>
          </p:cNvPr>
          <p:cNvSpPr/>
          <p:nvPr/>
        </p:nvSpPr>
        <p:spPr>
          <a:xfrm flipV="1">
            <a:off x="4884076" y="4968730"/>
            <a:ext cx="113144" cy="68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9" name="Isosceles Triangle 88">
            <a:extLst>
              <a:ext uri="{FF2B5EF4-FFF2-40B4-BE49-F238E27FC236}">
                <a16:creationId xmlns:a16="http://schemas.microsoft.com/office/drawing/2014/main" id="{615E2718-972C-4E80-9F97-FDB26722B15C}"/>
              </a:ext>
            </a:extLst>
          </p:cNvPr>
          <p:cNvSpPr/>
          <p:nvPr/>
        </p:nvSpPr>
        <p:spPr>
          <a:xfrm flipV="1">
            <a:off x="6388199" y="4997198"/>
            <a:ext cx="113144" cy="68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0" name="Isosceles Triangle 89">
            <a:extLst>
              <a:ext uri="{FF2B5EF4-FFF2-40B4-BE49-F238E27FC236}">
                <a16:creationId xmlns:a16="http://schemas.microsoft.com/office/drawing/2014/main" id="{75A5C984-B529-46E2-9E89-3FF4538DBC97}"/>
              </a:ext>
            </a:extLst>
          </p:cNvPr>
          <p:cNvSpPr/>
          <p:nvPr/>
        </p:nvSpPr>
        <p:spPr>
          <a:xfrm flipV="1">
            <a:off x="8511289" y="4986130"/>
            <a:ext cx="113144" cy="6829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mc:Choice xmlns:p14="http://schemas.microsoft.com/office/powerpoint/2010/main" Requires="p14">
          <p:contentPart p14:bwMode="auto" r:id="rId6">
            <p14:nvContentPartPr>
              <p14:cNvPr id="91" name="Ink 90">
                <a:extLst>
                  <a:ext uri="{FF2B5EF4-FFF2-40B4-BE49-F238E27FC236}">
                    <a16:creationId xmlns:a16="http://schemas.microsoft.com/office/drawing/2014/main" id="{F80F4E33-7F02-453D-9548-4A5CCC600760}"/>
                  </a:ext>
                </a:extLst>
              </p14:cNvPr>
              <p14:cNvContentPartPr/>
              <p14:nvPr/>
            </p14:nvContentPartPr>
            <p14:xfrm>
              <a:off x="136080" y="1367640"/>
              <a:ext cx="11837520" cy="4662360"/>
            </p14:xfrm>
          </p:contentPart>
        </mc:Choice>
        <mc:Fallback>
          <p:pic>
            <p:nvPicPr>
              <p:cNvPr id="91" name="Ink 90">
                <a:extLst>
                  <a:ext uri="{FF2B5EF4-FFF2-40B4-BE49-F238E27FC236}">
                    <a16:creationId xmlns:a16="http://schemas.microsoft.com/office/drawing/2014/main" id="{F80F4E33-7F02-453D-9548-4A5CCC600760}"/>
                  </a:ext>
                </a:extLst>
              </p:cNvPr>
              <p:cNvPicPr/>
              <p:nvPr/>
            </p:nvPicPr>
            <p:blipFill>
              <a:blip r:embed="rId7"/>
              <a:stretch>
                <a:fillRect/>
              </a:stretch>
            </p:blipFill>
            <p:spPr>
              <a:xfrm>
                <a:off x="126720" y="1358280"/>
                <a:ext cx="11856240" cy="4681080"/>
              </a:xfrm>
              <a:prstGeom prst="rect">
                <a:avLst/>
              </a:prstGeom>
            </p:spPr>
          </p:pic>
        </mc:Fallback>
      </mc:AlternateContent>
    </p:spTree>
    <p:extLst>
      <p:ext uri="{BB962C8B-B14F-4D97-AF65-F5344CB8AC3E}">
        <p14:creationId xmlns:p14="http://schemas.microsoft.com/office/powerpoint/2010/main" val="1243597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36241-E82D-4F8A-A743-39C446FBCDCA}"/>
              </a:ext>
            </a:extLst>
          </p:cNvPr>
          <p:cNvSpPr>
            <a:spLocks noGrp="1"/>
          </p:cNvSpPr>
          <p:nvPr>
            <p:ph type="title"/>
          </p:nvPr>
        </p:nvSpPr>
        <p:spPr/>
        <p:txBody>
          <a:bodyPr/>
          <a:lstStyle/>
          <a:p>
            <a:r>
              <a:rPr lang="en-US" dirty="0"/>
              <a:t>Example 3</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BE1620-55A5-44C5-8FC8-57964D112742}"/>
                  </a:ext>
                </a:extLst>
              </p:cNvPr>
              <p:cNvSpPr>
                <a:spLocks noGrp="1"/>
              </p:cNvSpPr>
              <p:nvPr>
                <p:ph idx="1"/>
              </p:nvPr>
            </p:nvSpPr>
            <p:spPr/>
            <p:txBody>
              <a:bodyPr/>
              <a:lstStyle/>
              <a:p>
                <a:pPr algn="just"/>
                <a:r>
                  <a:rPr lang="en-US" dirty="0"/>
                  <a:t>Find </a:t>
                </a:r>
                <a14:m>
                  <m:oMath xmlns:m="http://schemas.openxmlformats.org/officeDocument/2006/math">
                    <m:sSub>
                      <m:sSubPr>
                        <m:ctrlPr>
                          <a:rPr lang="en-US" i="1">
                            <a:latin typeface="Cambria Math" panose="02040503050406030204" pitchFamily="18" charset="0"/>
                          </a:rPr>
                        </m:ctrlPr>
                      </m:sSubPr>
                      <m:e>
                        <m:sSub>
                          <m:sSubPr>
                            <m:ctrlPr>
                              <a:rPr lang="en-US" i="1">
                                <a:latin typeface="Cambria Math" panose="02040503050406030204" pitchFamily="18" charset="0"/>
                              </a:rPr>
                            </m:ctrlPr>
                          </m:sSubPr>
                          <m:e>
                            <m:r>
                              <a:rPr lang="en-US" i="1">
                                <a:latin typeface="Cambria Math"/>
                              </a:rPr>
                              <m:t>𝑣</m:t>
                            </m:r>
                          </m:e>
                          <m:sub>
                            <m:r>
                              <a:rPr lang="en-US" i="1">
                                <a:latin typeface="Cambria Math"/>
                              </a:rPr>
                              <m:t>1</m:t>
                            </m:r>
                          </m:sub>
                        </m:sSub>
                        <m:r>
                          <a:rPr lang="en-US" i="1">
                            <a:latin typeface="Cambria Math"/>
                          </a:rPr>
                          <m:t>, </m:t>
                        </m:r>
                        <m:sSub>
                          <m:sSubPr>
                            <m:ctrlPr>
                              <a:rPr lang="en-US" i="1">
                                <a:latin typeface="Cambria Math" panose="02040503050406030204" pitchFamily="18" charset="0"/>
                              </a:rPr>
                            </m:ctrlPr>
                          </m:sSubPr>
                          <m:e>
                            <m:r>
                              <a:rPr lang="en-US" i="1">
                                <a:latin typeface="Cambria Math"/>
                              </a:rPr>
                              <m:t>𝑣</m:t>
                            </m:r>
                          </m:e>
                          <m:sub>
                            <m:r>
                              <a:rPr lang="en-US" i="1">
                                <a:latin typeface="Cambria Math"/>
                              </a:rPr>
                              <m:t>𝑜</m:t>
                            </m:r>
                          </m:sub>
                        </m:sSub>
                        <m:r>
                          <a:rPr lang="en-US" i="1">
                            <a:latin typeface="Cambria Math"/>
                          </a:rPr>
                          <m:t>, </m:t>
                        </m:r>
                        <m:r>
                          <a:rPr lang="en-US" i="1">
                            <a:latin typeface="Cambria Math"/>
                          </a:rPr>
                          <m:t>𝑖</m:t>
                        </m:r>
                      </m:e>
                      <m:sub>
                        <m:r>
                          <a:rPr lang="en-US" i="1">
                            <a:latin typeface="Cambria Math"/>
                          </a:rPr>
                          <m:t>2</m:t>
                        </m:r>
                      </m:sub>
                    </m:sSub>
                    <m:r>
                      <a:rPr lang="en-US" i="1">
                        <a:latin typeface="Cambria Math"/>
                      </a:rPr>
                      <m:t>, </m:t>
                    </m:r>
                    <m:sSub>
                      <m:sSubPr>
                        <m:ctrlPr>
                          <a:rPr lang="en-US" i="1">
                            <a:latin typeface="Cambria Math" panose="02040503050406030204" pitchFamily="18" charset="0"/>
                          </a:rPr>
                        </m:ctrlPr>
                      </m:sSubPr>
                      <m:e>
                        <m:r>
                          <a:rPr lang="en-US" i="1">
                            <a:latin typeface="Cambria Math"/>
                          </a:rPr>
                          <m:t>𝑖</m:t>
                        </m:r>
                      </m:e>
                      <m:sub>
                        <m:r>
                          <a:rPr lang="en-US" i="1">
                            <a:latin typeface="Cambria Math"/>
                          </a:rPr>
                          <m:t>𝑜</m:t>
                        </m:r>
                      </m:sub>
                    </m:sSub>
                    <m:r>
                      <a:rPr lang="en-US" i="1">
                        <a:latin typeface="Cambria Math"/>
                      </a:rPr>
                      <m:t>.</m:t>
                    </m:r>
                  </m:oMath>
                </a14:m>
                <a:endParaRPr lang="en-US" b="1" dirty="0"/>
              </a:p>
              <a:p>
                <a:endParaRPr lang="en-US" dirty="0"/>
              </a:p>
            </p:txBody>
          </p:sp>
        </mc:Choice>
        <mc:Fallback xmlns="">
          <p:sp>
            <p:nvSpPr>
              <p:cNvPr id="3" name="Content Placeholder 2">
                <a:extLst>
                  <a:ext uri="{FF2B5EF4-FFF2-40B4-BE49-F238E27FC236}">
                    <a16:creationId xmlns:a16="http://schemas.microsoft.com/office/drawing/2014/main" id="{5BBE1620-55A5-44C5-8FC8-57964D112742}"/>
                  </a:ext>
                </a:extLst>
              </p:cNvPr>
              <p:cNvSpPr>
                <a:spLocks noGrp="1" noRot="1" noChangeAspect="1" noMove="1" noResize="1" noEditPoints="1" noAdjustHandles="1" noChangeArrowheads="1" noChangeShapeType="1" noTextEdit="1"/>
              </p:cNvSpPr>
              <p:nvPr>
                <p:ph idx="1"/>
              </p:nvPr>
            </p:nvSpPr>
            <p:spPr>
              <a:blipFill>
                <a:blip r:embed="rId2"/>
                <a:stretch>
                  <a:fillRect l="-504" t="-469"/>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05D97A6B-38B4-4F2B-9B0E-D3E721BFBE3A}"/>
              </a:ext>
            </a:extLst>
          </p:cNvPr>
          <p:cNvGrpSpPr/>
          <p:nvPr/>
        </p:nvGrpSpPr>
        <p:grpSpPr>
          <a:xfrm>
            <a:off x="2514600" y="1752600"/>
            <a:ext cx="6096000" cy="3017164"/>
            <a:chOff x="2133600" y="2242968"/>
            <a:chExt cx="6096000" cy="3017164"/>
          </a:xfrm>
        </p:grpSpPr>
        <p:cxnSp>
          <p:nvCxnSpPr>
            <p:cNvPr id="5" name="Straight Connector 4">
              <a:extLst>
                <a:ext uri="{FF2B5EF4-FFF2-40B4-BE49-F238E27FC236}">
                  <a16:creationId xmlns:a16="http://schemas.microsoft.com/office/drawing/2014/main" id="{5469B87B-DC71-4E29-91EC-A732202ABDC0}"/>
                </a:ext>
              </a:extLst>
            </p:cNvPr>
            <p:cNvCxnSpPr/>
            <p:nvPr/>
          </p:nvCxnSpPr>
          <p:spPr>
            <a:xfrm>
              <a:off x="4592495" y="3264794"/>
              <a:ext cx="0" cy="990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9012BCB1-0153-42C9-A415-A807CB278956}"/>
                </a:ext>
              </a:extLst>
            </p:cNvPr>
            <p:cNvCxnSpPr/>
            <p:nvPr/>
          </p:nvCxnSpPr>
          <p:spPr>
            <a:xfrm>
              <a:off x="4592495" y="3264794"/>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678CE53-13C1-4A8D-81DF-CE0D00E815FC}"/>
                </a:ext>
              </a:extLst>
            </p:cNvPr>
            <p:cNvCxnSpPr/>
            <p:nvPr/>
          </p:nvCxnSpPr>
          <p:spPr>
            <a:xfrm flipV="1">
              <a:off x="4601692" y="3760094"/>
              <a:ext cx="1143000" cy="4953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35D4FC69-4853-4011-B357-2B451FB180E9}"/>
                </a:ext>
              </a:extLst>
            </p:cNvPr>
            <p:cNvSpPr/>
            <p:nvPr/>
          </p:nvSpPr>
          <p:spPr>
            <a:xfrm>
              <a:off x="4668695" y="3512444"/>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Oval 8">
              <a:extLst>
                <a:ext uri="{FF2B5EF4-FFF2-40B4-BE49-F238E27FC236}">
                  <a16:creationId xmlns:a16="http://schemas.microsoft.com/office/drawing/2014/main" id="{FA991A5C-9A9F-48F0-9EE9-091B507C0895}"/>
                </a:ext>
              </a:extLst>
            </p:cNvPr>
            <p:cNvSpPr/>
            <p:nvPr/>
          </p:nvSpPr>
          <p:spPr>
            <a:xfrm>
              <a:off x="4668695" y="3950594"/>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0" name="Straight Connector 9">
              <a:extLst>
                <a:ext uri="{FF2B5EF4-FFF2-40B4-BE49-F238E27FC236}">
                  <a16:creationId xmlns:a16="http://schemas.microsoft.com/office/drawing/2014/main" id="{00927AF1-C2AB-4FCB-AE3E-97F02EE5C59A}"/>
                </a:ext>
              </a:extLst>
            </p:cNvPr>
            <p:cNvCxnSpPr>
              <a:endCxn id="9" idx="6"/>
            </p:cNvCxnSpPr>
            <p:nvPr/>
          </p:nvCxnSpPr>
          <p:spPr>
            <a:xfrm>
              <a:off x="4059095" y="3988694"/>
              <a:ext cx="65531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5FDD3B2A-1077-4678-ACF6-606B3393E554}"/>
                </a:ext>
              </a:extLst>
            </p:cNvPr>
            <p:cNvSpPr/>
            <p:nvPr/>
          </p:nvSpPr>
          <p:spPr>
            <a:xfrm flipH="1">
              <a:off x="5537376" y="3721994"/>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2" name="Straight Connector 11">
              <a:extLst>
                <a:ext uri="{FF2B5EF4-FFF2-40B4-BE49-F238E27FC236}">
                  <a16:creationId xmlns:a16="http://schemas.microsoft.com/office/drawing/2014/main" id="{52637A97-6289-435F-9F8B-9F173F2F8983}"/>
                </a:ext>
              </a:extLst>
            </p:cNvPr>
            <p:cNvCxnSpPr>
              <a:endCxn id="11" idx="6"/>
            </p:cNvCxnSpPr>
            <p:nvPr/>
          </p:nvCxnSpPr>
          <p:spPr>
            <a:xfrm flipH="1" flipV="1">
              <a:off x="5537376" y="3760094"/>
              <a:ext cx="1777824" cy="1061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4DE0A20-53BB-4AD4-9C01-F99AAEFABD4B}"/>
                </a:ext>
              </a:extLst>
            </p:cNvPr>
            <p:cNvSpPr txBox="1"/>
            <p:nvPr/>
          </p:nvSpPr>
          <p:spPr>
            <a:xfrm>
              <a:off x="4686430" y="3819427"/>
              <a:ext cx="342900" cy="369332"/>
            </a:xfrm>
            <a:prstGeom prst="rect">
              <a:avLst/>
            </a:prstGeom>
            <a:noFill/>
          </p:spPr>
          <p:txBody>
            <a:bodyPr wrap="square" rtlCol="0">
              <a:spAutoFit/>
            </a:bodyPr>
            <a:lstStyle/>
            <a:p>
              <a:r>
                <a:rPr lang="en-US" sz="1800" dirty="0"/>
                <a:t>+</a:t>
              </a:r>
            </a:p>
          </p:txBody>
        </p:sp>
        <p:sp>
          <p:nvSpPr>
            <p:cNvPr id="14" name="TextBox 13">
              <a:extLst>
                <a:ext uri="{FF2B5EF4-FFF2-40B4-BE49-F238E27FC236}">
                  <a16:creationId xmlns:a16="http://schemas.microsoft.com/office/drawing/2014/main" id="{63B7399F-8C60-4265-BD99-B7FEFD372E2C}"/>
                </a:ext>
              </a:extLst>
            </p:cNvPr>
            <p:cNvSpPr txBox="1"/>
            <p:nvPr/>
          </p:nvSpPr>
          <p:spPr>
            <a:xfrm>
              <a:off x="4689715" y="3269109"/>
              <a:ext cx="295603" cy="369332"/>
            </a:xfrm>
            <a:prstGeom prst="rect">
              <a:avLst/>
            </a:prstGeom>
            <a:noFill/>
          </p:spPr>
          <p:txBody>
            <a:bodyPr wrap="square" rtlCol="0">
              <a:spAutoFit/>
            </a:bodyPr>
            <a:lstStyle/>
            <a:p>
              <a:r>
                <a:rPr lang="en-US" sz="1800" dirty="0"/>
                <a:t>_</a:t>
              </a:r>
            </a:p>
          </p:txBody>
        </p:sp>
        <p:grpSp>
          <p:nvGrpSpPr>
            <p:cNvPr id="15" name="Group 14">
              <a:extLst>
                <a:ext uri="{FF2B5EF4-FFF2-40B4-BE49-F238E27FC236}">
                  <a16:creationId xmlns:a16="http://schemas.microsoft.com/office/drawing/2014/main" id="{7A3DD4F2-ACB7-46B6-9490-F0B66FBFE9DC}"/>
                </a:ext>
              </a:extLst>
            </p:cNvPr>
            <p:cNvGrpSpPr/>
            <p:nvPr/>
          </p:nvGrpSpPr>
          <p:grpSpPr>
            <a:xfrm>
              <a:off x="4289335" y="2548934"/>
              <a:ext cx="1724025" cy="300036"/>
              <a:chOff x="4289335" y="2548934"/>
              <a:chExt cx="1724025" cy="300036"/>
            </a:xfrm>
          </p:grpSpPr>
          <p:cxnSp>
            <p:nvCxnSpPr>
              <p:cNvPr id="87" name="Straight Connector 86">
                <a:extLst>
                  <a:ext uri="{FF2B5EF4-FFF2-40B4-BE49-F238E27FC236}">
                    <a16:creationId xmlns:a16="http://schemas.microsoft.com/office/drawing/2014/main" id="{3C866B64-B8EB-4C45-985F-1EECCD870C77}"/>
                  </a:ext>
                </a:extLst>
              </p:cNvPr>
              <p:cNvCxnSpPr/>
              <p:nvPr/>
            </p:nvCxnSpPr>
            <p:spPr bwMode="auto">
              <a:xfrm rot="16200000">
                <a:off x="4822735" y="259497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4276D4A-618C-454A-B7E6-8C88FBAE4454}"/>
                  </a:ext>
                </a:extLst>
              </p:cNvPr>
              <p:cNvCxnSpPr/>
              <p:nvPr/>
            </p:nvCxnSpPr>
            <p:spPr bwMode="auto">
              <a:xfrm rot="16200000" flipV="1">
                <a:off x="4823528" y="264180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E4EB63B-4488-40D6-8151-281B39B89C5E}"/>
                  </a:ext>
                </a:extLst>
              </p:cNvPr>
              <p:cNvCxnSpPr/>
              <p:nvPr/>
            </p:nvCxnSpPr>
            <p:spPr bwMode="auto">
              <a:xfrm rot="16200000" flipH="1" flipV="1">
                <a:off x="4916397" y="265370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EAE77FE-1474-48AC-B32B-1D7AF388CBA5}"/>
                  </a:ext>
                </a:extLst>
              </p:cNvPr>
              <p:cNvCxnSpPr/>
              <p:nvPr/>
            </p:nvCxnSpPr>
            <p:spPr bwMode="auto">
              <a:xfrm rot="16200000" flipV="1">
                <a:off x="5013236" y="264259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3BC3E60D-5690-463B-945D-82B2A1DD8D3C}"/>
                  </a:ext>
                </a:extLst>
              </p:cNvPr>
              <p:cNvCxnSpPr/>
              <p:nvPr/>
            </p:nvCxnSpPr>
            <p:spPr bwMode="auto">
              <a:xfrm rot="16200000" flipH="1" flipV="1">
                <a:off x="5106103" y="265291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EEEEF88-5FFB-43FF-BD74-FA6A174E5019}"/>
                  </a:ext>
                </a:extLst>
              </p:cNvPr>
              <p:cNvCxnSpPr/>
              <p:nvPr/>
            </p:nvCxnSpPr>
            <p:spPr bwMode="auto">
              <a:xfrm rot="16200000" flipV="1">
                <a:off x="5199766" y="266402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1211B4D4-034C-4BFA-956B-549BAE65F1FC}"/>
                  </a:ext>
                </a:extLst>
              </p:cNvPr>
              <p:cNvCxnSpPr/>
              <p:nvPr/>
            </p:nvCxnSpPr>
            <p:spPr bwMode="auto">
              <a:xfrm rot="16200000">
                <a:off x="5330735" y="274419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537228F-68EE-46DE-86F7-E614655E8C4D}"/>
                  </a:ext>
                </a:extLst>
              </p:cNvPr>
              <p:cNvCxnSpPr/>
              <p:nvPr/>
            </p:nvCxnSpPr>
            <p:spPr bwMode="auto">
              <a:xfrm rot="16200000" flipV="1">
                <a:off x="4579054" y="239891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202360E-52EE-4AE4-86F1-9EB8F0177D1D}"/>
                  </a:ext>
                </a:extLst>
              </p:cNvPr>
              <p:cNvCxnSpPr/>
              <p:nvPr/>
            </p:nvCxnSpPr>
            <p:spPr bwMode="auto">
              <a:xfrm rot="16200000" flipV="1">
                <a:off x="5723641" y="239891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6" name="TextBox 15">
              <a:extLst>
                <a:ext uri="{FF2B5EF4-FFF2-40B4-BE49-F238E27FC236}">
                  <a16:creationId xmlns:a16="http://schemas.microsoft.com/office/drawing/2014/main" id="{9D7F40AD-8193-4E13-B4AA-5AA6BA7D6D48}"/>
                </a:ext>
              </a:extLst>
            </p:cNvPr>
            <p:cNvSpPr txBox="1"/>
            <p:nvPr/>
          </p:nvSpPr>
          <p:spPr>
            <a:xfrm>
              <a:off x="4806219" y="2242968"/>
              <a:ext cx="708848" cy="369332"/>
            </a:xfrm>
            <a:prstGeom prst="rect">
              <a:avLst/>
            </a:prstGeom>
            <a:noFill/>
          </p:spPr>
          <p:txBody>
            <a:bodyPr wrap="none" rtlCol="0">
              <a:spAutoFit/>
            </a:bodyPr>
            <a:lstStyle/>
            <a:p>
              <a:r>
                <a:rPr lang="en-US" sz="1800" dirty="0"/>
                <a:t>40k</a:t>
              </a:r>
              <a:r>
                <a:rPr lang="en-US" sz="1800" dirty="0">
                  <a:latin typeface="Symbol" pitchFamily="18" charset="2"/>
                </a:rPr>
                <a:t>W</a:t>
              </a:r>
            </a:p>
          </p:txBody>
        </p:sp>
        <p:cxnSp>
          <p:nvCxnSpPr>
            <p:cNvPr id="17" name="Straight Connector 16">
              <a:extLst>
                <a:ext uri="{FF2B5EF4-FFF2-40B4-BE49-F238E27FC236}">
                  <a16:creationId xmlns:a16="http://schemas.microsoft.com/office/drawing/2014/main" id="{26E721ED-E4BD-4B26-B380-8A03B6ABD927}"/>
                </a:ext>
              </a:extLst>
            </p:cNvPr>
            <p:cNvCxnSpPr/>
            <p:nvPr/>
          </p:nvCxnSpPr>
          <p:spPr bwMode="auto">
            <a:xfrm flipH="1" flipV="1">
              <a:off x="3221420" y="3542321"/>
              <a:ext cx="294290" cy="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7CF2B24-D827-4F16-B917-ABF72547D4A4}"/>
                </a:ext>
              </a:extLst>
            </p:cNvPr>
            <p:cNvCxnSpPr>
              <a:stCxn id="8" idx="2"/>
            </p:cNvCxnSpPr>
            <p:nvPr/>
          </p:nvCxnSpPr>
          <p:spPr bwMode="auto">
            <a:xfrm flipH="1">
              <a:off x="4069605" y="3550544"/>
              <a:ext cx="599090" cy="289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CEB21EBE-79A7-4B19-B6BC-B50A479FECC6}"/>
                </a:ext>
              </a:extLst>
            </p:cNvPr>
            <p:cNvGrpSpPr/>
            <p:nvPr/>
          </p:nvGrpSpPr>
          <p:grpSpPr>
            <a:xfrm>
              <a:off x="3456504" y="3112450"/>
              <a:ext cx="639762" cy="590209"/>
              <a:chOff x="2583311" y="3112450"/>
              <a:chExt cx="639762" cy="590209"/>
            </a:xfrm>
          </p:grpSpPr>
          <p:cxnSp>
            <p:nvCxnSpPr>
              <p:cNvPr id="79" name="Straight Connector 78">
                <a:extLst>
                  <a:ext uri="{FF2B5EF4-FFF2-40B4-BE49-F238E27FC236}">
                    <a16:creationId xmlns:a16="http://schemas.microsoft.com/office/drawing/2014/main" id="{A540E550-D962-4B6F-A835-8DB350D774BD}"/>
                  </a:ext>
                </a:extLst>
              </p:cNvPr>
              <p:cNvCxnSpPr/>
              <p:nvPr/>
            </p:nvCxnSpPr>
            <p:spPr bwMode="auto">
              <a:xfrm rot="16200000">
                <a:off x="2611886" y="3448660"/>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AD42EBD-23C7-4481-A4D3-47DEEA08056F}"/>
                  </a:ext>
                </a:extLst>
              </p:cNvPr>
              <p:cNvCxnSpPr/>
              <p:nvPr/>
            </p:nvCxnSpPr>
            <p:spPr bwMode="auto">
              <a:xfrm rot="16200000" flipV="1">
                <a:off x="2612679" y="3495491"/>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70994E1-0CDB-400D-BD3D-F89905A9F855}"/>
                  </a:ext>
                </a:extLst>
              </p:cNvPr>
              <p:cNvCxnSpPr/>
              <p:nvPr/>
            </p:nvCxnSpPr>
            <p:spPr bwMode="auto">
              <a:xfrm rot="16200000" flipH="1" flipV="1">
                <a:off x="2705548" y="3507397"/>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7A2C769-7D1D-44F4-9156-0343FB243561}"/>
                  </a:ext>
                </a:extLst>
              </p:cNvPr>
              <p:cNvCxnSpPr/>
              <p:nvPr/>
            </p:nvCxnSpPr>
            <p:spPr bwMode="auto">
              <a:xfrm rot="16200000" flipV="1">
                <a:off x="2802387" y="3496284"/>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D051DCF6-373A-4B67-B858-5E8768D521CA}"/>
                  </a:ext>
                </a:extLst>
              </p:cNvPr>
              <p:cNvCxnSpPr/>
              <p:nvPr/>
            </p:nvCxnSpPr>
            <p:spPr bwMode="auto">
              <a:xfrm rot="16200000" flipH="1" flipV="1">
                <a:off x="2895254" y="3506604"/>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BF11AF9-3301-4692-A422-B26C0B8AFA50}"/>
                  </a:ext>
                </a:extLst>
              </p:cNvPr>
              <p:cNvCxnSpPr/>
              <p:nvPr/>
            </p:nvCxnSpPr>
            <p:spPr bwMode="auto">
              <a:xfrm rot="16200000" flipV="1">
                <a:off x="2988917" y="3517715"/>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E76DCC6-FC35-4595-B7AE-6EA7F2428037}"/>
                  </a:ext>
                </a:extLst>
              </p:cNvPr>
              <p:cNvCxnSpPr/>
              <p:nvPr/>
            </p:nvCxnSpPr>
            <p:spPr bwMode="auto">
              <a:xfrm rot="16200000">
                <a:off x="3119886" y="3597884"/>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69637F34-A821-4FAB-B6C1-0BAF99897A75}"/>
                  </a:ext>
                </a:extLst>
              </p:cNvPr>
              <p:cNvSpPr txBox="1"/>
              <p:nvPr/>
            </p:nvSpPr>
            <p:spPr>
              <a:xfrm>
                <a:off x="2583311" y="3112450"/>
                <a:ext cx="593432" cy="369332"/>
              </a:xfrm>
              <a:prstGeom prst="rect">
                <a:avLst/>
              </a:prstGeom>
              <a:noFill/>
            </p:spPr>
            <p:txBody>
              <a:bodyPr wrap="none" rtlCol="0">
                <a:spAutoFit/>
              </a:bodyPr>
              <a:lstStyle/>
              <a:p>
                <a:r>
                  <a:rPr lang="en-US" sz="1800" dirty="0"/>
                  <a:t>2k</a:t>
                </a:r>
                <a:r>
                  <a:rPr lang="en-US" sz="1800" dirty="0">
                    <a:latin typeface="Symbol" pitchFamily="18" charset="2"/>
                  </a:rPr>
                  <a:t>W</a:t>
                </a:r>
              </a:p>
            </p:txBody>
          </p:sp>
        </p:grpSp>
        <p:cxnSp>
          <p:nvCxnSpPr>
            <p:cNvPr id="20" name="Straight Connector 19">
              <a:extLst>
                <a:ext uri="{FF2B5EF4-FFF2-40B4-BE49-F238E27FC236}">
                  <a16:creationId xmlns:a16="http://schemas.microsoft.com/office/drawing/2014/main" id="{82F59616-7AF2-44D0-A5BA-F8433EA2252D}"/>
                </a:ext>
              </a:extLst>
            </p:cNvPr>
            <p:cNvCxnSpPr/>
            <p:nvPr/>
          </p:nvCxnSpPr>
          <p:spPr>
            <a:xfrm>
              <a:off x="4289335" y="2687044"/>
              <a:ext cx="0" cy="86639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A2B4C7F-903B-412D-A5D0-3715BB6037B2}"/>
                </a:ext>
              </a:extLst>
            </p:cNvPr>
            <p:cNvCxnSpPr/>
            <p:nvPr/>
          </p:nvCxnSpPr>
          <p:spPr>
            <a:xfrm>
              <a:off x="7315200" y="2687044"/>
              <a:ext cx="0" cy="107305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B77872C-6558-4E64-A0A9-D6FF0D6EE1F1}"/>
                </a:ext>
              </a:extLst>
            </p:cNvPr>
            <p:cNvGrpSpPr/>
            <p:nvPr/>
          </p:nvGrpSpPr>
          <p:grpSpPr>
            <a:xfrm>
              <a:off x="2133600" y="3550470"/>
              <a:ext cx="1330124" cy="1701800"/>
              <a:chOff x="2556657" y="2456942"/>
              <a:chExt cx="1330124" cy="1701800"/>
            </a:xfrm>
          </p:grpSpPr>
          <p:cxnSp>
            <p:nvCxnSpPr>
              <p:cNvPr id="73" name="Straight Connector 72">
                <a:extLst>
                  <a:ext uri="{FF2B5EF4-FFF2-40B4-BE49-F238E27FC236}">
                    <a16:creationId xmlns:a16="http://schemas.microsoft.com/office/drawing/2014/main" id="{943D456A-2FB2-45A8-813E-E27351A70114}"/>
                  </a:ext>
                </a:extLst>
              </p:cNvPr>
              <p:cNvCxnSpPr/>
              <p:nvPr/>
            </p:nvCxnSpPr>
            <p:spPr bwMode="auto">
              <a:xfrm flipV="1">
                <a:off x="3657600" y="2456942"/>
                <a:ext cx="0" cy="170180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74" name="Group 98">
                <a:extLst>
                  <a:ext uri="{FF2B5EF4-FFF2-40B4-BE49-F238E27FC236}">
                    <a16:creationId xmlns:a16="http://schemas.microsoft.com/office/drawing/2014/main" id="{4B5149FC-35A0-4945-877B-C0F56B9C448D}"/>
                  </a:ext>
                </a:extLst>
              </p:cNvPr>
              <p:cNvGrpSpPr>
                <a:grpSpLocks/>
              </p:cNvGrpSpPr>
              <p:nvPr/>
            </p:nvGrpSpPr>
            <p:grpSpPr bwMode="auto">
              <a:xfrm>
                <a:off x="3429581" y="3067402"/>
                <a:ext cx="457200" cy="480153"/>
                <a:chOff x="991181" y="2834859"/>
                <a:chExt cx="457183" cy="480153"/>
              </a:xfrm>
            </p:grpSpPr>
            <p:sp>
              <p:nvSpPr>
                <p:cNvPr id="76" name="Oval 75">
                  <a:extLst>
                    <a:ext uri="{FF2B5EF4-FFF2-40B4-BE49-F238E27FC236}">
                      <a16:creationId xmlns:a16="http://schemas.microsoft.com/office/drawing/2014/main" id="{1FAC3EA8-C6D7-4178-ADEB-3D28E0CDC1E9}"/>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77" name="TextBox 100">
                  <a:extLst>
                    <a:ext uri="{FF2B5EF4-FFF2-40B4-BE49-F238E27FC236}">
                      <a16:creationId xmlns:a16="http://schemas.microsoft.com/office/drawing/2014/main" id="{A7D20C83-418F-4685-96F2-A424BFDC5F6B}"/>
                    </a:ext>
                  </a:extLst>
                </p:cNvPr>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78" name="TextBox 101">
                  <a:extLst>
                    <a:ext uri="{FF2B5EF4-FFF2-40B4-BE49-F238E27FC236}">
                      <a16:creationId xmlns:a16="http://schemas.microsoft.com/office/drawing/2014/main" id="{98FF6D52-0851-4E22-9C91-F9BB50601EFC}"/>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sp>
            <p:nvSpPr>
              <p:cNvPr id="75" name="TextBox 74">
                <a:extLst>
                  <a:ext uri="{FF2B5EF4-FFF2-40B4-BE49-F238E27FC236}">
                    <a16:creationId xmlns:a16="http://schemas.microsoft.com/office/drawing/2014/main" id="{95FEB166-01A7-4661-B191-954EA6E74F0C}"/>
                  </a:ext>
                </a:extLst>
              </p:cNvPr>
              <p:cNvSpPr txBox="1"/>
              <p:nvPr/>
            </p:nvSpPr>
            <p:spPr>
              <a:xfrm>
                <a:off x="2556657" y="3135868"/>
                <a:ext cx="1016240" cy="369332"/>
              </a:xfrm>
              <a:prstGeom prst="rect">
                <a:avLst/>
              </a:prstGeom>
              <a:noFill/>
            </p:spPr>
            <p:txBody>
              <a:bodyPr wrap="square" rtlCol="0">
                <a:spAutoFit/>
              </a:bodyPr>
              <a:lstStyle/>
              <a:p>
                <a:r>
                  <a:rPr lang="en-US" sz="1800" dirty="0"/>
                  <a:t>150mV</a:t>
                </a:r>
              </a:p>
            </p:txBody>
          </p:sp>
        </p:gr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DD5B42E-9D02-4BC9-9DBF-8C28343386E9}"/>
                    </a:ext>
                  </a:extLst>
                </p:cNvPr>
                <p:cNvSpPr txBox="1"/>
                <p:nvPr/>
              </p:nvSpPr>
              <p:spPr>
                <a:xfrm>
                  <a:off x="7397147" y="4327867"/>
                  <a:ext cx="832453" cy="369332"/>
                </a:xfrm>
                <a:prstGeom prst="rect">
                  <a:avLst/>
                </a:prstGeom>
                <a:noFill/>
              </p:spPr>
              <p:txBody>
                <a:bodyPr wrap="square" rtlCol="0">
                  <a:spAutoFit/>
                </a:bodyPr>
                <a:lstStyle/>
                <a:p>
                  <a:r>
                    <a:rPr lang="en-US" sz="1800" dirty="0">
                      <a:ea typeface="Cambria Math"/>
                    </a:rPr>
                    <a:t>25k</a:t>
                  </a:r>
                  <a14:m>
                    <m:oMath xmlns:m="http://schemas.openxmlformats.org/officeDocument/2006/math">
                      <m:r>
                        <m:rPr>
                          <m:sty m:val="p"/>
                        </m:rPr>
                        <a:rPr lang="el-GR" sz="1800" i="1">
                          <a:latin typeface="Cambria Math"/>
                          <a:ea typeface="Cambria Math"/>
                        </a:rPr>
                        <m:t>Ω</m:t>
                      </m:r>
                    </m:oMath>
                  </a14:m>
                  <a:endParaRPr lang="en-US" sz="1800" dirty="0"/>
                </a:p>
              </p:txBody>
            </p:sp>
          </mc:Choice>
          <mc:Fallback xmlns="">
            <p:sp>
              <p:nvSpPr>
                <p:cNvPr id="23" name="TextBox 22">
                  <a:extLst>
                    <a:ext uri="{FF2B5EF4-FFF2-40B4-BE49-F238E27FC236}">
                      <a16:creationId xmlns:a16="http://schemas.microsoft.com/office/drawing/2014/main" id="{ADD5B42E-9D02-4BC9-9DBF-8C28343386E9}"/>
                    </a:ext>
                  </a:extLst>
                </p:cNvPr>
                <p:cNvSpPr txBox="1">
                  <a:spLocks noRot="1" noChangeAspect="1" noMove="1" noResize="1" noEditPoints="1" noAdjustHandles="1" noChangeArrowheads="1" noChangeShapeType="1" noTextEdit="1"/>
                </p:cNvSpPr>
                <p:nvPr/>
              </p:nvSpPr>
              <p:spPr>
                <a:xfrm>
                  <a:off x="7397147" y="4327867"/>
                  <a:ext cx="832453" cy="369332"/>
                </a:xfrm>
                <a:prstGeom prst="rect">
                  <a:avLst/>
                </a:prstGeom>
                <a:blipFill>
                  <a:blip r:embed="rId3"/>
                  <a:stretch>
                    <a:fillRect l="-6569" t="-10000" b="-26667"/>
                  </a:stretch>
                </a:blipFill>
              </p:spPr>
              <p:txBody>
                <a:bodyPr/>
                <a:lstStyle/>
                <a:p>
                  <a:r>
                    <a:rPr lang="en-US">
                      <a:noFill/>
                    </a:rPr>
                    <a:t> </a:t>
                  </a:r>
                </a:p>
              </p:txBody>
            </p:sp>
          </mc:Fallback>
        </mc:AlternateContent>
        <p:grpSp>
          <p:nvGrpSpPr>
            <p:cNvPr id="24" name="Group 23">
              <a:extLst>
                <a:ext uri="{FF2B5EF4-FFF2-40B4-BE49-F238E27FC236}">
                  <a16:creationId xmlns:a16="http://schemas.microsoft.com/office/drawing/2014/main" id="{02579CA0-7F4B-42D1-A040-58464FA02B08}"/>
                </a:ext>
              </a:extLst>
            </p:cNvPr>
            <p:cNvGrpSpPr/>
            <p:nvPr/>
          </p:nvGrpSpPr>
          <p:grpSpPr>
            <a:xfrm rot="5400000">
              <a:off x="6557052" y="4360095"/>
              <a:ext cx="1500038" cy="300036"/>
              <a:chOff x="4391414" y="2309095"/>
              <a:chExt cx="1724025" cy="300036"/>
            </a:xfrm>
          </p:grpSpPr>
          <p:cxnSp>
            <p:nvCxnSpPr>
              <p:cNvPr id="64" name="Straight Connector 63">
                <a:extLst>
                  <a:ext uri="{FF2B5EF4-FFF2-40B4-BE49-F238E27FC236}">
                    <a16:creationId xmlns:a16="http://schemas.microsoft.com/office/drawing/2014/main" id="{6BD93599-F5F2-492F-94D5-56833364977A}"/>
                  </a:ext>
                </a:extLst>
              </p:cNvPr>
              <p:cNvCxnSpPr/>
              <p:nvPr/>
            </p:nvCxnSpPr>
            <p:spPr bwMode="auto">
              <a:xfrm rot="16200000">
                <a:off x="4924814" y="2355132"/>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287FE86-2CAF-4961-B225-4A33F114C1B6}"/>
                  </a:ext>
                </a:extLst>
              </p:cNvPr>
              <p:cNvCxnSpPr/>
              <p:nvPr/>
            </p:nvCxnSpPr>
            <p:spPr bwMode="auto">
              <a:xfrm rot="16200000" flipV="1">
                <a:off x="4925607" y="2401963"/>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2BFAEDC-0F6B-4B34-B464-B9FFCA40EBF7}"/>
                  </a:ext>
                </a:extLst>
              </p:cNvPr>
              <p:cNvCxnSpPr/>
              <p:nvPr/>
            </p:nvCxnSpPr>
            <p:spPr bwMode="auto">
              <a:xfrm rot="16200000" flipH="1" flipV="1">
                <a:off x="5018476" y="2413869"/>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3116EFD-8B3D-4A86-B08A-72A328DC375D}"/>
                  </a:ext>
                </a:extLst>
              </p:cNvPr>
              <p:cNvCxnSpPr/>
              <p:nvPr/>
            </p:nvCxnSpPr>
            <p:spPr bwMode="auto">
              <a:xfrm rot="16200000" flipV="1">
                <a:off x="5115315" y="2402756"/>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0A477876-1AF4-4A56-9968-E91BD0E3C13B}"/>
                  </a:ext>
                </a:extLst>
              </p:cNvPr>
              <p:cNvCxnSpPr/>
              <p:nvPr/>
            </p:nvCxnSpPr>
            <p:spPr bwMode="auto">
              <a:xfrm rot="16200000" flipH="1" flipV="1">
                <a:off x="5208182" y="2413076"/>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5C2D989-034A-441B-B744-16EDE3E2EE0B}"/>
                  </a:ext>
                </a:extLst>
              </p:cNvPr>
              <p:cNvCxnSpPr/>
              <p:nvPr/>
            </p:nvCxnSpPr>
            <p:spPr bwMode="auto">
              <a:xfrm rot="16200000" flipV="1">
                <a:off x="5301845" y="2424187"/>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9A94CE3-A7C8-40C9-B763-82C643E1367B}"/>
                  </a:ext>
                </a:extLst>
              </p:cNvPr>
              <p:cNvCxnSpPr/>
              <p:nvPr/>
            </p:nvCxnSpPr>
            <p:spPr bwMode="auto">
              <a:xfrm rot="16200000">
                <a:off x="5432814" y="2504356"/>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B3BF44A1-6247-4A4F-8FC1-314B55F5D536}"/>
                  </a:ext>
                </a:extLst>
              </p:cNvPr>
              <p:cNvCxnSpPr/>
              <p:nvPr/>
            </p:nvCxnSpPr>
            <p:spPr bwMode="auto">
              <a:xfrm rot="16200000" flipV="1">
                <a:off x="4681133" y="2159075"/>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32F349B-C88F-4523-ABCB-977E739729A9}"/>
                  </a:ext>
                </a:extLst>
              </p:cNvPr>
              <p:cNvCxnSpPr/>
              <p:nvPr/>
            </p:nvCxnSpPr>
            <p:spPr bwMode="auto">
              <a:xfrm rot="16200000" flipV="1">
                <a:off x="5825720" y="2159075"/>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1A4AAE21-BB37-43FB-89FB-DE2FF028C818}"/>
                </a:ext>
              </a:extLst>
            </p:cNvPr>
            <p:cNvGrpSpPr/>
            <p:nvPr/>
          </p:nvGrpSpPr>
          <p:grpSpPr>
            <a:xfrm>
              <a:off x="6324600" y="3282429"/>
              <a:ext cx="595614" cy="398821"/>
              <a:chOff x="7012436" y="591779"/>
              <a:chExt cx="595614" cy="398821"/>
            </a:xfrm>
          </p:grpSpPr>
          <p:cxnSp>
            <p:nvCxnSpPr>
              <p:cNvPr id="62" name="Straight Arrow Connector 61">
                <a:extLst>
                  <a:ext uri="{FF2B5EF4-FFF2-40B4-BE49-F238E27FC236}">
                    <a16:creationId xmlns:a16="http://schemas.microsoft.com/office/drawing/2014/main" id="{7C26454D-96D6-4CD7-9E98-750EF7D7CC12}"/>
                  </a:ext>
                </a:extLst>
              </p:cNvPr>
              <p:cNvCxnSpPr/>
              <p:nvPr/>
            </p:nvCxnSpPr>
            <p:spPr>
              <a:xfrm rot="5400000">
                <a:off x="7255478" y="747558"/>
                <a:ext cx="0" cy="4860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3" name="TextBox 62">
                    <a:extLst>
                      <a:ext uri="{FF2B5EF4-FFF2-40B4-BE49-F238E27FC236}">
                        <a16:creationId xmlns:a16="http://schemas.microsoft.com/office/drawing/2014/main" id="{EE36CD27-9F49-420B-9C5E-E85185E44BCF}"/>
                      </a:ext>
                    </a:extLst>
                  </p:cNvPr>
                  <p:cNvSpPr txBox="1"/>
                  <p:nvPr/>
                </p:nvSpPr>
                <p:spPr>
                  <a:xfrm>
                    <a:off x="7179278" y="591779"/>
                    <a:ext cx="42877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𝑜</m:t>
                              </m:r>
                            </m:sub>
                          </m:sSub>
                        </m:oMath>
                      </m:oMathPara>
                    </a14:m>
                    <a:endParaRPr lang="en-US" sz="1800" dirty="0"/>
                  </a:p>
                </p:txBody>
              </p:sp>
            </mc:Choice>
            <mc:Fallback xmlns="">
              <p:sp>
                <p:nvSpPr>
                  <p:cNvPr id="63" name="TextBox 62">
                    <a:extLst>
                      <a:ext uri="{FF2B5EF4-FFF2-40B4-BE49-F238E27FC236}">
                        <a16:creationId xmlns:a16="http://schemas.microsoft.com/office/drawing/2014/main" id="{EE36CD27-9F49-420B-9C5E-E85185E44BCF}"/>
                      </a:ext>
                    </a:extLst>
                  </p:cNvPr>
                  <p:cNvSpPr txBox="1">
                    <a:spLocks noRot="1" noChangeAspect="1" noMove="1" noResize="1" noEditPoints="1" noAdjustHandles="1" noChangeArrowheads="1" noChangeShapeType="1" noTextEdit="1"/>
                  </p:cNvSpPr>
                  <p:nvPr/>
                </p:nvSpPr>
                <p:spPr>
                  <a:xfrm>
                    <a:off x="7179278" y="591779"/>
                    <a:ext cx="428772" cy="369332"/>
                  </a:xfrm>
                  <a:prstGeom prst="rect">
                    <a:avLst/>
                  </a:prstGeom>
                  <a:blipFill>
                    <a:blip r:embed="rId4"/>
                    <a:stretch>
                      <a:fillRect/>
                    </a:stretch>
                  </a:blipFill>
                </p:spPr>
                <p:txBody>
                  <a:bodyPr/>
                  <a:lstStyle/>
                  <a:p>
                    <a:r>
                      <a:rPr lang="en-US">
                        <a:noFill/>
                      </a:rPr>
                      <a:t> </a:t>
                    </a:r>
                  </a:p>
                </p:txBody>
              </p:sp>
            </mc:Fallback>
          </mc:AlternateContent>
        </p:grpSp>
        <p:cxnSp>
          <p:nvCxnSpPr>
            <p:cNvPr id="26" name="Straight Connector 25">
              <a:extLst>
                <a:ext uri="{FF2B5EF4-FFF2-40B4-BE49-F238E27FC236}">
                  <a16:creationId xmlns:a16="http://schemas.microsoft.com/office/drawing/2014/main" id="{28A90EA4-1281-4CBA-B2B1-DDF204428E9F}"/>
                </a:ext>
              </a:extLst>
            </p:cNvPr>
            <p:cNvCxnSpPr/>
            <p:nvPr/>
          </p:nvCxnSpPr>
          <p:spPr>
            <a:xfrm>
              <a:off x="4069605" y="4001662"/>
              <a:ext cx="0" cy="1232249"/>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CAA56B37-C81F-4834-B281-D666F54DF461}"/>
                </a:ext>
              </a:extLst>
            </p:cNvPr>
            <p:cNvGrpSpPr/>
            <p:nvPr/>
          </p:nvGrpSpPr>
          <p:grpSpPr>
            <a:xfrm>
              <a:off x="5591175" y="2546130"/>
              <a:ext cx="1724025" cy="300036"/>
              <a:chOff x="4289335" y="2548934"/>
              <a:chExt cx="1724025" cy="300036"/>
            </a:xfrm>
          </p:grpSpPr>
          <p:cxnSp>
            <p:nvCxnSpPr>
              <p:cNvPr id="53" name="Straight Connector 52">
                <a:extLst>
                  <a:ext uri="{FF2B5EF4-FFF2-40B4-BE49-F238E27FC236}">
                    <a16:creationId xmlns:a16="http://schemas.microsoft.com/office/drawing/2014/main" id="{8CAB5597-DD19-4BFA-8855-7DAE4030DE34}"/>
                  </a:ext>
                </a:extLst>
              </p:cNvPr>
              <p:cNvCxnSpPr/>
              <p:nvPr/>
            </p:nvCxnSpPr>
            <p:spPr bwMode="auto">
              <a:xfrm rot="16200000">
                <a:off x="4822735" y="2594971"/>
                <a:ext cx="138112" cy="4603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F7CADE9-CDDB-448A-82FB-256BC83B860A}"/>
                  </a:ext>
                </a:extLst>
              </p:cNvPr>
              <p:cNvCxnSpPr/>
              <p:nvPr/>
            </p:nvCxnSpPr>
            <p:spPr bwMode="auto">
              <a:xfrm rot="16200000" flipV="1">
                <a:off x="4823528" y="2641802"/>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14A5A19-198F-4E52-97E8-EF2B4654AF37}"/>
                  </a:ext>
                </a:extLst>
              </p:cNvPr>
              <p:cNvCxnSpPr/>
              <p:nvPr/>
            </p:nvCxnSpPr>
            <p:spPr bwMode="auto">
              <a:xfrm rot="16200000" flipH="1" flipV="1">
                <a:off x="4916397" y="2653708"/>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9D37E9E-7D8C-424F-9C07-7C1AF4CAB9C7}"/>
                  </a:ext>
                </a:extLst>
              </p:cNvPr>
              <p:cNvCxnSpPr/>
              <p:nvPr/>
            </p:nvCxnSpPr>
            <p:spPr bwMode="auto">
              <a:xfrm rot="16200000" flipV="1">
                <a:off x="5013236" y="2642595"/>
                <a:ext cx="276225" cy="920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2A4C7754-1C9C-41C8-9BE3-26CAF7212FF9}"/>
                  </a:ext>
                </a:extLst>
              </p:cNvPr>
              <p:cNvCxnSpPr/>
              <p:nvPr/>
            </p:nvCxnSpPr>
            <p:spPr bwMode="auto">
              <a:xfrm rot="16200000" flipH="1" flipV="1">
                <a:off x="5106103" y="2652915"/>
                <a:ext cx="276225" cy="936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AAB8D65-DF9C-47A7-91DB-D7C2E805C28D}"/>
                  </a:ext>
                </a:extLst>
              </p:cNvPr>
              <p:cNvCxnSpPr/>
              <p:nvPr/>
            </p:nvCxnSpPr>
            <p:spPr bwMode="auto">
              <a:xfrm rot="16200000" flipV="1">
                <a:off x="5199766" y="2664026"/>
                <a:ext cx="276225" cy="936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B4A611C-2481-40E5-8240-F5D4548BBC14}"/>
                  </a:ext>
                </a:extLst>
              </p:cNvPr>
              <p:cNvCxnSpPr/>
              <p:nvPr/>
            </p:nvCxnSpPr>
            <p:spPr bwMode="auto">
              <a:xfrm rot="16200000">
                <a:off x="5330735" y="2744195"/>
                <a:ext cx="160338" cy="460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692563E2-05E6-402A-8823-5DDB16CCED56}"/>
                  </a:ext>
                </a:extLst>
              </p:cNvPr>
              <p:cNvCxnSpPr/>
              <p:nvPr/>
            </p:nvCxnSpPr>
            <p:spPr bwMode="auto">
              <a:xfrm rot="16200000" flipV="1">
                <a:off x="4579054" y="2398914"/>
                <a:ext cx="0" cy="5794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48E8390-0233-460E-A114-D633970CA2C0}"/>
                  </a:ext>
                </a:extLst>
              </p:cNvPr>
              <p:cNvCxnSpPr/>
              <p:nvPr/>
            </p:nvCxnSpPr>
            <p:spPr bwMode="auto">
              <a:xfrm rot="16200000" flipV="1">
                <a:off x="5723641" y="2398914"/>
                <a:ext cx="0" cy="579438"/>
              </a:xfrm>
              <a:prstGeom prst="line">
                <a:avLst/>
              </a:prstGeom>
              <a:ln w="28575"/>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00954C47-4D7F-4A85-8706-749A37A907E3}"/>
                </a:ext>
              </a:extLst>
            </p:cNvPr>
            <p:cNvGrpSpPr/>
            <p:nvPr/>
          </p:nvGrpSpPr>
          <p:grpSpPr>
            <a:xfrm>
              <a:off x="5779208" y="3338216"/>
              <a:ext cx="155156" cy="288457"/>
              <a:chOff x="4753793" y="5244421"/>
              <a:chExt cx="155156" cy="288457"/>
            </a:xfrm>
          </p:grpSpPr>
          <p:cxnSp>
            <p:nvCxnSpPr>
              <p:cNvPr id="51" name="Straight Connector 50">
                <a:extLst>
                  <a:ext uri="{FF2B5EF4-FFF2-40B4-BE49-F238E27FC236}">
                    <a16:creationId xmlns:a16="http://schemas.microsoft.com/office/drawing/2014/main" id="{940C3959-649E-446E-B6BE-ECF8C93FE6E8}"/>
                  </a:ext>
                </a:extLst>
              </p:cNvPr>
              <p:cNvCxnSpPr/>
              <p:nvPr/>
            </p:nvCxnSpPr>
            <p:spPr>
              <a:xfrm>
                <a:off x="4823720" y="5244421"/>
                <a:ext cx="0" cy="18981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2" name="Isosceles Triangle 51">
                <a:extLst>
                  <a:ext uri="{FF2B5EF4-FFF2-40B4-BE49-F238E27FC236}">
                    <a16:creationId xmlns:a16="http://schemas.microsoft.com/office/drawing/2014/main" id="{8073D8EB-CD6A-4A67-8ED1-703A16A54FD4}"/>
                  </a:ext>
                </a:extLst>
              </p:cNvPr>
              <p:cNvSpPr/>
              <p:nvPr/>
            </p:nvSpPr>
            <p:spPr>
              <a:xfrm flipV="1">
                <a:off x="4753793" y="5434239"/>
                <a:ext cx="155156" cy="98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29" name="Group 28">
              <a:extLst>
                <a:ext uri="{FF2B5EF4-FFF2-40B4-BE49-F238E27FC236}">
                  <a16:creationId xmlns:a16="http://schemas.microsoft.com/office/drawing/2014/main" id="{A2AFE951-D79E-421F-8B0C-803D4839F701}"/>
                </a:ext>
              </a:extLst>
            </p:cNvPr>
            <p:cNvGrpSpPr/>
            <p:nvPr/>
          </p:nvGrpSpPr>
          <p:grpSpPr>
            <a:xfrm>
              <a:off x="5694522" y="2861074"/>
              <a:ext cx="300036" cy="491726"/>
              <a:chOff x="5694522" y="1554638"/>
              <a:chExt cx="300036" cy="491726"/>
            </a:xfrm>
          </p:grpSpPr>
          <p:cxnSp>
            <p:nvCxnSpPr>
              <p:cNvPr id="44" name="Straight Connector 43">
                <a:extLst>
                  <a:ext uri="{FF2B5EF4-FFF2-40B4-BE49-F238E27FC236}">
                    <a16:creationId xmlns:a16="http://schemas.microsoft.com/office/drawing/2014/main" id="{D0F4E5F9-1FEC-47ED-BEA3-C1E607572B9B}"/>
                  </a:ext>
                </a:extLst>
              </p:cNvPr>
              <p:cNvCxnSpPr/>
              <p:nvPr/>
            </p:nvCxnSpPr>
            <p:spPr bwMode="auto">
              <a:xfrm>
                <a:off x="5856446" y="1554638"/>
                <a:ext cx="138112" cy="4005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651B6DB-63C0-4735-AEE0-C64F07248868}"/>
                  </a:ext>
                </a:extLst>
              </p:cNvPr>
              <p:cNvCxnSpPr/>
              <p:nvPr/>
            </p:nvCxnSpPr>
            <p:spPr bwMode="auto">
              <a:xfrm flipV="1">
                <a:off x="5716747" y="1594694"/>
                <a:ext cx="276225" cy="8149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67C61E9-70BE-4526-9764-09D289A23F39}"/>
                  </a:ext>
                </a:extLst>
              </p:cNvPr>
              <p:cNvCxnSpPr/>
              <p:nvPr/>
            </p:nvCxnSpPr>
            <p:spPr bwMode="auto">
              <a:xfrm flipH="1" flipV="1">
                <a:off x="5705634" y="1676188"/>
                <a:ext cx="276225" cy="801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412DF803-4D54-4E3E-8393-7B9FFD138E04}"/>
                  </a:ext>
                </a:extLst>
              </p:cNvPr>
              <p:cNvCxnSpPr/>
              <p:nvPr/>
            </p:nvCxnSpPr>
            <p:spPr bwMode="auto">
              <a:xfrm flipV="1">
                <a:off x="5716747" y="1760446"/>
                <a:ext cx="276225" cy="801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1AF5974B-8AEB-40BD-A09B-C982C800109F}"/>
                  </a:ext>
                </a:extLst>
              </p:cNvPr>
              <p:cNvCxnSpPr/>
              <p:nvPr/>
            </p:nvCxnSpPr>
            <p:spPr bwMode="auto">
              <a:xfrm flipH="1" flipV="1">
                <a:off x="5705634" y="1840557"/>
                <a:ext cx="276225" cy="8149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48AFD92-26E6-4610-9E5F-B63FC56D6D9A}"/>
                  </a:ext>
                </a:extLst>
              </p:cNvPr>
              <p:cNvCxnSpPr/>
              <p:nvPr/>
            </p:nvCxnSpPr>
            <p:spPr bwMode="auto">
              <a:xfrm flipV="1">
                <a:off x="5694522" y="1922051"/>
                <a:ext cx="276225" cy="814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ABAD81A-8131-496A-823A-4E44BB197C27}"/>
                  </a:ext>
                </a:extLst>
              </p:cNvPr>
              <p:cNvCxnSpPr/>
              <p:nvPr/>
            </p:nvCxnSpPr>
            <p:spPr bwMode="auto">
              <a:xfrm>
                <a:off x="5696110" y="2006308"/>
                <a:ext cx="160338" cy="40056"/>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30" name="Straight Connector 29">
              <a:extLst>
                <a:ext uri="{FF2B5EF4-FFF2-40B4-BE49-F238E27FC236}">
                  <a16:creationId xmlns:a16="http://schemas.microsoft.com/office/drawing/2014/main" id="{FD3888C0-9F73-44BE-8AF1-F4BDFD6A7DF1}"/>
                </a:ext>
              </a:extLst>
            </p:cNvPr>
            <p:cNvCxnSpPr/>
            <p:nvPr/>
          </p:nvCxnSpPr>
          <p:spPr bwMode="auto">
            <a:xfrm flipV="1">
              <a:off x="5869689" y="2688633"/>
              <a:ext cx="0" cy="15594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DAF6E79F-B9E9-4081-BF71-6F55D46E289D}"/>
                </a:ext>
              </a:extLst>
            </p:cNvPr>
            <p:cNvSpPr txBox="1"/>
            <p:nvPr/>
          </p:nvSpPr>
          <p:spPr>
            <a:xfrm>
              <a:off x="6123504" y="2254470"/>
              <a:ext cx="708848" cy="369332"/>
            </a:xfrm>
            <a:prstGeom prst="rect">
              <a:avLst/>
            </a:prstGeom>
            <a:noFill/>
          </p:spPr>
          <p:txBody>
            <a:bodyPr wrap="none" rtlCol="0">
              <a:spAutoFit/>
            </a:bodyPr>
            <a:lstStyle/>
            <a:p>
              <a:r>
                <a:rPr lang="en-US" sz="1800" dirty="0"/>
                <a:t>50k</a:t>
              </a:r>
              <a:r>
                <a:rPr lang="en-US" sz="1800" dirty="0">
                  <a:latin typeface="Symbol" pitchFamily="18" charset="2"/>
                </a:rPr>
                <a:t>W</a:t>
              </a:r>
            </a:p>
          </p:txBody>
        </p:sp>
        <p:sp>
          <p:nvSpPr>
            <p:cNvPr id="32" name="TextBox 31">
              <a:extLst>
                <a:ext uri="{FF2B5EF4-FFF2-40B4-BE49-F238E27FC236}">
                  <a16:creationId xmlns:a16="http://schemas.microsoft.com/office/drawing/2014/main" id="{1F84BAF5-AD42-47CE-8403-75F5922D03EF}"/>
                </a:ext>
              </a:extLst>
            </p:cNvPr>
            <p:cNvSpPr txBox="1"/>
            <p:nvPr/>
          </p:nvSpPr>
          <p:spPr>
            <a:xfrm>
              <a:off x="5943600" y="2983468"/>
              <a:ext cx="708848" cy="369332"/>
            </a:xfrm>
            <a:prstGeom prst="rect">
              <a:avLst/>
            </a:prstGeom>
            <a:noFill/>
          </p:spPr>
          <p:txBody>
            <a:bodyPr wrap="none" rtlCol="0">
              <a:spAutoFit/>
            </a:bodyPr>
            <a:lstStyle/>
            <a:p>
              <a:r>
                <a:rPr lang="en-US" sz="1800" dirty="0"/>
                <a:t>20k</a:t>
              </a:r>
              <a:r>
                <a:rPr lang="en-US" sz="1800" dirty="0">
                  <a:latin typeface="Symbol" pitchFamily="18" charset="2"/>
                </a:rPr>
                <a:t>W</a:t>
              </a:r>
            </a:p>
          </p:txBody>
        </p:sp>
        <p:grpSp>
          <p:nvGrpSpPr>
            <p:cNvPr id="33" name="Group 32">
              <a:extLst>
                <a:ext uri="{FF2B5EF4-FFF2-40B4-BE49-F238E27FC236}">
                  <a16:creationId xmlns:a16="http://schemas.microsoft.com/office/drawing/2014/main" id="{266559F0-195F-4446-895B-850BABB474C0}"/>
                </a:ext>
              </a:extLst>
            </p:cNvPr>
            <p:cNvGrpSpPr/>
            <p:nvPr/>
          </p:nvGrpSpPr>
          <p:grpSpPr>
            <a:xfrm>
              <a:off x="6703705" y="4091014"/>
              <a:ext cx="609600" cy="838200"/>
              <a:chOff x="8229600" y="2083733"/>
              <a:chExt cx="609600" cy="838200"/>
            </a:xfrm>
          </p:grpSpPr>
          <p:sp>
            <p:nvSpPr>
              <p:cNvPr id="41" name="TextBox 40">
                <a:extLst>
                  <a:ext uri="{FF2B5EF4-FFF2-40B4-BE49-F238E27FC236}">
                    <a16:creationId xmlns:a16="http://schemas.microsoft.com/office/drawing/2014/main" id="{0EB1C33B-A2D0-4580-ACE5-3C0B0D9E3BD9}"/>
                  </a:ext>
                </a:extLst>
              </p:cNvPr>
              <p:cNvSpPr txBox="1"/>
              <p:nvPr/>
            </p:nvSpPr>
            <p:spPr>
              <a:xfrm>
                <a:off x="8374087" y="2083733"/>
                <a:ext cx="304800" cy="369332"/>
              </a:xfrm>
              <a:prstGeom prst="rect">
                <a:avLst/>
              </a:prstGeom>
              <a:noFill/>
            </p:spPr>
            <p:txBody>
              <a:bodyPr wrap="square" rtlCol="0">
                <a:spAutoFit/>
              </a:bodyPr>
              <a:lstStyle/>
              <a:p>
                <a:r>
                  <a:rPr lang="en-US" sz="1800" dirty="0"/>
                  <a:t>+</a:t>
                </a:r>
              </a:p>
            </p:txBody>
          </p:sp>
          <p:sp>
            <p:nvSpPr>
              <p:cNvPr id="42" name="TextBox 41">
                <a:extLst>
                  <a:ext uri="{FF2B5EF4-FFF2-40B4-BE49-F238E27FC236}">
                    <a16:creationId xmlns:a16="http://schemas.microsoft.com/office/drawing/2014/main" id="{0449484F-2C0D-4E72-9F73-580E395DB135}"/>
                  </a:ext>
                </a:extLst>
              </p:cNvPr>
              <p:cNvSpPr txBox="1"/>
              <p:nvPr/>
            </p:nvSpPr>
            <p:spPr>
              <a:xfrm>
                <a:off x="8363577" y="2552601"/>
                <a:ext cx="381000" cy="369332"/>
              </a:xfrm>
              <a:prstGeom prst="rect">
                <a:avLst/>
              </a:prstGeom>
              <a:noFill/>
            </p:spPr>
            <p:txBody>
              <a:bodyPr wrap="square" rtlCol="0">
                <a:spAutoFit/>
              </a:bodyPr>
              <a:lstStyle/>
              <a:p>
                <a:r>
                  <a:rPr lang="en-US" sz="1800" dirty="0"/>
                  <a:t>_</a:t>
                </a:r>
              </a:p>
            </p:txBody>
          </p:sp>
          <mc:AlternateContent xmlns:mc="http://schemas.openxmlformats.org/markup-compatibility/2006" xmlns:a14="http://schemas.microsoft.com/office/drawing/2010/main">
            <mc:Choice Requires="a14">
              <p:sp>
                <p:nvSpPr>
                  <p:cNvPr id="43" name="TextBox 42">
                    <a:extLst>
                      <a:ext uri="{FF2B5EF4-FFF2-40B4-BE49-F238E27FC236}">
                        <a16:creationId xmlns:a16="http://schemas.microsoft.com/office/drawing/2014/main" id="{9593E1A1-C5AA-4D2B-81B0-A3BEC0979034}"/>
                      </a:ext>
                    </a:extLst>
                  </p:cNvPr>
                  <p:cNvSpPr txBox="1"/>
                  <p:nvPr/>
                </p:nvSpPr>
                <p:spPr>
                  <a:xfrm>
                    <a:off x="8229600" y="2339708"/>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𝑜</m:t>
                              </m:r>
                            </m:sub>
                          </m:sSub>
                        </m:oMath>
                      </m:oMathPara>
                    </a14:m>
                    <a:endParaRPr lang="en-US" sz="1800" dirty="0"/>
                  </a:p>
                </p:txBody>
              </p:sp>
            </mc:Choice>
            <mc:Fallback xmlns="">
              <p:sp>
                <p:nvSpPr>
                  <p:cNvPr id="43" name="TextBox 42">
                    <a:extLst>
                      <a:ext uri="{FF2B5EF4-FFF2-40B4-BE49-F238E27FC236}">
                        <a16:creationId xmlns:a16="http://schemas.microsoft.com/office/drawing/2014/main" id="{9593E1A1-C5AA-4D2B-81B0-A3BEC0979034}"/>
                      </a:ext>
                    </a:extLst>
                  </p:cNvPr>
                  <p:cNvSpPr txBox="1">
                    <a:spLocks noRot="1" noChangeAspect="1" noMove="1" noResize="1" noEditPoints="1" noAdjustHandles="1" noChangeArrowheads="1" noChangeShapeType="1" noTextEdit="1"/>
                  </p:cNvSpPr>
                  <p:nvPr/>
                </p:nvSpPr>
                <p:spPr>
                  <a:xfrm>
                    <a:off x="8229600" y="2339708"/>
                    <a:ext cx="609600" cy="369332"/>
                  </a:xfrm>
                  <a:prstGeom prst="rect">
                    <a:avLst/>
                  </a:prstGeom>
                  <a:blipFill>
                    <a:blip r:embed="rId5"/>
                    <a:stretch>
                      <a:fillRect/>
                    </a:stretch>
                  </a:blipFill>
                </p:spPr>
                <p:txBody>
                  <a:bodyPr/>
                  <a:lstStyle/>
                  <a:p>
                    <a:r>
                      <a:rPr lang="en-US">
                        <a:noFill/>
                      </a:rPr>
                      <a:t> </a:t>
                    </a:r>
                  </a:p>
                </p:txBody>
              </p:sp>
            </mc:Fallback>
          </mc:AlternateContent>
        </p:grpSp>
        <p:grpSp>
          <p:nvGrpSpPr>
            <p:cNvPr id="34" name="Group 33">
              <a:extLst>
                <a:ext uri="{FF2B5EF4-FFF2-40B4-BE49-F238E27FC236}">
                  <a16:creationId xmlns:a16="http://schemas.microsoft.com/office/drawing/2014/main" id="{5AD091C9-3F5E-4578-B5AC-7922FCB6B2E8}"/>
                </a:ext>
              </a:extLst>
            </p:cNvPr>
            <p:cNvGrpSpPr/>
            <p:nvPr/>
          </p:nvGrpSpPr>
          <p:grpSpPr>
            <a:xfrm>
              <a:off x="5291960" y="2680140"/>
              <a:ext cx="609600" cy="838200"/>
              <a:chOff x="8229600" y="2083733"/>
              <a:chExt cx="609600" cy="838200"/>
            </a:xfrm>
          </p:grpSpPr>
          <p:sp>
            <p:nvSpPr>
              <p:cNvPr id="38" name="TextBox 37">
                <a:extLst>
                  <a:ext uri="{FF2B5EF4-FFF2-40B4-BE49-F238E27FC236}">
                    <a16:creationId xmlns:a16="http://schemas.microsoft.com/office/drawing/2014/main" id="{AF25C4B0-D943-416F-B522-239FEB323F38}"/>
                  </a:ext>
                </a:extLst>
              </p:cNvPr>
              <p:cNvSpPr txBox="1"/>
              <p:nvPr/>
            </p:nvSpPr>
            <p:spPr>
              <a:xfrm>
                <a:off x="8374087" y="2083733"/>
                <a:ext cx="304800" cy="369332"/>
              </a:xfrm>
              <a:prstGeom prst="rect">
                <a:avLst/>
              </a:prstGeom>
              <a:noFill/>
            </p:spPr>
            <p:txBody>
              <a:bodyPr wrap="square" rtlCol="0">
                <a:spAutoFit/>
              </a:bodyPr>
              <a:lstStyle/>
              <a:p>
                <a:r>
                  <a:rPr lang="en-US" sz="1800" dirty="0"/>
                  <a:t>+</a:t>
                </a:r>
              </a:p>
            </p:txBody>
          </p:sp>
          <p:sp>
            <p:nvSpPr>
              <p:cNvPr id="39" name="TextBox 38">
                <a:extLst>
                  <a:ext uri="{FF2B5EF4-FFF2-40B4-BE49-F238E27FC236}">
                    <a16:creationId xmlns:a16="http://schemas.microsoft.com/office/drawing/2014/main" id="{B04344F1-4FF5-4BB2-8CDA-B6741AFD5B62}"/>
                  </a:ext>
                </a:extLst>
              </p:cNvPr>
              <p:cNvSpPr txBox="1"/>
              <p:nvPr/>
            </p:nvSpPr>
            <p:spPr>
              <a:xfrm>
                <a:off x="8363577" y="2552601"/>
                <a:ext cx="381000" cy="369332"/>
              </a:xfrm>
              <a:prstGeom prst="rect">
                <a:avLst/>
              </a:prstGeom>
              <a:noFill/>
            </p:spPr>
            <p:txBody>
              <a:bodyPr wrap="square" rtlCol="0">
                <a:spAutoFit/>
              </a:bodyPr>
              <a:lstStyle/>
              <a:p>
                <a:r>
                  <a:rPr lang="en-US" sz="1800" dirty="0"/>
                  <a:t>_</a:t>
                </a:r>
              </a:p>
            </p:txBody>
          </p:sp>
          <mc:AlternateContent xmlns:mc="http://schemas.openxmlformats.org/markup-compatibility/2006" xmlns:a14="http://schemas.microsoft.com/office/drawing/2010/main">
            <mc:Choice Requires="a14">
              <p:sp>
                <p:nvSpPr>
                  <p:cNvPr id="40" name="TextBox 39">
                    <a:extLst>
                      <a:ext uri="{FF2B5EF4-FFF2-40B4-BE49-F238E27FC236}">
                        <a16:creationId xmlns:a16="http://schemas.microsoft.com/office/drawing/2014/main" id="{FAD3E920-962D-42CF-8509-46207A3E55BF}"/>
                      </a:ext>
                    </a:extLst>
                  </p:cNvPr>
                  <p:cNvSpPr txBox="1"/>
                  <p:nvPr/>
                </p:nvSpPr>
                <p:spPr>
                  <a:xfrm>
                    <a:off x="8229600" y="2339708"/>
                    <a:ext cx="60960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𝑣</m:t>
                              </m:r>
                            </m:e>
                            <m:sub>
                              <m:r>
                                <a:rPr lang="en-US" sz="1800" i="1">
                                  <a:latin typeface="Cambria Math"/>
                                </a:rPr>
                                <m:t>1</m:t>
                              </m:r>
                            </m:sub>
                          </m:sSub>
                        </m:oMath>
                      </m:oMathPara>
                    </a14:m>
                    <a:endParaRPr lang="en-US" sz="1800" dirty="0"/>
                  </a:p>
                </p:txBody>
              </p:sp>
            </mc:Choice>
            <mc:Fallback xmlns="">
              <p:sp>
                <p:nvSpPr>
                  <p:cNvPr id="40" name="TextBox 39">
                    <a:extLst>
                      <a:ext uri="{FF2B5EF4-FFF2-40B4-BE49-F238E27FC236}">
                        <a16:creationId xmlns:a16="http://schemas.microsoft.com/office/drawing/2014/main" id="{FAD3E920-962D-42CF-8509-46207A3E55BF}"/>
                      </a:ext>
                    </a:extLst>
                  </p:cNvPr>
                  <p:cNvSpPr txBox="1">
                    <a:spLocks noRot="1" noChangeAspect="1" noMove="1" noResize="1" noEditPoints="1" noAdjustHandles="1" noChangeArrowheads="1" noChangeShapeType="1" noTextEdit="1"/>
                  </p:cNvSpPr>
                  <p:nvPr/>
                </p:nvSpPr>
                <p:spPr>
                  <a:xfrm>
                    <a:off x="8229600" y="2339708"/>
                    <a:ext cx="609600" cy="369332"/>
                  </a:xfrm>
                  <a:prstGeom prst="rect">
                    <a:avLst/>
                  </a:prstGeom>
                  <a:blipFill>
                    <a:blip r:embed="rId6"/>
                    <a:stretch>
                      <a:fillRect/>
                    </a:stretch>
                  </a:blipFill>
                </p:spPr>
                <p:txBody>
                  <a:bodyPr/>
                  <a:lstStyle/>
                  <a:p>
                    <a:r>
                      <a:rPr lang="en-US">
                        <a:noFill/>
                      </a:rPr>
                      <a:t> </a:t>
                    </a:r>
                  </a:p>
                </p:txBody>
              </p:sp>
            </mc:Fallback>
          </mc:AlternateContent>
        </p:grpSp>
        <p:grpSp>
          <p:nvGrpSpPr>
            <p:cNvPr id="35" name="Group 34">
              <a:extLst>
                <a:ext uri="{FF2B5EF4-FFF2-40B4-BE49-F238E27FC236}">
                  <a16:creationId xmlns:a16="http://schemas.microsoft.com/office/drawing/2014/main" id="{FF67531F-2791-47AE-9307-5980D6179020}"/>
                </a:ext>
              </a:extLst>
            </p:cNvPr>
            <p:cNvGrpSpPr/>
            <p:nvPr/>
          </p:nvGrpSpPr>
          <p:grpSpPr>
            <a:xfrm>
              <a:off x="4356297" y="2720806"/>
              <a:ext cx="590291" cy="369332"/>
              <a:chOff x="7012436" y="1102785"/>
              <a:chExt cx="590291" cy="369332"/>
            </a:xfrm>
          </p:grpSpPr>
          <p:cxnSp>
            <p:nvCxnSpPr>
              <p:cNvPr id="36" name="Straight Arrow Connector 35">
                <a:extLst>
                  <a:ext uri="{FF2B5EF4-FFF2-40B4-BE49-F238E27FC236}">
                    <a16:creationId xmlns:a16="http://schemas.microsoft.com/office/drawing/2014/main" id="{D25FDF23-BE17-4861-8190-3AE632F15AA4}"/>
                  </a:ext>
                </a:extLst>
              </p:cNvPr>
              <p:cNvCxnSpPr/>
              <p:nvPr/>
            </p:nvCxnSpPr>
            <p:spPr>
              <a:xfrm rot="16200000" flipH="1">
                <a:off x="7255478" y="942096"/>
                <a:ext cx="0" cy="48608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DFE64BE9-C686-40C1-B8CE-A1DF404F066C}"/>
                      </a:ext>
                    </a:extLst>
                  </p:cNvPr>
                  <p:cNvSpPr txBox="1"/>
                  <p:nvPr/>
                </p:nvSpPr>
                <p:spPr>
                  <a:xfrm>
                    <a:off x="7179278" y="1102785"/>
                    <a:ext cx="42344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a:rPr>
                                <m:t>𝑖</m:t>
                              </m:r>
                            </m:e>
                            <m:sub>
                              <m:r>
                                <a:rPr lang="en-US" sz="1800" i="1">
                                  <a:latin typeface="Cambria Math"/>
                                </a:rPr>
                                <m:t>2</m:t>
                              </m:r>
                            </m:sub>
                          </m:sSub>
                        </m:oMath>
                      </m:oMathPara>
                    </a14:m>
                    <a:endParaRPr lang="en-US" sz="1800" dirty="0"/>
                  </a:p>
                </p:txBody>
              </p:sp>
            </mc:Choice>
            <mc:Fallback xmlns="">
              <p:sp>
                <p:nvSpPr>
                  <p:cNvPr id="37" name="TextBox 36">
                    <a:extLst>
                      <a:ext uri="{FF2B5EF4-FFF2-40B4-BE49-F238E27FC236}">
                        <a16:creationId xmlns:a16="http://schemas.microsoft.com/office/drawing/2014/main" id="{DFE64BE9-C686-40C1-B8CE-A1DF404F066C}"/>
                      </a:ext>
                    </a:extLst>
                  </p:cNvPr>
                  <p:cNvSpPr txBox="1">
                    <a:spLocks noRot="1" noChangeAspect="1" noMove="1" noResize="1" noEditPoints="1" noAdjustHandles="1" noChangeArrowheads="1" noChangeShapeType="1" noTextEdit="1"/>
                  </p:cNvSpPr>
                  <p:nvPr/>
                </p:nvSpPr>
                <p:spPr>
                  <a:xfrm>
                    <a:off x="7179278" y="1102785"/>
                    <a:ext cx="423449" cy="369332"/>
                  </a:xfrm>
                  <a:prstGeom prst="rect">
                    <a:avLst/>
                  </a:prstGeom>
                  <a:blipFill>
                    <a:blip r:embed="rId7"/>
                    <a:stretch>
                      <a:fillRect b="-1667"/>
                    </a:stretch>
                  </a:blipFill>
                </p:spPr>
                <p:txBody>
                  <a:bodyPr/>
                  <a:lstStyle/>
                  <a:p>
                    <a:r>
                      <a:rPr lang="en-US">
                        <a:noFill/>
                      </a:rPr>
                      <a:t> </a:t>
                    </a:r>
                  </a:p>
                </p:txBody>
              </p:sp>
            </mc:Fallback>
          </mc:AlternateContent>
        </p:grpSp>
      </p:grpSp>
      <p:grpSp>
        <p:nvGrpSpPr>
          <p:cNvPr id="96" name="Group 95">
            <a:extLst>
              <a:ext uri="{FF2B5EF4-FFF2-40B4-BE49-F238E27FC236}">
                <a16:creationId xmlns:a16="http://schemas.microsoft.com/office/drawing/2014/main" id="{2E869E13-3400-4B70-8AA4-99452FA65256}"/>
              </a:ext>
            </a:extLst>
          </p:cNvPr>
          <p:cNvGrpSpPr/>
          <p:nvPr/>
        </p:nvGrpSpPr>
        <p:grpSpPr>
          <a:xfrm>
            <a:off x="5301726" y="2655348"/>
            <a:ext cx="609600" cy="588084"/>
            <a:chOff x="2099325" y="4252871"/>
            <a:chExt cx="609600" cy="588084"/>
          </a:xfrm>
        </p:grpSpPr>
        <p:sp>
          <p:nvSpPr>
            <p:cNvPr id="97" name="Oval 96">
              <a:extLst>
                <a:ext uri="{FF2B5EF4-FFF2-40B4-BE49-F238E27FC236}">
                  <a16:creationId xmlns:a16="http://schemas.microsoft.com/office/drawing/2014/main" id="{B3F410FD-8044-4048-A5FE-97F3D3F1E851}"/>
                </a:ext>
              </a:extLst>
            </p:cNvPr>
            <p:cNvSpPr/>
            <p:nvPr/>
          </p:nvSpPr>
          <p:spPr>
            <a:xfrm rot="5400000">
              <a:off x="2472114" y="477999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8" name="Straight Connector 97">
              <a:extLst>
                <a:ext uri="{FF2B5EF4-FFF2-40B4-BE49-F238E27FC236}">
                  <a16:creationId xmlns:a16="http://schemas.microsoft.com/office/drawing/2014/main" id="{E814B7C8-17B2-4839-9DA3-ED224D4F90F0}"/>
                </a:ext>
              </a:extLst>
            </p:cNvPr>
            <p:cNvCxnSpPr>
              <a:endCxn id="97" idx="6"/>
            </p:cNvCxnSpPr>
            <p:nvPr/>
          </p:nvCxnSpPr>
          <p:spPr>
            <a:xfrm>
              <a:off x="2494973" y="4513297"/>
              <a:ext cx="1" cy="32765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4BF65460-CC45-4010-B823-4136D6290C94}"/>
                </a:ext>
              </a:extLst>
            </p:cNvPr>
            <p:cNvSpPr txBox="1"/>
            <p:nvPr/>
          </p:nvSpPr>
          <p:spPr>
            <a:xfrm>
              <a:off x="2099325" y="4252871"/>
              <a:ext cx="609600" cy="369332"/>
            </a:xfrm>
            <a:prstGeom prst="rect">
              <a:avLst/>
            </a:prstGeom>
            <a:noFill/>
          </p:spPr>
          <p:txBody>
            <a:bodyPr wrap="square" rtlCol="0">
              <a:spAutoFit/>
            </a:bodyPr>
            <a:lstStyle/>
            <a:p>
              <a:r>
                <a:rPr lang="en-US" sz="1800" dirty="0"/>
                <a:t>15V</a:t>
              </a:r>
            </a:p>
          </p:txBody>
        </p:sp>
      </p:grpSp>
      <p:grpSp>
        <p:nvGrpSpPr>
          <p:cNvPr id="100" name="Group 99">
            <a:extLst>
              <a:ext uri="{FF2B5EF4-FFF2-40B4-BE49-F238E27FC236}">
                <a16:creationId xmlns:a16="http://schemas.microsoft.com/office/drawing/2014/main" id="{F610057D-9B2C-4D98-96C2-414D90757BDC}"/>
              </a:ext>
            </a:extLst>
          </p:cNvPr>
          <p:cNvGrpSpPr/>
          <p:nvPr/>
        </p:nvGrpSpPr>
        <p:grpSpPr>
          <a:xfrm>
            <a:off x="5257800" y="3331284"/>
            <a:ext cx="762000" cy="661894"/>
            <a:chOff x="2055666" y="5023835"/>
            <a:chExt cx="762000" cy="661894"/>
          </a:xfrm>
        </p:grpSpPr>
        <p:sp>
          <p:nvSpPr>
            <p:cNvPr id="101" name="Oval 100">
              <a:extLst>
                <a:ext uri="{FF2B5EF4-FFF2-40B4-BE49-F238E27FC236}">
                  <a16:creationId xmlns:a16="http://schemas.microsoft.com/office/drawing/2014/main" id="{A3F00535-C832-41A8-B58D-34E8DD611BEF}"/>
                </a:ext>
              </a:extLst>
            </p:cNvPr>
            <p:cNvSpPr/>
            <p:nvPr/>
          </p:nvSpPr>
          <p:spPr>
            <a:xfrm rot="16200000" flipV="1">
              <a:off x="2472115" y="5008595"/>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02" name="Straight Connector 101">
              <a:extLst>
                <a:ext uri="{FF2B5EF4-FFF2-40B4-BE49-F238E27FC236}">
                  <a16:creationId xmlns:a16="http://schemas.microsoft.com/office/drawing/2014/main" id="{185A0043-5FEC-460E-BC79-EE54ED04A632}"/>
                </a:ext>
              </a:extLst>
            </p:cNvPr>
            <p:cNvCxnSpPr>
              <a:endCxn id="101" idx="6"/>
            </p:cNvCxnSpPr>
            <p:nvPr/>
          </p:nvCxnSpPr>
          <p:spPr>
            <a:xfrm flipH="1" flipV="1">
              <a:off x="2494975" y="5023836"/>
              <a:ext cx="7884" cy="32765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0CDAB2E0-C769-4C3F-BFD9-FF281729B2D8}"/>
                </a:ext>
              </a:extLst>
            </p:cNvPr>
            <p:cNvSpPr txBox="1"/>
            <p:nvPr/>
          </p:nvSpPr>
          <p:spPr>
            <a:xfrm>
              <a:off x="2055666" y="5316397"/>
              <a:ext cx="762000" cy="369332"/>
            </a:xfrm>
            <a:prstGeom prst="rect">
              <a:avLst/>
            </a:prstGeom>
            <a:noFill/>
          </p:spPr>
          <p:txBody>
            <a:bodyPr wrap="square" rtlCol="0">
              <a:spAutoFit/>
            </a:bodyPr>
            <a:lstStyle/>
            <a:p>
              <a:r>
                <a:rPr lang="en-US" sz="1800" dirty="0"/>
                <a:t>-15V</a:t>
              </a:r>
            </a:p>
          </p:txBody>
        </p:sp>
      </p:grpSp>
      <p:sp>
        <p:nvSpPr>
          <p:cNvPr id="104" name="Isosceles Triangle 103">
            <a:extLst>
              <a:ext uri="{FF2B5EF4-FFF2-40B4-BE49-F238E27FC236}">
                <a16:creationId xmlns:a16="http://schemas.microsoft.com/office/drawing/2014/main" id="{02D2F0F4-2F2E-45A2-94B7-B39F0B17493A}"/>
              </a:ext>
            </a:extLst>
          </p:cNvPr>
          <p:cNvSpPr/>
          <p:nvPr/>
        </p:nvSpPr>
        <p:spPr>
          <a:xfrm flipV="1">
            <a:off x="3537965" y="4761903"/>
            <a:ext cx="155156" cy="98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Isosceles Triangle 104">
            <a:extLst>
              <a:ext uri="{FF2B5EF4-FFF2-40B4-BE49-F238E27FC236}">
                <a16:creationId xmlns:a16="http://schemas.microsoft.com/office/drawing/2014/main" id="{2968CEFB-7A5B-45CE-93F2-F855D88ACC9F}"/>
              </a:ext>
            </a:extLst>
          </p:cNvPr>
          <p:cNvSpPr/>
          <p:nvPr/>
        </p:nvSpPr>
        <p:spPr>
          <a:xfrm flipV="1">
            <a:off x="4362517" y="4720445"/>
            <a:ext cx="155156" cy="98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6" name="Isosceles Triangle 105">
            <a:extLst>
              <a:ext uri="{FF2B5EF4-FFF2-40B4-BE49-F238E27FC236}">
                <a16:creationId xmlns:a16="http://schemas.microsoft.com/office/drawing/2014/main" id="{A7E77252-AC8E-416B-B85F-DE960DC9D7DD}"/>
              </a:ext>
            </a:extLst>
          </p:cNvPr>
          <p:cNvSpPr/>
          <p:nvPr/>
        </p:nvSpPr>
        <p:spPr>
          <a:xfrm flipV="1">
            <a:off x="7619810" y="4777639"/>
            <a:ext cx="155156" cy="986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mc:Choice xmlns:p14="http://schemas.microsoft.com/office/powerpoint/2010/main" Requires="p14">
          <p:contentPart p14:bwMode="auto" r:id="rId8">
            <p14:nvContentPartPr>
              <p14:cNvPr id="107" name="Ink 106">
                <a:extLst>
                  <a:ext uri="{FF2B5EF4-FFF2-40B4-BE49-F238E27FC236}">
                    <a16:creationId xmlns:a16="http://schemas.microsoft.com/office/drawing/2014/main" id="{23DCE051-1C29-4A8E-BE9D-4830336126F8}"/>
                  </a:ext>
                </a:extLst>
              </p14:cNvPr>
              <p14:cNvContentPartPr/>
              <p14:nvPr/>
            </p14:nvContentPartPr>
            <p14:xfrm>
              <a:off x="112680" y="1402560"/>
              <a:ext cx="11465640" cy="4968000"/>
            </p14:xfrm>
          </p:contentPart>
        </mc:Choice>
        <mc:Fallback>
          <p:pic>
            <p:nvPicPr>
              <p:cNvPr id="107" name="Ink 106">
                <a:extLst>
                  <a:ext uri="{FF2B5EF4-FFF2-40B4-BE49-F238E27FC236}">
                    <a16:creationId xmlns:a16="http://schemas.microsoft.com/office/drawing/2014/main" id="{23DCE051-1C29-4A8E-BE9D-4830336126F8}"/>
                  </a:ext>
                </a:extLst>
              </p:cNvPr>
              <p:cNvPicPr/>
              <p:nvPr/>
            </p:nvPicPr>
            <p:blipFill>
              <a:blip r:embed="rId9"/>
              <a:stretch>
                <a:fillRect/>
              </a:stretch>
            </p:blipFill>
            <p:spPr>
              <a:xfrm>
                <a:off x="103320" y="1393200"/>
                <a:ext cx="11484360" cy="4986720"/>
              </a:xfrm>
              <a:prstGeom prst="rect">
                <a:avLst/>
              </a:prstGeom>
            </p:spPr>
          </p:pic>
        </mc:Fallback>
      </mc:AlternateContent>
    </p:spTree>
    <p:extLst>
      <p:ext uri="{BB962C8B-B14F-4D97-AF65-F5344CB8AC3E}">
        <p14:creationId xmlns:p14="http://schemas.microsoft.com/office/powerpoint/2010/main" val="2228431683"/>
      </p:ext>
    </p:extLst>
  </p:cSld>
  <p:clrMapOvr>
    <a:masterClrMapping/>
  </p:clrMapOvr>
</p:sld>
</file>

<file path=ppt/theme/theme1.xml><?xml version="1.0" encoding="utf-8"?>
<a:theme xmlns:a="http://schemas.openxmlformats.org/drawingml/2006/main" name="Capsules">
  <a:themeElements>
    <a:clrScheme name="Custom 4">
      <a:dk1>
        <a:sysClr val="windowText" lastClr="000000"/>
      </a:dk1>
      <a:lt1>
        <a:sysClr val="window" lastClr="FFFFFF"/>
      </a:lt1>
      <a:dk2>
        <a:srgbClr val="5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Tamu.potx" id="{D319F705-7D6B-42A9-8290-E44552063D9C}" vid="{A0E7E341-871B-4BE6-A09B-E0E6CBF588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0</TotalTime>
  <Words>1519</Words>
  <Application>Microsoft Office PowerPoint</Application>
  <PresentationFormat>Widescreen</PresentationFormat>
  <Paragraphs>344</Paragraphs>
  <Slides>16</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Cambria Math</vt:lpstr>
      <vt:lpstr>Helvetica</vt:lpstr>
      <vt:lpstr>Symbol</vt:lpstr>
      <vt:lpstr>Times New Roman</vt:lpstr>
      <vt:lpstr>Wingdings</vt:lpstr>
      <vt:lpstr>Capsules</vt:lpstr>
      <vt:lpstr>ECEN 214, Spring 2022 Electrical Circuit Theory</vt:lpstr>
      <vt:lpstr>Main Topics for Exam 1</vt:lpstr>
      <vt:lpstr>Operational Amplifiers (Op-Amps)</vt:lpstr>
      <vt:lpstr>Op-Amp Voltages and Currents</vt:lpstr>
      <vt:lpstr>Op-Amp Regions of Operation</vt:lpstr>
      <vt:lpstr>Ideal Op-Amp Equations</vt:lpstr>
      <vt:lpstr>Analyzing Op-Amp Circuits</vt:lpstr>
      <vt:lpstr>Example 2</vt:lpstr>
      <vt:lpstr>Example 3</vt:lpstr>
      <vt:lpstr>Op Amp Configurations</vt:lpstr>
      <vt:lpstr>Inverting Amplifier</vt:lpstr>
      <vt:lpstr>Summing Amplifier</vt:lpstr>
      <vt:lpstr>Non-Inverting Amplifier</vt:lpstr>
      <vt:lpstr>Difference Amplifier</vt:lpstr>
      <vt:lpstr>Voltage Comparator</vt:lpstr>
      <vt:lpstr>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 Fall 2021 Methods of Electric Power System Analysis</dc:title>
  <dc:creator>Birchfield, Adam Barlow</dc:creator>
  <cp:lastModifiedBy>Adam Birchfield</cp:lastModifiedBy>
  <cp:revision>91</cp:revision>
  <cp:lastPrinted>2011-08-22T16:49:24Z</cp:lastPrinted>
  <dcterms:created xsi:type="dcterms:W3CDTF">2021-11-08T20:57:05Z</dcterms:created>
  <dcterms:modified xsi:type="dcterms:W3CDTF">2022-02-15T16:23:28Z</dcterms:modified>
</cp:coreProperties>
</file>