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4"/>
  </p:notesMasterIdLst>
  <p:handoutMasterIdLst>
    <p:handoutMasterId r:id="rId15"/>
  </p:handoutMasterIdLst>
  <p:sldIdLst>
    <p:sldId id="356" r:id="rId2"/>
    <p:sldId id="387" r:id="rId3"/>
    <p:sldId id="378" r:id="rId4"/>
    <p:sldId id="380" r:id="rId5"/>
    <p:sldId id="383" r:id="rId6"/>
    <p:sldId id="384" r:id="rId7"/>
    <p:sldId id="385" r:id="rId8"/>
    <p:sldId id="388" r:id="rId9"/>
    <p:sldId id="389" r:id="rId10"/>
    <p:sldId id="390" r:id="rId11"/>
    <p:sldId id="391" r:id="rId12"/>
    <p:sldId id="359" r:id="rId13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5088" autoAdjust="0"/>
  </p:normalViewPr>
  <p:slideViewPr>
    <p:cSldViewPr>
      <p:cViewPr varScale="1">
        <p:scale>
          <a:sx n="102" d="100"/>
          <a:sy n="102" d="100"/>
        </p:scale>
        <p:origin x="882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3-02T22:13:04.1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32550 1581 240 0,'0'0'133'0,"0"0"0"0,0 0-10 15,0 0-23-15,0 0 38 0,0 0 21 16,0 0 28-16,0 0-16 0,0 0-32 0,0 0 4 16,0 0-10-16,0 0 0 0,0 0-15 15,0 0-11-15,0 0-12 0,0 0 7 16,8-34-20-16,-8 34-7 0,0 0-11 0,3-9-29 15,-3 9 27-15,0 0-26 0,0 0 7 0,2-12-15 16,-2 12 18-16,0 0-28 0,-5-10 18 16,5 10-15-16,-7-7-1 0,7 7-20 0,-7-7 18 15,7 7-15-15,-10-5 2 0,10 5 0 16,0 0 18-16,-12-3-18 0,12 3 5 0,0 0 3 16,-17-2 13-16,17 2-32 0,0 0 27 0,-13 2-26 15,13-2 15-15,0 0-2 0,0 0-6 16,0 0-14-16,0 0 22 0,0 0 0 15,0 0-18-15,0 0 13 0,0 0 3 0,0 0 5 16,0 0 2-16,0 0-20 0,0 0 26 16,0 0-1-16,0 0 1 0,0 0-14 0,0 0 9 15,28-21 4-15,-24 17 11 0,-4 4-11 0,9-13 19 16,-6 8-19-16,-3 5-2 0,7-13 5 16,-7 13-10-16,1-11 5 0,-1 11-16 0,0-13 4 15,0 13 14-15,-6-9-2 0,6 9 2 16,-8-11-20-16,2 6 13 0,6 5-8 0,-11-5 23 15,11 5-38-15,-14-2 18 0,14 2-16 0,-14 2-2 16,14-2 15-16,-14 5 10 0,14-5-20 16,-13 14 16-16,9-7-11 0,-2 0-23 15,6-7 10-15,-7 18 18 0,7-9-18 0,0-9 21 16,0 16-11-16,0-16 11 0,5 12-13 16,-5-12 28-16,8 10-10 0,-8-10-13 0,10 6 0 15,-10-6 10-15,0 0-15 16,16-2-13-16,-16 2-23 0,0 0-13 0,13-8-43 0,-13 8-67 15,7-11-51-15,-7 11-46 0,3-8 28 0,-3 8-297 16,0 0 31-16,0-13-5 0,0 13 46 16,0 0 91-16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3-07T22:29:36.3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25628 5350 670 0,'0'0'261'0,"0"0"-18"0,0 0-63 16,0 0 9-16,0 0-28 0,8-16-5 15,-8 16-30-15,0 0-11 0,0 0-2 0,0 0-16 16,0 0-18-16,0 0 8 0,0 0-7 0,4-10 14 15,-4 10-45-15,0 0 15 16,0 0-26-16,0 0 11 0,0 0-18 0,0 0-11 16,0 0 19-16,0 0 12 0,0 0-28 0,0 0 2 15,0 0-4-15,0 0 10 0,0 0-26 0,0 0 8 0,0 0-13 0,15 22 10 16,-15-22 3-16,0 0-3 0,6 8-10 16,-6-8-10-16,0 0-11 0,0 0 6 0,0 0-29 15,4 13 57-15,-4-13-23 0,0 0 2 0,0 0 0 16,0 0-2-16,3 9 13 0,-3-9 25 15,0 0-28-15,0 0 8 0,0 0 4 16,8 6-12-16,-8-6 5 0,0 0 3 0,0 0 0 16,10 8 33-16,-10-8-23 0,0 0-11 15,9 6 14-15,-9-6 7 0,0 0-10 0,10 4 5 16,-10-4-10-16,0 0 0 0,0 0 15 31,11 6-26-31,-11-6 6 0,0 0 28 0,12 3 2 0,-12-3-25 0,0 0-3 16,0 0 6-16,15 2-6 0,-15-2 28 0,0 0 3 15,0 0-18-15,17-1-10 0,-17 1 10 0,0 0-20 16,0 0 7-16,18-1 5 0,-18 1 24 16,0 0-39-16,0 0 25 0,17 2-17 15,-17-2-13-15,0 0 25 0,14 2 6 0,-14-2-31 16,10 3 7-16,-10-3-2 0,0 0-5 0,14 2 13 16,-14-2 12-16,0 0-15 0,13 3 16 15,-13-3-16-15,0 0 5 0,16 1-12 0,-16-1 9 16,0 0 4-16,15 2 12 15,-15-2-11-15,0 0 6 16,18 0-7-16,-18 0-4 0,13 1 9 0,-13-1-9 0,0 0-7 16,17 1 8-16,-17-1-8 0,0 0 5 0,17 1 0 15,-17-1-7-15,0 0 15 0,0 0-16 16,20 0-2-16,-20 0 15 0,0 0-7 0,11 0 2 16,-11 0-5-16,0 0 18 0,16-1-39 15,-16 1 21-15,11-1 5 0,-11 1 3 16,0 0-13-16,19-3-5 0,-19 3-6 0,13-1 11 0,-13 1 5 15,14-1 5-15,-14 1-5 16,0 0 8-16,19-2-8 0,-19 2 3 0,14-1 2 0,-14 1 13 16,11-1-24-16,-11 1 14 15,12-3 10-15,-12 3-21 0,0 0-12 0,16-1 20 0,-16 1-2 0,0 0-3 0,12-3 0 16,-12 3 15-16,12-2-23 0,-12 2 14 16,0 0-1-16,13-1-3 0,-13 1-2 0,0 0 13 15,0 0-10-15,19 1 12 0,-19-1-23 0,0 0 11 16,17 2-6-16,-17-2 19 15,0 0-16-15,18 1 7 0,-18-1-25 0,12 0 21 16,-12 0-18-16,0 0 17 0,18 0 16 0,-18 0-18 16,15 0-5-16,-15 0 18 0,0 0-18 15,18 0 5-15,-18 0-3 0,14-1 13 0,-14 1-17 16,11-2 2-16,-11 2-3 0,0 0 10 16,18-3 14-1,-18 3-24-15,11-1 18 0,-11 1 1 0,0 0-24 0,16-3-3 0,-16 3-7 16,0 0 26-16,16-1-6 0,-16 1 8 15,11-2 3-15,-11 2-8 0,0 0-5 0,20-1 0 16,-20 1 10-16,14-1 3 0,-14 1-21 16,18 0 28-16,-18 0-4 0,15-2-9 15,-15 2-15-15,18 2 24 0,-18-2-22 0,17 0 22 16,-17 0-19-16,15 0 13 0,-15 0 0 0,16 0-7 16,-16 0 32-16,15 0-37 0,-15 0-6 15,0 0 18-15,21 0-10 0,-21 0 5 0,13 1-8 16,-13-1 21-16,16 1-28 15,-16-1 12-15,17 2-7 16,-17-2-1-16,17 1 27 0,-17-1-14 0,17 2 1 0,-17-2 2 16,18 2 3-16,-7 0-3 0,-11-2-13 0,16 1 18 15,-16-1-27-15,18 0 17 0,-18 0-8 16,16 0 13-16,-16 0-20 0,15-1 22 0,-15 1-12 16,17-2 0-16,-17 2-5 0,15-1 10 15,-15 1 10-15,18-1-7 0,-18 1-9 0,15 0 17 16,-15 0-24-16,19-2 18 0,-19 2-5 0,16 0 10 15,-16 0-5-15,17 0 18 16,-5-1-25-16,-12 1 2 0,18-2-13 0,-18 2 5 16,18-1 1-16,-18 1 12 0,17-3-13 15,-7 2 16-15,-10 1-29 0,17-1 26 0,-17 1-15 0,17 0 0 0,-17 0 0 0,19 0 0 16,-19 0 7-16,18 1 3 0,-18-1-3 0,16 1 9 16,-16-1-24-16,18 2 25 15,-18-2-19-15,18 2 19 0,-18-2-17 0,16 2 28 0,-16-2-18 16,20 1-13-16,-20-1 11 0,18 2 7 15,-18-2-18-15,20 1 18 0,-20-1-2 0,19 1 2 16,-19-1-13-16,15 2 11 0,-15-2-14 16,21 0 4-16,-21 0-9 0,17 1 19 15,-17-1 4-15,18 2-7 0,-18-2-10 0,15 1 10 16,-15-1-15-16,17 1 30 0,-17-1-22 16,15 0 22-1,-15 0-30-15,14-1 20 0,-14 1-18 0,15 1 3 0,-15-1-3 16,14-1 15-16,-14 1-2 0,0 0 6 0,19 1-9 15,-19-1-12-15,15 0 4 0,-15 0 14 16,15 4-11-16,-15-4 34 0,16 3-31 0,-7 0 7 16,-9-3-9-16,21 5 9 0,-13-2 16 15,6 2-20-15,-5-3 4 0,-9-2-17 0,22 7-1 0,-13-3 14 16,2-1 22-16,1 1-17 0,-12-4-3 0,20 7 0 16,-9-5-21-16,-2 1 14 0,-9-3-4 15,19 4 14-15,-19-4 7 0,19 4-2 16,-9-3-13-16,-10-1 5 15,17 2-3-15,-17-2 13 0,18 1-27 16,-18-1 27-16,16 3-18 0,-16-3 0 0,18 3-2 16,-18-3 10-16,15 2-13 0,-3 0 21 0,-12-2 7 15,19 2 3-15,-19-2-36 0,17 1 16 16,-17-1 2-16,18 2 10 0,-7 0-5 0,-11-2 5 16,19 2-22-16,-19-2 4 0,15 0 0 15,-15 0-4-15,19-1 6 0,-19 1-4 16,16 0-23-16,-16 0 23 0,16-3-13 0,-16 3 5 0,13-2 7 15,-13 2-1-15,11-3-19 0,-11 3 0 16,12-2-10-16,-12 2 26 0,0 0-16 16,15-4 3-16,-15 4-18 0,0 0-3 15,14-3 13-15,-14 3-17 0,0 0 4 0,10-2 0 0,-10 2-4 0,0 0-6 0,11-2 8 32,-11 2 5-32,0 0-8 0,13-1 15 0,-13 1 16 15,0 0 0-15,0 0 16 0,14-2-6 16,-14 2-15-16,0 0 5 0,0 0-8 0,0 0 23 15,0 0-12-15,0 0 2 0,0 0-23 16,0 0 18-16,0 0 13 0,0 0-3 0,0 0 5 16,0 0 1-16,0 0-17 0,0 0 14 0,0 0 3 15,0 0-6-15,0 0-3 0,0 0 22 16,0 0-9-16,0 0-7 0,-35 10-3 0,35-10-5 16,-19 0 3-16,19 0 27 0,-18-1 1 15,4-2 3-15,3 2-37 0,-2 0 13 0,13 1 3 0,-27-2 23 16,13 0-36-16,1 2 31 0,-1-2-26 0,0 2 18 15,1-2 1-15,-3 1 1 0,1 1 1 16,1 0 0-16,-1-1 4 0,1 1-1 0,-1 0-6 16,-1 1 23-16,4-1-13 0,-6 0 16 15,3 0-23-15,1 1 12 0,-3-1-2 0,2 0 8 16,-2-1 12-16,1 0-30 0,-1 0 7 0,-4-1-2 16,1 0-11-16,2 0 14 0,-4-1-19 15,3 0-2-15,2 0 8 0,-2 2 17 0,-1-2-15 16,5 2 16-16,-2-1-21 15,0 1 2-15,1 1 9 16,2-2-6-16,-2 2-3 0,1 0 1 0,-1 0-13 0,1 0 4 16,-2-2 4-16,2 2 15 0,-1-1 7 0,1 0 13 15,-1 0-22-15,2 1-19 0,-4-1-2 16,5-1 10-16,-5 2 13 0,5-1-21 0,-3-1 23 16,3 1-5-16,-2 0-15 0,2 0 8 15,0 1 5-15,-1 0-3 0,1-1-8 0,13 1-17 16,-22-1 4-16,11 1 42 0,11 0-21 0,-23 1-2 15,12 0 27-15,11-1-40 0,-23-1 7 16,12 1 16-16,11 0-15 0,-24-3 15 16,12 2-19-16,-1 0 9 0,-1-1-11 15,3 1 24-15,-2 0-4 0,1-2-17 0,-1 2 13 0,1 0-11 0,-1 0 1 0,2 0 17 16,-1-1-28-16,1 1 11 0,11 1-19 0,-22-2 24 16,13 2-11-16,9 0 24 0,-21 0-19 15,11-1 16-15,10 1-13 0,-23 1 8 16,23-1 7-16,-18 0-2 0,7 0-21 15,11 0 11-15,-18-2-19 0,6 0 9 0,12 2 7 16,-17 0 5-16,17 0-13 0,-18-1 11 0,18 1-16 16,-16-2 13-16,16 2 7 0,-20 2-7 15,20-2-15-15,-16 1 28 0,16-1-21 0,-18 2 6 16,10-1 9-16,8-1-4 16,-17 3-3-16,6-2 25 15,11-1-19-15,-20 4 4 0,11-3-20 0,9-1-8 0,-20 4 23 16,9-3 31-16,11-1-34 0,-21 4-20 0,10-1 8 15,0-2 2-15,11-1 11 0,-20 4-13 16,8-1 2-16,1-1-2 0,0 0 20 0,-1 0 8 16,12-2-21-16,-22 3-7 0,9-1 15 15,2 0 3-15,11-2-11 0,-23 0 11 0,9 0-8 16,-1 1 5-16,2-1 11 0,-3 1 4 16,16-1-17-16,-28 2 4 0,15-2-20 15,-1 0 6-15,-1 1 9 0,1-1 11 0,-1 2-28 16,15-2 25-16,-27 1-36 0,13-1 42 15,1 1-11-15,-2 1 5 16,1-2 3-16,1 1-13 0,13-1-21 0,-27 0 32 0,12 2-11 16,2-4 0-16,-1 4-8 0,1-1 5 0,13-1-2 15,-27 2 3-15,16 1-1 0,-3-1 1 16,3 1 2-16,-1-1 7 0,-2 1-22 0,3 0 12 16,-2 1-7-16,2 0 20 0,-1 1-7 15,0-1 2-15,-1 0-15 0,1 0 7 0,-1 0-7 16,4 0 25-16,-5 0-15 0,3-1 0 0,1 1 8 15,-3 0 2-15,2-3-22 0,11-1 19 16,-20 5-20-16,10-3 42 0,10-2 6 0,-17 2-22 16,17-2 8-16,-15 2-11 15,15-2 16-15,-14 0-6 0,14 0-2 0,0 0 0 0,-16 0-13 0,16 0 15 16,0 0 1-16,0 0 2 0,-15 0-23 0,15 0 5 0,0 0 18 16,0 0-18-16,-13 0 16 0,13 0-16 15,0 0 10-15,0 0 13 0,0 0-20 0,0 0 28 16,0 0-21-16,0 0 6 0,0 0-21 31,0 0 18-31,0 0 5 0,0 0 7 0,0 0-27 16,0 0 7-16,0 0-7 0,0 0 15 0,0 0-18 15,0 0 18-15,0 0-18 0,0 0 23 16,0 0-13-16,31-13-13 0,-31 13 8 0,15-3-5 16,-15 3 3-16,18-2-8 0,-9-1 0 15,3 1 5-15,-1-2-11 0,-1 0 11 0,2 0-2 0,0 0-6 0,-1 0-12 16,2-3 27-16,-2 4-14 0,3-1 7 0,-3 0 5 15,-2 2-8-15,5-1-2 0,-4 1-18 16,4-1 10-16,-3 2 21 0,5 0-16 16,-5-1 3-16,-11 2 3 0,28-1 7 15,-13 2-13-15,-1-2 16 0,-1 1-21 0,-13 0 16 16,29 0-3-16,-16 0-6 0,2 0 1 0,-2 0 8 16,3 0-1-16,-1 0 11 0,-1 0 5 15,1 0-8-15,1 0-7 0,-3 0 2 0,-13 0-23 16,29 1 18-16,-15 1 5 15,-3-1 6-15,-11-1-14 16,27 4 3-16,-16-3 5 0,3 0 3 0,-3 2-24 0,-11-3 29 16,23 3-20-16,-10 0 12 0,-3-2-23 0,-10-1 15 15,24 4 16-15,-13-2 0 0,-11-2-3 16,18 2-2-16,-6 0-11 0,-12-2 8 0,24 3-15 16,-13-1 30-16,0 1-4 0,3-1 20 15,-14-2-44-15,22 7 13 0,-10-5-7 0,-1 0 7 16,0 2-5-16,-11-4 5 0,20 7-5 15,-9-5-5-15,-1 1 15 0,-10-3 5 16,19 6-22-16,-9-5 30 0,-10-1-23 0,15 5 10 0,-6-3-26 16,-9-2 14-16,18 3-1 0,-18-3-7 15,19 3 31-15,-8-3-21 0,-11 0-8 0,20 0 8 0,-20 0 0 0,20 0 10 16,-6 1-25-16,-14-1 20 0,25 0-18 0,-14 0 0 16,2 0-2-16,-13 0 18 0,27 2-19 15,-11-2 11-15,-5 0-8 0,5 1 13 0,-16-1-23 16,29 1-2-16,-16-1 14 0,4 0 9 15,-4-1-11-15,0 1-10 0,3-1 3 0,-1 1-4 16,-1-2-22-16,-3 2 11 0,-11 0-4 16,29-3 6-16,-15 2-6 0,-1 1-17 15,0-1 15-15,3-1 13 0,-16 2-21 0,25-1 34 16,-12-1-23-16,-1 2 20 0,1-2-18 16,-13 2 28-1,23-2-25-15,-12 2 28 0,1-1-16 0,1 0 24 0,-13 1-21 16,25-3-2-16,-14 1 7 0,0 2 10 0,3-2 3 15,-2 1 5-15,0-1 3 0,-12 2-5 16,22-4-11-16,-8 2 5 0,-1 0 1 0,-1-1 2 16,-12 3 0-16,22-3-23 0,-8 2 18 15,-3-1 17-15,3-1-9 0,-3 2-13 0,-11 1 2 16,27-1 8-16,-16-1-15 0,3 2 17 0,-14 0-17 16,29 0 7-16,-16 0 16 0,1 0-6 15,-1 0-7-15,-13 0 16 0,29 2-37 0,-16-2 21 16,4 1 5-16,-3 0 2 15,1-1-17-15,0 0 15 16,1 2-20-16,0-4 20 0,0 4 5 0,-1-2-5 0,1 0 0 16,1 1 15-16,0-1-7 0,1 0-24 0,-1 0 16 15,0 0 16-15,-2-1-24 0,1 2 21 16,1-2-3-16,-1 1 8 0,-2 0-31 0,2-2 34 16,-3 2-21-16,1-1 12 0,-14 1 14 15,26 1-23-15,-14-1 2 0,-12 0 20 0,25 2-4 16,-14-1-6-16,-11-1-23 0,20 2-17 0,-20-2-34 15,20 3-36-15,-8 0-20 0,-12-3-56 16,15 3-49-16,-3 1-80 0,-12-4-243 0,19 5 39 16,-12-4 43-16,-7-1 85 0</inkml:trace>
  <inkml:trace contextRef="#ctx0" brushRef="#br0" timeOffset="84441.27">1464 5007 317 0,'0'0'189'0,"0"0"60"16,0 0-52-16,0 0-31 0,0 0 11 0,0 0-39 16,0 0 36-16,0 0-10 0,0 0 28 0,0 0-8 15,0 0-20-15,0 0 41 0,0 0-44 16,0 0 41-16,0 0-2 0,0 0 20 0,0 0-26 15,0 0 4-15,0 0-12 0,0 0-4 16,0 0 33-16,0 0-2 0,0 0-1 16,0 0 31-16,0 0-10 15,0 0-5-15,-17 28 2 0,15-13 37 16,-2 3-73-16,0 5 8 0,-4 2 21 0,5 1-34 16,-3 7 37-16,3-6-42 0,-2 6-20 0,0 0-11 15,-2 1-17-15,2 0 5 0,0 0-31 16,1 0-5-16,-2 0 7 0,1-1-40 0,-2 0 8 15,3 1-80-15,-5-5 0 0,5 0 0 0,-3-4 0 16,1-1 0-16,2-3 0 0,0-2 0 16,-2-4 0-16,3-2 0 0,-1 2-164 0,0-5-105 15,-2-3-43-15,6-7-42 0,0 0-68 0,0 0-100 16,0 0-39-16,-11-24 8 16,9 3-278-16,0-4 57 0,2-5 83 15,4-8 64-15,-3-1 128 0,5-14-15 0,-4 10 112 16,6-8-28-16</inkml:trace>
  <inkml:trace contextRef="#ctx0" brushRef="#br0" timeOffset="84790.04">1382 5081 1064 0,'13'7'397'0,"-13"-7"-16"16,19 9-32-16,-11-3-9 0,-1 2 8 0,4-2-13 16,-1 4-48-16,0 1-13 0,0 0-13 0,1 1 18 15,-3 3-54-15,5 1 3 16,-3 4-3-16,4 0 21 0,0 5-49 0,4 0-23 15,-3 3 11-15,-1 0-9 0,7 10-25 0,-4-7 23 16,-4-3-15-16,3-2 28 0,-5-1-54 0,3-4 26 0,-4-1-21 0,0-2-10 16,-2-3 2-16,0-1-9 0,0-3-27 15,-3-1 19-15,1-3-16 0,-6-7-30 16,12 7-16-16,-12-7 31 0,18-10 0 0,-6-7-3 16,2-8-4-16,5-14-75 0,-2-4 0 15,0-6 0-15,-6-5 0 0,3-2 0 0,-4-1 0 16,-1 0 0-16,2-2 0 0,-4 6 0 0,-1 1 0 15,-2 14 0-15,0 6 0 0,-1 7 0 16,-2 3-6-16,2 4-157 0,0 6-63 16,0 3-37-16,-3 9-70 0,2-8-82 15,-2 8-168-15,0 0-93 16,0 0-217-16,0 0 81 0,0 0 80 0,18 31 72 0,-10-18 86 16,-1 1 34-16,1 0 18 0,1 6 128 15</inkml:trace>
  <inkml:trace contextRef="#ctx0" brushRef="#br0" timeOffset="85202.48">2530 5337 839 0,'10'-2'351'15,"-10"2"-26"-15,0 0-33 0,0 0-11 16,0 0-25-16,0 0-25 0,-40-6-6 0,20 8 0 16,-5 3-20-16,-4 1-11 0,-2 4 19 0,-14 6 7 15,3 4-51-15,2 3 28 0,1 1-2 16,6 4-16-16,2 2-3 0,10-5 3 0,2-2 16 16,8-3 0-16,0-2-11 15,7-1-23-15,2-3 26 0,4-2-13 0,3-2-8 16,5 1-48-16,4-4 20 0,4-1-28 0,0-5 16 15,4-2-8-15,2-2-8 16,2-1-28-16,3-4 0 0,-4-1-16 0,3-3 3 0,-7 2 3 0,0 0-52 0,-4-2 3 0,0 0 0 16,-7 1-28-16,-3-2 31 15,-3-1-39-15,-2 2-23 0,-2-1-51 0,-2-1-36 16,-2-3-20-16,-2 2 7 0,1 1-51 0,-3 1-58 0,-1 1-96 16,0 1-107-16,1 3-360 15,2 1-24-15,3 1 61 0,3 6 136 0,0 0 36 0,0 0 59 16,0 0 49-16,26-9 22 0,-14 8 34 15</inkml:trace>
  <inkml:trace contextRef="#ctx0" brushRef="#br0" timeOffset="85956.46">3200 5327 982 0,'5'-3'333'0,"-5"3"-36"16,0 0-36-16,0-13 0 15,0 13-33-15,-15-8-26 0,-2 5-12 0,-4-1-14 16,-6 4 4-16,-6 1-19 0,-6 5 28 15,-13 4-2-15,-1 4 13 0,4 5 35 0,3 2-17 16,1 3-6-16,5 3-15 0,5 4 0 16,4-2-5-16,8-3-2 0,12-3 4 0,4-4-30 15,6-4-31-15,2-1 18 0,5-4-33 0,5-2-18 16,2-4-11-16,4-4 19 0,4-4-34 16,3-4 6-16,7-6-1 0,13-8-13 0,0-5 29 15,1-5-72-15,-4-2 3 16,-1-2 17-16,-3 0-2 0,-4 1-5 0,-5-1 2 15,-3 2 24-15,-6 7-60 0,-7 1 19 0,0 3-16 16,-5 4-33-16,-1 1 23 0,-3 2 0 0,-2 2-11 0,1 3 11 0,-2 11 18 16,-6-14 13-16,6 14-3 0,-13 1 10 0,13-1-25 15,-24 20 7-15,7-2 8 0,-3 3 3 16,1 4-32-16,-5 8 24 0,5-2-28 0,4-4 38 16,2 2-20-16,2 1 5 0,5-6-13 15,2 1-16-15,4-4 22 0,4 1-29 0,6-1-1 16,4-3 4-16,4 1 15 0,7-3 0 0,4-3 20 15,4-2-23-15,3-2-12 0,3-4 7 16,0-2-15-16,-3-3 5 0,7-3-3 0,-2-1 57 16,-1-4-62-1,-1-1 49-15,-2-2-46 16,-3 0 8-16,-4-4 2 0,-2 0-26 0,-5-2 29 0,-6 2 12 0,-3-3-7 16,-4-2-28-16,-6 4 58 0,-3-1-48 15,-3-1 13-15,-4 3-8 0,-1 1 0 16,-6 3 51-16,0 2-46 0,-2 5 33 0,-1 3-15 15,-3 5 105-15,-2 6-61 0,-2 5-6 16,2 4 6-16,-8 15 7 0,5 0-33 0,4 4 10 16,5-6-15-16,5-3 7 0,4-4-7 15,1-2-8-15,3-3 18 0,8-3-18 0,-2-3-48 16,5-3-6-16,2-3-30 0,3-5 4 0,0-3-47 16,7 0-27-1,5-4-79-15,5-7-130 0,16-2-175 0,-1-5-396 16,4 4 80-16,6 1 106 0,2 1 55 0,7 1 61 15,0 0 143-15,4 1-3 0,-1 0 22 16</inkml:trace>
  <inkml:trace contextRef="#ctx0" brushRef="#br0" timeOffset="86414.72">4402 5588 1443 0,'0'0'481'0,"-12"0"8"0,12 0-15 0,0 0 7 16,0 0-30-16,0 0-6 0,0 0-5 0,0 0-33 15,0 0-15-15,0 0-3 0,0 0-41 0,0 0-15 16,0 0-59-16,42 4 17 0,-28 0-50 15,3 0 12-15,0 0-71 0,3 2-28 0,3 1-100 16,-2-2-80-16,0 1-71 0,5 0-47 16,-3-2-81-16,0 0-110 0,-3-3-149 0,5-1-192 15,-4 0-279-15,0-1 111 0,0-1 68 0,4-3 80 16,-1-3 59-16,-1-1 35 16,4-3 141-16,1-3-38 0,-3-4 92 15</inkml:trace>
  <inkml:trace contextRef="#ctx0" brushRef="#br0" timeOffset="86741.41">5090 5092 1098 0,'5'-5'524'0,"-5"5"-35"0,0 0-31 16,11-6-28-16,-11 6-20 0,0 0-26 0,0 0-56 16,0 0 7-16,18 14-38 0,-18-14-23 15,2 22 0-15,1-4-24 0,-2 4-14 16,-2 5-31-16,1 7 38 0,0 5-49 0,0 3 24 15,-3 11 17-15,6 1-22 0,-3-8 10 0,1-10-57 0,2-2 49 16,3-2-23-16,1-8 3 0,3-2-90 0,3-5-105 16,4-5 0-16,1-6 0 0,3-6 0 0,7-8 0 15,13-10 0-15,3-10 0 0,10-11 0 16,-11 4 0-16,9-9 0 0,-6-3 0 0,-10 9 0 31,-2-3 0-31,-5 1 0 0,-2 0 0 0,-3 3 0 16,-7 7 0-16,-3 4-75 0,-7 7-350 0,2 0-117 15,-1 7-108-15,-3 2-331 0,-1 5 83 16,-4 5 79-16,7-8 79 0,-7 8 108 0,0 0 48 16,0 0 59-16,22 18-17 0,-16-9 66 0</inkml:trace>
  <inkml:trace contextRef="#ctx0" brushRef="#br0" timeOffset="87041.27">6065 5342 1005 0,'0'0'305'0,"0"0"-36"0,3-8-3 0,-3 8-25 16,0 0-8-16,-23-8-34 0,10 8 39 15,-5 2-10-15,-1 5 8 0,-2 1 17 16,-3 5-18-16,-1 6 4 0,-3 9 24 16,5 0-45-16,5-2-3 0,5 2-8 0,0 0-5 15,3 1 6-15,6-5-21 0,0-2 10 16,4-3-8-16,1-5 18 0,5-4-30 0,1-3-29 15,5-4-14-15,3-3-12 0,-15 0-12 16,38-10-22-16,-10-5-1 0,-1-1-18 0,0-2-10 16,7-7-42-16,-7 3-45 0,-5 0-54 15,-3 1-71-15,-1-1-70 0,-4-1-71 0,-4 0-136 16,-1 1-34-16,-2-2-419 0,-2 2 85 16,0 0 50-16,0-1 124 0,-2-2 25 0,-2 1 69 15,1 4 44-15,-2 0 9 0</inkml:trace>
  <inkml:trace contextRef="#ctx0" brushRef="#br0" timeOffset="87321.52">6314 4793 1172 0,'2'19'440'0,"1"0"-15"0,0 0 0 0,0-1-33 0,-3 1-1 16,1 3-35-1,-1 4-3-15,-1 2-10 0,1 1-46 16,-1 8-5-16,-1 1 2 0,1 13-56 0,-1 5 11 0,-1-3-34 16,1 2-3-16,-1-2-38 0,0-9-5 15,1-6-28-15,0-1-16 0,0-1-12 0,1-6-34 16,1-3-43-16,-2-2-69 16,0-5-36-16,2-1-67 0,0-7-84 0,4-1-128 0,-4-11-136 15,7 6-166-15,-7-6-197 0,0 0 79 0,28-13 64 16,-9 3 66-16,2-4 91 0,3-1 58 15,1-2 10-15,1-1 21 0</inkml:trace>
  <inkml:trace contextRef="#ctx0" brushRef="#br0" timeOffset="87952.35">6896 5054 1054 0,'0'0'315'0,"0"0"5"0,0 0 13 0,0 0-11 16,0 0-12-16,-10 43-11 0,5-27 16 0,-1 2-10 15,-1 3-16-15,1 4-10 0,-3 4-10 0,0 3-36 32,-3 15 0-32,-2-3-54 0,1 4-26 0,2 0 11 0,-4-2-36 0,3-1-10 15,1-11-72-15,1-3-31 0,3-8-84 0,0-1-56 16,0-6-141-16,3-5-131 0,2-3-28 16,2-8-399-16,0 0 102 0,0 0 64 0,0 0 115 15,34-16 44-15,-14-1-2 0,1-2 48 16</inkml:trace>
  <inkml:trace contextRef="#ctx0" brushRef="#br0" timeOffset="88102.59">7005 5368 1328 0,'0'0'448'0,"0"0"-23"0,0 0-49 16,0 0-51-16,0 0-25 0,0 0-34 0,0 0-8 16,-31 23-45-16,12-18-19 0,-9 1-32 0,-2-2-32 15,-8 1-33-15,-4-1-66 0,1-3-79 16,-2 0-39-16,2 2-80 0,5-2-120 15,-1 4-33-15,4-4-391 0,4-1 61 0,5 2 94 0,3 0 34 16,6 1 43-16,5-2 72 0</inkml:trace>
  <inkml:trace contextRef="#ctx0" brushRef="#br0" timeOffset="91156.1">7482 5431 790 0,'9'-4'323'16,"-9"4"-8"-16,0 0-23 0,13-2-13 31,-13 2-23-31,0 0-21 0,0 0-22 0,0 0-39 16,0 0-29-16,12-1 1 0,-12 1-2 16,0 0-1-16,0 0-41 0,0 0-12 0,0 0 5 15,0 0-13-15,0 0-11 0,-50 4-14 0,38-4-6 0,-2 3 10 16,0-3-7-16,0 3-5 0,-2-1-19 0,1 2 9 15,-5 1-16-15,3 0 2 0,1 4-14 0,-3-1 1 16,2 3 19-16,1 2-8 16,0 2-2-16,3 0 25 0,0 0-21 0,3 2 16 15,1-2-7-15,4 2 37 0,2-5-27 16,0 0 40-16,2 0-7 0,1-1 2 0,0-11-10 16,8 20-2-16,-4-12-13 0,-4-8 0 0,17 8 2 15,-5-6-18-15,-12-2-10 0,24-3 11 16,-10-1-3-16,1-2 2 15,4-1-5-15,-1-2-5 0,2-3 6 16,-3 1-4-16,0 0-24 0,-1-1-12 0,-3 1 14 16,-1 2 38-16,-1 0-41 0,-2-1 3 0,-2 3 0 15,0 0-16-15,0 1 3 0,-7 6 10 0,8-8-15 16,-8 8 20-16,0 0 0 16,0 0-10-16,0 0 13 0,0 0 8 0,-3 35-1 0,0-19 16 15,1 2-13-15,-2 1-23 0,2-1 20 16,1 0 1-16,1 0 4 0,-2-2-9 15,5-2-9-15,0 2 14 0,2-5-17 0,1-2-4 16,1 0-4-16,2-4 19 0,2 1-12 16,0-3-18-16,-11-3-57 0,26 1-41 0,-12-2-79 15,1-4-97-15,0 3-179 0,2-4-311 0,-2 0 32 0,4-2 69 0,-4 1 107 16,2-1 28-16,0 1 47 0,-1-3 32 0</inkml:trace>
  <inkml:trace contextRef="#ctx0" brushRef="#br0" timeOffset="91691.14">8066 5409 732 0,'0'0'253'0,"0"0"-35"16,0 0-11-16,0 0-18 0,0 0-20 15,-35-2-20-15,35 2-11 0,-27 5 0 16,7-1-20-16,5 2 18 0,-2 1 17 0,0 4 16 16,-2-1 10-16,7 2-17 0,-4 2-1 15,6-2-15-15,2 0 2 0,1-2-5 0,5-3-27 16,2-7-6-16,0 0-10 15,0 0-11-15,0 0-15 0,0 0-15 16,0 0-2-16,0 0-11 0,45-20 25 0,-33 7-40 16,2-1 13-16,-1-2-14 0,0 3-14 15,1-1 22-15,-2 3 3 0,-1-1 8 0,-1 4 12 16,1 2 49-16,-2 1-46 0,1 2-26 0,-10 3 32 16,0 0-1-16,21 15 15 15,-16-1-2-15,-3 3 38 0,1 5-30 0,-4 4-26 0,-1 2 8 16,0 6 7-16,-3 3-2 0,-4 11 7 0,-4 0 3 15,0 1-38-15,-1-2 17 16,0-1-27-16,-2-5 27 0,3-4-7 0,1-10-13 0,0 0 16 16,1-6-55-16,0-1 73 15,1-3-44-15,0-4-41 0,-1-2-16 0,2-4-22 0,1-5-44 0,8-2-52 0,-17-3-49 16,11-8-120-16,0-2-163 0,1-4-379 16,4-2 64-16,1 0 98 0,5 1 30 0,2-3 51 15,2-2 103-15,5-2 33 0,0 0 46 0</inkml:trace>
  <inkml:trace contextRef="#ctx0" brushRef="#br0" timeOffset="92035.84">8127 5595 1192 0,'21'-3'351'0,"-12"2"-41"0,4 0-16 0,-1-1-35 0,1-1-29 15,4-1-15-15,-2-1-18 0,5-3-28 0,0 0-10 16,4-3-13-16,-1 0-24 0,1-1-17 0,-4-1 0 15,2 0-2-15,-4 1 4 0,-2 0-15 16,1-1-20-16,-6 3 15 0,2-1-28 0,-5 0-5 16,-2 1 7-16,-2 0-15 0,-2 1 3 15,-2 9-21-15,-2-17-5 0,-2 7-2 0,-2 2 7 16,-2 1-3-16,-5 0-4 0,3 4-1 16,-4 2 11-16,14 1 20 0,-31 8 11 0,14 5 20 15,-1 5 12-15,2 6 14 16,1 2 15-16,5 3-47 0,1 4 9 0,1-2-26 15,5-3 10-15,3-2 3 0,2-2-11 16,2-2 3-16,3-6-26 0,1-1 3 0,4-5-18 16,3-3-41-16,2 0-44 0,3-5-93 15,-1-4-70-15,0-2-198 0,5-3-360 16,0-2 41-16,6-3 79 0,1 0 5 0,-2-1 69 0,2-3 21 16,1 2 89-16,7-9 70 0</inkml:trace>
  <inkml:trace contextRef="#ctx0" brushRef="#br0" timeOffset="115293.03">24880 5435 235 0,'0'0'97'0,"0"0"18"0,0 0-17 16,0 0 7-16,0 0-13 0,0 0-31 16,0 0-4-16,0 0 24 0,0 0-14 0,0 0-18 15,0 0-1-15,0 0-20 0,0 0-2 0,0 0 20 16,0 0-20-16,20-20 17 0,-20 20-20 15,0 0 3-15,0 0-18 0,0 0 22 0,0 0-12 16,0 0 3-16,0 0-3 0,0 0 12 0,0 0-4 16,-22-6 7-16,22 6-2 0,0 0 15 15,0 0 41-15,-21 12-18 0,14-6 21 0,1 1-1 16,-2 0-15-16,3 2 8 16,0 0-20-16,0-1 12 0,1 2 0 0,0-1-12 15,2 1-9-15,2-10 27 0,-3 15-1 16,3-15-2-16,2 14-3 0,-2-14-7 15,7 9-11-15,-7-9 6 0,11 4-27 0,-11-4 6 16,16 0-10-16,-16 0 0 0,22-4 2 0,-10-1-18 16,-4 1 11-16,2-1-11 15,1 1-7-15,-2-2 5 0,-9 6-6 0,18-10 27 16,-13 6-29-16,-5 4 18 0,10-8-23 16,-10 8 5-16,4-10 0 0,-4 10 5 0,0 0-4 15,0 0 9-15,-8-16-41 0,8 16 26 0,-11-8-2 16,2 6 12-16,9 2-15 0,-18-3-8 15,18 3 44-15,-18 1-26 0,18-1-8 0,-21 9 11 16,14-5-13-16,1 3 10 0,-2 1-5 0,3 0 8 16,5-8-13-16,-9 17 28 0,7-9-16 0,2-8 11 0,0 0 15 15,6 20-22-15,-6-20 7 0,11 9 5 0,-11-9 18 16,16 3-11-16,-16-3 11 0,18-1-23 16,-18 1 13-16,20-6 0 0,-10-1-1 0,0 3-2 15,0-4 3-15,-2 1 2 0,1-3-22 16,-2 3 7-16,1-2 2 0,-2 0 13 0,-2-1-30 15,0-2 10-15,-1 4-6 0,1-2-9 16,-4 10 30-16,0-22-15 0,-2 12-5 0,-1 2-8 16,0-2-26-16,-2 3 23 0,-2 0-15 0,-2 2 13 15,9 5-2-15,-16-3 2 16,16 3-19 0,-20 5 27-16,12 1-11 0,-2 1-10 0,1 2 16 0,0 1 2 0,1 1-5 15,3-1 0-15,0 1 17 16,1 0-6-16,4-11-1 0,-1 17 0 0,1-17-5 15,3 18 0-15,-3-18 0 0,8 12 38 0,-8-12-38 0,10 6 10 16,-10-6-15-16,14 0 5 0,-14 0-5 16,0 0 18-16,27-10-8 0,-16 3 16 0,-5 3-14 15,3-4-2-15,-2 1 6 16,1-3-1-16,0 3-15 0,-5 0 7 0,3-2-4 16,-2 0-6-16,-4 9 16 0,2-16-3 0,-2 16-3 15,-2-14 11-15,-3 7-20 16,-1 1 9-16,6 6-7 0,-16-9 13 0,5 8-8 0,11 1 12 0,-22 2-37 0,9 2 20 31,-3 3 2-31,4 1 13 0,-4 6 13 16,3-1-23-16,-2 2-2 0,3 2-6 0,1 0-12 0,4-3 33 15,0 1-8-15,1-2 10 16,3 0-15-16,2-3 5 0,1-10-15 0,3 16 10 16,-3-16-3-16,10 11 24 0,-1-8-13 0,-9-3-1 15,16 0-2-15,-16 0 3 0,26-7 23 0,-11 2-21 16,-2-2-10-16,0-3 0 0,1 0 0 0,-1 2 0 15,-2-3-10-15,0 0 20 16,-2 0-23-16,0 0 23 0,0-1-12 0,-6 3 20 0,1-1-31 0,-2-1 21 16,-2 11-16-16,-3-24 3 0,-2 15-18 15,-2-1 0-15,-1 3-11 0,-3-2 14 0,-2 4-11 16,-1 1 3-16,-1 1 0 0,-1 3 5 0,1 1-18 16,-3 4 28-16,2 1-12 0,2 3 19 15,-1-1-4-15,-1 6 3 0,3 1-24 16,1 1 26-16,5-1-3 0,3 0-2 15,1 0 10-15,1-1 10 0,4-1 5 0,1-2 3 16,2-1-10-16,1-3 7 0,4 1-4 0,-10-8 4 16,21 5 5-16,-7-7 6 15,-14 2-13-15,31-6 7 0,-15 0-9 16,2-2 6-16,2-1-14 0,-6 0 12 0,4-3-10 0,-5 1 6 16,0 0 9-16,-1-1-35 0,-4 1 17 15,0-3-9-15,-1 2 2 0,-3-1 12 0,-2 1 1 16,-2-1-26-16,-2 0 8 0,-3 0 5 15,-4 1 2-15,1 2-5 0,-4 0-15 16,-3 2-2-16,1 4-1 0,-2-2 16 0,1 5-5 0,-2 1 7 16,2 1-10-16,0 5 5 0,-1 1-2 15,2 2 10-15,3 1 7 0,-1 2 3 16,4 4-2-16,3-1 0 0,0 2-14 0,4-2 29 16,2-3-5-16,2 1 2 15,3-1-15-15,3-2 21 0,3-1-13 0,1-4-16 0,2-1-8 0,1-4 29 0,5-1 18 16,-1-5-18-16,-2 1 20 0,7-2-20 15,-3-3 2-15,1-1-2 0,-1 0-3 0,-2-3 1 16,-2-1 6-16,1-1 4 0,-3 2-3 16,-3-1-16-16,-1 0-7 0,-3-3 8 0,-3 4-16 15,-2 1 44-15,-4 0-39 0,-4-1 0 0,-3 0 16 16,-3 1-18-16,-1 2 2 16,-6 1 8-16,1 4-20 0,-5 1-6 0,2 4 3 0,-4 2 3 15,0 4 2-15,-1 2 20 0,4 4-17 16,-5 5 12-16,2 2-15 15,5 5 6-15,0 2 9 16,2 2 3-16,6 0-13 0,3-3 29 0,3 1-1 0,4-5-10 16,0 0 10-16,4-1-7 0,2-2-3 0,2-3 11 15,3-3-29-15,2-2 20 0,3-4 14 0,-1-1 20 16,1-3-26-16,2-2 34 0,-1-2-31 16,2-1 12-16,-1-4-1 0,2-1-9 0,-2-3 16 15,0 1-18-15,-2-3 13 0,0-2-13 16,-5 2-1-16,1-4-11 0,-4 2-1 0,-3 0 2 15,1-2 6-15,-6 2 23 0,0-2-41 0,0 2 28 16,-7 0-41 0,1 2 18-16,-5 3-18 0,0 1 23 15,-4 5-15-15,0 2 0 0,0 3-16 0,-5 5 31 16,-1 3 3-16,0 3-6 0,-2 5 1 16,0 3-11-16,3 4-7 0,4 0 12 0,0 4-7 15,4 0 18-15,5-3-11 0,2 0 29 16,1-3-31-16,4-2 20 0,4-1-15 0,1-3 10 15,5-2-12-15,-1-2 4 0,5-3-7 0,1-4 13 16,1-2 23-16,0-4-31 0,4-1 12 16,0-2 1-16,2-5-15 0,-1-1 7 0,4-4 0 15,-4 1 0-15,2-4-2 0,-6 3 15 16,-1-1-21-16,-1 0 21 0,-2 0-28 16,-2 0 33-16,-4 1-16 0,-2-2-7 0,-3 2-7 15,-3 1 14-15,0-2-9 0,-4 1-6 16,-2 1 0-16,-2 3-15 0,-4 3-15 0,-3 0 23 15,2 5 15-15,-4 2 2 0,1 4-22 0,-5 3 27 16,1 2-35-16,1 5 15 16,2 1-4-16,-3 5 6 0,4 2-1 0,6-1 14 15,-1 2 3-15,5 1 3 0,3-2 5 16,2-1-18-16,2-1-6 0,5-2 22 0,3-2-1 16,0-1-5-16,4-3-5 0,1-1 20 0,4-5-9 15,0-1 1-15,4-2-4 0,0-4-3 16,4-3-7-16,1-2 12 0,1-3 10 0,4 0-20 15,-4-3 23-15,-2-1-15 0,-4 3 28 16,0-3-34-16,-3 1-4 0,-6-2-1 0,1 2 6 16,-6 0-3-16,-1-3-8 0,-3 4 13 15,-6-4-25-15,-3 2 33 0,-5 0-26 16,-3-1 3-16,-1 2 7 0,-4 1 6 0,-1 6-21 16,1 1 2-16,-3 4 9 0,-2 1-6 0,2 5 10 15,-3 4 8-15,0 1-25 0,1 6 7 16,1 4 8-16,3 3 18 0,4 1-8 0,1 1 8 15,7-2-18-15,1 0 10 0,4-4-21 16,4 0 22-16,2-3-1 0,3-1 5 16,2-1-8-16,2-6 21 0,0 1 8 0,6-4-28 0,-3-1-11 15,2-4 21-15,1-1-11 0,2-2 14 16,1-2-3-16,2-4 10 0,2-2-3 0,-4-1 11 16,1-2-23-16,2-3 7 15,-7 1-25-15,1-2 10 0,-5 1 0 0,-1-1 5 16,-5 2 18-16,-1-2-26 0,-4 0-10 0,-3 2 8 15,-3-1 10-15,-3-1-10 0,-3 3-7 16,-4 2 4-16,-2 0-10 0,-1 4 23 0,0 5-23 16,-1 1 10-16,-2 4-4 0,2 4 9 15,-3 3-10-15,-1 2 13 0,2 7 8 0,1 2-5 16,1 2-11-16,5 2 16 0,3-1-19 0,3-1 9 16,4 1-6-16,1-3 11 0,1-3 22 15,6-3 8-15,-1 2-27 0,3-5 14 0,3 1 1 16,-2-7 7-16,5 0-3 0,-11-4 3 0,21-3 21 15,-7-1-26-15,1-4 16 0,0-2-9 16,1-4-4-16,1-1-1 0,-2 0-12 16,1 1-5-16,-5-4 0 0,-2 3 20 15,0 0-15-15,-2 1 2 0,-2-2 5 0,-1 1-17 16,-4 1 10-16,0 0-8 0,-4-1-10 0,-1 2 25 16,-3 0-15-16,-2 4-20 0,1 3 10 15,-2 0 25-15,-3 5-38 0,1 1 8 0,13 0-13 16,-29 5 8-16,12 2 15 0,3 1 13 15,1 2-16-15,-1 2-10 0,2 2 31 0,3 0-28 16,2-2 0-16,3 0 20 0,0-1-13 0,4-3 11 16,0-8 0-16,0 0-3 0,9 15 0 15,-9-15-2-15,15-2 2 0,-15 2-3 0,23-12-9 16,-9 4-1-16,-1-2 3 0,1-1 20 16,2-3-25-16,-1 0 33 0,-2 1-44 15,1-3 6-15,-4 5-5 0,-1-1 9 0,1 1-1 16,-5-1 6-16,-1 2 22 0,0 0-11 15,-4 0-10-15,0 10-11 0,-4-21-9 0,4 12-21 16,0 9 0-16,-12-12-3 0,6 5-23 0,-1 2 8 16,7 5-30-16,-13-2 7 0,13 2-36 15,-14 1-28-15,14-1-11 0,-14 6-47 0,14-6-17 16,-13 9-35-16,7-1-8 0,6-8-399 16,-7 11 103-16,7-11 40 0,0 0 36 0,0 11 110 15</inkml:trace>
  <inkml:trace contextRef="#ctx0" brushRef="#br0" timeOffset="116917.62">24505 4185 499 0,'0'0'181'0,"0"0"-37"0,0 0 7 16,0 0-21-16,0 0 26 0,0 0-2 0,0-13-3 15,0 13-20-15,0 0 50 0,0 0-12 16,0 0 26-16,0 0-39 0,0 0 18 0,0 0-10 15,0 0-5-15,0 0 12 0,0 0-12 16,0 0 12-16,0 0 16 0,0 0 13 0,0 0-21 16,0 0-31-16,0 0-4 0,0 0 4 0,0 0 19 15,0 0-4-15,11 30 19 16,-8-21-39-16,0 4-15 0,1 0 21 0,2 6-21 16,1 1-10-16,-1 0-6 0,0 5 11 15,2 0-8-15,1 4 6 0,-2-4-27 0,2 4 1 0,2-6-11 0,-4 0 19 0,1-2-26 16,-2-1 10-16,1-4 0 0,-1-2-39 0,0 0 19 15,-2-3 2-15,0-2-23 0,1 1 39 16,-3-1-16-16,-2-9-8 0,10 12 3 16,-10-12 3-16,6 7-11 0,-6-7-18 0,0 0 16 15,0 0 25-15,22-9-40 0,-15 0-6 16,2-4-18-16,4-2 37 0,-2-2-24 0,0-3 5 16,5-5-10-16,0 0 31 0,0-3-34 0,7-5-4 15,0-3-14-15,2 1-12 16,1 3 8-16,0 1-27 0,-4 4-24 15,-4 6-22-15,2 0-27 16,-5 5-11-16,2 1-25 0,-1 1-26 0,-4 4 6 0,0-1-91 16,0 2-55-16,-4 3-121 0,-1 0-115 0,7 2 28 15,-14 4-359-15,0 0 114 0,12-3 25 0,-12 3 56 16,0 0 95-16,0 0 54 0,0 0 99 16</inkml:trace>
  <inkml:trace contextRef="#ctx0" brushRef="#br0" timeOffset="117417.53">25002 4590 1080 0,'0'0'432'16,"10"-9"-61"-16,-10 9-38 15,0 0-21-15,7-6-50 0,-7 6-1 0,0 0-11 16,0 0 12-16,0 0 9 0,0 0-7 16,0 0-32-16,0 0 4 0,0 0-39 0,0 0 36 15,-9 42-8-15,5-27 1 0,0 2-6 0,1 0-32 16,-1 2 2-1,0-2 23-15,3 2-29 16,-2 1-17-16,1-1-6 0,0 0-25 0,2-3-11 0,-2 1-15 0,1-3-36 16,1-3-23-16,-2 1-56 0,2-12-71 15,0 19-40-15,-1-11-158 0,1-8-181 0,-3 10-559 16,3-10 100-16,0 0 106 0,0 0 52 0,0 0 60 16,0 0 138-16,30-4 26 0,-30 4 89 15,29-8 0-15</inkml:trace>
  <inkml:trace contextRef="#ctx0" brushRef="#br0" timeOffset="123818.12">23790 10179 404 0,'0'0'202'0,"0"0"-33"0,0 0 31 15,0 0 12-15,0 0 8 0,0 0-30 16,0 0 38-16,0 0-49 0,0 0 5 0,0 0 0 15,0 0 8-15,0 0-20 16,0 0-11-16,0 0-5 16,0 0-10-16,0 0 5 0,0 0-38 0,0 0 2 0,0 0-5 15,0 0-20-15,0 0-3 0,0 0 5 0,0 0-5 16,0 0 23-16,0 0-8 0,0 0 16 16,0 0-34-16,0 0-20 0,0 0 0 0,0 0 13 15,0 0 8-15,0 0-11 0,0 0 3 16,0 0-11-16,0 0 26 0,0 0-22 0,0 0 9 15,0 0-30-15,0 0 27 0,-7 7-12 0,7-7 3 16,0 0-21-16,-5 13 31 16,5-13-11-16,-4 14 14 0,4-14 30 0,-2 15 5 0,1-5-13 15,1-10-22-15,-3 18 27 16,2-7 3-16,1 0-48 16,0 1 14-16,0-12-27 0,-2 24 69 0,2-13-62 0,0 2-12 15,0-1-1-15,0-1 13 0,-1 2-7 16,1-13-28-16,-2 22 12 0,2-14-10 15,0-8-8-15,-1 18-10 0,1-18 36 0,-2 13-20 16,2-13-1-16,0 12-7 0,0-12 18 0,-2 10-39 16,2-10 87-16,0 0-73 0,-1 12-4 15,1-12-4-15,0 0 4 0,0 0-7 0,0 0 0 16,0 0 10-16,0 0 3 0,0 0-13 0,0 0-6 16,0 0 11-16,0 0 26 0,0 0-26 15,0 0 33-15,0 0-69 0,-6-36 26 16,5 28 8-16,1 8 2 0,0-18 5 0,0 7-10 0,0 11-13 0,-2-20 0 15,2 9 20-15,0 11 1 0,0-19-6 0,0 8-25 16,0 0 23-16,0 11-26 0,2-19 65 16,-2 11-37-16,0 8-2 0,0-16-8 0,0 16-2 15,1-13 25-15,-1 13 8 0,0-11-31 0,0 11 0 16,0 0-10-16,0-14 13 0,0 14 5 16,0 0 10-16,1-12 3 0,-1 12-42 0,0 0 40 15,0 0-22-15,0 0 11 0,0 0 0 0,0 0-23 16,0 0 23-16,0 0-11 0,0 0 34 31,0 0-23-31,0 0-3 0,0 0 8 0,0 0-15 16,0 0 13-16,-4 37 2 0,4-24 20 0,-1-2-33 15,-1 1 11-15,1 1 9 0,1 0-2 0,-2 4 3 16,0-1 0-16,0 1-1 0,-1 1-17 0,2-1 5 0,-2 1 10 16,0-1-23-16,1 0 13 15,0-4 3-15,-1 3-21 0,2-4 25 0,-1-1 16 16,0 0-18-16,0 0 3 0,2-11-24 0,-4 17 31 15,4-17 1-15,-2 14 9 0,2-14-20 0,-2 9-13 16,2-9 11-16,0 0 12 0,-2 12 0 16,2-12-20-16,0 0 28 0,0 0-54 15,-1 11 16-15,1-11-32 0,0 0-19 16,0 0-42-16,0 0-74 16,0 0-82-16,-2 11-109 0,2-11-91 0,0 0-89 15,0 0-289-15,0 0 74 0,0 0 59 0,0 0 102 16,0 0 82-16,0 0 49 0,0 0 41 0,0 0 17 15</inkml:trace>
  <inkml:trace contextRef="#ctx0" brushRef="#br0" timeOffset="125118.83">23999 10551 762 0,'14'-1'297'15,"-14"1"13"-15,0 0-21 0,0 0-7 0,0 0-44 16,0 0-10-16,0 0-26 0,0 0-10 0,0 0 15 16,0 0-7-16,0 0 10 15,0 0-16-15,0 0 16 0,0 0-44 16,-45 4-9-16,30-1-24 0,-3-2-10 0,0 2 28 0,-4-1-44 16,1-1 8-16,0-1-40 15,-2 0 17-15,-1-1-33 0,-1-2-1 0,1 1-4 16,-3 1-5-16,-1-2-16 0,2 2 3 0,2-1 30 15,-1 1-37-15,1 0 14 0,4 1-12 16,-3 0-18-16,2-1 25 0,1 2-23 0,4-1-2 16,0 0-3-16,0 1 34 0,4-1-34 15,-2 1 8-15,14-1-18 0,-19 0 3 0,19 0 9 16,-18 0-6-16,18 0 6 0,-14 2 6 16,14-2 0-16,0 0 3 0,-17 0 22 0,17 0 3 0,0 0-18 0,-13 1 18 15,13-1-17-15,0 0 9 0,0 0-15 0,0 0 44 16,0 0-57-16,-10 4 16 15,10-4-15-15,0 0 2 0,0 0 29 0,0 0 4 16,0 0-15-16,20 22-21 0,-13-16 41 16,4 4-28-16,-2-3 16 0,1 3 2 0,2 1-18 15,-2 0 41-15,5 2-11 0,0 0-6 0,-1 2-17 16,0 2-9-16,0-2 7 0,0 3-15 16,-1-1 28-16,3-2-13 0,-5 3 8 0,-1-1-16 15,3-2 1-15,-3 1-9 0,-2-2-1 31,2-1 4-31,-3 0-2 0,0-2-21 0,0-2 21 0,0 0 5 0,-1-1-13 16,-1-1 0-16,-5-7 8 0,8 11-11 0,-8-11-2 16,7 10 0-16,-7-10 46 0,7 10-48 0,-7-10-1 15,4 8 6-15,-4-8-6 0,0 0 19 16,7 10-32-16,-7-10 34 0,0 0-13 16,6 7-5-16,-6-7-7 0,0 0 2 0,5 9 12 15,-5-9-7-15,0 0-7 0,6 8 19 0,-6-8-12 16,0 0 23-16,0 0-30 0,0 0 25 15,7 11-8-15,-7-11-23 0,0 0 13 0,0 0-25 16,0 0 27-16,0 0-4 16,0 0-11-16,0 0 20 15,0 0 16-15,0 0-25 0,9 4 22 0,-9-4-9 0,0 0-17 16,0 0 27-16,0 0-8 0,0 0-13 16,0 0 10-16,0 0-7 0,0 0-14 0,0 0 22 15,0 0-17-15,0 0 12 0,15-15 4 0,-15 15-10 16,7-6 15-16,-7 6-7 0,7-8 5 15,0 1-13-15,-1 1 18 0,2-1-31 0,1-4 31 16,2 0-46-16,0 0 53 0,2-4-22 16,3 1-19-16,-3-1 24 0,3 0-16 0,-3 1 11 15,4-4-13-15,-4 3 20 0,0 0-8 16,1 0-17-16,-3 2 5 0,0 1 0 16,-2 0 10-16,1-1-16 0,-2 0 14 0,2 2-32 0,-1 0 32 0,-1-1-14 0,0 3-12 15,-2-2 26-15,1 1-8 16,0 2 10-16,3-4 10 0,-3 5-20 0,0-2 20 15,-1 2-23-15,1-1-10 0,0 1 25 16,-1-1-9-16,1 2 2 0,-7 6 12 0,10-11-27 16,-5 4 22-16,-5 7-12 0,9-8-15 0,-9 8 37 15,7-9-32-15,-7 9 2 0,4-6-2 16,-4 6 2-16,0 0-5 0,3-10-3 0,-3 10 6 16,0 0-27-16,0 0 42 0,0 0-5 0,0 0-18 15,-6-17-26-15,6 17-33 16,-8-6-56-16,8 6-47 15,-13-6-43-15,6 3-97 0,-4-3-143 0,11 6-34 0,-14-10-284 16,7 3 61-16,1-2 111 0,2-1 30 0,1-1 13 16,1-2 93-16,1-2 42 0</inkml:trace>
  <inkml:trace contextRef="#ctx0" brushRef="#br0" timeOffset="-177727.67">23917 5176 307 0,'0'0'97'16,"0"0"-10"-16,0 0 13 16,0 0-11-16,0 0-14 0,0 0-9 15,0 0-33-15,0 0 37 0,0 0-9 0,0 0-2 0,0 0 15 16,0 0 13-16,0 0-20 15,0 0 17-15,0 0-7 0,0 0 13 0,0 0-19 16,0 0 26-16,0 0-27 0,0 0-12 0,0 0-1 16,0 0 9-16,0 0-7 0,0 0 0 15,0 0-10-15,0 0-6 0,0 0 11 0,0 0 10 16,0 0 13-16,0 0 17 0,0 0-14 0,0 0 35 16,0 0-13-16,0 0-2 15,0 0 0-15,0 0 15 0,0 0-28 0,0 0 11 0,0 0-14 16,0 0-2-16,0 0-13 15,0 0-15-15,0 0-8 0,0 0-5 0,0 0-16 0,0 0 19 0,-4 12-6 0,4-12 19 16,-9 12-19-16,2-6 0 0,1 3 26 16,-3-3-2-16,0 1-21 0,2 1 15 15,-2 1-15-15,-2-1 23 0,1 1-23 0,-1 1 15 0,-2-1-20 16,3 0-3-16,-2-2-4 0,2-1-9 16,0 1 3-16,-1-1 13 0,2-2-31 0,-1 1 28 15,1-1-7-15,0 1-24 0,9-5 16 0,-17 6 5 16,7-4-17-16,10-2 1 15,-13 5-7-15,13-5 28 0,-10 3 6 0,10-3-9 16,-11 4 21-16,11-4 0 16,0 0 8-16,-12 6-3 15,12-6 11-15,0 0 25 0,0 0 5 0,-8 5-28 0,8-5-15 0,0 0 4 16,-5 9 6-16,5-9-15 0,0 0 2 16,0 0 36-16,5 16-59 0,-5-16 18 0,4 10 20 15,-4-10 1-15,4 12-32 0,-4-12 16 16,6 13-7-16,-1-7 15 0,-5-6 9 15,9 12 14-15,-5-5-15 0,2 2 22 0,1-2-20 16,0 1 0-16,3 0-20 0,0 2-6 0,2-2 6 16,2 4 9-16,-3-2-17 0,1 0-13 15,1 1 3-15,0-1 28 0,0 2-21 0,-2-1-23 16,0 1 36-16,-1 0-18 0,0-1-12 16,1 0 2-16,-1-1-8 15,-1 1 0-15,-3-2 0 0,2 1-5 0,-1-2-7 16,-1-1-6-16,-6-7 31 0,8 11-51 0,-3-4-3 15,-5-7 8-15,6 8-71 0,-6-8-39 16,8 8-36-16,-8-8-13 0,0 0-31 0,0 0-35 16,0 0-115-16,0 0-126 0,0 0-118 15,0 0-186-15,0 0 145 0,0 0 0 0,0 0 31 16,0 0 98-16,0 0 63 0,21-14 29 0</inkml:trace>
  <inkml:trace contextRef="#ctx0" brushRef="#br0" timeOffset="-175276.86">24406 6176 560 0,'0'0'241'0,"0"0"-31"0,0 0 12 0,0 0-2 16,0 0-28-16,0 0-2 0,0 0-21 15,0 0 7-15,17-14-7 0,-17 14-2 0,0 0-6 0,0 0-38 0,0 0-8 16,0 0-2-16,0 0 27 0,0 0-22 0,0 0 18 15,0 0 25-15,0 0-7 0,0 0-16 16,10-3-8-16,-10 3-4 0,0 0-11 16,0 0-23-16,0 0 59 0,0 0-59 0,0 0 21 15,0 0 12-15,11 25-20 0,-11-25 13 16,3 13 18-16,1-4-8 0,-1 2 2 0,1 0-25 16,0 3 31-16,1 3-41 0,1 0 22 15,2 2-32-15,0 2-14 0,-2 1-7 0,4 0 6 16,-3-3-12-16,0 1 37 15,0-1-15-15,0-3-29 0,-1-1-21 16,-2 1 9-16,0-2-16 0,0 0 2 0,1 1 6 16,-2-3 13-16,-2-1-14 0,-1-11-22 0,5 18 23 15,-5-18 10-15,3 14-31 0,-1-6-2 16,-2-8 28-16,2 12-26 0,-2-12 13 0,0 0 15 16,5 11 39-16,-5-11 5 0,0 0-31 0,0 0 21 15,0 0-21-15,0 0 0 0,0 0-30 16,0 0 22-16,25-15-4 0,-21 6-24 0,2 0 18 15,1-2-5-15,2-3-17 16,-2 1 17-16,1-1-13 0,1-2 8 0,3-1 8 16,-2-2-21-16,1 0 13 0,2 1-31 0,-3-2 16 15,7 1-26-15,-3-2 16 0,5 1-6 0,-5 2 13 0,4 0 5 0,-5 2-23 16,4 2-35-16,-3 0-39 0,-1 1 18 0,-3 4-29 16,1-2 4-16,-3 2-57 15,0 2-77-15,-3 2-74 0,-5 5-67 0,6-9-219 0,-6 9-329 16,0 0 116-16,7-7 89 0,-7 7 1 15,0 0 104-15,8-6 82 0,-8 6 83 16,8-6-52-16</inkml:trace>
  <inkml:trace contextRef="#ctx0" brushRef="#br0" timeOffset="-174078.97">25581 5143 514 0,'0'0'228'0,"0"0"7"0,0 0-25 15,-10-5 28-15,10 5-23 0,0 0-20 16,0 0-8-16,0 0 0 0,0 0-6 0,0 0 11 15,0 0-28-15,0 0 0 0,0 0 2 16,0 0 1-16,0 0 19 0,0 0 35 16,0 0-32-16,0 0-10 0,0 0 23 0,1 24-61 0,-1-24 33 0,0 0 0 0,7 15-2 15,-7-15-6-15,6 11-10 16,-2-3 16-16,-4-8-26 0,11 15 0 0,-4-5-11 0,3-2-2 16,-1 3-33-16,2-1 15 0,3 0 3 15,-1 1 0-15,2-1-52 0,5 1-12 16,-2 0 8-16,3 1-19 0,1-2 16 0,-2 0 5 15,3-2-23-15,0 2 8 0,-6-1-29 16,4 0 8-16,-6-1-12 0,1 3-6 16,-5 1-10-16,1 1 8 0,-5 1 17 0,-3 4-30 0,2 0-3 15,-6 2 8-15,-2 4-18 16,-4-2 18-16,1 1-15 16,-9 4 28-16,1-1-21 0,-5 1-7 0,1 0-3 0,-8 7-5 15,2-8 0-15,2-2 2 0,4-2-7 16,-3-1-13-16,6-3 21 0,0-2 7 0,1-2-33 15,2-1 0-15,0-1-16 0,2-2-14 0,0 0-1 16,4-1-31-16,-2 0-50 0,3-1-22 16,-2 1-63-16,6-9-74 0,-7 13-187 0,3-4-126 15,4-9-153-15,-4 12 104 0,4-12 47 16,1 13 54-16,-1-13 63 0,0 0 29 0,14 14 30 16</inkml:trace>
  <inkml:trace contextRef="#ctx0" brushRef="#br0" timeOffset="-156777.49">23467 4636 691 0,'0'0'250'0,"0"0"-14"0,0 0-13 16,0 0-29-16,0 0 1 0,0 0 2 0,0 0-13 15,0 0 21 1,0 0-34-16,0 0-9 0,0 0-16 0,0 0 17 0,0 0-42 0,0 0-1 0,0 0-18 16,0 0 3-16,0 0-5 0,0 0-33 15,0 0-3-15,0 0-8 0,0 0-5 0,0 0 18 16,0 0-35-16,0 0 17 0,0 0-28 0,-7 10 2 15,7-10 24-15,-10 6-16 16,10-6-10-16,-8 4 18 0,8-4-7 0,0 0 4 0,-13 7 3 16,13-7 23-16,-7 8-18 0,0-3 21 15,7-5 2-15,-9 12-16 0,5-3 37 0,1 0-41 16,0 1 2-16,-1 0-3 0,3 1-7 0,-3 2 8 16,2-2-5-16,1 2 30 15,1-13-38-15,0 23-3 0,0-11 3 0,0-1 23 16,0-11 5-16,0 17 20 0,0-8 1 0,0-9-1 15,4 15-10-15,-4-15 21 0,8 10-34 16,-2-5 6-16,-6-5-18 0,16 4 4 0,-16-4-18 16,22-1 20-16,-8-2-5 0,-1-1-28 0,4 0 1 15,-1-1 36-15,-1 1-49 0,1-2 20 16,-1 2-12-16,-3 0-2 0,1 0-9 0,-2 0-27 16,-1 2-47-16,-10 2-79 0,15-5-102 15,-15 5-184-15,14-6-78 0,-9 2-314 0,-5 4 20 16,8-13 105-16,-1 6 39 0,-1-3 87 0,-2-1 53 15,2-5 41-15</inkml:trace>
  <inkml:trace contextRef="#ctx0" brushRef="#br0" timeOffset="-156527.27">23422 4334 1103 0,'0'0'473'0,"0"0"-71"15,0 0-15-15,24-24-44 16,-24 24-49-16,3-10-48 0,-3 10-39 0,5-10-51 16,-5 10-38-16,5-13-21 0,-5 13-61 0,1-11 20 15,-1 11-50-15,3-10-81 0,-3 10-183 16,0 0-62-16,6-11-356 0,-6 11 95 0,0 0-10 15,0 0 48-15,11-4 93 0,-11 4 22 0</inkml:trace>
  <inkml:trace contextRef="#ctx0" brushRef="#br0" timeOffset="-155696.28">23761 4702 765 0,'0'0'304'0,"0"0"1"0,0 0-11 16,4-9 6-16,-4 9-24 0,0 0 6 0,0 0-18 15,0 0-1-15,0 0 6 0,0 0-23 0,0 0-1 16,0 0-27-16,0 0-8 0,0 0-28 16,0 0-6-16,0 0-9 0,0 0-16 15,0 0 2-15,0 0-38 0,0 0-25 0,0 0 18 16,0 29-9-16,0-29-1 0,-4 18-19 16,2-9 0-16,-3 1-12 0,4 1-13 0,-3 0 4 15,1 0 17-15,0-1 14 0,1 0-7 16,-2 2-43-16,1-2 2 0,0-1-16 15,-1 0 14-15,2 1 22 0,2-10-35 0,-6 17-14 0,3-10-14 16,3-7 15-16,-4 13-1 16,4-13-19-16,-6 11 14 0,6-11 37 0,-3 10-1 0,3-10 4 15,-4 9 19-15,4-9 16 0,0 0 33 16,0 0 39-16,-4 11 15 0,4-11 2 0,0 0-4 16,0 0-19-16,0 0-30 0,0 0-23 15,15 7-3-15,-15-7-23 0,13 2 31 16,-13-2-57-16,18-2-4 0,-18 2-39 0,23-1 0 15,-10 0 0-15,0-1 0 0,2 1 0 0,-2 0 0 16,-13 1 0-16,25-1 0 0,-11 1 0 16,-2 0 0-16,-12 0-152 0,21 0 1 15,-21 0-79-15,17 0-64 0,-17 0-154 0,14 1-167 16,-14-1-403-16,0 0 96 0,16 5 136 0,-16-5 44 16,12 4 89-16,-12-4 72 0,14 3 64 0,-14-3 28 15,12 2 39-15</inkml:trace>
  <inkml:trace contextRef="#ctx0" brushRef="#br0" timeOffset="-152939.2">25097 6321 865 0,'0'0'338'0,"0"0"-16"0,0 0-48 15,0 0 18-15,0 0-41 0,0 0-34 0,0 0-15 16,0 0 13-16,0 0-33 0,0 0-5 16,10 4 2-16,-10-4-13 0,0 0-17 0,0 0 15 15,-16 18-39-15,10-11 8 0,0 3 10 0,0-2 24 16,-3 1-37-16,4 2-2 16,-4 1 21-16,2 0 4 0,1 2 27 0,1-4-32 15,-1 4 21-15,4-1-18 0,-4-3 8 0,5 3 22 16,-2-3-30-16,1 2-12 0,2-12-4 15,2 19-40-15,-2-8 36 0,0-11-42 0,4 18 26 0,-1-9-38 16,-3-9-13-16,8 14-15 0,-4-8-3 16,-4-6-8-16,12 9-20 0,-12-9-20 0,15 6-52 15,-6-4-51-15,-9-2-67 0,20 0-91 0,-20 0-175 16,19-5-263-16,-6 0-257 0,0-1 101 16,5-3 69-16,-2-2 102 0,2-5 51 0,-1 1 66 15,-1-3 91-15,1-4 25 0</inkml:trace>
  <inkml:trace contextRef="#ctx0" brushRef="#br0" timeOffset="-152718.4">25210 6090 1295 0,'0'0'453'0,"-5"-7"-41"15,5 7-46-15,0 0-28 0,0 0-39 0,0 0-35 16,-6-15-41-16,6 15-11 0,-4-7-23 15,4 7-50-15,-5-9-50 0,5 9-7 0,-6-9-15 16,6 9-29-16,-3-7-33 0,3 7-2 16,0 0-98-16,-2-11-66 0,2 11-177 0,0 0-15 15,0 0-139-15,0 0-166 0,0 0 21 0,0 0 87 16,0 0 104-16,0 0 50 0</inkml:trace>
  <inkml:trace contextRef="#ctx0" brushRef="#br0" timeOffset="-152296.22">25466 6478 1085 0,'0'0'353'0,"3"12"0"0,-3-12-20 0,0 14-46 15,0-14-8-15,0 17-16 0,0-17-2 0,0 20 6 16,-1-9-11-16,-1 0-16 15,2 2-9-15,0 0-16 0,0 0-3 0,-2 0-7 16,4-1-16-16,-4 3-15 0,4-1-35 0,0 0-6 16,-1 0 0-16,-1-1-21 0,1 3-7 15,-1-4-13-15,0 2-17 0,2-1-39 0,-1-1-11 16,-1-12-56-16,0 21-58 0,0-13-42 0,0-8-89 16,0 13-143-16,0-13-103 0,-1 12-410 15,1-12 80-15,0 0 72 0,0 0 107 0,0 0 26 16,0 0 87-16,0 0 40 0</inkml:trace>
  <inkml:trace contextRef="#ctx0" brushRef="#br0" timeOffset="-151649.83">25437 6520 924 0,'0'0'307'0,"0"0"2"16,6-9-17-16,-6 9-26 0,7-8-28 16,-7 8-15-16,10-8 28 0,-10 8-13 15,12-9-25-15,-7 4 9 0,1-1-20 0,-6 6 19 16,12-9-40-16,-5 6-27 0,-7 3-6 16,14-10-4-16,-8 6-11 0,1-2-23 0,2 1-10 15,-2 0 0-15,4-1-6 0,-11 6-14 16,17-9 4-16,-7 4-10 0,1 1-5 15,-2-1 16-15,1 1 10 0,-10 4-14 0,19-5-11 0,-11 2 19 16,-8 3-22-16,12-1-37 0,-12 1 19 16,0 0-28-16,0 0 25 0,19 7-28 0,-19-7-1 15,2 8 9-15,-2-8-6 0,0 0 22 0,-5 17-35 16,5-17-17-16,-7 11 13 0,7-11 9 16,-7 11 4-16,1-4 2 0,-1 0-13 0,7-7-3 15,-14 11 19-15,8-5 30 0,2 1-72 0,-6 0 4 16,10-7 14-16,-13 10 8 0,6-2-13 15,1-4 3-15,6-4 10 0,-12 11-2 0,12-11-8 16,-10 6 10-16,5-1 8 0,5-5-13 16,-9 6 20-16,9-6 24 0,0 0-1 0,-8 7 37 15,8-7-6-15,0 0 26 0,-8 5 10 0,8-5 2 16,0 0-32-16,0 0-14 0,0 0-7 16,0 0 5-16,0 0 21 0,0 0-39 0,13 18 13 15,-13-18-16-15,14 6 6 0,-5-2-16 0,-1 2-7 16,4-2-8-16,1 3-1 0,0-1 1 15,2 0 49-15,-1 0-39 0,-2 0-5 16,0-2-15-16,0 0 15 0,-2 1-3 0,1-1 16 31,-1 1-8-31,-10-5-17 0,15 7-11 16,-8-4-13-16,-7-3 0 0,14 7-5 0,-14-7-18 16,8 5-18-16,-8-5-33 0,9 5-2 0,-9-5-34 0,0 0 13 15,12 5-54-15,-12-5-77 0,0 0-27 16,8 10-114-16,-8-10-99 0,5 7-23 15,-5-7-359-15,6 8 34 0,-6-8 79 0,0 0 115 16,8 10 36-16,-8-10 59 0,7 6 46 16</inkml:trace>
  <inkml:trace contextRef="#ctx0" brushRef="#br0" timeOffset="-148854.87">25617 4479 773 0,'0'0'253'0,"0"0"-20"15,0 0-28-15,0 0-8 0,0 0-44 16,0 0 6-16,0 0-26 0,0 0-5 0,0 0 5 16,-10-12 3-16,10 12-18 0,0 0-13 0,0 0 2 15,0 0-2-15,0 0-23 0,-5-6 18 16,5 6 2-16,0 0-2 0,0 0 18 0,0 0-8 16,0 0-8-16,0 0 1 0,-19 15 35 15,19-15-23-15,-11 11-8 0,6-2 16 0,0 1 3 16,1 0-3-16,0 1 28 0,-1 2 15 15,1-1-41-15,3 3 90 0,-1 3-87 0,-2-1-30 16,3-1 27-16,-1 1-10 0,1 0 6 0,0-3-34 16,1 1 30-16,1-3-14 0,-1 0-14 15,0-12 6-15,3 21 15 0,-3-12-2 16,0-9-26-16,5 14 40 0,-5-14-60 0,7 10-19 16,-7-10 11-16,12 7-28 0,-12-7 27 15,14 4-40-15,-14-4-31 0,19 1-53 0,-19-1-16 16,20-1-21-16,-20 1-76 0,20-2-70 0,-6 0-147 15,-3-1-129-15,1 2-356 0,-12 1 85 16,20-5 66-16,-9 1 62 0,0 0 77 0,-4-2 84 16,2 1 64-16,2 1 66 0</inkml:trace>
  <inkml:trace contextRef="#ctx0" brushRef="#br0" timeOffset="-148383.14">25870 4714 980 0,'0'0'304'0,"0"0"-22"0,0 0-31 0,0 0-28 15,0 0-26-15,0 0-16 0,0 0-32 16,0 0 7-16,0 0-31 0,-29 13 14 0,20-10 7 16,9-3-6-16,-20 10 22 0,13-5-14 0,-3 2 24 15,0 1-3-15,5-1-8 0,-3 3 3 16,1-1-11-16,-2 1 1 0,4 3-29 0,-2-4 3 15,3 2 5-15,0 0-41 0,2 1 8 16,-3-4-20-16,4 3 9 0,1-11-4 0,-2 17-6 16,2-17-7-16,2 17-6 0,-2-17 11 0,6 13-18 15,-6-13 2-15,10 11-9 0,-3-6 9 16,-7-5-25-16,17 6-16 0,-7-4 24 16,-10-2-19-16,21 1-9 0,-21-1-6 0,19-1 0 15,-19 1-53-15,19-1-42 0,-19 1-63 16,15-3-80-16,-15 3-120 0,12-4-144 0,-6-1-48 15,-6 5-269-15,9-11 169 0,-5 5 3 16,-4 6 48-16,10-17 77 0,-8 7 67 0,0-3 15 16</inkml:trace>
  <inkml:trace contextRef="#ctx0" brushRef="#br0" timeOffset="-147945.62">25525 4190 1110 0,'0'0'453'15,"0"0"-38"-15,-5 6 2 0,5-6-58 16,0 0-14-16,0 0-30 0,0 0 5 0,0 0-20 15,0 0 9-15,0 0-30 0,0 0-36 0,0 0-20 16,0 0 5-16,0 0 0 0,0 0-52 16,0 0-7-16,0 0-25 0,0 0-32 0,0 0-32 15,0 0-57-15,0 0-59 0,18-24-57 16,-18 24-47-16,0 0-93 0,0 0-97 0,0 0-136 16,10-8-5-16,-10 8-340 0,0 0 50 15,0 0 75-15,0 0 85 0,10 22 86 16,-6-15-15-16,-4-7 57 0</inkml:trace>
  <inkml:trace contextRef="#ctx0" brushRef="#br0" timeOffset="-133972.37">1464 6688 1203 0,'0'0'386'16,"0"0"-33"-16,11-3-20 0,-11 3-31 0,0 0-56 16,0 0 0-16,0 0-29 0,0 0-17 0,8-6-8 15,-8 6 61-15,0 0-102 0,0 0 62 16,0 0-75-16,0 0 13 0,0 0 18 15,0 0-21-15,0 0 29 0,-38 10-23 0,20-4-11 16,-4 5 18-16,-1-1-23 0,-4 6-7 16,-2-2-19-16,-7 11-19 0,6-5 14 15,4-1-27-15,0 0-17 0,2 1-6 0,4-1 2 16,0-1 23-16,5-1-26 0,1 1 26 0,7-3-8 16,1 1 8-16,4-4-18 0,5 0-23 0,2 2 28 15,6-4 5-15,5 0-35 0,5 0 4 16,-2-4-4-16,6 1-24 0,0-4-13 0,2-3-32 15,-3 0-52-15,5-3-77 0,0-4-89 16,-4-3-141-16,9-2-192 0,-10-2-361 0,0-2 92 16,-1-4 100-16,0 1 77 0,-2-1 61 0,0-3 74 15,-2 1 3-15,-3-4 82 16</inkml:trace>
  <inkml:trace contextRef="#ctx0" brushRef="#br0" timeOffset="-133800.46">1373 6343 1597 0,'0'0'670'0,"0"0"-48"0,0 0-56 15,0 0-46-15,40 11-60 0,-40-11-70 0,27-2-88 16,-16 2-44-16,-11 0-125 0,26-2-123 16,-15-1-155-16,2 1-270 0,-13 2-463 0,15-3 141 15,-15 3 25-15,17 1 82 0,-17-1 54 0,17 2 67 16,-17-2 87-16,18 2 7 15</inkml:trace>
  <inkml:trace contextRef="#ctx0" brushRef="#br0" timeOffset="-133322.14">1719 7026 1389 0,'-4'20'497'0,"1"-1"-44"0,2-1-38 0,-5 0-16 16,4-2-48-16,-2 6-24 0,-5 0-19 15,0 6-50-15,-3-3-5 0,2 1 3 0,-4 0-15 16,4-3-18-16,-3 1-34 0,-2-1-2 16,2-3-5-16,0 1-7 0,2-2 11 15,1-5-15-15,0 0-4 0,3-3 40 0,1-1-59 16,1-1 32-16,-1-1 1 0,1 0 55 16,5-8-29-16,0 12-28 0,0-12 18 0,0 0-168 15,13 18-29-15,-4-12 0 16,1 1 0-16,5-1 0 0,1 0 0 15,2 0 0-15,2 1 0 0,4 0 0 16,2 0 0-16,1 1 0 0,-1-1 0 0,0 0 0 16,1 1 0-16,-5-4 0 0,5 3 0 15,-3-1 0-15,-1-3-72 0,1 1-356 0,-4-4-168 16,4 0-215-16,1-3-139 0,3 2 44 0,3 0 87 16,2 0 117-16,5 0 50 0,-4 0 91 15,4-2-20-15,2-1 138 0,-9 2-25 0</inkml:trace>
  <inkml:trace contextRef="#ctx0" brushRef="#br0" timeOffset="-132524.54">2542 6526 1435 0,'0'0'492'0,"0"0"-6"16,0 0-56-16,0 0-43 0,0 0 2 15,0 0-61-15,0 0 45 0,0 0-63 16,0 0 25-16,0 0-45 0,0 0 29 0,0 0 13 0,-14 36 2 16,10-23-22-16,-2 1-10 0,1 1-12 15,-2 6-11-15,-2 3 2 0,2-1-45 16,-2 8-47-16,0-1-127 0,0 2-62 0,1 2 0 16,-1-2 0-16,2-1 0 0,-1 0 0 0,3-1 0 15,0-6-180-15,1-1-206 0,1-7-226 16,3-1-409-16,3-1 66 0,8-2 80 0,-3-4 132 15,6-4 29-15,1-2 41 0,3-3 125 16,3-5-5-16,3-2 98 0,-1-2 30 16</inkml:trace>
  <inkml:trace contextRef="#ctx0" brushRef="#br0" timeOffset="-132352.67">2723 6813 1023 0,'0'0'456'0,"0"0"-21"0,0 0 23 0,-10-11-51 15,10 11 3-15,-15-1-24 0,15 1-27 16,-24 0 4-16,7 0-56 0,-2 1-12 0,-2-1-57 15,0 0-8-15,1 0-30 0,-2-1-36 16,-1 0-29-16,3-2-58 0,-2-1-59 0,2 1-69 16,1-2-59-16,0-2-121 0,2-1-160 15,5-2-126-15,4 2-346 0,0 1 95 16,3 2 172-16,5 5-42 0,2-12 150 0,-2 12-22 16,17-13 44-16</inkml:trace>
  <inkml:trace contextRef="#ctx0" brushRef="#br0" timeOffset="-131993.29">3325 6627 954 0,'0'0'412'0,"0"0"-28"0,0 0-28 0,0 0 18 16,-41 11-29-16,25-4 19 0,0-2-36 15,-1 1 20-15,-3 4-10 0,2 1 28 0,-2 1-18 16,3-1-10-16,0 5 22 0,3 1-42 0,1 0-21 16,3 1-41-16,2 2 25 0,4-2-35 15,1-1-44-15,4 3-46 0,3-4 6 0,3 0-22 16,2-1-37-16,2-4-3 0,6-1-36 15,1-3-95-15,0-2-61 0,3-2-46 0,1-3-116 16,0-3-73-16,-3-3-255 0,5-2-447 0,-2-2 134 16,2 0 91-16,0-3 200 15,0-2-108-15,-1-2 100 0,-2-4 42 0,0-1 19 16,-6-2 116-16</inkml:trace>
  <inkml:trace contextRef="#ctx0" brushRef="#br0" timeOffset="-131821.45">3334 6272 1722 0,'0'0'563'0,"0"0"-66"0,0 0-52 0,0 0-66 0,0 0-90 15,21-10-48-15,-21 10-87 0,14-5-80 16,-4 2-64-16,-10 3-125 0,12-2-208 0,-12 2-393 16,15-3 42-16,-15 3 34 0,16 1 180 15,-16-1-75-15,18 4 97 0,-8 2 36 16</inkml:trace>
  <inkml:trace contextRef="#ctx0" brushRef="#br0" timeOffset="-131545.3">3642 6728 1284 0,'-1'24'576'0,"-1"-3"-43"0,-1 1-31 0,2-1-34 15,-2 4-7-15,0 1-3 0,-1 2-33 16,0 4-28-16,-2 0-29 0,2 2-17 0,0 0-31 16,-2-1-44-16,2 0-33 0,-1-2-40 0,3-6-52 15,-2 0-49-15,2-8-102 0,-1 3-67 16,2-6-107-16,0-4-123 0,1-10-176 16,0 0-108-16,0 12-356 0,0-12 74 0,0 0 116 15,0 0 33-15,0 0 76 0,21-30 68 16,-14 15 83-16,0-2 88 0</inkml:trace>
  <inkml:trace contextRef="#ctx0" brushRef="#br0" timeOffset="-131107.25">3583 6767 1502 0,'0'0'520'0,"14"-5"-19"16,-14 5-58-16,16-2-33 0,-5 1-42 0,0-1-32 15,4-2-32-15,3 1-48 0,-2-1 26 16,4 1-65-16,1 1-20 0,3 0 3 0,-2-1-21 15,2 2-25-15,0 0-36 0,-2 1 10 16,0 1-6-16,-1 2 9 0,0 0-6 0,-5-1-22 16,0 4-14-16,-6-2 11 0,-1 3-23 15,-1-1 5-15,-8-6-44 0,3 15 24 16,-3-15-19-16,-11 15 8 0,1-5-4 0,-3-2 9 16,-4 0-28-16,-4 1-20 0,1 1-1 0,-2 0 22 15,1-3 1-15,2-1 32 0,1 0-24 16,3 1 31-16,-1-1 18 0,4-3 39 0,1 2 4 15,3-1 42-15,0 1-8 0,8-5-164 16,-8 12 0-16,8-12 0 0,3 13 0 0,-3-13 0 16,10 19 0-16,-2-9 0 0,5 1 0 15,1 0 0-15,4 3 0 0,1-1 0 16,2 4 0-16,3-1 0 0,-2 2 0 0,1-2 0 16,1 0 0-16,0 2 0 0,-4-5 0 0,1 1 0 15,-2-3 0-15,-1-1 0 0,-2-1 0 16,-5-2 0-16,3 0 0 0,-4-3 0 0,-1-2 0 15,-9-2-226-15,0 0-457 0,22-3-433 0,-22 3 128 16,17-8 82-16,-6 4 97 0,-1-3 100 16,3 0 51-16,-2-2 56 0,6 1 47 0,-3-5 51 15,3 2 71-15</inkml:trace>
  <inkml:trace contextRef="#ctx0" brushRef="#br0" timeOffset="-130730.48">4811 6325 1080 0,'-8'37'463'0,"8"-37"13"0,-6 15-71 0,3-4-6 16,0 0-38-16,-4 1-18 0,3 0 5 15,0 3-31-15,-1-1-17 0,1 5 4 0,0 3-9 16,0 1-37-16,-3 2-25 0,0 5-25 15,1 1-50-15,0 1-35 0,-1 1-59 0,2 0-69 16,-1 1-110-16,0-3-105 0,2-7-162 16,7 0-186-16,-5-6-295 0,5-3 72 0,0-3 98 15,4-5 81-15,4-2 67 0,-1-2 20 16,-10-3 64-16</inkml:trace>
  <inkml:trace contextRef="#ctx0" brushRef="#br0" timeOffset="-130542.98">4890 6764 1244 0,'9'-5'483'0,"-9"5"-37"0,0 0-3 16,0 0-65-16,0 0-1 0,0 0-22 16,0 0-14-16,0 0-14 0,-39 3-60 0,24-3 17 15,-5 0-59-15,-2-1-7 0,-1 0-24 16,-1 0-33-16,0-1-33 0,-2-3-38 0,0 3-50 16,-1-3-135-16,1-1-101 0,1-1-198 0,2 0-149 15,-1 0-312-15,7 3 103 0,4 0 76 16,5 0 69-16,8 4 52 0,-10-7 40 0,10 7 42 15</inkml:trace>
  <inkml:trace contextRef="#ctx0" brushRef="#br0" timeOffset="-129960.59">5302 6604 901 0,'0'0'407'0,"-22"20"-3"0,17-16-25 0,-2 2-52 16,-2 0-19-16,-2 0-29 0,-1 2 28 16,1 0-44-16,-3 2 22 0,1 1-40 0,1-2 6 15,0 5-5-15,2-2-29 16,-1 3-25-16,4 0 5 0,3-1-5 0,-1 2 8 15,1 3-21-15,3-1-10 0,2-2-41 0,5 1 13 16,1-3-26-16,7-3-20 0,-1 0-31 0,4-3-56 16,0-3-75-16,2-2-94 15,2-6-136-15,-2 6-284 0,4-11-369 0,0-1 123 0,1-4 129 16,1 1 42-16,-4-2 37 16,0-3 53-16,1-3 85 0,-6-3 41 0</inkml:trace>
  <inkml:trace contextRef="#ctx0" brushRef="#br0" timeOffset="-129819.98">5371 6349 1901 0,'0'0'576'0,"0"0"-51"0,0 0-51 15,0 0-57-15,0 0-90 0,0 0-68 0,0 0-116 16,0 0-104-16,14-16-129 0,-14 16-284 16,8-8-381-16,0 3 46 0,-8 5 59 0,18-4 125 15,-8 3 13-15,-10 1 54 0,24 3 33 0</inkml:trace>
  <inkml:trace contextRef="#ctx0" brushRef="#br0" timeOffset="-129474.83">5868 6827 1712 0,'0'0'499'0,"0"0"-46"16,0 0-59-16,0 0-40 0,0 0-29 0,0 0-5 16,0 0-29-16,0 0-50 0,-39-7-16 15,19 8-33-15,-6 3-5 0,-2 1 18 0,-4 3-8 16,1 3-2-16,1 2 20 0,2 3-6 0,-1 2 14 16,5 1-16-16,3 2 8 15,4 1 16-15,6-3-29 0,1 3 5 0,6-4-56 16,5 0-25-16,4 1 7 0,4-1-10 0,3-1-16 15,3-4-55-15,4 0-52 0,2-3 0 16,1-2 0-16,-3-5-113 0,3 0-120 0,-1-3-113 16,-3 0-227-16,3-4-517 0,1-5 99 0,1 1 85 15,1-1 110-15,0 1 97 0,6-4 74 16,-2 0 78-16,0-2 7 0,-1 1 81 0</inkml:trace>
  <inkml:trace contextRef="#ctx0" brushRef="#br0" timeOffset="-129047.6">6425 6538 1464 0,'0'0'550'15,"0"0"-61"-15,0 0-21 0,23 12-40 16,-23-12-39-16,24 2-28 0,-9-2-39 0,2 0-45 16,5-2-3-16,1 2-29 0,6-1-7 15,2-1-61-15,1 0-5 0,1 3-52 0,-1-2-59 16,-2 3-51-16,0 0-35 0,-3-1-111 0,-6 3-97 16,-1-1-268-16,-3 1-372 0,0 0 25 15,-4-1 111-15,0 4 113 0,-3-3-3 0,-1 2 53 16,-9-6 80-16</inkml:trace>
  <inkml:trace contextRef="#ctx0" brushRef="#br0" timeOffset="-128779.4">6404 6831 1571 0,'0'0'678'0,"0"0"-22"16,0 0-78-16,0 0-56 0,11 14 6 0,-11-14-98 15,14 3-3-15,-14-3-58 0,20-3-19 0,-20 3-86 16,26-4 38-16,-8 1-61 0,-1-1-8 16,3 0-23-16,1 1 2 0,4-2-46 0,1 1-17 15,-1 1-52-15,5 1 34 0,-2-1-54 16,2 2-77-16,-2-2 0 0,-2 3 0 16,0 0-18-16,-3 0-110 0,0 0-59 0,-2 0-100 15,-1-3-107-15,-2 2-200 0,-1 1-432 16,0-1 78-16,1-1 99 0,-2 2 122 0,2-2 56 15,0 2 75-15,-2-1 56 0,2 1 2 0,1-1 62 16</inkml:trace>
  <inkml:trace contextRef="#ctx0" brushRef="#br0" timeOffset="-128289.74">7846 6534 1011 0,'0'0'407'0,"0"0"-23"0,0 0-34 16,0 0-55-16,0 0-27 0,0 0-32 0,0 0 10 16,-41 7-39-16,19 1 3 0,-3 0 20 15,-2 6-25-15,-2 1-11 0,-11 10 27 0,5 0-22 16,1 4 19-16,0 5 5 0,8 1-8 0,2 2-23 15,8-2 12-15,5-6-13 0,4 3 36 16,4-7-25-16,2 3 18 0,4-2-5 16,1-1 5-1,5-1-43-15,2-4 25 0,9 0-28 0,4-4 23 16,5-3-84-16,3-5-14 0,-1-5 19 16,1-1-18-16,5-7-79 0,0-2-21 0,1-2 0 15,10-8 0-15,-3-2 0 0,-4-2 0 0,-1-3 0 16,-5 0 0-16,-1-4 0 0,-8 4 0 15,-7 1 0-15,-2-1 0 0,-3 0 0 16,-5 2 0-16,-5-5 0 0,-1 5 0 0,-4 0 0 0,-5 0 0 16,-4-1 0-16,-4 4 0 0,-2 2 0 15,-3 4 0-15,-4 5 0 0,-4 1 0 0,-1 4-49 16,-2 0-112-16,-1 3-24 0,0 1-30 0,-2 2-28 16,-2 2-97-16,5 0-177 15,0 1-49-15,2 1-414 0,1-1 135 0,8 1 51 16,2-2 119-16,0 0 53 0,5-2 28 0,1 1 105 15,11-4-31-15</inkml:trace>
  <inkml:trace contextRef="#ctx0" brushRef="#br0" timeOffset="-72883.7">25236 7026 685 0,'-6'-10'249'0,"6"10"-19"16,0 0-35-16,0 0-3 0,0 0-29 0,0-13-24 16,0 13 25-16,0 0-13 0,0 0-3 0,0 0 6 15,0 0 15-15,0 0 40 16,3-13-29-16,-3 13 32 16,0 0-43-16,0 0 26 0,0 0 7 0,0 0 8 0,9-8-29 15,-9 8-1-15,0 0-19 0,0 0 8 16,0 0-21-16,0 0-2 0,4-9-8 0,-4 9 3 15,0 0 10-15,0 0-23 0,0 0-8 0,0 0 1 16,0 0 2-16,0 0 10 0,0 0 5 16,0 0 8-16,0 0 13 0,0 0 7 0,11 33-7 15,-9-22-6-15,-1 2-22 0,1 2 20 16,1 1-39-16,3 2-9 0,-4 1-11 0,3-1 31 16,-1 2-62-16,-2 3-61 0,0 1-28 15,0-4-67-15,-2 1-104 0,0-2-78 16,-2 2-130-16,0-2-189 0,0-1-387 15,-1-5 77-15,3 0 100 0,0-13 84 0,3 16 100 16,-3-16 23-16,4 9 41 0,-4-9 87 0,0 0 0 16</inkml:trace>
  <inkml:trace contextRef="#ctx0" brushRef="#br0" timeOffset="-72654.19">25504 7175 1451 0,'20'2'412'0,"-20"-2"21"16,0 0-96-16,0 0 1 0,0 0-20 0,0 0-11 16,0 0-3-16,0 0-48 0,0 0-10 0,0 0-33 0,-51 1-14 0,30 0-12 15,1 0-28-15,0 0 5 0,-3 1-21 0,1 0-38 16,2 1-18-16,-2-1-28 0,2 2-26 16,-1-2-46-16,1 1-28 0,4-1-48 15,0-1-34-15,1 0-54 0,-2-1-51 0,3 0-53 16,-1-1-106-16,15 1-27 0,-19-1-385 15,7-1 95-15,12 2 57 0,0 0 40 0,-15 2 100 16,15-2 39-16</inkml:trace>
  <inkml:trace contextRef="#ctx0" brushRef="#br0" timeOffset="-71804.12">24999 8650 1377 0,'0'0'489'0,"0"0"-49"0,0 0-36 0,0 0-30 16,0 0-5-16,-8 8 14 0,8-8-22 0,0 0-7 15,0 0-24-15,0 0 15 0,0 0 19 16,0 0-44-16,0 0 43 0,35-15-27 0,-22 14-47 16,-2-4-43-16,3 3-21 0,-1-1-10 15,7 0 2-15,1 0-25 16,1 1-58-16,5-2-70 0,-4 2-64 15,4-1 0-15,-2 1 0 0,-3-1 0 0,0 1 0 16,-1 1 0-16,-2 0 0 0,-2-1 0 0,0 1 0 16,-3-1 0-16,-1 1 0 0,1 1 0 0,-14 0 0 15,20 0-26-15,-20 0-238 0,18-1-40 16,-18 1-27-16,16-2-122 0,-16 2-158 0,11-4-375 16,-11 4 95-16,13-6 162 0,-8 2-26 0,-5 4 194 15,14-13-25-15,-8 7 20 0,0-2 103 16,2-3 23-16</inkml:trace>
  <inkml:trace contextRef="#ctx0" brushRef="#br0" timeOffset="-71155.22">25221 7760 1005 0,'0'0'313'0,"0"0"-6"16,0 0-5-16,0 0 5 0,0 0 13 0,0 0-23 16,0 0 2-16,0 0 19 15,0 0-26-15,0 0-6 0,0 0 11 16,0 0-25-16,0 0-37 0,0 0 1 0,0 0-14 15,0 0-4-15,6 34-6 0,-6-34 3 16,3 18-2-16,-1-6-24 0,0 0-22 0,1 5 27 16,2 0-45-16,1 1 27 0,1 2-20 0,-2 0-5 15,3 2 6-15,2-2-4 0,-4 0-20 16,1-2-13-16,1-1 6 0,0-2 12 0,0-2-122 16,-3 0-16-16,3-3 0 0,-2-1 0 15,1 0 0-15,1-2 0 0,-8-7 0 16,15 3 0-16,-15-3 0 0,21-7 0 0,-7-2 0 15,-3-3 0-15,5-6 0 0,-3 2 0 16,0-2 0-16,4-7 0 0,-2 1 0 0,3 1 0 0,-2 2 0 0,0-1 0 0,-2 3 0 16,0 0 0-16,-1 2 0 15,-1-1 0-15,0 1 0 0,0 1 0 0,1-1-180 16,-3 2-111-16,4-2-35 0,-3 5-37 0,-2-1-54 16,-1 0-94-16,2 5-79 0,-1-1-296 15,-2 3 88-15,0-2 53 0,0 4 59 0,-7 4 72 16,13-7 94-16,-13 7 26 0,11 0 41 0</inkml:trace>
  <inkml:trace contextRef="#ctx0" brushRef="#br0" timeOffset="-70716.89">25722 7970 1044 0,'0'0'356'0,"0"0"-36"16,7-6 0-16,-7 6-26 0,0 0-15 16,0 0-26-16,0 0-9 0,0 0-32 0,0 0 11 15,0 0-16-15,0 0-5 16,9 17 0-16,-9-17-12 0,0 18-16 0,0-18 31 16,2 22-16-16,-4-8-23 0,4 0 16 0,-2-1-21 15,0 1 6-15,1 0-6 0,-1 0-25 0,0 2-7 16,2 0-20-16,-1 1-4 0,2-3-18 15,-3 1 5-15,0-2-31 0,0 1-12 16,0-1-41-16,0 1-42 0,-3-1-35 0,2-1-51 0,1 1-36 0,-2-3-41 0,1-1-69 16,1-9-52-16,-6 14-81 0,6-14-49 15,-4 9-72-15,4-9-222 0,0 0 53 0,0 0 52 16,0 0 46-16,0 0 74 0,0 0 59 16</inkml:trace>
  <inkml:trace contextRef="#ctx0" brushRef="#br0" timeOffset="-70203.21">25713 8039 788 0,'0'0'335'0,"0"0"-25"0,-6-7 10 15,6 7-10-15,0 0 12 0,0 0-4 0,0 0-14 16,0 0-40-16,0 0-16 0,0 0-2 0,13-14-13 15,-13 14 2-15,8-7-27 0,-8 7 14 16,15-5-45-16,-7 1 2 0,4 0-13 0,-1 0-17 16,-2 0-19-16,3 2 9 0,-1-1-19 15,-11 3-10-15,20-4-10 0,-11 3 5 0,-9 1-41 16,13-1-18-16,-13 1-8 0,0 0-10 0,0 0 6 16,16 6 9-1,-16-6-35-15,0 0 5 0,0 0-18 0,0 0 15 16,-7 21-10-16,7-21 7 0,-12 13 1 0,6-6 28 15,0 1-18-15,-1-2-5 16,-1 2 12-16,8-8 9 0,-12 11-29 0,7-4 23 16,-1 1-15-16,6-8-1 0,-10 11 22 0,10-11 12 15,-7 9 46-15,7-9 23 0,-4 10-18 0,4-10-2 16,-2 7-3-16,2-7-2 0,0 0-21 16,0 0 3-16,9 21-21 0,-1-17-5 15,-8-4 18-15,16 12-10 0,-3-4-11 0,-1-2 1 16,1 3 2-16,4-3 13 0,-4 3-13 0,3-2-10 15,-1 1-3-15,-1 1 3 0,-1-1-6 16,0-2-30-16,-1-1-5 0,-1 0-5 0,-3 1-28 0,-8-6-78 0,19 9-32 16,-15-5-39-16,-4-4-46 0,9 7-28 15,-9-7-28-15,0 0-41 0,9 8-80 0,-9-8-110 16,0 0-27-16,0 0-295 0,0 0 84 16,0 0 77-16,0 0 56 0,0 0 65 0,0 0 51 15,0 0 45-15</inkml:trace>
  <inkml:trace contextRef="#ctx0" brushRef="#br0" timeOffset="-60233.91">11986 6261 908 0,'-12'2'369'0,"12"-2"-39"16,0 0-43-16,0 0-8 0,-11 5-18 16,11-5-8-16,-7 8-10 0,7-8-23 0,-13 12-10 0,3-5-5 15,1 1 10 1,1 2-10-16,-3 4-13 0,-3 0 0 0,1 2-26 15,-1 2 13-15,-1 0-17 0,-2 6-14 16,0 0 24-16,1-1-32 0,-1 1-1 16,2 0-4-16,2 2 19 0,0-1-34 0,5-2-7 15,0 0 7-15,3 0 6 0,0-2-9 0,3-2-12 0,2 1 10 16,0-2-30-16,3 0 5 0,2-3 2 16,1 1-26-16,3-4 26 0,2 1-30 15,3-4 2-15,1 0-3 0,3-2-4 0,1-1-19 16,-2-3-5-16,0 0-53 0,0-3-16 15,2 0-66-15,-2-1-24 0,3-3-76 0,-2-1-34 16,0 1-94-16,-4-3-166 0,3 2-29 16,-3-2-366-16,-3-2 77 0,2 2 64 0,-1-1 82 0,-3 1 64 0,-3 0 66 15,4-2 78-15,-3 0 40 0</inkml:trace>
  <inkml:trace contextRef="#ctx0" brushRef="#br0" timeOffset="-59582.94">11989 6715 821 0,'0'0'333'0,"0"0"-31"0,0 0-10 16,0 0-57-16,0 0 6 0,0 0-26 0,0 0 5 15,-6 10-8-15,6-10 3 0,0 0 39 16,0 0-11-16,0 0-36 0,-7 9 1 0,7-9 7 16,0 0-28-16,0 0-11 0,0 0-2 31,1 14 11-31,-1-14-1 0,0 0-13 0,0 0-14 15,6 12-1-15,-6-12-36 0,0 0 0 0,0 0 1 16,6 10-1-16,-6-10-25 0,0 0 4 0,0 0 17 0,0 0 4 16,0 0 13-16,8 7-23 0,-8-7 36 0,0 0-3 15,0 0-7-15,0 0 25 0,0 0-25 0,16-20 10 16,-10 11-34-16,3-3-9 0,3-4 2 16,-1-1-41-16,7-7 10 0,8-8-10 0,-1-3-20 15,-1-2-44-15,3 0 0 0,0-1 0 16,1 3 0-16,-1-1 0 0,-3 5 0 0,-3 3 0 15,-4 5 0-15,-1 1 0 0,-2 3-59 0,-1 3-95 16,1-2-23-16,-3 5-38 16,-2-3-69-16,0 4-89 0,-2-3-83 15,-1 2-156-15,1 0-337 16,-5 1 35-16,5-1 95 0,-2 1 71 0,1 1 88 0,-3 3 120 16,3-1 23-16,-2 1 28 0</inkml:trace>
  <inkml:trace contextRef="#ctx0" brushRef="#br0" timeOffset="-59266.21">12410 6581 1377 0,'0'0'430'0,"7"13"-36"0,-7-13-33 0,4 17-39 15,-2-5-32-15,3 1 22 0,-5 4-13 0,0 1-17 16,2 1 12-16,-1 1-20 0,0 2-13 16,2 3-15-16,-3-3-23 0,2 2-21 0,2-2-23 15,-3-3-20-15,1 1-19 0,0-3-32 0,0 2-39 16,0-4-100-16,0-1-61 0,-2-2-110 15,2-1-136-15,-2-11-194 0,0 0-377 16,-4 13 82-16,4-13 77 0,0 0 80 0,0 0 101 0,0 0 32 0,0 0 56 16</inkml:trace>
  <inkml:trace contextRef="#ctx0" brushRef="#br0" timeOffset="-58852.68">12442 6671 1617 0,'13'-10'528'0,"3"1"-60"0,-3 0-5 0,1 0-53 0,-3 1-24 15,3 0-50-15,-1 1-52 0,0-1-15 0,1 0-26 16,-4 2-15-16,1 1-42 0,-1 0-6 16,1-1-45-16,-11 6-14 15,14-2-4-15,-14 2-22 0,0 0 18 16,0 0-8-16,17 14-57 0,-17-14 24 0,-4 18-8 16,4-18 2-16,-9 23 1 0,1-11-6 0,-2 0-15 15,-3 1-33-15,-1 1 33 0,1-1 23 16,-3-3-12-16,3 0-39 0,0-2 7 15,1 2-43-15,1-2 39 0,2-2 7 0,-1 2 26 0,2-4 35 16,8-4 14-16,-11 10 30 16,11-10 15-16,-4 7-17 0,4-7-19 0,0 0 27 15,0 0-4-15,17 15-17 0,-8-12-56 0,3-1-62 16,1 2 0-16,5-2 0 0,-1 1 0 16,2-1 0-16,-2 2 0 0,1-3 0 15,-1 2 0-15,-2-2 0 0,-1 2 0 0,1-1 0 0,1 0 0 0,-3 0 0 16,0 0 0-16,-1 1 0 0,-12-3 0 0,20 4 0 15,-10-2 0-15,-10-2-241 0,19 3-473 0,-19-3-405 16,17-5 75-16,-9-1 171 0,4 1 87 16,1-3 57-16,0-3 63 0,1 1 39 0,-1-6 87 15,5 2 41-15</inkml:trace>
  <inkml:trace contextRef="#ctx0" brushRef="#br0" timeOffset="-58672.29">13059 6456 1858 0,'23'-4'599'0,"-14"2"-41"15,1 1-49-15,4-1-69 0,-3 0-63 0,1-1-70 16,-1 1-56-16,0-2-75 0,1 1-127 0,-2-3-126 16,1 4-350-16,-1-3-444 0,-1 1 98 15,2-1 80-15,1 1 117 0,-2 1 18 0,-10 3 15 16,19-4 82-16</inkml:trace>
  <inkml:trace contextRef="#ctx0" brushRef="#br0" timeOffset="-58480.39">12988 6640 1755 0,'0'0'615'0,"6"21"-16"0,-6-21-64 0,7 10-62 15,-1-5-30-15,-6-5-67 16,14 7-40-16,-14-7-37 0,17 5-79 0,-5-5-71 15,-12 0-67-15,25-3-62 0,-10-1-67 0,4 0-49 16,-2-2-78-16,2 0-100 0,-2 0-207 16,3-1-382-16,1 2 54 0,1-1 72 0,3-1 87 15,2-1 76-15,0 0 37 0,6-1 74 0</inkml:trace>
  <inkml:trace contextRef="#ctx0" brushRef="#br0" timeOffset="-57616.84">13938 6342 1133 0,'9'-3'474'0,"-9"3"-44"15,0 0-31-15,0 0-58 0,0 0-21 0,0 0-36 0,0 0-33 16,0 0-11-16,0 0-22 0,-24 34 2 0,14-21-10 16,-4 4-21-16,1 1 6 0,-3 4 20 15,4-1-10-15,0-1 5 0,2 0 12 0,1 2-17 16,3 1 28-16,1-2-13 0,3-2-5 16,2 1 28-16,2-2-46 0,1 0-10 15,3-1-31-15,1-2-17 0,6-2 42 0,-1-3-55 16,2-1-60-16,3-3-30 0,3-5-46 0,-5-1-67 15,4-5-92-15,1-3-107 0,-2-3-126 16,1-3-228-16,0-4-145 0,-5-2-152 16,3-5 64-16,-1 0 108 0,-4-3 131 15,0 0 12-15,-2-3 39 0,-3 1 40 16,-5 3 72-16</inkml:trace>
  <inkml:trace contextRef="#ctx0" brushRef="#br0" timeOffset="-57491.54">13938 6083 1676 0,'0'0'499'0,"9"-18"-35"16,-9 18-65-16,6-6-118 0,-6 6-122 0,4-9-218 16,-4 9-263-16,0 0-341 0,2-15 20 0,-2 15 83 15,3-10 63-15,-3 10 72 0</inkml:trace>
  <inkml:trace contextRef="#ctx0" brushRef="#br0" timeOffset="-57220.72">14236 6488 1264 0,'9'23'535'0,"-4"-6"-31"0,-1 1-46 0,-2-2-38 16,2 1-54-16,-4 0 5 0,1 0-35 0,1 3-16 15,-2 0-18 1,0 4-13-16,2 2-33 15,0-1-23-15,-2 4-8 0,0-2-38 0,3-1-21 0,-2 0-43 0,-1-1-64 16,2 0-79-16,-2-4-37 16,2-1-101-16,-6-3-306 0,4-3-503 0,0-2 107 15,0-12 97-15,4 15 82 0,-4-15 113 0,0 0 33 16,0 0-10-16,0 0 61 0</inkml:trace>
  <inkml:trace contextRef="#ctx0" brushRef="#br0" timeOffset="-56664.9">14209 6545 888 0,'0'0'356'0,"0"0"-1"0,0 0-35 15,0 0 10-15,0 0-38 0,0-11-33 16,0 11 17-16,0 0-30 0,0 0 18 0,0 0-44 16,0 0-18-16,0 0 13 0,5-13 10 0,-5 13 11 15,6-8-11 1,-6 8 21-16,9-10-11 0,-2 4-22 0,4 0 7 0,-4-1 31 0,4 1-26 0,3-2 8 16,1 1-31-16,-1-2-28 0,1 2-10 15,1 0 5-15,-2 1-26 0,-1 0-33 0,1 3 5 16,-3-1-28-16,0 3-38 0,-11 1 28 0,16 1-8 15,-16-1 10-15,11 8-22 0,-11-8 7 16,3 13-36-16,-3-13 15 0,-8 18-27 0,2-6-3 16,-5 1-13-16,-1 2 0 0,-1 1 0 15,-3-3 0-15,3 4 0 0,-1-3 0 0,0 2 0 16,1-4 0-16,2 2 0 0,-2-4 0 0,6 2 0 16,-3-4 0-1,4 0 0-15,1 1 0 16,-1-2 0-16,6-7 0 0,0 12 0 0,0-12 0 0,0 0 0 0,13 15 0 15,-3-12 0-15,1 2 0 0,7 0 0 16,-1-1 0-16,4 2 0 0,1-2 0 0,5 1 0 16,0 1 0-16,-2 1 0 0,0 0 0 0,1-1 0 15,-3 1 0-15,-5-2 0 0,0 1 0 16,-2-1 0-16,-2-3 0 0,-6-1-300 0,3 2-424 16,-11-3-392-16,0 0 94 0,25-5 129 15,-12 0 84-15,-3-3 80 0,2 2 117 0,3-4 8 16,-2-1 74-1,3-3 44-15</inkml:trace>
  <inkml:trace contextRef="#ctx0" brushRef="#br0" timeOffset="-56086.87">14847 6476 1730 0,'0'0'619'0,"0"0"-38"0,0 0-48 15,0 0-62-15,0 0-51 0,0 0-26 0,0 0-31 16,0 0-84-16,0 0 13 0,0 0-23 15,0 0-62-15,0 0-12 16,11 20-34-16,-11-20-36 0,0 0-61 0,0 0-28 16,0 0-95-16,0 0-61 0,0 0-85 0,0 0-94 15,0 0-236-15,0 0-366 0,0 0 28 16,27-20 115-16,-18 14 77 0,3-4 95 0,1 0 31 16,2-2 48-16,-1-3 36 0</inkml:trace>
  <inkml:trace contextRef="#ctx0" brushRef="#br0" timeOffset="-55770.87">15320 5971 1028 0,'1'8'415'0,"-1"-8"-18"16,3 25-28-16,-6-6 38 0,2 5-54 0,0 4 13 15,-2 7-26-15,3 4 1 0,-2 0-16 16,4 15 7-16,-2-8-1 0,3 6 17 0,2 0-8 16,1 1-61-16,2-2-5 0,-1-1 3 0,3 0-37 15,-3 0-20-15,2-1-43 16,-2-2-21-16,0-6 36 16,-3-9-77-16,0-4-41 0,-1-4-84 0,0-5-69 0,-2 1-111 15,1-5-55-15,-2-3-62 0,0-12-80 16,-6 10-222-16,6-10-364 0,0 0 93 0,0 0 102 15,-8-33 92-15,8 14 40 0,0-1 109 0,-2 0 86 16,2-8-27-16</inkml:trace>
  <inkml:trace contextRef="#ctx0" brushRef="#br0" timeOffset="-55190.17">15231 6238 714 0,'-4'-8'348'0,"4"8"20"16,0 0-25-16,-3-10 31 0,3 10-16 15,0 0 14-15,-3-9 24 0,3 9-7 0,0 0-12 16,0 0-22-16,10-19-6 0,-5 12-35 16,1 0-29-16,1 0-1 0,3-1-36 0,1-2-36 15,2 0-14-15,3 2-19 0,-2-2-15 0,4-2-1 16,-1 2-9-16,6 0-24 15,-1 2-7-15,4-2-23 0,-3 1-8 0,1 2-35 16,-3 1-4-16,-3 3 16 0,2 0-17 16,-5 5-34-16,0-1 10 0,-3 3-31 0,-1 3 21 0,-2 4-31 0,-3 2 26 0,1 1-21 15,-6 0 8-15,-2 4 8 0,-3 0 0 16,-4 3-31-16,-3 5 18 0,-3-1 0 0,-2-1-6 16,-3-1-17-16,-1 0 5 0,-1-2 23 0,0 1 8 15,-1-2-21-15,5-6 16 16,0 3-14-16,3-3 37 0,-1-2-36 0,6-2 30 0,-1 2 6 15,2-4 15-15,-1 1 33 0,4-3 10 0,5-6-32 16,-5 14 47-16,5-14 1 0,6 16-2 16,-6-16-98-16,17 14 0 0,-7-4 0 0,7-3 0 15,-4 1 0 1,5 0 0-16,-1-3 0 16,3 4 0-16,1-2 0 0,1 2 0 0,1 0 0 0,0-1 0 0,-4 1 0 15,3-2 0-15,-1 1 0 0,-5-1 0 16,0 0 0-16,-1 0 0 0,0 1 0 15,-3-3 0-15,-1 2 0 0,0 0 0 0,-1 0 0 16,-1-1 0-16,-1 1 0 0,0 0 0 16,0 2 0-16,0-4-180 0,2 5-17 0,-3-4-36 15,2 0-46-15,0-1-43 0,0 0-47 16,-9-5-161-16,25 4-35 0,-15 0-344 0,0-1 51 16,6-1 124-16,-2 0 91 0,3-2 11 15,0 0 115-15,4 0-15 0,1-1 32 16</inkml:trace>
  <inkml:trace contextRef="#ctx0" brushRef="#br0" timeOffset="-48037.76">11721 6193 639 0,'0'0'246'0,"0"0"-13"16,0 0-23-16,0 0-5 0,0 0-34 0,0 0 37 15,0 0-37-15,0 0 1 0,0 0-14 16,0 0-12-16,0 0 26 0,0 0-6 0,0 0-15 15,0 0-8-15,0 0-4 0,0 0-4 0,0 0-12 16,0 0 8-16,0 0-26 0,57 9 2 16,-57-9-2-16,6 11 18 0,-6-11-21 15,7 15 11-15,-3-5-3 0,0 1-25 0,2-1-1 0,2 1-15 16,-3 2 16-16,0-1 12 0,2 3-31 0,2 0-12 16,-2 0 31-16,0-1-26 0,2 5-13 0,2-1 15 15,0 0 8-15,0 0-30 0,1 0 25 16,-1 0 15-16,0 0-59 0,3 0 24 0,-4-1-21 15,3 0 2-15,-3 0-9 0,0 0 15 16,3 0-6-16,-4-2-9 0,-1-1 4 0,-1 0-7 16,3 1 0-16,-3 0 6 0,-1-1-3 0,0 0 0 15,2 0-11-15,-3 0 26 0,-1-4-31 16,2 3 15-16,-3-1 5 16,1-1-12-16,0 0-23 15,1-3 20-15,-5-8-8 0,5 17 14 0,-3-10-29 16,-2-7 60-16,4 12-31 0,-4-12-5 0,3 11-6 0,-3-11 16 15,0 0-20-15,6 9 20 0,-6-9-9 0,0 0 11 16,0 0-15-16,0 0 15 0,0 0-26 16,0 0 13-16,0 0 23 0,0 0-23 15,0 0-7-15,0 0 12 0,0 0-25 16,-11-28 15-16,7 18-10 0,-1 0 7 0,0 0 3 16,0-1 31-16,-1-3-34 0,-1-1 8 0,1 1 8 15,-2-2-33-15,0-2 9 0,-1-2 6 16,2 2 3-16,-2-4-9 0,1 3-10 15,-1-1 7-15,2-2-9 0,-7 1 16 0,4 1-27 16,-1 1 17-16,0-2-10 16,1 2 12-16,-2 1-26 0,3 0 18 0,-2-1-31 15,0 2 26-15,4 3 15 0,-2-1 0 0,2 1-10 16,0 1 3-16,-1-1-14 0,3 2 11 16,0 1 16-16,1 1 7 0,0 2-21 0,1-1-2 15,3 9 8-15,-7-14 0 0,5 9-9 16,2 5 12-16,-4-9 27 0,4 9-25 0,0 0-23 15,-7-9 22-15,7 9-14 0,0 0 9 16,-4-8 1-16,4 8 18 0,0 0-24 0,0 0 16 16,0 0-16-16,0 0 16 0,0 0-10 0,0 0 18 15,0 0-9-15,0 0 12 0,0 0-35 0,0 0 22 0,0 0 4 16,0 0 11-16,11 37-11 0,-9-25 31 0,2 4-15 16,0 1 8-16,4 4 4 0,-2 0-9 15,1 2-1-15,2 0 5 0,0 0 29 0,0 4-21 16,2 2-15-16,-1-8 28 0,-1 7-36 0,-2-4 18 15,1-1-18-15,2-1 49 16,-1-1-46-16,-4 1 25 0,4-1-33 0,-1 1 10 0,-1-1-2 16,-1 0 12-16,3 2 19 0,-2-4-57 15,-2 3 23-15,1-2-8 0,-2-2 3 16,1-1 18-16,-1-1-23 0,-2 0 31 16,3-1-21-16,-2-3 26 0,1 0-31 15,-3-1 2-15,2-1 1 0,-3-10-1 16,5 18 9-16,-5-18 4 0,2 13 11 0,-2-13-11 15,4 10 8-15,-4-10-5 0,6 8-10 0,-6-8-3 16,0 0 5-16,0 0 21 0,0 0-3 0,0 0-21 16,0 0-13-16,0 0 19 0,0 0 11 15,0 0-19-15,19-17 34 0,-19 17-29 16,4-12-15-16,-1 5 10 0,-3 7 5 0,2-15-8 16,3 6-6-16,-3 0 22 0,1-1-24 0,1 0 22 15,-2 0-24-15,2 0 8 0,1 1 26 16,2-4-29-16,2 3 13 0,-3-3-5 15,3 0-2-15,1 1-18 0,1-2-1 16,0 1 16-16,-1 1-2 0,1 2-8 16,-1-2 12-16,4 0-15 0,-7-1 18 0,6 0-13 15,-3 2 22-15,1 0-20 0,-1-1 12 16,4 1-4-16,-5-1 11 0,-1 0-18 0,5-2-5 16,-3 0 17-16,2-2-14 0,-1-2 12 0,-2 3-13 0,1-3-15 15,-2 0-3-15,5 1 8 0,-3-3 3 16,-1 2 18-16,-1 0-16 0,-1 2 8 0,2 1-27 15,-4 0 7-15,2 1-3 0,1 1 28 16,-3 0-13-16,2 1 2 0,-3 1-7 16,3 2-24-16,-3-2 11 0,1 3 21 0,-1-3-11 0,3 3-12 0,-4 0 33 15,1-2-15-15,2 2-19 0,-6 8 32 16,7-16-14-16,-5 11-9 0,-2 5 17 0,6-14 11 16,-6 14-26-16,6-12 15 0,-6 12-2 15,4-7 2-15,-4 7-12 0,7-7-11 0,-7 7 28 16,0 0 19-16,4-10-47 0,-4 10 5 0,0 0 1 15,0 0-3-15,4-9 5 0,-4 9 10 16,0 0-26-16,0 0 24 0,0 0-18 0,0 0 15 16,0 0-5-16,6-7 13 0,-6 7 4 15,0 0-4-15,0 0-5 16,0 0-6-16,0 0 14 0,0 0-3 16,0 0-11-16,0 0 26 0,0 0-18 0,0 0 3 15,0 0 15-15,0 0-2 0,0 0-8 0,0 0 0 16,0 0-1-16,0 0-4 0,0 0 8 0,0 0 4 15,0 0-17-15,0 0 28 0,0 0-34 16,0 0 29-16,0 0-34 0,0 0 6 16,0 0 10-16,0 0 2 0,0 0 10 0,0 0-20 15,0 0 6-15,0 0 37 0,0 0-22 16,0 0-11-16,0 0 3 0,0 0 10 0,0 0-10 16,0 0 10-16,0 0-30 0,0 0 7 15,0 0 13-15,0 0 28 0,0 0-31 16,0 0 8-16,0 0-8 0,0 0-2 0,0 0-5 0,-25 20 9 0,18-12-6 0,0 2 30 15,0-1-29-15,-1 2 65 0,-1 1-79 16,-1 2 12-16,2-3 10 0,-1 2-5 0,-1-1 8 16,-1 2 0-16,1-2 21 0,0 1-42 15,1-1 16-15,-2 0 10 0,0 0-12 0,0 1 7 16,2-1-10-16,-3 1 12 0,-3 0-17 0,0 1 12 16,5-1 6-16,-3-2-1 0,-1 5-7 15,0-3-2-15,-1 2 19 0,6-3-19 0,-5 5 14 16,3-4-7-16,2 1-20 0,-3-1 38 15,3-1-21-15,1 0 16 16,-1 2-5-16,2-3-26 16,-2 1 8-16,2-1 27 0,-1 0-1 0,1-2-19 0,2 2 11 15,-2-3 7-15,1 1-38 0,1 0 13 0,-2 0 7 16,1 1 3-16,-1-2 0 0,2 2 11 0,-1 1-16 16,-2 0 7-16,2 0-17 0,-3 0-3 15,3 0 31-15,-2-1-11 0,2-1 8 0,0 0-22 16,1 0 9-16,-2-1 11 0,0-2-18 0,3 2 30 15,4-8-38-15,-9 11 33 16,9-11-17-16,-7 10 2 0,7-10-5 0,-4 10 5 16,4-10-16-16,-8 10 14 0,8-10 25 15,-6 9-18-15,6-9-8 0,-4 10-7 16,4-10 0-16,-5 11-5 0,5-11-44 16,-4 9-10-16,4-9-52 0,-7 7-35 0,7-7-46 15,0 0-100-15,-7 11-44 0,7-11 11 16,0 0-384-16,-4 6 81 0,4-6 45 0,0 0 88 15,0 0 11-15,0 0 110 0</inkml:trace>
  <inkml:trace contextRef="#ctx0" brushRef="#br0" timeOffset="-37109.64">12603 7583 1182 0,'0'0'453'0,"20"3"-36"0,-20-3-30 0,0 0-42 0,0 0-30 31,7-4-15-31,-7 4-24 0,0 0 16 16,9-8-33-16,-9 8 25 0,0 0-36 0,9-6-2 0,-9 6-11 0,0 0-10 0,0 0-2 16,9-7-46-16,-9 7 7 0,0 0-18 0,0 0-22 15,0 0-3-15,7-4-39 0,-7 4 18 0,0 0-28 31,0 0-23-31,0 0 8 0,0 0-31 0,0 0 21 0,-30 18-3 0,22-10-33 0,-1 1-6 16,-3 1-12-16,3 4 18 0,-4 1-3 0,1 3 26 16,-1 1-21-1,-1-1-2 1,3 4 12-16,1 0-12 0,2 0 12 0,-1 0-7 0,3-2-36 0,2-2 18 0,3 2 18 16,-1-2 7-16,4-2 6 15,1-2-18-15,1 0 25 0,3-1-43 0,4-3 5 0,-2-2-64 16,4-1-31-16,1-5-94 0,1-1-75 15,2-5-184-15,0-3-351 0,8-5-171 16,4 1 61-16,0-5 95 0,14-8 59 0,-4-1 115 16,-2-2 38-16,-3 2 21 0,-2-5 79 15</inkml:trace>
  <inkml:trace contextRef="#ctx0" brushRef="#br0" timeOffset="-36926.25">12797 7366 1771 0,'0'0'650'0,"0"0"-69"16,0 0-26-16,0 0-50 0,0 0-116 0,0 0-56 15,0 0-93-15,35-8-68 0,-26 1-75 16,-9 7-79-16,11-12-77 0,-7 6-97 16,2 0-98-16,-6 6-91 0,9-10-395 0,-9 10-25 15,6-8 140-15,-6 8 3 0,9-3 57 0,-9 3 81 16,0 0 36-16</inkml:trace>
  <inkml:trace contextRef="#ctx0" brushRef="#br0" timeOffset="-36671.64">12956 7909 1338 0,'2'22'586'0,"0"-4"-46"16,-1 0-40-16,-2 3-35 0,-1-3-47 0,2 0-47 16,-4 1-41-16,-1 3-28 0,0 2-48 0,-1 1 9 15,-1 0-68-15,1 0-8 0,-2-1-75 16,-1-1-16-16,1 1-79 0,1-2-68 0,-3-1-54 0,2 0-80 0,1-3-81 16,-2-2-166-16,2-5-324 0,3-2-81 15,4-9 149-15,0 10 25 0,0-10 36 16,0 0 61-16,0 0 70 0</inkml:trace>
  <inkml:trace contextRef="#ctx0" brushRef="#br0" timeOffset="-36203.76">12958 7958 1379 0,'16'-9'428'0,"0"-1"-39"0,-5 2-28 0,3 1-39 0,-1-3-33 15,-2 3-17-15,3-4-37 0,1 3-22 0,1-3-19 16,-1 0 8-16,1 2-58 0,2 1-11 16,-2 1 33-16,2 0-25 0,-3 0 25 15,-1 4-27-15,-2 2-27 0,0 1-2 0,-12 0-10 16,19 2-5-16,-19-2-31 0,9 10 2 16,-9-10 5-16,4 15-16 0,-4-15 9 0,-4 21 0 15,-3-8-28-15,0 1-1 0,-2-2 4 0,-2 2 10 16,-2-3-16-16,-1 5-2 0,3-4-6 15,-3-1 1-15,3 2-1 0,0-3 1 16,-3 0 10-16,3-1 2 0,-1 0 34 0,2 0-13 0,3-1-13 0,-2-2 13 16,0 1 38-16,4-2-10 0,-1 1 31 0,6-6-11 15,-7 10-7-15,7-10 18 0,-6 12 2 0,6-12-33 32,4 14 13-32,-4-14-11 0,7 12 19 0,-1-3-21 15,1-4-36-15,0 2 57 0,6 1-55 0,-4-1 11 16,3 1 3-16,1 0-46 15,1-1-21-15,-5-3 0 0,6 3 0 0,-3-2 0 0,-1 0 0 16,-1-3 0-16,4 2-44 0,-3-1-94 0,-11-3-70 16,23 5-40-1,-12-4-108-15,-11-1-191 0,23-3-116 0,-13 2-300 0,5-1 101 0,0 2 58 0,1-4 87 16,5 0 75-16,2-3 38 0,0 1 117 16,2-3 37-16,0 0 22 0</inkml:trace>
  <inkml:trace contextRef="#ctx0" brushRef="#br0" timeOffset="-35869.35">13802 7853 1476 0,'0'0'469'0,"0"0"-26"16,0 0-18-16,0 0-16 0,0 0-30 0,0 0-31 15,0 0-28-15,40-4-8 0,-40 4-22 0,19-6-34 16,-5 5-36-16,-1-2-44 15,0 0-55-15,5 0-57 0,0 1-6 0,-2-2-96 0,4 2-87 0,-5-2-131 0,-1 3-210 32,0-2-374-32,2 0 93 0,-3 3 22 0,0-2 47 15,1 1 66-15,-1 1 80 0,1-2 30 16</inkml:trace>
  <inkml:trace contextRef="#ctx0" brushRef="#br0" timeOffset="-35539.01">13785 8086 1354 0,'0'0'414'0,"0"0"6"16,0 0-62-16,0 0-22 15,0 0-32-15,0 0 6 0,0 0-8 0,0 0-5 16,0 0-3-16,0 0 19 0,0 0-19 0,0 0-25 15,34-7 15-15,-34 7-18 0,15-3-5 16,-3 2-33-16,0 0-23 0,-12 1-11 0,26-4-27 16,-13 1-14-16,1 1-35 0,1 2-26 15,1-1-12-15,-1-1-19 16,2 1-48-16,-3 1-54 0,1-2-64 0,0 2-54 16,-1-1-58-16,1 1-78 0,-1 0-104 0,-14 0-128 15,24 0-37-15,-10-1-326 0,-14 1 78 16,23-1 85-16,-10-2 64 0,-2 1 80 0,3 2 53 15,-1-5 64-15,3 3 82 0</inkml:trace>
  <inkml:trace contextRef="#ctx0" brushRef="#br0" timeOffset="-34585.16">14763 7268 465 0,'0'0'162'0,"0"0"58"0,0-11 2 0,0 11 19 15,0 0 2-15,0 0 18 0,0 0-5 0,0 0 5 16,0 0-5-16,0 0 23 0,0 0-25 15,0 0-14-15,0 0-25 0,0 0 0 0,0 0 0 16,0 0-17-16,0 0-17 0,0 0 16 0,0 0 6 16,2 40-6-16,-1-26-10 0,2 2 15 15,1 2-28-15,1 4 10 0,-1 1-6 0,2 1-15 16,0 1 21-16,1 0-20 0,1 3 28 16,-2-2-54-16,3 2 23 0,1 0-18 0,-2-4-9 15,-1-2-6-15,2-1-34 0,-2-3 9 16,-2 0-27-16,1-4-1 0,0 1-16 0,-3-4-1 0,1-1-14 15,4 1-3-15,-4 0 0 0,1-2 0 0,-1 1 28 0,0-1-41 16,-4-9 5-16,10 16 1 0,-6-10-4 16,-4-6 9-16,7 13-26 0,-3-6-13 15,-4-7 0-15,8 9 0 0,-8-9 0 0,8 8 0 0,-8-8 0 16,7 7 0-16,-7-7 0 16,0 0 0-16,9 10 0 0,-9-10 0 0,0 0 0 15,10 3 0-15,-10-3 0 0,0 0 0 0,0 0 0 16,0 0 0-16,15 1 0 0,-15-1 0 15,0 0 0-15,0 0 0 0,0 0 0 16,16-7 0-16,-16 7 0 16,8-7 0-16,-8 7 0 0,7-8 0 0,-3 0 0 0,1 0 0 15,1-2 0-15,0 0 0 0,0-3 0 16,0 1 0-16,1-4 0 0,0 0 0 0,4-4 0 16,-2 1 0-16,1 0 0 0,2-2-18 15,-2 1-16-15,3-1-7 0,-4 0-25 0,2 2-16 16,1-2 15-16,0 1-30 0,-4 1 10 0,3 1-20 15,-2-1-1-15,1 4-46 0,0-1-12 16,-3 2-21-16,0 2-18 0,-1-1-33 0,2 1-41 16,0 1-28-16,0 0-90 0,-3 2-99 15,4 1 27-15,-2 0-362 16,-7 8 50-16,7-10 74 0,-7 10 96 0,8-6 47 16,-8 6 35-16,10-6 65 0</inkml:trace>
  <inkml:trace contextRef="#ctx0" brushRef="#br0" timeOffset="-23937.74">15610 7924 555 0,'3'-7'146'0,"-3"7"0"0,0 0-8 16,7-9-10-16,-7 9-26 0,0 0 11 0,4-12-13 16,-4 12 0-16,0 0-26 0,4-8 0 0,-4 8-5 15,0 0 13-15,4-9 5 16,-4 9 23-16,0 0-5 0,1-11-13 0,-1 11 13 16,0 0 26-16,0 0-16 0,2-14 26 0,-2 14-23 15,0 0 12-15,3-11-43 0,-3 11 44 16,0 0-32-16,0 0-4 0,1-11-10 0,-1 11-1 0,0 0-15 15,0 0 5-15,1-12 3 0,-1 12-15 16,0 0 20-16,0 0 25 16,0 0-58-16,2-11 43 0,-2 11-13 0,0 0 16 15,0 0 23-15,0 0-8 0,0 0-13 16,0 0 3-16,0 0 12 0,0 0 22 0,0 0 11 16,0 0-1-16,0 0 9 0,0 0-7 15,0 0-2-15,0 0-20 0,0 0 0 16,-9 40-1-16,7-28-31 0,2-2 18 0,-3 3-2 15,1-1-21-15,1 2-6 0,0 0-11 0,-1-2 1 16,1 2-17-16,0 2-5 0,-1-2-11 16,1 0-10-16,-1 0-25 0,0-2-14 0,1 2-22 15,-1-2-41-15,0 0-26 0,1-1-61 0,-1-1-46 16,2-10-67-16,-4 15-92 0,4-15-139 16,-5 10-357-16,5-10 25 0,0 0 102 0,0 0 54 0,0 0 93 0,0 0 109 15,0 0 57-15,0 0-29 0</inkml:trace>
  <inkml:trace contextRef="#ctx0" brushRef="#br0" timeOffset="-23469">14876 8445 1615 0,'0'0'437'15,"0"0"22"-15,0 0-37 0,-4 9-30 16,4-9-19-16,0 0-35 0,0 0-38 0,0 0-27 15,0 0-6-15,0 0-1 16,0 0-18-16,0 0-12 0,21 14-16 0,-21-14-10 0,14 3-13 0,-14-3-10 0,21 4-13 16,-6-3-39-16,6 0-14 0,4 1 35 0,8 1-49 31,8-3 16-31,6 0-20 0,19-3-14 16,-4 1 8-16,3 1-10 0,-2 1-38 0,1 0 23 15,1 1-13-15,-3-1-8 0,-9 2 8 16,-8-2 15-16,1 3-77 0,-4-2 32 15,1 1-6-15,-9 0-36 0,-1-1-15 0,-1 1-24 0,-8 1-27 16,-2-2-44-16,-1 0-23 16,-2 0-81-16,-4 1-50 0,-4-1-48 0,-11-1-13 15,15 1 0-15,-15-1-128 0,0 0-104 0,0 0-324 16,0 0 111-16,0 0 69 0,0 0 41 0,0 0 97 0,0 0 33 16,0 0 75-16</inkml:trace>
  <inkml:trace contextRef="#ctx0" brushRef="#br0" timeOffset="-23010.39">15202 8627 698 0,'0'0'307'16,"0"0"-58"-16,0 0 12 0,0 0-3 0,0 0 6 15,0 0 20-15,0 0-13 0,0 0 6 16,0 0-6-1,0 0 13-15,0 0 0 0,0 0 13 0,-5 22 3 0,4-13-21 0,1-9 33 0,-2 25-33 16,1-8-18-16,1 2 5 0,0 0-33 16,1 1-7-16,1 4-24 0,-1 1 13 0,2 0-8 15,-3 1-22-15,2-2-37 0,1 1-12 0,-3-6-34 16,2 2 26-16,-4-1-38 16,2-3-93-16,-1 0-40 0,-3 0-83 0,0-2-58 0,-2-3-80 15,0-1-69-15,-1-3-166 16,0-2-335-16,7-6-72 0,-13 6 105 0,13-6 84 0,0 0 85 15,0 0 12-15,0 0 77 0,-15-13 42 0,15 13 53 16</inkml:trace>
  <inkml:trace contextRef="#ctx0" brushRef="#br0" timeOffset="-22437.33">15026 8876 739 0,'0'0'343'0,"0"0"8"0,0 0-44 16,0 0-15-16,1-12 7 0,-1 12-20 16,0 0-2-16,0 0 4 0,4-11 1 0,-4 11-3 15,6-10-15-15,-1 4-14 16,4 0-24-16,-2-3 9 16,4 0-33-16,3-1-7 0,4-3 2 0,2 0 8 15,3 3-46-15,6-4-12 0,0-1-18 0,1 2-7 16,3 1-3-16,1 0 14 0,-3 3-21 0,0-2-22 15,-3 4 12-15,-1 2-17 0,-10 2-16 0,5 1 0 16,-4 2-8-16,-3 0-2 0,-4 4-28 16,2 0 2-16,-4 4 8 0,-2 1-10 15,-4 0 7-15,-1 1 19 0,-2-10-32 0,-1 23-25 16,-3-12 13-16,-2 0-10 0,-3 1 20 16,-2-1-5-16,1 1 2 0,-3-3-20 0,0 2 0 15,0-4-3-15,-1 2 3 0,-1-2 8 16,0 0-21-16,2-1 1 0,-2 0 27 0,0 0-20 0,4-2 18 0,-1-1-26 15,2 2 15-15,-3-1-4 0,4-1-8 0,9-3 25 16,-15 6 13-16,15-6-2 0,-14 4 35 16,14-4 16-16,-10 4 25 0,10-4 44 0,0 0-51 15,0 0 15-15,0 0-3 0,0 0-35 16,0 0 8-16,29 14-80 0,-10-11 0 0,1 1 0 16,5 1 0-16,0 1 0 0,2 0 0 0,3 5 0 15,0 0 0-15,-6 0 0 0,3-1 0 16,0 4 0-16,-1 1 0 0,-2 0 0 0,-5-2 0 15,-1 2 0-15,-2 0 0 16,-1 0 0 0,-3-2 0-16,-1 0 0 0,-4-1 0 0,1-2 0 0,-2 1-198 0,-2-4-91 15,0 2-38-15,-4-9-42 0,0 0-89 16,5 10-164-16,-5-10-369 0,0 0 177 0,0 0 67 16,0 0 30-16,0 0 57 0,31-9 86 0,-21 4 19 15,-2 0 107-15</inkml:trace>
  <inkml:trace contextRef="#ctx0" brushRef="#br0" timeOffset="1753.63">17625 474 1105 0,'5'-7'310'0,"-5"7"15"16,6-14-41-16,-3 7 11 0,-3 7-16 0,5-15-52 0,-3 8 29 15,-2 7-30-15,3-15-27 0,-1 7 32 16,-2 8-57-16,1-17 13 0,-1 17-26 0,-4-16-36 16,1 7-15-16,-1 1 11 0,-3-1 14 15,-3 2-53-15,-2-1-5 0,-3 3 15 0,-1 0-23 16,-5 3 5-16,-1 4-17 0,-5 1-6 0,-3 3-13 15,-5 3 21-15,-12 7-2 0,3 0-22 16,-1 4 29-16,11-4-25 0,-6 7 7 16,9-4 13-16,6 0 12 0,-8 9 11 0,8-5 5 15,7 1-5-15,2-1 18 16,4-6-18-16,2 5 38 0,1-1-58 0,5-2 17 0,-1 0-17 0,5-1-22 0,2 1 1 0,2 1-20 31,2 0 25-31,2-1-72 0,2-1-25 16,3-2-41-16,1 1-74 0,3-3-70 0,3-2-122 15,4 3-169-15,-3-6-362 0,4 0 88 0,1-2 113 16,2-2 32-16,-2 1 70 16,1-3 43-16,2 0 55 0,0-1 58 0</inkml:trace>
  <inkml:trace contextRef="#ctx0" brushRef="#br0" timeOffset="2131.65">17904 747 1067 0,'0'0'338'0,"7"-8"-18"0,-7 8 7 0,0 0-58 15,0 0 23-15,-29-3-67 0,14 4-15 16,-4 1-15-16,0 1-34 0,-4 0-8 0,3-1-12 16,-5 4 10-16,-1 3-23 0,1 0 21 15,3-1-26-15,0 3-34 0,4-1 6 16,4-1 10-16,-3 1 5 0,7 0 10 0,2-2-28 16,2 0-7-16,6-8 17 15,-2 11-35-15,2-11-16 0,0 0-8 0,0 0 11 0,0 0 3 16,0 0-24-16,45-15-10 0,-33 5 0 0,1-1-5 15,-1 1 51-15,3-3-59 16,0 1 13-16,-4-1-23 16,3 3 21-16,-4-2 12 0,2 1-20 0,-1 1 0 0,-4 2 10 15,2 0 30-15,-2 2-22 0,-7 6 5 16,14-12 38-16,-10 9-41 0,-4 3 16 0,10-4 23 16,-10 4-12-16,0 0-8 0,0 0 7 15,17 21-31-15,-13-11-2 0,0 2-3 0,2 2-3 16,-1 0 14-16,0-1-32 0,-1-1-9 0,0 0-45 15,1-3-88-15,-1 0-116 0,-4-9-233 16,9 13-415-16,-9-13 90 0,0 0 74 0,23-7 67 16,-12 1 38-16,2-3 113 0,4-2 0 0,-4-5 87 15</inkml:trace>
  <inkml:trace contextRef="#ctx0" brushRef="#br0" timeOffset="2527.17">18128 814 1187 0,'7'32'458'0,"-2"-4"-43"0,-2-1-49 31,-2-4-23-31,-1-2-59 0,0 1-38 16,-3 0-57-16,0-4-50 0,-1 1-60 0,1-3-30 15,-3-1 17-15,0-2-27 0,0-5-32 16,2-3-122-16,4-5-39 0,0 0 21 16,0 0 10-16,0 0 31 0,-19-20 8 0,18 9 51 15,1-4 30-15,0-2 16 0,0-1-6 16,1-2 52-16,3 1-5 0,-2-4 8 0,2 0 22 0,-1-2-20 0,3 2 18 0,-2-1-3 15,3-2-12-15,1 4 33 16,-2-2-3-16,3 2 16 0,1 0-1 0,2 2 16 16,-2-1-5-16,4 3-3 0,3-2 1 0,0 2-6 0,0 2 20 15,3 1-1-15,0 1-12 0,0 3-22 16,2-1-8-16,1 3 21 0,-5 5-11 16,0-1 6-16,-2 3-34 0,0 0 6 15,-5 4-16-15,-11-2-18 0,22 7 25 0,-14-3-26 16,-8-4-18-16,5 14-27 0,-5-14 2 0,-4 12-4 15,-5-2-44-15,-2-2 20 16,-6 1-122-16,-5 3-44 16,-8-3-72-16,-1 4-87 0,-2-2-125 0,1 3-43 0,-12 3-247 15,9-1 47-15,2-4 107 0,2 3 65 16,1 0 17-16,1 0 72 0</inkml:trace>
  <inkml:trace contextRef="#ctx0" brushRef="#br0" timeOffset="2875.62">17221 1309 1103 0,'0'0'435'0,"0"0"-5"16,0 0 2-16,-14 1 34 0,14-1 26 0,0 0-14 15,0 0-50-15,0 0-19 0,0 0-7 0,0 0-71 16,48-5 54-16,-21 1-85 0,8-3 0 16,22-5-29-16,5-1-17 0,21-8-26 15,6-3 7-15,6-4-66 0,7-2-15 0,27-13-37 16,-24 9 63-16,3-1-104 0,-1 3 34 16,-1 4-104-16,-1 4-6 0,-9 4 0 0,-3 2 0 15,-22 7 0-15,-9 5-18 0,-4 1-98 16,-15 2-68-16,-11 3-67 0,-6 3-76 0,-7 1-47 0,-5 3-100 0,-4 0-109 0,-1 6-37 15,-6 1-273-15,-3 2 148 0,-2 3 13 16,-2 3 64-16,-7 5 87 0,2 4 25 0,-9 8 98 16,-6-1-15-16</inkml:trace>
  <inkml:trace contextRef="#ctx0" brushRef="#br0" timeOffset="3573.15">17467 1981 982 0,'0'0'438'0,"9"-8"-56"16,-9 8-27-16,6-4-48 0,-6 4-20 16,0 0-49-16,9-9-10 0,-9 9 0 0,0 0-21 15,0 0-25-15,0 0 18 0,0 0-11 16,0 0 41-16,0 0-30 0,-28 27 18 0,22-16-21 16,-5 3-21-16,2 0-2 0,2 1 18 0,0 4 7 15,-1-2-3-15,4 0-28 0,-2 3 27 16,3-2 5-16,0 0-26 0,3-1-10 0,2-1 40 15,3-1-25-15,1-3-51 0,5 1-5 16,0-3 0 0,6-2-18-16,0-3-20 0,3-3 4 0,3-2 6 0,0 0-21 15,-1-2-48-15,1 0-47 0,-2-4-66 16,-3 1-56-16,2-1-49 0,-4-1-97 0,-4-3-167 16,7-2-220-16,-12 0-319 0,1 2 104 0,1-2 108 15,-2 0 63-15,2-3 47 0,-1-1 87 16,-1-3 10-16,-3 0 102 0,-1-1 16 0</inkml:trace>
  <inkml:trace contextRef="#ctx0" brushRef="#br0" timeOffset="3707.66">17490 1714 1308 0,'0'0'437'0,"0"0"-50"0,38-5-88 15,-30 1-81-15,5-1-60 0,-3 0-245 0,0-1-355 16,4 2-168-16,-1-1 78 0,3 1 58 15,2 0 67-15</inkml:trace>
  <inkml:trace contextRef="#ctx0" brushRef="#br0" timeOffset="4009.96">18055 1866 1346 0,'20'0'448'0,"-20"0"-36"0,21-3-33 0,-10 2-64 0,1-2-62 15,3-1-61 1,-1-1-64-16,3 1-67 0,-1 0-96 16,-2 0-150-16,-3 1-124 0,3 0-342 0,-14 3 58 0,20 1 50 15,-20-1 21-15,18 5 92 0</inkml:trace>
  <inkml:trace contextRef="#ctx0" brushRef="#br0" timeOffset="4208.24">18073 2028 1574 0,'0'0'460'0,"0"0"-40"16,0 0-23-16,0 0-34 0,31 9-43 0,-31-9-30 15,23-2-42 1,-12-1-41-16,4 2-17 0,-1-2-50 0,0 1-52 0,1-1-65 0,0 2-34 0,-2-1-55 0,2 1-83 31,-1-2-125-31,0 1-171 0,7 1 28 0,-7 1-246 0,-14 0 64 0,32 4 26 16,-13-1 48-16,4 0 56 0,3 4 37 0</inkml:trace>
  <inkml:trace contextRef="#ctx0" brushRef="#br0" timeOffset="4920.35">19364 1602 1031 0,'8'-6'435'0,"-2"-1"-64"16,-6 7-23-16,7-13-22 0,-3 4-22 0,-4 9-48 16,-1-17-10-16,-3 6-29 0,-2 2-17 0,-3-2-10 15,-1 1-11-15,-5 2-13 0,-5 2-25 16,0 2-31-16,-2 2 0 0,-8 7 21 15,-5 2-16-15,-9 9 2 0,-3 1-12 0,2 5-2 0,0 3 30 16,4 6-18-16,3 3-23 16,1 2-5-16,5 5 21 0,2 0-39 0,7 2 23 15,2 0-15-15,3-1-8 0,9-4 3 16,3-6-6-16,4-3 8 16,3-3-25-16,3 2 15 15,3-3-13-15,2-1-7 0,5-5 2 0,2 4-23 0,5-6-3 0,4-1-20 16,3-3 36-16,3-2-74 0,2-3-19 15,2-2-32-15,-2-4-8 0,1-1-42 0,0-1-32 16,0 2-36-16,1-4-62 0,-3 2-54 16,-1 0-94-16,-1 3-72 0,-4-4-217 0,-1 2-37 15,1-1 178-15,3 0-27 0,4 1 45 0,7 2 60 16,3 1 47-16</inkml:trace>
  <inkml:trace contextRef="#ctx0" brushRef="#br0" timeOffset="5707.04">20061 1541 831 0,'5'-6'300'0,"-5"6"-39"16,4-13-36-16,-4 13-15 0,0-10 8 0,0 10-24 15,0 0-15-15,-9-15 11 0,2 13-21 16,7 2-5-16,-21-7 2 0,8 8-5 0,-2 2-5 16,-1 2-25-16,-7 4 17 0,2 1-22 15,-6 4-14-15,0 1 6 0,2 3 8 0,-1 1-19 16,2 0-15-16,4 0-2 15,2-3-18-15,4 0 9 0,1-1-6 16,6-2 30-16,4-4-26 0,3 0 13 0,0-9-7 16,0 0-11-16,18 5-15 0,-18-5 2 0,29-9-7 15,-9-3 12-15,1 1 11 0,4-5 0 16,0-3-34-16,7-8-17 0,-7 4-13 16,-2 0-3-16,1 1 18 0,-7 0-12 0,1-3-16 15,-3 2 33-15,-4 2-25 0,-3 1 48 16,1 2-41-16,-4 1-15 0,-2 0-10 0,0 1 10 15,-2 2 3-15,-1 2 4 0,0-1 11 16,-1 3-13-16,-2 2-33 0,3 8 56 0,-7-8-25 16,7 8 35-16,0 0 1 0,0 0 27 15,-21 20-15-15,15-5 34 0,2 4-42 0,-2 2 21 0,4 2-23 0,-1 2 11 0,0 0-12 16,3-4-32-16,0 0-5 0,1-1-1 0,1-1-91 16,3-1-99-16,-2-7-226 15,5 0-320-15,0-5-157 0,0-1 197 0,-8-5-2 0,24 0 128 16,-9-6-31-16,3-5 56 15,1-1 54-15</inkml:trace>
  <inkml:trace contextRef="#ctx0" brushRef="#br0" timeOffset="6025.66">20229 1285 1185 0,'1'21'535'0,"2"1"-64"0,-1 1-41 15,0-3-41-15,0 1-3 0,1 4-17 0,0 2-8 16,-1 0-36-16,5 5-23 0,-1 0 15 16,1-3-15-16,0 1 34 0,1-7 1 0,1-2-4 15,1-2-31-15,1-3 18 0,1-3-41 16,-1-5-18-16,3-2-38 0,-1-5-11 0,2-4-73 16,7-3-62-16,-1-6-77 0,0-8 0 0,2 1 0 15,6-12 0 1,-2-2 0-16,1 1 0 0,-5 3 0 0,-3 5 0 15,-3 3 0-15,0-2 0 0,-3 6 0 0,0 0 0 16,-3 3 0-16,-1 1 0 0,1 2-8 16,-2 4-363-16,-3-2-154 0,2 4-166 0,-8 5-302 15,8-7 61-15,-8 7 97 0,0 0 70 0,0 0 64 16,0 0 109-16,0 0 27 0,9 22 99 16,-9-22-20-16</inkml:trace>
  <inkml:trace contextRef="#ctx0" brushRef="#br0" timeOffset="6308.53">20679 1942 1144 0,'0'0'376'0,"0"0"-20"0,3-10-44 0,-3 10 0 16,0 0-48-16,-26-20-3 0,6 10-46 0,-1 2 18 15,-3-1-36-15,-8 0-28 0,1 4 0 0,-6 0-8 16,-2 2-30-16,0 2-8 0,-5 2-16 16,0 2 6-16,1 2-52 15,-13 4-7-15,8-4-18 16,6 1-23-16,-12 4-95 0,8-4-74 0,-9 1-116 0,3 7-142 16,11-11-334-16,7-3 8 0,7-1 80 15,6-2 74-15,4 1 61 0,-3-2 64 0</inkml:trace>
  <inkml:trace contextRef="#ctx0" brushRef="#br0" timeOffset="6942.84">20097 2325 906 0,'0'0'330'0,"0"0"-20"0,0 0-39 16,0 0-13-16,0 0-37 0,0 0-6 0,0 0-13 15,0 0-5-15,0 0-38 0,-31-22-3 16,19 21-16-16,-1 0-4 0,-3 2-28 0,1 0 20 0,-5 2-23 0,0 1-6 16,-1 3-1-16,-2 2-9 0,2 1 3 15,4 2 3-15,-1 2-13 0,1 1 15 0,3 1-30 16,1 1 25-16,3-2-31 0,5-2 24 16,2 2-34-16,0-4 8 0,3-11 23 0,4 16-5 15,-4-16-6-15,17 5-4 0,-17-5 22 0,31-9-25 0,-11 0 13 16,7-6-18-16,1-4 3 15,10-5 22-15,2-7-28 0,-2 1 3 0,-1-5-8 16,-2 2 1-16,-2 1 19 16,-2 0-48-16,-3-1 5 15,-7 7 3-15,-3 2 15 0,-3 1-18 0,-2-1-7 0,-4 4-25 0,-2 0 13 16,0 2-4-16,-2 2-3 0,-4 4-9 16,1-1-21-16,0 4 10 0,-2 9 3 15,0 0 20-15,-8-8-13 0,8 8 5 0,0 0 11 16,-16 24 13-16,9-9 14 0,-1 6-11 0,1 1-19 15,-2 2 30-15,2 6 4 0,-1 1 7 0,2 1-3 16,2-1 9-16,-2-5-6 0,3 0-28 0,0-2 7 16,2-2 11-16,1-3-3 15,0-1-56-15,0-5-53 16,1-1-47-16,2-1-121 0,-3-11-122 0,9 9-166 16,-9-9-162-16,14 0-122 0,-14 0 99 15,24-8 23-15,-9 0 67 0,0 1 51 0,1-4 64 16,3 0 67-16</inkml:trace>
  <inkml:trace contextRef="#ctx0" brushRef="#br0" timeOffset="7228.53">20580 2141 1098 0,'0'0'361'0,"11"-4"-16"0,-11 4-33 16,0 0 3-16,0 0 3 0,0 0 14 15,0 0-22-15,0 0-18 0,0 0-11 0,-29 33 9 16,18-20-50-16,1 0-2 0,-1 4-20 0,-2 2 2 0,2 0-25 15,-2 0-19-15,2 2-17 0,-1-2-5 0,1 2-9 16,1 0-35-16,3-1 3 0,0 2 0 0,2-6 22 16,0 2 22-16,5-2-9 0,0 0 23 15,5 1-50-15,2-1-16 0,0-3 0 0,4 0-39 16,4-4 14-16,4 0-22 0,5 0 17 16,-3-4-42-16,6-1 0 0,-3-4-92 15,2 0-63-15,-2-4-30 0,0 1-98 0,-2-6-175 16,-3 3-208-16,-4-2-355 0,1-1 87 15,3-1 190-15,-1-1-44 0,0 1 89 16,-2-4 85-16,0 0 36 0,-4 3 89 16</inkml:trace>
  <inkml:trace contextRef="#ctx0" brushRef="#br0" timeOffset="7384.84">20827 2322 1182 0,'-12'0'438'0,"12"0"-36"0,0 0-49 15,-21 8 5-15,10-7-53 0,-6-1-44 16,-3 1-23-16,-5-2-8 0,-5-3-22 15,-1 0-73-15,-7 0-53 0,-2-5-87 0,4 2-95 16,-14-3-127-16,8-1-106 0,6 1-366 0,2 0 44 16,8 3 48-16,0 0 95 0,4 0 28 15,3 1 75-15</inkml:trace>
  <inkml:trace contextRef="#ctx0" brushRef="#br0" timeOffset="12740.2">17826 2278 353 0,'0'0'148'15,"0"0"-22"-15,17-2-6 0,-17 2-13 0,0 0 32 16,0 0 7-16,0 0 17 0,0 0 6 0,0 0-7 15,0 0 22-15,0 0-5 16,0 0-33-16,0 0 18 0,0 0 0 0,0 0-16 16,15-1-28-16,-15 1 3 0,0 0-23 0,0 0 5 15,0 0-5-15,0 0-5 16,0 0-16-16,5-11-15 16,-5 11-21-16,0 0 9 0,0 0-14 0,0 0 26 0,0 0-23 0,0 0 2 15,0 0-25-15,-12-16 21 0,12 16-29 16,-12-3 13-16,12 3 3 0,-16 1-8 0,16-1 15 15,-22 5 3-15,10-3-16 0,-2 4 21 16,1 1-13-16,-2 2 3 0,2-1 23 0,-2 3 15 16,0-2-21-16,1 2 14 0,2 0-16 0,0 0-3 15,0 1-9-15,2 0-4 0,0-1 11 16,0 0 18-16,3-2-33 0,2 1 25 0,3-1-28 16,-1 0 16-1,3-9-4-15,0 0 1 0,4 18-28 16,-4-18-18-16,10 7-39 0,-10-7-46 0,14 2-63 15,-14-2-132-15,19 0-117 0,-19 0-332 0,25-5 32 16,-12 2 90-16,2 1 75 0,1 1 89 16,4-2 28-16</inkml:trace>
  <inkml:trace contextRef="#ctx0" brushRef="#br0" timeOffset="14478.32">20882 1610 381 0,'0'0'115'0,"0"0"-7"0,0 0 35 0,0 0 16 15,0 0-29-15,0 0 37 0,0 0 9 16,0 0 11-16,0 0-26 0,0 0-10 15,0 0 8-15,0 0-28 0,0 0-24 16,0 0-20-16,0 0 0 0,0 0-8 0,0 0-9 16,0 0 17-16,0 0-31 0,0 0 0 0,0 0-12 15,0 0-3-15,0 0-21 0,0 0 16 16,0 0 0-16,0 0-11 0,-24 0 1 0,24 0-11 16,0 0 11-16,-13 4-6 15,13-4 16 1,-10 8-15-16,2-3 12 0,-1 2 3 0,2-2-13 0,-2 2-5 0,1 0 2 15,0 0 8-15,-1 0 26 0,1-1-28 0,1 2 15 16,0-3 5-16,7-5-3 0,-12 10-2 16,5-5 21-16,7-5 35 0,-7 8-2 0,7-8 17 15,-5 5-9-15,5-5-3 16,0 0 5-16,0 0-44 0,0 0-2 0,0 0-5 0,11 18-1 16,-11-18-9-16,10 5 15 0,-10-5-46 0,13 5-1 15,-13-5-19-15,12 6-6 16,-12-6-46-16,14 3-46 0,-14-3-102 0,13 1-134 15,-13-1-20-15,13 3-335 0,-13-3 18 16,0 0 140-16,17-3 8 16,-17 3 85-16,12-4 2 0</inkml:trace>
  <inkml:trace contextRef="#ctx0" brushRef="#br0" timeOffset="57963.41">12280 10058 1279 0,'0'0'397'0,"8"-8"-74"16,-8 8-34-16,7-8-13 0,-7 8-35 16,3-9-24-16,-3 9-45 15,0 0-3-15,0-14-10 0,0 14-24 0,0 0 19 16,0 0-26-16,-5-12 2 0,5 12 65 16,0 0-59-16,0 0 2 0,-27 13 3 0,18-4-16 15,-7 6-2-15,3 1-8 0,0 3-15 16,-6 5-3-16,4 1-2 0,-6 12 12 15,4-8-7-15,4-3-23 0,-1 2 20 0,4-1-3 0,4-3 20 16,-1 0-15-16,5 1-2 0,0-5-2 16,4 0 23-16,0 0 2 0,5-4-22 15,0 2-1-15,9-5 0 0,1-1-15 0,-2-5 15 0,4-2-35 16,2-4-16-16,3-2 23 0,3-4-41 16,-1-1-43-16,3-4-88 0,-5 0-106 0,0-8-211 15,1 2-596-15,-5-2 122 0,2-5 57 16,6-7 64-16,-6 2 136 0,1-6-3 15,-6 2 67-15,-6 2 66 0,-5-1 36 0</inkml:trace>
  <inkml:trace contextRef="#ctx0" brushRef="#br0" timeOffset="58141.12">12109 9786 1663 0,'18'-5'464'0,"-11"-1"-52"0,2 0-72 0,0-2-66 0,-4-2-182 16,3 1-125-16,-6-4-208 0,5 2-396 16,0-1 17-16,2-2 88 0,4-3 25 15,1 2 59-15</inkml:trace>
  <inkml:trace contextRef="#ctx0" brushRef="#br0" timeOffset="58536.98">13030 10358 1108 0,'0'0'348'0,"0"0"-10"0,0 0-51 16,0 0-16-16,-38 20-31 0,24-12 6 0,-4 4 18 16,-2 0-49-16,3 1 5 0,-2 2 31 15,1 0-34-15,3 1 14 0,0 0 12 0,2 2-2 16,1-1 12-16,4 2-23 0,3-3 3 0,1 3 3 16,2-2-31-16,4 0 7 0,0-1-12 15,5-1-8-15,0-1-23 0,4-2 5 0,0-1-34 16,3-3-1-16,3-1-40 0,2-4 1 0,2-1-25 15,0-4-47-15,0 0-28 0,6-5-49 16,0 0-20-16,-5-1-67 16,3-1-53-16,-1 1 30 0,-3-2-115 0,-1 1-378 15,2-2-316-15,-1-1 62 0,1 0 146 16,3-4 12-16,2 0 106 0,0-2 66 0,8-7 54 16,-8 4 43-16</inkml:trace>
  <inkml:trace contextRef="#ctx0" brushRef="#br0" timeOffset="58766.04">13383 10118 1341 0,'0'0'652'0,"15"-7"-29"0,-4 3-86 0,3 0-25 15,3 0-77-15,0-1-33 0,1 0-26 0,1 1-48 16,0 0-64-16,0-2-62 0,0 3-59 15,1-1-138-15,-2 0-99 0,2 0-252 16,8 2-117-16,-11 1-428 0,-3 0 87 0,-1 1 93 16,-13 0 60-16,25 2 63 0,-14 1 96 15,-1 1-7-15</inkml:trace>
  <inkml:trace contextRef="#ctx0" brushRef="#br0" timeOffset="58963.6">13444 10346 1446 0,'6'14'596'0,"-2"-7"-33"16,-4-7-53-16,16 6-21 0,-16-6-59 16,18 1-67-16,-5-1-15 0,3-2-36 0,-1-1-33 15,2-2-30-15,1-2-60 0,0 0-43 16,0 3-50-16,1-3-64 0,4-1-64 0,-2 1-87 16,-2 1-37-16,-2-1-126 0,5 0-112 0,-2-1-97 15,2 0-321-15,-3 1 49 0,5-1 85 16,-1 2 61-16,4-3 98 0,0 1-4 15,6 0 63-15</inkml:trace>
  <inkml:trace contextRef="#ctx0" brushRef="#br0" timeOffset="60236.26">14950 10050 1259 0,'14'-10'512'0,"-9"4"-23"16,-5 6-67-16,8-15-46 0,-3 7-40 16,-1 0-34-16,-4 8 23 0,0-19-49 15,0 19-56-15,-7-19 6 0,2 10-24 0,-5 1-15 16,1 2-49-16,-5 2-13 0,-2 2 3 0,-3 2-13 16,-7 7 3-16,1 1 8 0,-6 9-14 15,-7 7-12-15,-2 4 15 0,2 8 3 0,1 0-3 16,2 1-2-16,1 4-8 0,5-1-18 0,4 3 48 15,5 0-35-15,2-4-10 0,7-4 7 16,3-5-20-16,2-2 28 16,6-2-26-16,2-2 1 15,5-2-6-15,2-2-5 0,2-2-13 0,5-2 8 0,1-5-15 0,5-2-11 16,2-4-17-16,3 0 9 0,1-3-30 0,3-3-53 16,1 0-42-16,0-3-41 0,1 2 1 15,2-3-85-15,-1 2-13 0,-3 0-113 0,0-3-150 16,6 3-155-16,-6-1-296 0,4-1 118 0,2-1 89 15,-1-1 18-15,2-1 175 0,0 2 4 16,0-5 85-16,-3-2-16 0</inkml:trace>
  <inkml:trace contextRef="#ctx0" brushRef="#br0" timeOffset="61137.3">15764 9806 660 0,'0'0'281'0,"0"0"-17"0,-10-11-34 0,10 11-20 16,-19-2-15-16,8 4-16 15,11-2-28-15,-30 8-2 0,12-3-14 16,-3 2 16-16,1 2-7 0,0 0 17 0,-1 2-20 16,1 1 12-16,-1 0 39 0,3 1-25 15,2 0 30-15,1 3-13 0,2-1-13 0,3 3 19 16,0-3-13-16,3 1-9 0,4 0-34 0,3 0 4 15,2-3 0-15,1 2-23 16,2-1 16-16,5-2-42 0,-2-2-12 0,4-2 25 0,2-3-7 16,-1-2-18-16,1-1 10 0,-14-2-15 15,31-7 7-15,-11-2 13 0,2-3-5 0,2-4-15 16,2-3-23-16,5-8 7 0,-2-4 13 0,0-3-13 16,-4 1-17-16,1 0-3 0,-8 2 10 15,-5 5-29-15,1-1 17 0,-4 1-14 0,-2 3-2 0,1 0 3 16,-5 2-24-16,0 3-10 0,-1-1-2 0,-2 1 12 15,-2 3-7-15,1 2-8 16,-1 1 3-16,-2 2 2 0,0 3-7 0,3 7-1 0,-11-6 8 16,11 6 36-16,0 0-28 0,-19 22 0 0,8-5 20 15,4 4 6-15,1 1 2 0,1 3 20 16,2 2 14-16,0-1 2 0,3 0 2 0,0 1-2 16,4-2-10-16,0 0 4 0,2 0 6 15,1-3-31-15,3-4 34 0,1 0-47 0,2-3-7 16,0-4-59-16,1-1-41 15,1-6-31-15,0 1-77 16,-1-5-87-16,-14 0-132 0,25-6-78 0,-9-3-366 0,-3-3 19 16,2-2 73-16,-1-1 157 0,2-2 7 0,1-3 65 15,0-2 65-15,-6 0 4 16</inkml:trace>
  <inkml:trace contextRef="#ctx0" brushRef="#br0" timeOffset="61531.65">16208 9393 1085 0,'0'0'443'0,"0"0"-8"0,0 0-15 0,-5 27-26 15,5-14 5-15,-1 1-18 0,1 3-35 0,1 3 0 0,2 0-21 0,0 5 15 0,4 2-12 31,0 2-1-31,3 1-41 0,1-1 27 0,9 10-31 16,-3-8-13-16,-1-5 5 0,0 1-6 0,-1-4-48 16,-1-3 21-16,4-1-8 0,-2-6-15 15,-3-2-200-15,3-4-18 0,-3-7 0 0,3 0 0 16,-4-9 0-16,5-4 0 0,-5-6 0 16,2-7 0-16,1-4 0 0,1-11 0 0,-3 5 0 0,2-5 0 0,-1 6 0 15,-2 6 0-15,2-2 0 0,-3 3 0 16,2 3 0-16,-2 2 0 0,0 3 0 15,2 1 0-15,-2 2 0 0,-2 3 0 0,2 2 0 0,-1 2 0 16,-1 2-251-16,-5 2-341 0,-4 6-199 16,12-4-243-16,-12 4 59 0,0 0 123 0,0 0 114 15,23 11 27-15,-16-3 76 0,-1-1 59 16,-2 3 59-16,2 3 82 0</inkml:trace>
  <inkml:trace contextRef="#ctx0" brushRef="#br0" timeOffset="61904.68">16821 9733 1371 0,'7'-8'507'0,"-7"8"-79"16,0 0-21-16,0 0-64 0,0 0 15 16,0 0-23-16,0 0-33 0,0 0-12 15,-13 43-29-15,8-29-21 0,0 1-14 0,-1 1 7 16,1-1-16-16,1 1 16 0,1 0-67 15,0 0 34-15,2-2-41 0,-1 0 2 0,1 0-48 16,-1 0-26-16,2-3-39 0,0 0-106 0,0-11-83 16,0 19-212-16,0-19-246 15,0 15-372-15,0-15 111 0,5 10 69 0,-5-10 134 0,6 6 32 16,-6-6 64-16,0 0 42 0,0 0 38 0</inkml:trace>
  <inkml:trace contextRef="#ctx0" brushRef="#br0" timeOffset="62363.41">15625 10410 1679 0,'-8'5'537'0,"8"-5"-20"0,0 0-33 16,0 0-31-16,0 0-10 0,0 0-23 0,0 0-3 16,0 0 8-16,39-7-44 0,-20 4 6 15,2-1-34-15,7-1-7 0,5-3-19 0,9 1-35 16,16-4-23-16,4 1-64 0,5-2-13 0,16-3-128 15,2 0-64 1,-5 0 0-16,-10 5 0 0,0-2 0 0,1 1 0 0,-3 1 0 0,0 4 0 0,-6 2 0 0,-1 1 0 16,-12-1 0-16,-9 3 0 0,-6 1 0 15,-2 0 0-15,-5 0 0 0,-2-2 0 0,-1 2 0 16,-2 2 0-16,-5-2 0 0,-2 0-49 16,-2 0-317-16,-13 0-33 0,20 1-124 0,-20-1-101 15,12 5-175-15,-12-5-156 0,6 10 113 0,-3-3 77 16,-3-7 76-16,5 18 47 0,-2-5 71 0,-3-1 57 15,-1 5 89-15</inkml:trace>
  <inkml:trace contextRef="#ctx0" brushRef="#br0" timeOffset="62970.05">16365 10754 1287 0,'0'0'394'0,"5"-11"-38"0,-5 11-31 15,0 0-33-15,-4-15-3 16,4 15-48-16,-11-10-21 0,1 5-18 0,-3 0-23 16,-3 0 34-16,-3 1-67 0,-4 1 0 0,0 1 12 15,-4 2-55-15,-1 2-11 0,-1 1 2 16,0 3 37-16,1 0-31 0,-2 6 10 0,1 1-10 16,3 0-3-16,2 3-18 0,7-2 16 0,-1 3 41 15,5 1-62-15,2-3 13 0,2 2 8 16,5-5-21-16,1 3 5 0,5-2 11 15,2-2-26-15,3-3-8 0,3-2-20 0,3-3 5 0,5-3 0 0,4-4 33 16,8-6-38-16,11-9-3 0,2-2-2 0,2-8-8 16,-6-1 13-16,3-3-5 0,-5-1 33 15,-1 0-36-15,-4-1-21 0,-3 3-9 0,-8 3 17 16,-4 5-7-16,1 1 0 0,-8 2 22 0,0-1-19 16,0 2-17-16,-5-1 1 15,0 3-10-15,-2 3 23 0,0 3 4 0,-2 1 17 0,0-1-19 16,-1 12-10-16,0-12-10 0,0 12 20 0,0 0 21 15,0 0-24-15,0 0 37 0,0 0-42 16,-17 36 19-16,12-15 2 16,1 3-3-16,1 2 11 15,-2 0-13-15,4 1 20 0,1-2-7 0,-1 2 0 16,2-3-21-16,2 0 26 0,0-4 7 0,2-2-12 0,4-1-8 16,-2-3-28-16,3-3-77 0,1-3-64 15,0-3-66-15,1-3-106 0,-12-2-199 0,24-1-448 16,-9-4 39-16,2-3 137 0,3-2 42 0,0-1 84 15,1-3 82-15,4-1 36 0,-2-2 35 16</inkml:trace>
  <inkml:trace contextRef="#ctx0" brushRef="#br0" timeOffset="63314.97">16931 10372 1162 0,'0'0'348'0,"0"0"-26"0,0 0-17 0,0 0 5 16,0 0-31-16,0 0-26 0,0 0 6 16,-31 8-19-16,24 1 19 0,-4 1-19 0,1 2-2 15,0 2-7-15,0 3-9 0,0 1 16 16,2 1 0-16,-2 2 1 0,1 2-17 0,4 0 9 16,0-1-9-16,1 1-22 0,-1-1 7 15,3-2-30-15,1-2 17 0,-1 1-20 16,5-1 6-16,-1-1-6 0,-1-2 36 0,6-1-59 0,1 0-23 0,1-2 5 0,4-2 2 15,1-1-65-15,3-2-70 16,1-1 0-16,3-2 0 0,2-2 0 0,0-2 0 0,1 0 0 16,0-2 0-1,2-1 0-15,-3-1 0 0,-3 0 0 0,0-2-75 0,-2-4-327 0,-4 5-240 16,-2-6-443-16,3-3 127 0,-1 0 106 16,0 0 25-16,-1 1 133 0,1-5 14 0,-4 5 137 15,-1-1 8-15,-2-1 26 0</inkml:trace>
  <inkml:trace contextRef="#ctx0" brushRef="#br0" timeOffset="63464.97">17207 10538 1377 0,'-11'11'425'0,"4"-6"-29"0,-5 1-22 16,-3 1-18-16,-4-1-41 0,-8-3-54 16,-4 1 5-16,-1-1-25 0,-2-2-24 0,-10 0-35 15,3 0-52-15,0-1-48 0,-3 0-20 0,3-1-106 16,-1 0-173-16,7 2-190 0,-4-5-379 15,8 1 74-15,4-2 75 0,6 0 40 0,6-2 55 16,3 0 50-16</inkml:trace>
  <inkml:trace contextRef="#ctx0" brushRef="#br0" timeOffset="82167.2">22523 214 1238 0,'0'0'459'0,"8"-9"-35"0,-8 9-42 0,0 0-24 15,5-8-25-15,-5 8-26 0,0 0-46 16,0 0-36-16,0 0-17 0,0 0-6 0,0 0-18 16,0 0-33-16,0 0-7 0,0 0-1 0,0 0 13 15,0 0-20-15,0 0-34 0,-5 33-12 16,1-19 22-16,2 0-25 0,-3 2 31 0,2 2-36 15,1 0-23-15,-3-1 9 16,2 1-3 0,0 2-3-16,-1 2-50 0,-1 1-27 0,2 1-23 0,-1-3-98 15,-2 2-52-15,2-5-82 0,-2-2-160 0,5 1-52 16,-5-2-365-16,5-6 154 0,1-9 1 16,5 12 58-16,-5-12 78 0,0 0 29 0,19 2 166 15</inkml:trace>
  <inkml:trace contextRef="#ctx0" brushRef="#br0" timeOffset="82427.99">22847 272 1633 0,'13'-6'583'16,"-1"2"-7"-16,-3 0-49 0,-9 4-38 0,12-6-71 0,-12 6-6 16,7-8-64-16,-7 8-64 15,2-14-20-15,-2 14-8 0,-11-13-39 0,2 6-17 16,-2-2-11-16,-5 3-20 0,-2 0-33 0,-1 1-3 15,-2 0-21-15,0 3-24 0,-3 1 11 16,-1-1-17-16,-1 2-28 0,-4 3-46 0,-3 4-21 16,-4-1-69-16,-2 1-59 0,-11 8-48 0,-1 0 17 15,0 3-79-15,-4 0-268 16,11 2-62-16,-4-1-343 0,1-1 69 0,3-1 105 0,9-2 54 16,5 0 63-16,4-1 78 0,6-1 48 0</inkml:trace>
  <inkml:trace contextRef="#ctx0" brushRef="#br0" timeOffset="82682.55">22645 648 1474 0,'22'2'591'0,"-4"-2"-69"0,-6 1-10 0,-1-2-74 16,-11 1-18-16,0 0-29 0,17 0-25 0,-17 0 0 16,0 0-38-16,0 0 13 15,0 0-45-15,0 0-9 0,-48-3 20 0,28 4-66 16,-2 1-6-16,-4-1-14 0,-3 1-27 0,-1 1-20 15,-3 0-18-15,2 0-2 16,-6 0-39-16,5-1-53 16,1 2-62-16,-6 1 0 0,2-1-70 0,-2 2-45 0,6-2-61 0,1 1-39 15,1 2-49-15,3 0-53 0,-1-3-65 16,0 0-153-16,15 1-54 0,-7-3-376 16,4 0 95-16,5-2 100 0,10 0 45 0,0 0 57 15,-14-2 79-15,14 2 67 0</inkml:trace>
  <inkml:trace contextRef="#ctx0" brushRef="#br0" timeOffset="83380.03">22522 636 1279 0,'15'0'471'0,"-4"3"3"16,2-1-36-16,-2 2-14 0,-1 1-29 0,2 2-55 0,-2 3 18 0,1 0-38 0,1 0-5 31,0-1-36-31,-2 4-38 0,2-4-3 16,-2 0-15-16,-1-2-13 0,-1 0-6 0,1-2-7 15,-9-5-15-15,14 6-41 0,-14-6 0 0,18-4-29 16,-9-2-4-16,1 0-11 0,0-3-2 16,0-2-13-16,1-1-23 0,-3 2 5 0,4-3 15 15,-1 3-28-15,0-2-18 0,-1 3 1 16,3-1 48-16,-3 1-21 0,0 4 8 16,2 0-38-16,1 3 28 0,3 2-23 0,-2 1-13 15,1 1-3-15,2 3-7 0,4 4-31 16,1 0-23-16,-4 1-77 0,0 0-48 0,0 2-59 0,-2-1-29 0,-1 1-30 0,-1-3-79 15,-4-1-26-15,1-2-70 0,-3-1-70 0,1-1-27 16,-9-4-276-16,17 2 100 0,-17-2 46 0,18-2 56 16,-7-3 57-16,1 1 89 0,2-2 26 0,1-2 266 15,4 0 220-15,-1-3 57 16,3 0 81-16,-1-1 77 0,3 2 52 0,-1-2 25 16,-1-1 2-16,-1 2-10 0,0 0 8 0,-6 2 8 15,2 2-44-15,-3-2-23 0,-1 2-33 16,-3 2-39-1,-1 1-15-15,-8 4-22 0,6-7 19 0,-6 7-51 16,0 0-4-16,0 0-17 0,0 0-7 16,-47 12-15-16,25-5-5 0,-2 4 12 0,1-1-27 15,-1 1-9-15,-3 5 11 0,3 1-15 0,4 0 10 16,3-1-19-16,2 0 22 0,1-1-6 16,5-2 8-16,2 0-16 0,3-3 1 0,4-3 25 15,0-7-18-15,0 0-25 0,0 0-1 16,28-2-2-16,-15-7-10 0,0-5-28 0,2-4-6 15,2-4 3-15,-1-3 3 0,-2-3-11 0,4-12 19 16,-4 7 2-16,-3 2-1 0,1-1-22 16,-2 2 10-16,0 0 11 15,-2 3 2-15,1-3-11 0,-4 4 21 0,2 5-2 0,-3 1-16 0,1 3 0 0,-2 2 6 16,1 3-6-16,-3 0 13 0,-1 12 2 0,2-10 14 16,-2 10 2-16,0 0 15 0,0 0-18 0,0 0 67 15,7 49-69-15,-2-23 0 0,0 1-6 16,0 3-19-16,2 2-52 0,1 1-75 0,0-2-68 15,-2-6-80-15,1-4-143 0,-2 2 39 16,1-9-354-16,-2-4 90 0,0-4 86 0,-4-6-9 16,10 5 69-16,-10-5 25 0</inkml:trace>
  <inkml:trace contextRef="#ctx0" brushRef="#br0" timeOffset="83895.08">23558 562 378 0,'0'0'287'0,"8"-9"7"16,-8 9 31-16,13-6-33 15,-13 6 31-15,8-5-21 0,-8 5-3 0,10-2-4 0,-10 2-39 16,0 0-34-16,16 11-2 0,-11-3-10 15,1 4 16-15,1 5-60 0,3 3 3 0,-3 1-15 16,2 0-24-16,-1 1 26 0,2-4-35 16,-3-1-11-16,-3-2-3 0,3-1-2 0,2-3-15 15,-4-2-14-15,3-3 22 0,-8-6-34 0,12 5 7 16,-12-5-35-16,0 0 0 0,24-12 2 16,-13 3 19-16,-1-3-11 0,1 0-21 0,1-1 0 15,1-2-9-15,0-1-11 0,1 1 24 16,-3-1-4-16,0 4 6 15,-2-1-8-15,-1 1 0 0,0 4-20 16,0 0 20-16,-1 1 2 0,-1 0 3 0,-6 7-12 16,12-3-24-16,-12 3-28 0,0 0 52 0,19 11-88 15,-11 2-23-15,2 1-61 0,1 2-33 0,-2-2-62 16,3 3-10-16,0-2-29 0,0 2 4 16,-3-8-16-16,1 0-18 0,1-3 15 0,-4-2 36 15,-7-4 21-15,17 2 10 0,-17-2 67 0,19-3 2 16,-9-1 64-16,1-3 87 0,-1 2 31 15,0-3 68-15,1 3 22 0,-1-3 22 16,1-2 1-16,-1 3 14 0,-2-1 4 0,1 1 15 16,-2 0-32-16,0 1-1 0,-1-2-16 15,-6 8 10-15,10-11-35 0,-10 11 7 0,5-10-8 0,-5 10 3 0,0 0 13 16,0 0 15-16,0 0 8 0,0 0 18 0,0 0-28 16,0 0 27-16,10 31-22 0,-6-17-10 0,-1-2-3 15,3 2-8-15,-2-1-7 16,3 2-24-16,0-6-38 0,0 0-12 0,1-2-80 0,-1-1-54 15,-7-6-33-15,15 5-64 0,-15-5-100 0,17-6-74 16,-17 6 20-16,17-13-335 16,-7-1 36-16,2-4 39 0,1-2 71 0,-1-4 74 15,2-4 41-15</inkml:trace>
  <inkml:trace contextRef="#ctx0" brushRef="#br0" timeOffset="84029.71">24507 313 826 0,'0'0'315'0,"0"0"-10"16,0 0-26-16,0 0 18 0,16 31-41 15,-13-15-18-15,-2 6-31 0,5 2-23 16,-2 9-15-16,0-1-38 0,1 3-21 16,2 0-92-16,-3 0-100 0,3-1-133 0,-1 0-56 15,-2-4-367-15,2-8 47 0,-1-5 69 0,1-3 33 16,0-7 95-16</inkml:trace>
  <inkml:trace contextRef="#ctx0" brushRef="#br0" timeOffset="84151.6">24598 544 877 0,'1'-16'341'0,"-1"16"-29"0,0 0-35 16,0 0-52-16,0 0-25 0,0 0-37 0,0 0-47 15,0 0-47-15,-29 14-105 0,15-5-100 0,-3 2-51 16,-4 0-371-16,-2 0 44 16,3-1 25-16,-1-2 82 0</inkml:trace>
  <inkml:trace contextRef="#ctx0" brushRef="#br0" timeOffset="85101.37">22174 1100 1755 0,'0'0'548'0,"0"0"-18"0,0 0-44 0,0 0-56 15,0 0-30-15,41-2 2 0,-41 2-31 0,21 3-23 16,-8-2-38-16,2 0 4 0,5 1-37 15,1-1 20-15,5-2-26 0,8 1-15 0,11-3-79 16,0 1 2-16,22-2-43 0,5-1 15 16,18-4-67-16,3 1 6 0,5 1-19 15,1-1-22-15,-3 0-39 0,-1 1-15 0,-21 2-18 16,-3 1-8-16,-4 3 3 0,-4-2-61 16,-12 3-14-16,-11 0-30 0,-2 5-49 0,-7-2-25 15,-3-3-34-15,-1 5-50 16,-6-3-50-16,-4 3-61 0,-3-3-112 15,-2 5-21-15,-1-2-248 0,-11-5-19 16,13 6 114-16,-13-6 89 0,7 7 10 0,-7-7 95 0,4 11 33 16</inkml:trace>
  <inkml:trace contextRef="#ctx0" brushRef="#br0" timeOffset="85998.36">22319 1832 1203 0,'0'0'447'0,"6"-16"4"0,-6 16-57 15,0 0-38-15,0 0-59 0,0 0 46 16,0 0-77-16,0 0-20 0,0 0-6 0,0 0-19 15,0 0-19-15,0 0-8 0,0 0-17 0,20 26-3 16,-20-26-13 0,1 18 29-16,-1-5-9 0,2 2-1 0,-2 0-12 0,1 3 22 0,0 0-42 0,1 3 47 15,1 5-16-15,0-2-94 0,-1-2 94 0,3 1-8 16,-1-5-22-16,0 5-11 0,0-5-10 16,1 0 10-16,-1-2-33 0,0-1 15 0,-1-2-25 15,0-2-15-15,0 0-80 0,1-2 0 16,-4-9 0-16,7 15 0 0,-3-9 0 0,-4-6 0 15,12 7 0-15,-12-7 0 0,18-4 0 16,-18 4 0-16,24-14 0 0,-11 3 0 0,-1-4 0 16,2-1 0-16,1-4 0 0,0-5 0 0,-2-2 0 15,1-1 0 1,-3-3 0-16,8-10 0 0,-4 0 0 16,-1 6 0-16,-2 6 0 0,1-3 0 0,-1 2 0 0,1 1 0 0,2 3 0 15,-2 2 0-15,-3 3 0 0,1 4 0 16,-4 3 0-16,1 1 0 0,-3 1-159 15,2 2-110-15,-3 2-102 0,-4 8-57 0,5-11-132 16,-5 11-65-16,0 0-337 0,5-5 148 16,-5 5 36-16,0 0 92 0,0 0 61 0,0 0 103 15,0 0 7-15,0 0 68 0</inkml:trace>
  <inkml:trace contextRef="#ctx0" brushRef="#br0" timeOffset="86733.25">22773 2156 975 0,'0'0'376'15,"0"0"-30"-15,0 0-29 0,9-6-7 0,-9 6-6 16,0 0-37-16,0 0 9 0,0 0-10 15,0 0-23-15,0 0-17 0,0 0-14 0,0 0 13 16,0 0-33-16,4 27 13 0,-4-27-16 16,-2 21-12-16,1-10 23 0,0 1-6 0,-1 2-32 15,1-1 17-15,-1-1-26 0,1 1-2 0,-2 1 11 16,6-1 7-16,-3-13-44 16,-3 22 11-16,6-13 7 0,-3-9-20 0,-3 17 12 15,3-17-24-15,3 12 14 0,-3-12 18 16,0 13-17-16,0-13 30 0,0 0-8 15,3 14 3-15,-3-14-61 0,0 0-87 0,7 9-3 16,-7-9 0-16,8 4 0 0,-8-4 0 0,0 0 0 16,17 2 0-16,-17-2 0 0,16 0 0 15,-16 0 0-15,20 0 0 0,-20 0 0 0,25-2 0 16,-12 0 0-16,4 2 0 0,-2-2 0 0,4-1 0 16,-1-1 0-16,3 1-139 0,-1 0-89 15,-3 0-48-15,1 0-18 0,-5 1-78 0,1-2-4 16,-14 4-233-16,23 0-382 0,-12-4 129 15,1 0 114-15,0 0 24 0,0 1 102 0,-1-2 43 16,3-1 78-16,0-3 30 0</inkml:trace>
  <inkml:trace contextRef="#ctx0" brushRef="#br0" timeOffset="87014.12">23398 1895 1525 0,'10'-3'599'0,"-10"3"-23"0,11-3-41 16,-11 3-21-16,16-2-58 0,-16 2-39 0,21-2-66 0,-10 0-39 0,2 1-15 15,0-1-51-15,-1 0-52 0,4 0-40 0,-3-1-52 16,1 2-73-16,0-1-65 0,1-1-95 15,-2 0-103-15,-13 3-205 0,23 2-495 16,-12-2 133-16,-11 0 56 0,24 1 71 0,-14 2 99 16,3-1 37-16,-13-2 72 0,17 8 72 0</inkml:trace>
  <inkml:trace contextRef="#ctx0" brushRef="#br0" timeOffset="87212.59">23469 2092 1714 0,'16'10'538'0,"-16"-10"-21"16,16 5-36-16,-7-3-40 0,-9-2-40 0,24-2-63 15,-10 2-18-15,-2-1-69 0,4 0 0 16,0-3-51-16,-1 1-57 0,-1 1-36 16,1 0-45-16,0-3-75 0,-2 3-48 0,-1 0-52 15,1-2-43-15,0 3-90 0,-13 1-64 16,17-7-143-16,-9 4-363 0,2 0 71 0,-10 3 69 0,17-7 95 15,-7 3 69-15,0 0 31 0,-1 0 23 16</inkml:trace>
  <inkml:trace contextRef="#ctx0" brushRef="#br0" timeOffset="87980.71">24450 1598 1259 0,'4'-9'417'0,"-4"9"-28"0,0 0-20 0,0 0-6 0,0 0 14 16,0 0-40-16,0 0-37 0,-6 34 12 16,3-19-7-16,-2 7 48 0,1 0-69 0,-2 5 0 0,0 2-23 0,-1 4 0 15,0-1-25-15,0 2-8 0,1 0-13 0,-1-2 5 16,1 1-51-16,1-2-21 16,-3 0-7-1,0-2 23-15,3-5-39 0,-1-2-17 0,2-3-1 16,-2-2 11-16,2-4-31 0,0 3 18 0,1-4 5 15,0-2-71-15,2 1-39 0,1-11 0 16,4 12 0-16,-4-12 0 0,13 11 0 0,-2-9 0 16,2 0 0-16,2 0 0 0,1-1 0 15,6-2 0-15,2-1 0 0,0 2 0 0,3-3 0 16,2 1 0-16,-1-2 0 0,-4 2 0 0,-2-2 0 0,2 2 0 16,-4 1-164-16,1-3-115 0,-2 0-39 15,-1 1-91-15,-2 1-160 0,-2-2-444 0,5 3 102 16,-3-2 109-16,5-1 147 0,0 1-10 15,2 1 66-15,4-3 56 0,1-1 16 16,2 2 53-16</inkml:trace>
  <inkml:trace contextRef="#ctx0" brushRef="#br0" timeOffset="88886.27">25457 1578 1108 0,'7'-7'356'0,"-7"7"-42"0,0 0-52 0,0-11-1 15,0 11-44-15,0 0-4 0,0 0-16 0,-8-16-3 16,8 16-7 0,-13-8 18-16,5 6-39 0,-3 0 8 0,11 2-17 15,-35 4-9-15,16-2-7 0,0 4-13 0,-3 1 0 16,0 1-13-16,1 2-2 0,-1 2-6 15,2 1-22-15,2 2 17 0,0 3-2 16,0 0 2-16,4-1-15 0,5 1 3 0,1-3 22 0,3 0 6 16,3-4-21-16,4-1-10 15,-2-10 16-15,8 11 2 0,-8-11-8 0,24 0-10 16,-7-4-28-16,4-4 5 0,2-3 10 0,3-5-20 16,8-9-13-16,-1-2 46 0,-1-1-56 15,-7 3 25-15,4-10-30 0,-5 3 4 0,-4 2 24 16,-3 4-49-16,-4 1 21 0,0 0 2 0,-4 2 13 15,-2 2-28-15,-1 2-8 0,-3 2-26 0,1-1 29 0,-4 4-3 16,0 1-51-16,-2 0-3 0,0 3 11 0,2 10 46 16,-5-11-11-16,5 11-17 0,-12 0 12 0,12 0 8 15,-14 12 2-15,9-3 80 0,-3 5-79 16,3 1 7-16,0 4 0 0,4 1-12 0,2 3 33 16,2-1-39-16,1 0 33 0,2 1-7 15,1-2-2-15,0-1 20 0,4-1-54 0,0-3 0 16,4-2 8-16,-4-4-24 0,3 0 21 15,5-3-63-15,-4-2-6 0,5-1-80 0,-3-3-78 16,0-2-116-16,0 1-192 16,2-4-355-16,-1 0 76 0,1-3 64 15,-2 1 87-15,4-5 83 0,-6 4 65 0,3-4 47 16,-2 2 33-16</inkml:trace>
  <inkml:trace contextRef="#ctx0" brushRef="#br0" timeOffset="89234.9">26014 1362 1149 0,'0'0'391'0,"0"0"-32"0,-12 32-1 0,10-24-20 16,-2 2-8-16,2 1 0 0,-2 2-25 15,3-1 10-15,1 2-11 0,0 0-40 0,0-1 28 0,3 4-44 16,1-1 13-16,0-1-48 16,3-1-19-16,0 1-12 0,0-4-31 0,2-1-32 15,2-1-20-15,-2-3-74 0,0-1-58 0,0-2-95 16,-9-3-83-16,24-7-174 0,-12 2-207 15,-1-2-293-15,0-4 119 0,3-6 50 0,-5 1 83 0,2-3 75 0,0 1 90 16,0-3-11-16</inkml:trace>
  <inkml:trace contextRef="#ctx0" brushRef="#br0" timeOffset="89385.9">25996 1182 1505 0,'-6'-8'601'15,"6"8"-25"-15,0 0-77 0,0 0-30 0,0 0-73 16,0 0-17-16,8-17-102 0,-8 17-65 15,0 0-94-15,9-10-100 0,-9 10-80 0,3-7-242 16,-3 7-490-16,0 0 31 16,11-8 29-1,-11 8 119-15,19-2 47 0,-19 2 64 0,15 1 53 0</inkml:trace>
  <inkml:trace contextRef="#ctx0" brushRef="#br0" timeOffset="89751.5">26300 1412 1215 0,'4'10'469'0,"-2"0"-19"0,-2-10-66 16,2 19-31-16,-2-8-33 0,0 0 6 0,0-11-55 15,-2 24-36-15,0-12-22 0,0-1 7 16,0 1-18-16,-1 0 5 0,1-1-7 0,0 0-23 15,0-1-6-15,2-10 26 0,-3 19-35 0,3-19 17 16,-2 14 10-16,2-14 16 16,0 12-8-16,0-12-8 0,2 13-40 0,-2-13-24 15,9 10 14-15,-2-6-11 0,-7-4-16 0,16 8-9 16,-5-5-34-16,0 0-36 0,3-2-25 16,-1 0-1-16,3 2-32 0,-1-1-32 0,1 0-32 15,-2-1-16-15,2-1-54 0,-5 3-17 0,-11-3-65 16,22 2 23-16,-22-2-171 0,15 3-87 15,-15-3-25-15,12 5-308 0,-12-5-8 0,0 0 98 0,0 11 87 0,0-11 132 16,0 0-68-16,-18 18 105 0,7-10 76 16</inkml:trace>
  <inkml:trace contextRef="#ctx0" brushRef="#br0" timeOffset="90066.66">25093 2032 1374 0,'0'0'492'0,"0"0"-19"0,0 0-25 16,0 0-31-16,0 0-5 0,29 3-30 16,-11-8-3-16,1 1-44 0,8-1-31 0,10-3-1 15,2 2-60-15,19-3-8 0,3 0 6 0,3 3-29 16,7-1-43-16,0 2-5 15,4-2-10-15,1 3-32 0,-5 1-6 0,3 1-19 16,-8 0-13-16,-1 1 16 0,-14 1-31 0,-9 1-12 16,-5-1-29-16,-5 2-38 0,1-1-52 15,-8-1-35-15,-2 1-57 0,-3 1-53 16,-2-2-118-16,-5 1-46 0,-13-1-47 0,21 0-60 0,-21 0-257 0,15 0-92 16,-15 0 88-16,10 4 81 0,-10-4 43 0,0 0 91 15,10 11 50-15,-10-11 13 0</inkml:trace>
  <inkml:trace contextRef="#ctx0" brushRef="#br0" timeOffset="90716.91">25924 2360 1100 0,'0'0'302'16,"0"0"-20"-16,0 0-26 0,1-9-13 0,-1 9-31 16,0 0-2-16,-19-10-10 0,8 7-6 15,-3 1-12-15,-5-1-21 0,-2 3 8 0,-2 0-15 16,-4 3-6-16,1 2 1 15,-5 4 20-15,-1 1-18 16,-9 11 23-16,1 1-56 0,4 5-13 0,7-5 5 16,7 1-10-16,1 0-16 0,3-2 34 0,0 1-13 15,7-3-16-15,2-1 21 0,2-2-7 0,7-4-11 16,0-4 5-16,0-8 7 0,14 14-18 16,-3-10 1-16,-11-4-18 0,31-6-18 0,-8-1 28 15,0-5-17-15,8-2-6 0,7-9-10 16,2-3-20-16,1-2 20 0,-3 0-28 0,2 0 15 15,-2-2-10-15,-4 2-13 0,-5 6 13 16,-8 1-10-16,-1 1-3 0,-4 3 3 0,2 2-18 16,-5-1 8-16,-1 3 22 15,-6-1-50-15,3 2-4 0,-5 1-4 0,1 1 5 0,-3 0-8 0,-2 10 28 0,5-15-2 16,-5 15 31-16,0-8-60 0,0 8 11 16,0 0-18-16,0 0 26 0,0 0 37 0,0 0-1 15,-18 24-9-15,13-14 24 0,3 2-10 0,0 1-16 16,0 2 18-16,0 1-5 0,0 2 5 15,-1-4-21-15,3 3 37 0,0-1-19 0,3 1 24 16,1-4-16-16,-2 4-18 0,2-3 3 16,-1-1 0-16,3 1-21 0,-1-3 34 0,4 0-24 15,-2-1-25-15,1-2-10 0,1-1-34 0,1 0-53 16,-1-1-21 0,1-2-30-16,0 1-39 15,-10-5-64-15,17 3-61 0,-17-3-70 0,14 1-15 0,-14-1-28 0,0 0-278 16,22-4 19-16,-14 1 62 0,-8 3 92 15,19-7 21-15,-9 3 112 0</inkml:trace>
  <inkml:trace contextRef="#ctx0" brushRef="#br0" timeOffset="91051.13">26387 2212 483 0,'0'0'182'0,"4"-9"13"16,-4 9 7-16,0 0 3 0,0 0-6 0,0 0 21 16,0 0-12-16,0 0 14 0,-26 28-22 0,19-16 36 15,0 0-16-15,-2 3 20 0,2 0 16 0,1 1-2 16,-1 4 27-16,0 0-38 0,0-1-5 16,3 1 0-16,2-2-17 0,-1 0 4 0,1 1-18 15,2-1 13-15,2 0-25 0,-1-1 2 16,3 0-13-16,0-1-15 0,1-1-13 15,4-3-20-15,-2 0-31 0,3 0 2 0,2-2-27 16,-1-1-60-16,2-2-81 0,-1-3-49 16,3 0-95-16,-1-3-77 0,-14-1-171 15,27 0-76-15,-14-2-355 0,-1-1 106 0,4-1 110 0,-1 0 46 0,-1-2 5 16,-1-1 82-16,3 1 57 0,-1-2-9 0</inkml:trace>
  <inkml:trace contextRef="#ctx0" brushRef="#br0" timeOffset="91217.8">26536 2462 1407 0,'0'0'446'0,"0"0"-3"16,0 0 2-16,0 0-69 0,4-14-28 0,-4 14-23 16,-21-5-15-16,8 0-28 0,-3 0-26 0,-3 0-39 15,-4-2-25-15,-2 2-59 0,0-1-38 16,-4 5-34-16,0-3-55 0,1 4-55 16,-1-2-74-1,0 4-92-15,1 2-151 0,1-3-407 0,2 5 15 0,4-3 77 16,6 0 103-16,3 1 12 0,3 0 70 0,9-4 61 15</inkml:trace>
  <inkml:trace contextRef="#ctx0" brushRef="#br0" timeOffset="106296.76">26693 1626 796 0,'-10'4'320'0,"10"-4"-41"0,0 0 23 0,0 0-8 15,0 0-36-15,0 0 16 0,0 0-15 16,0 0 5-16,0 0-1 0,0 0-2 0,0 0-20 15,0 0 15-15,0 0-8 0,0 0-33 0,0 0-2 16,0 0-9-16,0 0-24 0,0 0 14 31,0 0-25-31,0 0 31 0,31-20-24 0,-21 16 3 16,1 0-38-16,3 0 10 0,3 1 0 16,0-3-12-16,2 2-11 0,6-3-8 0,0 2-23 15,4 1-23-15,1-3-17 0,5 1 12 0,1 1-18 16,0-2-5-16,3 0-26 15,-1-2 21-15,2 2 8 0,12-2-36 0,-5 2 0 0,-6-1-1 0,1 2-35 0,-2 0-20 16,1-1 5-16,-3 2-67 0,-2 2-8 16,-5-3-41-16,-2 4-63 0,-2-3-85 0,-6 3-203 15,-3-2-96-15,-2 3-259 16,-3-3 33-16,1 0 121 0,-4-2 61 0,0 0 33 0,-2-2 102 16,0-4 29-16,-2-2-15 0</inkml:trace>
  <inkml:trace contextRef="#ctx0" brushRef="#br0" timeOffset="106702.49">27388 1262 1052 0,'0'0'407'15,"0"0"-16"-15,0 0-20 0,0 0-15 0,0 0-46 16,10 10-23-16,-10-10 2 0,0 0-23 0,11 2-10 15,-11-2-38-15,0 0 7 0,25 0 0 16,-25 0-23-16,23-1 13 0,-6 0-33 0,4-1-11 16,0-1-2-16,8 0-38 0,1 1 1 15,6-4-3-15,-4 2 6 0,1 0-29 16,-1 1-19-16,0 0 20 0,-1 0-4 0,0 1-34 16,-6 2 2-16,-3 2-12 0,2-2-5 0,-3 5-13 0,-3 1 10 0,-2 3-28 15,1 4 13-15,-7 2-13 0,1 4-2 0,-7-1-21 16,-2 2-8-16,-4 5 21 0,-4-2-24 15,-1 1-12-15,-1 5-2 0,-6-2 27 0,1 3 1 16,-1-1-8-16,0 0-18 0,-6 9-5 0,4-5-29 16,-4 6 1-16,4-8-18 0,2-2-13 15,-2-3-31-15,2 1-56 0,-1 0-51 0,2-4-44 16,0-4 23-16,-1-1-148 0,10-3-159 16,-7-2-235-16,3-1 22 0,4-3 78 15,4-9 68-15,0 13 93 0,0-13 33 16,0 0 64-16</inkml:trace>
  <inkml:trace contextRef="#ctx0" brushRef="#br0" timeOffset="108350.02">28772 1013 1576 0,'0'0'453'16,"7"-4"-53"-16,-7 4-19 0,0 0-56 15,9-6-41-15,-9 6-33 16,0 0-49-16,0 0 13 16,0 0-20-16,0 0 38 0,-29 23-59 0,15-12-10 15,1 3 25-15,-2 1-20 0,-4 4-3 0,4-2 49 16,-1 3-25-16,2 3-34 0,3 1 18 0,1-4 18 15,1 4 3-15,4-1-9 0,0 0 4 16,5-2-19-16,2 0-9 0,1-1-4 0,2 1-27 16,4-1 10-16,1-1-8 0,1-4-5 0,6 1-36 15,0-5 13-15,3-2-34 0,-1-4-47 0,0-1-24 16,3-6 0-16,2 1-24 0,2-5-101 0,3-5-80 16,-2-3-64-16,-2-5-114 0,-2 2-196 15,8-15-468 1,-4-1 154-16,-3-3 46 0,-2 0 94 15,-1-3 72-15,-7 4 95 0,-1-9-21 0,-8 5 126 16,-5 3-13-16</inkml:trace>
  <inkml:trace contextRef="#ctx0" brushRef="#br0" timeOffset="108485.15">28822 665 1374 0,'0'0'527'0,"0"0"-48"0,0 0-21 0,0 0-51 15,19-14-43-15,-19 14-96 16,11-6-37-16,-11 6-90 0,9-11-36 0,-4 3-39 15,0-2-130-15,-2 0-274 0,2-1-460 0,-1 1 63 16,0 1 64-16,4-2 52 0,1 5 115 16,0-2 7-16</inkml:trace>
  <inkml:trace contextRef="#ctx0" brushRef="#br0" timeOffset="108945.3">29449 1459 1177 0,'5'-7'335'16,"-5"7"-30"-16,6-10-39 0,-6 10-30 0,0 0-11 15,0 0-18-15,0 0 11 0,-13-12-37 16,13 12 6-16,-22 2-10 0,6 3-13 0,-4 0 2 16,-1 5-5-16,-4 4 16 0,2-3-29 0,-4 6 16 15,3-1-25 1,3 1-19-16,1 2 44 0,2-3-36 0,4 2 5 15,1-1-5-15,2 2-11 0,4-3-4 0,1-1 23 16,1 0-29-16,4-1-32 0,2-3 27 16,2 0-18-16,2 0 21 0,3-4-41 0,5 0-10 15,1 0-8-15,3-3-18 16,0-1-10-16,0-2-43 0,0-1-14 0,1 0-53 0,-2-1-49 16,5-1-40-16,-1-1-52 0,-3-1-126 0,0 1-112 15,-2-2-338-15,2-1-10 0,-1 1 128 16,1-2 44-16,-3 0 114 0,1-2-7 0,0 0 120 15</inkml:trace>
  <inkml:trace contextRef="#ctx0" brushRef="#br0" timeOffset="109276.82">29652 1222 1661 0,'0'0'494'0,"0"0"-28"15,0 0-16-15,37-2-51 0,-37 2-48 16,20-1-31-16,-9 1-41 0,2-2-59 0,1-1-30 15,-1 2-68-15,1 0-65 0,1-1-65 16,2-2-48-16,-2 1-159 0,4 2-213 0,-5-2-357 16,2 2 55-16,-2-1 49 0,0 2 108 15,-1-1 28-15,-13 1 63 0,25 0 27 0</inkml:trace>
  <inkml:trace contextRef="#ctx0" brushRef="#br0" timeOffset="109501.58">29669 1428 1714 0,'0'0'523'0,"7"17"-45"0,-7-17-14 16,0 0-78-16,10 6-30 0,-10-6-18 0,0 0-51 16,16 0-39-16,-16 0-13 0,0 0-43 0,27-6-2 15,-15 5-78-15,1-2-20 0,2 1-15 16,1 1-18-16,-1 1-10 0,3 1-44 0,0-1-100 15,0 2-30-15,4-1-49 0,-4 2-67 0,-4-2-33 16,17 3-174-16,-14-2-363 16,-3-1 58-16,6 1 106 0,0 0 84 0,4-2 63 0,1 2-9 0,6-4 20 0</inkml:trace>
  <inkml:trace contextRef="#ctx0" brushRef="#br0" timeOffset="110712.62">30864 678 1064 0,'8'-9'389'0,"2"-1"-12"0,-3 3-6 0,-1 0-31 16,-1-1 16-16,-5 8-31 0,9-14-2 0,-5 7-1 16,0-3-27-16,-4 10-1 0,6-14-36 15,-3 7-9-15,-3 7-57 0,3-20-16 16,-3 10 6-16,0 10-33 0,-5-23-2 0,0 10-21 0,-3-3-41 16,-3 0 2-1,0 0-15-15,-3 0 22 0,-2 0-9 0,-2 3-11 16,-2 0 0-16,-1 2-35 0,1 3-4 0,-3 0-6 15,-2 1-6-15,0 4-8 16,1 1 39-16,2 2-21 0,-2 3-7 0,-1 1-14 0,1 1 14 16,3 3 7-16,-2 1 3 0,2 3 26 15,1 0-16-15,3 1-5 0,-1 2 10 0,2 1-10 16,2 3 23-16,3-3-31 0,-1 4 16 0,0 0 2 16,3-1-26-16,1 3 6 0,1-1 23 15,1 2 0-15,2 1-57 0,2-5 8 0,2 2 21 16,0 3-1-16,5 1-17 0,0 0 2 0,2 0 18 15,3 2-38-15,-1 4 31 16,5-1 12-16,1 11-23 0,-2-6 11 0,6 7-14 0,0-3-7 0,0 3 31 16,-1-1 33-16,-1 0-56 0,0 2 10 15,-3-10-8-15,-3-1 0 0,-2 0 6 0,2 1-39 16,-4 0 40-16,-2-2-27 0,-1 0-3 16,-3 1 3-16,1-1-10 0,-2 3 17 0,-2 1 3 15,-1 3 8-15,-5 9-21 0,-3 0 5 0,-1-4 6 16,1-6 2-16,0-5 23 0,-6 9-41 15,1-9 15-15,2-5-4 0,-4-1-6 16,0-2-15-16,0-4 10 0,-3 1 15 0,3-3-2 16,-3-4-13-16,2-2-7 0,-1-1-16 15,-1-2-5-15,3-4 10 16,-4-2-28-16,1-3-3 0,0-4-15 0,-2-2-28 0,1-2-25 16,-2-2 7-16,0-5-6 0,0-2 19 15,0 2-61-15,1-2-34 0,1-1-54 0,2 0-158 16,4 9-80-16,5-7-404 0,2 1 153 15,5 2-12-15,4 1 112 0,6-3 62 0,-1 1 20 16,8-2 77-16</inkml:trace>
  <inkml:trace contextRef="#ctx0" brushRef="#br0" timeOffset="111743.64">30151 605 1159 0,'0'0'351'0,"0"0"-24"0,0 0-40 0,-7 16-11 15,7-16-14-15,0 0-37 0,0 0 23 16,0 0-25-16,0 0-26 0,0 0-8 0,0 0 44 16,0 0-51-16,0 0-8 0,0 0-20 0,-1 11 2 15,1-11-33-15,0 0 74 0,0 0-56 16,-3 15 30-16,3-15-43 0,-2 13-20 0,2-13 27 15,-1 17-40 1,-2-6 10-16,2-2-18 0,1 3-28 16,-1 2 9-16,1-1-25 0,-2 2 4 0,2-1 7 15,0 3 20-15,0-2-33 0,0 1-20 0,0 2 76 16,2-1-66-16,-2 1-6 0,2 0-9 16,1 0 15-16,0 1-8 0,0 0-49 0,-2-1 26 15,2 0-41-15,0 0 36 0,0 0-62 0,-1-3-33 16,0 2-48-16,1-5-59 0,-3 0-93 15,1 0-173-15,-1-12 17 0,3 20-378 0,1-11 61 16,-4-9 89-16,7 14 70 0,-7-14 99 16,7 11-2-16,-7-11 82 0</inkml:trace>
  <inkml:trace contextRef="#ctx0" brushRef="#br0" timeOffset="112268.61">30090 1356 926 0,'0'0'302'0,"0"0"31"0,0 0-28 15,0 0 7-15,0 0 0 16,0 0 13-16,0 0-10 16,0 0-16-16,0 0 14 0,0 0-34 0,0 0-31 0,0 0 8 15,0 0-49-15,0 0-17 0,0 0-3 0,0 0 5 16,0 0-46-16,43-5 15 16,-32 4-26-16,0-3 22 0,5 3-68 0,1-2 6 15,3 0-6-15,-2 1-27 0,5-1-3 16,-1-1-3-16,4 0-12 0,-1 0-42 0,-5 1 16 15,3 0-36-15,-5 0-30 0,-2 2-9 0,-4-1-55 16,4-2-19-16,-3 1-51 0,-2 2-22 16,-11 1-83-16,18-2-64 0,-18 2-43 0,11-4-41 15,-11 4-131-15,0 0-186 16,0 0 76-16,0 0 82 0,0 0 59 0,13 7 33 0,-13-7 88 0</inkml:trace>
  <inkml:trace contextRef="#ctx0" brushRef="#br0" timeOffset="112878.59">30257 1519 908 0,'7'-7'287'16,"-7"7"-11"-16,0 0-4 0,0 0-4 15,0 0-19-15,9-3 17 0,-9 3-49 0,0 0 14 16,0 0 4-16,0 0-4 0,0 0-1 15,0 0-10-15,0 0-23 16,0 0 23-16,0 0-33 0,0 0-31 0,0 0-25 16,0 0 0-16,0 0-24 0,11 17 11 15,-11-17-6-15,0 0 9 0,-3 19-32 0,3-19 24 16,-3 18-54-16,1-8 28 0,-1 1-18 16,-2 0-26-16,0 0 1 0,-1 0 6 15,1 2-18-15,-1-1 19 0,0 1-15 0,2-2 7 16,-2 0-22-16,-1-1-6 0,3 1 1 0,1-3 9 15,3-8 11-15,-7 15 28 0,7-15 15 16,-6 11-4-16,6-11 40 0,-4 9 18 0,4-9-5 16,-4 9 8-16,4-9-16 0,0 0-7 15,0 0-37-15,8 13 1 0,-8-13-5 16,9 6 15-16,-9-6-54 0,13 2 52 0,-13-2-42 0,17 2 26 0,-17-2-25 0,19 2 15 16,-19-2-52-16,20-2 19 0,-6 2-36 0,-1-1-16 15,0-1-33-15,1 1 18 16,-1-1-33-16,2 1-11 0,-2-1-53 0,1 0-46 15,-1 2-49-15,1-2-38 0,-14 2-139 0,23-3-145 0,-12 3-328 16,-11 0 35-16,18 0 114 16,-18 0 30-16,21 3 110 0,-11-3 26 0,-10 0 30 15,24 3 80-15</inkml:trace>
  <inkml:trace contextRef="#ctx0" brushRef="#br0" timeOffset="114572.04">30948 1060 624 0,'0'0'259'0,"-8"7"-11"16,8-7-2-16,0 0 2 0,0 0 18 15,0 0 0-15,-6 13-23 0,6-13 8 0,0 10 18 16,0-10-41-16,0 0 28 0,3 20-21 0,-3-20 6 15,1 16-23-15,-1-6-19 0,0-10-17 16,3 21 5-16,0-9-5 0,-2 1 2 0,2 3-5 16,2 0-2-16,-1 2-21 0,0 1-10 0,1 0 41 15,1 0-31-15,0 2-3 0,0-3-20 16,-1-1 29-16,1 0-22 0,1-3-14 0,-3-4 17 16,1 0-28-16,-1 1-30 15,0-2 30-15,-4-9-36 0,6 15 39 0,-6-15-49 0,7 13 26 16,-7-13-13-16,4 8-31 15,-4-8 46-15,0 0-12 0,6 11 4 16,-6-11-37-16,0 0 27 0,5 9-48 0,-5-9 28 16,0 0-59-16,8 6 0 0,-8-6 0 15,0 0 0-15,0 0 0 0,9 9 0 0,-9-9 0 16,0 0 0-16,0 0 0 0,6 7 0 16,-6-7 0-16,0 0 0 0,0 0 0 15,0 0 0-15,0 0 0 0,0 0 0 0,7 8 0 16,-7-8 0-16,0 0 0 0,0 0 0 0,0 0 0 15,0 0 0-15,0 0 0 0,0 0 0 16,0 0 0-16,0 0 0 0,0 0 0 0,0 0 0 16,0 0 0-16,7 7 0 0,-7-7 0 15,0 0 0-15,0 0 0 0,0 0 0 0,0 0 0 0,0 0 0 0,0 0 0 16,0 0 0-16,0 0 0 0,3 12 0 16,-3-12 0-16,0 0 0 0,0 0 0 0,4 15 0 15,-4-15 0-15,0 0 0 0,3 11 0 0,-3-11 0 16,0 0 0-16,3 10 0 0,-3-10 0 15,0 0 0-15,0 0 0 0,0 0 0 0,4 12 0 16,-4-12 0-16,0 0 0 0,0 0 0 16,0 0 0-16,0 0 0 0,0 0 0 0,6 7 0 15,-6-7 0-15,0 0 0 0,0 0 0 16,0 0 0-16,0 0 0 16,0 0 0-16,0 0 0 15,22-21 0-15,-15 8 0 0,2-2 0 0,2-3 0 0,0-2 0 0,2-5 0 16,3 0 0-16,-1-1 0 0,4 0 0 15,5-8 0-15,4-2 0 0,0 1 0 0,2 0 0 16,1 0 0-16,0 1-126 0,0 3 6 16,-7 8-24-16,-1 6 19 0,-6 2-75 0,0 4-22 15,-2 1-62-15,-2 2-83 0,-2 2-207 16,-2 3-357-16,-9 3 102 0,15-1 28 16,-15 1 166-16,16 6-36 0,-16-6 65 0,14 4 55 0,-14-4 19 15</inkml:trace>
  <inkml:trace contextRef="#ctx0" brushRef="#br0" timeOffset="115266.08">31508 1581 1476 0,'0'0'418'0,"0"0"-34"0,12-28-44 0,-12 28-28 15,0 0-20-15,0 0-33 0,0 0 12 16,0 0-5-16,-8 35-18 0,3-20-20 0,-1 3-5 16,-3 2-13-16,0 2 7 0,-1 1 16 15,3 1-48-15,-4 3 9 16,3-4-15-16,0 2-2 0,2-3-16 0,-1 1 6 15,2-3 30-15,-1-3-23 0,2-1-39 16,-1-1 32-16,4-3-1 0,-2-1 31 0,1 0 31 16,2-11-44-16,3 16-2 0,-3-16-61 15,9 12-121-15,-3-6 0 0,-6-6 0 16,19 5 0-16,-7-4 0 0,2-1 0 0,-14 0 0 16,29-1 0-16,-11-3 0 0,0 1 0 0,-1 1 0 15,1-1 0-15,-1-1 0 0,0 0 0 16,1 1 0-16,-3 0 0 0,-2-1 0 0,0 1 0 15,-1 1 0-15,-12 2 0 0,21-4 0 16,-12 3 0-16,-9 1-310 0,14-3-23 0,-14 3-148 16,10-6-52-16,-10 6-66 0,8-3-330 0,-8 3 23 0,10-9 56 0,-5 4 154 15,-5 5 25-15,13-11 119 0,-5 3 4 16,1-1 28-16</inkml:trace>
  <inkml:trace contextRef="#ctx0" brushRef="#br0" timeOffset="116383.15">32199 972 877 0,'0'0'336'0,"0"0"-24"0,0 0-23 15,0 0-25-15,0 0 15 0,-12 29-33 16,4-15-13-16,-2 2-6 0,-1 5-14 0,1 0-16 0,2 2 13 0,-6 3-33 15,2 3 22-15,0 0-35 0,0 3 2 16,4-2-9-16,-2 0-27 0,0 0-7 16,3 2 0-16,-2-4-13 0,3-4-15 0,0 0 4 0,3-6-6 15,-3 4-24-15,5-5 18 16,-2 0-21-16,2-4-9 0,1 2 4 0,0-5-23 16,3 3 11-16,-3-13-16 0,8 17-12 0,-2-9 7 15,2 1-28-15,2-3 38 0,2-1-61 16,0-1-46-16,2-1-33 0,0-1-11 0,1-2-46 15,1 0-2-15,-1-1-82 16,1-2-82-16,-3 0-115 0,2-3-346 16,0 0 44-16,-1-2 91 0,2-1 75 0,-2 1 75 0,4-3 45 15,0-1 141-15</inkml:trace>
  <inkml:trace contextRef="#ctx0" brushRef="#br0" timeOffset="116730.41">32566 1096 670 0,'0'0'266'16,"0"0"11"-16,-25 17 2 0,16-6 10 0,0 2-25 0,0 1 12 0,0 1-22 0,2 0 22 16,-2 3-10-16,2 3-12 0,-1-2 14 15,1 1-47-15,2-2 1 0,-1-1-17 0,2 1-23 16,0 0 25-16,0-1-33 0,3-1 0 15,1-2-28-15,0 0 13 0,0 0-24 16,1-2 34-16,1-1-48 0,-2-11-20 0,5 20-18 0,-1-11 19 16,2 0-30-16,1-2 0 0,3 1 12 15,-2-3-22-15,4 0-27 0,-1-1-4 0,2-2 0 16,-1 1 18 0,2-2-29-1,-1 1 3-15,3 0-13 0,-4-1-5 0,4-1-48 0,-16 0-21 0,23 0-56 16,-11-3-54-16,-3 0-104 0,-1-3-64 15,-1-3-175-15,-1-3-358 0,0 1 114 0,-1-4 50 16,3 0 89-16,0-1 41 0,0-2 64 0,-2 2 53 16</inkml:trace>
  <inkml:trace contextRef="#ctx0" brushRef="#br0" timeOffset="116920.71">32698 1226 1336 0,'0'0'427'0,"0"0"-45"0,0 0-32 16,0 0-4-16,0 0-72 15,0 0-34-15,-1 19 9 0,-13-17-55 16,-2 1 8-16,-4-1-43 0,-1 1-34 0,-2-2-55 16,-1 2-63-16,1 0-68 0,-6-3-39 0,5 2-59 15,1 0-69-15,2-1-104 0,-1 2-444 16,6-3 113-16,2 0 87 0,14 0 41 0,-16-3 105 16,16 3-15-16</inkml:trace>
  <inkml:trace contextRef="#ctx0" brushRef="#br0" timeOffset="117197.83">32697 903 1046 0,'13'16'423'0,"-2"-1"-3"0,2-1-42 0,-3 1-42 15,1 2 2-15,0 0-47 0,1 5-14 16,0-2-3-16,1 6-52 0,1 1-32 0,-1 1-6 15,0 2 0-15,5 9-38 0,-4-5-23 16,-1-4 23-16,-2-1-33 0,2 1 2 0,-2-3-18 16,-1 0-25-16,-2-4-16 0,1 0-33 15,-5-1-28-15,0-4-72 16,-2 1-40-16,-5-2 42 16,0 0-73-16,-4-3-223 0,0 1-57 0,-3-4-373 0,-3-3 69 15,5-2 61-15,0-3 93 0,8-3 51 0,-12 2 102 16,12-2-13-16</inkml:trace>
  <inkml:trace contextRef="#ctx0" brushRef="#br0" timeOffset="117817.25">33298 1136 939 0,'0'0'310'0,"11"-1"-13"0,-11 1-29 0,0 0-48 0,11-1-15 0,-11 1-33 0,0 0-14 16,0 0-7-16,0 0 36 0,0 0-41 31,0 0 49-31,0 0-52 0,0 0-7 15,0 0 28-15,0 0-31 0,-27 25-5 0,20-18 20 16,-1 0-35-16,-2 1 2 0,0 2-10 0,3 0-18 16,-1 1 26-16,0-3-1 0,3 2-58 0,-1-1 38 0,2 2 3 15,2-1-18-15,-3 0-3 0,5-10 8 0,-3 14-3 16,3-14 11-16,0 10-16 0,0-10 15 16,0 0-27-16,0 0-11 0,0 0 5 0,15 4-2 15,-15-4 8-15,0 0-21 0,19-22 38 16,-9 9-36-16,-2-2 16 0,1-2-20 0,2-4-19 15,-3-2 11-15,3-4-21 0,-2-1 3 0,0 1-8 16,-4 2 31-16,0 1-34 16,-1-1 39-16,-1 3-61 0,1 2-13 0,-4 3 7 0,1 2-5 15,-2 2 8-15,-2 1-20 16,3 12 4-16,-3-11 6 16,3 11-13-16,0 0 36 0,0 0-8 0,0 0 46 0,-10 37-15 15,9-17-11-15,0 0 3 0,2 5 3 0,-1 0 15 16,1 0 5-16,1 2 26 0,-1-1-31 15,2-1 5-15,0-2-15 0,0 1 0 0,2-5 7 16,-2-1 6-16,1-2 10 16,1-3-31-16,-2 0 13 0,-1-2-26 0,3-1-25 15,-5-10-39-15,8 14-75 0,-8-14-28 0,8 5-79 0,-8-5-125 16,0 0-97-16,0 0-350 16,19-12 63-16,-12 3 67 0,0 0 97 0,2-4 43 15,-1 2 90-15,2-4 52 0</inkml:trace>
  <inkml:trace contextRef="#ctx0" brushRef="#br0" timeOffset="118151.24">33628 921 709 0,'0'0'279'0,"0"0"-34"0,0 0 16 0,0 0-17 16,0 0-9-16,-10 41-12 0,5-25 17 0,-1 2-7 15,2 2-5-15,-2 3 8 16,3-2-1 0,-1 2-53-16,-3 0-13 0,3 1-21 0,-2-2 11 0,3-2-29 0,-1 3 39 15,1-4-69-15,-1 1 28 0,1-2-23 16,2 0 3-16,-2-2-16 0,2-1 13 0,1-2 5 0,1 1-5 16,2-1 0-16,-1-1-13 0,3-1-3 15,-2 1 21-15,2-3-22 0,1 0 4 16,4-1-8-16,-3 0-2 0,1-2-18 0,1-1-41 15,2 0 3-15,-11-5-49 0,20 6-26 16,-10-4-46-16,-10-2-48 0,20-2-59 16,-9-2-90-16,-1 1-138 0,0-2-44 0,1-1-324 0,-2-1 50 15,3-4 142 1,0 2 30-16,0-1 56 0,-2 0 26 16,3-1 46-16</inkml:trace>
  <inkml:trace contextRef="#ctx0" brushRef="#br0" timeOffset="118333.39">33826 1227 890 0,'0'0'382'16,"-1"-10"-60"-16,1 10-25 0,0 0-36 0,0 0-13 15,-13-5-9-15,13 5 9 0,-17 0-56 16,17 0 10-16,-27 2-33 0,10 0-8 0,-4 1-23 16,3 0-30-16,-8 2 12 0,-2 0-30 0,1 0-59 15,-3 2-62 1,1-3-115-16,-5 3-138 0,3-2-492 0,3-2 98 15,1 3 25-15,4-4 93 0,3 0 50 16</inkml:trace>
  <inkml:trace contextRef="#ctx0" brushRef="#br0" timeOffset="126545.21">22728 4425 202 0,'-1'-14'117'0,"1"14"-37"16,0 0 35-16,0 0-18 15,-2-12 70-15,2 12 2 0,0 0 7 0,0-11 16 0,0 11 21 0,0 0-27 0,0 0 32 16,-1-14-29-16,1 14 16 0,0 0-26 15,1-12 6-15,-1 12 17 0,0 0 36 0,-1-10-56 0,1 10 5 16,0 0-8-16,3-12 13 16,-3 12-31-16,0 0-2 0,0 0-11 0,0 0-17 15,0 0 4-15,0 0-19 0,0-13 6 0,0 13-9 16,0 0 28-16,0 0 7 0,0 0 3 16,0 0-25-16,0 0 25 0,-2 36 13 0,2-22-6 15,2 0-17-15,-2 5-13 0,2 0 41 16,0 4-23-16,2 2-23 15,-1 1 12-15,4 6-22 16,-3-3 2-16,2 4-20 0,-1-3-11 0,0-2-2 0,-2-2-10 0,0 0 0 16,2-1-57-16,-2 2-41 0,-2-4-61 15,-1 2-66-15,0-3-98 0,-1-1-59 0,-1-7-145 16,-3 9-85-16,1-11-423 0,1-4 116 0,3-8 69 16,-6 7 76-16,6-7 93 0,0 0 72 15,0 0 20-15,0 0 40 0</inkml:trace>
  <inkml:trace contextRef="#ctx0" brushRef="#br0" timeOffset="126848.43">23002 4602 1072 0,'14'-7'468'0,"-1"2"-17"15,-4 1-29-15,-1-1-17 0,-8 5-3 0,13-6-82 16,-13 6-18-16,7-4-41 0,-7 4-16 0,0 0-7 15,0 0 6-15,0 0 78 16,0 0-107-16,0 0 5 0,0 0-10 0,-24-10-31 16,24 10 31-16,-23 0-43 0,10 0 7 0,-1 1-26 15,-3 1-30-15,-4 1 18 0,1-1-14 16,-2 3-35-16,-1-2 26 0,-4 1-34 0,-1 1-40 16,-2-3-31-16,-1 2-37 0,0-3-58 15,0 2 39-15,-1 0-139 0,-2-2-69 0,0-1-149 0,-5 3-169 0,5-3-436 16,5 2 91-16,-1-4 110 0,6 2 100 0,2-1 49 0,0-1 94 15,1-2 34-15,0 0 102 0</inkml:trace>
  <inkml:trace contextRef="#ctx0" brushRef="#br0" timeOffset="128114.95">20164 4761 831 0,'0'0'320'16,"0"0"-30"-16,0 0-11 0,0 0 20 0,7 6-33 16,-7-6 8-16,0 0 0 0,0 0-21 15,0 0 26-15,0 0 6 0,0 0 73 16,0 0-59-16,0 0 21 0,0 0 21 16,4 10-8-16,-4-10 15 0,0 0 18 15,0 0 13-15,10 9-8 0,-10-9-28 0,10 6-5 16,-10-6-49-16,13 7-31 0,-1-4-60 0,1 0-198 15,4 1 0-15,2-2 0 0,3 0 0 16,2-1 0-16,6 1 0 0,1-2 0 16,3-2 0-16,4 1 0 0,2-2 0 0,2-1 0 15,-1 0 0-15,-1-1 0 0,0 1 0 0,-1-1 0 16,-7 3 0-16,-2 0 0 0,-1-1 0 16,-5 1 0-16,-2-1 0 0,-2 3 0 0,-5-1 0 15,2 0 0-15,-5-1 0 0,1 1 0 16,-13 1-16-16,16-3-552 15,-2 2-139-15,-14 1-396 0,9-5 102 0,-9 5 105 16,7-10 88-16,-7 10 106 0,9-14 55 0,-4 7 50 16,-1-3 103-16,0 1-2 0</inkml:trace>
  <inkml:trace contextRef="#ctx0" brushRef="#br0" timeOffset="129310.17">21098 4179 998 0,'0'0'381'0,"0"0"-20"0,0 0-44 16,0 0-4-16,0 0-11 0,0 0-26 0,0 0-12 15,0 0-49-15,0 0 10 0,0 0-10 0,0 0 8 16,0 0 15-16,0 0-54 0,-6 16-5 15,6-16-5-15,0 0-20 0,3 14-3 0,-3-14 0 16,5 13 0-16,-2-1-23 0,1-3-18 16,1 8 26-16,-1-1-52 0,2 4 49 0,1 1-10 15,2 2-25-15,1 0-9 0,-3 2 19 0,3 3-1 16,1-1-28-16,-1 1 52 0,1 0-23 16,0-2-27-16,2-1 32 0,-3-4-13 15,1 0 10-15,-2-2 13 0,1-3 25 0,-1-2 11 0,-1-2-8 0,0-1-13 16,-1-3 13-16,4-3-140 0,-2 0-11 0,-9-5 0 15,21 2 0-15,-21-2 0 0,25-8 0 0,-12 0 0 16,0-1 0-16,0-1 0 0,1-3 0 16,1-1 0-16,-3 2 0 0,-2-1 0 15,0-2 0-15,1-1 0 0,1-3 0 0,-3 2 0 16,1-3 0-16,-3 0 0 0,1-2 0 16,1 1 0-16,0 0 0 0,-2 1 0 0,1 0 0 15,-1-2 0-15,0 4 0 0,-1 1 0 16,2 1 0-16,-2 2 0 15,0-1 0-15,1 0 0 16,-1 3 0-16,0 1 0 0,0 1 0 0,-2 1 0 0,-1 0-162 16,-3 9-107-16,7-15-30 0,-7 15 0 0,6-7-50 15,-6 7-40-15,0 0-66 0,0 0-91 0,0 0-360 16,0 0 74-16,0 0 123 0,0 0 41 16,11 22 57-16,-11-22 63 0,4 13 41 0,-4-13 80 15</inkml:trace>
  <inkml:trace contextRef="#ctx0" brushRef="#br0" timeOffset="130199.15">21707 4416 624 0,'0'0'223'0,"0"0"12"0,13-2 1 0,-13 2-24 16,0 0 13-16,0 0-7 0,0 0 2 0,0 0 16 15,0 0-16-15,0 0-8 16,0 0 13-16,0 0-15 0,0 0 0 0,0 0-23 16,0 0-3-16,0 0-22 0,0 0-6 0,0 0 5 15,0 0-41-15,0 0-12 0,0 0 2 16,0 0-18-16,11-3 23 0,-11 3-40 0,0 0-11 15,0 0-8-15,0 0-5 0,0 0 34 16,0 0-34-16,0 0-3 16,0 0 9-16,0 0 9 0,-6 26 1 0,6-26-14 15,-3 15 4-15,3-15 4 0,-3 16-10 0,1-4 8 16,0 0 10-16,-1-1 1 0,0 2-14 16,0 0 5-16,0 0-7 0,0 0-16 0,-1-1 14 15,1 0-9-15,1 0 1 0,-1 0 12 16,-2-1-2-16,4 0-13 0,-2-1 5 0,3-10-5 15,-4 18-3-15,1-10 16 0,3-8-6 0,-3 15-1 16,3-15 4-16,-4 14-3 16,4-14 14-16,-3 12-6 0,3-12 18 0,-1 11-35 15,1-11 45-15,0 0 1 0,-3 13 15 0,3-13 20 16,0 0 8-16,0 0 48 0,0 12-50 16,0-12-8-16,0 0 2 0,0 0-30 0,13 8-90 0,-13-8 0 0,0 0 0 15,18 0 0-15,-18 0 0 0,18-3 0 16,-18 3 0-16,24-3 0 0,-12 0 0 0,1 1 0 0,1-2 0 15,-2 2 0-15,2-1 0 0,-1 1 0 0,1 0 0 16,0 0 0-16,-1-1 0 16,3 0 0-16,-3 2 0 0,1 0 0 0,-3 0 0 15,-11 1 0-15,20-4 0 0,-20 4 0 0,15-1-64 16,-15 1-264-16,13 0-69 0,-13 0-30 16,0 0-42-16,0 0-199 0,13-1-289 0,-13 1 71 15,0 0 100-15,0 0 80 0,7-6 133 16,-7 6 2-1,8-7 13-15,-8 7 99 0</inkml:trace>
  <inkml:trace contextRef="#ctx0" brushRef="#br0" timeOffset="134320.07">11895 11779 1338 0,'0'0'499'0,"0"0"-38"0,0 0-77 0,-8-3-49 16,8 3-33-16,0 0-28 0,0 0-7 0,-18 10-47 16,11-4-3-16,7-6-7 0,-16 11 10 15,6-6 8-15,0 2 8 0,2 1-42 16,-2-1-15-16,1 4 26 0,1-2-39 16,-2 1-30-16,-1 2-16 0,4 0 26 0,-2 1-25 15,2 0-1-15,-2 0-33 0,2 0-26 0,2 0 26 16,0-1-12-16,3 2-4 0,-2-1 37 0,4-2-26 15,0 0 7-15,0-11 6 16,11 23 13-16,-3-12-27 0,5-2 9 0,5-1-23 16,3 0 7-16,6-2-20 0,2-1-11 0,2-2-28 15,1-3 39-15,-1-1-23 0,6-4-21 16,-2 0-46-16,1-3-28 0,-2-5-76 0,-3 0-47 16,0-3-97-16,3-9-139 0,-10 4-219 0,-3 0-270 15,-7 0-17-15,-1 1 120 16,0-5 75-16,-2 2 55 0,-3 1 88 0,-2-3 84 15,-5 0 52-15,-2-2 2 0</inkml:trace>
  <inkml:trace contextRef="#ctx0" brushRef="#br0" timeOffset="134465.88">12064 11489 1123 0,'0'0'456'0,"-9"-4"-16"16,9 4-25-16,0 0-26 0,0 0-28 0,-7-5-46 15,7 5-65-15,0 0-70 0,0 0-109 16,0 0-119-16,0 0-198 0,2-16-95 0,-2 16-393 15,0 0 63-15,15-15 106 0,-5 10 30 16,-1 2 102-16,5-2 18 0</inkml:trace>
  <inkml:trace contextRef="#ctx0" brushRef="#br0" timeOffset="135075.64">12437 11925 1331 0,'11'3'491'0,"-4"2"-10"0,-7-5-48 16,16 8-47-16,-10-2-20 0,-6-6-51 0,9 17-5 0,-6-7-39 16,-1 5 18-16,-2 0-22 0,-2 4-27 15,-1 5 14-15,-1 0-37 0,1-1 19 16,-3 4-42-16,-1-1 19 0,3 4-26 0,-6-2-16 15,2 3-38-15,3-1-5 0,-4 0 5 16,0-2-10-16,2 1-15 0,1-3-6 0,1-2-5 16,-1-2-33-16,-1 0 26 0,4-5 0 15,1-2-29-15,-3 0-15 0,2-4 38 0,2 0 19 16,-1-2-6-16,2-9-25 0,-4 15-64 0,4-15-8 16,0 14 0-16,0-14 0 0,-3 10 0 15,3-10 0-15,0 0 0 0,-1 13 0 0,1-13 0 0,0 0 0 0,0 11 0 16,0-11 0-16,0 0 0 0,0 0 0 0,0 0 0 15,0 0 0-15,0 13 0 0,0-13 0 16,0 0 0-16,0 0 0 0,0 0 0 0,0 0 0 16,0 0 0-16,0 0 0 0,0 0 0 15,6 9 0-15,-6-9 0 0,0 0 0 16,0 0 0-16,0 0 0 0,18-1 0 0,-18 1 0 16,0 0 0-16,18-1 0 0,-18 1 0 0,17-3 0 15,-17 3 0-15,21-2 0 0,-7-1 0 0,-1 3 0 16,5-3 0-16,0 0 0 15,4 0 0-15,1 1 0 16,-3 0 0-16,3-2 0 0,-1 1 0 0,3 1 0 0,-6-2 0 16,2 2 0-16,-4 1 0 0,0-1 0 0,1 0 0 15,-5 0-49-15,0 1-210 16,-1-1-68-16,-1 0-75 0,-11 2-192 0,33-6-25 16,-26 2-323-16,0 0 46 0,2-2 94 0,2 0 76 0,-1 1 65 15,3-3 93-15,0-1 23 0,-1 0 40 16</inkml:trace>
  <inkml:trace contextRef="#ctx0" brushRef="#br0" timeOffset="135329.79">13086 11978 1587 0,'15'-4'529'16,"-5"1"-58"-16,-1-2-28 0,-9 5-33 0,23-5-14 16,-11 2-40-16,0-2-38 0,1 1-39 0,3-1-44 15,0-1 3-15,0 1-46 0,1 1-107 0,0-2-80 16,-2 0 13-16,3 3-123 0,-3-6-274 16,4 4-115-16,-2-1-335 0,1 3 53 0,-2-2 39 0,0 3 89 15,-5 1 70-15,3 1 40 0,-14 0 85 0</inkml:trace>
  <inkml:trace contextRef="#ctx0" brushRef="#br0" timeOffset="135544.17">13075 12151 1451 0,'-3'7'594'0,"3"-7"-36"0,0 0-26 16,0 0-35-16,14 17-34 0,-14-17-25 15,15 5-47-15,-1-2-40 16,-3-2-16-16,-11-1-43 15,30-1-15-15,-10 0-55 0,0-1-9 0,2 0-19 0,1-1-53 0,0 1-36 16,-2-2-3-16,2 1-61 16,0 2-46-16,2 0-61 0,-6-2-44 0,0 1-75 0,1 0-86 15,-4-1-220-15,4-1-372 0,-3 2 34 16,0-3 9-16,2 0 127 0,0 0 22 16,3-3 98-16,1 0 71 0,-1 0-35 0,7-3 78 15</inkml:trace>
  <inkml:trace contextRef="#ctx0" brushRef="#br0" timeOffset="136090.45">14041 11341 1277 0,'0'0'504'0,"0"0"-41"0,13 18-40 16,-13-18-27-16,9 17-1 0,-6-5-32 0,-1 0-43 16,2 2 8-16,0 0-19 0,-1 1-27 15,-3 1-16-15,2 1-28 0,0 1-18 16,-2 2-17-16,0 0-45 0,-2 0-4 0,0 2-72 16,2 5-49-16,-2 0-89 0,2 2-70 15,-1 8-96-15,-1-4-121 0,4 5-182 0,-1-4-409 16,3 0 81-16,8-2 129 0,1-3 51 0,3-4 140 15,3-7-15-15,0-4 42 0</inkml:trace>
  <inkml:trace contextRef="#ctx0" brushRef="#br0" timeOffset="136298.33">14581 11861 1512 0,'0'0'543'0,"0"0"-34"0,0 0-27 0,0 0-40 16,0 0-24-16,0 0-27 0,0 0-9 0,-47 14-50 15,20-10-24-15,-1 2-37 0,-8 0-10 16,0 1-26-16,-5-1-27 0,3 1-14 0,-13 4-22 16,6-1-34-16,-6 1-59 0,9-1-45 0,6-2-80 15,-1 2-57-15,1-2-73 0,1 1-124 16,2 3-209-16,6-4-479 0,2-2 110 16,5-3 100-16,7 4 66 0,-1-2 41 0,5-1 72 0,1 1 87 0,8-5 47 15</inkml:trace>
  <inkml:trace contextRef="#ctx0" brushRef="#br0" timeOffset="136647.17">13884 12284 1499 0,'10'17'515'0,"-3"1"-29"0,0-2-61 0,-5 0-33 16,-2-1-31-16,0 3-34 0,-1-1-7 15,-2 1-7-15,-2 1-55 16,-2 1-20-16,1-3-13 15,2 1-17-15,-1-1-1 0,-2 1-28 0,2-5-13 0,1 3-22 16,0-2 7-16,-1-5 10 0,1 2-25 16,4-2 0-16,-4 0 33 0,4-9 46 0,-2 13-59 0,2-13-15 15,0 0 30-15,8 12-5 16,3-8-27-16,1-2-11 0,1-1-69 0,2 1-59 16,4-2 0-16,3 1 0 0,1-1 0 0,3 0 0 15,5 0 0-15,1 2 0 0,-1-2 0 16,-1 0 0-16,1 1 0 0,-6-2 0 0,0 1 0 0,-2 0 0 15,-2 0-233-15,-3 0-52 0,-1 1-68 0,-6-1-85 16,2 3-232 0,-13-3-349-16,24 0 92 0,-10 0 88 15,0 0 94-15,6 0 59 0,0-2 69 0,4 0 90 16,4-4 17-16</inkml:trace>
  <inkml:trace contextRef="#ctx0" brushRef="#br0" timeOffset="137766">15447 11754 988 0,'11'-5'366'0,"-11"5"10"0,12-7-54 16,-5 0-25-16,-7 7-33 0,10-11-6 15,-6 2-27-15,-1 1-3 0,1-1-31 16,-3-3-13-16,1 1-15 0,-2 11-13 0,0-24-18 16,-2 12 36-16,1-1-76 0,-3 1 2 15,-2-3-13-15,0 2-3 16,-2 1 24-16,-2 2-32 0,-1 0 9 0,-2 2 15 0,-1 1-31 15,-4 1 5-15,-1 3-18 0,-2 3 6 0,0 1-6 16,-1 3-2-16,-2 3 17 0,-1 0 22 16,0 3-24-16,2 0-28 0,2 0-6 0,0 3 14 15,1-2-9-15,2 0 10 0,2 0 6 16,2 0-5-16,1 2 44 0,2-1-13 16,4 2 7-16,1 2-9 0,3-2-16 0,2 3 13 15,1-1 7-15,2 1-10 0,4 1 16 0,3 1-6 16,1 3 1-16,5 2-14 0,0-1-14 15,4 4 7-15,4 10-21 0,-3 2 11 16,-1-3-31-16,-1 4 41 0,0 0-31 0,-6-5 6 0,-2-2-14 0,-4-2 9 16,1 1-4-16,-4 1-4 0,2-4-16 0,-5-2 3 15,-1 1 10-15,-6-1 0 0,1-2-31 0,-1-1 24 16,-4 2-6-16,-2-6-13 16,0 1-4-16,-3-4 19 0,0-2-17 0,-2-3-10 0,-2-2-18 15,2-3-18-15,-1-4-24 0,-2-1 47 16,2-2-82-16,-3-3-20 0,5-1-50 15,-4-1-35-15,4-1-48 0,0-1-83 0,-1 0-109 16,9-2-55-16,-3-2-411 0,3 3 148 16,5-2 48-16,2 3 44 0,2 7 64 15,4-16 75-15,-4 16 61 16</inkml:trace>
  <inkml:trace contextRef="#ctx0" brushRef="#br0" timeOffset="138407.28">15803 11804 854 0,'0'0'336'0,"0"0"2"0,0 0-8 0,0 0 0 0,0 0 16 31,0 0 4-31,0 0-35 0,0 0-18 16,5 34 3-16,-5-23-6 0,3 4-5 0,-2 0-33 0,4 4 0 0,0 4-23 0,-1-1-8 31,3 4-5-31,0 2 11 0,3 3-6 16,-2-2-20-16,1-1-13 0,2 1 7 0,-1-8 14 0,-1-1-19 15,-1 0 42-15,2-5-39 16,-3-1-33-16,-1-2 43 0,2-1-61 0,2-4 10 0,0-3-99 0,-10-4-57 0,21-5 0 16,-7-4 0-16,3-5 0 0,2-6 0 15,0-5 0-15,10-8 0 0,-3-3 0 16,-2 0 0-16,1 4 0 0,-4 3 0 0,-3 5 0 0,-2 0 0 15,1 3 0-15,-6 5 0 0,-1 2 0 16,0 2-244-16,-3 0-78 0,0 2-49 16,-3 3-62-16,2 1-53 0,-6 6-77 0,5-9-80 15,-5 9-286-15,0 0 87 0,0 0 74 16,0 0 105-16,0 0 51 0,0 0 64 0,0 0 54 16</inkml:trace>
  <inkml:trace contextRef="#ctx0" brushRef="#br0" timeOffset="138780.84">16288 12135 1361 0,'0'9'423'0,"0"-9"-47"0,0 16 13 16,0-16-49-16,-1 20 9 0,-2-7-24 0,0 2-26 15,-4-1-10-15,3 2-15 16,-2 0 3-16,0-1-52 0,-1 1 18 16,0 0 8-16,3 2-10 0,-2-2-19 0,1-1-25 15,0-1 11-15,3-1-39 0,-1-2 15 0,0-2-13 16,0 1 9-16,3-10-9 0,0 14 11 16,0-14-47-16,6 11 9 0,-6-11-39 0,11 8 23 15,-4-4-51-15,-7-4 20 0,20 3-23 0,-7-3-43 16,-13 0-18-16,27 3-31 0,-12-3-28 15,1 0-29-15,1 0 4 0,-3 0-65 0,3 1-46 16,-2-1-46-16,1-1-84 0,-2 1-187 16,4-3-195-16,-3 2-332 0,1-2 117 15,0 1 129-15,2 0 63 0,-2 0 49 0,2-2 82 0,0-1 51 16,1 0 94-16</inkml:trace>
  <inkml:trace contextRef="#ctx0" brushRef="#br0" timeOffset="140541.83">17165 12089 1123 0,'0'0'361'0,"8"-4"-38"16,-8 4-21-16,0 0-31 0,0 0-18 0,0 0-4 15,-24-10-60-15,11 9-10 0,-2 1-5 16,-2-1-46-16,-5 2-2 0,1 3-3 15,-6 1 10-15,-1 2-39 0,3 2 11 16,-3 2-5-16,2 2 41 0,0 2-44 16,7-2 8-16,0 7 0 15,2-5-15-15,5 3-13 0,0 1 4 0,5-3-11 0,3-2 19 16,1-2-4-16,3 0 17 0,2-1-2 16,-2-11 12-16,7 13-30 0,1-10-15 0,-8-3 7 0,23-3 16 15,-6-4 79-15,0-5-62 0,5-9-43 16,8-7 16-16,0-5-37 0,-2-3 26 15,0-1-20-15,-3-2 10 0,0-1-16 0,-4-1-12 16,-1-1 0-16,-8 10-13 0,0 3 28 16,-2 1 15-16,-3 6-61 0,0 1 5 0,-1-2 8 15,-4 5 2-15,1-1-20 0,-3 4 51 16,0 1-53-16,0 2-4 16,-3 1-7-16,1 4 29 0,2 7-1 15,-9-7-25-15,9 7 45 0,0 0-43 0,-21 17-12 0,14-3 58 16,-2 5-30-16,2 2 2 0,0 1 20 15,3 3 9-15,1 1 7 0,2 3-39 0,2-2 1 16,2 0-36-16,1-1-3 0,4-3-23 16,1 2 0-16,0-5-43 0,5-1-44 0,0-5-26 15,1-1-38-15,0-5-64 0,1-4-84 0,2 3-80 16,-2-7-465-16,4-3 66 0,4-2 94 16,2-2 86-16,-1-4 70 0,3-1 47 0,-1-2 33 15</inkml:trace>
  <inkml:trace contextRef="#ctx0" brushRef="#br0" timeOffset="140875.2">17559 11724 1113 0,'-13'9'445'16,"3"-1"8"-16,2-1-35 0,-1 5-27 0,1 2 27 15,-3 3-50-15,-1 1-10 0,2-1-25 0,-1 4-26 16,1 1 1-16,-1 0-45 15,-1 3-20-15,4-1-15 0,1 0 15 0,-3-2-35 16,6 2 9-16,0-1-53 0,-2-1-5 16,3 0-13-16,0-2-8 0,2-1-33 0,-1 0 15 0,2-1-25 15,0 0 7-15,0-5-35 0,2 1 28 0,0-1-3 0,0-1-10 16,2-2-21-16,2 0-5 0,0-3-17 16,5 1-11-16,-3-2-15 0,4-3 12 0,2 1-12 0,1-3-72 15,2 0-30-15,-1-1-73 0,4-2-22 16,-3-2-36-16,2-1-41 0,1 1-51 0,2-5-118 15,-6 1-180-15,3 0-319 0,-1-2 56 16,0-1 110-16,0 2 83 0,-3 0 83 16,-2-1 37-16,-1 0 48 0,0 1 56 0</inkml:trace>
  <inkml:trace contextRef="#ctx0" brushRef="#br0" timeOffset="141028.3">17792 12082 793 0,'0'0'266'0,"-17"-5"39"0,17 5 5 16,-14-2-37-16,14 2-24 0,-23 2-9 0,8-1-2 15,-1-1-17-15,-2 0-12 0,-3 1-24 0,-2-1-34 16,-2 1 2-16,-1-1-35 0,-3 2-31 16,-1 0-43-16,-1 0-34 0,1 0-130 0,-1-1-183 15,1 0-380-15,7-1 15 16,0 0 56-16,4-1 93 0,4 0 83 0,2-2 4 16</inkml:trace>
  <inkml:trace contextRef="#ctx0" brushRef="#br0" timeOffset="-176327.96">12213 13024 1418 0,'13'-2'524'0,"-13"2"-9"0,0 0-49 0,0 0-34 0,0 0-4 16,18 1-24-16,-18-1-12 0,0 0-24 0,0 0-32 16,0 0-11-16,18 4-13 0,-18-4-59 15,0 0 9-15,8 5-45 0,-8-5-15 0,0 0-33 16,5 16 16-16,-3-7-42 0,-2 5 3 15,0 3-11-15,0 4 17 0,0 7-35 0,1 7 14 0,-1 3-57 0,2 16 11 16,2 3-85-16,-3-1 0 0,5-1 0 0,0-3 0 16,2-3 0-16,1-10 0 0,-1-8 0 15,1-4 0-15,3-4 0 0,-2-4 0 0,7-4 0 16,-2-8 0-16,6-3 0 0,5-6 0 16,8-10 0-16,8-10 0 0,4-8 0 0,5-12 0 15,-12 5 0-15,7-8 0 0,-12 6 0 16,-2-1 0-16,-5-1 0 0,-3 3 0 15,-3 0 0-15,-8 8 0 0,-4 5 0 0,-2 2 0 16,2 1 0-16,-5 4-131 0,-1 2-611 16,-1 0-410-16,2 4 138 15,3-1 167-15,4 3 0 0,0-1 94 0,3 4 75 0,0-1 61 16,4 4 115-16,-7 0-2 0,2 2 112 0</inkml:trace>
  <inkml:trace contextRef="#ctx0" brushRef="#br0" timeOffset="-175979.86">12908 13662 1062 0,'-8'23'430'0,"4"-1"-28"0,-1-1-26 16,-3-1-30-16,0 3-11 0,-1 0-28 0,-3 5-13 15,1 0-12-15,-1 1-3 0,0-3 0 16,0 2-44-16,2-2 3 0,-4-1-17 16,7-2-1-16,-2-2-5 0,-2-2 23 0,6-4-31 15,-1 1 31-15,1-1 0 0,1-2-5 0,4-4-15 16,0 4 17-16,0-13-58 0,6 19-1 16,3-12-37-16,2 2 12 0,5-1-16 0,-2-1 4 15,8-1-37-15,5-1-58 0,0 0-44 16,1 1 0-16,3-5 0 0,0 4 0 0,-2-3-113 0,-1 0-102 0,-4 0 5 15,2-2-123-15,-3-3-253 0,4 0-315 0,-4-2-125 16,3-3 168-16,1 1 95 0,5-5 57 16,4 1 61-16,5-9 43 0,1-2 95 0,-1-2 6 15</inkml:trace>
  <inkml:trace contextRef="#ctx0" brushRef="#br0" timeOffset="-175782.97">13530 13555 1287 0,'0'0'553'0,"25"2"-46"0,-8-1 10 15,0 0-100-15,5 0-46 16,-1 1-23-16,1-2-33 0,0 0-44 0,1 0-86 16,2 0-34-16,-1 0-103 0,-1-2-117 0,2 0-166 15,11-2-170-15,-14 0-386 0,-1 2 49 16,-2 0 43-16,2 0 59 0,-8 1 85 0,5 1 28 15</inkml:trace>
  <inkml:trace contextRef="#ctx0" brushRef="#br0" timeOffset="-175559.81">13574 13675 1238 0,'0'0'584'0,"10"21"-34"0,-5-12-30 0,7 0-31 16,-2 0-41-16,3 0-21 0,2 0-33 15,0-2-56-15,3 0-48 0,1-3-24 0,-2 0-26 16,4-2-25-16,4-1-48 0,-4-1-55 16,2-2-35-16,6 1-61 0,-4-5-65 0,0 0-41 15,-1 2-73-15,-2-5-70 0,2 0-108 0,-2-2-71 16,-2 1-420-16,5-5 44 16,2 0 97-16,0 1 23 0,4 1 89 0,0 0 31 15,16-4 67-15,3 1 41 0</inkml:trace>
  <inkml:trace contextRef="#ctx0" brushRef="#br0" timeOffset="-174663.63">14820 13054 1238 0,'0'0'528'0,"-2"15"4"0,2-15-66 0,-3 19 18 16,3-6-44-16,2 5-46 0,-1 3-2 0,1 4-13 15,2 3-8-15,3 3-13 0,0 2-34 0,0 0-18 16,4 14 19-16,0-9-72 0,1 5 29 16,-2-7-47-16,0-6 42 0,1 0-65 0,-4-7 42 15,4-2-113-15,-2-3-141 0,-1-4 0 0,2-2 0 16,-1-7 0-16,4-5 0 0,-13 0 0 15,35-17 0-15,-11-1 0 0,9-13 0 16,0-2 0-16,1-4 0 0,1-4 0 0,4-10 0 0,-4 10 0 16,-7 1 0-1,-1 2 0-15,-6 1 0 0,1 7 0 0,-10 5 0 0,-1 4 0 0,0-1 0 0,-3 4-139 0,-3 0-552 16,3 6-146-16,-6 0-223 16,1 4 126-16,-3 8 56 0,10-10 95 0,-10 10 71 0,10-3 83 15,-10 3 78-15,0 0 50 0</inkml:trace>
  <inkml:trace contextRef="#ctx0" brushRef="#br0" timeOffset="-174434.24">15468 13258 1599 0,'9'19'671'16,"-4"-2"-21"-16,0 1-53 0,-3 2-75 31,1 3-3-31,0 2-50 0,-2 9-16 0,-1 2-5 0,0 1-100 0,0 0 43 0,-1 3-73 16,-2-2-34-16,2-2-15 0,-2 0-57 0,2-2 31 15,-4-1-45-15,4-5-198 0,-2-3 0 16,-1-1 0-16,3-5 0 0,-1-2 0 0,1-3 0 16,1 0 0-16,1-3 0 0,-1-11-139 15,2 14-283-15,-2-14-200 0,0 0-440 16,0 0 56-16,0 0 125 0,22-7 70 0,-22 7 130 16,26-13 23-16,-12 5 51 0,3-5 67 15,1 1 49-15</inkml:trace>
  <inkml:trace contextRef="#ctx0" brushRef="#br0" timeOffset="-174076.21">15808 13540 1456 0,'0'0'604'0,"0"0"18"0,0 0-69 0,0 0-16 0,0 0-12 0,0 0-26 32,0 0-43-32,0 0-31 0,0 0-31 0,49-6 0 0,-32 4-69 0,6-1-30 0,5-2-24 15,2 0-18-15,6-2-12 0,4 3-46 0,-2-1-49 16,-1 0-146-16,0 1 0 0,-5 0 0 31,-1 2 0-31,-3-1 0 0,-2 1 0 0,-4 1 0 16,0-2 0-16,-1 2 0 0,0 1-313 0,-4-4-155 0,-2 1-159 0,0-2-18 15,2 1-351-15,-6 0 141 0,3-1 33 0,0-4 70 16,2 3 84-16,2-4 38 0,-2 3 110 16,1-5 65-1</inkml:trace>
  <inkml:trace contextRef="#ctx0" brushRef="#br0" timeOffset="-173664.05">16828 13134 1016 0,'0'0'292'0,"0"0"-3"16,7-10-28-16,-7 10-28 15,0 0-5-15,0 0-3 16,0 0 15-16,0 0-4 0,0 0 5 0,0 0 2 0,0 0-3 16,0 0 29-16,0 0-21 0,0 0 1 15,0 0 19-15,0 0-27 0,0 0-8 0,0 0-13 16,-27 19-13-16,23-8-25 0,-3 0-5 16,3 3-13-16,0 1-8 0,-2 0-5 0,1 1-26 15,0-1 29-15,2-1-26 0,-1-2-18 0,1 1 33 16,0-2 3-16,2 2-38 0,1-2 40 15,0-11 13-15,0 20-15 0,4-11-25 16,-4-9-6-16,10 16-38 0,-5-9-77 0,6 0 0 16,-1-1 0-16,6-1 0 15,-1-4 0-15,4 2 0 0,4-2 0 0,-2-1 0 0,-1 0 0 0,2-1 0 0,1-2-100 0,-2-2-169 16,3-1-43-16,-1-2-100 0,-2-3-95 16,-4 0-92-16,3-3-215 0,0-2-115 0,-1-4 69 15,1 1 89-15,-1-3 90 0,-2-2 72 16,-2 0 94-16,1-1-2 0</inkml:trace>
  <inkml:trace contextRef="#ctx0" brushRef="#br0" timeOffset="-173449.29">17297 12996 1187 0,'4'-7'369'0,"-4"7"-21"16,0 0 15-16,0 0 1 0,0 0 20 15,0 0 0-15,0 0-18 0,-31 41-5 0,15-14-23 16,-6 13-36-16,-3 2 23 16,-1 4-10-1,4 3-6-15,-1 2-23 0,2 2-50 0,1 0-13 0,1 0-18 0,1-1-39 0,2-2 1 16,1-6 7-16,4-8-72 0,0-4-5 15,1-5-63-15,3-3-68 0,-3-3-50 0,4-3-62 16,2-3-64-16,0-5-43 0,-1-4-42 16,1 2-201-16,4-8-479 0,0 0 125 15,0 0 46-15,0 0 105 0,0 0 62 0,40-23 89 16,-19 12-18-16,3-3 70 0</inkml:trace>
  <inkml:trace contextRef="#ctx0" brushRef="#br0" timeOffset="-162661.91">0 5593 2252 0,'0'0'148'0,"7"-11"-7"15,-7 11 5-15,0 0-18 0,10-4 8 0,-10 4-21 16,0 0-5-16,0 0-10 0,8-3-5 16,-8 3 10-16,0 0-6 0,0 0 1 0,0 0 31 15,0 0 4-15,0 0-30 0,0 0 36 16,0 0-21-16,16 13 14 0,-16-13-12 0,0 0-4 15,4 15-13-15,-1-6 5 0,-3-9-7 0,2 23-6 16,-4-11 21-16,4 3-65 0,0 4 14 16,-6-3-8-16,4 3-13 0,0 1 20 15,2-2-27-15,-2 4-3 0,0-2 17 16,0-1-17-16,2 0 0 0,-4 0-3 0,0 0-22 0,-1 0-37 0,-1-1-5 0,2-2-71 16,1 0-34-16,-1-3-71 0,-2 0-105 31,2-3-131-31,2-10-369 0,-2 15 73 0,2-15 124 15,0 0 19-15,13 8 40 0,-13-8 44 0,0 0 49 16</inkml:trace>
  <inkml:trace contextRef="#ctx0" brushRef="#br0" timeOffset="-162250.35">373 5662 706 0,'0'0'294'0,"0"0"6"0,0 0-16 16,0 0-15-16,-27 16-16 0,19-9 3 16,-1-1-2-16,-3 0-1 0,3 1-5 15,-4 2-7-15,-3 0 2 0,3 0-41 0,-3 1 13 16,3-1-41-16,-1-2 8 0,1 2-49 16,-3-2 18-16,4 2-13 0,2-3 1 0,-2-1-34 15,1 1 5-15,2-1-26 0,0 1 1 0,2-1 2 16,7-5 5-16,-13 8 8 0,6-4 15 15,7-4-3-15,-9 7 27 16,9-7-27-16,0 0-12 0,0 0-26 16,0 0 39-16,0 0-52 0,0 0 8 0,0 0-7 15,20 12-26-15,-20-12 12 0,13 6 19 0,-13-6-26 0,15 4-3 16,-7 0 6-16,-8-4-14 0,17 8 19 16,-9-4-3-16,-8-4 8 0,13 7-57 15,-4-1-15-15,-9-6-53 0,12 3-60 16,-12-3-20-16,13 4-77 0,-13-4-130 0,16 7-195 15,-16-7-417-15,19-4 87 0,-5 1 100 0,0 1 92 0,6-2 94 16,1 0 31-16,2-2 49 0,0-2 57 16</inkml:trace>
  <inkml:trace contextRef="#ctx0" brushRef="#br0" timeOffset="-161877.37">715 5629 1123 0,'0'0'387'0,"0"0"-52"0,0 0 8 0,-23 21-54 16,23-21-2-16,-13 9-57 16,2-5-10-1,1 3-17-15,0-2-14 0,-1-1-15 0,1 2 0 0,-1 0-20 0,0-1-16 16,1 1 5-16,0 2 3 0,-1-2 5 15,1 1-12-15,1 1-6 0,1 1 5 0,1 0 0 16,0 1-33-16,0-1 18 0,1 2-13 16,3 0 23-16,-1-1-23 0,2 2-20 15,-3-1-11-15,5-11 16 0,0 22-21 0,3-13 5 0,-3-9 21 16,6 19-38-16,-1-11 2 16,-1-1-18-16,-4-7 10 0,11 14-30 0,-2-9 4 0,-9-5-4 15,14 9-41-15,-6-8-9 0,-8-1-14 16,17 3-62-16,-17-3-25 15,20-4-47-15,-20 4-61 0,15-9-125 0,-6 4-156 16,-1-4-413-16,2 0 118 0,-1-3 77 16,1 2 77-16,1 1 58 0,-3-2 42 0,4-2 61 15</inkml:trace>
  <inkml:trace contextRef="#ctx0" brushRef="#br0" timeOffset="-161483.57">881 5602 1180 0,'0'0'409'0,"0"0"-45"0,0 0-32 0,0 0-30 16,0 0-33-16,13 14-18 0,-13-14-16 0,0 0-30 0,-8 22 3 0,8-22-6 15,-10 22 8-15,4-10-29 0,1 1 24 0,-3 1-26 16,3-2 16-16,-2 2-36 0,0-1 40 16,3 1-43-16,-1-1 31 0,-1 0-49 15,4 0-30-15,-4-2 17 0,2 2 9 0,0-2-22 16,-1 1-25-16,3-1 8 0,-2-1-11 15,2-1-9-15,-3-1 4 0,5-8 3 0,-5 14-3 16,5-14 16-16,-4 10-8 0,4-10 5 16,-3 11 44-16,3-11 5 0,0 0-13 0,1 12-26 15,-1-12-20-15,0 0 13 16,16 9-19-16,-5-6 1 16,-1 0-10-16,-10-3 7 0,27 3-49 0,-12-2-12 0,0-1-31 15,6 1 6-15,-3-1-58 0,1 0-27 16,2 0-15-16,-4-1-57 0,0 2-18 0,-3-1-67 15,0-1-132-15,-14 1-162 0,18 1-404 0,-18-1-5 16,19 2 125-16,-19-2 61 0,16 5 70 16,-7-2 61-16,-1 5 90 0,-2-2 56 0</inkml:trace>
  <inkml:trace contextRef="#ctx0" brushRef="#br0" timeOffset="-158609.21">258 8045 337 0,'10'-5'121'0,"-10"5"-9"0,9-4-20 15,-9 4-7-15,0 0 10 0,11-4-13 16,-11 4-11-16,0 0 11 0,12-7-36 0,-12 7 21 16,8-4 2-16,-8 4 36 0,0 0-8 0,7-7 34 15,-7 7-24-15,0 0 26 0,9-5-20 16,-9 5-3-16,0 0 8 0,0 0-8 15,5-7 7-15,-5 7 19 0,0 0 7 16,0 0 3-16,0 0 5 0,0 0 29 0,0 0-14 0,0 0-2 0,0 0-16 16,0 0 31-16,0 0-25 0,-21 22 30 15,15-14-15-15,2 2-20 0,-2 0 20 0,0 4-23 16,1 1-1-16,-1 3 24 0,-1 0-18 16,5 0-20-16,-3 1-3 0,2 3-28 0,-1-2-64 15,4 1 66-15,-4 0-12 0,4-2-20 0,0-1 11 16,-2 2-25-16,4-2-15 0,-2-1-22 15,0-2-62-15,0 0-94 0,0-1-91 16,0-1-192-16,0-1-453 0,2-2 26 0,0 3 128 16,8-3 53-16,3 2 111 15,-2-3 40-15,7-1 77 16,-3 0-2-16</inkml:trace>
  <inkml:trace contextRef="#ctx0" brushRef="#br0" timeOffset="-158365.21">677 8585 1348 0,'11'4'441'0,"-11"-4"-68"0,0 0-14 15,0 0-60-15,0 0-27 0,0 0-29 0,-27 8-18 16,13-7-18-16,-4-1-17 0,-1 1-6 16,-4-1-18-16,0-1-22 15,-1 2-32-15,-1-1 4 0,0 0-6 16,-6 2-34-16,1 0-40 0,1 2-28 0,-4-1-28 15,4-2-47-15,-1 5-25 0,-1-1-46 0,0-1-36 16,1 2-75-16,1-3-48 0,4 1-66 16,3 0 35-16,2-4-350 0,6 4 53 15,1-4 57-15,2 1 69 0,11-1 15 0</inkml:trace>
  <inkml:trace contextRef="#ctx0" brushRef="#br0" timeOffset="-157882.17">203 8793 1141 0,'7'6'315'0,"-7"-6"7"0,0 0-22 15,6 15 10-15,-6-15-47 0,2 17 4 0,-2-9 32 16,0-8-69-16,0 21 1 0,-2-11-6 16,2 3-10-16,0-1-8 15,-4 3-35-15,2-1-3 0,-1 1-28 16,-1 0 17-16,-1-1-37 0,1 1 25 0,-1-3-52 16,5 1-2-16,-4-2 3 0,1 1-3 0,1-1 18 15,0-3-18-15,2-8 11 0,-4 17 7 16,4-17 36-16,0 15-44 0,0-15-28 0,4 16 13 15,3-10-10-15,-1 0-10 0,6 1 7 0,1-2-33 16,0 2 2-16,4 1 4 0,1-2-6 16,4 1-1-16,3 0 1 0,-3-3-10 0,5 2-18 15,-3-1-3-15,-1-1 13 16,-2-1-7-16,-4 1-16 16,4-2 23-16,-3 1-31 0,1-2-15 0,-5 0-28 0,-1 2-18 0,-13-3-90 0,23 2-41 15,-23-2-69-15,15 0-84 0,-15 0-110 0,17-2-118 16,-17 2-289-16,10-6 138 0,-10 6 53 0,14-11 85 15,-7 7 31-15,2 0 56 0,3-3 31 32,1 0 59-32</inkml:trace>
  <inkml:trace contextRef="#ctx0" brushRef="#br0" timeOffset="-157048.45">1479 8419 898 0,'2'-16'302'0,"0"3"-41"0,0-1-25 15,-2 1-9-15,0 0-19 0,-2-3-37 16,0-2 8-16,-1 0-25 0,-1-2-13 15,-1-1-11-15,1-1-15 0,-3 0 8 0,0-1 0 16,-1 1-10-16,2 0 7 0,-5 1-23 16,1 2-7-16,-1 3-3 0,-1 0-5 0,1 1 5 15,2 5 20-15,-5-3-22 0,3 4 33 0,-4 2-8 16,-1 1-26-16,0 1 31 16,2 3-5-16,-3 1-15 0,1 2 10 0,-2 2-15 0,1 1 17 0,-2 2-12 0,1 0-8 31,3 2 10-31,-6 2 24 0,6-2-17 0,-1 4 4 15,3-2-26-15,-2 1-16 0,2 1 24 16,0 0-21-16,3 0 11 0,0 1-22 16,-2 1 4-16,5-2 17 0,-2 3-12 0,1-1 7 15,2 0 44-15,-2 2-39 0,4 0-30 16,2-1 27-16,-1 4 4 0,-1-2-1 0,6 1 8 16,-2 3-46-16,2-1-2 0,1 4 12 0,-1 0-10 15,2 0 23-15,1 3-31 0,4 1-18 16,-1 4 44-16,2-3-20 0,-2 1 17 0,4 1-18 15,3 12-27-15,-3-8 24 0,-1-6-27 0,-1 4 33 0,1-2-33 16,-1 3-1-16,-1-1 42 0,-1 2-46 16,-4-1 7-16,2 3 18 0,-3-1-51 0,-2 0 20 15,-1 2 19-15,-1-3-24 0,-2 1 26 16,-3-1-21-16,0-2 1 0,-4-1 12 0,3-2 3 16,-1 0-5-16,-5-2 9 0,3-1-24 15,-1-5-16-15,-1-4 28 0,-1 1-20 0,-1-2 15 16,-1-1 23-16,0 0-29 0,-2-4-1 15,-1 1-3-15,0-4-11 0,0 0 1 0,1-4-6 16,3 2-30-16,1-4-3 0,-2 1-18 16,2-2-15-16,1-1-21 15,12-1-30-15,-23 1-21 0,11-2-25 0,12 1-26 0,-20-6-64 16,11 2-64-16,2-1-128 0,7 5-108 16,-4-10-255-16,4 10 68 0,-5-10 78 0,5 10 71 15,0 0 59-15,5-14 79 0,-5 14 29 0,11-10 38 16</inkml:trace>
  <inkml:trace contextRef="#ctx0" brushRef="#br0" timeOffset="-155350.45">2112 8124 1011 0,'7'-6'350'15,"-7"6"-40"-15,0 0-31 0,0 0-10 0,0 0-36 16,0 0-18-16,9-8-3 0,-9 8-28 0,0 0-2 15,0 0 8 1,0 0-19-16,0 0 11 0,0 0-18 0,0 0-36 16,0 0 46-16,0 0-46 0,0 0-13 0,-34 14-3 0,23-6 19 15,-3 0-18-15,-1 5 68 16,-1 2-88-16,-4 2 35 0,-1 2-52 0,1 3 6 16,1 2-5-16,0 0 13 0,-8 10 4 15,2 1-19-15,5 1 27 0,-3 0-48 0,-1 2 15 16,-1-1-3-16,8 4-12 0,-6-3-10 0,5 1 12 15,0 1-7-15,2-7-24 0,5-4 80 16,-5 12-72-16,5-7-7 0,2-4 10 16,-1-6-23-16,4 6 25 0,0 0 3 0,-1 2 18 15,5-5-31-15,2-1 0 0,0 0-7 16,0-2-1-16,7 2 21 0,-1-4-33 0,0-1 48 0,4-2-48 0,1 1 25 16,3-4-10-16,-3 0 5 0,4-1-25 0,3-1 2 15,0-3-23-15,-4 0-5 0,1-2 13 0,3 0-29 16,-3-2 16-16,-1 0-38 0,-1-1 22 31,1-2-73-31,-4 1-16 0,3-2-62 0,-3 0-76 16,-10-3-105-16,15 3-156 0,-15-3-349 15,17-7 78-15,-7 2 122 0,0-3 26 0,0 0 117 16,3-2 6-16,1 0 48 0,-3-4 49 0</inkml:trace>
  <inkml:trace contextRef="#ctx0" brushRef="#br0" timeOffset="-154763.78">2230 8525 821 0,'0'0'287'0,"-6"-5"5"15,6 5-11-15,0 0-20 0,0 0-7 0,0 0 9 16,0 0-17-16,0 0 10 0,0 0 8 0,0 0-36 16,0 0 15-16,0 0 2 0,-11 22-27 15,9-10-29-15,1 2 24 0,0 0-26 16,1 5-21-16,1 2 6 0,-1 5 2 0,1 0-54 0,1-1 8 0,1 2-21 16,1-2 39-16,2-1-20 0,-2 0 2 0,2-3-10 15,1-4 12-15,-1 0-5 0,1-2-17 16,2-2-24-16,-2-3 34 0,2-2-3 0,1-1 11 15,0-4-57-15,-10-3 3 0,28-2-1 16,-12-3 11-16,0-1-23 0,2-6 20 0,3-1-35 16,-4 1-13-16,7-5-24 0,-3-1-2 15,0 0-2-15,-4-2-59 0,1 3-11 16,-5 0-12-16,1 1-24 0,-1-2-60 0,-2 2 1 16,0 0-32-16,-3 3-47 0,0-1-10 15,-3 3-46 1,0 1-61-16,-1 2-11 0,-4 8-50 0,3-12-47 0,-3 12-23 0,0 0-212 15,0 0 12-15,0 0 77 0,0 0 93 16,0 0 37-16,0 0 78 0</inkml:trace>
  <inkml:trace contextRef="#ctx0" brushRef="#br0" timeOffset="-154519.11">2696 8826 903 0,'0'0'384'0,"6"16"-21"0,-5-8-32 15,-1-8 1-15,2 20-29 16,-1-7 6-16,-4 1 1 0,2 3-8 16,-3 1 5-16,2 0-61 0,-3 4-16 0,-1-1-4 15,2-1-19-15,-2 1-13 0,2-2-22 16,1 0-29-16,0-3-7 0,-1 0 12 0,0-1-17 16,1-2-24-16,2-2-36 0,-1 0-52 15,1 0-45-15,1-11-38 0,-3 14-82 0,3-14-109 16,0 0-152-16,0 0-47 0,0 0-342 0,0 0 41 15,0 0 136-15,0 0 28 0,31-28 58 16,-19 19 37-16,0 0 14 0</inkml:trace>
  <inkml:trace contextRef="#ctx0" brushRef="#br0" timeOffset="-154246.72">2935 8924 1277 0,'0'0'430'0,"0"0"0"0,9-6-74 16,-9 6 15-16,0 0-61 0,0 0 35 15,8-8-28-15,-8 8-14 0,9-6-50 0,-9 6 5 16,14-6-27-16,-7 0-37 0,1 2-2 16,0-1-28-1,3 1 10-15,-1-3-61 0,1 4 10 0,2-1-18 16,-2-1-31-16,2 2-61 0,-3-1-70 0,0-1-91 0,1 1-139 15,7-1-220-15,-9 1-406 0,1 1 111 0,0-3 47 16,1 2 95-16,3-1 38 0,0-2 64 16,0 0 61-16</inkml:trace>
  <inkml:trace contextRef="#ctx0" brushRef="#br0" timeOffset="-153702.7">3444 8590 821 0,'0'0'302'0,"0"0"-20"0,0 0-21 15,0 0-33-15,0 0 5 0,0 0-21 0,0 0-10 16,-20 29 8-16,16-23 28 0,4-6-38 0,-8 12 2 16,5-6-12-16,-2 2-1 0,5-8-7 15,-8 17 7-15,5-9-7 0,2 3 5 0,1-11-6 16,-3 14 9-16,2-5-29 0,1-9 18 15,0 0-41-15,0 16 14 0,0-16-9 16,4 11-23-16,-4-11-17 0,6 8 32 0,-6-8-58 16,9 5-10-16,-9-5-3 0,13 3-21 15,-13-3-17-15,0 0-8 0,23-2-54 0,-23 2-15 0,17-4-57 0,-6 0-28 0,-2 0-49 16,1-2-26-16,1 0-56 16,-1-3-35-16,0-1-46 0,1-1-10 0,-1-2 110 15,-2 1-24-15,3-2 37 0,-1-1 30 0,2-1 23 0,-1 3 31 31,-1-1 90-31,0 2 45 0,0-1 68 0,-2 2 63 0,1 1 15 0,-2 1 37 0,0 2 50 16,-2 1-32-16,-5 6-9 16,10-11-7-16,-10 11 8 0,8-3-11 0,-8 3 3 0,0 0-2 15,0 0-16-15,0 0 10 0,-2 32-33 0,-2-18 13 16,-2 4-11 0,0-1-17-16,1 4 4 15,-4 1-28-15,2 0 7 0,0 1 9 0,-1 0-23 0,-1 0-11 0,1 0-4 16,-1-2-6-16,2 1-22 15,-1-1 4-15,2-2-7 0,-1 2-31 0,3-7-20 16,-2 1-26-16,1-1-23 0,0-3-18 16,1 1-36-16,3-3 18 0,-2 0-17 0,3-9-55 15,-2 14-53-15,2-14-46 0,0 0-49 0,0 0-34 16,7 10-81-16,-7-10-379 0,0 0 95 16,0 0 69-16,0 0 35 0,32-12 63 0,-24 6 45 15</inkml:trace>
  <inkml:trace contextRef="#ctx0" brushRef="#br0" timeOffset="-153263.16">3684 8162 898 0,'0'0'335'0,"0"0"6"0,0 0-14 15,-14 15 19-15,14-15-41 0,0 0 22 0,0 0-50 0,19 27 4 0,-14-20-33 0,5 3 1 16,1 2-34-16,1-1 7 0,2 5-45 16,2-1 28-16,5 3-36 0,-1 3-11 0,1-1-17 15,1 3-15-15,0 1-32 0,-1-3 11 16,7 12-15-16,-4 1-11 0,-4-5 3 15,-5-2-20-15,-3 1-16 0,0 1 5 0,-5-1-2 16,-1-1-16-16,-4 0 28 0,-1 1-27 0,-4 0 9 16,0 0 3-16,-2 1-43 0,-4 4 2 15,-2-5 0-15,1 1-36 0,-4-4-2 0,3 3 7 16,-2-4-30-16,0 1-5 16,2-5-1-16,-2-1-7 15,3-1-26-15,0-4 13 0,-1 4-20 0,4-4-23 0,-2-1 27 16,4-1-40-16,-1-2-46 0,-2-2 7 15,3-1-71-15,1 2-29 0,4-9 32 0,-7 8-132 0,7-8-347 16,0 0 151-16,0 0-42 0,0 0 32 16,0 0 81-16,0 0 36 0</inkml:trace>
  <inkml:trace contextRef="#ctx0" brushRef="#br0" timeOffset="-152448.73">4445 8860 537 0,'-17'0'269'0,"17"0"-36"0,-21 1 7 0,12 3-2 16,-2 1-7-16,3 1-16 0,-4 2 0 15,0 0-33-15,2 1-1 0,0 3-30 16,0-3-20-16,1 3-24 0,1-1 42 16,1 1-49-16,1-4-11 15,2 2-9-15,1-1-4 0,3-9 19 0,-4 14-5 16,4-14-26-16,-2 12 15 0,2-12-10 0,0 0 23 15,0 0-35-15,0 0-1 0,20 0 0 16,-20 0 16-16,17-13 10 0,-6 4-41 0,1-4-26 16,2 1 11-16,3-2-3 0,-3-2 18 0,6-3-13 15,1-1 15-15,-3 0-35 0,2-1 0 16,1 1 5-16,-1-2 7 0,-2 1-2 0,2-1-8 16,0 1 11-16,-2-2-14 0,-2 3 4 15,-1 1 1-15,0-3-7 0,-3 4 26 0,1-1-33 16,-3 1 9-16,0 0-20 0,0-1 19 15,-2 1 9-15,-1-2-10 0,-1 4 33 16,0-1-27-16,-2 1-27 0,-1 2 11 16,0 2-2-16,0 0 4 0,-2 3 11 0,-1 9-6 15,-1-15-38-15,1 15 21 0,0 0 5 16,-6-5 17-16,6 5-1 0,0 0-1 0,0 0 13 16,-17 22-3-16,11-11-15 0,-1 3 15 0,3 1-2 15,-3 1 18-15,0 1-26 0,0 5-2 16,1 0-3-16,-1-2 5 0,1 2 7 0,2-3-1 15,0-2 14-15,-2-1-25 0,2 2 3 16,0-3 12-16,1 0-22 0,1-3 4 16,1 0-17-16,-1 1 30 0,0-1-56 0,2-12-29 0,0 17-53 0,0-17-53 0,0 15-78 15,0-15-102-15,1 13-274 16,-1-13-40-16,9 8 37 0,-9-8 68 0,15 4 50 16,-15-4 72-16</inkml:trace>
  <inkml:trace contextRef="#ctx0" brushRef="#br0" timeOffset="-151913.1">4910 8572 903 0,'-11'16'289'0,"1"-4"1"0,-1 2-34 15,2-1 7-15,0 0-17 0,1 1-31 16,-3 2-18-16,2 2-10 0,-1-2-26 0,-1 2-7 16,3 0-16-16,0-1 3 0,0-2-13 0,1 1-3 15,1-4-28-15,1 2 19 0,-1-1-32 16,2-2 18-16,0-1-22 0,1 0 12 0,0-1-5 16,3-9-3-16,-2 16 27 0,2-16-24 15,0 12 0-15,0-12 25 16,6 15-20-16,-6-15 6 0,8 10-47 15,-8-10 23-15,12 9-30 0,-5-4 35 0,-7-5-41 16,15 5-15-16,-15-5-15 0,15 4-13 0,-15-4-26 16,18 2-38-16,-18-2-5 0,19-1-62 0,-19 1-40 15,18-1-27-15,-8-3-65 0,-10 4-11 16,18-5-31-16,-9 3-2 0,2-3-1 0,-11 5 37 16,15-5 22-16,-7 2 37 15,-8 3 30-15,15-6-15 0,-8 3 7 0,-7 3 3 0,13-6 62 16,-13 6 4-16,11-5 14 0,-11 5 25 0,9-7-31 15,-9 7 41-15,7-5-48 0,-7 5-3 16,0 0 92-16,4-10 0 0,-4 10 0 16,0 0 11-16,0 0 19 0,0 0 32 0,-14-13 41 0,14 13 89 0,-16-4 0 15,8 2 36-15,-4 1 20 0,-2 0-4 0,0-1-24 16,-3 4 10-16,-1 0-25 16,-1 0-23-16,-2 2-20 0,1 1-52 0,-4-2-123 15,0 2-342-15,3-1-167 0,1 0 56 0,6-1 31 16,6-2 26-1</inkml:trace>
  <inkml:trace contextRef="#ctx0" brushRef="#br0" timeOffset="-149631.09">5717 8290 1474 0,'0'0'420'0,"0"0"-13"0,0 0-67 15,0 0-38-15,0 0-15 0,0 0-8 0,0 0-33 16,10-4-39-16,-10 4-20 0,0 0-6 0,0 0-32 16,0 0 5-16,0 0-21 0,0 0 20 0,0 0-2 15,0 0-53-15,0 0 37 0,0 0-38 16,0 0 26-16,0 0-2 0,0 0 12 0,0 0 0 15,0 0 2-15,0 0 32 0,0 0-6 0,-12 38 0 16,7-24 19-16,-1 4-9 0,2 2 8 16,-2 3-18-16,1 2-20 0,-3 5 36 15,0 0-3-15,1 3 8 0,1-1-49 0,-1 3-5 16,-1-2-97-16,1 0-31 16,0 1 0-16,0-1 0 0,-3 0 0 0,3-1 0 0,-2-3 0 0,2 0 0 0,-1-5 0 15,1-1-39-15,1-3-314 0,-1-7-157 0,0 1-211 16,4-4-344-16,3-3 113 0,0-7 66 0,0 0 103 15,18 3 84-15,-18-3 105 0,29-10 10 32,-16 0 101-32,6-3 9 0</inkml:trace>
  <inkml:trace contextRef="#ctx0" brushRef="#br0" timeOffset="-149406.16">5801 8642 1507 0,'0'0'566'0,"0"0"-77"0,0 0-21 15,0 0-51-15,0 0-68 0,0 0-30 0,0 0-4 16,0 0-28-16,-20 26-54 0,4-25-44 16,-1 2 11-16,-5-3-44 0,-1 0 0 0,-1-3-41 15,-3 2-10-15,-1-2-41 0,-1 1-35 0,-2-3-14 16,4 4-51-16,-2-4-23 0,-1 2-23 16,3-3-87-16,1 3-74 0,2-2-151 0,5 3-74 15,-2-4-367-15,8 3 62 0,2 1 90 0,4-1 73 16,7 3 86-16,0 0 73 15,0 0-35-15</inkml:trace>
  <inkml:trace contextRef="#ctx0" brushRef="#br0" timeOffset="-144783.19">6275 8003 1049 0,'0'0'351'0,"0"0"-6"16,0 0-15-16,0 0-56 0,0 0-25 15,0 0-22-15,0 0-17 0,0 0 16 0,6-18-29 16,-6 18-41-16,0 0 33 0,0 0-25 0,3-10-5 16,-3 10-34-16,0 0-30 0,0 0 28 15,-2-17-34-15,2 17 29 0,0 0-49 0,-2-13 3 16,2 13 0-16,-3-9-21 16,3 9 23-16,0 0-13 15,-5-11-2-15,5 11-25 0,0 0-9 0,0 0 26 0,-4-7 6 16,4 7 30-16,0 0 5 0,0 0 31 0,0 0-21 15,0 0 5-15,-12 24 19 16,10-10-16-16,1-1 8 0,-1 6-8 0,4 0 8 16,-2 1 4-16,1 4 9 0,1 1-39 0,-1 2 31 0,2-3-13 15,1 3-8-15,2-3-7 16,-4-1 13-16,1 0 4 0,3-1-4 0,-3-3-6 16,3-2-5-16,-4-1-15 0,3-3 18 0,0-2 5 15,-2 1-49-15,1-4 29 0,-4-8-18 16,15 8-67-16,-15-8 0 0,18-2 0 15,-5-3 0-15,1-4 0 0,3-4 0 16,2-2 0-16,4-5 0 0,-2-1 0 16,9-9 0-16,-5 5 0 0,2-7 0 0,-4 7 0 15,-5 1 0-15,1 1 0 0,-1 0 0 0,-1 1-21 16,-2 0-140-16,-3 2-21 0,1 4-41 16,-1-1-43-16,-3 5-62 0,-1 2-40 0,-1 2-124 15,-7 8-99-15,12-4-389 0,-12 4 107 16,0 0 108-16,0 0 40 0,21 14 124 0,-14-5 30 15,-1 2 44-15,-1 2 45 0</inkml:trace>
  <inkml:trace contextRef="#ctx0" brushRef="#br0" timeOffset="-144383.19">6748 8353 1077 0,'0'0'469'0,"0"0"-39"0,0 0-21 0,0 0-35 15,0 0-21-15,0 0-2 0,0 0-34 16,0 0-56-16,0 0 13 0,0 0-33 0,0 0 4 16,-15 29-22-16,12-18-15 0,-2-1-22 0,2 2-6 15,-1-1-19-15,1 1-20 0,0-1-13 16,0 1-29-16,0-1-6 0,1 2-12 0,-1-2-19 16,-3 3-16-16,5-2-64 0,-2 0-25 0,-1-1-29 15,1 0-28-15,0-2-18 0,3-9-61 16,-1 16-51-16,1-16-52 0,-2 13-214 15,2-13-329-15,0 0 1 0,9 14 130 16,-9-14 37-16,14 5 63 0,-4-1 84 0,0-1 39 16</inkml:trace>
  <inkml:trace contextRef="#ctx0" brushRef="#br0" timeOffset="-144016.66">6991 8815 1026 0,'0'0'392'0,"0"0"-16"16,0 0-64-16,8 5 36 0,-8-5-92 15,0 0 3-15,0 0 4 0,0 0-9 0,0 0-8 16,-44-7-19-16,25 4-9 0,-1-3 7 0,-6 1-25 15,-2 1-26-15,-5-3 2 0,-2 1-19 16,-1 1-24-16,-1 0-5 0,0 0-3 0,-1-1-20 16,-1 2-10-16,2 0-36 0,0-1 12 0,4 1-9 15,-4 0-1-15,5 1-53 16,-5-1-21-16,4 2-18 0,2 2-20 0,-2-2-5 16,0-1-54-16,4 2-18 0,-3 1 0 0,3-1 23 15,6-1-28-15,-1 2-67 0,1-2-151 16,5 1-61-16,5 0 18 0,0 0-369 0,13 1 77 15,-16 0 41-15,16 0 77 0,0 0 74 0,-12 2 28 16</inkml:trace>
  <inkml:trace contextRef="#ctx0" brushRef="#br0" timeOffset="-143495.71">6216 9101 1233 0,'0'0'461'0,"0"0"-59"16,0 0-23-1,10 9-31-15,-10-9 0 0,0 12-20 0,0-12-42 16,0 20-9-16,-1-8-9 0,-1 1-29 0,1 3-1 16,-1 1-3-16,-1 1-10 15,1 1 3-15,-1 0-36 0,1 0-18 0,1 0-10 16,-1 1-5-16,-2 4-11 0,3-5-33 0,1 2-10 0,-1 0-2 16,1-2 7-16,1 2-26 15,-1-3-63-15,1-1-37 0,-1-2-40 0,2 2-23 16,2-5-52-16,-4-1-45 0,0-11-121 0,4 13-136 15,-4-13-76-15,7 6-413 0,-7-6 157 16,0 0-13-16,0 0 87 0,0 0 76 0,23-11 78 16,-23 11 66-16</inkml:trace>
  <inkml:trace contextRef="#ctx0" brushRef="#br0" timeOffset="-142883.94">6185 9260 1067 0,'0'0'363'16,"0"0"-15"-16,0 0-38 0,-2-12-21 0,2 12 6 16,0 0-55-16,2-16-7 0,-2 16-15 15,1-14-16-15,-1 14-5 0,2-15 31 0,-2 15-21 16,4-16-4-16,-1 8-9 0,1-2 11 16,2 2 33-1,-1 1-43-15,2 0-11 0,-1-2-5 0,1 2-23 0,3-2-7 0,0 2-4 16,1 0-11-16,2-2-17 0,1 2-37 15,3-1 48-15,0 0-16 0,3 4-30 16,2-3 5-16,3 2 10 0,-1-1-25 0,2 3-31 16,-5 1 28-16,3 0-15 0,-4 0 0 15,2 4-8-15,-3-2 0 0,-3 1-8 0,-1 1-2 16,-3 2 0-16,-2 0-28 0,-1 2 25 0,-3 2-15 16,-6-8-21-16,3 16 37 15,-3-16-34-15,-7 23 35 0,-1-12-45 0,-2 2 15 16,1 0 6-16,-3-1 12 0,-4 0-16 15,2-1-20-15,1-1 13 0,-4 0 3 16,3-2 7-16,-3 0-17 0,4 0 4 0,-4-1 11 16,5 1 7-16,-1-2 3 0,-1 2-16 0,4-4-9 15,-1 1 4-15,1 0 19 16,2-1 4-16,8-4 11 0,-15 8-8 0,9-5 49 0,6-3-3 16,-10 7 13-16,10-7-21 0,-5 7 16 15,5-7-36-15,0 0 38 0,-2 14-17 16,2-14-62-16,0 0 0 0,9 15 0 0,-2-9 0 15,2-1 0-15,2 0 0 0,4 1 0 16,4 1 0-16,2 0 0 0,-1-2 0 0,5 1 0 16,0 1 0-16,2-1 0 0,-1 0 0 0,-1-1 0 15,1 2 0-15,-2-2 0 0,0 2 0 0,-3-1 0 0,-1-1 0 0,-2 0 0 16,-1 0 0-16,0 0 0 0,-3 1 0 0,3-2-64 16,-5 2-159-16,0-3-36 15,-1 1-45-15,-1 1-67 0,-10-5-172 0,16 4-315 16,-16-4-117-16,16 8 97 0,-5-7 113 0,-1 4 61 15,0-1 72-15,1 1 51 0,2-1 128 0,-3 1-41 16</inkml:trace>
  <inkml:trace contextRef="#ctx0" brushRef="#br0" timeOffset="-138228.85">7686 8435 847 0,'0'0'251'0,"0"0"-18"16,7-6-36-16,-7 6-28 0,0 0-16 0,0 0 8 15,6-7-20-15,-6 7-20 0,0 0-1 16,0 0-5-16,0 0 13 0,0 0 28 15,7-7-23-15,-7 7 44 0,0 0-34 0,0 0 3 16,0 0 3-16,0 0 14 0,0 0-17 16,0 0 3-16,0 0-21 0,0 0 46 15,0 0-21-15,0 0 19 0,0 0-29 0,0 0 26 16,0 0-2-16,-12 34-11 0,10-23 13 0,-1 4-29 16,0 3 1-16,-1 0 28 0,1 3-19 15,0-2-36-15,2 6-2 0,-1 0 6 16,0 0-23-16,0 1 0 0,1 1-8 0,-1 0-13 15,1-1-79-15,-1 0-11 0,1-2-81 16,-1 2-85-16,0-2-63 0,0-3-134 0,-2-4-143 16,3 0-290-16,-1-5-63 0,4-1 135 0,-2-11 146 15,8 16-36-15,-1-10 42 16,-7-6 81-16,16 3 36 0</inkml:trace>
  <inkml:trace contextRef="#ctx0" brushRef="#br0" timeOffset="-137999.84">7895 8801 1351 0,'0'0'548'0,"0"0"-47"16,0 0-12-16,0 0-25 0,0 0-32 0,0 0-30 16,0 0-51-16,0 0-41 0,-38 3-1 15,25-1-53-15,13-2-18 0,-29 0-25 0,10 0-21 16,2 0-3-16,-1 0-30 0,-5-2-59 0,2 1-31 16,-3-1 8-1,-1 0-44-15,-2-2-36 16,-1-2-43-16,1-1-61 0,0 1-6 0,1-2-71 0,-1 0-85 0,-1-3-82 15,6 1-143-15,1 0-419 0,3 0 65 16,5 1 106-16,4 2 74 0,3 1 38 16,6 6 72-16,-1-12 62 0</inkml:trace>
  <inkml:trace contextRef="#ctx0" brushRef="#br0" timeOffset="-137326.56">8701 8399 954 0,'8'-5'397'0,"-8"5"-85"0,0 0-22 0,6-6-14 16,-6 6-15-16,0 0-15 15,0 0-49-15,-21-13-8 16,8 10-10-16,-5 2-30 0,-2 1 10 0,-3-1-13 0,-1 1-1 15,-4 2-19-15,1 3 22 0,-1 1 11 0,-2 0-21 16,-1 5 0-16,3 2-2 0,-1 0 10 0,1 3-5 16,3 0 0-16,1 1-6 15,1 3 4-15,5 0-6 0,2 2 13 0,4-2-34 0,3-1 11 16,1 3 0-16,5-5-26 0,3 2 8 16,3-1-13-16,4 2-23 0,4 1 0 15,3-4 1-15,3-2 1 0,3 0-48 0,3 1 34 16,3-3-14-16,0-3 1 0,1-2-6 15,-1-2 0-15,4-2-25 0,0 0-13 16,1-2-2-16,-3-2-34 0,-4-2-82 16,5 0-30-16,-1 0-49 0,-3-5-77 0,-1 1-87 15,-4-4-149-15,3 1-275 0,-4 0-63 16,1 0 70-16,2-1 64 0,-1-1 105 0,0 0 43 16,0 2 90-16,0-4 2 0</inkml:trace>
  <inkml:trace contextRef="#ctx0" brushRef="#br0" timeOffset="-136697.11">9388 8334 875 0,'4'-12'305'0,"-4"12"-16"0,0 0-18 0,-8-15-2 0,-1 8-21 16,1 2 13-16,-2 2-7 0,-4 0-47 15,-1 0-10-15,-1 3-5 0,0-1 5 0,-5 2-15 16,2 2-5-16,0 1 7 0,-1 1-26 0,3 1 14 16,-1 3-24-16,3-2 50 0,0 2-47 15,2 2-16-15,1-1-12 0,2 1 15 0,2 0-12 16,3-1-11-16,-1 0 5 0,6-10-25 16,-1 14-13-16,1-14 5 0,0 0-8 15,0 0 3-15,17 8 10 0,-17-8-35 0,0 0-19 16,32-16-5-16,-15 5-22 15,-1-2 60-15,2-2-14 0,1-5-6 16,2 1-38-16,-2-1-16 0,-3 4 18 0,1-1-10 16,-3 0 44-16,3 1-39 0,-4-1-10 15,2 0 21-15,-3 2-11 0,-2 1 21 16,-3 2-29-16,1-1-12 0,-2 3 13 0,-1 0-1 0,0 2-15 16,-1-1 47-16,-4 9-39 0,7-13-19 15,-7 13-11-15,0 0 60 0,1-8-30 0,-1 8 41 16,0 0-31-16,0 0 5 0,0 0 13 15,0 0-20-15,-9 39 23 0,6-22-32 0,1 0 14 16,-1 0 15-16,2 2 0 0,0 2 10 16,-1-1-20-16,2-1-8 0,2-1-28 0,-1 0-30 15,0-3-40-15,2-2-12 0,-1 1-25 0,2-3-67 0,1 0-72 0,0-4-112 16,-5-7-72-16,10 11-443 0,-10-11 46 0,11 4 131 16,-11-4 15-16,18 2 138 0,-18-2 11 15,21-5 63-15</inkml:trace>
  <inkml:trace contextRef="#ctx0" brushRef="#br0" timeOffset="-136147.68">9651 8051 865 0,'0'0'376'15,"0"0"-5"-15,0 0-2 0,-12 30-26 0,8-19-8 16,0 5-12-16,0 0-27 0,-2 3 32 16,3 0-31-16,-1 5-5 0,1 1-36 0,0 2 7 15,2 2-14-15,0-3-9 0,2 5-32 0,0-2 4 16,5 1 11-16,-2-5-26 0,1-1 54 15,3-2-8-15,0-2-10 0,1-5-31 0,1-4-12 16,1-1 7-16,1-8-67 0,2 0 29 0,-14-2 12 16,28-8-68-16,-12-2 38 15,2-3-42-15,2-6-70 0,-1-2-29 0,1-2 0 0,-1 1 0 0,-1-2-36 0,-2 1-103 16,-1-1-29-16,-4 5-37 0,2-2-38 16,-3 3-29-16,-1 3-40 0,-1-1-62 0,-3 2-67 15,0 0-85-15,-1 3-22 0,-1 2-312 0,-3 9 89 16,4-12 126-16,-4 12-20 0,0 0 86 31,0 0 21-31,0 0 92 0</inkml:trace>
  <inkml:trace contextRef="#ctx0" brushRef="#br0" timeOffset="-135882.11">9984 8457 1192 0,'0'0'469'0,"0"0"-1"0,-1 14-61 0,-2-6-2 15,3-8-73-15,-3 21-12 0,0-10-38 16,-1 4-24-16,1 1 14 0,-2-2-57 0,2 4 5 16,0-2-10-16,-1 4-59 15,1-3 38-15,2 1-63 0,-1 1-4 0,2-2-24 16,0 1-14-16,0-3-79 0,2 0-51 0,-1 1-74 0,2-1-103 0,-2-3-158 31,5 1-464-31,-1-1 52 0,1 1 27 0,3-3 73 16,-2-1 86-16,4-1 46 0,-2-1 80 0</inkml:trace>
  <inkml:trace contextRef="#ctx0" brushRef="#br0" timeOffset="-135664.34">10196 8864 1034 0,'0'0'412'15,"0"0"8"-15,0 0-16 0,0 0-10 16,0 0-18 0,-42 10-22-16,27-9-16 0,-4 1-62 0,-2 3-20 0,-2-3-21 0,1 1 6 15,-5-1-26-15,-5-2-31 0,1 3-20 0,-4-5-41 16,-6 1-10-16,-1 0-47 0,-3-2-38 0,-16-3-51 16,0-1-48-16,2 2-52 0,0-2-90 15,3-3-127-15,11 5-80 0,4 0-407 16,1 2 29-16,9 1 84 0,1 4 133 0,1-1-6 0,6 1 70 15</inkml:trace>
  <inkml:trace contextRef="#ctx0" brushRef="#br0" timeOffset="-135170.78">9573 9194 1177 0,'0'0'315'0,"0"0"-26"15,0 0 0-15,0 0-40 0,0 0-14 16,0 0-25-16,-45 9-26 0,26-6-2 0,-3 1-18 16,-4 0-8-16,0 1 10 0,1 1-7 15,0 3 0-15,-2 0-6 0,0 4-32 0,1-1 4 0,4-1 3 0,4 2-15 16,0 1 25-16,3 0-36 0,4 0 1 0,4-1-29 31,3-2 8-31,2-2-11 0,2-9 27 16,6 16-34-16,-6-16-8 0,18 9-10 0,-5-9 3 15,3-2-11-15,2-1 6 0,6-6 9 0,6-2-7 16,-1-6-10-16,10-7 51 0,0-2-69 16,-1-2-28-16,-5 1 15 0,-1 1 11 0,-8 4 19 15,-5 2-17-15,-2 4-18 0,-3 3 23 0,1-1-12 16,-3 2 27-16,-2 1-29 15,1 1-18-15,-4 3 11 0,0 0 4 0,1 2 1 0,-8 5 1 0,0 0 10 0,0 0-17 16,0 0 3-16,0 0 11 0,0 0-2 16,-5 29 5-16,-1-13-3 0,1 0-8 15,-1 1 35-15,0 4-39 0,-1-2-11 0,3-2-7 16,1 0-35-16,2-1 5 0,-1-2-78 16,1 0-59-16,4-2-92 0,0-2-161 0,2 0-59 15,4-5-353-15,-1 2 61 0,4-3 92 0,3-1 47 16,1-3 97-16,3 0 43 15</inkml:trace>
  <inkml:trace contextRef="#ctx0" brushRef="#br0" timeOffset="-134884.39">10076 9057 944 0,'0'0'435'0,"-10"-6"-30"0,10 6 32 16,-14 0-7-16,14 0-30 0,-15 9 25 15,6-4-47-15,-2 6-14 0,0 1-29 0,0 4-7 16,-1 2-36-16,1 0-36 0,1 2-31 0,-2 2 5 16,4-3-40-16,-1 4-9 15,0-2-32-15,2 1 30 0,1-1-61 0,0 1 7 16,1-6-38-16,2 2 8 0,0 1 2 0,3-4-46 16,0 1 8-16,4 0-8 0,3-1-56 0,3 3 0 0,2-3-51 0,4-3-26 15,3 0-79-15,2-4-41 0,3-1-62 0,-2-5-84 16,0-1-110-16,0-1-402 0,4-1-3 15,2-1 62-15,-1-2 76 0,-2-1 57 16,1-1 69-16,-3-2 80 0,-5 1 37 0</inkml:trace>
  <inkml:trace contextRef="#ctx0" brushRef="#br0" timeOffset="-134749.39">10254 9351 1244 0,'-25'5'442'0,"11"-3"-27"0,-3 3-59 16,0-1-46-16,-2 1-26 15,1-2 5-15,-2 3-61 0,-1-2-47 0,1 1-65 16,2-2-109-16,-5-2-150 0,4 0-180 0,2-3-434 16,0-1 50-16,5 0 90 0,2-1 65 15,5-4 63-15</inkml:trace>
  <inkml:trace contextRef="#ctx0" brushRef="#br0" timeOffset="-134352.85">10523 8756 1131 0,'0'0'517'0,"0"0"-59"0,0 0 5 16,0 0-63-16,0 0-44 0,11-9 10 0,-11 9-26 16,0 0-30-16,16-4-13 0,-16 4-34 0,12-5 19 0,-12 5-34 0,15-4-17 15,-4 1-1-15,-11 3-31 0,18-6-35 0,-6 3-36 16,-1 3 5-16,3-4-56 0,0 0-15 15,3 1-21-15,0 0-108 0,3 1-76 16,0-3-167-16,0-1-215 0,1 3-406 0,-3-1 24 16,2 1 122-16,-1 1 106 0,0-1 37 0,-2 2 71 15,-4 1 103-15,3 0-34 0</inkml:trace>
  <inkml:trace contextRef="#ctx0" brushRef="#br0" timeOffset="-134098.43">10571 8920 1535 0,'0'0'546'0,"0"0"-40"0,7 15-14 16,-7-15-49-16,10 8-44 0,-10-8-25 0,13 4-31 16,-13-4-23-16,18 1-59 0,-18-1 2 15,20-3-37-15,-8 2-24 0,3-1-28 0,0-1-21 16,1-1 19-16,1 2-36 0,0 0 10 15,1-3-26-15,0 1-25 0,-3 2-26 0,1 1-51 16,-3-1-67-16,3-1-82 16,-3 2-68-16,-13 1-85 0,23-3-290 15,-11 1-388-15,-1 1 112 0,2 0 44 0,0-2 109 16,1 1 24-16,3-1 79 0,-3 0 65 0,4 0 81 16</inkml:trace>
  <inkml:trace contextRef="#ctx0" brushRef="#br0" timeOffset="-133580.35">11573 8608 788 0,'0'0'343'0,"0"0"-21"0,-19-7 11 0,10 6-31 16,9 1 3-16,-21 4 17 0,9 2-35 0,-3 3-31 15,-1 3 8-15,-1 0-11 0,-3 9-17 0,2 0-6 16,-1 4-20-16,-6 9-28 0,4 4-19 16,-3-1-14-16,8 4-1 0,1-9-17 15,5 1-8-15,0-1 12 0,6-6-60 16,1 1 40-16,2-3-10 0,-1-2 0 0,5-3 2 16,2-1-10-16,0-1 3 0,3-3-10 0,2 0-11 15,4-4-15-15,2-4 3 16,4 0-6-16,0-6 3 15,5 0-23-15,6-3 26 0,6-5-26 0,20-4-21 0,-3-3 29 0,0-1-36 16,1-2-1-16,-4-2 6 0,-2-1-13 16,-4-1 16-16,-2 0 4 0,-3 1 6 0,-2-5-21 15,-8 5 24-15,-8 1-37 0,-2-1-22 0,-2-1-9 16,-4-2 14-16,-10 2-1 0,-2 3-20 16,-4-1-23-16,-4-3 21 0,-4 2-3 15,-8 0-5-15,-4 2 15 0,-1 1-8 16,-6 5-7-16,-2 1-18 0,-1 3-8 0,3 5 3 15,-2 0 7-15,2 4-17 0,-1 4-13 0,0 1-31 16,-1 3-44-16,2 1 8 16,3-3-74-16,-4 6-56 15,0-2-136-15,2 3 13 0,6-4-369 0,3-3 64 0,2 2 79 16,5-2 68-16,3-1 22 0,-1 1 77 16,10-6 33-16</inkml:trace>
  <inkml:trace contextRef="#ctx0" brushRef="#br0" timeOffset="-61169.25">4581 9531 980 0,'5'-14'389'0,"-5"14"-31"0,0 0-17 0,6-7-32 16,-6 7-60-16,0 0 12 0,0 0-31 0,0 0 6 15,10-4-44-15,-10 4-18 0,0 0-10 16,0 0 2-16,0 0 8 0,0 0-31 0,0 0-10 16,0 0 18-16,8-8-2 0,-8 8 33 15,0 0-24-15,0 0-7 0,0 0 41 16,0 0-12-16,0 0-1 0,0 0 15 0,-19 22 26 16,13-10-20-16,-1 0-16 0,-2 4-4 15,1 5 32-15,1 1-41 0,-2 6 14 0,0 1-19 16,0 3-2-16,-3 14 25 0,0 0-50 0,3 2 7 15,-1 1-146-15,2-1 0 0,0-2 0 16,2 3 0-16,0-9 0 0,2-5 0 0,1-1 0 16,0-7 0-16,2-1 0 0,-2-2 0 15,2-3 0-15,-1-4 0 0,1-1 0 16,-1-1 0-16,1-4-49 0,0-2-333 0,1-9-91 0,-8 8-175 16,8-8-422-16,0 0 146 0,0 0 75 0,0 0 45 15,-13-19 120-15,13 19 34 16,-3-21 97-16,1 8 36 0,-1-3 74 0</inkml:trace>
  <inkml:trace contextRef="#ctx0" brushRef="#br0" timeOffset="-60840.57">4087 10160 1351 0,'4'26'522'0,"-2"-4"-25"16,1-1-29-16,1-2-7 0,-1-2-8 0,0 2-26 15,0-3-22-15,2-1-1 0,-1 0-30 16,-1-3-3-16,0-1 13 16,1-1-36-16,-4-10-25 0,5 17-29 15,-3-9-20-15,-2-8-3 0,13 9-58 0,-13-9-16 16,11 3-43-16,-11-3-154 0,20-2 0 16,-6-3 0-16,2-3 0 0,-2 2 0 0,3-3 0 15,-3 0 0-15,6-3 0 0,-2-1 0 0,3 1 0 16,1-2 0-16,-4 1 0 0,5 1 0 15,2-3 0-15,0 2 0 0,-3 2 0 0,5-4 0 16,-5 4 0-16,2-1-98 0,0 2-319 16,-2 0-220-16,6-2-415 0,-3 4 94 0,1 0 98 15,0 1 69-15,1 1 75 0,0-2 50 16,2 2 129-16,-1-1-39 0,-1 0 79 16</inkml:trace>
  <inkml:trace contextRef="#ctx0" brushRef="#br0" timeOffset="-59053.8">4100 10013 790 0,'0'0'285'0,"0"0"-32"0,0 0-2 16,0 0-8-16,0 0 10 0,0 0-38 15,-16 2-15-15,16-2 18 0,0 0 25 16,0 0-18-16,0 0 21 0,0 0-6 0,0 0 6 0,0 0-13 0,0 0-3 16,0 0-2-16,0 0 5 0,0 0-25 0,0 0-24 15,-9 11-2-15,9-11-16 0,0 0 3 0,0 16-4 16,0-16 18-16,-2 14-42 0,1-5-3 15,1-9-2-15,0 23 22 0,0-11-27 0,0 2 20 16,0 4-13-16,0-1-43 0,0 2 17 16,0-1 6-16,1 2-44 0,-1-1 47 15,2 2-34-15,-2-2-10 0,3 0 2 0,-2 0 0 16,-1-2-15-16,0-2-25 0,1 0 14 16,2-2 6-16,-2-1-23 0,-1-12-20 15,0 23-16-15,2-14 0 16,-2-9 0-16,1 16 0 0,-1-16 0 0,0 12 0 15,0-12 0-15,0 0 0 0,2 15 0 0,-2-15 0 0,1 10 0 16,-1-10 0-16,0 0 0 0,0 0 0 0,1 14 0 16,-1-14 0-16,0 0 0 0,3 11 0 15,-3-11 0-15,0 0 0 0,0 0 0 16,0 0 0-16,3 11 0 0,-3-11 0 0,0 0 0 16,0 0 0-16,0 0 0 0,0 0 0 0,0 0 0 15,0 0 0-15,5 9 0 0,-5-9 0 0,0 0 0 16,0 0 0-1,0 0 0-15,0 0 0 0,0 0 0 16,0 0 0-16,0 0 0 0,0 0 0 0,0 0 0 16,0 0 0-16,0 0 0 0,0 0 0 15,0 0 0-15,4 9 0 0,-4-9 0 0,0 0 0 16,0 0 0-16,0 0 0 0,0 0 0 0,0 0 0 16,0 0 0-16,0 0 0 0,0 0 0 15,29-15 0-15,-19 12 0 0,-1-3 0 16,1 1 0-16,1-2 0 0,2 1 0 0,0-2 0 15,2 1 0-15,1-2 0 0,-1 0 0 0,1 1 0 16,5-1 0-16,0-3 0 0,0 1 0 16,5-4 0-16,-1 1 0 0,3 1 0 15,-1-1 0-15,0 0 0 0,0 0 0 0,1 2 0 0,-5 1-13 0,5-2-5 16,-1 1-8-16,1 1-5 0,-4 1 29 0,2 0 2 16,-4 2-33-16,2-2-8 0,0 2 20 15,-1-1-7-15,-6 4-10 0,1-2 27 0,-1 1-27 16,0-1 0-16,-2 4 38 0,-2-2 0 15,-1 1-13-15,0-2-38 0,0 4 46 0,-1-3 5 16,0 3-29-16,-1-1 17 0,0-1-14 16,-10 4 21-16,20-7 10 0,-11 5 10 0,0-2-27 15,-9 4 1-15,17-5 19 0,-9 3-31 0,-8 2 10 16,15-4 13-16,-15 4 5 16,13-5 3-16,-13 5-13 15,12-5 23-15,-12 5-52 0,9-2 29 0,-9 2-20 0,0 0 2 0,11-5-18 16,-11 5-16-16,0 0 40 15,0 0-60-15,11-4 31 0,-11 4-16 0,0 0 26 16,0 0 6-16,0 0-47 0,9-4 26 0,-9 4-24 16,0 0 68-16,0 0-50 0,0 0 9 15,0 0-16-15,0 0 23 0,0 0-46 0,0 0-13 16,0 0-5-16,0 0-69 0,0 0-3 16,0 0-104-16,0 0-162 0,0 0-169 0,0 0-263 15,0 0 104-15,0 0 90 16,0 0 83-16,0 0 39 0,0 0 45 15,0 0 53-15</inkml:trace>
  <inkml:trace contextRef="#ctx0" brushRef="#br0" timeOffset="-57945.01">5670 10073 701 0,'0'0'289'0,"11"-3"-23"16,-11 3-38-16,11-5-15 0,-11 5-14 16,0 0-32-16,11-7-24 0,-11 7-5 0,0 0 0 15,3-9-17-15,-3 9-9 0,0 0-7 0,0 0-18 16,-20-15-5-16,6 13 0 15,0-1 0-15,-6 0-18 0,0 1-3 0,-1 2 9 16,-2 1 19-16,2 2-9 0,0 1 1 0,-3 0 24 16,3 3-5-16,1 0 21 15,-1 3-1-15,2 0-2 16,2 1-29-16,3 0 3 0,4-3-15 0,3 0 5 0,0 1 13 16,4-1-34-16,3-8 18 0,-1 15-9 15,1-15-14-15,7 13 5 0,-7-13-27 0,14 10 4 16,-4-6-10-16,1-2 18 0,-11-2-25 15,27-1 9-15,-11-2-4 0,2-2 0 0,-1-1-14 16,6-4 11-16,-1-1-15 0,3-4 13 0,-2-3 12 16,3 0-23-16,-2-4 26 0,5-6-33 15,0-4 12-15,-9 7-13 0,-1 3-4 16,0 0 20-16,-4-1-13 0,-1 3 26 0,-2 1-34 16,-2-1-2-16,-2 5-13 15,-2 1 5-15,-2 2 8 0,-1 1 3 0,-3 11 7 0,-3-14-16 0,3 14 27 16,0 0 12-16,-15-2-25 0,15 2 50 0,0 0-35 0,-26 20 18 15,15-7-21-15,1 4 16 0,-1 1-5 0,2 2 22 16,2 3-53-16,1-1-10 16,3-2-18-16,2-1-34 0,2 0-30 0,2-2-41 0,4-2-39 15,2-1-56-15,5-3-59 16,0-4-92-16,6 0-38 0,1-4-315 0,2-2 46 16,1 0 104-16,5-3 60 0,1-2 51 0,0 0 23 15</inkml:trace>
  <inkml:trace contextRef="#ctx0" brushRef="#br0" timeOffset="-57721.21">6241 9879 1338 0,'-39'19'430'0,"23"-6"-53"0,-6 5-1 16,-4 1-31-16,0 0-40 0,-11 9 7 16,1 0-56-16,-3-2 0 0,0 0-31 0,-1 2-2 15,1-2-51-15,3-2-32 16,-1 1-35-16,0 0 13 0,8-4-41 0,3-2-62 15,2-2-40-15,0 1 2 0,3 0-75 0,1 0-48 16,3-2-51-16,3 1-97 0,3-4-64 16,4 3-16-16,2-3-345 0,2-1 66 15,3 2 87-15,5-1 80 0,-1-1-16 16,5 1 70-16</inkml:trace>
  <inkml:trace contextRef="#ctx0" brushRef="#br0" timeOffset="-57190.12">6282 10393 1013 0,'0'0'284'0,"0"0"-12"0,0 0-11 0,0 0-28 16,0 0-21-16,0 0 13 0,-42-5-17 15,28 3 27-15,-2 1-15 0,-1 0-20 0,-2 2 15 16,0 0 10-16,-2 3-12 0,1 2-1 0,-4 1 13 16,2 3-10-16,-2-1-51 15,4 3-5-15,0 2-16 0,0-1-20 0,5 1-21 16,1 0 24-16,2-3-26 0,6-1-18 0,1-2 15 16,5-8-28-16,3 12 26 0,-3-12-39 15,0 0 20-15,26 5-14 0,-10-7 0 0,4-2 12 16,3-3-23-16,1-2 31 0,5-3-36 15,0 0-15-15,0-3-11 0,-1-1 19 0,-1 1-16 16,-1-2 48-16,-3-1-30 0,-1-1-41 0,-2-2-5 0,-2 0-8 0,-1-3-10 16,-3 1 13-16,0 2 8 0,-4 2 37 15,-2 1-52-15,-2 2-4 0,0 1 6 0,-3 4 7 16,-2 3 49-16,-1 8-36 0,0 0 28 16,-8-11 29-16,8 11-31 0,0 0 45 0,0 0-12 15,-30 27 11-15,20-13-29 0,0 4-11 16,0 0 19-16,-1 3-44 0,1-1 60 0,3-1-19 15,0 2-8-15,-1-2-12 0,4-1-11 16,-1-1-27-16,4-2-32 0,1 1-9 0,1-4-55 16,2 1-25-16,3-4-58 15,3 3-65-15,1-3-51 0,2-4-98 16,5 1-155-16,0-2-292 0,3-1-19 0,2-3 150 16,3-1 35-16,0-1 115 0,3-2 49 0,8-2 79 15,-7 1-12-15</inkml:trace>
  <inkml:trace contextRef="#ctx0" brushRef="#br0" timeOffset="-56872.1">6912 10181 906 0,'-9'-3'373'0,"9"3"-50"15,0 0-8-15,-22 1-18 0,22-1-13 0,-21 4 0 16,9-1 20-16,-2 3-37 0,-3-1-6 15,3 4-5-15,-2 0-36 0,0 2 15 0,0 3 29 16,1 2-39-16,0 0-17 0,2 1-6 0,0 2-18 16,2-1 8-16,1 3-1 0,-1 0-31 15,4-1-4-15,1 0-15 0,0-2-16 16,4 2 6-16,-1-3-16 0,1 0 18 0,2-1-3 16,2-4-14-16,1 2-24 0,1-2-15 0,0 1-36 15,5-2 38-15,2-1-30 0,0-2-34 0,5 0-61 16,-1-1-64-16,4-5 0 15,-1 1-64-15,3-5-59 0,0-1-167 0,-1-2-119 16,4-1-436-16,-1 0 113 0,1-3 71 0,0 2 85 0,0-2 82 16,0 1 36-16,0-4 41 0,-2 2 69 0</inkml:trace>
  <inkml:trace contextRef="#ctx0" brushRef="#br0" timeOffset="-56737.32">6971 10405 1105 0,'-28'2'379'16,"1"-1"-51"-16,0-1-8 0,1 2-46 15,2-2-16-15,-2 0-35 0,-3-2-18 0,-3 2-34 16,1-5-71-16,-3-1-90 16,-2-3-153-16,8 1-203 0,-2 0-299 15,4-6 85-15,6 7 43 0,4-2 46 16,5 0 23-16</inkml:trace>
  <inkml:trace contextRef="#ctx0" brushRef="#br0" timeOffset="-39549.21">677 10820 913 0,'0'0'361'0,"6"-13"-20"0,-1 6-6 0,-5 7 13 16,11-16-46-16,-6 8 3 0,1 0-29 0,-1-2-4 15,1 2-32-15,2 0-35 0,-4 1-16 16,2-2-17-16,-6 9 7 0,7-12-38 0,0 6-23 15,-7 6-1-15,7-12-9 0,-5 5 2 16,-2 7-23-16,5-10-28 0,-5 10 28 16,2-10-41-16,-2 10 54 0,0 0-62 0,4-12-10 15,-4 12-10-15,0 0 59 0,0 0 15 16,0 0-10-16,-7-11 33 0,7 11 11 0,0 0-4 16,0 0 9-16,0 0 38 0,0 0 8 0,-18 24-11 15,16-13 18-15,-4 2 49 16,1 3-33-16,-1 4-16 0,-2 3-15 0,0 5 44 15,1 1-52-15,0 3-66 0,-4-1-95 0,4 1 0 0,1-2 0 16,-1 2 0-16,-1 0 0 0,4-6 0 16,-2 6 0-16,-1-1 0 0,1-5 0 0,1-1 0 15,-2 0 0-15,4-3 0 0,-5 0 0 16,4-2 0-16,-1-2-454 0,3 0-293 16,-3-3-333-16,5-2 87 0,5-1 112 0,2 2 67 15,-1-1 74-15,5-1 108 0,-1-2 61 16,5-2 29-16,-3 1 91 0</inkml:trace>
  <inkml:trace contextRef="#ctx0" brushRef="#br0" timeOffset="-39299.21">1024 11559 1656 0,'7'5'609'0,"-7"-5"-67"0,0 0-71 16,12 7-43-16,-12-7-44 0,0 0-3 15,0 0-27-15,0 0-37 0,-32 5-33 0,10-6-56 16,-1 1-34-16,-6-2-9 0,-1 0-16 16,-8-2-21-16,-2-2-15 0,-2 2 3 0,-12-4-16 15,8 2-20-15,-12-2-28 0,14 4-29 16,4-1-4-16,-2 3-24 0,9 1-74 16,1 1-74-16,1 0-69 0,4 0-75 0,-2 1-189 0,7 0-481 15,8 0 39-15,-1 1 106 16,5 0 60-16,10-2 130 0,-9 4 19 0,9-4 45 15,0 0 49-15</inkml:trace>
  <inkml:trace contextRef="#ctx0" brushRef="#br0" timeOffset="-38855.56">392 11755 1223 0,'0'14'448'16,"0"-1"-38"-16,-2 1-14 0,-1-2-19 0,0 1-17 15,-3 0-42-15,-1 2-3 0,-4 2-11 0,1 3-20 16,-2-1-7-16,1 0-37 0,-5 5-45 16,0-1 12-16,-2 0-20 0,2 2-13 15,0 0-20-15,0-2-3 0,-3 1 8 0,3 0-34 16,0 0 11-16,2-2-3 0,1-3-26 0,-1 0-25 15,3-2 28-15,0 0 8 0,2-3 30 0,2 0-9 16,1-1 14-16,3-2-30 16,-1 0 0-16,0-3-8 0,2 2 26 0,2-10-13 15,4 18 0-15,3-10-125 0,1 0-3 0,8 1 0 16,2-1 0-16,7 0 0 0,2-1 0 16,6 2 0-16,3-1 0 0,-2-1 0 0,2 1 0 15,0-3 0-15,-2 3 0 0,-5-3 0 16,0 2 0-16,-1-1 0 0,-2-2 0 0,1-1-134 15,-7 1-83-15,-1-3-98 0,0 1-74 0,0-5-149 16,6 0-89-16,-10 2-366 16,5-3 141-16,-2 1 91 0,2-1 42 0,1 2 56 0,-2-2 105 15,2-1 5-15,-3-1 93 0</inkml:trace>
  <inkml:trace contextRef="#ctx0" brushRef="#br0" timeOffset="-38273.16">1872 11049 1366 0,'9'-5'407'0,"-9"5"-43"0,0 0-26 0,0 0-31 16,0 0 23-16,0 0-59 0,0 0-2 15,0 0-18-15,0 0-3 0,0 0-15 16,-52 11-15-16,30-1 20 0,-1 0-13 0,-7 6-7 16,-10 7-14-16,-1 1-22 0,-1 3-10 15,-2 5-12-15,-6 9 10 0,-2 0-24 0,7 5-3 16,0 1-15-16,7-5-13 0,7-3 6 0,2 4-47 15,4 2 21-15,5-2 17 0,2 2-22 16,5-1-1-16,3-8-14 0,7-4-11 0,4-2 38 16,1 3-43-16,8-2-16 0,0-1 21 15,3 1-12-15,2-5-27 0,2-2 3 0,3-3-58 16,-1 0-9-16,0-6-17 0,2-1 0 0,-1-1-106 16,-2-3-40-16,5-2-49 15,-5-3-87-15,-2-1-97 0,2-1-125 0,-3-4-357 16,5-1 75-16,-2-2 79 0,0-2 70 0,1-3 55 15,0-1 101-15,2-2 40 0,-1 0 65 16</inkml:trace>
  <inkml:trace contextRef="#ctx0" brushRef="#br0" timeOffset="-37741.88">1841 11486 1361 0,'0'0'443'16,"0"0"-18"-16,0 0 15 0,0 0-7 0,0 0-31 16,0 0-21-16,-19 37 3 0,16-19-10 0,-3 5-16 15,-1 6-15-15,-1 2-20 16,2 3-19-16,-2 2-17 0,0 13-8 0,0-8-13 16,7-4 23-16,-2-3-40 0,1-4 32 0,2-4-50 15,2 1 40-15,-1-7-204 0,2-3-67 16,5-2 0-16,-2-2 0 0,7-5 0 0,1-5 0 15,4-3 0-15,8-4 0 0,3-7 0 16,15-6 0-16,-2-8 0 0,1-4 0 0,-1-1 0 16,-4-3 0-16,1 0 0 0,-2-2 0 15,-4 2 0-15,1-2 0 0,-3 4 0 0,-9 4 0 16,-1 5 0-16,-2 3 0 0,-4 3 0 0,1 3 0 16,-4 4 0-16,-3 2 0 0,2 2 0 15,-11 5-121-15,10-2-524 0,-10 2-425 0,0 0 57 16,0 0 53-16,7 23 97 0,-9-10 123 15,2-2 75-15,-1 3 107 0,-1 1 33 16,0 0 0-16,-4 2 103 0</inkml:trace>
  <inkml:trace contextRef="#ctx0" brushRef="#br0" timeOffset="-37506.68">2214 11879 1415 0,'5'18'584'0,"-5"-18"-44"0,3 18-23 0,-3-4-16 16,-2 3-37-16,1 1-19 0,-4 4-25 16,0 2-49-16,-1 2 3 0,-4 3-49 0,3 0-3 15,-3 0-84-15,1-1 8 0,1-4-44 16,0 0 1-16,1-1 7 0,-2-4-42 0,4-2-45 16,0-1-33-16,1-1-62 0,0-1-51 15,-1-3-54-15,2-1-66 0,3-10-72 0,-2 14-41 16,2-14-90-16,0 0-137 0,0 0-106 15,25-4-340-15,-25 4 61 0,27-10 77 32,-8 3 67-32,0 0 61 0,4-3 79 0,0 0 144 15,6-1-39-15</inkml:trace>
  <inkml:trace contextRef="#ctx0" brushRef="#br0" timeOffset="-37182.38">2627 11847 1213 0,'0'0'586'0,"0"0"-8"0,0 0-9 0,0 0-27 15,0 0-55-15,0 0-16 0,0 0-44 0,0 0-12 16,0 0-52-16,0 0-35 0,40 7-21 15,-40-7-53-15,24 0 17 0,-7-1-51 0,0-1 18 16,3 1-59-16,2 0-7 0,1 1-16 0,-1-1-49 16,2 1-68-16,2 0-85 0,-2-1-85 15,-1 1-63-15,-1-3-68 0,1 0-73 0,-1 0-110 0,-2-2-80 0,4-2-468 16,-1 0 141-16,1-1 71 0,-1 1 85 16,-1-1 53-16,1-3 121 0,0 0 79 0,3-4-43 15,-6 3 22-15</inkml:trace>
  <inkml:trace contextRef="#ctx0" brushRef="#br0" timeOffset="-36725.72">3404 11435 1272 0,'-8'-4'466'16,"8"4"-13"-16,0 0-26 0,0 0-23 0,0 0 6 15,-13 20-29-15,8-12-22 0,0 2-14 0,-1 1-22 16,1 3-29-16,0 1-5 0,0 1-22 15,-1 1-33-15,0-1-2 0,3 1-2 0,1 1-33 16,1-4-2-16,2 2-34 0,1-4 10 16,-1 1-17-16,3-1-13 0,2-1-8 0,1-3-23 15,2-2-38-15,3 3-70 0,1-5-25 0,2-2-51 16,0-2-11-16,2-2-127 16,0 0-44-1,2-3-26-15,3-3-63 0,-1-3-159 0,1 0-1 16,-3-1-2-16,2-1 65 0,-1 0 76 15,-3-1 84-15,1 1 24 0,-2 0 60 0,-1-1 101 16,-3 4 59-16,0 0 33 0,-3 3 66 0,-1-1 26 16,1 2 39-16,-9 6 17 0,7-7 46 15,-7 7-7-15,0 0 28 0,0 0 43 0,0 0-27 16,-18 23 12-16,6-7 30 0,-2 4-17 16,1 5-20-16,-4 4-9 0,-1 10 19 0,-2 2-44 15,3-4 0-15,-1 4-25 0,0-1-34 0,5-8 18 16,1-2-59-16,-2-1 8 15,3 1-66-15,-2-3-24 0,3 0-46 0,0-6-51 16,2-1 11-16,1-4-86 0,1-1-24 0,1-3-70 16,0-3-74-16,5-9-118 0,0 14-100 15,0-14-368-15,0 0 64 0,10 7 87 0,-10-7 92 16,20-4 63-16,-20 4 37 0,28-8 79 16</inkml:trace>
  <inkml:trace contextRef="#ctx0" brushRef="#br0" timeOffset="-36235.7">3779 11031 1308 0,'0'0'504'0,"0"0"-8"0,-15 0-17 0,15 0 30 16,0 0-50-16,0 0-11 0,0 0-31 0,0 0-3 15,1 20-17-15,-1-20-28 0,10 22 17 16,-3-7-15-16,3 5-56 0,4 6 8 15,6 13-34-15,2 2-33 0,5 2-44 0,4 3 11 16,2 10-207-16,4 3-16 0,0 4 0 0,2 0 0 16,-2 2 0-16,-6 2 0 0,-2 6 0 15,-7-3 0-15,-7 4 0 0,-5-12 0 0,-3-1 0 16,-4 1 0-16,-7 0 0 0,-2-4 0 0,-4-1 0 16,-7-4 0-16,0-2 0 0,-4-3 0 15,-4-5 0-15,-5-3 0 0,-1-6 0 0,-1-5 0 16,0-9 0-16,3-6-282 0,-1-4-343 15,11-2-125-15,-7-4-268 0,3-4 124 0,5 0 167 16,2-1-38-16,3-3 92 0,2 0 15 0,4-3 108 16,3-1 45-16,2-3 45 15</inkml:trace>
  <inkml:trace contextRef="#ctx0" brushRef="#br0" timeOffset="-27629.55">4934 11573 383 0,'0'0'141'0,"0"0"8"0,0 0 12 15,6-6 8-15,-6 6-44 0,0 0-9 16,0 0-4-16,0 0 21 0,0 0-15 15,5-9-11-15,-5 9 9 0,0 0 1 0,0 0-7 16,0 0 6-16,0 0 19 0,0 0 1 0,0 0-18 16,0 0-8-16,0 0 28 0,0 0-18 15,0 0-7-15,0 0-11 0,0 0 26 0,0 0-7 16,0 0-9-16,0 0 29 0,0 0-18 0,0 0 10 16,0 0 0-16,0 0-18 0,0 0 6 15,0 0-16-15,0 0 12 0,0 0-14 0,0 0 17 16,0 0 11-16,0 0-47 0,0 0 6 15,0 0 15-15,0 0-3 0,0 0-12 0,0 0 12 16,-7 40-23-16,6-29 1 0,-2 4 17 0,0 2-2 16,0 0 15-16,-1 1-16 0,1 7 11 15,-1 0-2-15,1 3-1 0,-1 6 3 0,3 0 10 16,-2 1 0-16,1 1-15 0,1-1-33 16,1-5-6-16,0 1 19 0,0-1-27 0,1-2-9 15,-1-1-54-15,0-2-26 0,2 0-36 16,-1-3-66-16,-1-4-59 0,2 0-139 15,-2 3-232-15,4-8-353 0,-2-1 68 0,4-4 91 16,3-1 78-16,-1-2 60 0,-8-5 53 0,23 1 64 16,-9-6 44-16</inkml:trace>
  <inkml:trace contextRef="#ctx0" brushRef="#br0" timeOffset="-27394.4">5156 11949 1418 0,'0'0'545'0,"0"0"-28"0,0 0-46 16,10-3-39-16,-10 3-50 0,0 0-39 16,0 0-31-16,0 0-43 0,0 0-41 15,0 0-29-15,-42 5-4 0,29-3-19 0,-3 0-14 16,2-2-20-16,-3 2-18 0,1-2-27 0,-2 0-38 16,1 0-41-16,-4 0 2 0,1-3-71 15,2 0-46-15,-2-1-59 0,4-2-67 0,0-1-110 16,-2-4-51-16,4-1-250 0,4 0-165 0,5-1 77 15,-1 0 151-15,5 0-43 0,2 0 87 16,3-2 33-16,3 0 66 0</inkml:trace>
  <inkml:trace contextRef="#ctx0" brushRef="#br0" timeOffset="-27006.85">5788 11274 1021 0,'0'0'443'0,"7"-6"-34"0,-7 6-56 15,8-7-2-15,-8 7-21 0,0 0-17 0,9-4-22 16,-9 4-12-16,0 0-28 0,0 0 0 15,0 0-13-15,0 0-10 0,3 24 13 16,-3-24-3-16,-5 23-8 0,2-8-18 0,-2 2-12 16,1 2 0-16,-1 0 17 0,0 4-32 0,-1-1-4 15,2 1 6-15,-2 0-31 0,1 3-12 16,0 0-16-16,1 0-3 0,-2 4-17 0,2 1-37 16,1-3-25-16,1-1-38 0,0 2-85 0,1 0-25 15,2 0-77-15,1-2-72 0,2-1-136 31,-3-1-125-31,5-1-453 0,1-1 105 0,3-3 75 16,2 0 52-16,3-2 55 16,3-1 100-16,-1-4 40 0,1 1 95 0,2-3-23 0</inkml:trace>
  <inkml:trace contextRef="#ctx0" brushRef="#br0" timeOffset="-26756.79">6138 12055 1261 0,'0'0'502'15,"0"0"-39"-15,19 3-40 0,-19-3-47 0,0 0-18 16,10 3-61-16,-10-3 0 0,0 0-10 16,0 0-41-16,0 0-24 0,-24 16-17 0,12-13-5 15,-4 0-26-15,-2 0-23 0,-1 0-13 0,-4-1-23 16,-3 1 18-16,-2 0-20 0,-2-1-16 16,-1 0-36-16,-1 1-32 0,-1 0-29 0,-5 0-46 15,-1 1-18-15,6-2-59 0,-5 3-15 16,0-1-90-16,1 1-36 0,-2-1-112 15,0 1-62-15,4 2-209 0,1 0-101 0,3 1 106 16,5 2 40-16,4-1 34 0,3 0 66 0,4 0 21 16</inkml:trace>
  <inkml:trace contextRef="#ctx0" brushRef="#br0" timeOffset="-26505.95">5478 12410 1069 0,'9'11'451'0,"-2"0"-47"0,1-2-20 0,-4 3-33 16,1-1 2-16,-2 3-61 0,-1 1 5 0,0 2-26 15,-2 3-22-15,0 1-34 0,0 5 25 16,-2 1-35-16,2 1-26 0,0-1 8 16,-1 2-31-16,0-2-18 0,1 1-7 0,-2 0-16 15,1-3-20-15,1 0-8 0,-2-5-33 16,1 1-67-16,-1-1-46 0,2-2-84 0,-1-2-62 15,-1-3-123-15,1-2-120 0,1-11-43 0,0 13-336 16,0-13 179-16,0 0 8 0,0 0 47 16,0 0 60-16,0 0 47 0,0 0 97 0</inkml:trace>
  <inkml:trace contextRef="#ctx0" brushRef="#br0" timeOffset="-26005.36">5417 12583 893 0,'0'0'415'0,"0"0"-24"0,0 0-48 16,0 0-13-16,0 0-38 0,10-19-5 0,-10 19-34 15,11-6 8-15,-3 1-33 0,0-1-31 16,2 0 8-16,4-1-10 0,-1 1-11 0,5-3-25 16,3 0 12-16,2 2-33 0,3-2-10 0,5 0 8 15,1 1-13-15,1 0-11 0,1 1-19 16,-5 3 1-16,-2 0 1 0,-3 0-3 15,-3 4-28-15,-1-3-2 0,-2 3 7 0,-3 3 5 0,-1 0-36 16,-6 2 6-16,1-1-29 0,-4 6 18 16,-2 0 6-16,-3-10 2 0,-5 21-8 0,-1-10-15 15,-1 3 5-15,-3-2-10 0,-5 2 5 16,2 1 20-16,-3 0 1 0,2-1-11 16,-3 0-16-16,6-3 6 0,-2-1-5 0,0 1 18 15,2-1 0-15,1 0 58 0,2-2-4 16,2-2 9-16,2 1 11 0,4-7-10 0,-3 15-8 15,3-15-20-15,7 14-9 0,2-6 27 0,0-1-39 16,4 1-13-16,1-1 42 16,3-1-32-16,1 2-10 0,0-2 24 0,4 2-14 15,-5-2-20-15,1-1-2 0,2 2 4 0,-1 0-20 16,-1-3 18-16,-1 3 6 0,0-3 6 16,1 1-45-16,-2 2-28 0,-1-3 10 0,1 1 10 0,-3-1-44 15,2-2-20-15,-2 0-69 16,1 0-15-16,-1-1-59 0,-13-1-49 0,24-3-100 15,-13-1-122-15,0-3-124 0,1 2-273 0,0-3 51 16,1 1 112-16,1-2 80 0,2 2 66 16,-2-2 31-16,4-1 98 0,-1-3 12 0</inkml:trace>
  <inkml:trace contextRef="#ctx0" brushRef="#br0" timeOffset="-25175.57">7036 11705 895 0,'0'0'269'0,"5"-9"-33"16,-5 9-24-16,0 0-5 0,2-11-35 0,-2 11 2 15,0 0-26-15,0 0 1 0,-11-14-11 0,2 11 16 16,-1 0-31-16,-7 2-13 0,-4 1-8 15,0 1 18-15,-10 5-2 0,-5-1-8 0,0 3 16 16,-1 1-11-16,-8 6-3 0,4-1 14 16,1 6-6-16,6-4 16 0,7 1-21 15,2 4 0-15,4-2-2 0,1 4 12 0,4-1-15 16,4 0 41-16,6-1-71 0,2-3 25 16,5 0-13-16,3 0-3 0,5-3-20 0,6-1-12 15,0-1 4-15,4-4 1 0,2-3-9 0,-1-5-9 16,4-1-13-16,3-5 20 0,-1-2-10 15,3-6 0-15,1-4-6 0,7-9 8 0,-2-2-21 16,-2-3-5-16,-4-4 17 0,0-1-19 16,-3-1 13-16,-4 1-2 0,0 0-11 15,-5 2 1-15,-5 4-9 0,-2 0 3 0,1 0 8 0,-3 0-5 16,-2 4-10-16,0 2-1 0,0 3 26 16,-3 2-20-16,0 3-26 0,0 2 22 15,-2 3-4-15,-1 11 19 0,-1-12-24 0,1 12 38 16,0 0-45-16,0 0 42 0,0 0-14 15,-20 31-1-15,16-15-10 0,0 2 11 0,0 4-6 16,-1 2 0-16,4 0-10 0,-1 1-3 0,1 1-2 16,4-2-30-16,-2-3-6 0,2-2-46 15,0-1-3-15,1-3-61 0,2-1-44 0,0-5-71 16,0-3-115-16,-6-6 4 0,15 1-426 16,-15-1 2-16,19-9 86 0,-6-1 83 0,0-1 74 15,1-3 77-15,1-1-5 0</inkml:trace>
  <inkml:trace contextRef="#ctx0" brushRef="#br0" timeOffset="-24874.81">7265 11238 1131 0,'0'0'512'0,"0"0"-62"0,1 40-12 16,1-21-31-16,-2 2-15 0,1 7-29 15,1 0-10-15,0 8-20 0,1 2-28 0,0 14-19 16,5-3-24-16,-1 0 14 0,1-9-23 0,0-9 2 15,2-1 15-15,-2-6-14 16,1-1-5-16,3-5 13 0,-3-4-55 0,4-3 14 0,1-4-39 16,-1-4-20-16,4-4-18 15,-2-5-33-15,5-4-18 0,2-5-95 0,1-6 0 0,-2-2 0 16,8-11 0-16,-5-4 0 0,-3 2 0 16,-6 3 0-16,-2 2 0 0,0 3-24 15,-5-1-152-15,0 4-19 0,-3 2-40 0,1 3-42 16,-2 4-50-16,-1 3-29 0,-3 2-31 0,0 11-36 15,-2-12-116-15,2 12-365 0,0 0 96 16,0 0 129-16,0 0 11 0,0 0 128 0,0 0 18 0,-19 30-3 16,16-19 110-16</inkml:trace>
  <inkml:trace contextRef="#ctx0" brushRef="#br0" timeOffset="-24671.75">7605 11643 1346 0,'0'0'450'0,"8"17"-17"15,-7-6 17-15,3 1-43 0,-1 4-40 16,1 2-32-16,-2-1-23 0,-1 3-33 0,0 5-2 16,1-1-47-16,-1 2-30 0,-1-5-1 15,0 5-25-15,0-3-30 0,-1 2-45 0,1-3-35 16,-2-3-53-16,2 0-80 0,0-2-82 0,-1-3-123 16,0-1-126-16,1-3-48 0,0-10-348 15,0 13 105-15,0-13 10 0,0 0 70 0,5 13 132 16,-5-13-13-16,0 0 86 0</inkml:trace>
  <inkml:trace contextRef="#ctx0" brushRef="#br0" timeOffset="-24437.02">7758 12153 1466 0,'6'6'456'0,"-6"-6"-24"0,0 0-50 0,1 12-52 16,-1-12-10-16,0 0-51 0,-18 9-16 0,4-5-28 15,-3 1 6-15,-5-3-42 0,-4 3-28 16,-4-3 1-16,-1 0-27 0,-5 1-22 0,1-3-5 16,-6 2 12-16,0 0-38 0,0-1-59 15,-1 0-5-15,1-1-70 0,-2 2-70 16,0-2-114-16,0 1-76 0,0 2-128 0,7-2-377 16,4 2 44-16,2-1 92 0,5 0 100 15,5 0 21-15,1 2 40 0</inkml:trace>
  <inkml:trace contextRef="#ctx0" brushRef="#br0" timeOffset="-23889.67">7169 12580 939 0,'0'0'369'0,"14"3"-6"16,-14-3-35-16,0 0-14 0,17 2-65 16,-17-2-11-16,0 0-16 0,0 0-24 0,0 0 14 15,0 0-40-15,0 0-16 0,-34 20-13 16,16-15-5-16,-6 1 0 0,-2 2-17 0,-5 2-29 16,-1 0 23-16,1 1 11 0,-2 3 7 0,3 1-26 15,-8 8 24-15,1-1-24 16,10 0-25-16,5-1 18 0,5-2-21 0,3 0 36 15,4 0-35-15,4-1-16 0,2-3-10 0,5-2 2 0,1-1 12 16,5-3-23-16,3-4 18 0,1-1-14 16,-11-4-21-16,32-2-12 0,-10-4-14 15,2-6 57-15,3-4-23 0,8-9-18 16,0-4-3-16,0-1-10 0,-4-1 67 0,1-4-62 16,-1-1-15-16,-3 0 18 0,1 1-16 0,-1 1 11 15,-4-1 10-15,-2 7 25 0,-6 3-50 16,1 1 20-16,-4 6-19 0,-1 0-6 0,-2 3 37 15,-1 3-22-15,-1 0-13 0,-2 5 51 0,-3 2-41 16,-3 5 61-16,0 0-64 0,0 0 29 16,0 0 5-16,0 0-16 0,-6 38 23 15,3-18-12-15,-2-2 23 0,2 6-39 0,0 0-5 16,0 1 28-16,2 0-25 0,-1-4 18 16,2 1-37-16,2-3-40 0,-1-1-15 0,3-1-83 15,1-3-27-15,3-4-116 0,-1-4-100 16,7 1-148-16,-1-5-317 0,1-2 78 0,4-2 83 15,1-3 38-15,3-2 113 0,5-3 2 0,-1-5 75 16,0 3 35-16</inkml:trace>
  <inkml:trace contextRef="#ctx0" brushRef="#br0" timeOffset="-23574.38">7730 12346 847 0,'0'0'391'0,"0"0"-19"0,0 0 4 0,-28 23-18 15,20-12-23-15,-3 2-17 0,0 4 22 0,-1 2-58 16,-1 2-24-16,0 1-9 0,-4 3-14 16,3-1-40-16,0-1-14 0,-1 5 6 0,4-3-5 15,-2-1-23-15,2-2-11 0,0-1-33 0,1 2 29 16,3-3-32-16,-2 1-9 0,1-2-26 16,2-2-6-16,0-2-3 0,2 0-5 15,1-2 8-15,3-1-7 0,0-1-66 16,0-11 43-16,7 20 5 0,1-13-28 0,3-2 10 15,2 2 21-15,1-2-72 0,3-4 2 0,2 2-10 16,1-3-33-16,3-1-33 0,-2-1-51 16,2 1-70-16,2-4-61 0,-1 0-100 0,-4 1-125 15,3-5-325-15,-2 2 58 0,0-4 95 0,0 2 147 16,-1-1-32-16,3 0 39 0,-5-1 53 16</inkml:trace>
  <inkml:trace contextRef="#ctx0" brushRef="#br0" timeOffset="-23402.55">7966 12600 1392 0,'0'0'443'0,"-21"5"-29"16,9 0-27-16,-3 1-21 0,-2 1 18 15,-7-1-90-15,-3-1-50 0,-3-1-14 0,-2-1-7 16,-1-1 35-16,1-1-140 0,-2-1-52 16,0-1-22-16,0-1-93 0,-4-1-76 0,7-2-152 15,4-1-168-15,-1 0-318 0,3-1 90 0,7 0 82 16,4 0 66-16,4 0 34 0,5 2 17 15</inkml:trace>
  <inkml:trace contextRef="#ctx0" brushRef="#br0" timeOffset="-7312.74">8552 11748 1328 0,'0'0'379'0,"-2"10"0"0,2-10-88 0,0 0-17 0,0 0-46 16,0 0 15-16,0 0-17 0,0 0 27 0,-6 9-20 16,6-9 20-16,0 0-27 0,0 0 12 15,0 0 23-15,0 0-21 0,0 0 1 0,0 0-34 16,0 12 11-16,0-12-12 0,0 13 0 0,0-13 12 16,3 18 7-16,-3-4-38 0,0 3 30 15,-3 2 11-15,3 3-26 0,0 5-5 0,-1 0-7 16,-1 3-29-16,2 5 5 0,-1-1-96 0,-1 2-70 15,1-3 0-15,0 1 0 16,-1-6 0-16,1 6 0 0,-2-5 0 16,0 0 0-16,0-2-16 15,2-2-322-15,-1-5-156 0,12 1-192 0,-13-6-330 16,3-3 74-16,3-2 113 0,-3-10 86 0,7 10 42 16,-7-10 105-16,16-1 50 0,-16 1 24 0,17-12 62 15</inkml:trace>
  <inkml:trace contextRef="#ctx0" brushRef="#br0" timeOffset="-7129.39">8721 12172 1423 0,'7'-7'550'0,"-7"7"-48"0,0 0 15 15,8-5-95-15,-8 5-43 0,0 0-10 0,0 0-47 16,0 0-7 0,0 0-46-16,-25-7-13 0,12 5-46 0,-1 0-11 15,-3 1-12-15,1-1-18 0,-3-3-54 0,-3 2-30 16,1 0-37-16,0 0-40 0,1-1-82 15,-1-1-44-15,1-2-69 0,2 1-130 0,-2 0-193 16,6-1-401-16,1-4 69 0,8 0 69 0,3 1 105 16,2-1 151-16,7-2-26 0,3 0 80 15</inkml:trace>
  <inkml:trace contextRef="#ctx0" brushRef="#br0" timeOffset="-6692.57">9454 11769 1441 0,'12'-2'478'0,"-12"2"-43"0,12-3-20 0,-12 3-74 15,0 0-34-15,0 0-33 0,0 0-21 16,0 0 6-16,0 0-34 0,-48 5-44 16,24 0 4-1,-1 4-9-15,-8 0 4 0,0 2-4 0,-13 5-32 0,8-1 17 16,5-2-31-16,1 0 3 0,2 2-12 0,0 1 2 16,4-2 33-16,0 4-5 0,2-1-21 15,4 3 11-15,2-1-15 0,4 0-4 0,3-1-14 16,4 2-18-16,2-2-11 0,4-1 26 15,1 0-13-15,4-1-18 0,2-1-18 0,2-1 1 16,6 2-11-16,2-4-10 0,4 1-23 0,1-2-34 16,0 0-20-16,3-3-49 15,0-1-30-15,0-1-44 0,-1 2-17 0,-2-4-70 0,0 1-31 16,-4-3-68-16,0 0-152 0,7-1-28 16,-11-1-386-16,1 0 107 15,-1-3 41-15,0 1 87 0,3-4 72 0,-1 0 53 16,-1-4 90-16</inkml:trace>
  <inkml:trace contextRef="#ctx0" brushRef="#br0" timeOffset="-5629.79">9914 11553 931 0,'0'0'336'0,"0"0"-47"16,0 0-23-16,5-6-18 0,-5 6-22 0,0 0-27 15,0 0-20-15,0 0 3 0,0 0-5 16,-17-13-16-16,17 13 8 0,-17-3-18 15,17 3 26-15,-24 3-39 0,10-1 15 0,-4 4-22 0,1-1-1 0,-4 2-4 16,-2 3 2-16,3-2 28 0,-2 2-28 0,-2 1-15 16,3 1 2-16,1 2-20 0,1 2 22 0,5 2 14 15,-1 0 51-15,5 2-80 0,-1-3-12 16,3-1-21-16,4-1 0 0,1 3 28 0,2-3 5 16,4 1 11-16,-3-4-21 0,4 2-5 15,0-4 31-15,3 0-28 0,2 0 32 16,-1-3-14-16,2 0-24 0,3-4-2 0,0 0 21 15,-13-3-24-15,29-6-30 0,-10-1 7 16,-2-3-13-16,4-3 6 0,1-6-18 16,-2-1 15-16,1-2-20 15,-1-2 4-15,-1 0-9 0,-1-2 9 0,-2 1-22 16,2-1-3-16,-3 1-12 0,-2 0 1 0,0 1-1 16,-3 3 4-16,-2-1-4 0,-1 1 30 0,-2 3-34 15,-1 1-4-15,0 2 5 0,-3 2 10 16,-1 1 18-16,0 12-26 0,-1-15-15 0,-3 8 10 15,4 7-18-15,-9-6 13 0,9 6 16 0,0 0 20 16,-17 17 7-16,9-5-17 16,4 4-3-16,-2 2 16 0,0 2-1 0,2 3 6 0,1 1 4 15,2 2 6-15,-1 1-41 16,0 0 18-16,4 0-5 0,0 0 17 16,0-1-27-16,1-3 22 0,2-2-38 0,-2-2-10 15,2-2-64-15,1-5-44 0,-1-2-25 16,2-3-69-16,-7-7-83 0,12 5-127 0,-12-5-174 15,0 0-354-15,27-9 108 0,-19 1 108 0,5-1 50 16,-2-3 14-16,1 2 163 0,3-5-20 16,-2-1 74-16</inkml:trace>
  <inkml:trace contextRef="#ctx0" brushRef="#br0" timeOffset="-5162.23">10035 11250 1528 0,'0'0'476'0,"0"0"-56"0,0 0-21 16,0 0-38-16,0 0-23 0,26-15-44 15,-19 10-12-15,-7 5-42 0,17-7-35 0,-6 3-11 16,-1-1-4-16,2 1-6 0,1 1-25 15,-1-1-29-15,2 0 24 0,-1 2-3 0,-1-1-15 16,1 2-6-16,-13 1 8 16,20-2-53-16,-20 2 5 15,15 1-3-15,-15-1-21 0,0 0 24 0,14 9-60 0,-14-9 27 16,0 13-9-16,0-13-14 0,0 0 7 16,-11 19-16-16,6-11 6 0,-1 0-13 0,0 0 15 15,-2-1 18-15,1 2 13 0,1-1 3 0,0 0 10 16,1 2 7-16,-2-2 31 0,1 2-23 15,3-1 21-15,0 1-11 0,3-10 16 0,-3 18-13 16,5-8-20-16,-2-10-9 0,3 20 6 16,0-10-13-16,2 0-22 0,2 0-47 0,-1-2 0 15,1-1 0-15,2 2 0 0,-1-1 0 0,2-1 0 16,-2 0-123 0,1-2-49-16,-1 2-35 0,1-3-90 0,-9-4-90 15,13 4-163-15,-13-4-126 0,14 1-261 0,-14-1 88 16,0 0 40-16,18-9 82 0,-8 4 107 15,-3-3 24-15,2 0 104 0,0-2 22 16</inkml:trace>
  <inkml:trace contextRef="#ctx0" brushRef="#br0" timeOffset="-4860.17">10383 11284 1098 0,'-6'35'506'0,"5"-23"17"15,2 4-29-15,-2 1-36 0,2 2-13 16,-1 1-35-16,0 2-47 0,2 4 3 15,1 1-36-15,-2 0-17 0,3-1-16 0,-2 2-29 0,5 4-12 0,-3-5-46 0,0-2 3 16,0-1 4-16,-1-6-25 0,2 1-23 16,-3-4-25-16,3 0 53 0,-4-5-44 0,4-1-25 15,-5-9-30-15,9 6 29 0,-9-6-9 0,0 0-44 16,21-12-50-16,-12 0-24 0,2 0 0 16,0-4 0-16,1-3 0 0,1 2 0 15,-1-3 0-15,-2 2 0 0,3 0 0 0,-3 0-52 16,0 1-140-16,-2 2-51 0,2 3-54 15,-3-2-71-15,-1 4-180 0,-2 2-56 0,0 1-325 16,-4 7 63-16,7-7 86 0,-7 7 142 16,0 0-12-1,0 0 100-15,0 0 38 0,0 0 31 0,0 0 56 0</inkml:trace>
  <inkml:trace contextRef="#ctx0" brushRef="#br0" timeOffset="-4009.9">10573 11824 1046 0,'0'0'407'0,"0"0"-12"0,0 0 1 16,0 0-37-16,-2 36-27 0,2-36 4 0,-4 20-37 16,1-9-17-16,0 1-31 0,0-1-8 0,2 1-31 15,-2 1-20-15,0 2-18 16,-2-3-30-16,0 4-37 0,1-1-40 0,1-1-85 15,-1 3-92-15,0-4-128 0,7 3-185 0,-6-4-437 0,1 2 110 0,2-1 141 16,0-13-31-16,5 20 113 0,0-11 5 0,1 0 43 16</inkml:trace>
  <inkml:trace contextRef="#ctx0" brushRef="#br0" timeOffset="-3764.02">10662 12183 1377 0,'0'0'440'0,"0"0"-23"16,0 0-46-16,0 0-25 0,0 0-1 0,-37 14-84 15,21-14 26-15,1 0-67 0,-6-1-10 0,-5-1-28 16,-1 1-11-16,-6-2-35 0,-4-1-16 16,-3 2 3-16,0-2-46 0,-2 2 10 0,-2 1-46 15,1-1-49-15,-2 2-30 0,3 0-75 0,-2 3-12 16,0-2-154-16,1 2-115 0,2-1-415 15,2 2 31-15,7-2 135 0,1 1 42 0,2 1 68 16,7-2 98-16</inkml:trace>
  <inkml:trace contextRef="#ctx0" brushRef="#br0" timeOffset="-3178.79">9709 12660 929 0,'0'0'304'0,"0"0"-25"0,0 0-33 0,0 0 5 15,0 0-31-15,-34 4 26 0,20-3-57 16,-6 0-7-16,0 4-11 0,-1-2-17 0,-5 3-21 16,1 2 13-16,-5 4-3 0,1 0-12 0,0 4-11 15,3 2-20-15,1 0-5 0,1 2 17 16,3 1-35-16,6 1 18 15,-1-5-31-15,6 1 5 0,1-3-8 16,4-4 31-16,4-2-30 0,1-9 17 0,0 0-45 16,14 13 12-16,-14-13-28 0,25-5 10 0,-5-3-10 15,1-5 38-15,5-5-28 0,9-5-7 16,-1-3-4-16,0-1 9 0,0-1 12 16,-3 0 3-16,-1-2-30 0,-6 6 7 0,-5 2-13 0,0 2 18 15,-4 1 5-15,-2 4 15 0,-3 1-37 0,1 1 6 16,-2 0 1-16,-1 0 0 0,-1 3 7 0,-1 2-12 15,-2 2-3-15,-4 6 21 0,6-8 5 16,-6 8 22-16,0 0-22 0,0 0 7 16,0 0-2-16,-9 38-5 15,5-21-3-15,-3 6 8 0,3-1-10 0,-3 2 2 16,2 0-21-16,3 0 4 0,-1 0-17 16,0-5 14-16,1 0-64 0,1-1-64 0,2-5-129 15,1-1-222-15,1-3-409 0,-3-9 86 16,13 10 136-16,-5-9 8 0,-8-1 74 15,27-4 85-15,-9-3-6 0</inkml:trace>
  <inkml:trace contextRef="#ctx0" brushRef="#br0" timeOffset="-2893.16">10025 12504 1331 0,'0'0'404'0,"0"0"-5"0,-24 23-5 16,15-13-20-16,-1 3 31 0,-2 2-70 0,1 3-13 0,0-1-20 15,1 4 1-15,-1-1-9 0,2 1-13 16,0 2-14-16,0 0-19 0,3 1-13 16,0-1-2-16,3 1-2 0,2-3-37 0,1 0-4 15,1-2-47-15,2 0-10 0,2-1-10 0,2-2-8 16,1-2 8-16,3 0-28 0,1-5-62 16,3 0-12-16,1-2-85 0,2-3-44 0,2-1-51 15,0-5-102-15,1 1-74 0,-1-5-175 16,-2 0-227-16,3-2-166 15,2 0 86-15,-5-2 90 0,3 2 57 16,-2-3 45-16,-5 2 103 0,1-1 36 0,-2-2 107 16</inkml:trace>
  <inkml:trace contextRef="#ctx0" brushRef="#br0" timeOffset="-2745.27">10243 12743 962 0,'0'0'289'0,"-24"0"11"0,10 0-39 15,-2 0-28-15,0 0-29 0,-2-2-4 0,-3 4-16 16,0-4-43-16,1 4-87 0,-2-5-92 15,1 2-190-15,0 0-253 0,2-2-98 0,4 1 93 16,2-1 12-16,3 0 118 16</inkml:trace>
  <inkml:trace contextRef="#ctx0" brushRef="#br0" timeOffset="-2313.84">10143 12477 1041 0,'17'-2'425'0,"-17"2"-38"0,14-2-16 0,-14 2-41 16,20-4-41-16,-10 1-35 16,1 1 14-1,-1 0-29-15,-10 2 17 0,24-4-52 0,-14 3 11 0,-10 1-38 0,21-2 2 16,-8 2-5-16,-13 0-15 0,15 3-8 15,-15-3-41-15,13 6-26 0,-13-6 11 0,8 11-16 16,-8-11-2-16,0 15-13 0,0-15 28 0,-4 15-48 16,4-15-1-16,-6 18 14 0,2-9 7 15,0-1-11-15,4-8-18 0,-7 13-11 0,3-7 22 16,4-6-17-16,-6 12 14 0,6-12 6 0,-4 9-26 16,4-9 28-16,-2 9-8 0,2-9 11 15,0 0-15-15,0 0 32 0,10 15-35 16,-10-15-8-16,14 3 6 0,-14-3-22 15,17 3 19-15,-3-3-31 16,-14 0 5-16,27-1-28 0,-13 1-20 0,3 0-21 0,-1 0-18 16,1-1-46-16,-3 0-54 0,3-1-84 15,-3 0-62-15,0-1-76 0,3 1-111 0,-4-3-312 16,-2 1 77-16,5-2 67 0,-4 0 71 0,1 0 65 16,1-1 55-16,-1 0 157 15</inkml:trace>
  <inkml:trace contextRef="#ctx0" brushRef="#br0" timeOffset="-1893.6">11035 12086 1535 0,'0'0'494'0,"0"0"-51"0,0 0-33 16,0 0-37-16,0 0-45 0,0 0-11 0,0 0-61 15,0 0-5-15,25-21-41 0,-21 16 0 16,5-1-5-16,-1 0-18 0,1-2-52 0,1 0-55 16,1 0-34-16,-1-1-49 0,1 1-53 15,2-1-87 1,-3 1-142-16,2 1-78 0,-3-1-484 15,-1 2 63-15,1 1 88 0,-9 5 69 0,15-6 49 0,-6 3 53 16,-9 3 79-16</inkml:trace>
  <inkml:trace contextRef="#ctx0" brushRef="#br0" timeOffset="-1696.05">11039 12183 1507 0,'0'0'522'0,"0"0"-38"0,7 15-44 15,-7-15-20-15,7 5-59 0,-7-5-26 16,0 0-43-16,0 0-46 16,17-2-21-16,-17 2-33 0,0 0-43 0,19-8-60 0,-13 3-45 0,-6 5-47 0,16-10-94 0,-9 5-64 15,2-3-136-15,0 3-133 0,1-2-387 16,2-2 31-16,-1 1 95 0,3-1 79 0,1-2 75 16,-2 2 43-16</inkml:trace>
  <inkml:trace contextRef="#ctx0" brushRef="#br0" timeOffset="-1300.01">11464 11653 796 0,'0'0'353'0,"-15"-3"-38"0,15 3 10 0,-17 3-8 15,17-3-12-15,-19 7-24 0,5 2-35 0,3 0 33 16,-2 1-31-16,3 3-7 0,3 3-11 16,0 2-10-16,-1 2-2 0,6-1-29 0,1 1 24 15,0 0-26-15,3-4-21 0,1 1 11 16,4-3-1-16,-3-1 27 0,4-4-52 0,1-1-39 16,1-5 52-16,-10-3-54 0,22 2-8 15,-22-2-9-15,26-10 24 16,-10 2-40-16,0-5-18 0,0 1-3 15,-3-3-2-15,3 0 0 0,-5-1-18 0,-4 2-29 0,-1-3-4 16,-1 1-24-16,-3-1 9 0,-4 0-47 16,-2 0-46-16,1 0-31 0,-4-1-2 15,1 3-54-15,-3 0-46 0,-1 4-41 0,-2 2-72 0,2-1-56 16,-1 5-43-16,1-1-387 0,0 3 71 16,-1 1 73-16,11 2 50 0,-15-2 88 0,15 2 48 15,-16-2 54-15</inkml:trace>
  <inkml:trace contextRef="#ctx0" brushRef="#br0" timeOffset="971.34">11535 10192 642 0,'4'-9'264'0,"-4"9"-21"0,0 0-21 15,4-11 1-15,-4 11 13 0,0 0 15 16,3-11-31-16,-3 11-3 0,0 0-25 0,0 0 3 16,5-7 2-16,-5 7-3 0,0 0-40 15,0 0 51-15,0 0-52 0,0 0-7 16,0 0-5-16,0 0 2 0,0 0-27 0,0 0-14 16,-8 38-18-16,3-27 29 0,2 4-16 15,-3 1-25-15,1 0 18 0,-1 4-9 0,2 0-6 16,-2 3 19-16,3-1-7 0,-4 1 23 0,5-2-22 15,-3 3 6-15,1-2-22 16,2-1 0-16,1-2-3 0,0 1-3 0,1 2 20 0,0-3-36 0,0 2 29 0,0-3-35 16,1 1-1-1,0 1 39-15,1-1-64 0,0 1 15 0,0-2-15 0,0 2 0 16,-1 0-13-16,3 2 3 0,-2-1 28 0,3-2-3 16,-3 1-28-16,-1 0 0 0,2-3 3 15,-2 4 23-15,3-2-24 0,-2-1 4 0,1 2-32 16,0-3 19-16,2 2 2 0,-3 0 10 15,2 0 46-15,-1-2-53 0,0 1-8 0,-1-1 28 16,3 2-41-16,-4-1 36 0,2 0-36 0,1 0 33 16,-4-1-10-16,2-1-12 15,-1 2 14-15,1-2-17 16,-1 0 33-16,-1 0-13 0,1-2-15 0,-1 1 13 0,0-1-26 0,0 1 54 16,3-1-36-16,-3-1 0 0,2 2-13 15,-2-3 28-15,0 2-30 0,2-2 25 0,-2 2 11 16,2-1-19-16,-1 0-25 0,0-1 3 0,2 1 7 15,-1-1 31-15,2 0-13 0,-2 0 10 16,-1 0-33-16,2 0-25 0,0-2 74 0,-3-10-37 16,6 22 1-16,-3-14 46 0,0 2-46 15,-3-10 5-15,6 19-18 0,-2-12-2 0,-4-7 15 16,5 14 25-16,-5-14-12 16,5 15-24-16,-5-15-7 0,6 11 11 15,-6-11 14-15,3 14-17 0,-3-14 17 0,2 12-9 16,-2-12-14-16,0 16 11 0,0-16 5 0,0 15 2 15,0-15-9-15,0 17-6 16,-2-9 15-16,2-8 24 0,-2 18-24 0,1-8 3 0,1-10-18 16,-2 18 3-16,1-7-3 0,1-11 10 0,-4 16-10 15,2-8 28-15,2 2-15 0,0-10-13 16,-2 16 6-16,2-16 35 0,-3 12-29 16,3-12 1-16,-2 15-2 0,2-15-21 0,-3 12 7 15,3-12 16-15,-3 12 7 0,3-12 4 16,-2 14-27-16,2-14 11 0,-3 14 18 15,3-14 25-15,-2 14-28 0,2-14-2 0,-1 12 25 0,1-12-21 0,-3 15-2 16,3-8-17-16,0-7 24 0,-5 16 9 0,5-16-21 16,-3 15 15-16,1-8-30 0,2-7-6 15,-1 18 6-15,0-11-5 0,1-7 25 0,-2 18-13 16,2-10-10-16,0-8-2 0,0 18 15 0,-2-9-24 16,2-9 27-16,-2 17 7 0,2-17-33 15,-2 16 20-15,2-16 18 0,-1 17-28 0,1-17 16 16,-3 17 2-16,2-7-26 0,-1 0 3 0,0 0-2 15,0 1 17-15,-2-1 5 0,1 1 14 16,0 1-14-16,1-1-7 16,0 1 2-16,-1-3-15 0,3-9-1 15,-3 21 10-15,2-11 39 0,-1 1-30 0,0 0-5 16,0-1 5-16,2-10-3 0,-1 22 25 16,-1-10-18-16,2-1 6 0,0 1 5 0,0 0-24 15,0 3 30-15,0-3-3 0,0 2-18 16,0-1 43-16,0 1-53 0,0 2 20 0,0-4-12 0,0 3 40 15,0-1-61-15,2 0 58 16,-2 0-36-16,0 1-16 0,1 2 17 0,1-4-5 16,0 4 10-16,-2-3-8 0,0 0-2 0,2 0 5 15,-1 0-16-15,1 1 39 0,1-1-33 16,0 3 33-16,-1 0-28 0,-2-1-8 16,2-3 2-16,-1 5 11 0,1 1 5 0,-2-2-13 15,1 4 29-15,0-4-39 16,2 3 15-16,-1-2-2 0,0 1 18 0,-2-2 9 15,3 1-11-15,-2 0 8 0,2-4-10 0,-1 3-12 16,2-1 12-16,-1-1-16 0,0 1 43 16,5 1-23-16,-5-1 17 0,3-1-22 0,-2 1-11 15,3 2 16-15,-1-2 22 0,4 3 1 16,-2 0 8-16,1-1-34 0,-1 0 23 0,0 1-23 16,2-1 36-16,0 1-28 0,0 1-1 0,0-1 29 15,-1 0-71-15,1 2 35 0,-2 0 10 16,0 0 18-16,3 2-43 0,-2-2-3 15,-3 2-2-15,1 0 51 0,3 1-39 0,-3-2-2 0,3 6 21 0,-3-5-9 16,2 7 14-16,-3-5-26 0,1-2-3 0,2 6 3 16,-2-4 28-16,0 3 2 0,0 1-40 0,1 0 15 15,-2-4 54-15,2 5-36 0,-3 2-21 16,1-3-7-16,-2 3 10 0,4-2 8 0,-4-4 4 16,3-1 4-16,-3 1-8 0,0-1 43 15,1-4-54-15,-1-2-15 0,4 0 23 0,-6-1-2 16,4 0-1-16,-2-4-7 0,3 2 28 0,-4-1-23 15,4-1-10 1,-1-2 5-16,-1-1-3 0,-1 1 3 16,0-2 5-16,1 0 13 0,0 0 2 0,-1 1-22 0,1-1 12 15,0-1-13-15,-1 1 75 0,0-1-88 0,-4-9 14 16,9 16-37-16,-6-9-2 0,-3-7-8 0,5 13 11 16,-5-13-11-16,4 11-115 0,-4-11-54 15,6 7-130-15,-6-7-90 0,0 0-314 16,0 0-73-16,0 0 96 0,0 0 27 0,14-24 85 15,-7 15 67-15,2-4 68 0</inkml:trace>
  <inkml:trace contextRef="#ctx0" brushRef="#br0" timeOffset="3054.56">11545 10303 317 0,'0'0'159'0,"0"0"-6"16,0 0 6-16,0 0 15 15,0 0-18-15,13-29 36 0,-13 29-20 0,0 0-14 0,0 0-9 0,3-10-24 16,-3 10 1-16,0 0 19 0,5-13-27 0,-5 13 15 16,4-9-33-16,-4 9-3 0,4-11 6 0,-4 11 15 15,7-12-24-15,-5 6-2 0,4-1-15 16,-6 7-8-16,11-14 11 0,-3 5 2 0,0 0-16 15,3-1 11-15,-1 2-11 0,1-2 19 16,2-1-11-16,0 1 13 0,2 0-28 16,1-1-8-16,2 0 6 0,-2-1-4 0,0-1-7 0,3 2 3 31,-3-2-11-31,-1 1 16 0,2-1-21 16,0 1 3-16,-3-1-18 0,2 2-15 0,-3-2 15 15,1 1 2-15,-2-1 8 0,2 0-10 0,0-1-13 0,-1-1 6 16,0 1-1-16,1-1-2 0,0 1 7 0,0-1 36 15,3 1-56-15,-3 0 36 0,-1 3-31 16,1-3 7-16,-1 3 29 0,-4-1-49 0,3 1 3 16,-2 2 0-16,0-1 25 0,3 2-10 0,-4-1-5 15,-3 1 8-15,2 1-16 0,1-1 3 16,-2-1 33-16,1 2-25 0,-2-2-8 16,-2-1 28-16,2 2-46 0,-2-1 15 0,3-1-5 15,-3 1 21-15,2-1-23 0,0 2 2 16,-3-2 5-16,3 2 11 0,-2-1-1 15,0 1-12-15,4 0 5 16,-8 8 5-16,9-16 3 0,-5 9 22 0,1 1-27 0,-5 6 2 16,8-13-11-16,-6 6 1 0,-2 7 13 0,8-10 12 15,-8 10-7-15,5-11-19 0,1 4-1 0,-6 7 22 16,6-11-23-16,-6 11 49 16,8-10-54-16,-8 10 15 0,4-11 6 0,-1 3-16 15,-3 8 18-15,6-13 3 0,-2 4-16 0,-1 1 21 16,1-1-18-16,-4 9 18 0,10-16-26 15,-6 10 10-15,2-2-9 0,1-1 22 0,-1 2-2 16,-2-1 15-16,2-1-34 0,-1-1 11 0,1 1-23 16,0-2 39-16,2 0-1 15,-4 1-10-15,3-2-2 0,-1-1-19 0,-1 1 1 0,1-1 25 0,0 0-2 0,0-1-3 16,-1 1-10-16,1-2 20 0,0 0-27 16,2 2 27-16,-4-1-18 0,1-1-4 0,1 0-1 15,-1 2 16-15,2-2 2 0,-1-1-10 0,-3 1-8 31,1-1 8-31,0 0-13 0,1 1 21 16,-3-2-21-16,5 1 21 0,-6-2-23 0,5 0 12 16,-6 0-15-16,4 2 13 0,-4-1 25 0,0 0-22 15,2 0-8-15,-2 0 12 0,1 0-12 16,-1 1 36-16,0 1-44 0,0 1 43 0,0-4-35 16,-1 3 41-16,1-1-52 0,-2-1 24 0,0 1-6 15,0 0-7-15,-2-1 10 0,1 1 5 0,-2 0-10 0,-1 0 15 16,1 1-20-16,-1 0-3 15,-1-1 6-15,0 1-1 0,0 2 8 0,-2-3-5 16,1 5 12-16,-2-3-7 0,1-1 0 0,-1 1 11 16,0-1-1-16,-3 1-15 0,2 0 18 15,-3-3-6-15,-2 1 1 0,2 0-5 0,-1-1-1 16,-1 1-25-16,-1 0 15 0,-1 0 6 0,1 0-3 16,2 2 35-16,-4-2-55 15,0-1 22-15,1 2-10 0,1 2 8 16,0-3 5-16,-1 1 5 0,0 2-20 0,0-4 13 15,-1 0-9-15,-4-2 34 0,2-2-28 16,1 2 8-16,-2-1-21 0,-1-1 2 0,0-2 19 16,2 1 30-16,-7-9-28 0,0 1-5 0,5 5-15 15,2 1 23-15,2-1-18 0,2-1 22 16,0 1-19-16,1-3 12 0,-7-7-5 0,7 2 0 16,1 5 2-16,2 0-4 0,0-1 7 15,-3-11 3-15,3 5-11 0,0 4-7 0,-4-10 7 16,-1 0 21-16,3-1-5 0,0 1-11 15,-2 0-9-15,-1 0-9 0,1 1 14 0,0 0 2 16,1 8 18-16,5 4 10 0,2 1-38 16,-3 4-3-16,5 1 5 0,1 2 8 0,-3 3-25 0,4 0 9 0,-2 1-30 15,3 1 3-15,-1 3-37 0,1-1-4 0,-2 3-93 16,0-3-135-16,3 0 5 0,-2 2-400 0,0-1 14 16,-3-1 124-16,4 1 22 0,0 2 83 15,3-3 34-15</inkml:trace>
  <inkml:trace contextRef="#ctx0" brushRef="#br0" timeOffset="21451.82">2069 15725 215 0,'0'0'71'0,"0"0"52"0,0 0-46 0,0 0-16 16,0 0 21-16,0 0-38 15,0 0-21-15,0 0-23 0,0 0 33 0,0 0-51 16,0 0 3-16,0 0 20 0,0 0-23 0,0 0 8 16,0 0 17-16,0 0-9 0,4-9 7 15,-4 9 8-15,0 0 12 0,0 0-4 0,0 0 12 16,0 0 54-16,0 0 10 0,0 0 6 0,0 0-1 15,0 0-2-15,0 0 46 0,0 0-21 16,0 0 8-16,8-5-7 0,-8 5-6 0,0 0 16 16,0 0-16-16,0 0-10 0,0 0 26 15,0 0-8-15,0 0-5 0,0 0-18 0,0 0 5 16,0 0-13-16,0 0-18 0,0 0 11 16,0 0 0-16,0 0-11 0,0 0 8 0,0 0 0 0,0 0 20 0,0 0-17 15,0 0 2-15,0 0 5 0,0 0-12 0,0 0 12 16,0 0-10-16,0 0 3 0,0 0-1 15,0 0-20-15,6-7-5 0,-6 7-2 0,0 0-6 16,0 0-2-16,0 0-5 0,0 0 9 16,0 0-22-16,0 0 16 0,0 0-14 0,2-12 0 15,-2 12 1-15,0 0-24 0,0 0 8 16,0 0-10-16,-11-13 53 0,11 13-45 16,-9-7-3-16,3 0 18 0,-1 3-34 0,-3-1 19 15,3-1-16-15,-1 3 23 0,-2-2-13 16,-3 1 34-1,0 0-36-15,-2 2 15 0,-1 0-5 0,-3-1 8 0,0 2-8 0,-2 2 15 16,-3 2-5-16,-6 1-22 0,-7 4 24 16,2 1-11-16,-14 10 4 0,2 0 13 0,-1 5-13 15,0 2 20-15,3 1-2 0,0 7 31 16,4-2-41-16,1 2 20 0,2-1 1 16,4 4-6-16,3-1-10 0,5-3 8 0,2 0-15 15,7-5 13-15,5-3 5 0,9-4-19 0,-1-2-25 16,4 0 35-16,5-1-20 0,8 4 0 15,7-4 13-15,16 8 5 0,7-4-33 0,8-3 4 16,1-3 6-16,6-2 0 16,-1-4-2-16,3-3-4 15,-3 0 17-15,5-4-60 0,-14-2-28 0,-7-1-36 0,1-1-61 16,-3-2-84-16,-8-1-234 0,0 1-422 16,-2-2 77-16,3 0 89 0,3-1 75 0,-1-1 177 15,0-1-65-15,-1-2 0 0,1-1 85 0</inkml:trace>
  <inkml:trace contextRef="#ctx0" brushRef="#br0" timeOffset="23169.9">2952 15151 1172 0,'6'4'504'0,"-6"-4"-56"0,11 5-26 0,-11-5-25 0,14 6-18 16,-14-6-39-16,15 6-32 0,-15-6 9 15,16 2-38-15,-16-2-10 0,18-1-36 0,-18 1-39 16,19-5-20-16,-9 0 8 0,0-2-18 16,-2-3-36-16,0-2-16 0,-3-1 6 0,1-1-3 15,-5 0-15-15,-4-3-15 0,-1 3-16 0,-3 0 15 16,-3 0-27-16,-7 2 4 16,-1 2-12-16,-5 2-3 0,-2 4-3 0,-3 2-20 15,-3 5 18-15,-5 3 5 0,-11 6-7 0,-1 5-3 16,1 5-21-16,3 4 3 15,4 3-3-15,-1 3 16 0,9 2 5 16,5-1-3-16,8-4-23 0,7-2 93 0,6-2-75 16,6 0-18-16,6-4 5 0,6 1 19 0,7-1 17 15,8-3-31-15,7-6 6 0,8-6 0 0,3-6 58 16,22-10-48-16,13-10 15 0,0-5 3 16,-3-6 0-16,-1-10-14 0,-9-3-11 0,-5-8 24 15,-3-5-42-15,-11 0 1 16,-3-3-6-16,-5-1 4 0,-4 2-20 0,-7-2 38 15,-8 12 0-15,-2-4-44 0,-2 1 19 0,-3 0-23 16,-1 4-16-16,-5 7 28 0,-4 11 11 16,-2 4-37-16,-1 8 16 0,-4 2 13 0,1 7 28 15,-7 4-48-15,9 5 4 0,-27 10 34 0,5 9-26 0,-12 8 13 0,1 10 8 16,-8 12-13-16,-1 6 15 0,4 5-20 16,2 4 15-16,2 4 0 0,5-3 3 15,3-1-3-15,10-10-23 0,4-2 33 0,6-1-15 0,6-11 0 16,6-8 18-16,5-1-28 0,5-6 46 15,6-4-82-15,5-5-8 0,4-2-66 16,3-8-75-16,-1-2-35 0,2-4-34 0,6-6-89 16,14-5-146-16,3-1-52 0,-4-3-426 15,-5-3 158-15,1 0 22 0,-5-2 111 0,0 1 29 16,-5-1 53-16,-6 3 94 0,5-5 31 16</inkml:trace>
  <inkml:trace contextRef="#ctx0" brushRef="#br0" timeOffset="23718.97">3998 14291 1494 0,'0'0'574'0,"0"0"-34"0,0 0-64 16,0 0-31-16,0 0-38 0,19-16-38 15,-8 12-24-15,-1 1-45 0,1-2-3 16,0 1-31-16,2-1-23 0,4-1-12 0,0 5-11 15,1-3-44-15,2 2-45 0,0 1 25 16,-2 0-20-16,0 1-19 0,0 2-9 0,-4 4 15 16,0-3-28-16,-5 7-37 0,-2 1 12 0,-3 4-30 15,-8 1 27-15,-1 1-23 0,-3 5 9 0,-6 3-19 0,-6-1-4 0,-5 9-4 16,-5-1 25-16,0-4-7 0,6-3-9 0,1-4-19 16,2 2 27-16,-1-3-4 15,3-1 25-15,-1 3 20 0,5-4 8 0,2-2-40 16,2-1-52-16,0-1 0 0,4-3 0 0,-1 0 0 15,6 0 0-15,0-2 0 0,2-9 0 16,4 19 0-16,2-12 0 0,3-1 0 0,5 2 0 16,0-2 0-16,3-1 0 0,1 1 0 15,2-2 0-15,1 1 0 0,1 2 0 0,-3-3-57 16,2-1-288-16,-4 0-195 16,3 2-559-16,0-2 152 15,-2 3 41-15,3-5 102 0,2 1 95 0,-2-2 46 0,2 0 77 16,1-2 49-16,0-5 38 0,-1-1 71 0</inkml:trace>
  <inkml:trace contextRef="#ctx0" brushRef="#br0" timeOffset="24067.86">4480 14515 1182 0,'0'0'543'0,"-4"26"-39"0,4-26-59 16,-1 19-17-1,-1-5-42-15,-1 3-12 0,1 4-21 16,-3 4-2-16,0 8-23 0,-4 15-26 0,2 3-11 16,1 3-19-16,1 1 2 0,0 3 12 0,1-2-12 15,3-1-5-15,-2-1 0 0,2-12 5 16,2-4-23-16,2-8-6 0,-3-3-22 0,3-2-156 16,2-2-67-16,0-10 0 0,6-3 0 0,2-6 0 15,5-5 0-15,8-10 0 0,13-9 0 16,6-10 0-16,7-16 0 0,0-3 0 15,1-5 0-15,1-2 0 0,-4-3 0 0,3 2 0 16,-2-2 0-16,-1 6 0 0,-1-1 0 16,-4 3 0-16,-1 3 0 0,-7 8 0 0,-6 8 0 15,-6 7 0-15,-5 5 0 0,-6 5-336 0,-2 5-268 0,-3 3-107 16,-2 5-329-16,-7 2 137 0,0 0 86 0,0 0 59 16,0 0 78-16,10 24 58 0,-10-24 89 15,-1 21-25 1,-2-9 100-16</inkml:trace>
  <inkml:trace contextRef="#ctx0" brushRef="#br0" timeOffset="24655.75">4794 15300 1528 0,'0'0'442'15,"0"0"-27"-15,0 0 0 16,-8 21-34-16,8-21-5 0,0 15-22 0,0-15-24 0,1 20 0 16,2-8-64-16,-1 1 11 15,-2 1-34-15,0-2-51 0,2 1-10 16,-1 0-19-16,-1-1-1 0,2 2-45 0,-4 0-17 0,2-1-69 15,-4 1-11-15,0-2-50 0,0 1 14 16,-2 1-71-16,0 1-35 0,-2-3-23 0,0 3-51 16,-2 0-75-16,1-3-75 0,-1 0-117 15,2-1 58-15,2-3-424 16,0 2 89-16,3-3 47 0,3-7 71 16,0 0 79-16,5 17 41 0</inkml:trace>
  <inkml:trace contextRef="#ctx0" brushRef="#br0" timeOffset="25099.11">2831 15900 1423 0,'0'0'576'0,"-10"5"-23"16,10-5-49-16,0 0-3 0,0 0-19 0,0 0-32 15,0 0-40-15,0 0-49 16,0 0 17-16,42-3-47 0,-6-2-22 0,23-1-42 15,6-5 1-15,20-2-14 0,9 0-62 16,10-3 2-16,16 4-2 0,6-1-41 16,5 4-36-16,0 2 3 0,8 2-13 0,5 3-48 0,-1 2-57 0,-3 5 0 0,-3 2 0 15,-3 3 0-15,-5 1 0 0,-6 2-29 16,-9 1-17-16,-9 1-48 0,-12-4-14 0,-8 4-17 16,-24-6-29-16,-13-3-76 0,-13 1-60 15,-7-3-188-15,1 1-152 0,-11-4-381 0,-4 1 87 16,-2 1 128-16,-1 0 56 0,0 0 70 0,-11-3 71 15,12 8 143-15,-12-8-48 0</inkml:trace>
  <inkml:trace contextRef="#ctx0" brushRef="#br0" timeOffset="25820.97">3723 16695 1008 0,'0'0'404'0,"0"0"-48"0,-21-15-10 0,6 7-44 16,-3 1 2-16,-5-2-32 0,-1 1-19 15,-3 2-15-15,-4 2 8 0,-9 1-51 0,0 4 27 16,-4 4-40-16,-16 5-3 0,0 4 8 0,-1 4-26 16,-7 11 8-16,0 0-20 0,10 5-11 0,13-2-28 0,3-1 23 0,6 1-20 15,7-4 7-15,7-3 3 0,9-3 20 16,4-5 1-16,6-4-47 0,5 0 15 16,6-3-17-16,6-2-18 0,9-3-13 0,6-5 8 15,9-3 25-15,20-9-36 0,2-4 16 16,13-10-46-16,1-4 12 0,1-2-25 0,-4-4-5 15,-2-4 23-15,0-3 7 0,-6 1-32 0,-5-4-4 16,-5 3 47-16,-4-2-26 0,-10 7-10 16,-6 1-20-16,0-2-19 0,-3 3 24 0,-5-2-11 15,-8 9 3-15,-4 5-21 16,-5 2 19-16,-3 5-11 16,-4 4 0-16,-5 2 15 0,-5 4-15 0,-5 4 23 0,-3 3-15 15,-10 8 38-15,-2 7-30 0,-11 11 22 16,3 8 24-16,-1 7 32 0,1 10-29 15,1 4-6-15,9-7-8 0,4 0 8 0,3-1-8 0,5-2-10 16,3 0 10-16,7-9-5 16,2-5 29-16,1-4-32 0,5-8-19 0,3 3-32 15,5-5-41-15,6-2-17 0,3-5-52 0,7-2-2 16,3-6-105-16,10-5-103 0,12-9-168 16,4-2-495-16,2-2 98 0,0-2 74 0,-2-4 100 15,-2 4 82-15,0-3 17 16,-3-2 88-16,-4-2 30 0</inkml:trace>
  <inkml:trace contextRef="#ctx0" brushRef="#br0" timeOffset="26170.37">4571 16297 1118 0,'-19'16'453'0,"1"1"-28"0,4-1-28 0,-2 1-13 16,3 2-18-16,-3 4-10 0,0 2-39 16,-2 2-28-16,-2 9-5 0,1-5-15 0,4-3-23 0,2 0-11 0,-1 0-2 15,1 0-10-15,2-1-23 0,1 1-21 16,2 1-8-16,3-4 14 0,1 0-34 0,1 0-5 16,3-5-1-16,3 3-35 0,0-3 6 0,3 2-19 15,2-3-30-15,3-1 17 0,4 0-53 16,0-4-29-16,9 3 1 0,0-3-44 0,7-3-18 15,3 0-18-15,3-5-10 0,0 1-18 16,-5-5-51-16,2-2-51 0,-4-1-57 0,1-4-71 16,0-5-167-16,-4 2-89 0,3-4-233 0,-1-1 68 15,-1 1 63-15,2-1 61 16,0-3 58-16,-1 2 42 16,1-2 38-16</inkml:trace>
  <inkml:trace contextRef="#ctx0" brushRef="#br0" timeOffset="26336.44">4865 16583 1343 0,'-37'7'512'0,"-1"-1"-56"0,0-4-67 0,0 1 0 15,-4 0-56-15,0-1 7 0,0-1-91 16,-1-1-27-16,0-1-96 0,-1-1-70 16,0-3-74-16,0 2-200 15,-8-6-158-15,11-1-397 0,10 0 54 0,5 2 79 0,8 1 49 0,5 0 63 0,3-4 65 16</inkml:trace>
  <inkml:trace contextRef="#ctx0" brushRef="#br0" timeOffset="30061.07">6425 15488 965 0,'0'0'432'0,"7"-4"-17"0,-7 4-18 16,0 0 25-16,9-4-71 0,-9 4 12 15,0 0-61 1,0 0-15-16,0 0 28 0,10-5-31 0,-10 5 25 16,0 0-40-16,0 0-26 0,0 0 6 0,0 0-37 15,-2 25 21-15,2-25-26 0,-7 26-15 0,3-6 8 0,0 3 5 16,-4 7 10-16,2 2-16 15,0 1 14-15,0 4-26 0,-1 14-41 0,0-2 2 16,-1 1-48-16,2-1 2 0,0 2-73 0,2-10-29 16,-2-3 0-16,1 0-72 0,1-1-115 15,-3-2-92-15,1-2-141 0,3-6-230 0,1-5-387 16,4-6 70-16,5-2 73 0,3-5 114 16,5-2 76-16,1-5 72 0,5-4 99 0,5-3 49 15,3-4 24-15</inkml:trace>
  <inkml:trace contextRef="#ctx0" brushRef="#br0" timeOffset="30252.82">6699 15928 1451 0,'-19'-2'535'0,"9"2"-28"16,10 0-26-16,-30 1-31 0,9 0-30 16,0 0-54-16,-1 1-15 0,0-1-49 15,-2-1-13-15,-2 1-51 0,1-1-38 0,1 0-39 16,-5-1-84-16,1-3-50 0,1 1-70 0,1-2-67 15,0-4-112-15,6 4-195 16,1-6-469-16,2-3 85 0,10 0 99 0,2-1 75 0,5 0 64 0,8-4 28 16,4-1 36-16,16-12 72 0</inkml:trace>
  <inkml:trace contextRef="#ctx0" brushRef="#br0" timeOffset="30555.03">7320 14861 1310 0,'0'0'492'0,"0"0"-45"0,16 7-32 16,-16-7 13-16,1 14-75 0,-1-14 3 0,-3 24-26 15,-1-9-20-15,0 1 7 0,-2 5 5 16,-1 3-14-16,1 2-11 0,-1 4-13 0,0 3-33 15,1 1 10-15,-2 18-8 0,2-2-20 16,2 2-28-16,0 2-3 0,2-1-74 0,1 1-15 16,1 1-52-16,-2 1-99 0,4 0-70 15,-1-1-120-15,-1-3-156 0,3 0-304 0,2-10-272 16,2-8 44 0,5-2 125-16,8 5 64 0,3-10 59 0,-2-9 125 0,0-5-30 0,5-5 148 0,-1-2 10 0</inkml:trace>
  <inkml:trace contextRef="#ctx0" brushRef="#br0" timeOffset="30802.63">7727 15916 1553 0,'0'0'579'0,"0"0"-57"0,-1 35-38 0,-7-28-24 0,0 1-19 0,-3 2-29 0,-2 0-46 16,-5 0-10-16,-3 1-62 0,-2-3-23 31,-4 1-20-31,-3-3-8 0,-9 1-38 15,1-2-15-15,-3 0-6 0,-3-1-49 0,0-3-68 0,-1 2-11 0,-3-6-63 0,-16 3-24 16,9 3-74-16,7-3-46 0,-17 1-38 16,4 0-49-16,9 1-72 0,5 0-223 0,5 0 34 15,2 3-376-15,4 4 89 0,10-2 72 16,5 2 66-16,9 0 72 0,5 1 57 0,6 3 76 16,1-13 18-16</inkml:trace>
  <inkml:trace contextRef="#ctx0" brushRef="#br0" timeOffset="31117.52">6955 16466 1451 0,'0'0'425'0,"7"11"-18"0,-4-5-11 16,-3-6-9-16,3 22-24 0,-1-9-30 15,-2 6 0-15,-2 1-5 0,-1 6 12 0,0 2-2 16,2 6-5-16,0 2-26 0,-2 0 8 0,1 2 10 16,1-1-5-16,-1 3-87 0,1 0 23 15,1 0-39-15,0 2-50 16,0-3-4-16,-2 0-22 0,2-1-26 0,0-3-43 0,-1-7-92 0,1-2-93 0,-4-2-61 16,3-6-113-16,-2-6-28 0,-1-3-69 0,4-9-125 15,0 0-448-15,0 0 58 0,0 0 85 0,0 0 103 16,-8-34 45-16,8 16 49 0,2-4 85 15,-2-4 25-15,-2-1 31 0</inkml:trace>
  <inkml:trace contextRef="#ctx0" brushRef="#br0" timeOffset="31510.57">6787 16632 1282 0,'7'-5'491'16,"-7"5"-12"-16,20-9-52 15,-7 6-32-15,4-4-34 16,1 1-11-16,-1 0-58 0,8-3-18 0,-1 2 0 0,8-3-21 15,-1 1-38-15,0 0 8 0,-2 3-36 16,5-2-13-16,-4 2-8 0,1 4-30 0,-3 1-8 16,-1-1 18-16,-4 0-36 0,-3 2 20 15,-4 2-43-15,-4 2-2 0,-3 2-26 0,-3 2 7 16,-6-8-20-16,-4 17-5 0,-1-5 11 0,-5 0-11 16,-6 1-6-16,-1 1 6 0,-3 2-15 15,2-2 28-15,-2-1-34 0,-4 3-4 0,6-2 37 16,-2-1 14-16,3 0-11 0,1 2 34 15,4-4 45-15,-2 0-2 16,4 1 19-16,2 1 19 0,3 1 1 0,4-3-172 16,1 2 0-16,0-13 0 0,12 26 0 15,0-10 0-15,2-3 0 0,4 2 0 0,2-4 0 16,5 4 0-16,3-1 0 0,0 1 0 0,3 0 0 16,0-1 0-16,-1-1 0 15,-2-2 0-15,-3-2 0 0,-2 1 0 0,-2-2 0 0,-4-2 0 16,0-2-169-16,1 0-164 0,-4-4-43 0,1-1-31 15,-3-4-100-15,-1 0-77 0,2-3-371 16,0 0 121-16,1-4 56 0,3 0 69 0,-1-1 53 16,2 1 109-16,2-1 40 0,2 2 18 15</inkml:trace>
  <inkml:trace contextRef="#ctx0" brushRef="#br0" timeOffset="33834.64">8567 15343 1251 0,'11'-2'435'0,"-11"2"-61"0,11-8-28 0,-11 8-39 16,7-6 43-1,-7 6-109-15,0 0 0 16,0-13-44-16,0 13-8 0,-13-7-20 0,13 7-3 0,-23-3 21 0,4 0-36 16,-2 6-28-16,-6 0 8 0,-3 2-11 15,-4 4 29-15,0 3-29 0,3-1 10 0,-11 10-14 16,10-3-1-16,5 0 13 0,3-1-31 0,1 4 21 16,2 1-26-16,5-1 15 0,2-1 6 15,4 0-31-15,3-1-3 0,3-3 13 0,4-1-12 16,4-3 4-16,3 0-25 0,3-3 13 15,4-3-8-15,2-2-18 0,5-3 15 0,-1-4-17 16,7-2-26-16,3-4 0 16,-1-6-3-16,9-6 26 0,-1-6 8 15,0-3-16-15,-5-1-25 0,-2-3 17 0,-3 1-4 16,-7 4 9-16,-2 2-9 0,-1 2 2 16,-4-2-18-16,-5 7-18 0,3-2 13 15,-4 3-5-15,-2 3 8 0,-1 2-42 0,-1 3 44 16,-3 2 21-16,0 9-52 0,0 0 8 0,-7-10 44 15,7 10-5-15,0 0 12 0,-18 19 3 16,12-3-11-16,-1 6-9 0,1 4 32 0,0 7-14 16,1 4 22-16,5 1-8 0,-2 0-45 15,4 1 10-15,2-2-21 0,0-1 18 16,6-4-40-16,-1-3-14 0,2-6-38 0,-1-5-61 16,0-7-64-16,4-2-75 0,-1-5-81 0,-1-4-172 0,-12 0-372 0,33-10 4 15,-13-4 135-15,4-4 90 0,7-10 66 0,-2-5 5 16,0-2 113-16,-1-3-13 0,-6 0 93 15</inkml:trace>
  <inkml:trace contextRef="#ctx0" brushRef="#br0" timeOffset="34152.94">8975 14881 1200 0,'0'0'504'0,"0"0"-15"0,6 51-33 0,-5-25-19 15,0 10-12-15,2 17-28 16,-1 2-10-16,1 8-42 15,0-1-12-15,1 4-13 0,3-1 0 0,0-1-31 0,0-3 0 16,1-4-28-16,3-4 11 0,0-7-19 0,-4-9 65 16,0-11-62-16,3-5 20 15,-3-6-53-15,3-2-82 0,2-6-141 0,1-6 0 16,4-5 0-16,3-8 0 0,4-5 0 0,7-12 0 16,0-7 0-16,0-3 0 0,-3-7 0 15,-1 1 0-15,-1-2 0 0,-5 2 0 0,-1 1 0 16,-1 0 0-16,-3 2 0 0,-6 9 0 15,0 7 0-15,-5 4 0 0,-2 3-264 0,2 3-97 16,-3 4 8-16,-2 3-54 0,0 9-144 16,-4-13-32-16,4 13-349 15,0 0 77-15,0 0 54 0,0 0 112 0,0 0 49 0,-14 24 72 16,14-11 66-16,-2 0 88 0</inkml:trace>
  <inkml:trace contextRef="#ctx0" brushRef="#br0" timeOffset="34438.63">9477 15529 1136 0,'0'0'550'0,"0"0"-12"16,11 7-65-16,-11-7-43 0,7 12-10 0,-4-3-23 0,-1 2-11 0,2 2-40 15,-2 3 5-15,1 0-34 0,-3 4 3 0,2 2-27 16,-2-1-25-16,0 4-53 0,0-3 25 15,0 1-48-15,0 3-2 0,-2-6-44 0,1 4-1 16,-1-3-57-16,0 3-19 0,0-4-85 0,-2-2 16 16,1 1-92-16,1 0-87 0,-1-4-46 15,0-2-80-15,0-1-64 0,0-2-107 0,-1-1-478 16,4-9 86-16,-4 10 113 0,4-10 59 16,0 0 76-16,0 0 77 0,-4 9 24 15,4-9 7-15</inkml:trace>
  <inkml:trace contextRef="#ctx0" brushRef="#br0" timeOffset="34788.41">8311 16232 1315 0,'0'0'615'0,"0"0"-50"0,0 0-68 0,0 0 20 16,0 0-23-16,21 15-54 16,-8-15-18-16,1 0-25 0,7-1-3 15,2 0-30-15,6-3-34 0,1 3-23 0,8-3-23 16,3-1-30-16,14-1-29 0,3-2-7 0,4 0-29 16,4 1-23-16,3-3-25 0,3 1-84 15,18 2-57-15,-15 0 0 0,3 3 0 16,0 0 0-16,1 0 0 0,-3 1 0 0,-2-1 0 15,-7 3 0-15,-3-1 0 0,-14 4 0 0,-9-1 0 16,-8-1 0-16,-3 2-141 0,-4 0-159 16,-8-2-71-16,-4 2-113 0,-5 3-194 0,-9-5-333 15,7 6 105-15,-7-6 94 0,0 0 101 0,1 16 73 16,-1-16 55-16,0 0-8 16,-10 24 91-16</inkml:trace>
  <inkml:trace contextRef="#ctx0" brushRef="#br0" timeOffset="35350.7">9195 16880 903 0,'16'0'407'16,"-16"0"-43"-16,12 2-57 0,-12-2-23 0,0 0-44 16,0 0-27-16,0 0 40 0,0 0-56 15,0 0-5-15,0 0-10 0,0 0-21 0,-50 3-2 16,27-1-21-16,-2 1 6 0,-3 2-9 0,-2-1-14 16,-2 8 25-16,-1-1-26 0,-11 8 21 15,1 2-19-15,3 2-27 0,3 1-5 16,9-2-1-16,5-4 32 0,5 1-1 0,2-4-46 15,2 1-18-15,7-3 16 0,0-1 31 16,6-3-6-16,1-9-43 0,0 0 3 16,16 13 6-16,-3-14-4 0,-13 1-19 15,42-14 2-15,-12 0 27 0,10-11-33 0,0 0 2 16,-1-4-15-16,5-1 8 0,-3-4-1 0,-3 1 1 16,-1 0-31-16,-3 0 13 0,-5 1-13 15,-1 1 28-15,-7 6-43 0,-5 3 17 0,-4 3 34 16,2 2-31-16,-7 1-17 0,1 2-4 0,-3 3-9 15,-4 4 17-15,-1 7 8 16,0 0 8-16,0 0-19 0,0 0-9 0,0 0 28 16,-25 30 17-16,15-10-2 0,1 3-36 0,-1 5 26 15,1 2 5-15,3 1-3 16,0 0-15-16,2 1 6 0,1-5 24 0,1 1-27 16,2-2 2-16,3-4-15 0,0 2-49 0,4-3-28 0,1-7-57 0,3 0-71 15,0-6-58-15,1-5-165 0,3-1-72 0,-15-2-314 16,35-10 85-16,-9 0 14 0,3-3 152 15,1-2 63-15,10-10-60 0,-2 0 50 0</inkml:trace>
  <inkml:trace contextRef="#ctx0" brushRef="#br0" timeOffset="35699.04">9647 16563 1382 0,'-10'19'450'0,"0"-3"-7"0,0-1-13 16,0 1-8-16,0 0-43 0,-1 2-38 0,-1 2-52 16,-1-1-5-16,-2 3-7 0,2-1-34 0,-2 1 15 15,2 2-35-15,-1-4-21 0,1 4 18 16,1-4-10-16,2-1-26 0,0 2-9 0,0-3-35 16,2 1 14-16,0-3-26 0,3 2 28 15,2-2 26-15,-3-1-57 0,5-1-25 0,2 0 0 16,1 3-3-16,3-1 5 0,2-2-22 15,3 2 9-15,4 0-12 0,2 0-15 16,4-3-3-16,0 0-19 0,2-1 4 16,2-1-6-16,-1-1-32 0,0-3-6 15,1 0 0-15,-2 1 0 0,2-1-44 0,-7-6-43 16,4 1-87-16,-3-4-46 0,0-1-98 0,-3-5-165 16,-1 0-142-16,3-7-407 0,0 1 129 15,1-2 48-15,3-2 87 0,1-1 79 16,1-1 29-16,-2 2 140 0,-4 4 39 0</inkml:trace>
  <inkml:trace contextRef="#ctx0" brushRef="#br0" timeOffset="35849.95">9914 16906 1008 0,'-12'2'410'0,"-6"1"-42"0,-2 1-12 0,-1-2-54 0,-7 1-26 0,-1-3-14 16,0 0-47-16,-4 0-23 0,-1 0-36 0,0-2-28 15,-6 0-110-15,0-1-75 0,-1-1-117 16,-1 3-130-16,2-1-390 0,7-2 57 15,2 1 114-15,7 0 32 0,3 2 5 0</inkml:trace>
  <inkml:trace contextRef="#ctx0" brushRef="#br0" timeOffset="39363.75">11032 15594 1402 0,'18'5'504'0,"-18"-5"-58"0,0 0-11 15,0 0-38-15,14 7-34 0,-14-7-20 0,0 0-13 16,10 7-38-16,-10-7-13 15,0 0-33 1,4 13-39-16,-4-13 13 0,-1 15-5 0,1-15 0 0,-7 29 13 0,3-13-10 0,-3 5-3 16,1 3 10-16,0 1-38 0,-2 7 15 15,1 2-20-15,-3 12 0 0,1 0-24 16,0 5-27-16,-1-3-6 0,2 4-7 0,-1 0-16 16,2 3-78-16,-1-1-37 0,1-2-95 15,-1 1-56-15,4-11-84 0,1-7-100 0,-1-7-149 16,5-3-178-16,2-9-331 0,7-3 115 0,1-6 100 15,2-7 61-15,7-2 78 16,4-9 60-16,4-3 37 0,9-11 163 0,-3-3-86 0</inkml:trace>
  <inkml:trace contextRef="#ctx0" brushRef="#br0" timeOffset="39568.87">11341 16152 1162 0,'13'-9'504'16,"-6"3"8"-16,0 1 2 0,-7 5-7 15,10-5-46-15,-10 5-49 0,0 0-54 0,0 0-27 16,0 0-37-16,0 0-28 0,0 0-5 0,-26-4-25 15,8 6-26-15,-6-2-39 0,-4 0 21 16,-4 2-26-16,-1 0-25 0,-10-1-3 0,1-1-51 16,1 1 13-16,0-1-8 0,6 0-56 0,-2-1-10 15,4 1-31-15,-2-1-52 16,4-1-35-16,0 4-64 0,1-2-20 0,5 0-75 16,2 0-46-16,-1-4-120 0,6 2-172 0,2-1-338 0,2-2 123 0,6-1 42 15,3 2 86-15,5 4 69 0,0-14 47 16,0 14 48-16</inkml:trace>
  <inkml:trace contextRef="#ctx0" brushRef="#br0" timeOffset="40147.48">12019 15172 1213 0,'0'0'425'0,"0"0"18"0,0 0-36 0,0 0-67 15,8-6 0-15,-8 6-22 0,0 0-3 16,0 0-16-16,0 0 8 0,0 0-12 0,-6 41 12 16,2-25-38-16,1 4-11 0,1 7 47 0,-2-1-60 0,2 7-12 0,0 4 0 15,1 3-51-15,1 13 23 0,-2 3-46 16,2-3-19-16,2-8-35 0,-1-7-38 15,-1 2-77-15,2-5-60 0,-2-5-58 0,2-2-46 0,-2-3-82 16,2-3-81-16,0-4-160 0,0-1-284 16,5-3-112-16,2-3 82 0,-1 3 81 15,5-5 95-15,2-1 93 0,1-2 4 0,2-1 13 16,3-2 75-16</inkml:trace>
  <inkml:trace contextRef="#ctx0" brushRef="#br0" timeOffset="40370.22">12502 15949 1313 0,'11'5'450'0,"-4"-1"8"16,-7-4-48-16,11 9-24 0,-11-9-30 16,0 9-28-16,0-9 7 0,0 0-51 15,-14 15-18-15,3-9-2 0,-9-2-18 0,2 2-23 16,-9 0-26-16,-2-1-41 0,-9-1 5 16,0 0 7-16,-3-1-44 0,-1-2 14 0,-3 1-28 15,2-1-18-15,-20 0-41 0,9-1-48 0,7 0-34 16,-1-1-53-16,4 1-42 15,-1 0-73-15,1 1-83 0,0 1-120 0,2 0-79 16,8 1-348-16,3-2 38 0,4 2 74 16,8 3 133-16,4-5 3 15,5 5 77-15,2 2 15 0</inkml:trace>
  <inkml:trace contextRef="#ctx0" brushRef="#br0" timeOffset="40917.98">11765 16363 1197 0,'13'5'569'0,"-13"-5"-1"0,12 5-43 16,-12-5-39-16,11 6-48 0,-11-6-52 15,14 8-15-15,-9 0-43 0,-2 2 12 16,0 2-43-16,-3 5-23 0,0 3-13 0,-3 3-17 16,0 2 9-16,-4 6-28 0,1 1 6 15,-2 0-14-15,-1 1-2 0,-5 12-43 0,-1-3 20 16,1 0-21-16,-3 1-58 0,0 0-8 16,0-2-92-16,3-7-13 0,1-5 0 15,-1 2 0-15,3-3 0 0,-2-1 0 16,1-1 0-16,-1-1 0 0,4-5 0 15,-2-2 0-15,2-2 0 0,2-1 0 0,0-1 0 16,2-4 0-16,-1-1 0 0,2 1 0 0,1 0 0 16,3-10 0-16,-6 12 0 0,6-12 0 0,0 11 0 15,0-11 0-15,0 0 0 0,17 9 0 16,-7-6 0-16,5-1 0 0,1-1 0 0,4 0 0 16,4-1 0-16,6 0 0 0,-1-1 0 15,4 1 0-15,1-1 0 0,-2 1 0 0,4 1 0 16,-1-1 0-16,2 0 0 0,-5 1 0 0,2-2 0 15,-3 2 0-15,-5-1 0 0,-4 0 0 16,3-1 0-16,-2-2-131 16,-3 1-289-16,-2-4-215 0,12-4-46 0,-12 2-307 15,-1-1 62-15,0 0 143 0,2-2 38 16,2 2 77-16,3-1 56 0,-1 0 87 0,3 2 29 16,1 0 45-16</inkml:trace>
  <inkml:trace contextRef="#ctx0" brushRef="#br0" timeOffset="41870.08">13036 15630 604 0,'3'-12'238'0,"-3"12"0"0,0-11 7 15,0 11 11-15,0 0 11 0,2-14-42 0,-2 14 26 16,0 0-23-16,-2-12 38 0,2 12 5 16,0 0 16-16,0 0-11 0,0 0 29 0,0 0-29 15,0 0 1-15,0 0 2 0,0 0-3 0,-5 41 6 16,5-22-31-16,0 3-8 0,2 6-26 16,-2 3 19-16,2 4-42 0,-1 3 49 15,4 14-12-15,1-1-24 0,1 0 3 16,-1-4-5-1,1-7 0-15,1-4 22 0,0-4-52 0,-1-2-175 0,1-7 0 0,0 0 0 16,-2-3 0-16,1-5 0 0,1-3 0 16,2-5 0-16,-1-3 0 0,4-4 0 0,-13 0 0 15,31-12 0-15,-6-5 0 0,7-10 0 0,3-3 0 0,-1-5 0 16,3-2 0-16,-1-2 0 0,12-13 0 16,-6 2 0-16,-2 2 0 0,-5 7 0 15,-5-1 0-15,-3 0 0 0,0 7 0 0,-4-1 0 16,-8 7 0-16,-1 6 0 0,-6 5-175 0,-3 2-324 15,-1 11-123-15,-4-3-482 0,0 8 138 0,2-10 65 16,-2 10 79 0,0 0 108-16,0 0 61 15,0 0 87-15,0 0 26 0,0 0 36 0</inkml:trace>
  <inkml:trace contextRef="#ctx0" brushRef="#br0" timeOffset="42202.06">13702 16052 1174 0,'0'0'502'0,"4"15"-18"0,-4-3-26 0,0-12-38 0,-2 28-18 0,-3-10-36 0,-1 7 2 15,-2 4-20-15,0 3 3 0,-3 12-18 16,-1 3 18-16,1 1-21 0,0 1-61 0,-1-2-13 15,4 0-16-15,1-7-10 0,0-5-27 16,0 2-22-16,1-4-9 0,1 1-57 0,1-7-48 16,2-2-6-16,-1-1-35 0,1-5-65 0,0 0-68 0,-1-6-72 15,1-1-77-15,2-3-26 16,0-9-81-16,0 0-16 0,0 0-177 0,0 0-357 16,0 0 83-16,22-3 70 15,-22 3 69-15,25-10 112 16,-9 4-32-16,0-2 127 0,6 0-3 0</inkml:trace>
  <inkml:trace contextRef="#ctx0" brushRef="#br0" timeOffset="43463.63">14528 15786 1100 0,'0'0'499'0,"0"0"-38"0,0 0 2 0,0 0-15 16,0 0-13-16,0 0-33 0,0 0-28 15,0 0 13-15,0 0-44 0,36 4-29 16,-36-4-27-16,25-2-16 0,-10 0-17 0,6-1-11 16,1 1-28-16,4-3-36 0,0 2 21 15,4 0-49-15,0-1 8 0,8 0-42 0,1 0-50 16,1 2-1-16,6 1-53 0,-2 0-56 16,0 1-85-16,0 0-26 0,-2 1-115 0,-7 0-86 15,-5 6-238-15,-3-4-325 0,0-1 28 0,-4 2 137 16,1 3 24-16,-10-2 99 15,6 3 87-15,-9-2 13 0,-2 0 3 0</inkml:trace>
  <inkml:trace contextRef="#ctx0" brushRef="#br0" timeOffset="43766.87">14539 16059 1866 0,'-4'13'652'0,"1"-5"-22"0,3-8-13 0,0 17 5 0,0-17-87 15,9 11-21-15,-9-11-86 16,14 7-24-16,-3-4-48 0,4-3-10 0,2 0-55 16,3 0 9-16,4-2-70 0,3-1-53 15,3-2 46-15,1 2-223 0,7-3 0 0,1 0 0 16,-1 1 0-16,2 1 0 16,-1 1 0-16,-2 1 0 15,-5-1 0-15,-1 2 0 0,-7-1 0 0,-1 1-62 16,-3-1-245-16,-3 0-121 0,-4-1-43 0,2 0-181 0,-7 0-367 15,-8 3 141-15,13-7 49 0,-13 7 112 16,14-1 59-16,-14 1 57 0,13 0 55 0,-13 0 32 16,0 0 115-16</inkml:trace>
  <inkml:trace contextRef="#ctx0" brushRef="#br0" timeOffset="46779.44">16141 14864 1162 0,'0'0'348'0,"13"15"-44"0,-13-15-2 0,0 0-35 0,0 14 14 15,0-14-33-15,0 0-27 0,-4 18 14 0,4-18 13 16,-6 14 3-16,3-3-28 0,0 0 7 15,-2 0-7-15,2 1-21 16,-2 0 3-16,0 1-8 16,1 4-8-16,1-2-9 0,0 0 35 0,0 0-57 0,0 1-22 15,3-1 2-15,0-1-23 0,2 0 21 16,1 2-21-16,2-1-25 0,1-3-6 0,4 1-17 16,0-3 5-16,4-2-42 0,1-1-40 0,4-3-54 15,2-1-26-15,3-3-78 0,4-3-32 0,2-1-107 16,4-7-95-16,8-9-85 15,1 0 93-15,-7-5-110 0,1 1-95 0,-4-5-13 16,-8 4 274-16,-2 4 144 0,-1 1 38 0,-5-3 76 16,2 3 80-16,-7 4 54 0,2 2 64 15,-5 1 35-15,1 2 29 0,-1 0 31 16,-3 5 22-16,-6 6 34 0,6-7-18 16,-6 7 10-16,0 0 64 0,0 0-74 0,0 0 23 15,-14 40-13-15,7-22-13 0,-2 3 26 16,-1 7-55-16,-5 0 5 0,4 1-43 0,-3-1 14 15,2 1-54-15,1 2 0 0,-2 1-26 16,3-4-44-16,-1 4-76 0,3-1-74 0,0-1-46 0,3-5-239 16,2 2-268-16,0-2-346 15,3 1 110-15,9 1 95 0,2 2 57 0,6-1 50 16,1-2 98-16,12 1 15 0,-3-6 136 0</inkml:trace>
  <inkml:trace contextRef="#ctx0" brushRef="#br0" timeOffset="47002.82">17006 15599 1039 0,'0'0'514'16,"-29"17"34"-16,17-13-62 0,-2 1-15 15,-3 1-28-15,-1 0-38 0,-5 0-27 0,-1 0-35 16,-4 1-12-16,-2-4-40 0,-1 0-19 16,-2-1-19-16,-1 0-74 0,-6 0 8 0,3-2 18 15,-7 0-44-15,-3-3-56 0,-12 0-64 16,0-2-59-16,-1 3-30 0,9-3-60 15,8 4-56-15,-3 1-76 0,1 0-124 16,-12 12-99 0,11-10-459-16,8 3 80 0,5 1 79 0,2 4 72 0,6 6 92 0,5-3 44 15,6 4 12-15</inkml:trace>
  <inkml:trace contextRef="#ctx0" brushRef="#br0" timeOffset="47470.62">15949 16151 944 0,'8'3'443'0,"-8"-3"-8"16,0 0-13-16,14 7-17 0,-14-7-16 0,0 0-18 15,10 7-8-15,-10-7-37 0,2 14-12 0,-4-3-24 16,-2 4-11-16,-3 7 28 0,-6 6-26 16,-2 15-12-16,-6 2-33 0,0 5 9 0,-1 0 6 15,0 3 0-15,-5 7-31 0,4-7 21 0,-5 9-31 16,5-12-11-16,-2-1-27 16,4-2 2-16,-3 0-20 0,2-6-154 15,1-4 0-15,4-9 0 0,5-5 0 0,3-6 0 0,1-3 0 0,0-1 0 0,4-4 0 16,0 1 0-16,2-2 0 0,2-8 0 0,0 0 0 15,18 15 0-15,-4-14 0 0,4 2 0 0,6-2 0 16,7-2 0-16,3 0 0 0,13-1 0 16,18 0 0-16,4-2 0 0,3-1 0 0,0 0 0 15,2-1 0-15,0 3 0 0,-1-1 0 0,-5 2 0 16,-2-1 0-16,-4 2 0 16,-12 1 0-16,-9-1 0 0,-9 1-26 0,-2-4-542 0,1 3-154 15,-8-1-323-15,-1-1 86 0,-1 1 78 16,2 0 108-16,1 1 72 15,1 1 81-15,1 0 24 16,-1-1 53-16,-1 2 59 0</inkml:trace>
  <inkml:trace contextRef="#ctx0" brushRef="#br0" timeOffset="110031.84">4959 16229 491 0,'0'0'225'0,"3"-11"-28"16,-3 11 23-16,0 0-2 0,0 0 5 0,0 0-39 16,0 0 8-16,0 0-21 15,0 0 1-15,0 0-16 0,0 0-20 0,0 0-3 16,0 0-13-16,0 0 26 0,0 0-10 0,0 0-11 16,0 0 34-16,0 0-31 0,6-7 8 15,-6 7 17-15,0 0-15 0,0 0 21 16,0 0-8-16,0 0 15 0,0 0-4 15,0 0 9-15,0 0 6 0,0 0-3 0,10-9 5 16,-10 9-25-16,13-5-26 0,-6 1 0 0,4 1-13 16,0-1 5-16,1-1 13 0,2 3-25 15,3-2-60-15,2 1 16 0,2-2 3 0,0 0-13 16,5 2 20-16,1 0-25 0,-3 1 7 0,-3 0-10 16,-4 2-26-16,0 0 29 0,-4 2-18 15,-13-2-16-15,23 3 3 0,-18 1 20 16,-5-4-32-16,3 11-37 0,-3-11 5 0,-10 16 44 15,3-5-5-15,-4-2-3 0,-1 1-10 16,-3 3 8-16,-1-1-36 0,0 0 33 16,0 0 8-16,2-1 2 0,0-1-18 0,1 1 1 0,2-2 12 0,1 0 23 0,0 1-5 15,3-1 19-15,3 0-1 0,-1-2 15 16,5-7-23-16,2 15 16 0,-2-15-31 0,15 15 34 16,1-9-45-16,2 1 37 0,6-1-16 15,5-2 1-15,0 0-1 0,8 2 3 0,-1 1-6 16,-4-5-1-16,4 3-6 0,0 0-49 15,-7-1-28-15,1 0-25 0,-2-1-77 16,-4-1-100-16,-7 0-248 0,5-2-505 0,-5 0 100 0,2 0 80 16,2 0 151-16,5 0 10 0,5 2 76 15,3-4 11-15,7 2 33 16,4-2 90-16</inkml:trace>
  <inkml:trace contextRef="#ctx0" brushRef="#br0" timeOffset="210300.36">1437 17688 970 0,'0'0'386'0,"-11"5"-4"16,11-5-60-16,0 0 1 0,0 0-3 0,0 0-36 15,-9 4 5 1,9-4-23-16,0 0-5 0,0 0-13 0,0 0-15 0,0 0-2 0,0 0-19 0,-10 4-15 0,10-4-10 15,0 0 8-15,0 0-44 0,0 0 13 16,0 0-42-16,0 0 22 0,0 0-2 0,0 0-5 16,0 0-4-16,0 0-15 0,0 0-3 31,36 8-8-31,-15-5-15 0,4-2 16 16,7 2-41-16,9-2 9 0,4 2-40 0,20 3 36 0,7-2-16 15,6 1-30-15,15 1 27 0,-19 0-24 0,-1 0-9 16,-5 0-5-16,-5 4-22 0,-7-2-42 0,-10-2 1 15,-11 2-34-15,-1-1-44 16,-6 1 19-16,-3-1-32 0,-3 0-12 0,-4 0-61 0,-2-2-11 0,-2 1-67 16,-4-2-111-16,-10-4-111 0,16 4-71 15,-16-4-183-15,10 2 44 0,-10-2 103 16,0 0 33-16,17 0 46 0,-17 0 59 0,18-5 22 16</inkml:trace>
  <inkml:trace contextRef="#ctx0" brushRef="#br0" timeOffset="211600.29">6426 17955 1284 0,'0'0'502'0,"-12"1"18"0,12-1-59 16,0 0 12-16,0 0-12 0,0 0-34 0,0 0-33 15,0 0-25-15,0 0-36 0,0 0-6 16,0 0-17-16,0 0-52 0,59-1 17 15,-35 1-55-15,6 0-26 0,4 0-4 0,3 0-39 16,9 0 13-16,18 3-29 16,-2-2 16-16,2 3-61 0,1 0 17 0,-3 2-27 0,-1 1-57 15,-2 0-28-15,-12-1-36 0,-6 0-21 16,-3 3-63-16,-1-1-52 0,-2-1-30 16,-4 2-44-16,-4 0-69 0,-2-2-115 0,-1 1-98 0,9 2-119 0,-9-3-213 0,-1 1 74 15,2-1 130-15,2 1 14 0,7 1 43 0,0-2 86 16,0-2 7-16,-2-2 98 0</inkml:trace>
  <inkml:trace contextRef="#ctx0" brushRef="#br0" timeOffset="212817.16">11372 17895 1131 0,'0'0'389'0,"-15"1"0"0,15-1-20 0,0 0-11 16,0 0-2-16,0 0-3 0,0 0-2 0,0 0 10 15,0 0-8-15,-14-1 3 0,14 1 53 16,0 0-20-16,0 0 28 0,0 0-27 0,0 0 11 16,0 0-73-16,0 0-23 15,0 0-1-15,0 0-71 0,0 0 16 0,0 0-249 16,56 8 0-16,-33-7 0 0,8 1 0 0,12 0 0 0,22 1 0 0,4-2 0 15,3 2 0-15,4-1 0 16,-1 1 0-16,-1 1 0 0,0 1 0 0,0 2 0 16,-6-1 0-16,-2 0 0 0,-5 4 0 0,-6-2 0 15,-8-1 0-15,-11 1 0 0,-2-2 0 0,-5-1-159 0,-4 1-246 16,-1-1-2-16,-8 0-276 0,4-2-326 16,-5 2 137-16,6 1 45 0,0 1 110 15,2 0 54-15,0 0 51 0,2-1 21 0,2 0 123 0,2-3 22 16</inkml:trace>
  <inkml:trace contextRef="#ctx0" brushRef="#br0" timeOffset="-211584.25">19788 11935 215 0,'4'-6'64'0,"-4"6"-26"0,9-10 13 0,-5 5-7 0,-4 5 12 15,10-10-25-15,-10 10-1 16,11-7 22-16,-11 7 19 0,10-6 14 16,-10 6 17-16,9-7 24 0,-9 7 7 0,12-5 23 15,-12 5 10-15,10-8 36 0,-3 2 13 0,1 1 3 16,-8 5 2-16,16-11-2 0,-7 5-1 16,-1-1-2-16,1 0-23 0,-1-3 21 0,2-1-26 15,-2 0-11-15,0-1-22 0,-3 0-11 0,-2-1 21 16,-3 1-26-16,-3-2 39 0,-4-1-62 15,-7-1-8-15,-9-1 24 0,-4 4-21 16,-8 4-18-16,-6 2 5 0,-4 8 77 16,-22 1-89-16,1 11-3 0,-16 6 30 0,-3 8-7 15,5 7 0-15,1 5 11 0,3 5-1 0,3 5 3 16,8 2-14-16,6 6 12 0,5-2 7 0,9 4 7 0,9-2-7 0,12-11-13 16,6 3 10-16,10-4-22 0,6-6 1 0,7-8 1 15,6-1-8-15,10 6-20 0,10-5-3 16,10-4-15-16,3-6-69 0,8-3-24 0,3-5-73 15,2-5-11-15,5-4-49 0,4 0-17 16,1-3-124-16,-2-4-127 0,1 6-72 0,-3-5-437 16,-11-1 91-16,8-1 75 0,-3-1 84 15,-7 3 59-15,8-3 54 0,1-1 87 16,0 0 48-16</inkml:trace>
  <inkml:trace contextRef="#ctx0" brushRef="#br0" timeOffset="-210845.61">20335 11550 1172 0,'0'0'525'0,"0"0"-26"0,0 0-31 15,0 0-46-15,0 0-4 0,0 0-6 16,0 0-56-16,0 0-36 0,10 38 17 15,-12-23-32-15,0 5 7 0,-3 6-10 0,1 7 18 16,0 2-25-16,-3 15-50 0,0 2 32 0,-3 2-49 16,4-2-6-16,0 1-7 0,-1-1 0 15,-1-2-61-15,1 0-13 0,1-2-110 0,0-9-31 16,2-5 0-16,0 0 0 0,-1-3 0 16,0-6 0-16,2-1 0 15,2-6 0-15,-2-1 0 0,2-3 0 16,2-3 0-16,-1-11 0 0,9 10 0 0,-9-10 0 0,18-1 0 15,-18 1 0-15,35-17 0 0,-9 4 0 16,2-3 0-16,12-6 0 0,-2 2 0 0,-6 3 0 16,-2 4 0-16,0 1 0 0,-1 2 0 15,-5 4 0-15,0 1 0 0,-4 1 0 0,1 4 0 16,1 0 0-16,-5 3 0 0,1 0 0 0,-4 3 0 16,0 3 0-16,0 0 0 0,-2 3 0 15,-2-1 0-15,-2 1 0 0,0 1 0 0,-2 2 0 16,0-2 0-16,-2 2 0 0,-1-3 0 0,0 0 0 15,0-1-41 1,-3-11-469-16,6 18-217 0,-1-9-345 0,0-4 94 16,4 2 72-16,2-1 138 0,1-1 49 0,0-2 40 15,4-1 111-15,0-2 36 0,2-1 102 16</inkml:trace>
  <inkml:trace contextRef="#ctx0" brushRef="#br0" timeOffset="-210434.73">21484 12219 1026 0,'0'0'356'0,"-5"-18"-39"0,5 18 1 15,-15-8-32-15,2 4-17 16,-3 0-26-16,-5 2 3 0,0 1-8 0,-2 3 15 0,-4 3-20 0,-4 4-18 0,1 1-20 16,-1 3 4-16,1 1 4 0,2 2-14 15,3 2 6-15,0-1 4 0,7 0-50 0,0-3 2 16,3 3-5-16,3-4-16 15,5-2 16-15,3-3-20 0,2-1 2 0,2-7-44 16,0 0 44-16,0 0-33 0,25 4 7 0,-25-4-40 16,32-15-1-16,-10 4-10 0,2-2-18 15,5-2 24-15,-1-3-16 0,-1 1-11 0,1 1 9 16,-3 1 9-16,-6 2-37 0,-1 2-9 16,-3 2 44-16,-2 1-43 15,-4 2 10-15,3 0 15 16,-3 1 41-16,-9 5-31 0,13-2 14 0,-13 2-12 0,0 0-11 15,12 18 22-15,-7-5-31 0,-2 3 26 0,-1 1 3 16,3 2-16-16,-1 5-5 0,1-1-15 0,1-6-51 16,0-1-44-16,0 1-46 0,2-5-82 15,2-1-107-15,-2-6-193 0,4-1-214 0,0-3-226 16,-12-1 65-16,30-5 104 0,-13 0 72 0,-1-4 143 16,2-2 3-16,2 0 66 0,-2-1 29 15</inkml:trace>
  <inkml:trace contextRef="#ctx0" brushRef="#br0" timeOffset="-210180.47">21772 12516 1297 0,'3'12'369'0,"-3"-12"-13"0,0 0-36 16,0 0-23-16,0 0-24 0,0 0 6 0,0 0-12 15,0 0-37-15,0 0 0 0,0 0 16 16,0 0-23-16,6-38-6 0,-5 25 4 15,1-5-22-15,-1 5 9 0,1-3 22 0,2 1 0 16,0 0-28-16,2 0-22 0,-1 1 12 0,7-4-57 16,-1 1-12-16,3 2 46 15,3-1-46-15,0 0-46 0,7-1-54 0,1 0-16 0,5 1-122 0,13-4-84 16,3-1-144-16,4 5-254 0,3-1-327 16,5 2 67-16,3 4 112 0,-2 0 90 0,-3 4 30 0,-8 0 49 15,-6 4 56-15,1 2 75 0</inkml:trace>
  <inkml:trace contextRef="#ctx0" brushRef="#br0" timeOffset="-209593.6">23045 12086 890 0,'0'0'343'0,"3"-12"-43"0,-3 12-19 0,0 0 1 0,-15-17-72 16,5 11 15-16,-2 2-7 0,-5 0-37 15,-3 2-4-15,-3 2 12 0,-3 3-17 0,-7 4 43 16,-1 6-28-16,-10 3-16 0,1 7-7 0,4 2-3 16,1 1-2-16,7 3 0 0,3 0-11 15,7-2 16-15,5-5-13 0,6-1 10 0,2-3-15 16,6-3 8-16,1-1-11 0,4-3-30 15,2-1 7-15,-5-10-15 0,17 10-10 16,-3-11-1-16,5-3-30 0,3-5-7 0,4-5 12 16,-2-6-26-16,14-6 1 0,-4-2-1 0,0-1-4 0,-2 3-3 15,-5 2-21-15,-7 6 16 0,-2 4 5 0,-3-1 7 16,-2 4-15-16,-1 1 0 0,-2 4 0 16,-2 0-15-16,-8 6 13 0,10-2-16 0,-10 2 3 15,0 0 7-15,0 31 6 0,-3-11 5 0,-1 6-3 16,-2 4-5-16,2 4-26 0,-3-1 14 15,4-5-47-15,2 0 8 0,1-1-44 0,3-3-51 16,1-2-51-16,4-7-49 0,2-2-117 16,2-3-210-16,6-5-55 0,3-2-211 15,1-5 35-15,9-2 95 0,5-2 82 16,17-5 41-16,2-3 25 16,0 2 42-16,3-6 71 0</inkml:trace>
  <inkml:trace contextRef="#ctx0" brushRef="#br0" timeOffset="-209106.23">23959 11941 1244 0,'0'0'399'0,"0"0"-8"16,0 0-68-16,-11-13-13 0,11 13-29 0,-20-6-20 15,7 3-23-15,-2 1-5 0,-3 2 51 16,-1 4-33 0,-6 0-38-16,-1 3 45 0,-1 1-48 0,1 3 28 0,-2 4-38 15,0 4 0-15,4 1 17 0,2 3-15 0,4 2 6 16,3 1-24-16,4-1 8 0,2 0-33 16,7-3 10-16,0-1-18 0,4-2-21 0,3 0-48 15,4 0 26-15,-1-4-47 0,7-1-46 16,3-3-50-16,0-5-76 0,3-2-55 0,3-4-100 15,3-4-100-15,7-2-225 0,1-5-344 16,15-7 65-16,1-1 84 0,-3-5 77 16,5-1 87-16,-6-3 123 0,-2 0-8 0,-4-3 23 15,0 0 80-15</inkml:trace>
  <inkml:trace contextRef="#ctx0" brushRef="#br0" timeOffset="-208910.7">24325 11679 1735 0,'-15'22'563'0,"3"-1"-41"0,-1 1-33 16,0 5-31-16,0 1-25 0,-6 14-57 0,2 0-17 15,-1 4-39-15,1 0-64 0,1 5-54 16,1 0-54-16,1-1-76 0,-2-3-150 16,5-4-144-16,8-5-318 0,-3-8-348 0,4-5 48 15,4-6 103-15,4-2 118 0,6-5 25 16,0-4 26-16,4-3 94 0</inkml:trace>
  <inkml:trace contextRef="#ctx0" brushRef="#br0" timeOffset="-208762.29">24399 12069 1497 0,'-17'3'481'0,"17"-3"-46"0,-26 2-30 16,7 1-47-16,-1-3-5 0,-4 0-51 0,-3 0-48 15,-4-3-165-15,0 1-55 0,-2-3-86 0,1 3-122 16,-1-2-87-16,-1 0-445 0,4-2 40 15,4 2 49-15,4 1 98 0,3 0 40 16,6 1 59 0</inkml:trace>
  <inkml:trace contextRef="#ctx0" brushRef="#br0" timeOffset="-208196.95">24534 11991 967 0,'0'0'415'15,"0"0"-16"-15,0 0-15 0,5 17-31 16,-5-17 16-16,12 8-52 0,-3-2-33 0,2-4-28 0,1 0-7 0,3-2-32 0,1 0-22 31,3-3-21-31,8-3-16 0,-5 3-12 16,3-6-13-16,-1 2-28 0,-2-2 23 15,-2 0-38-15,-1 3-8 0,-3-2-23 0,-1 1 41 16,-5 1-39-16,1 0-28 0,-4-1 11 16,0 0-8-16,-7 7 1 0,4-11 23 0,-4 11-17 15,0-12 14-15,0 12-55 0,0 0 42 0,-11-10-36 0,11 10 9 16,-14 0-24-16,14 0 4 15,-20 14 13-15,6-4 1 0,-2 6 19 0,1 8-4 16,-2 2 7-16,-3 12-20 0,6-5-26 16,1-4 21-16,5 2-26 0,1-3-34 0,2-4-47 0,2 0-55 0,1-9-109 15,4-2-152-15,1-2-28 0,3-3-404 0,-6-8 77 16,17 6 78-16,-3-6 109 0,-14 0 33 16,28-4 55-16,-12-2 53 0</inkml:trace>
  <inkml:trace contextRef="#ctx0" brushRef="#br0" timeOffset="-207983.39">24941 12267 906 0,'6'21'463'16,"-4"-2"-23"-16,-1-2-30 0,0-3-29 16,-1-2-35-16,0-12-16 0,2 17-43 0,-2-17-34 15,-2 13-30 1,2-13 12-16,0 0-22 0,0 0 7 16,0 0-28-16,0 0-16 0,0 0-4 0,-4-41-31 0,8 18-18 15,1-2 12-15,1-1-30 0,2-4 5 16,2-1-18-16,0 1-5 0,4 0-30 0,-1 1-42 15,2 2-51-15,1 0-39 0,0 4-78 16,2 0-92-16,-2 2-239 0,-1 7-381 0,6-1 61 16,-1 4 105-16,2 1 62 0,1 2 51 15,4 1 63-15,-2 3 19 0,0 0 74 16</inkml:trace>
  <inkml:trace contextRef="#ctx0" brushRef="#br0" timeOffset="-207802.26">25439 12090 1412 0,'3'25'602'0,"-2"-2"-21"15,1-3-56-15,-2-3-59 16,1 1-47-16,-2-3-32 0,-3 1-85 0,2-4-44 16,-4 2-94-16,2-2-69 0,-4 1-126 0,-1-4-209 15,3-2-208-15,1-1-382 0,5-6 88 16,-11 7 38-16,11-7 92 0,0 0 47 0,0 0 37 16,15-26 70-16</inkml:trace>
  <inkml:trace contextRef="#ctx0" brushRef="#br0" timeOffset="-207500.37">25785 11904 1720 0,'18'0'509'0,"-18"0"-69"16,0 0-69-16,0 0-2 0,0 0-54 0,0 0-54 16,0 0-15-16,0 0-36 0,0 0 5 0,0 0-11 15,-23 21-45-15,23-21-10 0,-13 13 14 16,6-4 19-16,3-2-13 0,-1 3 15 0,1-1 16 15,4 1 7-15,0-10-33 0,0 21-2 16,2-10-21-16,0 0 15 0,3 2-10 16,4-2-10-16,-4 3-41 0,3-3 8 0,-1 2-8 0,3-1-21 15,0 2 3-15,-3-3-30 16,0 3 2-16,2 0-3 16,-5 0-38-16,3 2-18 0,-7 0 18 0,-2 2-67 15,-3 0-51-15,-1-2-38 0,-6 2-39 0,-1-3-45 16,-3-2-124-16,-4-5-174 0,-2-2-468 0,3-1 82 15,0-4 138-15,3-2 26 0,0-3 118 16,0-3 35-16,-1-5 23 0,-2-3 44 16,0-6 79-16</inkml:trace>
  <inkml:trace contextRef="#ctx0" brushRef="#br0" timeOffset="-207349.18">25389 11793 1576 0,'17'-9'558'0,"1"1"-7"0,-3-1-88 0,-4 3-66 0,3-2-75 0,-3-2-79 15,3 0-87-15,-3-1-227 0,5-6-198 16,6 4-94-16,-6-1-346 0,1 1 71 16,4-1 42-16,4-1 107 0,4 2-20 0,0-3 76 15</inkml:trace>
  <inkml:trace contextRef="#ctx0" brushRef="#br0" timeOffset="-207119.32">26239 11329 1484 0,'4'9'558'0,"3"1"-51"16,-3 6 25-16,1 1-12 0,-2 7-34 0,-1 2-35 0,0 3-42 15,0 7-22-15,0 1-26 0,-2 3-36 0,0 1-26 16,0 17-12-16,0 0-57 0,-2 5 3 16,-2-2-69-16,-1 1-59 0,-2 0-82 0,-2-7-102 15,0-2-54-15,-4-6-87 0,1-14-226 0,4-6-457 16,1-8-24-16,4-4 116 0,3-4 7 15,0-11 97-15,10 10 47 0,-10-10 74 0,17-5 51 16,-5-5 87-16</inkml:trace>
  <inkml:trace contextRef="#ctx0" brushRef="#br0" timeOffset="-206985.09">26475 11961 1164 0,'0'0'412'0,"0"0"-64"0,0 0-28 16,0 0-12-16,0 0-45 0,-37 4-38 15,20-5-20-15,-6-2-33 0,-2 2-49 16,-6-1-42-16,1-1-75 0,-1 1-96 0,-7-3-133 16,7 4-56-16,1-5-391 0,-1 0 43 15,8 1 92-15,2 0 66 0,4 1 52 0</inkml:trace>
  <inkml:trace contextRef="#ctx0" brushRef="#br0" timeOffset="-206760.07">26526 11869 1671 0,'14'14'491'0,"-3"-3"-55"15,-5 0-4-15,2 1-66 0,-6 1-54 16,-2 0 8-16,2 2-69 0,-6 1-8 16,1 1-15-16,-2 3-28 0,-1 1-59 0,1-2-49 15,-1 2-56-15,-1-5-54 0,-4 3-64 0,4-5-128 16,0 0-105-16,1-3-481 15,1-2 41-15,3 0 136 0,2-9 20 16,0 0 69-16,9 13 8 16,-9-13 104-16</inkml:trace>
  <inkml:trace contextRef="#ctx0" brushRef="#br0" timeOffset="-206427.69">26978 11859 1236 0,'20'-2'427'0,"-3"2"-38"16,-4-2-23-16,-13 2-25 0,19 0-52 16,-19 0 0-16,14 2-22 0,-14-2-58 0,0 0-9 15,0 0-21-15,0 0 8 0,0 0-31 0,0 0 16 16,-36 21-54-16,20-16-8 0,-2 1-5 0,3 2-11 15,-4 3 47-15,0 2 13 0,0 1 20 16,2 9-16-16,0 2-27 0,-3 14 10 0,7-4-18 16,6-3 5-16,0 1-16 0,3-1-17 15,1-3-18-15,3-3-18 0,3-1-24 0,4-4-76 16,-2-5-133-16,1-8-235 0,3-3-592 0,5-5 82 16,-14 0 100-1,33-7 100-15,-15-4 40 0,6-1 142 0,-3-7 63 0,-1-1 6 0,-4-1 61 0</inkml:trace>
  <inkml:trace contextRef="#ctx0" brushRef="#br0" timeOffset="-206302.41">26620 11742 1456 0,'0'0'517'0,"0"0"-61"0,0 0-62 0,0 0-197 16,0 0-312-16,0 0-34 0,48-28-271 0,-23 13-168 15,15-9 22-15,0 4 123 0,10-2 23 16</inkml:trace>
  <inkml:trace contextRef="#ctx0" brushRef="#br0" timeOffset="-205713.96">29115 11492 949 0,'10'-4'364'0,"-3"-1"-55"0,-7 5 6 0,0 0-72 0,0 0-33 16,0 0-13-16,-23-19 13 15,11 14-41-15,-5 0-23 0,0 1-8 0,-3 2-25 16,-1 0-16-16,-1-1-2 0,0 3 10 0,-1 1 25 16,3 1-20-16,-2 0 21 15,1 1-16-15,-2 4 13 0,0-1 8 0,2 2 2 0,0 1-2 0,1 1 2 0,-1 2 54 16,0 0-74-16,-2 4-18 0,1 3-6 15,-11 9-14-15,2 1 4 0,-2-1-5 0,2 2 6 16,-1 4-11-16,-1-3 7 0,0 3 15 16,5-2-25-16,0 1 19 0,3 2 7 0,2-8-2 15,6-1 41-15,0-2-31 0,3 1 25 0,3-3-7 16,1-1-13-16,0-1 15 0,3 1-4 16,2 0-1-16,0-4-12 0,4 0-24 0,2 1 8 15,2-3 0-15,3-2-35 0,4 1-19 16,7-1 11-16,4-2-67 15,3-1-28-15,6-1-64 16,6-3-52-16,2-3-106 0,-2-3-96 0,5-5-176 0,18-3-151 16,-7-5-261-16,-2-1 112 0,-3-2 52 15,0-4 81-15,-4-2 142 0,-10 3-27 0,-7 1 24 0,0 0 100 16</inkml:trace>
  <inkml:trace contextRef="#ctx0" brushRef="#br0" timeOffset="-205578.54">28923 11824 1267 0,'0'0'468'0,"-25"1"-43"0,9 0-26 0,-8 1-56 0,-6-1-15 16,-4-1-47-16,-6-1-12 0,-5-1-23 16,0 0-85-16,-13-5-99 15,9 0-96-15,9 2-119 0,0-2-154 16,5 2-454-16,7 4 57 0,7 0 44 0,5-1 97 0,7 2 56 16,9 0 44-16</inkml:trace>
  <inkml:trace contextRef="#ctx0" brushRef="#br0" timeOffset="-205032.31">29395 11846 813 0,'13'0'369'0,"-13"0"-72"16,11-3-18-16,-11 3-46 0,0 0-15 16,0 0-14-16,0 0-19 0,0 0 7 15,-45-7-3-15,22 10-2 0,-2 2 7 0,-1 1-9 0,-2 8 14 0,1 0 16 0,2 2 21 31,2 4-34-31,3 1-18 0,5 1-17 0,1-5-37 16,4 2 39-16,4-5-15 0,3-2-8 0,3-3 10 16,0-9-28-16,9 13-31 0,-9-13-13 15,21 2-9-15,-5-5 17 0,3-3-38 0,5-4 15 16,3-3-15-16,-1-1-3 0,1 0 20 16,-6 2-45-16,0-1 30 0,-4 3-38 0,-2 2-5 15,-2 1 0-15,-3 2-3 0,0 0 21 0,-10 5-29 16,0 0 9-16,0 0 22 15,0 0-2-15,-5 38 10 0,-6-8-26 0,-7 18 13 0,-2 4-20 0,-2 15 40 16,-3 3-22-16,4 2-21 16,2 1 41-16,3 0-20 0,2-14 25 0,7 0-13 15,0-4 21-15,4-12-28 0,1-5 35 0,4-9 27 0,2-3-14 16,5-2-10-16,2-5 8 0,4-5-21 16,5-3-10-16,0-6-7 0,4-4-11 0,4-5-20 15,8-4 25-15,9-8-23 0,-1-3 13 16,-2-5-18-16,-2-4-20 0,-7-4 25 15,-3-2-2-15,-8-1 2 0,-7 4-33 0,-8 5-3 16,-5 1 3-16,-5 1-7 16,-6 1-4-16,-3 5-14 0,-4 1-11 15,-5 3 18-15,-3 6-21 0,-2 3 19 0,-5 2-16 16,0 3-48-16,0 3-24 0,0 2-35 16,0 5-19-16,4-3-53 0,3 0-79 0,0 0-164 15,10-1-144-15,1-2-215 0,13-4 52 0,0 0 141 16,0 0 4-16,0 0 70 0,0 0 63 15,41-31 47-15,-18 10 51 0</inkml:trace>
  <inkml:trace contextRef="#ctx0" brushRef="#br0" timeOffset="-204647.69">29911 11969 1146 0,'-4'35'551'0,"-1"-1"-27"0,1-3-76 16,0 0 33-16,-3-1-58 0,4-3-19 0,0-7-45 15,0-1-19-15,1-4-35 0,0-2-34 0,-1-3-33 16,3-10-20-16,0 0-9 16,0 0-11-16,0 0-19 0,27-31-46 0,-13 3 23 15,9-13-10-15,2-2-8 0,2-4-46 0,8-8-10 16,4 1 21-16,3 2 25 0,3 3-13 0,1 4-26 16,-6 10 19-16,3 6 40 0,-2 5 3 15,-6 8-41-15,-4 6 0 16,-5 7-38-16,-2 4-56 15,-2 8-16-15,2 6 0 0,-4 7 0 0,3 14 0 0,-5 7 0 0,-6 6 0 16,-5 3 0-16,-4 3 0 16,-2 0 0-16,-5 0 0 0,-2-2 0 0,-1-3 0 15,0-10 0-15,-1-8-152 0,0-4-50 0,0-6-46 0,2-4-105 16,-2-6-126-16,1-1-92 0,2-6-430 16,5-5 111-16,0 0 81 0,0 0 64 0,0 0 125 0,0 0 50 15,0 0-19-15,34-11 105 16,-20 2 11-16</inkml:trace>
  <inkml:trace contextRef="#ctx0" brushRef="#br0" timeOffset="-204265.36">30933 12149 1034 0,'11'2'417'0,"-11"-2"-36"0,0 0-56 15,11 3 8-15,-11-3-77 0,0 0-3 16,0 0-40-16,0 0-19 0,0 0-7 0,0 0-23 16,0 0-5-16,0 0-18 0,-23 18-16 15,23-18-5-15,-9 3-12 0,9-3 10 0,-9 5-8 16,9-5 5-16,0 0 21 0,-8 5 22 0,8-5 3 0,0 0 6 0,0 0 7 16,0 0-38-16,0 0-6 0,0 0 6 15,0 0-21-15,0 0-10 0,0 0-39 0,0 0 11 16,0 0-3-16,23-24-4 0,-23 24-35 15,9-7 14-15,-9 7-5 0,6-5-9 16,-6 5-12-16,0 0 16 0,0 0-24 0,0 0 6 0,0 0 4 16,0 0 29-16,0 0-33 0,-12 28 2 15,12-28 5-15,-6 16-8 0,3-10 8 0,3-6-15 16,-4 15 2-16,4-15 21 16,-3 11-28-16,3-11-21 15,-2 10-46-15,2-10-30 0,0 0-88 0,-1 13-89 16,1-13-13-16,0 0-200 0,0 0-51 0,-11 2-373 15,11-2 153-15,0 0 64 0,0 0 13 16,0 0 86-16,0 0 29 0,0 0 116 0,0 0 1 16</inkml:trace>
  <inkml:trace contextRef="#ctx0" brushRef="#br0" timeOffset="-198426.93">20609 13115 936 0,'0'0'264'16,"-8"-7"-44"-16,8 7 5 0,-14-5-28 0,7 2 8 15,7 3-8-15,-19-2 11 0,6 2 2 0,13 0-6 16,-25 2 19-16,9-1-39 0,-2 2 21 15,-1 1-46-15,-2 0-6 16,-3 2-7-16,1 1-36 16,0 0 31-16,-1 1-28 0,0 2 17 0,-5 4-20 0,4 0 16 15,1 2-8-15,-2 2-13 0,1 0 12 0,3 3 11 16,1 3-5-16,3-2-10 0,5 3 43 16,2-4-54-16,4 0 6 0,3-3 17 0,2 0-7 15,4-3-11-15,2 0 11 0,2-2-15 0,2-2 2 16,5-6-18-16,3-2-13 0,0-3-13 15,7-3 1-15,4-6 7 0,1-4-15 16,17-9 2-16,-3-3-8 0,0-3-14 0,-4 0 17 16,-1 1-8-16,-3 0-22 0,-7 5 5 15,-6 2 2-15,-4 1 31 16,0 1-44-16,-4 2 5 0,0 0-22 0,-3 2-19 16,-1 2 3-16,-1 2-2 0,-3 0 2 0,-1 2-18 15,-4 8 34-15,0 0-9 0,0 0 29 0,0 0-23 16,0 0-2-16,0 0-6 0,-9 50 38 15,4-27 11-15,1 1 15 0,-1 4-17 16,4 0-9-16,1 1 19 0,0-1-26 0,1-2-18 16,2 2 20-16,3-4-12 0,1-3 33 15,1-4-34-15,4 0 40 0,0-7-68 0,1-3-40 16,1-4-42-16,0-3-79 0,3-4-50 16,2-5-114-16,0-3-166 0,0-1-476 0,1-2 107 15,2-2 70-15,2-2 84 0,-1-2 72 16,1 1 51-16,-2-1 92 0,0-2 28 0</inkml:trace>
  <inkml:trace contextRef="#ctx0" brushRef="#br0" timeOffset="-197817.85">21254 13107 1456 0,'0'0'417'0,"16"-4"-46"0,-8 1-40 16,-8 3-11-16,0 0-59 16,10-4-16-16,-10 4-35 0,0 0-10 0,0 0 12 0,0 0-73 15,0 0 12-15,-30-5-34 0,30 5-1 16,-20 3 11-16,7 0-6 0,13-3 17 0,-22 7-10 15,12-2 38-15,0 0-30 0,-1 2 0 0,2-1 20 16,2 1 15-16,0-1 14 16,-1 4-29-16,3-3-18 0,1 1 26 0,4-8-49 15,-4 18 39-15,4-11-24 0,0-7-10 0,1 17-2 16,4-8-51-16,-1 2 12 0,4-1 16 16,-1 3 7-16,0-1-48 0,3 0 18 0,0 1-8 15,0 0-8-15,-3-1 0 0,3 1-28 16,-3 1 6-16,-3 0-4 0,2-2 11 0,-5 1-25 0,-1-1 4 0,-1 1 11 0,-2-1 5 15,-3 0-39-15,-2-1-12 0,-2 1-26 16,-1-4 0-16,-3-1-49 0,1 0-22 16,-3-1-62-16,1-2-72 0,1-2-77 0,-2-1-145 15,5 1-190-15,11-2-356 0,-24 1 157 16,24-1 69-16,-12-1 56 0,12 1 61 0,0 0 98 16,0 0 78-16,0 0 14 0</inkml:trace>
  <inkml:trace contextRef="#ctx0" brushRef="#br0" timeOffset="-197380.94">21602 12846 1435 0,'8'-3'418'0,"-8"3"-14"0,14-6-33 0,-1 3-51 0,-3 1-28 16,2-2-18-16,2 0-26 0,1 2 1 15,-1-1 9-15,-1 1 21 0,0 2-33 16,-13 0 10-16,20 2-67 0,-20-2-28 16,19 6-12-16,-14 1-36 0,-5-7 7 0,9 15 0 15,-8-7 6-15,-1-8-29 0,-4 18-18 0,0-8 11 16,0-3-44-16,-2 3 15 15,-1-2-33-15,1 0 3 0,-1 0 0 0,0 1 30 0,3-1-2 16,4-8 18-16,-10 17 0 0,7-8-16 16,2 3 34-16,-1-2-6 0,2-10-1 15,3 23 6-15,0-11 3 0,4-2-38 0,-1 2 16 16,-1-1-24-16,4-2-13 0,2 2 13 16,2-3-12-16,0 1-16 0,1-2 25 0,1 1-25 15,1-2-28-15,-2 1-20 0,3-2-34 16,-4-2-43-16,1 0-14 0,0-2-60 0,-14-1-42 0,24-1-140 0,-11-3-300 15,-4-2-302-15,4-2 95 0,-3 0 87 0,4-1 69 16,-1-4 89-16,0 0 72 0,0-5 37 16,-1-1 40-16,-2-1-3 0</inkml:trace>
  <inkml:trace contextRef="#ctx0" brushRef="#br0" timeOffset="-196761.79">22660 12835 1308 0,'-4'23'476'0,"-3"-2"-46"0,1 3-5 16,1-3-57-16,-3 3-33 16,0 3-38-16,1-1-18 0,0 3-23 0,0 1-15 0,-3-1-57 15,1 0-5-15,1 0-28 0,-1-1-15 16,-2 0-118-16,4-4-82 0,0-3-212 15,5-1-162-15,0-4-394 0,2 0 100 16,2-6 61-16,6 1 75 16,0-7 53-16,6 1 47 0</inkml:trace>
  <inkml:trace contextRef="#ctx0" brushRef="#br0" timeOffset="-196562.99">22879 13175 1712 0,'6'-4'484'0,"-6"4"-6"16,0 0-91-16,0 0-3 15,0 0-77-15,0 0-28 0,-14-17 13 0,4 13-54 16,-3 0-23-16,-4 1-3 0,0-1-63 16,-4 0 7-16,0 2-23 0,-1 1-13 0,0-2-51 15,-2 2-22-15,0 0-109 0,0 1-71 16,-3-3-123-16,-1 6-164 0,4-3-435 16,3-2 59-16,5 2 97 0,3-1 54 0,13 1 41 15,-14-3 77-15,14 3 43 0</inkml:trace>
  <inkml:trace contextRef="#ctx0" brushRef="#br0" timeOffset="-196135.86">23422 12684 1182 0,'5'9'481'16,"-5"-9"-35"-16,-4 19 4 0,-4-3-63 0,-1 3-24 0,-3 6-7 0,-4 3-10 15,-5 12-24-15,1-1-20 0,0 4 21 0,3 1-9 16,2 2-52-16,2 0 19 0,2 0-53 16,4-7 30-16,4-4-22 0,0 1-42 0,3-6 4 15,0-1-37-15,3-2 26 0,0-3-47 0,1 0-1 16,3-4 4-16,3-1-41 0,-2-6-2 16,5-3-10-16,4-2-13 0,1-3-3 0,2-5-25 15,4-4-49-15,2-3 0 0,3-4 0 0,1-2 0 16,-3-3 0-16,-1-1 0 0,-4 0 0 15,-4 3 0-15,-5-1 0 16,-2 3 0-16,-5-1 0 16,-5 2 0-16,-1 11 0 0,-8-19 0 0,-5 9 0 0,-2 4 0 15,-6 0 0-15,-3 1 0 0,-3 3 0 0,1 2-18 16,-2 4-139-16,0-1-19 0,-1 2 7 16,5-3-74-16,3 2-29 0,3 0-119 15,-1 0-144-15,8-1-433 0,11-3 42 0,-10 3 147 0,10-3 60 16,0 0 95-16,0 0 35 0,0 0 69 15,44-7 26-15,-27 0 46 0</inkml:trace>
  <inkml:trace contextRef="#ctx0" brushRef="#br0" timeOffset="-195761.71">24223 12978 1128 0,'0'0'412'0,"0"0"-30"0,0 0-60 16,0 0 3-16,-27 12-53 0,14-9-42 15,-2 1-15-15,-3 0-25 0,2 0-6 0,-2 0-23 16,2 2 23-16,-1 1-7 0,1 0 23 16,1 1 12-16,2 2 29 0,1-2-11 0,3 3 11 15,2 1 12-15,3-1-21 0,2 3-8 16,2-2-9-16,0-12 15 0,9 24-2 0,-2-10 2 0,6-3-43 0,4 3-23 0,1-2 13 15,1-1-47-15,-1 0-4 0,-1 1-4 0,-1-2-35 16,-4 0 8-16,-1 4-26 16,-2 0 6-16,-3 1-34 0,-2 1-41 0,-7 0 0 15,-1 0 0-15,-2 3 0 0,-6-1 0 0,-3-3 0 16,-1-2 0-16,-2-1-41 0,-1-2-82 31,2-4-33-31,-2-2-19 0,1-1-45 0,1-3-10 16,-1-1-90-16,1-3-133 0,4 1-166 15,0-6-303-15,1 1 41 0,6-1 108 0,2 1 93 16,4-2 73-16,0 10 92 0,14-23-37 0,3 11 70 16</inkml:trace>
  <inkml:trace contextRef="#ctx0" brushRef="#br0" timeOffset="-195199.15">24965 12819 1494 0,'0'0'451'0,"2"19"-8"16,-2-19-16-16,0 20-17 0,-2-6-31 0,1 1-26 15,-1 3-8-15,0 1-7 16,2 3-59-16,-2 1 18 0,-2 1-46 0,3 2-13 15,-2 2-49-15,0 4-20 0,-1 1-28 16,1-1-51 0,-1 2-52-16,-3-2-97 0,1 1-74 0,3-7-105 0,-4-4-164 0,6-1-138 15,-2-5-302-15,3-4 69 0,3-1 100 16,3-3 20-16,-6-8 85 0,18 6 51 16,-7-7 43-16,-11 1 52 0</inkml:trace>
  <inkml:trace contextRef="#ctx0" brushRef="#br0" timeOffset="-195029.73">25273 13146 1154 0,'11'-6'473'0,"-11"6"-40"16,0 0 15-16,0 0-85 0,0 0 9 0,0 0-22 15,-25-8-40-15,25 8-59 16,-26-2-11-16,12 1-4 0,-6 0-39 16,3 1-36-16,-4 0-2 0,0 1-34 0,0-1 19 0,0 0-93 15,0 0-71-15,1 0-85 0,0-2-131 16,0 3-176-16,4-4-422 0,0 0 132 0,5 0 26 15,1-1 88-15,10 4 25 0,-13-7 58 16,13 7 75-16</inkml:trace>
  <inkml:trace contextRef="#ctx0" brushRef="#br0" timeOffset="-194636.24">26140 12851 929 0,'0'0'276'0,"0"0"-12"16,0 0-3-16,0 0 13 0,0 0-44 0,-29 31 29 16,13-22-3-16,-2 4-3 0,-5 4 11 0,-4 0 2 15,-8 7 3-15,-1 3-3 0,4 0-10 16,1 3 30-16,2-1-32 0,8-1-8 0,4-4-19 15,0 0 6-15,7 2 5 16,-2-3-30 0,6-2-19-16,3-3-17 0,3 1 30 0,0 0-33 0,7-3-34 0,-1 0-9 15,8 0-1-15,5-2-33 0,0 0-40 16,2-5-24-16,6 1-36 0,0-3-58 16,-1-2-14-16,1 0-53 0,2-3-28 0,-6 1-13 15,2-1-121-15,-5-1-191 0,4 0-341 16,1 1-7-16,2 2 53 0,-1 1 67 0,3 1 77 15,6 2 66-15,3-2 8 0,19 2 79 0,-1 1 62 16</inkml:trace>
  <inkml:trace contextRef="#ctx0" brushRef="#br0" timeOffset="-194112.14">26926 13101 1479 0,'0'0'491'0,"0"0"3"0,0 0-43 0,0 0-70 15,0 0-12-15,0 0-31 0,0 0 15 16,0 0-38-16,0 0-16 0,36-5-50 0,-20 3-9 16,4 1-7-16,4-1-23 0,3 0-31 15,4 1-12-15,-1-2-1 0,3 2-15 16,1 0-49-16,1 0-12 0,-2 2-64 0,1-1-62 15,-3 1-67-15,-1 0-78 0,-4-1-142 16,-4 4-171-16,-1-4-453 0,0 1 100 0,-2-1 84 16,-1 0 77-16,-4 0 102 15,2 0 39-15,-16 0 33 0,17 1 67 16</inkml:trace>
  <inkml:trace contextRef="#ctx0" brushRef="#br0" timeOffset="-193851.62">27101 13288 1761 0,'0'0'568'0,"0"0"-61"15,0 0-1-15,0 0-91 0,0 0-33 0,0 0-34 16,0 0-46-16,21 9-8 16,-21-9-56-16,19-1 5 0,-19 1-28 0,25-6-18 15,-6 4-23-15,0-2-5 0,4 2-25 0,-1-2-1 0,1 1-41 0,1 1 1 16,1 1-29-16,-2 1-48 0,2-1-42 0,-3 2 3 15,-4-1-89-15,3 2-103 0,-6-2-261 0,7 3-122 16,-6 0-331-16,-2 0 69 0,3 1 74 16,0 0 75-16,1-1 64 0,-5 0 74 15,5-2 56-15,-2-1 31 0</inkml:trace>
  <inkml:trace contextRef="#ctx0" brushRef="#br0" timeOffset="-193428.91">28238 12993 816 0,'0'0'374'16,"0"0"-24"-16,0 0-1 0,-19-9-24 15,19 9-5-15,-27 10 5 0,8-1 15 0,-1 3-17 16,-6 3-6-16,3 5 23 0,-1 1-73 15,-7 8-9-15,9-4 16 0,1 0-28 0,-3 10 2 16,8-5-20-16,3-1-4 0,3 0-13 16,3-1-6-16,4-2 0 15,-2-2-3-15,7-2 21 0,1-4-34 0,3 1 11 16,4-4-19-16,1 0 11 0,5-4-43 0,1-4-34 16,5-3-25-16,0-4 4 0,1-2-83 15,6-1-11-15,-1-4 0 0,3-2 0 0,0-3 0 16,0-1 0-16,-1 0 0 0,-5-1 0 15,-2-2 0-15,-4 1 0 0,-4 0 0 0,-4-4 0 16,-3 0 0-16,-3 2 0 0,-3-2 0 16,-5 0 0-16,-1-4 0 0,-4 3 0 15,0 0 0-15,-1 4 0 0,-2 0-18 0,0 4-100 0,-2-1-15 16,-1 5-29-16,0 1-6 0,-2 4-76 16,-1 1-35-16,-1 1-158 0,1 1-157 15,-2 3-422-15,-1 1 94 0,4 1 100 0,0-1 96 0,2 0 93 0,4-1 101 16,-1 0-6-16,11-3 83 0</inkml:trace>
  <inkml:trace contextRef="#ctx0" brushRef="#br0" timeOffset="-190326.15">20208 14177 1382 0,'0'0'445'16,"17"-8"-25"-16,-9 3-36 0,-1 0 2 0,0-1-84 0,-7 6-10 0,14-13-36 0,-6 7-38 16,-3-2-13-16,2 1-13 0,-3 1 15 31,1-4-43-31,-5 10-16 0,1-19-30 0,-2 10-13 16,-4-2 15-16,-3-2-7 0,-2 5 22 0,-3-2-17 0,-5 3-23 0,-5 2 6 0,1 2-15 15,-8 4 29-15,-3 3 15 0,-4 3-19 0,-15 6-19 16,0 3 23-16,0 2-3 0,2 3 19 31,2 0-36-31,6 3 56 0,0 2-16 0,3 2 9 0,5 0-29 0,2 6 18 0,5-2 21 16,6-3-26-16,7-2 12 0,4-1 4 31,0-2-90-31,4-2-54 0,4-1 0 0,2-3 0 0,1 3 0 0,5-5 0 0,3-1 0 16,4 3 0-16,5-3 0 0,7 0 0 15,3-2 0-15,3-3 0 0,3-2 0 16,4-1 0-16,2-2 0 0,1 1 0 0,-1-3 0 15,2 2 0-15,-1-1 0 0,-2-2 0 16,-2 2 0-16,-5 0 0 0,-2 0-295 0,-2 1-99 16,-1-2-182-16,-1 1-471 0,-2-1 87 0,-2 0 87 15,2 0 82-15,-1-2 82 0,2 2 87 16,1-2 39-16,-4-1 55 0,1-1 55 0</inkml:trace>
  <inkml:trace contextRef="#ctx0" brushRef="#br0" timeOffset="-184334.13">21008 14360 714 0,'0'0'274'0,"0"0"-42"15,6-9-17-15,-6 9-43 0,0 0 17 0,0 0-25 16,0 0 21-16,0 0-37 0,-6-18 18 15,6 18-12-15,-9-7 10 0,9 7 2 0,-14-6 18 16,6 5-30-16,8 1-8 0,-21-3-16 16,9 3 4-16,-1-1-19 0,13 1 10 0,-27 3-22 15,15-2 19-15,-2 2-22 0,2 0 28 16,-2 0-28-16,4-1 8 0,-2 2-3 16,3 1-8-16,9-5 28 0,-17 6-12 15,7-3 5-15,10-3 7 0,-10 9-10 0,6-3-7 16,4-6 2-16,-3 10 25 0,3-10-19 15,0 0-9-15,9 21-4 0,-3-12-24 0,1 0 10 16,2 0-9-16,3 3 7 0,-1-2-26 16,3 2-25-16,-1-2 33 0,-1-1-25 0,1 3 9 15,-3-3 1-15,0 3 15 0,-1-3-48 0,-2 4 7 16,-3-3 5-16,1 2-7 0,-3 0-21 16,-1-2-8-16,-1-10 24 0,-1 24 15 15,-3-13-36-15,0-1 15 0,-1 0-35 0,-5 1 38 16,2 0-21-16,-5-2-10 0,2 0-10 0,-3 0 10 0,1 0-23 0,0-2-51 15,-2-2-10-15,3 2-31 0,0-4-41 0,0 2-15 16,2-4-17-16,10-1-69 0,-18 0-99 16,18 0-94-16,-13-4-18 0,13 4-305 0,-8-9 26 15,8 9 133-15,3-14 61 0,-3 14 3 16,11-15 61-16,-5 6 49 0</inkml:trace>
  <inkml:trace contextRef="#ctx0" brushRef="#br0" timeOffset="-183701.44">21238 14194 1018 0,'0'0'433'0,"0"0"-29"16,0 0-33-16,0 0-43 0,0 0-34 15,0 0-32-15,23-8-30 0,-23 8-24 0,9-6-6 16,-9 6-2-16,12-6-34 0,-3 2 31 16,-9 4 0-16,21-5-23 0,-11 0-23 0,2 3 8 15,1-3-23-15,-1 0-11 0,3 4-20 0,-2-1 15 16,1 1-7-16,-1 0 23 16,-13 1-19-16,19-2-41 0,-19 2-8 0,16 3-7 0,-16-3 8 0,10 6 3 0,-10-6-23 15,0 0-3-15,-3 19-23 16,3-19-3-16,-13 17 11 0,3-6 0 0,0 0 2 0,-2-1-31 15,0 2 27-15,0-1 14 0,0 1-38 16,1 0 11-16,-2-1 17 0,3 2-20 16,0 0-29-16,1-2 42 0,0 1-8 0,0-1 2 15,2-1 6-15,1-1 5 0,1 0-1 16,1-2-14-16,4-7 9 0,-3 17-12 0,3-17 18 16,4 15-18-16,-4-15 10 0,9 12-13 15,-1-6 3-15,1 0 7 16,4 0 13-16,1 0-20 0,3-2-10 15,1 0-19-15,-1 0 45 0,1 1-63 0,2-2-19 16,-4 2-42-16,-1-4-10 0,-2 4-59 0,-1-4-23 16,-12-1-59-16,22 4-99 0,-22-4-131 0,18 4-59 15,-18-4-266-15,15 0 43 0,-15 0 67 16,18-3 71-16,-18 3 65 0,19-1 46 0,-9 1 45 16</inkml:trace>
  <inkml:trace contextRef="#ctx0" brushRef="#br0" timeOffset="-182249.31">22447 14032 670 0,'0'0'256'0,"0"0"0"0,0 0-13 0,0 0-18 16,0 0 19-16,4-8 17 0,-4 8-51 15,0 0 0-15,0 0 7 0,0 0-33 16,0 0-7 0,0 0-3-16,0 0-33 0,0 0-18 0,4-9 33 0,-4 9-46 0,0 0-13 15,0 0-2-15,0 0 38 0,0 0-13 0,0 0 24 16,0 0-4-16,0 0-6 0,0 0 45 15,0 0-23-15,0 0 28 0,0 0-12 16,0 0-14-16,-16 24 29 0,16-24-41 0,-5 20 43 16,2-8-17-16,-1 1-34 0,3 1 11 15,-4 3-11-15,2 2 0 0,-1 1-43 0,1 4 38 16,-1-1-20-16,0 5-14 0,-2-4-22 0,3 2-3 16,-2-1 8-16,0 1-10 0,0-1-31 15,-4-4-44-15,2 1-30 16,2 1-67-16,-4-1-30 0,1-2-65 15,-1-2-53-15,2-1-62 0,0-2-89 0,-1-1-162 16,3-3-309-16,3-1 43 0,-1 0 77 0,3-10 54 16,-2 15 66-16,2-15 93 0,9 10 43 15,0-6 15-15</inkml:trace>
  <inkml:trace contextRef="#ctx0" brushRef="#br0" timeOffset="-181989">22729 14398 619 0,'3'-5'238'0,"-3"5"8"16,2-12-16-16,-2 12 8 0,0 0 0 15,-9-18 0-15,3 13-10 0,-2 0 13 0,8 5-14 16,-20-8 32-16,8 4-36 0,-3 2-13 0,-3 0-11 16,-2-1-12-16,-2 2-5 0,-1-2-29 15,2 3 11-15,-8-2-20 0,1 0-19 0,-2 1-43 16,2-4-31-16,-2 3-20 0,1-3-72 0,1 1-36 15,-2-1-100-15,2-1-86 0,-1 2-113 16,3-3-369-16,3 2 46 0,3-1 85 0,0 1 89 16,5 0 36-16,1 3 67 15</inkml:trace>
  <inkml:trace contextRef="#ctx0" brushRef="#br0" timeOffset="-179603.39">23493 13748 826 0,'0'0'346'0,"-2"-13"-24"0,2 13-22 16,0 0-29-16,0 0-20 0,0 0 8 16,0 0-39-16,0 0 13 0,0 0-41 0,0 0 5 0,0 0 18 15,0 0-36-15,0 0 26 0,0 0-21 16,0 0-5-16,0 0 5 0,0 0-20 0,0 0-20 15,0 0 4-15,0 0 16 0,0 0 2 0,0 0 11 16,0 0-29-16,0 0-4 0,0 0-9 0,0 0 1 16,-17 28 15-16,13-23-28 0,4-5 13 15,-7 16-14-15,4-7-27 16,-3-1 5-16,1 6-18 0,-1 0-10 0,1 1 12 0,-3 1 11 0,3 0 5 16,-4 2-24-16,2 1 14 0,-1 0-62 15,-1-3 23-15,1 2 0 0,1-2-17 16,0-1-37-16,-1 0-25 0,2-2-54 0,0 1-74 0,-1-2-49 15,1-1-76-15,0-2-170 0,5 2-163 16,-4-2-354-16,5-9 182 0,0 14 1 0,0-14 68 16,8 13 80-16,-3-7 58 0,-5-6 85 0,18 10 100 15</inkml:trace>
  <inkml:trace contextRef="#ctx0" brushRef="#br0" timeOffset="-179301.54">23750 14303 1220 0,'0'0'459'0,"11"5"-32"16,-11-5-40-16,0 0-32 0,9 8-27 0,-9-8-13 16,0 0-59-16,7 4-41 0,-7-4-31 15,0 0 34-15,0 0-52 0,0 0 8 0,0 0-5 16,0 0-5-16,0 0-23 0,-43-2 30 0,29 0-27 15,0-1-27-15,-4 1-4 16,-1-2-27-16,-3 0 17 0,-4-1-18 0,-2 2-26 0,0-2-6 0,0 2 9 0,-4-1-39 0,-4-1-33 16,5 0-21-16,-2 0-66 0,2 1-24 15,0-1-65-15,1 1-68 0,2 0-66 16,-2 0-125-16,13 1-42 0,-7-1-316 16,3 1 76-16,5 0 69 0,1 1 56 0,3 0 75 15,0 1 59-15,12 1 53 0</inkml:trace>
  <inkml:trace contextRef="#ctx0" brushRef="#br0" timeOffset="-178970.61">23083 14528 1023 0,'-7'15'392'0,"1"-1"-54"0,0 0 5 0,1-3-26 0,-1 0-10 32,-1 3-7-32,3-3-13 0,-2 3-19 15,2-3-30-15,-1 3-2 0,0-1-16 0,-1 1-33 16,2 0-21-16,0 1-2 0,-2 0-28 15,2-2-3-15,0 3-20 0,1-3-14 16,-3 0-7-16,2 1-53 0,0-1-42 0,-1-1-48 0,0-1-41 16,0-1-110-16,-1-2-159 0,6-8-79 15,-3 18-349-15,0-11 103 0,3-7 39 0,0 0 66 16,0 0 56-16,0 0 23 16,0 0 87-16</inkml:trace>
  <inkml:trace contextRef="#ctx0" brushRef="#br0" timeOffset="-178272.72">23011 14558 1090 0,'-7'-3'404'0,"7"3"-40"0,0 0 15 15,0 0-47-15,0 0-12 0,0 0 0 0,0 0-2 0,0 0-11 16,0 0-18-16,0 0 18 0,0 0-25 0,0 0-13 16,0 0-39-16,0 0-5 15,0 0 13-15,18-18-38 0,-11 14-8 0,2 0 8 0,1 1-42 16,2-2 11-16,-1 2-64 15,5 0 36-15,1 1-13 0,3-2-13 0,2 4 13 16,0-1-33-16,2 2-3 0,-2 0 3 0,2-1-8 16,-2 3-31-16,-3-1-7 0,-2 2 20 15,2-2-28-15,-4 1 20 0,-4 1-40 0,1-1-6 16,-3 2-2-16,-9-5-31 16,8 8 8-16,-8-8-11 0,1 11 6 15,-1-11 5-15,0 0-13 0,-18 18 5 0,9-11-3 16,-2-1-7-16,-6 1 10 0,4-2-10 15,-2 1 23-15,0 0 2 0,-1-1 8 0,0 0-7 16,2-1 9-16,0 1-27 0,-3 0 20 0,4-1-8 16,-1-1-2-16,3 0-16 0,-1 0 62 15,1 1-20-15,11-4-27 0,-19 4 27 0,11-2-29 16,8-2 23-16,-13 5-2 0,13-5 23 16,-11 3 30-16,11-3 24 0,-11 3 4 0,11-3 19 15,0 0-9-15,0 0-75 0,-10 7-24 16,10-7 0-16,0 0 0 0,0 0 0 15,0 0 0-15,21 22 0 0,-10-18 0 0,4 5 0 0,2 1 0 0,4-2 0 0,2 1 0 16,-1 2 0-16,6-1 0 0,2 3 0 16,-2-1 0-16,0 1 0 0,-5-2 0 0,0-2 0 15,-4 5 0-15,3-5 0 0,-5 0 0 16,2 4 0-16,-6-5 0 0,1 1-103 0,-2 0-196 16,-1-1-16-16,0 2-23 0,-4-2-84 15,-1-1-88-15,-2-1-112 0,-4-6-253 16,8 11 25-16,-8-11 97 0,8 10 70 0,-8-10 104 15,7 8 19-15,-7-8 89 0,7 5 20 0</inkml:trace>
  <inkml:trace contextRef="#ctx0" brushRef="#br0" timeOffset="-174337.07">24554 14236 573 0,'0'0'238'0,"0"0"-33"0,0 0-8 16,0 0-21-16,-9-20 6 0,9 20 0 0,-18-7-8 16,9 4-3-16,-2-2 11 15,-1 4-8-15,-1-4 36 0,-2 3 8 16,1-1-11-16,-2 2 8 0,2 0 5 0,-6 1-12 16,3 1-22-16,-3-1-12 0,0 4 34 15,-2-2-55-15,1 4 16 0,3-3-25 0,-3 2-11 16,2 0 5-16,2-1-33 0,0 1 5 0,2 1 41 15,3-3 5-15,0 2-28 0,4 1 31 16,0-1 5-16,1 2-24 0,7-7 1 0,-8 13 15 16,7-6 8-16,1-7-26 0,0 0-10 15,13 22 5-15,-4-11 3 0,3-1-13 0,1 2-51 16,4 1 22-16,-2 2-4 0,2-2-23 0,-3 4 9 16,-1 0 9-16,-3 1-57 0,-3-1 39 0,0-1-32 0,-6 1-24 15,-1-2 9-15,-3 0-2 0,-3 1 8 16,-1 1 4-16,-5-2-37 0,1-1-9 15,-3-3-12-15,-2 2-38 0,-2-4-4 0,0 0-22 16,3-3-36-16,-6-1-15 0,3-3-26 0,-1-1-49 16,1-1-53-16,2 0-62 0,-2 0-127 15,2-3-403-15,-2-1 46 0,7 0 11 0,0 2 97 16,11 2 56-16,-6-4 57 16,6 4 66-16,0 0 11 0,0 0 68 0</inkml:trace>
  <inkml:trace contextRef="#ctx0" brushRef="#br0" timeOffset="-173749.07">25156 14207 1208 0,'-7'9'483'0,"7"-9"-40"0,-5 10 3 16,5-10-19-16,-6 14-43 0,2-6-13 15,1 3-28-15,-1 0-18 0,-1 5-5 0,1 1-36 16,-3 6-10-16,3-1 0 0,1 5-51 16,-6 3 7-16,5 2-28 0,-5 1-51 0,2 0-40 15,-2 0-42-15,-5 11-103 16,1-3-60-16,0-7-193 15,6-5-233-15,-2 0-442 0,1-6 148 0,5-5 33 0,3-4 118 16,0-3 39-16,5-1 148 0,-5-10-62 0,13 7 59 16</inkml:trace>
  <inkml:trace contextRef="#ctx0" brushRef="#br0" timeOffset="-173536.51">25307 14625 1784 0,'18'1'645'16,"-18"-1"-31"-16,15-1-74 0,-15 1-48 15,0 0-55-15,14-1-35 0,-14 1-77 16,0 0-2-16,0 0-42 0,0 0-7 0,0 0-56 0,-37-16 22 0,19 12-63 0,-2-2 0 16,0 3-32-16,-7-2-11 0,0 1-32 15,-2 0-64-15,-3 2-40 0,1-2-103 0,0 2-131 16,-1 1-76-16,0-2-105 0,5-1-121 16,3 4-447-16,0 0 156 0,3-1 55 0,6 1 71 15,3-1 150-15,1-4-44 0,11 5 101 16,-9-8 2-16</inkml:trace>
  <inkml:trace contextRef="#ctx0" brushRef="#br0" timeOffset="-168998.17">26130 13998 785 0,'0'0'341'0,"0"0"-65"0,0 0-7 0,0 0-23 15,0 0-3-15,3-9 3 0,-3 9-8 16,0 0-28-16,0 0-6 0,0 0-32 0,0 0-24 0,0 0 34 0,0 0-39 15,0 0-7-15,0 0 10 0,0 0-36 0,0 0 21 16,0 0 17-16,0 0 18 0,0 0-15 16,0 0 8-16,0 0-8 0,-20 30-5 0,14-19 0 15,1 2-23-15,0 1-5 0,0 0 4 16,1 1-29-16,0 0-4 0,1 2-10 0,-1 1-9 16,0-1-9-16,-2 1 6 0,4 5-21 0,-2 1-26 15,0-1-17-15,1 0-19 0,-1 2-71 16,2-2-53-16,-2 1-68 15,1-5-99-15,-2-3-39 0,3 2-140 16,0-4-351-16,2 1 120 0,2-5 95 16,2 2-7-16,2-2 60 0,0-2 81 0,1 0 58 0</inkml:trace>
  <inkml:trace contextRef="#ctx0" brushRef="#br0" timeOffset="-168722.35">26313 14573 847 0,'0'0'399'0,"13"6"-20"0,-13-6-18 16,9 3-16-16,-9-3-37 0,0 0-24 16,9 4-39-16,-9-4-22 0,0 0-5 15,0 0-31-15,0 0-1 0,0 0 11 0,0 0 42 0,-22 11-71 0,8-10-17 16,1-1-7-16,-5 0-21 0,-2 2-13 0,-5-2-3 16,-2 0-9-16,-4-2-11 0,1 2-26 15,-5 0 6-15,3 0 32 0,-3 0-50 16,0 0-21-16,1 0-33 0,3 0-33 0,-1 2-39 0,1-4-8 15,7 4-55-15,-3-2-63 0,0-2-91 16,4 2-95-16,-1 0-33 0,6 0-300 0,2 0 18 31,2 0 59-31,14 0 84 0,-20 2 52 0,20-2 58 16,-13 4 49-16</inkml:trace>
  <inkml:trace contextRef="#ctx0" brushRef="#br0" timeOffset="-168255.34">25780 14781 1505 0,'0'0'437'0,"21"2"-32"0,-13-1-39 0,-8-1-26 15,12 3-25-15,-12-3-59 0,0 0 13 0,12 5-36 16,-12-5-36-16,0 0-10 0,-1 15-13 16,1-15 0-16,-11 18-26 0,4-5 11 0,-2 0-21 15,-5 0-12-15,3 4-6 0,-1 0-7 16,-3 0 37-16,2-1-14 0,1 0 0 0,0 0-31 16,-1 0 0-16,-1-1-5 0,7-1-1 15,-2-3-6-15,-2 1-32 0,3-2 70 0,2-1-60 16,-1-2 52-16,2-1-10 0,5-6 17 15,-8 11 55-15,8-11-22 0,-2 9-30 0,2-9 3 0,0 0-23 16,0 0-8-16,14 15-13 16,-6-11-43-16,-8-4-49 0,23 5 0 0,-8-4 0 0,-2 2 0 0,8-1 0 0,-1 1 0 15,3-3 0-15,-1 2 0 0,5-1 0 16,0 1 0-16,2 0 0 0,-2 1-13 0,0-2-143 16,-5-1-11-16,3 0-66 0,-4 0-20 15,3-1-65-15,-8 0-163 0,6-1-84 0,-9-1-395 16,3 1 46-16,0-3 61 0,0 1 121 0,4 0 62 15,-2 3 109-15,2-5 1 0,0 5 130 16</inkml:trace>
  <inkml:trace contextRef="#ctx0" brushRef="#br0" timeOffset="-167682.47">27208 14384 1156 0,'0'0'436'0,"-15"0"9"16,15 0-43-16,0 0 20 0,0 0-40 0,0 0 2 16,0 0-31-16,0 0-5 0,0 0-59 0,0 0-23 31,0 0-2-31,0 0-28 0,0 0 12 0,0 0 15 0,0 0-22 0,34-9-44 0,-34 9 8 15,18-2-18-15,-5 0-34 16,-2 0-40-16,3 1 20 0,-1-1 3 0,5 0-47 16,-2 1-45-16,0 1-34 0,5 0-28 0,0-3-53 0,-2 2-57 15,-2 1-67 1,-1-1-56-16,-2 1-146 16,0 0-212-16,-14 0-340 0,20 2 94 0,-11 2 79 0,1 1 72 15,-10-5 72-15,13 12 64 0,-13-12 79 0,8 13 36 16</inkml:trace>
  <inkml:trace contextRef="#ctx0" brushRef="#br0" timeOffset="-167349.26">27101 14605 1666 0,'0'0'535'0,"0"0"-41"0,0 0-33 15,0 0-57-15,0 0-12 0,0 0-57 0,0 0-5 16,13 16-25-16,-13-16-8 0,0 0 0 0,14 3-41 16,-14-3 12-16,13 1-40 0,-13-1 23 15,15 1-15-15,-15-1-29 0,21 2-36 0,-7-2 47 16,1 0-52-16,1 0 6 0,3 0-42 16,1-2-4-16,0 2-49 0,5 0 48 15,-3-1-81-15,3 1-44 0,1 0 0 0,0 0 0 0,-1 0 0 16,-1-1 0-16,0 1 0 0,-1 0 0 15,0 0 0-15,-1-1 0 0,-2 2 0 16,-2-2-6-16,-2-1-257 0,-2 2-142 16,-1-1-135-16,-13 1-13 0,18 0-455 0,-18 0 81 0,19-1 139 0,-8 0 45 0,-11 1 88 15,19 0 110-15,-7-2-39 0,-12 2 90 0,24-1-2 16</inkml:trace>
  <inkml:trace contextRef="#ctx0" brushRef="#br0" timeOffset="-166682.47">28301 14409 865 0,'0'0'230'0,"4"-8"-28"0,-4 8-17 16,0 0-24-16,0 0 41 0,-17-7-23 16,17 7 0-16,-23 0-7 0,8 1-6 0,-3 2 13 15,-3 4 13-15,-2 3-5 0,3 3 0 16,-6 2-20-16,0 2 17 15,0 2 0-15,1 0-15 0,3 1 23 0,1 1-28 0,0 0-8 16,2 1-15-16,1 0 2 16,7-1-7-16,-1-1-8 0,4 4 41 0,3-2-52 15,0 1 32-15,2-3-29 0,3 0 16 0,2 1-34 16,2-1 31-16,2-2-25 0,3-1-3 16,3 0-21-16,1 0-2 0,3-3 13 0,3-1-26 15,4-4-5-15,4-3 8 0,2-3-13 16,5-3-11-16,7-3-20 0,19-9 36 0,-1-3-30 15,0-3-1-15,-1-4-5 0,11-7-28 0,-6 0-5 16,-12 3 2-16,-6-1 3 16,-3-1 29-16,-5-2-27 0,-3 1-4 0,-3-2-9 0,-7 4 27 0,-8 2-16 0,-1-1 20 15,-5-2-25-15,-4 3-5 0,-2 3 15 16,-2 1-36-16,-4 3-17 0,-2-2 1 0,-5 5 32 16,-2 0-23-16,-6 4 22 15,-4 2-12-15,2 4 15 0,-6 2-5 0,2 3 6 16,-6 1-4-16,-2 5 4 0,-5 2 6 0,2 0-42 15,-2-1-3-15,2 2 30 0,-1 0-33 16,1 1-38-16,0-1 21 0,3-2-47 0,2-1 18 16,5 1-31-16,0-2-53 0,2-1-33 15,3 0-16-15,0-3-85 0,3 0-56 16,0-1-40-16,2 0-124 16,1 0-186-16,13 0 38 0,-20 0 264 0,20 0-126 0,-11 0 87 15,11 0 34-15,0 0-14 0</inkml:trace>
  <inkml:trace contextRef="#ctx0" brushRef="#br0" timeOffset="-134383.96">18739 15546 1315 0,'21'-1'379'0,"-12"-1"-10"0,-9 2 7 0,24-4-41 16,-12 3 26-16,0-1-41 0,-2-1-33 15,2 0-31-15,-2-1 2 0,-10 4-17 16,17-3-36-16,-17 3-1 0,13-3-35 0,-13 3-38 15,0 0 12-15,0 0 3 0,0 0-8 16,-37-14-45-16,13 12 11 0,-7 2-29 0,-1 1-4 16,-10 1-2-16,-1 3 5 0,0-1-4 0,-13 5-1 15,1-1 3-15,11 2-1 0,8-3-37 16,2 4 35-16,3-2 23 0,6 2-5 16,1-1 0-16,3 0 25 0,7-2 19 0,-2-1-44 0,9 3 54 0,1-3-26 15,6-7 8-15,5 16-31 0,5-6 18 0,2-3-33 16,7 4 0-16,5-2-11 0,5 2 14 0,3 0-47 15,2 1-5-15,0-1 8 0,1 1 5 16,-2 1-18-16,0 3 15 0,-6-1-27 0,-3 3-11 16,-3 4 0-16,-6 1 0 0,-6-1 0 31,-3-1 0-31,-5-1 0 0,-4 0 0 0,-2 2 0 16,-6 0 0-16,-2 1 0 0,-3-5 0 0,-4 0 0 15,-2-2 0-15,-5 0 0 16,0-3 0-16,-1-6 0 0,1 0-59 0,0-2-113 0,-3-3-81 15,2 1-90-15,0-4-195 0,3-3-542 0,5-1 87 0,6-1 112 16,6 1 83-16,3 0 86 0,5 5 70 0,0 0 114 16,24-23 6-16,-6 12 41 0</inkml:trace>
  <inkml:trace contextRef="#ctx0" brushRef="#br0" timeOffset="-134052.69">19118 15734 1712 0,'0'0'576'0,"10"5"-18"15,-10-5-15-15,0 0-29 16,17 2-35-16,-17-2-26 0,15 0-41 0,-15 0-15 15,23 0-57-15,-9-2-15 0,2 1-46 0,-1 1-41 16,6-1-25-16,2-2-3 0,1 1-54 16,3 0-39-16,3-1-58 0,2 1-82 0,5-1-118 15,1-3-71-15,-1 3-34 0,-8 1-33 16,0-1 11-16,-10 2-229 16,-3 1-458-16,-2 2 72 0,-4 2 113 0,-3 3 71 0,-7-7 77 0,4 13 41 0,-4-13 100 15,-8 18 22-15,-2-8 34 0</inkml:trace>
  <inkml:trace contextRef="#ctx0" brushRef="#br0" timeOffset="-133870.25">19156 15968 1720 0,'0'0'591'0,"-1"12"-18"15,1-12-7-15,0 0-82 0,14 9-11 16,-14-9-32-16,20 6-55 0,-9-5-15 0,3 0-66 16,3-2-72-16,3-2-31 0,1 1-71 15,4-3-50-15,1-1-78 16,8-2-72-16,0-1-59 15,1 0-49-15,-1-2-63 0,1 1-162 0,-2 3-110 16,2-2-353-16,1 3 87 0,0 0 51 0,1 1 87 16,1 2 59-16,2-1 46 0,2 2 94 0</inkml:trace>
  <inkml:trace contextRef="#ctx0" brushRef="#br0" timeOffset="-39815.37">20472 15599 1118 0,'0'0'333'15,"0"0"-21"-15,0 0 8 0,0 0-26 0,0 0 1 0,0 0-14 0,-13-3-20 16,13 3 1-16,0 0-4 0,0 0-20 15,0 0 8-15,0 0-18 0,0 0-3 0,0 0-18 16,0 0 13-16,0 0-12 0,0 0 2 16,0 0 2-16,0 0 8 0,0 0-28 15,0 0-2-15,0 0-14 0,0 0 26 0,0 0-25 16,0 0-11-16,0 0-2 0,43 4-10 16,-29-4 15-16,6 0-51 0,3 0 4 0,7-3-17 15,1 0-28-15,8 1 26 0,0-1-14 16,4 0-50-16,0-1-39 0,1 3 0 15,0-1 0-15,0 1 0 0,-1 2 0 16,1-1 0-16,-4 2 0 0,-1 1 0 0,-6-1 0 16,-3 0 0-16,-3 1-41 0,-5-1-169 15,-1-1-39-15,-2 2-68 0,-4 0-82 16,-2-3-175-16,-13 0-132 0,23 1-226 0,-8-3 80 0,-2 2 84 16,4-3 61-16,-1 1 198 0,3 0-44 15,-2-2 13-15,3 0 79 0</inkml:trace>
  <inkml:trace contextRef="#ctx0" brushRef="#br0" timeOffset="-39133.07">22089 15104 929 0,'7'-6'268'0,"-7"6"-19"0,0 0-34 0,0 0-8 16,7-8 3-16,-7 8-21 0,0 0 16 16,0 0 10-16,0 0 3 0,0 0-6 15,0 0-12-15,0 0 20 0,-14 31 0 0,10-20 8 0,1 4-10 0,-3 0-9 16,3 2-9-16,-1 1-13 0,0 0 0 16,4 3-29-16,-1 0-17 0,-1-2 8 0,2 4-39 15,0-2-13-15,2 1-53 0,2-1-42 16,-1-1-51-16,1 3-76 0,3-3-136 0,-1 1-187 15,1-5-407-15,5-1 131 0,7-2 35 0,1-2 59 16,5-2 67-16,3-2 41 0,2-2 105 16</inkml:trace>
  <inkml:trace contextRef="#ctx0" brushRef="#br0" timeOffset="-38893.71">22606 15426 1676 0,'0'0'515'0,"12"-1"-55"15,-12 1-32-15,0 0-31 0,0 0-57 0,0 19-33 16,0-19-20-16,-19 21 7 0,1-8-38 16,-7 2-43-16,-5 1-19 0,-13 6-17 0,-2 1-19 15,-1-1-24-15,0 1 14 0,0 0-23 16,2 0-22-16,-1-2 7 0,2 1-56 16,1 1-16-16,8-7-30 0,3-1-44 0,1-1-72 0,1 0-58 15,-1-3-77-15,6 0-121 0,0 4-130 16,3-7-417-16,6-1 153 15,4 0 44-15,4-3 64 0,7-4 59 0,0 0 69 16,3 12 84-16,-3-12 26 0</inkml:trace>
  <inkml:trace contextRef="#ctx0" brushRef="#br0" timeOffset="-38648.61">22259 15905 1318 0,'1'17'379'0,"-1"-1"-6"0,0 1 9 0,-1 0-24 15,-1 0-10-15,1 1-36 0,-1 2-30 0,1-2-31 0,-2 3-26 16,2-1-20-16,0 0 2 0,1-1-43 0,-2-1-5 16,-1 0-42-16,2-2-32 0,-1-2-111 0,2-1-50 15,-1-2-73-15,1-11-58 0,-4 14-59 16,4-14-54-16,0 0-46 0,-6 5-172 0,6-5-130 15,0 0 74-15,0 0 18 0,0 0 57 16,0 0 45-16</inkml:trace>
  <inkml:trace contextRef="#ctx0" brushRef="#br0" timeOffset="-38227.62">22201 16089 606 0,'0'0'297'0,"3"-12"13"16,-1 5 0-16,-2 7-19 0,5-14-22 15,-1 5-5-15,0 0-1 0,3 1-9 0,-1 0 30 16,1-1-51-16,2 0 5 0,2-2-18 0,0 1 3 15,0-1-42-15,8-2 19 0,-5 4-18 16,1-4-31-16,5 2-3 0,-1-2 8 0,2 4-33 16,0-2-25-16,-1 1 14 0,2 3-25 0,2-1 5 15,-1 2-28-15,-3 2 39 16,-1 1-24-16,-3 0-17 0,0 3-9 0,-4 2 6 16,-12-2-8-16,20 7 1 0,-16 0 17 0,-4-7-28 15,2 16-11-15,-2-16 1 0,-12 21-13 16,1-9-3-16,-2 2 16 0,-5-2-26 15,1 1 3-15,-4-2 33 0,1 2-33 16,2-2 32-16,-3-1-27 0,2 1 5 16,2-3 3-16,3-1-9 0,0 0-4 0,4 0 41 15,-1-3 30-15,2 2 49 0,9-6-13 0,-10 10 18 16,10-10-46-16,0 9 11 0,0-9-4 0,0 0-14 16,26 11-19-16,-13-9 3 15,5 2-38-15,3-2-1 0,2 0-20 0,1 0-5 16,1 0-35-16,2-2-9 0,-3 1-40 0,2-1-8 15,-2 0-36-15,-1-1-70 0,-1-1-34 16,-1 1-117-16,-4 0-219 0,1-2-379 0,2 1 72 16,3-2 84-16,-2 3 112 0,2 0 68 15,6-2 94-15,1 3 17 0,1-1 12 0</inkml:trace>
  <inkml:trace contextRef="#ctx0" brushRef="#br0" timeOffset="-37696.2">23876 15431 972 0,'0'0'402'0,"0"0"-33"16,0 0 2-16,0 0-13 0,0 0-15 0,0 0-23 15,0 0 13-15,0 0 18 0,-17 28-34 16,11-15-30-16,-2 1 25 0,2 2-33 15,-1 4-3-15,1 1-7 0,-2 1-33 0,2 5-21 16,2-3-21-16,0 9-33 0,-1-3-20 16,4-1-5-16,-1 0-41 0,2 0-62 15,2 0-112-15,-1-2-90 0,4-3-128 0,0-4-226 0,2-6-393 0,6-5 64 0,1-2 122 16,4-7 29-16,9-5 104 0,7-5 39 16,12-9 31-16,-6-9 51 0</inkml:trace>
  <inkml:trace contextRef="#ctx0" brushRef="#br0" timeOffset="-37513.61">24175 15489 1210 0,'0'0'504'0,"0"0"-48"0,0 0 5 16,0 0-34-16,-24 19-27 0,13-11-62 0,-6 6-19 15,0-4-42-15,-6 4-19 0,-3-3-19 16,-3 3-50-16,-2-1-7 16,0-1-29-16,-1-3-35 0,-1 1-80 15,-1-1-27-15,-1-2-68 0,-2 1-83 0,7-1-132 16,-4-2-135-16,5 0-448 0,2 1 59 0,3-2 110 15,4 1 36-15,5 0 38 0,1 3 72 0,5-1 49 16</inkml:trace>
  <inkml:trace contextRef="#ctx0" brushRef="#br0" timeOffset="-37180.62">23217 16131 1387 0,'0'0'599'0,"0"0"-39"0,0 0 6 15,-9 5 0-15,9-5-49 0,0 0 18 16,0 0 2-16,0 0-71 0,0 0-28 31,0 0-16-31,0 0-81 0,0 0-24 0,49-7-10 0,-28 3-30 0,6-3-57 0,4 2-84 0,5-2-136 16,18-2 0-16,-1 0 0 0,5 0 0 15,-1 2 0-15,4-2 0 0,0 3 0 16,3 1 0-16,-2 5 0 0,-9-1 0 0,-10 1 0 31,2 0 0-31,-5 1 0 0,-6-1 0 0,-2 0-415 0,-4-2-187 0,14-1-84 16,-16-2-327-16,5 0 81 0,1 2 82 16,5 1 131-16,3-1 38 0,4 3 56 0,0 0 85 15,0 1 44-15,2 2 12 0</inkml:trace>
  <inkml:trace contextRef="#ctx0" brushRef="#br0" timeOffset="-35228.39">24732 16015 1105 0,'0'0'433'0,"6"17"-44"16,-3-8-18-16,-3-9-64 0,7 11 3 15,-5-2-39-15,-2-9-28 0,5 12-48 0,-5-12 10 16,3 11-21-16,-3-11-20 0,3 11 7 16,-3-11-40-16,0 0 15 0,5 10 5 0,-5-10-31 15,0 0-5-15,0 0-5 0,0 0 6 16,0 0-19-16,0 0 18 16,24-19-38-16,-18 10 23 0,1-3-31 15,0-3-5-15,-2-2 13 0,0-4-21 0,1-2-2 0,-4 0 7 16,1-5-12-16,0-1-2 0,-3 0-48 15,0 0 34-15,0 1-23 0,0 2 21 0,-1 1-16 16,-1 4 24-16,1 1-21 0,-1 2 18 16,2 4-42-16,0-1 14 0,0 4 13 0,-2-1-9 15,0 2 6-15,2 10-15 0,0-18 12 0,0 18-12 16,-1-15-3-16,1 15 0 16,0-13 15-16,0 13 6 0,0-11-16 0,0 11 0 0,0 0-13 15,-2-12 29-15,2 12-21 16,0 0-5-16,0 0 5 0,-1-13 20 0,1 13 13 0,0 0-10 0,0 0 36 15,0 0 8-15,1-12 27 0,-1 12-7 0,0 0-35 16,0 0 32-16,9-7-25 0,-9 7-8 16,15-4-10-16,-5 3-13 0,3-3-2 0,4 1-11 15,3 1 16-15,-2-2-11 0,6 2-7 16,3-3 18-16,0 2-13 0,1-1 0 0,3 2-5 16,0-2-1-16,3 0-9 0,-1 2 0 0,-1 0 12 15,2-1-15-15,1 2 5 0,3-3 0 16,-5 3-5-16,4-1 23 0,-1 1-28 15,0 1-8-15,0 0 29 0,7 0-19 16,-2-1 11 0,2 1-16-16,1-3 26 0,-2 2-18 0,-1 0-8 0,2-2 11 0,-3 1 2 15,0 1 10-15,-5-1-17 0,0 0 12 16,1-2-13-16,-7 1-9 0,3 0 22 0,-3 0 8 16,-4 2 2-16,-3-2-35 0,2 2 20 0,1-2-10 15,-4 3 0-15,1-1 18 16,3 1-29-16,-3-3 37 0,1 1-47 0,-1 1 24 0,3 0 2 15,-2-2 0-15,4 0-11 0,-4 1 19 16,3 0-11-16,1-1 3 0,-1 0-5 0,-3-2 8 16,0 3-16-16,1 0-7 0,-3 0 17 15,3-2 6-15,-1 3-9 16,-1-1 19-16,1 1-2 0,1 1 1 16,1 0-14-16,-3-3 7 0,3 3 0 0,2 0-2 15,4 0-6-15,-3-1-10 0,3 0 3 0,-2 0-18 16,1 0 28-16,1-3-16 0,-2 4 29 15,-4-1 3-15,1 1-27 0,4-1 16 0,-6 1-12 0,1-2 30 16,-2 0-18-16,-1 0-2 0,1 2-11 16,-1 0 13-16,-1 0 18 0,-2 0-20 15,2-1-16-15,2 2-3 0,-4-1 16 16,1 0 8-16,1 2 0 0,1-1-8 0,-1 0-8 16,3-1 41-16,-2 2-40 0,7 0-1 0,-2-2 23 15,2 0-25-15,3 0 20 16,-1 3-12-16,-1-2-3 0,1-1 2 0,0 1 13 0,-3 0-10 0,3 0-2 0,-4-1-16 15,-2-1 28-15,-2 0-18 0,1 2 19 16,0-2-39-16,0-1 25 0,-2-1-12 0,0 2 33 16,0 0-13-16,1-2-21 0,-2-1 16 15,3 1 13-15,-1 1-39 0,3-3 55 0,1 3-42 16,1-2 3-16,1 0 7 0,2-2 29 16,-1 2-31-16,2 1-21 0,-1 0 26 0,0-1-21 15,2 2 29-15,-3 1-23 0,2-1 15 0,-1 2-10 16,0 0-16-16,-3-2 28 0,2 2-25 15,-4 0 31-15,2 2 7 16,-1 0-27-16,0-2 17 16,-2 1 13-16,-1 0-34 0,-1 2 32 0,1-3-27 0,0 2-4 0,0-2 38 15,0 1-18-15,-1 0-2 0,1 0-13 16,-2 1 10-16,0-1-6 0,-1 0-1 0,1-1 22 16,-1 2-20-16,-1-2-10 0,-2 0 33 15,1 3-18-15,-4-1-18 0,2 0 13 16,-1-1-6-16,-1 1-4 0,0-1 33 0,-2 2-13 15,-13-3-20-15,26 1 15 0,-12-1 5 16,-1 1-8-16,-13-1 3 0,26 2 10 0,-14-1-15 0,2 1-5 16,-1-2 25-16,-13 0-22 15,30 1 17-15,-15-1 3 0,0 1 7 16,1-1-30-16,0 0 5 0,1 0 5 16,0 0 2-16,1-1-2 0,0 1-15 0,0 0 20 15,3 0 13-15,-3 0-31 0,1 0 16 16,0 1-13-16,-2-1-1 0,3 1 19 0,-3 1-18 15,0-2 0-15,-1 1-16 0,2 0 13 0,2 1 13 16,-6-1-2-16,3 0-3 0,-2-1 10 16,2 2-10-16,-1-2 2 0,-1 1 11 15,1 0-6-15,2 2-4 0,0-3 2 0,-2 1-5 16,0 0 2-16,4-1 16 0,-4 1-6 0,2 0 6 16,-2 0-20-16,0-1 12 0,0 2-18 15,-1-2 15-15,-15 0 1 0,27 1 18 16,-12-1-19-16,-3 0 16 0,1-1-33 0,-13 1-1 0,25 0 19 0,-12 1-6 15,-13-1 14-15,21 0-22 0,-8-1 32 0,-2-1-3 16,-11 2-8-16,25-1 16 0,-13 0-19 16,0-1-9-16,0-2 4 0,-12 4-12 0,24-1-18 15,-13 0 35-15,0-1-1 0,-11 2 4 0,17-1-23 16,-17 1 28-16,19 0-35 0,-19 0-8 16,13-1-23-16,-13 1-16 0,0 0 24 0,18 0-45 15,-18 0-1-15,0 0-60 0,11 0-12 16,-11 0-8-16,0 0-13 0,0 0-27 15,0 0-9-15,0 0-20 0,0 0-31 16,0 0 11-16,0 0-49 16,0 0-75-16,0 0-15 0,0 0-335 0,0 0 34 0,0 0 76 15,0 0 63-15,3-11 53 0,-3 11 117 16,0 0-67-16</inkml:trace>
  <inkml:trace contextRef="#ctx0" brushRef="#br0" timeOffset="-33879.71">25419 15705 977 0,'0'0'315'0,"0"0"-20"0,0 0-34 15,-7-5-5-15,7 5-26 0,0 0-25 16,0 0-1-16,0 0-6 0,-25 13-17 16,19-8 9-16,-3 3-26 0,-3-1 48 0,1 2-28 15,-2 4-15-15,-1 2-28 0,-1-1-10 0,1 4 20 16,-3 2-21-16,0 1 16 0,0 2-18 0,2 0 10 15,1 0-10-15,4-2 0 16,-1 2 10-16,2 0-4 0,2-2 22 0,2-3-37 16,1 0 7-16,0 1-3 0,3-2 31 15,4 0-52-15,1 0 6 0,0-1-16 0,6-2-26 16,1 0 14-16,3-1-37 0,2 1 3 0,6-1-10 16,-4-2 5-16,4-1-23 0,-1 1-31 15,0-3-20-15,2 0-10 0,-2 1-27 16,-2 0-45-16,-2-3-20 0,1-1-98 0,-7-2-157 0,2 0-208 0,1-3-278 15,-14 0 62-15,29-1 74 0,-12 1 111 0,2-6 40 16,0-1 75-16,2-1 48 0,-3-3-18 16</inkml:trace>
  <inkml:trace contextRef="#ctx0" brushRef="#br0" timeOffset="-33515.64">25787 15643 829 0,'0'0'391'0,"0"0"-37"0,0 0-37 0,0 0-20 0,0 0-15 16,-13 19-21-16,13-19-5 0,-4 12-34 15,-1-2-9-15,5-10-6 16,-5 20 24-16,2-9-52 0,0 0-18 16,0 2 0-16,-1 0-12 0,1 1-14 0,-1 1-2 0,2 2-20 15,-2 0-31-15,0-2-15 0,2 2-42 16,2-1-43-16,-2-3-28 0,4 0-82 0,-1-2-118 15,4 1-115-15,12-2-79 16,-11-3-315-16,5-2 133 0,2-2-18 0,5-2 72 16,-3-1 64-16,8-4 48 0</inkml:trace>
  <inkml:trace contextRef="#ctx0" brushRef="#br0" timeOffset="-33316.39">26156 15829 849 0,'0'0'310'0,"0"0"7"0,0 0-17 0,0 0-6 15,0 0 19-15,-26 21-11 0,13-14-31 16,-5 4-2-16,3 2-29 0,-4 1-12 0,2-1 10 16,-8 6-36-16,2-1-51 0,-1 0-5 15,4 1-7-15,-5 0-24 0,2 2-59 16,-1-2-48-16,2-1-54 0,-1 2-98 0,2-3-135 16,4-1-112-16,-1-3-334 0,0 0 39 15,4-1 54-15,3-4 54 0,5 0 71 0,-2-2 77 16</inkml:trace>
  <inkml:trace contextRef="#ctx0" brushRef="#br0" timeOffset="-33093.66">26126 16055 1433 0,'8'12'430'0,"0"1"-44"0,-3-1-37 0,-1 2-37 16,-2-2-18-16,0 0-33 0,-1 0-20 15,0 2-21-15,-1-1-61 0,0 1 40 0,0 0-101 16,0-2-29-16,-1 1-95 0,0-3-145 16,-1 1-154-16,2-11-459 0,-6 15 93 15,6-15 46-15,0 9 49 0,0-9 53 16,0 0 57-16</inkml:trace>
  <inkml:trace contextRef="#ctx0" brushRef="#br0" timeOffset="-32697.7">26019 16140 1476 0,'17'-10'538'0,"-17"10"-77"16,16-3-36-16,-16 3-29 0,16-5-42 15,-5 1-19-15,2 1-43 0,-1-1-44 0,-1 0-10 16,2-1-33-16,3 0-8 0,0 0-28 0,-2 0-23 16,1 0-16-16,-1 2 32 0,-1-1-73 15,-1 1 6-15,-1-1-3 0,-11 4-21 16,18-2 27-16,-18 2-29 0,0 0 0 0,17 6-18 0,-17-6-5 0,3 9 8 0,-3-9-18 15,0 0 2-15,-3 19-22 0,3-19 15 16,-8 16 22-16,4-9-2 0,-1 2-35 16,-2-1 17-16,0 2-12 0,0-2-1 0,1 1-2 15,2-1-3-15,-4-2 31 0,8-6 6 0,-9 14 32 16,7-8 8-16,2-6 16 0,-2 12 12 16,2-12-2-16,0 0-29 0,11 19 16 0,-5-13-5 15,4-1 0-15,-1 1-39 16,2-3 14-16,3 1-47 0,3 1 20 0,-3-3-9 0,4 2-29 15,2 1-38-15,-3-5 38 16,2 3-66-16,-1 0 0 16,0 0-57-16,-4-3-56 0,1 1-64 0,-3 0-89 0,-12-1-119 15,19 0-199-15,-7-2-317 0,-1-2 82 0,-2-1 112 16,5-1 51-16,-3-4 59 16,1 3 67-16,-1-4 28 0,-1-1 57 0,2-1 55 0</inkml:trace>
  <inkml:trace contextRef="#ctx0" brushRef="#br0" timeOffset="-32301.15">26403 15757 965 0,'-5'-6'396'0,"5"6"-37"15,0 0 9-15,0 0-43 0,0 0 11 0,0 0-4 16,0 0-17-16,18-10 8 0,-18 10-34 0,14-2 3 16,-14 2-13-16,20 4-8 15,-20-4-15-15,27 9-15 0,-12-3-26 0,2 2-5 16,0 2-11-16,1 2-32 0,-2 2-14 16,2 2-27-16,-5 2-9 0,5 3-14 0,-1 2 2 15,-4 2-23-15,-3-1 17 0,4 3-35 16,-5 0 0-16,2-1-10 0,-1 2 8 0,-2-6-4 0,-1 1-24 0,3 1-1 0,-4 0 3 15,1 0-8-15,-1 1-5 0,1-2 13 0,-2 0-59 16,-1-5 48-16,-1 2-17 16,-1-2-36-16,-2 0-41 0,2-5-16 0,-4 0-53 15,0-1-38-15,-1 0-27 0,-1-4-60 16,-3 0-73-16,7-8-65 0,-13 7-96 0,13-7-391 16,-11 0 115-16,11 0 38 0,0 0 85 0,-12-15 56 15,12 15 51-15,2-19 44 16,2 8 67-16</inkml:trace>
  <inkml:trace contextRef="#ctx0" brushRef="#br0" timeOffset="-31765.21">26886 15733 1144 0,'0'0'414'16,"0"0"21"-16,0 0-61 0,6-8-13 0,-6 8-31 15,0 0-20-15,16-3-5 0,-16 3-44 0,13-6-54 16,-13 6 29-16,19-3-34 0,-9 2-23 15,1 0 0-15,-11 1 3 0,25-2-31 0,-11 0-26 16,1 2-7-16,-15 0-10 0,23 0-11 0,-12 0-10 16,-11 0-10-16,21 1 17 15,-15 3-35-15,-6-4 8 0,12 10-19 0,-12-10 9 16,2 11-6-16,-2-11-15 0,0 16-29 16,0-16 42-16,-7 14-23 0,4-4 12 0,-3-2-28 15,2 1 18-15,1 2-20 0,3-11 2 16,-6 17-10-16,2-6 26 0,0-3-16 0,0 1 6 0,4-9 7 0,0 16-3 15,0-16-10-15,8 17 3 0,-2-9 0 0,1-2 0 16,-7-6 2-16,13 12 6 0,-4-6-14 16,0-3 11-16,2 1-20 0,-1 0-16 15,3 0-31-15,1-2-5 0,-1 1-12 0,0-1-39 16,-1 1-62-16,1-2-7 0,-13-1-30 0,22 5-22 16,-10-2-86-16,-12-3-64 0,18 1-80 0,-18-1-28 15,17 1-304-15,-17-1 107 16,17-2 69-16,-9-2 47 0,-8 4 60 0,19-8 55 15</inkml:trace>
  <inkml:trace contextRef="#ctx0" brushRef="#br0" timeOffset="-31015.83">27584 15982 1410 0,'0'0'463'0,"0"0"-7"0,-14 2-39 16,14-2-10-16,0 0-10 0,0 0-11 15,0 0-45-15,0 0-11 0,0 0-15 16,0 0-11-16,48-1-48 0,-33 1-30 0,4-1-11 16,4 0-11-16,-2 1-40 15,6-1 5-15,1 1-31 0,2 1-35 16,-2 0-9-16,3 0 9 0,-1 2-85 0,-1-1-23 16,0 1-49-16,-2-1-56 0,-2 0-51 15,-4-1-95-15,2-2-180 0,-2 1-47 0,0-3-423 16,0 0 79-16,0 1 118 0,0-3 10 15,0 0 95-15,1-2 71 0,0 0 62 0,-1-1-5 0</inkml:trace>
  <inkml:trace contextRef="#ctx0" brushRef="#br0" timeOffset="-30185.01">28471 15700 998 0,'0'0'366'15,"0"0"-23"-15,0 0-26 0,0 0-2 16,0 0-26-16,0 0-43 0,0 0-16 16,-13 0 11-16,13 0-5 0,0 0-34 0,-13 9 2 0,6-2-22 15,1 2 13-15,-1 0 15 16,-1 3-23-16,-3-1 12 0,5 2-4 0,-1-2-16 0,2 1 13 0,1-1 2 0,-1 1 3 16,3-2 8-16,2-10-20 0,-1 17 14 15,1-17-20-15,6 18-10 0,2-12-20 16,2 0-67-16,4 0-26 0,0-4-69 15,5-1-15-15,-1-1-49 0,2-1-35 0,4-4-27 0,-6 1 17 16,5-3-14-16,1-1 18 0,0-2 6 0,-4 1 25 16,2 0-16-16,-1-4 8 15,-4 2-2-15,2 1 28 0,-4 2 8 0,-1 0-6 16,-2-1 24-16,0 2-19 0,-3 1 34 16,-1 3-21-16,0-2 16 0,-8 5 10 15,0 0-10-15,0 0 38 16,0 0 8-16,0 0 20 0,0 0 3 0,-13 34 58 0,4-15-24 15,-5 5 45-15,1 1-41 0,1 3 0 16,-1-2-6-16,1 5-5 0,1-2 6 0,0-2-13 16,0 3-5-16,2-8 6 0,2 1-9 15,1-2-17-15,1-3-36 0,1-2-69 0,-2-2-49 16,5-1-74-16,-2-5-126 0,3-8-204 16,3 15-333-16,-3-15 89 0,11 7 50 0,-11-7 111 15,20 1-7-15,-20-1 62 0,28-7 51 0,-11 3 20 16</inkml:trace>
  <inkml:trace contextRef="#ctx0" brushRef="#br0" timeOffset="-29852.08">29032 15939 1018 0,'0'0'479'0,"0"0"-29"0,0 0-40 0,0 0-26 16,0 0-26-16,0 0-40 0,0 0-14 0,0 0-35 15,0 0-36-15,0 0-13 0,0 0-36 16,0 0-20-16,0 0-26 0,0 0-4 0,0 0-50 15,0 0-48-15,0 0-57 0,0 0-35 0,0 0-113 16,0 0-112-16,0 0-147 16,0 0-358-16,0 0 98 0,0 0 45 0,0 0 75 15,0 0 33-15,0 0 56 0,0 0 52 0</inkml:trace>
  <inkml:trace contextRef="#ctx0" brushRef="#br0" timeOffset="-28960.88">29531 15786 803 0,'7'-5'353'0,"-7"5"-27"16,7-7-47-16,-7 7-6 0,0 0-45 15,8-9-33-15,-8 9-26 0,0 0-5 0,0 0-1 16,-11-14-6-16,11 14-14 0,-19-4-10 0,7 4 3 15,-4 2-11-15,-3 0 16 16,-5 4 2-16,1 3-7 0,-1 0 28 16,-4 5-13-16,2 1-18 0,1 0 10 0,1 3 3 15,4 1 23-15,0 1-3 0,3 0-25 16,3-2-10-16,4 2-34 0,1 1 36 0,1-1-5 16,2-2 27-16,4 0-44 0,2 0 2 15,0-4-18-15,2 2-3 0,4-2 15 0,2 0-27 16,4-1 12-16,-1-2-36 0,6 0 8 15,-1-2 3-15,3 0-34 0,1 1 26 0,-3-3-44 16,2-2-20-16,-2 0-10 0,1 0-39 16,-2-1-31-16,0 0-55 0,-1-2-50 15,-3-1-84-15,-12-1-166 0,26-1-90 0,-15-1-366 16,2-2 128-16,1 0 41 0,0-3 64 0,2-1 85 0,-2 1 43 0,0-3 5 16,2 0 80-16</inkml:trace>
  <inkml:trace contextRef="#ctx0" brushRef="#br0" timeOffset="-28628.76">29840 15943 1272 0,'0'0'512'0,"0"0"-18"15,0 0-77-15,0 0-5 0,0 0-43 0,0 0-11 16,0 0-48-16,0 0-21 0,0 0-49 16,0 0-37-16,0 0-1 0,0 0-43 0,0 0-8 15,0 0-36-15,28 2 3 0,-28-2-62 16,0 0-51-16,0 0-41 0,0 0-102 0,16-2-126 15,-16 2-171-15,0 0-425 0,15-2 82 16,-15 2 123-16,15-4 30 16,-15 4 75-16,19-5 35 0,-9 2 108 0</inkml:trace>
  <inkml:trace contextRef="#ctx0" brushRef="#br0" timeOffset="-26870.5">30268 15656 693 0,'0'0'238'0,"0"0"-28"0,0 0 20 0,0 0-35 0,0 0-16 16,0 0 3-16,0 0-36 0,0 0-21 16,0 0-17-16,0 0 20 0,0 0-26 0,0 0 24 0,0 0-14 15,0 0 42-15,0 0-21 0,0 0 0 16,-5 36 5-16,2-28 8 0,-1 1 5 0,4-9-18 16,-4 22-2-16,2-12-13 0,1 3-19 15,1-1 29-15,0 1-33 0,0 0-5 0,1-1-19 16,1 0 6-16,-1 2-26 0,3-5 18 0,2 2-107 15,-6-11-118-15,8 9-192 16,-8-9-284-16,12 3-88 0,-12-3 73 0,22-8 58 16,-6-1 46-16,-2-5 67 0,3-2 51 0</inkml:trace>
  <inkml:trace contextRef="#ctx0" brushRef="#br0" timeOffset="-26646.34">30621 15537 952 0,'0'17'412'15,"-3"1"-36"-15,-4 2 3 0,-2-1-67 16,-4 6-28-16,-4 0-35 0,-8 9-1 0,-2 2-28 16,-4-1 0-16,-3 0-76 0,1-2-1 0,-1 0-10 15,2-1-10-15,2 1-23 0,1-3-8 16,5-4-21-16,3-3 11 0,2 2-56 16,2-2-23-16,3 1-11 0,-1 0-36 0,5-4-30 15,-2 0 41-15,5-4-105 0,2 0-226 16,2-3 3-16,1-1-335 0,2-12 38 0,9 13 46 0,-1-8 116 0,-8-5-6 15,24 0 75-15</inkml:trace>
  <inkml:trace contextRef="#ctx0" brushRef="#br0" timeOffset="-26282">30600 15950 911 0,'0'0'340'0,"12"15"-10"16,-12-15 1-16,0 0-50 0,-12 26-10 0,4-16-32 0,1 4-17 16,-1-3 6-16,-1 1-5 0,-2 2-26 15,2-3 8-15,-1 2-31 0,1-2-8 0,0 1-33 16,2-2 8-16,0-1-18 0,0-2 15 0,1 0 16 16,6-7 12-16,-8 11 23 0,8-11 8 15,-6 11-2-15,6-11-26 0,0 0-13 0,3 12-10 16,-3-12-5-16,13 7-39 0,-2-3 11 15,-1 0 10-15,1-1-18 0,3 0-18 0,0 0 0 16,3 0-13-16,2 0-2 0,1 1-19 0,-2 0-19 16,2-1 17-1,-1 1-31-15,0 0-15 0,-1-2-33 0,-1 1-56 16,-3-1-52-16,-1-1-23 0,-13-1-91 0,24 2-70 16,-24-2-44-16,17-3-109 0,-7-1-32 15,-10 4-342-15,10-9 64 0,-10 9 104 0,10-8 65 16,-6 3 95-16,-4 5 9 0,6-12 83 15</inkml:trace>
  <inkml:trace contextRef="#ctx0" brushRef="#br0" timeOffset="-25329.32">30157 15516 632 0,'0'0'289'0,"0"0"-15"0,0 0 10 0,-9-5-18 15,9 5 8-15,0 0-20 0,0 0-14 16,0 0-20-16,0 0-15 0,0 0-10 0,0 0-11 16,0 0-5-16,0 0 5 0,0 0-4 15,0 0 4-15,0 0 5 0,0 0 8 0,0 0-7 16,0 0 15-16,0 0-11 0,0 0-7 0,0 0 0 16,0 0 5-16,0 0 23 0,0 0-21 15,0 0-25-15,0 0-33 0,0 0 15 0,0 0-41 16,0 0-3-16,0 0-12 15,0 0 2 1,0 0 16-16,23-14-31 0,-23 14 38 0,11-5-17 0,-11 5 7 0,16-5-23 16,-6 2 7-16,1 0-6 0,4 0-14 15,0 1-10-15,3-1 18 0,2 0-26 0,4 1 5 16,0 2 1-16,6-2-29 0,2 2-2 0,2 0 5 16,1-1-29-16,1 2 6 0,7-2 3 15,0-1-16-15,3 2 0 0,-2-1 0 0,4 1 0 16,-4 3-13-16,0-2 0 0,-3-1-46 15,-7 3 13-15,-3-2-54 0,-3 1-25 0,-4-1-39 16,-4-1-23-16,0 2-41 0,-3-1-53 16,-2-1-96-16,-3 1-63 15,-12-1-46-15,21 1-108 0,-21-1-279 16,14 3 64-16,-14-3 90 0,11 5 102 0,-11-5 59 0,15 6 61 16,-15-6-32-16,15 5 81 0</inkml:trace>
  <inkml:trace contextRef="#ctx0" brushRef="#br0" timeOffset="-22712.37">30818 16674 609 0,'19'-6'199'0,"-19"6"16"0,0 0-15 16,0 0 0-16,0 0-24 16,0 0 24-16,0 0-34 0,0 0-2 0,0 0-23 15,0 0-23-15,0 0-21 0,0 0 18 0,0 0-7 16,0 0-16-16,0 0-21 0,0 0 6 16,0 0-20-16,0 0-4 0,-27 23-9 0,20-21 15 0,7-2-21 0,-16 8 13 15,5-4-17-15,1-2 12 0,0 0-23 16,10-2 5-16,-21 6-15 0,9-4 20 0,0 1-18 15,-1-1 8-15,-1-1-10 0,1 1 20 16,-1 0-22-16,0 0-9 0,-4 0-9 0,2-1 27 16,-2 2 6-16,-1-2-3 0,-2 0 10 15,2 0-5-15,-2 1 10 0,-1-1-20 16,-1 0 5-16,2-1 11 0,-2 1-22 0,0-2 9 0,-1 2-18 16,-2-2 30-16,3 1-23 0,-2-1 18 15,1 0-12-15,0-1 14 16,1 1-25-16,-1 0 16 0,0 1-11 15,0-1-5-15,0-1-5 0,3 1 10 0,-3 1-22 16,1-1 35-16,-2 1-5 0,2-1-11 0,-1 1 14 16,0 0 4-16,0 0-14 0,1-1-17 15,-1 1 12-15,1 0-6 0,-3 0 7 0,2 0-22 16,0-2 20-16,-1 2-2 0,-1-2-3 16,-2 0 2-16,1 1-7 0,2 1 20 15,-2-4-20-15,1 3 13 0,1 1-13 0,-2 1 23 0,2-1-26 16,-1 2 13-16,-2 0-7 15,4-1 2-15,-2 0-5 0,2 0 20 0,0 1-20 16,3 0 15-16,-2 0 5 0,4-1-15 16,-1 0 8-16,0 2-8 0,0-2 8 15,2 0-16-15,1 1-2 0,1-2 2 0,-1 0 3 16,2-2 18-16,-3 1-26 0,-2 0 26 16,1-3-18-16,0 2 10 0,1-3-13 15,-3 4 23-15,0-1-30 0,1 0 13 0,-1-1 2 16,-1 2 10-16,-1-2-8 0,0 2 3 15,-1 0-15-15,-1-2 8 0,-3 2-11 0,-1 0 23 16,-2 1 0-16,0-1-10 0,2 0 36 16,-3 1-28-16,0 0 2 0,-1 0 5 0,-1 0-12 0,1 1 0 0,0 0-14 15,-1 0-4-15,3 0 12 16,-3 0 19-16,3 2-19 0,-4 0 6 0,4 0 2 0,-3 1 13 16,-4-1-23-16,4 4 7 0,1-6-7 0,-4 4 3 15,5-2-6-15,-8 1 18 16,2-1-23-16,0 0 6 0,-2 0-1 0,1-1 11 0,1 0 32 15,2-1-35-15,-4 1 26 0,5-1-21 16,-2 0-10-16,1 1 0 0,-2 0 2 0,4-1 8 16,-1 1-7-16,-4 1 15 0,5-2-6 0,-6 2 1 15,7-1-13-15,-6 0-10 0,-1 0-1 16,2 1 26-16,4-1-17 0,-8 1 14 0,1-1-9 16,2 1 4-1,-2-2-12-15,-1 0 36 0,8 0-31 16,-3-1 20-16,-3 2-18 0,2-2 3 0,-1 0-23 0,1 0 34 15,-2 1-14-15,6 1 6 0,0-1-3 16,-4-1 5-16,4 0-15 0,0 0 10 0,-1 1 5 16,1 0 7-16,0 0-6 0,-1 2 17 15,-2 2-31-15,3-3 5 0,-6 2-4 16,2-1 17-16,-3 2-15 0,3 0 5 0,-4-2-3 16,2 1-12-16,-3-1 17 0,0 0 4 15,2 0 1-15,-3-2-7 0,3 2 8 0,0-2 5 16,-1 1-18-16,0-1 2 0,-1 1 3 15,2-1-8-15,1 0-2 0,-3 1 15 16,3-2-10-16,-5 1 13 0,2 0 10 0,-2 2-8 0,2-1-18 0,1 0 36 16,-1-1-33-16,2 4 5 0,0-2-7 0,-1 0 7 15,0-1 2-15,1 0 29 0,0 1-34 0,0-1 34 16,2 0-10-16,3-2-19 0,0 1-7 16,0-1-3-16,1 1 16 0,-5-3-3 0,1 1 5 31,-2-2-5-31,1 1 6 0,0-1 25 15,-3 1-6-15,0-1-4 0,0 1-11 0,-1 0-2 16,0 0-13-16,0 0 10 0,-1 0-20 0,-2 1 31 16,2-1-21-16,-2 2 7 15,3 0 9-15,-1-2-19 0,3 1 26 0,-1 0-20 0,3 0 7 16,-1-2-3-16,4 2-17 0,1-1 18 0,1 2-3 0,-3-1 16 16,4-1-29-16,0 2 31 0,-6-2-13 0,5 2 21 15,0 0-21-15,-5-3 23 16,5 3-28-16,-6 0 1 0,0 0-1 0,4 0-21 0,-4-2 11 15,0 1 10-15,0 1-7 0,6-1 15 0,-1 0 2 16,3 1 21-16,-3-1-29 0,0 1 27 16,2-2-37-16,0 1 6 0,1 0-3 15,-5-3 18-15,5 2-31 0,1-2 41 16,-1 0-23-16,-3 0 8 0,-2-1-13 0,5 2 5 0,-2-1 0 16,-2-1-7-16,2 0 2 15,-2 0 15 1,-1 1-25-16,0 0 23 0,-2 2 17 0,5-2-37 0,-6 2-4 0,4-1 16 15,3 0-5-15,1 1 8 0,1 0-16 16,-2-1 1-16,3 2 7 0,-3 0-5 16,3-2-6-16,0 0 9 0,1 0-8 0,-1 1 10 15,1 0-3-15,1 1 29 0,-1-2-6 0,0 1-5 16,1-1-15-16,0 3 3 0,0-2-6 0,2 2 24 16,0 0-24-16,-1-3 14 0,0 2 14 15,-2 1-20-15,4 0-2 0,1 0-1 0,-2-1-7 16,0 1 3-16,0 1-8 15,2-1 15-15,-5-1-21 0,1 2 44 0,4-1-33 0,-1 0 54 0,0 0-49 0,-1 1 10 16,1-1-12-16,0 0 14 0,2 0-14 31,-2 2-3-31,2-2 2 0,-1 0 34 16,0 0-11-16,2-2 14 0,-1 2-14 0,0-1-22 16,1 1 25-16,2-1-21 0,0 1-7 15,0-1-13-15,1 1 5 0,2-2 21 0,1 1 2 16,1 1-7-16,-1 0-3 0,3 0 8 0,-1 1-21 15,2 1 10-15,13-2-10 0,-26 1 3 16,15 1-28-16,-2 0-3 0,13-2-62 0,-17 2-45 16,17-2-134-16,-17 4-130 0,17-4-310 15,0 0-5-15,0 0 82 0,0 0 75 0,0 0 30 0,33 19 53 0,-9-14 75 16</inkml:trace>
  <inkml:trace contextRef="#ctx0" brushRef="#br0" timeOffset="-21349.72">24793 17125 550 0,'0'0'217'0,"0"0"39"0,0 0-15 0,0 0 20 0,0 0 8 0,0 0-6 0,0 0-22 15,0 0 15-15,0 0-8 0,0 0 1 16,0 0-24-16,0 0 8 0,0 0-26 0,0 0 29 16,0 0-9-16,0 0-35 0,0 0-7 15,0 0-16-15,0 0 5 0,0 0-23 16,0 0-33-16,0 0 20 0,35-3-36 0,-35 3-12 15,23-6 33-15,-12 3-42 0,2 1-11 16,0 0-12-16,1 1 4 0,0-1-1 0,2 2-4 0,-16 0-29 16,26 2-15-16,-12 1 15 15,-5 1-16-15,1 1-6 16,-2 4-17-16,-2-1-9 0,-1 3-6 0,-5 2-15 16,0-13 8-16,-5 27 28 0,-1-10-15 0,-3-2 7 15,-3 1-18-15,-1 0 26 0,-2 1-26 16,1-1 31-16,-2-2-20 0,3 2 25 0,-5-1-21 15,5-2 14-15,-1-2-19 0,3 0 4 16,0-1 4-16,-1 1 23 0,5-4 10 0,-1 3 21 16,0-5 5-16,0 3 3 0,3-4 20 0,5-4 10 15,-9 11-20-15,9-11 3 0,-3 10 25 16,3-10-28-16,0 0 12 0,0 0-27 0,16 17 5 16,-7-14 12-16,3-1-23 0,2 2-17 15,3-2-1-15,-1-1 1 0,5-1-3 16,1 0 18-16,-3 0-11 0,2 0-17 0,0 0-13 0,-4 0-16 15,2 0-94-15,-4 0-44 0,3-1-71 0,-5-2-113 0,1-1-174 16,1 0-205-16,-1 1-100 0,1-5 37 16,2 3 160-16,0-1 13 0,-1-1 31 0,8-2 97 15,-3 1 14-15</inkml:trace>
  <inkml:trace contextRef="#ctx0" brushRef="#br0" timeOffset="-20996.86">25744 17190 898 0,'0'0'271'0,"0"0"-20"0,0 0-31 16,0 0 29-16,0 0-47 0,0 0 13 16,-42 2-10-16,24 3 15 0,-4 0-28 0,2 2 10 15,-3 3 3-15,-4 2 10 0,2 3 7 16,0 1 6-16,4 3 26 0,0-1-24 15,1 3-10-15,4 2-15 0,4-4-18 0,3 2 0 16,5 1-24-16,0-4 27 0,6 2 9 16,0-2-24-16,7 1-32 0,3-2 3 0,1-2-28 15,5 0-21-15,-1-1 8 16,6-4-18-16,2 0 5 16,2-2-31-16,-3-3-9 0,3 0-40 0,-4-3-53 0,-1 0-33 15,1-2-59-15,-5-1-64 0,2-1-64 16,-6-4-123-16,-3 1-136 0,-2-3-365 0,2 2 99 15,-2-2 54-15,2 3 38 0,-2-1 80 0,3 0 66 16,-1 0 87-16,2 1-23 0</inkml:trace>
  <inkml:trace contextRef="#ctx0" brushRef="#br0" timeOffset="-12204.34">18838 17762 1218 0,'0'0'415'0,"0"0"-24"0,14-1-73 16,-14 1 4-16,0 0-48 0,13-2-26 15,-13 2-56-15,0 0 21 0,0 0-29 0,5-8-15 16,-5 8-36-16,0 0-18 0,0 0 18 15,-21-20-12-15,7 15-14 0,-3-1-20 0,-2-1 5 16,-4 2-2-16,-1 1 17 0,0 4-25 16,0 0-15-1,-7 1 20-15,1 2 5 0,-4 6-10 0,3 0 5 0,0 0 15 16,1 2 21-16,1 1 8 0,6-1-1 0,3-1-30 16,-1 1 26-16,10-2-11 0,-2 1-3 15,7 1 1-15,3-2 18 0,3-9-3 0,5 18-21 16,1-7 3-16,3-2-30 15,4 1 4-15,4 1-15 0,1 2-20 0,3-1 28 0,5 4 7 16,-1-2-17-16,-2 4-29 0,2-3-2 0,-2 2 0 16,-5-2-11-16,-1-1 1 15,-1 2 15-15,-3 1-23 0,-3-2-3 0,-2-1-30 16,-4 3 17-16,-2-3-15 0,-4 0 36 16,-2 0-48-16,-6 1 30 15,0-2-25-15,-3 1 12 0,-3-2-10 0,-3-1 5 16,-1-2-53-16,-2-2-4 0,2-1-34 0,-1-4-14 15,-2 1-36-15,1-3-38 0,2-2-43 0,-3-1-57 16,2-1-72-16,4-3-73 0,-1 1-68 16,3-2-385-16,3 0 155 0,7 1 18 15,3-1 60-15,2 8 47 0,4-19 78 0,0 10 43 16,6-5 110-16</inkml:trace>
  <inkml:trace contextRef="#ctx0" brushRef="#br0" timeOffset="-11629.82">19458 17833 1203 0,'0'0'581'0,"0"0"-67"0,-7-3-28 0,7 3-2 15,0 0-8-15,0 0-35 0,0 0-14 0,0 0-38 16,0 0-51-16,0 0-13 0,0 0 23 16,0 0 13-16,43 1-97 0,-26 0-8 0,4 0-54 15,3 1 21-15,7 0-72 0,0-1 38 16,9 1-56-16,4 0-13 0,0 1-89 16,1-1-36-16,-1 0-67 0,-3 3-15 0,1-1-38 0,-4-1-59 15,-8 1-54-15,-2 0-100 0,-6-1-138 16,14 2-121-16,-20 0-358 0,-2 0 93 15,-4 1 114-15,-3-1 50 0,-2 2 60 0,-5-7 50 0,9 10 55 0,-9-10 31 16</inkml:trace>
  <inkml:trace contextRef="#ctx0" brushRef="#br0" timeOffset="-11313.45">19535 18104 1392 0,'0'0'612'16,"-7"4"-16"-16,7-4-28 0,0 0-28 16,0 0-51-1,0 0-7-15,0 0 14 0,0 0-30 0,0 0-67 0,0 0 21 16,0 0-44-16,0 0-12 0,0 0-26 0,0 0-41 16,38 2 0-16,-23-1-238 0,3-1-59 0,4 1 0 15,1 0 0-15,6 2 0 0,1 1 0 16,3-2 0-16,6 2 0 0,2 1 0 0,16 4 0 15,-2-2 0-15,1 2 0 0,-1-2 0 16,-11 1 0-16,-4-2 0 0,-2 0 0 0,-4 2 0 16,-6-3 0-16,-1-2 0 0,4 2-707 15,-12-1-378-15,-1 3 127 0,0 2 55 16,2 2 63-16,0 2 90 0,-2 1 28 16,1 3 121-16,3 2 7 0,-3 2 159 15,-1 1-49-15</inkml:trace>
  <inkml:trace contextRef="#ctx0" brushRef="#br0" timeOffset="103356.99">21107 18120 1154 0,'-3'11'463'0,"3"-11"-48"15,0 0-8-15,0 0-59 0,0 0-43 0,0 0-8 16,0 0-39-16,0 0-22 0,0 0-29 0,0 0-7 16,0 0 4-16,0 0 11 0,0 0 31 15,0 0-13-15,0 0 18 16,0 0-13-16,0 0-21 16,0 0 45-16,0 0-14 0,0 0-43 0,0 0 15 0,0 0-21 15,0 0 4-15,24 5-19 0,-24-5-5 0,0 0 36 16,17 4-15-16,-17-4-18 0,14 3-182 15,-1-1 0-15,4-1 0 0,2 0 0 0,4 0 0 16,8-1 0-16,0 1 0 0,6-1 0 0,4 2 0 16,0-2 0-16,1 2 0 0,1-1 0 15,-2 1 0-15,1 2 0 0,-8-3 0 0,-3 3 0 16,0-2 0-16,0 2 0 0,-5-2 0 16,-5 1 0-16,0-2 0 15,-1 1 0-15,-4-2-374 0,-1 0-658 16,-1-3-27-16,2 0 163 0,2 0 56 0,1-2 54 0,-2 0 146 15,5-4-5-15,-1 0 69 0,2-1 52 16,-3-2 32-16</inkml:trace>
  <inkml:trace contextRef="#ctx0" brushRef="#br0" timeOffset="104007.27">22366 17776 1016 0,'0'0'427'0,"6"-6"-38"0,-6 6-18 15,0 0-48-15,0 0-3 0,11-5-39 16,-11 5 1-16,0 0-18 0,0 0-21 0,0 0-23 16,0 0 18-16,0 0-8 0,0 0 14 0,-13 33-32 15,9-23 16-15,0 2-21 0,1 1-5 0,0 0-17 16,2 3 14-16,-4 1 29 15,4-1-31-15,0-3 34 0,2 1-91 0,-1 0 111 0,1-2-66 16,1 1 32-16,1-2-35 0,2-1-49 16,1-1 8-16,1-1-16 0,4 1-45 0,4-4-80 15,-1-1 0-15,3-1 0 0,0-3 0 0,4 0-47 16,0-1-139 0,2-2-76-16,2-2-17 0,-1-1-84 15,-1-3-59-15,-1-1-139 0,1 1-28 0,5-5 47 16,-11 2-316-16,3-2 121 0,-4-1 46 15,-1-1 33-15,-1 1 100 0,2-4 36 0,-5 5 437 16,0-1 101-16,-2 3 107 0,-1 1 58 0,0 2 50 16,-2 1 17-16,0 1-2 0,-6 7 35 15,6-6 37-15,-6 6-32 0,0 0 14 0,0 0 22 16,-16 32-45-16,9-11-26 16,-6 9-16-16,-8 13-20 0,0 2-28 0,3 2-21 15,-2 0-9-15,-4-1-19 0,3 0 0 0,0 0-30 16,-2-2-24-16,4-2-17 0,4-10-32 15,2-6-40-15,2-3-48 0,1-2-29 0,3-3-36 0,1-1-59 0,3-7-143 0,6 6-117 16,-3-16-375-16,9 12 78 0,2-10 76 16,3 0 61-16,-14-2 85 0,33-5 23 0,-12-3 95 15</inkml:trace>
  <inkml:trace contextRef="#ctx0" brushRef="#br0" timeOffset="104441.72">23381 17838 780 0,'0'0'269'0,"0"0"2"0,-14-14 29 16,14 14-19-16,-24 2 11 0,6 2-26 0,-2 1-5 15,-4 3 18-15,0 3 26 0,-3 4-3 16,0 3-31-16,-5 12 14 0,3 1-12 0,5 4-17 15,0 2-28-15,4 2-10 0,6-5-19 16,4-1-45-16,5-6 10 0,2 0-3 0,3-1 5 16,3-2-20-16,1 0-7 0,3-5 17 0,3 0-15 15,1-6-1 1,3-5-27-16,3 0-31 0,3-7 25 0,1-2 1 0,6-4-29 0,4-6 13 0,10-8-17 16,-1-5-4-16,-3-3-17 0,0-3-18 15,-4-3 5-15,-2 1-16 0,-4-2-17 0,-4-2 18 16,-6 7-26-16,-6 4-13 0,-2 1-13 15,-4-1-20-15,-4 5-46 0,-2-1-36 0,-4 3 3 16,-3 1-8-16,-2 5-16 0,-3 2-17 0,-3 3-19 16,-4 6 1-16,1-1-64 0,-2 5-75 15,0 1-53-15,0 0-90 0,1 2 3 16,2 0-292-16,-1 0 15 0,3 1 62 0,3-1 120 16,3 1 0-16,3-3 110 15,7-4-28 1</inkml:trace>
  <inkml:trace contextRef="#ctx0" brushRef="#br0" timeOffset="104839.61">23992 17737 877 0,'13'-4'269'15,"-13"4"-44"-15,0 0-2 0,0 0-8 16,0 0-7-16,0 0-6 0,0 0-5 16,0 0-8-16,0 0 26 0,-46 13 11 0,26-1-6 15,3 0 0-15,-5 9 15 0,1 1-30 0,-4 13 2 16,3 2-15-16,-2 0 13 0,3 3-36 16,4 1-36-16,3-8 3 0,5-2-18 15,1-1-8-15,5-5-16 0,-2 0 22 0,5-5-24 0,0 0 23 16,3-3-31-16,3-1-20 15,0-3 23-15,2-1-20 0,5-3-6 0,1-3-17 16,3-6 7-16,3-4-5 0,5-4 26 16,5-7-29-16,8-10 9 0,1-3-40 0,-3-5 14 15,-2-2 2-15,-4-1-7 0,-4-2-9 16,-4 3-12-16,-8 2-20 0,-3 4-8 0,-5 5-52 0,-2 0-58 0,-3 1-18 16,-2 1-72-16,-3 5-38 0,-3 2-54 0,1 3-69 15,-7 3-26-15,2 2-383 0,1 1 124 16,1 3 29-16,9 3 69 0,-16 0 67 0,16 0 30 15,0 0 37-15</inkml:trace>
  <inkml:trace contextRef="#ctx0" brushRef="#br0" timeOffset="105235.11">24486 17705 862 0,'0'0'282'0,"0"0"-29"0,0 0-20 16,0 0-33-16,0 0-16 0,0 0-2 0,0 0-8 15,-33 19-3-15,14-6 3 16,-4 6-2-16,-6 8 2 0,-1 9 10 0,3 3-10 0,5 2 34 16,4 5-22-16,0 0-14 15,7 0 12-15,1-7-5 0,6-5 11 0,4-7-1 16,1 1-12-16,5-6 12 0,2-1 6 0,2-3-24 15,5-4-2-15,1-7-38 16,3-3 2-16,-4-4-13 0,8-4-25 16,2-3-13-16,3-6 7 0,-2-4-25 0,1-2 3 15,-3-2-6-15,6-11-30 0,-9 5 0 16,-7 3-47-16,0-4-19 0,-6-1-32 0,-2 0 16 16,-4 1-28-16,-2 2-32 0,-2-1-9 15,-2 3-51-15,-2 0-21 0,-2 5-51 0,1-1-60 16,0 7-73-16,1-2-85 0,2 5-342 0,1-2 63 15,2 5 136-15,1 7 28 0,7-11 79 16,1 4 14-16,5 4 47 0</inkml:trace>
  <inkml:trace contextRef="#ctx0" brushRef="#br0" timeOffset="105974.64">26095 17788 263 0,'0'0'39'0,"0"0"-6"0,-16-2 33 0,16 2-35 0,-12-1 51 0,12 1 41 0,-12-3 64 16,12 3 46-16,0 0-6 0,-14-1 52 0,14 1 16 16,0 0 7-16,-12-1 23 0,12 1 13 0,0 0-21 15,-12-1 6-15,12 1 15 0,0 0-8 16,0 0 3-16,0 0-26 0,-14 6 0 0,14-6 3 15,-7 12-39-15,3-1 13 0,-1 1-2 16,1 4-1-16,-3 6-40 0,2 2 5 16,-1 2-19-16,1 4-6 0,-1 2-37 0,-2 3-66 15,0-3-31-15,1 1-67 0,0 0-79 16,1-1-71-16,-6-4-144 0,1-1-248 16,3-6-571-16,4-6 99 15,2-5 104-15,2-10 88 0,0 0 106 0,14 5 51 0,-14-5 49 16,29-25 61-16,-11 2 87 0</inkml:trace>
  <inkml:trace contextRef="#ctx0" brushRef="#br0" timeOffset="106138.84">26191 17869 1435 0,'14'8'569'16,"-14"-8"-70"-16,0 0-36 0,-6 18-35 16,6-18-42-16,-21 18-22 0,3-8-55 0,-4 2-25 15,-9 0-17-15,-1-3-42 16,-2 1-18-16,0-2-17 0,-4 0-34 15,2 1-41-15,0-1-79 0,3 1-149 0,-1-4-15 16,0 2-97-16,6 0 5 0,-14 14-251 16,11-11-376-16,4-5 68 0,9 2 70 0,4 0 82 15,2-2 87-15,5 0 77 0,0 1 105 0,-3 0-78 16</inkml:trace>
  <inkml:trace contextRef="#ctx0" brushRef="#br0" timeOffset="106536.01">25064 18477 1825 0,'0'0'647'0,"0"0"-66"0,0 0 5 0,0 0-43 16,0 0 20-16,0 0-48 0,0 0-49 16,0 0-21-16,0 0-53 0,29 9-42 15,-29-9 29-15,29-3-49 16,-7 2-33-16,5-1-31 0,5-2-260 16,7 0-6-16,3 1 0 0,15-4 0 0,7 1 0 0,4-1 0 15,1 4 0-15,6-2 0 0,-3-1 0 0,-4 3 0 16,1-2 0-16,-18 5 0 0,-6 0 0 15,-11 2 0-15,0-2 0 0,-3 1 0 16,-4 1 0-16,-4-1 0 0,-2 2 0 0,-6-2-441 16,-3 3-206-16,2-3-440 0,-14-1 85 15,22 2 134-15,-12-1 52 0,-10-1 61 0,20-1 69 16,-20 1 99-16,24-3 70 0,-15 0 100 0</inkml:trace>
  <inkml:trace contextRef="#ctx0" brushRef="#br0" timeOffset="109060.05">27000 18145 1333 0,'0'0'420'0,"0"0"-13"15,0 0-28-15,9-7-21 0,-9 7-17 0,0 0 30 0,0 0-49 16,9-3-12-16,-9 3-11 0,0 0-2 16,0 0-13-1,0 0-51-15,20 12-18 0,-15-4 11 16,-1 3 8-16,-2 4-20 0,2 2-12 0,0 4 15 0,-2 2-25 16,0 2 3-16,-2 3 25 0,-2-1-36 15,0 0 11-15,-6 4-31 0,2 1 43 0,-3-3-76 16,0 1-90-16,-5-2-41 0,1-1 0 15,-3 0 0-15,-1-3 0 0,-2 0 0 0,-1-3 0 16,-4-2 0-16,-1-4 0 0,2-1 0 0,0-5 0 16,-2-3 0-16,2-4 0 0,2-3-164 15,-6-6-297-15,6-3-171 0,-5-6-448 0,4-5 102 16,5-1 89-16,7-1 81 0,7-2 63 0,3-1 136 16,3-2 2-1,3-3 123-15,6-1-7 0</inkml:trace>
  <inkml:trace contextRef="#ctx0" brushRef="#br0" timeOffset="109907.99">27028 17855 860 0,'0'0'371'0,"0"0"-39"16,-6-10 24-16,6 10-33 16,0 0-11-16,0 0 5 0,0 0-7 15,0 0 26-15,0 0-47 0,0 0 23 0,0 0-48 16,0 0-11-16,0 0-28 0,0 0-40 0,0 0 4 16,-22 16-30-16,22-16-16 0,0 0-28 0,-7 8 21 15,7-8-6-15,0 0-12 0,0 0 5 16,0 0 28-16,-7 4-8 0,7-4 11 0,0 0 28 15,0 0-29-15,0 0-25 0,0 0 3 16,0 0-36-16,0 0 12 0,0 0-12 0,19-25-18 16,-19 25 5-16,4-7-13 0,-4 7-31 0,0 0-38 15,7-10 41-15,-7 10-46 0,0 0 33 16,0 0-20-16,0 0-1 16,-7-12-4-16,7 12 5 0,0 0-19 0,-18 1-9 0,18-1 25 0,0 0 18 0,-20 12 15 15,14-7-27-15,6-5 1 0,-10 10-1 0,10-10-1 16,-11 8 18-16,11-8 18 0,-4 4 26 15,4-4-23-15,0 0 15 0,0 0-64 0,0 0 0 16,0 0 0-16,0 0 0 0,0 0 0 16,0 0 0-16,0 0 0 0,31-16 0 15,-31 16 0-15,7-8 0 0,-7 8 0 0,4-8 0 16,-4 8 0-16,0 0 0 0,4-10 0 0,-4 10 0 16,0 0 0-16,0 0 0 0,-8-14 0 15,8 14 0-15,0 0 0 0,-13-4 0 16,13 4 0-1,0 0 0-15,0 0 0 0,-21 14 0 0,14-7 0 0,-2 2 0 0,5-1-3 16,-1 0 6-16,-1 0-3 0,6-8 0 16,-5 13 0-16,5-13 0 0,-6 8 0 15,6-8 0-15,0 0 0 0,0 0 0 0,0 0 0 16,0 0 0-16,0 0 0 0,0 0 0 0,0 0 0 16,0 0 0-16,0 0 0 0,36-16 0 15,-36 16 0-15,10-7 0 0,-10 7 0 0,9-8 0 16,-9 8 0-16,5-6 0 0,-5 6 0 15,0 0-34-15,0 0-173 0,0 0-29 0,0 0-17 16,0 0-62-16,0 0-69 16,0 0-105-16,0 0-161 0,0 0-266 15,0 0 81-15,0 0 67 0,9 26 59 0,-9-26 85 16,11 7 84-16,-2-5 51 0,-9-2 64 0</inkml:trace>
  <inkml:trace contextRef="#ctx0" brushRef="#br0" timeOffset="110499.71">27467 17692 1592 0,'0'0'529'0,"0"0"-11"0,0 0-30 0,30-9-29 16,-22 8-75-16,-8 1 28 0,23-2-18 15,-8 2-23-15,1 0-51 0,5 0-21 0,-1 0-22 16,5 2-34-16,2 1-5 0,2 0-36 16,-2 0 21-16,-5 1-77 0,1-1-8 0,-5 3-10 15,-1-1-10-15,0 5-29 0,-7-2-27 16,-5 2-19-1,-3 0-25-15,-2-10-10 0,-4 25 7 0,-6-12-20 0,-2 3-38 16,-3-1 45-16,-1-1-25 0,-1-1 10 0,-1 2 1 16,4-3 24-16,1-1-6 0,-1 0-9 15,2 0 34-15,0-2-3 0,3 2 31 0,2-2 48 16,1 0-43-16,1 1 31 0,4 0-36 0,1-10 36 16,6 21-77-16,0-10-18 0,3 2 0 0,5 1 0 15,3-1 0-15,0 2 0 0,4 3 0 16,3-1 0-16,-2 3 0 0,0-3 0 0,-6-1 0 15,3 2 0 1,-5-3 0-16,-4 2 0 0,1 1 0 16,-3-3 0-16,-3-1 0 0,-3 1 0 0,-2-1 0 15,-4 1 0-15,-2-1 0 0,-1-1 0 0,-3-1 0 16,-1-2 0-16,-4 0 0 0,-1-1 0 16,-4 1 0-16,2-3 0 0,0-2 0 15,-2-2-90-15,1-1-151 0,-1-1-38 0,3-2-71 0,0 0-75 16,0-4-161-16,-1-3-16 15,5 1-343-15,3-2 116 0,4 0 64 0,4-1 74 16,2-1 81-16,1-2 29 0,2-1 98 0,1-1 22 16</inkml:trace>
  <inkml:trace contextRef="#ctx0" brushRef="#br0" timeOffset="110953.29">28495 17727 988 0,'0'0'271'0,"0"0"26"16,0 0-31-16,0 0 13 0,-33-1-31 0,16 6 6 0,-8 4-42 15,-2 4 29-15,-3-1-19 0,0 3-1 0,-9 9-12 16,5 2 22-16,1 2-3 0,4 4-13 16,4 1 7-16,9-1-22 0,3-4 28 0,1 1-36 15,7-3-16-15,4-2 1 0,2 1 10 16,3-2-13-16,6-4-5 0,3-3 10 0,4-3-7 16,0-2-21-16,8-4-11 0,2-3-37 15,-2-5 4-15,5-2-7 0,3-3-3 16,-2-4-10-16,0-4-5 0,-1-1-18 0,-3-1 11 15,-3-4-17-15,1-1-17 0,-4 0-7 16,-3-2-16-16,-3-1-52 16,-2-1 11-16,-5 2-36 0,-4 0-5 0,-2 3-15 0,-2 0-36 15,-2 1-21-15,-1 2-28 0,-6 4 21 16,3 4-36-16,-3 4-13 0,-2 3-67 16,-3 2-71-16,14 0-179 0,-30 8-208 0,16 0-64 0,1 1 13 15,3 1 118-15,3-3 72 16,1 2 51-16,3-2 50 0,3-7 17 0</inkml:trace>
  <inkml:trace contextRef="#ctx0" brushRef="#br0" timeOffset="111391.16">29054 17763 645 0,'0'0'235'16,"0"0"3"-16,0 0 5 0,0 0-38 15,0 0 5-15,-31-8 5 0,17 9-8 0,-6 4 11 16,-3 3 5-16,1 2 25 0,-6 4 3 0,1 4 10 16,-4 9-36-1,4 5 34-15,2 3-42 16,5 1 1-16,7-4-14 0,3-2-1 0,6 0 1 0,2-2-40 0,2-2 5 15,5-2 10-15,0 0-2 0,4-4-21 16,5-3 5-16,-1-2-5 0,5-4-33 0,-1-3 16 16,1-4-14-16,3-2-5 0,1-3-12 15,2-5-1-15,1-3-50 0,3-4 22 0,2-1 11 16,6-12-55-16,-2-1 14 0,-2-2-18 0,-4-2 17 16,-1-1-19-16,-7 4-24 0,-6 1-16 15,-2-4-9-15,-3 2-11 0,-3-1-48 0,-3 5-31 16,-5-2 0-16,-1 5-10 0,-2 4-32 15,-5 3-24-15,-1 5-52 16,-2 3-69-16,-7 1-153 0,10 10-62 16,-11-2-353-16,1 4 66 0,5 2 113 0,-2 2 54 15,1 1 76-15,4-2 39 0,2 1 33 0</inkml:trace>
  <inkml:trace contextRef="#ctx0" brushRef="#br0" timeOffset="111833.34">29675 17788 1034 0,'10'-1'386'0,"-10"1"-74"0,11-2-27 16,-11 2-22-16,0 0-43 0,0 0-5 0,0 0-18 15,0 0-12-15,0 0-19 0,0 0 41 0,-47 10-30 16,30-4 23-16,-5 2 45 0,2 5-30 15,-5 5 31-15,-5 11-8 0,2 3-23 0,2 3-5 16,5 3 3-16,0 1-11 0,5-4-28 16,8-4 26-16,2-4-65 0,3-2 47 0,3-3 7 15,2-3-7-15,2-3-5 0,3 0-39 0,3-5 8 16,4-3-13-16,3-2-26 0,3-4-9 16,2-4-32-16,7-5-9 0,2-4-4 15,13-8 22 1,-2-3-22-16,-1-5 19 0,-3-1-49 0,-1-1 10 0,-6 1 29 15,-7 2-24-15,-4 3-48 0,-5 1 20 0,1-2-33 16,-9 2-5-16,-1 0-46 0,-5 1-6 16,-2 0-48-16,-5 0-10 0,-3 0-31 15,-3 3 3-15,-5 5-16 0,-3 2-38 0,-4 6-3 0,1 4-56 16,-2 2-54-16,-5 4-196 0,-1 6-19 16,-1-3-297-16,-1 2 72 0,2 1 82 0,7-2 56 15,1 0 85-15,5-2 38 0,1-3 38 16,1 1 75-16</inkml:trace>
  <inkml:trace contextRef="#ctx0" brushRef="#br0" timeOffset="123551.95">31926 17206 931 0,'0'0'353'0,"0"0"-30"0,0 0-18 16,15 0 4-16,-15 0-55 0,0 0-1 15,0 0-23-15,0 0-25 0,0 0-3 0,15 0-10 16,-15 0-10-16,0 0 15 0,0 0-35 0,3 14-17 16,-3-14 50-1,0 16-59-15,0-16 2 16,-2 23-25-16,1-9-6 0,1 4-17 0,-1 0-14 0,-1 3-17 0,2 1 18 15,2 1-10-15,-1 1-11 16,-1 2 10-16,1 0-53 0,2 0-28 0,-1 0-34 16,-1-2-33-16,1-4-64 0,-1-1-48 15,-1-2-98-15,0-2-107 0,0-2 7 0,0-1-371 16,0-12 67-16,3 20 82 0,0-8 102 0,-2-2 13 16,2-1 53-16</inkml:trace>
  <inkml:trace contextRef="#ctx0" brushRef="#br0" timeOffset="123941.37">31397 17886 1453 0,'0'0'407'15,"0"0"-15"-15,0 0-5 0,0 0-52 16,0 0-10-16,0 0-18 0,0 0-33 0,0 0-33 0,0 0-3 0,52-3-3 16,-41 1-17-16,2 0 4 0,2-1-1 0,5 1-29 15,1-2-11-15,5 4-4 0,3-3-39 16,5 2 3-16,7 0-28 0,3-2 7 15,17 2 8-15,-7-2-39 0,9 3-17 0,1-2-8 16,-10 2-28-16,8-1-11 0,-10 1 4 0,-8 1-52 16,-2-1 23-16,-8 2-31 0,0-1 8 15,-4 2-49-15,-2-2-43 0,-7 1-62 0,-1 0-63 16,-6 0-152-16,-3-1-71 0,-11-1-41 16,16 3-321-16,-16-3 96 0,0 0 15 15,10 7 79-15,-10-7 74 16,0 0 52-16,0 0 56 0</inkml:trace>
  <inkml:trace contextRef="#ctx0" brushRef="#br0" timeOffset="124455.35">32158 18095 701 0,'0'0'292'16,"0"0"-34"-16,0 0-27 0,0 0-29 0,0 0 3 16,0 0-29-16,0 0-12 0,0 0-33 15,-38 11 12-15,23-9-46 0,0-2 13 0,1 2-30 16,-1-1 7-16,15-1-8 0,-26 2 16 15,16 0 7-15,-2-1 3 0,12-1 8 0,-16 1 2 0,16-1 5 16,-13 3 8-16,13-3-8 0,-9 6 8 16,9-6 8-16,0 0-28 15,-2 11 9-15,2-11 27 0,0 0-47 0,13 14 13 0,-13-14-15 0,17 10 7 0,-7-2-23 16,4-3 6-16,-3 3-8 16,5 0 2-16,-5 0-12 0,2 2 20 0,-2-2-41 15,-4 0 23-15,2 3-23 0,-1 0-18 16,-4-1 18-16,-4 3-36 0,0-2 13 0,0-11-15 15,-7 25 7-15,-1-11 3 0,-1-2-7 0,-1-1-24 16,-4 2 31-16,1-3-6 0,-2-1-14 16,1 2-29-16,-2-3-7 0,1 0 10 0,-3-3-26 15,2 2 5-15,-1 0-45 0,1-4-17 16,2 0-34-16,0 0 1 16,0-3-68-16,1 0-75 0,2-3-135 15,-3-2-374-15,4-1 82 0,1-1 58 0,2-2 103 16,5 0 26-16,0-1 89 0</inkml:trace>
  <inkml:trace contextRef="#ctx0" brushRef="#br0" timeOffset="158837.56">29661 9482 1284 0,'0'0'518'15,"0"0"-30"-15,0 0-24 0,0 0-37 16,14-1-58-16,-14 1-19 16,0 0-32-16,0 0-24 0,0 0-33 15,0 0-30-15,0 0-14 0,8 14-22 0,-8-14 27 16,2 18-17-16,-2-6 18 0,0 6 18 0,-2 2-32 15,-1 2 14-15,0 4-39 0,-2 1 49 0,-1 4-48 16,-1 0 53-16,0 0-87 0,-4-2 54 16,0 0-65-16,-2-1-24 0,-4-2-116 0,0-1 0 15,-3-4 0-15,-1-2 0 0,-3-3 0 16,1-5 0-16,-2-3 0 0,-2-4-203 0,3-7-199 16,-3-3-135-16,6-3-62 0,-5-5-404 0,2-4 73 15,5-4 142-15,3 1 64 0,6 0 53 16,-1-6 110-16,8 2 11 15,3-2 2-15,3 1 70 0</inkml:trace>
  <inkml:trace contextRef="#ctx0" brushRef="#br0" timeOffset="159083.42">29456 9339 1625 0,'18'-5'678'0,"-8"3"-66"0,3-2-41 15,-2 0-49-15,2 0-82 0,-1 1-112 0,1-4-75 16,1 1-148-16,-1-3-92 0,2-1-215 15,1-1-218-15,-2 1-420 0,0 0 67 0,6-1 72 16,-1 0 89-16,3-2 59 16,1 2 75-1,2-3 32-15</inkml:trace>
  <inkml:trace contextRef="#ctx0" brushRef="#br0" timeOffset="159249.06">29997 9270 1489 0,'18'9'627'0,"-8"-6"-25"16,0 0-31-16,4-1-44 16,-1-1-71-16,2 0-26 0,-15-1-49 0,29 0-69 0,-14 0-30 15,1 0-88-15,0 0-78 0,0-1-102 0,3 2-69 16,-2-1-71-16,-3 0-237 0,3 0-113 15,-3 3-420-15,-1 2 82 0,-2-2 71 0,-1 3 88 16,3 2 90-16,-3 0-6 0,-6 1 56 16</inkml:trace>
  <inkml:trace contextRef="#ctx0" brushRef="#br0" timeOffset="159486.1">30009 9526 1750 0,'-9'8'630'0,"9"-8"-3"0,0 0-18 0,0 0-12 0,-4 6-55 15,4-6-42-15,0 0-73 0,0 0-20 0,0 0-49 16,0 0-10-16,26 4-33 0,-26-4-64 16,27-2 13-16,-12 2-39 0,6-3-38 0,0 2-33 15,2-2-154-15,5 3 0 0,2-1 0 16,-2 1 0-16,-3-1 0 0,1 1 0 0,-5 1 0 16,2 0-274-16,-2 1-123 0,-3 0-248 0,2-1-425 15,-3 1 77-15,-2-1 151 16,2 0 28-16,0-3 94 0,0 0 62 0,2 1 93 0,-1-4 53 15,-4 0 46-15</inkml:trace>
  <inkml:trace contextRef="#ctx0" brushRef="#br0" timeOffset="160170.84">30825 9668 1540 0,'9'30'610'16,"1"1"12"-16,0 0-34 0,4 9-42 15,4 2-29-15,-2-2-41 0,-1-8-49 16,-2-6 21-16,-2-5 3 0,-1 0-47 0,0-4-51 0,0-3-15 0,-2-4-23 15,2-2-39-15,1-7-22 0,-11-1-228 0,26-12-26 16,-10-4 0-16,2-9 0 0,0-15 0 0,2-6 0 16,-6-3 0-16,2-2 0 0,-3-3 0 0,-2-2 0 15,-3-2 0-15,-5-2 0 0,-1-2 0 16,-5 1 0-16,-3 0 0 0,-5 4 0 16,1 5 0-16,-2 6 0 0,3 10 0 0,0 10 0 15,4 4 0-15,-1 2 0 0,-1 4 0 0,3 0 0 16,-1 3 0-16,3 4 0 0,-1-1 0 15,1 2 0-15,2 8 0 16,0 0 0-16,0 0 0 16,10-13 0-16,-10 13 0 0,26 5 0 0,-8-2 0 15,1 2 0-15,6 2 0 0,5-1 0 0,6 1 0 0,8-2 0 16,17-1 0-16,5-2 0 0,8-7 0 0,23-2 0 16,5-5 0-16,0-1 0 0,1 0 0 15,3-1 0-15,-3-2 0 0,-2 2 0 0,-1 2 0 16,-7 4 0-16,-19 2 0 0,-6-1 0 15,-6 2 0-15,-11 3 0 0,-13-1 0 16,-6 3 0-16,-6 0 0 0,-5 3 0 0,-5 1 0 16,-4 2 0-16,-6-2-633 0,-6-4-485 0,1 14 117 15,-1-14 120-15,-8 14 65 16,8-14 68-16,-14 14 131 0,2-7-40 16,-2 1 111-16,-3-2 9 0,0 2 56 0</inkml:trace>
  <inkml:trace contextRef="#ctx0" brushRef="#br0" timeOffset="160599.43">31464 9547 1136 0,'-9'6'471'0,"9"-6"-13"0,0 0 29 16,0 0-50-16,0 0-4 0,-8 5 10 0,8-5 12 15,0 0-2-15,0 0-15 16,0 0 5-16,0 0-34 0,0 0 9 0,0 0-14 15,0 0-48-15,0 0-36 0,0 0-33 16,0 0-19-16,0 0-193 16,0 0-75-16,36 0 0 0,-36 0 0 0,19-4 0 0,-6 1 0 15,1 2 0-15,1 0 0 0,3 0 0 0,0 0 0 16,5 1 0-16,1 0 0 0,1 2 0 16,2 0 0-16,3 3 0 0,-2-1 0 0,-4-3 0 15,-1 3-62-15,-1 1-481 0,-3-1-163 0,3-3-372 16,-5-1 111-16,0 0 48 0,0-1 161 15,0-1 26-15,3-5 69 0,-4 2 120 0,2-2-2 16,-3-2 184-16</inkml:trace>
  <inkml:trace contextRef="#ctx0" brushRef="#br0" timeOffset="160836.49">32250 9247 1689 0,'0'0'520'0,"0"0"-39"0,14 22-10 15,-15-6-8-15,-6 7-2 0,1 8-24 16,-4 2-14-16,-2 17-37 0,-1 3-20 16,-1 1-23-16,0 1-12 0,2 1-22 0,0 2-50 15,2-3-24-15,0-1-7 0,1-1-18 0,4-5-82 16,-1-6-15-16,3-7-83 0,0-2-96 16,0-7-83-16,1-2-30 0,0-6-69 0,1 0-87 15,1-4-331-15,0-14-373 0,1 14 143 16,-1-14 90-16,12 2 68 0,-12-2 65 0,25-6 87 0,-3-5 51 0,4-5 18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3-07T22:54:23.0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2247 4084 1648 0,'0'0'476'0,"0"0"-61"0,0 0-26 0,0 0-31 16,0 0-38-16,0 0-13 0,-36-8-46 15,15 7-28-15,-1-2-23 0,-2 2-18 0,-6-1-2 16,-1 1-47-16,0 1 5 0,-2 0-30 15,2 1 5-15,0 4 0 0,0-2-18 0,1 1 15 16,3 2 11-16,1 2-1 0,2-1 24 0,8 1 22 16,2 1 37-16,5 2 7 0,2 0-54 15,4 1 21-15,8 1 26 0,2 2-75 0,11 6-8 16,4 1 37-16,21 7-78 16,4 2 34-16,14 3-48 0,-11-6-75 0,-1 1 0 15,-4-1 0-15,-6 0 0 0,-2 1 0 0,-8 1 0 16,-6-7 0-16,-8 0 0 0,-6-3 0 15,-3 1 0-15,-6-2 0 0,-3-1 0 0,-8 3 0 16,-2-3 0-16,-6 1 0 0,-3 0 0 0,-3-4 0 16,-3-1 0-16,-1-2 0 0,4-3 0 15,-2 0 0-15,3-3 0 0,0-1 0 0,1-3 0 16,2-1 0-16,4-2-203 16,0-3-288-16,6 0-200 0,1-2-351 0,5-2 69 0,5 8 144 15,12-19 35-15,5 6 80 0,10-4 56 0,22-7 54 16,1 1 115-16,4-1 16 0</inkml:trace>
  <inkml:trace contextRef="#ctx0" brushRef="#br0" timeOffset="203.12">2978 4327 1773 0,'21'-2'681'0,"2"1"-25"0,-2 1-47 0,-1 0-38 0,1 0-72 15,3 0-26-15,3 1-99 0,1 0-26 16,3-1-133-16,3 3-66 0,3 0-116 16,-1 2-107-16,-4-5-182 0,-3 3-267 15,0 2-421-15,-3-1 138 0,0 2 68 0,-1 1 83 0,-3 2 66 16,-6 0 34-16,-1-3 48 0,-4 1 31 16</inkml:trace>
  <inkml:trace contextRef="#ctx0" brushRef="#br0" timeOffset="390.67">3014 4531 1825 0,'-2'9'742'0,"2"-9"8"0,1 16-62 0,-1-16-45 15,13 15-34-15,-2-5-76 0,3-3-47 16,6 5-38-16,1-3-57 0,5-1-12 0,2-1-82 16,6 1-18-16,7-2-158 15,-2 1-121-15,2-3 0 0,2-1 0 0,-2 0 0 16,-2-1-41-16,-3-2-192 0,0-1-100 0,-5-3-320 15,6 1-442-15,-1-4 137 0,0 1 80 16,3-1 95-16,4 2 56 0,15-5 77 0,3 6 141 16,-3-3-16-16,5 0 54 0</inkml:trace>
  <inkml:trace contextRef="#ctx0" brushRef="#br0" timeOffset="1206.83">4424 4392 1858 0,'0'0'655'16,"0"0"-18"-16,0 0-53 0,0 0-62 0,0 0 18 15,0 0-38-15,0 0-26 0,42 3-46 0,-22-5-10 16,1 1-62-16,9 0-7 0,2 0-54 15,1-1-51-15,3 1-6 0,7-1-165 0,-2 1-75 16,3 1 0-16,0 0 0 0,-1 0 0 16,1 1 0-16,-3 1 0 0,0-1-146 15,-6-1-297-15,2 7-253 0,-3-7-385 0,0-2 96 0,0 0 89 16,5-1 102-16,-2-1 126 16,-1-3 23-16,-1 2 49 0,-2-5 69 0,-2 0 45 0</inkml:trace>
  <inkml:trace contextRef="#ctx0" brushRef="#br0" timeOffset="1663.59">5656 4013 1284 0,'0'0'510'0,"0"0"-8"16,0 0-47-16,0 0-7 16,0 0-33-16,-31 24-36 0,17-15 2 0,3 2-20 15,-5 3-5 1,3 0 7-16,-2 1-10 0,2 2-12 0,0 1 30 15,1 3-48-15,2 5-42 0,1-5 3 16,4 2-5-16,3-3-71 0,5 3 4 16,4-1-127-16,2-2-85 0,9 1 0 0,3-3 0 15,6-4 0-15,4-2 0 0,-1-7 0 0,4-1 0 16,1-5 0-16,22-9 0 0,-4-3 0 0,0-5 0 16,-5-3 0-16,1-2-75 0,-3-5-32 15,-3 2-14-15,-3-1 11 0,-5 0 26 0,-7 4 12 16,-2 4 3-16,-4 1 8 0,-4 1-3 15,-2 5 15-15,-3 0 18 0,-3 2 11 16,0 2 10-16,-3 2-1 0,-7 6 50 0,6-4 56 16,-6 4 25-16,0 0-33 0,-16 24 20 0,-1-3 1 15,-8 14 4-15,-3 4-4 0,-3 4 0 16,-6 9-108-16,0 3 0 0,7-9 0 0,-4 12 0 16,2-1 0-16,8-9 0 0,0-3 0 15,2 0 0-15,1-6 0 0,6-6 0 0,3-8 0 16,4-2 0-16,0-5 0 0,1-1 0 0,4-6-216 15,1-4-285-15,2-7-183 0,0 0-352 16,20 4 86-16,-3-8 100 0,4-4 77 16,10-6 82-16,12-8 95 0,3-2 30 0,3-6 5 15,-2 0 65-15</inkml:trace>
  <inkml:trace contextRef="#ctx0" brushRef="#br0" timeOffset="2007.34">6957 4029 1054 0,'0'0'471'0,"0"0"8"0,0 0-39 0,0 0-43 0,-47 23 5 15,21-9-1-15,-16 6-11 0,1 4-65 16,-5 3 25-16,0 0-40 0,1 5 18 16,-4 13-39-16,8-9-1 0,5 3 2 0,5 0-8 15,3 2-49-15,8-1 48 0,3 1-45 16,9-7-3-16,5-7-28 0,4-3 10 0,8-2-23 15,5-6-92-15,4-5-100 0,9-4 0 0,6-4 0 16,8-7 0-16,15-6 0 0,1-6 0 16,-1-4 0-16,8-11 0 0,-5-3 0 0,-13 2 0 15,-1-1 0-15,-4-2 0 0,-7-4 0 16,-6-2 0-16,-6 0 0 0,-7-3 0 16,-8 5 0-16,-6 5 0 0,-5 0 0 0,-10-9 0 0,-2 11-223 15,-12-2-207-15,-6 4-136 0,0 14-66 16,3 4-346-16,-1 4 57 0,1 4 84 15,1 4 117-15,3 2 75 0,3 5 74 0,0 4 34 0,6 1 17 16,3 3 88-16</inkml:trace>
  <inkml:trace contextRef="#ctx0" brushRef="#br0" timeOffset="2337.39">7552 4049 898 0,'34'-9'394'0,"-5"0"-51"0,-6 0-15 0,-3 3-44 15,-5-1-36-15,-5 0-2 0,0 0-44 0,-9-1-5 16,-1 8-10-16,0 0-10 0,-19-15-11 16,3 14 21-16,-8 2 23 0,-4 4-26 15,-8 4 29-15,-11 8 7 0,-2 7-26 16,6 1-2-16,2 5 8 0,1 2 7 0,6 6-30 16,3 1-26-16,5 2-3 0,5 3-38 0,6-1 21 15,5-6-24-15,6-8 34 0,4-4-8 16,4-1 8-16,6-6-5 0,3-3 7 0,5-3 11 15,3-5-14-15,7-3-22 0,2-4-10 0,6-5 2 16,-1-5-5-16,13-8-26 0,-4-4-74 16,-2-2-48-16,-4-6-55 0,-2-2-47 15,-5-3-40-15,-4-2-71 0,-11 5-69 0,-4 1-143 16,-7 9-144-16,3-8-317 0,-2 5 112 0,0 2 113 16,0 4 18-16,-2 4 72 0,-1-1 59 15,1 7 20-15,-1-1 133 0,2 3-23 16</inkml:trace>
  <inkml:trace contextRef="#ctx0" brushRef="#br0" timeOffset="2684.89">8266 4038 1018 0,'21'-1'417'0,"-3"-1"-30"0,-7 2-44 0,-2-3-38 16,-9 3-11-16,13-5-28 0,-13 5-30 0,0 0-47 15,0 0-5-15,0 0-20 0,-40-6 8 16,20 11 9-16,-5 4 17 0,-6 2-1 0,-9 17 36 15,-1 3-24-15,3 5-32 0,4 4 30 16,3 3-7-16,4 1-16 0,6 2-15 16,4 2 4-16,10-10 18 0,0-4 11 0,6-7 21 0,2-2 4 15,4-4-55-15,4-2 12 16,2-8-48-16,6-3-3 0,2-6 16 0,5-3-24 16,4-5-23-16,6-4 24 0,12-11-16 0,-2-6-102 15,0-3-8-15,-4-4 0 0,-4 0 0 16,-4-4 0-16,-6-2 0 0,-2 0 0 0,-8-1-75 15,-6 3-122-15,-6 6-28 0,-1 3-90 16,-6 2-54-16,-1-1-127 0,-6 9-98 0,0-2-361 16,3 6 95-16,0 4 110 0,4 5 54 0,3 6 92 15,0 0 36-15,0 0 22 0,0 0 96 16,38 22-16-16</inkml:trace>
  <inkml:trace contextRef="#ctx0" brushRef="#br0" timeOffset="3094.69">9425 3749 1566 0,'-9'23'594'0,"-1"0"-51"0,2 0-3 0,-4 5-5 16,0 2-70-16,-4 13-22 0,1 0-69 16,2 1-54-16,-2 2-10 0,2 1-98 15,1-3-85-15,3 3-128 0,0-10-63 0,3-5-136 16,1-9-189-16,6-3-307 0,2-4-172 0,3-3 77 16,4-4 84-16,2-6 96 0,4-5 30 15,3-3 48-15,7-4 70 0</inkml:trace>
  <inkml:trace contextRef="#ctx0" brushRef="#br0" timeOffset="3252.9">9652 4061 1469 0,'0'0'512'0,"0"0"-41"0,0 0-44 15,0 0-17-15,-48 26-47 0,24-17-38 0,-7 1-25 16,-4-2-60-16,-4 2-9 0,-13-2-98 16,6-2-51-16,5-2-98 0,1 0-104 0,-2-4-228 15,6 3-67-15,4-2-360 0,2 1 91 16,2 1 57-16,6 1 56 0,1-1 90 0,3 2 10 15,4 0 59-15</inkml:trace>
  <inkml:trace contextRef="#ctx0" brushRef="#br0" timeOffset="3503.93">8732 4467 2011 0,'0'0'820'16,"-10"9"-63"-16,10-9-22 0,0 0-75 0,0 0-76 15,0 0-42-15,0 0-48 0,0 0-74 16,26 10-18-16,-14-10-54 0,5-1-48 0,3 1-182 16,3-1-118-16,5-2 0 0,6-1 0 0,8 2 0 15,17-5 0-15,4 3 0 0,0 1 0 16,2 1 0-16,-2-1 0 0,-11 3 0 0,-8 0 0 16,-3 0 0-16,-3 0-525 0,1 3-642 0,1-2 155 15,4 0 96-15,-5 2 100 0,4 0 76 16,1-1 105-16,1 0-18 0,-3-1 113 15,-1-1 64-15,0-1-3 0</inkml:trace>
  <inkml:trace contextRef="#ctx0" brushRef="#br0" timeOffset="3973.44">10243 4218 1991 0,'7'24'668'0,"-1"1"-23"0,0 1-13 0,-2-2-35 31,-1 2-62-31,-2 3-75 0,2 1 6 0,-6 3-77 0,0 1-2 0,-2 0-44 0,-1 1-33 31,-3-1-37-31,0-1-47 0,-4-3-34 16,-7 10-115-16,3-10-77 0,-3-8 0 0,-1-2 0 0,-2-3-105 0,1-7-126 0,2-5-58 15,0-5-164-15,0-5-233 0,1-6-297 16,2-3 41-16,4-3 184 0,6-3 72 0,3-4 49 16,5-2-16-16,5-6 82 0,2-3 13 0,9-10 103 15</inkml:trace>
  <inkml:trace contextRef="#ctx0" brushRef="#br0" timeOffset="4301.56">10267 3945 1359 0,'0'0'542'0,"0"0"-60"16,14 0-27-16,-14 0-61 31,0 0-40-31,0 0-27 0,0 0-37 0,0 0 6 0,0 0-14 0,0 0 7 0,0 0-17 0,-21 23-6 16,21-23 28-16,-11 9-17 0,5-5-6 15,6-4 21-15,-10 7-54 0,10-7 18 0,-8 5-39 16,8-5 16-16,0 0-61 0,0 0 48 16,0 0-107-16,0 0-113 0,0 0 0 15,0 0 0-15,0 0 0 0,21-32 0 0,-14 23 0 16,-1 0 0-16,1 0 0 0,0 0 0 0,-2 0 0 16,1 3 0-16,-6 6 0 0,6-11 0 15,-6 11 0-15,0 0 0 0,0 0 0 0,0 0 0 16,-15-12 0-16,15 12 0 0,-13 0-121 15,13 0-194-15,0 0-53 0,-21 3-103 0,21-3-18 16,0 0-123-16,0 0-322 0,0 0 110 0,0 0 51 16,0 0 58-16,0 0 137 0,0 0 15 15,0 0 153-15,44-4-61 0,-22-1-13 0</inkml:trace>
  <inkml:trace contextRef="#ctx0" brushRef="#br0" timeOffset="4989.7">10875 3642 1438 0,'0'0'655'0,"0"0"3"0,0 0-10 0,0 0-54 15,0 0-34-15,0 0-56 0,0 0-20 16,0 0-15-16,35-12-55 0,-22 10-32 0,1 1-29 16,6 1-20-16,0-1-16 0,4 0-63 15,4 0-126-15,5 1-128 0,-2 2 0 0,1-1 0 16,-1 2 0-16,-1 1 0 0,-3-1 0 16,-2 3 0-16,-8-3 0 0,0 4 0 0,-3 2 0 15,-4 1 0-15,-6-1 0 0,-4-9 0 0,-4 21 0 16,-7-10 0-16,-2 1 0 0,-5 0 0 15,-4 1 0-15,-2 0 0 0,-2 1 0 16,-2 0 0-16,-1 1 0 0,4-3 0 0,3 1 0 16,1-2 0-16,2 2 0 0,1-2 0 0,4-1 0 15,5 0 0-15,0 0 0 0,5 3 0 16,2-4 0-16,4 3 0 0,-2-12 0 0,13 23 0 16,1-8 0-16,4-1 0 0,6 0 0 0,3 3 0 15,1 0 0-15,-1-1 0 0,-1 1 0 16,-1 1 0-16,-4-3 0 0,-4 1 0 0,-1 1 0 15,-5-1 0-15,-3 0 0 0,-4-1 0 16,-2 1 0-16,-4-2 0 0,-2 2 0 0,-7-2 0 16,-2 0 0-16,-3-2 0 0,-3 0 0 15,-5-4 0-15,-1 1 0 0,-4-4 0 16,0-2 0-16,-2-3 0 0,-1-3 0 0,0 0-88 16,1-3-618-16,3 0-361 0,2-1 48 0,7-4 108 15,4 3 102-15,8-1 72 0,7-2 92 16,4-2 56-16,5-2 77 0,8-1 5 0,8-4 54 15</inkml:trace>
  <inkml:trace contextRef="#ctx0" brushRef="#br0" timeOffset="5373.44">11951 3729 1548 0,'0'0'461'0,"15"0"-57"0,-15 0-4 15,0 0-39-15,0 0-39 0,0 0-30 0,0 0-49 16,0 0-2-16,-68 10-6 0,34-3 1 16,-2 3-9-16,-2 0 14 0,-13 6 7 0,4 3 16 15,3 2 12-15,0 6 19 0,3 1-6 0,7 5-20 16,3 2-52-16,7 1 42 0,4 4-6 16,9-9-33-16,5-4-69 0,4-4 44 0,6 0-151 15,3-2-44-15,6-5 0 0,6-3 0 0,8-3 0 16,3-5 0-16,5-3 0 0,5-4 0 15,1-4 0-15,15-7 0 0,2-3 0 0,-8-4 0 16,-3-3 0-16,-4-1 0 0,-5-3 0 16,-5-3 0-16,-6-1 0 0,-11 3 0 0,-5 2 0 15,-6 1 0-15,-7 0 0 0,-4 1-52 0,-5-5-211 16,-6 2-147-16,-5 3-43 0,-10-5-92 16,5 12-151-16,-3 6-231 0,4 3 67 0,3 5 105 15,2 3 74-15,2 3 18 0,2 2 100 0,2 2 36 16,5 3 148-16,5-2-5 0</inkml:trace>
  <inkml:trace contextRef="#ctx0" brushRef="#br0" timeOffset="5739.06">12747 3680 1167 0,'8'-6'358'15,"-8"6"-51"-15,0 0 8 0,0 0-18 0,0 0-15 16,-37-3-37-16,16 6 6 0,-8 3-31 0,-5 2-15 16,-15 7 10-16,2 4-10 0,-5 5 25 15,8 2-15-15,1 3-13 0,2 2 19 0,5 4-9 16,5 1 8-16,4 2-38 0,13-4 20 16,5-6 23-16,4-1-20 0,8-2 20 0,2-3 6 15,4 1-32-15,4-6-1 0,5-2 24 0,7-2-43 16,2-6-30-16,3-3 25 15,5-4-26-15,6-4-45 0,13-6 30 0,-1-3-84 16,-4-6-49-16,1-3 0 0,-7-3 0 0,-3-3 0 16,-4-4 0-16,-4 0 0 15,-12 3 0-15,-4 3 0 0,-8-4 0 0,-3 3-149 0,-8-1-97 16,-1-2-7-16,-9 3-95 0,-5-1-113 0,-3 8-161 16,-1 0-358-16,2 7 99 0,1 6 121 15,5 3 41-15,-1 3 76 0,2 1 67 0,13 0 64 16,-18 8 11-16,14-1 88 0</inkml:trace>
  <inkml:trace contextRef="#ctx0" brushRef="#br0" timeOffset="6098.39">13327 3668 1054 0,'13'-11'412'0,"-5"5"-46"0,-4-3-13 0,-4 9-27 0,-6-15-27 16,6 15-7-16,-15-13-16 0,1 9 1 15,-3 3 20-15,-4 1-16 0,-8 5 21 16,-3 8-36-16,-10 9-12 0,-1 5 17 0,5 6-2 16,4 3-23-16,5 5 7 0,6 4-23 15,6 0-17-15,3 3 51 0,9-11-24 0,3-3 11 16,9-3-51-16,0-1 35 0,8-4-43 16,4-3-5-16,1-6-102 0,9-3-85 0,0-7 0 15,2-4 0-15,10-4 0 0,-2-6 0 0,17-7 0 16,-7-5 0-16,3-5 0 0,-6-4 0 15,0 0 0-15,-8-4 0 0,-9-2 0 16,-2-3 0-16,-7-1 0 0,-13 0 0 0,-7 9 0 16,-7-2 0-16,-7 1 0 0,-11-4 0 15,1 8 0-15,-5 11 0 0,-2 3 0 0,2 7 0 16,-5 4-246-16,-3 5-169 0,-3 4-161 0,4 3-537 16,-6 9 104-16,8-2 124 0,10-3 101 31,7 2 70-31,5-5 54 0,5 1 91 0,2-5 98 0,5-8-30 0</inkml:trace>
  <inkml:trace contextRef="#ctx0" brushRef="#br0" timeOffset="21769.18">2118 6073 1566 0,'12'-3'553'0,"2"0"-23"15,-2-1-16-15,5 1-25 0,-1-3-49 16,2 2-4-16,-3-3-19 0,3 2-43 0,-1-2 9 15,-2-1-57-15,0 0 4 16,-1-1-64-16,-2 0-5 0,1 0-69 16,-3-1-3-16,-4 2 16 0,-1-2-38 0,-2 0-4 15,-3 10-58-15,-4-18-7 0,-3 9 4 16,-6 3-17-16,-7 0-85 0,-2 4 0 0,-8 3 0 16,-8 1 0-16,-2 4 0 0,-15 7 0 0,-4 3 0 15,1 5 0-15,-12 6 0 0,5 4 0 16,0 2 0-16,5 1 0 0,2 8 0 0,3 1 0 15,1 4 0-15,10 2 0 0,3 0 0 16,5 5 0-16,14-11 0 0,2 1 0 16,10-8 0-16,1-1 0 0,7-3 0 0,2-3 0 15,5 3 0-15,2 0 0 0,5-2 0 16,14 8 0-16,1-5 0 0,6-4 0 0,7-2 0 0,4-4 0 0,1-3 0 0,2-5 0 16,-7-5 0-16,-4-5 0 0,2-2-36 15,-2-3-297-15,4-1-115 0,-3-5-210 16,3 1-417-16,-2-1 141 0,18-4 87 0,0-2 63 15,0 2 65-15,2-2 66 0,3-1 72 16,-2-2 92-16,-1 1 26 0</inkml:trace>
  <inkml:trace contextRef="#ctx0" brushRef="#br0" timeOffset="22204.61">3118 6511 1269 0,'0'0'486'0,"11"-11"-48"0,-11 11-51 16,3-10-19-16,-3 10-27 0,-11-11-19 16,1 4-48-16,-9 1-26 0,-2 0-35 0,-6 2-16 15,-3 2-8-15,-2 1-20 0,-1 1-20 16,-7 4-8-16,1 3-16 0,1 1-7 0,0 1-6 16,-10 3-12-16,10 2-18 0,8 0 10 0,5 0 23 15,1 1-40-15,5 0-16 0,5-1 10 16,3-2 15-16,5 0-38 0,3-3-10 0,3-9-5 15,4 14-13-15,-4-14 30 16,21 8-14-16,-5-10-29 0,4-3 2 16,4-2 14-16,7-5 20 0,-1-4 2 0,11-5 21 15,-3-3-15-15,-1 0 15 0,-2 1 13 0,-7 2 5 16,-4 6 5-16,-4 1-3 0,-3 0-12 16,0 0 28-16,-4 4-36 0,1 1-31 0,-4 1 44 15,0 1-44-15,-3 2 8 0,1-1 10 16,-8 6-28-16,0 0 31 0,0 0 10 15,0 0-8-15,0 0-7 0,-8 34 10 0,-1-16-13 0,1 3-39 16,-1 0-30-16,0 1-12 16,3 0-14-16,2-1-59 0,2-4-48 0,4-3-97 0,3-2-159 15,8-2-236-15,4-3-330 0,4-1 54 16,4-6 131-16,7-5 68 0,6-2 116 0,9-12 8 0,3-2 38 16,-5-3 84-16,-3-5 34 0</inkml:trace>
  <inkml:trace contextRef="#ctx0" brushRef="#br0" timeOffset="22492.86">3519 6210 1348 0,'0'0'464'0,"0"0"-73"16,0 0 24-16,0 0-64 0,0 0-11 0,-34 28-56 15,23-17-17-15,-3 2-24 0,1 3-8 16,-1-1-30-16,0 1-34 0,1-2-22 0,0 1-8 16,5-3 5-16,-2-1 5 0,2 0 7 15,2 2-25 1,3-3 3-16,2 1-5 0,1-11-14 0,7 21-9 0,2-7-11 15,3-2 6-15,2 3-9 0,3 2-4 0,3-2 2 16,-2 0 28-16,0 1-5 0,1 3-20 16,-4-3 5-16,-2 1-13 0,-3-3-51 0,-3 0-11 15,-4 1-35-15,-2-3-49 0,-5 0-25 16,0-2-54-16,-6-2-21 0,0-3-71 0,-4-2-80 16,-3-3-128-16,-3 0-122 0,3-5-308 0,-3-1 67 15,8-2 133-15,-1-2 17 0,5 1 24 16,3-3 100-16,-1-3 53 0,5 3 29 0</inkml:trace>
  <inkml:trace contextRef="#ctx0" brushRef="#br0" timeOffset="22797.33">3837 6447 1348 0,'30'2'448'15,"-5"-4"-15"-15,-2 1-23 0,-1-2-37 16,-3 1-63-16,2-4-3 0,-1-1-53 0,-2-1 7 15,2-2-59-15,-7 0-5 0,4-2-18 0,-7 1-5 16,1-4-43-16,-4 2-11 0,-1-1 0 16,-2 0 19-16,-4 0-40 0,-1 2-19 0,-2 0 12 15,-3-1-41-15,-3 2 0 16,-3 1-7-16,-1 1 2 0,-5 4 18 0,1 1-16 0,-3 6 11 0,-3 1-23 16,-2 6 28-16,-1 6-33 0,-1 4 28 15,-4 12-26-15,5 5 8 0,3-1 0 0,9-3-10 16,4-2-1-16,6-3 14 0,4-1-39 0,3 1 8 15,5-4-39-15,3-3-4 0,4-2-52 16,6-3-28-16,1-5-81 0,4-2-84 16,-3-7-209-16,8-4-345 0,6-2 32 0,15-8 71 0,4 0 96 15,-1-5 36-15,2-3 74 0,11-8 29 16,1-2-8-16</inkml:trace>
  <inkml:trace contextRef="#ctx0" brushRef="#br0" timeOffset="23109">5058 5807 1633 0,'0'0'576'0,"-7"28"-3"0,3-17-20 0,0 3-31 15,-2 3-23-15,-1 3-46 0,0 3 36 16,0 0-61-16,0 6-1 0,-3 1-33 15,3 3 16-15,1 2-31 0,-1-1-80 16,0 15 1-16,2-6-55 0,3-4-234 16,-1-2-11-16,2 2 0 0,1 0 0 15,0-3 0-15,1-4 0 0,1-3 0 0,1-3 0 0,-2-2 0 0,3-6 0 0,0-2-98 16,2-7-447-16,3-6-118 0,-9-3-427 16,25-1 120-16,-4-7 71 0,9-9 95 0,9-12 98 15,4-6 51-15,6-9 145 0,-5-3-45 0,-2-3 43 16</inkml:trace>
  <inkml:trace contextRef="#ctx0" brushRef="#br0" timeOffset="23310.15">5563 5767 1850 0,'3'36'638'0,"-6"-11"-6"0,-2 7-5 16,-4 15-95-16,0 3-7 0,-1 6-31 0,-1 3-66 15,0 15-35-15,1-13-57 0,-1-1-44 0,2-4-98 16,1-4-76-16,-1-11-92 0,4-8-83 15,2-7-89-15,0-8-69 0,0-4-135 16,2-9-229-16,1-5-365 0,0 0 94 0,0 0 126 31,41-39 27-31,-7 2 132 0,11-13 2 0,2-5 45 16,2 0 68-16,3-3 25 0</inkml:trace>
  <inkml:trace contextRef="#ctx0" brushRef="#br0" timeOffset="23490.44">6185 5676 1418 0,'-28'2'504'0,"4"4"-33"16,-5 0-31-16,-22 4-10 0,-11 3-8 0,-20 2-43 16,-4 0-13-16,-6 2-46 0,-4 0-41 15,-3-1-23-15,3-6-89 0,-4 0-32 0,4 0-63 16,-3-2-41-16,1-1-100 0,6 0-49 16,17-2-115-16,3-2-166 0,7 3-57 0,3 0-343 15,7 4 78-15,17 0 45 0,8 2 49 0,12 1 97 16,5 2 64-16,6-2 100 15</inkml:trace>
  <inkml:trace contextRef="#ctx0" brushRef="#br0" timeOffset="23719.33">5726 6328 1704 0,'28'7'528'0,"-10"0"-78"0,-7 1-28 0,-9-1-15 0,-2-7-25 16,-28 20-16-16,-15-2-23 0,-13-2-41 15,-22 1 8-15,-11-2-26 0,-6-2-28 16,-4-3-36-16,-4-1-10 0,-3 0-44 0,6-2 18 16,4-2-91-16,19 2-37 0,7-1-20 15,3-3-90-15,6 1-43 0,16-4-75 0,10-1-76 0,7-3-123 0,12-3-223 0,2 0-282 16,10-2 78-16,5-3 145 0,9-1-7 16,10-8 51-16,18-6 86 0,9 0 22 15,3-2 94-15</inkml:trace>
  <inkml:trace contextRef="#ctx0" brushRef="#br0" timeOffset="24280.97">6690 5957 2050 0,'0'0'627'0,"0"0"-26"0,0 0-53 0,0 0-18 15,0 0-31-15,45 3-46 0,-45-3-56 16,0 0-73-16,17-1-72 0,-17 1-124 0,0 0-120 15,15 1-116-15,-15-1-68 0,0 0-167 0,0 0-203 16,0 0-396-16,0 0 105 0,0 0 80 16,0 0 91-16,0 0 70 0,-15 26 53 0,15-26 57 15</inkml:trace>
  <inkml:trace contextRef="#ctx0" brushRef="#br0" timeOffset="24416.24">6507 6310 1241 0,'13'6'407'0,"-2"-1"-67"0,-11-5-119 0,17 4-122 0,-17-4-117 15,0 0-414-15,23-10-126 0,-12 6 66 16,3-3 47-16</inkml:trace>
  <inkml:trace contextRef="#ctx0" brushRef="#br0" timeOffset="25051.37">7690 5606 1013 0,'3'-13'348'0,"-3"13"16"0,0 0 2 15,10-12 31-15,-10 12-16 0,7-5-18 0,-7 5 1 16,0 0-34-16,0 0-25 0,0 0-1 0,0 0-4 16,18 20-24-16,-16-9-2 0,-4 5-15 15,1 3-19-15,-2 5 16 0,0 2 16 0,0 2-6 16,2 6-21-16,-3 3 22 0,3 0-55 16,-5 14 24-16,4-8-26 0,1-6-90 15,1 0 15-15,0-2-47 0,1-6-88 16,1-1 0-16,1-3-59 0,-2-5-123 0,1-4-84 0,-1-8-152 0,-1-8-183 0,0 0-379 15,4 8 48-15,-4-8 108 0,0 0 63 0,0 0 78 16,7-31 51-16,-5 17 138 0,-4-4 33 16,-1 0 26-16,-2-3 28 0</inkml:trace>
  <inkml:trace contextRef="#ctx0" brushRef="#br0" timeOffset="25306.08">7558 5753 1136 0,'0'0'489'0,"6"-13"-21"0,0 5-33 0,3 1-10 0,-1-2-61 16,5-1-3-16,2-1-75 0,2-2-1 15,2-1-29-15,3-2-18 0,2 0-34 16,5-3-24 0,-4 2-9-16,-1-1-5 0,16-4-38 0,-6 5 11 0,8-1-22 15,-4 5-8-15,0 3 0 0,13 0-9 0,-3 4-18 16,-8 2 23-16,-5 4 46 0,-1 2-28 0,-4 2 12 16,-2 5-15-16,-7 1 8 15,-3 4-30-15,-9 1-19 0,-5 1-10 0,-6 3-33 16,-9 2 0-16,-7 5-16 0,-14 8-58 0,-5-2-21 15,-7-4-23-15,-1 0-46 0,-6-6-48 16,-1-2-32-16,-3 0-53 0,1-2-59 0,-3-7-89 0,8 10-83 16,8-12-396-16,10-2 143 15,8 0 18-15,9-1 54 0,5-1 94 16,4 1 78-16,5-6 20 0,0 0 45 16</inkml:trace>
  <inkml:trace contextRef="#ctx0" brushRef="#br0" timeOffset="25702.15">8431 5900 1292 0,'0'0'407'0,"0"0"-2"0,0 0-32 0,0 0-48 16,0 0-5-16,-41 4-25 0,23 2 20 0,-8 0-67 16,1 4-54-1,-5 2 21-15,-1 2-12 0,-9 9-24 0,3-1 10 0,4 3-40 0,-1 3-34 0,10-6-3 0,3-1-27 16,6-4 10-16,1 1 7 15,6-5-12-15,1-1-39 0,1-3 15 0,6-9-4 16,3 11-16-16,-3-11 10 0,0 0 3 0,0 0 12 16,41-14-60-16,-23 1 30 0,8-2-18 15,1-1 8-15,11-8-21 0,-8 3 13 0,-5 3 0 16,3 1-33-16,-5 0 35 0,-5 5 19 0,0-1-3 16,-5 4-10-16,1-2-1 0,-4 6-9 15,0-1 15-15,-3 4 5 0,-7 2 5 0,0 0 18 16,0 0-31-16,6 19 13 15,-9-5 13 1,0 3-21-16,-3 4 1 0,0 0 22 0,-2 3-20 0,4 0-21 0,0-1-2 16,0 0-15-16,2-4 5 0,4-3-37 15,0 0-58-15,4-3-64 0,0-6-87 16,5-2-84-16,-11-5-216 0,21 1-399 0,-4-4 95 0,6-5 85 16,-2-2 68-16,3 0 116 0,4-6 20 15,9-7 54-15,-6 4 28 0</inkml:trace>
  <inkml:trace contextRef="#ctx0" brushRef="#br0" timeOffset="25867.34">8746 6049 1423 0,'-6'26'545'0,"6"-1"-49"0,0-2-35 0,0-1-36 0,0-4-38 0,0 2-57 16,2-3-36-16,-4-2-97 0,2-2-94 15,2-1-111-15,-2-12-84 0,-3 12-123 0,3-12-144 16,0 0-396-16,0 0 87 0,0 0 49 15,0 0 45-15,-6-39 73 0,9 22 76 16,-3-2 0-16</inkml:trace>
  <inkml:trace contextRef="#ctx0" brushRef="#br0" timeOffset="26002.46">8725 5773 1407 0,'0'0'418'0,"14"-1"-63"15,-14 1-45-15,0 0-113 0,19 9-102 0,-19-9-146 0,14 11-144 0,0-4-66 16,-5 1-340-16,0 2 81 0,0 2 41 0,2 2 16 15</inkml:trace>
  <inkml:trace contextRef="#ctx0" brushRef="#br0" timeOffset="26231.22">8967 6128 1064 0,'4'21'466'16,"-1"-3"18"-16,-2-4 10 0,2-2 0 0,-2-3-61 16,-1-9-24-16,3 13-50 0,-3-13 9 0,0 0-2 15,0 0-15-15,0 0-8 0,0 0-5 16,0 0 2-16,0 0-63 0,0 0-6 15,0-42-15-15,1 31-21 0,4-2-35 0,-1-1-52 0,3-1 27 16,4 1-53-16,-1-2-24 0,5 1-39 0,0 1-39 16,2-1-61-16,4 4-10 0,2-2-75 15,4 1-53-15,1-1-89 0,-4 4-58 16,-1-2-104-16,-5 10-179 0,-1-5-338 0,0 1 59 16,-4 3 100-16,-1 0 94 0,0 1 5 0,-12 1 101 15,15-4 14-15,-15 4 116 0,7-6 20 16</inkml:trace>
  <inkml:trace contextRef="#ctx0" brushRef="#br0" timeOffset="26398.39">8801 5675 1425 0,'0'0'648'0,"0"0"-54"15,0 0-34-15,0 0-68 0,0 0-62 16,0 0-100-16,0 0-74 0,0 0-118 15,46-7-94-15,-35 4-160 0,-3-1-242 0,2 2-461 16,3-3 69-16,1 3 113 0,1 0 20 0,5 1 97 16,2-1 34-16,0 2 30 0</inkml:trace>
  <inkml:trace contextRef="#ctx0" brushRef="#br0" timeOffset="26929.61">10417 5776 1267 0,'4'-8'422'0,"-4"8"-20"0,3-11-46 0,-3 11-13 15,0 0-16-15,-16-14-15 0,8 12 1 16,-5 1-60-16,-1 2 1 0,-6 3-19 16,0 1-5-16,-5 4 3 0,-3 5-7 15,-11 9-63-15,3 3 29 0,2 4 0 0,3 2 5 16,3 0-30-16,5 1 2 0,5-4 25 16,6-3-25-16,1-2 16 0,5-2 7 0,3-4-3 15,2 2-51-15,2-8 29 0,4 3-14 16,2-7 24-16,4-2-49 0,2-2-5 0,4-6-6 15,1-1-111-15,8-7-6 0,5-2 0 0,-2-3-105 16,14-10-108-16,-2-1-89 0,-2-4-115 16,-6 17-261-16,7-21-387 0,-1 2 100 0,1 3 110 15,1 0 97-15,-1 2 62 0,-1 1 112 16,-1-1 21-16,-3 1 23 0</inkml:trace>
  <inkml:trace contextRef="#ctx0" brushRef="#br0" timeOffset="27137.55">11108 5347 1190 0,'7'-7'460'0,"-4"-1"-68"16,-3 8-36-16,1-11 13 0,-1 11-19 0,0 0-9 16,-19-6-27-16,6 6 24 0,-5 3-41 0,-5 4-7 15,-5 4 35-15,-4 3-16 0,-7 11-9 16,4 4-14-16,-1 7-22 0,4 3-18 0,2 7-3 16,-2 15-59-16,5 3-109 0,3 6-78 15,5 1-120-15,2 0-156 16,5 3-348-16,10-15-335 15,4-4 142-15,9-8 19 0,9-6 166 0,-2-16-22 0,3-10 58 16,0-7 100-16,1-8 81 0,-4-2 32 0</inkml:trace>
  <inkml:trace contextRef="#ctx0" brushRef="#br0" timeOffset="27287.87">10951 5981 1136 0,'0'0'461'0,"0"0"-13"0,6-8 5 0,-6 8-44 15,0 0-12-15,0 0-39 0,0 0-20 16,-36 10-18-16,18-7-43 0,-1-1-42 0,-3 1-48 15,-2-1-59-15,-3-2-43 0,-2-1-52 0,-1-3-46 16,-5-1-118 0,2-7-96-16,5 9-216 0,1-15-348 0,4 0 82 15,9 1 71-15,8 1 42 0,4-1 46 0,4-2 38 16,7-1 66-16</inkml:trace>
  <inkml:trace contextRef="#ctx0" brushRef="#br0" timeOffset="27818.93">12452 5297 1392 0,'0'0'499'15,"-17"0"-43"-15,5 2-13 0,12-2-19 0,-33 7-63 16,10-1 16-16,-1 3-65 0,-7 4-36 16,-1 0 14-16,-12 8-4 0,3 3-30 0,0 0-2 15,0 3-26-15,3 4-1 0,1-2 9 0,3 2 4 16,6 1 1-16,4 2-8 0,8-6-41 15,5 0 5 1,6-5-10-16,3-2-13 0,4 1-44 0,2 1-45 16,3-5-80-16,7 0-79 0,2-2-54 15,6-3-64-15,3-6-85 0,2-1-76 0,0-3-151 16,4-4-82-16,3-2-400 0,4-2 80 0,0-2 123 16,16-4 59-16,-2-3 102 0,1 1 38 15,-7-2 46-15,4-2 44 0</inkml:trace>
  <inkml:trace contextRef="#ctx0" brushRef="#br0" timeOffset="28105.69">12852 5561 895 0,'10'-5'297'0,"-2"1"-7"16,-8 4 1-16,0 0 19 0,0 0 0 15,0 0-8-15,0 0-8 0,-39-2 3 16,16 5 3-16,-2 3-24 0,-5 2-17 0,-3 2 12 0,-12 5-5 0,0 2-12 16,1 1-24-16,2 4-25 0,2 0-11 0,2 4-15 15,2 0-12-15,3 1 4 0,6-2-25 0,8-5 10 16,1 2 8-16,7-4-15 0,3-3 27 15,6 1-48-15,2-4-10 0,6-2-13 0,3-1-8 16,3-6 21-16,5-1-23 0,3-4-8 16,7-5-8-16,7-4-18 0,10-8-12 0,2-2-5 15,-4-3-96-15,-2-1-37 0,-1-2-65 0,-12 4-45 16,-5 1-68-16,-5 0-81 16,-3-5-159-16,0 2-74 0,-5 3-325 15,-4-1 39-15,1 2 109 16,2 0 64-16,-2-1 103 0,1 6 41 0,-3 1 9 0,0 1 86 15</inkml:trace>
  <inkml:trace contextRef="#ctx0" brushRef="#br0" timeOffset="28937.92">12837 5660 1697 0,'4'24'504'0,"3"-6"-2"16,-3-2-19-16,1 0-25 0,0-7-30 0,-1 1-21 15,1-2-23-15,-5-8-44 16,12 11-25-16,-12-11-51 0,17 1-45 0,-17-1 17 15,27-11-46-15,-10-1-29 16,4-4 16-16,2-3-42 0,0-3-7 0,10-6-15 16,-7 4-21-16,5-5 13 0,-4 5 3 15,-6 7-11-15,-1 2-13 0,-2 1 26 0,-2 3 26 16,-3 2 2-16,1 2-38 0,-3 3-20 0,-4 3-80 16,-7 1 0-16,14 10 0 0,-14-10 0 15,6 21 0-15,-4-8 0 0,-2 1 0 0,-2 4 0 16,0-2 0-16,2-2 0 0,0-2 0 15,0-12 0-15,0 21 0 0,0-14 0 16,0-7 0-16,0 0 0 0,11 10 0 0,-11-10 0 0,0 0 0 16,33-14 0-16,-14 4 0 0,2-3 0 15,4-1 0-15,2-2 0 0,1-1 0 16,-1-2 0-16,2 3 0 0,-2 0 0 0,-2 2 0 0,-4 1 0 16,-2 2 0-16,-4 4 0 0,-1-1 0 0,-1 4 0 0,-6 2 0 15,-7 2 0-15,0 0 0 0,18 21 0 16,-18-5 0-16,0 3 0 0,0 3 0 0,-2 5 0 15,0 0 0-15,0 1 0 0,-1 0 0 0,-1-2-213 16,-1-2-43-16,5-5-49 0,-2-1-25 16,2-6-79-16,0-12-200 0,2 13 38 0,-2-13-297 15,0 0 34-15,16-1 89 0,-16 1 48 0,21-14 78 16,-10 4 110 0,4-8 12-16,-4 7 423 15,5-1 87-15,-2-1 68 0,3 2 109 0,-1 1 66 0,-5 4 66 0,1 1-4 16,-3 4-8-16,-9 1-1 0,20 8 6 15,-15 5 2-15,3 2 24 0,-3 9-24 16,-3 2-40-16,2 6 9 0,0 3-19 0,-2 1-32 16,-2 0-12-16,2-1 2 0,-2-1-41 15,0-2-45-15,-2-3 24 0,2-4-40 0,0-4-28 16,0-4-31-16,-1-3-82 0,1-6 39 0,0-8 7 16,0 0 0-16,0 0-26 0,0 0 1 0,0 0-1 15,12-48 1-15,-8 17 5 0,2-2 15 0,6-15-29 16,-1-1 17-1,2 1-3-15,3 1-13 0,0 1-16 16,0 0 21-16,6 4 7 0,0 3 4 0,-1 2-11 16,-1 8 15-16,-2 6-20 0,-2 1 28 15,-1 7 3-15,1 0 30 0,-3 7-30 0,3-1-6 16,-3 5 11-16,-1 4-21 0,-12 0 54 16,16 11-46-16,-10-1-36 0,-2 7 23 0,-4 0-10 15,-4 3 36-15,0 4-11 0,-5 0 3 0,1 4-28 16,-5 0 0-16,-2-3 3 0,-1-5-9 15,-1-1-30-15,1-3-20 0,-2-7-41 16,-2-3-47-16,6-5-81 0,-2-5-121 0,-4-1-148 16,5-10-382-16,-2-7 78 0,7-1 124 0,5-3 47 15,1-6 66-15,6-5 60 0,-2 1 12 0,9-14 74 0</inkml:trace>
  <inkml:trace contextRef="#ctx0" brushRef="#br0" timeOffset="29134.89">14441 5034 1156 0,'10'20'500'0,"-5"3"-27"0,-3 0 16 16,-2 1-77-16,0 4-20 0,-2 5-29 0,-5 17-9 15,-1 0-40-15,-1 1-24 0,-1 0-34 16,-1 0-18 0,2-4-28-16,-2 0-34 0,2-9-8 15,3-8-24-15,-4-4-31 0,7-3-59 0,-3-1-44 0,2-5-53 16,1-2-73-16,-1-5-119 0,4-10-124 15,-4 9-127-15,4-9-341 0,0 0 54 0,0 0 123 16,0 0 38-16,0 0 36 0,17-41 95 16,-7 28-3-16,-1-3 52 0</inkml:trace>
  <inkml:trace contextRef="#ctx0" brushRef="#br0" timeOffset="29453.77">14600 5550 1023 0,'21'6'351'0,"0"-2"0"0,-3-3-21 0,0 0-36 16,-2-1-10-16,5-2-43 0,-4-1-8 15,4-2-21-15,-3 2-25 0,1-5-13 16,-2 2-33-16,0-2 5 0,0 1-31 0,-4-1 18 16,0-1-33-16,-6 2 18 0,1-1-54 15,-5-2 20-15,-3 10-12 0,0-17 7 0,0 17-22 16,-9-18-1-16,-1 12 13 0,-4-2-18 16,-2 5 64-16,0 2-38 0,0 3 10 15,-4 5 18-15,-1 4-41 0,-3 6 31 0,0 5-3 0,-4 9 3 16,5-3-29-16,7-1 24 0,1 2-41 15,3-1 7-15,1 1-15 0,7-7 5 0,0 0-8 16,2-4-12-16,2-1 0 0,2-3-40 16,6-2-31-16,0-5-13 0,3-2-79 15,0-3-16-15,-11-2-88 0,27-10-128 0,-9-2-68 0,8-3-4 0,-7-5-355 16,4-2 118-16,6-9 48 0,0-5 39 0,-2-2 53 16,2-3 67-16,-2 3 16 0</inkml:trace>
  <inkml:trace contextRef="#ctx0" brushRef="#br0" timeOffset="29654.14">15036 5235 1085 0,'14'17'425'0,"-14"-17"-13"0,4 20-10 0,-4-5-8 16,2 4-8-16,2 1-12 0,0 4-16 0,-1 2 19 15,3 5-78-15,2 2-7 0,-1-2-33 16,1 1-3-16,8 11-8 16,1-1-8-16,0-3-14 15,4-1-32-15,3-3-20 0,-4-7-30 0,2-4-45 0,-1-1-14 16,0-2-62-16,-3-6-64 0,0-3-77 0,-1-4-58 15,-2-5-144-15,-3-8-172 16,4-2-153-16,2-6-200 0,5-8 65 0,5-13 86 16,5-3 93-16,-2-5 68 0,-4-4-2 0,-1 2 18 15</inkml:trace>
  <inkml:trace contextRef="#ctx0" brushRef="#br0" timeOffset="29802.34">15539 5259 1369 0,'-30'28'448'0,"-6"6"-18"0,-10 10-36 0,-4 2-38 16,-3-1-39-16,1 1-35 0,0 1-52 16,2-3-43-16,1 1-77 0,9-11-64 0,1 0-69 15,3-2-64-15,-1-4-156 0,3-3-97 0,8-6-377 16,4-3 36-16,11-4 72 0,2-3 79 16,3-2 15-16</inkml:trace>
  <inkml:trace contextRef="#ctx0" brushRef="#br0" timeOffset="31253.34">11905 6596 1215 0,'0'0'425'0,"11"-6"31"0,-11 6-64 0,11-5-24 15,-11 5-25-15,12-6-15 0,-12 6 15 16,10-6-18-16,-10 6-15 0,0 0-19 0,12-3-9 15,-12 3 7-15,0 0 13 0,0 0-56 16,0 0-8-16,12 11-59 0,-12-11 39 16,1 23-11-16,2-3 8 0,-3-1 23 0,0 3-66 15,0 5 35-15,0 1-20 16,-1 2-21-16,1-3 3 0,1 2-89 16,-2-8-80-16,1 0 0 0,-2-4 0 0,2-1 0 15,-1-2 0-15,1-5 0 0,0-9 0 0,-3 13 0 16,3-13 0-16,0 0 0 0,0 0 0 15,0 0 0-15,0-38 0 0,3 20 0 0,1-4 0 16,4-2 0-16,-1-5 0 0,4 0 0 16,0 0 0-16,2 1 0 0,1-1 0 15,0 4 0-15,6 2 0 0,-2 0 0 0,0 3 0 0,4 2 0 16,-1 6 0-16,-1 2 0 0,2-2 0 16,2 4 0-16,3 0 0 0,0 4 0 15,-1-1-82-15,-1 5-195 0,-1 0-22 16,-1 1-85-16,-1 4-105 0,-2-3-105 0,1 2-23 0,-4-1-286 0,4 2 71 0,-3-1 100 15,-1 0 107-15,0 1 29 0,0-1 58 0,-1 1 31 16,0 0 95-16</inkml:trace>
  <inkml:trace contextRef="#ctx0" brushRef="#br0" timeOffset="31935.79">13068 6688 1110 0,'9'-4'310'15,"-9"4"-13"-15,0 0 3 0,0 0-16 16,0 0-31-16,0 0-17 16,0 0-19-16,-36-8-7 0,20 9 13 0,-4 0-13 0,-2 4 7 15,-3-2-20-15,-2 3-20 0,-4 2 10 16,4 2-11-16,-5 1 1 0,5 4 7 0,0 2 21 16,2 2-59-16,1 4-8 0,4 0-2 15,5 2 25-15,2-1-25 0,5-5 30 0,1-1 3 16,4 0-20-16,1-4 17 0,7-1-23 15,-2-3-7-15,5-2-16 0,-8-8 18 0,23 1-45 16,-10-2-1-16,6-7 5 0,2-4-12 0,4-2-14 16,2-4-48-16,-2-4-41 0,-2 2-33 15,-1-1-28-15,-4 2-44 16,0-3-8-16,-5 3-35 0,-2 0-23 0,1 0-42 16,-3 1-15-16,-3 2-15 0,-1 2-28 0,-3 0-41 15,3 0-49-15,-3 4-5 0,-2 10 33 0,3-15 6 16,-3 15 48-16,4-10 18 0,-4 10 26 15,0 0-14-15,9-3-42 0,-9 3 81 0,0 0-15 16,22 5 76-16,-22-5 57 0,23 5-25 16,-6-3 50-16,2 2 54 0,2-3 88 15,4-1 12-15,0 0 43 0,4-1 45 0,3-3 35 0,-3-1 5 16,5-2 13-16,-5 2-1 0,-4 2 17 16,0-3 35-16,-6 1-26 0,-2 2-22 15,-2 0-32-15,-1-1-24 16,-5 1-12-16,-9 3-27 0,8-5 18 0,-8 5-29 0,0 0 26 0,0 0-28 0,0 0 16 15,0 0 2-15,-46 9 35 0,25 2-32 0,2 1 2 16,-6 2-11-16,0 4 11 0,2 3-30 0,-8 9 25 16,8-6-8-16,5 0-13 15,4 0 13-15,3-4-7 0,3 3 17 0,3-5-15 16,3-2 16-16,2-4-21 0,2 1-26 16,5-4 3-16,0-1 8 0,3-5-6 0,-10-3-10 15,30-3-33-15,-12-4-8 0,7-4-20 0,2-2-20 16,-1-4-42-16,1-1-30 15,10-8-34-15,-11 4-51 0,7-7-64 0,-10 4-81 16,-6 2-120-16,-4 12-123 16,0-8-338-16,-1-7 45 0,0 2 143 0,-2 1 27 0,1 2 68 15,0-1 87-15,1 0 65 0,-4 1 20 0</inkml:trace>
  <inkml:trace contextRef="#ctx0" brushRef="#br0" timeOffset="32148.55">13789 6200 1533 0,'17'7'514'0,"-17"-7"-71"15,8 10 2-15,-6 0-76 16,-2 4 23-16,0 4-16 0,-2 1-36 0,-1 6 21 16,1 3-51-16,-1 6-36 0,-1 1-33 15,4 0-9-15,-2 2-4 0,0 2-64 0,-2 13-46 16,-1 2-67-16,1-3-84 0,-1-1-126 0,0-7-74 15,3-11-263-15,2-3-403 0,0-3 54 16,5-6 101-16,2-3 91 0,1-7 28 16,1-3 126-16,5-3-3 0,-1-7 8 15</inkml:trace>
  <inkml:trace contextRef="#ctx0" brushRef="#br0" timeOffset="32321.06">14124 6609 1471 0,'0'0'428'0,"0"0"-54"0,0 0 2 0,0 0-51 0,0 0-33 15,-43 9-21-15,18-3-41 0,-4-4-4 0,-5 0-37 32,-6 2-41-32,-3-2-66 0,-2-2-30 15,-1-1-91-15,2 1-56 0,0-1-117 0,4-5-98 16,7 6-43-16,5-3-369 0,5 1 52 0,3-1 81 16,9 2 67-16,4-3 112 0,7 4-22 15</inkml:trace>
  <inkml:trace contextRef="#ctx0" brushRef="#br0" timeOffset="32701.02">14482 6429 1057 0,'24'0'425'15,"-8"2"-52"-15,-4 0-43 0,-12-2-30 0,5 5-21 16,-5-5-59-16,0 0-7 0,0 0-21 0,-40 16 25 16,13-9-61-16,0 0 8 0,-4 1 5 15,-3 2-5-15,0-1 7 0,1 3-4 0,1-3 7 16,1 1-13-16,0 0 23 0,7-1-12 15,0-1 25-15,7 2-8 0,0 0 21 0,4 2-8 16,5-2 8-16,2 3-15 0,2-3-34 16,8 1-7-16,-4-11-8 15,14 24-24-15,3-10 14 0,0 0-21 0,8 2-12 16,1 0-32-16,1-1 14 0,0 2-13 0,-2-2 7 16,-5 0-38-16,-3-1-13 0,-2 3 13 15,-3-1-31-15,-7 1-17 0,-3 1 24 0,-4 0-17 16,-3 2-12-16,-5 0-14 0,-4-2-17 15,-2-2-21-15,-4-1 0 0,-5-2-41 0,0-4-11 16,-1-3-37-16,-1-2-31 0,2-2-16 16,-6-4-51-16,2-4-128 0,-3-1-179 15,-1-3-374-15,5-4 93 0,5 2 63 0,4-1 83 0,3-1 76 16,1-2 18-16,5 1 94 0,3-4 4 16</inkml:trace>
  <inkml:trace contextRef="#ctx0" brushRef="#br0" timeOffset="66331.17">1438 7904 1535 0,'0'0'633'0,"-9"-6"-73"0,9 6-22 0,0 0-32 16,0 0-45-16,-5-6-72 15,5 6 0-15,0 0-41 0,0 0-5 0,0 0-35 16,0 0 12-16,0 0-21 0,-6-9 16 0,6 9-16 16,0 0-7-16,0 0-33 0,0 0 2 15,0 0-125-15,0 0-136 16,0 0 0-16,0 0 0 0,0 0 0 0,0 0 0 16,0 0 0-16,-5 25 0 0,1-15 0 0,-1 5 0 15,0 2 0-15,-3 5 0 0,-1 8 0 16,2 1 0-16,-7 15 0 0,1 2 0 15,2 2 0-15,0 0 0 0,5 1 0 0,-1-2 0 16,5-5 0-16,1-6 0 0,1-2 0 0,1 0 0 16,1-3 0-16,2-7 0 0,-4-1 0 15,6-5 0-15,-1-4 0 0,2-2 0 0,6-5 0 16,1-4 0-16,2-3 0 0,9-9 0 16,6-4 0-16,10-12 0 0,2-7 0 0,9-11 0 15,-1-4 0-15,0-7 0 0,-4 0 0 16,-1-3 0-16,-2 0 0 0,-3-1 0 0,-12 12 0 0,1 2 0 0,-5 3 0 15,-1 2 0-15,-7 8 0 0,-3 6 0 0,-2 5 0 16,-5 3 0-16,3 3 0 0,-5 1 0 16,0 2 0-16,-2 3-192 0,-3 6-233 0,0 0-200 15,0 0-56-15,0 0-302 0,0 0 69 16,0 0 124-16,0 0 68 0,0 0 48 16,0 0 96-16,-6 38 71 0,4-23 26 0,0-1 30 0</inkml:trace>
  <inkml:trace contextRef="#ctx0" brushRef="#br0" timeOffset="66718.58">1816 8542 1638 0,'0'0'629'0,"-4"18"-42"16,-1-8 4-16,-3 7-41 0,2 3-38 0,-3 0 13 16,-2 10-39-16,-3 0-53 0,-7 9-24 31,0 4-38-31,0-2-35 0,1 0-26 0,-2 0-26 15,2-1-23-15,-3-2 8 0,9-5-269 16,0-5 0-16,2-8 0 0,1 1 0 0,3-1 0 16,1-5 0-16,-1 0 0 0,4-2 0 0,0-4 0 15,-2 0 0-15,6-9 0 16,0 11-16-16,0-11-404 0,0 0-214 0,0 0-408 0,0 0 77 16,0 0 115-16,39-17 54 0,-26 10 92 0,4 0 31 15,-2-2 94-15,3-2 47 0,1 1 35 0,0-4 37 0</inkml:trace>
  <inkml:trace contextRef="#ctx0" brushRef="#br0" timeOffset="67384.56">2203 8565 1474 0,'0'0'471'15,"0"0"-28"-15,0 0 12 0,0 0-37 0,0 0-14 16,0 0-10-16,0 0 3 0,0 0-18 16,0 0 7-16,0 0-20 0,0 0 48 15,-11 35-1-15,8-22-72 0,0-1-14 0,0 6 32 0,-1-3-50 0,-2 6-2 16,0 3-173-16,-2 0-134 0,1 0 0 0,0 6 0 15,-4-1 0-15,2 0 0 0,-1 0 0 0,-1 0 0 16,3-2 0-16,1-3 0 0,-2 0 0 16,1-3 0-16,1 0 0 0,-2 0 0 0,3-5 0 15,0 1 0-15,1-3 0 0,1-3 0 16,1-1 0-16,3-10 0 16,-1 14 0-16,1-14 0 0,0 0 0 0,13 3-397 0,-13-3-264 15,22-12-84-15,-7 3-281 0,4-1 79 16,0-4 97-16,3 0 98 0,4-2 43 15,-1-2 110-15,2 1 38 0,-1-3 49 16</inkml:trace>
  <inkml:trace contextRef="#ctx0" brushRef="#br0" timeOffset="67700.99">2604 8595 959 0,'6'-6'436'0,"-6"6"-53"15,0 0-19-15,7-6-29 0,-7 6-43 0,0 0-21 16,0 0-10-16,7-7 6 16,-7 7-32-16,0 0 29 0,0 0 2 0,0 0-10 0,0 0 10 0,0 0-2 0,0 0 17 15,0 0 24-15,-17 34 10 0,11-19 0 16,-2 2-47-16,3-1 17 0,-3 7-14 0,-1 0-69 31,0 6 16-31,1-1 30 0,-1 0-92 0,-2 1 8 16,5-4-120-16,-2 2-44 0,1 3 0 15,-3-3 0-15,4-3 0 0,0 1 0 0,2-2 0 16,0-3 0-16,-1-1 0 0,0-3-200 0,1-2-74 16,3-1-69-16,-2-5-59 0,3-8-148 15,-3 15-24-15,3-15-332 0,0 0 62 16,0 0 68-16,0 0 110 0,27-3 27 0,-27 3 47 16,20-9 78-16,-6 2 25 0,-3-1 90 0</inkml:trace>
  <inkml:trace contextRef="#ctx0" brushRef="#br0" timeOffset="67869.02">2599 8911 1279 0,'-10'-5'461'0,"0"-1"-28"16,-4 1 4-16,1 2-25 0,-5-1-22 0,2 0-47 15,-1 1-18-15,-1-2-26 0,0 1-35 0,-1 2-6 16,2-3-45-16,0 1-62 0,2 0-33 16,-3-2-85-16,5-1-84 0,-3 0-118 0,5-4-185 15,-1 3-275-15,7 0-170 0,-1-1 77 16,4 1 87-16,2 8 52 15,5-17 53-15,2 9 49 0,-3 0 107 0</inkml:trace>
  <inkml:trace contextRef="#ctx0" brushRef="#br0" timeOffset="68779.13">3354 7990 1028 0,'0'0'474'0,"8"-8"-52"0,-8 8-33 15,0 0-15-15,0 0-23 0,0 0 25 0,0 0-20 16,0 0-21-16,0 0-38 0,0 0 0 0,0 0-3 16,-44 13-4-16,26-2-9 0,-1-2-20 15,-2 2-20-15,-4 5 2 0,0 0-2 0,-1 2-13 16,2 0 43-16,-1 1-64 0,-7 10 8 15,0 0 0-15,7-3-23 0,3-2-18 0,-3 9-35 16,6-3-139-16,1-5 0 0,5 4 0 16,-1-2 0-16,6-4 0 0,-1 2 0 15,5-3 0-15,-3 1 0 16,4-2 0-16,3-1 0 16,0-1 0-16,5-3 0 0,3 1 0 0,2 0 0 0,1-6 0 0,8 0-8 15,0-1-302-15,1-4-107 0,0-2-167 16,4-4-440-16,4-2 70 0,0 0 140 0,8-6 38 15,-1 2 57-15,2-4 104 0,11-7 27 16,-3 0 78-16,-2-3 42 0,-1-2 102 0</inkml:trace>
  <inkml:trace contextRef="#ctx0" brushRef="#br0" timeOffset="69050.25">3614 8124 1402 0,'-16'7'515'0,"2"-2"-49"16,4 3 17-16,-1-1-45 0,0 2-26 16,-1 0-38-16,1 0 15 0,-2 3-8 0,0 1 8 15,-2 1-51-15,1-1 5 0,0 3-41 16,1 2-5-16,-1 0-25 0,3 0-32 0,-1 1 1 16,3 1 22-16,0 0-101 0,2 0 45 15,2-1-56-15,1 0-25 0,1-1-126 0,1 0 0 16,2-1 0-16,4 1 0 0,1-2 0 15,1-1 0-15,4 1 0 0,6-1 0 0,-1-2 0 16,4-4 0-16,2 1-264 0,0-3-148 16,2 3-284-16,-1-10-364 0,5 0 126 0,0-2 73 0,4 0 111 0,3-3 123 15,-5 0 13-15,4-4 41 0,-3-2 71 0,-3-3-7 16</inkml:trace>
  <inkml:trace contextRef="#ctx0" brushRef="#br0" timeOffset="69215.81">3775 8269 1220 0,'-13'-1'530'0,"0"2"3"15,13-1-75-15,-25 1-33 16,10 0-41-16,-1 2-44 0,-1-3-17 0,1 1-52 0,-5-1-10 16,0 0-87-16,0-1-43 15,-2-2-88-15,1 1-56 0,-3-3-79 16,4 1-120-16,-3-2-180 16,6 0-419-16,1 1 138 0,0-2 17 0,9 3 39 0,0-1 111 15,8 5 12-15,-5-8 102 0</inkml:trace>
  <inkml:trace contextRef="#ctx0" brushRef="#br0" timeOffset="70081.23">3844 7820 1346 0,'0'0'543'15,"0"0"-32"-15,0 0-40 16,0 0-17-16,0 0-24 0,0 0 12 0,0 0-4 15,0 0-62-15,0 0 8 0,0 0 41 0,0 0-41 16,0 0-18-16,28 29-64 0,-15-21 3 16,1 6-13-16,3 3-36 0,3 3 0 0,8 8-46 15,5 5-210-15,1 4 0 0,0-1 0 16,1 3 0-16,0 1 0 0,6 10 0 0,-10-6 0 16,-2 2 0-16,-4 1 0 0,-2 2 0 15,-5-3 0-15,-1 2 0 0,-4-1 0 16,-8-8 0-16,0-5 0 0,-4 2 0 0,-1-6 0 0,-3 3 0 15,-4-2 0-15,-1-1 0 0,-2-4 0 16,-2-1 0-16,0-7 0 16,-1 0 0-16,-2-3 0 0,2-5-105 0,-1-4-325 0,0-5-128 0,2 0-131 0,12-1-312 15,-19-7 90-15,14 1 89 0,5 6 77 0,-3-16 128 16,6 5-7-16,-3 11 48 0,12-23 79 0,-3 9 34 16</inkml:trace>
  <inkml:trace contextRef="#ctx0" brushRef="#br0" timeOffset="70428.57">4844 8335 1551 0,'0'0'565'0,"0"0"-55"0,0 0-1 15,0 0-35-15,0 0 9 0,0 0-42 0,0 0-42 16,0 0 8-16,0 0-67 0,22-10-7 16,-12 7-49-16,4 2 11 0,0-1-24 15,5-1-41-15,3 2-12 0,1 0-21 16,5 0-25-16,5 1-85 0,1-2-59 15,1 2-51-15,2 2-57 0,-3-2-55 16,0 2-44-16,-1-1-72 0,-1 0-72 0,-8 1-153 16,2 0-154-16,-6 1-312 0,0-1 103 0,-6 1 102 15,0-1 46-15,-2 1 40 0,-12-3 88 0,14 5 44 16,-14-5 76-16</inkml:trace>
  <inkml:trace contextRef="#ctx0" brushRef="#br0" timeOffset="70684.86">4985 8469 1548 0,'0'0'666'0,"-10"6"-1"16,10-6 29-16,-7 7-57 0,7-7-38 0,0 0-51 15,0 0-87-15,0 0-16 0,0 0-20 0,0 0-77 16,20 12 5-16,-20-12-40 0,25 2-55 16,-9-2-27-16,5 2-231 0,1-1 0 0,0 0 0 15,5 0 0-15,1 1 0 0,-1 1 0 16,-2-1 0-16,-1 0 0 15,-2 0 0-15,-1 1 0 0,0 0 0 0,-4 0 0 0,-2-2-418 16,-2 3-227-16,0-2-463 0,-1 2 202 16,0-2 46-16,0 3 110 15,1-2 25-15,4 1 85 0,-3 1 21 16,5 0 61-16,-2-1 46 0</inkml:trace>
  <inkml:trace contextRef="#ctx0" brushRef="#br0" timeOffset="73801.8">6285 7839 1499 0,'0'0'589'0,"0"0"-77"16,0 0-51-16,-7-6 2 0,7 6-33 16,0 0-23-16,0 0-15 0,0 0-11 0,0 0-33 15,-8-2 21-15,8 2-44 0,0 0 3 0,0 0-77 16,0 0 53-16,0 0-48 0,0 0 31 15,-10 20-36-15,6-10 35 16,-1 4-234-16,1 4-52 0,0 3 0 16,-4 1 0-16,0 11 0 0,1 1 0 0,-3 12 0 15,-2 0 0-15,0 2 0 0,2 1 0 0,-2 2 0 16,0-1 0-16,-2 1 0 0,4-1 0 16,0-2 0-16,-2-1 0 0,3-9 0 0,-1-5 0 15,-4 11 0-15,6-11 0 0,-1-4 0 0,1-5 0 16,2-1 0-16,1-5 0 0,-1-4 0 15,3 1 0-15,-1-3 0 0,2-5 0 16,2-7 0-16,0 0 0 0,0 0-1096 0,0 0-7 0,0 0 89 16,27-19 80-16,-11 7 133 0,0-5 35 15,-1-1 108-15,3-5 57 16,-4-1 84-16,1 0 20 0</inkml:trace>
  <inkml:trace contextRef="#ctx0" brushRef="#br0" timeOffset="74380.75">6154 8095 1246 0,'1'-12'456'0,"-1"12"-13"16,0 0 12-16,2-16-25 0,-2 16-20 0,1-9-14 15,-1 9 14-15,6-13 0 0,-6 13 14 16,6-10-1-16,0 2-11 0,1 5-18 0,2-6-33 0,4 3-13 0,2 0-48 15,5-2-3-15,3-1-29 0,8 0-117 16,5 1 6-16,4 0-157 0,18-1 0 0,0-1 0 16,3 4 0-16,1 4 0 0,-4-1 0 0,-9-1 0 15,-10 2 0-15,-8 2 0 16,-6 0 0-16,-1 2 0 0,-4-2 0 0,-4 5 0 16,-5-3 0-16,-3 3 0 0,-8-5 0 0,0 0 0 0,-8 19 0 15,-2-10 0-15,-4 1 0 0,-12 6 0 16,-1-5 0-16,-4 3 0 0,-10 4 0 15,5-3 0-15,-5 5 0 0,7-3 0 16,5-2 0-16,1 1 0 16,3 0 0-16,2 0 0 0,5-3 0 0,3 0 0 0,0 2 0 15,8-3 0-15,0 1 0 0,5-1 0 0,2-1 0 16,6 5 0-16,3-3 0 0,7 2 0 16,4 2 0-16,7 1 0 0,1-2 0 0,14 6 0 15,-5 0 0-15,2 0 0 0,-10-4 0 0,-7-2 0 16,-2-1 0-16,-5 3 0 15,-4-1 0-15,-5 1 0 0,-6 0 0 0,-3 1 0 16,-5 2 0-16,-6 3 0 0,-5 1 0 0,-11 5 0 0,-4-4 0 16,-3-3 0-16,-2-1 0 0,0-1 0 15,3-5 0-15,5-3 0 16,-1 0 0-16,-1 0 0 0,1-5 0 0,-2 1 0 16,5-3 0-16,1-1 0 0,1 0 0 15,-1-3 0-15,4 0 0 0,2-4 0 0,0 0 0 16,0-3-213-16,1 4-427 0,3-6-458 0,3-3 90 15,4 1 130-15,5 2 38 0,3-4 100 16,3 11 72-16,6-20 79 0,4 8 144 0,5-2-67 16,2 0 59-16</inkml:trace>
  <inkml:trace contextRef="#ctx0" brushRef="#br0" timeOffset="74634.07">6948 8594 1650 0,'9'12'674'0,"-4"1"-16"15,0 2-39-15,-5 1 6 16,-2-1-83-16,1 4 1 0,-5 5-70 0,-1 0-22 16,-4 4-62-16,-1 4-54 0,0-2-22 0,-7 11-19 15,4-7-87-15,-5 3 59 0,2-4-114 16,3-8-152-16,0 2 0 0,2-1 0 0,-4-2 0 16,4-4 0-16,1-2 0 0,1-1 0 0,3-4-131 15,0-2-291-15,1-2-67 0,0-5-82 16,7-4-471-16,0 0 113 0,0 0 107 0,0 0 75 15,0 0 102-15,0 0 43 16,0 0 39-16,40-11 31 16,-28 6 58-16</inkml:trace>
  <inkml:trace contextRef="#ctx0" brushRef="#br0" timeOffset="77031.3">7659 8349 1182 0,'0'0'335'0,"-14"2"-12"16,14-2-34-16,0 0 16 0,0 0-11 0,-14 0 13 15,14 0-15-15,0 0 5 0,0 0 20 0,0 0-2 16,0 0 8-16,0 0 2 0,-11 5-26 16,11-5-15-16,0 0 1 0,0 0-28 0,0 0-20 15,0 0-27-15,27 16-26 0,-12-11-18 16,1 1 6-16,5 0-32 0,1 0-45 15,5-1 25-15,3 1 16 0,2-4-23 16,7-1-34-16,2-1-30 0,2-3 48 0,-2-3-46 16,13-6 8-16,-6-2-38 0,-1-2 32 15,-12 0-7-15,-8-2-30 0,-2 1-16 0,-3-1 20 0,-8 3-10 0,-6-5-12 0,-2 2-11 16,-5 0 5-16,-3 0 6 0,-7-1 10 0,-2-1-8 16,-8 4-18-16,0 3-13 0,-4 2 21 15,-7 1 10-15,2 3 0 0,-3 6-26 0,-2 2 34 16,-6 4-6-16,-14 5-7 0,3 5 15 15,-1 5 3-15,4 1 3 0,1 7-1 0,6 2 16 16,4 4-26-16,7 3 13 0,3 2 5 16,8 2-21-16,10-5 24 0,3-3 0 0,5-4-26 15,6 1 0-15,5 0 0 0,3-1 0 0,10 6 0 16,6-7 0 0,-2-10-11-16,-1-1-37 15,4-5-32-15,0-1-7 0,3-4-59 0,2-3-58 0,-4 0-52 0,2-3-98 16,-1-5-209-16,5 1-496 0,-4 1 109 15,5-2 92-15,1 1 90 0,0-2 106 0,2-2 29 16,-5 1 101-16,1-2 15 0,0 0 79 16</inkml:trace>
  <inkml:trace contextRef="#ctx0" brushRef="#br0" timeOffset="95379.73">8439 7712 696 0,'0'0'312'0,"-7"-6"-10"0,7 6 5 16,0 0-25-16,0 0-24 15,-5-8-22-15,5 8-37 0,0 0-9 16,0 0-37-16,0 0-4 0,-3-9-29 0,3 9 16 16,0 0-34-16,0 0 6 0,-8-7-8 0,8 7-13 15,0 0-13-15,-11-4 0 0,11 4 5 0,0 0 34 16,0 0-8-16,-10-3 72 0,10 3-16 15,0 0 23-15,0 0 31 0,0 0 16 0,0 0-6 16,0 0-36-16,0 0-4 0,0 0 12 16,0 0-18-16,0 0-3 0,0 0-4 15,40 0-8-15,-27-1-36 0,2 1 5 0,0-4-21 0,4 3-32 16,2-3-21-16,-1 0-46 16,3 2-31-16,-1 0-41 0,0-2-59 15,0 0-56-15,2 1-85 0,-3-2-86 0,0 2-208 0,-2 0-371 0,2-1 95 16,-2 1 99-16,2-1 29 0,-2-1 86 0,2 0 68 15,0-3 37-15,-3-2 49 0</inkml:trace>
  <inkml:trace contextRef="#ctx0" brushRef="#br0" timeOffset="95728.51">9053 7378 819 0,'0'0'279'16,"7"-6"-31"-16,-7 6 8 0,0 0-13 15,0 0 21-15,0 0-6 0,0 0 31 0,0 0 3 16,0 0 8-16,-20 22-8 0,15-13-16 0,0-1 6 16,1 5-1-16,0-3-10 0,-1 4-20 15,0 0 5-15,2 1-38 0,-2 1-11 16,2 1-10-16,0 0-7 0,1-1-24 0,0 0-25 15,0-1 0-15,1-3-13 0,1 2-3 16,0-1-2-16,0-13-26 0,3 21 0 0,-1-12-20 16,3-1-26-16,-5-8-20 0,14 6-77 15,-14-6-67-15,18-3-50 16,-18 3-42-16,28-9-115 0,-12-1-38 0,0 5-180 0,3-8-368 16,5-4 82-16,-5-1 63 0,3-3 73 15,-1 4 74-15,-3 1 107 0,-2-1 18 0,-1 1 51 16</inkml:trace>
  <inkml:trace contextRef="#ctx0" brushRef="#br0" timeOffset="95895.97">9297 7404 724 0,'0'0'389'0,"0"0"3"16,-18 40-16-16,10-22-25 0,-4 2-6 0,-3 5 26 15,-1 4-58-15,-4 9-9 0,-1 1-56 16,1-1 6-16,-2-3-24 0,5-4-33 16,-5 6-20-16,6-6-26 0,0-4-15 15,1 0-29-15,0-2-56 0,3-6 3 0,0 1-87 0,2-2-36 0,1-4-77 31,2-1-64-31,2-5-248 0,5-8-308 0,-1 8 60 16,1-8 71-16,0 0 103 0,0 0-19 0,31-14 60 16,-15 4 69-16</inkml:trace>
  <inkml:trace contextRef="#ctx0" brushRef="#br0" timeOffset="96234.16">9487 7586 665 0,'0'0'266'0,"0"0"-35"0,-41 17 12 0,25-11-13 16,-4 6-5-16,-1 1-4 0,-3 4 17 0,0 1-29 15,3 4 6-15,-6 9-7 0,5-2 25 16,5-6-28-16,4 4 4 0,1-2-24 0,6-1-11 16,1 0-16-16,4-6-17 0,1-1-5 15,4-2-3-15,4-3-10 0,1-3-28 0,4-4-1 16,-1-4 4-16,-12-1-9 0,40-11-15 0,-17-1-10 15,2-4-5-15,3-2-15 0,-3-1-14 16,-1-2-1-16,-1 0 17 0,-5 0-10 0,1 1-31 16,-5 2-18-16,-4-2-13 15,-3 1-33-15,-2 0-7 16,-2 2-26-16,-5 0-8 0,-2 0-56 0,-2 1-34 0,-1 2-78 16,-4-1-68-16,2 3-84 0,2 4-332 0,0 0 58 15,0 2 90-15,7 6 56 0,-7-7 83 16,7 7 24-16</inkml:trace>
  <inkml:trace contextRef="#ctx0" brushRef="#br0" timeOffset="96591.52">9881 7514 729 0,'0'0'289'0,"0"0"-23"15,0 0-22-15,0 0-14 0,0 0-30 0,0 0-1 16,0 0-45-16,0 0-3 0,-51 14 0 0,33-6-13 15,-3 4 29-15,1 1-4 0,0 8-12 16,-1 0-15-16,3 5-8 0,-2 10 8 0,7-3-11 16,3-4-17-16,6-2 2 0,2 2 23 15,2-3-33-15,3 0 15 0,3-1 13 0,1-3 23 16,3-5-23-16,1-5-13 0,2-4 5 16,4-3-28-16,-1-5-17 0,3-4 25 15,4-4-11-15,1-3-17 0,0-6-1 16,1-3-7-16,-1-2-15 15,6-6 20-15,-9 0-33 0,-4 3-3 0,-3-1 24 0,-2-1-17 16,-5 4-9-16,-1-2-19 0,-3 0 7 0,-3-1-55 16,-2 3-25-16,-1 1-19 0,-3 1-37 15,1 5-29-15,-2 2-36 0,-1 2-33 16,-3 4-79-16,1 4-108 0,3 1-59 0,7 3-269 16,-18 4 34-16,18-4 51 0,-14 11 190 15,7-5-75-15,7-6 74 0</inkml:trace>
  <inkml:trace contextRef="#ctx0" brushRef="#br0" timeOffset="96997.19">10495 7407 716 0,'12'-1'205'0,"-12"1"-54"0,0 0-38 0,0 0-39 15,0 0-38-15,0 0-8 0,0 0-54 0,0 0 11 16,0 0 0-16,0 0 17 0,0 0-4 16,0 0-4-16,0 0 1 15,0 0 5-15,0 0 8 16,0 0-8-16,0 0-13 0,0 0-5 0,0 0-41 0,0 0-12 0,0 0-67 15,0 0-331-15,0 0 31 0</inkml:trace>
  <inkml:trace contextRef="#ctx0" brushRef="#br0" timeOffset="97544.21">10364 7558 639 0,'0'0'269'0,"0"0"-28"16,0 0-19-16,0 0-19 0,0 0-16 0,0 0-24 15,0-24-9-15,0 24 20 0,0 0-36 16,0 0-10-16,-2-14-18 0,2 14-18 0,0 0-7 15,-6-7 12-15,6 7 21 0,-11-2-8 0,11 2-2 16,-20 3 19-16,20-3-14 0,-30 6-5 16,15-1 7-16,-3 1-13 0,-3 2-2 0,0 2 18 15,0 1-8-15,1 3 0 0,-1 3-10 16,0 3-6-16,4 1 17 0,0 4-9 0,4 0 13 0,4-4-7 0,1 3 2 16,4 1-18-16,3-2 3 0,1-4 20 15,3 1 23-15,-1-2-33 0,6-1-18 16,1-3 13-16,3-3-22 0,2-2 18 0,4-3-35 0,3-3 1 15,-1-3 4-15,6-4-17 0,1-2 5 16,-2-2 2-16,3-5-18 0,0-2 1 0,1 0 2 16,-5-4 7-16,-2-1-4 0,1-1-24 0,-6 1 6 15,1-4-29-15,-1 0 47 0,-7 4-29 32,-1 0 11-32,-5-2-1 0,1 0-37 0,-5 3-4 0,0-2-9 0,-5 4 4 15,-4-2-45-15,1 1-19 16,-3 0 11-16,-1 6-18 0,1 2 30 0,-2 0-50 0,1 2 12 15,-2 2-28-15,2-1 2 0,1 5-53 0,-2-4-79 16,2 3-116-16,11 3-140 0,-17-3-326 16,17 3 116-16,-10 0 30 0,10 0 103 15,0 0 15-15,0 0 82 0</inkml:trace>
  <inkml:trace contextRef="#ctx0" brushRef="#br0" timeOffset="98032.45">10748 7396 865 0,'0'0'268'0,"0"0"9"0,0 0-13 16,0 0-1-16,-17 28 9 0,11-20-11 0,2 1-11 16,-3 4-29-16,1 0 6 0,-2 2-14 15,2 0-21-15,-1 6 25 0,-2-1-43 0,1 1-15 16,2 2-10-16,-1-2-19 0,1 2 21 31,-1 2-23-31,1-2 21 0,0-1-44 0,0-2 7 16,3-1 11-16,0-2 2 0,2 0 37 0,0-1-39 0,1-2-36 15,0-1 36-15,2-1-26 16,1-1-8-16,2 0-14 0,0-1 4 0,3-2-12 16,2-1-6-16,2 1 0 0,3-2 3 0,1-1-10 15,4-1-5-15,1-3 2 0,0 0-48 0,2 1-14 0,1-2-30 16,-3-2-61-16,2 1-24 0,-1-2-65 15,-2-1-71-15,-2-4-160 0,-2 2-98 16,-3-4-342-16,3-1 94 0,-1-2 87 0,2-1 67 16,-2-1 40-16,-1-2 101 0,2 2-42 15</inkml:trace>
  <inkml:trace contextRef="#ctx0" brushRef="#br0" timeOffset="98208.92">11050 7600 1000 0,'0'0'397'15,"0"0"-31"-15,-18 3 8 0,8 1-49 0,-1 0-36 16,-3-1-2-16,-2 0-39 0,-4 2-30 16,0-1-26-16,-4 2-16 0,4-2-7 0,-5 1-23 15,1-1-38-15,3 0-34 0,-2 0-31 16,1-3-73-16,-2-1-45 0,2 3-101 0,0-6-78 16,-1 6-66-16,2-6-435 0,1 1 59 15,0-3 120-15,3 2 26 0,3-2 84 16,3 0-5-16</inkml:trace>
  <inkml:trace contextRef="#ctx0" brushRef="#br0" timeOffset="101079.1">11579 8415 1620 0,'0'0'489'0,"8"-7"-46"0,-8 7-31 0,11-7-8 16,-11 7-87-16,10-7 26 0,-10 7-58 0,6-10-47 0,-6 10 7 15,7-13-37-15,-7 13 7 0,2-13-26 0,-2 13-35 16,-2-14-29-16,2 14-10 16,-5-18-2-16,-3 9-3 0,3 0 8 0,-8 1-62 15,2 0 36-15,-5 1-25 0,-1 3-11 0,-2-2-7 16,-1 2 12-16,-4 4 26 0,0 3-33 15,-7-1-5-15,-5 5-16 0,1 2-2 0,-12 6 15 16,3 3-26-16,-1 3 59 16,3 3-38-16,2 2 21 0,1 0-21 15,5 2-10-15,0-1 20 0,8-3 28 16,6-3-18-16,2 2 1 0,2-4-8 0,4-1 28 16,3 0-13-16,2-3 20 0,3 2-7 0,1-4 5 15,6 0-5-15,1 1-18 0,3-1-2 0,5 0 48 16,5-1-67-16,4-2-27 0,0 1-16 15,5-3 0-15,-1 0-18 0,2-2-90 0,1 1-28 16,0 1-48-16,-2-2-64 0,1-3-144 16,1 12-191-16,-4-15-472 0,0 0 103 15,0-2 89-15,0 1 98 0,3-3 53 0,0 0 60 0,1-3 86 0,6-2 100 16,-3 1 56-16</inkml:trace>
  <inkml:trace contextRef="#ctx0" brushRef="#br0" timeOffset="101827.62">11970 8479 965 0,'0'0'378'0,"0"0"-17"16,-17-11-15-16,7 11-26 0,-6 1-13 0,-3 1-8 15,-5 3-17-15,0 3-29 0,-1 2-38 16,-5 3 34-16,3 0-27 0,1 6 19 15,-1-1-39 1,-8 9-2-16,6 3-8 0,5-4 0 0,6 0-23 0,3 1 15 0,3-1 26 16,3-2-28-16,5-3-3 0,2-1 5 15,4-4 13-15,4-1-35 0,6-3-27 0,1-4-7 16,7-4 33-16,1-1-25 0,3-6-21 16,3-3-17-16,4-3-4 0,-1-5-17 0,-2-2 10 15,7-9-10-15,-6 5-31 0,-9 0-10 0,-2-1 18 16,-4 2-24-16,-3-1-48 0,-5 0-33 15,-5 3-38-15,-1-2-32 0,-3 1-12 0,-5-1-49 16,-5-1-40-16,0 4-21 0,-2-2-31 0,-5 2-18 16,0 2-54-1,0 1-43-15,2 3-107 0,1 2-6 16,2 1 57-16,2 3 76 0,2 1 5 0,2 2 37 0,9 1 45 16,0 0 44-16,0 0 18 0,0 0 23 15,0 0 10-15,0 0 13 0,0 0 95 0,0 0-6 16,64 1 42-16,-35-4 66 0,10-3 13 15,-1-1 76-15,15-5 44 0,0 1 31 0,-11 2 8 16,-6-1 51-16,1 2-16 0,-4-3 31 0,-5 5 13 16,-2 0 15-16,-4 1-56 0,-3 0-21 15,-4 0-27-15,-2 2-9 0,-5 2-17 16,-8 1-21-16,0 0-2 0,0 0-16 0,0 0-30 16,0 0 23-16,0 0-6 15,-15 29 6-15,5-20-16 0,-1 2 0 0,-2 0 11 0,3 1-14 0,-1-1-1 0,1 0-13 0,-1 0 14 31,5-2-7-31,-1-2 23 0,0 2 15 16,1-2-10-16,6-7 8 0,-3 14 0 0,3-14-41 16,9 14 23-16,-2-7-51 15,6 1 33-15,1-1-36 0,4 1 3 0,5 0-8 0,-2 1 15 16,4 0-25-16,-2 1-3 0,-2 3-12 0,0-2 7 16,-2 5-5-16,-4-4-13 15,-1 5 29-15,-8-4-11 0,1 4-18 0,-7-1-13 0,0 2 16 16,-4-1 5-16,-3 0-18 0,-2 2-20 15,-5-3 27-15,1 1-25 0,-5-3 13 16,3 0-31-16,-4-4-5 0,-2 2-40 0,4-4-30 0,-5-1-37 0,4-1-47 16,-4-3-20-16,3-1-99 0,-2-3-147 15,4 0-92-15,-1-2-317 0,4 0 53 0,4-1 54 16,2-1 136-16,2 0 13 0,6 5 10 16,-3-17 92-16,4 8 54 0</inkml:trace>
  <inkml:trace contextRef="#ctx0" brushRef="#br0" timeOffset="102962.43">13389 7702 1141 0,'7'-6'417'0,"-7"6"-97"15,0 0 3-15,0 0-39 0,0 0 0 31,0 0-33-31,0 0 0 0,-21 28-21 0,13-16 3 16,-5 6-18-16,-1 2 5 0,-2 2-10 0,-8 14-5 0,-1 1 15 0,-2 3-20 16,-1 3-31-16,-7 14 12 0,-1 1-24 0,0 7-17 15,-2 0 0-15,2 5-19 0,2 1-11 16,2-1-15-16,3-1-3 0,5 0-17 0,-1-2 4 16,7-11-15-16,3-1-8 0,5-3 1 15,1-1-19-15,1-2 8 0,8-8 5 16,0-7-2-16,2-1-18 0,4 0 17 0,3-3-25 15,3-3-15-15,5-3-11 0,2-3-48 16,6-2-8-16,-1-6-28 0,5 1 5 0,0-4-61 16,0-3-34-16,0-5 11 15,1 1-18-15,1-1 12 0,-4-2-45 16,-2 0-32-16,0 0-99 0,-3-1-69 0,1 0-249 16,1-1-112-16,-3 0 110 0,-1 0 41 0,2 0 92 15,-1-2 41-15,1 1 23 0</inkml:trace>
  <inkml:trace contextRef="#ctx0" brushRef="#br0" timeOffset="111926.67">13440 8259 1080 0,'-11'2'335'0,"11"-2"-46"15,0 0-17-15,0 0-45 16,0 0-9-16,0 0-26 0,0 0-18 0,0 0-18 0,0 0-2 16,0 0-11-16,0 0-2 0,-12-7 7 0,12 7 14 15,0 0 24-15,0 0 37 0,0 0-18 0,0 0 36 16,0 0-52-16,0 0 21 0,0 0-34 16,0 0 4-16,0 0 14 0,27-14-10 0,-17 12-33 15,-10 2-20-15,27-5 2 0,-13 5-18 16,6-3-2-16,1 0-23 0,-2 2 9 0,6-1-19 15,-2 0-11-15,-1 1-13 0,0-1-2 0,-1 2 10 16,1-1-26-16,-6 1 6 16,-3 0-3-16,1 0 0 15,1 1-23-15,-15-1-26 0,19 2 28 0,-11 2 6 16,-8-4-13-16,10 8-8 0,-10-8-3 16,2 11-2-16,-2-11-2 0,0 0 20 0,-12 23-16 15,6-15-12-15,1 1 20 0,-3 0-12 0,0-2 15 16,1 2-29-16,-1 2 16 0,2-2-38 15,-2 1 40-15,4-1-2 0,-1 0 13 0,1-1 10 16,4 2-10-16,0-10 5 0,0 17-59 0,0-17 56 16,4 17 6-16,1-9-11 15,2 0 21-15,-1-1-13 0,1 3 5 0,0-3-13 0,1 1 10 16,-8-8-14-16,14 13-9 0,-9-4-43 16,1-1 46-16,-6-8 10 0,4 16-12 15,-4-7 14-15,0-9 1 0,-8 20-13 0,1-10 16 0,-2 1-34 0,-2-1 7 0,-4-2 4 16,-2 0-9-16,0 0-27 0,-1-3-34 15,-1 0-25-15,-2-2-24 0,2 1-43 0,-1 0-35 16,-2-2-65-16,3-2-92 0,2 0-38 31,-1 0-444-31,5 0 35 0,1-3 55 0,12 3 62 16,-13-8 77-16,13 8 76 0,0-11 70 0,0 11-6 0</inkml:trace>
  <inkml:trace contextRef="#ctx0" brushRef="#br0" timeOffset="112315.77">14277 8170 1075 0,'0'0'343'0,"0"0"-29"16,0 0-37-16,0 0 2 0,0 0-36 15,0 0 0-15,-43 20-25 0,25-11 2 0,-3 2 3 16,-1 3-6-16,-1 2 6 0,-3 4 15 0,6 2-36 15,-1 2 3-15,4-1 0 0,0 5 5 16,4-1-13-16,4 2-18 16,2-4-5-16,7 0-41 0,0-4-5 0,5 3 10 15,2-4-17-15,4-2 9 0,4-3-5 16,-1-5-32-16,5-5 17 0,0-2-33 0,4-6-3 16,4-4-13-16,2-6 21 0,11-9-38 0,-4-2 9 15,-2-4-9-15,-8 3-8 0,-9 1 7 16,0 2-25-16,-3 3-13 0,-7-3 3 0,-1 1-36 15,-5 2-31-15,-1 0-15 0,-1 1 12 16,-5 1-58-16,3 1 0 0,-5 2-31 0,-2 1-57 16,1 0-25-16,-1 2-84 0,-2 1-116 0,-1 3 1 15,4 1-418-15,-3 3 49 0,5-2 92 16,7 5 84-16,-10-3 39 0,10 3 33 16,0 0 57-16</inkml:trace>
  <inkml:trace contextRef="#ctx0" brushRef="#br0" timeOffset="112892.12">14750 8040 1374 0,'9'-1'397'16,"-9"1"-52"-16,10-4-17 0,-10 4-41 0,0 0 4 15,0 0-32-15,0 0-8 0,0 0-44 16,-44 11-22-16,27-4-17 0,-4 4 55 0,-3 1-3 16,-3 4-28-16,0 1-15 15,-9 8 33 1,10-1-18-16,3-1 5 0,3 0-8 0,1 3-7 0,6 1-3 15,-1 0-28-15,7-2 5 0,1 0-30 0,4-5 12 16,2-2 5-16,2 2-10 0,2-5-25 16,2-2-11-16,0-4 11 0,3-3-24 0,0-2-22 15,-9-4 2-15,20-4-29 0,-5-4-9 16,1-4-46-16,-1-1-11 0,0-1-23 0,0-3-33 16,6-4-36-16,-7 4-18 0,1-1-12 0,0 2-75 15,-1-1 49-15,-1 0-98 0,1 0-40 16,-1 2-16-16,-4 1 6 0,1-1-11 0,-2 3-13 15,1 2 64-15,1-4-7 16,-4 3 7-16,1 0 70 16,-1 0 12-16,1 2 18 0,-2 1 26 0,0 0 25 0,-5 8-17 15,5-16 48-15,-2 10 23 0,-3 6-16 0,4-14 45 16,-4 14 45-16,3-12 23 0,-3 12 21 16,3-11 18-16,-3 11 18 0,0-11 4 0,0 11 60 15,0 0-16-15,0-14 16 0,0 14-5 16,0 0 17-16,-1-11 3 0,1 11-5 0,0 0 15 15,0 0-7-15,0-11-6 0,0 11-2 16,0 0 0-16,0 0-8 0,0 0-20 16,0-11-26-16,0 11 31 0,-3-9-5 0,3 9-16 15,0-13-28-15,0 13-15 0,-2-15 21 0,2 15-29 16,0-16 46-16,0 8-56 0,0 8 33 0,0-15-30 0,0 15-13 0,-2-14-11 16,2 14 8-16,-4-13-12 0,4 13-52 0,-6-8-39 15,6 8-37-15,-11-5-67 0,3 2-98 16,8 3-71-16,-13-3-92 0,13 3-343 0,-12-1 91 15,12 1 58-15,0 0 32 0,0 0 136 16,-17 7 8-16,17-7 100 0</inkml:trace>
  <inkml:trace contextRef="#ctx0" brushRef="#br0" timeOffset="113329.08">15238 7984 1397 0,'0'0'412'0,"8"-4"-25"16,-8 4-52-16,0 0-20 0,0 0-57 0,0 0 3 15,0 0-15-15,-41 16-15 0,22-5-22 16,-2 1-17-16,-2 3-2 0,-3 3 12 0,1 4 8 15,-5 7-3-15,0 1 8 16,9-3-25-16,4-1 7 0,5 2-13 0,2 2-12 16,3 0 25-16,5-3-49 0,4-1-2 15,0 1-18-15,4-4 23 0,3-2-20 0,3-4-21 16,-3-6 2-16,7-2-20 0,0-5 13 16,4-5-20-16,4-5-16 0,0-4-2 0,5-4-21 15,7-9 0-15,-1-4 18 0,-6 4-23 0,-9-1-8 16,-2-1 0-16,-4-1 8 0,-1-1-18 15,-6 3-15-15,-3-2-8 0,-4-1-3 0,-4-2-32 16,-3-1-58-16,-6 2-6 0,-1 1-58 0,-1 3-4 16,-3 1-103-16,-1 3-76 15,-5 2-134-15,7 7-176 0,0 1-225 0,6 7 35 16,2-2 65-16,2 4 91 0,7 1 75 0,0 0 84 0,0 0-28 0,0 0 136 16</inkml:trace>
  <inkml:trace contextRef="#ctx0" brushRef="#br0" timeOffset="114292.01">14202 3877 1738 0,'0'0'629'0,"0"11"-68"0,0-11-44 15,0 0-44-15,0 0-32 0,0 0-52 0,0 0-44 16,0 0-25-16,0 0-41 0,21 5-36 16,-21-5-20-16,0 0-26 0,0 0-30 0,22-6 14 15,-22 6-35-15,20-5 3 0,-8 2-32 16,3 0-4-16,3-1-62 0,2 1-33 0,3 2-38 15,0 1-39-15,-2-1-77 0,4 2-56 0,-2 0-79 16,-1 1-164-16,5-1-203 16,-9 3-316-16,1 1 78 0,-2-1 121 0,-1 1 61 15,-5-2 67-15,3 3 64 0,-7-2 49 0,-7-4 48 16</inkml:trace>
  <inkml:trace contextRef="#ctx0" brushRef="#br0" timeOffset="114542.34">14299 4145 1661 0,'-1'12'668'16,"1"-12"-18"-16,0 0-46 0,3 15-13 16,-3-15-56-16,0 0-20 0,7 10-57 0,-7-10-13 15,7 6-79-15,-7-6-7 0,0 0-85 16,13 7 35-16,-13-7-55 0,14 1-32 0,-14-1-27 16,17 3-110-16,-17-3-85 15,23-3 0-15,-8 3 0 0,2 0 0 16,3-1-54-16,2-1-146 0,2 1-58 0,6 1-34 15,-5 0-77-15,-1 0-150 0,3-1-528 0,-3 2 107 16,8-3 72-16,-1 0 60 0,-1-1 157 16,9-2 24-16,-5-3 77 0,1 2 18 0,-1-1 68 15</inkml:trace>
  <inkml:trace contextRef="#ctx0" brushRef="#br0" timeOffset="116576.91">15918 3863 1382 0,'14'-6'384'0,"-14"6"0"0,13-6-70 0,-13 6-40 16,7-8-10-16,-7 8-34 0,4-8-12 15,-4 8-3-15,3-9-15 0,-3 9-11 0,0 0 3 16,0 0 3-16,-10-15 4 0,3 11 16 15,7 4-36-15,-19-8-7 0,8 4-6 0,-4 1-30 16,-3 0 15-16,2 1-8 0,-4 2 1 0,-3 0-24 16,-2 1-13-16,-5 2-4 0,-1 1-14 15,-6 3-9-15,-1 0 9 16,0 2-7-16,-9 7-33 0,-1 0-8 0,11-3-8 0,5 3 18 0,-6 5 13 16,7-2-20-16,5 0 25 0,2 3 3 0,2-1-19 15,3 4 22-15,4 0-4 0,3 1 11 0,4 2-18 16,1-4-5-16,6 1-33 0,1 0 22 15,5-3-20-15,3 0 8 0,4-1 21 0,3-3-19 16,4-4-18-16,1-3 11 0,2-2 10 16,1-5-8-16,1-2-15 0,0-2 16 0,3-3 24 15,-2-2-22-15,-4-3 8 0,1 1-29 0,-1-6 18 16,-6 3-7-16,2-4-11 16,-5 2 26-16,-5-2 3 0,0 2-31 0,-6-1 0 15,-2-1-13-15,-3-2 0 16,-4 1 0-16,0 0 0 0,-2 0 0 0,-3 4 0 15,-1-3 0-15,-4 3 0 0,2 3 0 0,-2 2 0 16,-2 3-16-16,2 1-79 0,-4 3-10 0,3 0-40 16,-5 5-29-16,2-2-49 0,3 3-25 15,0-1-111-15,0 0-114 0,4 2-108 0,0-2-336 0,3-1 78 16,1 0 76-16,4-1 26 0,7-4 104 16,0 0 40-16,0 0 76 0,0 0 43 0</inkml:trace>
  <inkml:trace contextRef="#ctx0" brushRef="#br0" timeOffset="117058.52">16681 3626 1331 0,'-2'16'432'0,"2"-7"-12"15,-1 2-31-15,1 2-26 0,0 0 9 16,0 1-45-16,-2 2-20 0,0 3-17 0,2 3-32 0,2-1-7 15,-4 5-33-15,1 2-29 0,1-1-7 16,-2 0-11-16,1 1-40 0,-1-2-72 16,1 1-29-16,-2 0-81 0,2-2-82 0,-1-5-143 15,-1-2-165-15,3-3-155 0,-1-3-233 0,2-2 66 16,-1-10 82-16,6 13 67 0,-6-13 71 16,0 0 52-16</inkml:trace>
  <inkml:trace contextRef="#ctx0" brushRef="#br0" timeOffset="117284.79">16945 3925 1338 0,'10'-6'438'16,"-10"6"-18"-16,9-3-39 0,-9 3-20 0,0 0-26 15,0 0 6-15,0 0-44 0,0 0-36 0,-42 20-3 16,24-14-4-16,-1 1-21 0,0-1-39 16,-6 1 1-16,-1-1-44 0,1 1 25 0,-3-1-27 15,-5 1-42-15,6 1-39 0,-1-2-20 16,2 1-33-16,-2 0-105 0,3 1-107 0,-1-2-143 15,11 0-52-15,-5 0-478 0,5-2 69 0,2 2 99 16,4-2 65-16,1 0 41 0,8-4 86 16,0 0 83-16,-11 6-8 0</inkml:trace>
  <inkml:trace contextRef="#ctx0" brushRef="#br0" timeOffset="117740.58">16234 4336 1164 0,'-11'5'443'0,"11"-5"-8"0,0 0-18 15,-10 5-15-15,10-5 10 0,0 0-33 0,-7 6-8 16,7-6-5-16,0 0-5 0,0 0 39 0,0 0 4 16,0 0-10-16,0 0 44 0,0 0-52 15,0 0-25-15,0 0-61 0,0 0 4 0,0 0-66 16,0 0-22-16,41 1-216 0,-25-2 0 15,3-2 0-15,0 0 0 16,6-1 0-16,4 0 0 0,0 0 0 0,4-1 0 16,4 1 0-16,-2-2 0 0,6 3 0 0,-2-1 0 15,0 1 0-15,-7 0 0 0,1 2 0 16,-2-1 0-16,-4 1 0 0,-3 1 0 0,-2 0-121 16,-5 0-337-16,-1-3-138 0,-1 3-382 15,1-3 8-15,-3 2 84 0,-1-2 133 0,1 1 21 16,1-2 192-16,-3 0-33 0,1 2 30 0,0-1 54 15,1-2 59-15</inkml:trace>
  <inkml:trace contextRef="#ctx0" brushRef="#br0" timeOffset="118727.52">17338 4012 552 0,'0'0'236'0,"0"0"-6"15,9 5 31-15,-9-5-5 0,0 0 8 16,0 0 23-16,0 0 38 0,0 0-10 0,0 0 2 16,0 0 8-16,0 0-13 0,0 0-38 15,12 5 28-15,-12-5-30 0,0 0 7 0,6 13-13 16,-2-6 10-16,2 3-35 0,-2 0-6 16,3 3 14-16,-3 0-32 0,1 1 11 0,-1 1-46 15,0 0 15-15,1 2-3 0,-4-2 1 0,2 2-21 16,-3-2-5-16,0 1-28 0,0 3 40 15,-1-1-73-15,-2 1 23 16,-3 1-131-16,0-2 0 0,0 2 0 16,-5-3 0-16,1 2 0 0,-1-2 0 0,-3-1 0 15,1-1 0-15,-4-3 0 0,2-3 0 0,-2-3 0 16,0-1 0-16,0-4-195 0,-3-3-192 0,-3-5-183 16,7-1-498-16,1-5 152 0,4 0 25 15,5-2 118-15,5-1 41 0,4-1 64 0,0-6 128 0,5-6 10 16,2-2 44-16</inkml:trace>
  <inkml:trace contextRef="#ctx0" brushRef="#br0" timeOffset="119223.98">17399 3755 1139 0,'0'0'337'0,"0"0"-42"15,0 0-32-15,0 0-4 0,0 0 30 16,0 0-56-16,0 0-15 0,0 0-1 0,0 0 26 16,0 0-33-16,0 0-23 0,0 0-5 0,0 0 12 15,0 0-9-15,0 0 7 0,0 0-10 16,-27 5-16-16,27-5 8 16,0 0 23-16,0 0-43 0,0 0-14 15,0 0-5-15,6-22-11 0,-6 22-11 0,4-12-6 16,-4 12-25-16,7-13-15 0,-7 13-3 0,3-10 0 15,-3 10 2-15,0 0-25 0,3-10-18 0,-3 10 10 16,0 0 11-16,0 0 2 16,0 0-18-16,0 0-20 0,-18-2 25 0,18 2-30 0,0 0 15 15,-20 15-1-15,13-9-4 0,1 0 21 0,-1 2-19 16,3 0-7-16,4-8 2 16,-8 12 20-16,8-12 1 0,-6 10 10 0,6-10 0 15,-3 7-8-15,3-7-12 0,0 0 7 0,0 0-2 16,0 0-6-16,0 0-7 15,0 0-16-15,0 0 16 0,0 0-5 0,0 0 2 0,0 0 3 0,0 0-11 0,0 0 1 0,0 0-18 16,0 0 7-16,0 0-7 16,0 0 4-16,0 0-30 0,0 0-20 0,0 0 7 15,0 0-20-15,0 0 5 0,0 0-26 0,0 0-61 16,0 0-10-16,0 0-65 0,0 0-109 16,0 0-162-16,-19 1-135 0,19-1-251 0,0 0 117 31,-1 11 75-31,1-11 61 0,0 0 41 15,0 0 77-15,0 0 41 0</inkml:trace>
  <inkml:trace contextRef="#ctx0" brushRef="#br0" timeOffset="119946.25">17790 3743 724 0,'0'0'266'0,"0"0"13"0,0 0 0 16,0 0-2-16,0 0 17 15,0 0 0-15,-26 17 11 0,21-9 7 0,0 1-7 0,-1 2 2 16,2 4-23-16,0 1-5 15,1 2 0-15,3 2-10 0,0 0-16 16,1 2-22-16,4 0-1 0,0 3 8 0,4-3-20 16,-2-2-11-16,3-1 18 0,2-2-43 15,-2-4 20-15,3-4-33 0,2 0-26 0,-2-5-27 16,4-4 4-16,0-3-10 0,3-1-31 0,2-8-12 16,1-2-21-16,1-2 31 0,-1-3-13 15,-1 2-8-15,-2-2-30 0,0 0 10 16,-6 1-16-16,2 2 0 0,-3 1-7 0,-2 0-18 15,-4 2-23-15,-1-3-3 0,-2 5 6 16,-1 1-6-16,-3 1 16 0,0 9-21 0,1-11 23 16,-1 11 3-16,0 0-31 0,0 0 18 15,0 0 12-15,0 0 4 0,0 0-6 0,10 47 0 0,-2-28 26 0,7 4-18 16,3-2 28-16,3-1-18 0,-4-6 5 16,4 1 41-16,2-5-43 0,-5-5 84 0,3-1-35 15,0-5 1-15,2-4-11 0,0-5 27 0,-1-2-31 16,2-4 1-16,-4-4-3 0,0-3-31 0,-3 2 11 15,-1-5-21-15,-5-2-44 0,-3-2-53 0,-3 3-16 16,-3 1-56-16,-3-2 3 0,-3 2-85 16,-5-3-72-16,-2 1-135 0,2 4-189 0,-4 5-267 15,2 1 15 1,4 7 121-16,3 2 69 0,-1 4 92 16,5 5 6-16,0 0 78 0,0 0 26 0</inkml:trace>
  <inkml:trace contextRef="#ctx0" brushRef="#br0" timeOffset="125792.41">15451 8427 1069 0,'0'0'328'0,"0"0"-51"0,0 0-91 0,0 0-147 15,0 0-177-15,0 0-428 16,0 0 23-16,26-18 75 0</inkml:trace>
  <inkml:trace contextRef="#ctx0" brushRef="#br0" timeOffset="126489.89">15922 8099 1302 0,'0'0'366'0,"0"0"-43"0,0 0-6 16,0 0-50-16,0 0-29 0,0 0-13 16,0 0-8-16,0 0 9 0,0 0-19 15,0 0-20-15,0 0 20 16,0 0-10-16,0 0 57 0,0 0-6 0,-27-3-36 0,27 3 32 15,0 0 6-15,-17 18-6 16,7-8-22-16,2 0 14 0,-2 4-19 0,-1-1-20 16,2 3-12-16,-2 3 17 0,-2 2-43 15,2-2-1-15,-2 2-9 0,5 0-8 16,-1 1-3-16,0 0-18 0,1 1-15 0,1 1 67 0,3 0-113 16,1 0-59-16,2 1 0 0,-2 0 0 0,3-3 0 15,4 4 0-15,0 1 0 0,1 0 0 0,-1-1 0 16,3-1 0-16,0 0 0 0,1-1 0 15,1-3 0-15,2-1 0 0,-1 1 0 16,3-4 0-16,1-2 0 0,3-4 0 0,3-1 0 16,-1-2 0-16,3-3 0 0,0-5 0 15,2 0 0-15,0 0 0 0,-2-2 0 16,2-3 0-16,0 0 0 0,-5-1 0 0,-2-1-377 16,0-1-194-16,2-3-138 0,-2-2-376 0,-6 4 176 15,3-5 49-15,-3 0 80 0,-1 1 73 16,4-2 95-16,-5 1 65 0,-2 1 27 0,0-2 31 15</inkml:trace>
  <inkml:trace contextRef="#ctx0" brushRef="#br0" timeOffset="126681.06">16213 8471 1505 0,'0'0'555'0,"0"0"-35"0,0 0-24 0,-1-8-17 16,1 8-44-16,0 0-13 0,0 0-43 0,-26 7-15 16,9-3-72-16,-1-1-1 0,0 2-28 15,-5-2-21-15,-2 1-15 0,-4 0-22 0,1-1-56 16,1 2 2-16,-1-2-34 0,0 0-53 0,-1 0-35 15,2-3-88-15,4 0-64 16,-1 1-64-16,2-2-69 0,0-3-256 0,2-2-445 16,6 1 99-16,1-3 60 0,5 0 63 15,2-2 100-15,3-1 39 0,2 0 66 0,1-1 67 16,0-1-11-16</inkml:trace>
  <inkml:trace contextRef="#ctx0" brushRef="#br0" timeOffset="127307.5">15879 7585 1812 0,'0'0'565'0,"0"0"-17"0,0 0-3 0,0 0-66 16,0 0-8-16,0 0-43 0,0 0 12 15,34 6-23-15,-18-1-25 0,4 1-44 0,4 5 5 16,8 2-94-16,11 10 12 0,3 2-46 15,3 3 23-15,10 12-33 0,3 4-40 0,0 5-175 16,-4 2 0-16,6 3 0 0,-5 5 0 0,3 0 0 16,-4 4 0-16,-1 4 0 0,-5-2 0 15,-4 2 0-15,-5-2 0 16,-3-1 0-16,-7-3 0 0,-9-11 0 0,-5 0 0 16,-4-3 0-16,-8-9 0 0,-3-4 0 15,-4-3 0-15,-2-2 0 0,-4 2 0 0,-5 0 0 16,-8 10 0-16,-6-8 0 0,1-7 0 0,-6 4 0 15,0-10 0-15,-6 4-59 0,-7-5-259 16,5-6-112-16,3-3-169 0,5 0-84 16,-4 0-267-16,0-4 85 0,7 1 59 0,4 0 84 15,2-4 69-15,2 4 116 0,3-2-6 0,2-3 23 16,3-2 72-16</inkml:trace>
  <inkml:trace contextRef="#ctx0" brushRef="#br0" timeOffset="130628.63">15874 8560 496 0,'0'0'220'0,"0"0"8"0,0 0 0 0,0 0 10 16,0 0 18-16,0 0-28 0,0 0 5 15,0 0-21-15,0 0 13 0,0 0-22 0,24-11-17 16,-24 11-27-16,0 0-13 0,0 0 8 16,0 0-9-16,0 0 6 0,0 0-20 0,0 0-21 15,0 0 8-15,0 0-39 0,0 0 6 0,0 0-21 16,0 0 2-16,0 0-17 0,0 0 15 16,0 0-26-16,0 0 3 0,0 0-8 0,0 0-7 15,0 0 5-15,0 0 10 16,0 0 5-16,0 0-31 15,0 0 6-15,0 0-6 0,0 0 0 0,-42-1 6 0,42 1-6 16,-19-2 6-16,19 2-11 0,-18 0 16 16,5 2-19-16,13-2 16 0,-24 3-23 0,10-1 16 15,0 1-19-15,0-3 0 0,-1 4 32 0,1-4-22 16,0 3 14-16,2-2-19 16,-1 2-17-16,0-1 33 0,2 0-26 0,11-2-2 15,-24 3 7-15,13-2-4 0,11-1-27 0,-17 4-35 16,8-2-66-16,9-2-75 0,-17 3-115 0,8 1-62 15,9-4-342-15,-13 2 84 16,13-2 33-16,-12 3 85 0,12-3 10 0,0 0 71 0</inkml:trace>
  <inkml:trace contextRef="#ctx0" brushRef="#br0" timeOffset="132389.29">17778 3580 719 0,'0'0'292'0,"0"0"7"0,0 0 1 0,0 0-6 16,0 0 8-16,0 0-10 0,0 0-26 15,-14-16 3-15,14 16-29 0,0 0-12 16,-3-14 5-16,3 14-43 0,-3-15-14 0,3 5 6 0,0-2-41 15,0 0-1-15,1-4-4 16,2 2-5-16,0-4-29 0,0 2 6 0,0-2-11 16,3-2-15-16,1-1-13 0,2 0 10 0,0 0-15 0,2-1 3 15,5-1 2-15,-2-2-13 0,4 0-10 16,2 1 3-16,7-6-16 0,-3 4 7 0,-1 3-1 0,-1 4 8 16,9-11-19-16,-5 10-21 15,-5 3-4-15,-3 3-26 0,-1 1-51 0,0 1-49 16,-4 2-64-16,0 2-143 0,-2 1-154 15,-1 0-343-15,0 0 70 0,-5-1 83 0,1-1 60 16,0 2 84-16,1-2 5 0,-4 0 65 0</inkml:trace>
  <inkml:trace contextRef="#ctx0" brushRef="#br0" timeOffset="132762.1">17997 2837 1113 0,'0'0'386'0,"-8"4"-7"0,8-4-15 0,0 0-19 0,-12 4 1 16,12-4-11-16,0 0 47 15,0 0-47-15,0 0-38 0,0 0-26 0,0 0-17 16,0 0-16-16,0 0-28 0,0 0 2 0,0 0-12 16,0 0-47-16,22-26 14 0,-13 19-32 15,3-2 1-15,2 0-21 0,0-2 5 16,4-2-17-16,1 0-19 0,2 0-4 0,0-1-27 0,-1 1 16 0,0 1-15 15,-2 2 23-15,-1 2-10 0,-3 3-26 0,-3 4-8 16,-11 1-20-16,18 8 15 0,-10 3-38 0,-5 1 94 16,-1 3-104-16,-3 3 32 0,0 1-27 15,-4 4 2-15,0 0-2 0,2 0-18 0,-1 1 2 16,1 0 0-16,2 1 16 0,-2 0-49 16,0-6-28-16,1 1-16 0,1-2-40 0,1 0-80 15,0-4-102-15,0-2-172 0,0-12-448 0,6 20 70 16,-5-13 125-16,-1-7 43 0,12 8 144 15,-12-8-6-15,13 2 101 16,-13-2 10-16</inkml:trace>
  <inkml:trace contextRef="#ctx0" brushRef="#br0" timeOffset="134383.2">18211 1838 965 0,'0'0'325'15,"4"-7"-21"-15,-4 7-22 0,0 0-13 0,7-8-21 16,-7 8-20-16,0 0-24 0,0 0-7 15,7-7-5-15,-7 7-15 0,0 0-16 0,4-9-5 16,-4 9-28-16,4-9-33 0,-4 9 36 0,0 0-16 16,3-16-26-16,-3 16-4 15,0-12-31-15,0 12 10 0,2-15-3 0,-2 15-10 16,-2-17-2-16,-1 10-13 0,3 7 30 16,-5-15-48-16,2 8 13 0,-4-1-5 0,0 1-11 15,0 0 8-15,0 1 5 0,-3 1-5 16,10 5-7-16,-22-5 12 15,14 4-18-15,8 1 26 0,-23 2-29 0,10 2 14 16,0 2 56-16,0 1-8 0,-1 5 23 0,-1 3-5 16,0 1 41-16,2 3-31 0,-1 5 39 15,0 2-29-15,2 1 1 0,0 2 6 0,2 2-28 16,-1 2 16-16,4-2-18 0,0 0-14 16,-1 5-1-16,3-4-41 0,-2 3-23 0,3-4-87 15,-2 2-46-15,2-7-102 0,-1-2-198 0,4-1-265 16,-2-3-193-16,3-6 95 0,1 0 84 15,1-4 126-15,-2-10 18 0,8 12 39 0,-8-12 68 16</inkml:trace>
  <inkml:trace contextRef="#ctx0" brushRef="#br0" timeOffset="134579.15">18120 2150 1546 0,'0'0'491'0,"7"9"-35"0,-7-9-52 15,0 0-7-15,0 0-47 0,0 0-42 16,-23 18-11-16,13-14-70 0,-4-2-24 0,2 1-65 16,-7 0-51-16,0 1-74 0,-1-2-6 15,-1-1-91-15,-1 1-75 0,1-2-130 16,-3 0-44-16,7 0-186 0,-3 2-208 0,3-4 71 0,2 2 91 16,-1 2 22-16,3-2 69 0,13 0 42 0</inkml:trace>
  <inkml:trace contextRef="#ctx0" brushRef="#br0" timeOffset="134911.32">18251 2210 918 0,'15'2'320'16,"-4"-1"-15"-16,-11-1-44 0,17 8 0 15,-10-4-18-15,-7-4-2 0,11 7-8 16,-11-7-21-16,6 9-2 15,-6-9-38-15,0 0 7 0,6 11-23 0,-6-11 13 16,0 0-5-16,0 0 7 0,0 0-4 0,0 0-6 16,0 0 8-16,0 0 13 0,0 0-16 15,0 0 0-15,-29-25-12 0,28 14-16 0,-2-3-12 16,3 0 14-16,1 1-32 0,2-3 7 0,2-1-7 16,2 1-52-16,-1 0 31 0,5-3-31 15,-3 1-12-15,5 2-11 0,-2 0-20 0,2 1-54 16,1 1-13-16,0 2-28 0,2 1-20 15,-4 2-44-15,4 0-61 0,-3 1-47 16,1 2-112-16,-4 1-54 0,0 1-30 0,2 1-356 16,-12 3 84-16,16-3 110 0,-16 3 8 15,14 0 64-15,-14 0 61 0,0 0 67 16</inkml:trace>
  <inkml:trace contextRef="#ctx0" brushRef="#br0" timeOffset="135760.09">18593 2009 1154 0,'10'7'356'16,"-10"-7"-18"-16,10 9-16 0,-10-9-20 0,13 7-28 16,-6-4-26-16,-7-3-17 0,14 10 2 0,-4-7-29 15,-10-3 11-15,19 3-17 0,-8-2-22 16,-11-1-9-16,24-1-1 0,-11 0-25 16,-1-3 7-16,4-3-33 0,-2 0 6 0,0-2-37 0,-3-2 24 15,2 0-19-15,-3-2-2 0,-1 1-20 16,-1-1 12-16,0 1-25 0,-2-1 23 0,-3 3-16 0,0 1 3 15,-3 9-19-15,-3-18-3 0,-1 9-3 16,-4 3-6-16,-1 1-11 0,-1 1 15 16,-3 4 1-16,13 0-28 0,-25 3-7 0,11 2 25 15,-1 2 18-15,1 3 0 0,3 2-28 16,1 1 15-16,0 4 3 0,5 2 3 0,0-1-19 16,2 3 8-16,3-2-15 0,3-1-13 0,2 3 8 31,2 0-67-31,1-2-18 0,-1-6-43 0,2 0-34 15,2-3-2-15,-3-4-59 0,2 0-8 0,3-3-15 0,0-1-41 16,0 0-46-16,-13-2 18 0,32-7-3 16,-12 3 29-16,1-4 30 0,0-2 28 0,3 0-10 15,6-4 64-15,-2 0-20 0,0-2 33 16,11-8 15-16,-8 3 41 0,-3 3 39 0,7-6 30 16,-6 3 44-16,-4 5 56 0,-1-1 20 0,-2-1 29 15,-4 6-5-15,-2 0-13 0,-3 1-6 16,-3 2 9-16,0 0-16 0,-4 2 5 0,-6 7-10 15,1-8-16-15,-1 8-2 0,0 0 18 0,-17-7 21 16,17 7-21-16,-24 1 2 16,7 5 13-16,-1-1 8 0,-5 2 0 15,2 2 16-15,-1 1 35 0,4 3-5 0,0 1-3 16,4 2 8-16,0-2 11 0,4 4-29 16,3-3-20-16,1-1-8 0,1 1-3 0,3-3-9 15,4 0-4-15,-2-12-12 0,8 17-20 16,-1-11-32-16,-7-6 19 0,14 3-18 0,-14-3 2 15,21-7-31-15,-8 0 27 0,3-1-1 0,-2-2-5 16,3-2-5-16,0-2 38 0,-2-1-41 16,2 0-4-16,-3 2 24 0,-2 1-1 15,0 2 9-15,-3 2 6 0,0 1-39 0,-3 1-5 16,-6 6 8-16,0 0 20 0,0 0 13 16,0 0-15-16,0 0 2 0,10 27-7 0,-10-7 30 0,2 5-20 0,-1 3-10 15,3 9-3-15,5 12-28 0,1 1 25 16,1 0 1-16,-1-1 9 0,5-2-4 0,0-4-21 0,-1-9 5 15,-3-5 26-15,3-5-15 0,-2-4-16 0,0-3 5 16,1-7-5-16,0 1-10 16,-1-7-13-16,0-2 10 0,2-2 1 0,-14 0-21 15,25-10 22-15,-12 2 32 0,-2-3-44 16,-1-1 10-16,1-1 1 0,-3 0-6 0,-6-1 13 16,0-2-15-16,-4 2 12 0,0-1-20 0,-6 0-23 15,-3 2-13-15,1 0-54 16,0 3-27-16,-4-1-17 15,0 4-88-15,0 0-149 0,3 3-72 0,-1 2-382 0,3 0 114 16,9 2 96-16,-12-3-17 0,12 3 72 16,0 0 63-16,-6-5 49 0</inkml:trace>
  <inkml:trace contextRef="#ctx0" brushRef="#br0" timeOffset="136354.59">19669 1957 767 0,'6'7'331'0,"-2"1"-27"15,-1 2-25-15,0 3-5 0,0-1-8 0,0 1 1 16,-1-1-27-16,2 1 14 0,-1 2 12 16,0-2-36-16,1 0 11 0,-1 2-29 0,-1-3 1 15,2-2-29-15,-1 2 36 0,0-2-66 0,-3-10-6 16,8 15 1-16,-4-8-16 0,-4-7-8 0,9 8-5 15,-9-8-4-15,14 2-42 0,-14-2 8 0,0 0-8 16,24-10-28-16,-13 2 56 0,-1-3-58 16,0 1 5-16,1-2-21 0,-1 2 9 0,0-1 5 15,1 1-6-15,-4 1-21 0,1 0 16 16,-1 2-28-16,2 1 22 16,-2 2-35-16,-7 4-8 0,15-7 15 0,-15 7 47 0,15 3-52 0,-15-3 8 0,16 8 0 15,-7-1-7-15,2-1-9 0,0 3 9 16,0-1 14-16,-1-1-30 0,2 2 8 0,1-2 17 15,0-1-12-15,1 1 26 0,-1-4-9 0,1-1-14 16,-14-2 1-16,28-3 35 16,-11-2-45-16,0-1 1 0,-1-3 28 0,1 0 15 15,0-2-31-15,0-3 6 0,-2-1-24 0,1 0 26 16,-3-2-20-16,-1-1 10 16,-2 3 2-16,-3-1-15 0,-1 4 21 0,-2-1-12 0,-4 2 9 15,0 11 9-15,-4-16-27 16,0 11 26-16,4 5-21 15,-13-6 18-15,13 6-18 0,-18 6 3 0,6 2-1 0,4 5 14 0,-5 5 0 16,3 3 5-16,4 3-22 16,0 2 17-16,1 5-6 0,3-2 24 0,0-2-21 0,2 2-12 15,2-3-41-15,2 0-35 0,1-2-17 16,-1-5-44-16,2-5-66 0,0-2-115 16,1-4-113-16,1-2-40 0,-8-6-301 0,17 0 91 15,-17 0 32-15,23-10 67 0,-10 1 93 0,1-1 65 16,-3-1-17-16</inkml:trace>
  <inkml:trace contextRef="#ctx0" brushRef="#br0" timeOffset="136625.26">20397 2120 790 0,'14'0'313'0,"-14"0"14"15,0 0-32-15,19 12 9 0,-11-5-37 0,-1 0-22 16,0-1-17-16,-7-6-15 0,12 10-45 16,-12-10 12-16,9 8-24 0,-9-8-5 0,0 0-23 15,12 1 2-15,-12-1-9 0,0 0-34 0,12-15-8 16,-7 7-12-16,0-3 7 0,2 0 5 15,1-2 8-15,1 1-7 0,0-2-19 0,-1 0 31 16,3 1-5-16,0 1 18 0,-1 0 5 0,2 2-5 16,-2 0-5-16,0 4-5 15,1 2 4-15,-1 3-24 0,-10 1-24 0,21 4 5 16,-9 0-23-16,-4 3-50 0,3 0-22 0,-4 2 21 16,2 1-105-16,-3 1-84 0,-1-2-141 0,-1 6-90 0,1-5-348 0,-1-1 44 15,2-2 84-15,-6-7 67 0,14 13 30 0,-6-8 172 16,-8-5-51-16</inkml:trace>
  <inkml:trace contextRef="#ctx0" brushRef="#br0" timeOffset="136926.04">21030 1901 819 0,'7'-9'361'0,"-7"9"-44"0,0 0-36 16,3-9-27-16,-3 9-11 0,0 0-10 0,0 0 54 15,0 0-60-15,0 0 1 0,0 0-15 16,-29 20-8-16,21-9 4 0,1 3 14 0,-2 2-49 16,3 0 5-16,-1 6 3 0,1 1 13 15,2 0-70-15,-1 2 3 0,2 0-8 0,1 0-2 16,2-3 2-16,-1-2-40 0,2-2 25 0,-1 0-23 16,2-1-3-16,1-2 5 0,0-2-2 15,0-1 3-15,2-2-20 0,-1-2 0 0,-4-8-24 16,10 10-10-16,-10-10-8 0,15 5-56 0,-15-5 0 15,17-4-78 1,-17 4-27-16,21-10-31 0,-9 4-51 0,0-1-56 0,0-4-162 0,0 1-10 0,0 0 21 0,-2-1-224 16,1-2-55-16,3 1 46 0,-3-2 96 15,1-1 52-15,-2 3 39 0</inkml:trace>
  <inkml:trace contextRef="#ctx0" brushRef="#br0" timeOffset="137490.81">21302 1959 995 0,'0'0'343'0,"0"0"-46"16,8-6-8-16,-8 6-30 0,0 0-6 31,0 0 26-31,0 0-28 0,0 0 3 0,-3 29-32 16,3-29 1-16,-4 20-13 0,3-10-18 0,-1 1 38 0,2 2-43 16,-1-1 8-16,1-12-32 0,1 23-1 15,-1-13-11-15,3 1 7 0,0-1 27 0,-3-10-34 16,7 18-10-16,-3-11-16 0,-4-7-18 15,13 11 6-15,-13-11-26 0,11 6-13 0,-11-6 13 16,0 0 36-16,23-7-69 0,-13 1 5 0,-3-2-18 16,4-3-10-16,-2-1 17 0,4-3-15 15,-1-1-2-15,-1 0 5 0,-2 2-23 16,2 2 12-16,-1-1-7 0,0 2 10 0,-2 4 16 0,1-1 23 16,-2 3-47-16,-7 5 13 15,17 2-5-15,-17-2-33 16,16 13 46-16,-5-1-20 0,-3 6-1 0,1 5-7 0,-3 7-13 15,-2 2 0-15,3 5 0 0,-6 1 15 16,-1 18-17-16,0 0-8 0,-1-1 53 0,-4-1-25 16,0-3-13-16,-5-1 13 0,1-12-23 15,-6 2 5-15,-1-7-31 0,0-8 41 0,-3-2-20 16,-2-5 0-16,0-4 30 0,-1-5-35 16,-2-3 5-16,3-5 20 0,0-1 13 0,3-3-31 15,-1 1 21-15,4-1 5 0,2-3-15 16,2 1 20-16,2-2-26 0,2-2 44 15,3-1-25-15,1-2 1 0,3 0 17 16,3-1-21-16,1-3-11 0,2 0 6 0,2-4 7 0,2 1-7 0,4 0-39 0,2-5 5 31,2 1 16-31,2-2-41 0,1 3 28 0,2-1-13 16,1 2-5-16,-1 1-48 0,-1 4 22 16,2 0-43-16,-4 2-15 0,0 4 15 0,-5 1-67 15,1 4-36-15,-1 0-71 0,-3 3-71 0,-12 2-119 16,18 3-458-16,-18-3 82 0,13 7 131 15,-13-7 23-15,10 10 59 0,-6-5 91 0,-4-5 47 16</inkml:trace>
  <inkml:trace contextRef="#ctx0" brushRef="#br0" timeOffset="138924.6">17938 2194 404 0,'0'0'200'16,"0"0"-11"-16,0 0-25 0,0 0-3 0,2-13-15 16,-2 13-3-16,0 0 26 0,0 0 3 0,0 0 10 15,0 0 9 1,0 0 24-16,0 0-28 0,0 0 0 16,0 0-23-16,0 0-10 0,0 0-1 0,0 0-7 15,0 0-44-15,0 0-14 0,0 0-14 0,0 0 26 16,0 0-29-16,0 0 1 0,0 0 15 15,0 0-38-15,0 0-14 0,0 0 9 16,0 0 28-16,0 0-16 0,0 0 5 16,0 0-7-16,0 0 5 0,-29 17 20 0,29-17-27 15,0 0 17-15,-7 9-23 0,7-9 5 0,-6 10 5 16,6-10-12-16,-6 13 43 0,4-5-59 16,-1 2 5-16,3-10 16 0,-5 21-26 0,4-10 15 15,1 0-20-15,-2 1 15 0,0 2-33 0,1-1 41 16,-1 1-25-16,2-1 4 0,-1 2 8 0,1-1 21 0,-2 0-54 0,1-1 0 15,-1 1-31-15,0 0-56 0,0-3-67 16,-2 1-138-16,4-1-151 0,-3-3-309 0,3-8 24 16,0 0 86-16,1 15 71 0,-1-15 59 0,0 0 64 15,0 0 28-15</inkml:trace>
  <inkml:trace contextRef="#ctx0" brushRef="#br0" timeOffset="143090.23">7843 9497 803 0,'0'0'313'15,"-10"-4"-29"-15,10 4-3 0,0 0-40 16,0 0 15-16,0 0 0 0,0 0-39 0,0 0-20 0,0 0 8 0,0 0-5 16,0 0 43-16,0 0-66 0,0 0-3 15,0 0 0-15,0 0 5 0,0 0-15 0,0 0 7 16,0 0-53-16,0 0 5 0,0 0-16 0,0 0 3 15,0 0-28-15,0 0 13 16,7-18-8-16,-7 18 0 0,0 0 0 0,0 0 16 16,0 0-22-16,0 0 19 0,0 0 26 0,0 0 2 15,0 0 25-15,0 0 11 0,0 0 15 16,0 0 23-16,0 0 6 0,0 40 15 0,-4-21-3 16,-2 5 2-16,2 2-22 0,0 7 18 15,-2 1-26-15,0 3-151 0,0 11-41 16,1-5 0-16,2-4 0 0,-1 11 0 0,0-8 0 15,1-4 0-15,-1 13 0 0,1-10 0 0,-3-6 0 16,5 1 0-16,-2-4 0 0,0-5 0 16,0 0 0-16,1-6 0 0,0-3 0 15,-1 2 0-15,2-8-177 0,-1 1-205 0,1-6-30 16,1-7-82-16,0 0-123 0,0 0 16 0,0 0-338 16,0 0 107-16,0 0 74 0,20-32 105 0,-10 18 31 15,4-4 59-15,0 0 64 0,2-4 43 0</inkml:trace>
  <inkml:trace contextRef="#ctx0" brushRef="#br0" timeOffset="143374.76">8112 9907 1351 0,'14'-1'486'0,"-14"1"-4"16,11-2-52-16,-11 2 0 0,0 0-46 0,14-1-18 15,-14 1-44-15,0 0 6 0,0 0-21 16,0 0 13-16,0 0 5 0,0 0 18 0,0 0-26 15,-31-8-15-15,14 7-15 0,-5 1-33 0,-3 1-1 16,-4-1 23-16,-8 3-35 0,-3-2-64 16,-2 3-19-16,-16 1-106 15,6-3-52-15,-6 5 0 16,7-5 0-16,-7 4 0 0,7 0 0 0,9-3 0 0,-2 1 0 16,1 1 0-16,4 0 0 0,-1-2-67 15,2 2-240-15,6-3-123 0,-1 1-174 0,5 1-477 0,5-1 111 16,6-2 110-16,2 0 51 0,5-1 77 15,10 0 75-15,-15-2 78 0,15 2 54 0,-8-7 39 16</inkml:trace>
  <inkml:trace contextRef="#ctx0" brushRef="#br0" timeOffset="146492.65">9032 9664 1510 0,'0'0'499'0,"0"0"-41"0,0 0-64 0,0 0-33 16,0 0-49-16,0 0-27 0,0 0-6 0,0 0-62 16,0 0-7-16,0 0-28 0,0 0-11 0,0 0-7 15,0 0-36-15,0 0-3 0,6-27-37 16,-6 27 14-16,0 0 44 0,0 0-28 0,0 0 25 15,0 0-23-15,0-11 8 0,0 11 26 16,0 0-3-16,0 0 25 0,0 0-4 16,0 0-24-16,0 0 9 0,0 0-42 15,0 0 59-15,0 0-33 16,0 0-1-16,0 0-24 0,0 0 9 0,0 0 21 0,0 0-10 16,0 0-136-16,0 0 0 0,-2 41 0 0,2-29 0 15,-3 3 0-15,0 2 0 0,2 3 0 16,-3 2 0-16,1 1 0 0,0 4 0 0,0 1 0 15,-3 2 0-15,1 4 0 0,1 0 0 16,-2 2 0-16,0 2 0 0,-2 12 0 16,-1-3 0-16,2-5 0 0,0-9 0 0,1-1 0 15,-3-3 0-15,3-4 0 0,0-2 0 0,-1-3 0 16,0-5 0-16,2-1 0 16,-1-4 0-16,2-4-625 0,4-6-532 0,0 0 100 15,0 0 87-15,0 0 120 0,0 0 92 16,0 0 72-16,21-34 90 0,-11 17 15 0,1-3 102 15</inkml:trace>
  <inkml:trace contextRef="#ctx0" brushRef="#br0" timeOffset="147086.26">8902 9781 1653 0,'0'0'492'0,"3"-16"-6"0,-3 16-38 0,0 0-21 0,7-11-25 16,-7 11-23-16,8-10-26 0,-4 4-5 15,-4 6-20-15,12-13 7 0,-4 6-30 0,3-3-24 16,1 1 9-16,2 0-9 0,3 0 1 0,4-3-19 16,6 0-53-16,2 0-33 0,4 1 28 15,2-1-49-15,4 4-66 0,-1 1-90 0,1 0 0 16,-8 4 0-16,-3 0 0 0,-6 2 0 0,-1 0 0 15,-7 2 0-15,-1 3 0 0,-6 0 0 16,-7-4 0-16,4 14 0 0,-4-14 0 0,-7 19 0 16,-3-6 0-16,-4 1 0 15,-2 0 0-15,0 3 0 16,-3-1 0-16,-2 2 0 0,0 0 0 0,4-2 0 0,-2-2 0 16,3 1 0-16,1-1 0 0,1-2 0 0,0-1 0 15,4-1 0-15,-1 1 0 0,4-2 0 16,1-1 0-16,2 1 0 0,1 0 0 15,3-9 0-15,1 16 0 0,-1-16 0 0,13 16 0 16,0-7 0-16,0 1 0 0,5 0 0 16,2 1 0-16,1 0 0 0,-1-1 0 0,-2 3 0 0,1-2 0 15,-4 1 0-15,-2 1 0 0,-3 1 0 16,-4-1 0-16,-2 4 0 0,-4-3 0 16,-3 3 0-16,-1 1 0 0,-4-2 0 15,-2 1 0-15,-3 2 0 0,0-3 0 16,-3 0 0-16,2-2 0 0,-3 2 0 0,1 0 0 15,0-3 0-15,-2 1 0 0,0-2 0 16,2 1 0-16,0-1 0 0,-2 2 0 0,2-1 0 16,-1-2 0-16,0 1 0 0,0-3 0 15,3 1 0-15,-3-2 0 0,3 0 0 0,-5-3-256 16,4-1-210-16,-5-4-215 0,5 2-381 0,-1-5 48 16,1 0 118-16,3 0 90 0,1-2 94 15,-5-2 59-15,3 0 62 0,1-2 89 0,0 0 24 16</inkml:trace>
  <inkml:trace contextRef="#ctx0" brushRef="#br0" timeOffset="148373.65">9371 10298 1308 0,'0'0'401'0,"0"0"-1"16,-11-4-42-16,11 4-2 0,0 0-3 16,0 0-2-16,0 0 17 0,0 0-32 0,0 0 32 15,0 0-20-15,0 0-7 0,0 0-26 0,0 0-6 16,0 0-24-16,29-16-42 0,-16 12-18 16,2 0-54-16,3 1 6 0,1-1-41 0,2-1 2 15,4 1-13-15,2 0-9 0,1 1 29 0,0 0-65 16,0 1 27-1,-2-1-4-15,-2 3-39 0,-4 0-3 0,1 1-7 0,-3 2-5 0,-4 0-49 0,-2 1 0 0,-3 4 0 16,-3 1 0-16,-3 0 0 0,-3-9 0 16,-2 24 0-16,-5-10 0 0,-2 1 0 0,-6 2 0 15,-1-3 0-15,-7 5 0 0,-3-1 0 0,-11 4 0 16,6-5 0-16,2-3 0 0,0 0 0 16,0 0 0-16,2-2 0 0,2-2 0 15,1 0 0-15,2-1 0 0,1 0 0 0,4-3 0 16,2 1 0-16,3-2 0 0,0-1 0 15,3 3 0-15,9-7 0 0,-9 8 0 0,9-8 0 16,0 0 0-16,0 0 0 0,23 20 0 31,-4-14 0-31,0-1 0 0,7-1 0 0,2 0 0 0,2 0 0 0,0-1 0 0,1 1 0 16,-3 0 0-16,-1-1 0 16,1 0 0-16,-7-2 0 0,1 2-182 0,-1-1-251 0,-3 5-253 15,-2-7-407-15,2-2 105 0,-1 2 131 0,4-2 43 16,2 1 74-16,-1-2 97 15,5-1 34-15,0 2 120 0,1-4-5 0</inkml:trace>
  <inkml:trace contextRef="#ctx0" brushRef="#br0" timeOffset="151356.13">10448 10246 558 0,'0'0'232'0,"0"0"-11"0,0 0-29 16,0 0-11-16,0 0 1 0,0 0-21 15,0 0-7-15,0 0-6 0,0 0-9 0,0 0 6 16,0 0 27-16,0 0-29 0,0 0 34 15,0 0-13-15,0 0 20 0,0 0 5 0,0 0-20 16,0 0-20-16,0 0 25 0,0 0 0 16,0 0-13-16,0 0-33 0,0 0 0 15,0 0-13-15,0 0-2 0,0 0-8 0,0 0 5 0,0 0-26 0,0 0 21 0,0 0-2 16,0 0 30-16,0 0-10 0,0 0-3 31,0 0 23-31,0 0 6 0,0 0-8 0,0 0-11 0,0 0-17 0,0 0 20 0,0 0-13 0,0 0-22 16,0 0 22-16,0 0-18 0,0 0 13 15,0 0-17-15,33 12 4 0,-33-12-20 0,8 7-23 16,-8-7 20-16,11 7-7 0,-11-7-8 16,20 4 2-16,-9-2-20 0,4-2-28 15,1 1 0-15,6-2 23 0,0-2 3 0,7-2 25 16,9 2-43-16,-3-6 2 0,3 2-18 16,0 0 10-1,-1-3-22-15,11-4 17 0,-10 2-22 0,-6 1 9 0,-4-3-28 0,-1 0-2 16,-8 3 13-16,-2-1 5 0,-4 0 2 15,-3 2 0-15,-4-1-10 0,-5 2 6 16,-1 9-6-16,-9-18 23 0,-4 11-23 0,-3 1 23 0,-7 2-23 16,-2-1 3-16,-3 4-1 0,-3 1 27 15,-2 1-14-15,-4 4 1 0,-1 1-9 16,1 3-7-16,-14 4 13 0,6 4-25 0,-1 1 30 16,3 4-16-16,4 3 16 0,3 2 0 0,8-4-13 15,8-1 16-15,2 2 12 0,5 2 21 16,5-3-8-16,3 0-7 15,4-2 2-15,5 1 15 0,4 1-40 16,1-2 30-16,5 2-23 0,3-1-5 0,1-7 2 16,1-1-14-16,4 0 7 0,2-5-1 0,-1-2-37 15,6-3-3-15,1-3-28 0,3-2-8 0,4-5-49 16,0-1-22-16,10-7-27 0,-8 2-53 16,5-6-92-16,-3-3-116 0,6 0-93 0,-18 3-408 0,-2 1 115 15,1 3 65-15,-1-2 65 16,2-1 93-16,-2-1 26 0,7-6 115 0,-7 3-24 15</inkml:trace>
  <inkml:trace contextRef="#ctx0" brushRef="#br0" timeOffset="151742.18">11240 9875 1205 0,'-17'0'525'0,"17"0"-6"15,0 0-22-15,0 0 33 0,-12 0-16 0,12 0-17 16,0 0 35-16,0 0-81 15,0 0-24-15,0 0-58 0,0 0-13 0,0 0-44 16,0 0-10-16,30-12-41 0,-19 9 13 0,6 0-85 16,0 0-20-16,3-1 5 0,3 1-86 15,3-1-88-15,1 1 0 0,0-1 0 0,1 2 0 16,-5 0-116-16,1-1-114 0,1-2-87 16,-5 1-108-16,2-1-151 0,0-4 23 0,-3 2-430 15,0-3 102-15,-2 3 78 16,5-5 73-16,-3 2 129 0,-2-5 17 0,3 1 87 15,-1-3 44-15,-3 1 13 0</inkml:trace>
  <inkml:trace contextRef="#ctx0" brushRef="#br0" timeOffset="152171.31">11914 9460 947 0,'0'0'424'0,"0"0"-9"0,0 0-31 0,0 0 0 16,0 0-38-16,0 0-14 0,-17 38-27 0,11-28-11 15,-3 0-2-15,0 1-3 0,-2 2-35 16,2-1-6-16,0 1-35 0,-2 1 25 16,4-2-36-16,0 2 18 0,1-2 5 0,1 2-15 0,2-2 5 0,2 1-25 0,2-2-19 15,3 1-20-15,4-4 21 0,1 0-62 0,-2-2-13 16,4 1 0-16,0-6-66 0,2 2-54 16,-13-3-21-16,27-3 3 0,-11 0-53 15,0-2-9-15,2-1-17 0,-2-3 23 0,4 0-18 16,-1-2 2-16,-2 1 39 0,1 0-13 15,-1-3 7-15,-3 3 19 0,1 0-3 0,-3 2 54 16,0 0-11-16,-4 1 29 0,2 2-8 0,-2 0-21 31,-8 5 11-31,9-7 38 0,-9 7 16 0,0 0-1 16,0 0 37-16,0 0 9 0,0 0-2 0,-27 35 23 0,14-21-23 16,-1 5 23-16,-1-1 6 0,-2 5-32 15,1 1 21-15,-1-1-44 0,2 0 52 16,-2-1-21-16,4 2-28 0,3-2-41 0,0-4-71 15,2 2-57-15,1-5-69 0,1 0-75 0,2-5-109 16,0 3-241-16,4-13-363 0,0 0 66 0,0 0 84 16,16 7 101-16,-16-7 86 0,27-10 41 15,-10 0 83-15,4-2 32 0,6-4-17 0</inkml:trace>
  <inkml:trace contextRef="#ctx0" brushRef="#br0" timeOffset="152502.5">12421 9564 1277 0,'7'-4'440'0,"-7"4"-46"0,0 0-46 0,0 0 0 16,0 0-38-16,0 0-28 0,0 0-37 15,-24 24-27-15,12-15 7 0,-4 4-30 16,2-1-6-16,-3 4 16 0,0 0-31 0,1 2 3 16,1 3 12-16,0 4-33 0,3 0 41 15,4-3-35-15,3 1-1 0,-2 0-18 0,6-5 19 16,1-1 17-16,4-1 0 0,0-4-23 0,1-3 10 15,3-3-17-15,-8-6-8 16,21 1-21-16,-21-1 18 0,27-10-28 0,-12 3-38 0,1-6-3 0,2-3 8 0,2-2-8 16,-1-3-23-16,-2 1 3 0,1-1-16 15,-5 4-43-15,1-1-42 0,-3 0-29 0,-1 0-4 0,-4 3-74 16,-1 2-22-16,-5 2-29 0,0 0-18 16,0 11-89-16,-11-17-90 0,1 10-62 15,10 7-58-15,-17 0-387 0,3-1 51 0,14 1 126 16,-23 3 44-16,12-1 60 0,0 1 73 15,0 0 35-15</inkml:trace>
  <inkml:trace contextRef="#ctx0" brushRef="#br0" timeOffset="152875.82">12727 9584 1028 0,'29'-14'384'0,"-2"4"3"0,-5 1-29 16,-6 2-4-16,-2 2-42 0,-1 0-25 15,-2 0-29-15,0 1-28 0,-11 4-22 0,9-5-9 16,-9 5-50-16,0 0 2 0,0 0-31 0,0 0 6 16,0 0-4-16,0 0 94 0,-38 12-89 15,25-5 78-15,-3 1-64 0,1 3 13 0,-4 3 12 16,5 2-15-16,1 3 10 16,2-1-12-16,2 5-8 15,2 1-16-15,5 2 11 0,0-4-16 0,4-2 10 0,0 0 24 16,5 1 0-16,0-7-8 0,4-1-24 0,0-4-22 15,5-4 41-15,-5-3-28 16,5-2 12-16,2-4-15 0,0-2-15 0,2-4-8 16,0-2-38-16,3-5-49 0,-3 2 0 15,-2-1 0-15,-2 0-8 0,-3-1-105 0,-4-1-43 16,-2 0-33-16,-4 1-57 0,-1-1-38 0,-4 2-21 16,-1-1-89-16,-6 0-73 0,0 3-75 15,2 1-243-15,-1 3-47 0,-2 2 64 0,3 3 110 16,-1 2 85-16,8 3 53 0,-12-3-2 0,12 3 35 15</inkml:trace>
  <inkml:trace contextRef="#ctx0" brushRef="#br0" timeOffset="153208.35">13248 9489 865 0,'11'-5'348'0,"-2"2"-31"15,-2-2-38-15,-7 5-38 0,0 0-3 0,4-7-38 16,-4 7 2-16,0 0-10 0,0 0-3 15,0 0-7-15,-31 0 30 0,31 0-33 16,-30 10 19-16,15-1-4 0,-5 3 21 16,-1 7-20-16,2 1 12 15,4 4-18-15,0 1-17 0,3 2 17 0,4 2-27 0,3-3 12 16,5 1-13-16,0-2-15 0,3-3 9 0,1-3-11 16,2-3 7-16,2-1 5 0,3-3-15 15,-1-7-28-15,2 1-11 0,1-5 11 0,-13-1-8 16,28-5-36-16,-12 0-13 0,-1-3-7 15,-1-2 0-15,-1 1 17 0,2-5-38 16,-3 1-43-16,-1-3 0 0,-2 0-24 0,0 2-43 16,-6-2-56-16,3-2-44 0,-4 2-43 0,-2 2-46 15,0-1-93-15,0 1-84 16,-2 3-33-16,0-1-415 0,0 3 87 16,2 9 67-16,2-18 102 0,-2 18 118 15,4-14-8-15,-4 14 54 0,5-12 41 0</inkml:trace>
  <inkml:trace contextRef="#ctx0" brushRef="#br0" timeOffset="154010.71">13854 9385 1046 0,'0'0'418'0,"-4"25"-57"0,4-25 17 15,-14 18-53-15,3-7-10 0,-3 6-15 0,3-1 2 16,-2 0 10-16,1 2-5 0,-1 0 6 0,-1 1-32 15,3-1 8-15,-2 2-7 0,3-3-34 16,0 3 11-16,1 0 6 0,-1-1-29 0,4 2-26 16,2-4-25-16,1 3 4 0,1-2-25 0,0 2-28 15,2-1-26-15,4-2-21 0,0 0-48 16,-1-1-43-16,5-2-42 0,0 0-74 0,3-1-22 16,2-4-42-16,3-2-61 0,3-1-70 15,-2-5-55-15,5-2-70 0,4-2 34 0,1-4-108 16,4-3-282-16,-2-2 47 0,0-2 53 0,-2 0 108 0,2-1 20 0,-6 3 77 15,-7-1 39-15,3 1 455 0,-2 2 36 16,-2 0 46-16,-1 4 13 0,-3-3 51 0,-5 3 41 16,1-2 23-16,-7 8 36 0,5-11 5 15,-5 11 25-15,0 0 19 0,-8-15 32 0,0 10-7 16,-3 2-10-16,-1 1-5 0,-1 0-36 0,-5 1-18 16,-2 2-23-16,-2 1-34 0,-1 0 11 15,-4 2-79-15,0-1-47 0,-5 0-68 0,1 0-98 16,-1-5-236-16,-1 2-478 0,1 0 187 15,3-1-87-15,2-2 69 16,5 0 84-16,2 1 64 0,1-5-4 16</inkml:trace>
  <inkml:trace contextRef="#ctx0" brushRef="#br0" timeOffset="155207.93">14889 10299 1443 0,'0'0'568'15,"0"0"-107"-15,0 0 0 0,0 0-39 16,0 0-22-16,0 0-19 0,0 0-35 0,-40 0-44 16,19 2-36-16,-3 4-26 0,-4-5 9 15,-2 4-32-15,-1 0-16 0,-5 0-25 0,5 0 13 16,1 0-18-16,1 0-4 0,2 3 20 16,2-3-16-16,2 2 19 0,5-2-11 15,-1 0 54-15,5 0 5 0,2 0-21 0,3 1-101 16,3-1-116-16,6-5 0 0,-4 12 0 15,4-12 0-15,13 16 0 0,3-9 0 16,2 3 0-16,4 2 0 0,3-3 0 0,4 3 0 16,2 0 0-16,-1 1 0 0,1 2 0 15,-4-2 0-15,1 2 0 0,-2-1 0 16,-8 0 0-16,-1 2 0 0,-2-1 0 0,-3 1 0 0,-5 0 0 16,-2 1 0-16,-7-2 0 0,-4 2 0 15,-4 1 0-15,-1-1 0 0,-7-1 0 16,-7 4 0-16,-3-8 0 0,-1 0 0 0,-6-2 0 15,1-2 0-15,-2 0 0 0,0-4 0 0,5-1 0 16,0-2 0-16,2-1 0 0,-1-1 0 16,1-2 0-16,2 0 0 0,4-2 0 15,4-2 0-15,0-2 0 0,6 1-625 0,5-3-550 16,6 0 113-16,6-1 143 16,6-2 66-16,11-3 101 0,3 2 56 0,8-1 48 15,8-5 88-15,5-1 42 0</inkml:trace>
  <inkml:trace contextRef="#ctx0" brushRef="#br0" timeOffset="155706.25">15121 10534 1420 0,'0'0'553'0,"0"0"-92"0,0 0 28 16,0 0-23-16,-16 12-8 0,16-12 8 0,-4 9-31 15,4-9 8-15,-7 15 2 0,5-5-52 16,1 1 25-16,-1 1-77 0,2 0-6 0,-1 4-7 15,1 0-24-15,0-3-45 0,0 5-82 16,0-3-177-16,0-3 0 16,0 1 0-16,0-2 0 0,0-11 0 0,0 21 0 0,0-13 0 0,0-8-241 0,-5 11-315 15,5-11-590-15,0 0 119 0,0 0 116 16,0 0 82-16,0 0 66 0,2-39 108 0,4 17 10 16,-3 0 99-16,2-4 32 0</inkml:trace>
  <inkml:trace contextRef="#ctx0" brushRef="#br0" timeOffset="156087.35">15081 10260 1405 0,'0'0'530'0,"18"4"-65"0,-18-4-42 0,0 0-44 0,22 6-47 15,-22-6-40-15,13 5-95 16,-4 1-53 0,-9-6-60-16,10 16-28 0,-6-6-22 0,0 1-1 0,1 4-18 0,-1 1 6 15,-1 0 12-15,-3 0 3 0,4 2 36 0,-1-2 48 16,0-1 26-16,0 1 36 0,-3-4 33 15,4-1 30-15,0-1 34 0,2 0 8 16,-1-2 12-16,1-1-25 0,-6-7-25 0,17 7-34 16,-4-5-11-16,-13-2-24 0,26-5-6 0,-10 1 2 15,1-2-17-15,-1-2-64 0,3 1 17 16,1-2-83-16,0 0-29 0,1 1 0 16,-1 1 0-16,-3 5 0 15,3-2 0-15,-2 3 0 0,3 1 0 0,-1 4 0 16,-1 2 0-16,0 2 0 0,1 3 0 15,-4 1 0-15,-1 3 0 0,-1 0 0 0,-1 2 0 16,-2 0 0-16,-4-1 0 0,1-1 0 0,-4-1 0 16,-3-2 0-16,2-2-338 0,-3-10-44 15,-4 14-102-15,-2-5-150 0,6-9-421 0,0 0 103 16,-14 0 76-16,14 0 109 0,0 0 98 0,-17-16 91 16,9 4-21-16,0 0 92 0</inkml:trace>
  <inkml:trace contextRef="#ctx0" brushRef="#br0" timeOffset="156689.15">16387 9767 990 0,'0'0'466'0,"0"0"-23"0,0 0 2 16,-22 22 8-16,10-10 3 0,-5 6-3 16,-1 5-36-16,-8 11 0 0,-2 3 8 0,-2 3-13 15,1 1-17-15,1 4-4 0,-4 14-45 16,3 1 20-16,9-7-77 0,2 3 39 0,2 1-72 16,5 2 2-16,4 0-73 0,-1-1-185 0,7-1 0 15,2-6 0-15,5 2 0 0,1-4 0 16,0-13 0-16,3-6 0 0,3 1 0 15,2-5 0-15,2-2 0 0,3-3 0 0,3-3 0 16,-3-6 0-16,1-1 0 0,1-1-54 0,1-5-248 0,-2-3-62 0,0-2-104 16,12-3-162-16,-8-4-399 0,2 0 69 0,3-5 108 15,4-2 120-15,7-10 30 0,6-1 47 16,-5-4 100-16,3-3 38 0,-1 0 174 16</inkml:trace>
  <inkml:trace contextRef="#ctx0" brushRef="#br0" timeOffset="158203.95">17024 10254 1064 0,'0'0'443'16,"0"0"-31"-16,0 0-30 0,0 0 20 0,0 0-21 0,0 0 5 16,0 0-4-16,0 0-37 0,0 0-4 0,0 0-11 15,0 0-10-15,0 0 8 0,0 0-47 0,27-18 11 16,-27 18-13-16,20-5 10 15,-6 2-40-15,1-1-32 0,3 0-2 0,0-1-31 16,2 1-25-16,0 0-5 0,1 1-49 0,0-1 12 16,6 1-55-16,-4 0 10 0,-3 1-72 15,-1 0 0-15,-2 1 0 0,-1 0 0 0,-1 1 0 16,-2 0 0-16,-13 0 0 0,20 5 0 0,-20-5 0 16,8 7 0-1,-8-7 0-15,0 11 0 0,0-11 0 0,-8 15 0 16,1-6 0-16,1-1 0 0,-1 0 0 0,-2 1 0 15,1-1 0-15,1 0 0 0,1 0 0 16,-1 1 0-16,7-9 0 0,-11 14 0 0,7-7 0 16,4-7 0-16,-4 14 0 0,2-6 0 15,2-8 0-15,6 15 0 0,-2-6 0 0,3 0 0 0,3 1 0 16,0-1 0-16,2 1 0 0,1 0 0 0,-1-1 0 16,2 0 0-16,-3 3 0 0,2 0 0 15,-5 1 0-15,1 0 0 0,-5 4 0 0,-1 0 0 16,-1 2 0-16,-5 0 0 15,-2 1 0-15,-2 0 0 0,0-1 0 0,-4-1 0 0,-1-1 0 0,1-2 0 16,-4-2 0-16,2-3-198 0,-4-4-86 0,1 0-23 16,2-4-10-16,-2 0-72 15,1-5-108-15,-1 1-5 0,1-5-394 0,2-2 34 0,1-1 122 16,3-2 59-16,2 0 23 0,4-3 93 16,-1-1 55-16,2 0 85 0</inkml:trace>
  <inkml:trace contextRef="#ctx0" brushRef="#br0" timeOffset="158609.73">17911 10044 862 0,'0'0'312'0,"0"0"-4"0,0 0-17 0,0 0-14 0,0 0-1 16,-38 25-17-16,19-13-6 0,-3-3-25 15,-5 7-10-15,1-3-16 0,0 6 26 16,1 0-24-16,-7 7-7 0,6-3 1 0,5-1 6 16,4 0 4-16,0 2-34 0,4 0 2 15,5-3 4-15,1 2-12 0,4-5 4 0,3 0 20 16,3 0-15-16,1-6-8 16,4 2 10-16,3-5-36 0,-1-4 34 15,5-2-31-15,1-3-3 0,5-4 0 0,3-3 13 16,3-7-5-16,1-1-33 0,-1-4-3 0,0 0-30 15,-5-2-24-15,1 1 11 0,-5-1-3 16,-4 3-18-16,-2-2-25 0,-5-1-44 0,-3 5-36 16,-4 0-43-16,-3 0-11 15,-2 0-32-15,-4 1-32 0,-2 3-2 0,0 1-23 16,-4 2-18-16,0 4-31 0,1 3-20 0,0 0-36 16,-1 5-18-16,3 0-44 0,0 2-35 15,2 0-31-15,2 3-20 0,2 2-308 0,4-1 64 16,2-9 67-16,0 18 59 0,4-7 38 0,3 0 97 15</inkml:trace>
  <inkml:trace contextRef="#ctx0" brushRef="#br0" timeOffset="158943.32">18266 10072 1034 0,'8'-5'348'0,"-1"1"-62"0,-7 4-4 0,0 0-11 15,0 0-4-15,0 0-22 0,-23-10 6 0,10 11-21 16,13-1-12-16,-33 10-11 0,12 0 21 15,-5 5-33-15,1 2-6 0,1 3 21 0,2 2-18 16,-4 9-18-16,4-2 8 16,7-4 0-16,2 0 7 15,6-2-28-15,1 0 8 0,3-4 0 0,1 0 15 0,4-3-10 16,0-4-23-16,4 1 13 0,1-4-31 16,1-3 13-16,5-3-18 0,-13-3 28 0,31-4-25 15,-11-5-62-15,3-3 16 0,0-4-14 0,0-4 9 16,0-1-9-16,-2-1-7 0,0-2-51 15,-5-2-13-15,-2-1-31 0,-4 0-10 0,-3 2-46 16,-3 0-51-16,-4 2-39 0,-3 0-12 16,-2 1-80-16,-5 4-58 0,-4 1-98 0,1 8-59 15,-3 1-5-15,1 4-366 0,-1 3 57 0,3 1 81 16,-2 2 72 0,2 2 61-16,-1 1 59 0,3 1 21 0</inkml:trace>
  <inkml:trace contextRef="#ctx0" brushRef="#br0" timeOffset="159339.35">18615 10026 918 0,'0'0'282'16,"0"0"10"-16,-36 8-16 0,21 0-7 15,-6-1-13-15,-2 4 20 0,3 2-20 0,-7 4 34 0,3 1-27 0,2 6-22 16,0 0 25-16,4 1-46 0,2 2-2 0,4 4 2 16,3 0 8-16,4-1-31 0,2-4 13 15,4-1 5-15,6-1 0 0,-1-3 10 0,1-6-30 16,4-2-26-16,-1-3 22 0,5-5-16 0,0-4 17 16,2-5-24-16,1-2 17 0,3-6-29 15,1-3-26-15,0-7-4 0,8-8-39 0,-7 3 10 16,1-7-17-16,-3 0-27 0,-4 3 9 15,-7 4-75-15,-2-2-23 16,-4 3-10 0,-2 0-28-16,-4 1-18 0,-3 2-62 0,-2 2-12 0,-2 4-16 0,-1 3-13 15,-1 3-7-15,-2 3-13 0,1 4 13 16,-1 3-34-16,-1 3-73 0,-3 3-101 0,-1 2-92 16,2 1-258-16,2 2-49 0,-2 3 98 0,5-2 94 15,0 0 105-15,3 2-28 16,3-1 43-16</inkml:trace>
  <inkml:trace contextRef="#ctx0" brushRef="#br0" timeOffset="160408.82">19268 10017 1182 0,'0'0'379'0,"0"0"-31"0,4-7-38 15,-4 7-24-15,0 0-30 0,0 0 0 16,6-7-38-16,-6 7 10 0,0 0-41 0,0 0 15 16,0 0 38-16,0 0-42 0,0 0 19 15,-31 22-2-15,20-12 26 0,-1 3-8 0,-2 2 15 0,0 3-15 16,2 1 5-16,-4 4-18 0,1 0-7 15,1 3-19-15,4-1 26 0,0-2-46 0,2-1-12 16,-1 0 1-16,2-1-4 0,3-2-36 0,0 0 0 16,1-2-5-16,0 1-42 0,3-3 16 0,0 0-22 15,1 1 4-15,1-2-23 0,1-2-48 16,1 1-62-16,2-2 25 0,2 2-109 0,2-5-34 16,3 0-53-16,-2-3-46 0,3-4-24 15,1 0-20-15,-15-1-31 0,32-5-27 0,-14 0-119 16,2-1 13-16,1-3 18 15,0 1 65-15,2-3 24 0,-3-1 21 16,1 2 75-16,-1-1 12 0,-3-1 6 0,3 3 22 16,-6-2 57-16,0 4 51 0,-1-2 5 0,-4 2 35 15,1 2 9-15,-4-1 69 0,-6 6 43 16,4-9 51-16,-4 9 31 0,0 0 56 0,0 0 11 16,-13-15 77-16,2 11-1 0,-1 0 23 15,-3 3-4-15,-4 0-19 0,-4-1 3 0,-1 4 5 0,-2-2-36 16,-5 0-25-16,0 1-28 0,0-1-70 15,0 0-79-15,-3 1-90 0,2-3-171 16,2 0-148-16,-1 2-397 16,7-1 130-16,3-1 3 0,2-1 38 0,7-1 87 0,2 0 39 0</inkml:trace>
  <inkml:trace contextRef="#ctx0" brushRef="#br0" timeOffset="160907.6">19121 9585 1502 0,'0'0'481'15,"0"0"-33"-15,0 0-13 0,0 0-46 16,0 0-30-16,0 0-9 0,0 0-1 0,24 23 17 15,-10-14-29-15,4 3-11 0,5 6-17 0,11 7-19 16,1 4-19-16,5 4-23 0,9 11-2 16,5 4 7-16,1 4-12 0,-1 4-64 15,-1 5 43-15,-3 4-5 0,-2 4-54 0,-4 3-15 0,-9 2-74 16,-5 1-72-16,-6 1 0 0,-6 2 0 16,-6-4 0-16,-7-16 0 0,-3 4 0 0,-7-6 0 15,-3-2 0-15,-8-4 0 0,-4-3 0 16,-4-4 0-16,-8-6 0 0,-1-5-70 15,-3-7-232-15,-7-7-36 0,8-5-92 16,-2-11-145-16,5-1-467 0,-7-3 64 0,3-4 110 0,1-2 105 0,5-2 103 16,7-1 43-16,2-2 34 0,-2-3 88 0</inkml:trace>
  <inkml:trace contextRef="#ctx0" brushRef="#br0" timeOffset="200814.16">1290 10324 1116 0,'0'0'340'0,"0"0"-30"0,0 0-13 16,0 0-16-16,0 0-7 0,0 0-3 16,0 0-22-16,0 0 37 0,0 0-35 0,0 0-33 15,0 0 15-15,0 0-31 0,0 0 8 0,0 0-23 16,0 0 43-16,0 0-79 0,0 0 5 0,0 0 3 15,0 0-11-15,0 0 14 0,0 0 4 0,0 0-15 16,0 0 21-16,0 0-29 0,0 0 39 16,0 0 7-16,-14 24-12 0,11-14 7 0,-1 2-43 15,-2 4 7-15,-1 6-25 0,-1 3 31 16,-2 5 15-16,3 3-8 0,-3 14-38 0,-3 1-46 16,1 2-77-16,3-2 0 0,-1 4 0 0,1 1 0 15,1 0 0-15,4-2 0 0,-2-1 0 16,2-9 0-16,4-6 0 0,0-5 0 0,0-3 0 15,2 0 0-15,-2-7 0 0,4 0 0 16,-3-1 0-16,4-5 0 0,1-1 0 16,3-4 0-16,0-4 0 0,7-5 0 0,4-4 0 15,4-4 0-15,17-15 0 0,1-6 0 16,9-12 0-16,-3-7 0 0,2-3 0 0,-5-4 0 16,2-2 0-16,-6-4 0 0,-3 0 0 0,-2 1 0 15,-2 3 0-15,-8 11 0 0,-3 3 0 16,-1 4 0-16,-4 8 0 0,-2 5 0 0,0 4 0 15,-2 4 0-15,-4 1-200 0,4 5-189 16,-6-2-174-16,2 5-272 0,0 3-153 0,-3 3 92 16,-7 3 133-16,20 3 37 0,-20-3 65 0,18 11 60 15,-7 0 63-15,-2-2 103 0,-1 4-39 16</inkml:trace>
  <inkml:trace contextRef="#ctx0" brushRef="#br0" timeOffset="201306.09">1665 10998 1819 0,'0'0'574'0,"0"0"-47"0,0 0-25 0,0 0-41 15,0 0-19-15,0 0-40 0,0 0-25 0,11 31-42 32,-11-31-13-32,-7 21-9 0,3-7-34 0,-2 1 5 15,-1 0-10-15,0 1-18 0,0 3-21 16,-2 0-43-16,1 1 15 0,-2-2-45 0,3 4 25 16,-2-2-146-16,1 0-41 0,-2 0 0 0,1 0 0 15,-1 0 0-15,2-2 0 0,1-2 0 0,1 0 0 16,1-2 0-16,0-3 0 0,1-2 0 15,2 0 0-15,2-9-146 0,-3 13-144 0,3-13-60 16,0 0-326-16,0 0-386 0,0 0 76 16,0 0 85-16,42-13 149 0,-27 5 53 0,8-1 90 15,-3-2 28-15,0-2 46 0,5-1 58 16</inkml:trace>
  <inkml:trace contextRef="#ctx0" brushRef="#br0" timeOffset="201610.79">2090 10961 1028 0,'0'0'456'15,"3"12"-8"-15,-3-12-28 0,0 21-13 16,-3-7-39-16,0 2 16 0,-3 4-28 0,-2 4 0 15,1 1 5-15,-3 4-54 0,3 0-2 0,-3 3-19 16,2-1-22-16,-1-1 15 0,1 0-64 16,2-1-28-16,-1-6-5 0,3 1-49 0,-2-2-92 15,3-5-46-15,-2-2-95 0,2-1-67 16,0-4-109-16,0-3-88 0,3-7-71 0,0 0-302 16,0 0-51-16,0 0 17 0,0 0 121 0,0 0 90 15,0 0 45-15,0 0-10 0,20-36 54 16,-17 23 64-16</inkml:trace>
  <inkml:trace contextRef="#ctx0" brushRef="#br0" timeOffset="201899.68">1989 11118 1218 0,'6'-10'517'16,"-6"10"-38"-16,9-8-37 0,1 6-32 16,-10 2-31-16,22-6 10 0,-6 3-74 0,1 0-3 15,3 0-64-15,-2-1-5 0,5 1-4 16,-1 0-27-16,2 2-30 0,-1-1 12 0,4 2-7 15,1 2-28-15,0 0-13 0,-1 2 38 16,0 1-15-16,-3 0 0 0,-5 1-23 0,-1-1-21 16,-3 3-30-16,-1-1 2 0,-2-1 13 15,-5 0-56-15,-2 2 5 0,-5-8-31 16,2 13-20-16,-2-13-6 0,-13 11-17 0,3-5-31 16,-4-3-13-16,-1-1 10 0,-6-1-86 0,2 1 17 15,-5-5-48-15,2 1-37 0,-5-1-47 0,5-3-35 16,0 2-88-16,-1-3-126 0,3-2-1 15,4 4-347-15,7-2 64 0,-1 3 110 16,4-1 23-16,6 5 120 0,0 0 36 0,0 0 87 16,21-17 38-16</inkml:trace>
  <inkml:trace contextRef="#ctx0" brushRef="#br0" timeOffset="202305.78">3281 10457 1098 0,'0'0'463'0,"-31"15"-41"0,17-8-38 0,2 0-20 0,-8 4 4 16,-1 0-43-16,-4 4-10 0,0 0-5 16,-2 2-26-16,0 2 10 0,-6 7-20 15,-1 2-10-15,2 2 2 0,1 0-28 16,3 1 23-16,6-3-7 0,6-2-47 0,-1 0 21 16,3 0-44-16,-2 0-25 0,5 1 5 0,3-4-13 15,1 1-54-15,2-1-10 0,4-3-10 16,1-3-29-16,1 2-42 0,5-4-45 0,0 0-50 15,8 0-57-15,1 0-21 0,4-6-91 0,-1-3-75 16,-1-2-187-16,4-1-97 0,2-1-291 16,-2-2 117-16,3-2 84 0,4-1 24 15,3-6 58-15,0-1 65 0,2-5 66 0,-2 2 94 16</inkml:trace>
  <inkml:trace contextRef="#ctx0" brushRef="#br0" timeOffset="202540.9">3490 10699 1087 0,'0'0'476'0,"0"0"-20"16,-19 21-31-16,9-11-15 0,-1 1-24 0,-3 1-7 15,-3 3-13-15,-1 1-21 0,-1 4-4 16,-4 0-44-16,1 3-13 0,-5 9 0 0,4-6-5 16,5-1-18-16,1 2-25 0,0-1-8 0,4-1-31 15,2 1 0-15,4-3-18 0,3 0-46 16,2-4 13-16,4 1-95 0,2-3-38 0,2 0-67 15,3-3-82-15,3-5-96 0,2-1-99 16,0-7-142-16,2 0-308 0,2-3-138 0,3-2 72 16,2-2 122-16,2-1 29 0,5-5 84 15,0 1 72-15,-5-4 98 0,0 0 12 16</inkml:trace>
  <inkml:trace contextRef="#ctx0" brushRef="#br0" timeOffset="202681.84">3583 10905 1220 0,'-16'0'430'0,"16"0"-28"15,-24 3-38-15,10-1-34 0,-3-1-51 16,-1-1-26-16,-2 0 1 0,-1-1-90 0,-2-2-21 16,-1-1-97-16,-2-2-95 0,1-3-127 0,1-1-167 15,3 1-358-15,7 0 27 0,5-2 63 16,3 0 58-16,4-1 69 0</inkml:trace>
  <inkml:trace contextRef="#ctx0" brushRef="#br0" timeOffset="202993.35">3678 10507 1638 0,'0'0'637'0,"9"17"-51"0,-2-5 13 0,-1 2-41 15,1 0-59-15,3 5-23 0,-3 1-61 16,3 0 23-16,0 4-82 0,1 2 22 0,2 2-40 15,4 14-23-15,-6-7-38 0,3 9-19 0,-4-6-27 16,-1-6-39-16,-2 0-192 0,-5 1 0 16,0-4 0-16,-4 0 0 0,-3 4 0 0,-2-3 0 15,-3-4 0-15,-2 0 0 0,-1-2 0 16,-2-5 0-16,0-1 0 0,-5-6 0 0,3-1 0 16,-1-5-128-16,3-4-244 0,-1-2-132 0,16 0-154 15,-25-7-384-15,13 3 159 0,5 0 41 16,2-4 105-16,5 8 54 0,0-14 99 0,0 14 26 15,10-17 43-15,2 7 57 0</inkml:trace>
  <inkml:trace contextRef="#ctx0" brushRef="#br0" timeOffset="203183.16">4144 10933 1082 0,'0'0'551'0,"18"0"-65"0,-8-2-18 16,-10 2-35-16,20 2-57 0,-20-2-30 0,22 0-24 15,-10 0-7-15,-12 0-67 0,28 0-33 16,-13 1-46-16,1-1-59 0,1 1-56 0,0-2-49 16,4 2-53-16,3-2-70 0,-1 2-118 0,1-2-155 15,18 0-14-15,-19 2-378 0,0 1 74 16,-4 0 87-16,0 1 38 0,-5-1 80 0,-3 3 31 16</inkml:trace>
  <inkml:trace contextRef="#ctx0" brushRef="#br0" timeOffset="203421.76">4248 11104 1180 0,'0'0'537'0,"0"0"-12"15,-5 6-59-15,5-6-29 0,0 0-25 16,0 0-61-16,0 0 5 0,0 0-51 16,26 7-32-16,-26-7-11 0,23 3-53 0,-9-3-9 15,2 0-26-15,1 0-15 0,0 2-39 0,3-1-46 16,1-1-71-16,-4 0-31 0,3 1-67 0,-5-1-89 15,2 0-80-15,-3 0-168 0,3 0-55 16,-1 0-350-16,-1 1 141 0,2 2 2 0,0-3 82 16,6 2 65-16,-2-2 68 0,0 1 82 15</inkml:trace>
  <inkml:trace contextRef="#ctx0" brushRef="#br0" timeOffset="203862.32">5629 10893 1075 0,'0'0'371'0,"13"-2"-10"16,-13 2-47-16,0 0-14 0,7-10-47 16,-7 10-30-16,0 0-3 0,0 0-33 0,-11-20 0 15,1 14-18-15,-4 0-3 0,-6-2 6 16,-5 0-21-16,-4 3 38 0,-6 0-28 0,-3 4 3 16,-6 1-13-16,2 3 16 0,-14 8 14 0,4 4 4 15,4 3 9-15,-1 5-12 16,6 0 23-16,4 6-24 0,5 2-6 0,3-1-1 15,9-4-18-15,4-2 18 0,5 0-16 0,2-4 4 16,7-1 2-16,1-1-54 0,4-1 2 16,4 0-12-16,3-2-13 0,8 0 0 0,-1-1-28 15,8-5-21-15,2 1-22 0,1-2-42 16,0-3-56-16,1-2-59 0,-4-3-61 0,1 0-41 16,-3-3-79-16,3-4-126 0,-7 1-133 0,3 1-359 15,-3-3 67-15,1 2 82 16,-2-1 95-16,2 0 72 0,-1 1 40 0,0 1 77 0,-1 0 98 15</inkml:trace>
  <inkml:trace contextRef="#ctx0" brushRef="#br0" timeOffset="204363.96">5518 11258 1259 0,'0'0'440'0,"0"0"-28"16,17 0-53-16,-17 0-19 16,0 0 16-16,0 0-75 0,0 0 1 0,14-7-39 15,-14 7-2-15,0 0-19 0,0 0-9 16,4-8 2-16,-4 8 2 0,0 0 6 0,0 0 18 16,0 0 22-16,0 0 42 0,0 0 5 0,0 0 5 15,0 0-18-15,-24 18 2 0,14-5-61 16,0 6 28-16,0 2-2 0,-4 7-174 0,3 0-90 15,-3 1 0-15,1 1 0 0,-2 12 0 32,0-9 0-32,4-3 0 0,0-3 0 0,1 1 0 0,3-6 0 0,-2-1 0 0,4-4 0 0,-1-2 0 15,2-5 0-15,-1-1 0 16,3-3 0-16,2-6 0 0,0 0-280 0,0 0-836 0,0 0 11 16,0 0 124-16,0 0 108 0,17-36 75 15,0 25 181-15,1-3-20 0,6 0 66 16,3-2 18-16,11-9 84 0</inkml:trace>
  <inkml:trace contextRef="#ctx0" brushRef="#br0" timeOffset="-199270.41">9785 11179 1576 0,'11'-5'492'0,"-11"5"9"0,12-5-45 0,-12 5-28 16,9-4-14-16,-9 4-45 0,0 0 33 0,12-5-57 16,-12 5 11-16,0 0 25 0,0 0-10 0,10-3-38 15,-10 3-15-15,0 0-29 0,0 0-13 16,0 0 19-16,0 0-55 0,10 13-25 0,-10-13-81 15,-3 18-134-15,3-18 0 0,-5 29 0 16,0-12 0-16,1 6 0 0,0-1 0 0,-2 2 0 16,0 2 0-16,0-1 0 0,1 6 0 15,-1-5 0-15,3 1 0 0,-1 0 0 16,-2 4 0-16,5-4 0 0,-2-1 0 0,2-2 0 16,4-3-433-16,1 4-760 0,6 2 136 0,7-4 135 15,4 0 57-15,6-5 90 16,10 5 66-16,-1-6 82 0,-3-6 71 0,-5-5 52 0,0-1 15 15</inkml:trace>
  <inkml:trace contextRef="#ctx0" brushRef="#br0" timeOffset="-199031.36">10266 11747 1866 0,'0'0'678'16,"0"0"-25"-16,0 0-14 0,0 0-22 0,0 0-115 15,0 0-34-15,-36 18-2 0,21-10-82 16,-4-1-5-16,-4 1-38 0,0 0-88 0,-4 0 54 15,-1-2-74-15,-2-1-41 0,-7-1 21 0,-2 0-213 16,2 1 0-16,-4-3 0 0,-4 1 0 16,-1-2 0-16,0-1 0 0,-1 0-64 0,-17-1-221 15,11 0-63-15,-7-5-228 0,16 4-87 16,2 0-366-16,8 2 69 0,5 0 134 16,7 1 68-16,5 0 85 0,6 3 59 0,1 1 25 0,5 1 85 15</inkml:trace>
  <inkml:trace contextRef="#ctx0" brushRef="#br0" timeOffset="-198655.19">9517 12207 1517 0,'0'0'510'16,"8"8"-73"-16,-8-8-24 0,8 12-37 0,-8-12-18 15,-2 19-12-15,-2-7-21 0,-2 3-18 16,-4 2 0-16,-1 2 3 0,-1 2-23 0,-1 4-34 16,-3-1 17-16,-2 2-23 0,3-1-27 15,-1 0-33-15,0 0 23 0,-1 2-18 16,4-4-31-16,0-3-2 0,3 1 10 0,0-4-23 16,2-2-29-16,0-2 11 0,2 0 31 15,2-3-79-15,-1 1-80 0,2-4 0 0,3-7 0 16,0 0 0-16,13 15 0 0,-2-12 0 0,5 0 0 15,4-2 0-15,2-1 0 0,1 0 0 16,3-1 0-16,3 0 0 0,2-1 0 0,2 2 0 16,-2-2 0-16,1 2 0 0,0 0 0 0,-6 0-236 15,-2 0-107-15,2-2-123 16,-5 3-156-16,2-6-399 0,-1 4 87 0,1 0 135 0,2-2 41 16,4 0 134-16,-1-3-1 0,6 0 72 15,0-3 18-15,1-1 62 0</inkml:trace>
  <inkml:trace contextRef="#ctx0" brushRef="#br0" timeOffset="-198118.82">11282 11391 1336 0,'7'-6'378'0,"-7"6"-24"0,7-11-50 16,-7 11-17-16,0 0-11 0,-11-14-22 0,1 11-6 15,-7 0-25-15,-6 0-18 0,-2 3 5 0,-9 2-1 16,-6 3-6-16,-13 4-11 0,-1 2 15 15,3 2-2-15,2 3-6 0,1 2-7 0,5 3-10 16,3-2-3-16,9 1 18 0,4-2-33 16,2 1 26-16,3 0-37 0,3 0-15 0,4 0 13 15,3 0 0-15,4 1-51 0,4-4 10 0,1 1-20 16,4 0-34-16,4-1 8 0,1 0-33 16,3-2-77-16,4-2-67 0,4 0-68 0,1-3-98 15,2-3-159-15,20 1-123 0,-17 0-422 0,4-1 133 16,2-1 80-16,4 3 64 0,1 0 48 15,-4-4 56-15,0 2 121 0,1-3 69 0</inkml:trace>
  <inkml:trace contextRef="#ctx0" brushRef="#br0" timeOffset="-197867.85">11142 11825 1558 0,'-7'19'535'16,"0"1"-38"-16,3-2-29 0,-1-2-9 15,1 0-1-15,1 0-69 0,0 1-18 0,2 0-51 16,0-1-5-16,-1 2-26 0,2-2-36 0,0-1-15 16,2 0-40-16,-2-1-14 15,1 0-20-15,0-1-21 0,1 0-66 0,-1-1-39 0,2-1-58 16,-1 0-49-16,-2-11-70 0,5 17-58 16,0-9-61-16,-5-8-124 0,8 9-78 15,-8-9-482-15,10 8 123 0,-10-8 58 0,14 6 101 16,-4-3 104-16,-10-3-2 0,17 2 52 15,-17-2 60-15</inkml:trace>
  <inkml:trace contextRef="#ctx0" brushRef="#br0" timeOffset="-197491.8">11750 11574 1415 0,'0'0'576'0,"0"0"-23"16,0 0-34-16,0 0-35 0,0 0-59 15,31 15-36-15,-18-13-59 0,1-2-15 0,4 1-23 16,-2-1-64-16,6 0 23 0,-1-1-75 16,5 1-26-16,4-2-49 0,-3 2-52 0,-3-1-34 15,3 1-23-15,-4 0-81 0,1-2-93 16,-6 2-179-16,4 5-227 0,-5-3-260 15,-6 1 55-15,1 0 89 0,-1 2 49 0,-3-1 79 0,-8-4 123 16,9 10-16-16,-9-10 29 16</inkml:trace>
  <inkml:trace contextRef="#ctx0" brushRef="#br0" timeOffset="-197254.31">11914 11743 1190 0,'0'0'501'0,"0"0"17"16,0 0-37-16,0 0 3 0,0 0-34 15,0 0-35-15,15 21-65 0,-15-21-12 0,19 3-36 16,-9 1-33-16,4-2-18 0,-1-1-44 16,3 0-2-16,4 2-47 0,-1-3-68 0,1 1-44 15,-3-1-64-15,6 0-56 0,-3-1-79 0,0 1-78 16,0-3-125-16,-2 4-153 0,-1-3-348 16,5 3 78-16,-6-1 60 0,4 1 100 0,1-1 30 15,2 0 151-15,-2-1-28 0</inkml:trace>
  <inkml:trace contextRef="#ctx0" brushRef="#br0" timeOffset="-196605.71">13189 11058 1008 0,'0'0'353'0,"0"0"0"16,0 0-22-16,0 0-16 0,0 0-16 16,0 0 44-16,0 0-69 0,0 0-23 0,0 0-11 15,0 0-20-15,12-10-33 0,-12 10 3 0,0 0-19 16,0 0-7-16,0 0-46 0,0 0 23 15,0 0-8-15,0 0-21 0,-2 35 4 0,-1-22-4 16,0 2 11-16,-1 4 13 0,2 6 2 16,-3 6-9-16,1 5 13 0,2 0-16 0,-2 4-11 0,2-2 0 15,2 2-20-15,2-1 12 0,0-1-15 0,0 1 1 16,-2-5-27-16,4 0-51 16,-2-6-15-16,3-2-61 0,-5-6-52 0,6-1-33 15,-3-3-79-15,-3-3-154 0,5-4-158 0,1-1-36 16,-6-8-190-16,5 11 36 0,-5-11 15 0,8 5 116 15,-8-5 2-15,12 6 46 0,-12-6 90 0,0 0-5 16</inkml:trace>
  <inkml:trace contextRef="#ctx0" brushRef="#br0" timeOffset="-195596.63">13214 11659 555 0,'0'0'251'0,"-11"5"-39"0,11-5 21 0,0 0 5 0,0 0-2 16,0 0-8-16,0 0-16 0,0 0 3 15,0 0-10-15,0 0-18 0,0 0 15 0,0 0 0 16,0 0-20-16,0 0 0 0,0 0-14 15,0 0 24-15,0 0-20 0,0 0-8 16,0 0 2-16,0 0 31 0,0 0-43 0,0 0-8 16,0 0 12-16,0 0 6 0,34-15 13 15,-26 12-24-15,6-1 11 0,-3-2-36 0,4 3-14 16,4-4 5-16,4 3-37 0,4-4 26 0,-3 2-21 16,7 1 38-16,0 0-48 0,-1 0-13 15,-1 0-8-15,0 2-25 0,0 1 10 0,-2-1-54 16,-4 1 10-16,0-1-76 0,-3 2-54 15,0-1-146-15,-5 3-246 0,1-6-414 16,0-2 94-16,-2 0 80 0,1 0 71 0,1-2 82 0,-3-4 42 16,-1 2 6-16,1-5 104 0</inkml:trace>
  <inkml:trace contextRef="#ctx0" brushRef="#br0" timeOffset="-195336.29">13704 11172 1425 0,'0'0'502'0,"-3"19"-36"16,1-9-11-16,2 6-45 0,-2 1-29 0,0 3-33 16,0 5-20-16,-1 1-23 0,-4 7-60 0,3 1 6 0,-3 1-31 15,-1 11-2-15,2-5-16 0,2-4-20 0,-3 14-23 16,3-9-29-16,2-6-17 0,0 2-6 16,0-2 3-16,1-1-23 0,1-5-30 0,1-3-29 15,1-2-26-15,-2-4-53 0,2-2-64 16,-4-1-51-16,4-4-52 0,-2-3-148 15,0-11-192-15,-2 14-305 0,2-14 34 0,0 0 87 0,6 9 102 16,-6-9 51-16,0 0 80 0,13 1 2 16,-13-1 36-16</inkml:trace>
  <inkml:trace contextRef="#ctx0" brushRef="#br0" timeOffset="-194896.53">14027 12183 1044 0,'0'0'412'0,"0"0"-18"0,5 8-33 0,-5-8-46 15,0 0-13-15,0 0-31 0,-25 9-12 0,9-9-11 16,-4 0-15-16,-5 0-10 0,-6-1 5 0,-3 0-29 15,-7 0 24-15,-5 0-8 16,-13-4-23-16,7 4-44 0,5 1 16 0,-2-1-23 16,2 2 0-16,-16 0-52 0,2 2-27 0,-1 0-11 0,1 0-20 15,0 1-24-15,12-1-55 0,8 0-103 16,-4-1-118-16,-14 3-276 0,19 0-315 0,11-3 92 16,4 1 92-16,8-1 23 0,5 1 67 31,5-1 82-31,7-2 17 0</inkml:trace>
  <inkml:trace contextRef="#ctx0" brushRef="#br0" timeOffset="-194260.71">13105 12412 790 0,'0'0'333'16,"15"-3"5"-16,-15 3-18 0,0 0 13 0,0 0-34 15,0 0-4-15,0 0-29 0,0 0-13 0,0 0-15 16,-3 21 18-16,3-21-28 0,-8 20-18 15,2-5 8-15,0 0-19 0,-1 2 6 0,1 0-13 16,-3 3-23-16,0 1-18 0,0 1 3 0,2-1 7 16,1 0-23-16,-2 0-10 0,2-1 8 15,-1 0-16-15,-1 0 3 0,4-5-13 0,0 0-13 16,0-1 0-16,-1-3-27 0,3 0 14 16,0 0-12-16,2-11 20 0,-2 14 8 0,2-14-21 15,0 14 26-15,0-14-26 0,9 10-4 16,-1-4 9-16,6-3-25 0,-3 0-28 0,3-1 10 15,3 2-6-15,2-3 6 0,0 2-36 0,6-2 16 16,0 0-13-16,7 0-21 0,-1 0-13 0,3 1-30 16,1-1-16-16,2-1-7 0,-1 2-16 15,-5 0-46-15,-1 0-20 0,-5-2-31 0,-1 1-38 16,-2-1-16-16,-4 0-164 0,-4 0-160 16,0-1-334-16,-3-1 134 0,2 1 61 0,-13 1 46 15,27-1 102-15,-13-1-5 0,1-1 49 0,5 2 62 16</inkml:trace>
  <inkml:trace contextRef="#ctx0" brushRef="#br0" timeOffset="-192595.22">16660 11761 1018 0,'8'-6'428'0,"0"-1"-60"0,-2 1-7 0,-6 6-59 0,5-12-18 16,-5 12-17-16,0 0-4 0,-8-15-22 0,2 9-1 15,-3 2-9-15,-2-1-3 16,-3 3-8-16,-1 1 8 0,-6 0-18 0,-1 2-19 0,-3 2 19 0,-3 1-33 0,-1 2-6 15,-5 3 16-15,1 2-13 0,-2 2-12 16,-6 4-29-16,6-1 10 0,6 1-7 0,1-1-13 16,3 1 2-16,3 0-15 0,1 1 16 0,4-1-9 15,6-2-14-15,1 0-16 0,3 0 28 16,3-2-13-16,4 1-10 0,3 0-2 16,5-2-34-16,2 1-40 0,3 2-39 0,5-4-46 0,2 0-57 15,0 1-74-15,2-2-45 16,1-1-96-16,-5-2-178 15,5 0-24-15,-3-1-427 0,1 1 69 16,-4-1 89-16,2 0 80 0,0-1 92 0,1 1 67 0,-3-3 54 16,1 1 40-16</inkml:trace>
  <inkml:trace contextRef="#ctx0" brushRef="#br0" timeOffset="-192335.84">16666 12058 1197 0,'15'0'551'15,"-15"0"-14"-15,0 0-20 0,13 11 6 0,-13-11-58 16,8 16-12-16,-5-5-20 0,1 2-13 16,-1 2-54-16,0 1 33 15,-3 2-71-15,0 1-8 0,0 1-5 0,-2-2-21 0,1 2-82 0,-2 0 16 0,2 0-36 16,-3 1 13-16,1-3-46 0,2 2-82 0,-2-1-77 16,1 2 0-16,1-2 0 0,-2 0 0 0,0-1 0 15,3-1-52-15,0-2-155 16,1-3-87-16,4-3-142 0,1 12-175 0,5-16-434 0,0-4 111 15,3-1 94-15,3-1 96 0,6-3 68 16,0-1 46-16,2-4 80 0,6-2 28 0,-1-2 166 16</inkml:trace>
  <inkml:trace contextRef="#ctx0" brushRef="#br0" timeOffset="-192097.1">17201 12014 1331 0,'0'-14'535'0,"0"14"-44"16,0 0 3-16,4-9-26 0,-4 9-25 15,6-7-5-15,-6 7-26 0,12-6-28 16,-5 2-51-16,4 1-6 0,0-3-40 0,2 2-10 0,2 1-57 16,2-1-10-16,2-1-26 0,0 3-79 0,4-1-28 31,-2 0-116-31,6 1-63 0,1-1-95 0,-1 1-190 15,-1 1-199-15,3 1-358 0,1 1 101 0,-2 0 83 16,-2 2 66-16,-3 0 96 0,-2 2 32 16,-2-1 49-16,-4 1 71 0</inkml:trace>
  <inkml:trace contextRef="#ctx0" brushRef="#br0" timeOffset="-191865.17">17432 12133 1645 0,'0'0'620'0,"4"14"-42"0,-4-14-71 0,10 8 10 16,-10-8-79-16,17 6-29 16,-6-3-48-16,3-3-7 0,0 1-37 0,3-2-41 0,-1 1-53 0,1 0-39 0,4-3-79 15,-3 1-43-15,3 0-90 0,1-2-80 16,-4-1-35-16,2 1-85 0,-4-2-279 0,-1 0-59 16,-1 1-286-16,4 0 56 0,-2-1 74 15,2 1 77-15,1 1 97 0,-1-2 13 0,0-1 49 16,1 1 61-16</inkml:trace>
  <inkml:trace contextRef="#ctx0" brushRef="#br0" timeOffset="-191479.14">18290 11531 1085 0,'0'0'407'16,"0"0"-10"-16,0 0-44 15,0 0-8-15,-13 23-14 0,9-13-17 0,-2 0-35 16,0 2-12-16,-2 2-11 0,-2 1-24 0,0 4 17 15,1 0-3-15,1-3-26 0,1 3 18 16,1-2-8-16,1 0-5 0,0-3 1 0,3 3 7 16,0-3 2-16,4-1-35 15,-1 1 2-15,3 0-13 0,2-1-66 0,3-1 26 16,2-2-50-16,0-2 14 0,6 1-16 0,-1-3-15 16,3-1-59-16,0-1-20 0,2-1-42 15,0-3-48-15,1 1-64 0,-1-2-74 0,1-2-41 16,2-3-95-16,-4-3-18 0,1-1-189 0,-4-2-346 15,7-4 95-15,-1-2 51 0,-2-1 87 16,-1-2 75-16,-2 0 76 0,-2-1 15 0,-1-3 44 0</inkml:trace>
  <inkml:trace contextRef="#ctx0" brushRef="#br0" timeOffset="-191296.7">18687 11459 813 0,'0'0'402'16,"0"0"-5"-16,0 0 20 0,0 0-12 0,-21 22-32 15,11-3 52-15,-3 9-53 0,-4 15-17 0,-1 1-27 16,1 9-13-16,-5 13-31 0,1 3-28 15,4 0-31-15,2-11-12 0,2-2-16 0,-1 1-50 16,3-2-8-16,-1-5-77 0,1-4-34 16,1-8-66-16,1-9-32 0,3-5-60 15,-1-1-59-15,1-7-108 16,-1-2-154-16,5-2 13 0,-1-3-429 0,3-9 142 16,0 0 73-16,0 0 60 0,10 10 39 0,-10-10 57 15,0 0 45-15</inkml:trace>
  <inkml:trace contextRef="#ctx0" brushRef="#br0" timeOffset="-189068.87">19771 11669 524 0,'0'0'236'0,"0"0"7"0,10-5-10 0,-10 5 0 16,0 0-26-16,0 0 13 0,0 0-10 15,8-6 5 1,-8 6 16-16,0 0-27 0,0 0-2 16,0 0 3-16,0 0-15 0,0 0-14 0,0 0-4 0,0 0 10 15,0 0 7-15,9-5 8 0,-9 5-33 16,0 0-13-16,0 0-3 0,0 0-15 0,0 0-2 16,3 26 28-16,-3-12-3 0,0 3 0 15,1 3 0-15,2 4 3 0,0 1-6 0,2 5-30 16,2 2-5-16,-1-1 28 0,1 0-26 0,0 0-5 15,0-1 8-15,3-1-25 0,-3 0-4 16,2-4-30-16,-1-1-10 0,-2-2 5 0,1 1 7 16,0 0-25-16,-1-1-7 0,1 0-4 15,-3-4-4 1,3-2 41-16,-3 0-27 0,1-2-29 0,-3-3 17 0,4-2-18 16,-2-1 0-16,-4-8 1 0,12 10 17 15,-12-10-36-15,21-3 11 0,-7-7 17 0,4-4-2 16,2-6-23-16,11-10 33 0,-1-4-43 0,1-2-8 15,0-1-39-15,2 0-20 0,-1 1-7 16,-1-1-62-16,0 3-34 0,0 0-53 0,0 4-71 16,-8 4-139-16,13 3-98 0,-11 2-344 15,0 5 68-15,4 1 75 0,-1 2 84 16,1 1 59-16,-3 4 69 0,1 0 5 0,-3 3 84 16</inkml:trace>
  <inkml:trace contextRef="#ctx0" brushRef="#br0" timeOffset="-171153.49">1312 12389 1290 0,'0'0'442'0,"0"0"-9"0,0 0-77 0,0 0-34 15,0 0-20-15,0 0-23 16,12-14-23-16,-12 14 0 0,0 0-30 0,0 0-17 0,0 0 19 0,0 0-26 0,0 0-25 16,6-8-3-16,-6 8-5 0,0 0 15 15,0 0-17-15,0 0 22 0,0 0-5 16,0 0 3-16,0 0 0 0,0 0-23 0,0 0 38 15,0 0-43-15,0 0 48 0,0 0-7 16,-15 42-3-16,7-23 10 0,0 3-30 0,-1 6 23 16,-2 2-141-16,1 2-59 0,-2 12 0 15,1 2 0-15,3 1 0 0,-1-9 0 0,2-3 0 16,0-3 0-16,3 0 0 0,2-5 0 0,1-1 0 16,1 1 0-1,1-7 0-15,1-1 0 16,5-1 0-16,-2-2 0 0,6-1 0 0,0-4 0 0,4-4 0 0,4 0 0 15,1-7 0-15,2-2 0 0,6-3 0 16,3-10 0-16,13-6 0 0,2-4 0 0,-4-5 0 16,-1-5 0-16,-3-1 0 0,-4-2 0 15,-3 2 0-15,-4 0 0 0,-9 8 0 0,-4 3 0 16,-4 5 0-16,-1 4-116 0,-5 2-539 0,0 3-259 16,-2 4-156-16,-2 7 131 0,2-11 76 15,-2 11 103-15,0 0 43 0,0 0 106 0,0 0 37 16,0 0 37-16</inkml:trace>
  <inkml:trace contextRef="#ctx0" brushRef="#br0" timeOffset="-170852">1752 12866 1443 0,'2'16'535'0,"-1"0"-25"0,-2-2-16 0,1-1-34 15,-5 1-27-15,0 2-3 0,-4 4-31 16,-2 2-58-16,-2 3 35 0,-4 0-56 0,2 0-33 16,-1 1-21-16,-1 0-18 0,0 0-56 15,1-2 36-15,1 2-36 16,-2-4-49-16,3 0 8 0,0-2-23 0,3-1-59 0,-1 1-53 0,0-1-60 0,0-4-58 31,1-2-16-31,4 1-51 0,0-4-64 0,3-1-69 0,1-3-74 0,3-6-44 0,0 0-153 0,0 0-321 16,0 0 93-16,0 0 84 0,0 0 116 15,34-1 17-15,-16-5 42 0,-1 1 117 0,6-4-67 16</inkml:trace>
  <inkml:trace contextRef="#ctx0" brushRef="#br0" timeOffset="-170303.44">2822 12485 1057 0,'7'-3'453'0,"-7"3"-72"0,0 0-10 16,0 0-43-16,0 0 40 15,0 0-60-15,0 0 1 0,0 0-27 0,0 0-21 16,0 0 28-16,-45 12-25 0,27-3 12 16,-3 0-9-16,-2 3 4 0,3 2 3 0,-5 3-17 15,-1 1-36-15,-8 9 35 0,6-6-46 16,4-1-10-16,-7 10-11 0,8-5-43 0,1-4-7 0,-7 12-1 0,7-6-28 0,-4 6 10 16,6-5-30-16,4-4-6 0,0 1 34 0,2 0-18 15,4-3-49-15,0-1-48 0,0 2-3 16,5-5 0-16,0-2 0 0,5 2 0 0,2-1-80 15,2 0-48-15,3-2-43 0,7 0-60 16,-1 0-22-16,7-5-80 0,0-1-82 16,1-5-160-16,3-2-19 0,0-3-254 0,4 1 6 15,3-3 95-15,-1 2 76 0,-1-3 134 16,1 0-32-16,4-3 98 0,0-2 16 0</inkml:trace>
  <inkml:trace contextRef="#ctx0" brushRef="#br0" timeOffset="-169988.54">3167 12782 1123 0,'12'-3'451'0,"-12"3"-55"0,0 0 17 16,0 0-73-16,0 0 21 0,0 0-41 0,0 0-18 16,0 0-3-16,-36 25-2 0,16-15 3 0,2 1-16 15,-6 4-8-15,1-2 1 0,-2 5 4 16,1-1-37-16,0 2 19 0,1-1-7 15,1 1-18-15,3 1-38 0,-1 1 5 16,3 1-42-16,3-4 17 16,3 3-22-16,2-3-7 0,3 3-7 0,1-5-16 0,5 4-18 15,5-4-79-15,3 0-31 0,5 0 0 16,5-2-105-16,0-1-64 0,5-4-100 0,2-4-110 16,-5-3-187-16,3 0-199 0,2-1-162 15,5-4 34-15,0 1 197 0,1-3-18 16,-2 0 74-16,5-5 54 0,-3-1 38 0,-2 0 64 0,-3-4 59 15</inkml:trace>
  <inkml:trace contextRef="#ctx0" brushRef="#br0" timeOffset="-169867.86">3386 12958 1238 0,'0'0'410'0,"0"0"-1"16,-18-3-9-16,18 3-44 0,-24 5-29 0,8-3-17 0,-5 1-11 0,-2-2-63 0,-1 0-31 0,-5-1-65 16,-4-1-58-16,-4-3-46 0,-1-1-61 15,0-4-134-15,-10-5-171 0,7 1-446 0,10-1 29 16,6-2 112-16,5 4 41 0,4-1 74 15,8 1 62-15</inkml:trace>
  <inkml:trace contextRef="#ctx0" brushRef="#br0" timeOffset="-169550.66">3475 12579 1517 0,'15'18'612'0,"0"-1"2"16,-1 2-58-16,4 2-49 0,1 2-44 15,8 12-25-15,1 3-3 0,0 0-54 0,3 3-27 16,1 4-60-16,3 10 13 0,-7-7-43 16,-4 0-21-16,-4 0-23 0,-6 2-28 0,-5-2-31 15,-5-7-12-15,-4-3-1 0,-7-3-89 16,-3 12 49-16,-8-2-14 0,-1-1-22 0,-5-6-72 15,-3-1-64-15,-1-5-5 16,3-7-64-16,-9 1-11 0,4-8-60 16,3-6-42-16,4-2-31 0,-1-4 37 0,2-3-172 15,0-6-154-15,3 0-146 0,5-5-209 0,4 2 92 16,4-2 76-16,6-2 70 0,0 10 112 16,16-24 31-16,2 11 99 0</inkml:trace>
  <inkml:trace contextRef="#ctx0" brushRef="#br0" timeOffset="-169305.67">4337 13171 1400 0,'0'0'563'0,"19"2"-21"15,-6 2-50-15,-1-3-26 0,4 1-49 0,2 0-61 16,3-1-11-16,2-1-63 0,5 2-39 15,3-2-23-15,3-1-84 0,0-1-39 0,6 0-87 16,-5 1-81-16,-4 0-78 0,1-2-40 16,-4 5-300-16,-4-4-346 0,-3 4 75 15,-3-1 100-15,-1 3 40 0,-7 2 68 0,0-1 55 16,-10-5 87-16</inkml:trace>
  <inkml:trace contextRef="#ctx0" brushRef="#br0" timeOffset="-169136.27">4397 13355 1249 0,'-3'7'514'0,"3"-7"-28"16,0 13-30-16,0-13-34 0,0 0-63 0,16 16 27 15,-5-10-89-15,4-2-36 0,5 2-20 16,4-1-29-16,5-1-58 0,2 1-59 0,7-1-77 16,-7-1-108-16,-2-2-148 0,1 2-205 15,-7-2-384-15,5 1 67 0,0 0 82 16,2 1 71-16,7 4 52 0,18 6 102 0,0 2 5 0</inkml:trace>
  <inkml:trace contextRef="#ctx0" brushRef="#br0" timeOffset="-168041">5330 12797 1090 0,'0'0'427'0,"0"0"-7"15,0 0-5-15,0 0-31 0,0 0 15 16,0 0-15-16,0 0-64 0,0 0 31 16,0 0-13-16,0 0 5 15,0 0-16-15,0 0-2 16,0 0-18-16,0 0-12 0,-5 37 32 0,4-20-50 0,-3 4 2 15,1 5-46-15,-5 5 38 0,2 5-43 0,0 14-31 16,2-6-33-16,0 9-74 0,1-1-90 0,0-8 0 16,3-8 0-16,0 0 0 0,0-2 0 15,1-5 0-15,-1-4 0 0,2-5 0 0,-1-1 0 16,4-5 0-16,2-2 0 0,1-6 0 16,5-5 0-16,-13-1 0 0,37-8 0 0,-9-6 0 15,12-13 0-15,-1-2 0 0,6-4 0 0,4-11 0 16,0 0 0-16,-1 0 0 0,-3-3 0 15,-8 7 0-15,1-1 0 16,-3 1 0-16,-4 1 0 0,-1 4 0 16,-4 3 0-16,-5 5-146 0,-3 6-164 0,-4 5-64 15,0 1-71-15,-7 3-208 0,2 4-353 16,-2 3 149-16,-7 5 50 0,14-2 55 0,-14 2 99 0,0 0 59 0,21 16 100 16,-17-8-41-16,-4-8 85 0</inkml:trace>
  <inkml:trace contextRef="#ctx0" brushRef="#br0" timeOffset="-167702.27">5835 13350 1410 0,'-5'10'553'0,"5"-10"-23"0,-4 17-36 0,1-7-16 15,0 3-19-15,-1-1 4 0,0 5-79 0,-1 1 23 16,-1 4-59-16,0 0 8 0,-1-1-49 16,1 4 18-16,-1-3-46 15,0 1-26-15,1-3-35 16,1 1-16-16,0-5-56 0,1-1-46 0,1-3-103 0,-1 0-84 15,0-2-69-15,1 0-120 0,3-10-111 0,-3 11-266 16,3-11-312-16,0 0 64 0,0 0 110 0,0 0 126 16,17 10 10-16,-17-10 84 0,20-3 51 15,-20 3 26-15,25-7 44 0</inkml:trace>
  <inkml:trace contextRef="#ctx0" brushRef="#br0" timeOffset="-167337.65">6285 13333 970 0,'0'0'401'0,"0"0"35"16,0 0-45-16,0 0 19 0,0 0 4 16,0 0 1-16,0 0 2 15,0 0-15-15,-3 31-8 0,2-17-10 0,-3 1-41 0,1 4-5 0,-1 4-5 0,-2 4-39 16,2-1 8-16,-2 5-97 0,2 3 38 0,-2-2-74 16,-1 2 5-16,0-2-69 0,2 0-71 15,-3-2-88-15,1 0-66 0,2-8-101 16,1-3-40-16,-1-3-117 0,4 5-224 0,1-13-363 15,0-8 77-15,7 10 138 16,-7-10 46-16,20-1 92 0,-20 1 54 0,32-12 49 0,-12 1 22 16,0-6 39-16</inkml:trace>
  <inkml:trace contextRef="#ctx0" brushRef="#br0" timeOffset="-167114.91">6521 13385 1581 0,'0'0'507'0,"0"0"-20"16,15 18-9-16,-13-9-43 0,1 2-10 0,1 3-41 16,-2 0 8-16,-1 7-59 0,-2 0-8 0,1 4-13 15,-2 3-43-15,0-2-29 16,0 2-25-16,-2 2-33 0,-2 2-18 0,1-3-67 0,0-2-99 16,-1-2-44-16,0 0-77 0,0-3-51 15,2-4-105-15,1-3-139 0,-1-4-117 16,1-2-337-16,3-9 63 0,0 0 74 15,0 0 82-15,13 7 47 0,-13-7 137 16,0 0-20-16,26-25 49 0</inkml:trace>
  <inkml:trace contextRef="#ctx0" brushRef="#br0" timeOffset="-166962.73">6561 13684 926 0,'0'0'389'0,"0"0"-10"0,-9-6 20 0,9 6-7 16,0 0-34-16,-28 5-43 0,13-3-26 0,0-2-35 15,-1 0-21-15,-3-1-36 0,-2-4-15 16,0-1-57-16,-2-3 8 0,0-2-110 0,0-1-59 15,-3-3-135-15,1-3-195 0,8 3-108 16,-3 0-214-16,7 1 30 0,6 1 72 0,2 2 84 16,5 3 18-16,0 8 59 0</inkml:trace>
  <inkml:trace contextRef="#ctx0" brushRef="#br0" timeOffset="-166662.95">7449 13130 1149 0,'0'0'427'0,"0"0"-43"15,10 32-48-15,-10-32-22 0,-5 17-22 16,2-5-18-16,-2 5 3 0,-4 4-60 0,-1 8-4 16,-1 1-32-16,-4 14-22 0,-1 2-28 15,1 1-47-15,-1 4-79 0,0-2-174 0,-1 1-176 16,6-12-405-16,4-5 46 0,6-8 84 0,1-5 52 16,4-2 43-16,6-3 82 0</inkml:trace>
  <inkml:trace contextRef="#ctx0" brushRef="#br0" timeOffset="-166478.66">7639 13518 1261 0,'0'0'392'0,"0"0"-44"0,-35 4-18 0,14-4-40 16,-3 0 14-16,-6-3-40 0,-2 0-47 15,-5-1 14-15,-1-3-49 0,1 0-47 0,0-1 19 16,1-2-80-16,0-1-28 0,5 0-74 0,0 0-95 15,3-2-146-15,6 2-81 0,3 0-352 16,3 2 50-16,6 0 55 0,6 2 80 0,1 0 69 16,3 7 13-16</inkml:trace>
  <inkml:trace contextRef="#ctx0" brushRef="#br0" timeOffset="-165814.15">8333 13083 1218 0,'0'0'484'0,"0"0"-36"0,0 0 43 15,0 0-51-15,-12 20-7 0,9-9 10 0,-1 5-23 16,-1 7 20-16,2 1-10 0,-1 8-46 0,-3 5 41 15,3 14-72-15,-3 3 13 16,3 3-77-16,1 1 26 0,0-1-46 0,0-1-36 16,-1-6 0-16,1-10-156 0,3-9-77 0,0-8 0 0,0-5 0 0,7-4 0 15,2-6 0-15,1-7 0 0,-10-1 0 0,37-18 0 16,-4-13 0-16,4-6 0 0,-2-6 0 0,11-9 0 16,-3-3 0-16,3 3 0 0,-7 1 0 15,-7 9 0-15,-3 3 0 0,1 3 0 0,-5 3 0 16,-2 8 0-16,-8 5 0 0,2 5 0 15,-4 5-13-15,0 3-392 0,-3 0-112 0,-2 4-120 16,-8 3-331-16,17 1 47 0,-17-1 81 0,14 9 106 16,-5 0 45-16,-2-1 75 0,-2 6 66 15,1 0 26-15,-2 0 53 16</inkml:trace>
  <inkml:trace contextRef="#ctx0" brushRef="#br0" timeOffset="-165284.31">8798 13665 1123 0,'0'0'433'0,"0"0"-29"0,0 0-20 0,0 0-8 15,0 0-12-15,-9 35 20 0,4-19-18 16,1 1 10-16,-2 3-28 0,1-1-10 0,-1 2 3 15,-1 1-57-15,1 2-26 0,2-1-8 16,0-2-16-16,-2 0-16 0,3-2-52 0,-1-2-2 16,0 0-80-16,1-3-79 0,0 1-71 0,2-5-65 15,-1-1-79-15,2-9-145 0,-4 16-180 16,4-16-382-16,0 0 70 0,0 0 77 0,16 5 89 16,-16-5 43-16,0 0 124 0,38-18-26 0,-21 7 28 15</inkml:trace>
  <inkml:trace contextRef="#ctx0" brushRef="#br0" timeOffset="-165070.53">9090 13675 1579 0,'1'9'576'0,"-1"4"-44"0,0-1-35 0,-1 5-19 0,-2 1-1 15,1 2-50-15,-2 3-81 0,-2 0-42 0,2 1-27 16,-4 1 2-16,2 0-29 0,2-2-29 0,-2-1-42 15,2-3-38-15,-1-1-93 0,0-2-84 16,1-2-79-16,1-3-143 0,-1-3-208 0,4-8-453 16,-3 9 72-16,3-9 84 0,0 0 44 15,0 0 97-15,0 0 61 0,0 0 52 0,41-16 7 16</inkml:trace>
  <inkml:trace contextRef="#ctx0" brushRef="#br0" timeOffset="-164784.43">9118 13693 1223 0,'7'-13'491'0,"-7"13"-12"0,8-8-36 16,-8 8-69-16,9-8-26 0,-3 3-41 0,-6 5-8 15,15-8-40-15,-6 5-18 0,-1-1-32 16,1-1-24-16,-9 5-1 0,21-5-18 0,-11 4-4 16,-10 1-16-16,21 2 17 0,-8 3-37 15,1 2 2-15,-3 1-10 0,2 2 4 16,-5 1-11-16,-1 2-19 0,-1 1 18 0,-1 1-23 0,-3-3-18 15,-1 1-20-15,-4-1 12 16,0 1-5-16,-3-2-22 0,-3 0 1 16,1-3-45-16,-6-2-21 15,-1-1-53-15,-3-2-29 0,2-5-53 0,-5 2-31 16,0-3-100-16,-3-6-174 0,7 5-56 0,-1-2-310 16,-1 0 51-16,7 0 61 0,0 3 126 15,5 1 16-15,7 2 73 0,0 0 24 0,0 0 56 16</inkml:trace>
  <inkml:trace contextRef="#ctx0" brushRef="#br0" timeOffset="-164416.68">10181 13358 1786 0,'0'0'533'0,"0"0"-62"15,0 0-16-15,0 0-30 0,0 0-38 16,0 0-24-16,0 0-69 15,49 0-22-15,-33-1-11 0,0 1-33 0,0 0-13 0,4-2-26 16,4 1-15-16,0 1-77 0,3 1-22 0,3-1-60 16,1 2-15-16,1-1-105 0,1-1-95 15,-1 1-9-15,2 8-311 0,-4-6-356 0,-2-2 70 16,-1 1 79-16,-3 2 57 0,-4-2 60 16,0 3 81-16,-6 1 45 0,-3 0 87 0</inkml:trace>
  <inkml:trace contextRef="#ctx0" brushRef="#br0" timeOffset="-164165.67">10182 13596 1433 0,'-8'6'630'16,"8"-6"-6"-16,-6 8-38 0,6-8-12 0,0 0-103 15,0 0-3-15,0 0-48 0,0 0-36 0,20 12-41 16,-20-12-72-16,25-1-2 0,-12-1-34 0,7 1-2 15,1-1-41-15,2 2-18 0,2-1-61 16,2 2-52-16,3-2-30 0,2 4-56 0,-2 0-37 16,2-1-48-16,-1-1-56 0,1 1-52 15,-1 1-2-15,-2-4-279 16,0 1-128-16,0 0-310 0,2-3 108 0,0 1 81 0,-1-3 67 0,7 0 62 0,-2-1 53 16,1 2 31-16,-2 3 95 0</inkml:trace>
  <inkml:trace contextRef="#ctx0" brushRef="#br0" timeOffset="-158820.97">11498 13264 1062 0,'0'0'391'0,"0"0"-12"0,0 0-28 0,0 0-11 16,0 0-30 0,0 0-49-16,0 0 0 0,0 0-28 15,0 0-2-15,0 0-32 0,0 0-12 0,0 0-23 0,0 0-11 16,0 0 9-16,0 0-4 0,0 0 19 16,0 0 12-16,0 0-22 0,0 0 4 0,0 0-15 15,0 0 3-15,0 0-21 0,7 34 11 16,-10-18 4-16,3 3-7 0,-2 6 13 0,0 2-18 15,1 3 5-15,1 5-18 0,0 3 7 0,-1-2-22 16,2 0 28-16,-1 0-29 0,3-3 19 16,-1-4-21-16,1-3-20 0,0-1-11 15,0-5 26-15,0-2 5 0,1-2-66 16,2-4-44-16,1-4 0 0,3-6 0 0,-10-2 0 0,27-6 0 0,-8-7 0 0,5-6 0 16,11-13 0-16,-2-3 0 0,1-1 0 0,-4-4 0 15,1 2 0-15,-1 0 0 0,-4 3 0 16,-6 4 0-16,-6 6 0 0,2 0 0 0,-5 6-67 15,3 1-230-15,-3 1-46 0,-5 6-54 0,1 2-204 16,2 4-76-16,-2 0-277 16,-7 5 166-16,15 1 7 0,-15-1 36 0,16 10 100 15,-6-1 87-15,1 2 67 0,-2 2 35 0</inkml:trace>
  <inkml:trace contextRef="#ctx0" brushRef="#br0" timeOffset="-158551.39">12048 13694 980 0,'-2'19'448'0,"2"-2"-18"0,-4 1-3 16,2-1-9-16,-1 0-14 0,-1-1-33 15,-1 8-36-15,-2-3-7 0,3 1-26 16,-1 1-33-16,-1 1-16 0,0-3-10 0,0 0-20 15,-1-2-18 1,3-2-18-16,0 0-21 0,-2-3-20 0,3 2-21 0,-1-5-43 16,0 2-61-16,2-3-54 0,-2-3-95 15,4-7-64-15,-4 12-128 0,4-12-228 0,0 0-371 16,0 0 151-16,0 0 26 0,0 0 58 0,0 0 96 16,29-17 35-16,-18 10 184 0,5-1-58 15</inkml:trace>
  <inkml:trace contextRef="#ctx0" brushRef="#br0" timeOffset="-158038.04">12437 13516 604 0,'0'0'297'0,"0"12"-1"0,0-12 12 0,0 0-19 15,0 0-2-15,-6 11-1 0,6-11 6 16,-6 11 18-16,6-11-8 0,-4 18 13 0,-1-7-29 16,1 5-9-16,-2-1 9 0,-1 5-24 15,-2 1-1-15,4 3-28 0,-4 1-6 0,3-2 4 16,-4 7-32-1,1-1-31-15,1-4-31 0,1-2-4 0,-1 1-2 16,0-2-42-16,2 0-27 0,1-5-27 0,1-2-93 16,-1-2-58-16,2-2-55 0,3-2-90 0,0-9-154 15,-4 10-81-15,4-10-364 0,0 0 56 16,0 0 90-16,0 0 43 0,36-22 67 0,-18 8 107 16,-2-1 21-16,6-3 67 0</inkml:trace>
  <inkml:trace contextRef="#ctx0" brushRef="#br0" timeOffset="-157702.56">12599 13683 1579 0,'-1'30'478'0,"-3"3"-12"0,2-4-51 0,-2 5-23 16,0 3-72-16,0-1-8 0,-2 14-31 0,3-7-48 16,-3-6-71-16,2-2-68 15,1-3-58-15,-1-5-28 0,-1-4-64 0,2-7-60 16,3-4-106-16,0-6 4 0,0-6 3 0,0 0-90 15,0 0 50-15,0 0 32 0,25-35-20 16,-16 16 61-16,1-2-25 0,-1-1 122 0,-1 2 57 16,2-2 43-16,-2 3 47 0,-3 4 43 15,3 0 18-15,-2 3 38 16,-1 1 5-16,-2-1 16 16,2 4 2-16,-5 8 18 0,4-14 24 0,-4 14 9 0,0 0-4 15,-11-14-16-15,5 10-8 0,-6 2-38 16,1 0 0-16,-3-1-36 0,-1 0-20 0,-3 0-11 0,2-2-36 15,-2-1-12-15,-2-1-56 0,-2-2-11 16,3-1-113-16,0-2-89 0,-4-4-184 0,9 3-80 16,-1-2-329-16,6 1 83 0,0 3 75 15,6 0 102-15,3 0 26 0,0 11 74 0,10-21 5 16</inkml:trace>
  <inkml:trace contextRef="#ctx0" brushRef="#br0" timeOffset="-156749.5">13582 13239 1415 0,'0'0'509'0,"0"0"-2"16,0 0-51-16,-11 27 20 0,4-13-43 16,3 2-60-16,-3 0 4 0,0 6-24 0,-1 2-18 15,-2 5-5-15,4 2-64 16,-5 1-10-16,-3 16-15 16,5-3-26-16,-4 1-28 0,1 0-26 0,1 3-43 0,1-1-54 0,-2-1-87 15,5-10-92-15,1-3-59 16,-2-5-128-16,1-5-199 0,7-4-445 0,0-3 74 0,3-2 55 15,1-4 111-15,6-6 78 0,1 0 70 16,3-5 29-16,5-5 70 0</inkml:trace>
  <inkml:trace contextRef="#ctx0" brushRef="#br0" timeOffset="-156538.99">13750 13644 1195 0,'10'-3'530'0,"-10"3"-44"15,0 0-7-15,0 0-57 16,0 0-7-16,0 0-52 0,0 0-22 0,-29 18-47 0,12-15-28 0,-4-3-25 0,-2-2-16 15,-4-3-12-15,-2 0-47 0,-5-5 5 16,3 2-45-16,-3-2-54 0,3 0-37 0,1 1-55 16,3 1-36-16,2 0-67 0,1 0-82 15,0 0-161-15,5 2-284 0,3 1-205 0,5 2 133 16,5 0 33-16,6 3 65 0,0 0 120 16,0 0-6-16,0 0 60 0</inkml:trace>
  <inkml:trace contextRef="#ctx0" brushRef="#br0" timeOffset="-155966.39">14143 13287 1476 0,'7'3'441'0,"-7"-3"-52"0,0 0-3 0,0 0-30 15,8 8-44-15,-8-8 19 0,0 0-17 16,0 0 6-16,-14 24-28 0,9-16 13 16,-3 3-13-16,1 3-6 0,2 0 9 0,-4 1-57 15,5 2 51-15,-3 1-28 0,5 1 13 16,-2 2-31 0,0 0-2-16,0-1-49 0,4 1 5 0,0-2 5 0,2 1-54 0,0-1-37 15,2 0-111-15,2-1 0 0,-4 0 0 16,3-2 0-16,1-1 0 0,4-1 0 0,-2 0 0 15,-1-3 0-15,4-1 0 0,1-1 0 0,-1-3 0 16,3-1-18-16,-1-4-236 0,0-1-27 16,5-1-37-16,0-5-50 0,0-3-137 15,4-3-12-15,-1-6 8 0,-1 0 143 0,2-2 15 16,-1-1 18-16,-1 0 62 0,-2 0 46 0,2-1 76 0,-6 6 108 16,-1-1 21-1,1 0 94-15,-4 4-23 0,-1 1 31 0,-1 3-13 0,-2 0 59 0,-2 2 41 16,-4 7 18-16,0 0 31 0,0 0 30 0,0 0 26 15,0 0-18-15,0 0-3 16,-28 27-10-16,12-4 24 0,-6 12-27 0,-2 5-2 0,-2 3-38 16,1 1-8-16,3 4-13 0,0 0 5 0,1 1-50 15,1 2 9-15,-1-3-2 16,3 1-29-16,5-4-12 0,-5 0-26 0,9-9-40 0,-2-7-32 16,3-1-71-16,0-5-31 15,1-3-38-15,3-3-67 0,-2-2-46 0,2-6-48 16,-4-3-77-16,5 3-157 0,3-9-488 15,0 0 94-15,0 0 80 16,0 0 79-16,0 0 177 0,17-23-31 0,-6 12 110 0,5-1 15 16</inkml:trace>
  <inkml:trace contextRef="#ctx0" brushRef="#br0" timeOffset="-105253.34">22742 10039 903 0,'0'0'330'0,"10"-6"13"0,-10 6-2 0,8-5-14 16,-8 5-30-16,9-5 8 15,-9 5-8-15,0 0 0 0,13-5-46 0,-13 5-18 0,0 0-6 0,0 0-4 16,0 0-8-16,0 0-31 0,0 0-15 0,0 0 8 15,11 18-26-15,-12-6 23 0,1 0-20 16,-2 6 32-16,1 0-14 0,-1 1-29 0,-1 5 18 16,2 2-9-16,0 1-35 0,1 0-9 15,-2 1-8-15,2 0-3 0,2 0-18 0,-2 0 16 16,0-1-52-16,1 1-66 0,0-1-102 0,-1-2-118 16,-1-5-249-16,2-2-480 0,2 2 66 15,4-6 99-15,6-2 101 0,0-3 45 0,4-5 101 16,1-3-21-16,5-3 51 15</inkml:trace>
  <inkml:trace contextRef="#ctx0" brushRef="#br0" timeOffset="-104991.8">23173 9888 1446 0,'0'0'683'0,"0"0"-45"0,0 0-63 15,16 1-63-15,-16-1-56 0,0 0-41 16,0 0-57-16,0 0-15 0,0 0-56 0,0 0-16 16,0 0-25-16,-31-10-26 0,14 6-28 15,-3 2-10-15,-7-2-6 0,-1 0-22 0,-2 2-21 0,-2-1-18 0,-7 1-12 0,-1 0-6 16,-4 2-31-16,-3 1-9 0,0 0-52 0,-16 1-69 16,-2 5-46-16,0-1-23 31,-2 4-59-31,4 0-251 0,-1 0-182 0,5-2-378 15,6 3 66-15,10-2 131 0,9 0 43 0,4 1 77 16,5-2 82-16,6-1 71 0,2 2 34 16</inkml:trace>
  <inkml:trace contextRef="#ctx0" brushRef="#br0" timeOffset="-104705.58">22886 10484 1466 0,'24'9'661'0,"-4"-3"-14"0,-7-1-53 0,-2-1-51 16,0-1-77-16,-11-3-62 16,12 4 0-16,-12-4-53 0,0 0-28 0,0 0-47 15,0 0-20-15,0 0-33 0,-41 11 20 0,20-8-38 16,-6-1-24-16,-3 1-17 0,-2 1 13 16,-7 1-8-16,-2 0-16 0,-14 4-43 0,-1-2 6 15,2 3-57-15,-1 0-59 0,11-2 0 0,6-1 0 16,1-1 0-1,-1 0-118-15,6 2-56 0,3-4-82 16,2-1-98-16,6-3-247 0,1-1-88 0,9-1-309 0,11 2 102 16,-2-8 49-16,2 8 107 0,34-15 80 15,-1 7 81-15,19-9 75 0,4-1 15 16</inkml:trace>
  <inkml:trace contextRef="#ctx0" brushRef="#br0" timeOffset="-104473.37">23340 10492 1502 0,'4'5'571'0,"-4"-5"-54"0,6 11-77 0,-6-11-74 0,7 7-15 15,-7-7-185-15,13 3-155 0,-13-3-308 16,0 0-425-1,21-14 123-15,-10 4-41 0,9-3 69 16,-2 1 54-16,6-3 23 0</inkml:trace>
  <inkml:trace contextRef="#ctx0" brushRef="#br0" timeOffset="-104104.15">24164 9836 1256 0,'13'-7'464'0,"-7"1"-22"0,-1 0-70 15,-5 6-35-15,0 0-40 0,-4-16-12 0,4 16-14 16,-22-6-20-16,6 6-31 0,-8 0 5 16,-3 3-15-16,-4 2 2 0,-5 3-2 0,-8 7 13 15,-3 4-8-15,5 3 8 16,1 3-12-16,2 2 5 0,2 3-32 15,3 2 14-15,5 1 22 0,2 3-23 0,3 0 13 16,7 6-23-16,4-9 5 0,5-1-6 16,3-2-32-16,4-3 0 0,4-1-11 0,2 1-117 15,3-4-26-15,3-1 0 0,2-2 0 0,3-4 0 16,3-2 0-16,2-2 0 0,2-3 0 0,2-3 0 16,1-2 0-16,-4-3 0 0,4-1-13 15,-3-1-282-15,4-3-155 0,-4-3-90 0,0 6-36 16,1-8-433-16,-2 1 93 0,0 0 69 0,0-1 40 15,1-1 114 1,5-3 68-16,-7 3 67 0,3 0 67 0</inkml:trace>
  <inkml:trace contextRef="#ctx0" brushRef="#br0" timeOffset="-103755.41">24444 10418 1755 0,'9'13'697'0,"-9"-13"-60"0,7 8 0 0,-7-8-91 15,9 7-9-15,-9-7-94 0,11 4-90 0,-11-4-41 16,0 0-20-16,11 8-69 0,-11-8 2 16,0 0-15-16,12 3-43 0,-12-3-37 0,0 0-56 15,15 3-25-15,-15-3-44 0,0 0-87 0,14 0-41 16,-14 0 13 0,0 0-72-16,0 0-191 0,17-6-170 15,-17 6-168-15,8-1-216 0,-8 1 108 0,13-4 64 16,-13 4 87-16,14-4 104 0,-3 2-9 15,0-2 89-15</inkml:trace>
  <inkml:trace contextRef="#ctx0" brushRef="#br0" timeOffset="-101605.33">23346 11184 982 0,'0'0'295'0,"0"0"-37"15,0 0-9-15,0 0-16 0,0 0-24 16,0 0-40-16,0 0 3 16,0 0-13-16,0 0 15 0,0 0-54 0,16-10 13 0,-16 10-5 15,0 0 0-15,0 0-8 0,0 0 24 0,0 0-16 16,3-9 33-16,-3 9-18 0,0 0 11 16,0 0 25-16,0 0 26 0,0 0 10 15,0 0 5-15,0 0 13 0,0 0-8 0,0 0-33 16,0 0 15-16,0 0 19 0,15 28-14 15,-11-13-7-15,3 0-23 0,-2 6 43 0,3 2-31 16,-1 6-4-16,4-1 4 0,-3 2-45 16,2 0 38-16,3-3 15 0,-2 4-112 0,1-2-90 15,0-1 0-15,1 2 0 16,1-5 0-16,-2-5 0 0,-1 0 0 0,0-3 0 0,-1 0 0 0,0-4 0 0,3-3 0 16,-2-2 0-16,3-3 0 0,-1-5 0 0,5-4 0 15,5-5 0-15,5-4 0 0,10-11 0 16,0-8 0-16,-1-2 0 0,-1-4 0 0,-2 1 0 31,-3-1 0-31,-2 1 0 0,-3 0 0 0,-1 4 0 0,-6 6 0 0,-4 5 0 0,-2 1 0 16,-1 6 0-16,-3 0 0 0,1 2 0 0,0 2 0 15,-2 0 0-15,-2 2-223 0,0 3-294 16,-6 6-164-16,7-5-338 0,-7 5 59 16,12-6 118-16,-12 6 69 0,13-3 49 15,-13 3 89-15,16 0 49 16,-16 0 112-16,15 1-7 0</inkml:trace>
  <inkml:trace contextRef="#ctx0" brushRef="#br0" timeOffset="-100836.11">24187 11659 1395 0,'0'0'419'0,"12"-6"-32"16,-12 6-19-16,9-7-45 0,-9 7-21 0,4-10-23 15,-4 10-38-15,0 0-8 0,0 0-36 0,-16-19 41 16,5 16-34-16,0-2 19 0,-2 4-44 16,-2 0 13-16,-2 1 13 0,-2 2-13 0,0 3 13 15,-1-1-8-15,-1 4-15 0,-2 2 22 16,3 3-24-16,0 2 19 15,2-1 9-15,2 4-37 0,2 0 11 16,2-2-13-16,2 3 5 0,1 1 0 0,4-3-15 16,3 1-13-16,4 1-82 0,2-1-64 15,4-4 0-15,6 4 0 0,5-3 0 0,4-2 0 16,5 0 0-16,-3-4 0 0,3-2 0 0,6 1 0 16,-4-5 0-16,0 2 0 0,-1-2 0 15,0-2 0-15,-4 0 0 0,-4 1 0 0,2-4 0 16,-2 1-13-16,-4-1-356 0,1-3-97 15,-3 0-158-15,2-1-441 0,-3 0 90 0,1 1 99 16,3-2 67-16,0 0 108 0,4 0 51 0,-3-2 102 16,0 2 39-16,2-1 35 15</inkml:trace>
  <inkml:trace contextRef="#ctx0" brushRef="#br0" timeOffset="-100020.33">25028 10885 1133 0,'0'0'323'0,"9"-5"-34"15,-9 5-5-15,0 0-28 0,0 0 0 0,0 0 5 16,0 0-17-16,0 0-9 0,0 0 47 15,-38 23-52-15,24-12 11 0,-3 3-14 0,-2 0 11 16,-4 5-38-16,2 4 2 0,-11 10 1 16,3-1-17-16,0 2-12 0,0 2-15 0,1 0 9 15,2 2 12-15,2-1-21 0,1 3-8 16,2 0-10 0,3 0-21-16,0-1-7 0,4-5 4 0,4-6-30 0,1 1 21 0,2-4 5 15,3 1-49-15,1 0 43 0,2-1-40 16,2 0-16-16,1 1 3 0,0-2 17 0,3-1-2 15,2 0-25-15,0-2 7 0,1-2-28 16,3-1 0-16,1 0-2 0,-1-3 17 16,3-1-28-16,-1 0-17 0,-1-4-27 0,1 1-32 15,-3-4-44-15,3 1-18 0,0-2-67 0,-1-3-45 16,-2 1-29-16,-10-4-79 0,23-4-146 16,-12 1-54-16,2-3-366 0,2-2 57 0,0-1 73 15,4 0 132-15,2-4-11 0,1 2 110 16,-2-1 43-16,1-1 114 15</inkml:trace>
  <inkml:trace contextRef="#ctx0" brushRef="#br0" timeOffset="-99353.45">25442 11222 581 0,'-3'-7'238'0,"3"7"-5"0,-11-10-1 0,-2 8 12 0,2-1-6 0,-4 2-8 15,0 1-5-15,-6 1-25 0,2 3 25 0,-3 0-12 16,-2 3 12-16,-2 3-20 0,-2 4 17 15,2 2-12-15,-10 10-7 0,8-3 1 16,5-2 19-16,0 2-26 0,4-1-2 0,0 4-14 16,1-3-14-16,5 1 7 0,2-3 0 0,5-1-21 15,-1-4 1-15,4 2-3 0,3-3-26 16,2 0 11-16,4-2-8 0,2-1-28 0,6-3-13 16,2-3 5-16,3-1-7 0,8-2 7 0,0-3-26 15,6-3 3 1,3-4-28-16,0-1 5 0,0-3-12 0,-1-1 12 15,9-7-28-15,-8 4-6 0,-8-1 22 0,-3 0-21 16,0 0-6-16,-8 1 6 0,-2 0-3 16,-2 0 1-16,-2-3-6 0,-2 4 13 0,-2-3-26 15,-3 2-23-15,-2-2 29 0,-2 1-34 16,-2 2-31-16,-2-2 1 0,-2 3-19 0,-4 1-25 16,1 3-15-16,-2-1-16 0,-3 2-23 0,1 2-36 15,-6 2-4-15,3 1-80 0,-1 2-39 16,0 0-102-16,2 2 23 0,-1-1-455 0,1 3 81 15,2 0 88-15,1 0 94 0,1 0 18 0,11-3 61 16,-15 7 34-16</inkml:trace>
  <inkml:trace contextRef="#ctx0" brushRef="#br0" timeOffset="-96854.12">25627 10891 1090 0,'0'0'409'0,"0"0"-35"0,0 0 23 16,0 0-26-16,0 0-33 0,0 0-3 15,0 0-15-15,0 0 33 0,0 0-7 0,0 0-8 16,0 0-41-16,0 0 5 0,0 0-13 16,0 0-36-16,0 0 14 0,0 0-32 0,0 0-7 15,0 0-13-15,0 0-46 0,0 0 23 0,32 23-23 16,-23-14-33-16,5 2 17 0,1 4-25 16,4 5-5-16,12 9-10 0,3 1-3 0,1 2 7 15,-1 4-93 1,5-1-24-16,-4 6 0 15,8 9 0-15,-3 2 0 0,-7-8 0 0,-6 2 0 0,1-3 0 16,-4 3 0-16,-3-1 0 0,-5 0 0 0,-1-2 0 16,-6-4 0-16,-4-6 0 0,-3-5 0 15,-2 0 0-15,-2 0 0 0,0-3 0 0,-7 4 0 16,2-6 0-16,-7 2 0 16,3-5 0-16,-5-2 0 0,1-2 0 0,-4-4 0 0,2 0 0 15,-3-4-67-15,5 1-115 0,-4-4-58 0,1-1-27 16,2-1-24-16,2 0-37 0,-1-2-56 0,1-2-69 15,1 0-126-15,13 1-296 0,-16-4 46 0,16 4 89 16,-5-6 57-16,5 6 104 16,0 0 52-16,0 0 74 0,21-20-13 0</inkml:trace>
  <inkml:trace contextRef="#ctx0" brushRef="#br0" timeOffset="-96369.91">26571 11292 1558 0,'-11'-4'566'0,"11"4"-28"0,0 0-37 15,0 0-30-15,0 0-46 0,0 0-38 16,0 0-55-16,0 0-19 0,0 0-21 0,0 0-26 16,27-15-67-16,-15 12 4 0,3 0-17 0,3 0 6 15,2-3-28-15,7 2 0 0,2-2-36 0,7 0-15 16,1 0-16-16,3 0-33 0,0 0-26 0,3 1-66 16,-5 0-18-16,-2 1-61 15,-5-1-50-15,0 1-93 0,-8 2-75 0,-3 0-152 0,-2 1-444 16,-1 2 74-16,-7 0 76 0,3 4 62 15,-5-1 110-15,-8-4 3 16,13 12 84-16,-9-6 41 0</inkml:trace>
  <inkml:trace contextRef="#ctx0" brushRef="#br0" timeOffset="-96051.02">26744 11457 1105 0,'-11'4'520'15,"11"-4"-24"-15,0 0-25 0,-9 4 23 0,9-4-51 16,0 0-20-16,0 0-42 0,0 0 0 0,0 0-40 16,0 0-1-16,0 0-20 15,0 0-6-15,0 0-26 16,0 0-32-16,0 0-36 0,38-7-18 0,-27 4-10 0,3 2-18 16,5-2-23-16,2 1-5 0,0 1-46 15,8-1 25-15,-7 2-43 0,5 0-28 0,4 1-41 16,-4 0 7-16,2 0-61 0,-6 0-33 15,0 0-54-15,-2 2-33 0,-2-2-70 0,-4-1-42 16,2 0-129-16,-5 2-251 0,2-4-312 0,-1 0 69 16,0-2 115-16,-3 1 49 0,3 0 110 15,1-2 16-15,-3 0 78 0,3 0 22 0,-1 0 60 16</inkml:trace>
  <inkml:trace contextRef="#ctx0" brushRef="#br0" timeOffset="-94262.64">28181 11111 542 0,'0'0'256'0,"-6"-8"-18"16,6 8-15-16,0 0 7 0,0 0-5 0,0 0 3 16,0 0 8-16,0 0-16 15,0 0-10 1,0 0-26-16,0 0 18 0,0 0-2 0,0 0-18 0,0 0-8 16,0 0-23-16,0 0-36 0,0 0-18 15,0 0 6-15,0 0 2 0,0 0-11 0,0 0-19 16,0 0 6-16,0 0-9 0,0 0-26 0,0 0 49 15,0 0-54-15,0 0 20 0,0-11-22 16,0 11 9-16,0 0-14 0,0 0 4 0,0 0-12 16,-6-8 9-16,6 8 11 15,0 0-12-15,-15-4-4 0,15 4 22 16,-17 0-24-16,3 1 10 0,-1 1-2 0,-3 1 15 16,-3 2-5-16,-3 2 8 0,-1 0-10 0,-2 5 14 15,-3 2 24-15,0 3-5 0,-8 7-8 16,1 3 23-16,1 3 16 0,5 6 10 0,3 2 2 15,2 3 8-15,6 3-8 0,2-1 3 16,4 2 13-16,8-4-13 0,3-5 15 0,6-1 33 16,3 1 3-16,9 9-12 0,6-6-6 0,8-1-36 15,3-6 24-15,5-5-40 0,7-4 7 16,5-5-37-16,5-6 3 0,5-6-36 0,6-6-41 16,2-6 0-16,0-5 0 0,12-8 0 0,-3-5 0 15,0-5 0-15,-8 0 0 0,-1-8 0 16,-4-1 0-16,-8-8 0 0,-4-1 0 15,-9-6 0-15,-11 8 0 0,-5-2 0 0,-5-1 0 0,-7-2 0 16,-7-2 0-16,-3 7 0 0,-8 8 0 0,-6-9 0 16,-9 5-31-16,-6 3-72 0,-6 8-37 0,-8 4-17 15,-5 7 6-15,-2 4-20 0,2 8-24 16,2 3 6-16,-3 3-29 0,0 3-9 0,-13 5-60 16,1 1-71-16,8-3-126 0,-3 7 0 0,8-1-386 15,9-1 79-15,8-3 69 16,2 4 74-16,3-3 65 0,4 2 89 0,1-3 41 0</inkml:trace>
  <inkml:trace contextRef="#ctx0" brushRef="#br0" timeOffset="-91254.78">25581 11038 834 0,'0'0'246'0,"0"0"-24"0,0 0-35 0,19 4-23 16,-19-4-5-16,0 0-18 0,0 0-26 0,0 0 2 16,0 0 37-16,0 0-64 15,0 0 17-15,0 0-15 0,0 0 29 0,0 0-1 0,0 0-10 0,0 0-26 16,0 0 34-16,0 0-28 0,13 4 28 15,-13-4-42-15,0 0 29 0,0 0-41 0,0 0 18 16,0 0-18-16,1 12 3 0,-1-12 4 0,0 0 4 16,-1 15-6-16,1-15 25 0,-3 15-22 15,3-15 25-15,-3 19-51 0,3-9 41 0,-2 2-35 16,0 1-1-16,1 0-18 0,-1 1-48 0,0-2-24 16,0 4-58-16,-2-5-123 15,1 12-154-15,0-11-401 0,2-2 50 0,1-10 88 0,1 14 66 16,-1-14 44-16,8 8 74 15</inkml:trace>
  <inkml:trace contextRef="#ctx0" brushRef="#br0" timeOffset="-91054.85">25743 11210 1668 0,'0'0'525'0,"0"0"-92"0,0 0-31 0,0 0-29 15,0 0-19-15,0 0-50 0,0 0-22 16,0 0-49-16,0 0-49 0,0 0-59 0,-27-13-50 16,17 9-42-16,-1-3-38 0,-2 1-69 15,-4-1-162-15,2 1-153 0,-1-1-435 0,-1 1 56 0,2 0 92 0,5 1 75 0,1 0 109 16,-1-2 54-16,10 7-40 16</inkml:trace>
  <inkml:trace contextRef="#ctx0" brushRef="#br0" timeOffset="-70345.2">22556 12875 1054 0,'15'-6'440'15,"-6"2"-28"-15,-9 4-48 0,14-7-18 0,-9 2-24 16,-5 5-33-16,9-10-43 0,-3 5 2 0,-6 5-30 16,8-14-54-16,-8 14 23 0,0-15-29 15,0 15-17-15,-7-19-13 0,-3 11-18 0,-1-2-5 16,-5 0-3-16,-5 3 3 0,-2 0-18 16,-5 3-5-16,-3 1-23 0,0 5 26 0,-3 1-19 15,-7 4 14-15,-10 6 7 0,2 4-18 0,5 4 0 16,-1 0 10-16,3 5 11 0,7 2-13 15,4 1 2-15,1 1-2 0,11-3-24 0,3-4 34 16,6-3 0-16,3-1 6 0,6-3-14 16,1-2 23-16,5-5-58 0,8 0 35 15,3-2-28-15,3-5-25 0,4-2 10 0,8-2 10 0,7-5 3 0,13-8-26 0,1-1 30 16,-2-4-35-16,-2 0-28 0,0-4 20 16,-7-1-12-16,-1 0 12 0,-4-1 23 0,-9 4-17 15,-4 0-14-15,-2 0-12 16,-4-2 0-16,0 0-6 0,-7 3-2 0,1-1-5 0,-2 2-2 15,-1 0 22-15,-3 3 8 0,0 4-30 0,-1-2-11 16,-2 4-3-16,-1 4 19 0,-1 7 20 31,0 0 5-31,0 0 10 0,0 0-15 0,-18 23 39 16,9-1-6-16,1 5-33 0,-2 5 16 16,3 0 32-16,1 3-15 0,2 0-4 0,2-2-17 15,2-4 24-15,3-1-20 0,2-3-19 0,-1-2-2 0,3-3-21 16,3-5-61-16,0-4-25 0,1-2-68 15,2-5-124-15,-1-5-167 0,5-5-105 0,2-4-333 16,5-6 70-16,1-1 137 0,9-14 75 16,-1 2 10-16,1-3 54 0,-3-1 67 0,-3-5 37 15</inkml:trace>
  <inkml:trace contextRef="#ctx0" brushRef="#br0" timeOffset="-70026.34">23023 12304 1295 0,'-4'11'553'0,"1"4"28"0,1 5-82 16,-3 3-46-16,1 4-21 0,-2 3-48 15,2 5-7-15,0 4-65 0,-2 14-13 0,2-2-20 16,1 3-23-16,0-2-2 0,2-7-39 16,1-6 5-16,1-3 8 0,1-1-36 0,3-3 51 15,0-5-33-15,4 2 5 0,0-8-41 16,2-3 31-16,5-5-80 0,0-7 59 15,3-4-178-15,4-4-6 0,5-8 0 0,12-12 0 0,-5-7 0 16,2-6 0-16,-2-2 0 0,-5-4 0 16,-2 0 0-16,-2 0 0 0,-5 3 0 15,-4-3 0-15,-5 9 0 0,-2 6 0 0,-1 4-239 0,-2 5-50 0,-3 0-82 16,0 2-77-16,1 4-87 0,-3 3-281 0,3 1-126 16,-5 7 115-16,0 0 85 0,12-3 35 15,-12 3 113-15,0 0 69 0,14 16 62 0,-8-7-46 16</inkml:trace>
  <inkml:trace contextRef="#ctx0" brushRef="#br0" timeOffset="-69707.27">23631 12821 1474 0,'16'-4'494'0,"-16"4"-54"16,10-1-61-16,-10 1-56 0,0 0-16 15,0 0-16-15,0 0-24 0,0 0-32 0,0 0-35 16,-41 8 25-16,18-2-7 0,-2 4-16 16,-5 3-20-16,-1 0 35 0,-9 8-56 0,9-4 3 15,-4 7 36-15,6-4-29 0,6-3-14 16,1 2-1-16,7-2-16 0,2-1-17 0,2 1 13 16,2-1-21-16,5-4-12 0,1 1 7 0,3-13-8 15,7 19-20-15,0-12-10 0,6-1-44 16,3-1-33-16,2-2-64 15,-1-3-54-15,4-1-21 0,2-1-43 0,-2-2-71 16,-1-1-100-16,-2 0-139 0,0 0-417 16,-1 0 49-16,-1 0 148 0,-2 1 36 0,-1 2 36 15,-2-3 39-15,2 0 84 0,-3 2 48 16</inkml:trace>
  <inkml:trace contextRef="#ctx0" brushRef="#br0" timeOffset="-69372.55">23675 13183 1484 0,'0'0'443'0,"11"1"-31"0,-11-1-38 15,0 0-34-15,0 0-45 0,0 0-6 0,0 0-15 16,0 0-46-16,-50 14-37 0,11-8-14 15,-20 2-8-15,-3 3-13 0,-2-4-20 0,-2 0 15 16,2 0-41-16,-1-1 0 0,1-3-2 16,2-1-24-16,9 0 39 0,6 0-57 15,-18-1-22-15,4 3 10 0,0 1-11 0,-1 0 8 16,3 0-66-16,2 1-13 16,8-1-141-16,6 1-23 15,-12 1-87-15,9-2-10 0,9 1-169 0,4-4-367 0,5 1 63 0,4-1 93 16,4-1 68-16,3 0 112 0,3 1-23 15,0-2 74-15</inkml:trace>
  <inkml:trace contextRef="#ctx0" brushRef="#br0" timeOffset="-68829.4">22768 13650 1290 0,'11'-2'437'0,"-11"2"4"16,15-7-91-16,-15 7-14 0,13-6-34 0,-9 1 7 16,-4 5-66-16,3-11-22 0,-3 11-17 15,-7-14-12-15,-3 9-12 0,-3-4-24 16,-5 6 20-16,-2-1-22 0,-4 3 17 15,-5 3-43-15,-3 2-7 0,-3 5-11 0,-14 6-10 16,2 4 5-16,3 2 17 0,2 4-4 16,1 0-28-16,7 4-1 0,3-2-12 0,9-3-15 0,6-4 35 0,6-4-38 0,1-2 28 15,7-1-13-15,3-4 16 0,-1-9-50 0,20 16 7 16,-2-13 17-16,1-3-3 16,7-3-20-16,8-4 5 0,0-7-18 0,16-6 26 0,-4-3-49 15,-1-5 28-15,-2-3-22 16,1-1 12-16,-6 0 18 0,-3-1-54 0,-1 4 26 0,-8 4 22 15,-4 3-19-15,-5 2 9 0,0-1-30 0,-3 3-13 16,-1 2 11-16,-5-2-6 16,0 2-18-16,-3 3 26 0,1 1 5 0,-3 4-18 15,-2-1 8 1,-1 9-13-16,0 0 5 0,0 0 31 16,0 0-21-16,0 0 49 0,-27 31-31 0,13-4-2 0,1 1 15 15,-5 16-13-15,5-9 11 0,-1 8-34 16,3-10 15-16,4-4 1 0,2-4 23 0,0-1-44 15,3-4 0-15,1-1-26 0,1-3-76 0,3-2-49 16,2-2-64-16,3-6-97 0,-8-6-151 16,21 2-126-16,-6-6-294 0,4-3 100 0,5-2 71 15,5-5 49-15,12-6 100 0,-1-3 77 16,1-2 31-16,-3-1 19 0</inkml:trace>
  <inkml:trace contextRef="#ctx0" brushRef="#br0" timeOffset="-68543.41">23334 13437 778 0,'-24'0'355'0,"24"0"-6"0,-18 9 11 0,7-4-29 15,-2 4-19-15,-1 0 10 0,1 2-22 16,-4 3-3-16,3 1 7 0,-3 2-27 0,0 5-24 16,0-1 16-16,-1 1-41 0,2 1 23 15,1 0-31-15,0-1-13 0,4-3-12 16,0 1-16-16,2 0 5 0,2-4-15 0,3 0 5 0,-1 2-20 15,0-2-21-15,5-3 3 0,2 0-44 16,1-2 0-16,6 1 0 0,1-2-23 16,3-3-20-16,7 0-8 0,-1-2-62 0,8-2-32 0,-2-2-60 0,0-1-56 15,2-1-44-15,-1-6-66 0,0-1-88 16,2-3-136-16,18-7-83 0,-24 4-254 0,-1 0 50 16,-5 1 98-16,-1-1 42 0,0 1 90 15,-3-2 48-15,-2 0 77 0</inkml:trace>
  <inkml:trace contextRef="#ctx0" brushRef="#br0" timeOffset="-68392.51">23485 13587 977 0,'-6'-4'346'0,"6"4"10"0,0 0-11 0,-22 4 6 16,22-4-16-16,-25 6-38 0,8-1-5 15,-3 0-49-15,-4 0-7 16,-4 0-39-16,-3 0-39 0,0-1-40 16,-2-3-64-16,1 0-49 0,-1-1-105 0,-5-2-135 15,3 3-119-15,-2-6-347 0,4-1 61 0,7-1 49 16,3 2 46-16,4 0 51 0,1-2 56 0</inkml:trace>
  <inkml:trace contextRef="#ctx0" brushRef="#br0" timeOffset="-25651.45">26984 4822 547 0,'0'0'167'0,"-2"-8"-34"0,2 8-23 0,0 0-5 15,0 0-8-15,0 0-18 0,0 0 3 0,-4-9 3 16,4 9-21-16,0 0 0 0,0 0-13 15,0 0 0-15,0 0-18 16,0 0-2-16,0 0-10 0,0 0 12 0,0 0-20 0,0 0 15 0,0 0 0 0,-5-8 0 16,5 8 8-16,0 0-16 0,0 0-9 15,0 0 12-15,0 0-10 0,0 0 17 0,0 0-4 16,0 0 12-16,-14-1-56 0,14 1 31 16,0 0-5-16,0 0 5 0,-11-3 7 0,11 3-5 15,0 0 21-15,-10-2 21 0,10 2-27 31,0 0 22-31,0 0 6 0,0 0-1 0,-12-3 4 16,12 3 1-16,0 0-14 0,0 0-15 0,0 0 16 16,0 0 0-16,0 0-16 0,-11-1 18 15,11 1 6-15,0 0 14 0,0 0 3 0,0 0-10 16,0 0 23-16,0 0 26 0,0 0-8 0,0 0 13 0,0 0-11 16,0 0 24-16,0 0-29 0,0 0 24 0,0 0-42 15,0 0-2-15,0 0 0 0,0 0-18 16,0 0 5-16,0 0-10 0,0 0-5 0,0 0-3 15,0 0-13-15,0 0 24 0,0 0-44 0,0 0 20 16,0 0-10-16,0 0 3 16,0 0-13-16,0 0 25 0,36-1-32 0,-36 1 4 0,0 0-13 15,20 0 21-15,-20 0-12 0,17 0-16 16,-17 0 20-16,19-1 8 0,-8 1 0 16,-11 0-18-16,22-3-7 15,-13 3 14-15,-9 0-22 0,23-1 26 16,-12 1-11-16,3-1 2 0,-14 1-9 0,23-1-16 0,-10-1 28 15,-2 1-12-15,3 0-1 0,-1 0-7 0,3 1 38 16,-16 0-36-16,27-2 29 16,-12 1-16-16,1 0-15 0,-3-1 17 0,4 2-17 0,-2-1 10 15,1 1-5-15,-1-1 13 0,1 1-29 0,0 0 31 0,0-2-22 16,-1 2 1-16,-1 0 16 0,-14 0 6 16,29 0-32-16,-16 0 31 0,1 0-4 0,0 0 4 15,-14 0-20-15,29 2 15 0,-17-1-8 0,-12-1 11 16,26 1 7-16,-12-1-25 0,-1 0 10 15,-13 0-3 1,24 2-9-16,-13-2 50 0,-11 0-53 0,23 0 22 0,-10 0-14 0,-13 0 7 16,25 0 0-16,-11 0-3 0,-1 0-15 0,1 0 26 15,0 1 12-15,-14-1 3 0,28 0-30 16,-15 0-6-16,1 0-13 0,-14 0 26 0,27 0 0 16,-16 0 5-16,2-1-15 0,-13 1 33 15,23 0-41-15,-23 0 18 0,21 1-13 0,-11-2 11 16,-10 1 4-16,21 0 11 0,-12-2-3 15,-9 2-25-15,20-1 15 0,-20 1 8 0,18-1-8 16,-18 1 5-16,19-3-13 0,-11 3 8 16,-8 0-2-16,19-2 25 15,-19 2-34-15,17-1 6 16,-7 0 8-16,-10 1-1 0,15-2 1 0,-15 2-23 0,20-1 4 0,-11 1 1 16,-9 0 10-16,22-1 2 0,-22 1 8 15,24 0 0-15,-11-2 6 0,-1 2-27 0,-12 0-7 16,26 0 18-16,-12 0-18 0,1-1 0 15,-1 1-13-15,-1 0 11 0,3 0 14 0,-16 0 4 16,26 0-24-16,-14 0 26 0,1 0-8 16,-13 0-15-16,25 0-5 0,-14 0 22 15,-11 0 9-15,25 0-1 0,-12 1 8 0,-13-1-7 16,23 3-16-16,-12-2 8 0,-11-1-3 16,20 0-3-16,-20 0 14 0,19 2-13 15,-19-2 4-15,20 0 29 0,-20 0-28 16,15 0 0-16,-15 0 5 0,19-2 2 15,-19 2-17-15,17-1 4 0,-17 1 26 0,14-3-12 16,-14 3 15-16,15-1-8 0,-15 1-8 0,12-2 19 16,-12 2-24-16,13-3 5 0,-13 3 3 0,13-2 3 15,-13 2-21-15,0 0 28 0,12-4-12 0,-12 4 4 16,0 0-4-16,0 0 7 16,13-3-10-16,-13 3 18 0,0 0-21 0,0 0 5 0,11-2 11 15,-11 2-11-15,0 0-4 0,0 0 7 0,0 0-16 16,0 0 1-1,0 0 5-15,0 0 2 0,11-4-2 0,-11 4 7 0,0 0-10 0,0 0 26 0,0 0-38 16,0 0 20-16,0 0-11 0,0 0 42 16,0 0-44-16,0 0 20 0,0 0 4 0,0 0-12 15,0 0-6-15,0 0 24 0,0 0-27 16,-42 2-8-16,42-2 15 0,-18 1 21 0,18-1-15 16,-21 0 20-16,9 1-16 0,-1-1 3 0,-2 0-30 15,0 0 22-15,-1 0 11 0,3 1-16 31,-2-1 8-31,0 0 8 0,0 1-3 0,1-2-10 0,-2 2 18 0,16-1-8 0,-29 0-13 16,16 2 13-16,-1-1-23 16,-1-1 21-16,2 1-6 15,-2 0 13-15,-3-1-15 0,7 2 3 0,-7-1-3 0,5 0 10 16,-2 1-21-16,0 1 9 0,0-3-6 0,-1 1 15 16,3 2-7-16,-3-2 3 0,1 2 12 0,-4-2-15 15,1 1-10-15,2-1 30 0,0 1-18 16,-1 0 6-16,0 0-8 0,-2 0 10 15,3 1-5-15,-1-1 23 0,-1 2-28 0,1-1 5 16,2 0-13-16,-2 1 10 0,1 1 11 0,1-2 2 16,-2 1-5-16,1 0 3 0,4 0-10 0,-1-1-11 15,-3 1 13-15,3 0 10 0,0-1-18 16,-3 1 3-16,2-2 3 16,1 2 4-16,-1-2 6 0,3 1-6 15,-2-1 1-15,-1 1 10 0,1-2-21 16,-1 2 0-16,3 0 8 0,-3-2 6 0,1 1-12 15,0 0 9-15,1 1 0 0,-1-1 4 0,1 0-4 16,0 1 7-16,12-3-12 0,-24 4 4 16,12-3-7-16,0 2 2 0,1-1-7 0,11-2 26 15,-23 3-16-15,12-2-3 0,11-1-2 16,-20 3 33-16,9-2-33 0,11-1 30 0,-23 1-25 16,14 0-7-16,-5 0 4 0,3 1 6 0,11-2-6 15,-27 1-4-15,14 1-1 16,-1 0-5-16,3-1-2 0,-1 0 15 0,12-1 0 15,-24 2 20-15,11 1-22 0,2-3 4 0,-4 1-4 0,2-1-3 0,-1 2 7 16,14-2-4-16,-30 1 17 0,16-1 5 16,-1 1-4-16,1 1-9 0,14-2-14 0,-29 1-14 15,16 0 11-15,-2 0 15 0,0 0-7 0,-1 0 4 16,1-1-4-16,-1 2 4 0,3-2-17 16,-3 1 12-16,2-1 3 0,-1 0-5 15,-1 0-8-15,-2 0 8 0,4 0 13 0,-2 0 0 16,1-1-14-16,2-1 45 0,-1 2-52 15,-1 0 8-15,1-1-8 0,3 0 13 0,11 1-13 16,-25 0 11-16,12-1-9 0,13 1 14 16,-20 0-18-16,9 0 12 15,-1-1-7-15,12 1 0 0,-21 0 5 0,10-1 17 0,11 1-22 16,-20-3-16-16,9 3 19 0,11 0-16 16,-21-3-8-16,11 2 5 0,10 1 3 15,-16-2 8-15,6 1 0 0,10 1 12 0,-15-4-25 0,4 2 41 16,11 2-39-16,-13-2 13 0,13 2 6 15,-11-3-11-15,11 3-18 0,-12-2 13 16,12 2-3-16,-11-2-22 0,11 2-9 0,-11-3 1 16,11 3 2-16,0 0-12 0,-16-5-24 15,16 5 11-15,-7-2-34 0,7 2 11 0,0 0-18 16,-12-4 12-16,12 4-43 16,0 0 10-16,-11-4-10 0,11 4 26 15,0 0 10-15,-8-5 17 0,8 5-7 0,0 0 36 16,0 0-15-16,0 0 15 0,-14-4 23 15,14 4 0-15,0 0-3 0,0 0 34 0,0 0 12 16,-7-4 21-16,7 4-21 0,0 0 37 0,0 0-11 16,0 0 5-16,0 0-5 0,0 0 10 15,-8-3 0-15,8 3 29 0,0 0 15 0,0 0-8 16,0 0 25-16,0 0-1 0,0 0 4 16,0 0 18-16,0 0-10 0,-5-9 15 0,5 9-28 15,0 0 24-15,0 0-17 0,0 0 22 16,0 0-32-16,0 0 3 0,0 0-15 0,0 0 13 0,0 0-24 0,13-15-17 15,-13 15 12-15,0 0-17 0,7-6 0 16,-7 6 4-16,7-7-4 0,-7 7-11 16,9-6 3-16,-9 6-6 0,13-7-17 0,-3 3 28 15,-1 0-20-15,1 0 12 0,2 1-23 0,1-2 3 16,0 1-3-16,3 2 3 0,0-2-8 16,2 1 16-16,-2 0-37 0,2 1 37 0,-2 1-8 15,3 0 20-15,-2-2-31 0,2 2 6 16,-3-2 7-16,-3 2-17 0,4 1 4 0,1-2 14 15,-1 1-9-15,-2-1 6 0,0 1-10 16,1-2 12 0,-1 2-22-16,6 0 7 0,-4 0-8 0,3-1 5 0,-6 1-7 15,6 0 25-15,-4 1 3 0,0-1-15 0,2 0-13 16,-3 1 7-16,3-2 6 0,-4 2 7 16,2-1-2-16,1 2 7 0,-3-1-25 0,1 0 20 15,0 0-23-15,-15 0 5 0,29 0 8 16,-16 0-5-16,-2 2 0 0,-11-2 18 0,27 0-3 15,-13 0 11-15,-3 1-11 0,-11-1 23 0,25-1-23 16,-14 1-4-16,3 0 1 0,-14 0 14 16,27-2-8-16,-15 1 4 0,1 0-22 0,1 0 21 15,0-1-24-15,0 1 8 16,1 0 5-16,-1 0 5 0,-1-1-7 16,3 1 30-16,-3 0-33 0,-13 1 3 0,25-2 10 15,-12 2-11-15,1-2 1 0,-3 2 9 16,-11 0-12-16,25-3 3 0,-14 2-3 0,-1-1 23 15,-10 2-33-15,24-3 38 0,-13 2-41 16,0-2 29-16,-11 3-22 0,25-3 6 0,-12 2 0 16,1-2 13-16,-3 3-10 0,6-3-6 0,-4 3 11 15,2-1-11-15,-2 0-4 0,2 1-1 16,-2-1-2-16,-13 1 15 0,27 0-15 0,-14-2 22 16,3 1-17-16,-16 1 31 0,29 1-52 0,-16-1 42 15,1 0-27-15,0-1 19 16,0 1-16-16,0 0 8 0,-1-1-2 0,-13 1-11 0,28 1 21 0,-12 0 5 0,-3-1-16 15,3 0-12-15,0 2 17 0,1-1 8 16,-1 0-17-16,2 3 9 0,0-1-9 0,-4-2 17 16,1 1-36-16,-1 1 21 15,-1-1-20-15,1 2-11 0,-3-1-15 0,3 1-1 16,-3 0-27-16,0 1-49 0,-1 0-43 0,-10-5-52 16,17 9-79-16,-9-3 15 0,0-1-458 15,-8-5 85-15,11 5 48 0,-11-5 67 0,14 0 82 16</inkml:trace>
  <inkml:trace contextRef="#ctx0" brushRef="#br0" timeOffset="-5465.98">24744 4471 519 0,'0'0'149'0,"0"0"-24"15,0 0 39-15,0 0-8 16,0 0 13-16,0 0-8 0,0 0 0 15,0 0 3-15,0 0-10 0,0 0-24 16,0 0 29-16,0 0-23 0,0 0-11 0,0 0-5 16,0 0 11-16,0 0-8 0,0 0 10 15,0 0-23-15,0 0-5 0,0 0-8 0,0 0-15 16,0 0-10-16,0 0 20 0,0 0-5 0,28 20 23 16,-21-14-33-16,0 3-5 0,4 2 7 15,0 2 21-15,4 0-3 0,2 4 16 0,0-1-44 16,2 3 46-16,3 0-46 0,0 3-8 15,-1-2 6-15,2 0-6 0,-2 0 11 0,2-2-5 16,-1 0-21-16,-4-3 0 0,-2-1-21 16,-1 0-2-16,-1-4 11 0,-3 0 2 0,1-2-8 0,-3 0-21 0,0-2 14 15,-3 1-39-15,2-1 26 0,-8-6-6 0,10 10 14 16,-10-10-1-16,7 10 0 0,-7-10-25 16,4 7 13-16,-4-7 7 0,7 7-15 0,-7-7 0 15,0 0 10-15,5 13 13 0,-5-13-13 0,0 0 10 16,0 0-20-16,-5 16 25 0,5-16-45 15,-7 9 30-15,7-9 0 0,-10 8-10 0,3-2 38 16,-3-1-40-16,2 1-4 16,-4 1 19-16,0-3-5 0,-1 4 2 0,-2-2-8 0,-1 1 11 15,0 0-34-15,1 1 16 16,-1-1 13-16,2-1-9 16,0 0 9-16,1 1-13 0,-1-1 15 0,1-2-8 0,3 3-2 15,-2-2 10-15,3 0-20 0,-1 2 5 0,2-4-39 16,8-3 18-16,-16 9-20 0,12-5-21 15,4-4-48-15,-14 7-54 0,14-7-64 16,-13 5-82-16,13-5-66 0,-13 2-341 0,13-2 105 16,0 0-8-16,0 0 108 0,-16-3-8 0,16 3 85 15</inkml:trace>
  <inkml:trace contextRef="#ctx0" brushRef="#br0" timeOffset="30212.85">24014 845 483 0,'0'0'210'0,"0"0"-15"0,7-6-34 0,-7 6-13 15,0 0-4-15,7-8-26 0,-7 8 4 0,0 0 4 16,6-8-16-16,-6 8 8 16,0 0 4-16,0 0-29 0,8-9 12 0,-8 9 7 15,0 0-17-15,0 0-13 16,0 0-10-16,0 0-1 16,6-7 1-16,-6 7 20 0,0 0 3 0,0 0-11 0,0 0 21 15,0 0 3-15,0 0-14 0,0 0 16 0,-32 12-17 16,23-5-1-16,-5 1-10 0,3 3 30 15,-5 3-22-15,2 0-8 0,-3 4-5 16,1 0-3-16,-2 3-13 0,2 2 11 0,0 2 12 16,1-1-17-16,0 2-1 0,2 0 11 15,-1 1-13-15,4-6 8 0,2 1-3 0,-1 1 3 16,4 0-1-16,0-1 32 0,2-2-29 16,2-1-5-16,1 0 3 0,1-3-6 0,1 0-12 15,2-1 15-15,3 0 13 0,2-4-31 16,2 1-25-16,0-6 7 0,5-1-2 0,0-1 25 0,3-2-15 0,2-1-2 0,1-1-24 31,0-1 3-31,1 0-8 0,1-2 11 0,-3 2 27 16,3-2-38-16,-1 0-7 15,-1-1-6-15,-3 1-63 0,0-1-6 0,-1-2-66 16,-3 1-44-16,-2-2-58 0,2 0-98 16,-5-2-92-16,8-2-69 0,-9 0-272 0,0 0 88 15,-2 1 81-15,2-1 26 0,0 0 54 0,0-1 82 0</inkml:trace>
  <inkml:trace contextRef="#ctx0" brushRef="#br0" timeOffset="31330">24156 521 573 0,'0'0'156'0,"0"0"-13"16,0 0 3-16,0 0 41 0,0 0 10 31,0 0-20-31,0 0 7 0,0 0 16 0,0 0-24 16,0 0 29-16,0 0-21 0,0 0 31 0,0 0-56 16,0 0 18-16,0 0-18 0,-6 21-24 0,6-21 9 15,0 0-19-15,0 0 3 0,0 0-3 0,0 0-9 16,0 0-14-16,0 0-7 0,0 0 27 15,0 0-32-15,0 0-5 0,0 0-21 0,0 0-3 0,0 0-10 16,0 0 3-16,0 0-46 0,0 0-34 0,0 0-35 16,0 0-19-16,0 0-53 15,0 0 8-15,0 0 2 0,0 0-54 0,0 0-58 16,0 0-39-16,0 0-49 0,0 0 37 0,0 0-16 16,0 0-303-16,-10 4 27 0,10-4 81 15,-4 13 14-15,4-13 65 0</inkml:trace>
  <inkml:trace contextRef="#ctx0" brushRef="#br0" timeOffset="31947.84">24403 1263 778 0,'0'0'335'0,"0"0"-36"0,0 0 1 0,0 0-34 16,0 0 16-16,0 0-19 0,14 28 16 0,-14-16-46 15,-1 2 3-15,1 0-1 16,-3 5-25-16,0-2-5 0,-1 2 5 16,-1 4-16-16,-2-1-22 0,1 0-16 0,0-2 13 0,-4 3 8 15,3-3-47-15,-3-1-20 16,3-1-5-16,-2-2-8 15,2-1 1-15,0-3-14 0,0 1-17 0,-1-3 12 0,3-2-20 0,0 1 28 16,-1-3-10-16,6-6 58 0,-9 13 6 16,9-13 13-16,-5 8-3 0,5-8-18 15,0 0 13-15,0 0-23 0,0 0-26 16,20 8-5-16,-20-8-28 0,25-2 33 0,-11-1-40 16,6 0 2-16,0 2-6 0,2-2 4 0,0 1 7 15,0 0-49-15,2-1 28 0,-1 1 14 16,1 0-50-16,-1 1 37 0,-2-1-41 0,2 2-6 15,-2 0-35-15,-4 0-24 0,1 0 3 16,0 0-28-16,-2 1-2 16,-2-1-65-16,-14 0-20 0,24 0-67 0,-14-1-63 15,-10 1-216-15,17-3-25 0,-9 0-98 0,-8 3-206 16,15-4 60-16,-7 0 101 0,2-1 32 16,1 0 124-16,-4-3 18 0,1 2 99 0,4-6 0 15</inkml:trace>
  <inkml:trace contextRef="#ctx0" brushRef="#br0" timeOffset="32498.08">25246 446 606 0,'0'0'243'0,"-29"8"-2"0,20-2 17 0,-5 5-2 16,-1 2-15-16,-2 4-5 0,-3 3 25 16,0 3-26-16,-7 9 3 0,1 2-20 0,0 4-16 15,2 1-20-15,4 1 5 0,-1 2-19 16,3-1 1-16,1 1-23 0,3 0 10 16,3-6-48-16,2-4 12 0,2 0-25 0,1 0-16 15,3 1 16-15,-1-1-23 0,3-3-3 0,-1-2 0 16,4 0-31-16,-1 0 26 0,5-2-18 15,-3 0 0-15,6-2-7 0,-3 1 22 0,1-2-48 16,5-3 13-16,-3 1 22 16,3-5-37-16,2 3-11 0,-1-3 12 15,2-1-4-15,2 0 5 0,-3-3-18 0,0-1-21 16,2-2-25-16,1 0-23 0,-1-2-13 0,-1 1-16 16,2-4-45-16,-3 1-62 15,3-4-95-15,-6 0-107 0,-11 0-233 0,27-5-102 0,-14 0 86 16,5-2 80-16,-3-1 82 0,0 0 18 0</inkml:trace>
  <inkml:trace contextRef="#ctx0" brushRef="#br0" timeOffset="33264.24">25624 789 657 0,'-21'-2'185'0,"21"2"7"15,-18 10-13-15,4 0-13 0,-3 2 26 0,-3 0-8 0,4-1-4 0,-4 6 12 16,4-2 15-16,-2 7-20 0,-1 1-3 0,3 0-18 16,1 2 11-16,4 2-5 0,3-5-14 15,2 1-7-15,2-2-2 0,4 0 17 16,0-2-10-16,4 0-5 0,4 1-38 0,-1-6 38 15,1-1-20-15,6-3-14 0,-1-2 9 0,-2 0-24 16,3-4 11-16,1-3-34 0,1-1-2 16,0-2-16-16,2-4 6 0,-2-3-11 0,4-2 3 15,-2-3-5-15,2-5 2 0,-2-1 5 16,-5 1-43-16,1-1-20 0,-3 0 4 16,-2 0-30-16,-4 3-23 15,-2-2-44-15,-1 0-33 0,-2 0-79 0,-3 0-69 16,-4-1-88-16,1 6-61 0,-2-5-343 0,2 4 77 15,-1 2 74-15,0 1 49 0,5 2 66 0,-2 1 39 16,2 1 56-16</inkml:trace>
  <inkml:trace contextRef="#ctx0" brushRef="#br0" timeOffset="33688.61">25765 552 1315 0,'20'10'435'0,"-2"1"-46"0,0 1-35 0,2-2-27 0,-1 5-58 16,2 3-13-16,2 2-13 16,6 10-7-16,0 4-37 0,-2 2 4 0,0 5-37 15,-5 1-18-15,-1 1 11 0,-3 2-18 0,-3-2-13 0,-3-5-28 16,-3-4 30-16,-3-2-50 0,1 0-11 0,-3 0 33 16,0 1-28-16,-2-7-5 0,-2 2-15 0,0-1 28 15,-2-1-26-15,-2-2-28 0,0 1-35 16,0-7-34-16,-1 2-3 0,-1-3-9 0,0-2-55 15,-4-1-30-15,3-1-57 0,-2-3-58 16,1-2-126-16,-2-5-36 0,-1 4-22 0,11-7-298 16,-14 1 82-16,14-1 85 0,0 0 64 0,-11-13 82 15,11 13-57-15</inkml:trace>
  <inkml:trace contextRef="#ctx0" brushRef="#br0" timeOffset="34399.1">26659 1246 698 0,'0'0'267'0,"0"0"4"15,0 0-8-15,0 0 32 0,0 0-3 0,0 0 12 16,-14 1 1-16,14-1 5 0,0 0-14 0,0 0 22 16,0 0 10-16,0 0 4 0,0 0 22 15,0 0-55-15,0 0-15 0,0 0-28 16,0 0-49-16,0 0-9 0,43-6-4 0,-30 6-28 16,4-2-7-16,2-1-51 0,2 2-65 15,2-2-33-15,0 1-48 16,4-1-13-16,3 2-108 0,1-3-56 0,0 2-89 0,-4-2-124 0,-4 5-61 0,-3-2-350 15,0 1 73-15,-1 1 57 0,-4 2 72 32,3-1 63-32,0 3 68 0,-6 0 37 0,-3 0 103 15</inkml:trace>
  <inkml:trace contextRef="#ctx0" brushRef="#br0" timeOffset="34642.88">26712 1492 1612 0,'0'0'494'0,"0"0"-33"0,0 0-13 0,0 0-77 0,0 0-8 0,0 0-40 15,0 0-29-15,0 0-30 0,46-10-23 16,-35 6-21-16,5-3-31 0,1 2-15 0,2-1-18 16,6 1-7-16,-2-2-29 0,4 3-53 15,0-2-49-15,0 0-11 0,-4 4-43 0,0-1-48 16,-1 1-85-16,0-1-130 0,-1 4-129 15,-1-1-452-15,3 0 104 0,-5 0 121 0,4 0 28 16,-2 0 79-16,0-1 41 0,-2-1 10 0,2 1 78 16</inkml:trace>
  <inkml:trace contextRef="#ctx0" brushRef="#br0" timeOffset="37176.07">28504 355 829 0,'0'0'284'0,"6"-15"-5"15,-6 15 8-15,0 0-39 16,0 0-2-16,0 0-24 0,0 0-32 0,0 0-1 16,0 0-17-16,0 0-44 0,0 0-13 15,0 0 3-15,0 0-19 0,0 0 32 0,0 0-36 16,0 0 20-16,0 0-36 0,0 0 19 0,0 0-1 16,0 0 8-16,0 37-8 0,0-37-5 15,-1 17-7-15,-1-9 30 0,2-8-31 0,0 20-17 16,-1-7-11-16,-1-3 6 0,-2 0-24 0,2 0 29 15,2-10-11-15,-2 20 8 0,1-11-16 16,1-9 27-16,-2 16-32 0,2-16 26 0,-1 13-7 16,1-13-6-16,-2 11 29 0,2-11-27 15,-1 10 14-15,1-10 5 0,0 0-18 0,0 0 5 16,1 12-5-16,-1-12 5 0,0 0-21 0,0 0 24 16,5 13-14-16,-5-13-4 0,0 0-11 15,5 7 1-15,-5-7-6 0,0 0-2 0,9 8-3 16,-9-8 3-16,0 0-1 15,0 0-7-15,8 6 24 0,-8-6-19 0,0 0-10 16,0 0-18-16,0 0 2 0,0 0 14 0,8 5-14 0,-8-5 11 16,0 0-8-16,0 0 8 15,0 0-16-15,0 0 26 0,0 0-10 0,0 0-10 0,0 0 12 16,0 0-5-16,8 7-12 16,-8-7 9-16,0 0 11 0,0 0-31 0,0 0 8 15,0 0 5-15,0 0 3 0,0 0 5 0,0 0-8 16,0 0 7-16,0 0 1 0,0 0-23 15,0 0 22-15,0 0-22 0,0 0 5 0,0 0 10 16,0 0 12-16,0 0 4 0,0 0-16 16,0 0-10-16,0 0-6 0,0 0 19 0,0 0-1 15,0 0 6-15,4 8-8 0,-4-8 20 0,0 0-32 16,0 0 35-16,0 0-18 0,13 5 0 16,-13-5 0-16,0 0-7 0,21 0 14 15,-21 0-22-15,19-2 8 0,-3 2 17 0,-2-1 0 16,0 1 1-16,2 0-27 0,1-2 6 0,-4 2-2 15,5-1-27-15,-4 0-42 0,2-1-4 16,-3 1-84-16,0-2-58 0,-2-1-157 0,-1-2-72 16,-1-1-276-16,-2-1-94 0,-1-4 81 0,4 0 110 15,-2 0 26-15,1-5 51 0,-5 1 75 16,2 0 17-16</inkml:trace>
  <inkml:trace contextRef="#ctx0" brushRef="#br0" timeOffset="37364.7">28818 289 1039 0,'14'28'394'0,"-12"-17"33"0,-1 3-81 0,-1 2 10 16,2 4-67-16,-4 0-5 0,-2 3-41 16,-2 1-23-16,1-1-38 0,-5 1 2 0,1 3-27 15,-2-2 17-15,0 1-5 0,-2-1-75 16,-1 0-40-16,3-4-23 0,-1 0-31 0,2 1-23 16,-1-3-64-16,2 1-39 0,2 1-71 0,2-3-97 15,2-2-67-15,3-2-141 0,0 4-184 16,2-4 77-16,3 2 82 0,2-3 17 15,2 1 32-15</inkml:trace>
  <inkml:trace contextRef="#ctx0" brushRef="#br0" timeOffset="37646.52">29129 1066 1108 0,'23'1'476'15,"-23"-1"-64"-15,14 1 21 0,-14-1-88 16,0 0 1-16,13 2-77 0,-13-2-26 0,0 0-18 15,0 0-20-15,0 0 28 0,0 0-49 16,0 0-30-16,0 0 2 0,-41 2 10 16,21-1-28-1,-3-1-15-15,-3 0 0 0,-4 0-28 0,-6 0-8 0,-4 0-3 0,-6 1 31 16,0-1-58-16,-18 3 32 0,-1-2-35 0,1 2-5 16,1-1-13-16,9 1-21 0,-9 0-7 15,14-2-35-15,3 0-21 0,2 2-67 0,-4-2-41 16,-14 2-79-16,9-1-111 0,7 1-125 0,4 0-323 15,0 0 6-15,4 0 69 0,8 2 89 16,0 0 23-16,5 0 62 0,7 0 77 0</inkml:trace>
  <inkml:trace contextRef="#ctx0" brushRef="#br0" timeOffset="37960.26">27842 1323 885 0,'0'0'425'0,"5"14"-46"0,-3-3-13 0,2 0-31 16,0 0-20-16,-3 1-28 0,-1 2-47 0,3 2 19 15,-3-2-39-15,0 1 8 0,0 1-54 16,0 0 18-16,0 0-54 0,-1 2-28 0,1-3-23 16,0 0-15-16,-2-1-57 0,2-1-71 0,0 0-87 15,0-13-111-15,0 19-122 16,0-19-313-16,3 11-2 0,-3-11 64 0,9 5 56 16,-9-5 105-16,0 0 3 0</inkml:trace>
  <inkml:trace contextRef="#ctx0" brushRef="#br0" timeOffset="38306.21">28012 1456 947 0,'15'-8'386'0,"-4"2"-38"0,3 1 3 15,0 0-3-15,0 0-77 0,0 0-15 16,2-1-25-16,3 0-16 0,2-1-28 0,-3 4 43 16,2-1-46-16,0 0-40 15,-1 1 7-15,-2 2-29 0,-1 0-4 0,-2 2-13 0,0 2-2 16,-4 2-24-16,-10-5-2 0,13 13-8 15,-10-3-28-15,-3-10 30 0,-2 18-25 16,-2-5 26-16,-1-3-46 0,-1 2 7 0,-3 0-12 16,1-1 22-16,-2 0-20 0,1-1-15 0,-1 0 20 15,2 0-10-15,1-2-3 0,0-1 44 16,0 1-54-16,0-3 28 0,7-5 26 0,-7 11 33 16,7-11-20-16,-6 10-21 0,6-10 47 15,-4 10-34-15,4-10-13 0,0 0 13 0,10 14-10 31,-10-14 10-31,11 7-29 0,-1-3-35 0,-10-4-25 16,20 3-39-16,-6-1-31 0,-1-2-30 16,-13 0-93-16,29-3-84 0,-13-2-113 0,-1 1-104 15,2-2-265-15,3-3 47 0,-3 2 136 16,1-3-6-16,1 0 67 0,-1-1 59 16,-1 1 23-16</inkml:trace>
  <inkml:trace contextRef="#ctx0" brushRef="#br0" timeOffset="38759.33">28687 1342 1197 0,'0'0'343'0,"7"9"-30"0,-7-9-9 15,7 11-20-15,-1-6-38 0,-6-5 18 16,12 14-77-16,-5-6 2 0,-1-1-20 0,3 2-10 15,0-2-13-15,0 0-6 0,4 1-17 16,-1 2 3-16,0-1-11 0,-2 2-10 0,1 2-5 16,-1-1-6-16,-2 2-40 0,-2 2 10 15,1 0-15-15,-4 1 20 0,-2-2-26 16,-2 2 9-16,-2-5-35 0,-5 2-40 0,0-1-51 16,-2-3-54-16,-2-2-46 0,-1-4-20 0,0-1-57 15,-1-2-61-15,0-1-60 0,-1-3 24 16,3 0-82-16,-2-1-146 0,4-1-10 0,-1-1 69 15,-3-2 59-15,8 2 379 0,-1-1 55 16,7 7 35-16,-3-13 27 0,3 13-5 0,0-14 49 16,0 14-5-16,9-14 23 0,-2 6 28 0,0-1 33 15,3-1-2-15,-2 0-8 0,2 0 31 16,3-2-11-16,-3 1-12 0,2 2-16 16,0-2-15-16,-1 1-13 0,2-1 3 15,-2 0-23-15,0 1-8 0,2 2-28 0,-3-2-36 16,4 1-64-16,-3-2-67 0,1 4-86 0,0 2-11 15,1-2-302-15,1 0-36 0,2 0 52 16,0 1 71-16</inkml:trace>
  <inkml:trace contextRef="#ctx0" brushRef="#br0" timeOffset="39058.45">29172 1278 665 0,'0'0'220'0,"0"0"-18"0,0 0-12 15,0 0 17-15,0 0-7 0,0 0 5 0,0 0-6 16,-16 28 9-16,6-21 14 0,0 1-2 15,0 3-15-15,-2 2-5 0,0 2-11 16,2 1-12-16,-1 3-3 0,4 0-18 0,0 3 21 16,3 1-19-16,1-4-12 0,1 0-43 15,2 1 17-15,0-2-36 0,5-1 39 0,-3 0-10 16,6-4-3-16,-1-1-5 0,0-4 13 0,3-1-6 16,-10-7-40-16,20 3 18 15,-9-3-34-15,-11 0 0 0,24-7-7 0,-10-1 5 0,-3-1-6 16,2-1-7-16,-3-2 3 0,0-2-32 15,-2 1 4-15,-1-1-57 0,-2-2-3 0,-3-1-35 16,-2 2-34-16,0 0-30 0,-2-1-64 0,-1-2-57 16,0 6-97-16,4-1-220 0,-6 1-235 15,0 3 96-15,0 0 52 0,5 9 46 0,-6-11 67 16,6 11 79-16</inkml:trace>
  <inkml:trace contextRef="#ctx0" brushRef="#br0" timeOffset="47623.67">25320 5482 460 0,'0'0'115'0,"0"0"8"0,0 0-31 0,0 0-17 0,0 0 17 16,0 0-8-16,0 0-40 15,0 0 15-15,-13-4 0 0,13 4-6 0,0 0-9 16,0 0-11-16,-12 0 3 0,12 0-5 16,0 0-8-16,0 0 18 0,0 0-31 0,0 0 28 15,-13 0 11-15,13 0 17 0,0 0 11 0,0 0 36 16,0 0-24-16,0 0 11 0,0 0-5 15,0 0 28-15,0 0-28 0,0 0 10 0,0 0-3 16,-9 8 5-16,9-8-9 0,0 0-1 16,0 0-5-16,2 14 8 0,-2-14-8 15,0 0 44-15,7 17-19 0,-7-17-17 0,7 11 5 16,-1-4 8-16,-6-7-6 0,8 15-2 0,0-8-18 16,-3 2-10-16,3 0-5 0,-3 0 30 0,5-1-20 15,-2 2 13-15,1 0-18 0,2 0-18 0,-4 2 17 16,4-1-14-16,-5-2 20 0,4 2-29 15,-5-1-4-15,3 0-8 0,-3 0-23 0,2-2 13 16,0 5-6-16,-3-4-4 0,1 1 4 0,-1-2 11 16,-4-8-15-16,9 17 7 0,-7-11-31 15,-2-6 13-15,7 11 26 0,-7-11-23 16,2 11-18-16,-2-11 36 0,0 0-16 0,6 11 44 16,-6-11-10-16,0 0 12 0,5 5-7 15,-5-5-3-15,0 0 5 0,0 0 11 0,14 5-29 16,-14-5 11-16,0 0-11 0,0 0-10 15,22-7-23-15,-22 7 13 0,16-9 0 0,-10 4 13 16,4 1-21-16,1-3 24 0,0 0-29 0,1-2 15 16,1 1-16-16,0 0 2 0,3-2-1 15,-1-3-10-15,3 1-18 0,-1 1-2 0,1-2-3 16,0 2-8-16,1-2-3 0,-2 1 60 16,0 2-57-16,1-2-10 0,-1 1 0 0,0-2-8 15,-3 4 11-15,1-2-1 0,1 1-2 0,-3-2-3 16,-2 2-2-16,1 1 0 0,-1 0 10 15,0 0 15-15,-2 1-20 0,-2 1 21 0,0 1-6 16,1 1-7-16,-8 5-1 0,10-9 21 0,-4 5-2 16,-6 4 4-16,7-7-50 15,-7 7 12-15,0 0-2 0,0 0 7 0,0 0 6 0,0 0 38 16,0 0-44-16,0 0 13 0,0 0 92 16,0 0-9-16,0 0 9 0,0 0-10 0,0 0 0 15,0 0-10-15,0 0-26 0,0 0 18 0,0 0-15 16,0 0 36-16,0 0-21 0,0 0 0 15,0 0-15-15,0 0 12 0,0 0-2 0,0 0-5 16,0 0 3-16,0 0-16 0,0 0 23 31,0 0-13-31,0 0-15 0,0 0 6 0,0 0 4 16,0 0 18-16,0 0-20 0,0 0 17 0,0 0-45 16,0 0 22-16,0 0 29 0,0 0-26 15,0 0 16-15,0 0-27 0,0 0 24 0,0 0-7 16,0 0-40-16,0 0 35 0,0 0-22 0,0 0 44 15,0 0-46-15,16 13 8 0,-16-13 15 16,0 0 8-16,0 0-3 0,0 0-22 16,0 0-1-16,0 0-3 0,-22 19-4 0,15-13 23 15,0-1-27-15,-4 2 30 0,0 2-22 16,-3 2 21-16,-2 1-7 0,0-1-3 0,-1 3 12 16,-1-1-7-16,0 0 23 0,-1 0-30 15,4 0-6-15,-1-1 13 0,-2 1-15 0,2-1 25 16,2-1-20-16,1-1 15 0,1-2-10 0,2 3-1 15,-3-1 6-15,4-4 0 0,0 1-12 0,-1 0-9 16,4-2 26-16,-2 2-7 0,0-2 7 0,0 1-15 16,8-6 10-16,-11 10 18 0,5-6-13 15,6-4-16-15,-11 8 4 0,11-8 9 0,-10 7-20 16,10-7 16-16,-7 5 4 0,7-5 19 0,-10 8-19 16,10-8 9-16,-8 3-22 15,8-3 60-15,0 0-64 0,-9 7 25 0,9-7-2 16,0 0 25-16,-10 5-48 0,10-5 2 15,0 0-5-15,0 0 46 0,-11 4-10 0,11-4-31 16,0 0 0-16,0 0 21 0,0 0-21 0,0 0 8 16,0 0-13-16,-11 2 36 0,11-2-28 15,0 0 0-15,0 0 12 0,0 0-2 16,-13-9 5-16,13 9 0 0,0 0-23 0,-10-6 34 16,10 6-26-16,0 0 4 0,-6-7-4 15,6 7 31-15,-7-7-16 0,7 7-13 0,-7-7 8 16,7 7-10-16,-5-11-3 0,5 11 11 0,-6-16 50 15,4 8-43-15,-5-2 6 0,2 1-22 16,-1-1 1-16,-1 1 0 0,-2-1 7 0,0-2 19 16,0 3-24-16,-4-1 21 0,1 1-18 15,2 0-29-15,-2 0 39 0,1 2-2 0,2 0 12 16,0 1-30-16,-1-1 5 0,1 2-3 0,1 1-13 16,1-1-12-16,7 5-21 0,-14-6-13 15,10 1-30-15,4 5-36 0,-11-7-39 0,6 2-53 16,5 5-116-16,-9-12-27 0,5 6-336 15,4 6 51-15,-7-13 31 0,7 13 86 0,-2-12 50 16,2 12 53-16</inkml:trace>
  <inkml:trace contextRef="#ctx0" brushRef="#br0" timeOffset="87341.35">21268 3606 642 0,'0'0'302'0,"0"0"-2"0,0 0-11 16,2-13 3-16,-2 13-19 0,0 0 9 0,3-9-26 16,-3 9-18-16,0 0-13 0,5-9 11 0,-5 9-31 15,0 0-13-15,0 0-26 0,4-11-7 16,-4 11-3-16,0 0-5 0,0 0-18 0,0 0 10 16,0 0-15-16,0 0-5 0,0 0 23 0,0 0-23 15,0 0 10-15,0 0-20 0,0 0-3 16,-7 36 20-16,5-25-33 0,-1 2-4 0,1-1-5 15,0 1-13-15,-2 0-11 0,3 1 0 0,-1-1-12 16,0 4 1 0,-1-2-25-16,0 0-45 15,1-1-58-15,0-2-86 0,2 1-92 0,-2-1-236 0,2-12-397 16,3 14 77-16,-3-14 54 0,16 4 85 0,-16-4 83 16,33-4 42-16,-8-4 64 0,4-3 23 0</inkml:trace>
  <inkml:trace contextRef="#ctx0" brushRef="#br0" timeOffset="87554.98">21799 3344 1287 0,'-7'-14'417'0,"7"14"-12"16,-15-3-34-16,2 3 41 0,-4-1-13 15,-2 2-48-15,-5 0-18 0,-4 2-54 0,-3 1-39 16,-6 2-9-16,-1-1-32 0,0 5-2 0,-12 3-48 15,0 0-67-15,-1 4-3 16,4-2-81-16,-1 3-68 0,3 2-78 0,-3-1-82 16,3 1-218-16,0 2 38 0,2-3-348 0,9-5 14 15,7-1 93-15,3-4 104 0,7 1 42 16,-1 0 4-16</inkml:trace>
  <inkml:trace contextRef="#ctx0" brushRef="#br0" timeOffset="87778.93">21553 3660 1786 0,'16'3'553'16,"-1"-3"-59"-16,-5 1-38 0,-10-1-70 0,13 4-10 15,-13-4-56-15,0 0-15 0,0 0-26 16,-23 21-15-16,7-14-29 0,-7 2-35 0,-1-1-16 16,-9 3-23-16,2 0-12 0,-3-1-24 15,-1-2-4-15,1 2-45 0,-1 1-9 0,1 0-67 16,0-1-15-16,-2 0-101 0,4-2-63 15,-2 0-120-15,3 3-175 0,4-5-470 16,6-1 86-16,10-2 75 0,3-3 102 16,8 0 56-16,0 0 83 0,0 0 35 15,0 0 56-15</inkml:trace>
  <inkml:trace contextRef="#ctx0" brushRef="#br0" timeOffset="88111.94">21633 3810 1474 0,'15'14'499'0,"-5"-3"-38"16,1 0-3-16,-4-4-89 0,0 1-37 15,-7-8 4-15,10 10-55 0,-10-10-22 0,10 6-21 16,-10-6-51-16,0 0 17 0,12 2-27 16,-12-2-29-16,0 0 6 0,15-19-36 0,-9 5 5 0,2 2-31 0,1-4-18 31,2-1-2-31,0-2 2 0,2 1-2 0,1 3-6 15,-1 0-15-15,2 0 65 0,-2 5-50 16,0 0 8-16,0 3-2 0,-2 1-8 0,2 4 15 16,-2 2-27-16,-11 0 14 0,27 4-12 0,-13 4-57 15,-3 3 39-15,1-1-13 0,-3 4-18 16,0 0-18-16,-1 0-30 0,-2 1-29 0,2-2-58 16,-3 1-121-16,-3-3-59 0,1 1-82 15,-3-12-43-15,5 11-107 0,-5-11-306 0,0 0 73 16,8 5 74-16,-8-5 148 0,0 0-5 0,26-9 25 15,-14 2 72-15</inkml:trace>
  <inkml:trace contextRef="#ctx0" brushRef="#br0" timeOffset="88461.74">22421 3485 898 0,'-25'25'358'0,"19"-21"-17"0,-1 3-16 0,0 2-10 16,-1-3-44-16,-1 1-20 0,0 0-23 0,0 2-44 15,0-2 8-15,1-1-44 0,0 0 19 16,2 2-21-16,6-8 41 16,-12 10 38-16,12-10-31 0,-5 7-35 15,5-7 30-15,0 0-9 0,0 0-1 16,17 15-41-16,-6-11-2 0,0 1-49 0,3-2 13 0,2 2-8 16,1 1 15-16,-2-1-12 0,1 0-36 15,-2 3 0-15,0-3-18 0,-4 6 17 0,0-1-14 16,-3 1 2-16,-1 3-15 0,-5-2-18 15,0 2 2-15,-2-1-25 0,-2 1 43 16,-4 0-28-16,0 0-5 0,-3-2-46 0,2-1-28 16,-6 1-29-16,4-3-27 0,-6-3-49 0,5-1-93 15,-3-2-168-15,2-2-402 0,12-1 43 16,-15-5 116-16,15 5 22 0,-7-11 109 16,7 11-17-16,11-22 137 0,-2 6-42 0</inkml:trace>
  <inkml:trace contextRef="#ctx0" brushRef="#br0" timeOffset="88657.99">22721 3480 1292 0,'6'20'448'0,"-1"4"-31"16,1-3-40-16,-2 0-40 0,0 1-17 0,-1 1-28 15,1 2-28-15,1 2-29 0,-3 1-25 16,1 0-20-16,2 5-37 0,-1 1-45 0,0-2-67 0,0 0-44 15,-1-6-79-15,0-1-84 0,0-7-159 16,2 0-100-16,0-6-348 0,-1-4 100 16,4-3 74-16,-8-5 84 0,19 0 14 0,-19 0 63 15</inkml:trace>
  <inkml:trace contextRef="#ctx0" brushRef="#br0" timeOffset="88810.49">22930 3662 982 0,'0'0'336'0,"0"0"-19"15,0 0-15-15,-15 0-28 0,15 0-33 16,0 0-29-16,-26 12 3 16,16-8-59-16,-4 0 13 0,0 1-92 0,-3 0-49 0,0-1-76 15,-3-1-175-15,2 1-82 0,-2-1-332 0,6-2 48 16,1 2 134-16,13-3-16 0,-13 1 25 16</inkml:trace>
  <inkml:trace contextRef="#ctx0" brushRef="#br0" timeOffset="89219.5">23322 3551 898 0,'15'4'374'0,"-15"-4"-54"16,0 0 2-16,0 0-45 0,0 0-37 16,-31 19-17-16,13-13-8 0,-6 2-13 0,-1 0-33 15,0 3-10-15,-3 1 33 0,0 3-51 16,2 2 51-16,4 1-47 0,2 2 22 0,1 3-39 15,8-4 15-15,0 0-25 0,4-2 15 0,3 0 10 16,2-5-7-16,2 2 0 0,2-5-31 16,-2-9-13-16,8 13-5 0,-8-13 20 15,14 5-50-15,-14-5 9 0,0 0-12 0,28-18-29 0,-13 6 4 16,-2-4-4 0,0-1 3-16,0 0 11 15,0-1-21-15,-3 1 20 0,-2 2-10 0,2 1-7 0,-1 2 3 0,-5 2-28 16,3 1 32-16,-2 2-5 0,-5 7-10 15,9-6 0-15,-9 6-5 0,0 0-6 0,0 0 49 16,10 25-17-16,-9-12-11 0,-1 2-18 16,3 2 28-16,-1 1-66 0,-2 1-41 15,4-3-36-15,-3 0-34 0,0-4-99 0,1-2-197 16,-2-10-423-16,7 8 70 0,-7-8 117 16,16 0 0-16,-16 0 100 0,24-13 49 0,-9 3 28 15,-1-4 84-15</inkml:trace>
  <inkml:trace contextRef="#ctx0" brushRef="#br0" timeOffset="89522.21">23541 3812 1446 0,'7'18'445'16,"-3"-5"-38"-16,2-3-36 0,-4-1-5 0,-2-9-36 16,5 10-10-16,-5-10-53 0,0 0-22 15,14 2-24-15,-14-2-24 0,0 0-54 0,15-21-2 16,-7 9-29-16,0-2-17 0,2-3-5 0,0 0 30 15,2-1-41-15,0 0 29 0,1 2-44 16,1 1-21-16,-4 3 16 0,2 3-2 0,0 0 29 16,-2 2-16-16,1 5-40 15,-1 1 9-15,-10 1 9 0,18 6 22 0,-11 1-40 0,2 0-12 0,-4 1 44 0,2 4-60 16,-1 0-4-16,-2 2 7 0,-1-3-44 16,0 3-25-16,1 0-10 0,-2 2-36 0,0-4-54 15,0 0-76-15,-2-12-152 0,5 19-148 0,-5-19-284 16,3 9 66-16,-3-9 149 0,0 0 7 15,0 0 78-15,24-21 81 0,-11 5-10 16</inkml:trace>
  <inkml:trace contextRef="#ctx0" brushRef="#br0" timeOffset="89672.48">24044 3369 1031 0,'10'24'443'0,"-2"-4"-34"16,1 3-50-16,-4 1-11 0,0 1-20 15,-1 2-39-15,0 6-59 0,-1-1-56 16,-1 4-71-16,-2-6-83 0,-3 5-181 0,0 0-141 16,1-6-343-16,1-3 10 0,2-2 39 15,4-5 66-15,0-5 54 0</inkml:trace>
  <inkml:trace contextRef="#ctx0" brushRef="#br0" timeOffset="89871.83">24319 3695 1254 0,'5'-6'432'16,"-5"6"-22"-16,8-4-57 0,-8 4-46 0,0 0-35 0,0 0-34 16,0 0 20-16,-38 2-35 0,18-1-36 15,-2 0-23-15,-1 1-11 0,-2 0-17 0,-1-2-26 16,1 0-41-16,-5-4-41 0,3 2-48 16,0-3-16-16,0-2-67 0,-1-6-63 15,1-4-98-15,3 2-97 0,2-5-381 0,6-2 77 16,2 2 68-16,7-2 49 0,6 2 83 0,3-3-6 15</inkml:trace>
  <inkml:trace contextRef="#ctx0" brushRef="#br0" timeOffset="90412.14">25349 3642 770 0,'5'-11'282'0,"1"4"2"16,-6-3-59-16,0 10-8 15,0 0 6-15,-6-14-18 0,6 14 10 16,-15-4-38-16,15 4 4 0,-23 3-35 16,6 3 13-16,2 1-5 0,-5 6 14 0,-2 3-4 15,1 2-18-15,-3 0-26 0,6 4-7 0,-2-3 7 16,3 4 19-16,4-3-29 16,3 0-10-16,1-1-11 0,3-3 37 0,-1-1-45 0,5-4 4 15,1 0-3-15,1-11-34 0,8 15-12 16,-8-15-10-16,16 4-44 0,-5-5-33 0,8-6-49 15,-2-2-36-15,4-3-51 0,4-2-43 0,0-4-92 16,-1-2-27-16,0-3-9 16,5-6 74-16,-2-1-359 0,-4 5 9 0,-3 1 35 15,-2 1 77-15,0 0 48 0</inkml:trace>
  <inkml:trace contextRef="#ctx0" brushRef="#br0" timeOffset="90656.92">25650 3176 1021 0,'0'0'348'0,"0"0"-10"16,0 0-26-16,0 0-28 0,-27 18-33 15,15-11-10-15,0 2-11 0,-2 2-2 16,-2 2-31-16,3 3 31 0,-6 5-31 16,3 3 20-16,-1 2-60 15,4 4 19-15,1 1-45 0,5 4-11 0,3 1-5 0,0 2-20 16,6 1-26-16,1-1-51 0,5 10-56 0,-1-11-88 15,2-6-112-15,0-4-212 0,0-6-300 16,4-4 10-16,-2-7 102 0,3-3 101 16,-1-4-6-16,1-4 72 0</inkml:trace>
  <inkml:trace contextRef="#ctx0" brushRef="#br0" timeOffset="90841.2">25713 3631 1384 0,'-18'12'510'0,"11"-5"-68"15,-2 0-14-15,1 3-54 0,-4 0-47 16,1-1-20-16,-5 0 16 0,1-2-82 0,-4 1-60 16,4-1-48-16,-6-2-43 0,1-1-49 0,2-3-64 15,0-1-85-15,-4-1-112 0,2-4-115 16,11 0-100-16,-9-2-336 0,5-1 93 0,1-2 25 16,4 3 77-16,3-3 44 0</inkml:trace>
  <inkml:trace contextRef="#ctx0" brushRef="#br0" timeOffset="91337.29">26241 3518 1098 0,'7'-6'417'0,"-7"6"-92"0,0 0-31 0,0 0-35 16,0 0-13-16,0 0-11 0,0 0-38 0,-32-2-18 15,21 3-25-15,11-1-13 0,-29 5 48 16,13-4-63-16,0 3 4 0,2 0 11 0,2-2-36 16,-1 2 10-16,0 0-2 0,3-2 30 15,1 4-5-15,-1-3-2 0,10-3 17 16,-11 7-19-16,11-7 22 0,-4 10-13 0,4-10-25 16,0 0-3-16,0 0-13 0,13 22-10 0,-6-16-12 15,4-1-9 1,-2 1-14-16,2 1-6 0,3 0 5 0,-5-1-12 15,2 2-24-15,-2 0 3 0,0 4 13 0,-7-1-15 16,1 0 4-16,-4 3-40 0,-3 0 0 16,0 0-26-16,-9 4 2 0,1-4-2 0,-4 2-92 15,-2-3-4-15,-2-1-82 0,0-3-60 0,-3-2-33 16,1-1-182-16,4-3-338 0,2-2 67 16,3-1 66-16,13 0 87 0,-18-4 72 15,18 4 26-15,-7-10 35 0</inkml:trace>
  <inkml:trace contextRef="#ctx0" brushRef="#br0" timeOffset="91686.18">26283 3550 1131 0,'8'5'427'0,"-8"-5"-15"0,13 11-15 16,-9-5-59-16,1 3-36 0,0-1-31 0,-1 3-9 16,-4-11-45-16,7 18 1 0,-5-9 4 0,-2-9-9 15,8 12-26-15,-8-12 7 16,7 11 24-16,-7-11-34 0,10 6-25 0,-10-6-24 0,13 0-9 15,-13 0-21-15,18-7-14 0,-7 3 10 16,-2-3-12-16,3 1 3 0,-1 0-25 16,0 2 12-16,0-2-7 0,-2 2 31 0,3 1-14 15,-4-1 16-15,-8 4-8 0,14-3-28 16,-14 3-7 0,18 1 12-16,-18-1-10 0,15 14-33 0,-3-4 17 0,-5 2-7 15,3 2-15-15,-2 0 30 0,1-1-43 0,1-1 15 16,-3 1-18-16,0-5 26 0,0 3-8 15,-1-5-12-15,1 1-6 0,-7-7-38 0,16 8-46 16,-9-7-67-16,-7-1-43 0,0 0-113 16,25-14-151-16,-10 4-128 0,-5-1-371 0,0-1 71 15,3-2 75-15,-1-4 64 0,1 3 128 0,1-2 0 16,-1 0 71-16</inkml:trace>
  <inkml:trace contextRef="#ctx0" brushRef="#br0" timeOffset="91838.62">26908 3685 1290 0,'5'20'455'16,"1"-4"-22"-16,1-1-26 0,-3-2-57 16,-1-2 4-16,2-2-73 0,-3 1-15 15,-2-10-61-15,6 12-74 0,-6-12-62 0,5 10-64 16,-5-10-46-16,0 0-113 0,0 0-112 16,0 0-527-16,0 0 81 0,0 0 77 0,0 0 62 15,11-32 97-15,-4 19-5 0</inkml:trace>
  <inkml:trace contextRef="#ctx0" brushRef="#br0" timeOffset="92060.78">27187 3419 1300 0,'0'0'486'0,"11"-3"-66"16,-11 3-5-16,0 0-72 0,0 0-31 16,16 6-13-16,-16-6-9 0,9 14-4 15,-5-4-48-15,0 6 11 0,-1 2-52 0,1 4-33 16,-1 3 33-16,1 0-57 0,0 3 27 15,-3-2-34-15,1 2-31 0,-2 1-35 0,0 1-60 16,-2 1-58-16,1-4-87 0,-3 1-102 16,0-6-144-16,4-4-154 15,-3-1-263-15,1-7 59 0,2-1 97 16,0-9 22-16,0 0 119 0,0 0 5 0,0 0 43 0</inkml:trace>
  <inkml:trace contextRef="#ctx0" brushRef="#br0" timeOffset="92227">27386 3609 826 0,'0'0'371'0,"0"0"-56"16,10-8-5-16,-10 8-59 0,0 0-23 0,0 0-13 16,0 0-23-16,0 0-31 0,-27-9-5 15,13 6-33-15,-1 1-16 0,-2-3-50 0,-5 3-24 16,2-1-94-16,-5-2-93 0,0 4-99 16,4-3-331-16,-2 3-15 15,6-1 59-15,4 4 71 0,0-1 22 0</inkml:trace>
  <inkml:trace contextRef="#ctx0" brushRef="#br0" timeOffset="92488.4">27587 3475 1190 0,'0'0'335'0,"0"0"-20"0,0 0-46 16,0 0-21-16,0 0-46 0,0 0 21 15,-34 14-39-15,18-7-30 0,1-1-24 0,-2 2 1 16,2-1-13-16,-1 3 12 0,3 4 11 0,1 1-5 0,1-2-31 0,4 4 5 16,0-1-3-16,5 1 13 0,2 1-22 0,0 1-6 15,7-4-18-15,-4 0 3 0,5-1-16 0,1-4-45 16,1-3-34-16,1-2-103 0,0-2-129 16,-11-3-124-16,27-7-381 0,-13-1 71 15,5-6 57-15,2-4 87 0,3-1 0 0,4-12 143 16,-1-1-33-16</inkml:trace>
  <inkml:trace contextRef="#ctx0" brushRef="#br0" timeOffset="92760.71">27737 3527 1264 0,'4'24'453'0,"1"-6"-49"0,0-2-48 0,-2-5 3 15,0-1-55-15,-1-3-22 0,-2-7-34 16,4 11 6-16,-4-11-34 0,0 0-23 15,15 4-18-15,-15-4-23 0,0 0-5 16,25-15-41-16,-13 8 23 0,3-3-7 0,1 2-39 16,-1-2 20-16,2 3-22 0,0 0 20 0,0 3-11 15,-1 4 1-15,-1 2-26 0,2 5 3 0,-1 5-8 16,1 0-31-16,-2 5 18 16,2 1-10-16,-5 3-21 0,-2-2-24 15,-2 1-73-15,-5-1 28 0,-1-1-104 0,-2-4-52 16,-2 0-84-16,-4-1-103 0,-1-4-69 15,-3-3-348-15,0-1 59 0,-1-4 72 0,-5-1 97 16,16 0 51-16,-32-6 44 0,11-3 38 0</inkml:trace>
  <inkml:trace contextRef="#ctx0" brushRef="#br0" timeOffset="92941.99">27204 3371 1402 0,'0'0'438'0,"0"0"-31"0,0 0-51 0,-11-2-62 0,11 2-79 0,0 0-49 0,0 0-58 0,0 0-59 16,4-19-119-16,-4 19-37 0,-1-14-190 15,1 14-381-15,0-10 102 0,0 10 10 0,0 0 116 16,0 0-3-16</inkml:trace>
  <inkml:trace contextRef="#ctx0" brushRef="#br0" timeOffset="94274">26257 5784 941 0,'13'1'318'0,"-13"-1"-16"16,0 0-13-16,0 0-46 0,11 3-7 0,-11-3-29 15,0 0 0-15,0 0-30 0,0 0 18 16,0 0-47-16,0 0-10 0,0 0-10 16,0 0-15-16,0 0 7 0,18-2-25 0,-18 2-21 15,0 0-5-15,0 0-7 0,0 0 12 16,0 0-20-16,0 0-11 0,-37 10-4 0,27-6 14 15,-6 0-4-15,1 3-31 0,1-1 20 0,-2 3 1 16,1-1 4-16,-5 4-9 0,4 2 12 16,-2 2 23-16,1 4-26 15,0 1 8-15,2 3 8 0,1 2-13 16,3 3 31-16,1 0-10 0,4-4-1 0,1 2-4 16,5-2 2-16,0 1 20 0,3-2 1 0,3-1 50 15,4-2-35-15,-2-4-15 0,3-4 2 0,3-1-26 16,2-5 47-16,2-3-52 0,-1-4 5 15,4-3-16-15,2-2-5 0,2-3-17 16,-3-3 13-16,5-2 20 0,-1-4-20 0,-1 0-18 16,-2-1-8-16,-3 1 3 0,2-3 5 0,-3 0-16 15,-4-2 11-15,-3 4-8 0,-1-2 0 16,-3-2 0-16,-3 0-17 0,2-1-1 0,-5 3 5 16,-2 2-35-16,-2-1 4 15,2 0 1-15,-7 4-11 0,2 1-33 0,-1 2-25 16,-3 1-3-16,2 4-39 0,-2-2 11 15,0 5-59-15,-1 0-46 0,-2 0-185 16,1 3-107-16,11 1-258 0,-21 0 40 0,21 0 103 16,-17 4 66-16,17-4 37 0,-14 3 99 0</inkml:trace>
  <inkml:trace contextRef="#ctx0" brushRef="#br0" timeOffset="95544.16">24695 4042 711 0,'-12'-2'297'0,"12"2"-21"0,0 0-43 0,0 0 18 15,0 0-23-15,0 0-10 0,0 0-19 0,0 0-9 16,0 0-14-16,0 0-14 0,0 0 17 15,0 0-23-15,0 0-18 0,0 0-5 16,0 0-15-16,0 0-5 0,0 0-29 0,0 0 21 0,0 0-15 0,0 0 4 16,0 0-27-16,0 0 15 0,-13 6-5 0,13-6 4 15,-4 10 14-15,4-10-8 0,-3 10 23 16,3-10-18-16,-3 11-2 0,3-11 2 16,0 13 11-16,0-13 4 0,0 0-15 0,0 16 11 15,0-16-37-15,4 10-2 0,-4-10-13 16,9 8 1-16,-9-8-32 0,14 6-12 0,-14-6-85 15,17 1-79-15,-17-1-98 0,21-5-158 0,-8 0-102 16,-1-2-275-16,1-2 60 0,-3 0 89 16,1-1 72-16,1-1 92 15,-3-2-1-15,-1 3 9 0</inkml:trace>
  <inkml:trace contextRef="#ctx0" brushRef="#br0" timeOffset="95684.8">24855 3981 842 0,'0'0'361'16,"0"0"-39"-16,0 0 1 0,0 0-34 0,-3 40-5 15,1-27-33-15,-1 2-16 0,-2 0-25 0,-1 2-15 16,1-2-31-16,0 1-34 0,0-2-56 16,1 0-48-16,2-2-103 0,-3-4-140 0,5-8-106 15,-2 15-355-15,2-15 58 0,0 0 42 16,9 11 91-16,-9-11 29 0</inkml:trace>
  <inkml:trace contextRef="#ctx0" brushRef="#br0" timeOffset="95878.04">25087 4069 949 0,'0'15'384'0,"0"-15"-69"0,-7 19-10 0,0-8-42 15,-2 5-7-15,-5 0-25 0,-1 1-24 16,-6 5-23-16,-2-1-28 0,-6 9-38 0,1 2-16 16,-3-4-53-16,8 0-18 0,3-7-67 0,2-2-54 15,-1-2-81-15,2-2-90 0,8-1-39 16,-2-5-306-16,2-1 7 0,1-3 71 15,8-5 73 1,-6 5 22-16</inkml:trace>
  <inkml:trace contextRef="#ctx0" brushRef="#br0" timeOffset="96107.83">24947 4355 1205 0,'0'0'338'0,"6"11"10"0,-6-11-10 0,7 15 8 16,-7-5-3-16,2 2-34 0,0-1-17 15,1 4-33-15,-2-2-39 16,3 0-18-16,-2 0-8 0,-2 1-19 0,3-4-22 16,-3-10-81-16,1 21-80 0,1-13-99 0,-2-8-106 15,0 0-158-15,3 13-392 16,-3-13 44-16,0 0 110 0,0 0 81 0,0 0-4 0,25-24 35 15,-16 16 57-15</inkml:trace>
  <inkml:trace contextRef="#ctx0" brushRef="#br0" timeOffset="96425.79">25119 4360 1018 0,'0'0'433'0,"12"-4"-31"0,-12 4-41 15,13-3-13-15,-13 3-46 0,14-4 38 16,-14 4-99-16,13-6 20 0,-13 6-46 0,13-5-26 15,-13 5-40-15,15-3-1 0,-6 2-4 0,-9 1-27 16,15-2 1-16,-15 2-23 0,0 0-16 16,19 2-17-16,-19-2-14 0,0 0 32 0,5 11-32 15,-5-11 6-15,0 0-8 0,-1 16-20 16,1-16 4-16,0 0-1 0,-6 19 4 16,6-19-18-16,-3 13 24 0,3-13 4 0,-3 14-17 15,3-14 17-15,-1 14-15 0,1-14 26 16,0 13 10-16,0-13-18 0,0 12 10 0,0-12-15 15,9 13 0-15,-1-8 3 0,-1 2-21 0,-7-7-18 16,16 10 31-16,-5-6-123 0,0-2-87 0,-11-2-108 0,20 1-207 0,-7-2-378 16,2-2 71-16,2-2 89 0,-1-3 65 15,3-3 48-15,-2-3 89 0,1 0 6 16</inkml:trace>
  <inkml:trace contextRef="#ctx0" brushRef="#br0" timeOffset="96654.41">25477 4252 1223 0,'0'0'430'16,"0"0"-26"-16,0 0-27 0,0 0-37 0,0 0-43 15,45 11-23-15,-45-11-21 0,11 9-38 16,-11-9-23-16,12 9 11 0,-3-3-4 0,-4 0-63 0,1 3-11 16,0-1-9-16,-1 3-29 0,2 0 18 0,-3 0-26 15,-1 2 18-15,3-1-41 0,-6 0-35 16,2 0-67-16,-2-12-36 0,0 21-74 0,-2-13-59 15,2-8-115-15,-9 11-3 0,9-11-128 16,-11 6-284-16,11-6 75 0,-14-2 91 0,14 2 16 16,-14-10 105-16,0 2-3 0</inkml:trace>
  <inkml:trace contextRef="#ctx0" brushRef="#br0" timeOffset="97060.57">25466 4295 1011 0,'14'-8'337'0,"-5"6"-32"0,-9 2-16 0,15-8-12 16,-6 3-47-16,0 1-10 0,2 0-25 0,-11 4-26 15,16-7-31-15,-6 2-28 16,-2 2 15-16,-8 3-73 0,18-8-24 0,-7 5-51 0,-5 0-49 16,-6 3-33-16,19-6-23 0,-6 3-5 15,1 1-10-15,-1-1 2 0,-1 0-8 16,6-1 37-16,-3 2-16 0,-1-1 41 0,4 0 66 16,-5-1 37-16,1 2 53 0,-1 1-5 15,0-2 43-15,-13 3 11 0,18-3-8 0,-18 3-18 16,17 0 0-16,-17 0-5 15,0 0-10-15,13 7-8 16,-13-7 16-16,0 0-1 0,0 0 24 0,-2 14-6 0,2-14 13 0,0 0-22 16,-11 21 17-16,9-11 0 0,-3 0 7 15,4 2-1-15,1 0-11 0,0 0-3 0,0-12 3 16,1 25 2-16,6-12 16 0,-3-4-20 16,3 2 22-16,-1-3-17 0,3-2 7 15,-1-1-36-15,-8-5-7 0,19 4 5 0,-19-4-11 0,19-4-12 16,-9-1 12-16,0-2-48 0,-1 0-30 15,-1-5-40-15,1 2-24 0,-2 0-60 16,-2-1-43-16,-3 0-75 0,-2 1-71 0,0 10-69 16,-4-18-315-16,-1 10-18 15,-2 1 44-15,0 1 99 16,1 0 72-16,6 6 82 0,-14-8-20 0</inkml:trace>
  <inkml:trace contextRef="#ctx0" brushRef="#br0" timeOffset="122033.39">25675 4742 606 0,'0'0'195'0,"0"0"4"15,0 0-19-15,0 0-9 0,0 0-10 0,-4-26 18 16,4 26-17-16,0 0-1 0,0 0 3 16,0 0-11-16,0 0-7 0,4-19-25 0,-4 19-4 15,0 0 6-15,0 0-20 0,1-12 4 0,-1 12-15 16,0 0-33-16,0 0-10 0,-5-9 17 16,5 9-22-1,0 0 2-15,0 0 13 0,-23 6-5 0,23-6-19 16,-18 11 6-16,7-2-5 0,-1-1 13 0,3 0-26 15,-3 1 18-15,2 1 2 0,3 2 19 0,1-2 9 16,1 3 6-16,1-1-5 0,2 0 15 16,2-1-26-16,0 2 6 0,0-13-24 15,6 22 37-15,-3-12-1 0,1-2-5 0,3-1 1 0,-7-7 12 16,13 12-36-16,-6-10 10 16,-7-2-15-16,15 0-10 0,-15 0 0 0,17-10 0 15,-7 2-16-15,-3-2 19 0,0-1-4 0,0-1-29 16,-1-1 24-16,-3-1-12 0,1 2-8 15,-4 0 14-15,3-1 4 0,-3 0-16 16,-3 1 17-16,-1 0-27 0,1-3-4 16,-6 3 17-16,1 0-15 0,-2 3 5 0,-1 0-15 15,-1 4 23-15,0 1-24 0,2 4 6 16,10 0 3-16,-26 6 15 0,17 4-26 0,-1-1 15 16,1 5 11-16,3 0-8 0,4 1 11 0,-1 1-16 15,3 1-3-15,1 1 31 0,3-1-36 16,1-3 21-16,1 0-2 0,2 0 6 0,0-3 14 15,1-2 5-15,-1-3-16 0,2-1-4 16,-10-5 9-16,19 2-7 0,-19-2-5 16,21-6-3-16,-12 0 19 0,3-3-17 0,-2-2-4 15,0 0 5-15,-1-3-11 0,-3 0-2 0,-1 1-10 0,-3-2 8 16,0-1 14-16,-2 2-1 0,-2 0-9 0,-2 1 6 16,-2-2-16-16,-2 3-7 0,1 1-6 0,-3 0 16 15,-1 4-31-15,-2 2 26 0,3 5 0 16,10 0-16-16,-23 6 19 0,12 3 22 0,-3 3-25 15,4 1 23-15,5 2-26 0,-4 2-3 16,6-1 16-16,1 0 21 0,2-1-8 16,2 1-6-16,-2-2-25 0,3-2 18 0,1 1-17 0,3-3 32 15,-2-1-10-15,3-3 8 0,-8-6 5 16,14 5-5-16,-14-5-8 16,17-1-16-16,-17 1 27 0,19-11-14 15,-11-1-14-15,1 1 9 0,1-3 13 0,-5 1 11 16,3-2-19-16,-6-1 14 0,1 1-19 15,-2 2 6-15,-1-1-11 0,-1 0-2 0,-2 2 17 16,-3-1-7-16,-1 1-10 0,-1 1 13 16,-5 3 4-16,0 1 1 0,-2 1-31 0,2 3 10 0,-2 3-2 15,2 2 5-15,-3 3 2 16,3 5 36-16,0 0-38 0,1 7-6 0,1-1 9 16,2 2-14-16,4 0 21 0,3 1-7 0,2-2 37 15,0 1-27-15,5 1 5 0,2-3-6 16,-1 0 14-16,3-2-22 0,0-3 12 15,2 0 14-15,-2-4-23 0,0-3 26 0,5-1-28 0,-14-3 13 0,20-1-13 0,-7-4 13 16,-2 0-16-16,0-5 10 0,-1 0-4 16,1-3 25-16,-2 1-13 0,-2-5-5 15,-3 2 3-15,1-1-8 0,-1 0 0 0,-4 2-15 16,0-1 9-16,0 2 22 0,-4-2-24 0,-3 3 26 16,-1-2-15-16,-2 3 4 0,-1 2-14 15,-5 2-6-15,1 2-18 0,1 2 8 0,1 5 13 16,2 2-13-16,-4 1 25 0,3 6-17 15,5 1 25-15,-4 3-5 0,8 0-23 0,1 2-2 16,0 1-8-16,6-3 20 16,-1 3-2-16,6-3 33 15,-3-2-26-15,3 1 37 0,0-3-37 0,3 0 21 0,-3-4-13 16,1-2 0-16,2-2 3 0,1-1 18 0,-13-2-1 16,21-2-12-16,-21 2 0 15,20-7-13-15,-9 3 5 0,-5 0-5 0,2-4 0 0,-2 2 10 16,-6 6-18-16,10-15 19 15,-6 7-91-15,-4 8-32 0,0-13-75 0,0 13-41 16,-6-14-148-16,6 14-57 0,-5-10-342 0,5 10 71 0,-6-8 94 16,6 8 29-16,0 0 82 0,0 0 0 15,0 0 61-15</inkml:trace>
  <inkml:trace contextRef="#ctx0" brushRef="#br0" timeOffset="125404.96">22240 12669 1049 0,'8'-4'450'0,"-8"4"-45"0,9-7-29 16,-9 7-46-16,0 0-45 0,0 0-1 0,0 0-41 16,0 0 26-1,0 0-39-15,0 0 5 0,-35 31-43 16,19-16-25-16,-5 4 4 0,1 4-12 0,-8 8-8 16,0 0-18-16,4-5 16 0,-3 6-39 15,6-4-34-15,4-5 1 0,0-1-5 0,6-3 23 16,-1-3-24-16,1-1 37 0,2-3 17 15,4-3-18-15,2-3 22 0,3-6-29 0,0 0 22 16,0 0-47-16,27-1 14 0,-6-9-30 0,18-12-10 16,10-7 17-16,16-9-12 0,4-4 25 15,6-5-25-15,0-2-36 0,-2 4 15 16,-8 0-25-16,-5 7-16 0,-14 12 13 0,-3 2 36 0,-14 7-30 16,-6 5-4-16,-5 1 4 15,-2 8-11-15,-8 1 2 0,-8 2-12 0,0 0-3 0,3 23 11 0,-11-1-9 0,-5 6-14 16,-7 16-1-16,-7 5 36 15,-4 8-22-15,0-1 4 0,6-7-31 0,1-2 32 0,4-2 7 16,6-3-21-16,5-9 29 0,2-9-11 0,7-7 29 16,7-5-18-16,2-8-6 0,5-4-4 15,10-7-11-15,6-8 18 0,18-15 33 16,14-11-25-16,1-9 0 0,8-7-23 16,5 0 5-16,-5-3-8 0,-3 4 3 0,-9 6-1 15,-8 9 37-15,-14 10-16 0,-10 8-35 0,-6 6 14 16,-4 4-4-16,-6 4-5 15,-2 2-4-15,-9 7 9 16,0 0-18-16,0 0 12 0,0 0-7 0,-34 41 23 0,7-4-26 0,-3 4 65 16,-8 18-24-16,0 2-13 0,-2 5 16 15,-1 1-23-15,-1 1-11 0,4 2-14 0,0-4 4 16,2-3 28-16,5-6-33 0,6-9 60 16,4-6-63-16,0-5 11 0,6-7 51 15,5-10-23-15,1-2 20 0,6-8-14 0,3-4 1 16,0-6-9-16,0 0 17 0,0 0 26 15,53-26-49-15,-16 3 21 0,7-7-3 0,11-12 3 16,5 3-8-16,-3 3-15 0,-10 7 33 0,-6 5-25 16,-10 7 30-1,-5 4-16-15,-8 4-14 0,-4 6 12 0,-7 4-15 16,-7-1 15-16,0 0-28 0,-7 28 13 0,-8-4-15 0,-10 10 27 16,-3 3-27-16,-4 3-8 15,-9 14 0-15,1 1-26 0,3 0 13 0,8-9 13 16,2-3 35-16,2-1-27 0,9-10-8 15,2-6 15-15,4-4-10 0,3-1 56 0,1-7-35 16,5-3 12-16,2-2-2 0,-1-9 20 0,11 7-36 16,-11-7 6-16,26-5 9 0,-6-9 6 15,9-1 13-15,14-13 9 0,1-5-29 0,11-6 6 16,1 1-19-16,-10 5 43 0,-4 1-39 0,-4 6 49 16,-7 5-33-16,-9 7-23 15,-4 3 45-15,-7 6-63 0,-4 0 5 0,-7 5 8 0,0 0 5 0,0 0 7 0,-31 30-5 16,-3-1-20-16,-5 3-8 0,-8 14 34 15,5-10-24-15,-5 9 11 0,8-6-13 0,6-2-13 16,-1-4 8-16,4-1-14 0,7-6 50 16,5-5-34-16,5-6 19 0,1-3-14 0,3-2 52 15,-1 0-42-15,3-1 47 0,2 0-16 0,-1-2-12 16,2 0 40-16,4-7-50 0,-5 12 14 16,5-12 1-16,-2 13-5 0,2-13 2 0,-2 13-10 15,2-13-65-15,2 15-1 16,-2-15 14-1,5 18-127-15,-5-18-110 0,7 16-182 0,1-13-456 0,3 0 72 16,3-1 77-16,7-2 84 0,6-2 69 0,10-3 44 0,4-1 87 16</inkml:trace>
  <inkml:trace contextRef="#ctx0" brushRef="#br0" timeOffset="126289.58">24744 12828 1287 0,'0'0'404'0,"0"0"-12"16,0 0-49-16,0 0 3 0,0 0-24 0,0 0-25 15,-26 15-3-15,16-8-15 0,-3 5 11 16,0-2-57-16,-2 3 43 0,-3 2-25 0,2 2-28 16,-1 0-19-16,2 4 29 0,1-1 3 0,-1 3-6 15,0 3-12-15,7-3-21 0,0 2 23 16,4 0-46-16,0 1 13 0,4-1-3 16,3 0-17-16,2-1-39 0,3-2 25 0,3-1-15 0,4-2 6 0,5-5-21 15,-1-2-105-15,6-4-18 0,3-3 0 0,5-3-57 16,1-5-86-16,3-3-77 0,-2-2-136 15,-5-2-217-15,2-4-495 0,-5-4 98 16,0 1 66 0,-2-2 108-16,-5-1 80 0,-2-5 45 0,-4 0 75 0,-3-3 63 15,-3-4 65-15</inkml:trace>
  <inkml:trace contextRef="#ctx0" brushRef="#br0" timeOffset="126436.42">24711 12650 1530 0,'0'0'502'0,"0"0"-36"16,0 0-64-16,18-13-62 0,-8 9-61 16,1-2-61-16,0-2-119 0,0-1-99 0,3-1-168 15,-4 8-124-15,4-7-420 0,0 2 41 16,4 0 78-16,-3 4 106 0,3 0-35 0</inkml:trace>
  <inkml:trace contextRef="#ctx0" brushRef="#br0" timeOffset="126856.53">25378 13133 1203 0,'0'0'394'0,"3"-10"-21"0,-3 10-47 16,0 0-6-16,-18-7-13 0,18 7-39 16,-29 5 1-16,11-1 33 0,-3 4-38 15,-3 2-24 1,-3 2 14-16,0 5-13 0,0 0-9 0,-1 3-6 0,-3 8-39 0,4-3-13 16,6-4 25-16,4 0-35 0,1 2 0 0,5-3-11 15,0-2 11-15,2-1-18 0,5-1 5 0,3 0-23 16,1-2-2-16,3-1-24 15,4 0 3-15,1-2-21 0,5-1-25 0,2-2-2 16,2-2-9-16,6-2-20 0,4-1-15 0,2-1 21 16,1-2-86-16,1 0-37 0,0-2 7 15,-1-1-85-15,-1 0-96 0,-2 0-32 0,-1-1-65 16,-5 0 4-16,1 0-197 0,-4 1-189 0,0-3-85 16,0 2 107-16,0 0 47 15,-2-4 113-15,0 2 9 16,1-1 52-16,-1 0 38 0</inkml:trace>
  <inkml:trace contextRef="#ctx0" brushRef="#br0" timeOffset="127658.58">25998 12537 803 0,'5'-7'310'0,"-5"7"-11"0,0 0-7 0,0 0-23 0,0 0-8 16,0 0-7-16,0 0 4 0,0 0 1 15,-27 21-29-15,20-14-23 16,-4 2 13-16,2 3-35 0,-5 2-4 0,-3 2-14 0,-1 5 22 0,-1 2-30 15,-5 9-21-15,-3 4 21 0,2-2-23 16,1 4-3-16,3-1-8 0,2 4-20 0,4-3 18 16,2-4-23-1,3-4 5-15,2 1-18 0,-1-2-29 0,7-3 19 0,0 2-18 0,-1-1 22 16,2-2-31-16,2 0 14 0,2-1-31 0,1-2 0 16,1 1 26-16,3-5-33 15,-1 3 12-15,2-3-30 0,0-3-13 0,1 1-8 16,-1-3-18-16,1 0-48 0,2-2-47 0,-1 0-32 15,0-2-116-15,1-5-187 0,7 1-89 16,-7-5-269-16,1 1 41 16,6-4 68-16,0-2 81 0,0 2 25 0,3-3 82 15,2-3 51-15</inkml:trace>
  <inkml:trace contextRef="#ctx0" brushRef="#br0" timeOffset="128067.84">26315 12898 785 0,'0'0'359'0,"-18"0"-42"16,18 0 11-16,-20 11-26 0,9-3-16 0,-1 3 6 15,-3 2-10-15,2 4-24 0,-1-1 9 16,1 4-32-16,-2 3-2 0,5-2-10 0,1-1-26 15,0 0-13-15,4 2-18 0,3-4 6 16,0-1-16-16,2-1-25 0,0-1 17 16,0-1-25-16,4 2 2 0,2-5-12 0,2-3-13 15,1 0 0-15,0-2-26 0,4-3-8 0,0-3-2 0,-13 0-7 16,34-8-11-16,-16 2 5 16,2-5-13-16,1-3 1 0,-1-1-14 0,0-3-4 15,-2 2 28-15,-5-1-39 0,3-2-18 0,-5 0 0 0,-1-3-30 16,-3 2 10-16,-3-2-16 0,0-2-43 0,-4 3 5 15,-4 0-16-15,0 2-21 0,-1 1-22 0,-4 3 44 16,2 2-54-16,-4 4-23 0,1 4-36 16,0 2-51-16,10 3-44 0,-21 0 13 0,21 0-117 15,-15 5-385-15,15-5 72 0,-11 6 100 16,11-6 23-16,0 0 95 0,0 0 0 0</inkml:trace>
  <inkml:trace contextRef="#ctx0" brushRef="#br0" timeOffset="128402.08">26708 12615 691 0,'0'0'291'0,"0"0"-14"0,0 0-16 15,0 0 13-15,0 0-18 0,0 0 36 0,6 22-29 16,-6-22-25-16,-2 17 13 0,2-6 13 16,0 2-54-16,0-13-6 0,2 26-6 0,-2-8-45 15,0-2-35-15,0 1 28 0,4 1-77 16,-4 0-36-16,0-1-94 0,0-2-139 0,0-1-122 15,6-1-88-15,-4-3-317 0,-2-10 74 0,3 17 62 16,-3-17 66-16,8 7 95 0,-8-7 41 16</inkml:trace>
  <inkml:trace contextRef="#ctx0" brushRef="#br0" timeOffset="128551.8">26810 12747 829 0,'0'0'317'0,"0"0"-30"0,0 0-13 16,0 0-49-16,0 0 16 0,0 0-52 15,-33 13-25-15,22-11 0 0,11-2-23 16,-22 7-62-16,11-4-74 0,-4-1-171 0,3-1-103 16,-1 2-320-16,13-3 41 0,-21 1 67 0,21-1 20 15</inkml:trace>
  <inkml:trace contextRef="#ctx0" brushRef="#br0" timeOffset="128932.66">26848 12361 1530 0,'0'0'438'0,"11"-6"-18"16,-11 6-24-16,14-1 1 0,-14 1-21 15,15 3-38-15,-15-3 10 0,25 12-33 0,-10 1 0 16,1 2-51-16,7 5-34 16,1 16 11-16,3 0-47 0,0 7-22 15,-2 2 22-15,0 5-9 0,-6 0-47 16,2 2 0-16,0 1-5 0,-6-2-51 0,1 1 5 16,-3-2 10-16,-3 0-15 0,-4-10-25 0,-2-5-4 15,-3 1-4-15,-1-8-21 0,-1 1-23 0,-3-3-56 16,-6 3 2-16,4-7-66 15,-1-2 31-15,-2-1-93 0,-2-6-22 0,0-1-42 0,-2-3-54 16,-1-2-68-16,1-2-64 0,-1-2-247 16,14-3-209-16,-16 0 108 0,16 0 55 0,-14-6 78 15,14 6 94-15,-8-8 13 0,8 8 80 16</inkml:trace>
  <inkml:trace contextRef="#ctx0" brushRef="#br0" timeOffset="129322.09">27520 12853 1016 0,'0'0'407'0,"0"0"-8"0,0 0-23 0,12-6-20 16,-12 6-28-16,9-4-29 0,-9 4-7 0,12-5-36 15,-3 2 43-15,4 0-84 0,-2 0-35 0,1-1-17 16,4 2-12-16,1-4 6 0,1 3-29 15,5-3-26-15,1-1-15 0,1 2-15 0,2-2-49 16,-2 1 2 0,2-2-76-16,0 2-21 15,-5 1-58-15,-1 0-85 0,-6-1-133 0,1 4-72 0,-3 1-376 16,-1 1 92-16,-12 0 64 0,19 4 59 0,-19-4 108 16,12 11 17-16,-9-4 39 15</inkml:trace>
  <inkml:trace contextRef="#ctx0" brushRef="#br0" timeOffset="129623.7">27625 13034 1459 0,'0'0'481'0,"0"0"-18"0,0 0-51 16,0 0-2-16,0 0-26 0,0 0-41 0,0 0-3 0,0 0-17 15,0 0-32-15,40-5-14 0,-40 5-16 0,16-7-20 16,-7 4 4-16,1-1-37 0,3 1-6 15,-3 0-13-15,4-1 11 0,3 0-39 0,0 1-35 16,0 1-37-16,3-3 19 0,1 3-26 16,-3 0 20-16,2 0-46 0,1 1-25 0,-1 0-26 15,-2 2-28-15,-1-2-33 0,2 2-49 0,-4-1-51 16,1 0-72-16,-3 0-202 0,-13 0-261 16,27 1-277-16,-11 1 100 0,-1 0 167 0,1-1 13 15,4 0 86-15,0-1-20 16,2 0 105-1,2-1 18-15</inkml:trace>
  <inkml:trace contextRef="#ctx0" brushRef="#br0" timeOffset="134002.64">29651 12015 1433 0,'0'0'415'0,"0"0"-39"0,0 0-18 15,0 0-17-15,-2 23-47 0,2-23-12 0,-8 16-24 16,2-6-7-16,2 0-8 16,0-1 16-1,-1 2-39-15,3-1-15 0,-4 0 17 0,2 1 4 0,1 2-17 0,2-2-17 16,-1 4-23-16,2-4-25 0,2 2-6 0,2 0-13 16,0 2-20-16,3-1-87 0,0-1-138 15,5-3-185-15,6 1-291 0,-4-3-326 0,4-6 60 16,5-2 68-16,-2-2 111 0,8-6 122 15,0-5-33-15,9-10 90 0,-8 2 0 16</inkml:trace>
  <inkml:trace contextRef="#ctx0" brushRef="#br0" timeOffset="134198.19">29983 11923 1282 0,'0'0'502'0,"0"0"-26"0,-18 26-51 0,13-11-47 16,1 3-17-16,0 3-51 0,-5 4-10 0,1 5-39 15,-1 1-5-15,1 1-39 0,0 0-15 16,0 1-56-16,0 0-38 0,1-1-37 0,1 3-55 16,1-2-39-16,2-5-64 0,1-1-44 15,2-1-109-15,2-5-88 0,1 2-115 0,2 2-25 16,1-5-200-16,4-4-21 0,1 2 113 0,3-3 98 16,2-2 14-16,3 0 50 0</inkml:trace>
  <inkml:trace contextRef="#ctx0" brushRef="#br0" timeOffset="134422.42">30466 12675 903 0,'0'0'317'0,"17"3"1"16,-17-3-44-16,12 4-13 0,-12-4-38 0,0 0-1 15,0 0 11-15,0 0-2 0,0 0-19 0,-27 21 31 16,11-16-33-16,-5-3-31 16,-6 2 11-16,-4-3-19 0,-1-2-25 0,-10-1 10 15,-4 0-38-15,-16-1-5 0,-3-4-11 0,0 4 26 16,-2 0-54-16,-2 5-30 0,0 0-96 15,-2 5-58-15,2 3-140 0,-13 13-183 16,17-10-355-16,3 2 61 16,5 3 100-16,10-2 33 0,1 3 77 0,10-4 30 0,10 1 75 15</inkml:trace>
  <inkml:trace contextRef="#ctx0" brushRef="#br0" timeOffset="134686.81">28927 13191 1395 0,'6'16'527'0,"0"-2"-56"0,-2 0-13 16,-2 1-41-16,1 1-25 0,0 3-34 0,0 1-20 0,-2 0-54 15,1 1 77-15,-1 4 0 16,1 0-41-16,-1 1-5 0,-1 0-75 0,0-3 11 0,2-3-31 15,-2 3-43-15,0-2-36 0,-2 1-126 0,2-4-22 16,0-3-106-16,0 2-59 0,-1-8-299 16,1-9-110-16,3 14-384 0,-3-14 85 0,0 0 102 15,0 0 48-15,29-12 70 0,-15 2 76 16,-1-7 93-16,2 1 15 0</inkml:trace>
  <inkml:trace contextRef="#ctx0" brushRef="#br0" timeOffset="135041.25">29109 13262 1387 0,'12'-3'550'0,"-12"3"-23"0,14-2-56 0,-14 2-7 16,21-3-65-16,-8 2-28 0,1-1-30 0,1-1-44 15,2 1 5-15,2-1-54 0,-1-2-18 16,-1 1-8-16,3 0-44 0,1 2-4 16,-2-2-31-16,2 2-7 0,-3-1-13 15,-1 0-3-15,0 2-25 0,-4 1 7 0,-13 0-20 16,25 4-8-16,-16 0-10 0,-4 2-31 15,-5-6 13-15,6 15 0 16,-6-15 6-16,-4 21-29 0,-3-6 7 0,-3 3 1 0,-3-1-31 16,-1 1 28-16,0 0-25 0,-5 3-1 15,4-3 4-15,1 0 29 0,2-1-35 16,0-1 49-16,2-2 0 0,1 0 33 0,2 0 33 0,5-3 8 16,-1 2-26-16,4-4 33 0,-1-9-45 15,14 22-59-15,-5-12-26 0,2-4 0 16,6 0 0-16,-1-1 0 0,3-2 0 0,1 0 0 15,0-5-62-15,1-1-212 0,3-1-89 16,-5-1-234-16,2-5-491 0,0-2 98 0,0 1 112 16,5-4 66-16,0-1 73 0,1-1 94 15,0-2 41-15,-3-1 107 16,-1-2 21-16</inkml:trace>
  <inkml:trace contextRef="#ctx0" brushRef="#br0" timeOffset="135334.09">29830 13215 1607 0,'13'10'553'0,"1"0"-13"0,0 1-56 0,-1-3-24 15,0 0-35-15,-2 1-36 0,-1-3-38 0,3 1-44 16,-2 0-48-16,3 2 2 0,0 0-51 16,0 0-18-16,-1 0-23 0,0-1 7 15,1 4-48-15,-3-2 0 0,2 1 3 0,-3 1-49 0,-2 2 36 0,-2 1-37 16,1 1-4-16,-4 2 15 0,-3-4-51 0,0 2 13 15,-2-1-28-15,-2 0 17 0,-4-2-68 0,-1 0-29 16,-1-3-120-16,-2-2-31 0,-3-2-41 16,0-6-92-16,-2-3-40 0,0-3-214 0,0-1-275 15,-3-4 55-15,5 0 67 0,2 0 116 16,-1-4 40-16,1-1 39 0,3 2 38 0,0-1 33 16</inkml:trace>
  <inkml:trace contextRef="#ctx0" brushRef="#br0" timeOffset="135484.28">29816 13219 1336 0,'9'-3'442'0,"-9"3"-19"0,21-6-34 16,-11 3-51-16,4 0-18 0,-3 0-23 0,5 0-31 15,-2 1-49-15,3-1-55 0,1 0-75 16,2 2-77-16,1-3-66 0,1 2-111 16,0-1-96-16,2 1-60 0,4-1-143 0,2 2-197 15,0-1 64-15,-1-1-5 0,-2-1 115 16,-3 1 39-16</inkml:trace>
  <inkml:trace contextRef="#ctx0" brushRef="#br0" timeOffset="135786.93">30466 13128 494 0,'16'-4'261'0,"-5"3"25"0,-11 1-25 16,14-2-5-16,-14 2-33 15,0 0-13-15,0 0-16 0,0 0 39 0,0 0-7 16,0 0 12-16,0 0-10 0,0 0 10 16,0 0-29-16,-30 29 27 0,18-13-29 0,1 2-2 15,1 3 5-15,-2 6-21 0,4 1-4 16,1 2 2-16,1 4-24 0,4-5-7 0,2 0 8 15,1-1-25-15,0 0 4 0,3-2 28 16,2-3-23-16,0-3 4 0,2-4-16 0,2-4 4 16,1-4-30-16,1-4-7 0,3-4-6 0,2-4-7 15,0-2-19-15,3-6-7 0,0-1 5 16,2-6-17-16,-2 0 1 0,-1-2-7 0,-3-2-10 16,-1-3 3-16,-1 0-75 0,-7 1 18 15,-3 0-41-15,-1 1 18 0,-2-1-59 0,-2 5-15 0,-2 0-41 0,-1 4 7 16,-3 1-53-16,-1 4-31 0,-1 2-64 0,-1 3-133 15,3 3-94-15,7 3-316 0,-20-1 62 16,20 1 69-16,-18 5 107 0,18-5 6 0,-13 7 74 16,7-1 17-16</inkml:trace>
  <inkml:trace contextRef="#ctx0" brushRef="#br0" timeOffset="143172.91">23835 14534 1277 0,'-7'7'432'0,"0"2"-14"16,0-1-60-16,-2 0-28 0,-1 1-18 15,0 2 1-15,0 0-55 0,2-1-25 0,-2 1 18 0,0 0-49 0,2-1 3 0,0 1 13 16,0 0-9-16,0 0 24 0,2-2-20 0,2 1-21 16,-2 0-31-16,0 2-2 15,5-1 17-15,-2 2-27 0,3-2 15 0,2 3-3 16,-2-14-36-16,4 24 6 0,3-10-13 0,1-1-8 16,1-3-16-1,3 0-12-15,1-2 21 0,2 1-24 16,3-2 13-16,0-2-20 0,1-2-21 0,2-2-48 15,0 1-37-15,-1-4-86 0,1 0-49 16,3-4-118-16,-7-2-222 0,4-2-579 0,0 1 116 16,-1-2 147-16,4-1 22 0,-1-1 94 0,-3 0 76 0,1-1 152 15,0-4-23-15,-7 4 20 0</inkml:trace>
  <inkml:trace contextRef="#ctx0" brushRef="#br0" timeOffset="143688.31">23850 14286 1323 0,'0'0'576'0,"0"0"-21"0,-4-10-51 16,4 10-12-16,0 0-21 0,0 0-28 0,0 0-62 15,0 0-22-15,0 0-57 0,0 0-13 16,13-16-31-16,-13 16-12 0,0 0-59 0,11-9 25 15,-11 9-76-15,10-6-69 16,-10 6-44-16,10-7-85 16,-10 7-58-16,10-8-121 0,-10 8-150 0,11-8-185 0,-11 8-295 15,11-6 32-15,-11 6 84 0,13 0 117 16,-13 0 19-16,15 0 48 0,-15 0 103 16,18 6 27-16</inkml:trace>
  <inkml:trace contextRef="#ctx0" brushRef="#br0" timeOffset="144008.42">24350 14486 1369 0,'0'0'530'0,"8"9"-23"16,-8-9-57-16,14-1-20 15,-14 1-36-15,21-1-56 0,-21 1-15 0,24-4-39 16,-10 2-20-16,6-1-11 0,-2 0-38 0,1-2-56 16,2 2-24-16,3-2-58 0,-4 2-62 15,7-2-48-15,-5 2-59 0,2-1-118 0,-2 1-166 16,6 0-82-16,-6 0-428 0,-3 2 267 15,-1 0-90-15,0 2 117 0,-2-1 29 16,-2 3 54-16,-14-3 58 0</inkml:trace>
  <inkml:trace contextRef="#ctx0" brushRef="#br0" timeOffset="144279.7">24489 14579 1423 0,'0'0'499'0,"0"0"-18"0,-3 10-41 0,3-10 13 16,0 0-56-16,0 0-31 0,2 15-10 0,-2-15-51 16,0 0 7-16,0 0-38 0,14 8-23 0,-14-8-6 15,16 1-18-15,-16-1-39 0,23 0-34 0,-7-1-14 16,2-2-19-16,2 1-14 0,0-1-4 16,3 0 9-16,-1 0-50 0,-2 1-37 0,1-1-43 15,-1 0-66-15,-2 0-72 0,1 0-77 16,-4-1-184-16,-1 0-144 0,0 1-314 0,2 0 48 15,-5-1 61-15,3 1 78 0,1-2 104 16,1 2 26-16,-3-1 39 0,-1 0 83 0</inkml:trace>
  <inkml:trace contextRef="#ctx0" brushRef="#br0" timeOffset="145606.39">25583 14339 1371 0,'0'0'443'16,"13"-6"-36"-16,-13 6-33 0,11-5-26 0,-11 5-64 15,10-3-15-15,-10 3 2 0,0 0-38 32,0 0-41-32,0 0-2 0,0 0-39 0,0 0-3 15,-32-9-10-15,16 11 6 0,-1 0-9 0,-11 4 24 16,1 2-28-16,-6 4 17 0,1-1-15 16,3 2-12-16,-2 4 1 0,2-1 17 0,2 0-14 0,2 2 8 15,2 1 34-15,3-1-27 0,5-1 1 16,3 1-23-16,1 0 20 0,4 2-13 0,1-3-4 0,5-5-24 15,2 2 11-15,5 3-16 0,8-3-13 16,-1 1-38-16,5-3 33 0,2-1-51 0,5-2-5 16,2-1-43-16,0-3 14 0,3 0-27 0,-2-2-6 15,4-2-53-15,-1 0-21 0,1-1-40 16,-1-1-75-16,-3-2-41 0,0-2-123 16,2 0-112-16,-6-2-492 0,0 0 197 15,2-1 11-15,-1 0 112 0,0-1 43 16,-1-3 52-16,2-1 62 0,-1-3 106 15,-2 0 11-15</inkml:trace>
  <inkml:trace contextRef="#ctx0" brushRef="#br0" timeOffset="146565">26389 14025 1131 0,'0'0'432'0,"0"0"-35"0,0 0-49 0,13 1-25 0,-13-1-42 0,0 0-32 0,0 0-11 15,0 0-49-15,0 0 11 0,0 0-16 16,-31 15-46-16,14-9-7 0,-6 2-13 0,-8 2-3 15,1 1-26-15,-1 1 19 0,1 0-13 0,-1 2 2 16,4 0 31-16,0 1-28 0,2 2 5 16,3 2 0-16,0 2 30 0,8 0-37 15,0-3-6-15,8 2-5 0,-1-4 12 0,5 0-1 16,4-3-24-16,1-1 8 0,7-2-23 16,-1-6 7-16,5 0-20 0,1-5-5 0,-15 1 11 15,34-8-24-15,-14-2 8 16,3-3-11-16,0-2 11 0,-1-4-3 15,3-1-20-15,-5 1-8 0,0-3-10 0,0-2 31 0,-1-1-24 16,-6 3 26-16,1 0-20 0,-5 2-13 16,-1 2 0-16,-1-3 15 0,-3 4 21 15,-1 0-29-15,-1 5 24 0,-1 0-29 0,-1 1-22 16,0 11-8-16,-3-15 38 0,3 15 33 0,-7-7-17 16,7 7 14-16,0 0 6 0,0 0-7 15,-13 26 14-15,11-9-12 0,1 1 31 16,1 4-44-16,1 4 23 0,1-1-23 0,0 2-16 15,2-2 29-15,1-2-46 0,1-2-3 0,0-6-30 16,2-2-47-16,-1-5-56 16,1-6-30-16,-8-2-65 0,21-2-99 0,-10-6-137 15,3-2-11-15,3-5-6 0,-3-2-272 16,5-5 16-16,-2-2 72 0,-3-1 97 16,3 0 402-16,-2-1 40 0,0-2-1 0,-2 3 45 15,-4 3 5-15,2 1 98 0,-4 2 23 16,0 2 38-16,0 3 23 0,-5 2 92 0,2 3 49 15,-4 9 26-15,3-9 22 0,-3 9 3 0,0 0-10 16,0 0 8-16,0 0-24 0,0 0-12 16,6 47-5-16,-4-23-1 0,0 1-35 0,4 2-13 15,2 6 10-15,-1-2-25 0,2-2 5 16,2 1 5-16,-4-7-11 0,0-1 6 0,7-5-8 16,-4-4-15-16,3-6-8 0,2-2 0 0,-2-6-46 0,5-6-8 15,3-6-7-15,2-4-6 0,7-12 0 0,1-5-17 16,-2-5-3-16,1-3-5 0,-3-1-34 0,0 0-40 15,-3 0-59-15,-4 1-28 16,1 2-39-16,-5 7-36 0,-5 7-77 0,-1 6-65 0,-5 3-157 16,2 3-52-16,-2 2-314 0,-1 6 59 15,-4 6 82-15,7-4 79 0,-7 4 64 16,0 0 33-16,0 0 79 0</inkml:trace>
  <inkml:trace contextRef="#ctx0" brushRef="#br0" timeOffset="146820.18">27359 14253 1031 0,'8'5'364'0,"-8"-5"-37"0,0 0-9 0,0 0-42 0,-23 13-28 15,5-9-28-15,-8 0-15 16,-1-1-23-16,-12 1-11 0,-2-1 19 0,-3 1-16 15,-17 1 18-15,1 0-46 0,-1 0-18 16,0 0 7-16,11 0-35 0,-10 2-2 16,5-2 1-16,7 2-6 0,-6 2-53 0,2 0-32 0,3 4-49 0,5-3-94 0,-6 5-139 15,2-1-561-15,8-2 90 0,6 0 44 16,3 0 69-16,8-2 120 0,2 2 8 0</inkml:trace>
  <inkml:trace contextRef="#ctx0" brushRef="#br0" timeOffset="147366.65">26557 14725 1369 0,'0'0'409'0,"14"1"-35"0,-14-1-51 16,0 0-19-16,0 0-30 0,0 0 8 16,0 0-57-16,0 0-15 0,-47 5-46 15,29-4 5-15,-6 1-11 0,-1 0-25 0,-5 0-12 16,-1 3-19-16,-3 0-2 0,-4 2 13 16,1 2 7-16,2 4-18 0,1-1-20 0,1 0-8 15,4 3 19-15,3 1-24 16,5 0 18-16,4-1-23 15,4 0 25-15,5-4-17 0,2 0 5 0,8-4-6 0,-2-7-12 16,0 0-5-16,25 9-13 0,-11-10 38 16,4-6-35-16,5-3-13 0,4-4 25 0,0-2-2 15,2-2-18-15,9-8-26 0,2 0 41 0,-6-3-18 16,3 0-43-16,-2 2 36 0,-1 0-19 16,-9 4 19-16,-4 3-13 0,-4 3 5 0,-2 1 0 15,-1 3-11-15,-3 0-4 0,-3 3-11 0,0 2 23 16,-1 1-25-16,-7 7 23 0,0 0-8 15,0 0-2-15,0 0-1 0,0 0 8 0,0 0 3 16,-21 39-5-16,14-23 15 16,1 4 8-16,-1 1-36 0,0 3 40 0,2-2 9 0,3 1-39 0,-2-2-5 0,2-2-8 15,2-1-10-15,4 0-56 0,-2-4-67 16,5-3-117-16,-3-3-159 0,8-3-164 0,-1-4-256 16,-11-1 79-16,34-3 11 0,-12-2 78 0,3-3 65 15,5-2 95-15,1-6 41 0,0 0 20 16</inkml:trace>
  <inkml:trace contextRef="#ctx0" brushRef="#br0" timeOffset="147621.99">27083 14479 803 0,'0'0'295'0,"0"0"2"0,0 0-6 0,-18-8-12 0,18 8 18 0,-22 8-5 15,7-1 28-15,-2 0-61 0,-1 5-6 16,1 2 3-16,-6 3 15 0,3 2-45 0,0 1-22 15,1 3 19-15,4 3-36 0,-1 2 5 16,5 1-10-16,2 0-24 0,2 1 47 16,2-4-31-16,5 3-10 0,0-2-36 0,3-2-28 15,1-2 7-15,4 0 19 0,2-3-19 16,1-1-30-16,7-4-69 0,-4-3-70 0,8-3-43 16,-1-4-64-16,-1-4-48 0,2-4-80 0,3-3-164 15,-2 1-33-15,4-8-333 16,-3-3 111-16,1 1 19 0,-1-1 80 15,-5 2 62-15,0-2 35 0,-2 1 65 0</inkml:trace>
  <inkml:trace contextRef="#ctx0" brushRef="#br0" timeOffset="147767">27265 14743 860 0,'0'0'302'0,"0"0"7"16,0 0-17-16,0 0-8 0,0 0-20 0,-24-4-18 16,10 4-31-16,-3 1 2 0,-6 0-61 0,-7-1-5 15,-3 0-35-15,-3 0-32 0,0 0-71 16,-7-1-146-16,1 1-157 0,1 1-360 0,5-2 26 15,2 1 73-15,3-1 24 0,4 1 115 16</inkml:trace>
  <inkml:trace contextRef="#ctx0" brushRef="#br0" timeOffset="149437.26">23688 15564 982 0,'0'0'295'0,"0"0"-24"0,-19-2-35 16,19 2-27-16,-11-7-6 0,4 4-4 0,-2-1-4 15,-2 1-31-15,0-2 2 16,1 3-23-16,-4 0-2 0,0-1 8 15,-3 4-11-15,-2 1 15 0,-2 1-19 0,-3 3-9 16,-1 3-12-16,-6 2 2 0,1 6 13 16,-7 6-28-16,2 2 7 0,2 1-30 0,6-5-18 15,6-3 28-15,6-2 18 0,1-1 48 16,5-4-53-16,2 1 31 0,3-5-21 0,4-7-23 16,0 0 10-16,14 10-43 0,-14-10 30 0,34-8-20 15,-9 0-23-15,8-5 10 0,12-8-10 16,-3 0-12-16,0-4 27 0,-2-2-48 0,-4 0 7 15,-4-3-13-15,-1 1 24 0,-7 4-39 0,-7 4 39 16,-3 1-31-16,-2 2 7 16,-4 2-2-16,1 2 23 0,-5 1-42 0,2-2 18 0,-5 6-12 0,0 0-15 0,-1 9 36 15,-2-13-21-15,2 13-20 0,0 0 73 16,0 0-34-16,0 0 9 0,-24 24-20 0,18-9 10 16,-3 7 10-16,0 2-7 0,3 7 0 15,-1 1 7-15,3 2 8 0,2 1-10 16,1-7-5-16,2-1-1 0,3-2-17 0,1-4 5 15,0-3-62-15,5-5-20 0,0-3-74 0,-1-3-44 16,3-5-135-16,-12-2 25 0,27-6-159 16,-8-6-316-16,-1 0 50 0,0-10 84 0,3-1 55 15,-1-3 125-15,4-9-28 16,-5 7 91-16</inkml:trace>
  <inkml:trace contextRef="#ctx0" brushRef="#br0" timeOffset="149699.31">23917 15393 988 0,'-6'30'460'0,"5"-2"-12"0,-1 2 13 0,2-3-28 16,3 6-24-16,3 2-4 0,-1-2-39 15,2 0 43-15,3-3-7 0,0-2 10 0,-1-6-36 16,1-6-25-16,1-2-36 0,2-5-31 16,0-5-48-16,2-6-27 0,3-4-22 15,-1-6-46-15,4-6-28 16,-1-4-44-16,9-11-31 0,-5-5-40 0,-1-2-55 15,1-2-27-15,-4-1-57 0,3 2-15 16,-5 2-34-16,1 1-42 0,-5 5-47 0,-3 7-59 16,5 1-95-16,-5 4-92 0,-1 3-355 0,0 5 76 15,-3 4 92-15,1 2 47 0,-8 7 61 16,9-2 95-16,-9 2 117 0,0 0-33 0</inkml:trace>
  <inkml:trace contextRef="#ctx0" brushRef="#br0" timeOffset="149969.18">24413 15945 1523 0,'0'0'563'0,"13"2"-51"16,-13-2-54-16,0 0-44 0,0 0-63 31,10 4 13-31,-10-4-47 0,0 0-43 0,0 0-13 0,-43 11-26 0,16-6-20 0,-3 0-30 15,-11-1-11-15,0 0-33 0,-17 3 12 0,1-2-25 16,6-1-33-16,7 0-31 0,0-3-54 0,-1 3-25 16,-2-2-59-16,0 0-49 15,1-2-51 1,-1 0-80-16,-2 0-127 0,-15 4-67 0,12-2-451 0,8-2 83 16,1 2 84-16,4 1 61 0,7 0 98 15,2 4 25-15,2-1 80 0</inkml:trace>
  <inkml:trace contextRef="#ctx0" brushRef="#br0" timeOffset="150484.59">23703 16472 1292 0,'10'7'591'16,"-3"-3"-102"-16,-7-4-36 0,10 5-61 0,-10-5-28 15,0 0-19-15,0 0-40 0,0 0-19 16,0 0-63-16,-45-1-21 0,21 0-7 0,-7 1-26 16,-3 0-26-16,-7 2 31 0,-4 1-48 0,2 2-34 15,-15 3 10-15,5 3 15 0,2 4-37 16,3 0-34-16,4 1 44 0,2 3-24 16,10-3 11-16,7 0-31 0,4-3-5 0,2 4 26 15,6-3-8-15,2 0 10 0,6-2 0 0,3-1-44 16,2-11 34-16,10 16 13 0,-2-9-21 15,8-3 6-15,5-2-19 0,5-2 11 0,5-5-6 0,8-3-10 0,14-5-2 16,-5-8 20-16,4 0-17 0,-3-8-1 16,-3 0-23-16,-4-1-2 0,-4-3 28 0,-4 1-26 15,-4-1 23-15,-8 6-15 0,-7 4 8 0,-2 4-21 16,-2 0-3-16,-1 1 6 0,-3 3-8 16,0 0-8-16,-2 1 8 0,0 3 16 0,-1 1-24 15,-1 1-5-15,-3 9 23 0,0 0-20 16,0 0 18-16,0 0-3 0,0 0 18 15,0 0-31-15,-27 27 13 0,17-6-10 0,1 6-10 16,-2 2 5-16,3 1-3 16,-1-3 31-16,5-2-26 0,-2-2 21 15,6-4-51-15,0-2-42 0,4-2-79 0,2-6-73 0,3-1-65 16,1-7-80-16,-10-1-127 0,28-8-451 16,-7 1 157-16,2-4 25 0,5-6 48 15,11-4 91-15,-7 1 32 0,6-7 134 0,-3 1-1 16,-8 3 88-16</inkml:trace>
  <inkml:trace contextRef="#ctx0" brushRef="#br0" timeOffset="150726.44">24105 16209 839 0,'0'0'348'15,"0"0"-5"-15,0 0 0 0,0 0-15 0,0 0-8 16,-36 16-5-16,24-8-8 16,0 4 3-16,-2-1 15 0,0 5-23 15,-1 3-21-15,-1 3 3 0,-1 3-38 0,4 0 5 0,-2 3-18 16,2 1-28-16,2 0-3 15,-1 2-31-15,2-2-9 0,3-4-11 0,-1 0-21 16,4-2-7-16,0 0-13 0,2-5 8 0,4-1-34 16,0-1-33-16,6-2-10 0,3-3-56 15,1-2-49-15,5-2-38 0,3-3-49 0,4-1-92 16,4-6-54-16,2-3-200 0,19-10-41 16,-15 2-329-16,-4-2 68 0,1 2 59 15,-3-3 88-15,1 0 78 0,-4-1 52 0,-1 0 23 16</inkml:trace>
  <inkml:trace contextRef="#ctx0" brushRef="#br0" timeOffset="150863.79">24206 16362 1236 0,'-22'6'432'0,"3"1"-73"0,0-2-26 15,0 1-57-15,2-1-7 0,-2-3-41 16,-1 2-36-16,-3-2-103 0,-1-1-89 16,-3-5-207-16,7-1-149 0,-5 0-304 0,4-4 68 15,7 2 39-15,4-4 108 0,3 3 20 16</inkml:trace>
  <inkml:trace contextRef="#ctx0" brushRef="#br0" timeOffset="151183.39">24864 15741 1169 0,'0'0'387'0,"-7"16"-31"0,0-7-6 16,-1 5-20 0,-3-1-15-16,1 3 16 0,-1 2-17 0,-2 1-1 15,2 0-24-15,-2 2-23 0,3 1-7 0,0 1-65 16,1-2 6-16,3 2-16 0,-1 1-35 15,1-3-39-15,3-2-77 0,2 1-41 0,2-2-81 16,2 0-98-16,0-5-115 0,3-4-69 16,6 1-146-16,1-6-264 0,0-2 67 0,5-2 58 15,0-1 75-15,5-4 57 0,3-2 94 0</inkml:trace>
  <inkml:trace contextRef="#ctx0" brushRef="#br0" timeOffset="151436.93">25179 15936 711 0,'11'-7'307'16,"-4"3"-46"-16,-1-1-25 0,-6 5-21 15,8-6 8-15,-8 6 2 0,0 0 13 0,0 0 25 0,0 0-7 0,0 0 23 16,0 0-35-16,-38 12 12 0,28-2-23 0,-1 4-16 16,-6 1-10-16,7 1 8 0,-2 2-23 0,3 0-20 15,0 1-1-15,5-3-9 0,-2 2-6 16,3-4-26-16,0 1-4 0,3-5-21 0,1 3-18 16,-1-13 5-16,7 11-13 0,-7-11-15 15,13 3-15-15,-13-3 10 0,19-9-26 0,-7 0 18 16,1-1-25-16,4-3-16 0,1-1-69 15,-2-1-41-15,-1-1-69 0,-2-1-48 16,-3-1-144-16,-3 3-131 16,-1 1-362-16,-1-4 73 15,-1 4 103-15,-2-1 43 0,2 2 43 0,-1-1 60 0,1 1 48 16</inkml:trace>
  <inkml:trace contextRef="#ctx0" brushRef="#br0" timeOffset="151801.61">25163 15623 1502 0,'8'-1'481'0,"-8"1"-12"0,16-2-70 0,-16 2-2 0,21 0-16 16,-21 0-5-16,22 6 16 0,-5 0-49 0,0 1-20 16,3 3-67-16,1 4 30 0,0 2-30 15,4 4-18-15,-2 1-30 0,8 10 7 0,-3-1-18 16,-2 4-13-16,-5 1-43 0,-4-3-3 16,-6-3-18-16,1 1-12 0,-3 1-6 0,-4-2-2 15,-1-1-28-15,0-2-13 0,-4 0-21 0,0-5-43 16,0 2-21-16,0-3-56 15,0-2-35-15,-5-1-106 0,1-1-79 0,-4-5-156 0,3-2-175 0,-4-3-326 0,9-6 65 16,0 0 162-16,0 0 33 0,0 0 39 16,0 0 138-16,0 0-3 0,18-32 64 0,-7 18-15 15</inkml:trace>
  <inkml:trace contextRef="#ctx0" brushRef="#br0" timeOffset="152015.48">26144 15727 1256 0,'21'-1'464'0,"1"0"-14"16,0-2-71-16,-1 3-13 15,-1-4-56-15,2 2-67 0,6-2-64 0,1-1-54 16,0 2-81-16,0-4-126 0,1 3-302 15,-6 3-315-15,-4 0 93 0,3 1 32 0,-3 2 85 16,-2 0 1-16,0 4 121 0</inkml:trace>
  <inkml:trace contextRef="#ctx0" brushRef="#br0" timeOffset="152239.65">26120 15982 1428 0,'0'0'422'0,"8"15"-66"16,-8-15-3-16,12 7-35 0,-3-4-34 0,-9-3-18 15,20 5-51-15,-7-4-41 0,-13-1-59 16,27 0 5-16,-14-2-109 0,4-2-55 0,1 1-38 16,-1-4-233-16,6 1-35 0,-2-2-285 15,1-2 3-15,3 3 56 0,-1-2 84 16,6-1 32-16,-3 1 4 0</inkml:trace>
  <inkml:trace contextRef="#ctx0" brushRef="#br0" timeOffset="153016.19">27704 15246 1228 0,'0'0'446'0,"0"0"-9"0,0 0-68 0,0 0-6 15,-19 29-43-15,13-21-28 0,-4 4 2 16,-1-2-40-16,1 1-29 0,-3 2 23 0,2 0-20 15,-2 2 0-15,2 0-23 0,-2 1 23 16,6-3-8-16,-1 2 13 16,2 1-6-16,2-1-37 0,1 1 4 0,3-2-12 15,1 0 8-15,3 2-9 0,2-1-30 0,1 0-10 16,5 2-28-16,-1-5-19 0,3 1-14 0,3 0-34 16,0-4-72-16,-1-2-40 0,3 0-96 15,-2-4-83-15,2-5-203 0,3 1-225 16,-6-5-326-16,8-2 78 0,0-2 99 0,1-5 100 15,-1-4 65-15,0 0 63 0,-3-1 41 0,0-2 89 16</inkml:trace>
  <inkml:trace contextRef="#ctx0" brushRef="#br0" timeOffset="153207.07">27706 15121 1717 0,'0'0'576'0,"0"0"-36"16,0 0-41-16,0 0-43 0,0 0-41 15,0 0-52-15,0 0-87 0,35-12-50 0,-26 10-57 16,0-1-31-16,3-3-97 0,1 3-85 16,5-1-89-16,-5 0-151 0,1 3-105 0,-1-4-453 15,2 3 48-15,-2-1 78 0,1 3 112 16,0-1 33-16,-14 1 49 0,22 4 51 16</inkml:trace>
  <inkml:trace contextRef="#ctx0" brushRef="#br0" timeOffset="153804.65">28146 15563 903 0,'0'0'353'0,"-17"-8"-12"15,17 8-24-15,-21 2 18 16,5 3-63-16,-1-1-21 0,-2 2 23 0,0 0-11 16,0 3 14-16,-1 1-24 0,2 0 57 31,0 1-31-31,-1 2-39 0,6-3 6 0,-1 0-33 0,5 2-1 0,1 1 0 16,1-1-4-16,3-1-11 15,1-2-59-15,3-9 34 0,3 19-52 0,1-10 0 0,2 0-30 16,3-2-29-16,-2 0-30 0,5-1-36 0,0 1-59 15,1-5-36-15,0 0-43 0,3 1-52 16,-3-3-74-16,-13 0-143 0,35-6-171 0,-18 3-259 16,2-4 45-16,-2 2 104 0,6-3 58 0,-1-1 97 15,0 0 19-15,-1-3 135 0,-2-2-49 0</inkml:trace>
  <inkml:trace contextRef="#ctx0" brushRef="#br0" timeOffset="154270.19">28766 14988 1077 0,'0'0'356'0,"0"0"5"0,0 0-36 15,0 0-33-15,-28 31 12 0,13-18-30 0,-4 2 26 16,-2 2-37-16,-2 2 24 0,-1 2-11 15,0-2-17-15,-6 12-16 0,6-9-2 0,3 0-36 16,3 3-3-16,-8 9 36 0,9-5-82 16,1-4-6-16,3 2-11 0,4-3-21 0,1-2 0 15,2 1-31-15,0-1 5 0,3-4 3 0,3 0-11 16,2-2-2-16,-1-4-49 0,3 2-58 16,4 1-21-16,-1-5-21 0,3-2-53 15,1 0-47-15,2-2-76 0,1-5-56 0,-1 1-111 0,1 0-115 0,1-4-322 16,1 2 82-16,-1-3 112 0,4 1 26 15,2-1 54-15,-4-1 63 0,2-1 34 0</inkml:trace>
  <inkml:trace contextRef="#ctx0" brushRef="#br0" timeOffset="154570.54">28851 15291 801 0,'-19'13'284'16,"4"-4"-28"-16,-1 3 13 0,5 1-11 0,-2-2-17 16,2 5 2-16,1 1-18 0,2 0-20 0,2-3 5 15,0 2-8-15,2-1 10 16,4-2-4-16,0 0 9 0,3-1-22 0,3-3-3 15,-2 0-23-15,-4-9-31 0,20 8-25 0,-9-5-3 16,-11-3-10-16,25-4-34 0,-9 1-10 16,-3-5-68-16,3-4-22 0,-3 1-114 15,2-7-65-15,-4 0-135 0,-1 3-15 0,1-6-385 0,-3 1 78 0,-1 0 71 0,1 0 46 32,0-1 41-32,-4 5 41 0</inkml:trace>
  <inkml:trace contextRef="#ctx0" brushRef="#br0" timeOffset="154872.11">29020 14959 1215 0,'14'-2'382'0,"-14"2"-24"0,0 0-2 0,13 0-23 16,-13 0-13-16,0 0-34 0,14 7-4 0,-14-7-36 15,7 15-1-15,-2-5-27 0,-1 5-8 16,2 0 2-16,-2 3-27 0,3 3-22 0,-2 2-4 16,1 1-5-16,1 7-14 0,-1 1 1 15,2-1-26-15,-2 3-5 0,0-1-17 0,-2 1-6 16,-1-1-26-16,0-5-46 0,-1 0-10 0,-2-1-81 16,-4 0-22-16,0-2-83 15,-3-1-57-15,-3-3-151 0,-4 0-57 0,1-1-365 0,-1-5 35 16,-2 3 126-16,1-4 18 15,-1 0 138 1,-5-2-8-16,-1 0 39 0</inkml:trace>
  <inkml:trace contextRef="#ctx0" brushRef="#br0" timeOffset="155268.94">27216 15999 1681 0,'0'0'540'0,"0"0"-15"16,0 0-49-16,0 0-13 0,0 0-33 0,0 0-17 16,0 0-4-16,42-8-43 0,-25 6 5 15,2 1-2-15,4 1-29 0,8 0-40 16,5 0-16-16,10 0-5 0,19 0-69 15,4-1-10-15,5 1-26 0,5 0-3 0,2 1-25 16,19 0-102-16,2 1-44 0,2 2 0 0,0-2 0 16,2 1 0-16,2 1 0 0,-5-2 0 15,-1-1 0-15,-4-1 0 0,-17 0 0 0,-4 0 0 16,-3-1 0-16,-4 0 0 16,-19-3 0-16,-8 3-75 15,-7 1-83-15,-5-3-183 0,-7 2-97 0,-2-3-168 0,-4 1-61 16,-6 1-302-16,1-1 132 0,-13 3 72 0,16-2 43 15,-16 2 141-15,0 0 31 0,0 0 17 0,11 9 95 16,-11-9-40-16</inkml:trace>
  <inkml:trace contextRef="#ctx0" brushRef="#br0" timeOffset="156131.61">28153 16301 1082 0,'0'0'318'0,"0"0"-9"16,0 0-53-16,-34 11-10 0,13-7-26 0,-6 3-20 15,-4 2 28-15,-5 2-24 0,-13 8 17 0,2 2-27 16,0 7-15-16,-1 2 11 15,6 1 14-15,1-1 4 0,3 4-11 0,4 0-15 16,3-3 2-16,10-2-18 0,4-5 14 16,5-5 14-16,1 3 1 0,7-6-42 0,2 0-9 0,4-3-37 0,2 1-15 15,7-5-5-15,5 0-51 0,2-2 2 0,8-3-32 16,2-1-9-16,3-3-56 0,3-3-18 16,7 0-20-16,-1-5-26 0,-2 1-10 0,16-4-15 15,-4-2-26-15,-3-3 40 0,-9 2-93 16,-7 1-219-16,-2 1-383 0,13-9 56 0,-9 3 105 15,5-4 61-15,-3 5 65 0,-5 4 106 0,10-10-17 16</inkml:trace>
  <inkml:trace contextRef="#ctx0" brushRef="#br0" timeOffset="156916.25">29627 15711 1592 0,'0'0'512'15,"14"0"23"-15,-14 0-77 0,14-2-36 16,-14 2-35 0,21-2-16-16,-8 0-13 0,1 1-46 15,3-1-4-15,4-1-55 0,1 1-33 0,2-1-31 16,4 0-17-16,-1 1-67 0,2 0-39 0,1 2-25 15,-5-1-92-15,-2-1-41 0,0 2-102 0,-2-1-114 16,-5 2-214-16,-1 1-248 16,-2 0 17-16,-1-1-2 0,-2 4 115 0,-10-5 64 15,12 12 28-15,-12-12 57 0,4 10 23 16</inkml:trace>
  <inkml:trace contextRef="#ctx0" brushRef="#br0" timeOffset="157104.03">29886 15845 1302 0,'0'0'487'0,"-8"5"4"0,8-5-25 0,0 0-23 0,0 0-67 0,-2 11 0 16,2-11-40-16,0 0-14 0,0 0-48 0,0 0-33 16,21 14-49-16,-21-14-90 0,18 4-40 15,-5-2-73-15,1-1-65 0,4 1-78 0,2 0-66 16,3-2-149-16,2 1-71 0,1-1-336 0,0-1 60 31,4-1 81-31,1 0 44 0,2 0 63 0,3-3 62 16,-4 2 36-16</inkml:trace>
  <inkml:trace contextRef="#ctx0" brushRef="#br0" timeOffset="157852.25">31303 14868 1082 0,'-11'18'448'0,"-1"0"-8"0,1-1-38 15,1 0-38-15,2 2 7 0,-3-1-2 0,4 2-11 16,1-2-15-16,0 0-26 0,3-1 6 16,0 0-24-16,3 1 16 0,0-3-46 15,3 3-34-15,3-4-4 0,0-1-39 16,4-1-57-16,4-1-83 0,0-5-75 0,3-3-87 15,1-2-77-15,2-3-85 0,5-6-83 16,2-3 24-16,-2-7-119 0,1-1 22 16,8-9 44-16,-3 1-2 0,-7 3 53 15,-3 3 44-15,-1 4 51 0,-6 0 133 0,3 1 120 16,-4 3 75-16,-3 1 46 0,1 3 38 16,-4 0-26-16,0 4 21 0,1-2-8 0,-8 7 0 15,9-7-25-15,-9 7 36 0,0 0 4 0,0 0 19 16,0 0-24-16,-3 28-2 0,-3-11 5 15,-2 6 8-15,-3 4-62 0,-2 4 13 0,3 0-33 16,-7 13 13-16,0 4 5 0,1-2-44 0,1 2-13 16,4-1-4-16,3-7-39 0,1-6-18 15,1 0-49-15,3-2 8 16,0-6-79-16,2-5-31 0,1 0-128 0,3-5-126 16,1-4-97-16,0-3-317 0,2-1 85 15,3-3 76-15,-9-5 72 0,16 7 87 0,-6-6 38 16,-10-1 13-16</inkml:trace>
  <inkml:trace contextRef="#ctx0" brushRef="#br0" timeOffset="158203.75">30660 15633 1343 0,'0'0'571'0,"0"0"-10"0,0 0 7 0,-8 8-48 0,8-8-26 15,0 0-16-15,0 0-27 0,31 15-42 16,-12-12 3-16,8 2-22 0,6-1-91 16,8 0 31-16,18-2-30 0,5 0-42 0,2-1-63 15,6-1 4-15,2-1 16 0,2-2-79 16,3 0-74-16,16-3-62 0,5 3 0 0,-2-2 0 15,-20 3 0-15,-1-2 0 16,-5 3 0-16,-5-1 0 16,-5 0 0-16,-11-1-213 0,-10 3-40 0,-10 0-57 0,-6 0-112 0,-3 0-111 15,-5 4-3-15,-8 0-464 0,-3 5 102 16,-3 2 92-16,-3 2 50 0,-4 4 114 0,-7 1 64 16,-1 1 35-16,-8 3 103 0</inkml:trace>
  <inkml:trace contextRef="#ctx0" brushRef="#br0" timeOffset="159089.37">30789 16116 1036 0,'0'0'387'0,"0"0"-21"0,0 0 10 0,0 0-25 15,0 0-24-15,0 0-14 0,0 0-11 0,0 0-21 32,0 0-12-32,0 0-11 0,0 0-55 0,0 0-19 15,0 0-18-15,0 0-30 0,-33 9-16 0,33-9-15 16,-20 4 31-16,7-2-41 0,-3 3 30 16,-3-1-20-16,1 3-13 0,-5 0-2 0,1 2-24 0,0 0 16 15,3 1 3-15,-2 0 20 0,3 0-16 0,3-1 24 16,2 2-16-16,2-2 8 0,0 1 13 0,4 0 12 15,4 0-9-15,1-1-52 0,2-9 0 16,5 16-3-16,2-7-37 0,0 0-52 16,5-1-34-16,1-2-63 0,3-1-85 0,-2-3-176 15,1-2-385-15,1 0-229 0,4-2 124 0,2-1 73 16,3-1 107-16,3-1 58 0,0 0 65 0,-1 0 43 16,5-4 72-16</inkml:trace>
  <inkml:trace contextRef="#ctx0" brushRef="#br0" timeOffset="159229.64">30972 16190 1499 0,'10'19'474'0,"-10"-19"-70"0,0 0-86 0,0 0-147 15,12 3-206-15,-12-3-196 0,0 0-406 0,0 0 33 16,0 0 69-16,27-11 43 0</inkml:trace>
  <inkml:trace contextRef="#ctx0" brushRef="#br0" timeOffset="159517.2">31272 16043 1384 0,'-1'18'423'16,"1"-18"-27"-16,-3 22-19 0,1-9-22 0,1 0-24 15,-2 3-27-15,2 2-4 16,1 0-39-16,-3 1-15 16,1 1-24-16,1-2-20 0,0 1-20 0,1 0-33 0,-2-2-3 15,2-2-67-15,0-1-43 0,-1-1-67 0,1-3-99 16,0-10-103-16,1 15-118 0,-1-15-153 0,0 0-298 15,9 5 150-15,-9-5 14 0,0 0 42 16,0 0 76-16,25-18 47 0,-19 11 45 16</inkml:trace>
  <inkml:trace contextRef="#ctx0" brushRef="#br0" timeOffset="159864.18">31374 16146 1292 0,'0'0'399'0,"11"-6"-30"0,-11 6 0 15,14-3-55-15,-14 3-24 0,14-3-14 16,-14 3-48-16,17-2-16 0,-7 2-4 0,-10 0-6 16,24-1-31-16,-14 0-4 0,-10 1-8 0,26 2-37 15,-15-1 19-15,1 3-18 0,-12-4-18 16,21 8 13-16,-14-3-24 0,1 1-50 0,-4 3 12 16,-4-9-7-16,2 17-13 0,-2-17 0 15,-9 24-6-15,1-12 4 0,-1 1-11 0,1 1 10 16,-1-1 0-16,-1 1 11 0,0-2-16 15,-1 1-13-15,3 1-17 0,-1-3 17 0,2 0 7 0,1-2-3 16,1 1 37-16,1-1-7 0,-1 0 12 0,5-9-20 16,-1 13-3-16,1-13 1 0,1 13-13 15,-1-13-29-15,9 10-53 0,-9-10-6 0,15 2-60 0,-15-2-42 16,24-3-108-16,-9-3-124 0,1-2-96 16,3-3-337-16,2 1 104 0,2-2 27 0,-3 0 76 15,-1-1 71-15,4 3 65 0,-5-1 69 16</inkml:trace>
  <inkml:trace contextRef="#ctx0" brushRef="#br0" timeOffset="160045.7">31802 16213 1174 0,'24'19'418'0,"-16"-14"-11"16,-8-5-36-16,16 10-5 0,-7-3-28 15,2 1-34-15,0 2-9 0,0-1-37 0,-1 1-27 16,0 1-32-16,0 0-35 0,-3 1-3 0,-4 3-43 15,0-1-59-15,-4 2-82 0,-5-2-87 16,-2 1-141-16,-4-3-151 0,2-5-358 16,-1-2 92-16,1-1 28 0,10-4 51 15,-14 2 52-15,14-2 45 0</inkml:trace>
  <inkml:trace contextRef="#ctx0" brushRef="#br0" timeOffset="160197.44">31821 16163 1331 0,'22'4'491'0,"-10"-4"-69"0,-12 0 1 16,26 5-65-16,-10-5-61 0,-3 0-62 0,3 0-89 15,0-3-77-15,2 1-133 0,0 0-135 16,3 0-126-16,4-3-382 0,0-1 39 0,4 0 92 16,-4-2 36-16,2 0 64 0</inkml:trace>
  <inkml:trace contextRef="#ctx0" brushRef="#br0" timeOffset="160467.28">32397 16039 563 0,'0'0'248'0,"0"0"26"0,0 0 0 0,0 0-6 16,0 0 9-16,0 0 7 0,-27 33 5 16,13-23-17-16,-3 5 17 0,3 1-31 0,-4 7 50 15,1-1-88-15,3 3-5 0,1 1 2 16,0 1-32-16,2-1 1 0,4-4 6 0,1 0 41 16,3-3-43-16,1-4 9 0,2-4-35 15,1 0 15-15,7-1-28 0,-8-10-26 0,19 3-14 16,-5-3-14-16,4-5-15 0,2-4 15 0,4-1-35 15,-3-3 25-15,0 0-31 0,3-4-48 16,-4 0-16-16,-3-1-23 16,-4 1-53-16,-2 1-62 0,-7-1-54 15,-2 1-63-15,-6 0-124 0,-4 1-153 0,-4 4-346 16,-1 0 147-16,-4 6 19 0,-1 1 65 0,-6 2 72 16,0 2 63-16,-6 6 103 0,-5-1-3 0</inkml:trace>
  <inkml:trace contextRef="#ctx0" brushRef="#br0" timeOffset="161379.24">28741 17527 670 0,'0'0'297'0,"0"0"49"15,-16-2-32-15,16 2-6 0,0 0-1 16,-14 0-3-16,14 0-9 0,0 0-9 0,0 0 11 16,-12-1 3-16,12 1-6 0,0 0 13 0,0 0 13 15,0 0 3-15,0 0 7 16,0 0-41-16,0 0 11 0,0 0-52 0,29-16 26 15,-12 12-8-15,5-4-41 0,8-1-30 0,10-3-13 0,15 0 5 16,10 2-29-16,20-6 4 0,2 3-35 0,8 2-1 16,4 3-54-16,3-1-11 0,1 1-40 0,-1 3-21 15,-3 1 0-15,-18 0-44 0,-5 4-35 16,-5 2-21-16,-7 2-26 0,-16-3-55 0,-7 2-45 16,-10-1-73-16,-7-2-134 0,-4 3-122 15,-5-1-438-15,-3 2 122 0,-2-1 50 0,-10-3 89 16,11 12 105-16,-11-12 102 0,0 12-2 0,0-12 12 15,-14 15 57-15</inkml:trace>
  <inkml:trace contextRef="#ctx0" brushRef="#br0" timeOffset="161696.94">29012 17747 1461 0,'0'0'525'0,"-10"4"-26"0,10-4-23 0,0 0-20 0,0 0-3 16,-11 4-5-16,11-4-13 0,0 0 10 15,0 0-66-15,0 0 18 0,0 0-26 0,45-15-33 16,-26 10-34-16,12 0-48 16,6-3 3-16,3 2-34 0,15-4-30 15,2 0-21-15,-8 5-79 0,9 0-95 0,3 1 0 16,-9 2 0-16,10-1 0 0,-12 2 0 15,-3-2 0-15,-2 2 0 0,1 1 0 0,1 0-116 16,-2 0-27-16,-1 1-54 0,0 0-28 16,-9 1-52-16,-1-4-163 0,-8 4-126 15,-1-5-463-15,-2 2 87 0,2-1 110 0,-2 1 67 0,-1-1 99 16,0 4 65-16,-1-1 117 0,1 2 23 0</inkml:trace>
  <inkml:trace contextRef="#ctx0" brushRef="#br0" timeOffset="194665.05">30545 17170 604 0,'0'0'227'0,"0"0"17"0,0 0-1 15,0 0 26-15,0 0-11 0,0 0 3 0,0 0-20 16,-4-9 4-16,4 9 24 0,0 0 0 16,0 0-8-16,0 0 16 0,0 0-19 0,0 0-45 15,0 0-9-15,0 0 29 0,19-5-87 16,-19 5 33-16,18-2-46 0,-18 2 24 0,22-2-37 0,-10 1 39 16,2 1-65-16,2-2-4 0,-1 2-16 0,4 0-11 0,0 2 35 15,1-1-21-15,1 2 2 16,0 0-38-16,-2-2-2 0,-1 2-1 0,-2 0-25 0,-2-1 10 15,-4 1-10-15,0 2-11 16,-10-5 4-16,7 13-27 0,-7-13-5 0,-3 17 6 16,3-17 0-16,-14 19 4 0,5-7 14 0,-1-1-1 15,-4 0 26-15,4 0-20 0,-2 0-16 16,0-1-3-16,2-2 29 0,-1 2 0 0,4-2-5 16,1 1 7-16,1-1-5 15,2 1 19-15,-1 0-9 16,4-9 3-16,-4 18 15 0,4-18-9 0,5 16 12 0,-1-6-34 15,2 0 19-15,1-2-1 0,3 4-17 16,3 0 18-16,0 2-11 0,3 0 34 0,-1 0-29 16,-1 0 39-16,-3 1-36 0,2 0-26 0,-5 0 19 15,-1 1-6-15,-2-1-12 16,-3-3 22-16,-2 2-5 0,-1-1 14 0,-3-1-47 0,-2 1 10 16,-3-1-10-16,-2 1 3 0,0-4-16 0,-3 1 26 15,0-1-41-15,-2-2 5 0,1-2-72 16,-2 0-30-16,2-3-36 15,-1-1-24-15,0-2-78 0,-2-3-70 0,5 2-92 16,-2-4-435-16,3-1 52 16,2 1 99-16,3-4 92 0,2 3 79 0,2-1 9 0,3 8 94 15</inkml:trace>
  <inkml:trace contextRef="#ctx0" brushRef="#br0" timeOffset="196450.33">31073 17286 714 0,'0'0'274'0,"0"0"-31"0,0 0-10 16,0 0-18-16,0 0-21 15,0 0-4-15,0 0 7 0,0 0-18 0,-10-3-5 0,10 3-8 16,0 0-7-16,0 0-13 0,0 0-3 0,0 0 3 15,0 0-28-15,0 0 2 0,0 0-17 16,0 0-19-16,35-8 36 0,-35 8-48 0,16-2 20 16,-16 2-28-16,17-3-2 0,-17 3-4 15,15-1-6-15,-15 1-11 0,14-2-6 0,-14 2-9 16,13 0 23-16,-13 0-29 0,0 0 16 16,14-1-13-16,-14 1 10 0,0 0-30 0,0 0 2 15,14-1-13-15,-14 1 42 16,0 0-42-16,0 0 18 0,0 0 21 15,0 0-46-15,14-2 12 0,-14 2 3 0,0 0-8 16,0 0 3-16,0 0-5 0,0 0 0 16,0 0-1-16,0 0 27 0,0 0-21 15,0 0 12-15,0 0-17 0,0 0 20 0,0 0-17 16,0 0 9-16,0 0-15 0,0 0 24 16,0 0-24-16,0 0 3 0,0 0 2 0,0 0-10 15,0 0 31-15,0 0-8 0,0 0-13 0,0 0 31 16,0 0-30-16,0 0 45 0,0 0-43 15,0 0 5-15,0 0 8 0,0 0-26 0,0 0 28 16,0 0-10-16,0 0 0 0,0 0 2 16,0 0-2-16,0 0-5 0,0 0 10 0,0 0-7 0,0 0-19 0,0 0 21 15,0 0-25-15,0 0 15 0,0 0 10 16,0 0-16-16,0 0 11 0,0 0-5 0,0 0 7 16,0 0-2-16,0 0-20 0,0 0 20 15,0 0-8-15,0 0 2 0,0 0 9 16,0 0-11-16,0 0-7 0,0 0 40 0,0 0-17 15,0 0 9-15,0 0-14 0,0 0-16 16,0 0 10-16,0 0 1 0,0 0 9 0,0 0 8 16,0 0-35-16,0 0 12 0,0 0 16 0,0 0-16 0,0 0 31 15,0 0-16 1,0 0-12-16,0 0-16 0,0 0 14 16,0 0-4-16,0 0 6 0,0 0-5 0,0 0 15 0,0 0-3 15,0 0-7-15,0 0 20 0,0 0-30 16,0 0 63-16,0 0-48 0,0 0-3 0,0 0-4 15,0 0 14-15,0 0-17 0,0 0 28 16,0 0-11-16,0 0-2 0,-16-21 0 0,16 21-8 16,0 0 39-16,0 0-41 0,0 0 10 15,0 0 2-15,0 0-4 0,0 0-3 0,0 0 5 16,0 0-13-16,0 0 8 0,0 0 13 0,0 0-29 16,0 0 42-16,0 0-32 0,0 0 4 15,0 0 7-15,0 0-8 16,0 0-15-16,0 0 10 0,0 0 8 0,0 0 15 0,0 0 0 0,0 0-7 15,2-12 10-15,-2 12-5 0,0 0-14 0,0 0-1 32,0 0 4-32,0 0-5 0,0 0-12 0,0 0 35 15,0 0-12-15,0 0-8 0,0 0 5 16,0 0 5-16,0 0-28 0,0 0 10 0,0 0 0 16,0 0 11-16,0 0-6 0,0 0 8 15,0 0 0-15,0 0 5 0,0 0-15 0,0 0 18 16,0 0-1-16,0 0-7 0,0 0-5 15,0 0 3-15,0 0-3 0,0 0 7 0,0 0-2 16,0 0 5-16,0 0-10 0,0 0 13 0,0 0-31 16,0 0 30-16,0 0-4 0,0 0-8 0,0 0-11 0,0 0 16 15,0 0-7-15,0 0 20 0,0 0-8 0,0 0 2 16,0 0-4-16,0 0-6 0,0 0 1 16,0 0 12-16,0 0-30 0,0 0 22 0,0 0-20 15,0 0 21-15,0 0 2 0,0 0-18 16,0 0-10-16,0 0 13 0,0 0 5 0,0 0 30 15,0 0-14-15,-2-10 1 0,2 10-4 0,0 0-8 16,0 0-3-16,0 0 3 16,0 0 3-16,0 0 12 0,0 0-4 0,0 0-16 15,0 0 10-15,0 0 13 0,0 0-13 16,0 0-5-16,0 0 0 16,0 0-3-16,0 0 6 0,0 0 12 0,0 0-2 0,0 0 10 15,0 0-8-15,0 0 47 16,0 0-34-16,0 0 10 0,0 0 1 0,0 0 12 15,0 0-18-15,10-8-5 0,-10 8-12 0,0 0-6 16,11-4 3-16,-11 4 7 0,8-4 13 0,-8 4-7 16,12-5 2-16,-12 5-10 0,16-2-28 15,-16 2 33-15,16-1-21 0,-16 1 21 16,17-1-30-16,-17 1 25 0,18 0-13 0,-18 0 0 16,15 1-8-16,-15-1 3 0,15 2 13 0,-15-2-26 15,13 4 13-15,-13-4-23 16,8 6-10-16,-8-6 13 0,6 11 17 0,-6-11-41 0,2 12 16 0,-2-12 36 0,-2 16-39 15,2-16 39-15,-6 18-26 0,1-9 21 16,-1 2-29-16,-1 1-2 0,-1 0 7 0,0 2 11 16,-2-2-3-16,-1 1 26 15,0 2-18-15,-2 2 5 0,-2-2-28 0,0-1 25 0,0 1-12 16,2 2 20-16,-2-3-10 0,0-2 20 0,1 0-22 31,3-4 7-31,0 3-11 0,-2-1 4 16,2-3 9-16,2 0 26 0,-1 1-25 0,3-3 10 15,-1 1-26-15,-1-1 21 0,9-5-21 16,-11 10 31-16,11-10-3 0,-9 7 6 0,9-7 7 16,-8 7 20-16,8-7-22 0,-7 4 43 0,7-4-36 0,0 0 1 15,-3 11 14-15,3-11-9 0,0 0-24 0,0 0 23 16,10 16 9-16,-10-16-24 0,13 10 10 16,-3-4-18-16,-1-3 8 0,3 4 5 15,2-1 3-15,-1-1-8 0,2 0-18 0,1 0 18 16,-2 3-30-16,1-3 14 0,0 1-2 0,0 1 6 15,-2-1-22-15,-1-3 6 0,-2 1-31 16,-10-4-20-16,19 5-72 0,-19-5-46 16,14 3-107-16,-14-3-96 0,18-3-50 0,-18 3-300 15,13-7 41-15,-13 7 79 0,13-9 93 16,-3 3 25-16,-3 1 36 16</inkml:trace>
  <inkml:trace contextRef="#ctx0" brushRef="#br0" timeOffset="196862.26">31750 17317 534 0,'0'0'236'0,"-10"-8"15"0,2 7-11 16,8 1 19-16,-22-2-31 0,7 4 2 16,-2 3-35-16,-2 2 4 0,0 2-2 0,-1 0 11 31,-1 5-27-31,-3 4 4 0,4-1 2 16,0 4-13-16,2 1-28 0,1-1 2 0,3 2-5 15,4-1-22-15,2-3 9 0,6-2-9 0,-1-1-29 16,3-2 10-16,4-2-30 0,0 2 2 15,5-4-10-15,3 0 23 0,1-5-28 0,-1-1 5 16,3-1-28-16,-1-4 51 0,5-2-39 0,-1-2-19 0,-1-1 9 16,1-4-25-16,1-3 2 0,-2 0-15 0,-2-2-25 15,1-2-29-15,-3-1 15 0,-1-3-37 16,-3 3-50-16,-4-4-17 0,0 5-98 16,-4-2-69-16,-1 5-89 0,-1-3-348 0,-1 5 74 15,1 2 58-15,1 10 42 0,-4-15 76 16,4 15 75-16</inkml:trace>
  <inkml:trace contextRef="#ctx0" brushRef="#br0" timeOffset="197225.02">32123 17431 724 0,'17'-2'264'0,"-17"2"-32"15,7-7-24-15,-7 7-1 0,0 0-40 16,0 0-4-16,-17-18-22 0,7 12-28 0,-7 3-6 16,2 0-7-16,-2 4 46 0,-3 3-8 0,-4 5 26 15,0 1-21-15,-1 6 14 0,3 3-27 16,1 2-17-16,3 2 4 0,2 1-1 0,4-3 14 16,3-2-17-16,3 2 20 15,3-5 8-15,3-1-6 0,3-3-17 0,3 1 13 0,1-4-24 0,6-1-12 0,-1-3-6 16,4-5-22-16,2 0 10 0,3-5-26 15,2-3 18-15,0-2-18 0,2-5-20 0,1-1-36 16,-4-3 20-16,1-1-40 0,-5-2-6 16,0-1-41-16,-3-2-15 0,-3 0-15 15,-3 2-36-15,-5 0-31 0,-1 5-34 0,-2-1-93 16,-1 2-55-16,2 2-87 0,-5 5-256 0,-1 1 78 16,4 9 47-16,-7-9 32 0,7 9 79 15</inkml:trace>
  <inkml:trace contextRef="#ctx0" brushRef="#br0" timeOffset="197559.94">32488 17440 867 0,'0'0'238'0,"11"-5"-38"0,-11 5-8 15,0 0-31-15,0-12 0 0,0 12-17 16,0 0-11-16,-25-10 0 0,10 13 3 0,-3 1 2 15,-2 5 5-15,-5 4 1 0,2 7 4 16,-6 9-15-16,5-1 8 0,6-4-31 16,2 3 21-16,1 1-14 0,3-2 24 15,5-2-5-15,2-2 20 0,5-2 0 16,3-4-8-16,3-2-22 0,4-1-16 16,1-3 15-16,2-4-12 0,4 0-26 0,-1-5 5 15,3-3-12-15,1-4 12 0,4-1-49 16,-3-3 16-16,3-5-21 0,-1-3 3 0,-3-1-23 15,-2-2-5-15,-1-1-31 0,-7 1 5 0,-3-2-51 16,-1-2 11-16,-4 0-39 0,-2-1-34 16,-2 2-43-16,-1 2-84 0,-4 1-111 0,-2 5 6 15,5 6-123-15,-6 0-244 0,1 5 83 16,2 1 53-16,7 4 36 0,-14-1 90 0</inkml:trace>
  <inkml:trace contextRef="#ctx0" brushRef="#br0" timeOffset="200931.71">33395 17080 245 0,'0'0'67'0,"0"0"10"0,0 0 28 16,0 0-31-16,0 0 33 0,0 0-20 15,0 0 31-15,0 0-5 0,0 0-8 0,0 0 10 16,0 0-13-16,0 0 11 0,0 0 20 16,0 0-13-16,0 0-5 0,0 0 21 15,0 0-8 1,0 0 0-16,0 0-3 0,0 0 1 0,0 0-19 0,0 0 19 0,0 0 12 0,0 0-41 16,0 0 1-16,0 0-24 15,0 0-8-15,0 0-2 16,0 0 5-16,3 22 13 0,-3-22-18 0,-1 18 13 15,-2-5-13-15,3 1 10 0,-2 0 8 0,1-1-2 16,0 3-21-16,1-1 20 0,0 0 18 0,0-2-20 16,0 2 10-16,1-2-21 0,-1-1-7 15,1 1 36-15,-1-13-26 0,3 20 18 0,-1-13-13 16,-2-7 13-16,4 12-30 0,-4-12-1 16,8 6-5-16,-8-6-7 0,0 0 7 0,0 0-18 15,31-14 6-15,-21 5 2 0,3-1 2 0,0 0-27 16,0-3 4-16,0 3 0 15,2-6 14-15,0 4-19 0,-1-2-28 16,2 0 26-16,-5 3-51 0,5-1-26 0,-4 0-39 16,0 1-37-16,2 2-55 0,-3-3-71 15,3 6-100-15,-2-1-425 0,-1 0 46 0,0 3 51 16,1 2 75-16,-12 2 68 0,18-1 52 0</inkml:trace>
  <inkml:trace contextRef="#ctx0" brushRef="#br0" timeOffset="201218.05">33774 17429 931 0,'0'0'307'0,"0"0"-35"0,0 0-24 0,0 0-48 16,0 0-13-16,0 0-21 0,-27 7-7 15,14-6 12-15,-4 3-43 0,-4 1 5 0,-3 3-20 16,1 0-8-16,-8 3-13 0,2-1-10 16,-1 4 23-16,0 0-18 0,1 0-8 15,-1 2-10-15,2-1-41 0,1-1-43 0,3 2-31 16,4-3-72-16,0 1-53 0,2 0-103 16,2 0-422-16,4-2 35 0,2-4 62 15,4 1 59-15,2 0 105 16</inkml:trace>
  <inkml:trace contextRef="#ctx0" brushRef="#br0" timeOffset="201598.54">33634 17716 952 0,'0'0'276'0,"0"0"-12"16,0 0-39-16,0 0-33 0,0 0-28 15,0 0-5-15,-35 14-21 16,25-13-15-16,10-1 12 0,-23 4-22 0,12-3-11 16,-2 3-4-16,2-1 17 0,0 1-21 15,2 2 17-15,-2-1-17 0,1-1-4 0,1 1-24 16,2 2 32-16,0 0-11 0,7-7 15 0,-11 11-5 16,8-5-2-16,3-6-16 0,-4 11 1 15,4-11-19-15,1 13 24 0,-1-13-34 0,0 0-5 16,10 16 3-16,-2-11-21 0,-8-5 13 15,12 12 23-15,-6-8-41 0,-6-4 5 0,14 11-18 16,-10-5 21-16,-4-6-6 0,8 9-17 16,-8-9 10-16,5 11-18 0,-5-11-3 15,0 0-7-15,-3 17-13 0,3-17-10 0,-10 14 2 16,3-8-20-16,-3 1-31 0,0-2-2 0,-1-1-34 0,-3 0-41 0,1-2-64 16,-3 1-63-16,4-3-93 0,-5 0-348 15,-2-2 59-15,5 1 59 0,1 0 63 0,1 0 122 0</inkml:trace>
  <inkml:trace contextRef="#ctx0" brushRef="#br0" timeOffset="202133.01">33384 17113 606 0,'0'0'241'0,"0"0"-11"0,0 0 8 0,-31 28-20 16,19-15-13-16,-3 2-13 0,-6 6 2 0,-1 0-10 16,-6 11-10-16,-3 4 11 15,3 0-42-15,-2 1-5 0,3 2-17 0,-1 2-11 16,3 1-18-16,3-1-10 0,3 2 23 0,-1-3-44 0,4 2 36 0,2-9-38 0,6-3-13 16,0-2-18-16,6-4 1 0,-3-2-40 15,7-2 1-15,-1-2-26 0,2-2-38 0,3-2-46 16,1-1-42-16,4-4-70 0,0 0-27 15,1-3-422-15,3-1 64 0,-2-1 29 0,1-2 60 16</inkml:trace>
  <inkml:trace contextRef="#ctx0" brushRef="#br0" timeOffset="202643.91">33733 17058 650 0,'0'0'251'0,"15"17"-8"0,-13-6-5 16,-2 1 2-16,0 6-14 0,-3 7-9 16,-1 6-17-16,-2 5-3 0,-1 14 36 15,-1 0-54-15,-2 4 3 0,0 0-16 0,0 0-23 0,0-1 24 0,-1-1-47 16,-1 3 31-16,2-2-33 0,1 1-13 16,-1 0-8-16,-2-2-30 0,-2 1 22 0,3-4-25 15,-3-2 0-15,0-3-18 0,-5-4-46 0,4-8-5 16,-1-3-66-16,1-4-47 0,-5-2-43 15,0-2-60-15,2 0-99 0,-3-1-368 0,-3-4-11 16,8 0 52-16,-2-5 68 0,2 2 80 0</inkml:trace>
  <inkml:trace contextRef="#ctx0" brushRef="#br0" timeOffset="-154211">996 14573 993 0,'0'0'381'0,"0"0"-35"0,7-14-24 15,-7 14-25-15,0 0-28 0,0 0-11 0,8-7 3 16,-8 7-43-16,0 0-26 15,0 0-44-15,7-9 9 0,-7 9-14 16,0 0-10-16,0 0-8 0,5-6 1 0,-5 6-11 16,0 0-25-16,0 0 7 0,0 0-38 15,0 0 7-15,0 0-7 0,0 0 28 0,0 0-7 0,0 0 32 16,0 0 49-16,0 0-66 16,0 0 31-16,-20 29 4 0,15-14-20 15,-4 0 40-15,2 4-3 0,1 4 25 0,-2 5-65 0,1 4 31 16,-3 2-10-16,7 0-7 0,-1 1-11 15,2 1-5-15,-3 0 2 0,5-4 8 0,3 1 13 16,2-1-5-16,-1-5 15 0,0-1-10 16,1-3 23-16,1-3-35 0,5 0 14 15,-4-5-12-15,6-4-115 0,2-4-3 0,1 0 0 0,1-5 0 0,4-5 0 16,-2-3 0-16,6-4 0 0,6-5 0 16,5-13 0-16,0-2 0 0,-3-5 0 0,-1 0 0 0,-3-2 0 15,-1-6 0-15,-6 2 0 0,1 2 0 16,-10 6 0-16,3 5-185 0,-6 7-229 0,-1 2-211 15,3 1-445-15,-3 4 87 16,2 3 105-16,3 3 128 0,-3 5 64 0,5-1 46 0,-3 4 105 16,7 1-20-16,-4 2 66 0</inkml:trace>
  <inkml:trace contextRef="#ctx0" brushRef="#br0" timeOffset="-153892.46">1700 15011 1592 0,'0'0'517'0,"1"15"-51"0,-1-15-24 0,-1 20 24 15,-2-8-41-15,2 3-64 0,-5 2 3 0,2 6-45 16,-3 0-29-16,1 1 27 15,-2 7-53-15,-3 3-6 0,3-2-35 16,0 0-13-16,1 0-5 0,-1 1-49 0,0 0-10 16,3-4-18-16,-3 2 5 0,3-5-41 15,0 0-23-15,0-3-48 0,-1 0-39 0,5-7-51 16,-4-1-57-16,3-4-74 0,2-2-96 16,0-9-142-16,0 0-118 0,16 3-429 0,-16-3 89 15,24-18 95-15,-5 3 97 0,6-4 54 0,5-8 48 16,4-6 118-16,-3 0 6 0</inkml:trace>
  <inkml:trace contextRef="#ctx0" brushRef="#br0" timeOffset="-153528.61">2459 14636 867 0,'0'0'336'16,"9"-4"-60"-16,-9 4-10 0,0 0-33 15,0 0-15 1,0 0-1-16,0 0 1 0,0 0 5 0,0 0 20 0,0 0 43 16,-34 1-65-16,34-1 24 0,-26 11-12 0,12-1 39 15,-3 1-34-15,1 1-18 0,0 2 10 0,1 2-40 16,-1 0 4-16,3 1-30 15,-3 6-3-15,2 1-6 0,-1-2-10 0,3 3-7 0,-2 0-36 16,3 2-17-16,1-6-37 0,-2 1-76 16,4-3-26-16,-1 2-45 0,-1-2-65 15,5-3-87-15,1-2-41 0,-1 5-222 0,3-8-316 16,3-2 42-16,-1-9 79 0,9 16 79 16,-3-10 64-16,6-2 80 0,1-1 20 0,1-2 54 15</inkml:trace>
  <inkml:trace contextRef="#ctx0" brushRef="#br0" timeOffset="-153139.1">2779 14795 908 0,'0'0'333'0,"0"0"-34"16,-34 10 3-16,21-8-40 0,-1 1 9 16,-3 3-23-16,-3-1-7 0,-3 3-1 0,6-1-7 0,-4 0-10 0,2 4-3 15,-2-1-5-15,3 4 0 0,2 0 5 0,0 3 6 16,4 0-11-16,1 3-36 0,4-1-8 16,1 0 24-16,5-1-26 0,1 1 10 0,1-2-13 15,4-1-12-15,2-2-8 0,2-3-11 16,3 0 4-16,-2-6-16 0,4 1-31 0,-1-3 23 15,-13-3-46-15,28-3-2 0,-11-3-21 0,-3 1-16 16,0-3 11-16,-1-3-54 0,0 0-30 16,-4-1-13-1,0-2-34-15,-2-2-10 0,-1 0-64 16,1-2-38-16,-5 0-84 0,0-1-155 0,1 2-135 16,-2 0-284-16,2-2 44 0,0 4 66 0,4 1 115 15,1 3 69-15,2-3 21 0,0 3 120 16,6-2-18-16</inkml:trace>
  <inkml:trace contextRef="#ctx0" brushRef="#br0" timeOffset="-152592.99">2863 14419 1315 0,'0'0'540'0,"0"0"-30"16,-11 4-32-16,11-4-17 0,0 0-44 15,0 0-25-15,0 0 15 0,23 30-59 16,-11-18-33-16,1 2 7 0,7 5-7 0,2 1-36 16,9 7-2-16,2 2-26 0,2 1 4 15,2 3-22-15,1 2-10 0,4 1-59 0,7 8 5 16,0 4-8-16,-5-1-20 0,-9-7-23 15,-2-1-18-15,-2 4-100 0,-3-1 0 0,-2-3 0 16,-5 2 0-16,-5-7 0 0,-4-5 0 16,-3-1 0-16,-1-1 0 0,-3-2 0 15,-4 0 0-15,1-4 0 16,-2-2 0-16,-3 0 0 0,-2 2 0 0,-2 1 0 16,0-4 0-16,-4-1 0 0,-2-1 0 0,1-3 0 15,-4 1 0-15,3-5-18 0,-3 1-220 0,1-2-29 16,-2-1-35-16,1-2-46 0,-2 1-77 15,-2-1-89-15,5-1-239 0,1-1-184 0,1 0 82 16,3-2 111-16,10-1 37 0,-14 2 98 16,14-2 56-16,0 0 33 0</inkml:trace>
  <inkml:trace contextRef="#ctx0" brushRef="#br0" timeOffset="-141142.03">3942 15027 1034 0,'0'0'330'0,"0"0"-13"0,0 0-15 0,0 0-20 0,0 0-31 15,11-6-18-15,-11 6 0 0,0 0-13 16,0 0 7-16,0 0-1 0,17-3 4 0,-17 3-20 15,13-2 5-15,-13 2-5 0,21-3-10 16,-10 2-6-16,3 0-17 16,2-2-3-16,4 2 20 0,4-2-35 15,0 3-51-15,4-2-9 0,3 1 0 0,3 0-31 16,3 2-9-16,5-1-62 0,3 1-35 0,-1 1-88 16,0-2-48-16,-3 0-169 0,3-2-169 0,-11 4-325 15,-2 0 77-15,-2 1 77 0,1 1 68 16,-5 2 50-16,-5-2 42 0,-3 3 50 0</inkml:trace>
  <inkml:trace contextRef="#ctx0" brushRef="#br0" timeOffset="-140871.6">4128 15209 1331 0,'-1'9'601'0,"1"-9"-10"0,3 15-51 16,-3-15-17-16,8 13-6 0,-1-5-67 0,2-3-48 15,4 2-15-15,2 0-47 0,1 0-61 16,3-3-5-16,5 3-33 0,4-3-6 16,4 0-43-16,6 1-5 0,3-4-36 0,3 3-62 15,0-1-30-15,-2-1-20 0,0-2-65 16,-8 1-30-16,-3-1-90 0,0 0-54 0,-5-1-66 16,-2-1-182-16,4-2-166 0,-5 3-333 0,-2-1 135 15,0 1 49 1,1 1 70-16,0-4 81 0,2 3 54 15,3-2 79-15,-3-2-35 0</inkml:trace>
  <inkml:trace contextRef="#ctx0" brushRef="#br0" timeOffset="-140555.54">5508 14858 1277 0,'0'0'499'0,"6"-7"10"16,-6 7-43-16,0 0-49 0,0 0-35 15,0 0-65-15,0 0 26 0,0 0-54 0,0 0-12 16,0 0-3-16,-8 32-26 0,4-20 13 16,-3 2-8-16,3 2 14 0,-2 2-16 0,2-1-57 15,0 4 19-15,-2 2-32 0,3-1-12 16,-1-3-43-16,1 2-21 0,0 1 20 15,1-3-40-15,0 1-80 0,1-1-64 0,1-2-44 16,-2 1-55-16,1-6-65 0,1 0-84 0,-2-2-92 0,2-10-108 16,3 14-95-16,-3-14-299 0,0 0 103 15,0 0 73-15,0 0 67 0,0 0 49 0,0 0 87 16,0 0 33-16,7-31 39 16</inkml:trace>
  <inkml:trace contextRef="#ctx0" brushRef="#br0" timeOffset="-140038.24">5300 14810 1430 0,'-4'-9'523'0,"4"9"-83"0,0 0-13 0,0 0-25 0,22-5-13 15,-10 2-56-15,3 2-21 0,2-2-15 0,4 1-36 16,3-1 5-16,7 0-30 0,8-1-34 16,0 2 0-16,5-2-43 0,-1 2-13 15,2 1-8-15,4 2-20 0,-3 0-23 16,-1 0-16-1,-3 3 11-15,-2-2-29 0,-9 2 29 0,-2-2-31 0,-7 2-24 0,-1 0 1 0,-5 0-13 16,-5 2-2-16,-4 1-16 0,-7-7 18 16,1 15-23-16,-1-15 8 0,-13 22-6 15,1-12 24-15,-4 4-16 0,-2 0-2 0,1-3-8 16,-3 4-8-16,0-2 13 0,2 1 13 16,0-2-23-16,0 2 5 0,0-2-5 0,1 0 18 15,3-3-26-15,3 2 20 0,0-1 16 0,1 0-7 16,2-2 9-16,2 1-2 0,3-1 18 15,1 3-25-15,2-11 35 0,7 19-18 0,0-11 0 16,3 4 16-16,4-4-41 16,5 2 46-16,3 1-31 15,2-3 2-15,1 1-17 0,0 0 10 0,-1 0 28 0,-3-1 5 16,-5-1-5-16,1 0-15 0,-6 1 0 0,-4 1-14 16,-3 0 27-16,-4-9-39 0,-7 26 21 15,-1-11-26-15,-5 2 18 0,-8 1 2 0,-2 0-7 16,-2-1-5-16,-1-2-19 0,-2 2-4 15,-2-3 12-15,2-1 14 0,0 0 4 0,5-2-20 16,1-3-13-16,2 1-36 0,1-2-40 0,1-2-19 16,1-2-69-16,0-1-17 0,3-2-55 15,-1-2-22-15,0-1-78 0,1-7-109 0,0 2-67 16,0-5-345-16,1 0 81 16,5 0 78-16,-1-3 30 0,2 2 74 0,3-3 69 0,1 3 100 0,3 1 6 0</inkml:trace>
  <inkml:trace contextRef="#ctx0" brushRef="#br0" timeOffset="-139737.59">6124 15252 1389 0,'7'14'525'0,"-1"1"-31"0,-2 0-31 15,0-2-35-15,-2 2-29 0,-2 2-48 16,1 0-31-16,-2 4-18 0,-1-1-28 0,-3 3-8 16,2 0-28-16,0 1-10 0,0-1-31 0,-1 0-26 15,-2-1-7-15,2-4-10 0,-1 0-52 16,-1 1 13-16,3-3-56 0,-1 1-33 0,-1-4-67 16,1 0-31-16,3-2-53 0,1-11-88 15,-5 17-30-15,5-17-82 0,-5 7-77 16,5-7-2-16,0 0-489 0,0 0 120 0,0 0 40 0,0 0 58 15,0 0 94-15,33-12 107 16,-19 8-22-16</inkml:trace>
  <inkml:trace contextRef="#ctx0" brushRef="#br0" timeOffset="-111759.98">6941 14673 1208 0,'0'0'512'0,"0"0"12"0,0 0-17 0,0 0-31 0,0 0-43 15,0 0-44-15,0 0 5 0,0 0-10 0,0 11-15 16,0-11-47-16,0 0-45 0,0 0 25 16,0 0-44-16,0 0-20 0,3 20-43 15,-3-20 33-15,0 14-24 0,0-3 29 0,-1 1-13 31,-4 6-17-31,1 1-80 0,0 4 7 16,-2 2-68-16,0 7-62 0,1 1 0 0,-1-1 0 16,-1 2 0-16,0-1 0 0,1 3 0 0,0-3 0 15,0 1 0-15,0 15 0 0,-1-10 0 16,3-5 0-16,1 0 0 0,-1-7-410 0,8-2-322 16,-1 1-353-16,1-2 84 0,0-2 138 0,6-3 82 0,1-6 85 15,2-3 61-15,3-3 18 0,-2-6 111 0,5-2-17 16</inkml:trace>
  <inkml:trace contextRef="#ctx0" brushRef="#br0" timeOffset="-111578.06">7101 15071 1320 0,'0'0'533'0,"-20"0"-42"0,5 0-22 16,0 2-14-16,0-1-40 15,-1 0-34-15,-3 0-45 16,0 2-27-16,-2-3-37 0,0 0-27 0,1 0-27 0,-3 0-62 15,2-3-64-15,1 1-92 0,1-1-56 16,-1-3-75-16,1 0-107 0,1-3-197 0,4-2-456 16,3 2 100-16,4-5 54 0,4 5 72 0,6-3 81 15,-3 12 80-15,16-21 38 0</inkml:trace>
  <inkml:trace contextRef="#ctx0" brushRef="#br0" timeOffset="-110897.53">7485 14725 1540 0,'0'0'507'0,"0"0"-26"0,-5 8-30 0,5-8-36 0,0 0-16 16,-8 11-20-16,8-11-46 0,-8 13-6 16,3-4-20-16,-3 2-10 0,1 1-2 0,-2 3-6 15,-1 2 10-15,1 0-27 0,-2 4-24 0,1-1 0 16,0 2 29-16,3-2-9 0,-3 0-40 15,4 1 15-15,1-4-155 0,0-1-88 16,2 0 0-16,2-4 0 0,1 2 0 0,0-1 0 16,3-3 0-16,3 1 0 0,2-1 0 0,5-2 0 15,1 0 0-15,3-1 0 0,-1-2 0 16,2 0 0-16,2-1 0 0,-2-1 0 16,5-1 0-16,-3 0 0 15,1-4 0-15,0 0-134 0,3-3-442 0,-1-2-99 16,11-4-73-16,-12 0-283 0,2-5 109 0,0-1 124 15,-3-4 35-15,2 0 79 0,-5-2 85 16,-1-2 54-16,-1 1 484 0,-5 5 217 0,1 0 87 0,-1 1 41 16,-3 3-12-16,-1 3 48 15,2 0-8-15,-5 4 36 0,-1 2 13 0,-3 6 7 16,0 0-2-16,0 0 41 0,0 0-7 0,0 0 17 16,-24 17-33-16,8 3 0 0,-2 3-32 15,-10 12-28-15,-1 2-22 0,1 2-28 16,-2 0-29-16,1-1-35 0,1 1 21 0,1 1-37 15,1 0-38-15,1-1-23 0,-1-1-40 0,5-1-93 0,4-6 0 0,2-4 0 16,2-1 0-16,2-4 0 0,2-2 0 0,2 0 0 16,0-2 0-16,1-3-77 0,4 0-77 15,2-3-35-15,1 0-31 0,-1-12-47 0,10 16-50 16,-3-10-95-16,-7-6-108 0,14 9-468 16,-1-6 59-16,-2-2 112 0,-11-1 62 0,27 1 75 15,-12-1 63-15,4-2 82 0,-1 0 38 16</inkml:trace>
  <inkml:trace contextRef="#ctx0" brushRef="#br0" timeOffset="-109244.16">8435 15032 1510 0,'0'0'519'0,"0"0"-12"0,0 0-64 15,0 0-21-15,0 0-25 16,37 11-23-16,-27-11-34 0,-10 0-17 16,28-6-31-16,-7 3-44 15,5-1-2-15,0-1-47 0,4 2-12 0,1-1-5 0,2 1-26 16,1 1-28-16,5 0-23 0,3 2-21 0,0 1-68 16,-1 2-47-16,1 1-33 0,-4 2-69 15,-2-1-97-15,-5 1-175 0,-3 0-153 0,-3 2-358 16,-3 0 63-16,-5-1 68 0,2 2 122 0,-4 0 56 15,-2-3 49-15,-2 0 64 0</inkml:trace>
  <inkml:trace contextRef="#ctx0" brushRef="#br0" timeOffset="-108976.99">8521 15204 1569 0,'0'0'706'16,"0"11"13"-16,0-11-15 0,0 0-72 0,19 11-25 16,-8-8-64-16,-11-3-44 0,28 5-95 15,-8-1-2-15,4-1-38 0,0-2-67 0,4 0 2 16,2 0-53-16,3 1-46 0,1 1-200 0,1-2 0 16,5 0 0-16,0 2 0 0,-6-1 0 15,0-1 0-15,0 1 0 0,-4 1 0 16,0 0 0-16,-4-2-216 0,-3 3-185 0,0-2-331 0,-4 2-310 0,0 2 90 15,4 0 148-15,-1 2 28 0,2 1 67 0,-2-2 103 16,3 1-6-16,-1-1 54 0,1 0 51 0</inkml:trace>
  <inkml:trace contextRef="#ctx0" brushRef="#br0" timeOffset="-104722.78">10264 14892 1146 0,'0'0'313'0,"0"0"-40"0,0 0-1 0,0 0-37 0,-14-15-12 0,14 15-31 15,-15-7-18-15,5 3-23 16,-3 2 5-16,-1 0 3 0,-2 1-24 16,-1 1 9-1,-2 1 15-15,-1 2-37 0,-4 3 52 0,0 5-5 0,0-1 8 0,-3 6-26 16,0 1 15-16,-7 13 1 0,4-1 2 0,0 5-21 15,4 2 16-15,3-1-21 0,5-4 16 0,5-1-13 16,0 1-5-16,6-1-26 0,3-4 13 16,1 3-5-16,3-2-8 0,5-2 3 0,1 0-24 15,7 0 19-15,5-2-16 0,5-3-5 16,6-5-28-16,16 4 6 0,6-6-22 0,-3-6 32 16,-6-4-16-16,6-5-24 0,13-7 17 0,-2-3 14 15,-1-3-24 1,-5-6 14-16,-1-2-61 15,-3-4 41-15,-5-3-13 0,-4-2 13 0,-5-2 0 0,-1-4-8 16,-10-4-20-16,-3 0 0 0,-5-2 7 0,-11 5-2 16,0 6-20-16,-7 1 2 0,-1-1-36 15,-1 3-13-15,-7 1 16 0,-1 2-18 0,0 7 20 16,-4 3-38-16,-2 2 15 0,-5 3-23 0,-2 6-30 16,-3 0-13-16,-1 3 2 0,-2 3 5 15,0 3-38-15,0 0-15 0,-4 3-1 16,3 0-9-16,4-1-8 0,0 1-52 0,0 2-46 15,2-1-86-15,4 1-93 0,5-1-407 0,1 0 72 16,6-2 103-16,3 0 55 0,7-5 78 16,-3 11 40-16,3-11 34 0</inkml:trace>
  <inkml:trace contextRef="#ctx0" brushRef="#br0" timeOffset="-93065.04">14285 15090 1878 0,'3'14'586'0,"3"-5"-68"0,-3 1-27 16,-3-10-38-16,4 14-77 0,-4-14 13 16,5 10-76-16,-5-10-29 0,0 0-41 15,6 11-8-15,-6-11-25 0,0 0-53 16,0 0-4 0,3 8-10-16,-3-8-32 0,0 0 9 0,0 0 0 0,0 0-35 0,0 0 9 15,0 0 6-15,0 0-36 0,0 0 21 0,0 0-39 16,0 0 5-16,0 0 15 0,0 0 16 15,0 0 0-15,0 0-10 0,0 0 17 0,0 0-4 16,0 17 17-16,0-17 26 0,0 0-23 0,-2 17-30 16,2-17-75-16,0 16 0 0,0-4 0 0,0-12 0 15,0 26 0-15,2-10 0 0,-2 1 0 0,0 1 0 16,0 2 0-16,0-1 0 16,2 3 0-1,-2-2 0-15,0-1 0 0,0-1 0 0,0 3 0 16,-2-3 0-16,2 1 0 0,-2-1 0 0,-1-1 0 15,1-1 0-15,0-2 0 0,-1-3 0 16,1 0 0-16,2-1-382 0,0-10-150 0,-4 9-108 16,4-9-310-16,0 0-15 0,0 0 85 0,0 0 73 15,0 0 88-15,0 0 59 0,0 0 89 16,0 0 38-16,9-44 75 0</inkml:trace>
  <inkml:trace contextRef="#ctx0" brushRef="#br0" timeOffset="-92564.48">14133 15151 1558 0,'13'-6'479'15,"3"-1"-34"-15,1 0-15 0,4-1-41 0,2-1-15 16,4-1-56-16,4-5-11 0,1 2-31 0,14-6-20 16,-1 0-15-16,3 0-11 15,-1 1-35-15,2 1-11 0,-1 1-2 0,-10 3 12 16,-7 4 3-16,-6 1-15 0,1 1-13 0,-8 1-64 15,1 3 38-15,-4-1-2 0,-2 4-18 16,-13 0-28-16,14 4-16 16,-14-4-5-16,6 10 26 0,-6-10-51 15,0 0 4-15,-13 25-19 0,3-13-9 0,0 0 11 0,-3 2-33 16,-2 2 15-16,0 0-13 0,2-2 2 16,-1 0 19-16,1 1-13 0,-1-1-5 0,6-1 2 15,-1-2-3-15,0 1 17 0,4 0-19 16,1-2 41-16,1 0 7 0,3-10-32 0,1 20 25 15,2-11-13-15,5-1-51 0,1 2 77 16,6-1-10-16,3-2-18 0,-3 3 25 0,2-3-30 16,-2 0-26-16,0 3 0 0,-1-2 0 0,-1 1 0 15,-5 1 0-15,-1 3 0 16,-3 2 0-16,-4-3 0 0,0 3 0 16,-4 4 0-16,-3-3 0 0,-1 2 0 0,-5 2 0 15,2-2 0-15,-4-4 0 0,-1 1 0 16,3-1 0-16,-3-1 0 0,1 1 0 0,1-4 0 15,-2 1 0-15,0-1 0 0,1-1-103 0,1-1-109 16,-1 0-16-16,3-2-36 0,1-3-46 16,-3-1-30-16,14-2-154 0,-18 0-49 0,18 0-358 15,-18-9 90-15,12 5 51 0,6 4 81 16,-4-12 45-16,4 12 27 0,3-18 98 0,0 8 22 16</inkml:trace>
  <inkml:trace contextRef="#ctx0" brushRef="#br0" timeOffset="-92310.75">14854 15379 1364 0,'5'12'589'0,"2"1"-21"15,-3-1-67-15,-2 2 17 0,2 0-24 16,0 4-29-16,-1 1-9 0,1-1-49 0,2 1-49 16,-5 0 21-16,1 1-95 0,1 0-7 15,-3 2-16-15,2-5-28 0,-2 3-26 16,0-1-35-16,0-2-24 0,0-1-97 0,0-2-40 15,-2 0-63-15,2-1-53 0,0-3-74 0,0-10-54 16,-2 18-25-16,2-18-70 16,0 9-99-16,0-9-134 15,0 0-355-15,0 0 28 0,0 0 79 0,23-4 100 0,-9-4 74 0,-1-1 95 16,4-5-3-16,1-1 64 16</inkml:trace>
  <inkml:trace contextRef="#ctx0" brushRef="#br0" timeOffset="-91993.36">15249 15166 1579 0,'0'0'532'15,"0"0"-27"-15,0 0-17 0,0 0-4 0,0 0 20 16,0 0-40-16,0 0-24 0,0 0-7 0,0 0-32 16,0 0-65-16,27-16-16 0,-14 13-34 15,5-1-48-15,2-1-17 0,3 0 4 0,4 0-43 16,1 0-75-16,0 0-30 0,5 0-44 16,-1 3-30-16,5-4-77 0,-6 5-31 0,0-2-59 15,-3 0 2-15,-4 3-127 0,-3 0-72 16,-5 0-153-16,-1 6-80 0,-5-6-353 15,-10 0 87-15,13 4 66 0,-13-4 113 0,0 0 18 0,0 0 123 0,-7 18 5 0,7-18 62 16</inkml:trace>
  <inkml:trace contextRef="#ctx0" brushRef="#br0" timeOffset="-91778.45">15372 15286 1092 0,'0'0'541'0,"-6"10"-4"0,6-10 24 15,0 0-57-15,0 12 31 0,0-12-44 0,0 0-20 16,13 13-25-16,-3-7-34 0,-10-6-26 15,20 6-43-15,-6-5-35 0,-4 2-37 0,5-2-28 16,0 0-54-16,1-1-61 16,1 0-46-16,5-1-117 15,0 0-76-15,4-3-55 0,-4 2-36 0,3-2-57 0,1-2-137 16,-6 3-145-16,1-1-408 0,0-1 84 16,-2 1 35-16,1-2 114 0,1 3 37 0,-1-2 124 15,1 1 17-15,0 0 55 0</inkml:trace>
  <inkml:trace contextRef="#ctx0" brushRef="#br0" timeOffset="-91476.02">16079 15168 1238 0,'0'0'517'0,"0"0"-25"0,0 0-16 16,0 0-28-16,0 0-8 0,0 0-23 15,0 0-33-15,6-6 11 0,-6 6-22 0,0 0-30 16,0 0 13-16,0 0-38 0,16-3 9 0,-16 3-71 16,16-2 51-16,-5 1-43 0,4-1-21 15,-2-1-51-15,5-1 15 0,1 2-9 0,0-4-198 16,1 4 0-16,2-2 0 0,1 1 0 16,0 0 0-16,0 2 0 0,0-2 0 0,1 0 0 15,-3 2 0-15,2-2 0 0,-2 1-6 0,-2 1-303 16,-3-1-29-16,-1-2-169 15,-1 4-128-15,0-5-355 0,3-3 17 0,-4 2 115 0,0-1 47 0,2-3 112 0,3-2 98 16,-2 0 27-16,-1-2 98 16</inkml:trace>
  <inkml:trace contextRef="#ctx0" brushRef="#br0" timeOffset="-91037.21">16765 14747 1379 0,'1'-13'448'0,"-1"13"33"16,0 0-74-16,0 0-7 0,0 0-1 0,0 0-59 15,0 0 39 1,-26 20-20-16,18-13-39 0,-1 3 7 16,2 3-66-16,2 1 26 0,-2 2-5 0,1 0-44 15,2 1 23-15,1 1-18 0,0 1-3 0,3 2-60 16,0-4 35-16,3 1-23 0,1-1-39 16,2-4 8-16,5 1-15 0,0-4-53 0,5-2-93 15,1-4 0-15,4-4 0 0,3-2 0 0,2-8 0 16,6-2 0-16,12-7-98 0,-7-4-20 15,-2-1-22-15,1-1 30 0,-10 2-18 0,-2 2 12 16,-4-1-6-16,0 2 4 0,-5 2 46 16,-2 0 21-16,1 3-23 0,-4 0 58 15,0 1-58-15,0 3 8 0,-6 3 37 16,2 0 17-16,-6 8 47 0,3-8 6 0,-3 8 36 0,0 0-26 0,0 0 31 0,-19 25 21 16,11 1 7-16,-6 19 13 0,-2 2 10 0,2 6-3 15,0 0 1-15,3 5-52 0,-1 2 31 16,1 1-43-16,4 0 5 0,1-7-72 15,-1 1 0-15,2-11 0 0,3-10 0 0,-1 0 0 16,0-9-77-16,2-1-79 0,1-4-106 16,0-6-81-16,0-2-243 0,0-12-412 0,4 10 54 15,-4-10 83-15,16 1 124 0,-16-1 49 0,26-11 2 16,-5 0 112-16,2-7 16 0,1 3 123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3-07T23:07:45.3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937 3962 1077 0,'0'0'415'0,"-20"7"-59"15,20-7-31-15,0 0-23 0,0 0-21 0,0-10-25 16,0 10-20-16,0 0-3 0,0 0-11 16,0-13 24-16,0 13-3 0,0 0-10 0,-4-9 18 15,4 9 10-15,0 0-25 0,0 0 22 0,0 0-15 16,0 0-23-16,0 0 8 0,0 0 18 15,0 0-49-15,0 0 28 0,0 0-51 0,0 0-7 16,0 0-1-16,0 0-25 0,0 0 0 16,0 0 10-16,0 0 38 0,8 34-12 15,-7-17-82-15,-1 4-95 0,2 4 0 0,0 3 0 0,2 9 0 16,0 14 0-16,2-9 0 0,2 9 0 0,-3-9 0 16,1-6 0-16,-1-1 0 0,6 0 0 0,-4-2 0 15,0-5 0-15,3-6 0 0,-2-1 0 16,1-5 0-16,4-5 0 0,1-2 0 0,1-6 0 15,6-3 0-15,5-7 0 0,6-6 0 16,9-11 0-16,2-6 0 0,-3-5 0 0,0-2 0 16,8-10 0-16,-4-3 0 0,-3 0 0 0,-15 9 0 15,1-2 0-15,-2 5 0 0,-4 10 0 16,-6 5 0-16,-1 4 0 16,-1 4 0-16,-1 2 0 15,1 2 0-15,-6 3-607 0,-3 5-512 0,-4 3 121 0,0 0 33 0,0 0 115 16,0 0 67-16,0 0 82 0,14 22 73 0,-14-22 60 15,-4 22 66-15,1-12 57 0</inkml:trace>
  <inkml:trace contextRef="#ctx0" brushRef="#br0" timeOffset="416.08">1597 4626 1116 0,'10'-2'504'0,"-2"-3"-64"16,2 2-36-16,-10 3-14 15,17-9-47-15,-9 7-26 0,-8 2-25 0,10-8 2 16,-10 8-43-16,5-7-28 0,-5 7-26 0,0 0-21 0,0 0-9 15,0 0 4-15,-19-11-17 16,19 11-24-16,-19 2-2 0,5-1 11 0,1 3-22 0,-4 1 37 0,-2 3-59 16,-2 3 4-16,-1 0-1 0,2 3 12 15,-3 3-16-15,1-1-4 0,3 3 7 16,4-1-25-16,0-2 38 0,3 0-38 0,6-1 12 16,-1-3 1-16,7 0-29 0,0-1-7 0,0-11 2 0,4 20 8 15,5-11-16-15,3 0-4 0,1-2-11 0,4-2-38 16,2-1-3-16,0-2 10 0,1 1-104 15,4-2-42-15,-1-1-53 0,-1-1-103 16,1 4-260-16,1-10-393 0,1 0 60 0,1-1 163 16,-2-1 8-1,1 1 113-15,1-6 23 0,2-1 46 16,-1-2 7-16,10-9 108 0</inkml:trace>
  <inkml:trace contextRef="#ctx0" brushRef="#br0" timeOffset="873.14">2439 3738 1251 0,'-14'17'504'0,"-1"-1"8"15,0 0-97-15,1 0-11 0,-1 2-4 0,-2 3-21 16,-2 0-34-16,0 4-17 15,-2-1-36-15,-7 10 7 16,7-6-28-16,0-6-30 0,4 4-5 0,-3-2-32 0,2 2 24 16,1 1-54-16,0-4-15 0,3 4 0 0,-2-1-1 15,5-1-40-15,1 1-10 0,2-2-1 16,2-2-53-16,2 2-13 0,2-4-31 0,4 0-2 16,1-3-60-16,2 1-55 0,6 1-34 0,2-4-53 15,4-2-47-15,0 0-66 0,4-4-105 16,-2 0-136-16,2-2-353 0,-1-3 46 15,0-1 82-15,2 0 95 0,1-3 51 0,1 0 58 16,-1-2 52-16,3-1 62 0</inkml:trace>
  <inkml:trace contextRef="#ctx0" brushRef="#br0" timeOffset="1281.06">2745 4021 1402 0,'-13'10'469'0,"13"-10"9"16,-5 9-50-16,5-9-16 0,-9 12-36 15,3-4-20-15,0 1-46 0,2 2-6 16,-4 0-27-16,-1 1-3 0,2 1-13 0,-3 2 15 16,0-1-38-16,2 2 18 0,-2 2-15 0,2-4-21 15,-2 5-5-15,1 1 10 0,2 0-43 16,0-5 18-16,0 2-3 0,3 1 2 0,-1-2-40 16,2-3 41-16,3 2-164 0,2 0-36 0,2-1 0 15,3 1 0-15,4-3 0 0,2 0 0 16,4 0 0-16,0-1 0 15,1-5 0-15,0 1 0 16,1-2 0-16,2-3 0 0,-5 0-67 0,2-5-396 0,-2 3-195 0,2-4-463 16,-2-5 133-16,1 1 84 0,1-2 85 0,-1-3 100 15,1 1 79-15,0-2 77 16,-2-4 5-16,-3 5 82 0</inkml:trace>
  <inkml:trace contextRef="#ctx0" brushRef="#br0" timeOffset="1460.79">2921 4227 1313 0,'0'0'506'15,"-20"4"-27"-15,9 0 2 0,-1-1 21 16,-3 1-131-16,0 0-10 16,-2 2-41-16,-2-3-46 0,2 1-41 15,-2-2-31-15,-2 0-18 0,1-1-48 0,-3-1-3 16,1-1-54-16,-1 0-32 0,0-2-94 0,1 1-68 16,-4-3-128-16,6 6-169 0,-1-4-486 0,6-2 89 15,3 0 92-15,4 0 77 16,3 0 26-16,5 5 102 0,2-14 20 0</inkml:trace>
  <inkml:trace contextRef="#ctx0" brushRef="#br0" timeOffset="1882.09">2784 3825 1612 0,'0'0'573'0,"21"-6"-38"0,-21 6-7 0,0 0-21 15,30 11-31-15,-17-4-13 0,2 1-28 16,5 2-2-16,1 2-3 0,3 3-44 0,13 9-71 16,0 2 5-16,1 4-31 15,-1 1 18-15,-1 1-56 16,3 3 16-16,-4-2-203 0,-1 3-64 0,-2 3 0 15,-2 3 0-15,-3 0 0 0,-7 1 0 0,-1 0 0 0,-4 4 0 16,-4-1 0-16,-6-5 0 0,-3-4 0 16,-4-1 0-16,-2 0 0 0,-3-4 0 15,0 2 0-15,-1-2 0 0,-2-4 0 0,0 0 0 16,0-6 0-16,0 0 0 0,-1-4 0 16,1-2 0-16,0-2 0 0,-3-4 0 0,3-1-59 15,2-5-338-15,8-4-79 0,-17 2-174 16,17-2-420-16,-9-15 115 0,8 5 90 15,2-4 94-15,4-3 90 0,5-3 49 0,1-4 66 16,3-3 52-16,3 1 79 0</inkml:trace>
  <inkml:trace contextRef="#ctx0" brushRef="#br0" timeOffset="2140.67">3631 4249 1653 0,'0'0'556'0,"15"0"-19"15,-15 0-53-15,24 0-3 0,-8-3-13 0,0 3-50 0,6 0-1 0,1-1-38 16,-1-1-31-16,7 1-31 0,2-1-17 16,1-1-52-16,8 1-12 0,-1-2-88 0,4 0-76 15,-1 2-57-15,-1-1-61 0,0 0-49 16,-4 2-61-16,-5 1-69 0,-1-1-77 15,-6 0-110-15,0 1-154 0,-7 1-284 0,-3 0 41 16,0 0 64-16,-5 2 83 0,-10-3 52 0,11 7 160 16,-11-7 15-16,4 8-49 0</inkml:trace>
  <inkml:trace contextRef="#ctx0" brushRef="#br0" timeOffset="2364.71">3885 4437 1558 0,'-10'4'707'0,"10"-4"4"0,0 0-71 16,0 0-33-16,0 0-90 0,0 0-20 0,0 0-37 0,0 0-42 16,0 0-45-16,54-3-12 15,-37 0-69-15,4-1-23 0,4 0-6 0,1 1-40 0,1-2-59 16,1 4-33-16,5-1-131 0,-2-1 0 16,0 2 0-16,-1 1 0 0,1-1-116 0,-6 1-68 15,1 1-90-15,-1-2-84 16,-1 3-210-16,3-4-520 0,1 1 146 15,1 0 71-15,2-1 70 0,4 2 82 16,0 2 71-16,8 0 116 0,1 0 0 0,16 3 107 16</inkml:trace>
  <inkml:trace contextRef="#ctx0" brushRef="#br0" timeOffset="3633.23">4931 3896 1438 0,'0'0'476'0,"0"0"-15"0,0 0-11 0,0 0 1 0,0 0-39 15,0 0 36-15,0 0-18 0,0 0 10 0,0 0-25 16,0 0-29-16,0 0-48 0,0 0-23 0,-3 26-3 16,3-26-17-16,2 19-47 0,-1-5-20 0,-2 3-18 15,1 4-26-15,-2 4 21 16,1 3-156-16,-1 7-49 0,0 2 0 0,-1 1 0 16,0 1 0-16,1 1 0 0,-4 10 0 0,3-9 0 15,0-6 0-15,2-1 0 0,-2 0 0 0,1-7 0 16,2-2-75-16,0-4-362 0,0-5-244 15,3-4-397-15,3-4 113 0,1-1 182 16,-7-7-13-16,18-2 74 0,-18 2 69 16,23-17 77-16,-9 2 46 0,-3-4 47 0</inkml:trace>
  <inkml:trace contextRef="#ctx0" brushRef="#br0" timeOffset="4146.84">4822 3972 1361 0,'0'0'673'0,"20"-9"-28"0,-7 7-2 16,0 0-59-16,6-2-57 0,1 1-20 16,7-4-44-16,1 2-25 0,9-3-95 0,2 0-28 15,14-4-6-15,2 1-17 0,0 1-87 16,-1 0 5-16,-10 4-11 0,-6 0 16 0,-7 3-28 0,0-1-112 16,-3 2-75-16,-5 1 0 0,-2-1 0 0,-4 1 0 15,-2 2 0-15,-4 2 0 0,-11-3 0 16,12 6 0-16,-12-6 0 0,0 0 0 0,-5 20 0 15,-2-10 0-15,-5 3 0 0,-5 0 0 0,0 2 0 16,-3 0 0-16,-1 2 0 0,0 1 0 16,0 0 0-16,-2 1 0 0,6-2 0 15,0-1 0-15,-2 3 0 0,4-2 0 0,4 1 0 16,0-2 0-16,4 3 0 0,2-3 0 0,5-1 0 16,5 1 0-16,3 3 0 15,5 0 0-15,7 2 0 0,14 6 0 16,7-1 0-16,1 0 0 0,3-1 0 0,-2-1 0 15,-4-1 0-15,0 0 0 0,-13-4 0 0,-5 0 0 16,-4-1 0-16,-5 2 0 0,-5-1 0 16,-6 1 0-16,-2 0 0 0,-6 3 0 15,-3-2 0-15,-6 3 0 0,-2-1 0 0,-2-4 0 0,-2-2 0 16,-2 0 0-16,4-5 0 16,-3 0 0-16,1-4 0 0,2 2 0 0,-2-5 0 15,4 2 0-15,1-4 0 0,0-1 0 0,3 0 0 16,-1-4 0-16,0 1 0 0,0-1-246 15,1-3-261-15,-3-2-169 0,1-1-314 16,2-1 48-16,1 1 140 0,2-2 55 0,0 2 33 16,2 1 53-16,1-4 80 15,1 3 69-15,0 0 62 0</inkml:trace>
  <inkml:trace contextRef="#ctx0" brushRef="#br0" timeOffset="4876.33">6093 4416 1507 0,'0'11'691'0,"-3"3"-25"0,2 5-62 15,-4 0-15-15,-1 4-49 0,-2 6-31 0,-2 2-5 16,1 0-58-16,0 1-24 0,-1 2-15 0,2-3-43 16,-3 0-39-16,3 0-75 0,1-3-1 15,2-3-131 1,-4-3-118-16,4 1 0 0,-1-1 0 0,2-4 0 0,-1-1 0 0,2-2 0 0,0-2 0 0,3-2 0 16,0-11 0-16,3 14-116 15,-3-14-424-15,0 0-238 0,19-1-236 0,-19 1 39 16,30-12 95-16,-5 2 117 0,5-5 138 0,-1 0-9 15,13-10 29-15,0 0 157 0,-1-2-58 16</inkml:trace>
  <inkml:trace contextRef="#ctx0" brushRef="#br0" timeOffset="5392.39">6384 4321 1927 0,'7'8'594'0,"3"0"-46"0,3 0-36 0,2-1-42 15,3 0-57-15,5-2-9 16,4-2-15-16,3-1-56 0,1 0-52 0,4-2-17 16,4-4 5-16,-1-2-41 0,-3 1-36 15,-1-2 0-15,-6-1-39 0,-2 1 19 0,-2-2-47 16,-3 1 11-16,-3 1-16 0,-3-1-15 16,-2-1-38-16,-3 1 30 0,-2-1-54 15,-6 0 42-15,-2 9-52 0,-2-17 6 0,-4 9-39 0,-3 0 0 16,-5 0 0-16,1 0 0 0,-6 3 0 15,-1 1 0-15,-1 1 0 0,-5 4 0 16,-2 2 0-16,0 1 0 0,1 4 0 0,-3 5 0 16,2 1 0-16,5 4 0 0,2 2 0 15,3 4 0-15,5 1 0 0,6-1 0 0,3 2 0 16,4-1 0-16,2 1 0 0,6-1 0 0,2 3 0 0,5-4 0 0,4-1 0 16,0-3 0-16,5-3 0 0,4-6 0 0,-3-1 0 15,3-3 0-15,0-4 0 0,2-1 0 0,1-2 0 16,0-4 0-16,6 0-192 15,-2-4-241-15,-1 1-235 0,1-2-343 0,-2-4 79 16,-1 1 57-16,-1-1 86 0,1 0 80 0,-3 1 74 16,1-3 111-16,-2 0 2 0,0-1 25 15</inkml:trace>
  <inkml:trace contextRef="#ctx0" brushRef="#br0" timeOffset="5845.58">7252 3864 1968 0,'-11'3'686'16,"11"-3"-26"-16,0 0-20 0,0 0-8 15,0 0-71-15,0 0-41 0,0 0-62 0,0 0-28 16,0 0-26-16,0 0-50 0,0 0-14 0,0 0-30 15,48-11-82-15,-31 8-228 0,4-1 0 16,6 0 0-16,0-1 0 0,4 0 0 16,3 0 0-16,2 0 0 0,-3 2 0 15,1-1 0-15,-1 2 0 0,-4-1 0 0,1 1 0 16,-5 2 0-16,2-2 0 0,0-1-623 0,-4 2-521 0,-1 1 74 0,2 0 113 16,0 0 146-16,-1 0 45 0,5-3 73 0,-2 2 65 15,2-1 63-15,0-1 160 0,2 2-63 0</inkml:trace>
  <inkml:trace contextRef="#ctx0" brushRef="#br0" timeOffset="10226.48">8251 3461 1525 0,'0'0'504'0,"0"0"-43"0,0 0-62 16,0 0-45-16,0 0-45 0,0 0-9 0,0 0-54 15,0 0-3-15,0 0-13 0,0 0-25 16,0 0 2-16,0 0 1 0,0 0 32 0,-1 23-38 15,1-23-15-15,-7 5 13 0,7-5 5 16,-10 10 2-16,10-10-18 0,-8 13 21 0,3-6 3 16,1 1-39-16,0 2 33 15,-2-2 3-15,6-8-10 16,-5 15-34-16,2-9 24 0,0 4-190 0,3-10 0 0,-1 15 0 16,1-15 0-16,2 15 0 0,-2-15 0 0,8 19 0 15,-2-12 0-15,1 0 0 0,3 0 0 16,3 0 0-16,1 1 0 0,3-2 0 0,0 1 0 15,4-3 0-15,-2 0 0 0,3-1 0 16,0-1 0-16,-1-2 0 0,-4 0 0 0,2-3-31 16,-1-4-468-16,-2-1-116 0,-1 0-32 0,-1-3-372 15,-3 2 72-15,-2-2 84 0,-1-1 90 16,-2-1 87-16,-6 13 59 0,5-9 530 0,-3-2 138 16,-1 1 102-16,-1 10 93 15,2-18 32-15,-2 18 40 0,-3-11 86 0,3 11-5 0,0 0-3 0,0 0 1 16,0 0 33-16,0 0-26 0,-20 29 0 0,14-13 26 15,-1 6-52-15,-1 1-17 0,-3 4-59 16,-1 2 36-16,-1 0-72 0,1 0-11 0,0 0-48 16,0-2-38-16,-1-1-28 0,3-3-67 0,-3-2-70 15,5-2-52-15,-1-2-50 0,1-3-86 16,1-3-62-16,3-3-62 0,4-8-143 0,-3 7-386 16,3-7-87-16,0 0 76 0,0 0 73 0,28-15 63 15,-12 8 164-15,3-5-11 16,4 0 155-16,5-3-57 0</inkml:trace>
  <inkml:trace contextRef="#ctx0" brushRef="#br0" timeOffset="10550.54">8899 3571 1177 0,'7'-8'430'0,"-7"8"-51"0,0 0 10 15,0 0-56-15,0 0-31 0,0 0 28 16,0 0-66-16,-30 17-8 0,17-6-11 0,-5 4-22 15,-2 4-8-15,-2 1-13 0,-1 2-12 0,2 0-16 16,0 2-5-16,1 1 5 16,3-1-11-16,0 1 9 0,5-5 35 15,3 0-10-15,2-4-2 0,4 0 10 16,3-6-18-16,6 1-44 0,1-4-2 0,4-2 7 16,-11-5-28-16,28-1-7 0,-9-3-44 0,2-3 8 15,1-5 15-15,-2 0-18 0,3-4-28 0,-1-3 18 16,-2-1-5-16,-1-1-54 15,-4 2-43-15,-4-1-8 0,-1 1-39 0,-4-1-30 16,1-1-49-16,-4 3-10 0,-3 0-53 0,-2 0-58 16,-1 1-42-16,0-1-134 0,-5 4-94 15,3 4-316-15,-1 2 60 0,2 1 33 0,4 7 97 16,-10-4 128-16,10 4-13 0,0 0 70 16,0 0 25-16</inkml:trace>
  <inkml:trace contextRef="#ctx0" brushRef="#br0" timeOffset="10898.89">9410 3586 1338 0,'6'-4'369'0,"-6"4"-44"15,0 0-21-15,4-8-35 0,-4 8 23 0,0 0-54 16,0 0 10-16,-31-5-35 0,16 8-13 16,-2 1 27-16,-4 5-30 0,0 1-17 0,-4 6 27 15,1 0-2-15,0 3-6 0,3 4-7 0,3 1-12 16,1 1 1-1,3 0-2-15,3-2-5 16,3-3 36-16,4-1-5 0,3-2-44 0,1-3 3 0,2-1-13 0,4-5 11 16,4-1-50-16,1-2 34 0,2-3 3 15,4-4-6-15,3-3-46 0,3-3-15 0,3-5 0 16,3-1 8-16,-3-3-39 0,1-2-10 16,-1 0 10-16,-5-3-31 0,0 1-20 15,-6-1-38-15,-3 2-21 0,-4 2-36 0,-5 0-35 16,-1 1-1-16,-4 0-38 0,-3 3-30 15,-3 1-44-15,-2 3-39 0,-1 4-33 0,-2 1-84 16,-3 1-128-16,3 4-175 0,-4 5-166 0,3 0 95 16,0 2 69-16,2 0 113 15,4 1 54-15,2-1 22 0,1 0 80 16</inkml:trace>
  <inkml:trace contextRef="#ctx0" brushRef="#br0" timeOffset="11715.18">9928 3449 1016 0,'0'0'350'0,"0"0"1"0,0 0-26 0,0 0-7 16,0 0-19-16,0 0 6 0,0 0-3 0,-35 18 13 15,23-9-13-15,0 0 25 0,0-1-45 16,1 2-1-16,-2 1 11 0,3 1-15 0,0-1 7 16,1 1-23-16,0 0 5 0,2 1 23 15,0 1-5-15,-2 1-61 0,4 0-18 0,0 2-13 16,0-1 5-16,0-1-31 0,1 1 36 0,-1-2-76 16,2 1-8-16,0-4-82 15,0 1-36-15,2-3 0 16,1-9 0-16,-5 17 0 0,4-10 0 15,1-7 0-15,-3 12 0 0,3-12 0 0,0 0 0 0,-3 13 0 16,3-13 0-16,0 0 0 0,-1 11 0 0,1-11 0 16,0 0 0-16,0 0 0 0,1 14 0 0,-1-14 0 15,0 0 0-15,3 14 0 0,-3-14 0 16,0 0 0-16,3 12 0 0,-3-12 0 0,0 0 0 16,1 12 0-16,-1-12 0 15,0 0 0-15,0 0 0 0,3 9 0 0,-3-9 0 16,0 0 0-16,0 0 0 0,0 0 0 0,0 0 0 0,0 0 0 15,2 13 0-15,-2-13 0 0,0 0 0 16,0 0 0-16,0 0 0 16,0 0 0-16,0 0 0 0,0 0 0 15,0 0 0-15,3 10 0 0,-3-10 0 16,0 0 0-16,0 0 0 0,0 0 0 0,-5 13 0 16,5-13 0-16,0 0 0 0,0 0 0 0,-1 12 0 15,1-12 0-15,0 0 0 0,0 0 0 16,-2 14 0-16,2-14 0 0,0 0 0 0,8 9 0 15,-8-9 0-15,10 3 0 0,-10-3 0 16,0 0 0-16,22-1 0 0,-22 1 0 0,18-5 0 16,-6 0 0-16,0-1 0 0,0 1 0 15,1-5 0-15,2 0 0 0,-1-1 0 16,3-5 0-16,0 2 0 0,-1-3 0 0,-1 0 0 16,1-2 0-16,0-3 0 0,-1-3 0 0,-2 1 0 0,-2 3 0 0,-3-3-70 15,0 1-29-15,-3 2 19 0,-1 3-14 0,-6 0-24 16,-1 0 36-16,-3 4-15 0,-2 0 7 0,-8 0 6 15,-1 6-37-15,-3 2 60 0,0 2-6 16,-4 4 29-16,-1 0 2 0,-3 3-23 0,0 1-28 16,-1 0-15-16,4 3 33 0,1-1-41 0,0 1-26 15,3 0-61-15,3 1-13 16,2-2-83-16,3 0-136 0,13-6-80 0,-4 10-357 0,1-4 70 16,3-6 100-16,0 0 20 0,0 0 172 15,14 15-13-15,-14-15 79 16</inkml:trace>
  <inkml:trace contextRef="#ctx0" brushRef="#br0" timeOffset="12096.66">10382 3432 1008 0,'0'0'399'0,"0"0"-4"16,0 0-14-16,0 0-38 0,4 13-33 15,-4-13-8-15,0 0 2 0,0 0-14 0,0 0-9 16,-19 19-2-16,14-11-2 0,-1 2-27 16,1 1-29-16,-1-1-6 0,-1 4-8 0,-2 0 13 15,4 1-43-15,-2 1 22 0,-1 3-17 16,0-4-3-16,2 2 21 0,1 0-70 15,0-1 21-15,1 1-23 0,0 0-10 0,0-2-13 0,0 1 0 16,1-2-3-16,0-1-38 16,2 0 23-16,-1-1 3 0,2 0-11 0,0-12-15 0,3 21-58 15,0-10-17-15,1-1-60 0,3-1-37 16,0-1-35-16,3-2 5 0,1-1-80 16,1 0-38-16,-1-4-84 0,4 0-55 0,-15-1-81 0,29 0-48 0,-14-2-365 0,4-3 63 15,-1-2 83-15,5 1 70 0,-1-2 69 16,-4 0 110-16,1-2 25 0,1 0 45 0</inkml:trace>
  <inkml:trace contextRef="#ctx0" brushRef="#br0" timeOffset="12246.87">10550 3649 813 0,'-23'1'361'0,"1"-1"-33"0,4 2 12 16,-1 1-7-16,2-1-20 0,-2 2-37 0,1-1-28 15,-3 1-2 1,1 0-49-16,0-1-84 15,0 0-75-15,1-3-151 0,-1 3-181 0,6-6-412 0,0 2 117 16,4-1 33-16,10 2 34 0,-12-8 82 16</inkml:trace>
  <inkml:trace contextRef="#ctx0" brushRef="#br0" timeOffset="13473.22">10982 4346 1356 0,'0'0'494'0,"0"0"-69"0,12-4 5 0,-12 4-49 16,0 0-40-16,0 0-31 0,0 0-11 0,-22-12-5 15,22 12-27-15,-26-1-14 0,10 1-35 16,-2 1-6-16,-2 1-22 15,0 1 27-15,-4 2 1 0,0 1-34 0,1 4 13 0,-2-2 8 0,2 4-44 0,-2 3 49 16,1-1-21-16,3-1 11 0,1 1 10 16,3 3-13-16,0-3-61 0,6 3 61 0,-1-4-44 0,2 4-106 15,3-2-47-15,3-4 0 0,3 2 0 16,1-3 0-16,0-10-8 0,7 20-238 0,0-13-97 16,3-5-177-16,7 2-439 0,2-1-29 0,6-5 81 15,4 0 122-15,13-2 47 0,11-4 109 16,4-4 43-16,-2-2 69 0,-1-1 5 15,-5-1 87-15</inkml:trace>
  <inkml:trace contextRef="#ctx0" brushRef="#br0" timeOffset="13727.71">11330 4399 1034 0,'14'-6'363'0,"-3"-1"-10"0,-3 1-7 0,-4 2-18 0,-4 4 22 16,0 0-55-16,0 0-27 0,-12-16-17 16,1 13-8-16,-2 3-15 0,13 0-8 0,-35 6 0 15,10 0-2-15,-4 6-39 16,-2 2 13-16,0 1-10 0,-7 6 2 0,3 3-35 0,5-4 14 15,7-2 22-15,7 0-29 0,0-2 41 0,6 0 54 16,0-3-59-16,6-2 5 0,3-2-31 16,1-9 11-16,0 0 5 0,15 15-70 0,-15-15-9 15,25-4-80 1,-8-2-28-16,6-4-82 0,-2-1-39 16,6-3-53-16,-1-2-72 0,0-4-56 0,-2 1-118 15,-2-1-148-15,2 1-236 0,-2 1-46 0,1 0 79 16,-6 2 118-16,1 0 16 0,-2 1 53 15,2 1 59-15,-2 0 59 0,-2 0 67 0</inkml:trace>
  <inkml:trace contextRef="#ctx0" brushRef="#br0" timeOffset="14013.84">11489 4245 1126 0,'0'0'407'0,"0"0"-44"0,0 0 24 16,0 0-31-16,0 0-11 0,0 0 1 16,16 10-26-16,-16-10-11 0,0 0-12 15,3 12-7-15,-3-12-47 0,3 13 20 16,-3-13-20-16,7 13-20 0,-6-3-26 0,-1-10 21 0,6 19-48 0,0-10 5 0,1 2-8 15,-2 0-29-15,4 0-10 0,0 1 5 0,3-2 10 16,0 0-35-16,0 1-3 0,-1 0 13 16,0 1-16-16,-2-2-33 0,0 2-23 0,-2 2 28 15,-3 1-20-15,-1 0-18 0,-3 0 5 0,-1 3-44 16,-1-2 37-16,-5-1-75 16,1 1-18-16,-1-2 13 0,-2-2-23 0,-2-1-67 15,0-2-35-15,-1-4-6 0,0-1-66 0,-2-4-31 16,14 0-118-16,-27-7-181 0,16 0-326 15,-1-3 52-15,3 2 133 0,5-1 31 16,-1-2 78-16,1 0 47 16,2 0 62-16,2-1 53 0</inkml:trace>
  <inkml:trace contextRef="#ctx0" brushRef="#br0" timeOffset="14607.22">12309 3714 1348 0,'0'0'494'0,"0"0"-74"0,0 0-13 0,0 0-30 0,0 0-24 16,0 0-23-16,-22 43 3 0,3-21-39 15,-10 9-7-15,-1 4-39 0,-1 4 5 0,-3 3 11 16,3 0-21-16,-7 14 16 0,-2-1-21 15,6 1 8-15,7-7-24 16,-2 12 1 0,6-7-41-16,6 0 5 0,0 4-26 0,7 0-20 0,1 0-21 0,4-3 0 15,5-1-33-15,0-10-51 0,6-10-18 0,2-1-38 16,2-1-27-16,7-5-40 0,-1-2-53 16,6-4-40-16,5-7-60 0,0-1-78 0,-1-8-142 15,15-1-139-15,-12-4-400 0,3-1 127 16,3-2 68-16,3-4 59 0,0 0 69 0,13-6 75 15,-2-1 117-15,-2-2 0 0</inkml:trace>
  <inkml:trace contextRef="#ctx0" brushRef="#br0" timeOffset="15257.55">12383 3980 1525 0,'21'0'466'15,"-2"0"-44"-15,-3 0-12 0,-16 0-75 0,23 1-53 16,-23-1 25-16,13 1-64 0,-13-1-18 15,11 3-38-15,-11-3-8 16,0 0-10-16,0 0 16 0,3 11-34 0,-3-11-41 16,0 0-8-16,0 0 8 0,-16 17-23 0,9-11 0 15,-1 1 0-15,0 1-13 0,0-2 19 16,1 3 4-16,0-1 13 0,-2 1 5 0,4 1 16 16,-1 0-14-16,2 0 40 0,1 3-22 0,3-3 21 15,0-10 0-15,0 22 3 0,3-11 5 16,3-2-67-16,1 2 36 0,4 1-10 15,2-3-15-15,0 0-3 0,2 0-46 0,2 2 17 16,3 1 9-16,-5-4-13 0,2 0-72 16,-1 1 0-16,-5-2 0 0,2 1 0 15,-5-1 0-15,0-1 0 0,-4 3 0 0,-4-9 0 16,0 15 0-16,0-15 0 0,-6 16 0 16,0-7 0-16,-2-3 0 0,-1 1-18 0,-4 0-87 15,1-1-11-15,-1-1-22 0,-3 2-36 0,1-2-20 16,-3 0-27-16,4-1-42 15,-2 3-72-15,5-3-67 0,-2-1-131 0,13-3 14 0,-11 5-398 16,11-5 103-16,-11 5 41 0,11-5 80 16,0 0 76-16,0 0 59 0,0 0 69 15</inkml:trace>
  <inkml:trace contextRef="#ctx0" brushRef="#br0" timeOffset="15575.97">12983 4114 1154 0,'0'0'422'0,"0"0"-22"15,0 0-14-15,0 0-25 0,0 0-13 0,0 0-56 16,0 0-28-16,-52 16 4 0,30-6-27 16,-3 3 25-16,0 3-7 0,-2 3-14 15,2 2-22-15,-6 10 7 0,2 0 9 0,8-6 6 16,4 3-9-16,5-6 2 0,1 0-15 16,5 0 17-16,1-5 3 0,5-2-15 0,2-2-3 15,3-3-66-15,1-3 54 0,5-4-68 0,-11-3-19 16,25-2-54-1,-8-4-72-15,4-5 0 0,-3-3 0 16,7-5 0-16,-2-2 0 0,-1 0 0 0,1-2-77 0,-3 2-97 16,-4-1-36-16,-2 3-33 0,-4 0-39 15,1 0-76-15,-6 2-144 0,2 2-100 0,-3 0-398 16,-3 3 134-16,1-1 60 0,0 3 84 16,-2 10 82-16,0-15 67 0,0 15 51 0,0 0 38 15</inkml:trace>
  <inkml:trace contextRef="#ctx0" brushRef="#br0" timeOffset="15896.99">13279 4135 1103 0,'27'-5'430'0,"-6"1"-16"0,-4 0-12 16,-1 0-33-16,-3 3-65 0,-3-2 1 0,-10 3-54 16,15-3-41-16,-15 3 10 0,7-4-28 15,-7 4 18-15,0 0-13 0,0 0-13 0,0 0 1 16,0 0 1-16,0 0 1 0,-51 12 15 0,32 0-2 15,1 0-27-15,-4 6 10 0,2 0-22 16,-3 3 29-16,6 0-16 0,2 4 5 16,3-5-13-16,5 0 13 0,-1-3-15 0,4-1-10 15,2-1 20-15,2-3-8 0,0-1-56 0,0-11 34 0,9 15-52 16,2-10-61-16,-11-5-31 16,21-1 0-16,-6-6 0 0,4-1 0 0,2-4 0 0,2-5 0 15,-2-2 0-15,0-1 0 0,-4-1 0 0,-2 1 0 16,-3 0-149-16,-6-1-133 0,-2 2-55 15,-4 1-111-15,0-10-208 0,-4 12-342 0,0-1 92 16,-1 4 89-16,1 1 88 0,-3 4 35 0,7 8 111 16,-7-9 19-1,7 9 181-15,0 0-88 0</inkml:trace>
  <inkml:trace contextRef="#ctx0" brushRef="#br0" timeOffset="16196.4">13809 4129 1095 0,'16'-7'340'0,"-5"2"-61"0,-3 0 0 0,-4-1-33 16,-4 6-36-16,0 0-15 0,0 0 32 15,-14-19-40-15,3 17 8 0,-3 2 17 0,14 0-12 16,-36 7 12-16,13 3-7 0,-3 2 28 0,1 5-23 16,2 4 15-16,-4 9-30 0,5-3-11 15,6-1 8-15,4 0-31 0,0 1 3 16,7-4 5-16,1 0 31 0,2-5 22 0,2-4 6 15,4 0 0-15,0-4-28 0,3-4-21 16,3 0-13-16,-10-6-30 0,24 0-23 16,-8-7-6-16,4-6 3 0,0-5-20 0,3-1-77 15,-3-5-60-15,-2-1-34 0,0 0-96 16,-3-3-33-16,-3 2-77 0,-3-1-51 0,-3 0-130 16,11 4-103-16,-17 2-360 15,2 5 86-15,0 3 69 0,-2 2 93 0,0 1 117 0,0 10 26 16,0 0 33-16,0 0 64 0</inkml:trace>
  <inkml:trace contextRef="#ctx0" brushRef="#br0" timeOffset="16495.55">14236 3952 1328 0,'-7'11'484'0,"-3"2"10"0,-1 4-44 16,-2 2-27-16,-1 1 19 0,-1 4-17 0,3 1-15 16,-1 3 5-16,3-2-26 0,-2 1-28 15,5 2-39-15,3-2-22 0,2 0-3 16,0-1-39-16,2-1-5 0,2 0-43 0,0-1-18 16,4-2-43-16,2-2-67 15,1-1-93-15,-1-6-76 0,3-1-79 16,3-3-72-16,1-4-128 0,1-7-215 0,3 1-402 0,3-6 82 15,5-1 136-15,8-3 38 0,-3-3 59 16,11-6 61-16,-9 2 87 0,-9 4 1 16,1-2 63-16</inkml:trace>
  <inkml:trace contextRef="#ctx0" brushRef="#br0" timeOffset="16629.7">14436 4175 1018 0,'-16'0'451'0,"1"0"-19"16,-4 0-45-16,-4 0 2 0,2-1-61 15,-6 1-29-15,-3-2-102 16,-1 1-89-16,0 1-126 0,-7-4-202 0,3 3-484 0,7-1 54 0,5 2 97 0,-2 0 5 0,5 0 59 16</inkml:trace>
  <inkml:trace contextRef="#ctx0" brushRef="#br0" timeOffset="17086.33">14380 3534 1499 0,'0'0'602'0,"0"0"-44"0,0 0-43 0,11 33-19 0,-5-19-15 16,2 1-48-16,2 3 17 0,0 3-37 15,6 6-22-15,4 10-38 0,1 1 8 0,1 5-71 16,4 3-40-16,-6 2 9 0,15 9-21 16,-4 2-26-16,-7-9-2 0,3 12-30 15,3-2-180-15,-10-6 0 16,0-1 0-16,-7 2 0 0,-4-2 0 0,0 1 0 0,-6-1 0 15,-5-10 0-15,-2-7 0 0,-8 11 0 16,-4-5 0-16,0-12 0 0,3-5 0 0,-5-5-49 16,2-2-212-16,-2-4-31 0,-1-6-54 0,2-3-66 15,-3-3-194-15,5-2-306 0,-4-6 1 16,3 1 95-16,1-3 81 0,2-1 62 0,1 0 87 16,1-3 61-16,5-1 67 0,-2-2 71 0</inkml:trace>
  <inkml:trace contextRef="#ctx0" brushRef="#br0" timeOffset="17888.5">15473 4052 1080 0,'0'0'486'0,"0"0"-20"0,0 0 2 0,0 0-25 0,0 0 0 0,0 0-5 0,-12 44 7 15,11-27 6-15,-1 4-62 0,1-2 20 16,-1 8-73-16,1-1-6 0,0 8-44 0,-2 1-12 16,1 0-72-16,-2 1-91 0,2 2-73 15,-1-3-76-15,0 3-80 0,-2-4-107 16,4-7-93-16,-3-4-186 0,5-4-34 0,2-8-365 15,3-2 79-15,-6-9 71 0,14 5 82 0,-14-5 124 16,21-6-1-16,-7-2 44 0,0-2 81 16</inkml:trace>
  <inkml:trace contextRef="#ctx0" brushRef="#br0" timeOffset="18039.21">15697 4353 1151 0,'7'-8'497'0,"-1"3"-36"0,-6 5-31 0,9-9-59 15,-9 9-13-15,0 0 1 0,0 0-29 16,0 0-21-16,-20-6-53 0,6 6-2 0,-2-3-26 15,-4 2-24-15,-3 1-58 0,-2-3-61 0,-3 1-75 16,-3-2-41-16,1 1-94 0,0-3-116 16,2 2-202-16,1-3-358 0,3 1 67 0,9 0 48 15,1-2 64-15,8 0 84 0,4 0 57 16,2 8 82-16</inkml:trace>
  <inkml:trace contextRef="#ctx0" brushRef="#br0" timeOffset="18279.34">16155 3785 1405 0,'1'11'563'0,"-1"3"-23"16,2 3-36-16,-4 5 3 0,1 6-59 0,-3 6-18 16,1 4-33-16,0 13-31 0,-1 4-26 0,0-3 3 15,2 1-53-15,0-1-32 0,-4-1-28 16,4-8-27-16,0-6-75 15,-2-3-93-15,1-5-114 16,0-3-121-16,-1-5-181 0,1-3-259 0,0-7-286 0,3-5 58 16,0-6 141-16,0 0 18 0,0 0 100 0,0 0 51 15,28-21 2-15,-15 3 111 0</inkml:trace>
  <inkml:trace contextRef="#ctx0" brushRef="#br0" timeOffset="18792.33">16110 3919 1441 0,'-3'-9'619'0,"3"9"-17"0,0 0-29 0,0 0-56 16,0 0-61-1,12-18-52-15,-4 13-28 0,-1-1-17 0,3 0-57 16,2-2 23-16,3 1-28 0,2 2-34 0,3-4 9 0,2 1-73 16,4 1 11-16,0 0 0 0,4 1-41 15,1 1-31-15,0 1 1 0,3 1 1 16,-1 2-32-16,-1-1-36 0,-2 4-72 15,-5-1 0-15,-3 2 0 0,-3 1 0 0,-6 4 0 16,-3 0 0-16,-4 1 0 0,-5 2 0 0,-1-11 0 16,-9 25-54-16,-2-12-15 0,-3 3 12 0,-7 3-9 15,1 1 12-15,-3-1 5 0,0 0-12 0,-1 0 43 16,4-1 5-16,3-1 13 16,1 1 59-16,1-3-5 0,2 3 10 0,0-1 10 0,5-2 21 0,3 0-47 15,1 2-1-15,3-4-47 0,1 2 0 0,3 0 0 16,1 2 0-16,3-4 0 0,3 1 0 15,5 0 0-15,1-2 0 0,7 1 0 16,3-1 0-16,4 1 0 0,1-2 0 0,0-3 0 16,-1 4 0-16,-3-3 0 0,-3 1 0 15,-4-1 0-15,-1 1 0 0,-6 1 0 0,-3 0 0 16,-6 3 0-16,-5-2 0 0,-4 3 0 16,-6-1 0-16,-4 1 0 0,-9 1 0 0,-3-1 0 15,-4-2 0-15,0-1 0 0,-2 0 0 16,-2-4 0-16,1 2 0 15,0-2 0-15,3-1 0 0,3-1 0 0,1 2-88 0,0-2-75 16,2 0-55-16,6 1-84 0,-2-3-105 16,3-3-130-16,6 1-464 0,2-1 115 0,10-1 75 15,0 0 58-15,0 0 64 0,0 0 111 16,0 0 20-16,0 0 56 0,0 0 67 0</inkml:trace>
  <inkml:trace contextRef="#ctx0" brushRef="#br0" timeOffset="19197.45">16786 4355 1530 0,'0'0'440'0,"0"0"11"0,0 0-77 15,15-3-21-15,-15 3-15 0,13-3-26 0,-13 3-7 16,18-3-6-16,-8 2-33 0,-10 1 6 15,23 1-9-15,-10-1 6 0,-1 4-8 0,2-1-59 0,1 4-10 16,0 0-38-16,-1 2-18 0,-3 1-3 16,-2 3-10-16,-3 0-8 0,-2 1-26 0,-4 0-7 15,-3 2 5-15,-3 0-23 0,-4 2-28 16,-2-1 23-16,-2 0-15 0,-3-1-1 0,1-3 21 16,-1 1-31-16,0 0 3 0,2-2-3 0,0-2-7 15,3 1-3-15,0-1 26 0,2-2 4 0,2 1 19 16,3 0-5-16,0 0-3 0,5-9-8 15,-1 16-2-15,1-16-6 0,7 17-9 0,2-7-14 16,0-5-68-16,5 1-6 0,3 1-22 16,2-3-16-16,2-1-59 0,3-1-34 0,0-1-6 15,-1-1-22-15,1 1-22 0,0-3-41 0,-2-1-93 16,-3-1-74-16,2-1-411 0,0 1-14 16,3 0 67-16,2 0 97 15,0 1 69-15,3-2 70 0,-1 0 43 16,7 0 82-16,-2 3 28 0</inkml:trace>
  <inkml:trace contextRef="#ctx0" brushRef="#br0" timeOffset="19911.65">17701 4252 1389 0,'0'0'525'0,"-11"4"8"15,11-4-29-15,-7 4-13 0,7-4-15 16,0 0-38-16,-1 12-5 0,1-12-8 0,0 0-34 16,12 16-20-16,-3-11-48 0,2-2 2 15,5 3-59-15,1-5-64 0,5 1 29 0,2-4-44 16,6-1-47-16,4-4-22 0,1-2 0 16,-1-3-21-16,-1 1-17 0,-2-4 19 15,-1 4-70-15,-8 1-29 16,1-2 0-16,-5 1 0 0,-4 0 0 0,-5 1 0 15,-3 1 0-15,-4 1-24 0,-2 8-4 0,0 0-8 16,-14-21-4-16,3 15 14 0,-2 4-20 0,-4 1-3 16,-1 2 26-16,-3 2 5 0,-2 4-18 15,-1 3 24-15,-4 3 19 0,-1 6 4 0,5 1-9 16,-5 14 19-16,3-1-29 0,9-7-28 16,5 0 36-16,5-2 5 0,2 0 8 0,5-3-10 15,5 1-21-15,2-1 13 0,7 0-8 0,1-5 13 16,4-1-59-16,2-2-23 0,3-4-56 15,1-3-52-15,4-3-96 16,0-5-93-16,2 0-172 0,6-5-467 0,0-1 104 16,17-9 61-16,-8-1 144 0,-2 1 8 15,3-4 84-15,-8 1 49 0,-5 3 89 0</inkml:trace>
  <inkml:trace contextRef="#ctx0" brushRef="#br0" timeOffset="20171.12">18284 3932 1438 0,'0'0'612'0,"0"0"0"0,0 0-42 0,0 0-47 16,0 0-45-16,0 0-68 15,0 0-47-15,0 0-12 0,0 0-59 0,0 0 15 16,40-16-41-16,-26 12-38 0,5 2-34 0,3-2-40 15,-2 0-18-15,6-2-75 0,3 5-38 16,0-2-74-16,4 1-64 0,-2-1-72 0,0 1-128 16,-1-1-240-16,-1 1-451 0,2 1 174 15,-1-2 69-15,1-1 72 0,-1 1 64 16,0-2 51-16,-5 0 92 0,9-5 18 0</inkml:trace>
  <inkml:trace contextRef="#ctx0" brushRef="#br0" timeOffset="20958.43">18947 3300 1085 0,'0'0'417'0,"-7"9"-13"0,2-4-12 0,5-5-16 0,-11 17-4 15,7-7-1-15,0 0-59 16,-2 2 21-16,0 2-39 0,1-2-12 0,-1 1-11 15,3-2-5-15,-1 2-7 0,1-2-24 0,0-2-10 16,2 2 11-16,1-11 12 0,0 19-30 16,0-19 20-16,4 13-26 0,-4-13-50 0,9 13-9 15,-1-6-12-15,1-3-44 0,1 0 13 16,2 0-7-16,3 0-37 0,1-2-22 0,-1 1-1 16,0-1-2-16,-1 0-10 15,0-1-16-15,-1 0 8 16,-13-1 8-16,23 2 28 0,-23-2-41 0,17 1-10 0,-17-1-8 15,14 4 0-15,-14-4 0 0,13 0 0 0,-13 0 0 16,0 0 0-16,18 3-34 0,-18-3-20 16,0 0-20-16,0 0 0 0,14 3 5 0,-14-3-16 15,0 0-2-15,0 0 5 0,0 0 54 16,14 0-46-16,-14 0 23 0,0 0-8 0,0 0 23 16,0 0 21-16,14-6-6 0,-14 6 16 0,0 0 18 15,0 0-3-15,0 0 6 0,13 0 17 16,-13 0 16-16,0 0-29 0,0 0 29 15,0 0-26-15,0 0 13 0,0 0-13 16,0 0 15-16,0 0-20 0,14-2 23 0,-14 2-16 0,0 0-4 0,0 0 2 0,0 0-26 16,0 0-35-16,0 0 2 0,0 0-123 0,0 0 8 15,12-2-81-15,-12 2-58 16,0 0-114-16,0 0-77 0,0 0-83 0,0 0 22 16,0 0-303-16,4-11 95 0,-4 11 18 15,0 0 92-15,0 0 69 0,0 0 88 0,0 0 35 31</inkml:trace>
  <inkml:trace contextRef="#ctx0" brushRef="#br0" timeOffset="21212.99">19251 3381 1182 0,'0'0'502'0,"10"26"-54"0,-10-26-16 0,-3 19-9 15,3-19-29-15,-3 23-10 0,0-11-34 16,-1 3-30-16,0 2-23 0,-1 1-20 0,0-1-16 16,-2 6-38-16,1-2-37 0,0 0 17 15,-1 0-19-15,2 1-48 0,-2 1-39 0,1-2-48 16,-1-1-39-16,1-3-59 0,2 0-58 0,-3-2-75 16,3-4-89-16,1-3-246 15,1 3-308-15,2-11 11 16,0 0 59-16,5 13 120 0,-5-13 34 0,17 0 45 0,-17 0 60 15,20-6 58-15</inkml:trace>
  <inkml:trace contextRef="#ctx0" brushRef="#br0" timeOffset="21546.46">19546 3550 993 0,'-20'10'355'0,"1"4"27"0,2-3-3 16,1 3 2-16,0 1-25 0,1 3-16 0,-1 3-22 0,1 4-3 0,2-1-13 0,5-1-13 16,-2 1-13-16,6-4-4 0,1-2 35 15,0 0-18-15,4-6-2 0,4 0-62 16,0-4-7-16,4-2-24 0,-9-6-10 0,20 3-15 16,-20-3-41-16,29-10-5 0,-11 0-15 0,1-3-1 15,5-4-30-15,-3 1 2 0,-1-4-35 16,-2 1-54-16,-2 2-39 0,-5-1-64 0,-1 0-58 15,-3 2-29-15,-6 0-61 0,1-1-49 16,-4 2-86-16,-3 0-119 0,1 1-360 0,-2 4 43 16,2 1 61-16,-2 4 85 15,6 5 85 1,-10-8 38-16,10 8 135 0,0 0-9 0</inkml:trace>
  <inkml:trace contextRef="#ctx0" brushRef="#br0" timeOffset="21839.32">19952 3567 1172 0,'11'-3'363'0,"-4"1"-30"15,-7 2-56-15,11-3-24 0,-11 3-18 0,0 0 11 16,0 0-10-16,0 0-29 0,0 0 0 0,0 0 36 16,-45 13-45-16,31-5 19 15,-4 3-35-15,1 3 38 16,-1 2-56-16,0-1 2 0,2 1-5 0,1 0 8 0,3 2-20 15,2-2-16-15,4-1 18 0,-1-2-3 16,4-1 6-16,3-3 41 0,0-9-62 0,7 16-5 16,-7-16-11-16,14 8-12 0,-14-8 0 0,22-1-7 15,-22 1-83-15,29-12-38 0,-13 1-69 16,1-4-54-16,-2-2-79 0,1 0-75 0,-2-7-168 16,0 6-80-16,-2-3-325 0,-2 1 103 15,-1 1 61-15,-2 3 156 0,0 0-23 0,-2 5 5 16,-1 3 87-16,1 2 41 0</inkml:trace>
  <inkml:trace contextRef="#ctx0" brushRef="#br0" timeOffset="22139.96">20151 3601 993 0,'14'-2'335'0,"-2"-1"5"16,0-1-12-16,-12 4-21 0,17-5-12 16,-17 5 19-16,14-2-86 0,-14 2-13 0,10-1-38 15,-10 1-18-15,0 0-8 0,0 0 0 16,0 0-3-16,0 0-7 0,0 0 28 15,0 0-5-15,-35 23-18 0,20-8-3 0,2 4 5 16,-3 3-17-16,5-1-8 0,-1 5 15 0,3-4-2 16,0 1-24-16,2-2 32 15,3-4-9 1,1 0 42-16,3-5-24 0,3-2-12 0,-3-10 5 0,10 14-43 0,0-11-1 16,-10-3 3-16,21-4-36 0,-7-3-18 15,0-2-7-15,3-6-85 0,0 0-28 0,-3-4-49 16,3-4-36-16,-3-2-50 0,-1 5-73 0,-4-1-71 15,-2-2-210-15,-1 1-292 0,-1 3 31 16,0 4 77-16,0-1 84 0,0 7 51 0,-2 2 93 16,-3 7 4-16,3-9 60 0</inkml:trace>
  <inkml:trace contextRef="#ctx0" brushRef="#br0" timeOffset="22458.29">20736 3499 921 0,'0'0'379'0,"0"0"-29"0,0 0-9 16,0 0 15-16,-29 22 7 0,16-11-15 15,0 0-5-15,-2 5 3 0,-1 2-11 0,-1 4-33 16,0 0-5-16,2 3 3 0,-1 3-24 15,3-1-46-15,2 1 9 16,-2-2 19-16,6-4-51 0,0 2 16 0,4-1-44 0,-1-5-12 0,4 2 25 0,1-1-46 16,2-4-49-16,3 3-59 0,1-2-56 0,2-4-79 15,3-1-59-15,1-2-108 0,2-3-89 0,0-6-202 16,2 0-375-16,1-5 47 16,8-2 136-16,-3-3 48 0,6 0 77 0,-1-5 108 0,2 0-27 15,-4-3 127-15,-3 2-19 0</inkml:trace>
  <inkml:trace contextRef="#ctx0" brushRef="#br0" timeOffset="22609.54">20904 3716 1077 0,'-12'2'458'0,"-4"4"-20"0,-3-1-46 0,0 0-24 0,-6-1-53 16,-4 1-31-16,0-2-43 0,-2 2-49 0,-1-3-62 15,1 0-86-15,-1-2-85 0,1-2-105 16,-2 0-169-16,4-3-396 0,-1 1 78 15,5-2 63-15,2 1 40 0,4-1 66 0,4 0 19 16</inkml:trace>
  <inkml:trace contextRef="#ctx0" brushRef="#br0" timeOffset="23944.22">21548 4081 1758 0,'42'-2'522'15,"-42"2"-61"-15,0 0-49 0,0 0-46 0,13-5-33 16,-13 5-31 0,0 0-18-16,0 0-51 0,0 0-10 15,-35-13-19-15,16 11-1 0,-2 0-34 0,-2 2 2 0,0 0-33 16,0 3 7-16,-6 0 7 0,4 2-16 15,0-1 2-15,1 3-10 0,5-2 3 16,1 1 4-16,1-1 16 0,1 0-30 0,2 1 53 16,1-1 28-16,5 0-18 0,1 1-5 15,1 1-12-15,6-7-80 0,-4 11 61 0,4-11-114 0,0 0-34 16,11 22 0-16,-2-13 0 16,1 1 0-16,4 0 0 0,-1 1 0 0,2-1 0 15,1 3 0-15,-1-1 0 0,-1 3 0 0,-1-1 0 16,-3 4 0-16,-3-3 0 15,-3-1 0-15,-2 2 0 0,-2-2 0 0,-5 2 0 0,0-3 0 0,-5 1 0 0,-3-4 0 0,-3 4 0 16,-2-3 0-16,-2-2 0 0,-2-1 0 16,-2-3-111-16,1-1-168 0,2-1-81 15,0-6-83-15,-2 6-195 0,3-8-342 0,3-2 71 32,4-1 108-32,2-3 59 0,6 3 58 0,2-1 80 15,3-5 74-15,4 1 24 0,3-1 101 16</inkml:trace>
  <inkml:trace contextRef="#ctx0" brushRef="#br0" timeOffset="24106.91">21608 4282 1714 0,'5'14'538'16,"-3"0"-52"-16,1 0-33 0,-1-2-56 16,-2-12-41-16,1 19-34 0,-1-19-58 0,-1 14-74 15,1-14-91-15,-2 13-109 0,2-13-136 0,-5 14-238 16,5-14-435-16,0 0 138 15,0 0 31-15,0 0 46 0,0 0 61 0,0 0 62 0,0 0 20 16</inkml:trace>
  <inkml:trace contextRef="#ctx0" brushRef="#br0" timeOffset="24376.97">21756 4367 1343 0,'6'13'684'0,"0"-2"-29"0,1-2-38 16,-2-3-33-16,-5-6-90 0,8 6-57 0,-8-6-45 15,0 0-80-15,17-1-48 0,-17 1-41 0,13-8-37 16,-4 1-24-16,-1-1-39 0,-3 1-24 0,3 0-7 16,1-1-17-16,-2 1 12 0,0 0 2 15,1 1 1-15,-8 6 25 0,16-6-30 0,-8 4 35 16,-8 2-33-16,0 0 13 0,25 7-6 0,-16-2-32 16,-1 2 2-1,0 0-21-15,-1 6-7 0,1-2-56 0,-3 0-31 0,2-1-31 0,-4 0-59 0,0 2-54 16,0-2-56-16,-3-10-104 0,1 16-134 0,-1-16-54 15,-3 14-430-15,3-14 88 0,0 0 76 16,0 0 92-16,0 0 64 0,0 0 88 0,0 0 45 16,0 0 31-16</inkml:trace>
  <inkml:trace contextRef="#ctx0" brushRef="#br0" timeOffset="24576.4">21761 4093 1397 0,'0'0'653'0,"0"0"-57"0,20-12-56 0,-20 12-61 16,15-5-77-16,-6 0-72 0,1 0-69 0,0 0-64 15,-2-1-156-15,5-3-100 0,0 1-153 16,-1 0-182-16,5-1-441 0,-2 1 118 0,6 0 83 16,3-2 55-16,0 1 26 0,3 0 113 15,5-1-13-15</inkml:trace>
  <inkml:trace contextRef="#ctx0" brushRef="#br0" timeOffset="24875.26">22581 3762 1441 0,'0'0'412'0,"0"0"-44"0,0 0-4 16,0 0-47-16,4 15 26 0,-4-15-7 0,-20 26-9 15,2-4-9-15,-2 3 7 0,-5 12 18 16,-4 2-3-16,3 2 8 0,-3 3-7 15,5 2-14-15,0 2 14 0,4 2-67 16,2 0 20-16,2 1-56 0,3-1-28 0,3 3-10 16,2-3-19-16,3-7-32 0,1-8-95 0,1 0-54 0,3-5 0 15,0-5 0-15,1 0 0 0,4-2 0 0,3-5 0 16,-1-1 0-16,3-5-134 16,4 0-60-16,0-4-11 0,7 2-38 0,-1-7-46 0,3 1-18 15,2-3 2-15,1-1-30 0,3-1-53 0,1-2-92 16,4 0-22-16,-7 0-343 0,2-2 49 0,0 0 77 15,-1 0 133-15,-2-1 54 0,0-2 14 16,0-1 65-16</inkml:trace>
  <inkml:trace contextRef="#ctx0" brushRef="#br0" timeOffset="25449.7">22771 4014 1794 0,'0'0'606'0,"0"0"-71"15,0 0 6-15,0 0-65 0,18-14-62 0,-18 14-35 16,14-5-44 0,-4 2-22-16,-10 3-32 0,21-4-25 0,-8 2-2 15,-2 1-50-15,2-2-9 0,-1 2-49 0,-12 1-5 16,26-1-6-16,-16 1-2 16,-10 0-53-16,21 1 25 0,-21-1-31 0,16 4-20 15,-16-4-44-15,9 10-5 0,-9-10 5 0,0 12-40 16,0-12 14-16,-8 18 16 0,2-11-15 15,-2 4 17-15,-2 1-9 0,-1-1 2 0,-1 0-6 16,1 0-1-16,0 1 14 0,1-2 1 0,0-1 27 16,-1 3 22-16,3-1-32 0,3 2 34 15,0-4 7-15,3 3 44 0,-1-1-28 0,3 1 2 16,0-12 26-16,8 22-2 0,-3-11-32 16,2 2-24-16,1-1-47 0,3-1 0 0,1 0 0 0,2-2 0 0,-3 2 0 15,2-1 0-15,0 0 0 0,-3 1 0 16,0-1 0-16,-2 2 0 0,-4-3 0 0,-1 2 0 15,-3-11 0-15,-3 21 0 0,0-11 0 0,-6 0 0 16,-1 1 0-16,-2-3 0 0,-3-2 0 16,-1-2-105-16,-1 1-113 0,0-2-25 0,0-1-49 15,2-2-100-15,-5 0-127 0,5-2-536 16,0 1 111-16,1-1 109 0,14 2 65 16,-15-4 94-16,9 1 51 0,6 3 34 0,-3-9 84 0</inkml:trace>
  <inkml:trace contextRef="#ctx0" brushRef="#br0" timeOffset="25780.35">23351 4075 1295 0,'0'0'376'0,"0"0"-23"15,0 0-41-15,0 0 14 0,0 0-45 0,0 0-30 16,-39 20 23-16,23-13-64 0,1 1 5 15,-2 1-21-15,-2 3 16 16,2 2-13-16,2 1 41 0,1 0-30 0,2 1-39 0,2 2 20 0,1-2-20 16,3 1-8-16,3 0 34 0,2-4-19 0,1 1 22 15,2-1-17-15,3-3 21 0,1-3-25 0,3-1-13 32,-9-6-23-32,19 5-47 0,-7-6 14 0,-12 1-13 15,28-10 20-15,-12 3-46 0,2-6 0 0,0 1-59 16,-3-3-17-16,2 1-34 0,-3-5-72 15,-1 2-15-15,-2 0-36 0,-2 1-23 16,-4-1-76-16,1 1-62 0,-5 1-93 0,1 3-150 16,-4 0-305-16,2 12 21 0,-4-11 176 15,4 11 3-15,-10-1 59 0,10 1 48 0,0 0 57 16,0 0 68-16</inkml:trace>
  <inkml:trace contextRef="#ctx0" brushRef="#br0" timeOffset="26144.5">23695 4081 773 0,'0'0'215'0,"0"0"-8"0,0 0-7 15,0 0 15-15,0 0 23 0,0 0-3 16,-26 31-5-16,12-22 1 0,0 1 17 0,-3 2-15 15,0 2-8-15,0 1-5 0,-1 1-12 0,4 1-26 16,-2 0-3-16,3 2-15 0,2-1 25 16,0-1-18-16,2-3 11 0,4-1-5 0,0-3 7 15,1 1-30-15,4-11 9 0,0 13-14 16,0-13-24-16,0 0-10 0,13 9-12 16,-13-9-17-16,0 0-6 0,30-9-13 0,-16 3 25 15,1-3-59-15,1-3 8 0,2-2-31 0,-1 2-48 16,0-3-21-16,-2 1-49 0,-3 1-42 15,-2 0-65-15,-2-2-90 0,-4 3-138 16,-2-2-378-16,-4 3 35 0,1-2 56 0,0 1 108 0,-5 2 44 0,3-1 53 16,1-1 64-16,-4 4-10 0</inkml:trace>
  <inkml:trace contextRef="#ctx0" brushRef="#br0" timeOffset="26527.59">24076 4003 691 0,'0'0'212'0,"-40"2"31"0,22 3-28 0,0 1 26 0,-3 2 7 15,0 3-7-15,-3 6-19 0,1-1 14 16,2 4-3-16,1 4-18 0,3 1-10 15,2 1-8-15,0 3-10 0,4-3 33 0,5-2-13 16,2-2 23-16,1-2 3 0,3-4 0 16,2-3-33-16,2 1-18 0,2-4 5 0,1-4-8 15,3 0-31-15,-10-6-20 0,22-3-10 0,-22 3 23 16,30-9-18 0,-13-3-39-16,1-2 11 0,-1-6-29 15,1 0-32-15,-3-5 9 0,-3 0-35 0,-3 0-11 16,-1 1-40-16,-3 1 17 0,-1 0-89 0,-2 4-24 15,0 2-42-15,-2 4-39 0,-2 2-11 16,2 11-40-16,-5-14-156 0,5 14-29 0,-7-2-350 16,7 2 61-16,0 0 87 0,0 0 59 0,0 0 39 15,0 0 76-15,0 0 54 0</inkml:trace>
  <inkml:trace contextRef="#ctx0" brushRef="#br0" timeOffset="27251.54">24483 4000 1172 0,'0'0'468'0,"0"0"-48"16,0 0-26-16,0 0-28 0,0 0-66 0,0 0-19 15,0 0-43-15,0 0 8 0,0 0-16 16,0 0-25-16,0 0-5 0,-22 24 2 15,15-14-20-15,-2-1-23 0,-2 4 38 0,-2 2-16 0,5-1-14 0,-4 3-9 16,0-2 17-16,2 3-13 0,0-1 19 0,2-2-18 16,2 2 14-16,1-2 20 0,5 0-2 0,-2 1-1 15,2-1-40-15,2 2-26 0,1-2 28 16,3 1-33-16,0 0 0 0,3-3-24 0,0 0-50 16,2-2-49-16,1 2-72 0,3-5-68 0,1 0-75 15,0-6-167-15,-2 6-217 0,5-12-478 16,0-3 114-16,-2 0 83 0,6-4 84 0,-3 1 122 15,0-2 22-15,1-3 53 0,1 3 102 16,-7-2 21-16</inkml:trace>
  <inkml:trace contextRef="#ctx0" brushRef="#br0" timeOffset="27389.27">24727 4162 952 0,'0'0'489'0,"-16"0"-59"0,16 0-13 0,-29 2-46 15,13-2-25-15,-7 0-29 0,-2 2-46 16,-3-1-38-16,-2 0-56 0,-1 0-16 0,0 1-107 15,2-1-72-15,2-2-123 0,-2 1-174 16,8 0-28-16,-2 0-402 0,7 0 129 16,2 0 63-16,4-2 31 0,10 2 56 0,-8-3 36 15</inkml:trace>
  <inkml:trace contextRef="#ctx0" brushRef="#br0" timeOffset="27740.27">24690 3677 1789 0,'13'9'619'0,"2"4"-63"0,2 2 17 16,4 6-64-16,10 11-56 15,0 2-30-15,2 2-19 0,1 6-74 0,1 0 19 0,3 9-50 0,-2 4 13 0,-2 3-53 16,-6 2-34-16,-4 2-28 0,-6-8-5 16,-5 1-43-16,-3 4-19 0,-6-2-4 0,-2 1-16 15,-4-6-31-15,-4-9-18 0,0-9-63 0,-3-1-44 32,-1-3-59-32,-4-3-28 0,-2-5-54 15,2-6-41-15,-3-3-53 0,1-7-83 0,-2-2-181 16,2-4-418-16,0-4 50 0,3-1 109 0,4 0 102 15,4-2 68-15,1-1 1 16,4 8 75-16,0-19 39 0,0 19 94 0</inkml:trace>
  <inkml:trace contextRef="#ctx0" brushRef="#br0" timeOffset="28491.57">26318 3916 1169 0,'0'0'441'0,"0"0"-24"0,0 0-15 15,0 0 0-15,0 0 10 16,0 0-21-16,0 0-9 0,0 0-50 0,0 0 29 15,0 0-10-15,0 0 20 0,-21 27-25 0,17-13 22 16,-1 3-45-16,0 1 28 0,3 4-37 16,-5 5-22-16,3 4-8 0,-2 2-64 0,4 2-15 15,-3 1-148-15,0 0-57 16,0 2 0-16,1-2 0 0,0 2 0 16,-1-3 0-16,1-2 0 0,0-6-64 0,-2-3-341 15,7-5-268-15,-2-5-438 0,1-4 102 0,0-10 98 16,10 9 123-16,-10-9 46 0,18-5 66 15,-4-3 84-15,1-5 47 0,5-3 77 0</inkml:trace>
  <inkml:trace contextRef="#ctx0" brushRef="#br0" timeOffset="28677.03">26618 4150 1448 0,'0'0'579'0,"0"0"-90"0,0 0 0 0,0 0-52 0,0 0 9 15,0 0-68-15,0 0-27 0,-36 10-13 16,16-8-56-16,0-1-16 0,-3 2-41 0,1-1-7 0,-4-1-45 0,-2 1-11 15,-1-1-42-15,-2 2-51 0,-1-2-51 0,-1 0-64 16,2 2-5-16,1-1-90 0,-1 0-58 16,1 0-221-16,3 2-512 0,5-2 82 0,8-1 82 15,1 2 75-15,13-3 122 0,-13 0 64 16,13 0 18-16,0 0 3 0</inkml:trace>
  <inkml:trace contextRef="#ctx0" brushRef="#br0" timeOffset="29141.72">26885 3628 1174 0,'0'0'441'0,"0"0"-32"0,0 0-35 15,0 0-29-15,0 0-9 0,0 41-19 0,-6-30-20 16,-1 2-5-16,-4 5-5 0,2 2 22 0,0 0-30 15,0 1-5-15,0 3 36 0,0-2-23 16,0 2-6-16,2 0 11 0,3 0-5 0,1-1 30 16,1 1-53-16,0-2-21 0,4-1 13 0,1-2-33 15,3 3-31-15,0-5-87 0,4 1-105 16,-1-2 0-16,4-1 0 0,-1-3 0 0,5-1 0 16,-3-3 0-16,9 1 0 0,-1-2 0 15,5-3 0-15,0 1 0 0,0-2 0 0,-2-3 0 0,0 0 0 16,1-4-180-16,-1-1-257 0,2-5-55 0,0-3-184 15,-2-5-324-15,0 1 63 0,-3-5 118 16,7-10 66-16,0-2 93 0,-4-1 40 0,-2-2 44 16,-4 0 80-16,-3 4 53 0</inkml:trace>
  <inkml:trace contextRef="#ctx0" brushRef="#br0" timeOffset="29355.56">27411 3667 1308 0,'0'0'519'0,"0"0"14"0,0 0-32 15,-20 32 42-15,13-13-23 0,-4 8-3 0,-3 3-39 16,-3 12-38-16,-2 5 1 15,-4 1-70 1,2 2-18-16,-2-1-58 0,-4 12-29 0,4-8 20 0,4-1-76 0,-4-2-13 0,2 4-5 16,0-1-76-16,4-1-19 0,0-1-110 15,-1 0 26-15,2-1-31 0,2-3-51 16,1-3-23-16,2-11-21 0,2-4-30 0,4-6-3 16,-1-2-46-16,-1-4-10 0,6-2-36 15,-3-2-100-15,4-3-144 0,0-10-114 0,0 12-318 16,0-12 93-16,12 7 40 0,-12-7 138 0,13 0 32 15,-13 0 88-15,27-7-14 0,-11-3 102 16</inkml:trace>
  <inkml:trace contextRef="#ctx0" brushRef="#br0" timeOffset="86204.53">1737 6173 1149 0,'0'0'402'16,"4"-10"-18"-16,-4 10-29 0,0 0-32 0,3-13 35 15,-3 13-38-15,4-8-15 0,-4 8-31 16,3-8-36-16,-3 8-8 0,0 0 16 15,3-12-26-15,-3 12-31 0,1-10-30 16,-1 10 10-16,0 0-18 0,0-15 23 0,0 15-46 16,0 0-13-16,-3-14-10 0,3 14-20 0,-6-11 17 15,1 6-43-15,5 5 41 0,-14-8-44 16,4 2-5-16,-4 3-5 0,1 0 8 16,-7 2-8-16,-1 1 11 0,-3 3-19 0,-4-2-7 0,-3 5-24 15,-6 3 29-15,-11 5-3 0,1 2-4 16,1 4-19-16,2 1 21 0,-1 5 2 0,6 3-15 15,4 1-21-15,4 3 6 0,4 1-26 16,6-4 33-16,10-3 5 0,5-4-15 0,0 1 23 16,9-4-7-16,2-3 9 0,6 3-2 0,7-6 18 15,3-2-23-15,5-3 13 16,7-2 7-16,0-5-2 0,9-4 13 0,16-5-29 16,-5-6-33-16,2-4 31 0,-3-2 5 0,-4-5-12 15,0-4 17-15,-5-5-13 0,-3-4-2 16,-4-2-8-16,2-13 16 0,-11 5-11 0,0 1-20 15,-7-2 12-15,2 1-22 0,-3 3 2 0,-4 3 0 16,-2 5 23-16,-5 9-23 0,-2 3-23 16,-3 5 23-16,0 2-2 0,-2 2 4 0,-2 4-14 15,-2 1 1-15,-4 1 29 0,7 9-10 0,-13-5 10 16,13 5 0-16,-21 6-2 0,7 5 25 16,-3 3-5-16,-1 8 10 0,0 3 18 0,-4 11-10 15,-1 3 17-15,3 5-55 0,2 4 22 16,4 2-7-16,1 2 13 0,2 4 12 0,5-2-53 15,-2-3 43-15,8-9-15 0,0-7 2 0,7 0 8 16,0-4-13-16,4-2 16 0,7-6-29 16,1-2 1-16,4-4-21 0,1-8-64 15,0-1-49-15,5-6-35 0,1-3-111 0,4-11-127 16,14-3-213-16,-14-5-305 0,5-1 67 16,-3-4 89-16,1-2 83 0,-4-4 140 0,1 1-2 15,-2-4 33-15,-5-1-6 0</inkml:trace>
  <inkml:trace contextRef="#ctx0" brushRef="#br0" timeOffset="86595.83">2165 5662 1558 0,'0'0'546'15,"0"0"-24"-15,0 0-44 0,0 0-32 0,0 0-34 16,0 0-13-16,0 0-20 0,30 15-3 0,-26-4-35 16,1 7-19-16,1 7 6 0,1 7 35 15,2 17-25-15,-1 1-18 0,-1 5-25 0,0 3 4 16,2 2-51-16,3 15-27 0,-2-14-221 16,2-5 0-16,2-6 0 0,0-7 0 0,0-11 0 15,0-9 0-15,2-7 0 0,2-9 0 16,3-10 0-16,3-6 0 0,15-15 0 15,-3-9 0-15,9-15 0 0,-3-6 0 0,-3-2 0 16,3-6 0-16,-3-1 0 0,-4 1 0 0,-4 4 0 16,-5 9 0-16,0 3 0 0,-2 5 0 0,-1 1 0 15,-5 10 0-15,-3 6 0 0,-3 5 0 16,-3 4 0-16,1 3 0 0,-1 3-318 16,0 9-388-16,-9 0-436 0,12-3 126 0,-12 3 97 15,0 0 107-15,18 19 96 0,-13-5 43 0,-2 5 74 16,2 7 41-16,-1 5 168 0</inkml:trace>
  <inkml:trace contextRef="#ctx0" brushRef="#br0" timeOffset="86908.33">3232 6291 1274 0,'13'-8'435'0,"-3"0"-33"0,-3 0-43 0,-3 0-4 16,-4 8-27-16,-1-13-41 0,1 13-11 15,-10-11-2-15,0 7-8 0,-1 1 16 0,-2 1 10 16,-3 3 2-16,-3 5-7 0,-1 1 2 0,-6 6-5 16,1 6-15-16,-6 9 10 0,4 5-10 15,-1 2 17-15,11-5 6 0,1-1-5 0,8 3-72 16,2-1 31-16,4-3-182 0,5 0-64 16,4 3 0-16,7-2 0 0,12 6 0 0,4-5 0 15,8-6 0-15,-3-9 0 0,-1-5 0 16,1-3 0-16,-2-6 0 0,-3 0 0 15,2-2-139-15,-4-2-227 0,-1-2-87 0,-3-4-192 16,-4 2-64-16,-3 0-253 0,-3 0 130 0,0-2 31 16,-4 1 97-16,-3 1 54 0,2-2 79 15,-5 2 123-15,-4 7-16 0</inkml:trace>
  <inkml:trace contextRef="#ctx0" brushRef="#br0" timeOffset="87224.21">3622 6910 1571 0,'0'0'535'0,"0"0"-28"15,0 0-13-15,0 0-33 0,-31-19-3 0,4 14-43 16,-10 2-1-16,-26-1-27 0,-8 2-39 15,-8 2-5-15,-20 1-44 0,2 2-4 16,-7 0 7-16,3 2-44 0,-5-1-56 0,2 3-35 16,0-4 2-16,2 4-21 0,3-2-33 0,2-2 19 15,20 2-70-15,2 1-54 0,2-2-64 16,1 3-46-16,1-2-35 0,3 2-101 0,-2-1-33 16,5-2-20-16,4 2-177 0,0-1-143 15,13-3-361-15,11 1 82 0,5 1 81 0,6-1 65 16,4-2 84-16,5 2 29 0,3-1 145 15,2 2 31-15</inkml:trace>
  <inkml:trace contextRef="#ctx0" brushRef="#br0" timeOffset="87802.18">2036 7491 1410 0,'0'0'458'0,"8"-9"-48"0,-8 9-6 16,0 0-10-16,-16-12-43 0,3 9-26 0,-5 1-23 16,-6 3 3-16,-7 1-52 0,-8 4-28 15,-14 6-10-15,-2 8 0 0,1 2-25 0,-14 10-19 16,3 7-9-16,3 5-29 0,4-1 4 0,4 7-21 15,9 0 7-15,11-8-10 16,9-2-19-16,5-2-4 0,7-9 12 16,6-5-20-16,7-4 18 0,6-5-26 0,5-2 8 0,10-3-36 15,4-6 34-15,8-4-6 0,7-4-23 16,17-9 26-16,5-9-6 0,11-9 1 0,-1-5-5 16,-1-5-1-16,-2-5-10 0,-3 1 24 0,-5-6 7 15,-7 1-49-15,-3-3 26 0,-6-1-23 16,-4-1 5-16,-5-1-46 0,-9 10 16 0,-3-2-21 15,-3 5 38-15,-2-1-20 0,-4 2-13 16,-4 12-3-16,-1 5-35 0,-5 6-16 16,-2 4 23-16,-1 5 3 0,-2 10 10 0,0 0-13 0,-10-6 31 15,10 6-7-15,-29 23 22 0,9-2 18 16,-7 16 26-16,-2 2-26 0,1 8 6 16,-5 9 10-16,2 6 4 0,6 0-42 0,5-9-11 15,4 0 0-15,3-4 0 0,7-9 0 16,3-7 0-16,1-4 0 0,5-2 0 15,5-5 0-15,8-4 0 0,6-1-70 0,1-9-116 0,8-4-78 16,2-4-36-16,12-3-122 0,7-6-223 16,12-7-369-16,-4 0 95 0,3-2 100 0,-5-2 95 15,15-4 48-15,-5-3 118 0,-13 5 13 0,-5-5 36 16,1 2 68-16</inkml:trace>
  <inkml:trace contextRef="#ctx0" brushRef="#br0" timeOffset="88052.19">2935 7340 1318 0,'-15'18'594'0,"-1"0"-29"15,2 0-4-15,-1-1-52 0,-1 5-58 0,-1-2 12 16,-1 5-69-16,-1 1 0 0,-6 9-35 16,-2 1-26-16,3-3-44 0,-2 3 0 0,2 1-43 15,6-11-39-15,5 0 16 0,2-3 17 16,3-1-37-16,5-5-9 0,1 2-76 15,5-2 59-15,8-2-113 0,4 0-64 0,6-1 0 0,8-3 0 16,20 4 0-16,4-6 0 16,8-4 0-16,-9-3-164 0,12-4-133 0,-2-4-51 15,-1-2-134-15,-6-3-137 0,-3-2-338 0,-4-1 68 16,-1-2 75-16,-9 2 54 0,-8 1 92 16,-1-4 95-16,-6 2 53 0,0-4 13 0,-9 2 75 15</inkml:trace>
  <inkml:trace contextRef="#ctx0" brushRef="#br0" timeOffset="88209.19">3373 7535 1013 0,'-35'-7'461'0,"3"0"-75"16,-2 2 21-16,-3 3-10 0,-3-2-23 16,-2 2-54-16,-2 2-8 0,0 2-23 0,1-1-33 15,-4 1-28-15,2-1-74 0,2 0-49 16,-2 0-72-16,3 1-69 0,6-2-138 16,4 0-195-16,2-2-250 0,7 1-116 0,7-1 111 15,9 0 27-15,7 2 57 0,-6-5 85 0,6 5 9 16</inkml:trace>
  <inkml:trace contextRef="#ctx0" brushRef="#br0" timeOffset="88672.92">4342 6567 2083 0,'0'0'730'16,"0"0"-85"-16,0 0-18 0,0 0-46 0,0 0-82 15,0 0-10-15,0 0-59 0,45 0-23 16,-24-2-33-16,5-2-54 0,9-1-6 0,5-1-60 15,18-3-90-15,1 3-36 0,3-2-62 0,2 1-45 16,1 0-70-16,-2 5-87 16,-10 0-71-16,-10 0-69 0,-7 2-303 0,-2 2-371 15,-3 0-53-15,-3 2 171 0,-4 2 8 0,-4 2 82 0,0-1 76 0,-6 2 54 0,-2 0 111 16,-4 3 35-16</inkml:trace>
  <inkml:trace contextRef="#ctx0" brushRef="#br0" timeOffset="88901.49">4453 6844 1425 0,'-7'4'704'0,"7"-4"49"0,-7 4-67 15,7-4-67-15,0 0-17 0,0 0-75 0,0 0-56 16,0 0-26-16,34 1-56 16,-16-2-2-16,6-3-90 15,6-1 10-15,7-2-61 0,1 2-54 0,19-3-51 0,1 1-141 16,1 2 0-16,-1 1 0 0,-7 0 0 15,-7 4-77-15,-9-1-82 0,-1 5-105 16,-3-4-91-16,-4 5-290 0,1 0-413 0,-1-1 129 16,-3 3 138-16,2 0 90 0,-1-2-16 15,3 1 70-15,0-2 50 0,4-1 80 0,4 3 15 16</inkml:trace>
  <inkml:trace contextRef="#ctx0" brushRef="#br0" timeOffset="89989.44">5819 6253 1505 0,'0'0'460'0,"0"0"-22"16,7-8-39-16,-7 8-7 16,0 0-13-16,6-7-26 0,-6 7 21 15,0 0-18-15,0 0-21 0,0 0 8 0,0 0-5 0,0 0-54 16,0 0 36-16,0 0-18 0,0 0 20 15,8 30-25-15,-7-12 8 0,-1 2-8 0,0 7-36 16,0 1-130-16,0 2-131 16,0 7 0-16,0 2 0 0,2 2 0 0,-1-2 0 15,1 14 0-15,0-1 0 0,0-7 0 0,-1-7 0 16,1-2 0-16,1-1 0 0,-2-7 0 16,1-1 0-16,0-3 0 0,1-5 0 0,1-2 0 15,0-5 0-15,-1 0-297 0,-3-12-904 0,13 1 108 16,-13-1 95-16,17-13 143 15,-6 1 82-15,-1-2 84 0,0-4 37 0,-4-3 55 0,-3 2 78 0,0-3 60 0</inkml:trace>
  <inkml:trace contextRef="#ctx0" brushRef="#br0" timeOffset="90505.58">5737 6381 1566 0,'-1'-9'614'0,"1"9"-48"0,0 0 2 31,12-18-76-31,-3 11 7 0,4-2-26 0,0-2-83 0,6-3-1 0,2 1 0 0,6-4-18 15,3 1-59-15,11-5-18 0,2 1 8 0,1 1-63 16,4 3-9-16,2 2-48 16,3 2-13-1,3 4-23-15,-10 1-146 0,-5 3 0 0,-8 3 0 0,-4-1 0 0,-4 4 0 16,-3 2 0-16,-4 1 0 0,-5 3 0 16,-4 2 0-16,-5 2 0 0,-4 0 0 0,-6 3 0 15,-4 4 0-15,-4 3 0 0,-4 1 0 0,-3-1 0 16,-1 1 0-16,-2-2 0 0,-5 8 0 15,2-7 0-15,4-3 0 0,6-4 0 0,-1 0 0 16,1-2 0-16,1 4 0 0,5-5 0 16,0-2 0-16,2 0 0 0,1 2 0 15,1-2 0-15,3-1 0 0,4-9 0 0,4 16 0 16,0-5 0-16,3 0 0 0,3 0 0 16,7 1 0-16,1 2 0 15,5-2 0-15,-1 1 0 0,4 2 0 0,1-2 0 16,-7 1 0-16,1-1 0 0,-5 1 0 0,0-2 0 0,-3 2 0 15,-3 0 0-15,-4 0 0 0,-4 2 0 16,-2-1 0-16,-2 3 0 0,-4-3 0 0,-2 0 0 16,-5 2 0-16,0 0 0 0,-1-1 0 0,-2-2 0 15,-2-2 0-15,0 1 0 16,2-4 0-16,1 0 0 0,0 0 0 0,-1-2 0 16,0-1 0-16,0 0 0 0,2-1 0 0,-1-2 0 15,2 3 0-15,-1-5 0 0,0 4 0 16,1-3 0-16,-4 1 0 0,3-1-167 15,-2-2-314-15,2 0-126 0,0-2-135 0,-2-1-284 16,2 1 127-16,4-3 100 16,2 3 55-16,-2-4 63 0,10 6 56 0,-11-10 90 15,8 6 23-15</inkml:trace>
  <inkml:trace contextRef="#ctx0" brushRef="#br0" timeOffset="90948.49">6609 6693 1738 0,'0'0'550'0,"0"0"-36"15,14 17-4-15,-14-17-34 16,2 13-18-16,-2-13-18 0,-2 20-2 16,1-6-18-16,-2 2-49 0,0 1-15 0,-1 2-3 15,-1 5-51-15,0-3 0 0,1 3-23 0,-1 1-49 16,0 2 1-16,2-3-32 0,0 0-175 0,0 0-24 15,2 0 0-15,-3 1 0 16,2-5 0-16,4 0 0 0,-4-2 0 0,2-3 0 16,2-3 0-16,0 1-246 0,0-3-138 0,-2-10-182 15,11 13-92-15,-11-13-327 0,13 8 76 16,-3-5 105-16,1-1 60 0,-11-2 68 0,30-1 59 16,-9-2 77-16,0 1 5 0,6-3 64 0</inkml:trace>
  <inkml:trace contextRef="#ctx0" brushRef="#br0" timeOffset="95969.78">7081 6338 1533 0,'0'0'463'0,"-7"7"-18"0,7-7-45 0,0 0-19 15,-4 5-46-15,4-5-22 0,0 0-29 0,0 0-5 16,-7 11 5-16,7-11-33 0,0 0-5 0,-4 12-24 16,4-12 6-16,-3 15-31 0,3-15 11 15,0 16 14-15,0-4-76 0,0 0 10 0,0 2-7 16,0 3-34-16,3-1 10 0,1 0 24 0,-1 0-3 16,3-2 2-16,2-1 19 0,0-1-14 15,5-2-4-15,1-3-57 0,4-2 33 0,1-1-45 16,5-3-80-16,0 1 0 15,5-5 0-15,1-2 0 0,3-1 0 16,-2-3 0-16,0-1 0 0,-4-3 0 0,-2-1 0 16,-5-1 0-16,0 1 0 0,-6-2 0 15,-3-1 0-15,-4 2 0 0,-4-1 0 0,-3 1 0 16,-4 0 0-16,-6 0 0 0,-3-1 0 16,-4 4 0-16,-3 1 0 0,-2 1 0 0,-2 5 0 15,0 3 0-15,-5 6 0 0,1 2 0 0,-6 6 0 16,-7 10 0-16,0 4 0 0,2 4 0 0,5 2 0 15,4 3 0-15,2 0 0 16,8 4 0-16,7-6 0 0,5-2 0 0,4 2 0 16,2-4 0-16,5-1 0 0,0-2 0 0,5 4 0 15,1-7 0-15,2-2 0 0,3-4 0 16,1-4 0-16,3-1 0 0,-1-6 0 0,4-3 0 0,3-3-59 0,6-3-231 16,1-7-191-16,1 2-323 0,4-4-250 0,12-6 114 15,-2-2 93-15,4 1 87 0,-1-1 51 16,-1-1 110-16,-2-4 28 0,-3-2 44 15,-2-4 48-15</inkml:trace>
  <inkml:trace contextRef="#ctx0" brushRef="#br0" timeOffset="96239.03">7644 6157 1653 0,'-10'3'709'0,"10"-3"-46"0,0 0-20 0,0 0-57 16,0 0-36-16,0 0-51 0,0 0 0 0,42-7-71 16,-28 4-67-16,-1 2 10 0,4-2-69 15,0 0-10-15,3 0-29 0,1-2-66 0,0 3-22 16,2-2-175-16,1 1 0 0,2 0 0 0,0 1 0 16,-2-1 0-16,0 1 0 0,-1 1-105 15,-3-2-318-15,-1 0-186 0,1-2-154 16,-3 1-207-16,4-1 15 0,-4-2 118 0,3-4 69 0,0 0 121 15,-3-3 27 1,0 0 55-16,-3-2 53 0</inkml:trace>
  <inkml:trace contextRef="#ctx0" brushRef="#br0" timeOffset="96604.92">8217 5750 1379 0,'0'0'533'0,"0"0"9"0,-21 15-38 0,16-5-15 16,-4 3-36-16,1-1-40 0,1 4-42 0,1 2-3 15,-1 1-20-15,1-1-40 16,1-1 6-16,0 1-60 0,4-2 15 0,0 0-36 16,1-1-24-16,2-2-17 0,3-2-12 0,4 0-63 15,0-4-50-15,1-2-24 0,5-3-55 16,0-1-52-16,4-4-54 0,5-4-31 0,-1-1-86 0,7-6-59 0,-2 0-47 16,-1-3-7-16,0 2 8 0,-2-3 20 0,-1 2 43 15,-4-2 29-15,-2 6 69 0,-3 0 53 16,-3 1 55-16,0 1 58 0,-5 3 59 0,-1 2 31 15,-6 5 20-15,6-7 21 0,-6 7 40 16,0 0 37-16,0 0 28 0,0 0-3 0,-19 27 10 16,10-13-20-16,0 4-5 0,-3 4-16 15,-1 3 1-15,-2 3-24 0,2 0-35 0,-1 1-3 16,2 0-21-16,-1-1-81 0,1-1-93 0,3-7-89 16,2 1-80-1,-2-8-240-15,6-2-494 0,1-3 64 16,2-8 84-16,0 0 121 0,0 0 48 0,23 0 90 0,-23 0 28 15,29-17 34-15,-13 3 42 0</inkml:trace>
  <inkml:trace contextRef="#ctx0" brushRef="#br0" timeOffset="96920.53">8821 5728 1341 0,'0'0'389'15,"0"0"0"-15,0 0-8 0,0 0-66 0,0 0-28 16,-37 14-29-16,19-3-4 15,-2 3-26-15,-1 5 22 0,0 5-14 0,1 0-29 16,-5 10 11-16,7-3-24 0,4-3 21 16,6-1-33-16,2-3-10 0,5-3 17 0,2-2-20 15,2-1-23-15,4-4 13 0,0-3 25 16,1-5-43-16,4-3 22 0,-12-3-37 0,24-4 17 16,-10-2-5-16,3-8-12 0,-1-1-39 0,1-1 20 15,-2-8-37-15,2-1 9 0,-3 0-15 16,0 0-18-16,-1-1-49 0,-3-1-40 0,0 0-24 15,-4 2-63-15,-4 2-29 0,0 1-25 0,-4 2-34 16,1 0-35-16,-3 1-75 16,-1 4-51-16,-3 1-30 0,3 7-124 0,0 3 1 0,5 4-241 0,-10-2 84 15,10 2-4-15,0 0 86 0,0 0 72 16,-9 17 39-16,9-17 50 0</inkml:trace>
  <inkml:trace contextRef="#ctx0" brushRef="#br0" timeOffset="97222.14">9242 5632 1154 0,'16'-6'392'0,"-3"2"-29"0,-8 0-61 16,-5 4-25-16,0 0-34 0,0 0 15 0,0 0-56 15,0 0-12-15,-22-9-1 16,22 9-15-16,-27 8 6 16,6 2 4-16,-1 3 3 0,-1 6 10 0,0 0-3 0,-6 14 11 15,4 2-16-15,2 1-14 16,6 4-7-16,6-5 4 0,4-4-11 0,4-6-5 0,3 2-8 15,2-6 42-15,0-3-8 0,6-1-3 16,1-3-25-16,1-6-1 0,2-3-4 16,0-3-8-16,-12-2-26 0,33-9-10 0,-15-4-8 0,5-4-77 15,5-15-40-15,-4 5-29 0,0-7-79 16,-7 3-99-16,-4 4-32 0,-5-4-110 0,-1 2-168 16,7-3-54-16,-11 7-298 15,-1-1 111-15,1 6 36 0,-3 1 48 0,0 4 65 0,1 2 83 0,-1 1 86 0,0 12 14 16</inkml:trace>
  <inkml:trace contextRef="#ctx0" brushRef="#br0" timeOffset="97539.71">9558 5591 1203 0,'18'-7'396'0,"-5"-1"-37"0,-4 2-37 16,-1 1-17-16,-8 5-39 0,4-11-20 0,-4 11-1 15,0 0-42-15,-15-9-29 0,2 7-8 16,13 2-20-16,-33 4 33 0,11 3-12 15,-5 7 14 1,1 3 19-16,-5 11 10 0,1 6-3 0,6 4 13 0,2 4-10 16,7 1-36-16,3 0-15 0,6-6 15 0,3-5-20 15,3-5 4-15,3-4 27 0,3-1-6 16,0-5 10-16,5-3-7 0,0-6-11 0,5-2-9 16,-1-5-32-16,5-4-32 0,1-4-1 0,2-5 15 15,2-5-9-15,9-12-16 0,-4-3-18 16,0-1-66-16,-6-3-27 0,-7 5-55 0,-3 1-49 15,-6-2-54-15,-1 3-84 0,-3 2-69 0,-4-1-151 16,-2 5-131-16,-4-1-351 0,0 5 82 16,1 5 67-16,2 3 123 15,1 5 61-15,2 6 59 0,-7-5 34 16,7 5 30-16,0 0 102 0</inkml:trace>
  <inkml:trace contextRef="#ctx0" brushRef="#br0" timeOffset="97855.74">10075 5466 1315 0,'0'0'428'15,"0"0"22"-15,0 0-17 0,0 0-16 0,-30 29 13 0,19-13-5 0,-2 2-23 0,-1 6 15 16,-1 4-79-16,0 1 43 0,-3 13 1 15,4-2-21-15,0-4-18 0,4-2-21 0,3 0-45 16,2 1-4-16,1-1 24 0,1 0-64 0,5-6-15 16,-1 1-169-16,3-2-49 0,4 2 0 15,2-6 0-15,3 1 0 0,0-6 0 0,6-3 0 16,-1-1 0-16,6-5 0 0,0-4-221 16,-1-5-301-16,3-5-161 0,-1-6-326 0,6-2 98 15,8-10 61-15,1-3 105 0,-5-4 103 0,-2 1-31 16,-9 2 109-1,-5 3-19-15,-3 1 120 16</inkml:trace>
  <inkml:trace contextRef="#ctx0" brushRef="#br0" timeOffset="98023.48">10353 5766 1369 0,'0'0'489'0,"0"0"0"0,-18 4 5 0,18-4-41 16,-26 6-15-16,7 0-29 0,-5 0-43 0,-4-2-23 16,-5 4-54-16,2-5-15 0,-7 4-46 15,1-2-15-15,-4 1-29 0,0-4-61 16,0 1-54-16,0 0-67 0,0 0-94 15,6-1-91-15,-7-7-176 0,14 2-133 0,-3 0-411 0,1-2 71 16,4 0 69-16,7-1 115 0,5-1 57 16,4 0 56-16,3 0 49 15</inkml:trace>
  <inkml:trace contextRef="#ctx0" brushRef="#br0" timeOffset="100932.31">10907 5547 1185 0,'5'-2'448'0,"-5"2"-18"0,11-4-59 0,-11 4 8 16,0 0-93-16,0 0-4 0,0 0-24 0,0 0-40 15,0 0-24-15,-2 26-7 0,-7-14 13 0,-3 5 5 16,-6 7 7-16,-9 9-15 15,1 2-7-15,-2 5 12 0,-1 5-20 0,-5 11 1 16,1 3-3-16,1 5-11 0,2 4 10 0,-1 2-10 16,3 1-15-16,4 2-16 0,0-3 0 15,0 3-28-15,2-4 8 0,4 0-8 0,-2-1-23 16,6-13 3-16,3 4-8 0,1 1-8 16,1-4-2-16,4-2-31 15,0-4 12-15,4-8-12 0,1-9 10 16,1-3-17-16,5 2-6 0,-2-7-26 0,6 5-12 15,1-4-21-15,1-5-7 0,-1 0-31 16,3-3-41-16,1-3-23 0,0 0-31 0,1-4-15 16,1-4-13-16,-2 2-41 0,2-4-69 15,-1 0-128-15,1 1-133 0,1-3-328 0,-4-4 46 16,4 2 82-16,1-4 93 0,1 1 53 0,2-2 74 16,1-2 44-16,4-1 113 0</inkml:trace>
  <inkml:trace contextRef="#ctx0" brushRef="#br0" timeOffset="101401.57">10798 6592 1254 0,'0'0'517'0,"0"0"-44"0,0 0-17 16,0 0 7-16,0 0-69 0,0 0-17 16,0 0-11-16,0 0-10 0,0 0-34 0,44-12-7 15,-31 7-31-15,5 0-13 0,1 0-35 0,1 1-1 16,4-3-9-16,1 3-29 16,0-1-8-16,5 0-43 15,-2 1 0-15,2 1-51 0,-1-2-8 0,-3 2-23 0,1-1-41 16,-4 3-64-16,-1-1-57 0,0 2-24 15,-1-2-58-15,-2 1-55 0,-3 2-90 0,1-2-137 16,-4 2-36-16,1-2-424 0,-14 1 34 0,28 0 125 16,-14-2 83-16,-1 1 63 15,3-1 33-15,-2 1 49 0,1-4 62 0</inkml:trace>
  <inkml:trace contextRef="#ctx0" brushRef="#br0" timeOffset="101989.13">11941 6349 1354 0,'10'-7'376'0,"-10"7"-28"0,0 0-15 0,5-6-24 0,-5 6-7 16,0 0-25-16,0 0-16 0,-23-9-25 0,10 10-14 16,-2 0 9-16,-6 3-4 0,1 1-14 15,-5-1 20-15,1 4-34 0,-1 2-12 16,0 0-38-16,-4 1 17 0,6 0-33 0,-4 3 17 15,6-3-13-15,0 1-17 0,0 0-17 16,4-3-9-16,1 2-17 0,2-4 23 0,1 1 7 16,4 0 21-16,0-1 21 0,3-2-8 0,6-5-24 15,-7 12-4-15,7-12-5 16,0 0-16-16,0 0 10 0,17 13-46 16,-5-11 31-16,0 1-30 0,2-2 9 0,3 1 3 15,2 2-7-15,2-3-21 0,0 3 0 0,0-2 18 16,-4 3-36-16,1-1 13 0,0 1-36 0,-5 4 0 15,0 0 0-15,-4 3 0 16,-2 0 0-16,-4 1 0 0,-3 1 0 0,-2 1 0 16,-2 1 0-16,-4 2 0 0,-1 1 0 0,-5 0 0 15,1-1 0-15,-2-3 0 0,-2 1 0 16,-3-2 0-16,1-1 0 0,-2-2 0 0,0 1 0 16,0-4 0-16,-2-2-175 0,4-2-60 0,2-3-85 15,0-2-128-15,1 1-189 16,2-4-390-16,3 1 93 0,2-2 130 15,9 5 16-15,-8-12 112 0,8 12 57 0,4-13 63 0,-4 13 24 0</inkml:trace>
  <inkml:trace contextRef="#ctx0" brushRef="#br0" timeOffset="102203.63">11896 6612 1420 0,'11'8'586'0,"-2"-2"-38"0,-1 1-28 0,-3 0-1 16,2 2-71-16,0-1-7 0,-2 1-42 0,0 1-46 15,0-1-30-15,-2 2-39 0,2-1-6 16,-1 2-29-16,-4-12-42 16,2 20-25-1,-1-10-44-15,-1-10-56 0,1 16-107 0,-1-16-70 0,3 12-64 16,-3-12-133-16,0 0-153 0,0 0-489 0,8 7 69 0,-8-7 66 16,0 0 98-16,21-15 94 0,-11 7 62 15,2-2 20-15,0-1 28 0,-4 0 65 16</inkml:trace>
  <inkml:trace contextRef="#ctx0" brushRef="#br0" timeOffset="102473.23">12138 6649 1164 0,'5'7'458'0,"2"2"-12"16,-2-1-9-16,0 3-17 0,0-2-18 0,1-2-15 15,-6-7-34-15,11 15-20 16,-7-9-57-16,-4-6-28 0,10 7-22 16,-10-7-24-16,13 0-15 0,-13 0-44 15,0 0-35-15,24-8-9 0,-13 2-17 16,0 1 10-16,2-4-2 0,1 2-23 0,-1 2-6 15,1-2 8-15,4 2-5 0,0 0 5 0,0 2 18 16,2 2-28-16,-2 1 18 0,-3 1-31 16,4 3 8-16,-2 3-16 0,-3 3 8 0,-1 1 5 15,1 0-15-15,-5 3-3 16,2-1-25-16,-3 0-62 0,-2 1-76 0,0-2-60 0,-3-1-81 16,-3-11-156-16,4 9-190 0,-4-9-261 0,0 0 41 15,0 0 115-15,0 0 59 0,0 0 72 16,0 0 40-16,0 0 60 0,-9-43 56 15</inkml:trace>
  <inkml:trace contextRef="#ctx0" brushRef="#br0" timeOffset="102654.71">12146 6403 1717 0,'-6'-5'561'0,"6"5"-72"0,0 0-13 15,0 0-85-15,0 0-32 0,0 0-29 0,15-26-36 16,-9 19-51-16,0-2-48 0,1 0-49 15,3-2-69-15,1 0-21 0,2-3-74 0,2 0-43 16,1 0-52-16,2-1-84 0,0 0-5 16,2 2-195-16,7-5-46 0,-8 6-299 0,2 1 104 0,2 0 21 0,2-1 26 15,2-1 92-15,2 0 43 0,1 1 165 16</inkml:trace>
  <inkml:trace contextRef="#ctx0" brushRef="#br0" timeOffset="103549.07">13297 5991 1121 0,'0'0'445'0,"0"0"-15"0,0 0 13 0,0 0-44 16,0 0-38-16,0 0-15 0,-27 18 4 0,16-6-12 15,-3 3 0-15,-3 6-31 0,-10 10-23 0,0 1-12 16,0 5 9-16,0 3 1 0,0 1-52 16,2 2-10-16,-2 2 26 0,3-1-33 15,1 1-24-15,2 3-33 0,2-7 0 0,-2 4-33 0,8-10 15 0,1-4-43 16,1 0-5-16,2-2 2 0,4-4-28 15,1 0-62-15,2-2-7 0,4-4-43 0,0-1-88 16,3-2-46-16,5-2-87 0,3-6-150 0,1 2-150 16,3-8-434-16,1-2 56 0,2-2 82 0,7-4 97 15,-2-3 82-15,8-2 77 0,-3-1 109 16,1-4-9-16,9-6 69 0</inkml:trace>
  <inkml:trace contextRef="#ctx0" brushRef="#br0" timeOffset="104017.89">13358 6235 1668 0,'0'0'546'0,"7"-13"-6"16,-1 6-77-16,-2 1-7 0,6-3-24 15,-3 2-35-15,3 0-46 0,2-2 15 0,-1 2-49 16,2 0-10-16,3 3-25 0,-2-2-21 15,2 2-28-15,1 0-21 0,1 1-4 0,-4 2-50 16,2 0-4-16,-3 1-47 0,1 0-30 16,-14 0-26-16,23 2 1 15,-15 1-32-15,-8-3-15 0,9 7-5 0,-9-7-5 16,0 0 3-16,0 0-27 0,-21 29 17 0,8-20 1 16,-2 1 19-16,-5 2-26 15,1-2 10-15,2 2-4 0,1-4 19 0,0 3 1 0,0-2 7 16,5 1 42-16,-1-1-16 0,2 0 15 15,1-2 62-15,4 2-54 0,-2-2 18 0,7-7-11 16,0 18 11-16,0-18-66 0,7 18-16 0,-2-11 0 16,4 3 0-16,5-1 0 0,-4 1 0 15,6 3 0-15,-2-4 0 0,1 5 0 0,-1-2 0 16,-1-2 0-16,-3 3 0 0,1-1 0 0,-5 1 0 16,1-1 0-16,-5 2 0 15,0-4 0-15,-2 2 0 0,-4 0 0 0,-3-1 0 0,-2-1 0 0,-3 1 0 0,-3-3-29 16,-1 0-183-16,-1-3-65 15,-4-3-66-15,2 1-110 0,-4-2-100 0,7 1-181 0,-2-2-262 16,2 0 139-16,3-2 76 0,3-1 72 16,10 3 105-16,-11-7 23 0,11 7 66 0,0-10 26 15</inkml:trace>
  <inkml:trace contextRef="#ctx0" brushRef="#br0" timeOffset="104335.31">13947 6210 1203 0,'8'-1'414'0,"-8"1"-48"0,0 0-30 0,0 0-19 16,0 0-15-16,-34 25 0 15,19-13-28-15,-5 9 72 0,-1-2-91 0,2 6 1 16,-8 10 0-16,6-6 3 0,3-2-8 0,4-1-59 16,3 0 36-16,2-1-11 0,5-4 31 15,-1-3-22-15,5-2-16 0,0-4 2 0,5-2-12 16,-1-3-29-16,-4-7 26 0,18 5-35 15,-18-5-68-15,25-8 1 0,-8-2-18 16,0-2 7-16,0-6-33 0,2-3-4 0,1-2-4 0,-4-3-38 16,0 1-30-16,-4-1-47 15,-3 2-10-15,-4 1-51 0,0 0-31 16,-3 1-20-16,-2 3-57 0,-2 1-33 0,0 0-61 16,-6 0-98-16,2 1-43 0,1 3-123 15,-1 3-302-15,0 3 90 0,3 0 81 16,3 8 80-16,-7-9 49 0,7 9 58 0,0 0 64 0</inkml:trace>
  <inkml:trace contextRef="#ctx0" brushRef="#br0" timeOffset="104621.01">14402 6112 1180 0,'0'0'340'0,"0"0"-12"15,0 0-26-15,0 0-26 0,0 0-43 0,0 0 5 0,0 0-5 0,0 0-38 0,0 0-6 16,-52 14-48-16,30-2 7 15,0 4 16-15,-11 13-18 0,0 1 33 0,2 6-36 16,7 0 26-16,1 1-12 0,7-3-1 0,7-6-10 16,3-3-1-16,1-3 14 0,3-3 10 15,2-1-28-15,4-1-16 0,1-5 6 0,3-2 22 16,1-6-58-16,3-2 8 0,-12-2-16 0,29-6-26 16,-11-5-64-1,5-6-76-15,-1-2-59 0,8-12-87 16,-2-3-144-16,-1 1-189 0,-1-3-310 0,0 1 80 0,-3 7 191 15,2-5-53-15,-6 7 82 0,2 6 69 16,-6 2 13-16,-2 2 56 0</inkml:trace>
  <inkml:trace contextRef="#ctx0" brushRef="#br0" timeOffset="104951.51">14817 6036 1052 0,'5'-7'337'15,"-5"7"-50"-15,0 0-8 0,0 0-31 0,-17-9-20 16,5 7 8-16,-3 1-11 0,-4 4 10 0,0 2-14 16,-8 3 14-16,-1 5 18 0,-3 3-12 15,-7 13-8-15,3 1 5 0,2 6-23 0,7 4 15 16,3-1-32-16,1 2-24 0,11-7 5 0,3-4-10 16,5-3-13-16,3-7 15 15,3 4 24-15,4-7-6 0,0 0 16 0,3-4-31 16,2-5-25-16,2-2-11 0,2-6-8 15,1-2-25-15,2-4 26 0,4-7-24 0,0-6-25 16,8-10-7-16,-3-3-1 0,-1-2 10 0,-4-4-35 16,-1 0-67-16,-4-2-20 0,-5 6-52 15,-4 5-28-15,-2-2-97 0,0 2-61 0,-4 1-80 16,0 3-174-16,0 4-56 0,-3 3-361 0,1 6 120 16,-1 1 110-16,3 2 6 0,-3 9 79 15,3-9 114-15,-3 9 30 0,0 0 9 0</inkml:trace>
  <inkml:trace contextRef="#ctx0" brushRef="#br0" timeOffset="105270.93">15099 5927 1563 0,'0'0'446'15,"-7"19"9"-15,3-6-40 0,-3 1-13 0,0 3 2 16,0 2-9-16,0 1-29 0,0 3-39 16,-1 0 14-16,2 2-14 0,1 3-37 15,0 3-22-15,2-4 17 0,1 3-22 0,2-1-25 16,0 1 5-16,2-3-12 0,1 0-49 0,1-2 15 16,2-2-39-16,0-1 6 0,2-4-33 15,-1-1-60-15,2-5-94 0,3 1-28 0,1-6-100 16,3-1-100-16,0-5-115 0,1-4-194 0,5-4-500 15,-1-6 105-15,6 1 116 0,2-6 53 32,5-7 84-32,-7 2 98 0,-3 1 49 0,-6 1 156 15,-2-1-62-15</inkml:trace>
  <inkml:trace contextRef="#ctx0" brushRef="#br0" timeOffset="105399.12">15375 6143 1159 0,'-16'2'433'0,"16"-2"-26"0,-24 5-18 16,8-1-46-16,-2 1-13 0,-3-2-46 0,0 1-18 15,0-2-30-15,-6 2-37 0,0 0-35 16,2-3-115-16,2 1-88 0,-5-3-227 0,7 0-133 16,-8 0-325-16,8-2 43 0,4 0 100 0,5-2 20 15,2 0 141-15,3-2 29 16</inkml:trace>
  <inkml:trace contextRef="#ctx0" brushRef="#br0" timeOffset="105680.36">15366 5722 1581 0,'23'14'492'16,"-4"3"-8"-16,0 3-34 0,-2 7-45 16,9 9 7-16,-2 5-5 0,-2 4-46 0,-3 5-29 15,-1 0 6-15,-1 3-49 0,-3 3-25 16,-2-1 7-16,-4 0-35 0,-2-3-8 0,-3 0-18 15,-1-11-44-15,-4-5-33 0,0-1 8 0,-2-4-31 16,-3-1-64-16,-3-2-49 0,0-7-48 16,-3-2-97-16,1-5-98 0,-1-5-105 15,0-3-217-15,0-4-405 0,1-4 111 0,12 2 61 16,-12-12 112-16,11 0 52 0,-1-4 48 16,5-3 52-16,-1-6 25 0</inkml:trace>
  <inkml:trace contextRef="#ctx0" brushRef="#br0" timeOffset="106018.98">15498 5376 1090 0,'0'0'433'0,"18"1"-9"15,-18-1 27-15,19 18-34 0,-6-1-2 0,6 9-16 16,5 18-7-16,9 16 7 0,1 10 0 16,4 6-17-16,0 11-6 0,10 24 3 15,2 3-31-15,-1 7-18 0,-4-4-43 0,0-3-49 16,-12-20-23-16,-2 3-8 16,-8 2 1-16,-2-6-37 0,-6-3-53 0,-6-6-5 0,-6-2-113 15,-5-17 0-15,-5-5 0 0,-2-5 0 0,-7-6 0 16,-5-7-113-16,-3-5-94 0,1-9-55 15,-4-10-11-15,2-4-63 0,-4-2-112 16,-3-3-161-16,1-6-382 0,4 2 85 0,5-4 100 16,1-1 89-16,6 0 54 0,2 0 98 0,13 0 58 15,-19-7 28-15</inkml:trace>
  <inkml:trace contextRef="#ctx0" brushRef="#br0" timeOffset="111317.31">16901 6041 1295 0,'2'-8'504'0,"-2"8"3"0,0 0-59 16,1-11-31-16,-1 11-10 0,0 0-13 0,0 0-12 16,0 0-14-16,5-11 11 0,-5 11-26 0,0 0-5 15,0 0-25-15,0 0 20 16,0 0-26-16,0 0-33 0,0 0 3 0,0 0-16 16,0 0-22-16,0 0-4 0,5 30-175 0,-5-17-70 15,0 6 0-15,2 4 0 0,-2 2 0 16,0 4 0-16,3 6 0 0,-2 1 0 0,3 2 0 15,-4 2 0-15,3-1 0 0,-2-2 0 16,2 0 0-16,0 1 0 0,-3-2 0 0,3-1 0 16,-2-7 0-16,1-9 0 0,2 1-620 0,0-5-537 15,7 0 90-15,1-7 161 0,1-5 97 16,4-4 46-16,2 0 72 0,0-5 30 16,2-3 80-16,0-3 46 0</inkml:trace>
  <inkml:trace contextRef="#ctx0" brushRef="#br0" timeOffset="111489.2">17285 6377 1397 0,'9'-9'571'15,"-3"4"-23"-15,-6 5-16 0,9-6 8 16,-9 6-46-16,0 0-43 0,0 0 43 0,0 0-62 16,-17-14-12-16,3 13-10 0,-5-1-70 0,-2 2-56 15,-6-1-7-15,-4 2-14 0,-3-1-55 16,0 2 2-16,-10-1-59 0,3 2-77 16,-2-3-77-16,0-1-66 0,2-1-41 0,3-2-69 0,0-1-54 15,4-6-90-15,0 3-245 16,11-3-471-16,5 0 66 0,8 2 88 0,6-3 104 15,4 2 74-15,0 10 78 0,22-24 68 16,2 7 31-16,6 0 82 0</inkml:trace>
  <inkml:trace contextRef="#ctx0" brushRef="#br0" timeOffset="111792.46">17842 5941 1691 0,'-5'20'625'0,"-2"0"-26"0,1-1-28 0,2 2 30 16,-3 1-73-16,2 8-24 0,0-3-25 15,3 7-44-15,-1 0-62 0,0 2-45 0,1 3-16 16,2 1-63-16,0-3 58 0,-1-1-118 15,1 0-10-15,0-5-84 0,-2-4-105 16,1 2-105-16,0-6-123 0,-1-4-62 0,-2-2-89 0,0-9-174 31,0-2-448-31,4-6 43 0,0 0 108 0,0 0 97 16,0 0 139-16,0 0-26 0,8-52 84 0,-6 28 72 16,-2-5 8-16</inkml:trace>
  <inkml:trace contextRef="#ctx0" brushRef="#br0" timeOffset="112232.19">17683 6047 1377 0,'9'-9'704'16,"3"-1"-6"-16,1 3-37 0,3 1-16 0,-1 0-105 16,4-3 8-16,0 4-39 0,3-2-79 15,2-2-61-15,0 2-47 0,1 0-15 16,2-1-38-16,7-3-18 0,0 1-3 0,0 2-89 16,-2-2-5-16,2 2-154 0,-4 2 0 0,-3 2 0 15,-6 3 0-15,-4 1 0 0,1 1 0 16,-5 2 0-16,-3 4 0 0,-3-1 0 0,-7-6 0 15,0 19 0-15,-7-7 0 0,-3 2 0 16,-4 3 0-16,-7 4 0 0,-2 0 0 0,-11 6 0 16,0-2 0-16,6-2 0 0,3-5 0 0,2 2 0 15,2-3 0-15,2-1 0 0,5-3 0 16,0 3 0-16,3-4 0 0,3 1 0 0,6-3 0 16,-1 2 0-16,6-1 0 0,2-1 0 0,4 1 0 15,4 0 0-15,5-1 0 0,5 4 0 16,0-5 0-16,5 4 0 0,-2-1 0 15,1 2 0-15,-6-1 0 0,0-2 0 0,-2 1 0 0,-5-1 0 16,-7 2 0-16,-3 4 0 0,-4-4 0 16,-2 3 0-16,-6-1 0 0,-3 0 0 0,-2 1 0 15,-5-2 0-15,-2-2 0 0,-2-1 0 16,-1 0 0-16,-2-2 0 0,0-3 0 16,0 2 0-16,3-4 0 0,1-3 0 0,5-2-725 15,-1 1-452-15,4-3 140 0,13 3 113 16,-14-6 97-16,14 6 67 0,2-12 56 0,-2 12 74 15,12-16 108-15,-2 7-3 0</inkml:trace>
  <inkml:trace contextRef="#ctx0" brushRef="#br0" timeOffset="112453.72">18332 6450 1840 0,'17'20'622'0,"-6"1"-26"16,-3 3-2-16,-3-1-33 0,-1 1-26 0,-2 5-8 15,-4 0-38-15,1 4-85 0,-4 4-15 16,-1-2-69-16,0-1 8 0,-1-1-44 0,-2-3-15 15,0 1-49-15,0-1-7 0,0-9-213 16,0 2 0-16,0-3 0 0,2-5 0 0,0 0 0 16,-3-2-41-16,2-5-162 0,0-3 16 0,8-5-51 15,-12 7-74-15,12-7-69 0,0 0-126 16,0 0-217-16,-10-18-213 0,10 18 143 16,9-24 16-16,2 10 92 0,3 0 79 0,10-4 60 15,3 3 32-15,2-1 62 0</inkml:trace>
  <inkml:trace contextRef="#ctx0" brushRef="#br0" timeOffset="114317.68">19969 5449 1410 0,'5'-6'438'16,"-5"6"-16"-16,6-7-46 0,-6 7 11 16,0 0-85-16,0 0 0 0,6-8-49 0,-6 8-17 15,0 0 2-15,0 0-16 16,0 0 29-16,0 0-23 15,0 0 18-15,0 0-13 0,-34 4 2 0,17 4-13 0,-2 4 37 16,-5 7-3-16,-11 9-38 0,0 0 30 16,-2 6 8-16,2 4-30 0,-1 3-14 0,-3 7 0 15,6-5-30-15,-2 12-61 0,7-9-121 0,-4 15 0 16,4 0 0-16,4 3 0 0,2 4 0 16,7-11 0-16,2 2 0 0,3 0 0 15,2-4 0-15,3 0 0 0,-2-5 0 0,5-8 0 0,2-9 0 16,3-1 0-16,1-6 0 0,2 1 0 15,0-2 0-15,2-3 0 0,3-1 0 16,2-2 0-16,3-2 0 0,1-2 0 16,2-2 0-16,3-5 0 0,2-1-280 15,3-1-93-15,-5-2-75 0,2-4-113 0,2 1-181 16,-2-2-200-16,4-2 56 0,0-3 159 16,0 0 44-16,-1-1 51 0,2 0 69 15,-1-5 94-15,0 0 1 0</inkml:trace>
  <inkml:trace contextRef="#ctx0" brushRef="#br0" timeOffset="115681.02">20226 6142 1146 0,'11'-4'456'15,"-11"4"-31"-15,13-4 23 0,-13 4-57 0,11-6-12 16,-11 6 3-16,9-5 7 0,-9 5-57 15,9-5-50-15,-9 5 15 0,0 0-46 0,0 0-44 16,0 0-33-16,0 0 10 0,-22-16-21 16,8 14-18-16,-4 1 1 0,-1 1-21 0,-3 1-43 15,-3-1 38-15,2 2-25 0,-6 2-3 16,2 1-23-16,2 0 0 0,0 0 18 16,5 0-7-16,-1 3 7 0,2 0 20 15,4-1 19-15,-1 1-9 0,3 0-19 16,2 2 9-16,3-2-48 0,2 0 31 0,3 1-37 15,3-9 19-15,-1 20-46 0,4-10-34 16,4 0-20-16,2 2-21 0,1-3-33 0,6 1-59 16,0 2 24-16,3-3-139 0,3-2-126 15,0 0-206-15,1-6-395 0,1-1 92 0,7-3 77 16,-2 2 110-16,8-3 46 0,-1-4 36 16,-1 2 79-16,0-5 52 0,-1 2 66 0</inkml:trace>
  <inkml:trace contextRef="#ctx0" brushRef="#br0" timeOffset="116180.26">20534 6125 1131 0,'0'0'356'0,"0"0"-21"0,0 0 39 0,0 0-65 0,0 0 9 0,0 0-47 0,0 0-2 16,-35 1-16-16,19 6-7 0,-5 2-26 0,1 2-20 15,-2 6-3-15,-1 1 28 0,3 1-20 16,1 4-13-16,0-1-15 16,5 1-8-16,4-5-13 0,-1 1-5 0,7-4 5 0,1-2 13 15,3-3-21-15,0-10-2 0,7 16-18 16,1-10-28-16,-8-6-3 0,17 0-10 0,-17 0-2 15,27-11-78-15,-13 0-4 0,5-1-24 0,-1-4-58 16,2-3-26-16,0-1-43 0,-1-3 30 16,0 1-38-16,-1 0 2 15,1 1 11-15,-4 3 10 16,1 1 7-16,1 0 24 0,-2 0-11 0,2 2 14 16,1 3 9-16,-2-2 31 0,-2 5 18 0,-1-1 31 0,0 3 15 15,-2 1 8-15,0 0-6 0,-4 2 27 16,3 1-14-16,-10 3 37 0,13-2-11 0,-13 2 18 15,0 0-6-15,0 0 32 0,20 9-16 0,-15-4 11 16,-5-5 27-16,9 10-22 0,-9-10 7 16,8 13 13-16,-2-5-7 0,1-1 2 0,0 2 18 15,2 1-8-15,2-1-44 0,0 2 47 16,5 2-41-16,-2 2 28 16,3 0-8-16,-3 3 8 0,1-1-8 15,-2 2-17-15,-1 1-21 0,-1 1-8 0,-6 0 36 16,-2 3-41-16,-1-2-8 0,-5-2-2 0,-1 3-15 15,-4-5-14-15,-3-1-37 0,3-3-45 16,-4-2-4-16,-2-1-29 0,1-4-61 16,0-4-17-16,0-2-22 0,13-1-30 0,-24-7-59 15,12-1-53-15,0-3-170 0,6-3-25 16,-1 0-313-16,4-1 93 0,0 1 69 0,3-3 74 16,3 0 89-16,3 2 27 0,1 0 37 0</inkml:trace>
  <inkml:trace contextRef="#ctx0" brushRef="#br0" timeOffset="117042.38">21720 5732 1279 0,'0'0'435'0,"0"0"-20"0,10-5-46 0,-10 5-52 16,0 0-25-16,0 0 23 0,0 0 0 15,0 0-44-15,0 0 13 0,0 0-28 0,0 0 10 16,-23 20-10-16,11-8-5 16,-5 5 5-16,-4 6-5 15,-10 9-36-15,1 0 33 0,-1 2-12 0,1 4 12 0,2-1-56 16,1 4 10-16,3 3 29 0,1-1-52 0,4 2 0 16,3-2-5-16,0 2-56 0,6-8 23 15,3-7-141-15,1 1 0 0,1-5 0 16,4-2 0-16,-1-3 0 0,2-1 0 0,3-2 0 0,4-2 0 15,0-2-152-15,3-3-129 16,3-2-75-16,-2-6-166 0,10 1-154 0,-2-2-332 0,2-4 81 16,3 0 80-16,4-3 87 0,-2-2 81 15,5-5 75-15,2 0 67 0,9-9 32 16</inkml:trace>
  <inkml:trace contextRef="#ctx0" brushRef="#br0" timeOffset="117542.73">21890 5988 1325 0,'0'0'597'0,"0"0"33"16,0 0-80-16,0 0-28 0,0 0-59 0,8-15-35 15,-8 15-31-15,10-6-24 0,-10 6-20 16,16-7-12-16,-6 4-42 0,2-1-12 15,0 1-44-15,0 0 13 0,4 1-46 0,1-2-26 0,3 1-10 0,-1 3 3 16,-2-2-11-16,0 2-22 0,-2 0-72 0,0-1-72 16,-2 1 0-16,-13 0 0 0,19 5 0 15,-19-5 0-15,10 7 0 0,-10-7 0 0,0 0 0 16,0 0 0-16,-15 25 0 0,2-18 0 0,0 2 0 16,-1-1 0-16,-1 0 0 0,-1 0 0 15,2 0 0-15,-1-1 0 0,2 0 0 0,3-1 0 16,-1 0 0-16,2 1 0 0,2 0 0 15,1-1 0-15,6-6 0 0,-8 15 0 16,8-15 0-16,1 16 0 0,-1-16 0 16,9 19 0-16,-4-7 0 15,4-2 0-15,-2 4 0 0,4-1 0 0,-1 0 0 0,0 1 0 16,0 0 0-16,-4 1 0 0,1-1 0 0,-3 1 0 16,-1 0 0-16,-3-4 0 0,-2 1 0 0,0 0 0 15,-3-1 0-15,-2-2 0 16,-1 0 0-16,-2 1 0 0,1-4 0 0,-1-1 0 15,-2-1 0-15,2-1-182 0,-3 0-113 16,0-2-91-16,13-1-88 0,-23 2-96 0,12 0-383 16,11-2 32-16,-16-2 68 0,16 2 68 0,-13-2 73 15,13 2 54-15,0 0 154 0,-7-7-23 16</inkml:trace>
  <inkml:trace contextRef="#ctx0" brushRef="#br0" timeOffset="124850.29">16089 6109 1489 0,'0'0'461'0,"0"0"-11"0,0 0-19 0,0 0-71 0,0 0-9 0,0 0-13 0,0 0-3 16,0 0-22-16,0 0 9 0,-6 6-28 15,6-6 9-15,0 0-40 0,0 0 24 0,0 0 0 16,0 0-37-16,0 0-42 16,0 0 7-16,0 0-51 0,0 0-16 0,0 0-40 15,0 0-37-15,0 0-66 0,0 0-66 0,0 0-100 16,0 0-60-16,0 0-188 0,0 0-198 16,28-15-399-16,-28 15 123 0,9-7 177 0,1 2-11 15,-3 0 113-15,0-3 23 0,4-2 41 16,-2-1 66-16,-2 0 24 0</inkml:trace>
  <inkml:trace contextRef="#ctx0" brushRef="#br0" timeOffset="125334.66">16188 5776 1484 0,'0'0'428'0,"15"-8"-16"0,-5 5-31 0,-1-1-40 16,-1-1-4-16,1-1-47 0,0 2-6 15,1-1-46-15,-10 5 0 16,19-9-18-16,-9 5-46 0,-3-2 26 0,1 1-62 16,-8 5 36-16,17-7-69 0,-11 4-10 15,-6 3 15-15,11-4-3 0,-11 4-9 0,0 0-52 16,0 0 23-16,0 0-31 0,14 14-23 0,-14-14 1 15,2 14-1-15,-2-14-2 0,-3 15 0 0,3-15 11 16,-3 21-20-16,2-12-4 0,-1 3 12 0,1-1 4 16,1-11 28-16,0 21-3 0,1-10 35 15,2 0-37-15,-3-11 14 0,6 19-14 0,-1-12 38 16,3 1-13-16,0-2-18 0,-1 0 7 16,3 1-22-16,-10-7-8 0,18 8 3 0,-6-4-11 15,-1 1 21-15,0-1-8 0,-2 1 0 0,-9-5 0 0,18 7-38 16,-11-1 3-16,0-2-1 0,-7-4 23 15,11 12-35-15,-6-6 40 0,-5-6-50 0,4 15 14 16,-4-15 19-16,-2 14-29 0,2-14 18 16,-4 15-22-16,-3-4-27 0,2-2 1 15,-2-2-64-15,-4 4-44 0,2 0-43 0,-1-1-77 16,3-3-85-16,-3-1-169 0,0 0-201 0,1 0-60 16,1-2 121-16,8-4 30 0,-13 2 98 15,13-2 15-15,0 0 84 16,0 0 21-16</inkml:trace>
  <inkml:trace contextRef="#ctx0" brushRef="#br0" timeOffset="125702.76">16647 5702 1180 0,'0'0'353'0,"0"0"-31"0,0 0-35 0,9 14-26 16,-9-14-15-16,-6 18-49 16,0-5-10-16,-1 2-3 0,-1 4-28 0,1-3-10 0,-3 3-15 0,1 1 7 0,1-2 15 15,-1 3 9-15,2-4-47 0,3 0 13 0,0 0-3 16,2-3-7-16,1 0 5 0,0-2-10 16,2-1 25-16,-1-11-41 0,4 16-15 15,-4-16-5-15,10 6-3 0,-10-6 10 0,0 0-7 0,23-11 15 16,-15 4-48-16,3-4 20 15,1 0-18-15,2-5 5 0,-4 2-7 0,0 1-3 16,1-3-26-16,0-2 13 0,-2 4-2 0,-1-2-26 16,-2 2-21-16,-2-2 26 0,-1 4-64 15,0-1-22-15,-3 2-27 0,-3 0-20 16,-1-1-66 0,-2-1-83-16,-4 3-102 0,3 1-279 0,-1-1-181 0,-1 2 104 15,1 1 75-15,-1 0 86 0,4 3 37 0,5 4 68 16</inkml:trace>
  <inkml:trace contextRef="#ctx0" brushRef="#br0" timeOffset="126098.63">16967 5567 788 0,'0'0'274'16,"0"0"-49"-16,-20 33-7 0,13-22-11 0,-2 1 18 15,3 3-25-15,-2-3-11 0,4 5 1 0,-2 0-16 16,3-1-3-16,2 1 11 0,1-2-5 16,1-1-8-16,1-1-3 0,2-2 21 15,0-2-16-15,-4-9 11 0,13 11-18 0,-6-9 5 16,-7-2-16-16,17-2-17 0,-17 2-3 0,21-12-18 15,-9 2 0-15,0-1-12 0,1-4-3 16,1 0-21-16,-3-2-12 16,2 2-6-16,-4-1-15 0,-2 3 3 0,0-1-3 0,-1 3 5 0,-3 1-38 0,-1 0-3 15,-2 10-5-15,0-17-59 0,0 17-22 0,-8-11-50 16,8 11-15-16,-15-3-35 0,15 3-93 16,-16 1-128-16,16-1-25 0,0 0-336 0,-19 8 49 15,19-8 80-15,-12 5 50 0,12-5 93 0,-10 6 7 16</inkml:trace>
  <inkml:trace contextRef="#ctx0" brushRef="#br0" timeOffset="126464.02">17251 5449 867 0,'0'0'325'0,"15"-3"-18"16,-15 3-63-16,9-3 1 0,-9 3-53 15,0 0-7-15,0 0-22 0,0 0-12 16,0 0-30-16,0 0 4 0,0 0 1 0,0 0-24 16,-19 31-10-16,14-23 8 0,-1 2-23 15,0 0 30-15,2 1-22 0,-1 1 27 0,2 1-25 16,0-2 8-16,2 1-5 0,-1-1-13 16,2-11 2-16,3 21 13 0,-2-11-13 0,-1-10 16 15,5 15-5-15,-5-15 15 16,9 9-31-16,-9-9 0 0,13 2-18 15,-13-2-15-15,0 0 18 0,23-8 18 0,-13 0-28 16,-1 2 15-16,1-1-23 0,0-3-3 0,0-2-10 0,-1 0 16 16,-4 0 9-16,1 3-40 15,-2-1 5-15,-1 0-3 0,-3 10-45 0,2-18-11 16,-2 18-33-16,-9-15-13 0,2 8-67 0,-2 1-18 16,-2 2-96-16,0 0-80 0,1 1-36 15,10 3-328-15,-18 0 39 0,18 0 59 0,-15 6 91 16,15-6 1-16,-11 8 136 0</inkml:trace>
  <inkml:trace contextRef="#ctx0" brushRef="#br0" timeOffset="132316.16">22608 6023 691 0,'0'0'230'15,"0"0"0"-15,0 0-35 0,0 0-13 0,10-2-19 16,-10 2-19-16,0 0-19 0,0 0-15 16,0 0-18-16,0 0 29 0,0 0-42 0,0 0 0 15,0 0-20-15,0 0 28 16,0 0 8 0,0 0 5-16,0 0 15 0,0 0-7 0,0 0-14 0,0 0 6 0,0 0 26 15,0 0 4-15,0 0-12 0,0 0 15 16,0 0-33-16,0 0 5 0,7-8-5 0,-7 8-3 15,0 0 5-15,0 0-33 0,0 0-2 0,0 0 15 16,0 0-26-16,5-11 16 0,-5 11-19 16,0 0 14-16,3-7-3 0,-3 7-8 0,0 0-10 15,0 0 24-15,5-10-6 0,-5 10-26 16,0 0 11-16,0 0-19 0,0 0-7 16,0 0 8-16,0 0-13 0,-15-10 15 0,15 10-5 15,0 0 1-15,-25 8-6 0,14-3 2 16,-2 2 26-16,0 2-22 15,-4 5 11-15,-1 2-14 0,2 0-8 0,-3 5 8 0,0 0-6 16,-1 3 26-16,2 1-28 0,2 0 31 16,2 0-26-16,3-1 10 0,1-1 18 15,3-2 23-15,1-4 11 0,4 2 10 0,0-3-8 16,2-1 28-16,4-3-56 0,2-3 30 16,2-2 1-16,4-2-8 0,3-4 5 0,4-5-39 15,2-3 27-15,3-4-34 0,3-5 5 0,-3-3-10 16,11-6 17-16,-9 3-7 0,-2 0 3 15,-3 1-29-15,0-1 1 0,-4 2 25 0,-2 1-8 16,-3 2-22-16,1 0-19 0,-5 2-15 16,1 3-10-16,-5-3-20 0,-1 4-60 0,-2-2-28 0,1 2-38 0,-2 11-46 15,-8-20-73-15,0 10-90 0,2 3-103 0,-4 2-443 16,2-1 79-16,-1 1 87 0,9 5 95 16,-14-2 51-16,14 2 98 0,-10-2 14 0</inkml:trace>
  <inkml:trace contextRef="#ctx0" brushRef="#br0" timeOffset="132683.1">23048 5903 1277 0,'18'-7'420'16,"-4"1"-29"-16,-3 1 1 0,-2 2-67 0,-9 3-61 0,8-4-26 15,-8 4-46-15,0 0-3 0,0 0-15 0,0 0 26 16,0 0-36-16,-29 21-3 0,14-10 0 15,-3 2-20-15,-2 6 23 0,-1 1 7 0,0 3-4 16,1 1 9-16,0 1-7 0,1 0 8 16,3 1-24-16,0 2 16 0,5 1-18 15,1-1-2-15,3-5 2 0,3 1 5 0,3-3-13 16,1-3-33-16,1-2 39 0,6 0-37 16,1-4-2-16,-1-5-5 0,5-3-18 0,2-4-25 15,-14 0-1-15,29-8 21 0,-7-2-36 16,-5 0 13-16,2-5-20 15,0 0 7-15,-1-3-23 0,-2 0-51 0,-4 0-3 16,0-2-38-16,-1 1-18 0,-5-1-69 0,-2 1-21 16,-3 0-25-16,-2 0-49 0,-2-3-33 15,-1-1-123-15,0 5-115 0,-5-3-443 0,2-1 97 16,1 5 95-16,1 2 43 0,-1 4 88 16,2 0 43-16,1 3 95 0,3 8 38 0</inkml:trace>
  <inkml:trace contextRef="#ctx0" brushRef="#br0" timeOffset="132999.6">23364 5910 1325 0,'16'-7'430'0,"-4"6"-5"0,-12 1-61 0,14-2-16 0,-14 2-69 0,0 0-33 16,0 0-19-16,0 0-11 0,0 0-12 16,0 0-42-16,0 0-1 0,-26 29-13 0,14-13-2 15,-3 0 21-15,-2 7 4 0,-2 0 1 16,4 5-6-16,-4 10 41 0,7-2-43 0,2-5 5 15,3-1-8-15,5-4 6 0,2-1 14 16,3 0-4-16,0-3-3 0,3-4 8 16,2-5 12-16,1-3-22 0,1-6-26 0,-10-4-13 15,21-1-8-15,-21 1-38 16,25-17 31-16,-11 1-72 0,0-1 31 0,-1-3-90 0,3-5 5 16,-5-1-27-16,-1 3-45 0,0 1-58 15,-2-1-21-15,-1 0-68 0,-1 0-58 16,-2 0-40-16,2 2-141 0,-3 1-58 0,-1 2-457 15,0 1 132-15,-1 6 42 0,2 0 78 0,-3 11 58 16,3-14 98-16,-3 14 68 0,4-6 19 16</inkml:trace>
  <inkml:trace contextRef="#ctx0" brushRef="#br0" timeOffset="133269.43">23696 5890 1139 0,'11'-2'478'15,"-11"2"-14"-15,13-2-60 0,-13 2-35 0,0 0-44 16,11 9-8-16,-11-9-51 0,0 0-15 16,-4 21 18-16,4-21-16 0,-10 26-2 0,5-6 8 15,-4 2 7-15,-2 4 10 0,2 2-27 0,2 1 14 16,0 3-4-16,0 0-42 16,3 0 3-16,3 2-12 0,-1-4 4 0,4-1-35 0,-1 1-26 15,3-3-3-15,-1-1-32 0,4-2-58 0,-1-1-45 16,1-2-72-16,-1-5-74 0,3-1-77 15,0-4-110-15,-1-8-151 0,5 6-105 16,-2-10-437-16,-11 1 104 0,33-14 98 0,-15 1 112 0,4-7 49 0,-1 2 97 16,-2-4 15-16,-1-1 60 0,-3 6 73 0</inkml:trace>
  <inkml:trace contextRef="#ctx0" brushRef="#br0" timeOffset="133433.93">23965 6168 988 0,'0'0'330'0,"0"0"41"0,-3-11-18 0,3 11 13 0,0 0-28 15,-18 0 8-15,18 0-47 0,-23 5-46 31,6-1-27-31,-2 0-19 0,-2-2-15 0,-1 1-41 16,-5-1-33-16,-3-1-54 0,1 0-51 16,-4 1-108-16,-1-5-138 0,-3 9-138 0,1-11-371 15,4 1 48-15,3-3 128 0,2 1 85 0,3-2-11 0,2 0 9 16,7 0 99-16</inkml:trace>
  <inkml:trace contextRef="#ctx0" brushRef="#br0" timeOffset="133813.89">23731 5567 1689 0,'19'3'660'0,"-19"-3"-33"0,28 11 8 16,-10-4-49-16,7 5-79 0,3 4-23 0,16 9-13 15,-5 6-56-15,15 12-52 0,-1 1-7 16,-3 0-21-16,-2 5-48 0,-7 2-29 16,-3 6-37-16,-5 1-6 0,-3 3-133 0,-6 3-82 15,-9-7 0-15,-4-3 0 0,-4 1 0 0,-4-2 0 16,-1-9 0-16,-5-4 0 0,-3 9 0 15,-3-3 0-15,-6-2 0 0,0-4 0 0,-5-3 0 0,1-8 0 0,0-5 0 16,-2-3 0-16,-3-3-236 0,2-1-76 0,-3-5-44 16,-1-6-138-16,7-3-196 0,-3 0-294 15,1-3 91-15,4 0 79 0,-1-5 79 0,3 1 113 16,0-4 46-16,4 0 33 0,1-2 70 16</inkml:trace>
  <inkml:trace contextRef="#ctx0" brushRef="#br0" timeOffset="137464.26">24808 5646 1315 0,'0'0'461'0,"10"-5"-3"0,-10 5-66 0,10-3 25 15,-10 3-71-15,12-6 27 16,-12 6-30-16,8-5-41 0,-8 5-2 0,0 0-11 0,12-4-41 16,-12 4 6-16,0 0-44 0,0 0-6 15,0 0-30-15,0 0-5 0,0 0-5 16,-23 45 0-16,12-25-18 0,-5 5-3 0,-7 14 1 16,-1 1-14-16,-1 4-4 0,0-1-19 15,2 4 16-15,-3-1 0 0,2 3 2 16,2 0-15-16,3-1 23 0,1 1-12 0,1 1-44 0,2-4-77 15,3-2 0-15,2-8 0 16,5-2 0-16,1-8 0 16,2 0 0-16,4 1 0 0,-1-2 0 0,5-3 0 0,1 1 0 15,1-4 0-15,5-2 0 0,1-2-47 16,0-1-104-16,3-2 11 0,0-4-9 0,1-1-25 16,-1-2-61-16,3-3-88 0,-3-1-176 0,0-1-225 15,4-1-249-15,-2-1 69 0,3-3 121 16,2-1 77-16,3-2 45 0,-7 0 70 0,4-2 58 15,3-5 119-15</inkml:trace>
  <inkml:trace contextRef="#ctx0" brushRef="#br0" timeOffset="137828.72">24956 6231 1540 0,'0'0'648'16,"0"0"-34"-16,0 0-74 15,0 0-22 1,0 0-17-16,0 0-30 0,46-4-82 0,-34 3 8 0,0-2-28 0,-12 3-52 0,22-3-25 15,-8 1-34-15,-3 1-50 0,5-1 9 16,-5 0-43-16,5 0-20 0,-3 1-47 0,2 0-37 16,2-1-63-16,1 1-55 0,0-2-50 15,-1 2-42-15,2-1-86 0,-1-2-86 16,-1-1-185-16,1 0-199 0,-1-2-271 0,0 1 58 16,-3-1 103-16,1 0 74 0,1-2 135 15,-3 0-4-15,3-3 71 0,-4 3 74 0</inkml:trace>
  <inkml:trace contextRef="#ctx0" brushRef="#br0" timeOffset="138432.1">25513 5947 742 0,'0'0'312'0,"0"0"-23"16,0 0-12-16,0 0 2 0,0 0-3 0,0 0 1 15,0 0 2-15,0 0-8 0,0 0 34 16,0 0-19-16,0 0-17 0,0 0 13 0,0 0-6 16,0 0-38-16,0 0 16 15,0 0-29-15,0 0-3 0,0 0-42 0,0 0 9 0,0 0-15 0,0 0-2 0,0 0 12 16,0 0-23-16,0 0 31 0,0 0-18 0,0 0 31 16,0 0-49-16,12 36 39 0,-12-36 4 15,-3 16-7-15,3-16 16 0,-2 16-60 0,0-8-45 16,2-8-103-16,0 15 0 0,0-15 0 31,-2 14 0-31,2-14 0 0,0 13 0 16,0-13 0-16,0 0 0 0,2 14 0 0,-2-14 0 0,2 9 0 15,-2-9 0-15,9 8 0 0,-9-8 0 16,9 7 0-16,-9-7 0 0,21 4 0 16,-11-1 0-16,4-2 0 0,1 0 0 0,0 0 0 15,-1-1 0-15,1-1 0 0,-2 0 0 0,3 0 0 0,-3-5-16 0,-2 2-503 16,1-4-116-16,-2 1-56 0,1-2-277 15,1-1 59-15,-5-2 118 0,0 3 59 16,2-3 57-16,-4 0 60 0,1 2 96 0,-6-1 104 16,4 2 351-16,-4 9 82 0,7-16 92 0,-7 9 44 15,0 7 61-15,4-9 38 0,-4 9 5 16,0 0-4-16,0 0 30 0,0 0-2 16,0 0-11-16,0 0 31 0,0 0-28 0,-15 36 41 15,8-22-16-15,0 2 3 0,-2 4-13 0,2 1-15 16,-3 3-43-16,2-1 4 15,-2 5-33-15,0-1-35 0,-1 1-3 16,0-1-53-16,0 2-43 0,-1-4-71 0,2-3-20 16,-1-1-95-16,-1-2-35 0,5-6-62 0,-4 0-79 15,3-5-144-15,2 2-8 0,2-5-347 16,4-5 69-16,0 0 53 0,0 0 92 0,0 0 57 16,0 0 90-16,0 0-6 0</inkml:trace>
  <inkml:trace contextRef="#ctx0" brushRef="#br0" timeOffset="138822.65">26029 5968 1041 0,'0'0'295'0,"0"0"-16"0,0 0-23 0,0 0-23 0,-15 27 7 16,4-15 3-16,4 1-10 0,-4 1 33 15,-1 2-20-15,2 1 5 0,3 1-13 16,0-3 26-16,0 5-13 0,5-2-16 0,-1-2-15 16,3 2-30-16,1 0 7 0,3-4-33 15,3 2 40-15,2-2-50 0,2-3 7 0,3-2-6 16,-1-1-13-16,3-3-40 0,-1-4 1 16,0 1-6-1,4-5-2-15,-1-1-21 0,-2-2-15 0,0-1-5 0,-1-2-1 0,1-1 11 16,-5 0-20-16,1-1-21 0,-3-2-28 15,0 1-39-15,-3-2-32 0,-4 2-6 0,-2-4-23 16,0 1 10-16,-7-3-56 0,1-1-13 16,-2 0-33-16,-2 0 8 0,1 4-62 15,0-2-23-15,0 3-64 0,2 2-66 0,1 5-8 0,1-2-349 16,3 1 34-16,2 8 93 0,0-10 109 0,0 10 85 16,0 0-52-16,15-11 67 15</inkml:trace>
  <inkml:trace contextRef="#ctx0" brushRef="#br0" timeOffset="139163.9">26425 5884 847 0,'9'-5'371'0,"-9"5"-64"0,0 0 31 15,0 0-92-15,0 0-6 0,0 0-25 0,0 0-10 16,-27 25-21-16,16-12-20 0,-6 2-8 0,0 2-15 15,-3 1 2-15,2 3-25 0,0 2 3 16,0 0 30-16,7-3-13 0,-2 5-3 16,3-4 14-16,4 2 2 0,5-4-15 0,-1 0 20 0,5-2-21 0,1 0-2 15,3-5-5-15,2-1-12 0,0-4-19 0,5-5 10 0,-14-2 6 16,21-2-34-16,-7-5-43 0,-1-1 46 16,2-3-28-16,-2-3 5 0,3-3-13 15,-3 1 8-15,-4-2-52 0,2-3-15 0,-4 5-22 16,-1-4-17-16,-1 3-47 0,-1-3-1 15,-1 2-67-15,-3-1-61 0,-3 2-102 0,-1 1-128 16,2 2-422-16,-3 3 130 0,5-2 87 0,0 4 89 16,0 9 21-16,-2-12 95 0,2 12 20 15</inkml:trace>
  <inkml:trace contextRef="#ctx0" brushRef="#br0" timeOffset="139478.12">26794 5849 988 0,'12'0'327'0,"-12"0"-48"16,0 0-7-16,0 0-34 0,0 0 20 15,0 0-43-15,0 0-8 0,-37 17-25 16,21-8 15-16,2 2 26 0,-3 3-11 16,-1 4 11-16,2 4 15 0,0 1-10 0,3 2-5 15,3-1-6-15,4 2 6 16,4-2-16-16,2 2-10 0,2-5 18 0,2 1-38 15,1-4 25-15,0-2-15 0,2-4-23 0,3-1 2 16,-1-6-17-16,-9-5-16 0,21 2 8 0,-21-2-54 16,20-10-3-16,-9 1-15 0,0-5-30 15,1-2-19-15,-1-2-66 0,-3-3-18 0,0-2-59 16,-4-1-23-16,0-1-61 0,-3 0-36 16,-1 3-99-16,0-3-115 0,-1 4-55 0,-3-1-312 15,2 2 23-15,2-1 69 0,-2 3 97 0,2 0 87 16,-2 4 52-16,2 0 2 15,-3 2 48-15</inkml:trace>
  <inkml:trace contextRef="#ctx0" brushRef="#br0" timeOffset="139779.2">26620 5570 1236 0,'12'-11'422'0,"-5"6"-25"0,-7 5 10 15,18-4-28-15,-5 4-26 16,-13 0 26-16,34 9-23 0,-10-1-29 0,1 4-9 15,13 11-39-15,0 2-11 0,2 7-1 0,1 4-50 16,-3 3 21-16,5 11-25 0,-4 4-1 16,-12-7-17-16,4 15-24 0,-7 1-7 15,-3 3 13-15,-10-11-19 0,-2-1-30 16,-2-1 3 0,-5-10-29-16,-4-6-22 0,-5-1-14 0,0-2-84 0,-7-5-2 0,-4-1-37 15,-6 5-40-15,1-11-31 0,-1-6-13 16,3-4-33-16,-3-2 3 0,1-3-42 0,-1-3-17 15,3-3-82-15,1-4-90 0,2-1-123 0,-1-1-391 16,4-5 161-16,3 0 38 0,7 2 98 16,2-2 45-16,3 10 29 0,12-12 51 0,3 5 54 15</inkml:trace>
  <inkml:trace contextRef="#ctx0" brushRef="#br0" timeOffset="140582.92">27453 6200 1254 0,'0'0'463'15,"0"0"-7"-15,0 0-31 0,-2 10-34 16,2-10-12-16,0 0-46 0,0 0-11 0,0 0-55 16,0 0-17-16,23 3-19 0,-23-3-34 15,0 0-23-15,31-11-8 16,-14 5-38-16,2-2 3 0,2-3 17 15,1 1-43-15,-2 0 10 0,0-2-38 0,-1 1-10 16,-4 2-8-16,-1-1 10 0,-3 1-21 0,0 2-17 16,-2-1 0-16,-2 2 23 0,-7 6-31 0,6-12-16 15,-6 12-4-15,0 0 10 16,-10-12-3-16,10 12 28 0,-14-1-45 0,14 1 1 16,-23 2-9-16,10 2 36 0,-2 2-9 0,-2 3-1 15,-1 2-1-15,-1 3-2 0,4 1 7 16,-4 5-10-16,1 1 3 0,5 5 15 0,1 1 10 15,3 0-10-15,5 5 0 0,-1-6-2 16,3 0-27-16,2-3 12 0,4-1 14 16,1 0 6-16,3-2-6 0,-1 0 3 0,7-6-18 0,1-1-25 0,2-5-42 15,0 0-35-15,4-6-67 0,1-2-51 0,3-6-143 16,2-5-139-16,4-3-386 0,7-7 62 0,-1-3 147 16,-2-1-6-16,1-2 65 0,-2-1 88 15,-1-1 12-15,0 3 67 0</inkml:trace>
  <inkml:trace contextRef="#ctx0" brushRef="#br0" timeOffset="140868.6">27960 5910 1000 0,'0'0'494'0,"0"0"-33"0,0 0-3 0,0 0 24 15,-15-1-9-15,15 1 36 0,0 0-9 0,0 0 6 16,0 0-17-16,0 0-18 0,0 0-97 16,0 0-16-16,0 0-43 0,0 0-49 0,43-9-30 15,-30 8-8-15,0-2-3 0,2 2-7 16,3-2-90-16,1 1-128 0,2 0 0 0,0-1 0 16,0 0 0-16,0 2 0 0,-2-3 0 15,-3 3-34-15,1-3-186 16,-1 2-108-16,-4-1-84 0,0-2-189 15,6 2-65-15,-8-4-340 0,-2 2 157 0,2-1 29 0,-1 1 70 16,-1-2 77-16,1 0 79 0,-1 0 93 16,-2-2 9-16</inkml:trace>
  <inkml:trace contextRef="#ctx0" brushRef="#br0" timeOffset="141382.82">28569 5436 1054 0,'0'0'420'15,"0"0"-34"-15,0 0-7 0,-3 29-31 16,-2-17-10-16,2 3-8 0,0 0-17 0,-2 2 7 15,2-1-29-15,1 1-4 0,-2 0 0 16,2-1-21-16,0 0 16 0,2-2-21 0,0-2 28 16,2 1-43-16,2-2-1 0,-2 0-7 15,3-1-48-15,3-1 30 16,0-3-46-16,1-1 3 0,3-2-93 16,0 1-61-16,-12-4-61 0,26-2-49 0,-11-1-54 0,1-3-59 15,1-2 6-15,1-2-16 0,-2-3 8 16,-1-2 12-16,-2 2 14 0,2 0-6 0,-3 1 39 15,-4-1 12-15,3 2 49 0,-4 3 5 16,1-1 31-16,-3 2 46 0,2 0-10 0,-7 7 48 16,9-5 16-16,-9 5 15 0,0 0 26 0,0 0 10 15,0 0 41-15,0 28 20 0,-2-14 26 16,-3 1-28-16,1 4 8 0,1-1-24 0,0 5-35 16,-3 1-1-16,0-2-9 0,4 2-55 15,-3 0-55-15,0-2-50 16,1-4-71-16,-1-1-79 0,1 0-82 15,0-2-167-15,4-4-128 0,0-3-286 0,0-8 46 16,6 13 84-16,-6-13 70 0,11 5 129 0,-11-5 32 16,0 0-11-16,27-9 44 0</inkml:trace>
  <inkml:trace contextRef="#ctx0" brushRef="#br0" timeOffset="141700.37">29143 5565 1233 0,'13'-4'364'15,"-13"4"-19"-15,0 0-30 0,0 0-46 16,0 0-23-16,0 0-31 0,0 0-31 0,-27 20 10 16,16-10-12-16,0 1 23 0,-1 5-39 0,0 2 16 0,0 0-46 15,4 3 22-15,-3 3-32 0,5-2-8 0,0 2-8 0,5-4 13 16,-1-1 38-16,2-4 15 0,2-2 11 16,1-2-2-16,-1 0-11 0,4-4-23 15,-6-7 2-15,14 4-30 0,-14-4-18 0,0 0 10 16,30-18-10-16,-19 6 8 0,1-6-34 15,0-1-5-15,0 0-25 0,1-6-23 0,-2-2-11 16,-4 5-41-16,-6-3-12 0,1 0-39 0,-4 1-12 16,-2-1-44-16,-3 2-29 0,-3 2-37 15,-1 3-68-15,-2 3-55 0,-1 5-98 16,4 4-51 0,0 4-397-16,-1 2 231 0,11 0-44 0,-16 9 82 0,10 2 23 15,3 0 85-15,0 3 25 0</inkml:trace>
  <inkml:trace contextRef="#ctx0" brushRef="#br0" timeOffset="142048.99">29487 5493 1008 0,'7'-7'330'0,"-4"2"-30"0,-3 5-26 0,0 0-13 0,0 0 2 16,0 0 6-16,0 0 0 15,-21-6 0-15,21 6 5 0,-20 16-24 0,10-5-19 16,-2 5-11-16,1 4-3 0,3 2 1 0,1 2-13 16,1 1-29-16,-1 1 4 0,6-1-42 15,1-3-23-15,1-2 31 0,3 0 10 0,-1-2-8 16,1-5-2-16,2-3-15 0,1-1-8 16,3-5-18-16,-10-4-5 0,20-4-3 0,-8-3 10 15,0-5-30-15,2-3-15 0,0-3-4 0,-3-7-11 16,2 0-7-16,-2-4-27 0,-6 3-8 15,2-4-35-15,-6 4-47 0,-1-2 5 0,-3 1-63 16,0 2-37-16,-1 0-58 0,-3 3-34 0,0 2-61 0,-3 5-59 16,2 4-92-16,2 3 5 0,0 5-340 0,6 3 91 15,-15 0 60-15,15 0 46 0,0 0 73 16,-12 17 50-16,10-9 58 0</inkml:trace>
  <inkml:trace contextRef="#ctx0" brushRef="#br0" timeOffset="142432.97">29929 5409 624 0,'0'0'243'0,"0"0"-12"0,0 0 19 0,-34 9 4 16,19-1 7-16,-1 1 5 0,-2 5-10 16,-3 7 8-16,2 1-21 0,2 4-2 0,3 2-9 15,0 2-14-15,4 1 10 0,3 2-16 16,3-6 1-16,1-1 20 0,0-3-3 0,6-4 6 16,-2-1-1-16,5-3 11 15,1-2-26-15,0-6-33 0,4-2-9 16,1-3-18-16,-12-2-2 0,25-7-22 0,-10-4-5 0,1-1-26 15,-1-6-21-15,3-3-2 16,-2-3-18-16,-3-2-41 0,-1-1-28 0,-2-2-34 16,-5 2-30-16,-3 1-61 0,-2-1-31 0,-2-1-62 15,-3 2-46-15,-4-3-59 0,-1 1-94 16,0 11-75-16,-1-2-314 0,4 3 87 0,-1 4 15 16,2 1 94-16,0 6 24 0,6 5 125 0,0 0 13 15,0 0 49-15</inkml:trace>
  <inkml:trace contextRef="#ctx0" brushRef="#br0" timeOffset="142913.41">30328 5288 1036 0,'-17'29'376'0,"13"-21"-66"15,-2 2-28-15,0 4-24 0,-2-1 6 16,-2 4-29-16,0 1 1 0,-4 2 2 0,0 4-8 15,-2 0-15-15,3-1 0 16,-2 0-10-16,4-3-5 0,1 1 5 0,-1 1 4 16,2-1 27-16,0 1-49 0,2-1 23 0,-1 0-46 15,4-3 2-15,1 1-69 0,0-2 64 16,0 1-25-16,3-3 2 0,2 0 1 0,-1-1-40 16,2 2 19-16,3-4-8 15,2 1-25-15,0-2-11 0,2 0-13 16,4 0 8-16,-1-4-7 0,4 0-19 0,2 1-45 0,0-3-24 15,4 0-56-15,-3-4-53 16,2 1-37-16,1-7-76 0,1-1-116 0,-6 8-183 0,2-12-349 16,-1-5 66-16,0 0 155 0,5-4-4 15,-5-1 39-15,-2-3 75 0,0 0 50 16,-5 1 49-16</inkml:trace>
  <inkml:trace contextRef="#ctx0" brushRef="#br0" timeOffset="143080.59">30527 5512 1057 0,'-3'-9'463'0,"3"9"-61"0,0 0-16 0,0 0 14 15,-21 6-50-15,21-6-4 0,-23 12-54 16,7-4-21-16,-4 1-30 0,-3 0-3 0,-2-2-49 0,-5 5-61 0,-1-3-26 0,0 1-63 16,-2-3-26-16,5 0-44 15,-6 0-38-15,6-2-123 0,0-1-85 0,-2-2-107 16,3 1-307-16,3-1-15 0,3-1 97 0,0 1 28 16,5-4 71-16,-1 4 80 0,3-4 0 15</inkml:trace>
  <inkml:trace contextRef="#ctx0" brushRef="#br0" timeOffset="144784.38">30800 5307 783 0,'-3'-7'251'0,"3"7"2"0,0 0 11 0,0 0-3 16,0 0 10-16,0 0-25 0,0 0 17 16,0 0-7-16,0 0 16 0,0 0-42 15,0 0-2-15,0 0-18 0,7 34-13 0,-2-19 8 16,0 1-24-16,2 5-6 0,2 3-27 15,2 6-7-15,4 14 12 16,4-1-17-16,-2 4-8 0,1 4 5 0,-1 2 21 16,7 14-39-16,-3 0-3 0,-5-11-23 15,-2 3 4-15,-4 2-19 0,0 1-15 0,-6 0 18 0,-1-1-21 16,-9 2 11-16,-1-7-26 0,-6 2 10 0,-5-6-25 16,-3 0-16-16,-3-4 33 0,-5-1-30 15,0-4 18-15,-5-3-34 0,-4-5-30 16,-2-3-5-16,-1-4 4 0,-2-3-35 0,-3-4-51 15,1-2 0-15,1-2-44 0,4-4-25 16,8-2-14-16,-2-3-81 0,4-1-72 0,1-2-61 16,8 0-18-16,-8-1-289 15,7 1 30-15,2-4 39 0,2 2 117 0,5-1 29 0,0 0 43 0,13-2 38 0</inkml:trace>
  <inkml:trace contextRef="#ctx0" brushRef="#br0" timeOffset="151931.57">5422 8089 1067 0,'0'0'371'0,"0"0"-46"0,0 0-33 15,0 0-28-15,0 0-26 0,0 0 7 16,0 0-45-16,0 0 10 0,0 0-44 0,0 0 13 0,0 0 6 0,0 0-6 15,0 0 21-15,0 0-14 0,0 0-11 16,0 0 24-16,0 0 9 0,0 0-1 0,0 0 28 16,0 0-20-16,0 0 11 0,0 0-19 0,0 0-2 15,0 0 28-15,0 0-11 0,0 0 6 16,-6 28-21-16,3-16 19 0,-1 3 14 0,-2 1-40 16,1 6-11-16,-1 0 11 0,-1 4-138 0,-2 4-62 15,0 3 0-15,-6 9 0 16,4-6 0-16,-2 7 0 0,0 0 0 0,0-7 0 15,4-7 0-15,-1 2 0 0,-3 0 0 16,1-4 0-16,-4 2 0 16,3-4 0-16,2-3-13 0,3-2-341 0,1-5-73 0,1-6-100 15,1 4-126-15,5-6-340 0,0-7 94 0,0 0 62 16,0 0 75-16,0 0 91 16,40-11 64-16,-25 3 95 0,6-4 26 0</inkml:trace>
  <inkml:trace contextRef="#ctx0" brushRef="#br0" timeOffset="152130.07">5503 8461 1599 0,'0'0'540'0,"0"0"-15"15,0 0 8-15,-11-10-27 0,11 10-22 16,-15-6-44-16,1 4 16 0,-3-1-72 0,-3 0-26 0,1-1-27 0,-3 3-42 0,-6-4-41 16,-1 2-5-16,1 0-38 0,-2 1-74 0,1 0-73 15,-1-2-81-15,0 0-66 0,1-3-75 31,1 0-120-31,3-1-228 0,3-2-481 0,5 2 120 0,4 2 56 0,6-1 52 0,3 1 117 0,4 6 57 16,0 0 72-16,0 0-14 0,17-16 88 16</inkml:trace>
  <inkml:trace contextRef="#ctx0" brushRef="#br0" timeOffset="152767.98">6010 8115 985 0,'0'0'417'0,"0"0"-30"0,0 0 9 0,0 0-22 0,0 0 13 15,0 0-8-15,0 0-39 0,0 0 16 16,0 0-16-16,-21 18 6 0,21-18 17 16,-5 15 24-16,1-4-37 0,1 1 16 0,-1 3-43 15,1 3 5-15,-1 5-37 0,-2 4-17 16,-1 3-18-16,2 3-28 0,-3 3-23 0,-2 10-92 16,-1 0-113-16,1 1 0 15,-2-2 0 1,3-10 0-16,1-1 0 0,0-3 0 0,0-3 0 0,3-4 0 0,-3-2-13 15,4-4-312-15,0-4-72 0,1-4-100 0,-2-3-140 16,5-7-407-16,0 0 117 0,0 0 105 16,0 0 124-16,0 0-6 15,26-22 87-15,-16 6 31 0,0-2 107 0</inkml:trace>
  <inkml:trace contextRef="#ctx0" brushRef="#br0" timeOffset="153263.85">5906 8267 1584 0,'0'0'625'16,"12"-8"-29"-16,-12 8 8 0,19 0-61 16,-6 0-39-16,3 0-41 0,2 0-53 0,5-1 7 15,1 0-56-15,1 1-56 0,5-3-32 0,1 2-27 16,3 1-5-16,1 0-52 0,8-2 34 0,-2 2-70 16,-6 0 24-16,-4 0-31 0,-1 2-15 15,-7-1-131-15,1 2 0 0,-5-1 0 0,-4 0 0 16,-6 2 0-16,-9-4 0 0,7 9 0 15,-7-9 0-15,0 0 0 0,-12 19 0 0,0-8 0 16,-1 0 0-16,-5 1 0 0,-1 4 0 16,0-3 0-16,-1 1 0 0,-4 3 0 15,6-4 0-15,-3 4 0 0,2-2 0 16,1-1 0-16,0 0 0 0,3 0 0 0,0 0 0 0,4-2 0 0,1 0 0 0,-1 2 0 16,3-2 0-16,4 1 0 0,1 0 0 0,2-1 0 15,-1 1 0-15,5-1 0 0,3 4 0 16,1-2 0-16,1 0 0 0,2-1 0 15,2 4 0-15,-3-5 0 0,1-1 0 0,-1 1 0 16,-2 0 0-16,-2-3 0 0,-2 0 0 0,-3-9 0 16,2 17 0-16,-2-17 0 0,-6 18 0 15,-2-9 0-15,-1-3 0 0,-2 3 0 0,-3 0 0 16,-2-2 0-16,-2 0 0 0,-2-2 0 16,2 2 0-16,-2-2 0 15,0-1 0-15,0-2 0 16,2 2 0-16,-1-2 0 0,4 1-118 0,2-4-299 0,-1-2-175 0,14 3-516 15,-13-3 87-15,13 3 109 0,-2-10 78 16,2 10 94-16,0 0 93 0,15-20 50 0,-4 10 44 16,-1 0 72-16</inkml:trace>
  <inkml:trace contextRef="#ctx0" brushRef="#br0" timeOffset="154184.69">6429 8647 529 0,'0'0'267'0,"-12"-4"-6"0,12 4 10 0,0 0-12 16,0 0-9-16,0 0 27 0,0 0-8 16,0 0-31-16,0 0-13 0,0 0 18 0,0 0-25 15,-9-6-6-15,9 6 13 0,0 0 1 0,0 0-19 0,0 0 3 16,0 0 28-16,-10-4-15 0,10 4-26 16,0 0 33-16,0 0 0 0,0 0 14 15,0 0-6-15,0 0-18 0,0 0 2 0,0 0-12 16,0 0-7-1,0 0-14-15,0 0-30 0,0 0 10 16,0 0-59-16,30-9 36 0,-17 9-47 0,-13 0 6 0,31 0-28 16,-11 1 2-16,0 1 9 0,1 0-7 15,0 1-34-15,-1-1-47 0,-1 1 0 0,0 2 0 16,-4 0 0-16,-2-2 0 0,-3 4 0 0,-1-1 0 16,-4 1 0-16,-5-7 0 0,3 15 0 15,-3-15 0-15,-8 21 0 0,0-9 0 0,0 2 0 16,-8 1 0-16,1-2 0 0,-2 2 0 15,-2-2 0-15,-3 3 0 0,-2 2 0 0,4-5 0 16,0 0 0-16,2-1 0 0,-1 0 0 16,5-2 0-16,1 0 0 15,0-3 0-15,0 2 0 0,2-3 0 0,3 1 0 0,0-2 0 0,1 1 0 0,7-6 0 0,-13 8 0 16,13-8 0-16,-7 8 0 16,7-8 0-16,0 0 0 0,0 0 0 0,0 0 0 15,13 17 0-15,-2-13 0 0,0-1 0 0,5 0 0 16,2 1 0-16,4-1 0 0,0 2 0 15,-2-3 0-15,7 3 0 0,-5-1 0 0,1-1 0 16,-3 0 0-16,1 0 0 0,-3 0 0 16,-1-2-77-16,-3 2-141 0,-2-2-46 0,-1 2-48 15,-11-3-82-15,20 7-174 0,-20-7-441 16,17-1 70-16,-17 1 76 0,17 0 121 16,-17 0 43-1,19-2 46-15,-19 2 65 0,22-3 91 0</inkml:trace>
  <inkml:trace contextRef="#ctx0" brushRef="#br0" timeOffset="155216.29">7124 8358 1026 0,'0'0'456'0,"0"0"-44"0,-13 2-8 0,13-2 24 0,0 0-21 15,-13 5-21-15,13-5-7 0,0 0 5 0,-7 6 18 16,7-6-21-16,0 0-38 0,0 0-18 16,0 0-42-16,7 19-26 0,-7-19-16 15,18 10-49-15,-5-7-5 0,4 1-34 0,4-3-27 16,2-1-26-16,7-2-19 0,-1-3-11 15,5-1-1-15,1-2-44 0,-9 0-2 0,5-2-18 16,-2-2 6-16,-6 0-19 0,-1 2 23 16,-5 0-15-16,-2-1 18 0,-3 3-31 0,-7-3 3 15,-1 3 18-15,-4 8 0 0,0-16-6 0,0 16 6 0,-12-15-16 16,2 9 18-16,-6 1-28 0,1 3 49 0,-7 2-41 0,0 1 23 16,-2 4-6-16,-3 4-7 0,-4 2 0 15,1 4 8-15,-11 8 20 0,6 1 8 16,8 1-23-16,6-5 18 0,4 4-19 0,4-2 11 15,3 0-2-15,5 1-18 0,5-5-3 0,1 3 5 16,7-6-10-16,4 2 22 0,4-2-34 16,5-3 11-16,2-2-27 0,6-3-33 0,0-4-42 15,4-3-38-15,5-3-30 0,0-3-9 16,16-7-148-16,-2-4-140 16,-2-1-500-16,-4 0 6 15,0 0 130-15,0-3 56 0,-5 0 105 0,0 0 36 0,-8 1 93 16,-8 3 55-16</inkml:trace>
  <inkml:trace contextRef="#ctx0" brushRef="#br0" timeOffset="155446.35">7806 7952 1423 0,'0'0'604'0,"-13"4"-5"0,13-4-44 0,0 0-53 0,0 0-64 16,0 0-29-1,0 0-45-15,0 0-26 0,37 7-29 16,-37-7-50-16,29-4-65 0,-10 2-25 0,0 1-77 0,2-3-30 16,0 2-65-16,0 0-76 0,3-3-62 15,-1 2-53-15,-1-1-65 0,0 0-81 0,2-3 15 16,0 1-141-16,10-4 0 0,-13 0-351 0,-3 1 157 16,2-2 20-16,0-2 64 0,-5 1 67 15,2-2 45-15</inkml:trace>
  <inkml:trace contextRef="#ctx0" brushRef="#br0" timeOffset="155811.66">8376 7693 739 0,'0'0'292'0,"7"-8"-10"0,-7 8 20 0,0 0-5 16,4-7 20-16,-4 7 36 15,0 0 18-15,0 0-2 0,0 0-8 0,0 0-3 0,0 0 13 0,-17 29 21 0,11-17-36 16,1 2 7-16,1 2-40 0,1 2-39 16,0-1-36-16,2 2 31 0,-1 2-59 0,2-3-23 15,2-2-38-15,-1 1-18 0,2 0-36 0,1-3-72 16,3-5-33-16,0 0-46 0,2-6-54 15,-9-3-15-15,18 1 2 0,-18-1-20 16,24-8-5-16,-8 0-5 0,-1 0-6 0,2-3 19 16,0-3-3-16,0 1 23 0,-2 0 7 0,1-1 16 15,-2 2 10-15,-2 2-10 0,-1 1 18 16,0-1-5-16,-1 2 54 16,-3 1-27-16,0 2 42 15,2 1 0-15,-9 4 31 0,0 0 30 0,0 0 46 0,0 0-8 0,0 0 16 16,0 0 7-16,-2 32-2 0,-6-18-26 15,2 8 29-15,-1 1-5 0,-2 1-44 0,-2 4-5 16,3-5-34-16,1 1-37 0,0 0-37 0,-2-3-22 16,5-4-96-16,1-1-55 0,2-6-121 15,2 4-212-15,-1-14-336 0,7 10 64 0,-7-10 126 16,20 0 38-16,-20 0 64 0,38-11 21 16,-15 2 87-16,5-4 33 0</inkml:trace>
  <inkml:trace contextRef="#ctx0" brushRef="#br0" timeOffset="156095.99">9073 7733 995 0,'-41'19'376'0,"25"-7"-20"0,-2 2-15 0,-2 3-34 16,0 5-15-16,-1 1-6 0,2 2-9 15,-5 9-29-15,5-8-12 0,6-3-14 0,2-5-14 16,2 1 17-16,4-3-8 0,0-6 24 15,4 0-67-15,1-10-15 0,0 0-6 0,7 14-7 16,-7-14-18-16,18-2 13 0,-18 2-28 0,26-14 27 16,-8 2-68-16,0-2 15 15,1-2-13-15,2-2 3 0,2 1-31 0,-9-1-12 0,3 1-47 0,-4-1-44 0,-2-1-27 16,0 2-30-16,-5-1-38 0,-2 0-30 16,-1 2-51-16,-3 0-36 0,-3 0-133 0,0 7-74 15,-1-6-325-15,1 3 90 0,-1 3 50 0,-1 0 72 16,2 1 44-16,3 8 44 0,-8-8 76 15</inkml:trace>
  <inkml:trace contextRef="#ctx0" brushRef="#br0" timeOffset="156430.63">9433 7778 622 0,'31'-4'250'0,"-7"-1"11"0,-4 3-23 0,-4-1-35 0,-4 0 1 0,-2 1-42 16,-10 2-27-16,13-5-22 0,-13 5 28 15,0 0-29-15,0 0 1 0,0 0-44 0,0 0-2 16,-34-12-14-16,17 14 47 0,-4 0-8 16,-5 5 11-16,-3 3 17 0,-2 1 8 0,2 4 8 15,-4 8 2-15,-1 5-13 0,8-3 3 16,8-2-15-16,-1 0 33 0,6 1-13 16,4-3 8-16,3-3-5 0,3-3-29 0,5-1 29 15,2-3-42-15,4-1 14 0,2-7-11 0,3 2 18 16,4-6-48-16,1-3 7 15,6-2-10-15,2-4 13 0,3-2-34 16,-2-3-9-16,0-2-24 0,8-8-41 0,-11 4-38 16,-2 2-38-16,-4-3-37 0,-4-1-81 0,-1 2-136 15,-3 2-74-15,0 0-315 0,-2-1 41 16,-1 3 110-16,-1 3 33 0,0 2 44 16,2-1 46-16,-4 6 15 0</inkml:trace>
  <inkml:trace contextRef="#ctx0" brushRef="#br0" timeOffset="156780.18">9933 7620 821 0,'0'0'241'0,"0"0"5"0,0 0-37 15,0 0 4-15,0 0-6 0,-38 16 3 16,23-8 3-16,-5 2 7 0,-2 3-18 0,-1 3 31 15,-4 2-44-15,-4 10 13 0,1 1 31 16,-1 3-36-16,4 2-12 0,3 2 2 0,7-6-29 16,5-2 24-16,6-7-36 0,0-3 56 0,6-1-33 15,0-2 0-15,4-3-23 0,2-4-23 16,3-2-8-16,3-2 13 16,-12-4-49-16,31-8 6 15,-14 1-16-15,3-5 28 0,4-5-33 0,-1-2-20 0,-2-1-14 16,2-1 6-16,-4-1-66 0,-2-2-22 0,0-2-17 15,-3 4-29-15,-2 3-39 0,-4-1-14 16,-1 1-36-16,-2 2-8 0,-3 2-61 16,1 4-87-16,-3-1-59 0,0 12-56 0,2-12-294 15,-2 12 45-15,0 0 152 0,0 0-11 0,4-10 57 16,-4 10 45-16</inkml:trace>
  <inkml:trace contextRef="#ctx0" brushRef="#br0" timeOffset="157547.26">10397 7640 1374 0,'0'0'489'16,"-11"13"-64"-16,5-6-16 0,0 2-22 0,-1 3 15 16,-2 0-41-16,-1 2-3 0,-2 3-28 0,-2 1 26 15,3 1-59-15,-5 4 8 16,4-4-39-16,-4 4-18 0,5-3 3 15,-1 2-18-15,1-4-41 0,3 2 18 0,1-2-34 16,2-6-22-16,4 3-31 0,2-3-41 16,2-1-62-16,3-1-25 0,1-2-59 0,5-2-31 15,3 0-66-15,4-3-49 0,1-2-64 0,3-2-48 16,1-2-47-16,-2 1-76 0,1-5 17 16,3 1 1-16,-2-1-52 0,-6 2 88 0,0-2 45 15,-1 1 44-15,-4-1 84 0,-3 1 11 16,0-2 59-16,-4 1 55 0,-6 7 81 15,4-12 50-15,-4 12 57 0,-3-14 20 0,3 14 41 16,-14-11 23-16,4 5-2 0,-1 1 7 16,-8 0-30-16,2 1-6 0,-4 2-20 0,0-3-36 0,0 2-20 0,-6-1-128 15,1 0-172-15,4 0-548 0,1 1 88 0,2 3 68 16,1-4 57-16,5 1 77 0,4 1 38 0</inkml:trace>
  <inkml:trace contextRef="#ctx0" brushRef="#br0" timeOffset="157880.53">10984 7691 1686 0,'-37'33'538'0,"-1"3"-6"15,-5 12-50-15,-2 4-40 0,1 2 17 16,3 6-52-16,-1 2-36 0,5 3-59 16,0 2-10-16,3 3-33 0,2 1-47 0,4 2-27 15,1-1-16-15,4-1-69 0,8-13-5 16,-1-1-59-16,6 0-12 0,2-7-42 0,2-8-2 16,5-9-24-16,2-4-22 0,2-1-26 15,5-6-71-15,2-1-11 0,2-3-46 16,6-4-23-16,2-1-44 0,3-5 32 15,2-4-229-15,19-1 11 0,-13-4-328 0,7-3 87 16,2-1 64-16,13-7 39 0,-1-1 66 16,-2-7 33-16,-2 4 80 0</inkml:trace>
  <inkml:trace contextRef="#ctx0" brushRef="#br0" timeOffset="158730.42">11377 8475 726 0,'0'0'90'0,"0"0"-90"0,0 0-92 0,0 0-353 16</inkml:trace>
  <inkml:trace contextRef="#ctx0" brushRef="#br0" timeOffset="161213.04">11669 8224 1151 0,'0'0'384'0,"15"-3"-30"0,-15 3-9 16,0 0-25-16,14-2-8 0,-14 2-10 0,0 0-46 16,9-2-10-16,-9 2-26 0,0 0 11 0,0 0 17 15,0 0 3-15,13-4-46 0,-13 4-31 16,0 0 10-16,0 0-13 0,0 0-7 0,0 0-41 16,0 0 13-16,13-2-26 15,-13 2-23-15,0 0 23 0,0 0-36 0,0 0 34 0,0 0-42 0,0 0 1 31,0 0-29-31,0 0 21 0,0 0-21 0,0 0-7 0,0 0 13 0,0 0-9 0,0 0 9 32,0 0-13-32,0 0 2 0,0 0-41 0,0 0 47 15,0 0 12-15,0 0-41 0,11-2 36 0,-11 2-33 0,0 0-5 0,0 0 4 0,0 0-9 32,0 0 15-32,0 0-49 0,0 0 21 0,0 0 0 0,0 0-8 0,0 0 10 15,0 0 23-15,0 0 21 0,0 0-48 0,0 0 17 16,0 0 10-16,0 0-2 0,0 0-3 15,0 0-2 1,0 0 20-16,0 0-28 0,-31-12-8 0,31 12 24 0,-17 2 1 16,3-1 4-16,14-1-21 0,-32 6 36 0,15-1-16 0,-2 1-27 15,2-1 14-15,-3 3 1 0,-1 2 2 16,3-1-10-16,1 0 13 0,1 0-21 16,2-1 24-16,1 1 22 0,2-1-12 0,3 0 66 15,0-1-44-15,0 2-27 0,4 1 2 16,0-1 18-16,2 1 13 0,2-10-18 0,4 18 7 15,-1-7-30-15,6 0 18 0,-1-1 33 0,2 2-21 16,4-2 6-16,-1-1 4 0,1 0-17 16,0 0-8-16,3-2-22 0,0 0-22 15,-1-1-45-15,-1 0-11 16,2-4-84-16,-2 1-67 0,1-3-86 0,-3-1-124 16,15-2-148-16,-12-1-435 0,-5 0 153 0,6 0 95 15,1-1 69-15,1-2 65 0,2 0 14 16,2-1 93-16,-1-2 58 0,2 1 65 0</inkml:trace>
  <inkml:trace contextRef="#ctx0" brushRef="#br0" timeOffset="161530.38">12181 8302 962 0,'14'-1'361'0,"-14"1"-21"0,0 0-61 15,0 0 3-15,0 0-26 16,0 0-21-16,0 0-2 0,0 0-36 0,0 0-5 15,-37 10-25-15,23-6-1 0,3 0 31 0,-4 3-25 16,0 1 4-16,1 1 6 0,-4 2 33 16,1 2-56-16,3 2 5 0,1 1-11 0,0 1-2 15,5 0 8-15,2-2-6 0,3 1 29 16,0-5-5-16,6 0-34 0,-3-11 6 16,13 14-21-16,-2-10 10 0,3-4-26 0,-14 0-1 0,33-7-22 15,-12 0-38-15,-1-3 21 0,0-2-11 16,-5-2-55-16,6-1-53 0,-8-1-32 15,3 1-54-15,-5-4-21 0,-1 0-50 0,-5 0-27 16,1 3-45-16,-4-2-116 0,0 1-58 0,0 8-49 0,-2-5-308 0,1 1 52 16,-1 1 108-16,2 1 30 0,-2 11 94 15,1-21 6-15,2 12 100 0</inkml:trace>
  <inkml:trace contextRef="#ctx0" brushRef="#br0" timeOffset="161848.16">12255 8183 389 0,'15'-7'233'0,"-3"5"12"0,1-2 32 15,1 2-6-15,4-1 36 0,2 0-25 0,-5 2 27 16,0-1 1-16,0 1-5 0,-3 1-11 0,-12 0-33 15,24 1-5-15,-24-1-46 0,11 2-8 16,-11-2-30-16,0 0-16 0,2 13-2 0,-2-13-14 16,0 0 24-16,-11 23-10 0,4-14-19 15,1 3 6 1,-1-1 18-16,3 0-16 0,-1-1 18 0,1 0 29 0,-1 1 15 0,2 0-24 16,3 0-9-16,0-11-13 15,3 20-14-15,4-12 14 0,-3 2-21 0,3-1-35 16,4 1 4-16,-2-1-30 0,2 1 2 0,-2-2 3 15,1 0-2-15,-4 0-60 16,3-1-43-16,-5 2 36 0,1-1-31 0,-5-8-18 0,0 21-28 16,-3-12-10-16,-1 2-5 0,-2-2-29 0,-3 1-12 15,-1-2-24-15,-1 1-14 16,1-3-9-16,-2 0-17 0,1-2-23 0,0-3-36 0,-1 0-17 16,12-1-54-16,-23-1-111 15,23 1-89-15,-10-3-313 0,10 3 110 0,-9-7 75 0,9 7 12 0,-4-6 72 0,4 6 41 16,0 0 82-16</inkml:trace>
  <inkml:trace contextRef="#ctx0" brushRef="#br0" timeOffset="162484.63">13133 7902 1113 0,'0'0'369'0,"7"-7"-24"16,-7 7-27-16,0 0 1 0,0 0 1 15,0 0-38-15,0 0 30 0,-25 25-40 0,15-12-14 0,-4 3 6 0,3 1 7 16,-6 6-10-16,2 3-13 0,-3 2 8 0,-3 10-5 15,0 1-25-15,0 3-17 0,3 0-14 16,4 5-8-16,-1-3-34 0,1 1-14 16,3-8 14-16,2-3-32 0,0 0-11 0,3-3 0 0,1-4-34 15,-2-3-70-15,2 0 6 0,3-5-40 16,0-1-43-16,0-5-57 0,4 0-59 16,2-3-67-16,-4-10-73 0,14 11-103 0,-7-9-64 0,-7-2-418 15,27 0 83-15,-6 0 97 0,2-3 115 16,5-2 36-16,3-2 36 15,2 0 48-15,1-1 34 16</inkml:trace>
  <inkml:trace contextRef="#ctx0" brushRef="#br0" timeOffset="163001.22">13220 8207 1553 0,'0'0'510'0,"0"0"-27"15,0 0-17-15,0 0-49 0,28-4-2 0,-28 4-31 16,20 0-28-16,-9 0-64 0,-11 0-24 0,31 1-27 15,-10 1 0-15,-2-1-19 0,0 2-19 16,1 0-32-16,0 1-33 0,0-1-15 0,-3 1-3 16,0-1-2-16,-3 0-59 15,-3 1 8-15,2-2 4 0,-13-2-19 0,16 8-17 0,-16-8-9 16,7 9-8-16,-7-9 0 0,0 0-21 0,-2 15 11 0,2-15 0 16,0 0 4-1,-9 14-6-15,9-14 11 0,-7 10-11 0,2-4 22 0,5-6 2 0,-6 11 16 0,6-11 26 16,-3 15 8-16,3-15-16 0,0 16 12 15,2-6 19-15,-2-10-39 0,7 21 1 16,1-8-11-16,-2-2 13 0,1 2-24 0,1-1 6 0,-2-1-15 16,0 1-29-16,-4-1-2 15,0 0 0-15,-4 3-26 0,0-1-2 0,-7 1 8 16,2 0-21-16,-4-1 2 0,-1-1-12 0,1-1-62 0,-4 0-43 16,1-3-36-16,-1-1-34 15,1-2-15-15,1-3-94 0,1-1-70 0,-1-1-122 16,13 0-433-16,-18-6 105 0,13 1 69 15,5 5 90 1,-2-12 61-16,2 12 72 0,7-19 40 0</inkml:trace>
  <inkml:trace contextRef="#ctx0" brushRef="#br0" timeOffset="163577.04">13838 8222 1233 0,'10'-2'479'0,"-10"2"-26"0,0 0-66 0,0 0-21 16,0 0-26-16,0 0-28 0,0 0-25 0,0 0-18 15,0 0 5-15,-42 24-24 0,25-12-4 16,-1 0-15 0,-3 4-11-16,2 2 10 0,2 4-20 15,4-4-3-15,-1 0-7 0,4-1-13 0,3-1 7 16,3-2-20-16,1-4 29 0,3-10-40 0,5 15-14 16,-5-15-31-16,15 1 22 0,-15-1-42 0,25-8-4 15,-6 0 1-15,-2-6-44 16,3 1-2-16,1-2-67 0,0-1-23 0,0-1-25 0,-3 0-39 15,-4 1-11-15,-1 3-19 0,-1 1-21 16,-1-1-31-16,0 0-5 0,-4 1-23 16,-1 2-16-16,-2 0 4 0,1 3-42 0,-5 7 26 0,7-12-8 0,-7 12 8 15,5-8-16-15,-5 8-7 16,0 0 23-16,0 0 15 0,13-2 13 16,-13 2 25-16,0 0 19 0,27 3 25 0,-14-2 39 0,5 1 73 0,3-2 1 15,1 0 69-15,7-4 5 0,0 0 33 16,3 1 36-16,-1-1 23 0,0-1 16 0,-3 0-9 0,-1 1 19 15,-4 1 10-15,-6 2-18 16,3-1-33-16,-9-1 15 0,-1 0-8 0,-10 3-58 0,0 0 7 16,0 0 11-16,0 0-29 0,0 0 0 15,0 0 11-15,0 0 20 0,-50 9-8 16,28 2 11-16,-3 0-21 0,0 5-3 0,1 2 29 16,1 1-8-16,0 2 49 0,6-1-24 15,3 2-4-15,3-1 7 0,4-5-23 16,5 1 18-16,2-4-7 15,2 0 12-15,3-3-20 0,1-2-29 0,6-6 1 0,1 3-19 16,-13-5 34-16,31-6 0 0,-12 0-28 16,2-2-3-16,0-4-38 0,2-3-21 0,0-3-28 15,-1-1-63-15,-2-3-42 0,-2 1-31 0,-3 3-58 16,-3-1-70-16,-3 1-77 0,-3 1-98 16,-1 1-446-16,0 2 37 0,-2 5 104 15,0 0 71-15,-3 9 87 0,0-16 69 0,0 16 56 16,-3-9 42-16</inkml:trace>
  <inkml:trace contextRef="#ctx0" brushRef="#br0" timeOffset="164195.9">14637 8129 453 0,'0'0'281'0,"0"0"13"0,0 0 16 0,0 0-3 0,0 0-22 15,0 0-4-15,0 0-30 0,0 0-13 0,0 0-23 16,5-9-15-16,-5 9 12 0,0 0-22 0,0 0-11 15,0 0-64-15,0 0 15 0,0 0-9 16,8-6-4-16,-8 6 6 0,0 0 0 16,0 0-10-16,0 0-6 0,8-6-4 0,-8 6 17 15,0 0-30-15,0 0 17 0,0 0-38 16,0 0 3-16,0 0-8 0,0 0 15 0,-24 17-7 16,17-9 7-16,-4 2 19 0,-3 1-4 15,1 4-25-15,-3 1 6 0,3 0 22 16,-2 4 21-16,2 1-3 15,1-2 8-15,2 2-6 0,-1-1-24 0,5 0 14 0,-2-2-15 16,5 0 29-16,0-4-14 0,1 2 3 16,2-4 3-16,2 2-34 0,-1-3 18 0,2 1-17 15,1-2 32-15,3 0-50 0,0-3-24 16,0 0 16-16,2-2-34 0,4 1 34 0,-2-4-21 0,-11-2 8 16,27 0-10-16,-9-2 5 0,-2-4-44 15,2 0 8-15,-1-3-33 0,0-1 28 16,2-2-39-16,-4-1-25 0,-1 0 23 0,-3-1-20 15,-3-1-37-15,-3-1-35 16,-1-1 5-16,-4 0-28 0,-2 0-6 16,-3 0-2-16,-2-1 34 0,-1 3-57 0,-2-3-26 15,-1 3-43-15,-2 1-46 0,2 1-87 16,2 10-54-16,-3-5-443 0,4 1 82 0,1 1 59 16,7 6 100-16,-7-9 46 0,7 9 89 0,0 0 37 15</inkml:trace>
  <inkml:trace contextRef="#ctx0" brushRef="#br0" timeOffset="164529.2">15177 8104 977 0,'0'0'315'15,"0"0"5"-15,7 7-5 0,-7-7-3 16,0 0-7-16,0 0-18 0,0 0 2 0,-13 22 18 16,7-15-38-16,0 3 25 0,-3 1-30 0,1 3-11 15,-2 1 21-15,1 2-54 16,-1 2-10-16,-1 3-18 0,3-1-13 0,1 2-7 16,1-1 12-16,-1-1-7 0,4 0-14 0,-1-3-35 31,4 0-15-31,2-1-26 0,2-1 28 15,1-2-46-15,4 1-51 0,-2-4-33 0,7 0-70 0,1-2-48 0,2-2-61 16,2-4-26-16,-2-2-87 0,1-3-108 0,1-2-123 16,1-2-335-16,2-3 123 0,-1-2 80 15,0 0 55-15,-4 0 29 0,-1 0 26 16,-6-1 86-16</inkml:trace>
  <inkml:trace contextRef="#ctx0" brushRef="#br0" timeOffset="164664.95">15319 8313 488 0,'-19'-6'259'0,"-1"1"51"16,3 4 35-16,-2 0-40 0,-1 1-6 0,6 1-25 15,-5-1-26-15,1 3-33 0,0-3-10 0,-1 2-8 16,4-2-61-16,-1 1-67 16,2-2-97-16,0-4-182 0,3 2-471 15,5-2 57-15,6 5 71 0,-6-11 36 0,6 11 110 16</inkml:trace>
  <inkml:trace contextRef="#ctx0" brushRef="#br0" timeOffset="164967.25">15388 7782 1535 0,'12'14'474'0,"0"-1"-34"0,0 3-28 0,1 1-20 0,1-1-49 15,2 10-15-15,9 7-24 16,2 6-20-16,-4 1-5 0,0 4-7 0,-2 2-27 0,-2 6-37 15,-3 2-16-15,-1 2-16 0,-6 0-25 0,0 0-5 16,-7-1-23-16,-2-10-21 0,-1-7 3 16,-3-1-38-16,-2-3-67 0,-1-5-10 15,-5-3-77-15,3-7-52 0,-1-4-17 0,-1-3-25 16,1-6-70-16,-1-2-59 0,11-4-158 16,-19-6 9-16,9 0-344 0,3-4 37 15,-1-3 70-15,2 0 135 0,3-2 44 16,0-3 85-1,2 1 7-15</inkml:trace>
  <inkml:trace contextRef="#ctx0" brushRef="#br0" timeOffset="165680.35">15882 7847 1359 0,'0'0'432'0,"0"0"-25"16,0 0-30-16,0 0-6 15,0 0-46-15,0 0 0 0,0 0-15 0,0 0-24 0,0 0-2 16,0 0-20-16,0 0 7 0,0 0-25 0,19 28 2 16,-15-19 1-16,6 2-29 0,-3 4 0 15,3 3 21-15,1 2-11 0,1 1-43 0,3 4 5 16,-1 1 5-16,10 11-54 0,-1-1 29 0,-3 2-44 16,1 0-26-16,-4 2 8 0,0 0 5 15,-4-4-10-15,-4-5-43 0,-2 2-49 16,1 0-13-16,-6-6 0 0,0 2 0 0,-2 0 0 15,-3-2 0-15,-1-1 0 0,-2-2 0 16,-1-1 0-16,-7 0-64 16,1-3-118-16,-2-3-64 0,-1-1-36 15,-1-2-66-15,0-6-94 0,7-3-134 0,-4 1-428 16,0-3 67-16,4-1 113 0,10-2 79 0,0 0 95 16,-14-4 67-16,14 4 37 0,0 0 32 15</inkml:trace>
  <inkml:trace contextRef="#ctx0" brushRef="#br0" timeOffset="166060.69">16697 7925 1026 0,'0'0'494'0,"-40"17"-51"0,26-8-34 31,-2 4 19-31,-2 2-49 0,-2 5-47 16,-2 2-4-16,-5 8 2 0,-2 4-35 0,3 1-22 15,3 1 1-15,-1 1-23 0,3 3-5 16,4 1-21-16,0 0 6 0,8-5-32 15,1-3 3-15,2 0-30 0,3 0 5 0,3-4-19 0,2 0-32 0,1-3-3 0,1 0-6 16,1-2-48-16,2-1 11 0,2-4-32 16,1-2-42-16,4-2-73 0,-3-3-53 15,3-3-47-15,-2-4-61 0,2-2-84 0,-1-3-172 16,-13 0-552-16,32-8 122 0,-14 1 79 16,5-2 83-16,6-4 127 0,0 0 8 0,1-2 85 15,-2 0 23-15</inkml:trace>
  <inkml:trace contextRef="#ctx0" brushRef="#br0" timeOffset="166628">16755 8165 1392 0,'0'0'471'0,"32"13"-15"16,-32-13-78-16,20 4 40 0,-9-3-104 16,3-1-11-16,0 3-4 0,2 0-69 0,-2 0-30 0,3-3 0 0,0 1-26 0,1 2-18 15,-3 0-26-15,0-1 9 0,-2 1-24 16,0-1 0-16,-13-2-25 0,21 7-19 0,-14-2-9 15,-7-5-11-15,8 11-10 0,-8-11-21 0,-1 14-17 16,1-14 30-16,-13 15-5 0,6-8-17 16,-3 2-6-16,0-2-5 0,0-1 19 15,2 0 0-15,-2 2-19 0,2-2 5 0,0 1 52 16,1-1-9-16,-1 1 6 0,8-7-8 16,-9 13 13-16,5-4 5 0,4-9 13 0,-1 15-3 15,1-15-8-15,4 18 37 0,-1-10-34 31,3 1-3-31,2 0-4 0,0 2 7 0,1-1-8 0,2 0-14 0,1 0-12 0,-2 1-14 16,1 0 12-16,-1 1-25 0,-3-1 17 16,-1 1-9-16,-1 0 4 0,-4-2 3 15,-1 4-28-15,0-14 5 0,-8 22-8 0,1-10 8 16,-2 0-38-16,-2-1-21 0,0-2 21 16,-2-2-39-16,-2 0-38 0,-3-2-46 0,2 0-54 15,0-4-59-15,-1-1-59 0,-3-2-179 0,3-3-417 16,5 3 92-16,-3-3 82 0,5 0 51 15,2 1 74-15,3-5 64 0,5 9 83 0</inkml:trace>
  <inkml:trace contextRef="#ctx0" brushRef="#br0" timeOffset="166950.2">17395 8242 1052 0,'0'0'353'0,"0"0"-49"16,0 0 14-16,0 0-44 0,0 0-26 0,-40 21 8 16,25-14-13-16,-1 1 26 0,-2 3-13 15,0 1-16-15,0 3-27 0,2 0 2 0,0 2 2 16,2 0-25-16,4 0 36 0,3-4-54 16,1 1 39-16,2-2-11 0,3-2-7 0,1-10-14 0,6 14-14 15,-6-14-11-15,12 8-41 0,-12-8 13 0,21 0-13 0,-21 0-23 31,28-9-15-31,-12 0-8 0,-1 0-12 16,0 0-6-16,1-5-10 0,-3 4 2 0,0-1-20 16,-2-2-46-16,-2 1-23 0,-1-2-23 0,-1 1-3 15,-5 0-63-15,-2 2-57 0,-2-3-16 16,0 3-60-16,-3 0-91 0,0 1-109 16,-2 1-418-16,-1 2 41 0,2 1 60 0,6 6 104 15,-12-6 66-15,12 6 91 0,-8-2 9 0</inkml:trace>
  <inkml:trace contextRef="#ctx0" brushRef="#br0" timeOffset="167313.54">17743 8145 1041 0,'0'0'364'0,"0"0"-49"16,11 0-16-16,-11 0-35 0,0 0-13 0,0 0-44 15,0 0-13 1,-35 13-12-16,20-7 23 0,-1 1-34 0,0 0 6 16,-2 4 10-16,2 3 13 0,-2 1-14 0,-2 2 9 15,4 5 25-15,-1-1-23 0,7 1-7 16,2-1 2-16,2 1 20 0,3-5 1 16,-1 0-14-16,3-1-12 0,2-2 20 0,5-4-35 15,-2-1-21-15,3-3-15 0,-7-6 9 0,18 7 1 16,-18-7-30-16,23-6 1 0,-7 0-19 0,-3-4-6 15,6-4-21-15,-3-1-32 16,5-5 30-16,-3-2-56 0,-5 2 5 0,4-2-49 0,-4-4-20 16,-3 5-62-16,-2-2-10 15,-4 0-82-15,-1 0-51 0,-1 4 6 0,-5 1-183 0,0 0-181 0,-1 6-285 0,0 1 60 16,-2 5 71-16,6 6 69 0,-7-7 74 0,7 7 73 16,0 0 22-16,0 0 89 15</inkml:trace>
  <inkml:trace contextRef="#ctx0" brushRef="#br0" timeOffset="167647.41">18039 8109 834 0,'9'-1'322'0,"-9"1"-43"0,13-4-33 16,-13 4-38-16,0 0-14 0,0 0-12 15,0 0-6-15,0 0-32 0,0 0 17 0,0 0-33 16,-54 9 28-16,38-1-2 0,-2 5 2 0,-3 6-5 15,1 2-8-15,1 1 19 0,3 2 12 16,1 1-26-16,1 4 18 0,4-8-4 0,5 1 25 16,0-2-11-16,2-1 8 0,3-6-4 15,1 0-45-15,4-3 14 0,-5-10 4 16,15 9-27-16,-15-9-24 0,19-2 24 0,-4-5-45 16,3-4 9-16,0-3 7 0,3-5-40 0,-1 0 17 15,-3-3-28-15,3-2-36 0,-6 0 13 16,0-2-41-16,-7 3-46 0,0-2-20 15,-2 1-54-15,-4 5-76 0,-1-2-61 16,-1 1-168-16,-2 2-102 0,-1 5-277 0,-1 2 72 16,1 4 90-16,4 7 35 0,-7-7 54 0,7 7 72 15,0 0 31-15</inkml:trace>
  <inkml:trace contextRef="#ctx0" brushRef="#br0" timeOffset="168011.68">17902 7591 1077 0,'0'0'484'0,"0"0"-16"0,36 15-33 16,-27-8-15-16,1 4 0 0,2 1-36 0,5 5-28 15,-1-1-6-15,5 5-7 0,8 10-46 0,5 1-12 16,0 1-19-16,4 5-36 0,-1-2 8 16,7 14-25-16,-1-1-57 0,-1 2 33 0,-6 0-30 15,0 5-39-15,-11-9-17 0,-4 3 7 16,-2 1-41-16,-4-1 15 16,-5 2-38-16,-6-10-28 0,-1-5-23 15,-3-1-15-15,-3-3-32 0,-1 0-19 0,-4-2-21 16,-2-2-47-16,-4-4-35 0,-2-1-33 0,-4-5-49 15,-1-1-59-15,3-5-41 0,-2-2-191 0,-1-3-362 16,5-1 136-16,2-3 48 0,1-2 73 16,3-2 76-16,10 0 38 0,-18-4 52 15</inkml:trace>
  <inkml:trace contextRef="#ctx0" brushRef="#br0" timeOffset="169448.58">19128 7760 1282 0,'0'0'499'0,"0"0"-33"0,0 0-13 0,0 0-15 16,0 0-42-16,10 32-4 0,-10-21-31 15,0-11-3-15,-2 29 1 0,0-8-29 16,0-2-8-16,1 8 23 0,-2 1-32 0,0 6-3 15,2 0-41-15,-1 3-41 0,1 1-11 0,-2 16-27 16,-2-3-1-16,3-7-51 0,-2-5-79 16,2 1-100-16,-1 12-87 0,-1-10-115 0,0-8-123 15,-2-1-287-15,3-8-368 0,0 1 115 16,5-11 69-16,2 0 87 16,3-6 74-16,2-4 62 0,-9-5 76 15,20-5 13-15,-2-6 44 0</inkml:trace>
  <inkml:trace contextRef="#ctx0" brushRef="#br0" timeOffset="169662.26">19437 8095 1773 0,'17'1'653'0,"-17"-1"-13"0,0 0-44 0,0 0-102 16,3 18-17-16,-3-18-42 16,0 0-39-16,-21 19-53 0,7-12-17 0,-3-1-22 15,-4-2-61-15,-1 0-23 0,-9-2-56 0,-1-2-41 16,-5 0-74-16,-2-5-57 15,-3 2-51-15,-3-2-28 0,-10-2-56 16,-2 0-75-16,2-1-61 0,13-2-82 0,3 5-166 0,9 3-407 16,3-1 76-16,9-2 95 15,4 4 75-15,2-2 74 0,12 3 56 0,-6-6 89 16,6 6 11-16</inkml:trace>
  <inkml:trace contextRef="#ctx0" brushRef="#br0" timeOffset="172344.02">20116 7903 1131 0,'0'0'399'0,"0"0"-17"0,0 0-14 15,0 0-4-15,0-10-9 0,0 10-17 16,0 0-28-16,0 0-10 0,0 0-21 16,0 0-6-16,0 0-35 0,0 0-7 0,0 0-11 15,0 0 3-15,0 0 7 0,0 0 18 16,0 0-28-16,-23 19 3 0,19-7-10 0,-3 0 4 15,1 4 6-15,-1 4-13 0,-1 4-13 0,2 0-10 16,2 2-29-16,-2 5-22 0,3 2 15 16,-1 0 5-16,1 0-145 0,1-5-11 15,2 4 0-15,0-3 0 0,0-1 0 0,0-4 0 0,2-2-95 0,-1-2-182 16,-2-3-78-16,1-4-111 0,-2-2-151 0,2-11-371 16,0 0 46-16,0 0 87 0,0 0 107 0,0 0 106 15,0 0 17-15,0 0 57 0,0 0 82 16,18-33 69-16</inkml:trace>
  <inkml:trace contextRef="#ctx0" brushRef="#br0" timeOffset="172828.82">19997 8049 1169 0,'7'-9'530'0,"0"1"-36"0,3-3-18 16,0 1-5-16,4 0-20 0,0-5-39 15,3 0-31-15,-1 1-17 0,4-1-21 0,2 0-18 16,2-2-10-16,2 2-18 0,1 0-26 0,4 1-10 15,1 2-59-15,16-6 21 0,0 3-29 0,2 3-37 16,-11 2 17-16,-5 4-49 0,-7 1 3 16,-4 1-3-16,-4 2-22 0,0-1-11 0,-7 5-36 15,-12-2-4-15,13 4-52 0,-13-4 0 0,0 0 0 16,-10 21 0-16,-4-12 0 16,0 4 0-16,-6-1 0 0,0 1 0 0,-2 3 0 15,-3-1 0-15,2 2 0 0,0-1 0 0,3-2 0 0,1-2 0 16,3 1 0-1,-1 1 0-15,4-3 0 0,1 1 0 0,3-2 0 16,2 0 0-16,3-2 0 0,0 3 0 0,4-11 0 16,1 19 0-16,3-8 0 0,2-2 0 15,5 1 0-15,3 2 0 0,4-1 0 16,3 2 0-16,4 1 0 0,-2-3 0 0,2 3 0 16,-4-3 0-16,-1 0 0 0,-3 1 0 15,-3-2 0-15,-2 3 0 0,-5 0 0 0,-2 1 0 16,-5 0 0-16,-4 1 0 0,-3 0 0 0,-2 0 0 15,-4 0 0-15,-2 0 0 0,-3-1 0 16,1-1 0-16,-3-2 0 0,2-2 0 0,-4 2 0 16,0-3 0-16,5-2-39 0,-1 1-202 15,1-4-22-15,1 1-47 0,1-2-58 0,2 0-62 0,0-4-90 0,13 2-292 16,-17-6-58-16,13 2 51 0,4 4 59 0,-3-12 76 16,3 12 93-16,0 0 74 0,13-21 38 15,-5 14 44-15</inkml:trace>
  <inkml:trace contextRef="#ctx0" brushRef="#br0" timeOffset="173296.27">20553 8235 1308 0,'14'-3'494'0,"-14"3"-11"0,14-2-7 16,-14 2-35-16,20-4-37 0,-9 2-7 0,2-1-3 15,-1 1 21-15,4 0-47 0,0 0-20 16,2 0-38-16,0-1-8 0,2 2-5 0,1-1-20 16,2 1-29-16,1 1-28 15,0 0-10-15,1 1-49 0,-1 1 8 0,2 0-18 16,-1 4-10-16,-4-3 7 0,-1 2-119 0,-3 2-29 16,-1 1 0-16,-6 3 0 0,-2 1 0 15,-5 0 0-15,-1 2 0 0,-7 3 0 16,-1-2 0-16,-2 4 0 0,-9 4 0 0,1-2 0 0,-5-2 0 0,0 2 0 0,-2-1 0 15,1 0 0-15,-1-2 0 0,1-2 0 16,3-2 0-16,1 0 0 0,4-1 0 0,1-2 0 16,2-1 0-16,1-3 0 0,1 0 0 15,2 1 0-15,2-2 0 0,5-6 0 0,-3 12 0 16,3-12 0-16,0 0 0 0,15 18 0 0,-5-14 0 16,3 0 0-16,2 1 0 15,4-3 0-15,1 2 0 0,0-2 0 0,2 1 0 0,-1-2 0 16,3-1 0-16,-1 4 0 0,1-3-6 0,-1 0-193 15,0-1-47 1,-1 1-36-16,-1-1-53 16,2-1-146-16,-2-1-151 0,2 0-318 0,-1 0 41 0,2 1 65 0,4-1 71 15,3-1 122-15,0 1 40 0,2-1 71 16,2-3 115-16</inkml:trace>
  <inkml:trace contextRef="#ctx0" brushRef="#br0" timeOffset="174541.85">21969 7386 1118 0,'0'0'476'16,"11"-3"-79"-16,-11 3-23 0,0 0-11 15,0 0-17-15,0 0 17 0,0 0-63 0,-30 23 22 16,14-11-35-16,0 4-39 0,-5 2-17 16,-2 4-6-16,-6 10 18 0,2 1-41 15,-3 2-10-15,2 0-2 16,-1 5 2-16,4 1-29 0,-2 1 6 0,2 3-28 16,1-3 15-16,4 3-35 0,3 1-19 15,3 0 18-15,1-1 6 0,6-10-32 0,4 0-12 16,0-2-31-16,3-3 21 0,0-2-3 0,3-1-30 0,0-2-32 15,1-1-7-15,3-1-25 0,2-2-6 16,1-4-74-16,1 0-23 0,0-4-64 0,4-3-43 16,1-3-75-16,3-2-79 0,-1-3-144 15,6-1-22-15,-2-1-338 0,1-1 104 16,4-3 85-16,0-1 39 0,0 1 71 0,3-2 54 16,-2 1 74-16</inkml:trace>
  <inkml:trace contextRef="#ctx0" brushRef="#br0" timeOffset="175082.87">22439 7725 1581 0,'-29'2'446'0,"29"-2"-34"0,-24 6-44 0,8-1-37 15,1-1-27-15,-3 0-2 0,0 3-61 0,-1-1 0 16,0-1-34-16,1 1-33 0,1-1 15 15,0-1-48-15,2 1 41 0,2-3-13 0,0 4-5 16,3-3 28-16,10-3-29 0,-17 6 37 16,9-4 20-16,8-2 29 0,-12 5-42 0,12-5 26 15,-5 7-36-15,5-7-13 16,0 0-28-16,1 13-10 0,-1-13-8 16,0 0-27-16,16 18 11 0,-8-11 6 0,2 1-53 15,0 1-57-15,2 1-18 0,-1 0 0 16,0 2 0-16,0 0 0 0,-1 1 0 15,-3 0 0-15,-2 3 0 0,-3 0 0 0,-2 0 0 16,-1 0 0-16,-3 0 0 0,-1 0 0 0,-2-1 0 16,0-1 0-16,-4-2 0 0,1 0-41 15,-2 0-100-15,0-3-72 0,-1-2-35 0,1-3-34 16,0-1-50-16,-1-2-206 0,13-1-450 16,-22-1 18-16,22 1 107 0,-10-9 72 0,6 3 108 15,4 6 69-15,1-15 28 0,-1 15 74 16</inkml:trace>
  <inkml:trace contextRef="#ctx0" brushRef="#br0" timeOffset="175248.65">22448 7965 1538 0,'7'14'604'16,"-1"-3"-56"-16,-2 2-62 0,2-2-74 31,-2-1-5-31,-1-1-66 0,-3-9-47 0,7 16-102 16,-7-16-41-16,4 9-90 0,-4-9-104 15,4 9-164-15,-4-9-190 0,0 0-450 0,16 2 84 16,-16-2 41-16,0 0 85 0,21-10 66 0,-13 7 84 16</inkml:trace>
  <inkml:trace contextRef="#ctx0" brushRef="#br0" timeOffset="175497.5">22584 8013 944 0,'0'0'440'0,"15"0"-25"0,-15 0 0 16,0 0 7-16,9 11-5 0,-9-11 18 16,1 11-38-16,-1-11-16 0,5 9 19 0,-5-9-39 15,0 0-18-15,8 9-34 0,-8-9-47 0,0 0-37 16,11 5-54-16,-11-5-7 15,0 0-28-15,23-5-13 0,-13 1-24 0,1-1 14 16,3-3-31-16,0 4-38 0,5-3 27 0,-2 1-15 16,2 2 47-16,3 0-24 0,-1 3-10 15,0 1 18-15,2 3 8 0,-2 1-10 16,0 3 4-16,0 2-15 0,-4 1-10 16,-3 0-71-16,-2 2-47 0,-1 0-31 0,-4 0-48 15,-1-2-112-15,-3-5-103 0,-3-5-136 0,0 0-527 16,0 0 35-16,0 0 98 0,0 0 131 15,0 0 15-15,0 0 89 0,0 0 37 0,-16-25 89 16,12 8 53-16</inkml:trace>
  <inkml:trace contextRef="#ctx0" brushRef="#br0" timeOffset="175645.2">22708 7706 1674 0,'0'0'596'0,"0"0"-48"0,0 0-75 16,0 0-81-16,14-21-98 0,-8 17-63 0,1-3-91 15,3 1-70-15,-2-1-137 0,-1-1-87 16,-7 8-214-16,19-12-375 0,-12 3 4 0,6 1 66 16,1 1 132-16,0-2 4 0,3 1 86 15</inkml:trace>
  <inkml:trace contextRef="#ctx0" brushRef="#br0" timeOffset="175977.84">23507 7446 1282 0,'-17'20'489'0,"-2"0"-31"0,-2 0-15 0,-7 10-67 0,-3 3-5 16,-1 1-15-16,0 3-21 0,4 1-17 15,0 3 2-15,1-1-26 0,4 2-5 16,2-1-17-16,5 1-6 0,4-6-16 0,5-4-4 16,2 0-31-16,3-5-53 0,3-2 27 15,2 3-28-15,4-4-12 16,4 1-1-16,-1-5-96 0,3-2-9 0,5-1-35 0,-1-3-80 16,3-4-71-16,3-2-149 15,-8-4-258-15,4-4-497 0,2-3 79 0,2-5 103 16,0 0 128-16,1-2 23 0,2-6 135 0,-1-3 13 15,-2-2 52-15,0-1 86 0</inkml:trace>
  <inkml:trace contextRef="#ctx0" brushRef="#br0" timeOffset="176415.26">23568 7703 1507 0,'0'0'540'16,"0"0"-33"-16,0 0-31 0,0 0-66 0,32-7-19 15,-21 4-43-15,-11 3-22 0,19-4-42 16,-7 1-23-16,0 0-10 0,1 1-41 0,-1-1-16 16,1 2-28-16,1-1-9 0,-14 2-1 0,21-1-51 15,-9 1-6-15,-12 0-1 0,15 0-37 16,-15 0-45-16,14 3-16 0,-14-3-11 0,0 0-1 16,7 9-9-16,-7-9-2 0,0 0 31 15,-1 16-31-15,1-16-16 0,0 0 21 16,-6 19-2-16,2-11 35 0,4-8 16 15,-5 13 5-15,2-3 7 16,3-10 24-16,0 15-19 0,0-15 27 0,0 16 7 0,0-16 2 16,5 18-23-16,-1-10 14 0,2 0-11 15,1 0-18-15,0-1 5 0,2 1 0 0,1 2-2 16,-2-3 7-16,1 1-38 0,0-1 18 0,-1 1-28 16,-3 0 12-16,1 0-10 0,-2 3-5 15,-3 0 1-15,-1-11-14 0,-8 24-5 0,2-10 21 16,-4-3-39-16,-1 3-41 0,-2-2-12 15,1-2-65-15,-5-3-9 0,2 1-27 0,-1-5-68 16,1 0-26-16,0-2-110 0,1-1-138 16,14 0-405-16,-23-4 77 0,13 2 138 15,10 2 41-15,-9-9 80 0,9 9 48 16,0-8 29-16,0 8 104 0</inkml:trace>
  <inkml:trace contextRef="#ctx0" brushRef="#br0" timeOffset="176718.52">24110 7725 1116 0,'7'-1'325'16,"-7"1"-28"-16,0 0-16 0,0 0-40 0,0 0 4 15,0 0-27-15,0 0 7 0,-35 15 3 0,24-8 0 16,-3 5 23-16,1-1 15 0,0 5-5 16,2 2-2-16,-1 3-37 0,4-2 11 15,1 3-25-15,1-1-24 0,5-1 23 0,1-2-12 0,1-2 32 0,4 0-41 16,-1-2 2-16,2-3-32 0,3-3-2 0,0-2-26 15,1-3-13-15,-10-3-7 0,22-5-21 16,-7-3 0-16,1-5-46 0,-1-2 2 0,0-3-33 16,-2-2-22-16,2-4-34 0,0-2-31 0,-3-1-51 15,1 2-46-15,-7 0-67 0,-1 2-71 16,-1 0-90-16,-4 4-171 0,0 1-318 0,2 2 92 16,-4 1 72-16,1 5 59 0,0 0 67 15,1 10 71-15,-6-12 36 0,6 12 56 16</inkml:trace>
  <inkml:trace contextRef="#ctx0" brushRef="#br0" timeOffset="177039.67">24389 7600 591 0,'24'-9'233'0,"-6"3"-13"16,-1-1-18-16,-3 4 46 15,-1-1-20-15,-3 2 18 0,-10 2-36 0,17-4-31 0,-17 4-18 0,0 0-2 16,0 0-13-16,10 10-5 0,-10-10-1 0,0 0-12 15,-20 26 5-15,11-12 29 0,-3 2-4 16,-1 4-1-16,-1 3 22 0,1 1-21 16,2 2-14-16,1 2-6 15,2-3-10-15,2-1 5 16,2-1-7-16,0-5 14 0,2-2-58 0,0 1 54 16,2-4-21-16,2-2-20 0,-2-11 10 0,8 12-28 15,-8-12 7-15,14 3 0 0,-14-3 5 16,20-12 2-16,-8 2 1 0,-1-5-18 0,2-5 3 15,-1 2-11-15,0-4-37 0,-4 1-4 16,2-1-71-16,-3-1-64 0,-1-2-86 0,-5 2-43 16,-1-2-148-16,0 6-137 0,-2-1-308 0,-1 1 38 15,-2 2 77-15,5 4 90 0,-4 1 85 16,1 3 35-16,2 1 28 0</inkml:trace>
  <inkml:trace contextRef="#ctx0" brushRef="#br0" timeOffset="177389.44">24793 7554 852 0,'10'0'317'15,"-10"0"-38"-15,14-3-15 0,-14 3-52 0,0 0 6 16,0 0-21-16,0 0-10 0,0 0 36 16,0 0-11-16,0 0 11 0,-40 6-3 15,26 4 3-15,1 2 33 0,-2 8-21 0,1 1 8 16,0 5-38-16,2 3 13 15,2-1-29 1,1 4-7-16,3 0-39 0,3-7 6 0,0 0-9 0,3-6 4 0,2-1 4 0,1-2-11 16,1-4-5-16,2-4-37 0,3-3 25 15,-9-5-43-15,17-2 2 0,-3-5 0 0,1-7 6 16,1-2-8-16,-3-1-11 0,1-3-22 16,1-4 4-16,-4 3-37 0,-1-1-19 0,-3-1-31 15,-1 1-53-15,-4-3-20 0,3 0-57 0,-4-1-33 16,-1 2-29-16,0-1-94 15,0 3-102-15,0 3-90 0,0-1-328 0,0 1 51 16,2 3 93-16,-1 4 82 0,4 0 50 0,3 7 96 16,6 2 7-16</inkml:trace>
  <inkml:trace contextRef="#ctx0" brushRef="#br0" timeOffset="177977.56">25169 7686 993 0,'0'0'355'0,"0"0"19"0,0 0-74 16,-11-1-16-16,11 1-13 0,0 0 8 0,-14 5 21 15,14-5 2-15,-12 9 7 0,5-1-12 16,-2 2 5-16,-1 3-2 0,1 1 43 15,-1 5-41-15,-2 1 15 0,1 0 11 0,3 2-18 16,-2 0-36-16,3 2 7 0,-3 0-22 0,5 0-57 31,-1-1 8-31,0 0-41 0,4 0-16 0,-2-5 1 16,4 0 5-16,0-6-95 0,4 3-64 0,0 0 0 0,3-2 0 16,4-3-59-16,0-3-146 0,3 1-41 15,2-4-48-15,0-3-136 0,1-2-144 16,4-3-485-16,4-4 112 0,-1 1 79 15,0-3 100-15,3-7 72 0,-3 3 74 0,0-3 51 16,-6 3 54-16</inkml:trace>
  <inkml:trace contextRef="#ctx0" brushRef="#br0" timeOffset="178112.56">25284 7866 1323 0,'-27'4'425'0,"12"0"-11"16,-1-1-45-16,-2 4-41 15,-3-2-26-15,-1 2-57 0,-1-1-83 0,0 0-98 0,2-4-123 0,8 0-259 0,-6-3-421 16,3-1 147-16,3 0 11 0,4-3 67 15,-1-2 53-15</inkml:trace>
  <inkml:trace contextRef="#ctx0" brushRef="#br0" timeOffset="178447.64">25208 7435 1459 0,'9'9'524'0,"2"1"-25"0,3 6-43 0,1-1-21 16,1 0-48-16,4 5-47 0,0 1-25 15,3 2-31-15,6 6 0 0,3 3-25 16,-1 1-39-16,-3-1-15 0,0 2 10 0,1 2-41 15,-5 0 5-15,0 0-31 0,-2 6 1 16,-9-7-14-16,-2-2-24 0,-5-1 1 0,0 1-32 16,-4-4-29-16,-2-1-23 15,0 0-51-15,-4-1-33 0,-3-1-62 16,-1-2-51-16,-2-3-41 0,-3-1-69 0,-1-5-113 0,1 0-94 16,-2-5-397-16,2-2 13 0,2-3 138 0,4-3 20 15,7-2 64-15,0 0 78 0,0 0 63 16</inkml:trace>
  <inkml:trace contextRef="#ctx0" brushRef="#br0" timeOffset="178810.03">25477 7281 1182 0,'0'0'553'0,"0"0"-46"0,0 0-34 16,0 0-14-16,0 0-24 0,36 16-13 15,-25-5-30-15,2 5-3 0,2 0-8 0,5 8-46 16,7 11-8-16,2 2-3 16,4 8-25-16,5 12 11 0,3 1-59 0,-1 4-21 15,-2 5-2-15,1 0-49 0,-5-2-25 16,-7 5-9-16,-5-3-19 15,-4-10-36-15,-3 0-90 0,-1-3 0 0,-5 1 0 0,-3-3 0 16,-5-10-34-16,-2-4-86 0,-3-3-62 0,-4-2 3 16,1-3-64-16,-7 0-34 0,-1-3-55 15,-4-4-91-15,2-4-112 0,-4 0-412 16,3-5 39-16,5-4 86 0,-1 0 85 0,5-3 53 16,1-3 90-16,8-4 34 0,-9 3 104 15</inkml:trace>
  <inkml:trace contextRef="#ctx0" brushRef="#br0" timeOffset="181108.98">26697 7461 1241 0,'0'0'456'0,"0"0"-42"16,0 0-37-16,0 0-17 0,0 0-47 31,0 0-9-31,0 0-9 0,0 0-29 0,0 0 21 16,-29 16-26-16,18-3 10 0,-3 3-18 15,-1 7 6-15,-4 2-52 0,-3 14 26 16,0 6 8-16,1 1-21 0,-1 1 0 0,4 4 3 16,0-1-13-16,0 0-52 0,4 2-2 0,1 0 1 0,1-2-45 0,4 2 11 15,-1-2-23-15,4-10-10 0,1-4-42 0,3-2-27 16,-1-5-11-16,4 1-33 0,1-6-28 16,-1 1-52-16,5-4-38 0,0 0-102 0,1-6-79 15,4-4-203-15,3-2-450 16,4 0 30-16,0-5 119 0,4-1 76 0,7-3 71 15,1-2 103-15,7-3 13 0,-5-4 28 0,1 0 87 16</inkml:trace>
  <inkml:trace contextRef="#ctx0" brushRef="#br0" timeOffset="181363.77">26783 8043 1351 0,'0'0'586'0,"0"0"-48"0,0 0 2 0,0 0-41 16,0 0-49-16,0 0-12 0,0 0-59 15,0 0-16-15,0 0-37 0,0 0-17 0,0 0-35 16,35 10-36-16,-22-10-20 0,-13 0-16 16,30-2-66-16,-14-1-57 0,3 0-43 0,2 1-75 15,0 1-53-15,0-2-84 16,2 0-47-16,4 0-149 0,-6 1-190 0,6-4-396 0,-1 1 103 0,-1-2 44 0,-1 0 125 15,0-5 33-15,0 2 98 0,0-5 40 0</inkml:trace>
  <inkml:trace contextRef="#ctx0" brushRef="#br0" timeOffset="181743.26">27338 7746 1090 0,'0'0'499'0,"-10"10"-43"16,5-3-24-16,-1 4-12 0,-1-1-54 15,1 2-13-15,-2 3-25 0,4 0-26 16,-2 1-36 0,1 0-35-16,3 3-29 0,0-2-20 0,0-1 4 0,2-1-22 15,0 0 0-15,2-2-39 0,0-1 6 0,4-3-27 16,1-2-42-16,-7-7-36 0,16 4 10 16,-16-4-52-16,27-8-2 0,-12-2-25 0,1-1 11 15,2-3-27-15,3-4 22 0,1 1-9 0,-2-2-5 16,-4 1 15-16,1 2 13 0,0 2 8 15,-4 0 9-15,-1 3 12 0,-2 2-9 0,-1-1-2 16,-1 4 25-16,-2 1 9 0,-6 5 19 16,0 0 16-16,0 0 21 0,0 0-21 0,4 27 10 15,-10-8 5-15,-1 3 3 16,-2 7-10-16,0 1-24 0,-3 1 34 16,4 3-5-16,-3-2-21 0,2 2-15 0,-1-3-20 15,2-1-39-15,1 1-54 0,1-7-17 0,-2-2-88 16,4-6-81-16,1 2-247 0,1-8-416 15,2-10 84-15,0 0 53 0,9 11 104 0,-9-11 63 16,0 0 74-16,36-17 49 0,-18 4 67 16</inkml:trace>
  <inkml:trace contextRef="#ctx0" brushRef="#br0" timeOffset="182045.27">27909 7727 1428 0,'0'0'414'0,"0"0"1"0,0 0-59 0,-26 36-11 0,11-22-14 15,1 2-4-15,-2 6-17 0,2 2-23 0,-1 2 15 16,2 3-85-16,-1 1 19 0,3-1-26 16,3-1-44-16,2-2 34 0,2-2-18 0,2-6-26 15,1-2 36-15,2-4-8 16,2 1-41-16,2-6-7 0,-5-7 46 0,16 7-57 16,-16-7 8-16,0 0-10 0,34-16-18 0,-16 2-15 15,-1-7 7-15,0-1-13 0,-2-3-27 16,-1-1-39-16,-3-2-36 0,-1 4-18 0,-5 0-77 15,1-3 3-15,-2 3-74 0,-5-2-49 32,-1 2-56-32,-2 2-65 0,-3-1-78 0,3 7-182 0,-1 1-311 0,1 5 86 0,0 2 97 15,4 8 71-15,-5-6 21 16,5 6 87-16,0 0 53 0</inkml:trace>
  <inkml:trace contextRef="#ctx0" brushRef="#br0" timeOffset="182349.03">28094 7774 834 0,'23'-9'333'0,"-5"3"2"16,-5 0-28-16,-2 2-2 0,1-1-26 16,-4 1-28-16,-8 4-11 0,9-5-48 0,-9 5 3 15,0 0-8-15,0 0-11 16,0 0 9-16,0 0 12 16,0 0 15-16,0 0 11 0,-38 26 30 0,28-10-17 0,-3 2 4 15,3 4-14-15,1-3-6 0,-3 6-31 16,8-3 12-16,-3 2-28 0,3-4-2 0,3-2-12 15,-2 0 2-15,2-4-2 0,2-3-3 0,-1-11-23 16,4 18 18-16,0-14-25 0,-4-4-52 16,13 1 23-16,-13-1-41 0,21-10-22 0,-10-1-47 15,3-5 28-15,-3-2-71 0,0-2 100 16,-2 1-167-16,1-4-8 0,-4 0-46 0,-1-3-53 16,-3 1-21-16,0 0-66 0,-4 0-103 15,0 1-128-15,0 4-340 16,-1 1 51-16,0 5 64 0,3 3 95 0,0 3 69 15,0 8 81-15,0 0 39 0,0 0 34 0</inkml:trace>
  <inkml:trace contextRef="#ctx0" brushRef="#br0" timeOffset="182658.62">28376 7790 683 0,'22'2'297'16,"-2"-4"-28"-16,-3 0-3 0,0-1 8 16,-4 1-49-16,-1 0 3 0,0-1 5 0,-12 3-46 15,20-4-8-15,-13 0-18 16,-7 4-18-16,9-7 11 0,-9 7-41 0,0 0-19 15,0-11-9-15,0 11 20 0,0 0 2 0,0 0-4 16,-29 0 45-16,29 0-28 0,-22 15 29 16,8 0-26-16,1 2-16 0,1 3 19 0,1 1-52 0,-1 5 15 0,3 1-25 15,1-5 13-15,4-1-10 0,0-4 40 16,3-3-38-16,-1-2 26 0,4-1-21 0,-2-11-17 16,7 12-4-16,-7-12-12 0,0 0-5 15,19-6 0-15,-19 6 18 0,19-19-26 0,-10 3 5 16,3-3-10-16,-2 1-43 0,-1-4-21 15,0-1-69-15,-4 0-34 0,-1-1-76 0,-3 1-74 16,-2 10-144-16,-1-9-391 0,2 2 61 0,-2 1 90 16,2 1 68-16,0 4 58 0,2 2 104 15,1 2 12-15</inkml:trace>
  <inkml:trace contextRef="#ctx0" brushRef="#br0" timeOffset="182973.12">28440 7317 1164 0,'25'8'481'0,"-25"-8"16"0,20 16-59 0,-7-1-16 15,3 3-51-15,1 4 16 16,10 11-49-16,-1 4-42 0,0 3 9 0,6 5-18 0,-7-1-31 0,10 13 0 0,-2 0-46 15,-9-7-1-15,5 11-24 0,-11-9-32 16,-2 0-22-16,-1-1-21 0,-4-2 15 0,-3 1-25 0,-3-11 0 16,-5-7-64-16,-3-3-13 15,0-4-64-15,-3-3 3 0,-3 0-70 0,-3-5-22 16,-1-2-47-16,1-4-18 0,-3-4-58 0,3-4-98 16,1-1-102-16,-1-2-468 0,12 0 135 15,-21-5 64-15,14-1 95 0,1 1 87 0,1-3-10 16,5 8 71-16,1-14 31 0</inkml:trace>
  <inkml:trace contextRef="#ctx0" brushRef="#br0" timeOffset="186191.19">29217 7969 965 0,'0'0'307'0,"-8"6"5"0,8-6-23 16,0 0 31-16,0 0 5 15,0 0 21-15,0 0-39 0,0 0-13 0,-6 7 13 16,6-7 6-16,0 0-19 0,0 0-33 0,0 0-25 16,0 0-21-16,0 0-21 0,12 20-7 15,-12-20-15-15,13 9 4 0,-1-1-7 0,2-1-61 16,1 0 12-16,5-4-25 0,0 1 2 16,1-1-30-16,4-2 17 0,7-1-33 0,-3-1-10 15,2-3-26-15,2 0 9 0,1-2 14 0,-2-2-28 16,-5 1 11-16,-1-1-16 15,-3-2 0-15,0-1 5 0,-3 0-7 0,-2 0 7 16,-3-2-36-16,-3 3 1 0,-3 1-1 0,-5-3-12 16,-1 1 22-16,-3-1-43 0,0 12 16 15,-7-19-13-15,-2 11-26 0,-1 2 33 0,0 1 0 16,-4 4 16-16,-1 2-23 0,-5 5 7 16,0 2 13-16,-7 8 26 0,2 4 10 0,-5 8 28 15,-1 3 13-15,1 3-25 0,2-1 19 0,3 3-24 16,8-5 19-16,1-1 32 0,3-3-21 15,3-2-10-15,4-1 20 0,1-2-15 0,4-3 15 16,2-2-13-16,4 0-30 0,3-6-21 0,2 2-61 16,3-6-23-16,3-4-31 0,4 1-36 0,2-5-74 15,2-2-103-15,2 4-143 0,7-11-391 0,4 1 43 16,11-6 85-16,-7 3 99 0,8-2 39 16,-5-3 64-16,1-1 56 0</inkml:trace>
  <inkml:trace contextRef="#ctx0" brushRef="#br0" timeOffset="186675.61">29987 7714 1261 0,'-12'1'418'0,"12"-1"-19"15,0 0-48-15,0 0 33 0,0 0-31 16,0 0-5-16,0 0-23 0,0 0-2 0,0 0 17 15,0 0-2-15,-13 1-31 0,13-1 21 16,0 0 22-16,0 0 11 0,0 0 31 0,0 0-21 16,0 0-20-16,0 0-49 0,0 0-23 0,0 0-59 15,0 0-130-15,0 0-90 0,0 0 0 16,44-9 0-16,-32 5 0 0,1 3 0 0,2 0 0 16,3-2 0-16,1 0 0 0,1 1 0 15,1-1 0-15,3-1 0 0,-1 4 0 16,0-1 0-16,1 0 0 0,0 0 0 0,0 0-82 15,-4-3-400-15,1 4-186 0,-2-1-440 16,0-2 99-16,1-1 172 0,-1-1 13 0,0 0 87 16,-1-2 82-16,-1-1 58 0,0 1 101 0,-4-1 9 15</inkml:trace>
  <inkml:trace contextRef="#ctx0" brushRef="#br0" timeOffset="187232.91">30655 7308 1113 0,'0'0'374'0,"0"0"-34"16,0 0-10-16,0 0-33 0,-19 21-2 16,12-14-4-16,-1 2-14 0,0 0-3 0,1 1-26 15,0-2-25-15,-3 3 22 0,3 2-32 0,-1 0 15 16,2-2-13-16,-1 1 15 0,3-3-35 15,1 2-21-15,0-1-16 0,3-10-24 0,-3 16-27 16,3-16-15-16,5 13-112 0,-5-13-47 16,11 8-66-16,-11-8-41 0,17 0-59 15,-17 0-59-15,27-13-71 0,-12 5 89 0,1 0-5 16,5-3 54-16,-4 1 12 0,1-3 37 16,1 5 89-16,-2-2 63 0,-3 2 63 0,0 0 61 15,-1 0 10-15,-2 2 48 0,-1 1-47 0,-2 0 1 16,-8 5-2-16,13-4 8 0,-13 4 33 15,0 0-5-15,0 0 2 0,0 0 24 0,-3 25-6 16,3-25-17-16,-11 29-11 0,4-8 59 16,-3 0-54-16,-3 5-38 0,3 0-10 0,-1 3 10 15,3-3-18-15,0-2-28 0,3 1-8 0,0-2-74 16,0-1-38-16,4-3-70 0,-1-6-94 16,1-1-169-16,1-12-418 0,8 18-50 0,-4-13 63 15,-4-5 36-15,16 1 121 0,-16-1 125 0,28-12 66 16,-8 0-20-16</inkml:trace>
  <inkml:trace contextRef="#ctx0" brushRef="#br0" timeOffset="187515.17">31167 7362 970 0,'0'0'325'0,"0"0"-13"16,0 0-7-16,-39 14-8 0,21-2-16 0,0 0-17 15,-3 6 7-15,2 3-28 0,0-1 18 16,1 3-38-16,2 2 7 0,1-1-48 15,2 2 0-15,3-6 12 0,3 1 14 0,3-5-37 16,1-4 26-16,1 2-28 0,4-3-7 16,-2-11-9-16,8 10-33 0,-8-10-17 0,14 3-6 15,-14-3-25-15,23-7 15 0,-9-1-13 0,-1-1-23 16,4-3 29-16,-1-3-22 0,-2 0-14 16,-2-4-11-16,2 4 6 0,-4-1-70 0,-1 1 13 15,-3 0-107-15,-1-2-19 16,-2 1-66-16,-3 1-51 0,-3-2-95 0,-1-7-43 0,0 13-494 15,1 2 84-15,-1 2 54 0,4 7 87 0,-3-11 59 16,3 11 109-16,0 0-1 0</inkml:trace>
  <inkml:trace contextRef="#ctx0" brushRef="#br0" timeOffset="187796.46">31254 7391 982 0,'21'-6'285'0,"-1"1"24"0,-2-3-48 15,-4 2 21-15,0-1-41 0,-1 2 2 16,-3 1-3-16,1-1-37 0,-2 1-17 15,-9 4-29-15,10-6-12 0,-10 6-17 0,0 0-23 16,0 0 21-16,0 0-32 0,0 0 40 16,0 0-37-16,-28 17 8 0,16-5 5 0,1 0 28 15,-2 3-2-15,0 3-18 0,2 1 33 16,0 2-36-16,2 0-23 0,2 1 0 16,0 0-15-16,3-5 33 0,1 0 15 0,2-3-35 0,2-2-16 15,-1-1 13-15,0-11-19 16,10 16-18-16,-10-16-37 0,11 6-18 0,-11-6-47 0,20-4-24 15,-7-3-50-15,0-4-56 0,2-4-56 16,1-2-89-16,2-5-52 0,3-2-49 16,9-9-35-16,-9 4-310 0,-3 5 67 0,5 2 114 15,-6 0 65-15,4 3 15 0,0 1 21 16</inkml:trace>
  <inkml:trace contextRef="#ctx0" brushRef="#br0" timeOffset="188046.44">31737 7241 470 0,'14'1'221'0,"-14"-1"-19"16,0 0 23-16,6 10-33 0,-6-10-5 0,0 0-18 15,-12 20-16-15,1-9 9 0,0-3-29 0,-3 7 2 16,-5-3-22-16,3 2 5 0,-3 0 7 16,2 2 8-16,-1 3 26 0,-2 3-3 15,4 0-12-15,1 1-6 0,3-4-13 0,1 0 36 16,4-3 8-16,0 0 64 0,3-3-46 16,2-3-23-16,1-2-3 0,1-8-5 0,0 0-15 15,0 0-13-15,0 0-23 0,0 0 0 16,30-14-26-16,-20 0 16 0,1-1-33 0,2-5-27 15,-5-2-35-15,5-6-48 0,0 1-44 16,-3-2-77-16,-5 3-113 0,0 8-122 0,3-7-436 16,-4 0 149-16,2 1 31 0,2 3 96 0,1 1 22 15,-1 6 68-15,-1 0 29 0</inkml:trace>
  <inkml:trace contextRef="#ctx0" brushRef="#br0" timeOffset="188343.29">32090 7040 1533 0,'13'-1'407'0,"-13"1"-23"16,0 0-31-16,0 0-56 0,-3 21-18 16,3-21-31-16,-17 29-5 0,5-11-25 0,-3 1-24 15,-1 4 4-15,-1 2-24 0,-2 0 7 16,4 2-37-16,-2-1-37 0,2 1 29 0,0 2-3 15,4-2-5-15,-2-1 8 0,5 2 9 16,3-4-14-16,1-2-23 0,3 0 22 16,3-4-4-16,1 0-1 0,2 0-2 0,5 1-31 15,1-4 8-15,2 1-31 0,0-3-31 0,2-5-61 16,3-1-56-16,-1-3-113 0,0-4-100 16,7-3-233-16,-7-4-455 0,6-1 133 0,3-5 53 15,1-1 70-15,-4-5 89 0,2-2 64 16,-2-1 80-16,-1 2-6 0</inkml:trace>
  <inkml:trace contextRef="#ctx0" brushRef="#br0" timeOffset="188485.25">32205 7289 1259 0,'-17'12'389'0,"3"-5"-51"0,-3 0-36 16,3-1-26-16,-2 0-15 0,-1 0-43 0,-1-3-49 15,-3 1-67-15,-2-3-45 0,0 0-80 0,-2-3-80 16,-2-2-120-16,0-3-96 0,1-1-378 15,3 0 80-15,0-1 59 0,1 0 36 0</inkml:trace>
  <inkml:trace contextRef="#ctx0" brushRef="#br0" timeOffset="200493.88">1529 9747 1005 0,'0'0'377'0,"0"0"-6"0,0 0-15 0,35-4 10 15,-35 4 5-15,17 0-41 0,-17 0-23 0,17 1 0 16,-17-1-25-16,20-1-8 0,-20 1-28 15,16 0-13-15,-16 0-42 0,16-1 12 0,-16 1-34 16,13-3-31-16,-13 3 5 0,12-6-22 16,-12 6-24-16,4-11-5 0,-4 11-26 15,0-12 27-15,0 12-11 0,-7-13-26 0,-2 5 0 16,-2 2 24-16,-3-1-65 16,-3 3 16-16,-4 1-11 0,-2 3-5 0,-6 1 29 15,0 4 2-15,-7 3-13 0,0 2-10 0,-8 7 5 0,0 1-17 16,2 2 7-16,4 2 10 0,1 2-15 0,10-1 5 15,6-2 33-15,2 2-28 0,2 0 5 0,5-1-28 0,5-3-13 16,1 0 16-16,6-2-11 16,4 0 36-16,5-3-25 0,5 1 22 0,6-5 3 15,2-4-5-15,7-4-2 0,1-2-6 16,8-5 26 0,0-4-5-16,10-7-5 0,-2-3-6 0,-2-4 9 0,-1-4-1 0,-4-1 8 0,-4-6-36 15,-2 1 5-15,-4-4-12 0,-2-3 7 16,-5 4 8-16,2 1-52 0,-7 5 29 0,-6 5-8 15,-2 4 23-15,0 2 23 0,-4 3-38 0,-3 4-21 16,-2 3 24-16,0 9-3 0,0 0-16 0,-10-9 39 16,10 9-34-16,0 0 49 0,-32 27-33 0,15-4 49 15,-8 10-42-15,1 3 11 16,2 3-5-16,1 1-13 0,2 1 20 0,6-7 3 16,3-6 8-1,3-2-67-15,4-3 41 16,3-5-54-16,3 0-23 0,6-4-64 0,2-5-35 0,0-2-180 15,3-4-189-15,-1-4-477 0,9-2 114 0,5-4 132 16,3-4 64-16,2-3 55 0,11-7 60 16,-2-5 65-16,-2-4 56 0</inkml:trace>
  <inkml:trace contextRef="#ctx0" brushRef="#br0" timeOffset="200829.07">2072 9270 1807 0,'0'0'563'0,"-9"23"-33"16,9-23-49-16,0 21-18 0,0-7-20 0,-3 5-57 0,-1 6-37 0,0 4-19 16,-4 7-49-16,-1 15-35 0,-1 1-6 15,-3 1 1-15,2 2-41 0,1 1 20 0,-1-2-30 16,4-2-27-16,0 1 6 0,2-3 26 0,2-12-11 16,3-5-7-16,2-4 33 0,1-4-87 15,2-3-123-15,4-3 0 0,5-5 0 16,3-7 0-16,4-3 0 0,2-7 0 0,9-6 0 15,12-14 0-15,1-8 0 0,6-13 0 16,-1-3 0-16,-2-8 0 0,-2-3 0 0,-6-3 0 16,-4 2 0-16,-8 13 0 15,-3-2 0-15,-2 4 0 16,-6 5-21-16,-2 9-340 0,-6 6-41 0,-3 6-120 0,-2 4-113 0,1 5-217 16,-2 1-82-16,-3 8 117 0,0 0 88 15,0 0 66-15,0 0 56 0,0 0 59 0,17 20 57 16,-10-5 102-16</inkml:trace>
  <inkml:trace contextRef="#ctx0" brushRef="#br0" timeOffset="201113.86">2774 9945 1162 0,'6'5'478'0,"-6"-5"-55"0,8 6-50 15,-8-6-19-15,0 0-42 0,0 0-28 0,0 0-41 16,-28 8 16-16,10-5-47 0,-3 0-7 0,-2 2-36 15,-4 2-16-15,-1 0 42 0,-3 2-29 16,-1 1 11-16,1 2-34 0,2 2 3 0,0 1 8 16,4 0-3-16,1 2 13 0,7-2-24 0,2 0-1 15,3 0-6-15,5 1-23 0,2-1 10 16,5-3-30-16,5 0-3 0,4 3-23 0,5-3-34 16,6 0-40-16,6 2-51 0,3-4-16 15,3 0-41-15,2-1-71 0,0-3-90 0,-4-1-151 16,1 2-90-16,-2-5-332 0,3 1 30 15,-3 0 100-15,-1 1 103 0,1 0 30 0,-7-2 85 0,0 2 43 0,-1-3 11 16</inkml:trace>
  <inkml:trace contextRef="#ctx0" brushRef="#br0" timeOffset="201340.87">2829 10369 1325 0,'-21'-2'402'0,"-6"-1"-13"0,-11-1-43 16,-20-3 12-16,-7 1-71 16,-3-2-29-16,-4 0-25 0,-13-1-25 0,11 0-14 15,0 0-12-15,0 4-13 0,0-1-31 0,0 3-74 16,-2-1-38-16,1 3-26 0,4 1-105 0,-4 1-120 16,3 3-167-16,0 2-348 0,9-2 57 15,2 7 68-15,18-3 60 0,8 1 89 0,8-1 10 16</inkml:trace>
  <inkml:trace contextRef="#ctx0" brushRef="#br0" timeOffset="201825.02">1597 10776 1384 0,'22'9'497'15,"-6"-2"-6"-15,-2-3-17 0,-6 0-70 0,0-3-56 16,-8-1 13-16,0 0-61 0,0 0-52 0,0 0-5 15,0 0-51-15,0 0 54 0,-29-13-105 16,11 9 30-16,-3 0-43 0,-5 2 10 0,-3 0-22 16,-5 5-11-16,-4 2-6 0,-1 5-4 0,-10 6 25 15,2 3-38-15,6 3-23 16,3 2 31-16,9-3-49 0,7-3 36 0,4 2-44 0,4-3 13 16,5-1-5-16,3-3-10 0,5-2-3 15,1-11 15-15,10 16 29 0,1-13-67 16,11-3 49-16,3-2-21 0,13-6-25 0,16-7 15 0,2-5-5 0,0-3-3 15,7-9-15-15,1-2 5 0,-9-1 21 0,-12 2-21 16,-1 3 21-16,-4-2-47 0,-4-1 36 16,1-1-17-16,-5 1-11 0,-3 1 16 0,-6 4 20 15,-1 7-3-15,-9 3-7 0,3 1-36 0,-3 4 66 16,-2 1-48-16,-2 4-8 0,-2 0-15 16,-5 8 67-16,0 0-37 0,0 0-9 15,0 0 7-15,0 0 12 0,-39 26-9 0,23-6 17 16,-5 3 9-16,-5 13-9 0,3 1-35 15,-3 0 17-15,3-1-2 0,7-6 18 16,5-6 3-16,5-2-1 16,1-3 3-16,5-1-20 0,3-1-8 0,3-2-41 0,7 0-8 15,7-5-107-15,4-1-98 0,4-7-197 16,6-1-560-16,1-1 64 0,23-6 92 0,1 1 128 16,-1-3 48-16,-12-1 70 0,6-2 43 15,-2-3 59-15,-10 3 105 0</inkml:trace>
  <inkml:trace contextRef="#ctx0" brushRef="#br0" timeOffset="202079.86">2487 10493 1144 0,'0'0'471'0,"-18"5"-23"15,18-5 17-15,-13 7-40 0,3 1-36 16,-1-1 3-16,0 4-28 0,-5 4-6 0,3 0-25 15,-6 7-8-15,1 2-41 0,2 0 28 16,-3 3-35-16,-3 8-6 0,3 5-51 16,4-9-18-16,2-3 3 0,2-1-33 0,3-3-14 15,3-3 1-15,4 0-62 0,1-2-2 0,6-1-95 16,3 1-46-16,4-6-33 0,5 1-103 0,5-7-131 16,1-3-206-16,1-4-536 0,7 1 72 15,6-6 151-15,2-2 59 0,-3-1 116 16,2-1-22-16,-4-1 96 0,-2-5 68 0</inkml:trace>
  <inkml:trace contextRef="#ctx0" brushRef="#br0" timeOffset="202244.19">2601 10634 1259 0,'-26'4'435'0,"0"-1"-28"16,1 0-18-16,1 1-66 0,0-2-21 0,-2 1 5 16,-3-1-100-16,0 1-40 0,3-4-78 15,-4-1-76-15,2-3-95 0,-1-1-171 0,7-3-62 16,1-1-399-16,7 0 56 0,5 0 59 15,6-1 59-15,6 0 53 16</inkml:trace>
  <inkml:trace contextRef="#ctx0" brushRef="#br0" timeOffset="202595.74">3704 9733 1354 0,'0'0'463'16,"-35"15"-38"-16,18-3-8 0,-4 6-43 15,-5 3-11-15,-6 11-27 0,-1 2-17 0,1 4-22 16,1 2-12-16,-2 2-1 16,6 1-57-16,1 4 19 0,2 2-33 0,2 0-25 15,2 2-5-15,4-2-40 0,4 0-28 0,5-10-7 0,4-2-34 16,3-9-36-16,0 0-14 0,7-2-68 16,-1-3-81-16,4-2-37 0,3-4-66 15,2-5-143-15,4-1-141 0,0-6-366 16,1-2 98-16,6-3 60 0,5 0 91 0,0-4 81 0,7-3 49 0,1 0 7 0,-2-3 155 15</inkml:trace>
  <inkml:trace contextRef="#ctx0" brushRef="#br0" timeOffset="202944.48">3868 10183 1177 0,'-31'10'374'0,"3"3"-26"0,4-1-36 0,-2 3 3 0,1 1-36 0,0 5 15 15,2-1-30-15,2 1-3 16,1 1-20-16,7-4 7 0,2 1-25 0,3-3 10 16,5 1-36-16,3-5-23 0,5 1 30 0,8-2-14 15,0-3-21-15,8-4-34 0,3-1 17 16,5-3-50-16,3-4 5 0,3-2-20 0,0-3-2 15,-2-3-3-15,11-7-26 0,-9 1 13 16,-9 1-23-16,-1-2-48 0,-5-1-37 0,-6 1-40 16,-3 1-44-16,-5-5-46 0,-3 4-59 15,-3-1-66-15,-5-7-105 16,0 4-121-16,-5 2-317 0,0 1 61 0,1 3 60 16,0 2 117-16,4 3 18 0,3 1 87 0,-1 4 7 15</inkml:trace>
  <inkml:trace contextRef="#ctx0" brushRef="#br0" timeOffset="203309.77">4121 9820 1203 0,'-7'-3'514'0,"7"3"-20"0,0 0-31 16,0 0-10-16,0 0-23 0,0 0-33 16,0 0-5-16,1 26-49 0,-1-26-3 0,10 25-10 15,-1-7-38-15,2 4 5 0,-1 4-28 16,3 4-34-16,7 10-14 0,-5 3-24 16,5 2 13-16,1 1-62 0,-1 4 11 0,1 0-1 15,-3 0-42-15,0 1-19 0,-2-2-2 16,-3-1-3-16,-2-3-33 0,-2-7-8 0,-3-4-18 15,-3-8-20-15,-2-1-31 16,-1-3-61-16,1 0-42 16,-5-3-40-16,0-3-33 0,-3-1-19 0,-2-6-48 0,-2-5-41 0,1-2-110 15,-4-2-151-15,14 0-387 0,-23-14 100 16,15 6 126-16,4-4 28 0,1 2 135 16,3-1-30-16,3-4 48 0,2-2 59 0</inkml:trace>
  <inkml:trace contextRef="#ctx0" brushRef="#br0" timeOffset="203658.39">4902 10123 1215 0,'0'0'556'0,"0"0"-75"16,0 0-28-16,0 0-10 16,0 0-31-16,0 0-51 0,38-4-44 0,-21 4-25 15,4 1-26-15,0 1-43 0,10-1-3 0,0-1-25 16,10 2-47-16,2-1-45 0,2-1-57 0,1 2-39 0,21-1-50 0,-12-1-60 15,-10 0-12-15,0 0-84 0,-3 0-139 16,-8 3-85-16,-5 0-327 0,-3 1 5 16,-5 0 65-16,-4 1 99 0,-2 1 7 0,-6 1 116 15,-2-1-3-15</inkml:trace>
  <inkml:trace contextRef="#ctx0" brushRef="#br0" timeOffset="203896.62">5060 10343 1802 0,'-3'7'652'0,"3"-7"-7"15,0 0-15-15,0 14-93 0,0-14-7 0,0 0-82 16,11 10-10-16,-11-10-44 0,14 4-41 0,-14-4-61 16,24 1 0-16,-9-2-95 0,1-1 13 15,5 0-67-15,0 0-25 0,1-1-56 0,2 1-29 16,-2-1-36-16,1 0-35 0,0 0-54 15,-2 3-123-15,-1-3-18 0,1 1-31 16,-1 2-66-16,-4-2-23 0,0 1-198 0,2 1-406 16,0 1 115-16,-1 1 64 0,4-1 79 15,-1 0 51-15,1 1 88 0,2-2 86 16,-1 0-22-16</inkml:trace>
  <inkml:trace contextRef="#ctx0" brushRef="#br0" timeOffset="-198679.29">6383 10363 1333 0,'-6'9'502'0,"6"-9"-39"0,0 0-20 0,0 0-18 16,-3 8-5-16,3-8-36 16,0 0-24-16,0 0-45 0,0 0 18 0,0 0-33 15,0 0 12-15,0 0-10 0,0 0 8 0,0 0-21 16,0 0-18-16,29-1-15 0,-29 1-36 16,0 0 3-16,25-4-57 0,-12 4-35 0,1-1 61 15,4 1-74-15,5-1 5 0,4 2-123 16,4-1 0-16,1 0 0 0,2 1 0 15,0 2 0-15,-3 0 0 0,0 1 0 0,-1 0 0 0,0 0 0 16,-3 1 0-16,-1 0-98 0,0 0-188 16,-3 0-124-16,-4 1-266 0,2-2-355 15,-1-3 66-15,2 1 143 0,0-3 62 0,0-1 97 16,4-2 15-16,1-1 62 0,0-2 105 16,-3-3-3-16</inkml:trace>
  <inkml:trace contextRef="#ctx0" brushRef="#br0" timeOffset="-198179.3">7422 10054 1210 0,'0'0'435'0,"13"-4"-43"0,-13 4-23 16,12-3 15-16,-12 3-62 0,10-3-17 15,-10 3-26-15,0 0-11 0,13-2-29 16,-13 2 1-16,0 0 1 0,0 0 2 0,0 0-13 15,0 0 13-15,0 0-2 0,-10 28-5 16,4-15 14-16,-1 1-19 0,-4 3 20 0,2 1-44 16,1 1 0-16,-2 3-2 0,0-1 10 15,2 2-23-15,-1-1 31 0,2 0-52 0,2 0-15 16,0-1-150-16,2-3-6 0,2-1 0 16,2-3 0-16,2-2 0 0,3 1 0 0,5-3 0 15,3-2 0-15,6-5 0 0,1-1 0 0,3-3 0 16,9-2 0-16,5-4 0 0,0-2 0 15,9-7 0-15,-1-2 0 0,-3-1-29 16,-9 1-209-16,-4 2-15 0,-5 0-6 0,2-1 24 16,-5 0-16-16,-5 2 46 0,-1 0-20 0,-2 1 38 15,-3 0 11-15,-2 2 9 0,-1-1 29 16,-2 3 15-16,1-1 3 0,-3 3 63 0,0-1-30 16,-4 9 57-16,5-13 12 0,-5 13 46 15,0 0 49-15,0 0 40 0,0 0 17 0,0 0-1 16,-24 24 36-16,14-5 12 0,-4 9-7 0,-5 10 8 15,1 3 8-15,-2 2-47 0,3 3 16 16,-1-1-37-16,2 1 9 0,1-1-77 16,2 0-59-16,-1-2-82 0,1-9-77 0,3-7-90 15,3-6-55-15,2-6-103 0,9-2-190 16,-4-7-281-16,0-6 28 0,0 0 102 0,21-4 88 16,-3-7 43-16,6-6 66 0,12-10 70 0,-1-5 41 15</inkml:trace>
  <inkml:trace contextRef="#ctx0" brushRef="#br0" timeOffset="-197835.12">8256 10097 1236 0,'8'-8'471'16,"-8"8"-36"-16,0 0-43 0,0 0-11 16,0 0-53-16,0 0-37 0,0 0-35 0,0 0-12 15,-29 33 1-15,13-17-35 0,-5 6-18 0,-6 10 3 16,-1 0-14-16,1 4-4 15,1 0-23-15,2 2-1 0,2 1 8 0,3 1-25 16,5-5-5-16,6-5-9 0,0 0 32 0,7-5-16 16,2-4 8-16,2-2-38 0,4-3 25 15,4-4-13-15,2-3-15 0,5-5-5 0,3-7-13 16,3-3-20-16,7-6 4 0,10-11-27 0,0-5 9 16,3-3-4-16,-5-5 2 0,-3 3-17 15,-2-5-19-15,-5 2-2 0,-2-2-34 0,-3 2-2 16,-4-1-41-16,-9 4-13 0,-5 5-25 15,-3 2-23-15,-5 0-49 0,-2 4-62 0,-3 0-61 16,-6 4-41-16,-1 3-74 0,-4 4 8 16,-1 8-54-16,1 1-392 0,-1 5 87 15,0 1 51-15,1 3 121 0,3 3 2 0,0 3 116 16,5-1 9-16</inkml:trace>
  <inkml:trace contextRef="#ctx0" brushRef="#br0" timeOffset="-197490.23">8851 10064 1016 0,'30'-17'402'0,"-6"3"-42"16,-5 3 19-16,-5 2-79 0,-1 2 7 15,-4 0-41-15,-4 1-41 0,-5 6-10 0,0 0-2 16,0 0 17-16,0 0 19 0,0 0-34 0,-44 13 20 16,20 3 3-16,-12 11-10 0,-5 6 2 15,3 4-35-15,1 2 12 0,4 3 26 16,4 2-23-16,3 1-8 0,7-3-20 0,4 1-11 15,7-9 3-15,5-6 34 0,1-6 2 16,7-4-8-16,0-2-13 0,5-7-53 0,3-2-8 16,0-7 8-16,6-3-49 15,3-5-74-15,6-9-13 0,7-10 0 0,2-7 0 0,-2-4 0 16,-2-1 0-16,-2-3 0 0,-4-1 0 0,-6-1 0 16,-1 0 0-16,-5 1-198 0,-8 9-81 15,-4 2-41-15,-3 5-40 0,-3 2-35 0,-2 1-99 16,-5 3-66-16,10 6 7 0,-11 2-261 15,-3 3 31-15,2 5 56 0,2 3 107 0,-1 2 60 16,11 0 66-16,-17 11 12 0,10-1 50 16</inkml:trace>
  <inkml:trace contextRef="#ctx0" brushRef="#br0" timeOffset="-197161.85">9357 10042 1059 0,'39'-17'364'0,"-6"3"15"16,-6 3-44-16,-5 0-28 0,-3 3-10 0,-2-1-64 15,-6 1-3-15,-3 1-45 0,-5 0 9 16,-3 7-25-16,0 0 0 0,-22-11-18 0,3 11 15 16,-7 5 31-16,-8 4-10 0,-13 11 8 15,-1 5-8-15,3 6 20 0,-6 15 3 0,7 5 5 16,5 4 0-16,7 3-3 0,12-8 9 16,6 1-32-16,4 1-25 0,8-11 18 0,3-6 15 15,5-3 15-15,4-3-66 0,5-4 48 16,2-9-76-16,3-3 23 0,4-7-23 0,0-6-11 15,5-5 32-15,5-7-139 0,10-9 0 16,0-6 0-16,-1-5 0 0,-7-5 0 0,0-1 0 16,-4-3 0-16,-5 1 0 0,-4 0 0 0,-7 0 0 15,-4 4 0-15,-5 5 0 0,-4 3-67 16,-2 0-143-16,-4 2-43 0,1 0-24 0,-3 1-76 16,-3 3-34-16,0 3-155 0,-1 5-408 15,3 5 39-15,2 0 102 0,4 9 113 16,-3-10 56-16,3 10 67 0,0 0 2 0,31 0 97 15,-9 3 31-15</inkml:trace>
  <inkml:trace contextRef="#ctx0" brushRef="#br0" timeOffset="-196630.61">10444 10015 1149 0,'0'0'402'0,"0"0"-31"0,-15 0-5 15,15 0-3-15,0 0 14 0,-16 3-9 16,16-3-12-16,-10 6-8 0,10-6 41 0,-13 12-7 16,9-2-9-16,-2 1 1 0,2 2-3 0,-3 10-18 15,-3 6-7-15,7-2-41 16,-2 8-26-16,-4 16-13 0,5 2-31 0,-3-1-86 0,3-2 40 16,-2-1-109-16,3-7-80 0,-1-8 0 0,-1-1 0 15,3-7 0-15,-1-6 0 16,0-1-200-16,0-7-174 0,0-3-81 0,3-9-185 15,-8 2-412-15,8-2 99 0,0 0 106 0,-7-31 61 16,5 11 123-16,1-5 23 0,-2-9 98 16,-2 1-39-16</inkml:trace>
  <inkml:trace contextRef="#ctx0" brushRef="#br0" timeOffset="-196171.22">10215 10057 1863 0,'18'-8'642'0,"2"3"-43"0,0 0-5 16,-2 0-74-16,2 2-49 0,4-4-59 0,0 1-33 15,3-4-21-15,5 1-74 0,1-2-30 0,15-4 4 16,-3-2-40-16,2 1-8 16,-2 0-36-16,-6 5-3 0,-6 1-2 0,-9 2-31 0,-1 2-20 15,-4 2-44-15,-6 2 8 0,0 3-36 0,-13-1 6 16,13 6-29-16,-13-6 25 0,-2 18-14 16,2-18-34-16,-15 28 0 0,2-10 0 0,-3 4 0 15,-2 0 0-15,0 0 0 0,1 2 0 16,-3-1 0-16,3-1 0 0,2 3 0 15,0-3 0-15,1-1 0 0,3-4 0 0,4-1 0 16,0 0 0-16,1-2 0 0,5-1 0 16,2 0 0-16,-1-13 0 0,7 24 0 0,3-13 0 15,1 1 0-15,6 0 0 0,2 0 0 0,5-1 0 16,4 1 0-16,0 2 0 0,2 0 0 0,-2-1 0 0,-1 2 0 0,-6-3 0 31,-2 0 0-31,-5 2 0 0,-3 0 0 0,-5 2 0 16,-5 3 0-16,-4-1 0 0,-5 6 0 15,-9 1 0-15,-11 6 0 0,-5-2 0 0,3-6 0 16,2-6 0-16,-10 6 0 0,4-8 0 16,1-3 0-16,1-1 0 0,-1 0 0 0,1-4 0 15,5-1 0-15,0 0 0 0,5-3-31 0,3-1-445 16,1-1-95-16,6-2-64 0,12 1-420 16,-13-2 88-16,13 2 97 0,0 0 79 15,0 0 112-15,25-18 60 0,-8 11 46 0,6-4 50 0</inkml:trace>
  <inkml:trace contextRef="#ctx0" brushRef="#br0" timeOffset="-196002.28">10798 10624 975 0,'31'2'468'0,"-8"5"-58"0,-3 1 2 16,-6 2 20-16,-1 3-19 0,-5 4-4 16,1 5 6-16,-5 1 33 0,-1 4-21 0,-3 1-30 15,-6 8-3-15,1 1-28 0,-5 10-48 16,-2-1-19-16,-2-4-40 0,0-1-47 0,0-6 13 16,1-6-58-16,1-1-37 0,-3-2-68 0,0-2-116 15,1-5-72-15,-2-3-107 0,-1-4-197 0,2-3-614 16,5-4 43-16,3-3 123 15,7-2 103-15,0 0 94 0,0 0 43 0,0 0 63 16,31-34 60-16,3 7 24 16</inkml:trace>
  <inkml:trace contextRef="#ctx0" brushRef="#br0" timeOffset="-189944.25">11936 9926 918 0,'0'0'349'0,"0"0"6"0,0 0-50 15,-3-8-3-15,3 8-31 0,0 0-17 0,0 0-6 16,0 0-7-16,0 0-29 16,0 0 11-16,0 0 5 0,0 0-8 0,0 0-8 15,0 0-10-15,0 0-5 0,0 0-5 0,0 0-2 16,0 0 2-16,0 0-5 0,0 0-6 16,0 0-1-16,-8 31 14 0,5-13 1 15,-1 3-8-15,0 2-3 0,-2 10 13 0,-1 1 10 16,3 1-25-16,0 2-5 15,-2 1-31-15,2-1-11 0,1 2-35 0,-2-3-23 16,3 2-62-16,-1-2-99 0,2 0-95 0,-2-2-111 16,1-5-124-16,11 2-214 0,-12-7-383 15,7-5 95-15,2-5 74 0,2 0 107 0,4-6 75 16,0-3 51-16,5-4 51 0,1-5 56 0,1-1 80 16</inkml:trace>
  <inkml:trace contextRef="#ctx0" brushRef="#br0" timeOffset="-189748.6">12209 10274 1607 0,'0'0'568'0,"3"-13"-38"0,-3 13-21 16,0 0-53-16,0 0-31 15,-16 2-51-15,16-2-11 0,-18-2-33 0,5 2-25 16,-5-1-49-16,-2-1-41 0,-2 0-44 0,-6-3-55 16,-3 2-24-16,-7-2-85 0,3 1-47 15,-2-1-58-15,2 2-66 0,-2-2-84 0,3-1 0 16,3 3-274-16,3-3-331 0,9 3 34 0,1-4 79 15,9 3 131-15,4-3 44 0,5 7 19 16,0 0 52-16</inkml:trace>
  <inkml:trace contextRef="#ctx0" brushRef="#br0" timeOffset="-189173.85">12839 9813 1246 0,'0'0'540'0,"9"-6"13"0,-9 6-28 0,0 0 33 16,0 0-26-16,0 0 24 0,11-4-60 0,-11 4-2 0,0 0-15 15,18-4-77-15,-9 2-23 16,5-1-108-16,1 1 31 0,1-1-18 0,2-2-61 16,4 2-29-16,5-3-43 0,0 3-145 0,1-1-6 15,1 0 0-15,0 1 0 0,2 2 0 16,-3 1 0-16,-2 0 0 0,-1 0 0 0,-1 1 0 16,-3 3 0-16,-2 1 0 0,-4 3 0 0,-5 0 0 15,-5 3 0-15,-3 0 0 16,-2-11 0-16,-7 27 0 0,-3-11 0 0,-2 2 0 15,-1-2 0-15,-3 0 0 0,0 0 0 0,-2-1 0 0,0-2 0 0,4 0 0 16,-1 2 0-16,1-4 0 0,1-1 0 0,2 0 0 16,1 0 0-16,2-2 0 0,3 1 0 0,3-1 0 15,2-8 0-15,0 17 0 0,0-17 0 16,18 16 0-16,-6-7 0 0,5-2 0 0,1 1 0 16,3 2 0-16,1-2 0 0,3 0 0 15,-3 2 0-15,1 0 0 0,-3-2 0 0,-2 3 0 16,-3 2 0-16,-3-1 0 0,-5 2 0 0,-1 0 0 15,-2 3 0 1,-6-1 0-16,-2 1 0 16,-5 2 0-16,-3-1 0 0,-1-1 0 0,-3-2 0 0,-3-1 0 0,0-4 0 15,0-2 0-15,-6-3-280 0,2-2-96 16,2-1-64-16,2-4-100 0,-2-1-87 16,4-2-333-16,3-3 74 0,1-2 111 0,7-2 53 0,4 2 69 15,6-7 62-15,0 1 53 0,5-6 103 16</inkml:trace>
  <inkml:trace contextRef="#ctx0" brushRef="#br0" timeOffset="-188871.95">13710 9835 1087 0,'19'-6'517'0,"-4"2"-81"0,-5 2-35 16,-10 2-58-16,6-3-28 0,-6 3-25 0,0 0-17 0,0 0 4 0,-29 19-6 16,8-8-23-16,-4 4-7 0,-2 3 2 0,-9 9 18 15,1 3 0-15,3 4-20 0,3 2-5 16,4 1-4-16,6 0 24 0,5-2-30 0,7-4 14 15,3-3-17-15,4 0 5 0,4-3-13 0,5-3-23 16,2-3-23-16,2-5 18 0,2-3-105 16,2-8-82-16,3-2 0 0,3-5 0 0,3-12 0 15,11-8 0-15,-3-8 0 0,-1-1 0 16,-4-6 0-16,-7-3 0 0,1 3 0 0,-4-4 0 16,-9 8 0-16,-3 4 0 15,0 4-123-15,-7-1-110 16,3 3-26-16,-6 0-71 0,-4 0-64 0,3 2-82 0,-5 5-62 15,2 4-455-15,-2 3 79 0,2 4 113 0,3 4 71 16,4 3 83-16,0 0 50 0,0 0 50 16,0 0 81-16</inkml:trace>
  <inkml:trace contextRef="#ctx0" brushRef="#br0" timeOffset="-188524.2">14378 9700 1238 0,'8'-2'474'0,"-8"2"-62"16,7-4 8-16,-7 4-49 0,0 0-51 0,0 0 10 15,0 0-41-15,-47 20 24 0,26-8-16 0,-5 6-47 0,-8 10 42 0,2 3 0 16,-3 6-28-16,6 1-1 0,3 2-4 16,2 2-34-16,6 2-5 0,8-9-33 15,2-4 20-15,2 0-12 0,5-3 17 0,2-3 24 16,1-1-13-16,4-8-72 0,2-2 25 15,-2-5-101-15,5-6-75 0,-11-3 0 0,27-7 0 16,-8-3 0-16,-2-5 0 0,6-6 0 0,4-13 0 16,0-1 0-16,0-5 0 0,-7 1 0 15,-2-1 0 1,-1 0 0-16,-7 7 0 0,-6 1 0 0,0 6 0 0,-4 0 0 0,-4 1-100 0,0 0-251 16,-6 3-33-16,0 4-123 0,-4 1-117 15,0 8-367-15,1 2 47 0,3 6 114 0,0 1 55 16,10 0 127-16,-19 9 18 0,13-1 60 15,-1 2 50-15</inkml:trace>
  <inkml:trace contextRef="#ctx0" brushRef="#br0" timeOffset="-188171.5">14699 9736 1218 0,'26'-11'440'15,"-5"3"-25"-15,-5 1 20 0,-5 1-102 0,0 1-36 16,-11 5-49-16,7-6-20 0,-7 6-3 0,0 0-33 15,0 0 54-15,0 0-34 16,-45 13 8-16,25-1-10 0,-5 8 28 0,-9 14 34 16,4 1-22-16,2 7-40 0,4 3-8 0,3 1-9 15,5 2 24-15,5-2-53 0,5-6 13 16,5-6-34-16,1-6 10 0,2-1-9 0,3-5 53 16,6-1-49-16,0-10-15 0,3-3-12 15,2-4 12-15,1-5-18 0,4-5-53 0,2-5-62 16,1-4 0-16,10-12 0 0,-2-3 0 0,-4-5 0 15,-5-1 0-15,0-3 0 0,-5-1 0 16,-5 5 0-16,-6 4 0 0,-1-2 0 0,-6 6 0 16,0-2 0-16,-3 1-187 0,-5-2-54 15,2 7-23-15,-3 2-71 0,-1 2-67 16,-1 7-123-16,2 8-114 0,-2 2-324 0,11 2 88 0,0 0 107 16,-18 15 61-16,14-6 70 0,3 6 81 15,6 2 39-15,2 6 95 0</inkml:trace>
  <inkml:trace contextRef="#ctx0" brushRef="#br0" timeOffset="-187711.26">15466 9814 1571 0,'0'0'538'15,"5"35"-14"-15,-3-20-22 0,-2 4 2 0,0 2-35 16,0 6-16-16,-2 0-41 0,-1 1-10 16,2 6-21-16,0 2-99 0,-2-2 15 0,0 2-21 15,-2 1-61-15,1-1-92 0,0 0-64 16,-1-3-90-16,-1-7-97 0,1-1-105 0,1-4-112 15,-1-7-172-15,0-4-443 0,1-4 56 16,4-6 75-16,0 0 110 0,0 0 104 16,0 0 11-16,4-39 82 0,-2 19 20 0</inkml:trace>
  <inkml:trace contextRef="#ctx0" brushRef="#br0" timeOffset="-187270.12">15453 9801 1909 0,'21'-7'609'0,"0"2"-38"0,-1-1-23 15,-2 2-57-15,2 0-45 0,1-1-19 0,7 2-28 16,1-3-91-16,2 2-37 0,4-3-10 16,2 2 3-16,0-1-29 0,-5 2-51 0,-1 2-22 15,-1 0 25-15,-6 0-24 0,-1 4-4 16,-6 0-54-16,-2 4-38 0,-8 2 2 16,-4 2-21-16,-3 2-2 0,-4 4-12 0,-9 5-9 15,-4 1-14-15,-11 8 6 0,-3 0 19 0,-2-1-25 16,-1-3 1-16,2 1-12 0,4-8 21 15,4-1-6-15,1-2-15 0,2 1 46 0,2-4-12 16,4-2-34-16,1-1 0 0,4-1 0 16,-3 0 0-16,6-1 0 0,1 0 0 0,5 1 0 15,1-9 0-15,0 0 0 0,14 17 0 0,-1-11 0 16,1 1 0-16,3-1 0 16,4-1 0-16,5 2 0 0,-1 0 0 0,6 4 0 31,-6-4 0-31,1 1 0 0,-5 0 0 0,0 3 0 15,-4 1 0-15,-5 1 0 0,-4-1 0 0,-1 4 0 16,-6-1 0-16,-2 3 0 0,-6-3 0 0,-1 3 0 16,-7 0 0-16,0-2 0 0,-2 0 0 0,-4-2 0 15,-2 1 0-15,-4-1 0 0,-1-1 0 16,0-2 0-16,-2-1 0 0,-3 0 0 16,-2-4 0-16,1 0 0 0,-2-2 0 0,0-4-599 15,4 0-579-15,1-3 113 0,8 0 98 0,5-1 86 16,5-2 123-16,9 0 90 0,4 6 23 15,2-19 121-15,6 6 9 0</inkml:trace>
  <inkml:trace contextRef="#ctx0" brushRef="#br0" timeOffset="-186784.86">16001 10257 1028 0,'14'1'443'0,"-14"-1"16"0,0 0 11 16,19-2-19-16,-19 2-47 0,17-3 21 16,-6 1 8-16,2 0-21 0,1 0 21 15,3 2-55-15,0 0 1 0,1 1-8 0,3 0-71 16,-1 1-39-16,1 3 5 0,0 0-20 15,-1 3 15-15,2 1-59 0,0 1 8 0,-2 1-36 16,-5 4-2-16,-2 1-159 0,-2 2-13 0,-5 2 0 16,-4 1 0-16,-7 3 0 0,-6 3 0 0,-10 9 0 15,-8-2 0-15,-4-1 0 16,-3-2 0-16,-3-5 0 0,1-2 0 0,-1 0 0 0,8-5 0 16,3-5 0-16,3 2 0 0,2-5 0 15,3 1 0-15,2-1 0 0,4-1 0 16,0-2 0-16,1 0 0 0,4-2 0 0,2 0 0 15,7-6 0-15,-4 11 0 0,4-11 0 16,0 0 0-16,21 16 0 0,-7-12 0 0,8 0 0 16,4 0 0-16,4-1 0 0,7 1 0 0,3 0 0 15,3 0 0-15,0 2 0 0,0-2-31 16,-2 1-200-16,-1 0-37 0,-2 0-24 0,-4-2-105 16,-3 1-110-16,-1-1-84 0,-2-3-359 15,2-3 75-15,-3-1 74 0,0 0 135 0,1-5 24 16,3-3 58-16,-1 0 77 0,-1-3 57 15</inkml:trace>
  <inkml:trace contextRef="#ctx0" brushRef="#br0" timeOffset="-177931.62">17084 10034 1085 0,'0'0'322'0,"0"0"-20"15,0 0 0-15,0 0-38 0,0 0 10 0,0 0 0 16,0 0 2-16,0 0 3 0,0 0-23 16,0 0 26-16,0 0 20 0,0 0-3 0,0 0-25 15,0 0 33-15,0 0 1 0,0 0-32 0,0 0-5 16,0 0-35-16,0 0-16 16,0 0-23-16,31-6-13 0,-31 6-17 0,31 3 9 0,-12 0-12 0,2-1-33 0,5 2-19 15,3 0-12-15,0 0-38 0,8 1 50 16,0 0-45-16,1 0 12 0,3 2-28 0,-3 1-40 15,13 6-60-15,-11-5-53 0,-8 0-34 0,-1 0-64 16,-4 0-28-16,-4-3-115 0,-8 0-181 31,4 1-485-31,-5-1 116 0,1-1 40 0,0 1 101 16,0-1 109-16,-5 0 37 0,-1 2 9 16,-9-7 96-16,11 8 30 0</inkml:trace>
  <inkml:trace contextRef="#ctx0" brushRef="#br0" timeOffset="-177676.03">17125 10365 1799 0,'0'0'617'0,"-2"11"-41"16,2-11-41-16,0 0-36 0,8 16-61 0,-8-16-24 15,15 9-35-15,-6-3-26 0,3-5-22 16,4 2-52-16,2 1 0 0,2-1-64 0,3-2 2 15,5 0-38-15,0 1-12 16,5-1-19-16,1 1 11 0,7 1-67 0,1 0 0 16,0 0-18-16,0-1-58 0,-2 4-16 15,0-1-64-15,-2-1-41 0,-8 0-74 0,0-1-93 16,-8-1-260-16,3 2-541 0,-3 0 180 16,0-2 51-16,1 2 89 0,4 1 52 0,-1-1 92 15,0 1 61-15,3-1 28 0,3 1 11 0</inkml:trace>
  <inkml:trace contextRef="#ctx0" brushRef="#br0" timeOffset="-169661.76">18442 9920 534 0,'0'0'246'0,"0"0"-5"0,-4-7 40 0,4 7 4 0,0 0 6 0,0 0-17 0,0 0 3 16,0 0-6-16,-3-10-15 0,3 10 33 16,0 0-25-16,0 0-21 0,0 0 5 0,0 0-10 15,0 0-10-15,0 0 3 0,0 0-19 0,0 0 6 16,0 0-34-16,7-15 26 0,-7 15-16 15,10-5 1-15,-10 5-21 0,16-5-8 16,-6 2-7-16,2 1-3 0,2-1-23 0,4 2-12 16,3 0 14-16,4 0-22 0,3-1-36 15,3 2 2-15,2 0-15 0,-1 2 5 0,1-1-2 16,-2 1-29-16,-3 2 3 16,-2 0-23-16,-1 2 0 15,-8-1-23-15,-1 4 10 0,-6 0 0 0,-3-1-3 0,-4 2-4 16,-3 3-24-16,0-13 3 0,-9 23-5 0,0-10 56 15,-4 2-41-15,0-1 8 0,-4 1-18 0,1-1-2 16,-1 0 4-16,3-2-9 0,-3 2 30 0,4-4 7 16,1 1-22-16,2 0 2 15,0 0 16-15,0 0 9 0,4 1 4 0,4-2 7 16,0 0 2-16,2-10-12 0,6 23 20 0,2-10-17 0,2-1 17 16,6-1-18-16,2 0 55 0,2 1-63 15,0-1 16-15,-1 1-10 0,1 0-41 0,-1 1 23 16,-3 2-3-1,-3-1 29-15,0 2-9 0,-5-1-30 16,-2 0 16-16,-3 1 22 0,-2-1-14 0,-2-1 14 16,-2 2-48-16,-1-1 41 0,-5-1-29 0,0-3-2 15,-3 1-5-15,-2-2-51 16,1 0-13-16,-2-5-69 0,-2 1-33 0,1-3-65 0,1-2-56 16,-2-4-109-16,4 0-278 15,2-2-255-15,1-2 92 0,6-1 79 0,2-1 101 16,2 9 55-16,10-25 57 0,3 9 43 0</inkml:trace>
  <inkml:trace contextRef="#ctx0" brushRef="#br0" timeOffset="-169156.47">19159 10054 1151 0,'14'-1'520'0,"-14"1"-57"0,17-4-45 16,-7 2 4-16,4-2-54 0,-1 0-14 16,2-1-22-16,1-1-24 0,4 1-17 0,-1 0-14 15,1 0-19-15,6-2-43 0,0 2-33 0,1-1-10 16,2 1-16 0,2 1 17-16,1 1-44 0,-1 1-24 15,2 0-21-15,-2-1 24 0,-1 3-19 0,-5 0-14 0,-4 3-32 16,-2 0 19-16,-4 3-14 0,-1 1-15 15,-7 2-10-15,-1 2 6 0,-6 0 19 0,-3 6-40 16,-5 1 30-16,-5 2-35 0,-5 0 40 0,-3 1-20 16,-1 0-5-16,-2-1-2 0,-1 0-16 15,-1-2 48-15,0 3-22 0,0-3-21 16,3 0-5-16,-1-1 5 0,5-2 13 0,2-1 15 16,-2-1-25-16,5-4 13 0,2 1 12 0,0 0 3 15,3-5 43-15,0 2 11 0,5 0-11 0,4-7 5 16,-5 11 1-16,5-11-6 15,0 0-10-15,13 18-17 0,-2-11-6 16,2 0-23-16,5-1 28 0,1-1-43 0,5 1 12 16,0-1 3-16,3 0-31 0,-1-1-22 15,1 0-55-15,-5-1-48 0,0-1-51 0,-1-1-82 0,-2-2-188 16,-1-5-121-16,-1 2-70 0,1-4-344 0,5 0 96 16,-2-4 95-16,2 1 71 0,4-4 105 15,0-1 48-15,-1 1 78 0,0-3-4 0</inkml:trace>
  <inkml:trace contextRef="#ctx0" brushRef="#br0" timeOffset="-168788.54">20233 10075 683 0,'0'0'225'0,"0"0"8"0,0 0-26 15,0 0 6-15,0 0-13 0,0 0 9 0,-35 3-9 16,35-3 36-16,-26 7-16 0,13 0 15 16,0 1-15-16,-2 3-2 0,0 4 7 15,5 2 8-15,0 1 3 0,0 4-39 16,4-1-21-16,4-2-7 16,2-2-15-16,1 1 10 0,3-1-6 0,4-2-1 0,3-2-17 15,0-5-12-15,6-1-13 0,0-3 8 0,3-4-25 16,5-5-19-16,-1-4-13 0,7-2 1 15,-1-5-22-15,12-8 15 0,-2-2-11 0,-5-2 17 16,-1 0-20-16,-8 4-5 0,-7 5-13 16,-4 1-23-16,-3 1-15 0,-6 1-33 0,-2 0-34 15,-4 0-26-15,-1 0-24 0,-6 1-17 0,-3 0-53 16,-3 1-41-16,-2 1 15 0,-2 6-91 16,8 5-127-16,-11-1-370 0,2 4 92 0,1 2 68 15,-1 1 35-15,5 2 58 16,0 0 51-16,2 0 136 0</inkml:trace>
  <inkml:trace contextRef="#ctx0" brushRef="#br0" timeOffset="-168361.99">21047 9901 1041 0,'0'0'305'0,"-22"17"-6"15,8-10-27-15,-4 1 12 0,-3 2-26 0,-3 1-14 16,-5 3 14-16,-8 8-33 0,0 2 16 16,5 2-11-16,0 4-4 0,6 1-32 0,6 0-7 15,6-3-3-15,7 1 34 0,1-4 5 16,5 0-32-16,6-1 1 0,4-2-17 0,2-2-19 15,5-2-3-15,4-6 26 0,4-1-28 16,-1-6-38-16,6-2 0 0,-1-6 4 16,3-1-35-16,3-9 13 0,9-6-10 0,-1-2-14 0,-5-5 6 15,-5-3-21-15,-2-2-5 16,-5-1 3-16,-9 3-3 16,-4 0-17-16,-5-3 12 0,-2 4-74 0,-4 1 7 0,-2-1-17 15,-4 0-19-15,-2 4-19 0,-2 4-52 0,-1 2 66 16,-2 5-117-16,0 3-26 0,-3 3-53 15,2 3-101-15,4 6-35 0,9-2-563 0,-28 7 138 16,19 0 69-16,1 1 36 0,2 0 92 16,6-8 43-16,-3 17 103 0</inkml:trace>
  <inkml:trace contextRef="#ctx0" brushRef="#br0" timeOffset="-167981.32">21780 9836 993 0,'0'0'284'0,"0"0"13"0,0 0-39 16,-42 11-22-16,16-5-3 0,-5 1 10 0,-16 9-3 16,0 5-40-16,2 2 5 15,6 6-5-15,2 4-3 0,4 4 25 0,5 7-27 16,5 3 10-16,8 3-44 0,1 1-18 15,9 1 11-15,5-8 5 0,8 6 2 0,4-6 3 16,8-3-21-16,7-5-2 0,5-9-13 0,0-8-5 16,-1-10-13-16,7-4 10 0,-4-7-41 0,5-5-10 0,16-8 31 15,-3-7-28-15,-5-2 23 0,-3-5-47 0,-3-2-12 16,-6-1 5-16,-8 0-5 0,-4-4 15 16,-10 3-25-16,-8 4 4 0,-3 0-30 0,-7-7-48 15,-6-11-9-15,-7 1-35 0,-8 4-8 0,0 3-89 16,-4 7-64-16,-5 6-126 0,8 11-138 15,-3 6-354-15,9 6 127 0,1 1 63 0,6 2 36 16,-2 3 66-16,6 0 39 0,-1 3 49 0</inkml:trace>
  <inkml:trace contextRef="#ctx0" brushRef="#br0" timeOffset="-165394.25">26226 9731 854 0,'15'-2'356'15,"-15"2"-26"-15,0 0 36 0,0 0-46 16,0 0-10-16,0 0-5 0,0 0-26 0,0 0-10 15,0 0-11-15,18 5-43 0,-18-5 13 0,0 0-39 16,2 17 16 0,-2-7-23-16,0-10-8 0,-4 31-21 15,4-12 27-15,-3 6-37 0,1 2-7 0,-2 4-8 0,3 4 0 16,-3 0-34-16,2 1 14 16,0 0-24-16,-1 3-20 0,1 0-38 0,0-3-47 0,0 2-112 15,2-4-112-15,-4-7-219 0,6-1-442 0,2-2 207 16,3-8-43-16,2-3 71 15,4-5 80-15,0-5 82 0,1-4-1 0,2-7 91 16</inkml:trace>
  <inkml:trace contextRef="#ctx0" brushRef="#br0" timeOffset="-164894.95">26222 9725 1374 0,'0'0'553'0,"21"0"-31"0,-21 0-48 0,23 0-47 16,-8 0-15-16,1 0-30 0,5-1-44 15,-4-1-29-15,4-1-27 0,6-1-19 0,-3 0-40 16,3 0 72-16,4-2-24 0,3-2-41 0,0-1-22 16,0 1-19-16,-5 4-23 0,-3-3-7 15,-3 3-41-15,-2 0 25 0,-4 0-28 16,1 0 0-16,-5 3-43 0,1-2-3 0,-5 2-43 0,-9 1 12 16,0 0-22-16,0 0 7 15,14 12-28-15,-14-12 12 0,0 0 19 16,-22 29-3-16,7-14-18 15,0 3 5-15,-1-2-15 0,-3 6 13 0,2-2 10 0,2-1-21 16,1 0 3-16,1 0 13 0,4 2 25 0,-1-2 3 16,4 1-15-16,2-2 51 0,2 0-31 0,2 0 8 15,4-1-54-15,0 0 0 0,3-1 0 16,5 1 0-16,1 0 0 0,3-1 0 0,3-3 0 16,0 2 0-16,1-1 0 0,-4-2 0 0,0 0 0 15,-3-3 0-15,-2 2 0 0,-2-1 0 16,-2 1 0-16,-5 0 0 0,-4 2 0 0,-2 1 0 15,-6 0 0-15,-3 2 0 0,-6-3 0 16,-2 3 0-16,0-3 0 16,-2-2 0-16,-6 2 0 0,5-4 0 15,-1-2-24-15,-2-1-111 0,5 1 9 0,2-2-71 16,0-2-51-16,1 1-90 0,0-3-143 0,5 0-92 16,0-1-426-16,14 0 124 0,-16-2 69 15,16 2 86-15,-4-7 85 0,4 7 47 0,0 0 45 16,23-22 41-16</inkml:trace>
  <inkml:trace contextRef="#ctx0" brushRef="#br0" timeOffset="-164578.47">27009 10215 1328 0,'0'14'415'0,"0"5"-11"0,0 2-51 15,-2 3-15-15,0 3-28 0,0 1-44 0,-3 5 39 16,3-1-72-16,-3-3-11 0,2 3-40 0,-1-3-10 15,2-3-21-15,-2-2-23 0,4-3 20 0,0-1-81 16,0 0-80-16,0-4-56 0,2-4-149 16,2-1-204-16,3-6-397 0,0 2 140 15,4-3 32-15,8-1 40 0,0-5 59 0,10-1 75 16,7-3 45-16</inkml:trace>
  <inkml:trace contextRef="#ctx0" brushRef="#br0" timeOffset="-164079.83">27432 9858 1364 0,'-12'2'478'0,"12"-2"22"0,0 0-40 16,0 0 32-16,-7 7-44 16,7-7 5-16,0 0-33 0,0 0-49 15,0 0-10-15,0 0-49 0,0 0-38 0,31 6-16 0,-18-6-58 16,2 0-18-16,3-1-24 0,4 1-47 15,3-2-50-15,6 2-28 0,1 0-102 16,3 0-61-16,-1 0-108 0,0-2-123 16,-7 4-305-16,2 2-281 0,-4 1 82 0,0 1 97 15,-3 1 74-15,-4-1 65 0,-2 2 53 0,-1-3 94 16,-1 3 17-16</inkml:trace>
  <inkml:trace contextRef="#ctx0" brushRef="#br0" timeOffset="-163794.02">27483 10151 1410 0,'0'0'504'0,"16"5"-38"0,-16-5-36 0,13 1-23 15,-13-1-38-15,16 1-21 0,-16-1-21 0,17 2-19 16,-17-2-40-16,23 1 16 16,-9-2-53-16,0 1-21 0,-2 1-23 0,5-1-19 15,-1 0-25-15,4 2-47 0,-2-1-35 0,3-1-38 0,2 0-38 0,0 1-57 16,2 1-100-16,2 0-55 0,-3-2-150 16,-2 4-104-16,4-3-407 0,-4 0 82 0,5 2 68 0,-5 0 76 15,3 0 47-15,0-2 113 16,-4-1 24-16</inkml:trace>
  <inkml:trace contextRef="#ctx0" brushRef="#br0" timeOffset="-162872.05">28489 9970 1082 0,'0'0'410'0,"0"0"-47"0,0 0 11 0,0 0-34 16,0 0 1-16,0 0 25 15,0 0-18-15,0 0-25 0,-18-2-11 0,18 2-36 16,0 0-15-16,0 0-17 0,0 0-17 15,0 0-19-15,0 0-27 0,0 0-4 0,0 0 12 0,0 0-12 0,49 1-49 16,-49-1 28-16,23 0-36 0,-9 0 6 0,3 1-21 16,-3-1 2-16,8 2 6 0,2-2-26 15,0 1-28-15,1 0 18 0,0-1-16 0,6 1-38 32,0-1 10-32,0 0-4 0,0 3-27 15,-1-3-43-15,-5 0-51 0,1 0-90 16,-2 0-71-16,-4-2-136 0,-3 1-192 0,0-1-377 15,2-3 152-15,1 0 61 0,2-1 39 16,3-2 56-16,0-1 112 0,4-3-28 0,-3-1 70 0</inkml:trace>
  <inkml:trace contextRef="#ctx0" brushRef="#br0" timeOffset="-162429.1">29464 9497 1223 0,'0'0'448'0,"0"0"-56"16,16 4-44-16,-16-4-10 16,0 0-34-16,0 0-12 0,0 0-39 0,-12 21-12 15,5-9 18-15,-2 1-14 0,-3 3-9 0,1 3-6 16,-3 0 11-16,1 6 7 16,-1 0-28-16,4-2 3 0,1 1-23 15,3 0 15-15,1 1-3 0,2-2-2 0,5-1-16 16,-1-3-7-16,4-1-15 0,1-2-49 15,3-3 2-15,1-1-51 0,4-4-66 0,-1-4-57 16,5-5-7-16,2-5-59 0,4-2-54 0,6-8-8 16,8-6 13-16,1-3-68 0,-1-1 1 15,-5-3 14-15,0 2 27 0,-7 3 21 0,-3 2 34 16,-2 4 9-16,-1-1 52 0,-4 2 7 0,-2 5 34 16,-3 2 10-16,0 0 26 15,-4 2-6-15,-1 1 18 0,-6 7 37 0,0 0 73 16,0 0-28-16,0 0 29 0,0 0-21 0,-17 54-23 15,7-23 2-15,-6 19 12 0,0 0-3 0,4 3-36 0,-2 2 2 0,3-1 0 16,-2-2-11-16,5-2-25 0,2-9-41 0,0-7-25 16,2-2-47-16,1-7-45 15,-1-2-80-15,3-6-131 0,-1-5-158 0,4-2-364 0,-2-10 64 16,8 15 77-16,-1-12 52 0,-7-3 137 16,17 2 18-16,-17-2 49 0</inkml:trace>
  <inkml:trace contextRef="#ctx0" brushRef="#br0" timeOffset="-161624.52">24817 11444 629 0,'6'-13'236'0,"1"4"22"16,-1-2-22-16,0 3 2 15,-6 8 5-15,6-11-10 0,-6 11 13 0,7-9-21 16,-7 9 8-16,5-8 7 0,-5 8-22 0,0 0 33 15,0 0-23-15,6-7 38 0,-6 7-31 16,0 0 1-16,0 0-3 0,0 0-18 0,-5 33 43 16,2-15-17-16,0 5-1 0,-2 2 11 15,-1 7-38-15,2 0-3 16,-5 2-44-16,4 1-5 0,-3 13 13 0,1-10-20 16,1-2-26-16,0-4-38 0,1-1-70 15,1 1-63-15,-2-8-85 0,2-1-39 0,1-7-117 16,-1-5-192-16,3-3 48 0,1-8-529 0,0 0 146 15,0 0 58-15,0 0 134 0,31-25 15 0,-17 8 7 16,-1-7 32-16,-1-5 65 0</inkml:trace>
  <inkml:trace contextRef="#ctx0" brushRef="#br0" timeOffset="-161175.5">24738 11365 1453 0,'18'-5'569'0,"-18"5"-6"16,0 0-51-16,26 5-18 0,-26-5-28 0,24 4-59 15,-9-3-18-15,1-1-28 16,2 0-59-16,5-1-31 0,-1 0-15 0,4-3-33 16,2 0-3-16,1 1-23 0,6-3-49 15,3 2 16-15,-9 0-41 0,-1 0 33 0,-3 1-25 16,-5 2-11-16,-2 0-23 0,-2 0 1 16,-3-1-34-16,-13 2-13 0,16 3 23 0,-16-3-46 15,3 9-5-15,-3-9 5 0,0 0-15 0,-14 29-8 16,1-13 11-16,-1 0 17 0,-1 2-31 0,-1 4 32 15,-5 1-45-15,0 1 34 0,2-1 1 16,1 1-32-16,2-2 21 0,1 2 12 16,3-7 6-16,1 0-28 0,4-2-3 0,1 1 0 0,4-4 0 0,2 1 0 15,1-1 0-15,2 0 0 0,3 0 0 0,4 1 0 16,-1-2 0-16,4 3 0 0,0-3 0 16,-5-1 0-16,4 0 0 0,-4-1 0 0,-2 1 0 15,-1-1 0-15,-3 3 0 0,-2-12 0 0,-2 24 0 16,-1-10 0-16,-1 0 0 15,-7-2 0-15,1 2 0 0,0-3 0 0,-2 2 0 16,-1-2 0-16,-1-2 0 0,1 0 0 16,-1 0 0-16,0-1 0 0,-1 0-90 0,0-1-151 15,4-3-25-15,-2 0-126 16,0 5-166-16,3-8-471 0,10-1 82 16,-15 0 110-16,15 0 90 0,0 0 94 0,0 0 21 15,0 0 84-15,0-16 16 0,0 16 63 0</inkml:trace>
  <inkml:trace contextRef="#ctx0" brushRef="#br0" timeOffset="-160718.22">25271 11779 1062 0,'0'0'473'0,"0"0"9"0,0 0-27 0,5 7-20 0,-5-7 0 15,0 0-35-15,15 5-11 0,-15-5-59 16,16 2-13-16,-16-2-17 0,23 0-24 0,-6 0-4 16,-1-1-44-16,4 0-44 0,-2 1 15 15,2-2-35-15,2 4-5 0,-1-2-28 16,-3 0-3-16,-2 0-16 0,-1 2-9 0,-1 1-11 16,-3 1 25-16,-1 3-50 0,-10-7 5 15,8 17-21-15,-8-5 5 0,-4 2 8 0,-6 2-28 16,2 3-16-16,-2 0 14 0,-4 0 7 0,-3 4 10 15,-1-3-28-15,0 2-10 16,0-1-8 0,-4-2 10-16,6-1-22 0,2-4 24 0,1 0 1 0,2-3-2 0,-1 0 2 0,6-4 5 15,-1 1-21-15,-1 0 57 0,8-8-26 16,-1 11 1-16,1-11-39 0,0 0 7 16,18 14 31-16,-7-11 3 0,5 0-31 0,1-2 6 15,4 1-29-15,4-1 2 0,0-2-43 16,7 1 31-16,-1-2-66 0,0 0-63 0,0 0-93 15,-1-2-58-15,-1-1-55 0,-2-1-59 0,13-2-236 16,-17-1-294-16,1 1 84 0,1-1 95 16,2-3 69-16,0 0 146 0,2-3 5 0,-2 0-18 15,2 0 123-15</inkml:trace>
  <inkml:trace contextRef="#ctx0" brushRef="#br0" timeOffset="-160429.04">26128 11567 1587 0,'0'0'527'0,"0"0"-28"0,0 0-31 0,0 0-50 0,0 0-57 0,0 0-18 0,42 5-21 31,-28-4-66-31,3-2 8 0,0 1-47 16,4-1-9-16,2 1-29 0,1-2-54 0,0 2-51 15,1 0-68-15,2 0-73 0,3-1-56 0,-5 1-123 16,1 0-66-16,6-1-182 0,-12 1-340 16,0 1 132-16,-5 0 19 0,-1 1 71 15,-14-2 67-15,16 4 46 0,-16-4 38 16</inkml:trace>
  <inkml:trace contextRef="#ctx0" brushRef="#br0" timeOffset="-160206.1">26003 11753 1725 0,'0'0'555'16,"-1"11"-35"-16,1-11-31 0,0 0-29 0,0 0-14 16,32 5-29-16,-18-3-77 0,-1 0-17 15,5-2-24-15,2 0-14 0,1 1-29 0,3-1 2 16,-3-1-61-16,5 1-12 0,-3 1-63 15,2-1-40-15,2 0-61 0,0 1-75 16,0-1-48-16,-3 0-85 0,1 0-72 0,-2 0-135 16,-1 4-154-16,-2-7-332 0,3 1 86 0,-1 0 52 15,1-1 99 1,5-1 39-16,-1 3 51 0,0-5 13 16,-2 3 82-16</inkml:trace>
  <inkml:trace contextRef="#ctx0" brushRef="#br0" timeOffset="-144349.47">27292 11272 1049 0,'0'0'404'0,"-9"-3"-9"15,9 3-75-15,0 0-13 0,-20 4-21 16,20-4-27-16,-18 3-8 0,8 0-46 0,10-3 25 16,-17 4 0-16,17-4 21 0,-18 5 49 15,11-2-21-15,7-3-8 0,-10 7-5 16,10-7-28-16,-8 11-18 0,8-11-20 0,0 15 2 15,0-15-12-15,8 22-16 0,-2-10-31 16,5 2 18-16,3 2-15 0,1 0-25 0,8 2 6 16,0 1-39-16,3-1-4 15,13 6 11-15,-8-6-3 0,-4 0-10 0,-3-2-16 16,-1 3 34-16,2 0-23 0,-7 2-8 16,-5-4 10-16,0 5-43 0,-5-1-8 0,-6 1 8 15,0-1-8-15,-6 3-22 0,-4-2-32 16,-1 0 34-16,-4 2-47 0,-5-2-30 0,1-5 5 15,-4 1-41-15,0-3-18 0,-3-4-69 0,0-4-61 16,-1-3-62-16,2-5-112 0,-6-5-198 16,1 1-350-16,1-8 94 0,2-2 141 0,8-2 8 15,7-1 116-15,-7-5 60 0,4-2-7 0,1-1 38 16</inkml:trace>
  <inkml:trace contextRef="#ctx0" brushRef="#br0" timeOffset="-144127.14">26896 11336 1397 0,'10'-6'522'0,"-3"0"-5"0,6-1-30 0,1 0-27 0,7-2-9 16,2 0-47-16,0-3-12 0,6 0-29 16,2 1-30-16,1 0-46 0,4-2-36 0,13 0-12 15,2 0-46-15,2 0-67 0,5 3-39 0,1 2-64 16,1 2-39-16,1 3-63 16,-10 0-72-16,-8 3-77 0,2 0-130 0,-2 4-164 0,-3 0-397 31,0 2 97-31,-1 0 67 0,8 7 105 15,-2-3 36-15,2 3 71 0,2 1 36 0</inkml:trace>
  <inkml:trace contextRef="#ctx0" brushRef="#br0" timeOffset="-143658.71">28042 11750 1290 0,'-4'9'524'0,"4"-9"-22"0,0 0-11 16,0 16-22-16,0-16-21 0,0 0-13 15,4 16-41-15,-4-16-23 0,5 8-15 0,-5-8-62 16,0 0 16-16,5 10-44 0,-5-10-33 16,0 0-33-16,4 8-31 0,-4-8-13 0,0 0-36 15,0 0-63-15,8 8-70 0,-8-8-79 16,0 0-93-16,0 0-101 0,0 0-167 0,13-18-428 16,-7 10 8-16,1 1 85 15,6-5 46-15,4 1 91 0,5-5 63 16,4-2 89-16,6-8-13 0,1-1 56 0</inkml:trace>
  <inkml:trace contextRef="#ctx0" brushRef="#br0" timeOffset="-143159.16">28332 11186 1525 0,'0'0'645'0,"28"-2"-41"16,-28 2-53-16,22-1-68 0,-11 1 6 0,4-2-82 15,2 1-18 1,1-1-28-16,3-1-31 0,0 2-48 0,4-1 0 0,4 0-24 0,1-1-15 0,1 0-48 0,1-3-19 31,0 5 6-31,1-2-51 0,-2 0 15 16,-2 2-3-16,-5 1-51 0,-4 0 18 0,-1 0-46 16,-4 1-28-16,-2 3-33 0,-5-1-1 0,-2 6 1 15,-6-9-21-15,3 16 15 0,-3-16-20 16,-10 20 5-16,0-8 0 0,-1 1-28 0,1 0 18 15,-4 3 0-15,1 0 15 0,2 2 18 0,-2-1 0 16,2 0 16-16,2 2 25 16,1-3-28-16,2 2 51 0,2 0-28 0,1-3 8 15,3 0-49-15,4 2 0 0,-1-1 0 0,3-1 0 0,3 0 0 16,2 1 0-16,1 0 0 0,4-2 0 0,-2 1 0 16,-1-4 0-16,-2 2 0 0,1-1 0 0,0 0 0 15,-2-1 0-15,-2 1 0 0,-1-1 0 16,-2 0 0-16,-3 1 0 0,-2 0 0 0,0-12 0 15,-5 26 0-15,-4-14 0 0,-8 2 0 0,-1 0 0 16,-2-1 0-16,-7 0 0 16,1 0 0-16,0-5 0 0,-1 1 0 0,1 0 0 0,-4 1 0 15,6-3 0-15,-3 1 0 0,1-2 0 16,2 0-180-16,4-2-22 16,1-2-151-16,1 0-167 0,5 4-150 0,2-8-339 15,11 2 116-15,-5-11 48 0,5 11 80 0,20-17 86 16,0 2 57-16,6-3 103 0,14-8 12 15</inkml:trace>
  <inkml:trace contextRef="#ctx0" brushRef="#br0" timeOffset="-142644.8">29006 11236 1346 0,'11'-1'614'0,"-11"1"-51"0,0 0-38 0,19-1-18 15,-19 1-62-15,17-1-15 0,-3 1-25 0,-1-2-29 0,4 2-43 0,3-1-13 16,2 1-39-16,5 1-30 0,4 1-56 0,2-1 30 16,2 0-25-16,6 2-24 0,4 0-7 15,13 2-51-15,-9-1 15 0,-8 1-31 16,-2 1-22 0,-4 0 25-16,-7-1-18 0,-4 1-23 0,-5 1-16 15,-7 4-2-15,-4 0-12 0,-6 1-27 16,-4 0-1-16,-7 3-9 0,-6 3 6 0,-4 1-19 15,-1-2 11-15,-4 1 5 0,0 0-15 0,-1 0 4 16,-1 1 1-16,1 0 10 0,0-1-10 16,2 2 5-16,-1-1 2 0,4 1 39 15,3 2 3-15,0-2-39 0,6-1 0 0,1 0 0 0,4-3 0 16,5 2 0-16,1-3 0 0,3 1 0 0,4 0 0 16,5 3 0-16,3-3 0 0,6 4 0 0,3-2 0 15,3 0 0-15,-3-1 0 0,4 0 0 16,-2 0 0-16,-3 0 0 0,-4-2 0 0,-4 2 0 15,-3 2 0-15,-5 1 0 0,-7 2 0 0,-6 1 0 16,-4 5 0-16,-5-2 0 0,-12 4 0 16,-4-2 0-16,0-7 0 0,2-6 0 0,-2-3 0 15,-1 0 0-15,1-4 0 0,1-3 0 16,2-1 0-16,2-4 0 16,-1-1-139-16,-1-6-109 0,-1-2-85 0,-10-14-253 15,11 3-428-15,6 0 70 0,4-6 58 16,4 2 111-16,9-1 86 0,2 0 39 0,4-3 100 15,4-4-11-15,4-1 118 0</inkml:trace>
  <inkml:trace contextRef="#ctx0" brushRef="#br0" timeOffset="-135832.49">1337 13273 598 0,'16'-15'205'0,"-16"15"-18"0,0 0-3 16,11-7 1-16,-11 7 2 0,0 0-24 0,9-7-1 15,-9 7 27-15,0 0-7 16,5-5-6-16,-5 5-9 0,0 0-3 0,0 0-1 0,8-9 22 0,-8 9 4 0,0 0-7 0,0 0-8 16,0 0 10-16,0 0-5 15,0 0 3-15,0 0 13 0,0 0 32 0,0 0-70 16,0 0 37-16,0 0-20 0,0 0-13 16,0 0 57-16,0 0-18 0,0 0 15 0,0 0-21 15,0 0-7-15,-1 34 26 0,1-34-32 0,1 20-7 16,-1-7 21-16,0 0 12 0,2 5-35 15,-2 2-47-15,1 6 44 0,-2 1-54 0,1 10 44 16,-2 3-51-16,-2 16-44 16,0 1-64-1,1 3 0-15,-4 2 0 0,3 0 0 0,-1 1 0 0,1-3 0 0,0 4 0 16,1-5 0-16,-1-1 0 0,-1-1 0 16,5-13 0-16,0-3 0 0,0-4 0 15,0-2 0-15,3-6 0 0,-3-3 0 0,2 1 0 0,2-4 0 16,-1-6 0-16,1 1 0 15,0-3 0-15,3-4 0 0,2-4 0 0,1-2 0 16,3-5 0-16,-13 0 0 0,36-15 0 0,5-10 0 16,0-9 0-16,13-12 0 0,5-7 0 15,2-6 0-15,6-9 0 0,19-17 0 0,-8-3 0 16,-15 18 0-16,-3 1 0 16,-3 7 0-16,-4 0 0 0,-11 9 0 15,-6 11 0-15,-6 2 0 0,0 2 0 0,-4 4 0 16,-7 6 0-16,-1 6-11 0,-5 3-206 15,0 3-3-15,1 2-24 0,-1-1-73 0,-4 4-36 16,5-1-128-16,-3 10-131 0,3-5-328 0,-1 2 75 16,1 2 123-16,0 1 71 0,2 1 52 15,-1 1 109-15,2 0-14 0,-1 1 117 0,5 1 28 16</inkml:trace>
  <inkml:trace contextRef="#ctx0" brushRef="#br0" timeOffset="-133697.56">2500 14343 1346 0,'0'0'415'0,"0"0"-44"15,11-4-41-15,-11 4-33 0,0 0-31 0,0 0-20 16,0 0-18-16,-12-21 5 0,6 14-52 15,-1-1 9-15,-3 2-3 0,-1-1 10 0,-2 1-36 16,-4 0 8-16,-1 1-5 0,-1 1 17 0,-5 1-42 16,-4 2 9-16,-4 1-5 0,0 3 6 15,-7 4-16-15,-14 4 5 0,1 1 6 0,3 8-22 16,2-1-14-16,2 4 15 0,1 3-11 0,7-1-14 16,8-5 19-16,6-3-9 0,4 0 33 15,7 0-13-15,1-1-13 0,6 0-26 16,2 1 14-16,5-5-6 0,4 3-10 0,8 2-33 15,3-2-41-15,8 3-16 0,3-3-20 0,15 2-59 0,-4-3 3 0,-5-2-72 16,0-2-16-16,4 0-63 0,-1-5-64 0,0 1-100 16,-2 4-249-16,-3-8-263 0,2 4 66 15,-2-1 60-15,-1-2 129 0,0 0 29 16,0-1 47-16,-1 3 55 0,1-5 3 0</inkml:trace>
  <inkml:trace contextRef="#ctx0" brushRef="#br0" timeOffset="-132895.45">3584 13405 1259 0,'0'0'391'0,"0"0"-35"0,0 0-31 16,0 0-56-16,0 0-10 15,0 0-14-15,0 0 1 0,0 0-10 0,0 0 25 0,0 0-21 16,-41 16-12-16,23-7 0 0,-4 2 2 0,-4 5-15 16,-10 7 5-16,1 4 3 15,-3 1-33-15,3 5 22 0,-1 1 11 0,2 3-24 16,2 3-2-16,1 2-5 0,2 0-23 15,7 2 39-15,2-1-57 0,2 0 23 0,6-7-26 16,5-5-35-16,2 2 48 0,5-5-35 0,1-1-11 16,7 5-28-16,1-2-26 0,4-2-27 15,2 0-34-15,4-4 0 0,0 0-36 0,4-4-82 16,-2-1-56-16,3-4-59 16,-4-3-69-16,-3-5-133 0,1-1-200 15,2-2-353-15,-3-4 82 0,4-2 102 0,2 0 72 16,1-3 66-16,4-3 73 0,5-3 88 0,-1-1 60 15,13-8 12-15</inkml:trace>
  <inkml:trace contextRef="#ctx0" brushRef="#br0" timeOffset="-132593.87">3991 13708 1151 0,'0'0'443'0,"0"0"-56"0,7 29-11 0,-7-29-38 15,-15 11-26-15,6-4 3 0,-4 3 13 0,-1-1-21 0,-1 2-33 0,-4 1 15 16,1 0-23-16,1 2 3 0,-3 0 10 16,2 3 20-16,-2 2 16 0,2 2-56 15,2 0 25-15,-1 2-33 0,5 3 17 0,0 0-35 0,1 3-20 16,2 0-60-16,4 2-30 0,0-3 54 16,5 1-64-16,2 0 17 0,1 4-91 0,4-2-39 15,3-3 0-15,4-1 0 0,3-4 0 16,3-4-77-16,-1-5-177 0,3-4-81 15,2-7-167-15,1-5-181 0,3-1-310 0,8-5 89 16,13-6 80-16,-2-3 102 16,-1-1 87-16,-2-2 44 15,-5-4 36-15,-5-5 55 0,-5-1 22 0</inkml:trace>
  <inkml:trace contextRef="#ctx0" brushRef="#br0" timeOffset="-132457.39">4282 13909 1085 0,'-11'-2'443'0,"-3"0"-6"0,-2 2-35 16,-5 2-59-16,-3-2 10 0,-1 0-33 15,-5 0-25-15,-2-2-44 0,-2 0-11 0,-6-1-58 16,0 0-28-16,0-3-83 0,0 1-81 16,2-2-136-16,-12-8-235 0,14 1-362 15,7 3 37-15,8 1 109 0,7 2 16 0,7 1 46 16,2 1 62-16</inkml:trace>
  <inkml:trace contextRef="#ctx0" brushRef="#br0" timeOffset="-132078.54">4271 13262 1635 0,'0'0'594'0,"0"0"-21"0,0 0-43 0,0 0-31 0,0 0-12 0,0 0-4 15,27 29-47-15,-17-12-14 0,6 5-33 16,2 2 3-16,7 16-88 0,2 5 24 0,8 16-23 16,2 3-39-1,1 7-10-15,3 2-41 0,-3 1-138 0,-1 1-77 16,-3 4 0-16,-6 1 0 0,-2 2 0 16,-8-2 0-16,-2-3 0 0,-6-2 0 0,-7-16 0 15,-2 0 0-15,-8-4 0 0,-2-2 0 16,-6-5 0-16,-2-2 0 0,0-14 0 15,-3 4 0-15,-3-11 0 0,4-6 0 0,2-6 0 16,0-7-218-16,1-6-402 0,2-2-360 0,1-4-72 16,5-1 120-16,4-5 116 0,5-1 30 0,6-3 110 15,9-8 44-15,9-9 128 0,9-2-13 0,3-2 64 0</inkml:trace>
  <inkml:trace contextRef="#ctx0" brushRef="#br0" timeOffset="-131850.35">5207 13978 1610 0,'21'2'619'16,"-10"-2"-28"-16,-11 0-56 0,27 4-5 0,-10-2-33 15,3 1-88-15,2-3 67 0,8 0-66 16,3 1-16-16,6 2-77 0,4-2-48 0,-1 1-74 15,2-1-62-15,3 2-74 0,-3-2-98 16,-4 3-84-16,-7-1-81 0,-6-1-203 0,-2 2-571 16,-5 1 56-16,0 1 65 0,-7 3 107 15,-1 1 54-15,-5-1 130 0,-3 0-18 0,-4-9 85 16</inkml:trace>
  <inkml:trace contextRef="#ctx0" brushRef="#br0" timeOffset="-131611.25">5247 14247 1438 0,'0'0'704'0,"5"16"-31"0,-5-16 5 0,11 15-79 16,-4-6-66-16,6-2-42 0,1 1-53 15,3-2-23-15,0 1-90 0,7-3-39 0,4 2-14 16,1-3-52-16,2 1-49 0,3-3-78 0,0 0-35 16,2 1-58-16,-2-2-33 0,0 1-39 15,0-2-68-15,-4 1-45 0,1 0-106 0,-3-3-168 16,5 0-73-16,-11 1-331 15,2 0 14-15,-1 2 68 16,0-1 151-16,2-1 29 0,5 1 20 0,0-2 84 0,1 2 18 16</inkml:trace>
  <inkml:trace contextRef="#ctx0" brushRef="#br0" timeOffset="-129851.39">6321 13952 1576 0,'0'0'530'0,"0"0"-31"0,0 0-20 16,0 0-41-16,0 0-16 15,0 0-28-15,-12 3-15 0,12-3-3 0,0 0-12 16,0 0 9-16,0 0-1 0,0 0-17 16,0 0-22-16,0 0-79 0,0 0 19 0,0 0 9 0,0 0-18 0,0 0-36 0,44 3-228 15,-26-4 0-15,4 1 0 0,2 0 0 16,7 0 0-16,3 1 0 0,8 0 0 16,1-1 0-16,0 3 0 0,1-1 0 0,-1 2 0 15,0-1 0-15,-3 1 0 0,-3-1 0 16,-5-2 0-16,-2 2 0 0,-6-2 0 0,-1-1-438 0,-2 1-747 15,0-2 125-15,0 2 138 0,-1-2 65 16,0 0 56-16,1-5 66 0,1-1 108 16,-1 0 105-16,-2-4-5 0,-2-3 61 0</inkml:trace>
  <inkml:trace contextRef="#ctx0" brushRef="#br0" timeOffset="-129445">7251 13522 1320 0,'0'0'423'0,"0"0"-37"0,0 0-30 0,0 0-26 16,0 0-18-16,7-8-12 0,-7 8-8 0,0 0-11 16,0 0 21-16,0 0-5 0,0 0 18 15,0 0-8-15,0 0 36 16,0 0-7-16,0 0-16 0,0 0-6 15,0 0-45-15,-20 27-36 0,13-14 8 0,0 1-29 16,-3 1 8-16,1 4-46 0,1 1 29 0,-2-2-98 16,2 2-105-16,2-4 0 0,0 5 0 15,0-4 0-15,1-1 0 0,1-2 0 0,1 0 0 16,0-1 0-16,2-2 0 0,-1 0 0 0,1 0 0 16,1-11 0-16,6 20 0 0,-1-11 0 15,5-2 0-15,1 3 0 0,5-5 0 16,4 4 0-16,4-4 0 0,1 0 0 0,3 1 0 15,1-2 0-15,2 1 0 0,1-4 0 16,-1 2 0-16,0-3 0 0,2-3 0 16,4 0-152-16,0-8-467 0,-2 0-116 0,10-8-222 0,-2-3 0 0,-5-5 104 0,1-2 88 15,-6-2 94-15,-2-1 55 0,-3 0 27 0,-5-2 125 16,-5 5-12-16</inkml:trace>
  <inkml:trace contextRef="#ctx0" brushRef="#br0" timeOffset="-129216.97">7945 13387 1128 0,'0'0'443'0,"0"0"-3"0,-17 2 16 0,17-2 10 15,-22 16 13-15,7 2-16 0,-5 5-10 0,-10 14 0 16,-1 4 15-16,-5 14-50 16,-1 3-6-16,-1-1-31 0,2 6-20 0,0-1-13 15,3 1-51-15,3 1-23 16,-1 0-51-16,3 2-11 16,1-1-196-16,3 3-16 0,-1-3 0 0,8-13 0 0,-2-2 0 15,5-1 0-15,5-14 0 0,1-5 0 0,4-5 0 16,3-4 0-16,-1-4 0 0,7-5 0 15,0-3-297-15,4-3-128 0,-9-6-177 0,22 0-220 16,-3-6-155-16,1-2 76 0,4 0 115 0,1-2 54 16,3-2 130-16,2-1 19 0,1-1 55 15,-1 0 45-15</inkml:trace>
  <inkml:trace contextRef="#ctx0" brushRef="#br0" timeOffset="-128083.02">7989 14216 1482 0,'0'0'460'0,"-9"5"1"0,9-5 23 16,0 0-80-16,-8 5-12 0,8-5-6 0,0 0-7 15,0 0 23-15,-5 11-64 0,5-11 10 16,0 0-20-16,0 0-3 0,17 18-28 0,-6-11-44 16,2 0-17-16,6 0-19 15,3 0-38-15,7-2-10 0,2-2-18 16,10-1 3-16,-6-2-29 0,7-4-4 0,-2-1-47 16,12-6-48-16,-11 2-26 0,-7-1 0 15,-7-3 0-15,-3 4 0 0,-1-2 0 0,-5-2 0 16,-7 0 0-16,-3 0 0 0,-6 1 0 0,-2 0 0 15,-4-1 0-15,-5 1 0 0,-6-2 0 0,-2 2 0 16,-6 2 0-16,0 3 0 16,-6 0 0-16,0 6 0 0,-1 1 0 0,-3 4 0 15,-3 4 0-15,-11 7 0 0,2 5 0 0,6 4 0 16,5 5 0-16,3 5 0 0,5 1 0 16,9-2 0-16,7-1 0 0,7-5 0 15,4 1 0-15,5 2 0 0,5 0 0 16,5-3 0-16,6-4 0 0,11 3 0 0,-1-7 0 15,0-7 0-15,3-2 0 0,2-5-157 0,-5-3-196 16,9-5-169-16,26-5-141 16,-25-3-407-16,6-3 146 0,0-4 66 0,0 0 75 15,0-2 82-15,0-3 61 0,-1-3 74 0,-5 0 67 16,-1-3 82-16</inkml:trace>
  <inkml:trace contextRef="#ctx0" brushRef="#br0" timeOffset="-127794.93">8804 13747 1507 0,'0'0'640'0,"0"0"26"15,0 0-67-15,0 0-41 0,0 0-54 0,0 0 8 16,0 0 20-16,0 0-76 0,0 0-52 0,0 0-30 15,0 0-39-15,30-9-20 0,-17 8 5 16,1-1-64-16,0 2-43 0,4-1-213 0,2 2 0 16,3 2 0-16,5-2 0 15,2 1 0 1,1 1 0-16,-2 0 0 0,1-2-116 0,1-1-408 0,-10 0-193 0,10 0-363 16,-1-4 81-16,-2-2 127 0,-1 0 104 15,10-4 46-15,-6-4 41 0,-3-1 159 0,9-10-13 16,-5-2 54-16</inkml:trace>
  <inkml:trace contextRef="#ctx0" brushRef="#br0" timeOffset="-127359.89">9515 13246 1295 0,'-9'7'537'0,"-2"4"-4"16,0 3-39-16,-4 4-26 15,2 0-5-15,-3 6-22 16,1 0-47-16,2 3 13 0,-1-1-51 0,2 3-6 0,3 0-32 15,4-4 9-15,1-1-50 0,4-3-24 0,3-2-56 16,1-1 34-16,6-2-80 0,3-3 2 16,2-6-132-16,2-1-49 0,4-4-100 0,1-5-44 15,2-4-61-15,6-5-48 0,-1-2-6 16,1-3-10-16,7-6 31 0,-8 1 89 0,-3 3 21 16,-2 0 26-16,0 0 14 0,-7 4 42 0,1 0 25 15,-4 0 9-15,-1 3 32 0,-2 1 13 16,0 3 10-16,-2-1 19 15,-5 3 71-15,-4 6 25 0,6-7 6 0,-6 7 24 0,0 0 51 0,0 0-6 16,-19 25 7-16,4-3 11 0,-8 13 2 0,1 6 39 16,-4 4-19-16,4 3 14 0,-2 2-47 0,2 1-17 15,1 0-64-15,3-2-131 0,1-4 0 16,3-3 0-16,2-8 0 0,5-6 0 16,1-6 0-16,3-5 0 0,1-4 0 0,2-5-341 0,0-8-173 15,17 4-203-15,-17-4-358 0,22-10 130 16,-3-2 85-16,8-3 67 0,10-9 81 15,5-1 100-15,-1-4 42 0,3-4 50 0,0-1 51 0</inkml:trace>
  <inkml:trace contextRef="#ctx0" brushRef="#br0" timeOffset="-127068.2">10204 13429 1254 0,'0'0'389'0,"-22"5"20"0,5 1-61 16,2 2-5-16,-8 3-38 0,-1 3-8 0,-1 4 0 15,1 3-15-15,-7 10-6 0,1 0-18 0,6 3-58 16,3-5 2-16,6-3-7 0,1-1-8 16,4-2-8-16,5-4-15 0,1-1-3 0,2-1-1 15,4-4-6 1,2-3-5-16,3-2-23 0,1-3-3 16,-8-5-34-16,26 2 6 0,-10-7-36 0,2-2 15 15,3-4 0-15,4-6-17 0,0-3-14 0,7-10-15 16,-1 0-28-16,-5 4-51 0,-8 1-21 15,-1 0-2-15,1 0-39 0,-6 0-48 16,-1 1-67-16,-6 3-84 0,0-2-97 0,-4 6-98 16,-1 4 46-16,-1 2-338 0,-2 1 49 15,3 10 54-15,-4-11 72 0,4 11 127 0,0 0 6 16,0 0 25-16</inkml:trace>
  <inkml:trace contextRef="#ctx0" brushRef="#br0" timeOffset="-126797.85">10552 13464 1036 0,'26'-5'399'0,"-2"1"-20"15,-4 2-25-15,-6 0-32 0,-1 1-15 16,-5-2-35-16,-8 3-34 0,0 0-41 16,9-6-8-16,-9 6-7 0,0 0-11 0,0 0 9 15,0 0-6-15,-51 13 2 0,27-2-32 16,-5 4 25-16,-4 14 17 0,-3 2-4 0,4 5 13 16,0 3-14-16,6 0-14 0,2 0 9 0,4 1-35 15,9-9 0-15,3-5-5 0,6-4 2 16,0-5-36-16,4-3 26 0,2-3-15 0,5-5-18 15,1-1-6-15,3-5-4 16,-13 0-39-16,32-10 13 16,-11-1-75-16,2-7-22 0,6-10-62 0,1-5-64 0,-3-3-76 15,-1-4-78-15,-3-2-155 0,-2-1-73 0,1 3-337 16,-1-1 72-16,-3 2 79 0,0 8 79 16,1 7 49-16,-5 0 77 0,0 7 17 15,2 3 106-15</inkml:trace>
  <inkml:trace contextRef="#ctx0" brushRef="#br0" timeOffset="-126480.29">11122 13401 941 0,'9'-1'374'0,"-9"1"-33"16,0 0-47-16,11-6-30 0,-11 6-6 0,0 0-53 15,0 0 10-15,-28-9-21 0,11 9 6 16,-3 2 2-16,-7 2 8 0,-3 6-20 15,-1 3 55-15,-7 13-42 0,2 3 12 0,5 6-31 16,6 1-28-16,1 3-10 0,7-6-5 16,7-5-16-16,2-4 8 0,4-3 21 0,1-2-11 15,6-4-7-15,1-1 0 0,2-4-26 0,4-5-21 16,3-3 1-16,2-2-26 0,3-4-5 16,2-7-24-16,3-1 22 0,-1-3-11 0,1-4-38 15,-1-1-49-15,-5-1-41 16,0-2-49-16,-3-2-38 0,-2-3-71 0,-4-1-98 0,2-4-179 0,-1 1-351 0,-4-2 103 15,5 2 53-15,0 0 54 0,0 2 75 16,3 4 104-16,-2 6 44 0,0 0-31 0</inkml:trace>
  <inkml:trace contextRef="#ctx0" brushRef="#br0" timeOffset="-125902.35">11570 13185 1395 0,'0'0'424'0,"0"0"-14"0,0 0-6 15,0 0 16-15,0 0-23 0,0 0-34 16,0 0 24-16,0 0-13 0,0 0-52 0,-27 34 3 0,15-20-5 0,0 3 10 15,0 2-2-15,-2 5-44 0,-1 2-23 0,3 1-25 16,-1 4 7-16,3 0-54 0,-4 12 6 16,4-6-39-16,4-4 0 0,2-4-28 15,4-3-48-15,0 0-32 0,7-3-81 0,0 0-90 0,5-6-84 16,4-3-88-16,-3-6-196 0,8-5-208 16,2-3-333-16,4-6 142 0,8-3 89 0,8-8 68 15,-1-3 73-15,1-4 64 0,-14 5 25 16,-4 0 102-16,-6 0 29 0</inkml:trace>
  <inkml:trace contextRef="#ctx0" brushRef="#br0" timeOffset="-125781.91">11796 13407 895 0,'-11'-6'382'0,"-3"6"17"15,0-1-12-15,-3 1-6 0,2 1-28 0,-7 1-35 16,-2 0-39-16,5 0 7 0,-6-1-66 16,0-1-12-16,2 0-57 0,-1-1-82 0,2-1-107 15,-1-5-175-15,3 0-143 0,-3 1-396 0,7-1 125 16,4 0 33-16,2-2 74 0,5 2 26 15,2 0-2-15</inkml:trace>
  <inkml:trace contextRef="#ctx0" brushRef="#br0" timeOffset="-125043.53">12084 14055 1092 0,'0'0'415'16,"0"0"-33"-16,0 0-11 0,0 0-10 0,-18-21-21 16,7 19-30-16,-2-1 15 0,-1 2-54 15,-4 3 6-15,-5 0-24 0,-1 3 6 0,-3 1-37 16,-2 5-2-16,-3-1-2 0,3 4-3 15,1 1-28-15,1 0 7 0,3 1 16 0,4 3 0 16,2-3-31-16,4 0 21 0,2 2-44 0,5-2 0 31,1-1-15-31,5 0-41 16,2-3-57-16,2 1-73 0,4-1-83 0,6-1-94 16,1-4-111-16,-1-6-255 0,10 1-382 0,-1-4 39 0,8 0 102 15,8-3 107-15,2-1 32 0,15-5 63 0,1 0 67 0,2-4 66 16</inkml:trace>
  <inkml:trace contextRef="#ctx0" brushRef="#br0" timeOffset="-124492.89">12428 14066 995 0,'0'0'448'0,"-20"-12"5"0,11 11-20 15,9 1-34-15,-29 2-28 0,12 1 3 16,-3 3-13-16,-2 1-23 0,-1 4-16 0,-5 1-22 16,4 3-8-16,0 1-49 0,-2 2 5 15,5-2-28-15,3 0 11 0,4 1-22 16,2-1-24-16,6-2-16 15,4-3-5-15,2-3-13 0,0-8-26 0,14 13 16 16,-5-9-29-16,7-4-25 0,-1-1 13 16,8-3-38-16,0-2-57 0,3-3-41 0,3-4-25 15,0 2-60-15,-1-6-89 0,-2 0-35 16,-3 2-86-16,0-2-73 0,-6 2-47 0,4-4-112 16,-8 1 110-16,3-3-33 0,-3 1 84 0,-1 3-15 15,-1 0 135-15,2-1 49 0,-5 4 98 16,2 1 114-16,-1 0 95 0,-2 3 60 0,2 3 17 15,-4 0 33-15,-5 7-23 0,10-7 26 16,-10 7 0-16,9-3-11 0,-9 3 19 0,0 0 5 16,0 0 7-16,0 0-23 0,0 0-12 15,0 0 12-15,8 19-30 0,-8-19 9 0,0 0-4 0,0 20 10 0,0-20-23 16,2 12 5-16,-2-12-5 0,2 13-31 0,-2-13 21 16,7 15-1-16,-1-7-37 0,1 0 7 15,0 0-8-15,4 3 8 0,-2-1-13 0,2 0-2 16,2 2-39-16,1-1-13 0,2 1 26 0,0-1-25 15,1 1 27-15,-2 1-35 0,0-2 10 16,-1 1-8-16,-1-3-10 0,-3 4-5 0,0 0-8 16,-3-1-20-16,-3 3-10 0,-4-1 27 31,-4-2-25-31,-1 3 16 0,-3 0-14 0,-6 0-32 0,-2-1-11 0,2-2-8 16,-1-3-22-16,-1-2 9 15,-1 0-45-15,0-3-34 0,4-2-48 0,-3-1-70 16,1-2-173-16,5-4-118 0,-1 1-318 0,3-2 105 0,2 1 34 15,6 5 61-15,-2-17 95 0,2 17 120 16,8-21-26-16,2 5 16 0</inkml:trace>
  <inkml:trace contextRef="#ctx0" brushRef="#br0" timeOffset="-123791.6">13567 13155 1325 0,'-25'17'517'0,"7"-4"-30"16,-5 9-11-16,-3 11-28 0,-5 4-3 15,1 4-38-15,-6 15-28 0,2 3 2 16,0 2-27-16,3 3-34 0,2 2 7 0,-1 3-50 15,3 2-44-15,-2 1-34 0,5-3 21 0,1 1-58 16,3-1-9-16,9-12-2 0,0 1-61 16,6-2-18-16,0-6-52 0,3-7-66 0,5-10-38 15,3-1-32-15,6-4-106 0,1-1-65 16,3-9-148-16,7-1-167 0,-1-9-312 0,7-4 70 16,5-4 132-16,24-7 16 0,3-8 56 15,-3-6 105-15,11-10 26 0,-3-1 43 0</inkml:trace>
  <inkml:trace contextRef="#ctx0" brushRef="#br0" timeOffset="-123334.59">13744 13619 1563 0,'0'0'569'0,"0"0"-37"0,0 0-38 15,0 0-61-15,0 0-26 0,16-11-54 16,-16 11-15-16,15-4-54 0,-3 2-13 0,-1 0-40 15,2-2-6-15,3-1-41 0,-1 3-12 0,0 1-26 16,-1-2-3-16,3 2-18 0,1 1 8 16,-1 0-7-16,0 1-21 0,-4 1 0 0,3 0-8 15,-5 2-30-15,0 1-11 0,-4 1 3 0,-7-6-39 16,3 15-4-16,-3-15-4 0,-10 22 9 16,-1-9-8-16,-2 2-21 0,-3 0-25 0,0 1 35 15,0-2 1-15,-2 4-8 0,3-3-8 0,0 1 10 16,3-3 24-16,1 4 2 0,-1-5 38 15,8 2-17-15,-3 0 28 0,5 1-19 0,2-1 32 16,2-2-39-16,5 3 15 0,-1-1-33 31,8 1 31-31,-1 0-2 0,3 0-29 0,0-1 8 16,2 0-13-16,2 0 0 0,-2 0 7 0,0 0 6 16,-5-3-8-16,-4 1-33 0,1 0 18 15,-4-1-15-15,-3 1-1 0,-3-1-20 0,0-11 13 16,-9 18-49-16,-1-9-18 0,-3-2-23 0,0-2-48 15,-5 1-14-15,-1-2-60 0,-1-6-55 16,-2 2-86-16,-1-2-180 0,3-1-145 0,0-1-249 16,2 0 72-16,5-1 104 0,4 2 93 0,-1-2 62 15,10 5 25-15,-4-10 56 16</inkml:trace>
  <inkml:trace contextRef="#ctx0" brushRef="#br0" timeOffset="-123037.09">14449 13744 1054 0,'7'-3'381'0,"-7"3"3"0,0 0-61 0,0 0 15 15,0 0-26-15,0 0-28 0,-36 7-18 16,21 3-2-16,-8 1 13 0,-4 7-6 0,-7 8 13 16,-2 5-64-16,-1 4 3 15,5 0 5-15,5 2-24 0,2 1-19 0,5-8-11 16,9-2 13-16,2-7 7 0,4 1-20 0,2-5 26 15,3-3-36-15,3-3 7 0,4-4-45 16,4-2 32-16,2-4-25 0,-13-1-5 0,39-6-23 16,-14-4-36-16,1-5-17 0,11-9-14 15,-2-4-25-15,-1-2-62 0,-6-4-22 0,-5-1-27 16,-3-4-14-16,-6 4-62 0,-6 4-21 0,-4-3-71 16,-2 1-46-16,-2 5-113 0,0 2-131 15,-2 3 37-15,-2 2-324 0,-3 6 86 0,2 3 68 16,-2 6 93-16,2 1 10 0,5 5 61 15,0 0 80-15</inkml:trace>
  <inkml:trace contextRef="#ctx0" brushRef="#br0" timeOffset="-122734.7">14625 13713 721 0,'36'-9'274'16,"-3"-1"-5"-16,-6 0 7 0,4-1 9 0,-7 1-14 16,-3 0 0-16,0 1-22 0,-3 2-14 15,-2 0-40-15,-5 1-14 0,-4 0-22 0,-7 6 20 16,6-9-25-16,-6 9 25 0,0 0-2 15,0 0 7-15,-34 5-13 0,14 5 6 16,-5 7 0-16,-9 11 4 0,0 4 32 0,3 4-24 16,0 1-25-16,6 2-3 0,3-1-30 15,1 0 15-15,8-6-36 0,2-6 8 0,7-5 7 0,1-2 18 16,4-2-10-16,2-2-15 16,2-5 2-16,5-2-2 0,2-4-21 0,-1-2-17 15,4-2-21-15,5-6-72 0,0-5-26 0,4-6-81 16,-1-3 18-16,4-12-67 0,-4-4-28 15,-4-5-69-15,0-2-65 0,-8-3-114 16,-2 13-52-16,-5 1-365 0,5 0 68 0,-4 6 142 16,2 4 6-16,-1 1 65 0,-1 6 39 0,4 3 107 15,-5 4 56-15</inkml:trace>
  <inkml:trace contextRef="#ctx0" brushRef="#br0" timeOffset="-122415.43">15251 13675 773 0,'22'-4'371'0,"-6"-1"-26"0,-2 1-22 0,-1 1-34 0,-5-1-54 16,-8 4 1-16,0 0-34 0,3-9-5 16,-3 9-38-16,0 0 18 0,-28-12-6 0,11 11-2 15,-2 2-3-15,-8 5 16 16,2 2 2-16,-6 8-2 0,-7 8 3 0,1 4-17 16,5 4-17-16,4-1-5 0,3 5-2 0,7-5-16 15,6-6-28-15,3-3 33 0,5-3-5 0,2-2 18 16,2-5-12-16,4-1 5 0,3-3-23 0,2-2-4 15,-9-6 6-15,29-2-11 0,-8-7-32 16,5-3 27-16,2-7-15 0,7-9-38 0,2-9-34 16,-3-1-53-16,-6-4-16 0,-3 0-59 0,-4-2-25 15,-6 1-36-15,-6 5-79 0,-3 6-124 16,-4 10-127-16,0 1-353 0,-4 0 48 16,2 9 79-16,-1 2 72 0,1 10 70 0,-4-9 99 15,4 9 84-15,0 0-27 0</inkml:trace>
  <inkml:trace contextRef="#ctx0" brushRef="#br0" timeOffset="-122149.78">15676 13364 1213 0,'0'0'412'0,"-6"27"-15"15,1-13-16-15,-5 6-10 0,-1 5-18 0,-2 1 6 16,-6 14-39-16,3 3-8 0,1-2-5 16,-1 5-25-16,1-1-24 0,4 1-32 0,1 0-22 15,3-7-9-15,0-6-31 0,2 1-1 16,3-5-14-16,2-1-26 0,-3-3-46 0,6-3-36 16,-2-3-80-16,2-2-120 0,3-5-138 0,-1-3-225 15,5-6-381-15,-10-3 61 16,30-3 84-16,-10-4 85 0,2-4 56 0,8-7 95 15,7-7-6-15</inkml:trace>
  <inkml:trace contextRef="#ctx0" brushRef="#br0" timeOffset="-121993.39">15700 13644 1267 0,'-25'6'396'0,"1"-1"-40"0,1 0-21 15,2 0-43-15,-3 1-3 0,1-3-61 16,-2 3-23-16,-1-3-113 0,-1-1-143 15,0 3-246-15,3-5-397 0,5-1 44 0,6 0 59 0,3 0 120 16,10 1-3-16</inkml:trace>
  <inkml:trace contextRef="#ctx0" brushRef="#br0" timeOffset="-121709.95">15775 13088 1520 0,'23'24'532'0,"-2"1"-73"15,-3 0-17-15,11 13-60 0,-1 3-32 0,3 18 1 32,0 6-51-32,-4 8-42 0,-5 3-12 0,-6 6-26 15,-3 1-28-15,-5 1-33 0,-5 1 7 16,-3-15-35-16,-4 12-9 0,-5-4-4 0,1-18-10 15,-4-4-26-15,1-3-47 0,-6-7-47 16,3-5-40-16,-1-11-65 0,0-4-34 0,-3-5-136 16,0-6-94-16,2-4-426 0,2-4-22 0,3-3 143 15,-1-2 28-15,12-2 54 16,0 0 67-16,-19-10 4 0,14 1 85 0</inkml:trace>
  <inkml:trace contextRef="#ctx0" brushRef="#br0" timeOffset="-119451.2">17160 13469 1026 0,'0'0'392'16,"6"-7"-14"-16,-6 7-14 0,0 0-44 16,0 0-8-16,0 0-48 0,0 0 15 0,0 0-13 15,0 0 23-15,0 0-5 0,0 0 29 16,0 0-16-16,0 0-3 0,0 0-10 0,-16 45 36 16,9-26 5-16,-2 5-10 0,-2 2-57 0,1 5-7 15,-1 1 13-15,-3 13-67 0,2-1-8 16,-1 0-32-16,0 2 19 0,-1-2-25 0,4-8-64 15,1-4-74-15,1-2-77 16,1-4-102-16,1-3-52 0,2-2-89 0,0-7-154 0,5-1-176 16,-1-13-341-16,9 14 113 0,-1-10 130 15,6-2 123-15,-14-2-56 0,34-6 72 16,-9-1 25-16,3-4 113 0,3-3 10 0</inkml:trace>
  <inkml:trace contextRef="#ctx0" brushRef="#br0" timeOffset="-119263.3">17422 13836 1305 0,'0'0'445'0,"0"0"6"15,0 0-8-15,-17-11-18 0,17 11-6 16,-26 0-22-16,6 1-54 0,-4-1-8 0,-1 0-45 16,-7 2-24-16,-2-5-2 0,-6 2-49 0,-2-1 2 15,1-2-31-15,-1 1-42 0,-1-2 0 16,2 2-83-16,1-6-53 0,1 4-65 16,3-1-96-16,2-3-95 0,0-3-200 15,9 4-379-15,8-2-20 0,6 1 120 0,8-1 38 16,3 10 108-16,18-22 64 0,5 6 54 0,16-4 2 15</inkml:trace>
  <inkml:trace contextRef="#ctx0" brushRef="#br0" timeOffset="-118941.24">17642 13415 1430 0,'0'0'515'15,"0"12"-62"-15,0-12-23 0,-6 17-28 0,2-7-51 16,-3 4-19-16,-1 0-27 0,2 0-26 15,-3 0-23-15,1 0-3 0,1 1 24 16,3-1-1-16,0 1-20 16,1-4 18-16,1 1-26 0,2 1 1 15,3-1-6-15,1 2-21 0,5 0 9 0,3 2-49 16,4-2-29-16,8 3 39 0,3-3-23 0,13 9-38 16,1-3-49-16,4-2-82 0,-3 3 0 0,-8-5 0 15,-4-1 0-15,-5 1 0 0,1 1 0 16,-11 0 0-16,-1 1 0 0,-6 1 0 0,-6 0 0 15,-3 2 0-15,-5 2 0 0,-4 3 0 0,-7 1 0 16,-6 5 0-16,-7-2 0 0,-1-3 0 16,1-7 0-16,4-5 0 0,-3-3 0 15,2-4-136-15,-1-4-279 0,-2-4-212 0,3-4-469 16,2-4 88-16,2-5 117 0,6-1 70 0,5-6 91 16,0 0 95-16,6-11 54 0,4-2 69 0,-1-3 23 15</inkml:trace>
  <inkml:trace contextRef="#ctx0" brushRef="#br0" timeOffset="-118706.91">17563 13518 1666 0,'0'0'696'15,"17"0"16"-15,-17 0 2 0,24-2-113 0,-10 1-53 16,4 0-5-16,1-3-31 0,4 1-100 16,3-3-3-16,1 2-53 0,1-3-41 0,8-1-46 15,-1 0 12-15,2 0-124 0,1 0-157 16,3 1 0-16,13-4 0 0,-8 5 0 0,-4 1 0 15,0 3 0-15,-1-1 0 0,-7 2-13 16,0 0-353-16,-3-2-185 0,1 3-255 0,-2-3-167 16,0 2 67-16,-3-2 92 0,-2 3 100 0,-1-3 36 15,0-2 48-15,-3 1 90 0,2 0 87 16,-6-1 41-16</inkml:trace>
  <inkml:trace contextRef="#ctx0" brushRef="#br0" timeOffset="-118416.62">18626 13358 995 0,'-21'26'417'0,"21"-26"-12"0,-7 9-34 16,7-9-43-16,-7 8-34 0,7-8-15 16,-9 8-31-16,9-8-15 0,-4 7-33 0,4-7-39 15,0 0 6-15,-7 8-9 0,7-8-35 16,0 0-10-16,0 0 40 0,-6 6-4 0,6-6 9 16,0 0 14-16,0 0-6 0,0 0 24 0,0 0-78 15,0 0 45-15,0 0-22 0,0 0-12 16,0 0-13-16,0 0 33 0,0 0-43 0,0 0-20 15,0 0-6-15,0 0 3 0,0 0-29 0,0 0-4 16,0 0-3-16,0 0-18 0,0 0 28 0,0 0-23 16,0 0 0-16,0 0-7 0,0 0 4 0,0 0-7 15,0 0-36-15,0 0-33 0,0 0-51 16,0 0-82-16,0 0-152 0,0 0-265 0,0 0-341 16,0 0 133-16,0 0 41 0,0 0 113 15,0 0 53-15,0 0 39 0,0 0 25 0,0 0 98 16</inkml:trace>
  <inkml:trace contextRef="#ctx0" brushRef="#br0" timeOffset="-117916.62">18316 14029 1446 0,'-4'9'489'0,"4"-9"-54"0,-4 9-33 0,4-9-49 15,-6 11-28-15,6-11-23 0,-7 11-36 16,3-4-23-16,4-7-20 0,-7 11-5 0,7-11-11 16,-8 9-7-16,8-9-3 0,-5 9-33 0,5-9-31 15,-4 8-21-15,4-8 19 0,0 0 24 16,0 0-18-16,0 0 6 0,0 0-12 0,0 0 7 16,0 0-31-16,0 0-15 0,0 0-20 15,0 0 0-15,0 0-13 0,38-16 25 16,-31 12 1-16,-7 4 2 0,12-6-31 0,-12 6 3 15,8-7-34-15,-8 7 4 0,0 0-17 0,0 0-4 16,0 0 0-16,0 0-52 0,0 0-7 16,0 0-57-16,0 0-43 0,0 0-92 0,0 0-110 15,0 0-241-15,0 0-376 0,0 0 38 0,0 0 123 16,0 0 88-16,0 0 73 0,24-2 57 16,-6-13 38-16,-1-1 87 0</inkml:trace>
  <inkml:trace contextRef="#ctx0" brushRef="#br0" timeOffset="-117335.2">18502 13357 1597 0,'0'0'599'0,"0"0"-28"0,0 0-8 15,0 0-74-15,0 0-54 0,0 0-23 0,0 0-56 16,0 0-24-16,0 0-42 0,32-18-14 0,-19 12-33 16,4 1-33-16,0-1 13 0,4-2 2 15,4 1-53-15,2 0 7 0,3 0-33 16,-2 1 30-16,6-1-76 0,0 1 28 0,-4 3-13 16,-2 1-2-16,-5 1-29 0,-1 2-17 15,-1-1 15-15,-3 3-74 0,-5 0-8 0,-2 2 0 16,-4 3 0-16,-2 1 0 0,-5-9 0 15,0 18 0-15,0-18 0 0,-11 23 0 0,2-11 0 16,1 0 0-16,-3 1 0 0,2-1 0 0,-1 1 0 16,0-4 0-16,2 4 0 0,1-2 0 15,1 2 0-15,2-2 0 0,0 0 0 0,4 3 0 16,0 0 0-16,1-1 0 0,6 2 0 16,-1 1 0-16,1-1 0 0,4 3 0 15,3-3 0-15,-1 1 0 0,2 1 0 0,0-3 0 0,2 1 0 16,-3-1 0-16,1 0 0 15,-3-2 0-15,-1 1 0 0,-3-1 0 0,0 1 0 16,-3 0 0-16,-2 1 0 0,-3-3 0 0,-1 2 0 16,-4 1 0-16,0 0 0 0,-4 0 0 15,-3 2 0-15,0-3 0 0,-2-3 0 0,3 3 0 16,-2 1 0-16,0-3 0 0,2 3 0 0,1-3 0 16,-1 0 0-16,1 1 0 0,1-1 0 15,1-2 0-15,2 0 0 0,-1-1 0 0,0 0-98 16,-1-1-222-16,1 2-30 0,-1-3-65 31,8-6-48-31,-15 8-182 0,15-8-305 0,0 0 92 16,0 0 62-16,0 0 92 0,0 0 75 0,0 0 53 15,15-30 105-15,-2 19-3 0</inkml:trace>
  <inkml:trace contextRef="#ctx0" brushRef="#br0" timeOffset="-116815.39">19252 13435 1645 0,'0'0'661'0,"0"0"-32"0,0 0-32 16,0 0-54-16,0 0-11 0,0 0-61 0,0 0-64 15,24-2 0-15,-24 2-18 0,21 2-43 16,-21-2-37-16,25 4-32 0,-9-3-11 15,0 0-36-15,4 1-28 0,4-1 14 0,4 2-152 16,0 0-64-16,3-2 0 0,0 3 0 16,0 0 0-16,2-1 0 0,-5 1 0 0,-1 2 0 15,-7-2 0-15,-2-1 0 0,-3 5 0 16,-6-2 0-16,-3 2 0 0,-6-8 0 0,-3 21 0 16,-6-8 0-16,-3 0 0 0,-2 1 0 0,-4 0 0 15,-1 0 0-15,-1 1 0 0,2-1 0 16,1-1 0-16,0 1 0 0,4-3 0 0,-1-2 0 15,4 1 0-15,-1 1 0 0,4-2 0 0,1-1 0 16,3 1 0-16,2 1 0 16,1-10 0-16,6 21 0 0,1-10 0 0,5 0 0 15,4 3 0-15,2 0 0 0,8 2 0 16,-2 0 0-16,3 2 0 0,-2-3 0 0,-1 5 0 16,-4-2 0-16,-3 3 0 0,-6-2 0 0,-2-1 0 15,-6 2 0-15,-3-4 0 0,-3 2 0 16,-6 1 0-16,-1-1 0 0,-2-3 0 0,-4-3 0 15,-1-1 0-15,0-2 0 0,1-2 0 0,-2-1 0 16,-1-4 0-16,1 0 0 0,0-2 0 16,1-2-221-16,-1-5-6 0,1 0-35 0,-3-5-68 15,0-2-110-15,2 3-168 0,-3-7-397 16,4 3 71-16,4 3 176 0,3 1 14 0,2 3 60 16,4 1 75-16,4 7 97 0,0-11 8 0</inkml:trace>
  <inkml:trace contextRef="#ctx0" brushRef="#br0" timeOffset="-116081.42">20844 13986 1333 0,'-9'7'461'0,"9"-7"0"0,-7 5-26 15,7-5-5-15,0 0-41 0,-1 12-28 0,1-12-11 16,0 0-14-16,21 8-42 0,-21-8-35 0,22 1-6 16,-6-2-35-16,4-3-24 0,4-2-20 15,0-4 5-15,2 2-25 0,3-3-57 0,-1 0 21 16,-4 1-5-16,-3 0-26 0,-2 0-16 0,-2 2-9 15,-6 2 4-15,-1-3-27 0,-4 2 12 16,-6 7-5-16,1-14-18 0,-1 14-15 0,-11-12-21 16,1 9 11-16,-1-2-8 0,-6 3 2 15,0 3 3-15,-4 2 3 0,-5 5-1 16,-5 4 8-16,-7 10-27 16,-1 3 24-16,3 5-4 0,2 0-11 15,3 4 21-15,4 0-16 16,10-2 1-16,3-5 9 0,6 3 11 0,0-1-15 0,7-3 12 15,2-5-4-15,4 1-6 0,5-4-26 16,2-1 1-16,4-5-44 0,1-2-31 0,3-7-89 16,4-3-70-16,4-5-117 0,6-1-131 0,18-11-406 15,2-3 122-15,3 0 87 0,16-5 11 16,0-2 50-16,-6-3 62 0,-2 0 59 0,-16 5 3 16</inkml:trace>
  <inkml:trace contextRef="#ctx0" brushRef="#br0" timeOffset="-115782.65">21460 13512 1771 0,'0'0'640'0,"0"0"0"0,0 0-44 16,0 0-7-16,0 0-36 0,47 2-87 15,-26-2 2-15,0 0-61 0,0 0-33 0,5 0-95 16,1 0 10-16,2 0-31 16,2 1-35-16,3-1-103 0,-1 1-61 15,1 1-77-15,-2-1-81 0,2 1-86 0,-2-2-91 16,-3-2-216-16,1 2-246 0,-2-3-198 16,2-1 69-16,-1 1 117 0,8-2 43 0,-2-3 85 15,2-3 49-15,-3-1 33 0,0 1 46 16,9-8 61-16</inkml:trace>
  <inkml:trace contextRef="#ctx0" brushRef="#br0" timeOffset="-115101.15">22362 12983 1338 0,'0'0'423'0,"0"0"-29"15,0 0-13-15,0 0-7 0,-25 17-13 16,17-8 20-16,-2 1-43 0,-2 3-13 0,0 2 3 15,1 0-16 1,-3 3-41-16,4 2 47 16,-2-1-60-16,3 1 42 0,0 0-29 0,2-1 8 0,0-1-51 15,3-4 38-15,3 0-61 0,1-1-26 0,4 0-10 16,3-4-28-16,3 0-39 0,3-3-20 0,5-1-107 16,3-4-68-16,2-2-55 0,7-4-59 15,1-3 7-15,1-3-43 0,1 0 7 16,-2-3-2-16,0 0 18 0,-4-1 3 0,-1 1 27 15,-4 1 13-15,-4 1 32 0,0 0 29 16,-2 2 4-16,-3 3 9 0,-3-1 9 0,-1 2 4 16,0 1 39-16,-9 5 12 0,10-9 45 0,-10 9 12 15,0 0 33-15,0 0 15 16,0 0-2-16,0 0 46 0,-27 24 23 0,16-12 11 0,-5 5 32 0,-1 4 5 0,-3 3-29 16,-6 12 4-16,1-1-15 0,1 3-18 15,0 1 20-15,3 1-45 0,1 1-6 16,5-9-41-16,3-3-20 0,5-7-90 0,-2 0-44 15,4-5-114-15,1-7-188 0,7 0-186 0,-3-10-351 16,9 6 113-16,-9-6 84 0,28-4 69 0,-3-3 77 16,5-4 3-16,15-8 107 15,-1-2-15-15</inkml:trace>
  <inkml:trace contextRef="#ctx0" brushRef="#br0" timeOffset="-114799.24">23053 13155 1026 0,'0'0'392'0,"0"0"-55"0,-34 4 9 0,20 2-52 16,-4 2-12-16,-4 6-16 0,-3 2-7 15,-2 2-8-15,-8 8-16 0,-1 2-33 0,2 5 26 16,3-2-39-16,7-4-25 0,6-3 28 0,4 2 0 16,3-5 16-16,2-3 32 15,6-2-15-15,3-3-25 0,3-1-26 0,-3-12-10 16,15 12-21-16,-4-10-15 0,-11-2-5 15,26-3-28-15,-10-4 28 0,4-4-23 16,-1 0-34-16,1-3-38 0,3-6-25 16,-2 0-19-16,-2-3-58 0,0-1-28 15,7-10-54-15,-11 6-31 0,1 3-54 0,-3-1-71 16,-1 0-103-16,-3 3-79 0,1 1-36 0,-3 2-243 16,1 5 87-16,-2 1 11 0,1 4 104 15,-1 4 59-15,-6 6 15 0,9-9 75 0</inkml:trace>
  <inkml:trace contextRef="#ctx0" brushRef="#br0" timeOffset="-114481.96">23347 13189 767 0,'25'-6'323'0,"-2"2"5"15,-4-2 4-15,-3 1-32 0,-1-1 22 16,-3 3-66-16,-2 1-5 0,-1-2-28 16,-9 4-16-16,14-7-35 0,-14 7 17 0,0 0-28 15,0 0 26-15,0 0-20 0,0 0-14 16,-36-5-7-16,17 11 13 0,-5 2 5 15,-5 3 10-15,-9 11-39 0,0 2 24 0,3 1-31 16,2 2-10-16,2 0 15 0,7-3-3 0,6 0-8 16,3-1-12-16,4-5 32 0,4-1 19 15,3-2-30-15,3 0-21 0,2-4 13 0,-1-11-16 16,13 13-9-16,-1-9-9 0,1-4-22 16,4-1 4-16,4-5-22 0,5-4-8 15,2-4-23-15,-1-2-31 0,8-8-15 0,-6 2-54 16,2-7-43-16,-7 3-19 0,-6 1-53 0,-1-3-15 0,-2 2-91 0,-2-2-90 15,-3 5-132-15,0-4-320 0,-2 5 16 0,1 4 102 16,-2 5 56-16,3 1 88 16,-3 6 81-16,0 1 36 0,-7 5 33 0</inkml:trace>
  <inkml:trace contextRef="#ctx0" brushRef="#br0" timeOffset="-114179.36">23908 13122 893 0,'0'0'256'0,"0"0"-39"0,-29-12 16 0,14 12-10 0,-3 4 23 15,-3 3-16-15,-3 4-7 0,-2 3 7 16,1 2 3-16,1 5 8 0,3 0-34 0,2 2-18 16,6 1-14-16,1 2-14 0,5-3 8 0,4-4 15 15,1-1 16-15,5-2-8 0,3-3-11 16,3-1-22-16,2-3-23 0,0-5 10 15,5-1 7-15,-2-4-12 0,6-3-44 16,0-5 0-16,1 0-35 0,0-3-3 0,1-4-18 16,-5 0-59-16,2-3-23 0,-5 0-77 0,0 1-2 15,-3-3-46-15,2-4-55 16,-2 3-83-16,-1-6-85 0,-1 7-36 0,0-3-335 0,-1 2 74 0,3 2 128 0,2 4-23 16,-2 6 25-16,7 2 83 0,1 7 37 15</inkml:trace>
  <inkml:trace contextRef="#ctx0" brushRef="#br0" timeOffset="-113314.59">24462 13154 993 0,'0'0'345'15,"0"0"-22"-15,-2-10-16 0,2 10-20 0,0 0 22 16,0 0 4-16,0 0-9 0,-10-3-20 0,10 3 8 31,0 0 0-31,-19 0 28 0,19 0-36 16,0 0 3-16,-25 7-6 0,15-4-20 0,-3 4 8 15,-1 0-33-15,1 2 27 0,-4 4 3 0,1 0-30 16,-3 3 2-16,2 5 13 0,-3 1-49 16,2 4-33-16,2-1 13 0,-1 3-6 15,6-1-12-15,2 4-107 0,3-8-57 16,1 2 0-16,7-3 0 0,3 1 0 0,2-2 0 0,5-1 0 0,5-3 0 0,-2-4 0 15,6-1-249-15,3-4-137 0,-4-5-142 16,1 1-73-16,2-8-362 0,0-1 39 16,-1-2 103-16,1-2 119 0,-1-2 27 0,-3 0 76 0,-2-3 56 15,-1 0 11-15,-5 2 132 0,-3 0 518 16,1 0 110-16,-2 1 28 0,1 3 51 16,-4 1-18-16,2-2 52 0,-6 9 17 0,4-12-2 15,-4 12 2-15,0 0-20 0,0 0-21 0,-6-11-25 16,6 11-13-1,-19 0-28-15,8-2-41 0,-4 2-15 16,-4-2-21-16,-4-2-18 0,-2 1-5 0,-2-3-34 0,1 2-63 16,-6-5-61-16,3 1-91 0,-2 0-119 15,-1-2-208-15,6 2-177 0,5 4-161 16,6-2 60-16,2 6 109 0,2-1 28 0,11 1 34 16,0 0 58-16,0 0 62 0</inkml:trace>
  <inkml:trace contextRef="#ctx0" brushRef="#br0" timeOffset="-112634.17">25080 13671 1484 0,'2'-13'507'0,"-2"13"-54"0,-5-10-26 0,5 10-53 0,-18-9 0 16,5 5-59-16,-3 3 23 0,-2-1-64 0,-4 3-13 15,0 0-8-15,1 3-18 0,-6 1-9 16,2 0-52-16,2 1 25 0,-1 0-17 0,4 0 13 16,2 1-14-16,2-1 6 15,4 0 59-15,-1-1-10 0,5 3-50 0,0-2 1 16,5 2-23-16,3-8-8 0,-2 14 0 0,2-14-35 0,10 15-24 15,-2-6-94-15,6-1-3 0,2 3 0 16,5-1 0-16,-4 0 0 0,1-1 0 0,-2 1 0 16,-2-2 0-16,-1 1 0 0,-5 2 0 15,-2-1 0-15,-5 1 0 0,-2 1 0 0,-5 1 0 0,-4-1 0 0,-1 1 0 16,-5-1 0-16,-2 1 0 0,-2-2 0 16,2 0 0-16,-2-5 0 0,-4 2-77 15,6-5-271-15,-2 1-129 0,3-3-160 0,1-2-415 16,4-3 72-16,5 1 158 0,7 3 31 15,-2-13 54-15,2 13 79 0,9-16 92 0,-1 3 39 16,4-3 41-16</inkml:trace>
  <inkml:trace contextRef="#ctx0" brushRef="#br0" timeOffset="-112228.4">25083 13886 1784 0,'8'21'573'0,"-5"-3"-25"0,0 0-49 0,0-3-28 15,1-2-56-15,-4 0-11 0,2-3-71 0,-2-10-49 16,2 19-36-16,-2-19-115 0,2 13-71 16,-2-13-37-16,0 0-63 0,0 11-16 15,0-11-53-15,0 0-24 0,0 0 21 0,0 0 10 16,0 0 13-16,15-36 8 0,-9 26 46 0,5-1 2 16,1 0 62-16,2-4 15 0,4 0 10 0,1 1 49 15,6-2-8 1,0 1 36-16,-4 4 28 0,2 1 29 15,0 2-6-15,-2 3 3 0,-1 2-21 0,-3 0-9 16,2 2 22-16,-4 1-31 0,0 2-40 0,-1 1-8 16,-1 1-16-16,-1 2-2 0,-1 1-18 15,1 2-36-15,-1 0-5 0,-5 1 21 0,4 0-11 16,-6 0-5-16,3 3-5 0,-1-3 8 16,1 1-16-16,-1 0 36 0,-2-1-43 15,2 1 20-15,-3-2-10 0,-3-9-51 0,8 17-36 0,-8-8-93 16,0-9-83-16,3 13-116 0,-3-13-269 15,0 0-343-15,0 0 101 0,0 0 111 16,0 0 34-16,0 0 85 0,24-22 12 16,-13 4 67-16,1-3 67 0,1-7 48 0</inkml:trace>
  <inkml:trace contextRef="#ctx0" brushRef="#br0" timeOffset="-112088.3">25336 13494 1848 0,'-6'7'619'0,"6"-7"-71"15,0 0-95-15,0 0-74 0,0 0-116 16,0 0-94-16,0 0-156 0,0 0-358 0,38-23-452 16,-26 11 68-16,-1 3 115 0,10-4 22 15,-1 2 68-15,3 1 48 0</inkml:trace>
  <inkml:trace contextRef="#ctx0" brushRef="#br0" timeOffset="-111800.3">26302 13183 1356 0,'-19'17'533'0,"0"2"-27"16,-2 2-1-16,-10 11-16 0,-3 5-8 15,-8 13-18-15,-2 3-33 16,0 8-15-16,3-1-11 0,1 4-33 15,4 3-10-15,2 1-54 0,5-3-38 0,2 2 0 16,4-3-54-16,6-12-3 0,5 2-17 0,3-4-59 16,7-9-52-16,0-7-46 0,4-5-78 0,3 1-42 15,6-8-80-15,7 0-40 0,0-4-44 16,9-4-33-16,5-3-41 0,1-4-61 0,-1-1-98 16,6-2-10-16,4-3-386 0,-1-4 53 15,1 1 93-15,1 0 74 0,15-3 40 0,1-1 116 16,-7 3 8-16,8-1 81 0</inkml:trace>
  <inkml:trace contextRef="#ctx0" brushRef="#br0" timeOffset="-110936.87">26402 13622 1351 0,'0'0'515'0,"0"0"-42"0,0 0-2 0,0 0-38 16,0 0 4-16,0 0-25 0,0 0-76 16,0 0-14-16,36 15-38 0,-24-14-5 0,-12-1-51 0,27 2-15 0,-12-1-10 0,4 2-12 15,-4 0-27-15,-1-2-31 0,1 1-5 16,-3-1-36-16,-12-1-18 0,19 4-74 16,-19-4 0-16,13 4-10 0,-13-4 5 0,4 7 7 0,-4-7-9 15,0 0-4-15,0 0 6 16,-12 22-2-16,12-22 4 0,-9 12 11 0,5-5-24 15,-3 1 1-15,1 3 18 0,1-3 35 16,2 4 3-16,-1-3 10 0,2 1-2 0,2-10 30 16,0 20-30-16,0-8 10 0,0-12 17 0,8 21-9 15,-2-10-6 1,0-1-17-16,1 2 25 0,1 1-38 16,-3-5 23-16,2 0-24 0,0 2-2 0,-1-2-5 0,-1 1 13 15,-5-9-20-15,6 14-9 0,-6-14-48 16,0 15 54-16,0-15-3 0,-4 16-2 0,2-9-5 15,-5 2-11-15,3-2-25 0,-5 0-31 16,9-7-31-16,-18 9-28 0,9-3-25 0,-3-5-67 16,-1 4-62-16,-1-5-196 0,14 0-131 0,-24-5-323 15,10 4 95-15,1-3 79 0,7 0 70 16,-4 1 84-16,10 3 36 0,-9-10 105 0,9 10-26 16</inkml:trace>
  <inkml:trace contextRef="#ctx0" brushRef="#br0" timeOffset="-110626.4">27146 13674 1185 0,'0'0'407'0,"0"0"-29"0,0 0-52 16,0 0 1-16,0 0-48 0,0 0-7 0,0 0-4 15,-40 11-12-15,17-3 36 0,1 3-31 16,-5 3 5-16,-2 5-2 0,-5 7-8 0,7-2-8 15,2-3 1-15,5 3-22 0,2-1 34 16,4 1 1-16,5-5 11 16,-1-4-1-16,7-2-14 0,-1-2-45 0,4 0-24 0,0-11-12 15,0 0 12-15,13 12-20 0,-13-12-26 0,0 0-119 16,36-17-24-16,-16 3 0 0,0-3 0 16,1-5 0-16,-1 0-13 0,0-3-141 0,-2 0-35 0,0-2-21 15,-5 4 13-15,0 3-80 16,-3-2-25-16,-3 7-77 0,-3-2-56 0,3 3-51 15,0 6-26-15,-5-1-343 0,-2 9 64 0,5-12 179 16,-5 12-22-16,0 0 37 0,9-1 44 16,-9 1 69-16,0 0 85 0</inkml:trace>
  <inkml:trace contextRef="#ctx0" brushRef="#br0" timeOffset="-110317.95">27537 13643 1228 0,'0'0'348'0,"0"0"-33"0,0 0-21 16,0 0-30-16,0 0-13 0,0 0 7 0,-36 14-2 16,18-9-10-16,3 2 33 0,-4 3-31 0,0 2-22 15,-6 5-1-15,4 1 3 0,1 2 0 16,2-3-8-16,2 0-13 0,5 3-7 16,2-2 7-16,-1 1-2 0,4-5-11 15,4 0-9-15,2-4-6 0,0-10-15 16,4 16-18-16,4-10-34 0,-8-6 19 0,17 1-54 15,-17-1-36-15,27-12-34 0,-10-3-55 16,2-6-42-16,6-11-66 0,-3-4-77 0,-2-3-92 16,-6 5-141-16,-1 5-100 0,-1-1-325 0,-3 2 126 15,1 2 18-15,-3 4 102 0,3 1 51 16,-3 5 72-16,1 1 66 0,-4 2 36 16</inkml:trace>
  <inkml:trace contextRef="#ctx0" brushRef="#br0" timeOffset="-110031.86">27988 13482 1026 0,'0'0'315'0,"0"0"0"0,0 0-62 16,0 0-10-16,0 0-15 16,-35 22 10-16,18-10-13 0,-3 1 6 0,-6 6-11 15,3 1-23-15,-10 9-8 0,2 2 1 0,7-4-14 16,6-2-14-16,1 0-11 0,2 3 2 15,5-6 6-15,1-2 7 0,5-4-17 0,2 1-1 16,2-4 3-16,2-2-36 0,-2-11 26 16,11 16 10-16,-2-13-5 0,-9-3-33 15,25-1 12-15,-8-3-15 16,3-6-10-16,3-5-59 0,2-3 26 0,-1-5-101 16,4-9-37-16,-7 6-60 0,3-9-99 0,-7 5-113 15,-5 5-187-15,-4-2-358 0,2 4 99 0,1 3 142 16,-1-2-9-16,1 4 121 0,1 0-12 15,-3 3 50-15,1 1 39 0</inkml:trace>
  <inkml:trace contextRef="#ctx0" brushRef="#br0" timeOffset="-109348.49">28173 13550 1139 0,'-10'12'430'0,"-3"1"-41"16,4 1-16-16,-2-1-19 0,2 1-29 0,-2 3 7 16,-3 0-14-16,3 1-24 0,-3 2-15 15,5-1 3 1,-2 0-31-16,2 3-16 0,-2-1-15 0,7 0-7 0,-3 1-29 16,3-4-2-16,2 0-47 0,0 0-14 0,4 0-44 15,-1-2-67-15,4-2-74 0,-1 0-105 16,3-3-118-16,2-3-153 0,4-1-62 0,5-2-48 15,4-1-246-15,1-1 138 0,1-5 15 16,-1 1 57-16,2 0 51 0,5-2 64 16,-8-1 62-16,5 0 414 0,0-1 26 0,-7 0-1 0,-1 1 1 15,0-3 30-15,-4 3-53 16,0-3 36-16,-4 1 20 0,-6-2 20 0,1 1 54 0,-6 7 26 16,-1-14 44-16,1 14 45 15,-13-13-2-15,2 8 33 0,-2 3 5 16,-3-2-18-16,-4 3 21 0,-1 1-43 0,0 3-22 15,-6 0-6-15,0 1-19 0,1 1-33 16,0 1-77-16,-1 0-177 0,3-1-250 0,0 1-369 16,4-3 67-16,4 0 61 0,7-3 82 0,9 0 130 15,0 0-104-15</inkml:trace>
  <inkml:trace contextRef="#ctx0" brushRef="#br0" timeOffset="-109016.75">28543 13203 1446 0,'0'0'660'0,"0"0"-63"16,17 4-27-16,-17-4-53 0,21 12-51 0,-10 1-41 15,3 5-26-15,2 6 3 16,8 14-84-16,-3 4 7 0,4 7-41 0,4 10-41 15,-5 4 3-15,3 1-8 0,-5 0-54 0,1 2-17 16,-8-12 19-16,-1 1-37 0,-4 0-16 16,-2-1-13-16,-4 0-15 15,-1-2-94-15,-5-7-11 0,-1-8 0 16,-5 11 0-16,-2-11-21 0,-4-7-148 0,0-2-72 16,-3-5-45-16,-2-2-70 0,0-8-107 0,-1-4-170 15,3-3-344-15,0-6 68 0,3 0 164 16,-3-3 23-16,4-2 82 0,4 1 44 0,0-4 89 15,2 3 31-15,7 5 28 0</inkml:trace>
  <inkml:trace contextRef="#ctx0" brushRef="#br0" timeOffset="-108548.36">29391 13524 1499 0,'0'0'446'0,"0"0"-8"0,0 0-62 0,0 0-10 16,-17 16-18-16,11-6-20 0,-2 2 30 0,2 4-48 15,-1 4 17-15,-2 3-19 0,1 6 4 16,1 0-23-16,-2 5-7 16,1 13-24-16,-2 1-27 0,4 1-11 15,-1-1-41-15,1 4 3 0,0-1-70 0,0 0-76 16,2-9-87-16,1-6-54 0,1-9-156 0,1-8-243 16,4-2-477-16,3-8 108 0,2-3 41 15,5-5 149-15,-13-1 64 0,29-10 9 0,-2-4 86 16,-2-7 24-16,11-9 47 0</inkml:trace>
  <inkml:trace contextRef="#ctx0" brushRef="#br0" timeOffset="-108396.68">29638 13855 1218 0,'0'0'430'0,"0"0"-33"0,0 0-31 0,0 0-10 16,0 0-34-16,-29-2-33 0,13 2-10 16,-5 0-33-16,-5-2-34 0,-3 2-25 15,-4-1-33-15,1-2-59 0,-4 0-67 0,-1-1-97 16,2-2-162-16,5 1-176 0,2 0-371 15,4 0 136-15,5 1 35 0,6 2 39 16,5 1 66-16,8 1 21 0</inkml:trace>
  <inkml:trace contextRef="#ctx0" brushRef="#br0" timeOffset="-107944.67">30035 13323 1515 0,'-14'37'527'0,"3"-24"-43"0,0 4 5 15,-2 2-64-15,-3 6-18 16,1 1-5-16,-7 12-11 0,7-4-48 0,-2 6-7 0,4-7-34 0,6-3-13 0,3 1-10 16,1-6-31-16,3 2 8 0,2-4-43 15,3-1 14-15,5-3-63 0,1-7-23 0,5 1-82 16,2-7-67-16,3-4-71 15,8-4-44-15,5-10-36 0,12-7-25 0,12-16 5 16,-3-5 35-16,0-5-17 16,-3 1 18-16,-3-1 12 0,-1 1 1 15,-11 9 48-15,-2 3 49 0,-2 4 53 0,-11 6-35 16,-5 3 15-16,-3 5-8 0,-4 3 41 0,-3 3 34 16,-2 5 51-16,-5 3 63 0,0 0-2 15,0 0-12-15,-22 34 35 0,-3 7-25 0,-8 21 12 16,-1 6-10-16,-4 5-51 0,0 5 18 0,1 3-54 15,2 4 49-15,1-1-10 16,1 1-14-16,5-5-111 0,3-2-6 0,5-13 0 16,6-13 0-16,1-7-98 0,6-12-50 15,1-5-167-15,5-7-281 0,1-6-464 0,4-1 95 16,2-4 97-16,7-2 95 0,-1-2 105 16,7-1-26-16,1-3 113 0,4-3 10 15,7-5 67-15</inkml:trace>
  <inkml:trace contextRef="#ctx0" brushRef="#br0" timeOffset="-103386.08">31828 13700 1382 0,'0'0'466'0,"-2"9"-85"0,2-9-23 16,0 0-48-16,0 0 0 0,0 0-70 15,0 0-9-15,0 0-19 0,0 0-40 0,0 0 9 16,0 0-30-16,0 0 31 0,0 0-77 16,0 0-5-16,0 0 25 0,-1-29-48 0,-1 21 10 15,2 8-18-15,-1-17 39 0,0 10-42 16,1 7 32-16,-2-14-45 15,2 14 32-15,-1-12-42 0,1 12 32 0,-3-10-1 16,3 10 3-16,-4-9 48 0,4 9 6 0,0 0-32 16,-6-6 9-16,6 6 35 0,0 0 11 15,0 0 25-15,0 0 0 0,0 0 8 0,-16 19-23 16,14-9 51-16,-1 4-38 0,1 4-39 16,-1 2 26-16,2 5-3 0,0 2-112 0,-1 1-49 15,2 3 0-15,2 5 0 0,-1-1 0 0,2-1 0 16,0 0 0-16,1-2 0 15,-1-3 0-15,1-4 0 0,3-1 0 0,-3-3 0 0,1-3 0 16,-3-2 0-16,4-2 0 0,3-5 0 16,0-2 0-16,3-4 0 0,3-4 0 0,4-1 0 0,3-8 0 0,5-5 0 15,7-10 0-15,-1-2 0 0,-1-5 0 16,2 0 0-16,0-3 0 0,-1-2 0 16,-4 2 0-16,-1 2 0 0,-1-2 0 0,-7 4-259 0,-4 8-716 15,-1 0-134-15,-1 5 119 0,6-3 81 16,-3 8 157-16,6-3 35 0,-4 4 105 15,0 1 57-15,2 1-9 0,-1 0 91 0</inkml:trace>
  <inkml:trace contextRef="#ctx0" brushRef="#br0" timeOffset="-96882.83">32861 13293 1190 0,'8'8'427'15,"-8"-8"-51"-15,6 11-2 0,-6-11-33 16,5 12-60-16,-5-12 19 0,3 14-39 0,-3-14-13 15,3 15-43-15,-3-15-18 0,0 13-8 0,2-2 41 16,-2-11-18-16,-3 20-2 0,0-8-23 16,1 3-6-16,1 2-10 0,-4 7-10 0,2 1 10 15,-1 8-16-15,-1 2-5 0,1 2 8 16,1 1-12-16,0 17 2 0,-1 0-25 0,0 0-16 16,0 1-10-16,2 3-21 0,1-1 19 0,-1 5-13 15,1 1 22-15,1 2-42 16,-1 0 4-16,1-2-31 0,0 1-2 0,1-4-15 15,0 2 18-15,2-2-8 0,0-1-34 0,0-2 16 16,1-5-5-16,-3-9 0 0,2-7 15 0,-1-4-51 0,-2-5 34 0,1-4-14 16,1-3-4-16,-2-3-55 0,0-1-14 15,-2-4 9-15,-1 0 1 0,0-2 7 0,-2-2-10 16,-1-2 18-16,1 0-16 0,-4-2 16 0,9-5-3 16,-17 5-12-16,7-4 15 15,10-1 25-15,-21 1-17 0,10-1 15 0,11 0 15 0,-26 0 3 16,13 2-13-16,-2-1 5 0,2 0 0 15,-2 1 16-15,0-1 11 0,0 2 59 0,-1 0-40 16,-2 1 0-16,0-1-30 0,-1 0-13 0,-2 1 12 16,3-1 7-1,-3 3 10-15,-1-3 12 16,-3 3-8-16,-1-2-21 0,0 1 34 0,-3 0-5 0,1-2-8 0,1 0-18 16,-2 2-15-16,-1-3 28 15,-3 0 2-15,2-1 26 0,-3 1-36 0,-1-1 49 16,-7 0-33-16,1 0-9 0,-2-1-1 0,1 0-9 15,-1 1 14-15,2-1-6 16,-2 3 11-16,0-1-8 0,-2 1 30 0,3 3-35 0,-4-3 5 16,3 1-3-16,-14 3-5 0,9-4 19 15,3 3-14-15,-13 1 31 0,1-2-26 0,-2 3 3 16,1-1-12-16,-2-2 1 0,1 2 34 0,10-3-18 16,5-1 11-1,-3-1-9-15,-13 3 1 0,-4-3 5 0,-1-1-23 16,1 0 2-16,-2 1-23 0,-1-1 26 0,-2-1-2 15,-2 1 8-15,2-1-5 0,0 0 22 16,-5 1-5-16,2 0-36 0,-1-1 28 0,1 1-21 16,-2 1 9-16,-1-2 21 0,0 2 13 15,0-2-38-15,1 1 22 0,-2-2 4 0,0 2-6 16,4-1-10-16,0 0-15 0,-1 1 9 0,-1-1-4 16,-2 0 22-16,0 0-32 0,-1 1 26 15,1 0 3-15,-5 0-27 0,2 0 0 0,-1 2 16 16,-2-3 11-16,0 0-11 0,2 0 34 15,-2-3-29-15,-19 3 14 0,2-2-9 0,1-1-19 0,1-3 1 16,16 3 22-16,-12-4-6 0,2-2-18 0,13 4 26 16,-18-4-16-16,0 1 6 0,0-2-1 15,1 1-7-15,1-1 21 0,0 2-32 0,-1 0 21 16,3 1-23-16,18 1 39 0,-2 4-11 16,-2-3 8-16,-4 4-21 0,-1 1-17 0,-16 1 25 15,-1 2-5-15,1-2-10 0,1 4 0 0,4 0 38 16,-4 1-51-16,-1-1 25 0,0 2-25 15,5-3 11-15,-3 3 12 0,4 0 33 0,0 1-5 16,3-1-19-16,13-1 38 16,-14-1-44-16,13 1 7 15,-16 1-28-15,-2 0-2 0,-3 0 20 0,1-3-16 0,-1 4 27 16,2-2-40-16,3 1 81 0,1 0-75 16,3 2 5-16,-2-1 7 0,1 0 16 0,-2 2-33 15,0-2 18-15,-2 2 13 0,-2-1-14 16,4 1 6-16,-1-2-13 0,4 2 11 0,15-4 2 15,-3 0 12-15,-19 4 44 0,2-4-53 0,-1-1 7 16,-3 3-10-16,2-2-10 0,3-3-7 16,13 3 18-16,2-3 7 0,-13 4 27 0,-1 0-27 15,0-2-16-15,-5 1 3 16,1 2 5-16,-1-3-13 0,0 2 20 0,4-4 1 0,2 4 22 0,13-4-17 0,-12 5 0 16,-2-1-18-16,1 0-6 0,0 0 19 15,-4 0-12-15,3-1 28 0,-2-1 1 0,16-1-2 16,-14 1 8-16,1 2-23 0,13-3 4 0,-15 4-4 31,-3-2-3-31,0 0 25 0,-1 3 11 16,3-5-47-16,1 4 17 0,-1-2-6 0,4 2 8 15,-1-1 10-15,-2-1-8 0,2-1 21 0,0 5-31 16,-4-4 7-16,3 1 19 0,1 1-18 16,0 0 2-16,0 0 3 0,-1-1 15 15,-1 2-10-15,-2-2-8 0,1 2-15 0,2-4 10 16,-2 2 5-16,1 2 8 0,-2-1-3 0,3-1-20 0,-1 3 41 15,1-4-44-15,1 3 16 0,-1-2 10 0,16-2-33 16,-19 2 43-16,0-2-28 0,-1 1 25 16,1 1-32-16,1-1 12 0,-1-1 8 0,1 0-21 15,2 1 13-15,-4-1-18 0,1-1 47 16,2 2-29-16,-3-2 18 0,-1 0-8 0,20 0-10 16,-18-1 13-16,15 2-23 0,-13-1 3 0,13 0 9 15,-16 0 6-15,-2 0-13 0,4 2 0 16,3-2 0-16,13 0-13 0,1-1 18 0,0 1-12 15,-13 2 19-15,-5 0-19 16,4 2 50-16,16-3-50 16,-18 3-4-16,2-2 14 0,0 2 25 0,1 1-30 0,-2-3 4 15,3 1 62-15,-1 3-72 0,-1-4-12 16,5 4 7-16,-5-3-5 0,2 1 23 0,14-1 16 16,-16 0-14-16,13-2 4 0,3-1 12 0,-3 1-26 15,-18 0-20-15,18-3 28 0,-20 2-10 16,5-1 54-16,12-1-49 0,-18-1 2 0,4 0 24 15,15-1-29-15,-4 2 11 0,-13-4 7 16,-2 4 26-16,17-2-48 0,-20 0 19 0,0-2 1 16,3 2-20-16,17 0 48 0,0 0-44 0,-16 0 36 15,16-1-20-15,-14 2 0 16,-1 3-16-16,15-2 6 0,-16-1-8 0,0 4 5 0,-2-1 25 0,4 2-14 0,18-3-1 16,-18 2 38-16,3 2-60 0,-4-1 12 15,1-1 20-15,1 1-20 0,-2-1 10 0,5 1-12 16,-2-1 17-16,0 0-25 0,15-1-8 0,-15 1 15 15,-2-1 21-15,-1-2 8 16,0-1-11-16,15 1-27 0,-2-2 12 0,3 0-8 16,-16 1 10-16,17-1-9 0,-3-1 12 0,-17-1 26 15,2 0-1-15,-2-1-22 0,2-1-11 16,2 1-9-16,-1-3 4 0,5-1-7 0,14 3 35 16,-13-1-12-16,-3-2-24 15,17 3 4-15,-15-1 17 16,-3 1 2-16,3-2-9 0,14 4 20 0,0-3 0 0,-1 0-31 0,1 2 21 15,1 1-19-15,-1 0 19 0,-1-2-21 16,-2 3 36-16,-16 0-38 0,18-1 17 0,-2 0 4 16,1 2-4-16,1 1-17 0,0-2 10 0,1 1 38 15,-1 0-28-15,5 0-18 16,-4 1-2-16,1-1 30 0,0 1 1 0,2-2 22 16,0 0-30-16,-1-1-1 0,-3 0-30 15,3-1 21-15,-2-1 7 0,1 2-23 0,-1-1 15 16,-3 0 8-16,2 0-20 0,-17-2-10 0,1 0 25 15,-2 1-16-15,0 0-2 16,2-2-10-16,15 2 15 0,5-3 13 16,-14 0-23-16,-2 1-20 0,0-2 17 0,15 2 3 15,-13-1 33-15,11 1 6 16,-14-1-19-16,1 0-2 0,17 2 15 0,3-1-5 0,0 1-7 16,1 2-3-16,-4-1-6 0,4 1 19 0,-1 1-28 15,0 0 9-15,0-1 4 0,1-1-1 16,1 2-7-16,-2-1 15 0,4 2 5 15,1-1-10-15,0 0-18 0,2-1 28 0,-2 0-3 16,3 1-22-16,1-2 2 0,-1-3 15 0,2 4 1 16,3-3-6-16,-2 1 6 0,2 1 12 0,1-1-31 15,8 0 55-15,4 2-39 16,-11-3 7-16,9 0 1 0,4 3-14 0,-12-3 42 0,9 1 13 0,7 0-39 16,-2-1 0-16,-16-2 13 0,3 0-13 15,0 1-23 1,-2-2 21-16,5-1-19 0,6 4-25 0,-11-3 39 15,3 0 20-15,-3 2-13 0,11 2-28 0,2-2 10 16,2 1 36-16,2 3-31 0,-3-2 44 16,3 3-36-16,-2-2-5 0,-2 1 2 0,4 0-9 15,0 0 35-15,6 0-46 0,-2 1 2 16,4 1 19-16,3-3 2 0,-1 1 23 0,2-2-26 16,1 2 13-16,0-1-20 0,0 0 15 0,-2 2 0 15,2-2-5-15,-2 2 5 0,1-3 6 0,-1 2 19 0,0-1-4 16,0-1-52-16,0 1 34 0,0-1-5 0,4 0-21 15,-4 1 7-15,2 2-6 0,0-3 29 16,4 2-9-16,1 1 7 0,0-2-30 16,1 1 12-16,2-2 0 0,2 3 3 0,-3-2 38 15,5 2-50-15,-2-4 1 0,4 2 16 16,4-2-18-16,-2 2 41 0,4-2-5 0,1 0-28 16,1-2 23-16,5 8 7 0,-2-15-17 0,2 6 17 15,0 9-4-15,2-17 2 0,-2 17-34 16,5-19 37-16,1 9-39 15,-2-3 15-15,-1 1 39 0,3-2-33 0,-1-1-16 16,2 1 13-16,-3-3 33 0,1 0-18 16,3-4-9-16,0-2 4 0,3-3 8 0,-2-4-18 15,3 0 10-15,-2-1-5 0,3-14 8 0,-1 1-8 16,-3 5 36-16,-1-10-33 0,-2 7 7 16,1-6-12-16,-5 4-21 0,-2 6 28 15,0-2-23-15,0 2 21 0,0-3-16 0,-2-11-10 16,-1 8 16-16,3 5 17 0,-2 1 23 0,2 1-38 15,0-2 13-15,2 1-5 0,2 2-1 0,3 0 1 16,-2-1 23-16,6-8-31 16,2-1-10-16,-2 2-6 0,3 8 19 0,-3 5-16 15,5-12 21-15,-5 7-16 0,2-7-5 0,-1 8 6 0,-1-10 17 0,5 4 13 16,-5-5-31-16,-2 8 0 0,0 5 14 0,2-11 29 16,-2 6-42-16,-1 5 12 0,0-2-15 0,1-9 22 15,5 1-22-15,-3-3 38 16,2 1-33-16,-1 0 10 0,1-1-7 0,3 1 4 15,-5 1-9-15,0-1 9 0,5 2 21 0,-1-3-36 16,-3 5 49-16,5-1-54 0,0 1 16 16,-7 7 15-16,0 2-31 0,1 2 5 0,-2-1 5 15,5 0-12-15,-4 2 27 0,1 0-14 0,-1 1 12 16,-3-4-15-16,4 3 10 16,0 0 23-16,-2 0-36 15,-2 4 13-15,-1 0-21 0,2 1 29 0,-2 2-23 0,1-1 7 16,-1 5 46-16,-1 2-30 0,2 2-31 15,-3 2 31-15,1 2-24 0,-3 0 27 0,3 3-34 16,-5 7 0-16,6-9 17 0,-6 9 1 0,11-4 0 16,-11 4-2-16,0 0 9 0,14-2 3 15,-14 2-12-15,0 0 14 0,16-1-12 16,-16 1 36-16,15-3-36 0,-15 3-3 0,18-4 21 16,-8 1-13-16,0 0 10 0,2 0 0 15,-1-1 6-15,3 1-11 0,-1-1-18 0,-2-1 10 16,3 2 32-16,-1-3-45 0,1 3 29 15,1-1-13-15,1-1-20 0,0 0 35 16,0 0-5-16,1 0 0 0,2 0-20 0,-2 0 8 16,1 0 7-16,1 0 13 0,-2-1-16 15,4 2 11-15,-4-1-28 0,4 0-8 0,-3 2 40 16,4-3-9-16,-1 2-18 0,4 2 0 16,2-2 30-16,0 0-30 0,0 2-8 15,0-1 26-15,1 1-8 0,5-1-11 0,-1 2-6 16,2-1 9-16,0 0 44 0,2 1-41 0,6 2-3 15,1-1 13-15,1 0-18 0,2 0 26 16,-1 0-8-16,1 2 0 0,2-2-23 0,0 0 13 16,17 1 15-16,-11-1-25 0,8 2 25 15,-9-2-22-15,-7 0 37 0,1 0-35 0,18 0-13 0,-10 0 13 0,9-2 10 0,-1 3 20 16,1-2-7-16,0-2-44 0,1 1 62 16,1 0-21-16,-4-1-7 0,2-2-8 0,1 2-1 15,0-1-19-15,1 1 27 0,2-2 4 0,4 1-19 31,-1-2 20-31,2 0-19 0,2 1 27 16,0 0 11-16,0 1-14 0,0-1-22 0,-3 3-18 0,1-3 15 16,-2 3 3-16,1 1 18 15,3-2-26-15,2 3 30 0,2-1-14 0,-4 1 4 16,1 1 14-16,-1-1-21 0,0 3 0 0,1-1 2 16,2 3 13-16,-2-3-40 0,2 3 27 0,-3-1 3 15,4 0-18-15,-3-1 18 0,3 2-18 0,-4-1 28 16,3 1-4-16,-3-3 27 0,3 1-28 15,-2 1 26-15,0-1-36 0,-1-1-3 0,3 3 5 16,-3-2-7-16,4 1 2 0,-3-1 11 0,5-2-1 16,-2 1-32-16,-1-1 60 0,1 2-6 15,-1-1-27-15,-3 1 11 0,1-1-8 0,-1-2 0 16,1 1 2-16,-2 0 24 0,1-2-36 16,1 1 7-16,-2-4-2 0,0 2-3 15,1 0 6-15,2-1-1 0,-1 0-7 16,-4 0 2-16,2 2 34 0,-2 0-24 15,2-2-4-15,-1 1 7 0,0 1-33 0,2-2 38 16,0 0-36-16,1 2 19 0,-2-2 2 0,1 2 17 16,0 1-12-16,-3 0-12 0,1 0 17 15,-2-1-36-15,-3 2 26 0,5-1 15 16,-3 0-12-16,2 0 40 0,1 0-2 0,-1-1-46 16,2 2 22-16,2 0-19 0,-2 1-4 0,-1 0 37 15,1-1-44-15,-4 3 0 0,4-2-2 16,-4 0 107-16,1 2-92 0,-1 0 5 15,1-1-11-15,3-1-12 0,1 0 8 0,-3 1-3 16,2 1 0-16,0-2-2 0,-1 0 55 16,-1 1-52-16,2 1 9 0,0-3-5 0,2 2-15 0,-2 0 15 0,2 1 31 0,1 0 33 15,-1 0-41-15,-4 1-25 16,3 1 7-16,-2 0-9 0,-2-1 1 0,-2 0 14 16,3 2 12-16,-1-2-26 0,0 2 9 0,3 0-1 15,-4-2-7-15,-1 1 7 0,1-1 6 16,-2-1 14-16,-1-1-7 0,5 2 1 0,-2-3-29 15,-1 0 17-15,1-2-4 0,-5 4-10 16,2-1 17-16,2-1 11 0,0-1-3 0,0-2 0 16,-2 3-5-16,1-1-3 0,-3-1-12 0,5 0 2 15,-3 0-5-15,-2 0-30 16,0-1 50-16,-10 0-14 16,9 0-6-16,-1-3 46 0,2 2-49 0,-2-1-9 0,2 1 19 15,0-1-9-15,-2 0 2 0,-2-1 3 16,1 1 30-16,-1-3-15 0,2 4 5 15,0-2-13-15,-2-1 6 0,4 3-21 0,-2-2-3 16,-2 1 31-16,0-1-33 0,-8 3 56 0,10-1-43 16,-7 2 23-16,-8 0-11 0,15 2-2 0,0-1-21 0,-10 1 11 15,9 0 15-15,-9-1 3 16,-6 0 7-16,0 0-18 0,16 0 11 0,-9 1-6 16,8-1-7-16,0 1 7 0,3 0-9 15,-1-2 27 1,1-2-36-16,-12 4 32 0,-3-4-22 0,-4 2 47 0,20-1-46 15,-4-1 0-15,-9 2 5 0,-5-3-8 16,16 2 15-16,-4-1-2 0,-4 0 0 0,7-1-7 16,-1 1 30-16,2-2-46 0,-2 2 20 0,-1-2 36 15,0 1-45-15,0 0 30 0,1 1-24 16,-12-1 19-16,12-1-3 0,0 1 52 16,0 1-72-16,0 0 25 0,2-1-23 0,-3 1-22 15,1-1 19-15,2 0 9 0,-1 1 4 16,-1-1-7-16,0 1 18 0,-1-1-18 0,-11 1-16 15,-4 1 14-15,16 0-1 0,-9-1 0 16,-7 1 1-16,0 2 12 0,3-1-23 0,13 2 15 16,1 0 19-16,-10-1-24 0,9 3 21 0,1 1-26 0,-1 0 28 0,-2 0-17 15,0 2 20-15,1 0-8 0,-1 0-5 16,4 0-15-16,-3 0-3 0,0 0-2 0,-1-1-24 16,0-1 60-16,-3 1-19 0,-7-4 19 15,10 4-13-15,-10-4 15 0,-4 0-26 0,0-1-7 16,18 3 2-16,-13-1 16 0,-5-2 10 15,1 0-3-15,1 0-5 0,14 3 21 0,1 2-18 16,-4-3-26-16,2 3 3 0,-13-2 7 0,8 2-25 16,-5-2 28-16,-7 0-10 15,14 2 33-15,3 0-31 0,-3-1 29 16,-6-3-24-16,6 5-17 0,-8-4-1 16,7 3 31-16,-7-4-15 0,-6 2-15 0,1 0 25 15,0-3-15-15,2 3 20 0,-3-2 10 0,1 1-25 16,-1-1 16-16,1 1-32 0,0-2 21 15,1 2-3-15,-3 0 3 0,3-2 16 0,0 2 12 16,-1-1-20-16,18 1-13 0,-4 1-3 0,-8-3 5 16,-7 0-2-16,1 2 21 0,-1-2-19 15,1-1-10-15,-1 1 23 0,-3 2-7 16,4-2-8-16,-4-1-5 0,3 0-6 16,-3 1-12-16,1 2 18 0,0-2 5 0,-1-1 15 15,1 2 5-15,1-2-15 0,0 1 11 16,0 0-1-16,0 1-13 0,1-1-22 15,-2 1 27-15,-1 2-2 0,2-2 23 0,-3 1-48 16,0-3 20-16,0 2 20 0,-1 0-10 0,-3-2-28 16,-3 1 54-16,1-2-47 0,0 1-12 15,6-2 8-15,-7 0 20 0,4-2 0 0,-4 1 7 16,1 1 1-16,-1-1-21 0,-1 1 6 16,6 0-1-16,-5 0 13 0,1-1 16 0,4 0-24 15,-4 2-15-15,-2-2 39 0,6-1-9 0,-5 2-7 16,4-2-2-16,1 1-13 0,-2-3-3 15,-4 3 21-15,-1 0-19 16,0-1 27-16,0 2-9 0,1-1 1 0,1 3 36 0,-2-3-62 0,0 2 43 16,0-1-30-16,-1 1-15 0,0 1-11 0,-1-2 31 15,2 2-15-15,-1-1 7 0,0 1 49 16,-1-1-26-16,1 0-2 0,1 0-28 0,0-1 53 16,2 0-38-16,-2 1-8 0,1-1-2 0,1 1-3 15,-3 1 24-15,2 0-4 0,1 1 6 16,1-2-23-16,-2 2 23 0,2 1-8 15,-1-1-10-15,-1 1 20 0,1 0-46 16,-1 0 6-16,1-1 2 0,-1 2 23 0,-1 0-11 16,3-2 19-16,-2 0 10 0,0 1 8 15,-1-2-42-15,1 3-2 16,-1-3-7-16,2 0 4 0,-1-2 32 0,1 2-9 0,-1 2 29 16,1-4-34-16,1 2 21 0,0 0 0 0,0-1 0 15,0 1-26-15,2 0-4 0,0-2 9 16,-2 1-2-16,-2 0 2 0,2-1 3 0,0 2 5 15,2-1-5-15,-3 2 46 0,3-1-63 16,0 2 34-16,-1-2-34 0,-3 1 19 0,1-1-12 16,-1 0-11-16,-1 0 44 0,0 1-30 15,2 1 22-15,-2-2-40 0,-2 1 53 16,4 1-21-16,-3-1-25 0,-1 0 11 16,2 2-11-16,-1-2 10 0,1 2 3 0,0-3 8 0,-1 2 2 0,-2 0-3 0,4-1-7 15,-5 3-3-15,2-2 32 0,0 0-9 16,3 0-20-16,-1 0-21 0,-2 1 13 15,5-1 6-15,-4 2-1 0,7 1 5 0,-5-1 9 16,6-1 19-16,-5 0 6 0,-1 1-34 0,0-1 42 16,-1 1-52-16,0-2-8 0,1 3 27 15,-1-2-19-15,1 2 28 0,2-2-10 0,-2 0 8 16,1 0-8-16,3 2 5 0,-3-2-25 16,-1-1 5-16,1 0 20 0,1-2-18 0,-2 0-2 15,1-2 0-15,-1 0 2 16,1-1 3-16,-1 3 13 15,-1-3-26-15,0 3 20 0,1-1 1 0,-3 0-13 0,-2 1 10 16,4-1 0-16,-3 2-21 0,3-1 14 0,-2 2 9 16,0-1-7-16,-2 2 28 0,5 1-26 15,-3-1-4-15,1 3 17 0,1-3-33 0,3 3 8 16,1 0 4-16,1 0 14 0,-5-1-11 16,5 0 21-16,-1 3-28 0,-4-4 38 15,9 1-21-15,-6-1 32 0,4 2-52 0,-4 0 20 16,5-2-22-16,-2 1 33 0,-1 0-16 0,2 0 16 15,-2 1 15-15,-5-2-46 0,6-1 23 16,-6 1-15-16,-1-2-8 16,1 1 13-16,0 1-16 15,-1 1 9-15,1-2 47 0,-1 1-29 0,1 0 1 0,0-1 1 0,-3 2-18 16,2 1-6-16,1-2 21 16,-1 0-20-16,-1 1 18 0,2 0 9 0,6 0-32 15,-9 0 15-15,2 0 25 0,1 0-17 0,-2-1-24 16,3-2 14-16,-1 2 22 0,0-1-7 15,-1 0-16-15,1-3 11 0,0 3-1 0,-1-1 14 16,-1 0 9-16,1-1 11 0,-2 1-41 16,-1-2-10-16,1 2 22 0,1 0-14 0,0 0-14 15,0-1 1-15,-1 3 17 0,0-2 0 0,-3 0 21 16,6 0-7-16,-3 0-14 16,-4-2 24-16,3 1-37 0,-2-1 6 0,3 0 0 0,-2 0 5 0,-1 2-18 31,1-4 7-31,5 1 14 0,-6 2 25 0,2-1-23 15,3 0 5-15,-1 0-13 0,-2 2 6 0,3-1-4 0,-1 0 22 16,-2-1-19-16,2 1 1 0,1 2-1 16,-2-2 1-16,0 1 19 0,-3 0 19 15,4 1-23-15,-1-2-26 0,0 2-5 16,-3-3 26-16,0 0-23 0,2 0 2 0,1 1 21 16,-1-1-16-16,2 2 5 0,2-2 29 0,-1 1-18 15,1 0 58-15,2 1-89 0,-4 0 33 16,2 1-25-16,-1-3-8 0,1 3 10 0,-1 1 0 0,0-2 11 0,1 0-6 15,-3 0 18-15,2 0-25 0,1 0 28 16,-2-1-6-16,2 1-35 0,-1-1 18 0,1-1-3 16,0 1-15-16,0-1 41 15,2 0 13-15,-2 1-39 0,-1-1-5 0,1 0 5 16,0-1 8-16,0 0-3 0,-1 1 13 0,1-1 0 0,0 1-22 16,0-2 14-16,2 2-12 15,-2 0 17-15,0-1-2 0,1 1 13 0,-1 0 0 16,0-1-18-16,2 1 15 0,0 0-43 15,1-1 25-15,-2 1-7 16,1 0 17-16,2 0-10 0,-4 2 11 0,1-2 5 16,1 1 5-16,-2 1-13 0,0-1-13 0,-1 0 20 15,-1 0-14-15,2 2 2 0,0-2-6 0,1 0 9 16,0 2 17-16,2-2 11 0,-1 1-42 16,5 2 27-16,-3-4-19 0,2 4 5 0,2 0 6 15,-5 0-13-15,-3-1 23 0,8-1-21 16,-8 3 23-16,6 0-17 0,-6-3 20 0,1 2-31 15,2 1 33-15,-3 0-15 0,9-1-5 0,-11-1-7 16,1 0-19-16,1-1 13 0,0-2 24 16,-1 0 6-16,1 2-32 0,-1-2 13 15,1-2-32-15,-2 2 21 0,2-2-4 16,2 2-9-16,-2-2 13 0,2 1-7 0,-2 1 68 0,1-2-58 0,2 2-41 0,-1 0 51 16,-1 0-10-16,1 0-11 0,-2 0 1 0,0 0 25 15,-1 0-15-15,1 0-6 16,-2 0 11-16,-2 0-23 0,-1 0 33 0,0 0-23 15,4 2 41-15,-1-2-20 0,-2 0-8 0,2 0-6 16,2 0 11-16,-4 0 8 0,3-2-28 31,-5 2 45-31,5-1-35 0,-2 0-8 0,0-2 36 16,-2 1-26-16,-5 1 31 0,7-1-30 0,-4 1 45 16,0-2-69-16,0 2 31 0,-2 0-5 15,0-1-5-15,-1 2 20 0,-2-1-12 0,-1 0 14 16,-2 1-14-16,1 0-24 0,-3 0 39 0,1-1-28 0,-15 1 22 15,26 1 4-15,-16-1-4 0,-10 0-22 0,21 0 15 16,-21 0-10-16,17 1-3 0,-17-1-5 16,17 0 28-16,-17 0-5 0,14 3-10 0,-14-3 5 15,14 2-18-15,-14-2 5 0,13 5 16 0,-13-5-11 16,17 4 57-16,-17-4-41 16,14 4-19-16,-14-4-1 0,15 3-6 0,-15-3-5 15,12 4 41-15,-12-4-18 0,11 3-8 0,-11-3-10 16,0 0 18-16,14 3-15 0,-14-3 12 15,0 0-20-15,13 6 61 0,-13-6-50 16,0 0-6-16,13 7 10 0,-13-7 13 16,5 5 5-16,-5-5-25 0,0 0 48 15,10 7-45-15,-10-7 1 0,0 0-2 0,9 8 19 16,-9-8-14-16,0 0-5 0,7 11 67 16,-7-11-72-16,3 11 3 0,-3-11 7 0,1 13-5 15,-1-13 18-15,-4 20-5 0,1-9 10 0,-4 3 1 16,0 1-45-16,-3 2 29 0,-3 2-18 15,-1 0 10-15,-3 3 1 0,0 1 30 0,0-3 5 16,0 1-18-16,2-3-26 0,0-1 6 16,2 2 17-16,-2-2 8 0,1 1 19 0,3-1-47 15,-1-1 21-15,1 2 4 0,3-4-28 16,1-1 21-16,-1-1 0 0,2 1 37 0,0-4-86 0,2 1 13 0,-2 0-23 16,2-1-29-16,-1 1-11 0,1-1-36 0,-1 1-57 15,0-1-136-15,1 1-69 0,-2-2-35 16,3 2-52-16,-2 0-230 0,1 1 82 0,0-3 43 15,4-8 23-15,-5 17 41 0,2-12 70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3-07T23:14:41.0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11459 13954 248 0,'0'0'61'0,"0"0"-10"0,0 0 6 0,0 0 14 0,8-6-68 16,-8 6 71-16,0 0-58 0,0 0 12 15,0 0 2-15,0 0-17 0,0 0 0 0,0 0-3 16,0 0 26-16,0 0 15 0,0-14 21 0,0 14 12 16,0 0 6-1,6-8 66-15,-6 8-12 0,0 0 22 0,2-11 13 0,-2 11-18 0,0 0 36 0,6-7-10 16,-6 7 8-16,0 0-54 0,0 0 30 0,8-10-35 15,-8 10-13-15,0 0-3 0,4-7-15 16,-4 7-16-16,0 0 11 0,5-7-23 0,-5 7 10 16,0 0-25-16,0 0-6 0,7-10 0 0,-7 10-15 15,0 0-13-15,0 0 23 0,3-9-12 16,-3 9-16-16,0 0-18 0,0 0 23 0,0 0 5 16,0 0-12-16,0 0-11 0,0 0 16 15,0 0 7-15,0 0-10 0,-17-6 8 16,17 6 17-16,0 0 4 0,0 0 1 15,0 0 24 1,-25 14 0-16,25-14-10 0,-10 9 4 0,10-9 3 0,-9 8-20 0,9-8 26 16,-8 8-24-16,8-8 0 0,-9 7 13 0,9-7-10 15,0 0 18-15,0 0-26 0,-4 8-7 16,4-8 7-16,0 0-13 0,0 0-22 0,0 0 27 16,0 0-15-16,0 0 26 0,20-24-10 15,-20 24-32-15,7-14 6 0,-7 14-8 0,4-11-17 16,-4 11 14-16,0-14 14 0,0 14 5 0,-4-12-26 15,-2 6 10-15,-2-2-15 0,1 3 7 16,-2-1 8-16,-1 1-17 0,-1 1-6 0,1 1 16 16,-1 0-14-16,11 3 24 15,-24 2-21-15,11 1 1 0,3 1 7 16,-1 3-5-16,0 2 5 0,2 1 18 0,3 0 2 0,2 0-7 16,4 1 2-16,-1-1-10 0,1-10 54 15,5 19-46-15,3-12 5 0,-1-2-3 16,4-1 3-16,-11-4 5 0,21 4 5 0,-8-5 1 15,-13 1 14-15,24-3-7 0,-13-1-21 16,-1 2-10-16,1-3 23 0,-11 5 31 0,17-7-46 16,-8 3-10-16,-9 4 25 0,12-11-23 0,-9 6 3 15,-3 5 17-15,6-13-27 0,-6 13 45 16,0-12-66-16,0 12 0 0,-1-13 41 0,1 13-26 16,-5-9-2-16,5 9-18 0,-7-5 38 15,7 5-10-15,0 0-13 0,0 0 6 16,-21 17-1-16,14-5 13 0,1 0 12 15,-2 3-30-15,2 0 9 0,1-1 30 0,0 1-29 16,4-1 34-16,-1-2 15 0,2-2-2 0,0-10 30 16,5 16-44-16,-5-16-1 0,8 9 19 15,-8-9-12-15,16 2-15 0,-16-2 14 0,0 0-17 0,25-13 54 0,-14 7-46 16,-3-2-11-16,-1 1 16 0,1 0-13 16,-1 0-21-16,-3-1 24 0,2 0-4 0,-6 8 4 15,5-14-16-15,-5 14-28 0,2-11 13 0,-2 11 23 16,0 0-8-16,0 0 13 0,0 0-29 15,0 0 29-15,0 0-23 16,0 0 21-16,-20 28-1 0,15-19-38 0,1 2 2 0,-1-1-9 0,1-1-19 16,0 0-2-16,4-9-8 0,-3 13-18 15,3-13-2-15,-6 9-3 0,6-9-31 0,0 0-81 16,0 0-88-16,-3 12-186 0,3-12-441 16,0 0 110-16,0 0 80 0,0 0 64 0,0 0 87 15,29-23 45-15,-21 18 42 0,5-2 33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3-07T23:21:28.2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28025 8574 662 0,'0'0'198'0,"6"7"17"16,-6-7 23-16,0 0-18 0,11 6-33 0,-11-6-26 15,0 0-15-15,9 6-18 0,-9-6-5 16,0 0-18-16,0 0 15 0,0 0-28 0,0 0-28 0,0 0 3 0,0 0 2 15,0 0 0-15,0 0-10 0,0 0 2 16,0 0 8-16,0 0 3 0,-23-21 0 0,17 13-21 16,0 0 20-16,1 0-17 0,-3-1 38 0,3-2-43 15,-2 1-16-15,0-1 11 0,0-1 22 16,3 1-22-16,1 1 15 0,-1-1-8 0,0 1 5 16,2-1-15-16,1 1 8 0,-3-2 2 15,2 1-18-15,2 0-5 0,0 0-5 16,0 11 13-16,0-24-8 0,0 11 6 0,-2 1-9 0,4-2-14 15,-2-1 27-15,0 2-20 16,2-2-8-16,0-2 0 16,1-1 3-16,-1 6-10 0,-1-2 20 0,2-2-13 0,-1 1-2 15,3 0 2-15,-2 1 3 0,1 0-11 0,-2 1 11 16,3 0-8-16,-1-3 34 0,0 4-34 16,1-4 15-16,1 2-33 0,0 1 21 15,0-1-11-15,1 0 14 0,-1 2-11 0,0 2 13 16,2-3-24-16,-1 1 11 0,-1 2 31 0,3-2-28 15,1 2-1-15,-2 0 6 0,3-2 12 16,0 2-20-16,-2 1 8 0,2-2-11 16,-1 1-4-16,3 0 9 0,0-2 9 0,-1 3-1 15,1-1-8-15,1-1 1 16,-1 2-8-16,4-1 33 0,-3 0-28 0,0 1 8 16,0 0-19-16,0 2 16 0,-1-2-2 15,0 3-18-15,1 0 22 0,1-1-7 0,-1 3 8 16,1 1 10-16,0-1-5 0,-2 1-3 15,2 1-15-15,0-1 10 0,0 1-2 0,-2 1 22 16,3-1-25-16,0 1 8 0,1 1 5 0,-1-1 5 16,2 2-11-16,-2-1 14 15,2 1-6-15,3 2 29 0,-2-1-37 0,-1 1 6 0,-1-1-13 16,0 1 8-16,2 2 10 0,-4-3 0 0,-1 3-8 16,3 1 18-16,-6-3-8 0,5 4 1 15,-3 0-24-15,-1-2 65 0,0 2-42 0,-1 0-7 16,0-1 8-16,-1 1 25 0,0 0-11 0,1 1 9 0,-2 0-24 15,-2-1 14-15,2 3-14 0,0-1 21 0,-3 1-10 16,1 1-13-16,1 1 10 0,-3 0 5 16,-1 0 0-16,0 0-20 0,-1 3 31 0,-2-1-29 15,1 0-17 1,-1 2 27-16,-1 0-7 0,0 2 8 0,-4 1-1 16,1-2-7-16,-1 1-5 0,-3 1 2 15,0 1 8-15,0 0-15 0,0 0 18 0,-1-2-6 16,2-1-10-16,-1 1 19 0,-3 0 12 0,2-2-8 15,0-1-36-15,1-2 13 16,0 2 14-16,1-1-14 0,-2 0 3 0,4-2-13 0,-5 1 2 16,6-2-7-16,-3-1 15 0,1 0-7 0,-1 0-19 15,1 1-14-15,0-3-20 0,1 1-33 16,-2 0-33-16,6-9-17 0,-12 13-25 0,9-8-50 16,3-5-20-16,-10 8-22 0,10-8-70 15,-13 2 30-15,13-2-65 0,0 0-342 0,-20-6 40 16,15 1 50-16,5 5 64 0,-11-9 75 0,5 3 71 15</inkml:trace>
  <inkml:trace contextRef="#ctx0" brushRef="#br0" timeOffset="603.76">28471 8286 875 0,'0'0'330'0,"0"0"-28"0,0 0-13 0,0 0-25 0,0 0 0 16,0 0-11-16,0 0-33 0,0 0 41 15,0 0-69-15,16 29 3 0,-16-29-16 0,0 15 0 16,0-15-15-16,0 20-16 0,-2-9 6 0,2 0-18 16,0 1-1-16,0 2-17 0,-2-1 23 15,1 0-31-15,-2 3-18 0,1 1 18 16,-1-3-33-16,-2 2 30 0,2-4-45 0,2 1 30 16,-2-1-28-16,1-1 5 0,0 0-5 15,0-1 8-15,2-10-18 0,-4 15 10 0,4-15 28 16,-3 13 13-16,3-13-23 15,-2 10 7-15,2-10 24 0,0 0-13 16,0 13 2-16,0-13 0 0,0 0 16 0,0 0-5 0,0 0-8 16,7 13-41-16,-7-13 7 15,0 0-1-15,12 5 6 0,-12-5-12 0,13 1 0 0,-13-1 0 16,19-1 8-16,-19 1-34 0,25-3-4 0,-9 3 1 16,3-3 17-16,2 1-24 0,5-2 28 15,3-1-17-15,1 0-6 0,7-1-41 16,1-1 21-16,4 0 20 0,11-1-38 15,-5 1 3-15,5-4-4 0,-7 5 19 0,-7 1-26 16,-1 1-12-16,-5-1-21 0,-3 2 0 0,-3 1-36 16,-3-2-33-16,-3 3-49 15,-5 0-49-15,-1 0-79 0,-2 0-86 0,-2-2-88 0,-11 3-77 0,11-4-368 0,-11 4 133 16,12-6 53-16,-4 3 32 0,-8 3 114 16,17-7 1-16,-6 4 66 0,1-2 54 0</inkml:trace>
  <inkml:trace contextRef="#ctx0" brushRef="#br0" timeOffset="2454.21">26356 8948 1402 0,'0'0'435'0,"0"0"-53"0,0 0-37 0,0 12-30 15,0-12-18-15,0 0-31 0,0 15-30 16,0-15-29-16,-2 12-17 0,2-12-1 0,-2 13-28 15,2-13-25-15,-1 14-13 0,-1-6-13 0,2-8 0 16,-3 20-33-16,1-8-36 16,0 1-29-16,0 1-45 0,1 3-79 0,-1 2-106 15,0-1-148-15,2 1 20 0,-2 1-352 0,0 0-42 16,2-3 64-16,0 3 115 0,4-3 34 16,0-2 41-16</inkml:trace>
  <inkml:trace contextRef="#ctx0" brushRef="#br0" timeOffset="2674.75">26468 9157 1328 0,'11'-6'517'0,"-4"4"18"0,-7 2-26 0,11-5-33 15,-11 5-45-15,9-5-53 0,-9 5-27 0,0 0-72 16,0 0 10-16,9-4-40 0,-9 4-24 16,0 0-46-16,0 0 5 0,0 0-40 0,0 0 4 15,-36-1-20-15,24 1-2 0,-3 0 19 16,15 0-81-16,-29 3-23 0,13-2-48 15,3 1-42-15,-6 1-64 0,2 1-76 0,-2-1-98 16,0 1-171-16,1 2-438 0,2-1 11 16,0 2 122-16,3 0 82 0,-1 1 38 0,5 0 93 15,1 0 28-15,0 2 38 0</inkml:trace>
  <inkml:trace contextRef="#ctx0" brushRef="#br0" timeOffset="3141.01">25575 10729 1203 0,'0'0'496'0,"0"0"21"16,0 0-13-16,0 0-12 0,0 0-3 16,0 0-11-16,0 0 14 0,0 0 17 0,0 0-40 15,0 0-21-15,0 0-72 0,12 14 0 16,-12-14-69-16,15 3 11 0,-3-1-34 0,2-1-5 15,4 0-125-15,1 2-154 0,5-2 0 0,7 0 0 16,0 1 0-16,5-1 0 0,7-1 0 16,4 0 0-16,-2 0 0 0,2 2 0 0,-2-2 0 15,-2 1 0-15,-1 1 0 0,-5-2 0 16,-4 2 0-16,-3 0 0 0,-3-1 0 0,-5-1 0 16,-4 1 0-16,-1-2-57 0,-3 2-393 15,-14-1-108-15,16-2-159 0,-16 2-269 16,11-4 101-16,-11 4 112 0,5-6 13 0,-5 6 102 15,0 0 61-15,6-15 14 0,-6 15 50 0,0-14 85 16</inkml:trace>
  <inkml:trace contextRef="#ctx0" brushRef="#br0" timeOffset="4002.85">25565 9639 1057 0,'0'0'407'0,"0"0"-21"16,0 0-35-16,-6-6-29 0,6 6 14 0,0 0-42 0,0 0 6 0,0 0-39 0,0 0-39 15,-3 27 14-15,3-15-16 0,-2 1-13 0,2 6 19 16,0 1-6-16,0 1 13 16,2 4-13-16,1 0-5 0,1 0 13 0,2-1 25 15,-3-1 23-15,4-6-4 0,-3-1-6 0,3-1-49 31,1-4 1-31,1-3 15 0,1-4-64 16,3-4-15-16,-13 0-67 0,35-15 18 0,-11-1-105 0,9-12 0 16,-4-2 0-16,-2 0 0 0,0-4 0 15,-6 7 0-15,-4 1 0 0,0 1 0 16,-4-1-149-16,-2 5-84 0,0 0-48 0,-2 4-42 0,-2 3-25 16,0 0-105-16,-3 5-97 0,-4 9 63 0,5-7-437 15,-5 7 92-15,0 0 67 0,0 0 79 0,0 0 61 16,0 0 98-16,0 0 36 0,13 25 76 15</inkml:trace>
  <inkml:trace contextRef="#ctx0" brushRef="#br0" timeOffset="4288.28">26010 10010 1407 0,'11'8'502'0,"-11"-8"-26"0,9 6-79 0,-9-6-8 15,0 0-72-15,0 0-30 16,0 0-8-16,0 0-54 0,-30 11-20 15,15-10-3-15,-5 3-10 0,4 0-25 0,-4 1 9 16,-1 0 24-16,4 5-3 0,-4-1 3 0,6 0-3 16,-1 3 13-16,5 1 0 0,1 0-3 15,6 2-10-15,2 0-51 0,2-1 46 0,2 1-26 16,3 0-10-16,6-2-25 0,4 0-52 16,4-2-33-16,-2-6 3 0,6 2-31 0,0-4-28 15,-1-2-44-15,0-2-97 0,1-3-3 16,0-3-107-16,-2-2-107 0,2-2-211 0,-5-1-409 15,-2-1 77-15,6-4 84 16,1-3 115-16,-3-2 29 0,7-10 56 0,-2-4 110 0,2-4 2 0,-4-8 108 16</inkml:trace>
  <inkml:trace contextRef="#ctx0" brushRef="#br0" timeOffset="5076.75">26300 5832 936 0,'-1'-10'384'0,"1"10"-25"0,0 0-11 0,0 0-15 15,0 0 40-15,0 0 21 0,0 0-33 16,0 0 3-16,-12 38-6 0,8-14 11 0,4 3-42 15,-4 9-9-15,4 5-31 0,-2 14-14 0,2 2-65 16,0 3-19-16,4-4-58 0,-2-1-70 16,1-4-161-16,-1-11-135 0,-3-2-310 0,2-17-356 15,2-6 74-15,1-8 92 0,-4-7 36 16,9 0 116-16,-9 0 15 0,18-23 140 0,-11 3-53 16</inkml:trace>
  <inkml:trace contextRef="#ctx0" brushRef="#br0" timeOffset="5272.5">26495 5960 1802 0,'0'0'573'0,"0"0"-43"0,18 8-54 0,-18-8-41 15,0 17-54-15,0-17-27 0,-11 24-16 0,1-10-67 16,-5 4-8-16,-5 2-22 0,-3 0-31 16,-4-1-33-16,3-1-34 0,-10 9-28 0,-3-5-41 15,4-3-51-15,-5 4 0 0,6-4-74 0,-3 5-43 16,3-4-78-16,-4 4-179 15,1 2-68-15,8-5-441 0,-3 8 92 16,10-3 28-16,7-2 77 0,-3-1 84 0,9 0 21 0,-2 2 69 0,6 0 52 0</inkml:trace>
  <inkml:trace contextRef="#ctx0" brushRef="#br0" timeOffset="5606.24">25621 7817 1666 0,'0'0'632'0,"16"9"-28"0,-16-9-33 0,18-1-18 16,-5 1-39-16,-13 0-45 0,31-4-57 0,-13 3 22 15,5-2-36-15,0 0-17 0,5-2-66 16,-1 3-51-16,1-2 33 0,9-1-72 0,-2 1-15 15,1 0-36-15,0-1-102 0,1 1-72 16,-1 0 0-16,0-2 0 0,-2 3 0 0,-2 0 0 16,-3-1 0-16,-2 3 0 0,2-1-41 0,-9 0-164 15,1 0-56-15,-4 1-131 16,-5-1-145-16,-12 2-165 0,17-2-253 0,-8-1 60 16,-9 3 111-16,14-7 78 15,-9 0 68-15,1 0 86 0,-2-4-4 0,-2-2 103 16,0-3-5-16</inkml:trace>
  <inkml:trace contextRef="#ctx0" brushRef="#br0" timeOffset="6002.92">25814 6868 1428 0,'0'0'450'0,"0"0"14"16,0 0-39-16,16 27-16 0,-11-11 19 0,3 6-4 15,-1-1-50-15,5 8 5 0,-1-2 28 16,3 1-28-16,-1-2-11 0,0-4 14 15,-1-1-52-15,-2-4-20 0,-1-5-16 0,1 1-20 0,1-3 13 16,-3-5-29-16,-8-5-137 16,21-1-121-16,-21 1 0 0,22-18 0 0,-11 0 0 0,4-7 0 15,-2 0 0-15,-1-7 0 0,0 1 0 0,1 0 0 16,-1 0 0-16,-3-1 0 0,4 3 0 0,-3 2 0 16,-2 4 0-16,-1 3 0 0,2 0-157 0,-4 5-329 15,-1 7-203-15,1-2-373 0,-1 3 118 16,-4 7 91-16,7-8 93 0,-7 8 36 0,0 0 135 15,16 1-2-15,-16-1 179 0,0 0-106 0</inkml:trace>
  <inkml:trace contextRef="#ctx0" brushRef="#br0" timeOffset="6214.99">26144 7143 1415 0,'0'18'456'0,"3"-9"-29"0,-3-9-17 0,4 21-55 16,-4-9-14-16,0-1-37 0,2 0-35 16,0 0-28-16,-1 3-13 15,0-2-24-15,2 2-27 0,-3-1-44 0,0 0-61 0,3-2-80 16,-3-11-79-16,2 20-136 0,-2-12-209 16,0-8-362-16,5 11 65 0,-5-11 99 0,0 0 57 15,0 0 33-15,0 0 79 0,0 0 5 0</inkml:trace>
  <inkml:trace contextRef="#ctx0" brushRef="#br0" timeOffset="6652.08">26205 7146 1177 0,'7'-5'530'0,"2"0"-36"0,-9 5-21 15,18-8-25-15,-12 5-61 0,3-1-42 0,1-1 11 16,-10 5-64-16,15-8-10 0,-6 3-50 16,0 3-14-16,-9 2-23 0,11-8-21 0,-11 8-39 15,14-3-7-15,-14 3-37 0,0 0-15 0,11-1-23 16,-11 1 9-16,0 0-8 0,0 0 40 15,0 0-55-15,0 0-14 0,0 0-2 16,0 0 21-16,-11 32 2 0,7-25-3 16,-2 1 24-16,6-8-16 15,-8 16 11-15,3-7 12 0,3 0 8 0,-4 0-5 0,6-9 17 16,-4 16-9-16,4-16-26 0,-1 14-47 0,1-14-27 16,1 12-62-16,-1-12-71 0,6 8-70 15,-6-8-115-15,0 0-91 0,0 0-99 0,0 0-14 16,34-17-359-16,-22 8 143 0,-2-4 42 15,3 1 79-15,0-7 89 0,-1 7 389 16,-1 1 149-16,-2 2 172 0,0-1 66 0,0 2 23 16,-4 2 28-16,3 2 33 0,-8 4-28 15,10-8-12-15,-10 8-21 0,0 0 7 0,13 2 4 16,-13-2-11-16,0 0-11 0,10 23-19 16,-8-11-35-16,0 1-9 15,-2 3-36-15,2 2 15 0,0 2-30 0,0-3-49 0,1-1-34 16,-1 1-14-16,2-5-75 15,-2-1-69-15,0 0-108 0,-2-11-209 0,5 10-398 16,-5-10 111-16,12 5 0 0,-12-5 105 0,17-3 89 16,-17 3 24-16,29-10 125 0,-8-1-36 15</inkml:trace>
  <inkml:trace contextRef="#ctx0" brushRef="#br0" timeOffset="7604.57">30950 5268 1443 0,'0'0'612'0,"0"0"0"16,16 2-82-16,-16-2-49 0,0 0-15 0,0 0-6 15,16 14-22-15,-13-7-31 0,-3-7-56 16,7 18 15-16,-1-3-80 0,-2-1 50 0,-1 5-37 16,1 3-30-16,-1 5-54 0,1 1-54 0,1 5-45 15,3 2-53 1,-1 13-70-16,1 2-113 0,-2-10-111 0,0-9-122 16,-2-6-238-16,2-5-423 0,1-5 82 0,0-8 126 15,4-3 43-15,-11-4 72 16,24-8 100-16,-8-5 61 0,-1-8 54 0,2-6-5 15</inkml:trace>
  <inkml:trace contextRef="#ctx0" brushRef="#br0" timeOffset="7786.45">31357 5275 1146 0,'0'0'481'0,"0"0"-25"0,0 0-41 0,0 0-54 16,4 21-21-16,-4-21-40 0,-18 22-27 0,-1-8-19 15,-6 3-31-15,-15 4-34 0,-4 0 11 16,-4-1-77-16,1 1-29 0,-3-1-45 0,1 2-31 0,0-1-46 0,3 0-62 15,2 1-87-15,3 0-86 0,10-6-101 16,10 0-386-16,1-2 82 0,8 0 18 0,4-3 79 16,8-1 39-16,0-10 84 0</inkml:trace>
  <inkml:trace contextRef="#ctx0" brushRef="#br0" timeOffset="8334.01">31104 6589 1627 0,'0'0'628'16,"0"0"-17"-16,0 0-42 0,0 0 7 0,0 0-39 0,0 0-38 16,31 14-20-16,-18-11-34 15,4-3-48 1,4 0-74-16,0 0 37 0,2 0-63 0,3 0-51 0,6-2-5 0,2 1-26 15,4-3-74-15,2 1-141 0,2-1 0 16,0 0 0-16,15-3 0 0,-11 2 0 0,-8 0 0 16,-7 2 0-16,-1-2 0 0,-2 2-59 0,-2-3-307 15,-9 2-167-15,0-3-127 0,-4 2-426 16,-1-6 193-16,-2 1 69 0,0 0 76 16,1-4 132-16,-2-1 45 0,-5 0-5 0,3-6 79 0,-5 2 1 15</inkml:trace>
  <inkml:trace contextRef="#ctx0" brushRef="#br0" timeOffset="8705.7">31455 5809 1133 0,'0'0'451'0,"0"0"-29"16,2-14-33-16,-2 14-46 0,0 0 16 0,0 0-9 15,3-11 4-15,-3 11-4 0,0 0-7 0,0 0 8 16,0 0-18-16,0 0 28 0,6 34-13 16,-4-14 28-16,4 3-23 0,3 6-15 15,-1 3-23-15,2-1-13 0,-1 2-31 0,7 8-25 0,-3-9-143 0,1-6-103 16,-2-5 0-16,-1-4 0 0,2-2 0 0,-2-7 0 16,-1-4 0-16,4-4 0 0,-14 0 0 0,30-16 0 15,-15-1 0-15,4-5 0 0,3-16 0 16,0-1 0-16,-3-1 0 0,2 0 0 0,-4 2 0 15,-1 4 0-15,-3 4 0 0,1 0 0 32,-3 2 0-32,1 3-331 0,-3 4-240 0,1 2-132 15,0 8-306-15,1 2 118 0,-2 4 70 0,1 3 109 16,-10 2 47-16,20 5 35 0,-9 0 64 16,-1 1 90-16,-2 5 66 0,-1 2 67 0</inkml:trace>
  <inkml:trace contextRef="#ctx0" brushRef="#br0" timeOffset="8888.49">31991 6091 1210 0,'2'19'512'0,"2"-4"13"0,-1 1-49 15,0 0-54-15,-2-3-43 0,2 2-33 16,-1 0-21-16,0 2-54 0,0 0-20 0,0-4-31 16,0 3-51-16,-2-2-61 0,0-1-75 15,0-13-92-15,1 19-105 16,-1-19-89-16,-3 8-154 0,3-8-49 0,0 0-309 15,0 0 125-15,0 0 36 0,0 0 36 0,0 0 114 16,0 0 9-16,8-39 64 0</inkml:trace>
  <inkml:trace contextRef="#ctx0" brushRef="#br0" timeOffset="9514.83">32045 6110 1220 0,'7'-13'418'0,"-1"1"17"0,1 0 3 16,0 4-19-16,1-1-22 0,-2 2-26 0,1-2-28 15,0 2-23-15,3-1-13 0,-3 0-46 16,2 2 21-16,-2 1-29 0,-7 5 1 0,15-10-52 15,-9 6-15-15,-6 4-16 0,12-4-22 0,-12 4-11 16,11-4-36-16,-11 4-9 16,0 0-32-16,0 0-23 0,0 0 9 0,0 0-14 0,0 0-10 0,7 16 13 0,-7-16 10 15,0 0-16-15,-17 21-24 0,11-15 12 16,-1 1-21-16,0-1 31 0,7-6-5 16,-14 10 16-16,8-7 17 0,6-3 8 0,-8 9 48 15,8-9 29-15,-7 8 108 0,7-8-93 16,0 0-3-16,2 14-78 0,-2-14-75 0,0 0 0 0,16 12 0 15,-6-8 0-15,1 0 0 16,4 2 0-16,1-1 0 0,1-2 0 0,0 1 0 16,1 0 0-16,-3-2-195 0,2-1-171 15,-3-1-67-15,1-1-166 0,-2 1-15 16,-3-5-305-16,3 2 33 16,-5-2 103-16,1-1 56 0,0 0 108 0,-1-1 33 0,-3-1 125 15,-5 8-46-15,6-17 80 0,-3 7 470 0,0 1 236 16,-3 9 44-16,9-16 48 0,-6 9 18 15,2 0 41-15,-5 7-21 0,11-12 62 0,-3 8-61 16,1-2-11-16,-9 6-28 0,16-4 16 16,-7 1-31-16,-9 3-54 0,17-1-26 0,-17 1-20 15,17 3-2-15,-17-3-52 0,16 2-38 0,-16-2-8 16,15 7-28-16,-9-1-16 0,-6-6 11 16,9 13-10-16,-7-5-13 0,-2-8-29 15,2 16 1-15,-2-16 0 16,-2 16-8-16,1-6-3 0,1-10 6 0,-6 18 4 15,5-10-17-15,1-8 28 0,-6 16 13 16,3-9-13-16,3-7 5 0,-4 13 2 0,4-13-2 16,-3 14-12-16,3-14-11 0,3 13 20 0,-3-13-63 15,6 13-21-15,-6-13 0 0,11 13 0 16,-1-9 0-16,-2 1 0 0,4-2-16 0,-12-3-81 16,25 6-36-16,-12-3-31 0,1 0-20 15,-3 2-36-15,3 1-113 0,-4 5-77 0,0 4-189 16,-1-1-350-16,-1 8 76 0,1 3 120 0,0 6 77 15,0 16 19-15,0-1 76 0,-1 4 33 16,-3 4 67-16,-2 3 51 0</inkml:trace>
  <inkml:trace contextRef="#ctx0" brushRef="#br0" timeOffset="10221.29">32308 8575 1195 0,'0'0'512'0,"0"0"-26"0,7-6-20 16,-7 6-18-16,0 0-31 0,0 0-2 15,0 0-44-15,0 0 8 0,0 0-5 16,6 23 2-16,-6-23-43 0,-1 30 10 0,-1-10 7 15,4 6-58-15,-2 1-41 0,-2 3-8 16,4 5 0-16,-1 2-51 0,1-1-36 0,1 3-58 16,0 0-111-16,0-2-110 15,0-3-87-15,0-6-71 0,1-5-83 16,0-7-199-16,3-7-146 0,0-3-207 0,-7-6 38 16,18-1 87-16,-3-6 82 0,1-5 94 0,2-5 27 15,10-11 42-15,-4 1 93 0</inkml:trace>
  <inkml:trace contextRef="#ctx0" brushRef="#br0" timeOffset="10371.37">32663 8722 1374 0,'4'-7'492'0,"-4"7"-22"0,3-5-55 16,-3 5-13-16,0 0-5 0,0 0-23 0,0 0-3 15,-28 19-33-15,14-13-47 0,-2 2-27 0,-5 2-41 16,-1 2 2-16,-4 0-33 0,-3 3-51 16,-2-1-59-16,0-1-88 15,0 1-63-15,1-2-53 0,-1 1-147 0,0 3-156 16,3-2-479-16,3-1 65 0,4 1 114 15,3-2 37-15,2 3 81 0,1-3 62 0,3-1 64 16</inkml:trace>
  <inkml:trace contextRef="#ctx0" brushRef="#br0" timeOffset="10965.77">31643 11007 1786 0,'0'0'658'0,"0"0"8"0,0 0-50 16,0 0-42-16,0 0-49 0,0 0-44 0,0 0-8 16,0 0-55-1,0 0 1-15,42 4-71 0,-22-4-2 0,2 0-6 16,2 0-53-16,7 0-33 0,3-1-254 0,3 1 0 15,5 1 0-15,5-2 0 0,1-1 0 16,14 2 0-16,2 2 0 0,-13-1 0 0,-6 2 0 16,-2-2 0-16,-3 1 0 0,-7 0 0 0,-2-1 0 15,-8 1 0-15,-1-2 0 0,-2-2-589 16,-6 1-131-16,-1-3-311 0,-3 3 104 16,-10 1 80-16,19-10 64 0,-9 5 84 0,-1 2 46 15,1-4 108-15,0-2 59 0,-3 3 10 0</inkml:trace>
  <inkml:trace contextRef="#ctx0" brushRef="#br0" timeOffset="11497.74">32274 10183 982 0,'4'-8'349'0,"-4"8"-24"0,5-11-23 0,-5 11-3 0,6-11 8 16,-6 11 18-16,5-9-33 0,-5 9-18 15,4-8 5-15,-4 8-8 0,0 0-10 0,4-8-2 16,-4 8-3-16,0 0 10 0,0 0-20 0,0 0 38 15,5-9 0-15,-5 9-42 0,0 0-13 16,0 0-24-16,0 0 64 0,8 38-52 0,-3-20 1 16,0 5-24-16,-1 3 44 0,2 6-46 0,1 0 0 15,2 2-58-15,-1-1-134 0,2 1 0 16,0-1 0-16,1-2 0 0,-2-3 0 0,2-1 0 16,2-5 0-16,-5-2 0 15,4-2 0-15,0-5 0 0,0-2 0 16,1-5 0-16,-1-4 0 0,3-3 0 0,2-4 0 15,3-4 0-15,0-4 0 0,4-6 0 16,7-9 0-16,-1-4 0 0,-2-4 0 0,2-1 0 16,-3 0 0-16,-2-3 0 0,-4 0 0 0,2 2 0 0,-8 6 0 15,-2 5 0-15,-1 0 0 16,-3 6-80-16,-2 2-335 0,1 3-35 0,-3 3-154 16,1 4 61-16,-4 2-417 0,-2 7 82 0,6-9 77 15,-6 9 110-15,0 0 49 0,0 0 84 16,0 0 87-16,0 0-46 0,20 22 127 0</inkml:trace>
  <inkml:trace contextRef="#ctx0" brushRef="#br0" timeOffset="12566.8">32896 10510 1167 0,'0'0'381'0,"0"0"1"15,10-6-32 1,-10 6 11-16,0 0-13 0,13-4 11 0,-13 4-50 0,0 0 29 0,0 0-28 0,11 0-36 16,-11 0 23-16,0 0-23 0,0 0-3 0,0 0-64 15,0 0 19-15,7 14-40 16,-7-14-12-16,0 0 49 0,-11 32-44 0,4-20 16 15,0 3 15-15,-2-2-21 0,4 2 39 0,-3 1-67 16,0-2 70-16,0 1-34 0,3-3-33 31,1-1-164-31,0-1 0 0,1 0 0 0,-1-2 0 16,4-8 0-16,-3 14 0 0,3-14 0 16,1 12 0-16,-1-12 0 0,9 12 0 0,-2-6 0 15,4-1 0-15,0-1 0 0,4 0 0 0,2 0 0 16,4-1 0-16,0 0 0 0,7 0 0 0,3-1 0 0,-1-1 0 15,0 1 0-15,-2-1 0 0,-4 0 0 0,0-1 0 16,-5 1 0-16,-3 0 0 0,-3-1 0 16,-13 0-216-16,18-4-851 0,-18 4-3 0,10-4 103 15,-10 4 78-15,0 0 96 0,16-4 58 0,-16 4 157 16,10-3-11-16,-10 3 67 16,17-3 23-16</inkml:trace>
  <inkml:trace contextRef="#ctx0" brushRef="#br0" timeOffset="14951.66">1252 5049 1699 0,'0'0'545'0,"8"-9"-46"15,-8 9-30-15,7-8-26 0,-7 8-62 16,9-8-5-16,-9 8-4 0,7-8 1 0,-7 8-37 16,0 0-1-16,7-7-15 0,-7 7 41 0,6-7-59 15,-6 7 20-15,0 0-38 0,0 0-20 16,7-7-26-16,-7 7-36 0,0 0-132 16,0 0-70-16,0 0 0 0,0 0 0 0,0 0 0 15,0 0 0-15,0 0 0 0,-13 40 0 16,6-21 0-16,-2 6 0 0,2 6 0 15,-1 2 0-15,-5 14 0 0,7-6 0 0,0-4 0 16,4 1 0-16,4-2 0 0,-2-2 0 0,0-6 0 16,4-1 0-16,4-2 0 0,2-5 0 15,1-3 0-15,8-6 0 0,-2-4 0 0,5-7 0 0,6-7 0 0,7-6 0 16,6-11 0-16,5-5 0 0,-2-5 0 0,5-10 0 16,-4-4 0-16,1-3 0 0,-15 10 0 15,2-4 0-15,-4 2 0 0,-2 2 0 0,0 2 0 16,-9 11 0-16,-1 4 0 0,-4 5 0 15,1 1 0-15,-3 7 0 0,-1 0 0 0,0 5 0 16,-1 2 0-16,-9 4-492 0,0 0-673 0,18 10 154 16,-12 1 172-16,-4 3-6 0,0 5 77 15,-1 3 92-15,1 3 59 0,-4 6 83 0,2 3 65 16,-3 3 65-16</inkml:trace>
  <inkml:trace contextRef="#ctx0" brushRef="#br0" timeOffset="15234.8">2076 5545 1320 0,'18'-4'604'0,"-5"1"-28"16,-1-1-10-16,-3 1-49 0,-9 3-69 15,14-4-31-15,-14 4-46 0,0 0-10 0,0 0-13 16,0 0 3-16,0 0-36 0,0 0 28 16,0 0-51-16,-48 23-47 0,23-10 42 15,-2 6-18-15,-7 9-46 0,3 2 2 0,0 1-112 16,1 4-113-16,10-6 0 15,3-3 0-15,3 1 0 0,2 1 0 16,4-1 0-16,6-3 0 0,3-3 0 0,5 4 0 0,4-3 0 16,8 2 0-16,6-7 0 0,4-2 0 15,6-4 0-15,3-3 0 0,2-5 0 0,-3-3-3 16,6-4-419-16,8-6-203 0,2-4-440 0,3 1 121 16,-4-5 84-16,2 2 58 0,2 1 81 15,-2 1 88-15,-2-2 47 0,-3 2 13 0,3 0 69 16,-4-1 79-16</inkml:trace>
  <inkml:trace contextRef="#ctx0" brushRef="#br0" timeOffset="15899.02">3546 5007 1395 0,'0'0'417'0,"0"0"-18"0,-1-10 6 16,1 10-24-16,0 0-15 0,0 0-8 0,0 0 11 15,0 0 20-15,0 0-28 0,0 0 31 16,0 0-34-16,0 0 51 16,0 0-63-16,0 0-26 0,-9 32 28 0,8-19-25 0,-4 4-57 0,4 1-20 15,-1 2-65-15,0 7-19 0,-2 3-162 0,-2 6 0 0,2 1 0 16,-4 15 0-16,6 1 0 0,-5-1 0 16,0-5-82-16,4-8-200 0,0-9-69 15,3-8-145-15,0-2-211 0,3-5-278 0,3-4 84 16,3-1 84-16,3-6 101 0,2-2 63 0,6-5 72 15,2-4 59-15,2-4 76 0,2-3 1 16</inkml:trace>
  <inkml:trace contextRef="#ctx0" brushRef="#br0" timeOffset="16051.09">3807 5326 1136 0,'5'-5'499'0,"-5"5"16"16,4-9-37-16,-4 9-30 0,0 0-18 0,0 0-71 0,0 0-11 15,0 0-39-15,-20-10-12 0,6 10-23 0,-3 0-31 16,-4-2-45-16,-3 2-30 0,-2-1-37 0,-2 1-62 15,-3 0-38-15,-3 0-59 0,2 0-47 16,0 1-70-16,1-1-53 0,2 0-132 0,3 0-133 16,8 0-277-16,4 0-30 0,4 0 76 15,10 0 67-15,0 0 120 0,0 0 3 0,0 0 61 16</inkml:trace>
  <inkml:trace contextRef="#ctx0" brushRef="#br0" timeOffset="16516.43">4342 4885 1556 0,'0'0'535'15,"0"0"0"-15,-16 31-31 0,11-15 18 16,-1 9-18-16,0 6-15 0,0 5 3 0,1 12-39 16,2-4-10-16,2 10-67 0,-1 2-18 15,8-1-58-15,-3-2 10 0,2-3-24 16,2-12 14-16,1-6-72 0,1-1-228 0,3-5 0 0,-1-8 0 15,3-2 0-15,0-8 0 0,5-5 0 16,3-7 0-16,1-5 0 0,18-13 0 16,-2-8 0-16,1-4 0 0,7-12 0 15,-5-4 0-15,-4-4 0 16,-8 9 0-16,-3-1 0 0,-3 0 0 0,-3 2 0 0,-1 4 0 16,-5 8 0-16,-6 5 0 0,0 6 0 0,-4 5-100 15,1 1-307-15,-2 2-85 16,-1 3-132-16,-3 10-316 0,4-9 32 0,-4 9 65 15,0 0 134-15,0 0 21 0,0 0 76 0,18 36 62 16,-12-20 51-16,-2 6 84 0</inkml:trace>
  <inkml:trace contextRef="#ctx0" brushRef="#br0" timeOffset="17071.05">4947 5484 1671 0,'2'18'578'0,"1"2"-27"0,0-1-26 15,-1 1-31-15,-2 1-21 0,1 6-40 0,-1-1-1 16,0 4-32-16,0 5-55 16,-1 1 1-16,-1-1-83 0,2-6-4 0,-1-1-80 15,1 0-77-15,-2-7-58 0,2-2-98 0,0 0-97 16,0-8-54-16,0-11-38 0,0 10-56 16,0-10-165-16,0 0-71 0,0 0-330 0,0 0 72 15,2-54 74-15,-1 28 81 0,-1-3 32 0,2-1 106 16,-2-5 50-16,-21-10 33 0,22 7 455 15,2 8 116-15,1 4 79 0,1 3 84 0,0 1 21 0,0 3 51 0,3 3 18 16,1 2 15-16,0 2 8 0,2 1 23 16,2 2-38-16,1 2-13 0,0 1-39 15,2-1-15-15,1 2-25 0,0 0-16 0,1 1-56 16,2 2-8-16,1 0-10 0,0-3-28 0,2 3-11 16,-3 0-12-16,1 2-18 0,-5-1-10 15,0-1-6-15,-1 2-40 0,-15 0 9 16,22 3-22-16,-13-1-18 0,-9-2-18 0,6 9 2 15,-6-9 3-15,0 0-5 0,-12 21 0 0,2-11-28 16,-3 1-11-16,1 1 21 16,-4 0-18-16,-2 2-8 0,2-1-7 15,2 1 36-15,0 2-3 0,1-4-41 0,3 1 0 16,1-1 0-16,1-1 0 0,3 0 0 0,3 2 0 16,4-2 0-16,-2-11 0 0,10 19 0 15,2-9 0-15,2 0 0 0,3-4 0 16,0 0 0-16,4-1 0 0,2-1 0 0,-3 0 0 0,1-1 0 15,-1-1 0-15,-3 0 0 0,0 0-64 0,-3-2-433 16,-1 3-202-16,-13-3-345 16,25-7 104-16,-12 2 88 0,1-1 74 0,3-1 79 15,-3-2 92-15,4-3 6 0,-2-1 112 0,0-1 18 16,-1 0 82-16</inkml:trace>
  <inkml:trace contextRef="#ctx0" brushRef="#br0" timeOffset="17271.15">5636 5471 1244 0,'16'19'558'16,"-13"-7"-34"-16,-3 3-9 0,0 3-34 0,0 4-33 16,-2 3-41-16,2 4 10 0,-1 1-23 15,-3 5-38-15,3 0-51 0,-1 0-26 0,1-6-69 16,1-2-24-16,-3 0-29 0,3-2-29 16,-2-4-54-16,1-3-59 0,-1 0-28 0,2-6-71 15,0 0-39-15,0-12-43 0,2 14-57 0,-2-14-51 16,0 0-97-16,0 0-164 0,0 0-299 15,0 0 68-15,0 0 90 0,28-15 42 0,-19 7 40 0,2-2 115 0,2 0 13 16,0 0 177-16</inkml:trace>
  <inkml:trace contextRef="#ctx0" brushRef="#br0" timeOffset="18167.14">6290 5445 1538 0,'0'0'545'0,"0"0"-30"0,0 0 37 15,0 0 40-15,0 0-11 0,0 0-23 0,0 0-28 16,0 0-52-16,0 0-89 0,0 0 52 16,0 0-27-16,0 0-60 0,0 0-9 0,31 17-58 15,-16-14-215-15,4-1-72 0,3 1 0 0,9 1 0 16,2-2 0-16,7 0 0 16,3 1 0-16,16 2 0 0,-9-1 0 0,-6-2 0 0,-3 1 0 0,-1-1 0 0,-3 1 0 15,-4-1 0-15,-3 0 0 0,-2 0 0 16,-7-1 0-16,2-1 0 0,-5 0 0 0,-1-3-633 31,0 1-411-31,-3 0 48 0,2-1 85 0,-2 2 140 16,4-4 34-16,-1 2 69 0,0-4 97 15,-1 1 8-15,2-1 159 0,-4-1-83 16</inkml:trace>
  <inkml:trace contextRef="#ctx0" brushRef="#br0" timeOffset="18602.75">7460 5024 1476 0,'12'-4'543'0,"-12"4"-16"16,0 0-7-16,0 0-36 15,0 0-31-15,0 0-41 0,0 0-26 0,0 0 27 16,13 12-37-16,-13-12 5 0,0 25-38 15,2-6 26-15,-2 4-21 0,1 3-18 0,2 6-20 16,0 4-29-16,1 2-42 0,6 13-239 16,-2 1 0-16,4-4 0 15,0-3 0-15,-2-7 0 0,3-10 0 0,0-1 0 16,4-5 0-16,-3-5 0 0,4-6 0 0,-1-5 0 16,6-5 0-16,1-6 0 0,5-8 0 15,10-10 0-15,-4-7 0 0,2-2 0 0,-3-6 0 16,0 1 0-16,-3-3 0 0,-1-2 0 0,-1 3 0 15,-2-2 0-15,-3 1 0 0,-1 2 0 0,-8 6 0 16,-1 7 0-16,-4 2 0 0,-1 6 0 16,-1 2 0-16,-2 2 0 0,-3 4 0 0,-1 1 0 15,-2 8 0 1,0 0-272-16,0 0-122 0,0 0-46 0,0 0-70 0,0 0-99 0,0 0-338 0,-15 26 84 0,15-26 80 16,-1 23 133-16,1-10-5 0,0 1 104 15,1 4-1-15,2-1 73 0,-1 2 41 0</inkml:trace>
  <inkml:trace contextRef="#ctx0" brushRef="#br0" timeOffset="19316.31">8189 5526 1282 0,'-8'26'560'0,"6"-7"-19"16,1 1-22-16,-3 5-15 0,2 0-63 0,1 2-14 15,-2 1-45-15,0-2-52 16,0 1 5-16,1 0-61 0,-1-1-31 16,0 0-82-16,3-2-84 0,-4-1-26 0,1-6-79 0,0 0-28 15,0-5-116-15,0-2 9 16,3-10-42-16,-1 9-13 0,1-9-25 0,0 0-33 16,0 0-14-16,0 0 63 0,3-40 6 0,1 24 76 15,-1-1 40-15,-2 0 23 0,1-2 51 16,0 0 41-16,3-1 36 0,-2 1 67 0,-1-1 5 15,1 2 10-15,2-1 30 0,-1 2 14 16,1-3 25-16,1 4 10 0,0 0 44 0,-1 3-18 16,4-1 3-16,2 0-11 0,0 1 8 0,3 1-31 15,2-1-20-15,4 1-8 16,-2 1 0-16,2 1-10 0,4 0-18 0,0 1 12 0,0 2-32 0,3 0 2 0,1 2-34 31,-2 3 19-31,-4-1-26 0,-3 3-26 16,0 0-12-16,-4 3 2 0,-1 1-35 0,-6 1 12 15,-2 2-31-15,-6-7 1 0,0 15 20 0,0-15-13 16,-11 20 10-16,1-7-7 0,-4-2-8 16,-4 0 7-16,-1 0-30 0,-1 0 18 0,3-1 33 15,-3 2 1-15,3-2-17 0,0 1 11 16,3-3 36-16,2 1 10 0,0 0-63 0,2-2-6 16,2 0 0-16,2 0 0 0,6-7 0 0,-4 11 0 15,4-11 0-15,3 13 0 16,-3-13 0-16,11 14 0 0,-1-7 0 0,3-2 0 0,2 2 0 0,-1-1 0 0,3-1 0 15,0 1 0-15,0-1 0 0,-4-1 0 16,1-2-57-16,0 1-360 0,-14-3-162 0,24-2-99 16,-24 2-328-16,19-2 146 0,-8 0 67 15,-11 2 43-15,18-4 64 0,-9 1 87 16,-2-2 33-16,3 1 105 0,-10 4-25 0</inkml:trace>
  <inkml:trace contextRef="#ctx0" brushRef="#br0" timeOffset="19722.78">8632 5759 1423 0,'0'0'476'0,"18"-6"-5"16,-18 6 0-16,14-3-18 0,-14 3-15 0,19-1 30 15,-9-2-41-15,-10 3-17 0,22-3 7 0,-10 3-10 16,1-1-56-16,-13 1-3 0,26 4-56 15,-13-1 5-15,-2-2-77 0,0 2 18 0,-2 3-54 16,-1 0-28-16,1 1-28 0,-9-7-12 16,8 18-116-16,-6-8 0 0,-2-10 0 15,-2 21 0-15,-1-10 0 0,-1 2 0 16,-3-1 0-16,3 1 0 0,-3 1 0 0,0-2 0 0,-1 2 0 0,2-2 0 0,-1 0 0 16,2 0 0-16,0-1 0 0,2-1 0 0,0 0 0 15,3-10 0-15,-2 16 0 0,2-16 0 16,5 18 0-16,0-11 0 0,3 0 0 15,-8-7 0-15,19 10 0 0,-6-7 0 0,2-3 0 16,1 2 0-16,2-4 0 0,1 0-280 16,2-1-52-16,2-4-45 0,1-1-42 0,-3 0 1 0,3-2-178 15,-2-2-348-15,-1-1 58 0,0 3 103 16,1-3 115-16,1 1 125 0,1-2-2 16,3 6 12-1,7 0 62-15</inkml:trace>
  <inkml:trace contextRef="#ctx0" brushRef="#br0" timeOffset="20316.86">9717 5572 1049 0,'-8'4'481'0,"8"-4"18"0,0 0-56 0,-7 8 13 16,7-8 2-16,0 0-43 0,-7 4 10 0,7-4 38 15,0 0-28-15,0 0 23 0,0 0-71 16,-6 8 61-16,6-8-29 0,0 0-53 0,0 0-23 16,0 0-58-16,0 0 1 0,0 0-211 0,29 6-75 15,-16-5 0-15,2-1 0 0,7-1 0 16,4 2 0-16,5-2 0 0,1 2 0 0,8 0 0 0,-4 1 0 15,8 1 0-15,-3-2 0 0,3 2 0 16,-3 1 0-16,-1 0 0 0,-1 0 0 0,-8-2-131 16,0 2-558-16,0-1-388 0,3-2 96 0,6 2 70 15,3-1 138-15,3-1 26 0,15 3 112 16,2-6-5-16,0 5 100 0,-8-3-3 0,7-4 80 16</inkml:trace>
  <inkml:trace contextRef="#ctx0" brushRef="#br0" timeOffset="21167.67">10916 4985 1067 0,'0'0'463'0,"0"0"-38"0,0 0-10 0,0 0 7 0,0 0-40 16,0 0-16-16,0 0 20 0,-9 35-22 0,7-21 40 15,2 4-28-15,-2 4-46 0,2 4 11 16,0 2-19-16,4 6-2 0,-1 3 13 15,2 14-18-15,4-2-46 0,0-2-52 16,-2-8 65-16,4-8-90 0,0-2 8 0,1-3-200 16,3-2 0-16,-2-8 0 15,4-3 0-15,-1-8 0 0,3-2 0 0,4-6 0 0,7-8 0 0,9-10 0 0,-1-8 0 16,-1-2 0-16,-3-6 0 0,-3-3 0 0,2-3 0 16,-8 3 0-16,1-2 0 0,-4 0 0 15,-1 2 0 1,-8 9 0-16,-2 4 0 0,-4 4 0 15,0 3 0-15,-4 3 0 0,0 3-310 0,-1 4-95 16,-1 2-53-16,-1 8-172 0,0 0-329 16,-6-10 52-16,6 10 88 0,0 0 92 0,0 0 100 15,0 0-2-15,0 0 91 0,-3 39 57 0,3-25 28 16</inkml:trace>
  <inkml:trace contextRef="#ctx0" brushRef="#br0" timeOffset="21667.63">11459 5332 1492 0,'0'0'583'0,"0"0"-27"0,21 31-31 0,-21-31 2 16,9 8-18-16,-9-8-30 0,9 7-29 15,-2 0-50-15,-7-7 2 0,9 15-62 0,-7-3-12 16,0 1-8-16,-2 0 2 0,0 5-45 0,0 1-60 16,0-1 39-16,-4 2-48 0,2 5-208 15,-1-2 0-15,-1 4 0 0,1-3 0 0,-3 2 0 16,1 1 0-16,-1-2 0 0,2 0 0 15,1-2 0-15,-2-1 0 0,-1-5 0 0,3-2 0 16,1 0 0-16,0-2 0 0,1-2 0 16,-2-1 0-16,3-10 0 0,0 0 0 15,8 15 0-15,1-11 0 0,-9-4 0 0,21-1 0 0,-1-2 0 0,1 0 0 0,5 0 0 16,5 0 0-16,1 1 0 0,7-2 0 16,1 1 0-16,0-1 0 0,2 2 0 0,-1-1 0 15,-5 2 0-15,2-1 0 0,-7 2 0 16,-6-1 0-16,-2-1 0 0,-2 11-407 0,-4-12-776 31,-4 1 156-31,1 1 45 0,-14 1 111 0,20-3 83 16,-9 2 102-16,-11 1 69 0,16-4 90 0,-16 4-11 15,11-3 124-15</inkml:trace>
  <inkml:trace contextRef="#ctx0" brushRef="#br0" timeOffset="22371.75">12644 5302 982 0,'0'0'461'0,"-12"-3"-15"0,12 3-6 0,0 0-2 0,0 0-16 16,0 0-2-16,0 0-47 0,0 0-4 15,0 0-39-15,0 0-7 0,0 0-11 0,0 0-20 16,34-8-16-16,-16 7-7 0,3-1-31 0,2 1-20 16,9-1-55-16,1 1 9 0,4 1-26 15,4-2-34-15,1 2-27 0,3-1-8 0,-11 1-47 16,4 0-65-16,-5 0-58 0,-1 1-35 16,-7-1-115-16,-2-1-123 0,-4-1-222 0,-3 1-313 15,-5 0 99-15,-11 1 40 0,18 1 83 0,-18-1 34 16,13 3 46-1,-13-3 80-15,0 0 66 0,8 7 69 0</inkml:trace>
  <inkml:trace contextRef="#ctx0" brushRef="#br0" timeOffset="22604.22">12772 5584 1845 0,'2'11'663'0,"3"-2"13"0,-5-9-36 16,12 14-52-16,-2-9-50 0,-1-1-44 0,2 1-46 15,3-2-18-15,-1-2-36 16,5 1-20-16,2-4-67 0,3 1-41 0,-1 0-18 16,5-5-40-16,2 3-136 0,-1-4-72 0,-4 0 0 15,3 0 0-15,-2 3 0 0,-1-3 0 0,-3 2-57 0,-4-1-217 0,0 0-51 16,-2 0-84-16,1-1-252 0,-3 0-342 0,1 0 168 31,1-1-7-31,1 1 133 0,0 0 36 16,2 0 102-16,-1-1 36 0,4 0 41 0,0 1 44 15</inkml:trace>
  <inkml:trace contextRef="#ctx0" brushRef="#br0" timeOffset="22999">14085 5161 870 0,'12'-8'361'0,"-3"0"-41"0,-5 1-21 15,-4-2-4-15,0 9-29 0,-2-15-3 0,-5 8-12 16,-5 0-15-16,-3 0-16 0,-3 4-28 0,0 1 38 15,-6 4-17-15,1 5-6 0,-6 6 13 16,4 4-10-16,-11 10 18 0,7 6-46 16,5 5-6-16,3 3 6 0,3 3-18 0,7 2 2 15,6-6 0-15,4-5 6 0,1-6 5 16,4-3-1-16,2-2-4 0,6-3-16 0,3-3-5 16,4-7-46-16,4-5 2 0,3-6-2 0,5-7-30 15,17-11-11 1,-2-7-3-16,0-5-20 0,8-9 38 0,-5-4-33 15,-4-2 13-15,-11 4-10 0,-5 1-24 0,-7-1-4 16,-8 7-19-16,-8 3-9 0,-6 2 14 16,-6 3-32-16,-6-5-21 0,-7-3-13 0,-5 7-8 15,-2 8-9-15,-2 6-1 0,-1 6-5 0,0 5-77 16,-2 4-17-16,-5 4-45 0,-11 9-45 0,0 2-100 16,2 12-194-16,0-7-387 0,15-4 71 0,3 0 113 15,10-2 59-15,0 0 77 16,7-3 56-16,1-3 75 0,5-1 63 0</inkml:trace>
  <inkml:trace contextRef="#ctx0" brushRef="#br0" timeOffset="33859.28">1608 6611 970 0,'0'0'407'0,"0"0"-6"16,0 0-73-16,0 0-34 0,0 0-7 15,7-8-26-15,-7 8-23 0,0 0 5 0,0 0-15 16,0 0-13-16,8-4-2 0,-8 4-32 0,0 0-4 16,0 0 23-16,0 0-44 0,0 0-20 15,0 0-11-15,0 0-28 0,4-9 13 0,-4 9-10 16,0 0 0-16,0 0-36 0,0 0 10 0,0 0 18 16,0 0 31-16,0 0 36 0,0 0-26 15,0 0 26-15,0 0 7 0,0 0 31 16,0 0-5-16,-23 22 26 0,19-10 7 15,-2 2 36-15,-1 1-48 0,0 3 2 16,0 2-23-16,0 3-151 0,1 1-41 0,-1 0 0 0,0 0 0 16,1 5 0-16,0-4 0 0,2-1 0 15,1-2 0-15,-3 1 0 0,6-3 0 0,-3-3 0 16,1 1 0-16,1-3 0 0,-2-1-64 0,3-4-438 16,0 2-241-16,0-12-330 0,3 19 142 15,1-11 84-15,3 0 79 0,1-1 69 0,3-1 80 16,4-1 66-16,0-1 36 0,4 1 18 15</inkml:trace>
  <inkml:trace contextRef="#ctx0" brushRef="#br0" timeOffset="34110.01">1961 7152 1195 0,'0'0'568'0,"0"0"3"16,0 0-41-16,7 7 18 15,-7-7-26-15,0 0-44 0,0 0 1 0,-26 18-8 16,10-11-31-16,-2-1-20 0,-8 0-100 15,-3 0 8-15,-7 1-8 0,-2-4-49 0,-4 3-43 16,-1 0-26-16,-2-5-56 0,-15 3 8 0,8-4-154 16,6 3 0-16,0-6 0 0,1 1 0 15,0 0 0-15,5 1 0 0,-1-6-47 0,1 1-119 16,2-1-64-16,2 1-34 0,5-4-33 0,4 2-92 16,0 0-123-16,6 2-79 0,5-1-297 15,2 4 22-15,4 1 88 0,10 2 97 0,-11 0 41 16,11 0 123-16,0 0 21 0,-4 13 132 15,4-13-68-15</inkml:trace>
  <inkml:trace contextRef="#ctx0" brushRef="#br0" timeOffset="34500.47">1372 7467 1448 0,'14'4'453'0,"-14"-4"-56"0,0 0-39 15,0 0-12-15,0 0-26 0,0 0-10 0,0 0-44 16,-51 4-8-16,28-2-37 0,-5 0-19 16,-4 4-23-16,-5 0 13 0,0 3-23 15,1 1 33-15,-11 5-56 0,-3 3-26 0,4-1-17 16,9-2 9-16,8 1-27 0,-1 0 7 0,6 1-13 15,2 0-2-15,3 0-18 0,6 0 20 16,1 1-22-16,6-3-6 0,1 2 13 0,5-2-21 16,5-1 3-16,6 6-12 0,3-5 7 15,10 4-34-15,4-3 27 0,3-1 9 0,3-3-35 16,13 3-36-16,-6-4-26 0,-8-4-23 0,-3-3-41 16,-1 0-71-16,-1-2-89 0,-5-3-163 15,10 1-89-15,-10-1-305 0,4-3 42 0,0-1 81 16,4-1 83-16,-1 1 42 15,1-4 91-15,4-3 38 0,1 1 38 0</inkml:trace>
  <inkml:trace contextRef="#ctx0" brushRef="#br0" timeOffset="35496.92">3060 6901 911 0,'0'0'292'0,"12"-2"-34"15,-12 2-22-15,10-4-14 0,-10 4-17 16,12-4-13-16,-12 4-18 0,11-5 13 0,-11 5-28 0,10-8 12 16,-3 3-2-16,0-1-3 15,-7 6-7-15,13-14-5 0,-9 9-1 0,3-4-14 16,-2 0 1-16,-2 0-17 0,2-1-8 16,-3-1 13-16,0 0 5 0,-2-2-28 0,-2 1 5 15,0-2 13-15,-4-2-10 0,-2 0-21 0,1 2-2 16,-3 0-14-16,-4 1 17 0,-1-1-6 15,-3 1 0-15,1 3 0 0,-6 3 5 0,2-1-13 16,0 3 18-16,-2 2 21 0,1-2-34 0,-4 4-6 16,4 1 3-16,-5 6-4 0,0-5-28 0,0 5 35 15,0 2-7-15,2-2 10 0,0-1-13 0,0 4-2 16,3-2-3-16,1 1 18 0,5 1 0 16,1-1-20-16,0-1 4 0,3 2 9 0,2 0 4 15,0 0-43-15,0 2 18 0,4 0-3 16,3 0-7-16,-1 2 30 0,3 0-12 0,1 3-8 15,0 1 20-15,3 2 13 0,1-2-41 0,2 4 8 16,3-2 39-16,0 2-63 0,1-1-11 16,2-1-24-16,0 2 0 0,-2-4 0 15,2 0 0-15,0 2 0 0,2 0 0 0,-3-2 0 16,1 2 0-16,0-1 0 0,0 3 0 0,0-2 0 16,-2 0 0-16,0 4 0 0,-3-3 0 15,1 2 0-15,-3 0 0 0,-1-4 0 16,-3 3 0-16,-1-3 0 0,-2 3 0 0,-1-3 0 15,-4 4 0-15,-4-2 0 0,-4 0 0 0,-3 1 0 16,1 0 0-16,-4-2 0 0,-3-1 0 16,1-2 0-16,2-2 0 0,-2-2 0 15,1-2 0 1,0-3 0-16,3-2 0 0,-2-1-128 0,1-2-77 0,0 0 3 16,-1-4-21-16,2 1-36 0,0-3-50 15,0-2-37-15,2 0-97 0,2-2-133 0,3-2-315 16,4 3 83-16,3-1 73 0,2 2 100 15,3 6 46-15,0 0 19 0,15-22 94 16,-6 16-1-16</inkml:trace>
  <inkml:trace contextRef="#ctx0" brushRef="#br0" timeOffset="36345.08">3451 6954 1264 0,'0'0'456'0,"0"0"-44"16,0 0-16-16,0 0-27 0,0 0 0 16,0 0-16-16,0 0 3 0,0 0-21 0,0 0 3 15,0 0-18-15,0 0-51 0,0 0-6 16,0 0 6-16,0 0-10 0,0 0 17 0,0 0-38 15,12 35-15-15,-14-22 5 0,1 5-19 0,-1 0-1 16,0 0-32-16,-1 5-9 0,-2 1-14 16,3 1-55-16,-3-1 12 0,4-4-97 15,-1 1-19-15,1-2-60 0,1-4-52 0,1 1-87 0,2-2-92 16,3-3-79-16,1-4-141 0,-7-7-97 16,23 3-382-16,-9-5 95 0,6-3 97 15,8-4 108-15,4-2 59 0,14-5 56 0,0-4 23 16,-5-2 53-16</inkml:trace>
  <inkml:trace contextRef="#ctx0" brushRef="#br0" timeOffset="36516.93">4004 6984 793 0,'9'-9'317'0,"-5"5"34"0,-4 4-13 0,0 0 13 15,0 0-8-15,-16-17-13 0,2 15-28 0,-6-3-18 16,-8 2 5-16,-3 0-35 0,-6 1-6 16,-5 1-43-16,2-1-8 0,-2 2-38 0,-3 0-8 15,2 3-59-15,-2-1-56 0,1 1-34 16,3 2-84-16,-3-1-110 0,5-1-102 15,-12 11-126-15,13-8-345 0,12 2 63 0,8 0 103 16,6 0 41-16,7-1 23 0,5 1 75 16,0-8 48-16</inkml:trace>
  <inkml:trace contextRef="#ctx0" brushRef="#br0" timeOffset="36735.68">3697 7224 1054 0,'10'11'494'0,"-2"-3"-5"0,-3 2-38 16,-5 1-47-16,0-11 8 0,-10 14-59 0,2-9-40 15,-7 2-22-15,-2-2 1 0,-3-3-41 0,-2 2-21 16,-6-2-15-16,-3-1-15 0,-2 1-26 16,-2-1-28-16,-2-1 5 0,-5 0-61 0,0 1-19 15,-1 1-7-15,3 2-59 0,2-1-71 16,5-2-29-16,2 5-35 0,3-2-85 16,4 1-67-16,3-2-168 0,8 2-270 0,6 0-78 15,3 1 73-15,4-6 80 0,0 0 118 16,0 0 15-16,21 22 41 0,-7-16 79 0</inkml:trace>
  <inkml:trace contextRef="#ctx0" brushRef="#br0" timeOffset="37282.62">4100 7343 1195 0,'0'0'343'0,"10"-7"-15"16,-10 7-52-16,0 0-15 0,-3-11 5 15,3 11-20-15,-13-10 20 0,5 6-28 0,-6 1-2 16,0 2-8-16,-5-2 25 0,-2 2 29 0,1 2-44 15,-5 3-8-15,1 2 31 0,-1 1-5 16,2 4-33-16,-3 2 17 0,4-1-25 0,5 3 16 16,-2 2-34-16,4 0-3 0,4 1-27 0,3-2-11 15,4-3-28 1,3 1-23-16,2 0 25 0,3 0-32 16,6-2-17-16,4 0 7 0,1-3-27 0,6-1-7 0,-1-3-77 15,4 2 7-15,0-4-43 0,-2-2-58 16,3-1-34-16,-3-1-72 0,2-2-107 0,-3 4-218 15,3-6-432-15,0 0 130 0,-3 2 15 0,0 0 111 16,1-1 46-16,-1-1 94 0,0 0 57 16,1-1-6-16,1-1 101 0</inkml:trace>
  <inkml:trace contextRef="#ctx0" brushRef="#br0" timeOffset="39597.51">4706 7194 1213 0,'0'0'356'0,"23"-3"12"15,-13 1 8-15,1-1-35 0,2 1-1 16,-2-1-22-16,-11 3-24 0,18-3 0 0,-9 0-15 15,-9 3-25-15,13-4-16 0,-13 4-33 16,11-4-18-16,-11 4-26 0,0 0-8 0,0 0-22 16,0 0 10-16,-24-17-24 0,4 13-40 15,-1 3 28-15,-3 1-20 0,-6 0 9 16,-1 2-27-16,0 3 12 0,-4 2-25 16,-3 1 13-16,3 3-16 0,1 1-20 0,0 1 15 0,4 2 23 15,6 1-41-15,5-3 5 16,4 2 13-16,2 1-18 0,7-4 26 0,5 0-8 15,1-12-23-15,11 16 21 0,4-7-26 16,3-8 7-16,6 3-2 0,4-8 0 16,9-3-25-16,10-5 15 0,1-6 10 0,-4-3-16 0,-1-2-2 15,-3-3-12-15,-3 0 32 0,-3-4-35 16,-5 0 36-16,-2-3-29 0,-6 5 31 16,-4 3-23-16,-1-2-2 0,-3 3 5 0,-1-1 17 15,-5 4-12-15,2 0-16 0,-5 4-12 0,2 0 7 16,-2 3-2-16,-3 2 18 0,1 3-23 0,-2 9 48 15,0 0-20-15,-7-10-13 0,7 10 5 16,0 0 0-16,-22 21 36 0,15-5-39 0,-2-2 19 0,2 8 2 16,-1-1-36-16,4 3-5 0,3-1-38 0,-1-2-67 15,5-1-38-15,3-1-70 0,1-4-96 16,5 1-167-16,1-7-466 0,6-1 59 0,5-5 107 16,-3-3 55-16,7-1 91 0,0-1 69 15,5-8 44-15,1-3 47 0</inkml:trace>
  <inkml:trace contextRef="#ctx0" brushRef="#br0" timeOffset="39837.47">5505 6775 985 0,'0'0'481'16,"0"0"-25"-16,0 0 10 0,0 0-6 0,-34 15 9 16,20-5-37-16,-2 6-7 0,1 2-18 0,-2 5 28 15,-1-1-33-15,-1 5-15 0,4 1-57 16,2 0 28-16,-1 2-40 0,2 0 2 15,1 2-39-15,4-2-35 0,3-5-59 0,2 2-13 0,1 1-10 16,1-4-156-16,4 0-8 0,3-1 0 0,3-2 0 16,1-2-116-16,5-4-111 0,2-3-55 0,4-7-115 15,-1-3-158-15,12-1-116 0,-4-4-322 16,8-3 164-16,-3-4 48 0,-2 0 69 16,-1-1 131-1,-1-3 8-15,-3 0 61 0,-10 1 36 0,1 1 69 0</inkml:trace>
  <inkml:trace contextRef="#ctx0" brushRef="#br0" timeOffset="39978.11">5765 7115 624 0,'0'0'330'0,"-10"-12"24"15,2 10-22-15,-3 0 50 0,-2-1-44 16,-3 3 43-16,1 0-71 0,-7 2-16 16,-1-1-30-16,-3 1-1 0,-1 0-12 0,-3 2-69 15,1-2-29-15,-4-2-73 0,2 2-80 16,4-2-110-16,-3-2-223 0,2 1-386 0,1-4 2 16,8 3 80-16,6 0 84 0,3-1 13 15,10 3 79-15,-10-7 5 0</inkml:trace>
  <inkml:trace contextRef="#ctx0" brushRef="#br0" timeOffset="41367.31">6524 6918 1287 0,'0'0'471'0,"0"0"-26"15,0 0 3-15,7-8-43 0,-7 8-19 16,0 0-2-16,0 0-41 0,0 0 5 0,6-7-23 16,-6 7 8-16,0 0-3 0,0 0-20 15,0 0-16-15,0 0 11 0,-14 35-8 16,6-19-56-16,-3 6 15 0,1 3-13 0,-2 4-51 15,-4 13 18-15,-2-3-36 0,2 4-10 0,-1-2-164 16,6-7 0-16,2-2 0 16,-2 0-57-16,4-4-142 0,1-4-29 15,2-5-59-15,4-2-92 0,2-4-128 0,2-1-94 0,3-7-213 16,4 1-51-16,2-5 69 0,7-2 81 16,1-3 88-16,4-3 77 0,5-5 20 15,-3-2 100-15,0 0 497 0,1 0 196 0,-5 3 4 16,-1-1 17-16,1 3 25 0,-6 0 14 0,-2 2-6 15,-2 2-10-15,1-3-7 0,-4 3-39 16,-4-1 18-16,-6 6-5 0,8-8-3 16,-8 8-28-16,0 0 6 0,0 0-34 0,-28-8-21 15,13 6-4-15,-5 2-39 0,-3-1-5 0,-2 1-44 16,-1 0-66-16,-3-2-67 16,-2 0-102-16,-1-1-115 0,4 1-233 0,1-1-323 0,4-5 41 0,7 3 85 0,7 1 89 15,5-2 33-15,4 6-14 0,0 0 109 16</inkml:trace>
  <inkml:trace contextRef="#ctx0" brushRef="#br0" timeOffset="41798.55">7244 6806 1643 0,'0'0'517'0,"0"0"-36"0,11 29-20 0,-14-16-23 15,0 4-37-15,-1 4 14 0,0 3-36 0,-3 7-26 16,1 2 13-16,-4 2-13 0,0 12-38 0,0-1-36 16,-1-1-15-16,4-4-47 0,0-8-14 15,1 0-27-15,0 2 14 0,0-3-70 0,0-1-79 16,2-3-56-16,1-2-103 0,0-3-84 0,-1-7-164 15,4-2-267-15,-2-5-406 16,2-9 100-16,6 11 120 0,-6-11 64 0,14 0 76 16,-14 0 60-16,23-12 63 0,-10 3 126 0</inkml:trace>
  <inkml:trace contextRef="#ctx0" brushRef="#br0" timeOffset="42287.25">7164 6938 1264 0,'0'0'481'0,"-3"-8"-38"0,3 8 0 16,0 0-52-16,0 0-32 0,-2-12-26 0,2 12-16 16,0 0-28-16,0 0 6 0,4-15-9 15,-4 15 47-15,6-10-13 0,-2 3 3 16,2-1-42-16,2 1 3 0,6-3 3 0,0 1-46 16,6-3-21-16,4 2-59 0,4-3 3 15,3 3 2-15,5-1-2 16,1 3-49-16,13-4 8 0,-6 4-15 0,-3 2-108 0,0 4 0 15,-8-1 0-15,-2 3 0 0,-4 0 0 0,-6 0 0 16,0 4 0-16,-3 0 0 0,-6 2 0 16,-4 2 0-16,-3 2 0 0,-5-10 0 0,-6 22 0 15,-1-10 0-15,-10 3 0 0,-2-1 0 0,-6 2 0 16,-3 0 0-16,-12 3 0 16,5-2 0-16,2-2 0 0,4-1 0 0,-1-2 0 15,3 1 0-15,0-1 0 0,6 1 0 16,1-1 0-16,3-1 0 0,4 0 0 0,2-1 0 15,1 3 0-15,5-2 0 16,2 0 0-16,4 0 0 0,-1-11 0 0,9 22 0 16,1-11 0-16,4 0 0 0,4 1 0 15,3-1 0-15,8 0 0 0,0 2 0 0,1 0 0 16,1-3 0-16,2 2 0 0,-4-2 0 16,2 0 0-16,-7-3 0 0,-1 2 0 0,-2-2 0 15,-1 2 0-15,-6-2 0 0,2-1-8 0,-6-3-409 0,-10-3-185 16,16 5-437-16,-7-3 28 0,-9-2 138 15,24 3 123-15,-13 0 23 0,5-2 69 0,0 1 110 16,0 0-7-16,2-2 33 0,-2 0 61 16</inkml:trace>
  <inkml:trace contextRef="#ctx0" brushRef="#br0" timeOffset="44016.73">8052 7078 1338 0,'0'0'369'0,"0"0"-8"0,0 0-18 16,0 0-21-16,0 0 11 0,0 0-31 15,0 0-26-15,0 0 27 0,0 0-22 0,0 0 49 16,0 0-40-16,4 31-17 0,-4-31 12 15,0 0-4-15,-8 20-11 0,4-10-30 0,-1 0 49 16,1 4-41-16,-2 0-7 0,1 2-16 0,-2 1 33 16,1 2-55-16,-1 4 19 0,0-1-42 15,-1 1-52-15,3-2-128 16,-2 3 0-16,3-2 0 0,0-1 0 16,1-2 0-16,0-3 0 0,-1 0 0 0,3-1 0 15,2-5 0-15,-1 3 0 0,0-13 0 0,4 12-410 16,-4-12-233-16,4 13-437 0,-4-13 87 0,0 0 72 15,12 3 94-15,-12-3 87 0,0 0 85 16,21-2 58-16,-21 2 42 0,17-5 89 0</inkml:trace>
  <inkml:trace contextRef="#ctx0" brushRef="#br0" timeOffset="44895.13">8745 6904 1059 0,'0'0'446'0,"0"0"-29"0,0 0-3 16,0 0-14-16,-12 29 14 0,8-17-35 0,-1 2-15 0,0 3-21 0,-2 3-21 15,0 0 9-15,-4 2-29 0,5-1-21 0,-2-1-48 16,2 2-3-16,-2 2-40 0,2-4-8 16,0 1-65-16,2-3-40 0,0-1-59 15,1-3-46-15,0-2-72 0,1-3-54 0,-1 4-68 16,3-13-116-16,-2 13-179 0,2-13-28 0,0 0-226 15,13 9 34-15,-13-9 94 0,0 0 29 16,25-5 69-16,-12 1 18 0,1-4 81 0</inkml:trace>
  <inkml:trace contextRef="#ctx0" brushRef="#br0" timeOffset="45212.93">9164 6878 1110 0,'0'0'482'0,"0"0"-42"15,0 0 41 1,0 0-53-16,0 0-29 0,-35 13-18 0,21-11-17 0,-4 2-29 0,-4 0-53 0,-4-1 15 0,-3 2-54 15,-2-3-33-15,-3 1 12 0,-6-1-60 16,-3 0 14-16,0-2-76 0,-3 2-46 0,2-2-80 16,-1-3-56-16,1 2-105 0,-2 0-194 0,3 0-505 15,8 2 47-15,2 0 91 16,3 5 96-16,6 3 40 0,9 1 64 0,2 3 116 16,7 0-27-16</inkml:trace>
  <inkml:trace contextRef="#ctx0" brushRef="#br0" timeOffset="45424.4">9029 7335 1704 0,'3'7'487'0,"-3"-7"-42"0,0 0-28 16,-10 14-53-16,10-14-29 0,-21 5-43 0,6-5-6 15,-4 0-27-15,-2-3-31 0,-7-1-21 0,-3 0-38 16,-5-1 8-16,-2-4-44 0,-2 2-36 15,-1 3-28-15,0-1-33 0,3 2-85 0,2 1-56 16,4 2-33-16,-2 2-166 0,-1 5-185 16,8-3-305-16,4 4 49 0,9-2 59 15,7 3 93-15,4-1 35 0,3-8 48 0,0 0 95 16</inkml:trace>
  <inkml:trace contextRef="#ctx0" brushRef="#br0" timeOffset="45738.76">9343 7324 1172 0,'0'0'404'0,"0"0"-27"0,0 0-14 0,0 0-20 15,0 0 8-15,0 0-42 0,-48 3 9 0,24 2-16 16,-3-1-26-16,-6 5 6 0,1-1-34 15,1 3 11-15,-2 0-8 0,2 2-8 16,1-1-8-16,3 3-17 0,2-1 7 0,6 2-25 16,3-2-8-16,4 3 12 0,5-1-40 0,0 0-31 15,7 3-46-15,3-2-48 0,4-2-42 16,7 1-38-16,4 0-18 0,3-4-58 0,1 0-32 16,3-3-27-16,2-3-50 0,-1 0-83 0,-3-4-147 15,5 0-125-15,-4-2-310 0,0-1 59 16,0 0 90-16,5-2 79 0,-4-1 82 0,-4 1 38 15,5-1 39-15</inkml:trace>
  <inkml:trace contextRef="#ctx0" brushRef="#br0" timeOffset="52055.12">9720 7186 1031 0,'-8'7'323'0,"8"-7"-11"15,0 0-41-15,0 0-2 16,-9 5-13-16,9-5-8 0,0 0 8 0,0 0-8 16,0 0 3-16,0 0 5 0,0 0-2 0,0 0 9 15,-10 4-4-15,10-4 12 0,0 0-25 16,0 0 5-16,0 0-3 0,0 0-18 0,0 0 8 15,0 0-38-15,0 0-28 0,0 0-11 16,0 0 23-16,0 0 0 0,0 0 6 0,35 0-13 16,-35 0-1-16,29-1-38 0,-9 1 3 0,5-2-5 15,6 2-29-15,7 0 1 16,5-1 28-16,2-1-136 0,4 1 0 0,15 2 0 16,-12-1 0-16,-6 2 0 0,-3 1 0 0,-3-1 0 15,-8-1 0-15,0 2 0 0,-4-1 0 16,-6 0-128-16,-2-1-146 0,0 1-44 0,-4-1-86 15,-1-1-141-15,-2 3-65 0,-13-3-316 0,21-1 66 16,-21 1 79-16,24 0 77 0,-13 0 62 16,0-2 63-16,1-1 44 0,-12 3 85 0,17-1 22 15</inkml:trace>
  <inkml:trace contextRef="#ctx0" brushRef="#br0" timeOffset="52588.08">10992 6916 1052 0,'5'-7'491'15,"-5"7"-20"-15,0 0-33 0,0 0-29 32,0 0-22-32,0 0-8 0,0 0-6 0,0 0 27 15,-5 45-37-15,2-29-10 0,0 4-33 16,1 4 13-16,-4 2-46 0,3 2 20 0,1 5-10 0,1 0-36 0,-3 1-46 0,3 1-21 0,-2-2-9 15,1 3-1-15,0-1-61 16,1-6-21-16,-1-1-48 0,0-1-69 0,1-1-52 16,-2-7-66-16,3-2-85 0,-1-2-99 0,-2-5-151 15,3-10-234-15,3 13-278 0,-3-13 64 16,0 0 122-16,0 0 67 0,0 0 77 0,23-25 59 16,-15 10 48-16,-4-3 62 0</inkml:trace>
  <inkml:trace contextRef="#ctx0" brushRef="#br0" timeOffset="52994.31">10834 7025 1346 0,'0'0'591'0,"0"0"-35"0,8-16-34 0,0 9-18 0,1 3-61 0,3-4-11 31,2 0-65-31,6-3-9 0,1 1-97 16,-1 0 15-16,8-3-45 0,3 0-39 0,1 2 15 0,1-2-38 0,4 2-5 0,-2 0-16 15,2 5-35-15,3-2 33 0,0 3-28 16,0-1 2-16,-8 4-5 0,0 2 5 0,-3 0-7 15,-5 1-5-15,-5 5-21 0,-1 0-39 0,-7 2 32 16,-5 2-14-16,-3 0-28 0,-3-10 11 16,-7 25-26-16,-5-8-2 0,-3-1-57 0,-5-3 49 15,-4 1-36-15,-4 1 5 0,0 1 23 16,-2-3-10-16,3 0 25 0,-1-1-33 16,5 0 18-16,0-3-5 0,2 0 16 0,4-2 30 0,2-1-10 15,2 2-23-15,2-4-13 0,2 3 0 16,4 0 0-16,5-7 0 0,-2 12 0 15,2-12 0-15,10 18 0 0,6-10 0 0,-2 2 0 16,5-3 0-16,3 3 0 0,1-1 0 16,2 3 0-16,0-2 0 0,2 2 0 0,-2-3 0 15,-5-1 0-15,2 1 0 0,-4-2 0 0,-3 1 0 16,2 1 0-16,-4-2 0 0,-4 0 0 16,0 0 0-16,-2 0-400 0,-7-7-370 0,8 8-310 15,-8-8 94-15,5 7 152 0,-5-7 84 16,0 0 2-16,0 0 67 0,0 0 77 0,0 0 62 15,0 0 76-15</inkml:trace>
  <inkml:trace contextRef="#ctx0" brushRef="#br0" timeOffset="53370.77">11464 7280 1156 0,'0'0'553'0,"41"10"-13"0,-30-9-46 0,2 3-56 31,4-2-15-31,0 3-27 0,3-3-48 0,1 2-15 0,-1-1-31 0,2 0-7 0,-5 1-39 15,-1 2-11-15,-2-3-23 0,-4 2-24 0,-2 2-16 32,-8-7-49-32,5 15 5 0,-5-15-10 0,-10 22-26 15,0-10 3-15,-7 0-15 16,0 2 10-16,-5-3-36 0,-1 0 15 0,-4 4-5 0,0-4-17 16,5 1 2-16,-1-3 20 0,1 3-5 15,0-1-2-15,1-1 33 0,1 2-13 0,5-1 18 0,-1-1 39 16,6 1-149-16,4 0 0 0,-3 1 0 0,6-2 0 15,3 3 0-15,0-13 0 16,7 19 0-16,0-6 0 0,4-2 0 0,3-1 0 0,2 0 0 16,4-1 0-16,1-1 0 0,3-1 0 15,0 1-36-15,1-3-225 0,0-2-41 16,-4 0-21-16,0-1-56 0,-3-2-66 0,2-2-31 16,0 1-149-16,-2-3-284 0,1-2 88 0,-1 0 71 15,-2-3 128-15,6 1 25 0,-1-1 85 16,-2-3 34-16,-1-2 30 0</inkml:trace>
  <inkml:trace contextRef="#ctx0" brushRef="#br0" timeOffset="54080.36">12274 6891 1149 0,'0'0'389'16,"0"0"-5"-16,0 0-10 0,0 0 7 15,0 0-15-15,0 0-15 0,0 0-13 0,0 0-19 16,0 0-22-16,0 0 18 0,0 0-8 16,0 0 8-16,-4 38 3 0,0-23 17 0,1 1-53 15,0 2-21-15,2 3-46 0,-1-2 35 16,0 2-37-1,2 0-8-15,0 2-47 0,0-3-17 16,2 4-102-16,0-2-83 0,1-3-86 0,-2 1-111 0,2-4-110 0,-1-2-266 16,5-4-363-16,2-3 82 0,4-2 107 15,4-4 59-15,5-2 51 0,4-5 77 0,4-4 92 16,1-5 33-16,12-9 28 0</inkml:trace>
  <inkml:trace contextRef="#ctx0" brushRef="#br0" timeOffset="54262.79">12808 6849 1540 0,'0'0'489'0,"4"-8"16"0,-4 8-27 16,0 0-48-16,0 0-2 0,-29-1-60 15,10 0-22-15,-3 1-36 16,-2 0-24-16,-8-1-35 0,-4 1-5 0,-7 0-34 16,-1 1-38-16,-2 0-71 0,0 2-60 0,-2-2-58 15,-13 1-62-15,0 4-48 0,4-1-85 16,8-1-95-16,-8 5-191 0,12-3-313 0,12 1-3 15,8 0 52-15,3 3 100 0,9-1 81 0,5-1-9 16,6 1 109-16</inkml:trace>
  <inkml:trace contextRef="#ctx0" brushRef="#br0" timeOffset="54486.12">12619 7186 1748 0,'15'10'573'0,"-5"-3"-12"0,-5 2-42 0,-4-1-60 16,-1-8-40-16,0 0-17 0,-14 19-28 0,3-15-62 15,-2 0 13-15,-3 0-60 0,-6-2-13 16,0 1-6-16,-3-2-44 0,-4-1-25 0,-1 1-24 16,-1-1-73-16,0 0-49 0,-1-1-31 0,3 1-54 31,2 0-46-31,0 0-77 0,4 1-81 16,-1-1-124-16,3 1-150 0,3 4-420 0,5-2 97 15,6 2 79-15,7-5 75 0,-7 11 94 16,7-11 34-16,0 0 35 0,20 23 75 0</inkml:trace>
  <inkml:trace contextRef="#ctx0" brushRef="#br0" timeOffset="55095.93">12828 7257 1241 0,'0'0'581'0,"11"-3"-79"15,-11 3 28-15,0 0-54 0,0 0-41 0,0 0-51 16,15 8-23-16,-15-8-21 0,2 12-43 0,-2-12 0 15,0 0 0-15,-11 29-37 0,3-14 25 16,-1 1-39-16,-5 2-3 0,1 2-2 16,-3 2 7-16,1 1 5 0,-2 0-10 0,2-1-10 15,1-2-35-15,3-1-198 0,-3 1 0 16,3-1 0-16,0-1 0 0,4-6 0 0,-1 1 0 16,3-4 0-16,0 0 0 0,5-9 0 15,0 14 0-15,0-14 0 0,10 10 0 16,3-6 0-16,0-3 0 15,6-1 0-15,2 0 0 0,4 0 0 0,9-1 0 16,-2 0 0-16,1 1 0 0,1-2 0 0,0 1 0 0,-2 0 0 16,-4 1 0-16,-3 0 0 0,0 0 0 15,-5 1 0-15,0 0 0 0,-4-1 0 16,-3-1-108-16,-13 1-527 0,21 1-440 0,-21-1 54 16,20-1 120-16,-9 0 123 0,-11 1 112 0,25-3 6 15,-12 1 17-15,5-3 93 0,0-1 7 16,2 0 95-16</inkml:trace>
  <inkml:trace contextRef="#ctx0" brushRef="#br0" timeOffset="58582.91">13448 7140 934 0,'0'0'353'0,"0"0"-28"16,0 0-33-16,0 0-3 0,0 0 6 0,0 0-24 15,0 0-25-15,0 0-3 0,0 0-18 0,0 0-18 16,0 0 16-16,0 0-36 0,0 0-11 16,0 0-40-16,0 0 18 0,-10-5 7 0,10 5-2 15,0 0 17-15,0 0-2 0,0 0 6 16,0 0-55-16,0 0 29 0,0 0 38 0,0 0 5 15,-17 1 25-15,17-1 22 16,0 0 22-16,0 0 46 0,0 0-82 16,0 0 72-16,0 0-12 0,0 0-39 15,0 0-251-15,0 0 0 0,0 0 0 0,0 0 0 16,0 0 0-16,44 6 0 0,-25-6 0 16,6 1 0-16,6 2 0 0,3-2 0 0,6 2 0 15,2-3 0-15,3 2 0 0,-2 2 0 0,6-3 0 0,-8 3 0 16,2-1 0-16,-3-1 0 0,0 2 0 15,-6-2 0-15,-1 1 0 0,-3 0 0 0,-3-1 0 16,-2-1 0-16,-3 2 0 0,-6-2-402 0,-2-1-353 16,1 1-346-16,1 1 144 0,-3 0 86 15,1-1 50-15,2 1 68 16,-3-1 98-16,0 0 48 0,-13-1 95 0,26-1 59 0</inkml:trace>
  <inkml:trace contextRef="#ctx0" brushRef="#br0" timeOffset="62334.2">14681 6816 1566 0,'0'0'509'0,"6"-7"-81"0,-6 7-36 0,0 0-26 0,0 0-44 16,0 0-10-16,0 0-20 0,0 0-15 0,5-9-21 16,-5 9-34-16,0 0 14 0,0 0-39 15,0 0 28-15,0 0-13 0,0 0-27 16,0 0-24-16,0 0-18 0,0 0 8 0,-5 44 0 16,-1-28 1-16,4 1 6 0,-3 5-40 15,0-1 20-15,-1 2-35 0,-1 1 14 0,1 0-4 16,-4 3-49-16,1 2 49 0,-1 1-42 0,-2-3-9 15,2 3 7-15,-2-3-23 0,0 1 5 16,3-7 10-16,1 1-20 16,0-3-20-16,1-4 38 0,1-2-31 0,1-1-25 15,3-1-3-15,-4-2 0 0,4 0 0 16,2-9 0-16,0 16 0 0,0-16 0 0,6 15 0 16,0-9 0-16,3 1 0 0,1-3 0 0,5 2 0 15,0-2 0-15,4 0 0 0,3 0 0 16,4 0 0-16,1 1 0 0,-2-3 0 0,5 4 0 15,-3-3 0-15,4 1 0 0,-3-1 0 0,0 1 0 16,-2-1 0-16,-1 1 0 0,-3-3 0 16,-4 2 0-16,1-3 0 0,-4 1-57 0,0-1-386 15,-2 3-245-15,-13-3-362 0,28-3 62 16,-15 3 136-16,3-1 74 0,-1 0 97 0,3-5 46 0,1 2 108 16,-2-2 20-16,4 1-13 0,-2 1 80 0</inkml:trace>
  <inkml:trace contextRef="#ctx0" brushRef="#br0" timeOffset="63122.1">15761 6768 1389 0,'4'-4'395'15,"-4"4"-24"-15,0 0-54 0,6-11-28 0,-6 11-33 16,0 0-12-16,0 0-50 0,-9-14-15 0,9 14 6 15,-22-5-37-15,6 5-7 0,-4-1-16 16,-4 2-28-16,-5 3-4 0,-2-1-1 0,-8 4-3 16,1-1-17-16,-1 4-11 0,3-1 21 0,-1 3-30 15,-5 5 37-15,7-1-22 16,6 1 7-16,4 1 23 0,4 0 16 0,5 0 10 0,4 0 17 0,5-3-37 16,4 2-11-16,4-4-2 0,6 0 12 15,6-1-48-15,5-3 40 0,5 0-19 0,1-6 9 0,3-3-17 16,5-2-26-16,-5-3-8 0,10-3 10 0,8-7-4 15,-8-1-19-15,5-5-9 0,-3-4-4 16,0-2 14-16,-3 1 12 0,-7-4-13 0,-1 0 1 16,-5 3-21-16,-5 1 10 0,-1 1-5 15,-3 0-7-15,1-2 12 0,-7 6 0 16,2-1-17-16,-6 5 9 0,0-1-4 0,-2 4-11 16,-2 3 10-16,-3 1-4 15,3 10-4-15,-13-8 16 16,13 8 3-16,0 0 10 0,-27 17 2 0,10-3-20 0,3 4 6 15,-3 4 24-15,-2 5-27 0,4 1 2 0,-4 10 0 16,6-3 18-16,0-5-31 0,6 2 3 16,2-5 5-16,2 0-23 0,1-1-18 0,5-5-43 15,-1 0-24-15,6-2-45 0,3-2-55 16,3-2-35-16,5-5-69 0,1 0 64 0,-1-5-65 16,4-2-142-16,4 2-6 0,-4-8-274 0,3-2 19 15,3 0 81-15,-3-2 67 16,4-4 61-16,-3 3 64 0,-2-2 23 0</inkml:trace>
  <inkml:trace contextRef="#ctx0" brushRef="#br0" timeOffset="63483.57">16305 6693 993 0,'0'0'371'15,"0"0"-3"-15,0 0-22 0,0 0 17 16,0 0-25-16,0 0 0 0,0 0-43 0,-4 36-16 16,3-23-11-16,-2 2-27 0,-2 0-16 0,2 4-25 15,1 1 7-15,-1-1-46 0,0 2-17 16,0-2-19-16,2 1-66 16,-2-3-51-16,6-3-100 0,-3-2-177 15,7-4-192-15,-7-8-335 0,13 4 51 0,-13-4 77 16,25-6 69-16,-5-4 67 0,-2-3 76 0,8-3-2 15</inkml:trace>
  <inkml:trace contextRef="#ctx0" brushRef="#br0" timeOffset="63681.2">16713 6577 1290 0,'0'0'465'0,"0"0"6"0,0 0-15 16,0 0-82-16,-25 0-16 0,10 2-38 15,-5 2-36-15,-6-1 0 0,-3 1-43 16,-7 1-21-16,-4 0-59 0,0 1-15 15,-17 5-79-15,3-4-36 0,-1 3-57 0,10-1-92 0,6-2-81 0,0 2-124 0,8 2-166 16,-1-3-281-16,8 3 96 0,1 0 93 0,7 0 18 16,4-1 62-16,5-2 40 0,4 3 21 15</inkml:trace>
  <inkml:trace contextRef="#ctx0" brushRef="#br0" timeOffset="63880.08">16506 6864 1272 0,'16'3'550'0,"-4"1"-64"15,-3 0-63-15,-9-4-27 0,12 6-35 16,-12-6-38-16,0 0-39 16,0 0 3-16,0 0-62 15,-28 20-23-15,10-15-7 0,-3-1-31 0,-5 1 12 0,-2-2-43 16,-4 1 0-16,0-1-61 0,-6 2-18 0,0 0-49 16,1-1-20-16,2 3-55 0,1 0-68 0,4-1-61 15,5 0-111-15,-2 2-179 0,9-3-305 16,6 0 44-16,3-2 85 0,9-3 68 0,0 0 73 15,0 0 14-15,0 0 57 0</inkml:trace>
  <inkml:trace contextRef="#ctx0" brushRef="#br0" timeOffset="64211.38">16660 6891 1231 0,'13'1'512'16,"-13"-1"-70"-16,0 0-45 0,9 7-23 0,-9-7-39 15,0 0-5-15,0 0-45 0,-15 21-29 16,6-11 23-16,-1 3-18 0,-2 2-8 0,-1 1-28 16,-2 0 8-16,0 1-18 0,0 0 23 15,2-1-15-15,-1 0-5 0,1-4-9 16,5 2 42-16,-2-3-38 0,3-3 66 0,3 0-62 16,4-8 57-16,-5 13-77 0,5-13-2 0,2 11-146 15,-2-11-49-15,0 0 0 0,21 9 0 16,-10-8 0-16,2-1 0 0,3 0 0 15,2 0 0-15,0-1 0 0,3 1 0 0,2-1 0 0,-2 1 0 0,2 1 0 16,-1-1 0-16,0 1 0 0,-1 1 0 0,-1-1 0 16,-6-1 0-16,0 1-198 0,-1 1-170 0,-13-2-139 15,18 0-179-15,-18 0-330 0,13-2 99 16,-13 2 116-16,0 0 69 0,15-1 113 0,-15 1 20 16,0 0 43-16,0 0 52 0,0 0 28 0</inkml:trace>
  <inkml:trace contextRef="#ctx0" brushRef="#br0" timeOffset="64680.86">15481 7332 1182 0,'0'0'550'0,"0"0"-27"16,0 0-14-16,0 0-48 0,0 0 2 0,0 0-30 16,0 0-24-16,0 0 31 0,50 1-30 0,-34-1-47 15,4 1-37-15,10 1-30 16,4-2-65-16,7 3-16 0,4-2 20 0,20 0-40 16,6 0 10-16,-1 0-34 0,4 4-2 0,-1-3-61 15,2 2-6-15,-1 3 18 16,-4-3-53-16,0 2-59 0,-5 0-8 0,-4 0 0 0,-12 1 0 0,-9-3 0 0,-2 2-26 0,-8-2-153 15,-4-1-57-15,-5 0-89 0,-2 0-72 16,-8-1-107-16,-1 1-26 0,-10-3-414 0,10 7 50 16,-10-7 147-16,0 0 66 0,-3 16 18 15,3-16 69-15,-15 16 82 0,2-7 70 16,-7 1-9-16</inkml:trace>
  <inkml:trace contextRef="#ctx0" brushRef="#br0" timeOffset="65179.13">16212 7693 1269 0,'10'-3'361'0,"-5"-2"-31"0,-5 5-17 0,3-10-34 15,-3 10-24-15,0 0-47 0,-19-15-14 16,6 9-22-16,-6 3-24 0,-1-3 16 0,-6 4-28 15,0 0 12-15,-5 4-25 0,0 0 5 16,-4 5 10-16,-1 1-28 0,4 3-10 0,1 3 36 16,-9 9-26-16,2 1-8 0,10-2-38 15,5-1 11-15,5 0-11 16,4-3-6-16,4-1 4 0,0-5-8 16,8-1 4-16,4 1 6 0,-2-12-23 0,13 13 11 0,-1-10-19 15,-12-3 21-15,35-5-29 0,-12-3-9 16,7-5 40-16,11-8-33 0,-3-2 10 0,2-1-33 15,-5-3 21-15,2 1 11 0,-9 5-18 16,-7 2-1-16,0 1 10 0,-2 1-5 16,-4 1-16-16,1 0 25 0,-3 2-39 0,-3 0 33 15,-2 3-3-15,0 0-16 0,-3 3 19 16,0 0-11-16,-5 8 16 0,5-8 30 0,-5 8-20 16,0 0-3-16,0 0 13 0,0 0 21 0,-15 37-29 15,8-15 16-15,-1-1-39 16,1 4 21-16,3 1-13 0,-2-2 5 0,1 2-5 0,4-2-20 0,1-4-3 0,1-1-59 15,4-2-43-15,1-4-101 0,4-1-173 16,3-3-151-16,2-4-341 0,3-2 85 0,1-3 53 16,5-3 111-16,2-4 25 0,8-1 113 15,-1-5-46-15,12-6 66 0</inkml:trace>
  <inkml:trace contextRef="#ctx0" brushRef="#br0" timeOffset="65466.96">16503 7609 1405 0,'-15'16'409'0,"2"-1"-25"15,-3-1-25-15,5 1-21 0,-3 1 17 16,0 0-55-16,1 2-31 0,0-1 2 0,2 1-2 16,-1 2-19-16,3-2-24 0,0-2 22 0,2 0-51 15,1 0 34-15,2-2 4 16,1 3-28-16,3-3 3 0,2 0-23 0,2-2-10 0,3 2-54 15,2-3 10-15,2 2-41 0,4-5-18 16,5 2-20-16,1-2-57 0,5-2-58 16,1-1-34-16,1-3-48 0,-1-2-29 0,-2 0-117 15,2-3-113-15,-3 3-71 0,3-8-364 16,-2 1 12-16,2 0 114 16,1-6 38-16,-5 3 81 0,0-2 39 0,-4 1 108 0,-3-2-16 15</inkml:trace>
  <inkml:trace contextRef="#ctx0" brushRef="#br0" timeOffset="65616.61">16722 7733 1241 0,'0'0'417'0,"-27"6"-15"0,8-3-28 0,1 1-47 0,-3 1-40 15,-4-2-18-15,-1 2-31 0,-2-1-5 16,1 0-49-16,-3-1-15 0,2 1-87 16,0-1-67-16,1-1-58 0,2 0-75 0,-1-1-151 15,4 3-76-15,2-4-339 0,3 2 37 16,3-2 40-16,14 0 100 0,-16-2 39 0,16 2 56 0</inkml:trace>
  <inkml:trace contextRef="#ctx0" brushRef="#br0" timeOffset="66237.86">17429 7246 1528 0,'-7'6'550'0,"7"-6"-23"16,0 0-25-16,0 0-34 0,0 0-25 0,0 0-36 15,0 0-25-15,28 10-47 0,-15-10 13 0,3 2-41 16,5-4-38-16,2 1-31 0,3-1-8 16,5 1-56-16,1-1 21 0,2-1-70 0,-1 2-79 15,1 0-56-15,0 0-61 0,-3 1-80 16,-6 1-77-16,-1 0-120 0,-1 1-249 0,-3 0-347 16,-5 0 84-16,1 2 35 0,-2-1 121 0,-4 0 72 15,-10-3 54-15,13 7 74 16,-13-7 33-16</inkml:trace>
  <inkml:trace contextRef="#ctx0" brushRef="#br0" timeOffset="66496.44">17478 7475 1645 0,'0'0'671'0,"0"0"-13"0,0 15 7 0,0-15-45 15,0 0-78-15,0 0-22 0,9 11-50 0,-9-11-36 16,13 3-40-16,-13-3-59 0,21 0-79 15,-8 0 62-15,5-4-75 0,1 1-8 0,1 1-50 16,3-2-185-16,4-1 0 0,1 2 0 16,0-1 0-16,2 1 0 15,0 1 0-15,1-2 0 0,-4 2 0 16,1 0 0-16,-4 1 0 0,-1 0 0 0,-2-1 0 16,-6 1-354-16,2-1-206 0,-3 2-285 15,0 0-207-15,1-1 113 0,-2 1 79 0,-13 0 86 16,26-1 112-16,-10-2 24 0,-3 3 90 15,3-1 34-15</inkml:trace>
  <inkml:trace contextRef="#ctx0" brushRef="#br0" timeOffset="66876.55">18637 7196 1215 0,'0'0'331'0,"0"0"6"0,0 0-29 16,0 0 14-16,0 0 24 0,0 0-42 15,-32-6 1-15,32 6 5 0,-34 14-26 0,13-1 2 16,-4 6-17-16,2 2 18 0,-7 12-11 0,3 1-53 16,5 3 23-16,3 2-47 0,2 2-2 15,9-5-5-15,3-2-25 0,4-4 9 0,2-1-22 16,4-3-6-16,2-1-22 0,6-1 10 16,1-8-29-16,3-2-10 0,4-6 8 0,1-5 5 15,4-4-28-15,2-3-15 0,6-7 5 0,10-5 2 16,-4-4-18-1,2-3-12-15,-7-3 17 16,-7 3-25-16,3-5-23 0,-8 2 12 0,-4 3-15 0,-4-3-2 0,-7 3-39 16,0 2-40-16,-5-3 22 15,-3 4 11-15,-3 1-11 0,-3 0-7 0,-4 0-18 0,-4 4-19 16,-2 4 4-16,-2 3-8 0,1 2-16 16,-4 3-20-16,0 3-46 0,-2 1-85 15,2 3-99-15,-5 3-188 0,1-2-416 0,1 1 91 0,3 1 121 16,2-2 31-16,4-1 35 0,-1 3 131 15,5-3 28-15,0 0 75 0</inkml:trace>
  <inkml:trace contextRef="#ctx0" brushRef="#br0" timeOffset="75183.22">27754 4430 665 0,'0'0'215'0,"0"0"-15"16,0 0-11-16,11-3-28 0,-11 3-22 15,0 0 1-15,0 0-12 0,0 0 18 0,0 0-13 16,0 0 3-16,0 0-31 0,-35-2 5 16,35 2-20-16,-24 2 15 0,7 2-21 15,0 0 26-15,-3 1-13 0,3 2 1 0,-2 1-14 0,0 1 21 16,2 3 0-16,-1 2 10 0,2-1-5 16,2 2 16-16,1-1-16 0,3-1 13 0,2 1 7 15,2-1 11-15,3-1 15 0,1 0 8 16,4-1-51-16,-2-11 2 15,13 18-26-15,-2-9 9 0,4-3-1 0,3-3-8 0,-5 0-27 16,5-3 17-16,2-1-20 0,-2-3-8 16,1 0-5-16,-2-1-5 0,1-2 3 15,-1-1 4-15,-2-2-22 0,0 0-5 0,-4-1-9 0,0-1 19 16,-2-2-16-16,-2 0-7 0,-5-1-5 16,2 1-8-16,-4 2-3 0,-2-2 0 0,-2 2 6 15,-3 0 4-15,-3 2-25 0,-3 5 10 16,0 0-2-16,-1 4 18 0,-1 4-6 15,-3 1 13-15,2 3 0 0,-4 2 3 0,5 3-8 16,-1 2 0-16,3 0 6 0,6-1 22 0,-1 0 0 16,4-1 1-16,2 0-14 0,2-2 29 0,0-10-26 15,4 18 56-15,1-12-46 0,6 1-2 16,-11-7-8-16,18 3-2 0,-6-3 7 0,-12 0-5 16,27-1-11-16,-12-5 30 0,-1 1-30 0,-1-1 4 15,2 0-1-15,1-1 3 0,-6 1-15 0,-1 0 4 16,0-2 1-16,-2 1-13 0,-3-3 0 15,0 1 2-15,-4 9 8 0,2-19-23 16,-2 19 8-16,-8-15 2 0,-1 10-27 16,9 5 27-16,-17-2-14 0,4 4 34 15,-5 3-18-15,3 3 6 0,-1 3-6 0,0 3 30 16,-2 1-42-16,7 2 12 0,-1 1 33 16,2-1-24-16,5-2-1 0,-1 0 19 0,6-2-9 15,0-2 1-15,0-11 3 0,6 17-4 0,1-12 1 16,7-1 2-16,-14-4 11 15,23-1-16-15,-6-3 8 0,1-2 3 0,4-2-6 16,0-2-5-16,-3-1-10 0,-1 0 11 0,0-1-19 0,-3-1 36 16,1-1-31-16,-7 1-2 0,0 1-2 15,-2 0-16-15,-4 1-3 0,-2-2-15 0,-1 13 23 16,-2-19 0-16,-5 12-15 16,0 0 15-16,7 7-8 0,-23 0 24 0,10 3-24 0,-5 3 31 0,-1 4-17 15,0 4-4-15,2 1 19 0,0 1-21 0,3 1 20 16,-3 1 3-16,8 0-7 0,1-2 4 15,0-2-14-15,4 0 19 0,2-4 1 0,2-10 0 16,4 15-3-16,-4-15-10 0,14 7 15 16,-5-6 0-16,-9-1 8 0,25-3-2 0,-8-2-6 15,0-3 21-15,-1 1-37 0,-1-2 19 0,0-1-5 16,1 0 23-16,-3-1-26 0,-1 2-16 16,-3-2 6-16,-2-2 5 0,-1 3 3 0,-4-3-11 15,1 2-12-15,-3 11 2 16,-7-20-10-16,2 13 23 15,-4 1-13-15,-2 4 13 0,11 2-9 0,-30 7-3 0,9 3 4 16,0 3 3-16,1 4 0 0,-2 5 4 0,3 1-9 16,2 0 10-16,5-3 5 0,3 0 8 15,1-1-8-15,4-3 23 0,0-2-16 0,4-1-9 16,3-4 38-16,-3-9-13 0,9 16-11 16,-2-14 22-16,-7-2-4 0,24-1-12 0,-24 1-20 15,28-10 12-15,-13 1 0 0,1 0-7 0,-3-1-21 16,1 1-5-16,0-1-51 15,-4-1-24-15,0 0-55 0,-6 1-26 0,0-1-59 16,-1-2-72-16,-4 2-125 0,1 11-21 16,-6-22-332-16,0 14 30 0,0-1 69 0,0 3 108 0,-1-1 34 0,-1 0 50 0</inkml:trace>
  <inkml:trace contextRef="#ctx0" brushRef="#br0" timeOffset="77227.87">17097 1292 1830 0,'18'-8'550'0,"-2"0"-61"0,0 2-18 0,2-1-64 0,-3 0-41 15,4 1-21-15,3-2-37 0,3 1-37 16,7-4-10-16,0 3-28 0,3-1-18 0,6 1-13 16,15-2-53-16,2-2 4 15,1 4-4-15,-1-1-34 0,-10 2 15 16,-9 1 6-16,-6 4 0 15,-3 1-3-15,-7 1-31 0,-4 2 6 0,-1 2-21 0,-9 1-10 16,-5 3-8-16,-4-8-33 0,-6 21 30 0,-4-9-43 16,-6 4 33-16,-8-1-56 0,-3 4 16 0,-11 5-21 15,-2-2 23-15,2 2-29 0,-1-1 1 16,0 1-3-16,8-2 16 0,6-6-21 0,-1 3 10 16,2-3-2-16,6-1 23 0,1 0 0 15,1-1-18-15,3 0 25 0,2-3 6 16,3 1 2-16,3-2-13 0,1-1 26 0,1 0 5 15,3-9 0-15,-1 15-2 0,1-15-14 0,6 12-22 16,-6-12-18-16,11 10 2 16,-1-7 11-16,1-1-19 0,-11-2-25 0,30 1-48 0,-8-1-29 0,5-2-71 0,2-2-57 15,9-1-46-15,0-1-71 0,2-1-90 16,15-2-118-16,-11 0-353 0,-5 0 82 0,1 2 66 16,-5-1 111-16,3 0 50 0,-4 3 119 15,3-4 2-15,-11 0 58 0</inkml:trace>
  <inkml:trace contextRef="#ctx0" brushRef="#br0" timeOffset="77578.82">18266 1260 1075 0,'0'0'376'0,"-20"-3"-18"0,20 3-22 0,-27 9-14 0,7-4-35 0,-4 4 15 15,-4 2-49-15,-2 1-15 0,1 2-33 16,-1 0-3-16,0 2-35 15,4 0 22-15,-2 2-17 0,1 1-1 0,3-2-20 0,5 3 44 0,3-2-39 16,2-1 25-16,7-2-9 0,3 1-1 16,4-3-30-16,4-2-8 0,8 0 5 0,4-3-35 15,10-2 7-15,5-3 8 0,10-6-18 0,17-5-19 16,0-8-27-16,-2 0 38 0,-1-8-43 0,-7 3 7 16,-3-1-17-1,-6-1 9-15,-11 3 4 16,-8 4-4-16,-5 1-12 0,-5 1-15 0,-4 2-1 0,-2-1 18 15,-4 1-50-15,-4-1 12 0,-3 0-18 16,0 0-41-16,-10 1-31 0,1 0-28 16,-3 3-17-16,-3 2-26 0,3 3-44 0,-3 2-59 15,2-1-76-15,-1 3-152 0,6 0-53 16,-2 2-246-16,1 0 28 0,5 1 77 0,2 0 64 16,9-3 64-16,0 0 59 0,0 0 54 0</inkml:trace>
  <inkml:trace contextRef="#ctx0" brushRef="#br0" timeOffset="77967">18872 1159 1021 0,'8'0'325'0,"-8"0"-36"0,13-4-38 0,-13 4-8 16,0 0-25-16,0 0-8 0,0 0 12 16,0 0-14-16,0 0-42 0,-39 17 8 15,24-8 3-15,-4 1-31 0,-1 2 28 0,3 2-26 16,-4 3 13-16,1 1-35 0,0 1 17 15,3-3-35-15,0 4-14 0,3-3-7 0,1 1 21 16,2 2-31-16,0-4-6 0,2 2 9 0,1-1-32 31,2-3 6-31,5-2 8 0,1 0 9 16,0-12-4-16,12 18-8 0,-3-12 30 0,6-4-43 0,5-2 36 0,3-2-38 16,5-6 43-16,7-3-18 0,9-9 0 15,1-3-15-15,-5 1 34 0,-3-2-51 0,-9 4-1 16,-5 4-10-16,-4 1-1 0,-4-3-9 15,-3 2 14-15,-2-2 6 0,-4 2-10 16,-2 0-8-16,-4 1 2 0,-1-1-25 0,-3-1-13 0,-2 3-38 16,-3 1-32-16,-2 3-15 0,-2 2-34 15,-4 3-75-15,0 1-126 0,-4 4-156 0,-1 1-346 16,3 3 36-16,1 0 75 0,2 1 58 0,1 2 85 16,5-1 64-1,3 1 82-15</inkml:trace>
  <inkml:trace contextRef="#ctx0" brushRef="#br0" timeOffset="79243.23">19337 1173 808 0,'14'-6'259'0,"-14"6"-18"0,14-5-9 0,-14 5-9 0,13-5-5 31,-13 5-37-31,14-6 37 0,-14 6-13 0,11-4-8 0,-11 4-33 0,9-5-16 0,-9 5-17 16,0 0-3-16,0 0 25 0,0 0-20 16,0 0 13-16,0 0-10 0,0 0-21 0,0 0 16 15,-41 10 32-15,27 0 9 0,-3-2-16 0,-1 6 13 16,-1 1 0-16,-2 3-3 0,0 4-20 15,2 1 28-15,1 3-20 0,4 0-26 0,-2 5-15 16,6-3 25-16,2 0-18 0,5-2-5 16,0-5 0-16,6 1-15 15,1 0 8-15,2-1-31 16,1-2 12-16,0-4-20 0,3-2 26 0,0 0-18 0,0-2-23 16,2-3 15-16,-3 0-3 0,1-2-4 0,0-2-14 15,0 0-17-15,-10-4 18 0,15 8-31 0,-5-5 10 16,-10-3 13-16,13 3-8 0,-13-3-13 15,12 2-9-15,-12-2-29 0,0 0 5 0,12 2-28 16,-12-2 33-16,0 0-35 0,0 0 4 16,13 3 1-16,-13-3 12 0,0 0 11 0,0 0-26 15,0 0 31-15,0 0 7 0,0 0-17 0,0 0 22 16,0 0-30-16,0 0 0 0,0 0 38 16,0 0-15-16,0 0 23 15,0 0-15-15,0 0-6 0,0 0 6 16,0 0 4-16,0 0-19 0,0 0 12 0,0 0-3 15,0 0 18-15,0 0-35 0,0 0 28 0,0 0-39 16,0 0 23-16,0 0 3 0,0 0 13 0,0 0 30 16,0 0-38-16,0 0 26 15,0 0-24-15,0 0-9 0,0 0 4 0,0 0-10 16,0 0 3-16,0 0 0 0,0 0 43 16,0 0-38-16,0 0 0 0,0 0 0 0,0 0-3 15,0 0 26-15,0 0-3 0,0 0-28 0,0 0 13 16,0 0-2-16,0 0-3 0,0 0-8 15,0 0 21-15,0 0-24 0,0 0 16 16,0 0-13-16,0 0 8 0,0 0 10 0,0 0-10 0,0 0 0 0,0 0 5 16,0 0 10-16,0 0 21 0,-29 12-36 0,29-12 10 15,0 0-28-15,0 0 26 0,-10 3-29 0,10-3 44 16,0 0-21-16,0 0-9 0,0 0 27 16,0 0-15-16,-12 2-10 0,12-2 23 0,0 0-11 15,0 0 11-15,0 0-16 0,0 0 29 31,-9-14-18-31,9 14 2 0,-1-16 15 0,0 6 16 16,2-2 0-16,-1-1-18 0,1-1-10 0,2-3 21 16,1-1-9-16,0 1-2 0,-1-1-15 15,2 0 5-15,0-3 28 0,1-1-26 0,2 2-5 16,1-1 6-16,-1 0-16 0,3 0-6 0,1-1 22 0,1-3 4 16,2 2-7-16,1 3-10 0,1-2 4 15,-2 7 24-15,2 0-16 0,1 1-10 0,1 2 1 16,-1 1-24-16,-3 3 28 0,1 3-8 0,-3 2-7 15,1 3-28-15,-14 0 31 0,20 12 9 0,-12 1-43 16,-2 1 26-16,0 5 25 16,-5 1-17-16,2 4-8 0,-3 2-8 0,0 1 20 15,-4-1-4-15,0 1 7 0,1-3 8 0,-3 2-13 16,-1-2 0-16,1-1 15 0,2-6-23 16,0 0 1-16,1-1 7 0,0-4-16 15,0-1 34-15,-1-1 0 0,4-10-18 16,0 12 8-16,0-12 0 0,0 0 12 15,0 0-15-15,0 0 10 0,27-4-4 0,-27 4 14 16,23-16-32-16,-8 7 27 0,1-5-45 16,1 2 27-16,0-2 13 0,2 0-20 0,0 0 28 15,1 0-23-15,-1 2 23 0,-1 1 6 0,0 0-19 16,0 2 8-16,1 2-13 0,-4 2 3 16,2 1-6-16,-2 2-12 0,0 1-13 0,-1 2 23 15,0 2-13-15,0 3-15 0,0 3-3 16,-4 1 3-16,1 1 18 0,-1 3-11 0,-1 0 21 15,-2 0-2-15,1 0-11 0,-2 1 0 16,-2-1-18-16,-1-2 21 0,0-1 8 0,0 2-19 0,0-2-48 0,0 1 5 16,-3-12-33-16,2 16-31 0,-2-16-21 0,4 14-22 0,-4-14-1 15,3 9-32-15,-3-9 19 16,3 9-17-16,-3-9-8 0,0 0 5 0,0 0-17 16,4 9-42-16,-4-9-25 0,0 0-90 15,0 0-20-15,0 0-57 0,0 0-266 0,0 0 100 16,0 0 13-16,0 0 64 0,26-11 110 0,-26 11 12 15</inkml:trace>
  <inkml:trace contextRef="#ctx0" brushRef="#br0" timeOffset="80028.64">20420 1082 1118 0,'13'0'486'0,"-13"0"-40"16,0 0-16-16,0 0-49 0,11 16 21 15,-10-7-36-15,-1-9 0 0,0 25-41 16,-3-7 8-16,2 1 2 0,-3 3-45 0,0 1-40 16,-1 4-1-16,1-2-19 0,-2 1-38 15,2 5-13-15,-2 1-2 0,-2 0-29 0,1 1-4 16,0 2-6-16,-2-2-41 0,-3 11 0 16,2-7-17-16,0-6-24 15,0-4-56-15,1-3-59 0,2-4-46 0,0-4-43 0,-1-5-21 16,1-3-72-16,2-4-58 15,5-4-75-15,0 0-89 0,0 0-85 0,0-34-335 16,5 9 84-16,2-5 72 0,4-3 116 0,5-13-1 16,-1 0 141-16,2-2-13 0</inkml:trace>
  <inkml:trace contextRef="#ctx0" brushRef="#br0" timeOffset="80361.17">20486 1178 726 0,'16'-16'379'0,"-5"0"21"16,-1 5 14-16,3 2 9 0,-5 3-6 0,1 1 0 15,0 2-15-15,-9 3-23 0,18 1 2 0,-18-1-81 16,19 13-16-16,-9-2-31 15,-3 3-7-15,4 5-36 0,-3 2 0 0,-3 4-16 0,2 4-43 0,2 3-25 0,-2 0-1 0,-1 1-46 32,-1-1 21-32,3 1-36 0,0-3 0 15,-3-5-18-15,3-2 8 0,-1-5-23 0,1-2-36 16,2-3-34-16,0-6 1 16,2 0-29-16,0-6-9 0,-12-1 9 0,24-6-5 15,-11-1 19-15,2-1-22 0,-5-2 22 0,3-1-14 0,-8 1 31 16,2 1-18-16,-2-1-2 0,-4 1 28 15,-1 9-16-15,-1-15 6 0,1 15 7 16,-12-11 6-16,0 7 22 0,-1 3 29 16,-2 1-21-16,-6 2 38 0,0 1-45 0,-1 0 4 0,-4 0 16 0,4 0-5 15,-2-2-23-15,1-1-32 0,2-1-16 16,0-3-80-16,-2 0-62 0,3-6-135 0,3-3-192 16,-1-1-277-16,7-3-5 0,2 3 115 0,2-1 31 15,4-3 123-15,2 0 5 16,1 0 34-16</inkml:trace>
  <inkml:trace contextRef="#ctx0" brushRef="#br0" timeOffset="80812.85">21283 1247 1622 0,'0'0'515'16,"0"0"-31"-16,0 0-34 0,0 0-33 16,0 0-25-16,0 0-62 0,40-1-15 0,-26-1-56 15,0 0 12-15,6-1-48 0,1 0 2 0,5-1-56 16,2 2-5-1,0-2-65-15,2 1-47 0,1 1-68 16,2 0-49-16,-2-3-57 0,0 4-80 0,-3 0-59 16,-5-1-161-16,3 1-70 0,-7 2-317 15,-1 2 116-15,-5 0 91 0,0 3-4 0,-3-1 50 16,-3 3 129-16,-2 1-16 0</inkml:trace>
  <inkml:trace contextRef="#ctx0" brushRef="#br0" timeOffset="81027.88">21420 1414 1223 0,'0'0'532'0,"0"0"-4"16,0 0-27-1,0 0 9-15,0 0-65 0,0 0-53 0,31 7-3 0,-31-7-3 0,28-2-63 0,-9 0-18 0,1 1-55 32,-1-3-9-32,2 2-46 0,3-1-42 15,2 1-79-15,0-1-51 0,-1 1-71 0,4 0-73 0,-5 2-65 16,5-2-86-16,-5 2-137 15,2-1-208-15,2 2-210 0,2-1 57 0,1 4 81 16,3-3 77-16,8 0 85 0,2 3 43 0,15 2 0 16</inkml:trace>
  <inkml:trace contextRef="#ctx0" brushRef="#br0" timeOffset="82464.45">23006 942 1098 0,'0'0'407'0,"0"0"5"0,10-5-51 15,-10 5-6-15,0 0-37 0,0 0-37 0,0 0-2 16,0 0 0-16,2 22 0 0,-2-22 11 0,-6 27-9 15,2-12-22-15,0 4-16 0,-1 2 28 16,1 1-33-16,-3 4-43 0,3-2 2 16,0 2-28-16,1-2-3 0,-2 4-40 0,3-2-70 0,-1 1-79 0,0-1-110 15,1-8-131-15,2 0-250 0,2-5-400 0,2-6 87 16,-4-7 54-16,20 5 125 16,-20-5 32-16,31-11 99 0,-8-2-6 0,14-10 63 0</inkml:trace>
  <inkml:trace contextRef="#ctx0" brushRef="#br0" timeOffset="82659.21">23497 872 1482 0,'0'0'524'0,"0"0"4"0,0 0-34 16,0 0-44-16,-36 9-30 0,13-4-52 0,-11 3-48 0,-3-1-15 16,-17 2-21-16,-1 1-87 0,-1 0-25 0,3 0-44 15,-2 0-80-15,-1-2-68 0,0 4-100 16,1-2-126-16,6 10-220 0,8-10-363 15,7 0 45-15,4 1 137 0,10-1 17 0,5 0 72 16,6-1 51-16,7-1 26 0,2 1 115 0</inkml:trace>
  <inkml:trace contextRef="#ctx0" brushRef="#br0" timeOffset="82841">23299 1199 1318 0,'6'13'522'0,"-4"-3"-56"0,-2-10-23 15,-7 22-67-15,-5-11-33 0,-3-2-13 16,-4 1-46-16,-8 4-20 0,2-4-16 16,-6 2-28-16,-3-1-25 0,-2-1-60 0,-12 4-30 15,9-6-43-15,5 1-34 0,4-5-59 0,-4 2-51 16,7-1-156-16,-1-1-153 0,8-1-416 16,5-1 50-16,5 0 114 0,10-2 39 15,-8 3 85-15,8-3 17 0,0 0 49 0</inkml:trace>
  <inkml:trace contextRef="#ctx0" brushRef="#br0" timeOffset="83113.8">23552 1252 1172 0,'14'3'484'0,"-14"-3"-19"0,0 0-42 16,0 0 7-16,0 0-69 0,0 0-36 16,-28 32-15-16,11-21-19 0,-4 3 4 0,-2-3-29 15,-1 7 8-15,-3 0-62 0,0 0-2 16,2 1 13-16,1 2-21 0,0 0-28 15,5 3-5-15,1-2-5 0,7-3-23 0,2 1-18 16,2-2-3-16,5 0-5 0,2-4-18 16,4 0-58-16,5 0-50 15,3-3-37-15,3-2-42 0,2-3-71 16,2-1-49-16,2-3-100 0,0-4-204 0,6 0-264 0,3-3-95 16,-1-1 200-16,8-3-24 0,12-6 52 15,-2-3 59-15,1 0 56 0,-1-5 65 0,1 3 47 16</inkml:trace>
  <inkml:trace contextRef="#ctx0" brushRef="#br0" timeOffset="83343.41">24209 1015 1180 0,'17'1'509'0,"-17"-1"-51"16,7 14-33-16,-5-3 0 0,-1 2-62 15,-2 4-27-15,1 3-32 0,-2 5-30 0,-1 0-13 16,1 3-28-16,-1 4-28 0,-3 2-28 0,3 1-1 16,2 0-55-16,-2-1-32 15,-1 0-125-15,1-5-58 0,2-3-160 0,-1 1-189 0,2-10-358 16,3-3 51-16,3-4 28 0,4-4 123 16,2-3 39-16,-12-3 50 0,31-9 42 0</inkml:trace>
  <inkml:trace contextRef="#ctx0" brushRef="#br0" timeOffset="83519.36">24532 1222 1341 0,'7'-5'430'0,"-7"5"-44"0,0 0 1 16,0 0-85-16,0 0-13 0,0 0-35 0,0 0-32 15,-34-7-12-15,14 4-41 16,-7-2-13-16,-1 0 0 0,-3 0-66 0,-3-2-36 16,-3 3-57-16,2-1-84 0,3-1-115 0,-1-1-128 15,9 3-103-15,-2 0-245 0,9 0 35 16,2 0 83-16,5 4 48 0,10 0 46 0,0 0 49 15</inkml:trace>
  <inkml:trace contextRef="#ctx0" brushRef="#br0" timeOffset="83731.64">25227 785 1064 0,'15'2'336'0,"-5"5"-16"0,-2 2-23 0,-6 5 7 16,0 2-22-16,-4 7-6 0,0 5-25 0,-3 7-26 16,-6 13 13-16,1 2-53 0,0 0-16 0,-1-1 17 15,-2 1-22-15,3-3-33 0,-4 2-3 16,3-5-49 0,2-9-74-16,1-5-76 0,0-6-147 0,0-2-179 15,3-5-368-15,3-3 115 0,2-2 33 16,0-12 90-16,4 13 40 0,-4-13 26 0,15-1 26 15</inkml:trace>
  <inkml:trace contextRef="#ctx0" brushRef="#br0" timeOffset="83945.06">25576 936 1185 0,'5'-10'442'0,"-5"10"-1"15,0 0-50-15,-19-11-14 16,6 8-11-16,-7 3-28 0,-7-3-47 15,-6 1-22-15,-7 1-36 0,-4 0-3 0,-1 1-40 0,-2 0-29 0,-16 4 3 16,1 0-8-16,2 2-123 0,2 1-68 0,5 1-88 16,7-1-121-16,0 8-206 0,7-5-351 0,9 0 84 15,9 0 46-15,3 1 106 16,7 1 22-16,2-1 75 0,5-1 50 0</inkml:trace>
  <inkml:trace contextRef="#ctx0" brushRef="#br0" timeOffset="84157.44">25518 1278 1121 0,'19'8'471'0,"-4"0"-39"0,-11 0-63 0,-2 2-39 16,-2-10 5-16,-14 18-56 0,-1-10-33 16,-8 1 0-16,-11 0-29 0,-1-3-35 0,-7-1-26 15,-2-2-15-15,-16 0-5 0,-1 0-29 16,10-2-2-16,4 0-10 0,4 1-31 0,-1 0-41 15,4 1-36-15,2 0-56 0,5 4-74 16,2-4-147-16,6 5-132 0,2-2-354 16,4 2 73-16,9 0 127 0,2-1-13 0,7-1 95 15,1-6 20-15,0 0 83 0</inkml:trace>
  <inkml:trace contextRef="#ctx0" brushRef="#br0" timeOffset="84594.6">25602 1246 1023 0,'0'0'384'0,"0"0"-46"0,0 0-8 15,5 11-20-15,-5-11-31 0,0 0-23 0,-11 27-2 16,5-14 12-16,-1 3-36 16,-4 2-17-16,4 2 12 0,-2 0-10 0,-2 1-18 0,1-1 28 15,0 2-41-15,1-4-12 0,-1 2 2 16,2-4-8-16,3 1 16 0,1-3 4 16,-3-1 30-16,4-3-4 0,1 1 27 0,0-1-22 15,2-10-58-15,2 14 15 0,-2-14 8 16,7 9-1-16,-7-9-32 0,20 6-8 0,-4-6-6 15,-2 0-66-15,8-1 16 0,5-3-42 16,3 1-4-16,5-4-29 16,-1 2-18-16,0-3-2 0,-3 4-57 0,-4 0-25 15,0-1-15-15,-4 2-21 0,-4 1-103 0,-2-2-55 16,-5 3-96-16,-3-2-101 0,-9 3-93 16,0 0-336-16,0 0 52 0,0 0 103 0,16 4 63 15,-16-4 59-15,0 0 95 0,5 10 21 0,-5-10 170 16</inkml:trace>
  <inkml:trace contextRef="#ctx0" brushRef="#br0" timeOffset="89097.83">20407 2202 1464 0,'-5'-8'596'0,"5"8"-56"0,0 0-36 32,0 0-30-32,0 0-36 0,0 0-19 0,0 0-27 15,0 0-3-15,0 0-23 0,0 0-31 0,0 0-22 16,0 0 20-16,0 0-47 0,0 0-25 0,0 0-10 0,0 0-18 0,0 0-77 0,0 39 0 15,0-21 6-15,-3 1-39 0,1 5-123 16,-2 1 0-16,3 2 0 0,-2 2 0 16,0 5 0-16,0-6 0 0,0-1-98 0,0 0-165 15,2-6-47-15,-1-3-161 0,8-3-225 0,-3-5-285 32,-3-10 78-32,11 5 89 0,-11-5 89 15,29-4 68-15,-8-6 52 0,7-3 45 0,9-10 68 0,0 1 60 0</inkml:trace>
  <inkml:trace contextRef="#ctx0" brushRef="#br0" timeOffset="89264.91">20862 2222 1162 0,'6'-2'529'0,"-6"2"-63"0,0 0-33 15,5-8 15-15,-5 8-41 0,0 0-23 0,0 0-18 16,-31-2-36-16,10 4-38 0,-7 0-5 16,-5 3-47-16,-5-2-20 0,-3 2-66 0,-17 4-47 15,9-4-32-15,-9 2-78 0,-1 1-97 0,-1-1-82 16,-1 1-168-1,4 3-149-15,-3 1-354 0,5-3 116 16,11 1 69-16,9 0 46 0,4 0 61 0,5 0 65 0,11-2 22 16</inkml:trace>
  <inkml:trace contextRef="#ctx0" brushRef="#br0" timeOffset="89495">20533 2553 1482 0,'14'13'593'0,"-5"-3"-47"0,-4 1-55 0,-8 0-84 0,3-11-2 16,-14 16-29-16,-2-7-18 0,-5 1-58 0,-3 1-47 16,-8-2-15-1,-4 0-20-15,-2-1-30 0,-3-3-5 0,-13 2-17 16,7-3-35-16,4-1-3 0,2 1-51 0,2-1-77 16,5-1-16-16,3-2-53 0,1 0-18 15,6 0-120-15,5 0-83 0,5 0-152 0,6-2-436 16,8 2 76-16,0 0 63 0,0 0 135 15,0 0-6-15,47-23 58 0,-15 14 63 0,9 2 43 16</inkml:trace>
  <inkml:trace contextRef="#ctx0" brushRef="#br0" timeOffset="89795.72">20998 2596 1233 0,'-5'16'458'0,"1"-7"-35"0,-3 0-34 0,-1 0-46 0,-4 3-13 16,1-1-7-16,-2-1-57 0,-5 1 15 16,4 0-27-16,-3 0 17 0,1 0-51 15,1-1 21-15,1 0-8 0,1-2-5 0,5-1 10 16,-1-1-5 0,0 1 28-16,4 1 7 0,5-8-40 15,-3 14-23-15,3-14-36 0,10 14-54 0,0-7-12 0,0-1-45 16,5 1-63-16,4 0-46 15,1-3-49-15,1 0-46 0,0-1-74 0,3-2-110 16,0-1-205-16,4-2-412 0,2 0 89 0,0-5 70 0,1 2 61 16,5-2 141-16,-2-6-8 0,2 3 103 15,7-6 30-15,-6-1 69 0</inkml:trace>
  <inkml:trace contextRef="#ctx0" brushRef="#br0" timeOffset="89979.67">21584 2533 1553 0,'0'0'517'16,"8"-6"-35"-16,-8 6-60 15,13-1-20-15,-13 1-41 0,19-4-34 0,-6 3-61 0,-1-1-30 0,3-1-113 0,4 0-67 32,0 0-92-32,-1 0-102 0,-1 2-248 0,2-2-398 15,2 2 106-15,1 0 46 0,1 0 43 0,-2 1 72 16,2 0 18-16,-2 0 102 0</inkml:trace>
  <inkml:trace contextRef="#ctx0" brushRef="#br0" timeOffset="90191.27">21700 2685 1487 0,'0'0'563'0,"0"0"-31"0,-9 9 13 0,9-9-63 0,0 0-65 15,0 0-25-15,0 0-49 16,0 0-44-16,25 16-38 0,-13-14-43 0,1 0-37 15,6 1-55-15,-1 0-80 0,2 2-36 0,-3-2-66 16,4 1-59-16,0 1-52 0,1 2-66 16,-1-3-128-16,0 1-81 0,-1-1-375 0,2-1 88 15,-1 3 66-15,6-3 69 0,0 1 18 16,3 1 66-16,1-1 73 0</inkml:trace>
  <inkml:trace contextRef="#ctx0" brushRef="#br0" timeOffset="91624.64">22934 2277 1279 0,'0'0'469'0,"0"0"-39"0,0 0-36 0,-12 1 3 15,12-1-41-15,0 0-8 16,0 0 30-16,0 0 17 0,0 0 9 0,0 0-48 16,0 0-18-16,0 0-27 0,0 0-23 0,0 0-2 15,29-25-7-15,-16 20-58 0,0 3-1 16,4-3 13-16,0 1-44 0,4 2-7 0,1-2-44 15,1 3 5-15,1-1 1 0,2 2-131 0,-4 0-13 0,0 0 0 16,-1 3 0-16,-5-1 0 0,-1 3 0 0,-5 1 0 16,-2-2 0-16,-8-4 0 0,4 15 0 0,-4-15 0 15,-8 23 0-15,-3-11 0 0,-4 0 0 16,-2 1 0-16,0 1 0 0,-2 0 0 0,-1-1 0 0,1 1 0 16,0-1 0-16,2 1 0 0,0-3 0 15,1-1 0-15,5 0 0 0,-1 0 0 0,1 0 0 16,1-3 0-16,3 1 0 0,2 1 0 15,-2-2 0-15,7-7 0 16,-6 16 0-16,5-9 0 16,1-7 0-16,1 16 0 0,-1-16 0 0,11 13 0 15,-4-6 0-15,3-2 0 0,0 0 0 16,7 1 0-16,1-4 0 0,-1 4 0 0,6-1 0 0,4-2 0 16,0 1 0-16,-3-4-34 0,8 0-677 0,-2-4-411 15,1 2 201-15,6-4 35 0,-1-4 80 16,1 1 56-16,10-7 110 0,-3-3 46 15,-6-2 36-15,0-1 138 0,-8 2-53 0</inkml:trace>
  <inkml:trace contextRef="#ctx0" brushRef="#br0" timeOffset="91927.09">23759 2259 1356 0,'-23'17'494'0,"13"-10"-33"15,0 4-36-15,-1 0-54 0,-3 4-2 16,-1 0-57-16,-6 2-10 0,-1 3-41 15,0-1-38-15,1 0 4 0,0-1-47 0,0 2-1 16,2 1-5-16,5-5 10 0,2 1 0 16,3-3 8-16,3 0-12 0,3-3-9 0,2-1-7 15,1-10-44-15,7 13 49 0,0-7-23 0,-7-6 20 16,23 0-9-16,-9-6-27 16,1-2-2-16,3-3-5 0,1-3-23 0,-3-3 18 0,5-3-36 15,-1 1-8-15,-4-3-51 0,-3 4-3 16,0 0-76-16,-4 1-46 0,1-2-47 0,-5 1 1 0,-2 3-80 0,-1 0-38 15,-2 1-65-15,-2 0-94 0,-1 4-117 16,0 1-349-16,3 9-18 0,-5-13 106 0,5 13 73 16,0 0 147-16,-6-4-9 0,6 4 60 0,0 0 56 15</inkml:trace>
  <inkml:trace contextRef="#ctx0" brushRef="#br0" timeOffset="92244.7">24177 2301 975 0,'21'-3'356'0,"-4"0"12"15,-3 1-48-15,-5 0-3 16,-9 2-58-16,0 0-36 16,0 0-24-16,0 0-4 0,0 0-21 0,0 0 0 0,0 0 15 15,-34 19 1-15,14-9-16 0,0 1 8 16,-5 4-11-16,2 3 21 0,-11 9-10 0,6 4 15 16,1 0-33-16,3 4-3 0,7-4-5 0,6-4-23 15,2-2 13-15,5-2 13 0,3-5 15 16,1 1 18-16,2-2 0 0,4-3 8 0,4-3-29 15,1-2-17-15,2-6 22 0,4-3-40 16,1-4-16-16,6-6-20 0,2-5-5 0,11-10-6 16,-5-3-40-16,-2-3-29 15,-6-3-40-15,-5 6-47 0,-6 4-32 0,0-2-65 0,-8 3-23 0,-2 3-20 16,-4 1-19-16,-2 1-81 0,-3 1-102 0,-5 0-157 16,3 6-169-16,-1 4-117 15,2 4 56-15,7 3 123 0,-15 0 71 0,15 0 75 0,-10 11 17 16,4-2 47-16,5 1 51 0</inkml:trace>
  <inkml:trace contextRef="#ctx0" brushRef="#br0" timeOffset="92608.6">24664 2505 1057 0,'0'0'537'16,"0"0"-38"-16,0-10-10 0,0 10 10 0,0 0-20 16,0 0 10-16,0 0-23 0,0 0-16 15,0 0 29-15,0 0-87 0,0 0-44 0,12-7 2 16,-12 7-55-16,11-3-55 15,-11 3-14-15,16-5-22 0,-6 3-30 16,5 0 18-16,-1-1-53 0,7 1-52 0,0 0-8 16,1-1-58-16,6 0-24 0,-4 0-35 0,6 0-39 15,-2 1-49-15,-3 0-2 16,2 0-61-16,-5 1-39 0,0-1-48 0,-1 0-85 16,0-1-131-16,0 1-112 0,-2-2-320 0,0 0 85 15,0 2 137-15,1-2 21 0,-4 0 49 16,0 0 77-16,-1-3 30 0,0 2 56 0</inkml:trace>
  <inkml:trace contextRef="#ctx0" brushRef="#br0" timeOffset="93092.83">25664 2196 1712 0,'0'0'532'0,"-2"18"-53"0,1-5 0 0,-3 4-39 16,-1-1-15-16,1 6-69 0,-2 2-31 16,0 6-36-16,0 0-20 0,0 2-29 0,3 0-25 15,-4 1-74-15,4-1-110 0,-3-1-118 16,4-9-174-16,4-1-215 0,-4-9-415 0,4 0 108 16,3-5 56-16,-5-7 89 0,16 5 39 0,-16-5 80 15,25-12 32-15,-8-3 111 0</inkml:trace>
  <inkml:trace contextRef="#ctx0" brushRef="#br0" timeOffset="93274.42">26007 2245 1579 0,'0'0'466'0,"0"0"-29"0,0 0-45 0,0 0-41 16,-42 10-24-16,21-6-17 0,-5 0-36 0,-9 3-33 16,-5-1-14-16,-14 1-19 0,-5-1-42 15,2 1-43-15,-5-1-59 0,-1-2-64 0,4 0-69 16,9-2-151-16,10 0-180 0,1 1-380 0,5 0 81 15,6-1 59-15,6 1 13 16,3 0 107-16,4 2 6 0,3 1 102 0</inkml:trace>
  <inkml:trace contextRef="#ctx0" brushRef="#br0" timeOffset="93481.82">25881 2720 1282 0,'14'10'466'15,"-7"-2"-67"-15,-5 0-46 0,-2-8-30 16,0 0-13-16,-17 20-39 0,2-14-23 0,-7-1-35 16,-2-2-6-16,-7 0-43 0,-4-1 0 15,-8 0-13-15,-1-1-34 0,-2-2-1 16,0 1-65-16,0-1-26 0,2 1-40 0,3-1-77 16,5-1-162-16,5 2-191 15,1 0-313-15,6 2 52 0,6-1 61 16,5 0 115-16,13-1 49 0,0 0 2 0,0 0 26 15</inkml:trace>
  <inkml:trace contextRef="#ctx0" brushRef="#br0" timeOffset="93846.21">26036 2607 1456 0,'16'0'481'0,"-16"0"-71"0,0 0-3 0,9 7-59 15,-9-7-23-15,0 0-49 0,0 0 26 16,-13 24-48-16,7-14-1 0,-4 1 11 0,1 0-18 0,0 1-19 0,-3 2 19 16,2-1-3-16,-1 3-5 0,-1-4-53 15,3 2 37-15,-2-2 4 0,4 1 4 0,0-3 13 16,1-1 16-16,1-1-3 0,5-8 20 0,-6 16-10 16,6-16-214-16,2 12-52 0,-2-12 0 15,13 12 0-15,-4-7 0 0,5-2 0 16,5 1 0-16,0 0 0 0,3-4 0 0,6 1 0 15,-5 1 0-15,7 0 0 0,-1-2 0 0,-4 2 0 16,2-2 0-16,-2 1 0 0,-2-1 0 16,-1 0 0-16,-2-1-118 0,-2-2-581 15,-4 0-371 1,4-1 90-16,-7 0 74 0,2 0 138 0,3-3 25 0,-3 1 83 0,3-3 48 16,-3 0 41-16,1-2 85 0,1 1 15 0</inkml:trace>
  <inkml:trace contextRef="#ctx0" brushRef="#br0" timeOffset="112560.27">4931 8233 1597 0,'14'-8'484'0,"-14"8"-24"15,9-5-32-15,-9 5-37 16,8-5-4-16,-8 5-75 0,7-5-38 0,-7 5-23 0,0 0-13 15,10-6-15-15,-10 6-39 0,0 0-30 0,0 0-1 16,0 0-2-16,0 0 0 0,0 0-2 0,0 0-47 16,0 0 29-16,0 0 17 0,0 0 0 15,-41 9-35-15,27-2 20 0,-6 5-7 0,2 0-4 16,-6 5-4-16,0 4 51 0,-9 8-49 16,2 4 34-16,2 5-44 0,-1-1 23 15,2 3-25-15,2 2 2 0,3 1-28 0,5 0-5 16,1-4-77-16,6-4 0 0,2-4 0 15,7-6 0-15,0-4 0 16,4-2-26-16,3-2-148 0,5-1-69 0,7-3-111 16,-3-6-175-16,9 1-132 0,-5-7-355 15,-1-3 89-15,1-4 90 0,-2-1 113 0,4-3 48 16,-4-2 87-16,-2-3 21 0,-3-3 51 0</inkml:trace>
  <inkml:trace contextRef="#ctx0" brushRef="#br0" timeOffset="112818.22">4521 8490 1889 0,'-4'24'601'16,"2"0"-28"-16,2 2-53 0,0 0-54 0,2 3-3 15,4 3-30-15,-2 4-42 16,3-3-4-16,3 0-11 0,0-4-10 0,3 2-43 0,2-5-16 0,1-2 21 0,3-4-29 16,2-2-58-16,2-2-21 0,0-6-212 15,2-3-8-15,1-2 0 0,-1-5 0 0,5-1 0 31,4-6 0-31,0-2 0 0,2-2 0 16,8-5 0-16,0-2 0 0,-9 2 0 0,-5 0-47 16,0 0-380-16,-8 4-223 0,4-5-446 0,-1 1 111 15,4 4 79-15,-5 0 104 0,1 3 63 16,0 3 83-16,1 1 81 0,-1 0 34 0,-1 4 83 16</inkml:trace>
  <inkml:trace contextRef="#ctx0" brushRef="#br0" timeOffset="113408.33">6340 8589 1095 0,'0'0'420'0,"0"0"-26"0,-24-13-18 0,9 12-30 15,-6 1-36-15,-5-1-37 0,-8 3-27 0,-5-1-31 16,-5 5-5-16,-12 3-13 0,1 0-41 16,3 1 6-16,8 1-27 0,-5 2 50 0,5 3-78 15,8-1 16-15,6 0 2 0,6 1 11 16,0 0-41-16,7-2 17 0,4 3 34 0,6-3-33 15,4-2-13-15,6 0 0 0,4-1-6 0,4 0 19 16,6-5-31-16,3-2 10 0,4-1-20 16,2-3-6-16,6-3 1 0,5-3-14 15,12-5-12-15,-2-5 11 0,-2-2-6 0,-4-2 28 0,-2-3-36 0,-6 3 11 16,-7 3-21-16,1-2-13 0,-2 0 11 16,-2 0-8-16,-3 1 0 0,-2 2-13 0,-3-2-5 15,-2 1-3-15,-3 2 3 0,1 1 11 0,-5 4-4 16,0 0-22-16,-4 1 12 0,-2 9 21 0,2-10 3 15,-2 10-1-15,0 0-12 0,0 0 12 16,0 0 16-16,-30 21-10 0,20-9 5 16,2 8 25-16,-3-1-18 0,0 4-10 0,6-1-2 15,-3-2-18-15,3 3 25 0,2-3-12 16,2-2-19-16,2-4-4 0,2 3-45 16,2-3-27-16,6-2-33 15,0-5-37-15,4 2-58 0,3-6-18 0,4-3-18 16,6-3-108-16,1-4-63 0,5-2-83 0,11-8-237 15,0 0-131-15,-2-4 112 0,0 0 73 0,-2-2 50 16,-2 2 77-16,1 0 47 0</inkml:trace>
  <inkml:trace contextRef="#ctx0" brushRef="#br0" timeOffset="113663.27">7033 8234 970 0,'0'0'368'15,"0"0"-12"-15,0 0-16 0,0 0 1 0,0 0 33 16,0 0-37-16,-28 20-9 0,11-7-18 16,-1 2 0-16,-8 3-6 0,-11 11-20 0,1 2-20 15,-4 2-26-15,-1 0 3 0,1 4-29 0,1 0 16 16,-9 7-54-16,10-5 13 0,1-2-49 16,1 3 16-16,2-1-16 0,3-1-20 0,2-3-47 15,2 0-35-15,1-3-23 0,5-7-44 16,6-4-48-16,1-5-67 0,2-3-64 15,4-2-67-15,-1-3-86 0,5-3-144 0,4-5-412 0,0 0 77 16,0 0 92-16,18 9 64 0,-18-9 123 16,36-2-5-16,-8-4 76 0</inkml:trace>
  <inkml:trace contextRef="#ctx0" brushRef="#br0" timeOffset="114123.03">7210 8622 1325 0,'8'0'402'0,"-8"0"-43"16,14-5-21-16,-14 5-70 0,0 0-25 16,0 0-15-1,0 0 5-15,0 0-2 0,-38 1-29 0,15 3-31 0,-5 1-7 16,-7 5-31-16,-3 0 11 16,-15 3 1-16,6 3 19 0,0 3-43 0,10-4 4 0,-5 7 6 0,8-5-29 15,7-1 18-15,3 1-35 0,7-2 45 16,1-2-15-16,8-1-22 0,4-1-19 0,1-1-20 15,3-10-1-15,0 0 1 0,17 17 18 16,-5-17-42-16,4 0 75 0,4-6-89 16,4-1-3-16,0-5-6 0,3-3 1 0,1-1 12 15,0-1 16-15,12-10-56 0,-5-1 15 0,-1-1 5 16,0 0 30-16,-3-2-14 0,-4 8 4 16,-7 2-38-16,1-1 8 0,-1 2 15 0,-5 3-18 15,-1 1 3-15,-2 2 18 16,-2 3-6-16,-1 1-27 0,-4 2-1 15,-2 2 21-15,-3 6 2 0,0 0 24 0,0 0-11 16,0 0 16-16,0 0-3 0,-17 29 49 16,10-14-42-16,-1 4-27 0,0 3 48 0,1-1-54 15,0 1-2-15,1 0-31 0,2 1 24 0,0-2-29 16,-1-2-46-16,4-3 38 0,1-1-74 16,1-2-18-16,2-1-28 0,1-3-28 0,-4-9-84 15,15 15-60-15,-6-11-76 0,3-1-405 0,1-2 21 16,-13-1 74-16,32 0 113 0,-12-2 43 15,2 0 36-15,0-2 64 0</inkml:trace>
  <inkml:trace contextRef="#ctx0" brushRef="#br0" timeOffset="115129.83">7812 8302 1000 0,'0'0'351'0,"0"0"-36"15,0 0-36-15,0 0-13 0,0 0-20 16,0 0 2-16,0 0-15 0,0 0-23 0,0 0 0 16,-26 28-3-16,12-18-2 0,-1 4 2 0,-4-1 29 15,4 2-31 1,-5 1-31-16,3 0 12 0,0-1-24 0,-3 3 7 15,5 0-16-15,1 0-2 0,1-1-10 0,1 1 2 0,1 2 14 16,3-1-22-16,2 3 21 0,2-4-12 16,4-1-16-16,-2 2-18 0,4-2 23 0,-1 2-8 15,3-1-30-15,2-1-8 0,1 1 5 16,4 0-30-16,2-1-1 0,0 0-33 0,4-2-59 16,1 0-48-16,1-1-46 0,0-3-62 0,3-2-92 15,-5-5-190-15,2-2-122 0,-3-2-338 16,2-2 97-16,1-3 59 0,3-6 64 0,4-4 92 15,-2-2 26-15,-3-2 81 16,0-3 27-16</inkml:trace>
  <inkml:trace contextRef="#ctx0" brushRef="#br0" timeOffset="115297.92">8010 8447 1476 0,'0'0'597'0,"0"0"-52"16,0 0-15-16,0 0-67 0,18 25-12 0,-18-25-62 16,0 0-26-16,-12 24-53 0,0-13-23 0,-5-1-19 15,-1-1-42-15,-11-1-24 0,-6-2-49 16,-4-1-60-16,-5-1-47 0,-4-4-64 0,-14-1-33 15,1-5-47-15,3 1-58 0,0-1-108 16,8 0-163-16,-5-5-484 0,13 1 110 0,9 2 79 16,5 2 69-16,3 0 26 15,2-1 105-15,6 2 20 0,2 1 41 16</inkml:trace>
  <inkml:trace contextRef="#ctx0" brushRef="#br0" timeOffset="119063.73">2709 9537 1272 0,'0'0'442'15,"0"0"-35"-15,0 0-48 0,0 0-32 0,0 0-9 16,13-2-54-16,-13 2-1 0,0 0-58 0,0 0-13 16,0 0-10-16,0 0-16 0,0 0-2 15,0 0-13-15,0 0 0 0,0 0 18 0,13-2-39 16,-13 2-9-16,0 0 2 16,0 0 28-1,0 0-36-15,0 0-21 0,4-9 1 0,-4 9-5 0,0 0-8 0,0 0 7 16,0 0-20-16,-7-17-2 0,7 17-24 15,-7-7 6-15,7 7 15 0,-12-8 21 0,5 4-34 16,7 4-10-16,-18-5 28 0,7 3-26 0,-5 0 16 16,1 1-33-16,-4-2-3 0,-2 3 23 15,-2 0-21-15,-5 4 27 0,1 0-24 16,-7 2-5-16,0 2 13 0,0 2-23 0,-2 1-6 0,3 2 37 16,-12 4-52-16,11 0 16 0,4 0 10 15,4-1-18-15,3 0 2 16,0 2-2-16,6-2 18 0,4 1-31 15,2 1-5-15,6-2 6 0,3 0 1 0,4 1 22 16,5-2-14-16,7 1-5 0,5 2 8 16,10-5-38-16,4-1 41 0,7-4-6 0,0-3-18 15,3-4 14-15,2-2-3 0,14-5 4 16,-3-4 14-16,-2-4-21 0,-3 0 24 0,-3-4-37 16,-7-1 18-16,-8 0-7 0,-8 1-8 0,-1 0 51 15,-5-1-38-15,-3 2 20 0,-1-2-33 16,-3-1 20-16,0-1-7 0,-4 1-18 0,2-2 10 15,-4 2 18-15,-2 3 3 0,0 1-24 16,-1 0-2-16,0 3 10 0,-3 0 8 0,0 5 28 16,0 8-43-16,-3-14-6 0,3 14 39 0,-10-8-18 0,10 8 25 0,-17 4-22 15,17-4 4-15,-25 14 4 0,11-3-35 16,-3 4 32-16,2 4-21 0,1-2 23 0,-1 7-2 16,3-4-6-16,1 1 16 0,4 2-5 0,0 0 2 15,3-1-15-15,1-5-13 0,1 1 18 16,4-5-26-16,-1 0 34 0,2-1-26 0,1-3-28 15,2 0-44-15,3-2-30 0,2-4-3 16,-11-3-69-16,27 0-97 0,-12-3-126 0,5-3-173 16,1 0-250-16,3-3 68 0,2-1 110 0,5-1 4 15,-1-2 152 1,-1 2-8-16,1 0 46 16,-6 1 31-16</inkml:trace>
  <inkml:trace contextRef="#ctx0" brushRef="#br0" timeOffset="121045.58">2538 9651 1146 0,'0'0'374'15,"0"0"-39"-15,11-6-30 0,-11 6-6 0,0 0-38 16,0 0-38-16,0 0-16 0,-22-17-17 0,10 14 20 16,-3 0-49-16,-5 1-28 15,-3 2-23-15,0 2 0 16,-7 1 5-16,-6 4-38 0,1-2 3 0,0 2-9 0,-2 3-12 0,3 0 10 16,0 1-10-16,0-1-10 0,5 2-11 15,4-2 42-15,4-2 7 0,4 1-3 16,4-1 3-16,3-1 38 0,6-2-48 0,4-5 10 15,0 0-28-15,0 0 5 0,32 14 13 16,-11-14-36-16,4-4-5 0,3 0-3 0,-1-3 18 16,0-1-5-16,7-3-28 0,-6-3 8 15,1 3 2-15,-4-4 0 0,-2 3 0 0,-2 0-12 16,-5 1-4-16,-2 0 52 0,-3-1-66 16,-2 4-3-16,-2-2 5 0,-2 1-13 15,-5 9 33-15,-1-14-43 0,1 14-20 16,-9-10 12-16,9 10-16 0,-15-5 63 0,4 3-62 15,-4 4-10-15,-1 3 18 0,0 2-14 0,-5 4 47 16,1 0-23-16,0 0-18 0,2 3 26 16,5 0-6-16,1-1 36 0,3-1 1 0,5-1-6 15,4 0 5-15,0-11 23 0,16 20-33 16,-3-12 23-16,8-4-28 0,2 0 33 0,3-4-12 16,2-2-9-16,2-3-9 0,5-3-3 0,-3-3 33 15,2-1 5-15,-3-2 3 0,-4-2 0 16,0 0-29-16,-3-2 4 0,-1 1 8 0,-9 3 10 15,0-1-8-15,-4 2-19 0,-3 1 3 0,-1-1 11 16,-2 4-1-16,-3-3-28 0,0 3 13 0,-1 9-25 0,-6-12 2 16,6 12 7-16,-10-9 16 0,1 8 7 0,9 1-42 15,-21 6 30-15,8 1-10 0,-4 2 7 16,2 6 16-16,-1-1 15 0,2 4-39 16,0-1 4-16,7 2 9 0,0 1 29 0,2-4-29 15,4 2 8-15,1-5 0 0,6 2 31 16,2-2-18-16,6-3-15 0,2-1-19 0,4-3 5 0,0-2-14 15,5-3-16-15,5-1-56 0,1-5-51 16,4-1-190-16,3-3-458 0,12-4-8 16,2 0 62-16,-4-1 148 0,4-2 46 15,-2 0 8-15,-1 0 49 0,-4-4-6 16</inkml:trace>
  <inkml:trace contextRef="#ctx0" brushRef="#br0" timeOffset="121307.28">3577 9072 1402 0,'0'0'499'0,"0"0"-40"0,7 32-27 0,-7-32-33 16,-5 23-50-16,0-5-22 15,-3 2-12-15,2 2-26 0,-4 1-2 0,-1 6-16 16,-6 14 6-16,6-7-32 0,-1 7-27 15,-3 3-3-15,2-4-41 0,3-3-15 16,3-7-11-16,1 2-63 0,2-1-72 0,0 0-116 16,1-5-122-16,12 2-323 0,-9-5-422 15,4-2 133-15,6 4 100 0,4-4 61 0,8 0 69 16,3-4 49-16,17 3 39 0,2-2 35 0</inkml:trace>
  <inkml:trace contextRef="#ctx0" brushRef="#br0" timeOffset="121507.45">4000 9860 1369 0,'-33'13'612'0,"16"-7"-54"0,-1-1-41 0,-8 1-31 16,-2 1-46-16,-2-4-22 0,-1 1-70 15,-3-1-28-15,-1-2-57 0,-7-1-2 0,-1-1-76 16,-3 1-27-16,0 0-77 0,-3 0-46 16,-15 0-26-16,-1 1-72 0,2-1-80 0,1 3-78 15,-1 6-280-15,4-5-370 0,11 1 83 0,8-1 74 16,4 2 51-16,7-1 61 0,4 0 75 15,6 2 100-15,3-3-9 0</inkml:trace>
  <inkml:trace contextRef="#ctx0" brushRef="#br0" timeOffset="121805.63">3550 10160 1126 0,'0'0'453'15,"0"0"8"-15,0 0-37 0,0 0-24 0,-42 13-67 16,22-13-16-16,-4 1-5 0,-4 1-33 0,-4 1-13 16,-5 3-30-16,0 2-18 0,-2 0-21 15,-10 5 5-15,8-1-15 0,-2 9-13 0,8-4 7 16,8 0-6-16,2 2-25 0,4 1-6 16,8-2-8-16,2 2-21 0,4 0 8 0,5-1-41 0,8-1-18 0,4 1 2 15,10 2-33-15,4-3-35 0,4-3-57 16,3-2-36-16,3-3-58 0,3 1-21 0,1-7-85 15,3-1-33-15,-6-3-194 0,8 0-52 0,2-3-291 16,-1 0 64-16,16-1 115 0,-9 0 25 16,-8 0 85-16,2 1 30 0,10-8 42 15</inkml:trace>
  <inkml:trace contextRef="#ctx0" brushRef="#br0" timeOffset="122591.41">4878 9556 1213 0,'-13'4'489'0,"-3"4"-36"16,-1 2-41-16,-7 1-38 0,2 1-11 0,-5 5-15 16,-11 5-41-16,1 3-20 0,0 0-26 0,3 2-41 15,-1 0-12-15,-2 2-9 0,5 2-27 16,-2 0-8-16,1 2-1 0,2 0-50 0,4 1 5 15,0 1 5 1,9-5-11-16,3-2 1 0,2-2-44 0,4 3-10 16,1-5-13-16,6-3-33 0,2-1-24 0,6-1-50 15,4-1-64-15,4 1-44 0,10 0-41 16,6-3-69-16,15 3-185 0,7 1 17 0,0-8-388 16,4 1 85-16,-4-1 77 0,2-2 41 0,-9-2 53 15,-7-2 77-15,0-1 49 0</inkml:trace>
  <inkml:trace contextRef="#ctx0" brushRef="#br0" timeOffset="123226.34">5446 9860 1087 0,'0'0'484'0,"0"0"0"0,0 0-28 15,0 0-14-15,2 24-27 0,-2-24-18 0,-5 20 2 16,3-7-17-16,-2 2-24 0,-3 1-18 0,3 1-50 16,1 1 6-16,-3 3-45 0,1 0-38 15,0-3-34-15,1 0-43 0,3 0-90 0,0-1-74 0,2-3-118 0,0-1-77 16,3-4-215-16,5-2-163 0,0 0-277 0,3-5 56 16,4-2 128-16,6-2 47 0,6-4 58 0,5-2 69 15,0-5 9-15,13-5 116 16</inkml:trace>
  <inkml:trace contextRef="#ctx0" brushRef="#br0" timeOffset="123392.75">5919 9888 1228 0,'5'-5'476'0,"-5"5"21"16,0 0-16-16,0 0-23 0,0 0 26 15,0 0-33-15,-34-1-14 0,12 3-73 16,-5 2-21-16,-11 0-34 16,-1 1-25-16,-2-2-53 0,-3 3-98 15,0-4-51-15,-4 0-69 0,-13 2-44 0,-1-1-84 0,4 0-57 16,7-1-130-16,8-2-166 0,3 2-193 15,4 3-181-15,7 0 115 0,6-1 70 0,8 2 83 16,4 0 80-16,6 2-8 0,5-8 67 16</inkml:trace>
  <inkml:trace contextRef="#ctx0" brushRef="#br0" timeOffset="123606.51">5768 10239 1510 0,'13'14'637'0,"-5"-3"-41"0,-5-1-66 16,-3-1-5-1,0-9-16-15,-10 14-50 0,-2-8-45 0,-4-1-45 16,-4 0 15-16,-4-3-87 0,-2 1-8 0,-3-2-71 16,-1-2-37-16,-3 1-65 0,1-1-60 15,-2-3-72-15,3 1-32 0,-8-2-85 0,5 4-72 16,-3-4-74-16,0 0-174 0,4-1-108 16,5 2-388-16,6 3 68 0,1-1 121 0,5 0 79 15,3 2 108-15,13 0-6 0,-14 2 62 0,14-2 115 16</inkml:trace>
  <inkml:trace contextRef="#ctx0" brushRef="#br0" timeOffset="124844.36">6318 10226 675 0,'14'2'287'0,"-14"-2"7"16,0 0-35-16,0 0-6 0,0 0 8 0,0 0-41 15,0 0-2-15,0 0 2 0,0 0-12 16,0 0 4-16,0 0-20 0,11 3 10 0,-11-3-38 15,0 0 10-15,0 0 3 0,0 0 20 16,0 0 0-16,0 0-44 0,0 0 11 16,0 0-2-16,0 0 12 0,0 0 23 0,0 0-69 0,0 0 30 0,0 0-35 15,0 0-33-15,0 0 20 0,0 0-55 16,0 0 18-16,0 0-22 0,13 3 16 0,-13-3-34 16,0 0 0-16,0 0-2 0,0 0-13 0,0 0 20 15,0 0-40-15,0 0 14 0,0 0 11 16,0 0 3-16,0 0 12 0,0 0 1 0,0 0-21 15,0 0 0-15,0 0-3 0,0 0 8 0,0 0-31 16,0 0 44-16,0 0-31 0,0 0 24 16,0 0-32-16,0 0 18 0,0 0-10 0,0 0-2 15,0 0 23-15,0 0-32 16,0 0-4-16,0 0 23 16,0 0-13-16,0 0 33 0,0 0-46 0,0 0 19 0,0 0-9 15,0 0 0-15,0 0 16 0,0 0 10 0,0 0 34 16,0 0-65-16,0 0 5 0,0 0 37 15,0 0-42-15,0 0 26 0,0 0-16 0,0 0 14 16,0 0-21-16,0 0-23 0,0 0 12 16,0 0 57-16,0 0-28 0,0 0 0 0,0 0 2 15,0 0-25-15,0 0-3 0,0 0 3 0,0 0-16 16,0 0 52-16,0 0-24 0,0 0 9 16,0 0-4-16,0 0-9 0,0 0 32 15,0 0 19-15,0 0-49 0,0 0 21 16,0 0-24-16,0 0 3 0,0 0 3 15,0 0 27-15,0 0-32 0,0 0 22 0,0 0 13 16,0 0-48-16,0 0 10 0,0 0 20 0,0 0 16 16,0 0-21-16,0 0-17 0,0 0 30 15,0 0 2-15,0 0 32 0,0 0-34 0,0 0 12 16,0 0 4-16,0 0-26 16,0 0 35-16,0 0-7 0,15 1 10 0,-15-1-20 15,0 0 5-15,0 0 5 0,0 0 8 0,0 0-1 0,0 0-7 16,0 0-8-16,0 0 1 0,-5 19-1 15,5-19-15-15,-13 19 23 0,6-6 23 0,0 1-13 16,-2 1 13-16,-2 3-13 0,1-2 8 16,2 2 10-16,-2-4 21 0,3 2-82 0,1-3-8 0,0 2 0 15,2-4 0-15,-4 2 0 0,7-4 0 0,-4 1 0 16,5-10 0-16,-6 13 0 0,6-13 0 16,-1 12 0-16,1-12 0 0,0 0 0 0,0 0 0 15,13 11 0-15,-13-11 0 0,18 1 0 0,-18-1 0 16,24 0 0-16,-10-1 0 0,5 1 0 0,-1-1 0 15,3-1 0-15,0 1 0 0,1 0 0 0,0 0 0 16,-1 1 0-16,0-1 0 16,0 0-346-16,-5-1-133 0,0 1-81 0,1 0-98 15,-1 1-315-15,-1 1 118 16,-15-1 49-16,27 0 97 0,-13 1 64 16,-1 1 25-16,-13-2 93 0,25 0 33 0,-12 0 49 15</inkml:trace>
  <inkml:trace contextRef="#ctx0" brushRef="#br0" timeOffset="127053.81">6622 10200 1034 0,'0'0'368'0,"0"0"-45"0,16 3-26 0,-16-3-16 0,0 0-17 15,0 0-18-15,16 1-11 16,-16-1 8-16,0 0-33 0,0 0-8 0,18 2 34 0,-18-2-42 16,0 0-22-16,13-3-1 0,-13 3 29 15,0 0-39-15,14-3-17 0,-14 3-19 16,0 0-17-16,13-2 7 0,-13 2-41 0,0 0-10 15,0 0 8-15,10-2-24 0,-10 2-9 16,0 0 7-16,0 0 20 0,0 0-2 0,0 0-20 16,0 0 15-16,0 0-26 0,0 0 16 0,-41-6-3 15,30 6 48-15,11 0-50 0,-27 6-11 16,11-4 13-16,-2 1-2 0,0 3 20 0,-3-3-23 16,-2 4 2-16,-1 0 16 0,1 2-23 0,-1-2 20 15,1 2 3-15,1 0 20 16,-1 1-32-16,2-3-9 0,4 1 5 0,0 1 14 15,3-1 2-15,-1-1-18 0,0 0 0 16,5-2 20-16,-1 1 0 0,1-1-7 0,3 0-10 16,-1 3 30-16,1-2-2 0,7-6-11 0,-8 12-10 15,7-4-15-15,1-8 28 0,4 16-18 16,-4-16 5-16,10 19-25 0,-1-12-18 0,1 2 27 16,0 0-9-16,4 0 15 0,1-3 2 0,1 1-25 15,1 0 11-15,2 0-12 0,3 1 7 16,-1-1-14-16,-1-1 15 0,4 2 1 0,-6-3 7 15,6 3-2-15,-3-1 7 0,-4 1-9 16,0-2-29-16,-1 0 0 0,-1 1 0 0,-2-1 0 16,1 1 0-16,-5 0 0 0,-4 1 0 0,0 2 0 15,-5-10 0-15,-2 20 0 16,-3-8 0-16,-4 1 0 0,-4-1 0 0,-2 3 0 0,-5-2 0 16,1-1 0-16,-3 1 0 0,1-3 0 0,-1-1 0 15,0-2 0-15,2 0 0 16,2-3 0-16,-2 1 0 0,2-1 0 0,3-3 0 0,-3 4-39 15,4-4-99-15,0 1-28 0,0 0-14 16,2-1-58-16,12-1-23 0,-18 1-33 0,18-1-126 16,0 0-171-16,-10-5-379 0,10 5 76 0,0 0 80 15,0 0 133-15,31-10 16 0,-12 2 71 16,5 1 46-16,2-1 70 0</inkml:trace>
  <inkml:trace contextRef="#ctx0" brushRef="#br0" timeOffset="127369.79">7050 10317 1336 0,'0'0'535'0,"0"0"-49"15,-4-9-43-15,4 9-8 0,0 0-31 0,0 0-32 16,0 0 27-16,0 0-48 0,18-8-3 0,-18 8-18 16,16-3-49-16,-6 0-14 0,2 1-11 15,-12 2-52-15,26-3 50 0,-11 2-93 0,5-1-38 16,0 0-46-16,4 1-52 0,0-1-45 0,3 2-65 16,-3 0-30-16,1-2-72 0,1 2-69 15,-2-1-94-15,-2-2-144 0,8 0 20 0,-10-1-442 16,0 1 84-16,-3 1 82 0,4-3 66 0,-2 3 80 15,-1-3 85-15,1 0 45 0</inkml:trace>
  <inkml:trace contextRef="#ctx0" brushRef="#br0" timeOffset="127608.61">7909 10001 1510 0,'0'0'512'15,"0"0"-52"-15,10 14-24 0,-10-14-6 16,0 18-34-16,0-5 14 0,-3 1-47 0,1 5-40 16,-3 0-34-16,1 3 11 0,0 1-78 0,-2 1 16 15,2 1-61-15,0 0-11 0,1 1-84 16,-1-2-56-16,-1-2-59 0,2-3-108 16,1-2-84-16,-2-4-216 0,4-4-488 15,0-9 90-15,8 10 42 0,-8-10 104 0,17-2 66 0,-17 2 97 16,36-20 13-16,0-5 33 0</inkml:trace>
  <inkml:trace contextRef="#ctx0" brushRef="#br0" timeOffset="127794.28">8335 9984 1195 0,'11'-3'507'0,"-11"3"-49"0,0 0-61 0,0 0-31 16,0 0-21-16,0 0-40 0,0 0-11 15,-38-14-40-15,11 7-14 0,-7 0-35 0,-4 1-62 16,-17-3-7-16,-3 2-59 0,-3 1-44 15,10 3-51-15,7-1-38 0,-2 4-52 0,2 1-63 16,-1 2-167-16,4 1-66 0,3 4-354 0,5 2 69 16,9-1 72-16,6 2 77 0,6-1 49 0,5 0 107 15</inkml:trace>
  <inkml:trace contextRef="#ctx0" brushRef="#br0" timeOffset="127985.9">8194 10243 1499 0,'5'8'474'0,"-3"2"-18"0,-2-10-26 0,-12 15-21 16,1-7-33-16,-6-2-58 0,-3 0 12 0,-4-2-46 15,-6 0-10-15,1 0-44 0,-11-1 3 16,1 0-48-16,-2-2-19 0,-2 3-48 0,5-3-26 16,6 2-20-16,-2 0-77 0,1 1-39 15,3 0-125-15,-1-2-146 0,9 1-176 0,3 1-403 16,7-1 68-16,2 0 106 0,10-3 60 0,0 0 61 15,0 0 67-15,0 0 56 0</inkml:trace>
  <inkml:trace contextRef="#ctx0" brushRef="#br0" timeOffset="128298.42">8230 10264 1576 0,'-5'21'481'0,"-3"-7"-27"0,1 1-37 0,-5 2-26 16,-1 1-25-16,0 1-53 0,1-3-9 16,-1 1-35-16,0 1-21 0,2-3-7 0,0-1-3 0,1-1-8 15,2-1-4-15,1-1-11 16,3-1 23-16,3 0-28 0,1-10-11 0,1 18-30 16,-1-18-8-16,14 14-22 0,-4-4-22 0,6-3-22 15,-1 0-28-15,5 0-26 0,3-1-16 16,0 1-7-16,0-1-28 0,1 0 20 0,-1 0-74 15,0 0-51-15,-4-2-64 0,1-1-41 0,-3 1-36 16,-1-2-90-16,-1 0-131 0,4-2-436 16,-5 0 53-16,1-1 69 0,4-2 85 0,-2-1 176 15,1 1-23-15,1-4 16 16,-3 0 63-16</inkml:trace>
  <inkml:trace contextRef="#ctx0" brushRef="#br0" timeOffset="129369.59">8547 9745 995 0,'0'0'476'0,"0"0"-23"0,0 0-17 16,0 0-12-16,0 0-29 0,0 0 7 0,0 0-24 15,0 0-17-15,0 0-2 0,27 22-22 16,-10-16-19-16,-2 0-16 0,8 3-21 0,-1 2 4 16,7 1-40-16,-1 3-27 0,0 2 10 15,8 8-11-15,0 2-22 0,-3 1 10 16,-3 3-52-1,-2 1 26-15,-4 5-10 0,-4 1-15 0,-3 2-128 16,-6-3-26-16,-1-3 0 0,-5 0 0 16,-3 2 0-16,-1 1 0 0,-2-1 0 0,-2 0 0 15,-7 11 0-15,0-9 0 0,0-6 0 0,-5 10 0 16,-1-9 0-16,1-4 0 0,0-3-116 16,-1-1-109-16,1-1-16 0,-1-2-94 0,1-5-72 15,-1-2-194-15,1-2-377 0,3-2 123 0,2-2 23 16,3-2 72-16,7-7 89 0,-9 5 52 15,9-5 102-15,0 0 28 0,0 0 43 16</inkml:trace>
  <inkml:trace contextRef="#ctx0" brushRef="#br0" timeOffset="131194.22">9813 9908 1540 0,'3'-10'487'0,"-3"10"20"0,0 0-29 16,0 0-20-16,0 0 29 0,0 0-42 15,6-8-40-15,-6 8 25 0,0 0 18 0,0 0-64 16,0 0-11-16,0 0-25 0,0 0-33 16,0 0-69-16,0 0-36 0,0 0 28 0,0 0-31 15,-7 41-30-15,2-28-169 0,0 3-8 0,-1 0 0 16,-1 5 0-16,0 1 0 0,3 1 0 15,-3 0 0-15,1 4 0 0,-1-2 0 0,1 1 0 16,2 0 0-16,1-2-269 0,-4-3-292 16,7-2-547-16,2-3 74 0,3-2 130 0,1-4 44 15,2-2 90-15,2-1 96 0,4-3 50 0,1-3 102 16,-15-1 28-16</inkml:trace>
  <inkml:trace contextRef="#ctx0" brushRef="#br0" timeOffset="131366.16">9982 10173 1323 0,'0'0'553'0,"0"0"-11"15,0 0-9-15,0 0 17 0,0 0-40 0,0 0-9 16,-23-3-66-16,23 3-5 0,-28 4-89 0,12-4 22 16,-5 1-63-16,-2-2-60 0,-1 0-73 15,-3-2-62-15,-2-2-59 0,-5-2-87 16,5 2-64-16,3-2-44 0,0-1-112 0,0-5-165 16,7 3-404-16,5 1-94 0,7-1 130 15,3 0 26-15,5 2 87 0,-1 8 62 0,13-22 58 0,4 9 75 16</inkml:trace>
  <inkml:trace contextRef="#ctx0" brushRef="#br0" timeOffset="131600.91">10293 9819 1581 0,'1'26'561'0,"-1"-2"-44"0,-3 1-36 0,2 0-38 15,-2 3-39-15,0 7-30 0,-1 0-36 16,1 2-13-16,-4-1-74 0,1-1-23 0,1 1-46 16,2-1-67-16,-2-5-64 0,3-3-69 0,-1-4-66 15,1-3-147-15,2-8-178 0,0 2-403 16,0-14 3-16,6 11 118 0,-6-11 39 16,13 2 50-16,-13-2 47 0,18-16 45 0,-9 4 111 15</inkml:trace>
  <inkml:trace contextRef="#ctx0" brushRef="#br0" timeOffset="132122.79">10225 9928 1610 0,'0'0'647'0,"-3"-9"29"0,3 9-18 0,0 0-62 15,0 0-46-15,7-13-66 0,-7 13-33 16,15-11-67-16,-5 4-26 0,5 0-48 0,1-2-21 16,3 0-56-16,1 0-38 0,1 0-21 0,3 0-39 15,-1 2 1-15,3 1-54 16,1 1 28-16,0 2-8 0,1 2-91 0,-2 2-11 0,-5 1 0 15,2 1 0-15,-4 2 0 0,-2 3 0 16,-3 1 0-16,-4 0 0 0,-4 3 0 16,-4 0 0-1,-5 2 0-15,-3 0 0 0,-5 1 0 0,-6 1 0 0,-6 0 0 0,-3 1 0 16,-2-2 0-16,0-2 0 0,-3 0 0 0,3-2 0 16,1-1 0-16,4 0 0 0,2-1 0 0,1-3 0 15,3 1 0-15,3-1 0 0,0 0 0 16,4 0 0-16,3-1 0 0,4 4 0 0,3-9 0 15,4 15 0-15,4-5 0 0,0 0 0 0,5 0 0 16,6 2 0-16,1-1 0 0,0 2 0 31,3-2 0-31,-5 1 0 0,3-3 0 0,-4-4-280 16,2 1-352-16,0-3-212 0,-3-1-206 0,1-2 131 16,0-2 80-16,1 0 58 15,-1-3 74-15,0-1 88 0,-3-9 74 0,-1 9 494 0,-3 3 222 16,-1 1 129-16,-9 2 27 0,15-2 1 15,-15 2 17-15,0 0 27 0,20 9 4 16,-16 0 15-16,-1 2 16 0,-2 1-12 0,1 2-6 0,-2 5 13 16,-2 1-57-16,1 4 24 0,-2 1-54 15,0 1-11-15,-1 0-30 0,1 1-46 0,0 0-41 16,1-1-21-16,-1-2-76 0,0-2-65 16,1-3-38-16,2-3-89 0,-1-2-67 0,1-3-156 15,0-11-279-15,3 15-379 0,-3-15 87 0,11 9 77 16,-11-9 84-16,21 0 147 0,-4-5 25 15,0 1 35-15,4-2 45 0,3-3-22 16</inkml:trace>
  <inkml:trace contextRef="#ctx0" brushRef="#br0" timeOffset="132763.64">11654 9518 1338 0,'0'0'535'16,"0"0"-36"-16,0 0-46 0,-33 16-17 0,20-7-60 15,-3 5-41-15,-3-1-17 0,-2 6-4 16,-10 10-12-16,1-2-51 0,-1 3-25 0,1 3-1 15,1 1-5-15,2 3 5 0,-3 1-28 16,7 3-18-16,-2 0-22 0,1 0 17 0,0 2-18 16,7 0-15-16,-6-1-19 0,8 0-19 0,2-8-47 15,3-5 16-15,1-2-34 0,4-3-33 16,-2-4-38-16,4-3-28 0,0 0-42 16,3-3-15-16,0-1-15 0,5-3-66 0,1-1-47 15,2-2-74-15,2-3-129 0,7 1-87 16,1-1-396-16,4-1 128 0,3-3 54 0,6 1 49 15,5-1 86-15,4 0 50 0,4-4 63 0</inkml:trace>
  <inkml:trace contextRef="#ctx0" brushRef="#br0" timeOffset="133282.44">12046 9825 1039 0,'0'0'363'0,"0"0"-20"15,-11 23-18-15,11-23 13 16,0 0-18-16,-7 9 13 0,7-9-49 0,0 0 5 16,-7 10 16-16,7-10-31 0,-5 12 20 0,1-5-12 15,0 4-14-15,0 0-17 0,0 0 3 16,1 3-7-16,-2 1 0 0,0 2-48 0,3 1 4 16,0 0 4-16,-4 0-51 0,5-1 0 0,-2 3-43 15,0-3-52-15,3 0-48 0,0 1-82 16,-2-6-74-16,0 1-93 0,2-3-94 0,0-10-202 15,-3 14-395-15,3-14 82 0,0 0 44 16,13 4 89-16,-13-4 60 0,0 0 122 0,30-12 0 16,-17 5 69-16</inkml:trace>
  <inkml:trace contextRef="#ctx0" brushRef="#br0" timeOffset="133478.26">12421 9847 1287 0,'0'0'607'0,"16"-2"-60"0,-16 2-53 15,0 0-33-15,11-2-49 0,-11 2-38 0,0 0-16 16,0 0 3-16,0 0-5 0,0 0-59 16,-44-4-51-16,25 3 5 0,-4-2-47 0,-1 3-22 15,-5-1-10-15,-3 0-24 0,-1 1-76 16,1 1-59-16,-9 1-62 0,1 1-74 0,0 1-95 16,-3-2-171-16,3 3-389 0,0 3-156 0,3 1 100 15,4 0 101 1,5 4 45-16,7-3 51 0,4 1 143 0,5-2-31 0</inkml:trace>
  <inkml:trace contextRef="#ctx0" brushRef="#br0" timeOffset="133738.54">12212 10131 1374 0,'11'3'520'0,"-4"1"-31"15,-7-4-65-15,5 8-6 0,-5-8-60 16,0 0-38-16,0 0 8 0,-20 8-85 0,8-6 10 15,-3-2-40-15,-3 1-44 16,-2-2 2-16,-3 1-7 16,1 1-21-16,-5-1-33 0,-3 1-38 0,-2-1-32 0,-1 3-42 15,2-1 28-15,-3 0-77 0,4 3-21 0,1-1-20 16,0 0-31-16,4 1-2 0,4-2-39 16,2 1-23-16,1 2 13 0,1-3-15 0,2 2-70 15,2-1-99-15,13-4-3 0,-13 7-399 16,6-3 38-16,7-4 138 0,-6 7 8 15,6-7 54-15,0 0 74 0</inkml:trace>
  <inkml:trace contextRef="#ctx0" brushRef="#br0" timeOffset="134160.75">12565 10134 1082 0,'0'0'397'15,"13"-1"41"-15,-13 1-80 0,0 0 18 16,0 0-15-16,0 0-31 0,0 0 19 0,0 0-65 16,-38 13 10-16,27-10-43 0,-3 2-36 15,-1-1 26-15,1 2-34 0,1 0 28 16,-2-1-76-16,1 1-16 0,1-1 11 0,3 1-6 15,-1-2-9-15,2-1 1 0,9-3-9 16,-12 8 10-16,12-8-11 0,-6 7-4 0,6-7-16 16,0 0 2-16,0 0-32 0,18 17-3 15,-7-12 20-15,2 3-41 0,3 1 11 16,-2-2-6-16,2 0 6 0,-1-1-16 0,-1 2-5 16,-3 1-49-16,-1-1 39 0,-2 1-36 0,-6-2 13 15,-2-7-5-15,0 19-8 0,0-19 2 16,-10 17-17-16,2-9-23 0,1 3-9 0,-6-2-9 15,2-3-62-15,0 2-12 0,-2-1-65 0,1-2-53 16,-2-1-131-16,1-1-181 0,2-1-411 16,11-2 76-16,-14 0 96 0,14 0 62 0,0 0 92 0,0 0 33 0,0 0 46 15,0 0 123-15</inkml:trace>
  <inkml:trace contextRef="#ctx0" brushRef="#br0" timeOffset="134404.04">12743 10126 1369 0,'17'-1'573'0,"-17"1"-27"15,18 0-22-15,-9-2-55 0,-9 2-60 16,25-1-15-16,-12-1-35 0,1 2-14 16,-1-1-45-16,3 0-11 0,0 1-46 0,0-1-51 0,-3 1-38 15,3-2-65-15,-1 1-55 16,-1 1-42-16,2-1-105 0,0-1-131 0,-3-1-190 15,3 2-480-15,-1-3 21 0,-1 0 140 0,1 1 62 16,4-1 54-16,-4-3 63 0,3 1 60 16,-2 1 40-16</inkml:trace>
  <inkml:trace contextRef="#ctx0" brushRef="#br0" timeOffset="134659.48">13538 9832 972 0,'0'0'412'15,"-18"35"8"-15,13-24-28 0,-1 1-36 32,3 4-11-32,-4-2-15 0,3 2 3 0,-3 4-44 15,3 0 1-15,2 4-50 0,-1-1-30 16,-1 0 0-16,4-2-44 0,-5-2 1 0,5 1-111 15,0-2-30-15,0-2-113 0,0-3-126 16,2-3-196-16,-2-10-408 0,7 13 98 0,-7-13 66 0,16 0 80 0,-16 0 4 16,31-9 60-16,-13-2 41 0</inkml:trace>
  <inkml:trace contextRef="#ctx0" brushRef="#br0" timeOffset="134826.44">13819 9810 1100 0,'0'0'423'0,"0"0"-11"0,0 0-51 0,-27-3 5 16,10 2-75-16,-3-1-37 16,-8-1-32-16,-2 2-1 0,-3 0-104 15,-1-1-42-15,-3 2-75 0,4 0-80 16,-8 1-127-16,1 5-87 0,3-2-413 0,0 1 49 16,5 2 108-16,7 2 33 0,1 0 36 15</inkml:trace>
  <inkml:trace contextRef="#ctx0" brushRef="#br0" timeOffset="135072.07">13771 10111 1236 0,'0'0'504'15,"-7"17"-30"-15,-3-9-72 0,-4 0-8 0,-4-2-36 0,-7 2 0 0,-4-2-73 0,-5 2-50 16,-2-4-17-16,-5 3-19 0,3-1 1 0,-2-2-52 15,1 1-27-15,1 0-50 0,7-1-2 16,0 0-92-16,1 2-35 0,5 0-6 16,4-3-67-16,2 2-125 0,4-1-161 0,5 1-354 15,4 2 6-15,6-7 76 0,-4 9 83 0,4-9 48 16,0 0 48-16</inkml:trace>
  <inkml:trace contextRef="#ctx0" brushRef="#br0" timeOffset="135840.57">13764 10190 1277 0,'0'0'379'0,"0"0"20"15,0 0-33-15,0 0-36 0,0 0-23 0,0 0-15 0,-20 16 56 16,16-8-64-16,-3 2-15 0,2 1 0 0,-4 3-8 16,2-2-10-16,-1 3-18 0,-1 1-8 0,1-1-5 15,0 0-13-15,-1-1-5 0,2 1-12 16,0 1-3-16,0-5 13 0,1-1-37 16,4 0-17-16,-5-1-5 0,7-9-8 0,-7 13 18 15,7-13 5-15,0 9-69 0,0-9 16 16,0 0-8-16,18 9-11 0,-5-8-7 0,1-1-18 15,5 0 10-15,0-1-46 0,4 1-26 16,4-2-30-16,-2 2-21 0,1 0-33 16,-1 0-28-16,2 0-36 0,-6 0-23 15,1 0-105-15,-2-1-92 0,-4-1-282 0,2-1-376 0,-2 2 69 16,-3-3 151-16,5 1 59 16,-1-2 98-16,0-1 19 0,-2-1 52 0,1 0 100 15</inkml:trace>
  <inkml:trace contextRef="#ctx0" brushRef="#br0" timeOffset="136261.68">13854 9597 1947 0,'0'0'589'0,"-4"7"-18"0,4-7-72 0,0 0-33 0,0 0-16 16,0 0-27-16,13 18-75 0,-4-9 3 16,3-1-38-16,3 6-15 0,3 0-21 0,3 4-6 15,1 3-30-15,9 7 2 16,3 3-79-1,-1 2 23-15,4 2-62 0,-1 4 13 0,-3-1-30 0,1 2 10 0,-5 2-54 16,-4-1-64-16,0 0 0 0,-8 2 0 16,1 0 0-16,-9-5 0 0,-4-5 0 15,-1 1 0-15,-2 0-41 0,1-5-67 0,-6-2-20 16,1-1 13-16,-2 1-72 0,-3-4-28 0,0-1-128 0,-2-2-56 16,0-4-85-16,-1-2-25 0,1-2-421 15,-3-2 68-15,5-2 112 0,3-2 118 0,4-6 17 16,-4 9 55-16,4-9 35 0,0 0 69 15</inkml:trace>
  <inkml:trace contextRef="#ctx0" brushRef="#br0" timeOffset="137702.38">14838 10108 1095 0,'0'0'374'0,"0"0"-29"0,0 0 19 16,0 0-14-16,0 0-4 15,0 0-3-15,0 0 0 0,0 0 5 0,0 0-2 16,-14 2 12-16,14-2-43 0,0 0 46 16,0 0 5-16,0 0 0 0,0 0-18 0,0 0-13 15,0 0-25-15,0 0-34 0,0 0-53 0,0 0 25 16,0 0-9-16,0 0-71 16,41 5-144-16,-30-3-24 15,7-4 0-15,0 2 0 0,7 0 0 0,4-1 0 0,5 1 0 16,8 0 0-16,3 1 0 0,-1 1 0 15,1-1 0-15,-3 0 0 0,2 3 0 0,-5-2 0 16,0 2 0-16,-8-1 0 0,-2 0 0 0,-3-2 0 16,-4 1-356-16,-3 0-90 15,-4-2-214-15,-2 0-364 0,1 3 80 0,-1-2 66 0,-13-1 151 16,24 2 25-16,-14-2 101 0,-10 0 76 16,19 0 5-16,-19 0 80 0</inkml:trace>
  <inkml:trace contextRef="#ctx0" brushRef="#br0" timeOffset="138727.98">15805 9818 647 0,'0'0'269'0,"0"0"-44"0,0 0-10 15,0 0 5-15,0 0-7 0,0 0 22 16,0 0 6-16,0 0-6 0,0 0 37 16,0 0-19-16,0 0 31 0,0 0-41 0,0 0 8 15,0 0 5-15,0 0 5 16,-10 25 13-16,10-25-15 0,0 13 35 16,-3-4-82-16,1 4 39 0,2-1-15 0,-1 5 4 15,-2 0 14-15,2 3 4 0,-2 5-45 0,2 0 4 16,-1 3 6-16,1-1-18 0,1 3-21 15,-1-1 11-15,1 1-34 0,0 5 16 0,-2-4-159 16,2-1-18-16,0-1 0 0,2-2 0 0,-2 0 0 16,1-6 0-16,0-1 0 0,1-2 0 15,-1-1 0-15,2-5-98 0,-3 0-252 0,0-12-78 16,-4 14-109-16,4-14-75 0,0 0-394 16,0 0 72-16,0 0 112 0,0 0 49 15,0 0 97-15,0 0 100 0,0 0 16 0,14-31 83 16</inkml:trace>
  <inkml:trace contextRef="#ctx0" brushRef="#br0" timeOffset="139352.76">15795 9982 1308 0,'0'0'488'0,"-3"-9"-27"0,3 9 23 0,0 0-59 0,0 0-28 0,0 0-3 15,0 0-26-15,3-15-53 0,-3 15 8 16,0 0-24-16,10-14 6 0,-3 8-44 16,1 0 2-16,1-1 19 0,1-1-26 0,4-1 0 15,-1 1-23-15,0 0-23 0,3 0-16 0,2 2-30 16,1 0 21-16,2 1-57 0,3-1 2 15,1 2-68-15,-2 1-62 0,1 0 0 0,-1 3 0 16,-2 0 0-16,-3 2 0 0,-2-1 0 0,-2 2 0 16,-1 1 0-16,-5 3 0 0,-2 0 0 15,-6-7 0-15,3 18 0 16,-3-18 0-16,-10 24 0 0,-3-9 0 16,-2 0 0-16,-5 3 0 0,-3-1 0 0,0 0 0 15,0-2 0-15,1-3 0 0,2 2 0 0,-1-1 0 16,2-2 0-16,2 0 0 0,0-2 0 15,2 0 0-15,3-2 0 0,0 0 0 0,2-1 0 16,1-1 0-16,2 0 0 0,7-5 0 16,-15 10 0-16,9-8 0 0,6-2 0 0,-10 7 0 15,10-7 0-15,-9 5 0 0,9-5 0 0,-6 6 0 16,6-6 0-16,0 0 0 0,0 0 0 0,0 0 0 16,2 14 0-16,-2-14 0 0,0 0 0 15,14 9 0-15,-4-4 0 16,0 2 0-16,1-3 0 0,3 2 0 0,-1 0 0 0,4 3 0 0,0-3 0 0,3 4 0 15,0-1 0-15,1 0 0 0,0-2 0 0,-3 3 0 16,-1-2 0-16,-1-1 0 0,-1-1 0 16,0 1 0-16,-3-2 0 0,-2-2 0 15,0 1-277-15,-10-4-284 0,21 3-132 0,-21-3-331 0,14 0 33 16,-14 0 95-16,16-4 187 16,-16 4-15-16,17-5 69 0,-9 3 97 0,1-5 25 15,-2 2 60-15</inkml:trace>
  <inkml:trace contextRef="#ctx0" brushRef="#br0" timeOffset="139704.79">16254 10207 1553 0,'14'-3'530'0,"-14"3"-33"16,16 0-19-16,-16 0-63 0,18-1-16 16,-5 1-22-16,-13 0-55 0,24 1-33 15,-11 1-38-15,-13-2-5 0,26 2 10 0,-14 0-36 16,0 2-18-16,-2 2-30 0,-1 0-26 0,-5 3-6 15,-1 2-24-15,-3-11 22 0,-1 24-41 0,-5-9-10 16,-3 0 8-16,-3 3-13 0,-4-2 7 0,-1 0 3 16,2 1 19-1,-4-3-60-15,2 1 13 16,1-3-8-16,0 2 5 0,2-3 19 0,1 0-8 0,0-2 17 16,3-1 37-16,3 0-9 0,2-1-42 15,0 1-75-15,5-8 0 0,-1 15 0 16,1-15 0-16,8 16 0 0,1-9 0 0,1 0 0 0,4 0 0 15,2 0 0-15,2-1 0 0,2-1 0 16,-2-1 0-16,2 2-105 0,-2-1-118 0,1 0-41 16,-1 0-43-16,-4-3-87 0,-1 1-151 15,-2-1-456-15,-11-2 74 0,24 3 83 0,-14-1 73 16,-10-2 88-16,20-2 53 0,-20 2 72 16,17-3 54-16</inkml:trace>
  <inkml:trace contextRef="#ctx0" brushRef="#br0" timeOffset="140455.49">16872 9861 1453 0,'11'-1'543'16,"-11"1"-39"-16,10-3-10 0,-10 3-82 0,0 0-40 16,0 0-11-16,0 0-31 0,10 16 20 15,-10-16-19-15,-2 17-6 16,0-4-26-16,-1 2-10 15,0 2-51-15,-1 2 6 0,1 5-29 0,0-1 0 0,0 2-41 16,1 2-5-16,0 2-64 0,4-3-18 0,-1-1-108 16,3-1-22-16,2-3-75 0,2-6-118 0,1-4-209 15,4-5-592-15,2-2 83 0,2-4 63 16,9-6 110-16,5-2 77 0,1-6 92 16,10-7 29-16,-3-5 50 0,-4-3 68 0</inkml:trace>
  <inkml:trace contextRef="#ctx0" brushRef="#br0" timeOffset="140608.65">17316 9875 1308 0,'0'-8'522'0,"0"8"-3"16,0 0-30-16,0 0-33 16,-19 1-34-16,19-1-12 0,-27 5-75 15,8-3-30-15,-4 2-29 0,0-1-63 0,-6-1-1 16,-4-1-135-16,1 2-62 0,-9-1-112 16,7 0-144-16,-6 3-184 0,2-3-460 0,7 2 112 0,4 1 33 15,3 4 97-15,3-2 119 0,7 1-4 16,1 2 63-16</inkml:trace>
  <inkml:trace contextRef="#ctx0" brushRef="#br0" timeOffset="140803.22">17183 10193 1712 0,'8'8'612'0,"-2"-1"-103"0,-6-7-28 0,0 11-30 0,0-11-16 16,0 0-89-16,-21 9 7 0,7-6-18 15,-2-3-41-15,-5 0-48 0,-3 0-26 16,-1 3-7-16,-3-2-75 0,-1-1-61 0,-2 1-34 15,1 1-76-15,-1 0-57 0,1 1-50 16,2 0-91-16,4-2-148 0,7 2-109 16,-4 1-421-16,3 0 69 0,5-2 80 0,2 3 115 0,11-5 51 15,-8 7 92-15,8-7 19 0</inkml:trace>
  <inkml:trace contextRef="#ctx0" brushRef="#br0" timeOffset="141136.51">17340 10208 1612 0,'0'0'479'0,"4"12"7"0,-4-12-17 16,-1 19-32-16,-1-7-20 0,-2 2-10 0,-3 2-33 15,-1 2-5-15,0 2-6 0,0-1-4 16,-1 1-29-16,1-3-8 0,1 0-55 0,1-1-6 15,-1-1-44-15,1-2 8 16,1-2 11-16,1 0-26 0,-1-1-5 16,4-2-59-16,1-8-146 0,1 16 0 15,-1-16 0-15,12 12 0 0,-1-8 0 0,2 2 0 16,5-1 0-16,1-1 0 0,2-2 0 0,5 2 0 16,3 1 0-16,0-3 0 0,2 3 0 0,-1-2 0 15,-2 0-233-15,1-1-128 0,-5 2-220 16,0-6-482-16,0 1 78 0,-2 0 153 0,2-1 41 15,2-2 72-15,-1 0 133 0,1-4 5 16,-2 0 17-16,-2-2 60 0</inkml:trace>
  <inkml:trace contextRef="#ctx0" brushRef="#br0" timeOffset="141561">17976 10090 1315 0,'0'0'612'0,"0"0"-41"16,0 0-36-16,0 0-16 0,29-9-20 16,-29 9-45-16,18-3-4 0,-5 1-33 0,2 1-40 15,3 1-29-15,2 0-21 0,1 0-22 0,4 1-31 16,-1 2-67-16,6-1-15 15,-4 2-79-15,1 0-39 0,-2 1-95 16,-2-1-94-16,2 1-107 0,-6-2-221 0,2-2-632 16,-5-1 66-16,4-1 129 0,2-4 55 15,-1 1 122-15,2-4 42 0,0-3 80 0,3-3 28 16,-2-3 103-16</inkml:trace>
  <inkml:trace contextRef="#ctx0" brushRef="#br0" timeOffset="141891.69">18685 9799 1802 0,'-4'20'558'0,"-4"0"-23"15,2 1-52-15,-1-3-7 0,0 3-53 0,-3 2-29 0,0 4-5 0,1 2 3 16,-2 1-90-16,3-2 38 0,1 3-33 16,0-1 11-16,0-1-1 0,2-4-58 0,1-1-14 15,3-3-73-15,-1-3 25 0,4 1 15 0,-1-2-142 16,1-3-70-16,2 1 0 0,3-2 0 15,-2-4 0-15,4 1 0 0,1-1 0 0,1-3 0 16,3 1 0-16,3-2 0 0,-1-1 0 0,4 1 0 16,1-3 0-16,-3 0 0 0,-1 0 0 15,0-1 0-15,3 2 0 0,-3-2 0 0,-2 2 0 16,0-1 0-16,0-2 0 16,-15 0 0-16,25 0 0 15,-13-2-213-15,-12 2-240 0,21-6-105 0,-12 2-120 0,1-1-331 16,-1-3 80-16,0-1 182 0,1 0 4 0,1 0 55 15,0 1 71-15,1-2 74 0,0 0 80 16,0 1 17-16</inkml:trace>
  <inkml:trace contextRef="#ctx0" brushRef="#br0" timeOffset="142739.01">19512 9693 1077 0,'0'0'325'0,"14"0"-33"0,-14 0-36 0,0 0-18 15,12-1-20-15,-12 1-16 0,0 0-15 16,14-4-11-16,-14 4 3 0,0 0-20 16,0 0-15-16,10-5-4 0,-10 5 1 0,0 0 2 15,0 0-4-15,0 0-11 0,0 0 30 16,0 0-14-16,0 0-1 0,0 0-23 16,0 0-7-16,-28-8 15 0,28 8-13 15,0 0 5-15,-18 3-10 0,18-3 8 0,-16 4-36 16,16-4 0-16,-18 8 15 0,10-4-5 0,-2 1-3 15,2 2 12-15,-3-2-9 0,2 3-33 0,-1-2 20 16,0 1-25-16,2 0 0 0,1-1 12 16,-2 0-7-16,-1 1-8 0,2-1-12 0,-2 0-1 15,0 0 11-15,2 1-3 0,-1 0 3 16,-1 0 9-16,0-1 14 0,2 1-8 0,1 0 28 16,-3-1-10-16,3 2-8 0,1-3 34 0,0 3-6 15,1 1 1-15,-1-2-9 0,6-7-14 16,-4 16 37-16,4-16-22 15,1 16-18-15,-1-16-16 0,7 11 19 0,-7-11 4 16,13 5-30-16,-13-5-51 16,23-7-3-16,-9 0 0 0,6-5 0 0,2-5 0 15,0-4 0-15,10-9 0 0,-2-2 0 0,2-5 0 0,-4 2 0 16,-1-1-39-16,-6 7 14 16,-2 6-6-16,-4 0 13 0,-2 6-5 0,-2-1-28 15,-2 3 74-15,-2 3-62 0,-3 1-20 0,-1 2 8 16,-3 9 38-16,0 0 21 0,0 0 0 0,0 0 22 15,0 0 6-15,-27 20-33 0,14-1-1 0,2 6 21 16,-3 4 18-16,3-1-7 16,-1 4-21-16,3-2-11 0,0 1-53 0,2-6-16 0,3-3 8 0,1-2-63 15,0-3-76-15,2-4-98 0,1-13-104 16,7 23-173-16,-5-20-433 0,-2-3 100 0,0 0 125 16,30-15 36-16,-16 5 77 0,3-4 79 0,0-2 42 15,3-2 127-15,1-3-15 0</inkml:trace>
  <inkml:trace contextRef="#ctx0" brushRef="#br0" timeOffset="142924.91">19837 9489 1026 0,'0'0'404'0,"0"0"8"15,20 17 3 1,-19-10-23-16,-1-7-19 0,0 24-1 16,-1-11-47-16,0 4-3 0,-2-1-27 0,1 2-19 0,1 1-23 15,-2 0-45-15,1 2-14 16,-3-2-17-16,1 2-29 0,1-1-9 0,-3 2-45 0,2-4-58 15,0 0-61-15,0 1-55 0,1-3-89 16,0-1-64-16,2 0-253 0,1-7-361 0,0-8 51 16,0 0 140-16,18 7 22 0,-18-7 47 0,25-10 65 15,-9-3 62-15</inkml:trace>
  <inkml:trace contextRef="#ctx0" brushRef="#br0" timeOffset="143053.81">20156 9535 788 0,'0'0'363'0,"-18"-13"-17"0,8 11-21 0,-4 4-10 15,-3-2-23-15,-4 0-21 0,-6 4-41 16,-1 1-30-16,-2-1-46 0,-2 3-37 0,-2 0-129 16,0 4-211-16,4-2-448 0,6 1 31 15,3 3 67-15,7 2 64 0,4 0 94 16</inkml:trace>
  <inkml:trace contextRef="#ctx0" brushRef="#br0" timeOffset="143253.18">20086 9863 939 0,'0'0'443'0,"-16"15"-59"0,4-12-8 15,-5 0-36-15,-6-1-45 0,-4 2-11 16,-2 0-26-16,-8 0-22 0,-1-1-42 0,-2 2-43 16,8-3-40-16,-5 3-68 0,5-1-74 15,2-2-74-15,2 1-125 0,1 3-90 0,8-2-376 16,1-1 43-16,8 0 41 0,3-1 95 0,7-2 74 15,0 0 47-15</inkml:trace>
  <inkml:trace contextRef="#ctx0" brushRef="#br0" timeOffset="143537.59">19931 9908 975 0,'0'0'478'15,"7"16"-27"-15,-3-7-36 0,-4-9 4 0,0 20-17 0,0-10-36 0,0-10 8 16,-4 23-8-16,4-11-43 0,0 0-29 15,-3 0-5-15,2-1-48 0,-1-1-19 0,1 1 1 16,1-11 5-16,-3 20-39 0,4-11-17 0,-1-9-19 16,-1 16-17-16,1-16 18 0,7 14-62 15,-3-7 3-15,-4-7 4 0,16 13-22 16,-5-8 10 0,4 1-18-16,0-2-25 0,4 1-65 0,1-1-9 0,0-1-47 0,1-2-31 15,0 1-45-15,-1-1-55 0,-3 0-71 0,-1-1-128 16,-1 0-151-16,-15 0-314 15,26-2 76-15,-15 2 30 0,-11 0 165 0,17 1-16 0,-17-1 48 16,14 1 45-16,-14-1 50 0</inkml:trace>
  <inkml:trace contextRef="#ctx0" brushRef="#br0" timeOffset="143688.12">20235 10217 1018 0,'-8'5'474'15,"-3"1"-57"-15,-2 0-2 0,-8-2-47 16,-2 1-22-16,-8-1-42 0,-9-3-17 0,-6-1-8 15,-17 0-38-15,-4-2-36 0,1 0-26 0,1 1-59 16,0 1-43-16,14-1-72 0,3 1-13 16,1 0-115-16,3 2-81 0,0 0-145 15,2-2-134-15,4 5-237 0,3 2 40 0,9 2 83 16,4-1 49-16,3 3 75 0,7 0 50 0</inkml:trace>
  <inkml:trace contextRef="#ctx0" brushRef="#br0" timeOffset="144442.13">19635 10572 1080 0,'24'2'425'0,"-5"-1"-47"15,-5 0-9-15,-3 1-41 0,-11-2-57 0,14 0-30 0,-14 0-21 0,0 0-18 0,0 0-18 16,0 0-2-16,0 0-26 0,-41-20 0 16,22 17-5-16,-3 1 18 0,-2 0-33 0,0 5-6 15,-4 0 1-15,1 1-18 0,0 3-24 0,3 1 14 16,0 2-4-16,3 2-6 15,1-2-9-15,6 5 3 0,3-5-31 0,1 1-12 0,4-2-1 16,2-2 16-16,4-7-31 0,0 0-5 16,0 0-15-16,0 0-18 0,0 0 0 15,0 0 4 1,48-16 12-16,-27-2-9 0,2 0 11 0,11-10 7 0,-2-1-17 0,1 3-1 16,1 0 25-16,-9 5 10 0,-1 1-13 15,-1 2 26-15,-6 3-15 0,0-2-14 0,-3 5 20 16,-2 1-13-16,-2 1 12 0,-2 3-17 15,-4 2 3-15,-4 5 22 0,0 0-4 0,0 0-3 16,0 0 7-16,-7 33-7 0,-2-15-15 0,-3 8-1 16,2 2-25-16,-2 3 5 0,0 0-49 15,3 0-10-15,0 0-28 0,5-6-15 0,-1-1-36 16,5-7-18-16,1 0-34 16,3-4-50-16,0-3-73 15,2-3-35-15,-6-7-43 0,20 3 14 0,-20-3 9 0,28-7 30 16,-8 0 23-16,1-4 36 0,6-5-13 15,0-1 41-15,-1 0 80 0,0-2 17 0,0 1 77 16,-1-2 65-16,-2 2 32 0,-3-2 72 0,-4 5 31 16,-4 3 15-16,0 1-7 0,-3 3 33 15,-2 1 20-15,-7 7 59 0,6-5 8 16,-6 5 10-16,0 0 13 0,0 0-5 0,0 0 7 16,-14 39-17-16,8-22 4 0,-1 4 22 15,3 1-12-15,-2 0 4 0,2 3-49 0,1-1-11 0,0 1-2 16,2-1-15-1,1-3-3-15,1 1-23 0,0-6-15 0,4 4-34 16,0-4-7-16,1-2-34 0,4 0-25 0,0-5-77 16,0-2-46-16,4-4-33 0,-14-3-8 15,29-6-66-15,-13-3-52 0,4-2-7 0,2-6-42 16,0-2-37-16,0-3-60 0,-1-1-25 16,-1-1 10-16,-1 3 10 0,-1 0 11 0,-4 3-37 15,-1 3 62-15,-2 3 29 0,-4 0 40 0,-1 4 41 16,-3 2-28-16,-3 6 90 0,0 0-6 15,0 0 47-15,-17-11 25 0,4 13 64 0,13-2 41 16,-32 6 39-16,12-1 22 0,-6 1 42 16,-2 2-8-16,1-1 28 0,-5 2-49 0,3-3 16 0,1 2-24 0,0-4-19 15,0-1-47-15,-2-2-110 0,11-1-126 16,-9-1-306-16,1-1 61 0,5-2 25 16</inkml:trace>
  <inkml:trace contextRef="#ctx0" brushRef="#br0" timeOffset="147827.35">4591 8393 821 0,'0'9'376'0,"0"-9"-15"0,0 0-25 16,0 0-6 0,0 0-23-16,0 0-20 0,0 0-16 0,0 0-30 15,5 19-31-15,-5-19-26 0,0 0 5 16,0 0-51-16,0 0 8 0,0 0-15 0,0 0-26 16,0 0-8-16,0 0-20 0,0 0 7 0,7 6-17 15,-7-6 30-15,0 0-46 16,0 0 26-16,0 0-36 0,0 0 5 0,0 0-20 15,0 0-29-15,0 0 19 0,0 0-24 0,0 0 8 16,0 0-3-16,0 0-9 0,-18 22 17 16,4-6-18-16,0 7 23 0,-6 3-7 0,-2 11-3 15,-2 1-11-15,-1 4 6 0,3-1 18 16,0-3-23-16,0 2 33 0,8-8-33 16,1-6 15-16,4-3 26 0,0-5-3 0,3-2 2 0,3-5-4 0,4 0 48 15,-1-11-56-15,14 5 10 0,-14-5 11 0,33-10 20 16,-6-7-21-16,14-6 3 0,4-9 0 0,10-8 18 15,-1-5-54-15,-2-1 51 0,-2-1-33 16,-12 9-2-16,1 0 20 0,-5 2-13 0,0 5-1 16,-7 7-8-16,-4 5 4 0,-2 2-10 0,-4 5 17 15,0 1 4-15,0 4-6 0,-1 3-13 16,-3 3 8-16,0 5 34 0,-2 4-60 0,-1 3 11 16,-1 5-24-16,-5 5 27 0,-1 6-33 15,0 2 21-15,-3 0-20 16,-3 4-22-16,2 3 22 15,1-7 16-15,0 0-18 0,4-2-10 0,0-3 20 0,3-4-1 16,6-6-11-16,4-2 36 0,4-3-45 0,-1-6 34 16,5-6-10-16,5-1 25 0,5-6-36 15,18-11-4-15,-4-3 10 0,13-8 18 0,-1-2-3 0,-3-3-13 16,-13 6 13-16,-1 3 15 0,-6 3-7 0,-6 7 0 16,-7 3-11-16,-5 4 13 15,-1 1-10-15,-3 6 26 0,-2 1-22 0,-3 5 23 16,-11-2-33-16,17 14 4 0,-10-1 2 0,-1 3-21 15,-6 6-2 1,0 3 8-16,-4 8 41 0,-1-1-47 0,-1 0-7 16,1-5 18-16,2 0-21 0,-1-3 16 0,4-6-21 15,0 1 46-15,4-4-46 0,4-4 8 16,3-5-10-16,2-3 17 0,3-3-4 16,7-7 12-16,7-5 18 0,1-3-20 0,11-8 12 15,2-5 3-15,1-1 10 0,1 0 8 16,0-1 44-16,-5 0-32 0,0 3-7 0,1 1 6 15,-5 3 4-15,-6 6-13 0,-8 3 3 16,-3 4 16-16,-5 2 25 0,1 4-39 0,-4 3 6 16,0 4 7-16,-12-3-20 0,15 18-18 0,-12-3 26 15,-3 3-8-15,-1 7-41 0,-3 2 48 16,-2 2-71-16,2 2 8 0,-3-2 2 0,2-2 0 0,1-2 5 0,3-5 10 16,-3-1 9-16,6-2-13 0,1-6-1 15,3-1 3-15,4-2 0 0,2-4 8 0,4-4-8 16,5-4 17-16,7-7-14 0,15-7 2 15,1-7 5-15,4-4 11 0,8-8 2 0,-1-6 2 16,-4 2 9-16,0-1-14 0,-11 6 6 0,1 3-6 16,-5 2-18-16,-2 5 39 0,-7 4-5 15,-7 6 18-15,-2 5-5 0,-3 3 25 0,-3 4-26 16,-2 3-9-16,-10 1 4 0,16 10-12 0,-13 1 19 16,-1 7-27-1,-2 3 3-15,-1 4 21 0,-5 6-35 16,-1 1 4-16,3-1-20 0,-2-2 18 0,2-3-19 0,0-4 43 15,1-4-23-15,2-1-4 0,2-5 1 16,3-4 19-16,-4-8-31 0,16 7 2 0,-16-7 6 0,33-13-13 16,-8-3 5-16,12-8 8 0,2-7-1 15,1-3 11-15,9-8 8 0,-11 9 25 16,5 0-31-16,-6-1 39 0,2 7-15 0,-6-1 30 16,-5 9-31-16,-7 4 39 0,-3 3 8 15,-3 3-16-15,0 3 21 0,-3 2-37 0,-1 4-17 16,-11 0 8-16,13 14-21 15,-13-1-5-15,-2 3-5 0,-2 8 40 0,-3 1-63 0,-4 5-12 0,-1 0-19 16,-6 11 20-16,-1-3-12 0,4-8-23 0,3-5 23 16,1-7-6-16,4-2 22 0,2-1 14 15,2-5-28-15,1-2 42 0,2-8-37 0,0 0 16 16,13 10 8-16,-13-10 45 0,24-5-45 16,-4 0-1-16,0-3 6 0,5-1 0 15,3-3 15 1,3-2 17-16,2-2-4 0,8-2-2 0,-6 3 55 15,-7 3-22-15,-5 1-6 0,-2 3 5 16,-2 2 11-16,-4 0 44 0,1 5-63 0,-6 1 9 16,-10 0-34-16,15 10-20 0,-9-2 12 15,-3 3-31-15,-3 3-11 0,-2 2 17 0,-1 1-18 0,-2 2 39 0,-1-1-65 16,-1 1 16-16,3-3-13 0,-2-1 10 16,3-4 3-16,-1 1 33 0,3-3-15 0,1-9 0 15,0 0 2-15,5 18-8 0,-5-18 9 0,12 1 12 16,-12-1 18-16,0 0-13 0,32-12-7 15,-16 6 25-15,-2-3-39 0,0 1-4 16,4-3-11-16,-5 2 3 0,3 0-28 0,-6 1-13 16,-1 3-33-16,0 1-18 0,0-1-42 15,-9 5-12-15,0 0-97 0,12-3-18 0,-12 3-82 16,0 0 59-16,0 0-297 16,0 0 12-16,-1 23 39 0,1-23 82 15,-4 18 44-15</inkml:trace>
  <inkml:trace contextRef="#ctx0" brushRef="#br0" timeOffset="152704.57">13228 10335 834 0,'0'0'228'16,"0"0"-23"-16,0 0 10 0,0 0-31 0,0 0 5 15,0 0-12-15,13-1 0 0,-13 1 14 0,0 0-24 16,0 0 7-16,0 0-15 0,0 0-11 16,0 0-10-16,0 0-17 15,0 0-6-15,0 0 3 0,0 0 2 0,0 0-23 16,0 0-2-16,-42-4-8 0,25 5-31 16,-3 2-10-16,-4 3-7 0,1 0-4 0,-4 1 27 15,2 0-34-15,-2 1-2 0,2-1-8 0,2 3 2 16,0-1 18-16,0 2-9 0,4-1-17 15,0 0 22-15,6 0-9 0,-1 3 16 0,5-3-33 16,3 4 35-16,1-3-25 0,4 0-5 0,1-11 20 16,6 20-4-16,-2-12 12 0,5 0 12 15,-1-3-35-15,2-1 18 0,-10-4-8 0,29 2 36 16,-11-7-25-16,2-3-4 16,7-6-1-16,1-3 12 0,7-8 5 0,-1-5-10 0,0-4-13 0,-1 0-5 0,-1-2-2 15,-1-3 17-15,-2-2-20 0,-4 3-8 16,0-1-25-16,-5 1 25 0,-4 6-5 0,-3 4 16 15,-1 1-32-15,-4 3 14 0,1 0-49 0,-5 5 23 16,1 2 0-16,-2 1 23 16,-1 0-36-16,0 4 0 0,0 2-20 0,-2 10 25 0,0-15 16 15,0 15-16-15,0 0 28 0,-6-8-22 16,6 8 17-16,0 0 24 0,0 0-24 16,-19 22 5-16,13-10 11 0,0 2-21 0,-2 1 36 15,1 1-25-15,1 0 12 0,-1 4 18 16,0-2-31-16,0 3 19 15,3-3-16-15,-2 3 5 0,1-1-13 0,3 1 29 16,-5-2-49-16,7-2 20 0,0 2-51 0,0 0-25 16,7-3-26-16,-5 0-24 0,3 0-63 15,1-2-94-15,3 9-60 0,3-13-409 0,-2 0 48 16,3-1 93-16,1-1 55 0,0-2 50 0,0 2 66 16</inkml:trace>
  <inkml:trace contextRef="#ctx0" brushRef="#br0" timeOffset="153124.57">12778 10779 1476 0,'0'0'535'0,"0"0"-7"0,0 0-55 0,0 0-27 16,0 0-44-16,0 0-26 0,0 0-18 0,0 0-28 15,34-16-10-15,-16 11-59 0,0 1-2 16,9-1-42-16,2-1-35 0,7-1-3 16,2 1-22-16,7 1-27 0,10 0-4 0,9-1-27 15,1 2-1-15,0 2-57 0,0 1-8 0,-10 1-38 16,-7 1-36-16,-2-1-18 0,1 2-43 16,-4 2-34-16,-5-1-69 15,-5-2-117-15,-1-1-152 0,-9 1-460 16,2-1 40-16,-4 1 101 0,-2 1 122 0,-3 0 29 15,-1-1 56-15,-6 2 48 0,-9-3 31 0</inkml:trace>
  <inkml:trace contextRef="#ctx0" brushRef="#br0" timeOffset="153669.72">13515 10896 962 0,'13'3'348'0,"-13"-3"-31"0,10 2-25 0,-10-2-46 0,0 0 2 16,0 0-30-16,0 0-1 0,0 0-30 0,0 0 21 15,0 0-24-15,0 0-5 0,-43-16-20 0,23 14-13 16,-1 0 30-16,-3 1-43 0,-1 2 16 16,-5 2-26-16,-5 5-11 0,1-2 21 15,-2 4 6-15,0 1-11 0,3 1-28 0,-12 8-8 31,11-3-8-31,7-1 3 0,2 3-18 0,1 0 26 0,3 0-34 0,5-3 6 0,7-3 25 16,1 0-31-16,6-3-14 0,2-2 9 31,0-8-14-31,10 13 6 0,-1-10-13 0,-9-3 6 16,29-2-5-16,-10-3-20 0,8-2-16 0,2-5 10 0,1-4 44 0,10-8-57 16,0-1 36-16,-1 3-10 0,-8 1-25 0,-5 2 2 15,-3-1 2-15,0 2 26 0,-3 0-43 16,-3 3 12-16,-2 1 24 0,-2-1-34 15,-1 2 8-15,-4 3 18 0,1-2 20 0,0 2-33 0,-2 1 5 16,-3 2-2-16,-4 7 12 0,7-10 18 16,-7 10-12-16,0 0 17 0,0 0-4 15,0 0-16-15,0 0 7 0,-29 27-17 0,22-13 28 16,-5 3 2-16,3 2 8 16,-1 0-28-16,2 0 5 15,2-2-8-15,3 1-7 0,-1-1-13 0,4-1 13 0,0 0 10 16,2-1-52-16,3-3-14 0,-1 2 12 15,6-1-31-15,0-2-30 0,-1-3-57 0,5 0-9 16,-1-2-17-16,3-4-27 0,-3 1-90 0,1-2-97 16,0-2-481-16,0 0 40 15,1-1 88-15,1 1 79 0,-3 0 58 0,0 0 70 16,-13 1 64-16</inkml:trace>
  <inkml:trace contextRef="#ctx0" brushRef="#br0" timeOffset="154891.57">13910 10661 1072 0,'0'0'486'0,"0"0"-35"0,0 0-36 15,0 0-52-15,0 0-25 16,0 0-13-16,0 0-28 0,-13 32-5 0,4-18-6 16,2-1-7-16,-3 2-15 0,0 4-34 0,-1 0-4 15,3 1-24-15,-2 2 0 0,-1 4-48 16,4-3-26-16,-2-1-31 0,4 2-56 16,3 1-41-1,-2 0-85-15,3-4-58 0,2 5-98 0,3-8-96 16,3 3-155-16,4-3-347 0,5-3 73 15,2-1 52-15,3-4 46 0,-2-5 77 0,2 1 56 0,-2-6 112 16</inkml:trace>
  <inkml:trace contextRef="#ctx0" brushRef="#br0" timeOffset="155042.97">14063 11034 977 0,'0'0'351'0,"0"0"10"0,0 0 18 16,-5-14 5-16,5 14-8 0,0 0-20 16,-13-3-31-16,13 3-10 0,-13 1-41 0,13-1-36 15,-25 2-31-15,11 0-38 0,-3 0-3 16,-6-2-79-16,2 2-28 0,0-3-74 15,-4 1-85-15,-2-3-143 0,2 3-149 0,-3-7-399 16,1 0 62-16,4-2 45 0,2 1 96 16,5 0 53-16,5 0 71 0,4 3 14 15</inkml:trace>
  <inkml:trace contextRef="#ctx0" brushRef="#br0" timeOffset="156520.5">16404 9990 427 0,'0'0'189'0,"13"0"-30"16,-13 0-41-16,0 0 5 0,18-1-36 0,-18 1-90 16,0 0-10-16,0 0 11 15,13 0-14-15,-13 0 9 0,0 0-57 0,0 0 18 16,0 0-39-16,0 0 72 0,0 0-12 0,0 0-8 16,0 0 76-16,0 0 34 0,0 0 5 15,11 4 15-15,-11-4 28 0,0 0 21 0,0 0 21 16,0 0 4-16,17-4 29 0,-17 4 7 15,0 0 18-15,12-5 6 0,-12 5-3 0,9-3-1 16,-9 3-35-16,0 0-5 0,13-6-25 0,-13 6-6 16,7-3-5-16,-7 3-16 0,0 0-9 15,5-9-42-15,-5 9 8 0,0 0-7 0,0 0-8 16,0 0 10-16,-22-10-10 16,10 10 20-16,12 0-23 0,-30 4-23 0,13 0-5 0,-6 5 0 0,1 0 6 15,0 1-6-15,1 4 13 0,1-2-13 0,3 4 10 16,1-3-10-16,5 0-15 0,3-1 40 15,4-2-27-15,1 0 2 0,3-10-28 16,0 0-5-16,17 10-11 0,-17-10-2 0,27-6 5 16,-9-4 11-16,3-3 17 0,2-4-38 0,2-2 5 15,6-8 5-15,0-1-2 0,-1-1-6 16,1-2 6-16,-8 6 40 0,-3 4-48 16,-1-2 23-16,-6 5-10 0,1 1-29 0,-5 2 8 0,-2 1 6 15,-1 4 19-15,-3 1 4 16,-1 0-14-16,-2 9 11 15,0-13 0-15,0 13 0 0,0 0-1 0,0 0 19 0,-17 2 26 16,17-2-27-16,-15 14 39 0,6 0-48 16,2 1 43-16,-1 5-28 0,-2 3 17 15,6 4-23-15,-2-2 4 0,3 8 18 0,2-4-45 16,4-1 11-16,1 4-13 0,3-3 21 16,4-1-39-16,2-3-5 0,-2-6-25 0,6-2-34 15,0-3-13-15,0-3-40 0,3-1-55 0,-6-6-142 16,0 0-172-16,0-3-379 0,2 0 61 15,-2 1 93-15,3-5 92 0,0 2 50 0,0 0 45 16,-3-2 48-16</inkml:trace>
  <inkml:trace contextRef="#ctx0" brushRef="#br0" timeOffset="157176.81">16790 10685 1351 0,'0'0'491'0,"0"0"-14"15,0 0 11-15,0 0-9 0,0 0-13 0,0 0-33 16,0 0 17-16,0 0-20 16,17-5-33-16,-4 3-36 0,3 0 25 0,3-1-86 15,2 0 25-15,0 1-33 0,4-1-52 0,-2 2-9 16,9-2-47-16,-1 3-64 0,3 0-15 16,0 0-36-16,2 2-35 0,4-1-50 15,-6 0-14-15,7 2-9 0,1-1-48 0,-2 0-28 16,-6-1-16-16,0 0-22 0,-5 0-37 15,-3 0-63-15,-2-1-52 0,-9-1-155 0,2 1-134 16,-5 0-343-16,-12 0 87 0,16 0 141 16,-16 0 18-16,0 0 51 0,10 8 51 0,-10-8 95 15,0 0 67-15</inkml:trace>
  <inkml:trace contextRef="#ctx0" brushRef="#br0" timeOffset="157674.12">17026 10899 1077 0,'0'0'379'15,"0"0"-31"-15,11 8-38 0,-11-8-8 0,0 0-46 16,0 0 20-16,8 3-48 0,-8-3-13 16,0 0 0-16,0 0-13 0,-32-2 16 0,17 2-26 15,-8 0 0-15,-2 0-21 16,-3 0 9-16,-4 6-17 15,1-2 9-15,-1 3-11 0,-4 1 3 0,4 3 5 0,-1 2-33 16,-6 6-19-16,5 1-12 0,8-2 5 16,1-3-7-16,8 2-27 0,-1-3 42 0,6 2-18 15,2-4-21-15,6-2-2 0,1 0 13 0,3-10-29 16,0 0-20-16,13 16 15 0,-13-16-12 16,21-1-36-16,-4-3 38 0,2-1-21 0,3-8 24 15,5-3-26-15,0 0-3 0,0-2 1 16,-2-2-31-16,2 3 33 0,-3-4-8 15,0 3 39-15,-3 1-36 0,-2 2 7 0,-1 0-20 16,-2 1-15-16,-4 1 33 0,1 4-36 16,-3 0 26-16,0 0-23 0,-3 4 33 15,-1 0 5-15,-6 5-12 0,0 0-4 16,0 0 29-16,0 0-23 0,0 0-7 0,-5 34 24 16,0-18-35-16,-3 4-5 0,0 0 0 0,2 1-18 15,2-3-3-15,0-1-17 0,2-1-24 0,1-3-73 16,2-3-60-16,-1-10-100 0,12 11-153 15,2-7-76-15,-14-4-439 0,23-4 87 0,-4-1 88 16,4-1 74-16,-2-4 74 0,6-3 69 0,0 1 92 16,1-5 39-16</inkml:trace>
  <inkml:trace contextRef="#ctx0" brushRef="#br0" timeOffset="157905.57">17379 10758 1064 0,'0'0'459'0,"-29"22"-6"0,17-11 12 0,1 1-14 15,-6 3-24-15,3 1 1 0,-6 3-67 0,3-2 2 16,2 1-27-16,-1-2-6 0,3 2-23 16,0-1-2-16,2-1-25 0,3-2-36 0,1 2-18 15,2-2-17-15,0 1-37 0,4-3-8 0,1 3 5 16,1-3-62-16,3 0-53 0,2 1-11 16,2 0-66-16,1-3-64 15,3 0-10-15,1-1-46 16,4-3-70-16,-3-1-86 0,2-3-108 0,-3-1-113 0,1-1-406 15,3-4 30-15,1 2 130 0,-2-3 52 0,3 0 69 16,-3-3 85-16,1-1 7 0,-1 1 102 16</inkml:trace>
  <inkml:trace contextRef="#ctx0" brushRef="#br0" timeOffset="158056.29">17476 10957 1354 0,'0'0'522'0,"-26"15"-26"15,10-8-45-15,2 2-24 0,-7 1 1 0,-3-1-52 16,-3-1-51-16,-1-1-20 0,-7-1-57 15,-1-1-28-15,5-3-82 0,-3-1 1 16,0-3-98-16,-3-3-64 0,2-2-103 0,0-4-86 0,5 14-165 0,3-19-521 16,3 1 143-16,6 0 28 0,7 2 66 0,3 1 88 15,7-1 30-15,2 1 103 0</inkml:trace>
  <inkml:trace contextRef="#ctx0" brushRef="#br0" timeOffset="159163.41">19685 9068 893 0,'0'0'356'0,"0"0"-21"15,0 0-2-15,0 0-8 16,-9 4 15-16,9-4 3 0,0 0 26 0,0 0-42 0,0 0 47 15,0 0-39-15,-6 7-53 0,6-7-3 0,0 0-20 16,0 0-1-16,0 0-38 0,0 0 6 16,0 0 4-16,0 0-79 0,32 4-10 15,-32-4-3-15,0 0-8 0,25-4-9 0,-25 4-34 16,17-2-8-16,-8 1-5 0,-9 1-2 16,0 0-3-16,22 1-13 0,-22-1-12 0,10 4-13 15,-10-4 25-15,7 8-41 0,-7-8 16 16,-1 14 5-16,1-14-10 0,-9 21-34 0,2-7 13 15,-3-2-13-15,-4 5 19 0,-1-1-6 16,-1 0 0-16,-1-1 18 0,0-2-39 0,3 0 4 0,0 0 14 0,3-5-7 16,-1 1 31-16,2-1-3 0,2-2 13 0,2 0 38 15,-1-1-15-15,7-5 7 0,-4 11-9 16,4-11 4-16,0 0-25 0,13 16-11 0,-6-10-17 16,4 0 2-16,2 2-53 0,1-2 35 0,3 0-33 15,-1 1-71-15,0 1-45 0,-1 1-32 16,1 0-77-16,-3-2-57 0,-2-1-148 15,1 2-141-15,-2 2-304 0,-2-3 15 0,-1 2 159 16,2 0-6-16,-2 2 106 0,3 0 58 0,-3 2 54 16,0-1 47-16</inkml:trace>
  <inkml:trace contextRef="#ctx0" brushRef="#br0" timeOffset="159971.85">20267 10360 990 0,'0'0'384'0,"18"1"-74"0,-18-1-11 0,0 0-40 16,0 0-11-16,16 0-30 0,-16 0-19 0,0 0-20 15,17-1-25-15,-17 1 2 0,14-2-12 16,-14 2-16-16,18 0-8 0,-8-1-8 0,-10 1 6 15,20 1-5-15,-8-1-16 0,-12 0 5 0,19 5-9 16,-19-5-4-16,12 9-7 0,-12-9 0 16,2 12 0-16,-2-12-31 0,-2 19 16 15,-3-9-42-15,0 0 26 0,-1 1-12 0,-2 2 4 16,1-2-7-16,-2 0 10 0,0 0 11 16,3-2-22-16,-2 0 29 15,3-2-17-15,5-7 1 0,-10 12 32 0,6-6 9 16,4-6 24-16,-6 8-8 0,6-8-13 0,0 0 0 15,0 13-29-15,0-13-8 0,0 0 14 0,15 10-10 16,-15-10-8-16,15 4-23 0,-4-2 21 16,2 1-6-16,0-2-12 0,2 2-39 0,-2-2-5 15,4 0-58-15,-3 0-29 0,4 1-51 0,-4-4-33 16,3 2-60-16,1-3-101 0,-5 0-65 16,2-1-460-16,0-1 51 0,-2-1 102 0,4 0 75 15,-2-1 99-15,2 0 0 0,0 1 131 16</inkml:trace>
  <inkml:trace contextRef="#ctx0" brushRef="#br0" timeOffset="160254.57">20825 10142 1279 0,'0'0'502'0,"13"-3"-54"0,-13 3-23 0,16-1-26 16,-6-1-17-16,-10 2-39 15,25 0-39-15,-11 2-15 16,0 0-27-16,5 0-70 0,-1-2-59 0,2 1-64 0,-1 2-16 16,0-3-93-16,-1 1-91 0,-2-1-128 0,-1 0-99 15,-2-1-476-15,-13 1 122 0,23-4 77 0,-12 2 41 16,-11 2 54-16,14-2 67 15,-14 2 50-15</inkml:trace>
  <inkml:trace contextRef="#ctx0" brushRef="#br0" timeOffset="160452.01">20931 10226 1282 0,'0'0'584'0,"0"0"-34"0,10 20-23 16,-10-20-69-16,10 8-35 0,0-4-27 0,-1-1-22 15,-9-3-54-15,21 6-59 0,-10-6-25 0,2 1-73 16,2 0-58-16,0 0-41 0,-15-1-48 0,31-2-93 16,-17 1-87-16,0-2-117 15,-2-1-114-15,0 1-431 0,3-3 19 0,-3 2 101 16,-1-1 33-16,4-2 61 0,0-2 85 0,2 1 43 16</inkml:trace>
  <inkml:trace contextRef="#ctx0" brushRef="#br0" timeOffset="160756.89">21522 9989 880 0,'0'0'340'0,"0"0"14"16,0 0-9-16,0 0 11 0,0 0-18 15,-43 5 2-15,28 4 8 0,-2 2 1 0,0 3-29 16,1 1-39-16,1 2-4 0,-3 4-27 16,5-2-19-16,-1 0-8 0,3 1-34 0,2-1-25 15,3-4 7-15,0 0 26 0,4-2-48 16,1-1 15-16,1-12-49 0,9 18 5 0,1-11-25 15,3-3-6-15,6-4-14 0,2-3-14 0,2-2-10 16,5-3 0-16,1-1-17 0,0-4-16 16,-3-1-3-16,0-1-18 15,-6 1 6-15,0 1-23 16,-4-2-47-16,-4-3 13 0,-4 2-48 0,-3-1-1 0,-4 0-40 16,-4 0-10-16,-2 1-39 0,-7-1-21 0,-5 3-66 15,-1 3-64-15,-5 7-159 0,-2 1-342 0,1 1 78 16,2 2 80-16,-2 3 82 0,-1 1 41 15,4 0 44-15,1 1 71 0</inkml:trace>
  <inkml:trace contextRef="#ctx0" brushRef="#br0" timeOffset="168702.13">1597 11769 844 0,'-8'-5'346'0,"8"5"-19"0,-9-6-55 0,9 6-14 16,-13-7-25-16,4 4 36 0,-1-2-67 16,2 1 18-16,-2-1-33 15,-2 0-10-15,2 1-21 0,-3-2 28 0,-1 1-12 16,1-2-16-16,-4-1-18 0,-3 1 0 0,2-2-10 16,-5 0 13-16,1 0-36 0,-2 1 15 15,0 1-20-15,-2 0 18 0,-1 2-5 0,0 1-11 16,-2 0-20-16,5 4 13 0,-3 0-16 0,-2 3 18 15,0-1 0-15,1 4-17 0,-3 0 4 16,4 1-7-16,2 3 31 0,6 1-27 0,-2 0 1 0,5 3 26 16,7 0-21-16,5-2 10 0,3 3-23 15,6-1-15-15,6 3 3 0,5-1-19 0,9 0 24 16,0-5-31-16,9 0-1 16,1-3-9-16,5-4 7 0,4-6 1 0,11-4-34 0,4-9 7 15,-1-3 19-15,9-12-3 0,-6-4-13 0,-1-6 11 16,-3-6-3-16,-7-5-29 0,-1-3-14 0,-6 0 12 15,-3-1-31-15,-6-2-2 0,-9 16 8 16,-1 0 0-16,-5 2 20 0,-5 7-26 0,-4 7 21 16,-4 6-8-16,-4 4 34 0,-2 1 5 15,-2 5-6-15,2 9 44 0,-13-7-5 0,3 8 18 16,10-1-3-16,-42 20 29 0,4 5-29 0,2 3-5 16,-1 8 13-16,-7 12-23 15,0 1 3-15,2 1-1 0,4 0-7 16,10-8-33-16,1 0 7 0,4 0-15 15,3-4-13-15,9-7-10 0,1-6 7 0,9-2-4 16,1-4-21-16,6-5-6 0,3 2-50 0,6-3-41 16,6-1-21-16,0-5-95 0,5-3-112 0,3-1-56 15,12-1-85-15,-10-3-336 16,1 0 47-16,3 0 77 0,3-3 53 0,-4 1 77 16,-2 0 75-16,5 0 53 0,-7-1 38 0</inkml:trace>
  <inkml:trace contextRef="#ctx0" brushRef="#br0" timeOffset="169716.42">2170 11164 1354 0,'0'0'483'0,"13"-16"-27"16,-3 14-36-16,1-2 0 15,2 0-70-15,4 0 34 16,2 0-87-16,0 2-8 0,8-1-35 0,-4 1-3 0,5 1-49 16,1-2-43-16,-1 3 15 0,1 1-21 0,0 1 10 15,-7 0-8-15,0 0-2 0,-3 2-50 0,-5 0-6 16,-1 0-13-16,-6 1 14 0,-7-5-34 15,6 10 0-15,-6-10 25 0,0 0-45 0,-20 22 9 16,5-13-19-16,-4 1 4 0,-5 1-5 16,-4 2 3-16,0-1 0 0,-2 1-26 0,2-1 13 15,-2 1 11-15,7-3-17 0,3 0 19 0,-1 0 3 16,7-1 4-16,0-2 21 0,4 1-2 16,4-1 4-16,3 0-30 15,3-7 2-15,3 15 6 0,-3-15 12 16,18 16-20-16,-3-9 0 0,5 2-18 15,2-1-23-15,4 0-39 0,1-2-10 0,-1 3 1 0,-1-1-27 16,0-2-25-16,-1 1-43 0,-1 0-85 16,-3 0-49-16,-2-1-55 0,-1-1-163 15,-3 4-22-15,-1-5-348 0,2 2 89 0,-3-1 44 0,2 0 59 16,-2-1 97-16,1 1 5 0,-2-2 159 16,1 0-21-16</inkml:trace>
  <inkml:trace contextRef="#ctx0" brushRef="#br0" timeOffset="170537.03">3263 11360 1146 0,'0'0'384'15,"0"0"0"-15,0 0-31 0,0 0 8 0,0 0 0 16,0 0-36-16,0 0-10 0,0 0-5 0,0 0-21 16,0 0 0-1,0 0 1-15,-21 32 14 16,13-20-4-16,-1 2-9 0,-1 4-24 0,0 3-45 0,-1 0 27 0,-2 4-32 16,2 1-63-16,-1-1 15 0,1 3-34 15,3-6-37-15,1 2-101 0,-2-3-56 16,4-1-92-16,0-3-77 0,3-4-140 0,9-3-252 15,-4-2-319-15,5 0 110 0,5-3 68 0,3-3 63 16,5-1 78-16,8-4 126 0,7-3-38 0,1-3 35 16</inkml:trace>
  <inkml:trace contextRef="#ctx0" brushRef="#br0" timeOffset="170699.31">3707 11334 1366 0,'0'0'551'0,"-16"-5"-9"0,16 5-27 0,-23 2-39 15,1 0-54-15,1 0-22 0,-9-1-50 16,-4 2-53-16,-6 0 13 0,-3-2-82 0,-3 2-41 16,-17 0-54-16,3-1-33 0,8 1-83 0,7 0-93 15,1-2-57-15,-1 0-98 16,3 1-240-16,4 1-391 0,7 2 104 0,5 0 44 0,8 2 74 16,5 1 110-16,6 1 39 0,5 1 9 15,2-10 75-15</inkml:trace>
  <inkml:trace contextRef="#ctx0" brushRef="#br0" timeOffset="170906.65">3521 11759 1558 0,'3'5'448'0,"-3"-5"-7"0,0 0-29 0,-28 10-46 0,10-10-13 0,-10 2-23 16,-5-2-56-16,-11-2-10 0,-16 1-29 16,-7-1-27-16,2-2-37 0,0 2-12 0,2 1-29 15,0-2-61-15,11 1-25 0,7 2-54 0,-2-1-47 16,3 1-76-16,8 0-87 0,-3-3-149 15,3 13-66-15,8-11-379 16,6 1 144-16,4 0 35 0,5 0 56 16,13 0 70-16,-17 0 43 0,17 0 57 0</inkml:trace>
  <inkml:trace contextRef="#ctx0" brushRef="#br0" timeOffset="171392">3595 11735 1256 0,'0'0'469'0,"0"0"-26"16,0 0-21-16,0 0-79 0,0 0-31 16,0 0-2-16,0 0-13 0,0 0-51 0,0 0-14 15,-34 24 19-15,22-12-25 0,-1-4-11 16,1 5 2-16,-4-1-17 0,0 3 20 0,4-1 3 0,-1-3-31 0,2 0 18 15,2 1 12-15,0-1-22 0,4-1 43 0,2-1-56 16,3-9-18-16,6 17-8 0,-6-17-18 16,14 11-38-16,-1-4 5 0,4-1-25 0,6 0-34 15,6 0-7-15,6-1-52 16,3 0-13-16,3 0-7 0,0 1-8 0,0-3-7 0,-2 2-31 16,-8 0-44-16,0-1-51 0,-4 2-97 0,-6-3-126 15,-3 1-194-15,-2 3-422 16,-6-1 140-16,-2-1 67 0,-2 1 69 0,-6-6 130 15,2 13 18-15,-2-13 83 0,-8 12 4 16,-3-5 13 0</inkml:trace>
  <inkml:trace contextRef="#ctx0" brushRef="#br0" timeOffset="171756.17">1175 12146 1563 0,'0'0'605'16,"0"0"11"-16,-8-3-73 0,8 3-18 0,0 0-23 15,0 0-42-15,0 0-9 0,60 8-26 0,-22-2-70 16,21 1-4-16,6 1-62 0,21 5 13 16,10 0-53-16,9 0-1 0,11 1-56 0,4 2-13 15,6-2-46-15,0 2-20 0,31 4-52 0,-28-3-32 16,27 3-29-16,-33-4 0 0,-7-1-6 16,-7 0-83-16,-9-4-6 0,-12 2-61 15,-25-4-54-15,-5-4-46 0,-17 0-118 16,-8 0-150-16,-9-3-477 0,-6-1 31 0,-5 2 110 0,-1-2 92 0,-12-1 87 0,10 5 56 15,-10-5 80-15,0 0 77 0,0 0 50 16</inkml:trace>
  <inkml:trace contextRef="#ctx0" brushRef="#br0" timeOffset="172302.82">2643 12590 1461 0,'15'-3'417'0,"-2"-2"-69"0,-6-2-28 0,-4 1-23 16,-3 6-13-16,-6-18-33 0,0 8-8 16,-9-3-40-16,-1-1-19 0,-5 1-10 0,-7 0 8 15,-2 0-13-15,-2 3 12 0,-4 3-27 0,-2 0 15 16,-1 4-33-16,-2 5 7 15,-2-2-12-15,0 4-6 0,-9 6 11 0,1 3-35 16,5 3-8-16,9 0-19 0,6-2-2 0,3 1 18 16,4 0-16-16,4-3-2 0,3 1 2 15,6-1 18-15,4-2 8 16,4 0-26-16,3-10-20 0,10 14 7 0,4-8 6 16,6-2 7-16,10-3 0 0,3-2-46 0,7-1 18 15,20-5-7-15,-3-4-11 0,0 1-25 16,-5-1-11-16,-4-4 33 0,-8 4 24 0,-8 2-23 15,-7 1-14-15,-2-2-14 0,0 0 10 16,-2 1-1-16,-4-2 1 0,-1 2-16 0,-5-1 1 16,1 2 17-16,-3 2-20 0,-5 0 2 0,-4 6 0 15,0 0 72-15,0 0-56 16,0 0-16-16,0 0 18 0,-36 2 13 0,16 8 16 0,-1 4-34 16,-1 3 39-16,0 3-16 0,1 3 8 0,4-1 2 15,4-1-5-15,2 2-2 16,4-2 7-16,4-3-30 0,4 2-26 0,3-2-33 0,5-4-77 0,5 1-13 0,5-5-100 15,0-5-183-15,8-1-452 0,3-2-66 16,2-4 149-16,9 0 12 0,2-4 95 0,16-2 51 16,-1-2 105-16,-3-2 26 0,-1-4 10 15</inkml:trace>
  <inkml:trace contextRef="#ctx0" brushRef="#br0" timeOffset="172559.42">2980 12524 1538 0,'-22'14'525'0,"-1"-1"-24"0,5 2-7 0,0-1-46 0,0 2 16 0,2 0-65 0,1 0-10 15,0 3 8-15,2-1-39 0,2 1-51 16,4 1 8-16,1 1-49 0,3-2 11 0,3 1-47 16,5 1-64-16,3 1 47 0,5-1-77 15,4 1 4-15,4-1-58 0,6-3-61 0,1 0-57 16,2-6-33-16,2-1-85 0,1-1-74 15,-4-6-89-15,1-2-123 0,-6-1-127 16,3-5-343-16,0 0 16 0,0-1 91 0,-6 1 173 16,2-2-18-16,1-2 98 0,-8 1 33 0,0-2 15 15,2-2 116-15</inkml:trace>
  <inkml:trace contextRef="#ctx0" brushRef="#br0" timeOffset="172668.8">3313 12739 898 0,'-22'-10'440'0,"-1"5"6"16,-3 2-47-16,-1-2-2 0,-2 3-54 0,-10 0-16 15,0-1-37-15,-2 1-22 16,-3-1-73-16,1-1-29 0,0 1-79 0,2-1-56 16,0-1-123-16,-3 0-226 0,7 0-396 0,8 1 26 15,2 1 50-15,8-1 126 0,8 3-12 16,4-1 55-16</inkml:trace>
  <inkml:trace contextRef="#ctx0" brushRef="#br0" timeOffset="176146.89">4737 11935 1579 0,'12'-3'606'0,"-12"3"-30"0,0 0-61 16,15-3-13-16,-15 3-31 0,0 0-6 15,12-1-17-15,-12 1-56 0,0 0 33 0,0 0-67 0,14-2 26 0,-14 2-7 0,0 0-47 16,0 0-51-16,0 0-28 0,7 14-18 16,-7-14-233-16,-5 21 0 0,0-6 0 0,-2 6 0 15,0-1 0-15,0 4 0 16,-6 7 0-16,3 0 0 0,0 1 0 0,-1 0 0 16,0 13 0-16,-1-2 0 0,3-5 0 0,3-8-47 0,-3 1-616 31,6-7-483-31,5-4 94 0,4-3 79 0,2-2 136 0,5-4 87 0,4 1 84 0,2-7 37 15,3-3 84-15,-2 0 38 0</inkml:trace>
  <inkml:trace contextRef="#ctx0" brushRef="#br0" timeOffset="176318.2">4959 12329 1745 0,'0'0'604'0,"5"-13"-58"16,-5 13-6-16,0 0-28 0,1-11-24 0,-1 11-50 15,0 0-46-15,-10-12-36 0,4 7-26 0,-3 0-26 16,-1 0-27-16,-2 1-31 0,-4-3-60 15,-2 1-96-15,-6-1-34 0,0 2-56 0,-1-1-51 16,-2-1-123-16,2 1-87 0,-4 0-123 16,13 1-161-16,-10 0-420 0,6 0 77 15,2 0 132-15,6 1 30 0,3 0 75 0,9 4 55 16,-3-11 66-16,3 11 87 16</inkml:trace>
  <inkml:trace contextRef="#ctx0" brushRef="#br0" timeOffset="176966.05">6056 11521 995 0,'0'0'392'0,"0"0"-41"0,0 0-3 0,0 0-23 16,0 0 15-16,-17 3-5 16,17-3 11-16,-7 6-6 0,7-6-4 15,-8 12-1-15,1-3-15 0,0 4-3 0,-3 2-40 16,1 4 43-16,-2 2 0 0,0 8-39 15,-2 1 1-15,-3 13-52 0,5-7-2 0,1-4 0 16,2 2-28-16,-2-2-3 0,0 2-59 0,1-1-61 16,1-2-80-16,-2-1-56 0,3-2-87 15,0-5-53-15,-2-2-101 0,3-5-122 0,-3-2-164 16,5-6-423-16,-1-3 147 0,5-5 71 0,0 0 100 16,0 0 56-16,0 0 36 0,0 0 64 15,24-38 28-15,-15 18 54 0</inkml:trace>
  <inkml:trace contextRef="#ctx0" brushRef="#br0" timeOffset="177340.77">5897 11597 1374 0,'18'-11'486'0,"-1"4"-66"0,-3-1-36 0,3 1-41 16,-3 0-8-16,3-1-50 0,3 1-1 15,3-1-62-15,2 0-17 0,2 3 31 0,-1-1-42 16,2 2-15-16,0 2-12 0,-4 1-24 15,-3 1 0-15,0 1 29 0,-7 1-47 0,-2 4-13 16,-3-1-11-16,-4 2-22 16,-5-7-5-16,-3 17-2 0,3-17-5 15,-20 19 2-15,3-6 0 0,-7-2-31 0,-4 3 3 16,-2 0-2-16,-2-1-6 0,1 1 16 0,-2 0 17 16,3-1 1-16,6-4 9 0,0 2 19 15,4-2 10-15,2 1 36 0,1-3 46 0,5 0-21 16,0 2 31-16,4-1 16 0,5-2-52 0,3-6 10 15,0 0-165-15,10 20-6 0,0-12 0 16,5 2 0-16,5 1 0 0,1 0 0 16,3 1 0-16,2 2 0 0,2-1 0 0,-1 0 0 0,-5-1 0 15,-1-1-103-15,0-2-286 0,-2 0-61 16,-2 5-211-16,-1-9-406 16,-1 0 140-16,-1-3 144 0,1 1 18 0,-1-3 73 15,0 0 73-15,1-1 104 0,-2-2 16 16,1 0 51-16</inkml:trace>
  <inkml:trace contextRef="#ctx0" brushRef="#br0" timeOffset="177537.14">6408 11891 1092 0,'5'13'479'16,"-5"-13"7"-16,1 22-9 0,-2-8-24 0,-1 5-3 15,-1 4-15-15,-1 0-48 0,-2 2-24 16,1-1-22-16,-2 0-34 0,1-2-54 0,0 0-12 16,2-5-41-16,1-1-39 0,0 1-77 0,-2-5-56 15,4 0-43-15,-1-4-69 16,2-8-70-16,0 0-130 0,7 12-105 0,-7-12-118 0,0 0-333 0,0 0 70 0,31-16 135 15,-17 9 8-15,3-2 95 0,3-3 20 16,0-1 59-16,1 1 30 0</inkml:trace>
  <inkml:trace contextRef="#ctx0" brushRef="#br0" timeOffset="177798.55">6937 11708 1351 0,'0'0'515'0,"0"0"-11"15,0 0-51-15,0 0-10 0,6 21-47 0,-6-21 14 16,-9 26-41-16,2-9 2 0,-3 3-15 16,-4 5 15-16,1 1-18 0,-1 2-33 0,1 0 2 15,-5 12-37-15,5-6-47 0,1-6-18 0,2 1-8 16,0 1-17-16,0-2-83 0,4-2-109 15,1-4-88-15,-1 0-119 0,3-5-134 16,12-2-343-16,-9-5-369 0,4-1 96 0,-4-9 83 16,17 6 93-16,-4-9 90 0,-13 3 48 15,34-13 74-15,-15 0 44 0</inkml:trace>
  <inkml:trace contextRef="#ctx0" brushRef="#br0" timeOffset="177967.17">7066 11925 1284 0,'0'0'523'0,"0"0"-19"0,0 0-41 0,-28 1-23 16,13 2-30-16,-4 0-36 0,-3-2-70 16,-3 1-30-16,-5-1-18 0,0-1 21 0,-1 0-131 15,2-2-59-15,-3 2-39 0,4-2-63 0,4-1-49 16,3 0-97-16,-2 0-167 0,5-3-542 16,7 3 81-16,3-2 101 0,8 5 35 15,0-11 64-15,0 11 49 0,23-18 67 0</inkml:trace>
  <inkml:trace contextRef="#ctx0" brushRef="#br0" timeOffset="178187.38">7328 11680 1338 0,'6'9'545'0,"-2"-1"-45"16,-4-8-17-16,2 20-27 0,-4-8-13 15,0 5-26-15,-3 1-48 0,1 4-26 0,-3 3 5 16,-1 7-8-16,-1 0-40 0,0 1-26 0,2 2-29 15,-1 0-37 1,1-3-68-16,0-1-35 0,1-6-66 16,2-1-119-16,-2-5-68 0,4-4-146 0,4-5-236 0,-2-10-361 15,0 0 31-15,0 0 89 0,0 0 103 16,0 0 13-16,24-25 102 0,-14 6-5 0,0-5 115 16,-3-4 11-16</inkml:trace>
  <inkml:trace contextRef="#ctx0" brushRef="#br0" timeOffset="178571.09">7324 11700 1528 0,'0'0'565'16,"13"-4"6"-16,-3 1-21 0,0 1-61 0,-10 2-33 16,24-5-34-16,-12 2-45 15,4-1-65-15,-2-1-33 0,4 2-26 0,0-1-27 0,1-2 12 0,0 2-59 0,0 0-3 16,4 1-19-16,-4 0-50 0,2 0-15 0,-5 3-2 16,0 0-19-16,0 0 4 15,-4 3-32-15,0 1-2 0,-4 3-20 0,-8-7-1 16,4 15-12-16,-4-15-26 0,-8 20 28 0,-6-5-12 15,-3-4-1-15,-4 2-20 0,-6 2 13 16,-1-3-3-16,-2 1-8 0,5-5 4 0,-4 5 27 16,5-2 20-16,1-1-1 0,4-1 12 15,2-2 28-15,1 1 43 0,3 1 27 0,1-1 50 16,6 1 3-16,2 1-61 16,2-1-131-16,2-9 0 15,8 21 0-15,3-9 0 0,4 2 0 0,4-1 0 0,2-2 0 16,2 1 0-16,8 1 0 0,-2-2 0 0,2-2 0 15,-5 0 0-15,-1-3-29 0,2-3-329 16,-7 1-95-16,-3-3-205 0,-1-1-304 0,0-1 9 16,-1-3 73-16,-1 2 138 0,-2-2 48 0,1 1 49 15,-4-1 77-15,-9 4 45 0,11-11 116 0</inkml:trace>
  <inkml:trace contextRef="#ctx0" brushRef="#br0" timeOffset="178837.16">7752 11953 965 0,'0'0'455'0,"13"-4"21"0,-13 4-5 0,16 0 5 15,-16 0-35-15,20 2-22 0,-20-2-45 0,25 3-33 16,-11 0-1-16,-3 0-43 0,2 1-28 0,1-1-11 16,-4 2-20-16,0-1-46 0,0 2-7 0,-3 1-29 15,-7-7-3-15,9 18-15 0,-9-10-27 16,0-8-30-16,-3 20 9 0,-2-9-16 0,0-3-2 16,0 2-11-16,0 0-17 0,-1 0-16 0,1-1 13 15,-1 1 15-15,2-2 8 16,-1 3-25-16,2 0 14 0,2 0 19 0,1 2-16 0,0-1-33 15,4 3 34-15,1-2-19 0,2 0 21 16,1 0-54-16,3-2-13 16,2-1-32-16,1-3-37 0,2 1-33 0,1-3-44 0,-1-2-48 0,0 1-69 0,-3-2-62 15,-13-2-218-15,21 0-42 0,-21 0-311 16,10 1 72-16,-10-1 123 0,0 0 33 0,0 0 62 16,0 0 94-16,0 0 11 0,-45 6 115 15</inkml:trace>
  <inkml:trace contextRef="#ctx0" brushRef="#br0" timeOffset="179123.58">5930 12555 1638 0,'0'0'704'0,"37"-11"-34"0,-17 7-20 0,8 2-58 15,8-6-27-15,6 3-63 0,20-1-72 0,5 2-20 16,3 1-11-16,7-1-59 0,2 3-7 16,1 2-85-16,1 0-30 0,9 6 18 15,-13 0-55-15,-2-1-106 0,12 6-75 0,1-2 0 16,-19 1 0-16,2 0 0 0,-10-1 0 0,-6 1 0 16,-10-4 0-16,-11 0 0 0,-9-3-226 15,-6-1-163-15,-7-2-238 0,-3 4-38 16,-9-5-344-16,3 8 59 0,-3-8 118 15,0 0 88-15,-20 21 40 0,6-11 97 0,-2 2 46 16,-5 1 67-16</inkml:trace>
  <inkml:trace contextRef="#ctx0" brushRef="#br0" timeOffset="179487.23">6648 12812 1712 0,'0'0'545'15,"0"0"8"-15,0 0-54 0,0 0-20 0,0 0-24 16,0 0-4-16,30 16-54 16,-23-10-16-16,0 1-51 0,-2 2-2 0,-1 3-34 0,-4 0 11 0,0 2-49 0,-6 5-44 0,-1 1 3 15,0 0-2-15,-4 2-19 0,-3 2-30 16,1-5-36-16,-4 3-48 0,6-3-80 16,-3-3 0-16,4-1 0 0,0 1 0 0,1-2 0 15,5-3 0-15,-2-1 0 0,6-2 0 16,0-8 0-16,9 17 0 0,3-9 0 0,8 2 0 15,7-5 0-15,7 1 0 0,6-1 0 16,2-1 0-16,5-4 0 0,13 3 0 0,-10 0 0 16,-6-2 0-16,0 3 0 0,-3-3 0 0,-3 3 0 15,-6-3 0-15,-1-1 0 16,-6-1-95 0,3-1-422-16,10-3-208 0,-17-1-363 0,2 5 88 0,-2-3 114 0,6-2 67 15,-2 1 123-15,2-1 53 0,1 1 34 16,-1 0 158-16,0 0-27 0</inkml:trace>
  <inkml:trace contextRef="#ctx0" brushRef="#br0" timeOffset="183078.44">9771 12299 1034 0,'0'0'353'0,"0"0"-10"0,0 0-41 15,3-16-31-15,-3 16-33 0,0 0-12 0,-20-14-11 16,6 10-16-16,1 0-32 0,-8 3-9 16,-2 0-20-16,1 2-17 0,-10 0-3 0,4 3 10 15,-1 0-8-15,-1 1 46 16,2 3-48-16,2 0 28 0,1 1-3 16,2 6 6-16,5 0-21 0,2 2-13 0,4-1 5 15,4 4-30-15,6-4 4 0,2-4-12 0,5 3 31 16,5-3-49-16,4-3 5 0,3-5-7 15,0-3-24-15,3-2 8 0,3-6-14 16,2-2 8-16,2-4-25 0,-2-5 23 0,8-10 11 16,-1-1-28-16,-5-6 29 0,-1 1-39 0,-6 4-3 15,-5 4 7-15,1-4-10 0,-2 4 46 0,-4 0-51 16,-2 2-12-16,-1 3 19 16,2 0-9-16,-7 5 4 0,1-1-15 0,-1 3-28 0,-4 3 26 15,2 11-1-15,-3-12 47 0,3 12-36 16,0 0 10-16,0 0-5 0,-21 27 11 0,17-6-1 15,-2 5 5-15,2 7 16 0,-1 4-39 0,3-1 19 16,2 3-17-16,6-2-19 0,-4 0 20 16,6-3-80-16,2-4-22 0,1-2-44 0,-1-9-85 15,3-4-148-15,0-3-89 0,0-8-405 0,3-4 100 16,2-5 30-16,6-5 121 0,3-5 33 16,0-3 64-16,11-12 70 0</inkml:trace>
  <inkml:trace contextRef="#ctx0" brushRef="#br0" timeOffset="183257.62">10346 11853 1259 0,'0'0'473'0,"0"0"-17"0,6 21-23 0,-6-21-21 15,-3 30-13-15,-1-8-5 0,-1 3-35 0,1 6-68 16,-3 4 1-16,3 2-56 0,0-1 2 16,-2 15-21-16,5-8-71 0,-1-6-41 0,-1-3-54 15,3-3-84-15,-1-6-123 0,-2-1-223 16,5-5-548-16,-1-7 80 0,5 0 102 0,1-6 75 15,3-2 84-15,-10-4 35 0,25-6 44 0</inkml:trace>
  <inkml:trace contextRef="#ctx0" brushRef="#br0" timeOffset="183420.8">10651 11974 1205 0,'0'0'415'0,"0"0"2"0,-10-17-15 15,2 13-23-15,-3 0-11 0,-6 1-55 0,-4 0-52 16,-6 0-21-16,-6 2-14 0,-2 2-27 15,-7 3-73-15,-13 2-50 0,6 1-73 0,-4 3-77 16,1 1-159-16,5 5-126 0,2 0-421 31,11 2 68-31,11-3 49 0,2 3 74 0,5-2 47 0,6-3 76 16</inkml:trace>
  <inkml:trace contextRef="#ctx0" brushRef="#br0" timeOffset="183608.92">10503 12279 1546 0,'15'4'529'0,"-3"-2"-83"0,-6 2-11 0,-6-4-46 16,0 0-61-16,0 0 27 0,-16 19-53 15,-2-15-46-15,-5-1-25 0,-6 3-29 0,-11-3-23 16,0 0-12-16,-3 0-16 0,-1 0-77 16,-1 0-54-16,2 2-61 0,3-2-81 15,0 1-127-15,3 1-188 0,7-1-393 0,5 0 14 16,8 1 104-16,4 1 87 0,6 0 73 0,7-6 9 15,0 0 131-15</inkml:trace>
  <inkml:trace contextRef="#ctx0" brushRef="#br0" timeOffset="183891.68">10485 12360 1172 0,'11'5'476'0,"-11"-5"-33"0,10 8-21 15,-10-8-15-15,0 0-54 0,-1 15 6 0,1-15-19 16,-8 16-30-16,3-8-3 0,-3 3 10 0,0 1 26 15,0 3-41-15,1-1-48 16,-2 1-1-16,1-1-2 0,4 0-13 0,-4-2-18 16,4 1 13-16,0-4-36 0,3 3 6 0,1-12-27 15,1 21-15-15,3-11-4 0,2-1-55 16,1-1-46-16,3 3 8 0,5-2-53 0,1-1-6 16,2 0-46-16,3-1-46 0,1-1 7 15,2-1-94-15,-3 2-25 0,-3-4-80 0,1 1-77 16,-6 0-200-16,2-2-401 0,-4 2 48 0,3-3 72 15,-2 3 167-15,-2 0 27 0,-10-4 49 16,15 6 75-16,-15-6 61 0,13 7 48 0</inkml:trace>
  <inkml:trace contextRef="#ctx0" brushRef="#br0" timeOffset="184094.84">10719 12777 1205 0,'0'0'433'0,"0"0"-34"0,0 0-59 16,0 0-30-16,0 0-36 0,-11 6 3 15,11-6-27-15,-28-3-12 0,1 2-2 16,-7-3-1-16,-10 2-50 0,-19-4 2 0,-2 1-8 16,-8 2-8-16,3-2-30 0,-5 1-36 15,-2-2 10-15,0 0-25 0,-1 1-8 0,-15-1-62 16,14 2 3-16,2 0-110 0,1 2-56 0,2 2-85 16,1 0-174-16,8 4-425 15,11-3 70-15,13 2 101 0,4 2 24 0,8 2 54 0,1-3 91 16,5 5 60-16</inkml:trace>
  <inkml:trace contextRef="#ctx0" brushRef="#br0" timeOffset="184581.88">9720 13088 1310 0,'21'2'476'0,"-2"-2"-53"0,-8 0-50 0,-11 0-40 0,0 0-18 15,0 0-34-15,0 0-32 0,0 0 7 16,0 0-57-16,-47-8-22 0,19 4-29 0,-5 1-20 16,-7 2 21-16,-1 0-16 0,-3 2 10 15,-1 3-25-15,-12 5 10 0,3 4-18 16,3 2 15-16,3 5 1 0,6 7-14 0,5-1-24 16,6 2 17-16,8-1-34 0,8-2 70 15,4-4-62-15,6 2 3 0,4-6 8 0,5 0-31 16,3-3-31-16,6-1 26 0,3-6-11 0,5-2-22 15,1-5 66-15,8-3-54 0,5-6-25 16,11-7 20-16,0-7-18 0,0-2 0 0,-1-2 6 16,0-4-4-16,-3-1 4 0,-1 1-34 0,-2 2 49 15,-4-1-47-15,-3 2 26 0,-6 5-10 16,-5 3 18-16,-3 1-10 0,-4 2 5 16,-1 3 0-16,-2 2-19 0,-5 3-6 15,-2 4 1-15,-4 5-1 0,0 0-9 0,0 0 31 16,0 0 13-16,-32 40-30 0,16-14 14 0,-8 11-4 15,0 3-11-15,3 3 1 0,1-3 32 16,0 2 1-16,8-7-39 0,-1-5 16 0,6-1-32 16,3-4-12-16,2-4-22 0,2-2-55 0,5-3-33 15,2-3-118-15,1-5-179 0,5-4-550 16,3-4 110-16,5-2 120 0,5-5 53 0,7-5 40 16,12-9 145-16,0-4-38 0,-2 0 84 15</inkml:trace>
  <inkml:trace contextRef="#ctx0" brushRef="#br0" timeOffset="184847.7">10184 12943 1151 0,'0'0'461'0,"0"0"8"0,-29 15-11 16,17-4-31-16,-3 0-4 0,-1 5-19 0,0 0-30 16,1 1-11-16,-4 4-25 0,2 3-3 15,1 0-22-15,1 2-24 0,1 0-38 0,3 1-8 16,1 0-26-16,3-3-4 0,1-2 2 0,4 0-49 15,2-1-10-15,3-2 11 16,4 4-24-16,2-1-35 0,3-4-11 0,4 0-33 16,4-3-21-16,0-4-73 0,2-1-73 0,5-4-30 15,-1-4-84-15,-2-4-60 0,3-1-91 16,-2-6-254-16,5-2-364 0,-2-1 93 0,-1-3 87 16,0 2 58-16,-2-2 106 0,-2-2 53 0,-3 4 118 15,-4-4-8-15,-3 3 31 0</inkml:trace>
  <inkml:trace contextRef="#ctx0" brushRef="#br0" timeOffset="184988.26">10442 13171 1149 0,'-14'2'463'0,"14"-2"-23"16,-28 7-20-16,8-2-26 0,-5 1-25 0,-6 3-59 15,-6-2-34-15,-1-2-25 16,-5 2-23-16,2-2-36 0,-1-1-51 0,-3-3-75 16,1 0-63-16,2-2-78 0,-1-3-76 0,3 1-122 15,4-3-134-15,1-1-351 0,7-1 69 16,9 3 98-16,3-2 10 0,6 0 128 0,5 0-3 15</inkml:trace>
  <inkml:trace contextRef="#ctx0" brushRef="#br0" timeOffset="186749.85">12068 12527 1167 0,'0'0'458'0,"-6"20"3"16,-1-5-39-16,2 2-38 0,-3 4-36 0,1 2-23 15,0 2-33-15,-2 5-3 0,2 2-25 16,-2 2-54-16,3 1-11 0,-2 0-12 16,2 13-31-16,-1-9-92 0,3-3-66 0,2-7-106 15,0-2-127-15,-3 8-177 0,5-13-392 16,7-6 57-16,-3 0 50 0,5-8 114 0,-2-1 48 0,7-4 54 15,-14-3 4-15</inkml:trace>
  <inkml:trace contextRef="#ctx0" brushRef="#br0" timeOffset="186937.37">12285 12925 1348 0,'12'-4'543'0,"-4"-1"0"0,-1 1-31 16,-7 4-67-16,0 0-38 0,10-4-43 16,-10 4-29-16,0 0-20 0,0 0-6 0,0 0-37 15,-47-5-50-15,25 3-17 0,-5-1-10 16,-1-1-19-16,-3 0-37 0,-5-1-37 0,0 0-20 15,-1-1-59-15,0-1-49 16,2 0-63-16,5 1-75 0,3 0-61 0,-1-2-198 0,7 2-475 16,3 0 71-16,9 1 82 0,3-1 87 15,6 6 26-15,0 0 64 0,0 0 61 0,31-19 54 0</inkml:trace>
  <inkml:trace contextRef="#ctx0" brushRef="#br0" timeOffset="187267.25">13243 12166 1200 0,'0'0'448'0,"0"0"-21"16,0 0-27-16,-29 18-24 0,22-9-7 0,-4 1-39 16,2 1-23-16,2 4-15 0,-3 3-6 0,2 2-22 15,1 2-13-15,-1 6-5 0,1 5-42 16,0 4-17-16,4 0-2 0,-1 17-24 16,2 2-25-16,0 0-86 0,2 0-88 0,0-2-56 15,0-10-86-15,0-5-140 0,0-3-174 0,6-9-366 16,-3-4 62-16,6-2 73 0,2-4 93 0,5-3 43 15,-3-5 67-15,0-2 72 0</inkml:trace>
  <inkml:trace contextRef="#ctx0" brushRef="#br0" timeOffset="187453.99">13508 12924 1433 0,'0'0'440'0,"14"4"-30"0,-14-4-54 16,0 0 4-16,0 0-47 0,0 0-24 15,0 0-10-15,0 0-15 0,-50 7-14 0,28-7-14 16,-9-1-31-16,-3 0-11 0,-9 0-27 31,-2-1-9-31,-4 2-37 0,-16 3 4 0,12-2-43 16,-9 0-26-16,1 3-43 0,12 0-56 0,4 0-83 15,5 0-89-15,-3 2-184 0,5-1-474 16,2 2 62-16,11 1 79 0,1-1 74 0,5 3 43 16,6-3 75-16,1 4 77 0</inkml:trace>
  <inkml:trace contextRef="#ctx0" brushRef="#br0" timeOffset="187766.67">12832 13140 1361 0,'7'17'433'0,"-7"-8"-34"0,0-9-12 0,-11 27-19 16,-3-10-25-16,-3 6-25 0,-2-1-34 0,-10 8-13 15,-2-1-23-15,-3 1-33 0,2-1-7 16,-1-1-34-16,0 1 8 0,8-8-26 0,2 0-10 15,0-4-29-15,6-2 22 16,0-1-17-16,2-2 4 0,3-2 4 0,2 0 16 16,1-3 21-16,2-2 22 0,0 2 8 0,7-7-43 15,0 0-39-15,0 0 0 0,14 14 21 16,-1-12-26-16,-13-2-5 0,31 0 0 0,-8 0-36 16,2-1-18-16,0 0-43 0,6 0-57 0,1-2-61 15,-1 0-54-15,0 1-48 0,1-1-60 16,-1-3-91-16,-1-2-144 0,3 1-120 0,-5 0-289 15,5-2 91-15,-1 1 65 0,3 1 77 16,-3 0 63-16,-1-4 147 0,-2 6-34 0,1-4 39 16</inkml:trace>
  <inkml:trace contextRef="#ctx0" brushRef="#br0" timeOffset="188034.5">13461 13333 1110 0,'0'0'413'0,"11"-5"-24"0,-11 5-46 16,0 0 10-16,0 0-5 0,0 0-15 0,0 0-29 15,-26-19 19-15,12 15-24 0,1 2 3 0,-6 0-33 16,2 2-5-16,-2 2 2 0,-3 3 23 16,4 1-28-16,-4 2-30 0,1 2-4 0,4 1-29 15,1 1 14-15,0 4-20 0,4-2-54 16,2 1 8-16,5-1-8 0,1 0-22 0,2-1-22 16,4 0-35-16,2-1-13 0,1 1-10 15,5-2-67-15,0-1 52 0,1-1-101 16,2-2-19-16,5 0-32 0,-5-2 3 0,4-1-46 0,-2-3-82 15,-1-1-118-15,1 0-163 0,3-4-397 0,-4-1 66 16,10-3 72-16,-5 2 107 0,2-4 62 16,0-2 46-16,-2-1 43 0,2-5 88 0,0-2 30 15</inkml:trace>
  <inkml:trace contextRef="#ctx0" brushRef="#br0" timeOffset="190752.42">14564 12625 998 0,'0'0'327'15,"0"0"-32"-15,0 0-21 0,0 0 15 16,-5-8-72-16,5 8 4 0,0 0-32 16,0 0-12-16,0 0 17 15,0 0-40-15,0 0 25 0,0 0-36 0,0 0 13 0,0 0-5 16,0 0 26-16,0 0 2 0,0 0-43 0,0 0 0 15,0 0 12-15,0 0-10 0,0 0-15 0,0 0 8 16,0 0 27-16,0 0-42 0,0 0-24 16,0 0 8-16,0 0-42 0,0 0-1 15,0 0 42-15,0 0-45 0,0 0-14 0,0 0 2 16,0 0 11-16,0 0-1 0,0 0 33 16,0 0-3-16,0 0 25 0,-14 17-43 0,14-17-3 15,-8 10 34-15,2-4-39 16,1 2 26-16,-1 0-28 0,-2 1 33 15,3 3-10-15,-3 1-18 0,0-1 7 0,0 0 4 16,1 2-14-16,-2 1 18 0,0-1-41 16,0 3 13-16,1-1-12 0,-1 0 27 0,1 0-5 15,1-1-12-15,-1-2 2 0,3 0 8 0,-2-2-3 16,3-1 0-16,-1-1 16 0,1 0-11 16,0-2-5-16,4-7 44 0,-4 13-26 0,4-13 13 15,-3 12-15-15,3-12-67 0,0 0 0 0,4 18 0 16,-4-18 0-16,7 10 0 0,-7-10 0 15,11 7 0-15,-11-7 0 0,16 8 0 0,-10-5 0 16,-6-3 0-16,15 6 0 0,-15-6 0 16,13 4 0-16,-3-1 0 0,-10-3 0 0,15 4 0 0,-15-4 0 0,15 2 0 15,-15-2 0-15,14 3 0 0,-14-3 0 16,15 0 0-16,-15 0 0 0,16 2 0 16,-16-2 0-16,17 0 0 0,-17 0 0 0,17-2 0 15,-17 2 0-15,19-2 0 0,-7 1 0 16,-3-1 0-16,-9 2 0 0,20-4 0 0,-10 1 0 15,-10 3 0-15,18-3 0 0,-7-1 0 0,-11 4 0 16,18-4 0-16,-9 3 0 0,-9 1 0 16,18-4 0-16,-18 4 0 0,13-4-18 0,-13 4-103 15,11-3-7-15,-11 3-23 16,0 0 16-16,17-3-42 16,-17 3 36-16,0 0-43 0,10-1-29 0,-10 1-30 0,0 0-41 15,0 0-92-15,0 0-98 0,0 0-465 0,14-1 71 16,-14 1 72-16,0 0 87 0,0 0 62 15,13-3 63-15,-13 3 85 0,0 0 35 0</inkml:trace>
  <inkml:trace contextRef="#ctx0" brushRef="#br0" timeOffset="191736.47">15042 12510 857 0,'12'5'233'16,"-12"-5"-28"-16,10 4-8 0,-10-4-15 0,0 0-21 15,5 8 3-15,-5-8 22 0,0 0 22 0,0 0-11 16,0 0 31-16,-27 13 0 0,12-7 4 15,-6-4 4-15,-8 3-18 0,0-3-1 0,-9 3-10 16,0-1-20-16,-3-1 8 0,-4 2-42 0,-9 2 29 16,7-3-59-1,7-2-10-15,-1 3-19 0,1-1-35 16,8-1-8-16,1 0-51 0,2 1-38 0,0-1-59 0,6-1-90 16,4 1-31-16,-2-1-166 0,7 0-350 15,5 4-34-15,9-6 66 0,-7 8 83 0,7-8 61 16,0 0 26-16,0 0 91 0</inkml:trace>
  <inkml:trace contextRef="#ctx0" brushRef="#br0" timeOffset="192038.1">14899 12798 1172 0,'7'3'573'0,"-7"-3"-71"0,11 9-36 0,-11-9-8 16,7 9-64-16,-7-9-28 0,0 0-38 0,-14 16 5 15,3-8-26-15,-5-1-21 0,0 1-45 16,-6-1-8-16,-3 1-10 0,2-2-39 0,-3 0-15 16,-1-2-13-16,-1 1-31 0,-1-1-22 15,0-2-26-15,0 1-31 0,2-2-26 0,2 0-40 16,1 1-6-16,1-1-97 0,0 0-20 15,1 2-34-15,4-3-53 0,2 0-95 0,1 0-51 0,1 2-111 16,14-2-306-16,-17-2 17 0,17 2 65 0,0 0 109 16,0 0 29-16,0 0 71 0,0 0 49 0,0 0 36 15</inkml:trace>
  <inkml:trace contextRef="#ctx0" brushRef="#br0" timeOffset="192981.53">15150 12819 1110 0,'0'0'453'15,"0"0"-30"-15,0 0-32 0,0 0-32 16,0 0-3-16,-18 35-21 0,7-18-13 0,-5 2-22 16,0 3-3-16,0 1-26 0,-3 1-23 15,4 1 16-15,-1-1-3 0,1 0 11 0,3-5-42 16,1 1 0-16,0-2 16 16,1-3-8-16,4-1 21 0,-2 0-3 0,2-2-29 15,3-2 14-15,1-2-75 0,2-8-7 16,0 0-3-16,8 20-48 0,0-15-95 0,3-3-13 15,-11-2 0-15,27 1 0 16,-7-2 0-16,1 1 0 0,5-1 0 0,-1 1 0 16,6 1 0-16,-1 0 0 0,2 0 0 0,-2 2 0 15,-2 0-128-15,-5-2-59 0,0 2-59 16,-2 0-33-16,0 1-72 0,-5-5-202 0,-1 2-107 16,1 1-290-16,-1-2 108 0,-15 0 85 0,27 0 60 15,-13 0 70-15,2-2 54 0,-1-3-3 16,-3 2 148-16</inkml:trace>
  <inkml:trace contextRef="#ctx0" brushRef="#br0" timeOffset="194868.48">16739 12727 1228 0,'0'0'474'0,"0"0"-37"0,0 0-37 0,0 0-42 16,0 0-25-16,0 0-31 0,0 0-3 0,39-11-38 0,-26 7-46 0,4 0-2 15,2 0-16-15,2 0 8 0,7 1-41 0,0 0-34 16,2 0-17-16,1 2-52 0,3 1-35 16,-1 0-42-16,1 0-35 0,0 1-66 0,-2-1-145 15,-1 2-160-15,2-1-394 0,-5 2 96 16,0 0 9-16,-2 1 91 0,-5 1 67 0,-4-2 108 15,-2 2 5-15</inkml:trace>
  <inkml:trace contextRef="#ctx0" brushRef="#br0" timeOffset="195105.63">16964 12865 1366 0,'0'0'671'0,"-6"8"-41"0,6-8-6 0,0 0-38 16,0 0-61-16,0 0-51 0,0 0-29 15,20 10-51-15,-20-10-43 0,24 1-41 16,-7-1-29-16,1 1-45 0,3 1-3 0,3-1-87 16,3 1 7-16,2-1-58 0,0 2 2 15,3 1-41-15,-4 1-30 0,0 0-39 0,-1-1-53 16,-2 3-29-16,-2-1-61 0,-3-1-69 16,-2-1-152-16,0 1-229 0,-3-3-416 0,-1 1 103 15,3-3 75-15,4-1 86 16,-4-1 116-16,3-2 48 0,5-4 15 15,-4 0 106-15</inkml:trace>
  <inkml:trace contextRef="#ctx0" brushRef="#br0" timeOffset="195717.59">18430 12111 1026 0,'4'-10'438'0,"-4"10"-75"16,0 0 6-16,0 0 2 0,0 0-20 15,0 0 15-15,0 0 15 16,0 0 5-16,0 0-2 0,0 0 3 0,0 0-1 15,-11 35 1-15,5-13-36 0,0 3 48 16,2 7-59-16,-1 3-63 0,-3 15-8 0,4 1 2 16,-2 2-41-16,1 1-27 0,0 0-93 0,-1 1-92 15,1 0-121-15,2-13-84 0,-1-5-97 16,0-5-192-16,2-5-494 0,2-2-46 0,5-6 110 16,0-2 102-16,4-5 74 0,2-2 21 15,2-3 108-15,2-7 48 0,0 0 72 0</inkml:trace>
  <inkml:trace contextRef="#ctx0" brushRef="#br0" timeOffset="195932.23">18906 12771 1791 0,'11'2'620'0,"-1"0"-78"0,-10-2-55 15,7 7-50-15,-7-7-1 0,0 0-50 0,-25 11 8 16,4-8-58-16,-8 1 1 0,-3-1-55 0,-9-1-11 16,-2 1-45-16,-19-2 9 0,7 0-71 15,-7 1 0-15,-2-2-36 0,2 0-49 16,8 0-43-16,8 3-34 0,-15 1-37 0,10-1-91 15,6 0-45-15,2 2-131 0,-13 0-205 16,12 1-486-16,11-3 117 0,8 1 93 0,5-2 20 16,7 1 126-16,4-1 79 0,9-2 54 15,-10 4 25-15,10-4 67 16</inkml:trace>
  <inkml:trace contextRef="#ctx0" brushRef="#br0" timeOffset="196714.3">17928 13223 1054 0,'0'0'389'0,"0"0"-7"0,0 0-37 0,0 0 19 16,0 0-60-16,0 0-25 0,0 0-20 16,0 0 9-16,0 0 17 0,0 0-22 0,6 27-17 15,-6-27 7-15,0 0 1 0,-11 23-21 16,9-12 12 0,-3 1-30-16,1-1 13 0,-3 4-28 0,2 0-16 0,-3-1 6 15,3 3-57-15,-5 0 41 0,0 1-36 16,1 1-23-16,1-2-17 0,-5 2-4 0,5-4 24 0,-1-3-18 15,0 3-23-15,0-3-31 0,2-3 2 0,1-1 3 16,-1 1-33-16,2-1 18 0,0-1 3 16,5-7-1-16,-8 9 31 0,8-9-10 15,-6 11 0-15,6-11 41 0,0 0-11 0,0 0-45 16,0 0-36-16,14 12-8 0,-14-12 0 16,26 3 0-16,-9-4 0 15,5 1 0-15,7-3 0 0,2 2 0 0,1 0 0 16,2-1 0-16,0 2 0 0,0 0 0 15,1 2 0-15,-1 0 0 0,-3-1 0 0,0 1 0 16,-8-1 0-16,-2 0 0 0,0-1 0 16,-5 1-264-16,-2-2-102 0,-3 0-41 0,2-3-90 15,-13 4-132-15,11-8-383 0,-11 8 78 0,10-4 107 16,-10 4 77-16,13-8 123 0,-13 8 77 16,11-5 5-16,-11 5 48 0</inkml:trace>
  <inkml:trace contextRef="#ctx0" brushRef="#br0" timeOffset="197136.06">18873 13183 1220 0,'0'0'392'0,"0"0"-51"16,-22-10-21-16,9 9-3 15,-2 2-36-15,-7-1-27 0,1 4-24 0,-4-1-20 16,-2 4 23-16,-1 0-41 0,-2 3 0 0,0 4 8 15,1 0-13-15,0 0-24 0,5 2-6 16,-1 2-6-16,4 2 5 0,6-4-26 0,0 2-9 16,5-1-1-16,0 3-33 0,7-4-10 15,2 0-11-15,2 2 6 0,5-1-31 0,4-1-27 16,1 2-5-16,6-2-36 0,7 0 13 16,3 1-35-16,3-5-17 0,2-1-24 15,2-1-10-15,-3 0-43 0,-4-2-39 16,-1-4-87-16,-4-1-112 0,-2 1-167 0,-2-2-238 15,3 0 47-15,-1-1 117 0,0-1 28 16,1-1 64-16,0-2 59 0</inkml:trace>
  <inkml:trace contextRef="#ctx0" brushRef="#br0" timeOffset="197918.05">19843 12566 1185 0,'0'0'435'0,"0"0"13"0,0 0-16 16,0 0-17-16,0 0-16 0,0 0 3 15,0 0 5-15,-8 32-10 0,5-20 15 0,0 1-36 16,0 4 13-16,-1 1-58 0,-2 4-14 0,3 2-53 16,-1 1-8-16,1 0-11 0,2 1 14 15,1 1-116-15,-2-1-79 0,4-1-107 16,-1 0-111-16,2-3-84 0,1-3-108 0,3-5-219 15,2-4-457-15,2-1 106 0,2-4 71 0,5-5 129 16,3 0 22-16,8-7 87 0,3-1 29 0,12-10 86 16</inkml:trace>
  <inkml:trace contextRef="#ctx0" brushRef="#br0" timeOffset="198089.18">20421 12639 1528 0,'4'-7'432'0,"-4"7"14"0,-4-13-4 0,4 13 1 16,-14-9-31-16,1 6-28 0,-4-1-10 15,-2-1-64-15,-5 3 7 0,-5-3-46 16,0 3-17-16,-8-2-37 0,-1 1-37 0,-1 0-11 16,-4-1-41-16,-1 2-62 0,-16-2-61 0,-2 2-15 15,10 1-115-15,7 1-67 0,-18-2-197 16,13 2-182-16,7 2-364 0,2 3 104 0,5-2 98 16,7 3 114-16,1-1-6 15,7 1 70-15,2 1 41 0</inkml:trace>
  <inkml:trace contextRef="#ctx0" brushRef="#br0" timeOffset="198317.84">20144 12932 1732 0,'28'6'556'0,"-5"-3"-24"0,-7 2-68 16,-2-1-29-16,-6-4-59 0,-8 0-46 0,0 0-38 15,0 0-39-15,0 0-7 0,-37 7-26 16,5-6-25-16,-10 0-26 0,-22 0-21 0,-3 1 7 15,0 0-31-15,-3-1-57 0,4 0-11 16,-2 2-79-16,3 1-46 0,3-2-59 0,8 0-67 0,10 0-96 0,2-2-121 16,9-1-93-16,6 0-380 0,6 1 109 15,8-2 146-15,5 1-15 0,8 1 87 0,0 0 59 16,0 0 31-16</inkml:trace>
  <inkml:trace contextRef="#ctx0" brushRef="#br0" timeOffset="198667.83">20783 12801 1259 0,'6'4'427'0,"-6"-4"8"16,0 0-56-16,0 0-33 0,-33 23-39 0,12-14-5 0,-10 0-25 16,-2 0-32-16,-2 0 4 0,0 1-6 0,-13 5-5 15,1 0-8-15,9-3-17 0,7 1-11 16,-1-2-18-16,3 2 21 0,6-4-11 0,1 2-2 15,3-1 31-15,4-3 18 0,2 3 27 16,3-2-76-16,6-1-7 0,4-7-21 0,1 13-11 16,-1-13 8-16,20 12-7 0,-4-5-49 0,6 1 36 15,4 1-64-15,0-1-77 0,4 3 0 16,-2 0 0-16,-1 2 0 0,-7-2 0 0,-3 1 0 16,-6 4 0-16,-5-3 0 15,-6 1 0-15,-6 2 0 0,-4 3 0 16,-9 1 0-16,-5-1-77 0,-2-4-56 0,-4 1-57 15,-15 2 1-15,6-6-118 0,0-6-136 16,0-1-474-16,1-2-94 0,7-3 115 0,3-3 106 16,4 2 60-16,6-3 75 0,3-3 133 0,4 0-31 15,2-5 54-15</inkml:trace>
  <inkml:trace contextRef="#ctx0" brushRef="#br0" timeOffset="-206728.62">3980 14789 1507 0,'34'-6'520'0,"-4"-1"-19"0,-4 0-4 0,-6 2-62 16,-3-1-20-16,0 0-6 0,-3 1-73 15,-3-1-6-15,-3 2-38 0,-8 4 2 0,4-9-33 16,-4 9-10-16,0 0-23 0,-28-15-21 0,8 9-30 15,-10 4-31-15,-11-3 7 0,-4 3-35 16,-16 0 0-16,-6 2 5 0,0 1-44 0,-2 0-7 16,-2 5-13-16,1-2-39 0,2-2 0 0,2 4-9 15,7-2 7-15,12 0-13 0,10 0-8 16,6 0 11-16,4 1-8 0,8-1 5 0,5 2 26 16,7 1-6-16,7-7-22 0,4 12 63 15,9-1-27-15,8 1 7 0,10 3 18 0,18 4-10 16,11 3 15-16,17 3-39 0,-2 2 47 0,-4 1-23 15,-16-5-33-15,-4 2-21 0,-6 0 0 16,-4 2 0-16,-8-1 0 0,-13-3 0 0,-6-3 0 16,-9-1 0-16,-2 0 0 0,-4 0 0 15,-5 2 0-15,-5 0 0 0,-6 2 0 0,-4-2 0 16,-2-1 0-16,-14 5 0 0,6-8 0 0,3-4 0 16,-4-4 0-16,2-3 0 0,-7 0 0 15,5-3-21-15,-2-5-186 0,1 0-47 0,-4-5-89 16,0-2-82-16,8 7-176 0,-1-11-426 15,9 3 98-15,7 1 82 0,7-1 84 0,5 1 80 16,2 9 66-16,22-22 90 0,-1 10 25 0</inkml:trace>
  <inkml:trace contextRef="#ctx0" brushRef="#br0" timeOffset="-206320.61">4900 15058 1356 0,'0'0'625'0,"0"0"-39"15,-14 0 8-15,14 0-26 16,0 0 5-16,0 0-50 0,0 0-58 0,0 0-55 16,0 0-39-16,0 0-25 0,44 0-65 15,-26 0-53-15,5 0-59 0,7-1-74 0,2 2-39 16,3-1-79-16,0 1-36 0,5 0-31 0,0 2-104 15,-6-2-77-15,-3 0-134 0,-1 2-153 16,-2 0-425-16,-7 1 126 0,-1 2 63 0,-3 0 88 16,-3 0 63-16,-7 2 67 0,-1-1 64 15,-6-7 47-15</inkml:trace>
  <inkml:trace contextRef="#ctx0" brushRef="#br0" timeOffset="-206115.68">4702 15329 1244 0,'-3'7'552'0,"3"-7"-1"0,2 9-29 0,-2-9-64 16,0 0-13-16,20 13-38 0,-9-9-10 0,2-1-38 16,3-2-45-16,0-1-24 15,5 2-45-15,-1 0 19 0,4 0-77 0,4-1-31 16,4 2-48-16,-1 1-44 0,8 0-72 16,1 1-28-16,1-1-61 0,-3 2-41 0,1-1-60 15,-3-1-88-15,-8 0-157 0,3 0-82 0,-4 4-309 16,4 4 35-16,0 0 123 15,0 2 39-15,-1 2 112 0,-2-3 34 0,4 1 25 0</inkml:trace>
  <inkml:trace contextRef="#ctx0" brushRef="#br0" timeOffset="-204329.88">6521 15008 1709 0,'0'0'643'0,"0"0"-52"0,0 0-30 16,28 18-24-16,-28-18-7 0,19 5-61 15,-8-4-16-15,3 1-41 0,0 0-5 16,2 0-85-16,7-1 16 0,-2 1-67 0,4-2-4 16,7 0-60-16,0-2 34 0,2 2-47 0,4 2-155 31,3-2-39-31,2-2 0 0,0 4 0 15,0-2 0-15,0 0-18 0,-2 0-210 0,-1-2-105 16,-6 0-174-16,0 1-274 0,7-2-201 16,-7 1 60-16,5-2 121 0,1-2 107 0,-1-2 54 15,11-5 80-15,-1-5-1 0,1-5 29 0,-6-2 91 16</inkml:trace>
  <inkml:trace contextRef="#ctx0" brushRef="#br0" timeOffset="-204095.16">8041 14366 1817 0,'0'0'599'0,"15"29"-21"0,-19-11-55 15,0 5-27-15,-2 1-51 0,-4 7-27 0,-1 2-47 16,-5 11-33-16,0 1-41 0,-3 1-46 0,2 1-19 16,2-1-9-16,-4-2-44 0,2-3-35 15,6-9-62-15,1-4-93 0,1-5-96 0,4-6-77 16,-1-4-239-16,6-3-603 0,0-10 91 15,9 10 91-15,-9-10 114 0,0 0 29 0,31-13 107 16,-17-4 28-16,0-2 49 0</inkml:trace>
  <inkml:trace contextRef="#ctx0" brushRef="#br0" timeOffset="-203704.32">7835 14429 1430 0,'-2'-10'674'0,"2"10"-32"0,0 0-25 16,16-6-28-16,-5 4-113 0,4-2-3 15,3-2-50-15,5 0-37 0,4-1-5 0,6-3-45 16,18-4-39-16,1 0-57 0,3 1-19 0,3-1-1 16,1 2-49-16,2 2-17 0,-6 0-3 15,-11 6-23-15,-8 0-26 0,-7 1-22 16,-3 2-80-16,-4 2 0 0,-5 1 0 0,0 2 0 16,-5 0 0-16,-4 4 0 0,-4 1 0 15,-4-9 0-15,-8 23 0 0,-4-6 0 0,-10 2 0 16,-2-1 0-16,-16 7 0 0,1-1 0 15,-3-2 0-15,2-3 0 0,6 0 0 0,6-4 0 16,-1 0 0-16,6-4 0 0,2 0 0 0,2 1 0 16,4-3 0-16,1 1 0 0,3 3 0 15,2-4 0-15,7 1 0 0,2 1 0 0,0-11 0 16,10 24 0-16,2-12 0 0,7 2 0 0,0 0 0 16,4 1 0-16,3 0 0 15,0 0 0-15,0 0 0 0,-4-1 0 0,3 0 0 0,-6-1 0 16,-1 0 0-16,0-3 0 0,-6-1 0 15,1-1 0-15,-3-1 0 0,0-2-448 16,-2-2-282-16,-8-3-368 0,12 4 92 0,-12-4 118 16,19-4 122-16,-9 1 1 0,3-2 110 15,-3-2 61-15,1 3 77 0,3-3 33 0</inkml:trace>
  <inkml:trace contextRef="#ctx0" brushRef="#br0" timeOffset="-203516.04">8636 14701 1218 0,'0'0'596'0,"0"0"-25"15,0 38 2-15,-1-23-63 0,-2 4 27 0,1 1-96 16,1 2-34-16,-1 1-36 0,0 1 3 16,-1 0-62-16,0-4-33 0,1-1-69 15,2-3-54-15,0 0-36 0,2-4-115 0,-1 0-82 16,-1-12-130-16,6 9-136 0,-6-9-166 0,0 0-446 16,27-11 123-16,-13-3 59 0,7-4 74 15,0-3 47-15,3 1 71 0,6-12 74 0,-1-1 23 16</inkml:trace>
  <inkml:trace contextRef="#ctx0" brushRef="#br0" timeOffset="-203327.85">9129 14348 1515 0,'0'0'496'0,"0"0"-22"16,19 16-31-16,-18-5-29 0,-1 4-30 15,-1 4-15-15,-4 0-29 0,2 4-25 16,-1 2-20-16,0 2-78 0,-3 4-7 15,1 3-15-15,1-1-34 0,-4 16-72 0,2-9-71 16,0-6-89-16,1 3-98 0,4-5-161 0,-1-5-141 16,4-7-348-16,3-1 56 0,4-5 51 15,3-3 85-15,3-4 36 0,4-5 120 0,1-3 2 16,3-5 44-16</inkml:trace>
  <inkml:trace contextRef="#ctx0" brushRef="#br0" timeOffset="-203155.99">9391 14668 1031 0,'0'0'415'0,"0"0"-31"0,-9-11 33 0,9 11-77 16,-18 0-32-16,4 0-17 0,-3 1-17 16,-1-1-56-16,0-1-29 0,-3-1 6 15,-1 1-72-15,2-1-70 0,-6-3-73 0,5-1-152 16,1 5-199-16,-1-6-299 0,4-2 1 16,7 0 91-16,5 1 66 0,2-1 23 0,3 9 80 15</inkml:trace>
  <inkml:trace contextRef="#ctx0" brushRef="#br0" timeOffset="-202950.96">9672 14355 1520 0,'1'32'589'0,"-1"0"-49"16,0-3-15-16,-2 2-72 0,-1 2-39 15,-3 2-43-15,2 2-38 0,-4 12-41 16,0 1-18-16,1-10-69 0,1-5-100 0,0-4-44 15,0-5-99-15,3-4-26 0,-1-5-190 0,1-7-214 16,2-3-413-16,1-7 70 0,0 0 122 0,0 0 39 16,0 0 46-16,23-26 87 15,-17 7-3-15</inkml:trace>
  <inkml:trace contextRef="#ctx0" brushRef="#br0" timeOffset="-202606.14">9617 14442 1233 0,'4'-10'558'0,"2"1"0"0,1 1-25 16,0 4-1-16,-7 4-58 0,18-11-14 15,-6 8-37-15,-1-1-21 0,4 1-24 0,0-1-60 16,3 2-24-16,2-1-28 0,0 1-35 0,1 1-6 16,1 1-41-16,1 0 16 0,0 3-26 15,-2-2-18-15,-3 1-18 0,1 2-45 16,-5 2-12-16,-3 3-11 0,-4 0 4 0,-4 2-2 0,-3-11-19 16,-6 27-42-16,-2-13-11 15,-6 1 0-15,-2 1 0 0,-2 1 0 0,1-2 0 16,-6 2 0-16,6-3 0 0,0-1 0 0,2 0 0 15,2-1 0-15,-1-3 0 0,2 0 0 16,4-3 0-16,0 3 0 0,1-1 0 0,4 0 0 16,3-8 0-16,1 16 0 0,-1-16 0 15,13 18 0-15,-3-8 0 0,4-2 0 0,3 1 0 16,4 1 0-16,0 0 0 0,3 0 0 0,2-2 0 16,-1 0 0-16,0-1 0 0,-5 0-221 15,0 0-211-15,-4-2-165 0,-2-1-322 0,-3-2-71 16,0 1 140-16,-11-3 46 0,14 0 131 15,-14 0 23-15,0 0 38 0,8-9 82 0,-8 9 90 16,0 0 43-16</inkml:trace>
  <inkml:trace contextRef="#ctx0" brushRef="#br0" timeOffset="-202307.32">9958 14668 977 0,'0'0'479'0,"0"0"12"0,22-3 9 0,-22 3-40 16,27 8-27-16,-13-1 12 0,4-1-58 15,2-1-26-15,2 2-21 0,0 2-53 0,1-2-13 16,-2 0-18-16,2 1-18 0,-4-1-39 15,-3-2-25-15,-1 2-2 0,0 2-24 0,-4 0-7 16,-4 0-31-16,-3 0 3 0,-2 2-26 0,-2-11 5 16,-3 21-2-16,-3-11-37 15,-1 3-4-15,-3-2 5 0,0 2 7 0,0-2-7 16,1 1-3-16,0-1-18 0,2-1 39 0,0-1-3 16,0 0 0-16,1 2 6 0,2-1 12 15,2-1-52-15,2-9 27 0,3 19-34 0,2-10-5 0,2-2-25 16,7 3-24-16,0-4-53 0,6-1-8 15,1 0-31-15,3-2-5 0,3 3-33 0,0-4-23 16,-6 2 35-16,1-1-55 0,-5 1-57 0,0 1-98 16,-8 0-111-16,-3 2-91 0,-6-7-324 15,0 0 76-15,-18 24 77 0,-1-13 49 16,-11 3 56-16,-19-2 117 0,-10 3-17 0,-11-5 79 16</inkml:trace>
  <inkml:trace contextRef="#ctx0" brushRef="#br0" timeOffset="-202019.16">7856 15406 1778 0,'0'0'587'0,"0"0"-29"0,0 0-36 0,41 1 18 16,-19-2-49-16,14-5-4 0,7 1-42 0,21-3-81 15,5-2 2-15,19-1-26 0,5 4-17 16,0 0-62-16,2 0-44 0,3 5 3 0,2 1-15 15,3 3-5-15,2 3-70 0,-1 0-9 16,-3 3-85-16,-2 3-36 0,-4 2 0 0,-6-3 0 16,-20 0 0-16,-4-1 0 0,-7 5-13 0,-6-4-149 15,-12-1-73-15,-11-2-54 0,-5-1-54 16,-5-1-151-16,-4 4-72 0,-6-4-386 0,-1 1 87 16,-1 0 71-16,-1 3 121 0,-3 1 28 0,1 1 46 15,-4-11 33-15,0 21 65 0,-3-9 60 16</inkml:trace>
  <inkml:trace contextRef="#ctx0" brushRef="#br0" timeOffset="-200839.49">8725 15761 614 0,'0'0'297'0,"0"0"15"0,0 0-7 0,0 0 38 15,0 0 20-15,0 0-22 0,0 0 12 0,-9-4-20 16,9 4-13-16,0 0-26 0,0 0 16 16,0 0-29-16,33-8-43 0,-19 5-30 15,0 0 14-15,4 1-22 0,3-1-44 0,0 2 8 16,3 1-23-16,1 0 10 0,4 2-39 16,-6 0 1-16,0 0-26 0,-2 2 8 0,-4 1-11 15,-1 1-12-15,-8 2 12 0,-4 0-38 0,-4-8 13 16,-7 24 3-16,-1-10-21 0,-8 3 10 15,-5 1 3-15,-3 1-29 0,-3 1-7 0,-11 3 23 16,-7 2-41-16,1 0 31 0,-1-2-31 16,11-5-8-16,-4 4 36 0,8-5-20 0,6-4 15 15,4 0 18-15,6-5 13 0,3 2 43 0,0 0-31 16,5-1 9-16,4-2-4 0,2-7 4 16,0 0-19-16,19 21-10 0,-4-17-13 0,5 2 8 15,7-1-43-15,2-1-32 0,3-2-40 16,6 1-64-16,-3-3-72 0,6 2-82 0,2-4-143 15,-5 6-172-15,1-6-335 0,1-3 85 0,-3 0 66 16,-2-1 115-16,3 0 41 0,-1 2 42 16,-1-6 19-16,-2-1 103 0</inkml:trace>
  <inkml:trace contextRef="#ctx0" brushRef="#br0" timeOffset="-200588.54">9404 15884 1581 0,'-15'16'543'0,"0"2"-36"15,2 2 2-15,0-2-61 0,-2 1 8 0,3-1-52 16,0 2-10-16,2 0-2 16,0-1-23-16,2-1-24 0,3-2-43 0,1-1-25 15,3-3 27-15,1 0-101 0,2 1 32 0,4-1 1 16,5-1-75-16,4-3-28 0,6 2 10 0,4-3-56 16,1-2-25-16,3 0-21 0,5-4-44 0,-1 1-99 15,-2-4-26-15,1 1-64 16,-1-4-90-16,-1 1-81 0,-4-3-167 0,10 0-18 15,-14 0-445-15,-3 0 79 0,5 2 105 0,0-3 80 16,-2 0 61-16,0 0 81 0,2 0 60 16,-1 1 102-16</inkml:trace>
  <inkml:trace contextRef="#ctx0" brushRef="#br0" timeOffset="-200117.6">11361 14974 1668 0,'-4'24'597'15,"4"0"-78"-15,-3-3-45 0,1 1-34 0,1 3-7 16,1 1-67-16,-4 9-23 0,4-2-77 16,-3 3-74-16,3 2-74 0,-1 0-105 0,-1-3-116 15,2-8-176-15,2-1-166 0,2-2-415 16,1-3 100-16,6-9 22 0,1-1 109 0,5-5 68 15,-1-6 39-15,4-4 51 0</inkml:trace>
  <inkml:trace contextRef="#ctx0" brushRef="#br0" timeOffset="-199941.92">11693 15162 1389 0,'0'0'443'0,"0"0"21"16,0 0-32-16,0 0-74 0,0 0-17 0,-38 4-42 15,20 1-12-15,-3-2-36 0,-6 3-18 0,-4-2-39 16,-6 2 1-16,-3 1-159 0,-2 0-59 15,-11 0-113-15,4-4-166 0,17 3-123 0,-10 2-340 16,6 1 84-16,1 4 38 0,4-1 57 16,2 5 54-16,5-5 63 0</inkml:trace>
  <inkml:trace contextRef="#ctx0" brushRef="#br0" timeOffset="-199705.04">10758 15697 2211 0,'0'0'727'0,"0"0"-56"0,0 0-57 0,0 0-71 16,14 15-16-16,-14-15-102 0,18-1-5 15,-18 1-34-15,30-4-61 0,-8 1-20 0,-1-1-57 16,6-1-25-16,4 2 17 0,7-3-89 0,2 1-56 16,20 0-95-16,-2 1-87 0,1-3-49 15,-6 6-58-15,11 0-31 0,-10 1-49 16,-6 0-31-1,0-1-184-15,25 4-100 0,-23 2-411 0,7 1 201 16,4 2 34-16,-2 3 81 0,2 3 57 16,4 0 59-16,1-1 25 0,0 0 54 0</inkml:trace>
  <inkml:trace contextRef="#ctx0" brushRef="#br0" timeOffset="-199328.98">13009 14304 1551 0,'14'14'512'0,"-14"-14"-13"0,2 18-41 0,-2-4-13 16,-2 5-20-16,-2 3 0 0,-1 5-31 0,-2-2-33 16,0 8-41-16,1 3-25 0,-3 10-24 15,-2 1-33-15,4 5-8 0,0 1-109 0,1 0-70 16,-2 4-82-16,2 0-107 0,2 0-98 15,-1-2-222-15,1 6-154 0,6-7-306 0,7 0 104 16,7-5 74-16,-5-4 59 0,12-9 56 0,6-4 108 16,-5-9 26-16</inkml:trace>
  <inkml:trace contextRef="#ctx0" brushRef="#br0" timeOffset="-199159.6">13272 15389 1067 0,'13'-2'471'0,"-13"2"-10"16,0 0-8-16,0 0 18 0,0 0-36 0,-40-3 15 15,18 5-91-15,-8-1-24 0,-3-1-33 16,-9 1-26-16,-4-2 1 0,-17 3-44 16,-2 0-44-16,0 0-94 0,2 1-52 0,0 2-86 0,0-1-108 15,1 6-248-15,10-9-531 16,1 9 86-16,8 1 81 0,13 0 77 0,8 0 49 16,4 2 94-16,3-1 41 0</inkml:trace>
  <inkml:trace contextRef="#ctx0" brushRef="#br0" timeOffset="-198836.64">12486 15700 1366 0,'41'8'535'16,"-3"0"-10"-16,0-1-51 0,-2 0-6 15,2 1-38-15,-2 1-20 0,-4 0-83 16,-5-3 16-16,-2 2-10 0,-8-2-57 0,-3 4 3 16,-7-1-25-16,-5 1-39 0,-2-10-21 15,-9 26-20-15,-5-10 3 0,-1-1-46 0,-8 3-6 0,-4-2-17 31,-9 8-11-31,3-6-13 0,3-1-22 16,1 0 32-16,2-3-19 0,0 1-11 0,4 1 18 0,4-3-11 0,0-2 11 16,6-1 10-16,1 0 18 0,2-1-30 0,5 1-26 15,3-4-54-15,2-6 0 16,11 14 0-16,-2-8 0 0,9-3 0 0,7 4 0 16,6-3 0-16,1-2 0 0,8 1-98 15,5 1-50-15,0-1-24 0,18-1-4 0,-14 0-27 16,-6 0-37-16,2 3-24 0,-5-2-69 0,-6 0-158 15,6 0-24-15,-6-1-432 0,5 2 85 16,3 1 71-16,16 4 89 0,3-4 78 0,2 2 97 16,4 1 25-16,-2-3-13 15</inkml:trace>
  <inkml:trace contextRef="#ctx0" brushRef="#br0" timeOffset="-198011.57">13932 15592 1405 0,'10'30'558'16,"3"-3"-41"-16,-1 3-21 0,9 7-19 0,0 2-19 15,2-5-23-15,-3-4-54 0,0-4-12 16,-1-4-11-16,0-3-15 0,1-5-5 0,-2-1-69 16,0-6 18-16,1-2-60 0,-2-7-19 15,8-4-45-15,0-9 9 0,8-14-36 32,-3-8-6-32,-3-9 3 0,-6-5-10 0,4-16-33 0,-6-5 28 15,-4-3-118-15,-8-5 0 0,-4 0 0 0,-4-5 0 16,-8 1 0-16,-2 2 0 0,-3 6 0 15,-3 7 0-15,2 15 0 0,-1 3 0 0,-1 7 0 0,4 8 0 0,2 10 0 16,1 5 0-16,2 2 0 16,2 2 0-16,-1 5 0 0,3-2 0 0,-2 4 0 15,4 0 0-15,2 10 0 0,-2-11 0 16,2 11 0-16,0 0 0 0,0 0 0 0,12-11 0 16,0 10 0-16,0 0 0 0,6-2 0 0,5 1 0 15,3 1 0-15,9-1 0 0,6-2 0 0,20-1 0 16,2 1 0-16,5-1 0 0,9 0 0 15,17-2 0-15,8-3 0 0,1 2 0 0,0-1 0 16,1 7 0-16,-5-3 0 16,-16 5 0-16,17 0 0 0,1 4 0 15,-4-1 0-15,1 1 0 0,1-1 0 0,-3 0 0 16,2 2 0-16,-1-3 0 0,0 4 0 0,2-4 0 16,5 5 0-16,3-5 0 0,5 2 0 15,-2 0 0-15,1 0 0 0,-3 2 0 16,2-1 0-16,2 1 0 0,2 1 0 0,-2-2 0 15,3 5 0-15,-1-4 0 0,2-1 0 16,-4-1 0-16,-1 0 0 0,1-2 0 0,-3 1 0 16,0-3 0-16,1-2 0 0,-1 2 0 15,-2-3 0-15,-1 2 0 0,-4 0 0 0,0-2 0 16,-1 0 0-16,3-2 0 0,-4 2 0 0,-1-1-31 16,-2-2-2-16,-2 2 12 0,-18 1-28 0,-1 0 14 0,0 1-24 0,-1-1 15 15,-3 2 8-15,0 1 3 0,2 3-31 16,-4 2 38-16,1-2-30 0,-2 5 36 15,-1-1-37-15,-3 0-19 0,-7 1-6 0,0 2 13 16,-4-2-8-16,-10 1-10 0,-8-4 5 0,0 2 0 16,-6-2-8-16,-1 0 19 0,-3 0-52 15,-4-3-21-15,-3 2-94 0,0-1-46 0,-4-1-79 16,-3-2 35-16,-12 0-71 0,19 3-70 0,-19-3-355 16,12 2 105-16,-12-2 43 0,0 0 72 15,9 5 87-15,-9-5 3 16,0 0 132-16</inkml:trace>
  <inkml:trace contextRef="#ctx0" brushRef="#br0" timeOffset="-196195.97">15597 14958 1282 0,'0'0'494'0,"0"0"-54"0,0 0-20 16,-6-7-16-16,6 7-61 0,0 0 13 16,0 0-72-16,0 0 64 0,0 0-104 0,0 0-32 15,-11-1-15-15,11 1 36 0,0 0-46 0,-27 10-41 16,10-1 18-1,-6 1-34-15,-8 5-7 0,-9 7-27 0,-4 5-5 0,0 1 14 0,-3 3-31 0,3 4 18 16,-8 11-15-16,4 0-18 0,4 4-10 16,10-11 20-16,2 5 7 0,1 0 19 0,4 1 0 0,4 3-21 15,7-4-15-15,3 1-15 0,5-7 2 16,4-7 41-16,4 0-57 0,3-3 6 31,4 5-10-31,2-2-11 0,5 0-5 0,3-4-20 0,10 7 18 16,-4-8-47-16,0-4-27 0,4-4-26 15,-3-2-26-15,3-3-59 0,-2-3-114 0,2 2-214 16,-1-8-478-16,-1-4 95 0,5-2 95 16,2-2 76-16,2-2 115 15,3-5-7-15,8-4 87 0,2-6 25 0,-2-2 34 0</inkml:trace>
  <inkml:trace contextRef="#ctx0" brushRef="#br0" timeOffset="-195947.95">15795 15132 1558 0,'0'0'461'0,"0"0"-28"15,16-7-47-15,-16 7-22 16,0 0-78-16,0 0-17 0,0 0-13 16,0 0-8-16,0 0-51 0,0 0-25 15,-12 30-24-15,6-19 19 0,2 3-32 0,0 2-1 16,-2 1-9-16,2 1 11 0,1 3-6 0,0 3-7 15,0-3-26-15,2 2-25 0,1-2-34 0,1-1-27 16,1-2-96-16,1-4-138 0,0-2-283 16,1-2-413-16,-4-10 89 0,10 8 98 0,-10-8 64 15,0 0 87-15,0 0 41 0,18-18 36 0</inkml:trace>
  <inkml:trace contextRef="#ctx0" brushRef="#br0" timeOffset="-195603.32">15714 15109 1218 0,'0'0'576'0,"10"-16"-31"0,-10 16-15 15,14-6 0-15,-5 2-34 0,3 2-25 0,1-3-53 0,4 0-81 16,0 0-17-16,7-1-28 16,2 1-10-16,2-3-31 0,4-1-24 0,2 2-35 15,2-2-41-15,-5 3 13 0,-3 2-5 0,-1 1-46 16,-5 0-11-16,-2 1-12 0,-3 0-1 16,-3 2 6-16,-1 2-11 0,-13-2-30 0,13 9 18 15,-13-9-8-15,1 13-11 0,-1-13 17 16,-10 17-24-16,3-9-3 0,-5 4-17 0,0-1 5 15,-3 2-31-15,-1-2 0 16,-2 3 0-16,2-1 0 16,-1-2 0-16,2 2 0 0,2-4 0 0,2-1 0 0,2 2 0 15,1 0 0-15,2 0 0 0,2-2 0 16,1 2 0-16,3-10 0 0,0 18 0 0,0-18 0 16,4 18 0-16,2-10 0 0,1 0-11 0,1-2-375 15,1-2-167-15,2 1-251 16,5-3-207-16,-1-1 87 0,4 2 151 0,-1-3-3 0,-1 0 152 15,1-3 17-15,-1 1 49 0,-3-1 56 16,-1-1 60-16</inkml:trace>
  <inkml:trace contextRef="#ctx0" brushRef="#br0" timeOffset="-195436.89">16263 15257 883 0,'0'0'353'15,"15"-1"-13"-15,-15 1 19 0,0 0-45 16,0 0 24-16,11 6-28 16,-11-6 0-16,0 0 20 0,-1 20-2 0,1-20 10 0,-4 22-39 15,-1-10-10-15,3 5-12 0,-4-1-42 16,3 0 6-16,-1-1-26 0,1 1-36 0,2-4-33 15,1 2-21-15,0-2-79 0,0-1-97 16,0-11-118-16,6 13-112 0,-6-13-201 16,0 0-173-16,19-1-174 0,-19 1 66 0,26-16 85 15,-9 5 86-15,4-7 29 0,3-1 74 0,7-8 62 16</inkml:trace>
  <inkml:trace contextRef="#ctx0" brushRef="#br0" timeOffset="-195254.61">16685 14979 1517 0,'0'0'466'0,"15"14"-20"0,-15-14-27 16,2 20-32-16,-3-6-26 0,1 5-26 0,-1 0-17 15,-2 5-45-15,1 3-27 0,1 0-18 16,-4 5-8-16,3 1-100 0,0-5-94 16,1-3-69-16,-1-5-73 0,5-4-181 0,-1 2-138 0,0-9-368 15,6-4 86-15,-8-5 54 16,16 0 82-16,-16 0 30 0,27-9 55 0,-12 1 33 15</inkml:trace>
  <inkml:trace contextRef="#ctx0" brushRef="#br0" timeOffset="-195103.58">16967 15150 1116 0,'0'0'430'0,"0"0"-49"16,0 0-30-16,0 0 7 0,0 0-69 0,0 0-20 16,0 0-41-16,-45 7 15 0,27-6-56 0,-3-1-13 15,-3 0-108-15,3 0-50 0,-3-2-75 16,-3 0-72-16,0-3-183 0,7 2-116 15,-1-2-218-15,10 1 16 0,-6-1 94 16,10 1 36-16,2-3 34 0</inkml:trace>
  <inkml:trace contextRef="#ctx0" brushRef="#br0" timeOffset="-194572.73">17132 15081 1615 0,'0'21'460'0,"0"-3"-35"16,0 3-36-16,-1-5-58 0,-1 2-29 0,1 0-5 15,-1 1-52-15,1-2-17 0,-2 0-95 16,2-4-41-16,-1-1-104 0,2 0-70 0,0-12-87 16,-4 14-82-16,4-14-59 0,0 0-97 0,0 0 62 15,0 0-295-15,0 0 41 16,0 0 102-16,-10-31 351 0,10 31 82 0,6-23 41 0,-2 8 87 0,-1 0 110 15,1 1 49-15,2-2 35 0,0 4 34 0,0-1 3 16,3 1 25 0,-1-1-23-16,2 1 12 0,2 0 16 0,-2 1-15 0,3 3-5 0,-1 0-26 0,-1 0-13 15,2 2 5-15,0 0 3 0,-3 2-38 16,2 1-6-16,0-1-56 0,-12 4-8 16,15-1-15-16,-15 1-30 0,0 0 9 0,0 0-22 31,9 13-19-31,-9-13-20 0,0 0-7 0,-17 20-21 0,5-13 0 0,0 1-8 0,-4 1 8 15,0 0-38-15,1-2 25 16,1 1 13-16,0-2-13 16,1 0 5-16,0 0-7 0,5-3 22 0,-1 1 16 0,9-4 39 15,-10 10-26-15,10-10-44 0,-2 10 28 0,2-10-2 16,0 0-15-16,14 20-21 0,-6-15 18 16,3 2 20-16,-1-1-28 0,3 0 3 0,1 1-18 15,-1-1-26-15,2 0-33 0,-5-2-23 0,5 3-23 16,-6-2-35-16,1-2-60 0,-10-3-61 15,20 7-67-15,-13-6-133 0,-7-1-148 16,15 2-313-16,-15-2 70 0,13 2 56 0,-13-2 138 16,16 0 7-16,-16 0 88 0,16-2 31 0,-16 2 22 15</inkml:trace>
  <inkml:trace contextRef="#ctx0" brushRef="#br0" timeOffset="-194245.18">17377 15251 1044 0,'0'0'504'0,"0"0"-7"0,0 0-19 16,0 0-40-16,0 0-8 0,0 0-56 0,0 0-16 16,0 0-30-16,36 3-8 0,-36-3-44 0,21 1 13 15,-21-1-40-15,26 3-47 0,-15-2-15 0,3 2 7 16,-2-2-48-16,0 2-5 0,0 1-18 16,-12-4-5-16,17 6-36 15,-12 1-8-15,-5-7-18 0,3 13 8 0,-3-13-38 0,0 0 4 0,-11 22 1 16,4-15-10-16,0 4-9 0,-2-2 1 0,1 3-13 15,1-3 0-15,1 0 31 0,-1 0-23 16,-1 3 4-16,2-2-6 0,2-1 17 0,1 2-16 16,0 1 14-16,3-1-21 0,0-11 10 0,3 20 0 15,2-9-18-15,1-3 1 0,4 0-16 16,0-2-23-16,5 0-44 0,-2-2-38 0,0 0-43 16,1-2-34-16,-3 2-79 0,-11-4-210 0,21 0-95 15,-21 0-289-15,10 3 74 0,-10-3 90 16,0 0 59-16,0 0 94 15,0 0 21-15,0 0 62 16,-42 8 40-16</inkml:trace>
  <inkml:trace contextRef="#ctx0" brushRef="#br0" timeOffset="-193952.17">15799 15723 1791 0,'0'0'533'0,"0"0"-9"0,0 0-17 16,0 0-38-16,51 4 4 0,-30-5-43 16,12-3-30-16,6 2-29 0,5 0 10 15,17-3-66-15,2 4-13 0,5-2-5 16,3 3-80-16,0 2 27 0,1 0-55 0,0 1-17 16,3 4-9-16,-3 1-22 0,1-1-26 15,-5 2-38-15,-1 0-26 0,-5 0-58 0,-6-1-11 16,-12-1-54-16,-6-3-53 0,-7 1-67 15,-4-2-80-15,-5 0-101 0,-1-1-206 0,-7-1-381 16,1 2 44-16,-3 0 107 0,-12-3 59 0,17 4 54 16,-17-4 112-16,1 10 26 0,-1-10 36 15,-18 16 54-15</inkml:trace>
  <inkml:trace contextRef="#ctx0" brushRef="#br0" timeOffset="-193467.52">16441 15975 1748 0,'34'13'550'0,"-21"-10"-30"0,0-2-77 0,2 0-34 0,0 2-17 15,-2-2-13-15,1 2-42 0,-14-3-6 16,21 4-47-16,-12-2-15 0,-9-2-29 16,11 7-23-16,-11-7-22 0,0 13-28 0,0-13 19 15,-9 17-52-15,0-5 9 0,-3-1-5 0,1 2 11 16,-4-1-47-16,0 2 23 15,1-3-7-15,1-2-10 16,0 3-6-16,1-2-2 0,1-1-34 0,1-2-2 0,3-1-25 16,0 1 68-16,0-2-78 0,7-5-29 0,-12 9 0 15,12-9 0-15,-1 9 0 0,1-9 0 0,0 0 0 16,0 0 0-16,18 16 0 0,-9-13 0 16,1 1 0-16,2 0 0 0,0-1 0 15,-12-3 0-15,25 5 0 0,-13-3 0 0,0 2 0 16,-12-4 0-16,23 1 0 0,-15 1 0 15,-8-2 0-15,19 4 0 0,-10-2 0 0,-9-2 0 16,18 0 0-16,-18 0 0 0,24 2 0 16,-13-1 0-16,4-1 0 0,0 0 0 15,0-1 0-15,1 1 0 0,1 0 0 16,-2-2 0-16,2 2 0 0,0 0 0 0,-3-2 0 16,1 2 0-16,0 0 0 0,-2 0 0 15,1-1 0-15,-1 0 0 0,-13 1 0 0,24-4 0 16,-14 4 0-16,-10 0 0 0,16-5-192 15,-7-1-359-15,5 1-171 0,-14 5-350 0,10-8 99 16,-10 8 105-16,18-4 80 0,-8 3 66 0,2 0 93 16,3-1 88-16,1 1 17 0,3-1 53 15</inkml:trace>
  <inkml:trace contextRef="#ctx0" brushRef="#br0" timeOffset="-192865.36">17750 15086 1223 0,'0'0'435'0,"0"0"-33"0,0 0 10 0,0 0-36 15,0 0 1-15,0 0-29 0,0 0 10 0,0 0-17 16,11 30-47-16,-5-18 5 0,1 2 11 16,1 1-41-16,3 4-13 0,1 9 10 0,2 2-12 15,7 12-45-15,3 2-35 16,-3 4 11-16,5-1-3 0,-3 4-8 0,0-1-34 0,-1 3-12 15,-2 1 18-15,-4-3-15 0,-1 0-31 0,-3-2-21 16,-6-7 21-16,-2-7-44 0,-2 1-2 16,-2-1 7-16,-3-1-30 0,-2-3-10 0,-2-1-21 15,-4-2-11-15,1-1-19 0,0-6-29 16,-2-1-59-16,-1-2-20 0,-1-3-34 16,0 0-35-16,1-4-26 0,-3-2-49 0,3-2-40 0,-2-2-93 0,2-2-81 15,2-3-68-15,11 0-296 0,-17-1 67 0,17 1 76 16,-11-8 36-16,11 8 113 0,-1-10 59 0,1 10 86 15,1-15 21-15</inkml:trace>
  <inkml:trace contextRef="#ctx0" brushRef="#br0" timeOffset="-192032.59">18282 15341 1499 0,'0'0'474'0,"0"0"-44"0,0 0 31 15,10-21-72-15,-10 21-10 0,9-7-41 0,-2 3-16 16,-7 4-33-16,20-5 1 0,-10 1-14 0,4 3-30 16,-1-2-6-1,2 3-45-15,2 1-24 16,1 1 1-16,2 0-39 0,0 2 18 0,0 2-18 0,1-2-15 0,-3 2-31 15,1 4-10-15,-5-2-3 16,-2 3-20-16,-2 1-3 0,-2 2 3 0,-3-1 30 16,-2 3-51-16,-3-3-20 0,-1 1 13 0,-1-2-39 15,-1-1 33-15,1 2-9 0,-1-1-6 16,0-3 18-16,3-9-31 0,-7 19 16 0,5-11 7 16,2-8 26-16,-5 14-15 0,5-14-3 15,-3 10 13-15,3-10 10 0,0 10-18 0,0-10-3 16,0 0 19-16,14 13-49 0,-7-10 30 0,-7-3 1 15,23 6-26-15,-9-3 15 16,3-1-12-16,1-1 25 0,3-1-23 16,1 1 0-16,-1 1-40 0,-3-2-32 0,0 1-81 15,-2-1-47-15,0 0-94 0,-16 0-157 16,22-1-160-16,-22 1-357 0,19 2 101 0,-19-2 60 16,16 3 109-16,-16-3 53 0,18 3 72 0,-10 0 86 15,-8-3 9-15,18 7 71 0</inkml:trace>
  <inkml:trace contextRef="#ctx0" brushRef="#br0" timeOffset="-191747.62">18823 15841 1648 0,'0'0'561'0,"0"0"-57"16,25 20-43-16,-15-15-52 0,0 1-33 16,1-3-38-16,0 2-23 0,3-3-33 0,1 0-26 15,1 0-47-15,0-1-47 0,5-1-32 0,3-1-71 16,3-2-56 0,-3 0-39-16,2-4-33 0,-4 4-54 15,2-2-49-15,2-1 11 0,-5 1-233 0,0 1-51 16,-1-1-346-16,3-2 79 0,-4 2 87 15,10 1 34-15,-1 0 153 0,3 1-50 0,3 0 14 16</inkml:trace>
  <inkml:trace contextRef="#ctx0" brushRef="#br0" timeOffset="-191248.76">20424 15081 1021 0,'0'0'404'0,"0"0"-30"15,0 0 5-15,0 0-5 0,0 0 22 0,0 0-25 16,-20 35-48-16,15-24-3 0,-2 1-13 16,2 3 8-16,-2-1-23 0,3 1-6 15,1 3-14-15,-1 0-6 0,3 0-43 0,1 2-21 0,1-1-15 16,0 2-29 0,5-3-83-16,-1-1-75 0,4-4-103 15,3-2-89-15,3-6-82 0,1-7-145 0,5-1-116 0,6-9-343 16,2-3 99-16,9-9 63 0,-1-1 71 15,-2-3 76-15,-4 2 40 0,-8 1 58 0,-3 5 53 16</inkml:trace>
  <inkml:trace contextRef="#ctx0" brushRef="#br0" timeOffset="-191096.36">20802 15065 888 0,'0'0'325'0,"0"0"5"0,0 0 3 0,0 0-11 16,0 0 32-16,-18 29-19 0,6-12-28 16,-1 2-10-16,-1 6-21 0,-5 1-35 15,0 14-21-15,0 4-23 0,0 0-7 0,1 1-52 16,3 0-51-16,4-1-67 0,1-6-79 15,4-7-109-15,3-3-196 0,11 4-40 0,-4-5-351 0,4-4 56 0,2-2 118 16,7 0 25-16,-1-4 49 0,3-3 65 0</inkml:trace>
  <inkml:trace contextRef="#ctx0" brushRef="#br0" timeOffset="-190895.24">21057 15716 860 0,'7'9'371'0,"-7"-9"13"0,0 0-23 0,-1 13 7 16,1-13-12-16,-21 12-8 0,4-7-5 0,-5-1-49 15,-7 2-27-15,-9-5 9 16,-6 3-43-16,-4-2 13 0,-17-4-47 16,-2 0 4-16,0 0-45 15,-1-2-25-15,-2 1-28 0,2-1-36 0,-2 4-76 0,2-1-49 16,2 2-55-16,0-1-132 0,4 1-192 16,12 0-381-16,10 1 32 0,6 0 106 0,4 2 20 0,5-1 149 15,5 1 7-15,6 0 90 0</inkml:trace>
  <inkml:trace contextRef="#ctx0" brushRef="#br0" timeOffset="-190582.29">19908 15966 1139 0,'11'4'519'0,"-4"1"-61"0,-7-5-30 16,10 13-60-16,-7-4-40 0,-3-9-11 0,-4 21-20 15,-3-5-20-15,-3 1-37 0,-3 2-7 16,0 0-30-16,-2 0 9 0,-2 2-25 0,-1 0-3 16,3-4-12-16,0 0-1 0,2 0-33 0,2-2-4 15,-2-2 19-15,5-2 11 0,0-2 43 16,2 0 3-16,3-1-26 0,3-8 8 0,0 0-46 16,12 18-18-16,-2-11-30 0,7-2 7 15,0 0 10-15,6-1-74 0,5-1-23 16,3 0-77-16,2-1-36 0,-1 0-36 0,1-2-58 0,2 0-39 0,-1 0-112 15,7-4-124-15,-1 1-122 0,-2 0-304 0,3-1 45 16,17-2 95-16,-3-2 69 0,1-1 72 0,-1 1 153 16,-3-6-76-16,-3-1 68 0,-9 5 22 15</inkml:trace>
  <inkml:trace contextRef="#ctx0" brushRef="#br0" timeOffset="-190353.4">20745 16127 982 0,'-14'-2'392'0,"-1"2"10"16,-3 0 33-16,-3 0-20 0,-2 0-21 15,-1 2 3-15,-3 2-24 0,1 1 22 16,0 2 4 0,2 1-20-16,1 0-16 0,2 2-58 0,0 2 17 0,7 0-68 0,3 1-9 15,1-1-35-15,4 3-36 0,3 1 0 16,3-3-61-16,3 2-72 0,6-1-46 16,5 0-46-16,0-2-49 0,6 0-41 0,2-5-56 15,-2-1-51-15,3-3-108 0,-2-3-176 0,2-2-369 16,1 1 58-16,5-1 104 0,1-2 65 15,1-1 96-15,3-1 28 0,0-2 50 0,-1 0 40 16</inkml:trace>
  <inkml:trace contextRef="#ctx0" brushRef="#br0" timeOffset="-185136.51">4381 17099 1069 0,'-10'-14'395'16,"2"6"-57"-16,-3-1-6 0,-4 0-40 0,-3 1-3 16,0-1 3-16,-5-1-33 15,-2 2-3-15,-5-1 5 0,2 2-49 0,-2 3-2 0,0 1-23 0,-1-1-5 0,2 2-16 16,-1-1-30-16,6 3-1 0,-2 1 1 15,2 1 7-15,3 1-4 0,3 1-17 0,-1 0 24 16,8 1 8-16,1 0-21 0,10-5 0 0,-4 13-25 16,4-13-21-16,18 18 20 0,0-6 14 15,8 2-19-15,18 9-10 0,1-2-43 0,6 3-3 16,0-2 20-16,3 1-12 0,-5-1-16 16,-3 1 9-16,-4-3-7 0,-11-1-9 0,-8-3-10 15,-4-1 17-15,-6 0-2 0,-5-1-21 16,-3 1 16-16,-5-2-34 0,-3 1 26 15,-4 0 3 1,-7 1-21-16,-2-1-13 0,-4-2 1 0,-6 2 7 0,-3-1-16 0,-3-5-14 16,-2 0-14-16,0-1-33 0,3-2-7 15,0-2-26-15,0-1-49 0,1-2-30 16,0-2-21-16,5 0-23 0,-2-2-110 0,7 0-230 16,2-1-300-16,3 1 33 0,6-1 116 15,3 0 81-15,6 5 80 0,0 0 18 0,0 0 69 16,0 0 28-16</inkml:trace>
  <inkml:trace contextRef="#ctx0" brushRef="#br0" timeOffset="-184683.09">5133 17199 1220 0,'0'0'459'0,"0"0"-22"15,0 0-42-15,0 0-1 0,-11-3-26 0,11 3-17 16,0 0-41-16,0 0-13 0,0 0 0 16,0 0-52-16,23-13 27 0,-12 11-55 0,3 0 11 15,-1-2-62-15,5 2-7 16,2-1 7-16,3 3-28 0,1-1-32 15,5-1-30-15,4 4-65 16,1-1-68-16,5 2-76 0,-2-2-171 0,3 5-275 0,-5-3-301 16,-5 2 78-16,-2 2 68 0,0 0 79 0,-4 2 89 15,-2 0 33-15,-6 0 50 0,-3-2-4 16</inkml:trace>
  <inkml:trace contextRef="#ctx0" brushRef="#br0" timeOffset="-184468.87">5101 17346 1576 0,'0'0'520'0,"13"13"-70"16,-1-5-35-16,5-1-39 15,1 0-38-15,5 0-18 0,1 0-64 0,4-3-54 16,5 5-48-16,4-6-54 0,2 1-23 15,1 0-116-15,1-3-91 0,-7-1-106 0,1 2-350 16,-1-1-179-16,6 1 107 0,-2 3 95 0,0-2 30 16,0 2 32-16,-1 0 58 0</inkml:trace>
  <inkml:trace contextRef="#ctx0" brushRef="#br0" timeOffset="-183315.33">6871 17267 918 0,'0'0'379'0,"0"0"-23"0,0 0 15 16,0 0-30-16,-13 3-16 15,13-3 5-15,0 0-10 0,0 0 8 0,0 0-32 16,0 0 1-16,-11 3-12 0,11-3-27 0,0 0 16 16,0 0-44-16,0 0 8 0,0 0 18 15,-10 2-33-15,10-2 2 0,0 0 18 0,0 0-15 16,0 0 33-16,0 0-15 0,0 0 25 16,0 0-43-1,0 0-33-15,0 0-21 0,41-5-79 0,-26 2-95 0,8 3 0 0,-1 0 0 16,8 2 0-16,7 1 0 0,4 2 0 15,14 4 0-15,-3-2 0 0,-5 2 0 0,4 1-328 16,-10-2-253-16,-3-3-507 0,-1 1 90 0,1-1 163 16,0-1 8-16,-4-1 141 0,0-3 41 15,-2-2 67-15,-4-1 7 0,2-3 39 16,-4 1 86-16</inkml:trace>
  <inkml:trace contextRef="#ctx0" brushRef="#br0" timeOffset="-182913.58">7751 17099 1845 0,'24'6'543'0,"3"-2"-31"0,-3 0-26 16,1 0-66-16,4-1-29 0,3 1-40 0,8 3-31 16,2-3-15-16,15 3-57 0,-9-2-20 0,-7-1-26 15,-2 1 0-15,-9-2-20 0,-3 1-34 16,-4 0-15-16,-4-1-17 0,-3 0-11 0,-5 1-18 15,-11-4 20-15,6 9-43 0,-6-9-8 16,0 0 8-16,-24 22-17 16,8-10 14-16,-5 0-5 0,-4 3 3 0,-4 1-13 15,1 1-18-15,-10 5 21 0,0 0-44 16,4-3-2-16,5-3 9 0,3 0 24 0,3 1-15 16,-1-1-6-16,7-2 6 0,2 0 4 0,0-1 26 15,4-1-20-15,6-1 41 0,-1 2-1 16,1-3 1-16,5 0-33 0,0-10 17 0,11 17-56 15,0-6 5-15,3-2 5 0,7 2-38 16,3-5-44-16,3 0 11 0,11-1-59 16,0-1-21-16,1 1-41 0,3-3-43 0,-1 0-16 0,0 0-81 15,-9-1-113-15,11 1-175 0,-9-2-344 16,0 2 78-16,-1-1 78 0,1-1 94 16,-1-1 84-16,4-4 39 0,-2-1 72 0,-1-3 63 0</inkml:trace>
  <inkml:trace contextRef="#ctx0" brushRef="#br0" timeOffset="-182638.23">8769 17331 1090 0,'-26'2'392'0,"4"1"-34"15,-2 1 5-15,4 1-38 0,-3 1 18 16,1 1-28-16,0 1-15 0,-2 1 10 0,3 2-24 16,0 0-43-16,4 1-35 0,0 2 7 15,4 1-16-15,5 0-22 16,5-3-29-16,3 0-2 0,0-12-13 15,13 22-22-15,0-13 22 0,6-4-46 0,2-2-3 16,2-2 8-16,7-5-12 0,0-1-14 0,5-5-12 16,-3-3 12-16,11-5-7 0,-12 0-5 0,-4 2-28 15,-3-1-24-15,-6 2-40 0,-2 0-26 16,-5-2-46-16,-1-1-62 0,-5 0-20 16,-2 4-71-16,-4-1-83 0,-2-4-69 0,-2 4-50 15,0 0-352-15,-2 2 126 0,1 3 8 0,1 2 84 16,-2 1 76-16,7 7 40 0,-7-8 68 0</inkml:trace>
  <inkml:trace contextRef="#ctx0" brushRef="#br0" timeOffset="-182317.91">9531 17225 908 0,'17'-1'295'0,"-6"-1"-52"0,-11 2-21 16,10-3-19-16,-10 3-1 0,0 0 15 0,0 0-37 15,0 0 17-15,-33-11-3 0,14 9-15 16,-3 1 16-16,0 4 25 0,-8 0-18 0,-3 6 8 16,0 0-8-16,0 3-10 15,4 5-15-15,1-2 38 0,3 5-46 0,2 2 25 16,2-1-58-16,7 1 20 0,4-1 6 0,2-3-11 16,4 0 2-16,4-4-27 0,4-3-6 0,4-3-5 0,2 0-28 0,3-6 13 15,4-2-28-15,3-3 2 0,5-5-49 0,5-6 9 16,11-8-55-16,-5-2-17 15,0-4-65-15,-9 4-68 0,-9 1-29 0,2 1-17 0,-3-1-55 16,-6 2-58-16,-2-1-15 16,-2 2-52-16,1 1-54 0,-1 3-38 0,-4 3-209 15,-2 3 88-15,1 1-6 0,-2 9 83 0,6-10 37 0,-6 10 132 16</inkml:trace>
  <inkml:trace contextRef="#ctx0" brushRef="#br0" timeOffset="-182018.19">10007 17175 872 0,'25'-2'343'0,"-6"2"3"0,-4-1-39 16,-3-1-33-16,-12 2-28 0,14 0-47 0,-14 0 1 15,0 0-39-15,0 0-5 0,0 0-5 0,0 0-30 16,0 0 2-16,-41-8-24 0,24 11 17 16,-3 2 1-16,-1 5 42 0,-3 5-13 15,0 2-5-15,1 4-18 0,3 4-21 16,2 0 11-16,1 0-8 0,7-3 28 0,2 2 0 15,3-8 5-15,4 4 16 0,2-4-11 0,6-3-13 16,1-3-32-16,7-3 19 16,2-5-19-16,3-3 9 0,2-4-43 0,3-3 10 0,0-1 3 0,0-5-46 0,1-2-39 15,-2-3-56-15,-4 0-52 0,-3-3-49 16,-3 5-37-16,-2-4-70 0,-2-1-135 0,-4 5-61 16,1-6-336-16,-1 2 90 0,-2 0 23 0,-1 3 123 15,-2 0 15-15,-2 1 71 16,-2 0 83-16</inkml:trace>
  <inkml:trace contextRef="#ctx0" brushRef="#br0" timeOffset="-181651.88">10847 17820 1796 0,'0'29'558'0,"-5"-1"-5"0,-5-2-56 0,-2-2-31 0,-2 2-82 16,-5-3-13-16,-1 0-77 0,-1-2-20 16,-3-1-13-16,-1-6-59 0,-2-1-40 0,3-6-52 15,0 0-54-15,-4-4-64 0,5-3-53 16,-2-4-80-16,3-6-225 0,5-1-238 16,6-2-271-16,8-1 81 0,5 2 108 0,8-5 10 15,6 0 113-15,24-6 64 0,7 0 20 0</inkml:trace>
  <inkml:trace contextRef="#ctx0" brushRef="#br0" timeOffset="-181231.31">11818 17440 2052 0,'0'0'607'15,"0"0"-18"-15,0 0-59 0,0 0-47 16,41 6-53-16,-27-6 0 0,-14 0-71 0,32-1-37 16,-17-1-12-16,8 2-26 0,0 0-77 0,1 0-107 15,3-1-43-15,6 1-91 16,-1 1-83-16,4-2-75 15,4 0-205-15,1 1-271 0,-4-1-197 0,-1 2 53 0,1-1 72 16,3-1 113-16,-2-2 72 0,3-2 46 16,-7 0-24-16,-3-3 111 0</inkml:trace>
  <inkml:trace contextRef="#ctx0" brushRef="#br0" timeOffset="-180832.68">12586 17262 1244 0,'0'0'478'0,"0"0"-32"0,0 0-11 16,0 0-44-16,0 0-17 16,0 0-54-16,0 0-13 0,42-3-41 0,-26 2-12 0,2-1-16 0,4 0-41 0,3 0-13 31,6 1-15-31,-1-2-13 0,6 2-15 0,-1 0-31 0,1 1-2 0,-3 0-26 0,1 1 5 16,-4 1-5-16,-3 3 53 0,-5-3-66 15,-6 5 3-15,0 0-26 0,-8 2-8 0,-5 0-17 0,-3-9 12 16,-3 24-7-16,-7-9-16 0,-2 1 5 15,-4 0 39-15,-4 5-49 0,-7-2 21 16,-7 6-24-16,0 0-7 0,1 0-2 0,4-2 32 16,4-4-20-16,3 1-7 0,1-1 7 15,5-4 5-15,3 2 34 16,3 0 4-16,0-5-17 16,7 1 0-16,2-1 10 0,1-12-3 0,9 20-15 0,2-11 3 0,4 1-3 15,1-3-10-15,7 1-26 0,4 0-15 0,1-3-57 16,2-1-15-16,9 1-74 0,-8-2-46 15,1-3-108-15,-1 0-181 0,-2 0-302 0,1 0-44 16,3-1 135-16,5-5 42 0,0 2 59 0,0-1 66 16,12-8 20-16,-3-2 93 15</inkml:trace>
  <inkml:trace contextRef="#ctx0" brushRef="#br0" timeOffset="-180501.62">13679 17333 1154 0,'-27'8'448'0,"2"2"-33"16,-1 0 12-16,-4 1-56 0,-1 2-33 0,0 0-10 15,1 1-11-15,1 1 3 0,-12 9-61 0,12-2 37 16,7-3-50-16,1 4-15 0,3-2-6 0,5-1-38 16,4 1 30-16,5-3-30 0,4-1 18 15,4-4-44-15,5 0 16 0,4-3-44 16,5-3-8-16,10-4 21 0,-1-3-56 0,8-4 22 15,15-8-17-15,-1-3 10 0,1-4-33 16,-6-3-16-16,2-1 3 16,-6 0-46-16,-6-2 2 0,-10 1-53 0,-3 3 7 15,-6-3-71-15,-6 1 15 0,-2 1-62 16,-4-4-20-16,-3 3-18 0,-5-2-20 0,-3 2-18 16,-2-2-31-16,-6 7-8 0,2 0-23 15,-4 6-117-15,1 4-36 0,0 5-49 0,2 3-274 16,1 3 41-16,-1 5 90 0,3 3 64 0,3 2 112 15,1 2-17-15,6 2 32 16</inkml:trace>
  <inkml:trace contextRef="#ctx0" brushRef="#br0" timeOffset="-180112.48">14508 17312 982 0,'33'0'387'0,"-6"0"-29"15,-6 0 1-15,-2-1-52 0,-6 2-21 16,-13-1-70-16,17 0-7 0,-17 0-45 0,0 0-10 16,0 0 5-16,0 0-34 0,0 0 0 15,0 0-17-15,-63-1 4 0,32 3-1 0,-1 2-12 16,-3 3 32-16,-1 1 12 0,0 3 88 16,4 4-52-16,-13 4 33 0,7 5-17 0,4 2-16 15,3 3-23-15,10-2 12 0,6-2-13 16,-1-1-27-16,7 0 43 15,3-1-17-15,6-5-6 0,2 1-20 0,6-4-8 16,1 1-12-16,10-4 12 0,1-4-17 0,6-3 7 16,5-4-44-16,-1-5 3 15,7-4-10-15,11-8 21 0,-2-6-52 0,-3-2 20 0,-3-5-25 16,-2-4-7-16,-7-1-52 0,-7-4-41 16,-7-3-18-16,-6 7-61 0,-4 3-20 0,-5 4-39 15,-2-1-13-15,-5-2-115 0,-3 3-108 0,-2 9-102 16,-2-3-299-16,2 3 56 0,-1 7 31 15,3 5 94-15,-3 2 72 16,3 4 77-16,8 0 33 0,-14 11 95 0</inkml:trace>
  <inkml:trace contextRef="#ctx0" brushRef="#br0" timeOffset="-179778.82">15293 17351 762 0,'14'-3'297'0,"-7"2"-33"0,-7 1-26 15,0 0-15-15,0 0-31 0,0 0-6 16,-32-11-42-16,12 10 9 0,-6-1-25 16,-5 4-10-16,-7 4-5 0,2 2 10 15,-14 9 15 1,3 4-13-16,6 5 44 0,3 3-41 0,5 2 3 0,4 2-6 16,3-1-22-16,8-5 27 0,5-5 11 0,5-4 23 15,4-3-6-15,8-3 9 0,2-2-37 16,6-1-7-16,5-5-26 0,5-1 13 0,5-6-25 15,11-5-1-15,14-6 9 0,2-3-17 16,-2-3-1-16,-1-3 1 0,-5-1-22 0,-5-1-15 16,-7-1 17-16,-11 1-59 0,-7 3-38 0,-8 2-5 15,-7 0-64-15,-5-1-28 0,-9 0-85 16,-9-3-186-16,2 6-152 0,-5 3-207 0,1 5 87 16,0 3 90-16,4 4 5 15,0 2 53-15,-2 1 88 16,7 1-11-16</inkml:trace>
  <inkml:trace contextRef="#ctx0" brushRef="#br0" timeOffset="-162836.11">18363 17217 837 0,'8'-13'404'0,"-2"5"-10"0,-2 0-23 0,2 0-5 16,0 0-18-16,0 1 13 0,-1-2-23 0,2 1 10 16,-1 0 0-16,-2-1-61 0,0-2-5 15,-1 3-19-15,0-2-19 0,-3 10-9 0,-6-16-33 16,1 5 6-16,-8 3 7 0,-4 0-44 0,-7 3-20 15,-3 0-13-15,-4 4 1 0,-3 1-9 16,-8 3-28-16,-15 2-9 0,-2 4-24 0,-1 0 38 16,1 5-17-16,-2 2-26 0,4 0 10 15,4 6 21-15,4 1-24 0,3 2 24 0,5 2-18 16,5 1 13-16,7 2 9 0,9-3-19 16,8-2 7-16,6-1-23 0,5-3-10 0,6 4-54 15,9 3 0-15,11 8 0 0,4-1 0 0,11-1 0 16,1-3-29-16,3-2-114 0,2-6-85 15,1-3-107-15,-1-4-300 0,-4-4-437 16,11-1 104-16,-9-4 77 0,-3-3 100 0,0 0 62 16,-4-4 102-16,5-2 71 0,-4-3-2 15,1-5 92-15</inkml:trace>
  <inkml:trace contextRef="#ctx0" brushRef="#br0" timeOffset="-162554.87">18475 17651 1261 0,'-5'34'584'0,"3"-4"-34"0,0-2-38 0,1-2-61 16,-2-4-24-16,3-1-35 0,3-2-13 0,-3-2-52 15,0-3-25-15,0-3-51 0,0-11-23 16,1 10-10-16,-1-10-19 0,0 0-22 0,0 0-34 16,14-29-25-16,-9 11 10 0,2-6-31 0,-2-3-10 15,2-3 11-15,2-3-6 0,-3 1-21 16,3 0-19-16,1 3 17 0,0-1-5 0,0 8-23 15,0 1-8-15,3 1-48 0,4 4-32 16,-3 1-70-16,3 2-47 0,4 4-118 16,-4 1-91-16,4 5-185 0,3 1-387 0,0 1 95 0,5 2 75 15,2 1 137-15,7 1 60 0,-10 3-8 16,2-2 51-16,-5 2 36 0</inkml:trace>
  <inkml:trace contextRef="#ctx0" brushRef="#br0" timeOffset="-162413.93">19019 17691 1100 0,'-6'20'456'15,"-1"-2"-13"-15,2-1-31 0,-1 0-5 16,0-1-46-16,-1-2-29 0,0 1-35 0,1 0 3 16,2-1-47-16,0-3-38 0,1-1-87 0,3-10-105 15,-1 12-107-15,1-12-180 0,0 0-125 16,0 0-376-16,0 0 89 0,32-24 64 0,-18 9 80 16,7-4 25-16,8-11-20 15</inkml:trace>
  <inkml:trace contextRef="#ctx0" brushRef="#br0" timeOffset="-162132.68">19319 17240 1156 0,'0'0'556'0,"15"-4"-62"0,-15 4-36 16,17-3-61-16,-17 3-44 0,20-3-61 0,-13 0-57 16,-7 3-73-16,15-3-55 0,-15 3-27 15,12-1-65-15,-12 1-15 0,0 0-13 0,0 0 31 16,0 0-3-16,10 13 3 0,-10-13 3 0,-2 19 38 15,0-4 12-15,0 2 32 0,-2 7 20 16,0 2 2-16,-4 7 23 0,3 5-2 0,-3 12 26 16,-1 0-44-16,2 0-26 15,-4 0-7-15,5-11-34 0,0-5-56 0,2-7-63 16,1-2-83-16,0-7-128 0,3-4-263 0,2-3-305 16,2-2 71-16,-4-9 111 0,14 5 25 15,-14-5 67-15,27-10 56 0,-9-3 88 0</inkml:trace>
  <inkml:trace contextRef="#ctx0" brushRef="#br0" timeOffset="-162007.12">19560 17546 1364 0,'0'0'435'0,"0"0"-38"0,0 0-49 15,0 0-3-15,-31 12-58 0,18-11-41 0,-5-1-70 16,-4-1-37-16,-7-3-80 0,-6-5-80 0,-13-6-120 16,-2-3-189-16,1-1-353 0,4-1 27 15,5 1 129-15,7 1 56 0,8 2-10 16,1 1 41-16</inkml:trace>
  <inkml:trace contextRef="#ctx0" brushRef="#br0" timeOffset="-161850.87">18995 17156 2234 0,'17'0'719'16,"-17"0"-48"-16,17 3-92 0,-17-3-52 0,18 4-59 15,-7-1-117-15,-11-3-128 0,19 4-39 0,-6-4-169 16,-13 0-145-16,17 2-244 0,-3-1-540 15,-3 1 80-15,6 0 86 0,2 2 103 0,3-2 41 16,5 2 38-16,3-1 72 0,1 0-5 16</inkml:trace>
  <inkml:trace contextRef="#ctx0" brushRef="#br0" timeOffset="-161663.39">19657 17572 1968 0,'0'25'607'0,"2"-3"-24"15,0-3-45-15,-1-1-62 0,2-2-41 0,0 0-79 16,-2-1-67-16,-1-2-89 0,1 1-88 16,-2-2-104-16,0 0-139 0,1-12-196 15,-7 18-503-15,7-10 14 0,0-8 158 0,0 0 0 0,11 12 72 16,-11-12 69-16,17 0 97 16,-17 0-30-16</inkml:trace>
  <inkml:trace contextRef="#ctx0" brushRef="#br0" timeOffset="-161380.41">20065 17555 1717 0,'20'3'512'0,"-2"-2"-26"15,-2 2-56-15,-4-2-33 0,-12-1-62 0,19 3-20 16,-19-3-46-16,14 1-57 0,-14-1 11 16,0 0-49-16,0 0-12 0,0 0-17 0,-26 16-14 15,8-9-16-15,-2 1 0 0,-8 5-12 0,0 1-1 16,-1 4 8-16,-6 8 49 15,2 1 10-15,10-3-28 0,4 1 30 0,2 2-45 16,3-1 19-16,4 2-27 0,4-5 5 0,1 1-44 16,3-5-12-16,4-3-85 0,3-1-41 15,1-6-66-15,4-3-65 0,3-3-32 0,1-3-47 16,3-4-38-16,0-2-70 0,3-5-1 16,1-1-114-16,-4-3-342 0,4-4 55 0,-4 0 58 15,-1 0 78-15,-2-5 93 0,-5 3 25 0,-4-1 54 16,-1-2 90-16</inkml:trace>
  <inkml:trace contextRef="#ctx0" brushRef="#br0" timeOffset="-161254.96">19968 17465 921 0,'-9'-7'425'0,"5"0"28"0,-2 3 5 0,6 4-5 15,0 0-25-15,-11-2-57 0,11 2-20 0,0 0-60 16,0 0-17-16,0 0-105 0,0 0-92 16,24 21-126-16,-12-17-173 0,5 0-208 0,5 2-331 15,3 1 70-15,10 2 103 0,4-1 73 16,16-1 1-16,7-1 27 0</inkml:trace>
  <inkml:trace contextRef="#ctx0" brushRef="#br0" timeOffset="-160903.23">20719 17591 934 0,'-15'2'320'0,"-5"2"-13"0,-1-3-10 0,-2 4 2 15,-2 0-20-15,-1 3-20 0,-2 5 12 16,1-1-46-16,0 5-17 0,2 4-21 0,4-1-6 15,4 3-32-15,1 0 10 0,6-3-31 0,5-4-34 16,0-1 1-16,7-5 5 0,-2-10-21 16,7 13-7-16,-7-13-11 0,21 3-10 15,-5-5 16-15,6-5-11 0,4-1-10 16,3-5 31-16,1-3-51 0,10-5-11 0,-2-3-5 16,-3-2 31-16,1 1-33 0,-1-2 18 0,-1-2 9 15,-8 8 4-15,-4-1-24 0,-2-1 18 16,-3 2-30-16,-3 4 12 0,-4 3 11 0,1 1-26 15,-7 7 23-15,-4 6 5 0,0 0 34 16,0 0-34-16,0 0 15 0,-22 55-4 0,3-15-50 16,1 1 19-16,-3 5 0 0,-2-2 17 0,4-2-63 15,4-9-26-15,5-6-72 0,3-9-45 32,3 5-265-32,5-16-350 0,-1-7 23 0,13 3 64 0,-13-3 102 15,33-20 29-15,-1-9 102 16,1-8-26-16</inkml:trace>
  <inkml:trace contextRef="#ctx0" brushRef="#br0" timeOffset="-160700.08">21251 16854 1438 0,'-9'44'622'0,"-3"9"-54"0,-1 20-12 0,-4 5-62 0,1 5-10 15,-3-3-72-15,0 2-34 0,1-6-47 16,-2-3-68-16,4-16-63 0,0-7-72 0,3-7-64 15,3-12-125-15,0-7-119 0,3-13-150 16,4-3-410-16,3-8-104 0,0 0 48 16,0 0 99-16,30-28 52 0,-9 5 69 0,11-16 34 15,10-12 76-15</inkml:trace>
  <inkml:trace contextRef="#ctx0" brushRef="#br0" timeOffset="-160258.31">21525 17020 1233 0,'-7'32'530'0,"-4"3"-44"0,-3 11-61 16,-5 7-43-16,2 1-16 0,-5 14-49 16,-2-6-22-16,4-8-78 0,-3 1-38 0,2-9-76 15,2 1-67-15,0-8-80 0,7-10-40 16,3-8-101-16,3-8-130 0,3-7-15 0,3-6-74 16,0 0 81-16,0 0 3 0,0 0 77 15,41-29 84-15,-24 15 101 0,7-3 122 0,-3 0 61 16,2-1 31-16,2 3 36 0,-4 3-18 0,-2-1 10 15,-2 4 42-15,-1 0-1 0,-1 2 8 16,-4 3-26-16,-1 4-25 0,-10 0-23 0,17 9 7 16,-10 1-5-16,-2 1-5 0,1 4-38 15,0-2-10-15,-2 1-8 0,1-4 7 0,-1 0-35 16,2-1 10-16,3-3-18 0,1 1-34 0,3-5-2 16,4-2 1-16,0-1-6 0,4-1 38 15,0-3-30-15,3 3 15 0,-4-1 56 16,1 1-5-16,0 1 21 0,-5 2 15 0,0 4-25 15,-6 6-13-15,-3 4 7 0,-7 6-20 0,-5 6 2 16,-7 17-2-16,-9 3-20 0,-15 11 2 0,-4-2 5 16,-3-4-41-16,-3-6-10 0,9-11-44 15,0-4-43-15,7-9-46 0,3-8-62 0,6-5-2 16,1-7-67-16,2-4-48 16,1-3-210-16,3-8-392 0,7-2 110 0,7 1 87 15,9-6 36-15,11-4 82 0,13-13 0 0,12-8 57 16,7-1 55-16</inkml:trace>
  <inkml:trace contextRef="#ctx0" brushRef="#br0" timeOffset="-159599.97">23470 17454 1067 0,'-16'-16'397'0,"1"14"-47"0,-6-1 1 0,-9 1-16 16,-2 2-40-16,-8 1-21 0,-4 3 7 15,-15 1-40-15,1 3-6 0,1 5-15 0,-1 4 13 16,3 1-28-16,1 4-8 0,4 1-7 15,6 2-24-15,3 1 31 0,14-4 0 0,7-2-2 16,6-2-1-16,6-5-40 0,6-3-3 16,5-1-23-16,-3-9-10 0,22 6-11 0,-1-7-17 15,10-12-6-15,15-10-35 0,12-15 5 0,6-6-31 16,-4-4 5-16,4-4 18 0,-5-3-28 16,1-1-29-16,-8-3-17 0,-4 4 3 0,-4-4-21 15,-2 0 5-15,-8-2 2 0,-8 13 9 16,-6 0-11-16,-4 0 33 0,-7 12-20 15,0 5 2-15,-4 7 6 0,-2 4-24 0,-3 8 44 16,-3 3 39-16,3 9-21 0,-15 1 66 16,0 12-7-16,-4 11 20 0,-8 14-28 0,0 10-20 15,-4 17 22-15,4 6-12 0,1 4-5 0,4 2-36 16,1-2-44-16,9-14-15 0,5-4-46 16,3-7-23-16,7-9-30 0,0-9-37 0,4-7-61 15,6-7-39-15,3-6-101 0,0-4-124 0,17-6 67 16,-14-4-469-16,8-2 106 0,4-6 53 15,3-3 100-15,12-7 84 0,0-1 54 0,-2-4 39 16</inkml:trace>
  <inkml:trace contextRef="#ctx0" brushRef="#br0" timeOffset="-158850.1">24088 17413 1215 0,'0'0'461'0,"0"0"-100"16,0 0-26-16,0 0-20 0,0 0-46 0,0 0-3 15,-3-15-23-15,-6 9-33 0,-5 0-18 0,-1 1 5 16,-2-1-48-16,0 3 7 0,-2 1-3 15,-2 1-7-15,1 2-18 0,1 1 3 0,-5 5 7 16,1 1 0-16,-3 8-40 0,3-2 27 16,0 6-5-16,4 1 11 0,1 1-21 0,4 1 3 15,3-4-1-15,5 1-2 0,2-4 3 0,4-1-8 16,1-2 13 0,4-3-19-16,2-1-9 0,2-6-26 0,-9-3 18 15,23 0-21-15,-9-3-25 0,2-5-15 0,4-3-19 16,1-2 3-16,2-4-2 0,0-1-13 15,0-1-11-15,-1-1 6 0,-1 2 7 16,0-2 16-16,-5 4-3 0,-1 1 3 0,0 1-11 16,-3 3-5-16,-2 1 3 0,1 1-18 15,-4 0 28-15,0 2-12 0,-7 7 7 0,10-5 12 16,-10 5-27-16,0 0-8 0,0 0 23 16,0 0-2-16,-6 39-24 0,0-24-25 0,2 2-26 15,-3 3-13-15,0 1-58 0,2 0-80 0,0-3-117 16,5-1-221-16,0-2-292 0,3 0 19 15,4-6 86-15,4 1 147 0,4-4 1 0,1-2 63 0,2-4 2 0,3-4 107 0</inkml:trace>
  <inkml:trace contextRef="#ctx0" brushRef="#br0" timeOffset="-158315.66">24332 17430 1133 0,'0'0'492'0,"0"0"-16"15,0 0-46-15,-3 12-26 0,3-12 11 0,-2 14-57 16,2-4-4-16,0-10 7 0,-3 21-36 0,2-9-28 16,-1 1-8-16,2-2-5 0,0-11 0 15,0 19-46-15,0-19 10 0,2 16-48 0,-2-16 0 16,5 11-52-16,-5-11 3 0,11 1-51 0,-11-1-3 15,26-11-22-15,-12 3-4 0,3-3-4 16,2-5-31-16,-3 1-11 0,7-1 16 16,-6 2 13-16,0 0-16 0,0 0-15 15,-3 4 16-15,-1 0 4 0,-2 3 16 0,-1 3-5 0,-1 1 12 16,-9 3-37-16,16 0 17 16,-16 0 7-16,10 14 11 0,-8-3-40 15,-1 3-24-15,-1 0 0 0,-1 3 0 0,-2 0 0 16,1-4 0-16,2-1 0 0,-1 0 0 0,1-12 0 15,0 14 0-15,0-14 0 0,0 0 0 16,13 6-29-16,-13-6 24 0,0 0-15 0,31-20 10 16,-16 8 7-16,2-2 6 0,0-2 17 0,1 2 6 15,5-4-8-15,-2 2-18 16,-1 2 0-16,1 1 0 0,0 2 0 0,-1 3 0 0,-1 1 0 16,-4 4 0-16,2 1 0 0,-4 2 0 15,-13 0 0-15,24 12 0 0,-15-2 0 16,-1 0 0-16,-2 7 0 0,-4-1 0 0,-4 3 0 0,-2-1 0 0,-1-1-118 0,-2 3-179 15,-2-1-69-15,2-4-115 16,0-1-113-16,-1-1-428 0,5 2 129 0,-1-6 69 0,2 4 123 16,2-13 35-16,2 15 98 15,-2-15 17-15,7 11 75 0,-7-11 57 0</inkml:trace>
  <inkml:trace contextRef="#ctx0" brushRef="#br0" timeOffset="-157804.81">25127 17540 1384 0,'0'0'520'0,"4"26"-64"0,-4-10-14 0,-4 10-35 16,2 4-25-16,-6 5 4 16,-2 16-25-16,-3 2-41 0,-1 0 8 0,0 0-29 15,-2 0-43-15,5-4-28 0,-2-5-10 16,1-8-24-16,4-9-43 0,3-6-36 16,1-3-71-16,-3-4-57 0,4-4-71 0,1-5 4 15,2-5-55-15,0 0-4 0,0 0-83 0,5-52-37 16,2 16-25-16,4-12-13 0,-1-6-5 15,2 3 28-15,1-3 5 0,3 1 70 0,-2 2 7 16,4 3 64-16,-2 5 61 0,2 4 83 16,-3 9 81-16,1 6 15 0,-1 2 40 15,1 5 16-15,0 2 24 0,2 3 46 0,-3 4-10 16,4 1 21-16,-3 2-52 0,-1 2 10 0,2 3-12 16,0 3-11-16,2-1-18 0,-5 4-2 15,1 3-51-15,-5-1 10 0,-1 3-16 0,-2 2-28 16,-6 0 3-16,-2 0-31 0,-4 3-10 0,-4 3-18 0,-3-3-7 15,-2 0-14-15,0-1-37 0,0-4-24 0,1 0-49 16,-5 0-33-16,5-2-45 0,-7-4-70 16,6-4-123-16,0 0-161 0,1-1-328 0,13 0 100 15,-22-5 90-15,17 1 89 0,5 4-20 0,-10-9 135 16,9 0-43-16,1 9 108 0</inkml:trace>
  <inkml:trace contextRef="#ctx0" brushRef="#br0" timeOffset="-157483.74">25569 17590 1213 0,'23'11'481'15,"-1"-3"-25"-15,-2 0-44 0,0-2-49 0,-1 1-35 16,5-2-16-16,-4-2-7 0,3-1-57 0,0-2-41 16,5-3-17-16,-1-2-24 15,-2-4 3-15,4-2-23 0,-3-3-15 0,0 1-3 16,-6-2-18-16,-2 1-11 0,-4 0-27 0,-1 2 2 15,-2-1-25-15,-4 1 18 0,0 0-34 0,-5 1 8 16,-2-1 14-16,0 12-16 0,-9-16 13 16,0 9-6-16,-4 5-26 0,-1 2 6 15,-5 2 20-15,-4 7-13 0,-2 5 26 16,-7 13 5-16,-1 3-36 0,3 4-7 0,4 3-14 0,3 2 24 0,4 0 2 0,6-7-40 16,5-4-27-16,1-6-4 0,5-1-31 0,2-4-67 15,2-5-92-15,5-3-109 0,1-4-155 0,4-1-340 16,2-6 46-16,10-2 75 0,3-4 96 31,3-7 32-31,10-8 56 0,0-2 38 0,-3-4 53 16</inkml:trace>
  <inkml:trace contextRef="#ctx0" brushRef="#br0" timeOffset="-157167.97">26151 17556 1215 0,'0'24'446'15,"-2"-1"9"-15,2-3-17 0,-2 2-31 16,2-5-36-16,0-3-25 0,0 0-21 0,0-1-28 0,0-3-31 0,0-10-10 15,2 19-15-15,-2-19-34 0,7 9-2 16,-7-9-49-16,13 1-10 0,-13-1-41 0,18-10 10 16,-4 2-13-16,-1-3-22 0,3-1 19 15,2-3-29-15,0 1-19 0,3-4 13 0,0 0 0 16,-2 2-18-16,0 1-8 0,-1 2 11 16,1 1-3-16,-4 2-23 0,1 3 0 0,-3 2-13 15,1 5-15-15,-3 0-10 0,-11 0-6 0,19 12-17 16,-11 0-16-16,-1 3 23 0,-1 0-45 15,1 3-1-15,-2 0-20 16,-3 0-6-16,1 1-25 0,-1-1-23 16,0-1-24-16,-2-2-13 0,0-3-45 0,0-1-28 15,0 1-131-15,0-12-30 0,2 15-16 0,-2-15-289 16,0 0 44-16,4 11 99 0,-4-11 44 0,0 0 77 16,0 0 58-16,19-1 3 0</inkml:trace>
  <inkml:trace contextRef="#ctx0" brushRef="#br0" timeOffset="-156901.87">26959 17680 650 0,'6'-10'204'0,"-6"10"9"15,0 0-24-15,6-8-10 0,-6 8-12 0,0 0-29 16,4-6-33-16,-4 6-59 0,0 0-89 31,0 0-101-31,0 0-386 0,0 0 24 0,0 0 47 16</inkml:trace>
  <inkml:trace contextRef="#ctx0" brushRef="#br0" timeOffset="-156321.43">26708 17627 1098 0,'0'0'332'0,"-11"3"-19"0,11-3-37 16,0 0-28-16,0 0-25 16,-14-10-13-16,8 5-36 0,-3-1 5 0,-2 1-23 15,-7-3 18-15,1 0-17 0,-7 1-1 0,-3-1 0 0,-4 1-33 16,-3-1 7-16,-4 5-7 0,6 1-3 0,-4 3 42 16,-2 4-4-16,0 5 16 0,-9 4-28 15,2 6-30-15,4 1 17 0,3 3-3 0,11-2 6 16,8-2-18-16,7-2 17 0,3 1 14 15,4-1 22-15,3-4-2 0,7 1 13 0,3-1-18 16,4-4 0-16,2-2-44 0,2-5 13 16,3-3-41-16,4-3 31 15,2-6-41-15,17-11 30 0,-2-6-30 0,1-5 8 0,8-12-21 0,-3-4 13 0,0-4-15 16,0-8 17-16,-4 0-46 16,1-7 32-16,-3 1-53 0,-6-6-24 0,0 0-34 15,-9 1 20-15,2 1-48 0,-14 12-2 0,1 6-29 16,-6 3-5-16,-6 12-16 0,-2 8 6 15,-6 7 15-15,0 5 49 0,-4 7-2 0,-1 7 24 16,-3 6 1-16,-3 9 15 0,-4 9 31 16,-6 23 23-16,-2 15 10 0,7 14 6 0,1 9 12 15,3 5-28-15,5 3 13 0,4-1-13 0,-1-1 10 16,8-9 8-16,2-15 20 16,3-8-20-1,4-7-34-15,0-11 34 0,1-11 8 0,1-6-36 0,7-5-29 0,-1-4-40 16,4-7-11-16,1-4-94 0,2-5-52 15,9-7-43-15,1-3-89 0,9-13-214 16,1 0-488-16,1-3 75 0,-2-2 117 0,-3 1 76 0,4 1 81 16,-3-1 50-16,-1 1 77 0,-3 2 31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3/7/2022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AB0F6478-4FD9-4DEB-893C-0B9CA4E6DF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8671" t="25369" r="8389" b="25370"/>
          <a:stretch/>
        </p:blipFill>
        <p:spPr>
          <a:xfrm>
            <a:off x="292100" y="5279524"/>
            <a:ext cx="5048250" cy="1285007"/>
          </a:xfrm>
          <a:prstGeom prst="rect">
            <a:avLst/>
          </a:prstGeom>
        </p:spPr>
      </p:pic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599"/>
            <a:ext cx="10363200" cy="2590795"/>
          </a:xfrm>
        </p:spPr>
        <p:txBody>
          <a:bodyPr/>
          <a:lstStyle>
            <a:lvl1pPr algn="ctr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280160"/>
            <a:ext cx="10896600" cy="5196840"/>
          </a:xfrm>
        </p:spPr>
        <p:txBody>
          <a:bodyPr/>
          <a:lstStyle>
            <a:lvl1pPr marL="457200" indent="-457200">
              <a:buSzPct val="100000"/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 marL="1257300" indent="-342900">
              <a:buSzPct val="90000"/>
              <a:buFont typeface="Arial" panose="020B0604020202020204" pitchFamily="34" charset="0"/>
              <a:buChar char="•"/>
              <a:defRPr sz="1800"/>
            </a:lvl3pPr>
            <a:lvl4pPr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423" y="1295400"/>
            <a:ext cx="5613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/>
            </a:lvl1pPr>
            <a:lvl2pPr>
              <a:defRPr lang="en-US" sz="1800"/>
            </a:lvl2pPr>
            <a:lvl3pPr>
              <a:defRPr lang="en-US" sz="1800"/>
            </a:lvl3pPr>
            <a:lvl4pPr>
              <a:defRPr lang="en-US" sz="1800"/>
            </a:lvl4pPr>
            <a:lvl5pPr>
              <a:defRPr lang="en-US"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1423" y="1295400"/>
            <a:ext cx="5943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 dirty="0"/>
            </a:lvl1pPr>
            <a:lvl2pPr>
              <a:defRPr lang="en-US" sz="1800" dirty="0"/>
            </a:lvl2pPr>
            <a:lvl3pPr>
              <a:defRPr lang="en-US" sz="1800" dirty="0"/>
            </a:lvl3pPr>
            <a:lvl4pPr>
              <a:defRPr lang="en-US" sz="1800" dirty="0"/>
            </a:lvl4pPr>
            <a:lvl5pPr>
              <a:defRPr lang="en-US" sz="1800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7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5"/>
          <p:cNvSpPr>
            <a:spLocks noChangeArrowheads="1"/>
          </p:cNvSpPr>
          <p:nvPr/>
        </p:nvSpPr>
        <p:spPr bwMode="auto">
          <a:xfrm>
            <a:off x="1016000" y="1143000"/>
            <a:ext cx="68072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5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18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18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18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18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customXml" Target="../ink/ink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6.png"/><Relationship Id="rId7" Type="http://schemas.openxmlformats.org/officeDocument/2006/relationships/image" Target="../media/image2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13.png"/><Relationship Id="rId5" Type="http://schemas.openxmlformats.org/officeDocument/2006/relationships/image" Target="../media/image18.png"/><Relationship Id="rId10" Type="http://schemas.openxmlformats.org/officeDocument/2006/relationships/customXml" Target="../ink/ink6.xml"/><Relationship Id="rId4" Type="http://schemas.openxmlformats.org/officeDocument/2006/relationships/image" Target="../media/image17.png"/><Relationship Id="rId9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7" Type="http://schemas.openxmlformats.org/officeDocument/2006/relationships/image" Target="../media/image64.png"/><Relationship Id="rId12" Type="http://schemas.openxmlformats.org/officeDocument/2006/relationships/image" Target="../media/image5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11" Type="http://schemas.openxmlformats.org/officeDocument/2006/relationships/customXml" Target="../ink/ink2.xml"/><Relationship Id="rId5" Type="http://schemas.openxmlformats.org/officeDocument/2006/relationships/image" Target="../media/image62.png"/><Relationship Id="rId10" Type="http://schemas.openxmlformats.org/officeDocument/2006/relationships/image" Target="../media/image20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7" Type="http://schemas.openxmlformats.org/officeDocument/2006/relationships/image" Target="../media/image64.png"/><Relationship Id="rId1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3.png"/><Relationship Id="rId11" Type="http://schemas.openxmlformats.org/officeDocument/2006/relationships/customXml" Target="../ink/ink3.xml"/><Relationship Id="rId5" Type="http://schemas.openxmlformats.org/officeDocument/2006/relationships/image" Target="../media/image62.png"/><Relationship Id="rId10" Type="http://schemas.openxmlformats.org/officeDocument/2006/relationships/image" Target="../media/image20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0.png"/><Relationship Id="rId7" Type="http://schemas.openxmlformats.org/officeDocument/2006/relationships/image" Target="../media/image10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0.png"/><Relationship Id="rId5" Type="http://schemas.openxmlformats.org/officeDocument/2006/relationships/image" Target="../media/image8.png"/><Relationship Id="rId10" Type="http://schemas.openxmlformats.org/officeDocument/2006/relationships/image" Target="../media/image20.png"/><Relationship Id="rId4" Type="http://schemas.openxmlformats.org/officeDocument/2006/relationships/image" Target="../media/image7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676400"/>
          </a:xfrm>
        </p:spPr>
        <p:txBody>
          <a:bodyPr/>
          <a:lstStyle/>
          <a:p>
            <a:r>
              <a:rPr lang="en-US" altLang="en-US" dirty="0"/>
              <a:t>ECEN 214, Spring 2022</a:t>
            </a:r>
            <a:br>
              <a:rPr lang="en-US" altLang="en-US" dirty="0"/>
            </a:br>
            <a:r>
              <a:rPr lang="en-US" altLang="en-US" dirty="0"/>
              <a:t>Electrical Circuit Theory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/>
          <a:p>
            <a:r>
              <a:rPr lang="en-US" dirty="0"/>
              <a:t>Prof. Adam Birchfield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abirchfield@tamu.edu</a:t>
            </a:r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1752601"/>
            <a:ext cx="8686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kern="0" dirty="0">
                <a:solidFill>
                  <a:srgbClr val="1E0000"/>
                </a:solidFill>
                <a:latin typeface="Arial" pitchFamily="34" charset="0"/>
                <a:cs typeface="Arial" pitchFamily="34" charset="0"/>
              </a:rPr>
              <a:t>Class 13: Second Order Transients, Continued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65176FC-DC0F-4333-88C3-A665845D79FC}"/>
                  </a:ext>
                </a:extLst>
              </p14:cNvPr>
              <p14:cNvContentPartPr/>
              <p14:nvPr/>
            </p14:nvContentPartPr>
            <p14:xfrm>
              <a:off x="11678760" y="497520"/>
              <a:ext cx="44280" cy="72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65176FC-DC0F-4333-88C3-A665845D79F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669400" y="488160"/>
                <a:ext cx="63000" cy="9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8E99E-8F47-430D-B0D8-E1FE79B49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Content Placeholder 142">
                <a:extLst>
                  <a:ext uri="{FF2B5EF4-FFF2-40B4-BE49-F238E27FC236}">
                    <a16:creationId xmlns:a16="http://schemas.microsoft.com/office/drawing/2014/main" id="{561F6B77-6E93-4DE0-A59E-28643D9F07C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3" name="Content Placeholder 142">
                <a:extLst>
                  <a:ext uri="{FF2B5EF4-FFF2-40B4-BE49-F238E27FC236}">
                    <a16:creationId xmlns:a16="http://schemas.microsoft.com/office/drawing/2014/main" id="{561F6B77-6E93-4DE0-A59E-28643D9F07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04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4" name="Group 143">
            <a:extLst>
              <a:ext uri="{FF2B5EF4-FFF2-40B4-BE49-F238E27FC236}">
                <a16:creationId xmlns:a16="http://schemas.microsoft.com/office/drawing/2014/main" id="{D17CE41B-93EB-4579-B767-681A95AB7701}"/>
              </a:ext>
            </a:extLst>
          </p:cNvPr>
          <p:cNvGrpSpPr/>
          <p:nvPr/>
        </p:nvGrpSpPr>
        <p:grpSpPr>
          <a:xfrm>
            <a:off x="7848600" y="1313688"/>
            <a:ext cx="3821077" cy="3026494"/>
            <a:chOff x="6311371" y="2042412"/>
            <a:chExt cx="3821077" cy="30264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AB91B245-234E-4647-BE1C-41677750AD98}"/>
                    </a:ext>
                  </a:extLst>
                </p:cNvPr>
                <p:cNvSpPr txBox="1"/>
                <p:nvPr/>
              </p:nvSpPr>
              <p:spPr>
                <a:xfrm>
                  <a:off x="9279031" y="3057851"/>
                  <a:ext cx="78418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300</m:t>
                        </m:r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Ω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AB91B245-234E-4647-BE1C-41677750AD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79031" y="3057851"/>
                  <a:ext cx="784189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EEC3028B-F36E-4C7D-AB6E-07ECC1903DFF}"/>
                    </a:ext>
                  </a:extLst>
                </p:cNvPr>
                <p:cNvSpPr txBox="1"/>
                <p:nvPr/>
              </p:nvSpPr>
              <p:spPr>
                <a:xfrm>
                  <a:off x="8203542" y="3117247"/>
                  <a:ext cx="78418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m:rPr>
                            <m:sty m:val="p"/>
                          </m:rPr>
                          <a:rPr lang="el-G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EEC3028B-F36E-4C7D-AB6E-07ECC1903D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03542" y="3117247"/>
                  <a:ext cx="784189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88797AA-16FA-4F9F-8A05-D4D4018A7C58}"/>
                </a:ext>
              </a:extLst>
            </p:cNvPr>
            <p:cNvCxnSpPr>
              <a:cxnSpLocks/>
            </p:cNvCxnSpPr>
            <p:nvPr/>
          </p:nvCxnSpPr>
          <p:spPr>
            <a:xfrm>
              <a:off x="6467891" y="5016989"/>
              <a:ext cx="2673790" cy="5095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5320CFC-A26F-4E73-B971-180AB3B7FC53}"/>
                </a:ext>
              </a:extLst>
            </p:cNvPr>
            <p:cNvGrpSpPr/>
            <p:nvPr/>
          </p:nvGrpSpPr>
          <p:grpSpPr>
            <a:xfrm rot="5400000">
              <a:off x="7266066" y="3126024"/>
              <a:ext cx="1766538" cy="296863"/>
              <a:chOff x="2894901" y="2476014"/>
              <a:chExt cx="1766538" cy="296863"/>
            </a:xfrm>
          </p:grpSpPr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E941160F-32B0-46E2-8013-8040A4DB3AAD}"/>
                  </a:ext>
                </a:extLst>
              </p:cNvPr>
              <p:cNvCxnSpPr/>
              <p:nvPr/>
            </p:nvCxnSpPr>
            <p:spPr bwMode="auto">
              <a:xfrm rot="16200000">
                <a:off x="3429095" y="2521258"/>
                <a:ext cx="136525" cy="46037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5B8DBFA8-99FB-4E90-AB11-C481D0CFAC80}"/>
                  </a:ext>
                </a:extLst>
              </p:cNvPr>
              <p:cNvCxnSpPr/>
              <p:nvPr/>
            </p:nvCxnSpPr>
            <p:spPr bwMode="auto">
              <a:xfrm rot="16200000" flipV="1">
                <a:off x="3429889" y="2566502"/>
                <a:ext cx="274638" cy="9366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8B769BB0-6518-4698-BDBF-CA49A5A50F8D}"/>
                  </a:ext>
                </a:extLst>
              </p:cNvPr>
              <p:cNvCxnSpPr/>
              <p:nvPr/>
            </p:nvCxnSpPr>
            <p:spPr bwMode="auto">
              <a:xfrm rot="16200000" flipH="1" flipV="1">
                <a:off x="3522758" y="2578407"/>
                <a:ext cx="274637" cy="9207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12EF934E-5A0F-4F5E-96DA-0FB703B17718}"/>
                  </a:ext>
                </a:extLst>
              </p:cNvPr>
              <p:cNvCxnSpPr/>
              <p:nvPr/>
            </p:nvCxnSpPr>
            <p:spPr bwMode="auto">
              <a:xfrm rot="16200000" flipV="1">
                <a:off x="3619595" y="2567296"/>
                <a:ext cx="274638" cy="9207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5ABD0EF4-58BF-4CED-B200-C391DDBEBE5A}"/>
                  </a:ext>
                </a:extLst>
              </p:cNvPr>
              <p:cNvCxnSpPr/>
              <p:nvPr/>
            </p:nvCxnSpPr>
            <p:spPr bwMode="auto">
              <a:xfrm rot="16200000" flipH="1" flipV="1">
                <a:off x="3712463" y="2577614"/>
                <a:ext cx="274637" cy="9366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EEBB0BB6-2452-43EF-AD15-6E341BB66D08}"/>
                  </a:ext>
                </a:extLst>
              </p:cNvPr>
              <p:cNvCxnSpPr/>
              <p:nvPr/>
            </p:nvCxnSpPr>
            <p:spPr bwMode="auto">
              <a:xfrm rot="16200000" flipV="1">
                <a:off x="3806126" y="2588727"/>
                <a:ext cx="274638" cy="9366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5AAE592F-39DA-47F4-86BF-EC864D6DD5C4}"/>
                  </a:ext>
                </a:extLst>
              </p:cNvPr>
              <p:cNvCxnSpPr/>
              <p:nvPr/>
            </p:nvCxnSpPr>
            <p:spPr bwMode="auto">
              <a:xfrm rot="16200000">
                <a:off x="3936300" y="2669689"/>
                <a:ext cx="160338" cy="4603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F459A5BE-1727-4942-906A-A80DB1C28799}"/>
                  </a:ext>
                </a:extLst>
              </p:cNvPr>
              <p:cNvCxnSpPr/>
              <p:nvPr/>
            </p:nvCxnSpPr>
            <p:spPr bwMode="auto">
              <a:xfrm rot="16200000" flipV="1">
                <a:off x="3184620" y="2322820"/>
                <a:ext cx="0" cy="5794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FAE5053C-94A2-46D6-8D9B-127AFF1FDDE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6200000" flipV="1">
                <a:off x="4350465" y="2301564"/>
                <a:ext cx="0" cy="62194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6DFB2A5-87A6-4BE1-B2E6-FBDB44E4D844}"/>
                </a:ext>
              </a:extLst>
            </p:cNvPr>
            <p:cNvGrpSpPr/>
            <p:nvPr/>
          </p:nvGrpSpPr>
          <p:grpSpPr>
            <a:xfrm rot="5400000">
              <a:off x="7692300" y="4339930"/>
              <a:ext cx="924552" cy="533400"/>
              <a:chOff x="5726624" y="1219200"/>
              <a:chExt cx="924552" cy="533400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26815927-C03A-4277-B8DD-F91994D1ECC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6200000" flipH="1">
                <a:off x="6256979" y="1093425"/>
                <a:ext cx="7593" cy="780801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BCDC8CB9-6E23-4A21-9FF2-9EE51100A38D}"/>
                  </a:ext>
                </a:extLst>
              </p:cNvPr>
              <p:cNvCxnSpPr/>
              <p:nvPr/>
            </p:nvCxnSpPr>
            <p:spPr>
              <a:xfrm rot="5400000">
                <a:off x="5607371" y="1485900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329A1E5F-2767-4610-A65A-86B1BDAA0705}"/>
                  </a:ext>
                </a:extLst>
              </p:cNvPr>
              <p:cNvCxnSpPr/>
              <p:nvPr/>
            </p:nvCxnSpPr>
            <p:spPr>
              <a:xfrm rot="5400000">
                <a:off x="5459924" y="1485900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EA5BC836-AFDE-401A-A6C4-04176B55B292}"/>
                    </a:ext>
                  </a:extLst>
                </p:cNvPr>
                <p:cNvSpPr txBox="1"/>
                <p:nvPr/>
              </p:nvSpPr>
              <p:spPr>
                <a:xfrm>
                  <a:off x="9293448" y="3485630"/>
                  <a:ext cx="71282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EA5BC836-AFDE-401A-A6C4-04176B55B2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93448" y="3485630"/>
                  <a:ext cx="712823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A3AC39D-EFFB-4258-8B62-617E9F3608C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434204" y="2712590"/>
              <a:ext cx="32820" cy="23239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919C467-7263-47EB-8111-4E38C2C19D98}"/>
                </a:ext>
              </a:extLst>
            </p:cNvPr>
            <p:cNvSpPr/>
            <p:nvPr/>
          </p:nvSpPr>
          <p:spPr bwMode="auto">
            <a:xfrm>
              <a:off x="7244442" y="3029281"/>
              <a:ext cx="457200" cy="455613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BE7BA407-813B-4DA7-9DFD-795B7BD5554B}"/>
                    </a:ext>
                  </a:extLst>
                </p:cNvPr>
                <p:cNvSpPr txBox="1"/>
                <p:nvPr/>
              </p:nvSpPr>
              <p:spPr>
                <a:xfrm>
                  <a:off x="6311371" y="3065686"/>
                  <a:ext cx="109369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200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𝑚𝐴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BE7BA407-813B-4DA7-9DFD-795B7BD5554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11371" y="3065686"/>
                  <a:ext cx="1093696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FE798410-ACC6-4186-A848-36453AFAA0A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74246" y="3133940"/>
              <a:ext cx="4856" cy="2648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15052B1-BEC2-42AE-ACAE-E66B04E2AA30}"/>
                </a:ext>
              </a:extLst>
            </p:cNvPr>
            <p:cNvCxnSpPr>
              <a:cxnSpLocks/>
            </p:cNvCxnSpPr>
            <p:nvPr/>
          </p:nvCxnSpPr>
          <p:spPr>
            <a:xfrm>
              <a:off x="7667033" y="2393047"/>
              <a:ext cx="1497074" cy="1098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E3AC8A12-AFFF-447D-9952-DC01ACDAEA3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258337" y="2392640"/>
              <a:ext cx="212750" cy="31696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Arc 74">
              <a:extLst>
                <a:ext uri="{FF2B5EF4-FFF2-40B4-BE49-F238E27FC236}">
                  <a16:creationId xmlns:a16="http://schemas.microsoft.com/office/drawing/2014/main" id="{BF0F0355-A454-4555-A35F-34657FFF96ED}"/>
                </a:ext>
              </a:extLst>
            </p:cNvPr>
            <p:cNvSpPr/>
            <p:nvPr/>
          </p:nvSpPr>
          <p:spPr>
            <a:xfrm rot="16200000">
              <a:off x="7167177" y="2478276"/>
              <a:ext cx="590609" cy="584211"/>
            </a:xfrm>
            <a:prstGeom prst="arc">
              <a:avLst>
                <a:gd name="adj1" fmla="val 18230578"/>
                <a:gd name="adj2" fmla="val 3059946"/>
              </a:avLst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761099A8-E5EC-4959-87BD-BA4807A396DB}"/>
                    </a:ext>
                  </a:extLst>
                </p:cNvPr>
                <p:cNvSpPr txBox="1"/>
                <p:nvPr/>
              </p:nvSpPr>
              <p:spPr>
                <a:xfrm>
                  <a:off x="7042622" y="2042412"/>
                  <a:ext cx="76899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761099A8-E5EC-4959-87BD-BA4807A396D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42622" y="2042412"/>
                  <a:ext cx="768992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EC04F091-16D5-4947-B976-2CDBF686113B}"/>
                </a:ext>
              </a:extLst>
            </p:cNvPr>
            <p:cNvCxnSpPr>
              <a:cxnSpLocks/>
            </p:cNvCxnSpPr>
            <p:nvPr/>
          </p:nvCxnSpPr>
          <p:spPr>
            <a:xfrm>
              <a:off x="6467891" y="2406822"/>
              <a:ext cx="747697" cy="148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22FDA409-4A2F-472E-9D9B-88C642C459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461076" y="2384966"/>
              <a:ext cx="6815" cy="266342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07FF5D16-9256-4439-966A-CEAB6D766BC8}"/>
                </a:ext>
              </a:extLst>
            </p:cNvPr>
            <p:cNvGrpSpPr/>
            <p:nvPr/>
          </p:nvGrpSpPr>
          <p:grpSpPr>
            <a:xfrm rot="16200000">
              <a:off x="8399265" y="2996371"/>
              <a:ext cx="1525932" cy="296863"/>
              <a:chOff x="2944757" y="2476014"/>
              <a:chExt cx="1674169" cy="296863"/>
            </a:xfrm>
          </p:grpSpPr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BC7BF594-D99C-4CAD-8FD6-9A31709F2A6A}"/>
                  </a:ext>
                </a:extLst>
              </p:cNvPr>
              <p:cNvCxnSpPr/>
              <p:nvPr/>
            </p:nvCxnSpPr>
            <p:spPr bwMode="auto">
              <a:xfrm rot="16200000">
                <a:off x="3429095" y="2521258"/>
                <a:ext cx="136525" cy="46037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F73EF68C-4913-48E5-83CA-6D6E4D38B201}"/>
                  </a:ext>
                </a:extLst>
              </p:cNvPr>
              <p:cNvCxnSpPr/>
              <p:nvPr/>
            </p:nvCxnSpPr>
            <p:spPr bwMode="auto">
              <a:xfrm rot="16200000" flipV="1">
                <a:off x="3429889" y="2566502"/>
                <a:ext cx="274638" cy="9366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CD271B03-FA31-436A-8A83-9274C95D026E}"/>
                  </a:ext>
                </a:extLst>
              </p:cNvPr>
              <p:cNvCxnSpPr/>
              <p:nvPr/>
            </p:nvCxnSpPr>
            <p:spPr bwMode="auto">
              <a:xfrm rot="16200000" flipH="1" flipV="1">
                <a:off x="3522758" y="2578407"/>
                <a:ext cx="274637" cy="9207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BDD67BA3-6ACA-4A7F-87C6-C1C5C1598BAE}"/>
                  </a:ext>
                </a:extLst>
              </p:cNvPr>
              <p:cNvCxnSpPr/>
              <p:nvPr/>
            </p:nvCxnSpPr>
            <p:spPr bwMode="auto">
              <a:xfrm rot="16200000" flipV="1">
                <a:off x="3619595" y="2567296"/>
                <a:ext cx="274638" cy="9207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5276CAC4-9433-4CE3-B482-BF1F984CA393}"/>
                  </a:ext>
                </a:extLst>
              </p:cNvPr>
              <p:cNvCxnSpPr/>
              <p:nvPr/>
            </p:nvCxnSpPr>
            <p:spPr bwMode="auto">
              <a:xfrm rot="16200000" flipH="1" flipV="1">
                <a:off x="3712463" y="2577614"/>
                <a:ext cx="274637" cy="9366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845877C1-C41E-42E6-8383-2F7FA8651476}"/>
                  </a:ext>
                </a:extLst>
              </p:cNvPr>
              <p:cNvCxnSpPr/>
              <p:nvPr/>
            </p:nvCxnSpPr>
            <p:spPr bwMode="auto">
              <a:xfrm rot="16200000" flipV="1">
                <a:off x="3806126" y="2588727"/>
                <a:ext cx="274638" cy="9366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CB34B391-A451-424E-9647-7B78391D8FDD}"/>
                  </a:ext>
                </a:extLst>
              </p:cNvPr>
              <p:cNvCxnSpPr/>
              <p:nvPr/>
            </p:nvCxnSpPr>
            <p:spPr bwMode="auto">
              <a:xfrm rot="16200000">
                <a:off x="3936300" y="2669689"/>
                <a:ext cx="160338" cy="4603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EB308B68-67C4-404A-8D98-B5E4EED3AB1C}"/>
                  </a:ext>
                </a:extLst>
              </p:cNvPr>
              <p:cNvCxnSpPr>
                <a:cxnSpLocks/>
                <a:endCxn id="133" idx="0"/>
              </p:cNvCxnSpPr>
              <p:nvPr/>
            </p:nvCxnSpPr>
            <p:spPr bwMode="auto">
              <a:xfrm rot="5400000" flipH="1">
                <a:off x="3205226" y="2343427"/>
                <a:ext cx="8644" cy="529582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4871776E-616E-4ABE-934D-37CC8B437688}"/>
                  </a:ext>
                </a:extLst>
              </p:cNvPr>
              <p:cNvCxnSpPr/>
              <p:nvPr/>
            </p:nvCxnSpPr>
            <p:spPr bwMode="auto">
              <a:xfrm rot="16200000" flipV="1">
                <a:off x="4329208" y="2322820"/>
                <a:ext cx="0" cy="57943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6E32375E-0B34-4588-AD72-E6AEDFF8BE1E}"/>
                    </a:ext>
                  </a:extLst>
                </p:cNvPr>
                <p:cNvSpPr/>
                <p:nvPr/>
              </p:nvSpPr>
              <p:spPr>
                <a:xfrm>
                  <a:off x="8194559" y="3817430"/>
                  <a:ext cx="75033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2.5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𝜇</m:t>
                      </m:r>
                    </m:oMath>
                  </a14:m>
                  <a:r>
                    <a:rPr lang="en-US" sz="1800" dirty="0"/>
                    <a:t>F</a:t>
                  </a:r>
                </a:p>
              </p:txBody>
            </p:sp>
          </mc:Choice>
          <mc:Fallback xmlns=""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6E32375E-0B34-4588-AD72-E6AEDFF8BE1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94559" y="3817430"/>
                  <a:ext cx="750334" cy="369332"/>
                </a:xfrm>
                <a:prstGeom prst="rect">
                  <a:avLst/>
                </a:prstGeom>
                <a:blipFill>
                  <a:blip r:embed="rId8"/>
                  <a:stretch>
                    <a:fillRect t="-10000" r="-5645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05E6F3FC-95F2-4363-9FF3-C2AED19BDA19}"/>
                </a:ext>
              </a:extLst>
            </p:cNvPr>
            <p:cNvGrpSpPr/>
            <p:nvPr/>
          </p:nvGrpSpPr>
          <p:grpSpPr>
            <a:xfrm>
              <a:off x="8990162" y="3903322"/>
              <a:ext cx="304800" cy="1165584"/>
              <a:chOff x="7852830" y="1909243"/>
              <a:chExt cx="304800" cy="1294463"/>
            </a:xfrm>
          </p:grpSpPr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81FA16BD-79B9-4959-AFBD-0A76A9397158}"/>
                  </a:ext>
                </a:extLst>
              </p:cNvPr>
              <p:cNvGrpSpPr/>
              <p:nvPr/>
            </p:nvGrpSpPr>
            <p:grpSpPr>
              <a:xfrm>
                <a:off x="7852830" y="1909243"/>
                <a:ext cx="304800" cy="876473"/>
                <a:chOff x="4114800" y="1538205"/>
                <a:chExt cx="1839433" cy="1759661"/>
              </a:xfrm>
            </p:grpSpPr>
            <p:grpSp>
              <p:nvGrpSpPr>
                <p:cNvPr id="114" name="Group 113">
                  <a:extLst>
                    <a:ext uri="{FF2B5EF4-FFF2-40B4-BE49-F238E27FC236}">
                      <a16:creationId xmlns:a16="http://schemas.microsoft.com/office/drawing/2014/main" id="{1C09F16E-74F6-4CB4-B223-1710A4B7CD70}"/>
                    </a:ext>
                  </a:extLst>
                </p:cNvPr>
                <p:cNvGrpSpPr/>
                <p:nvPr/>
              </p:nvGrpSpPr>
              <p:grpSpPr>
                <a:xfrm>
                  <a:off x="4114800" y="1538205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133" name="Arc 132">
                    <a:extLst>
                      <a:ext uri="{FF2B5EF4-FFF2-40B4-BE49-F238E27FC236}">
                        <a16:creationId xmlns:a16="http://schemas.microsoft.com/office/drawing/2014/main" id="{C7A5BA48-2668-453B-AD3B-1A5AADD5EE84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34" name="Arc 133">
                    <a:extLst>
                      <a:ext uri="{FF2B5EF4-FFF2-40B4-BE49-F238E27FC236}">
                        <a16:creationId xmlns:a16="http://schemas.microsoft.com/office/drawing/2014/main" id="{B950808F-D806-4808-B7BD-65EF67DC6815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115" name="Group 114">
                  <a:extLst>
                    <a:ext uri="{FF2B5EF4-FFF2-40B4-BE49-F238E27FC236}">
                      <a16:creationId xmlns:a16="http://schemas.microsoft.com/office/drawing/2014/main" id="{F7B3D2D0-08DF-43C5-B1A9-4A815A994CF8}"/>
                    </a:ext>
                  </a:extLst>
                </p:cNvPr>
                <p:cNvGrpSpPr/>
                <p:nvPr/>
              </p:nvGrpSpPr>
              <p:grpSpPr>
                <a:xfrm flipH="1">
                  <a:off x="4125433" y="1943042"/>
                  <a:ext cx="1828800" cy="182645"/>
                  <a:chOff x="5105400" y="3358473"/>
                  <a:chExt cx="1752600" cy="971053"/>
                </a:xfrm>
              </p:grpSpPr>
              <p:sp>
                <p:nvSpPr>
                  <p:cNvPr id="131" name="Arc 130">
                    <a:extLst>
                      <a:ext uri="{FF2B5EF4-FFF2-40B4-BE49-F238E27FC236}">
                        <a16:creationId xmlns:a16="http://schemas.microsoft.com/office/drawing/2014/main" id="{0FC8887D-A256-4C02-8EC7-2C0420F13555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32" name="Arc 131">
                    <a:extLst>
                      <a:ext uri="{FF2B5EF4-FFF2-40B4-BE49-F238E27FC236}">
                        <a16:creationId xmlns:a16="http://schemas.microsoft.com/office/drawing/2014/main" id="{7E7EAA54-B70F-49C8-AA99-5E17AD5ABECC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116" name="Group 115">
                  <a:extLst>
                    <a:ext uri="{FF2B5EF4-FFF2-40B4-BE49-F238E27FC236}">
                      <a16:creationId xmlns:a16="http://schemas.microsoft.com/office/drawing/2014/main" id="{486F1EF3-CC73-42A6-9721-F263262A6833}"/>
                    </a:ext>
                  </a:extLst>
                </p:cNvPr>
                <p:cNvGrpSpPr/>
                <p:nvPr/>
              </p:nvGrpSpPr>
              <p:grpSpPr>
                <a:xfrm>
                  <a:off x="4114800" y="1940471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129" name="Arc 128">
                    <a:extLst>
                      <a:ext uri="{FF2B5EF4-FFF2-40B4-BE49-F238E27FC236}">
                        <a16:creationId xmlns:a16="http://schemas.microsoft.com/office/drawing/2014/main" id="{07A7197F-F088-4DE5-8FFF-A3F5C9C1082A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30" name="Arc 129">
                    <a:extLst>
                      <a:ext uri="{FF2B5EF4-FFF2-40B4-BE49-F238E27FC236}">
                        <a16:creationId xmlns:a16="http://schemas.microsoft.com/office/drawing/2014/main" id="{5C489D62-F23E-43B0-9B8E-6D5490A5D961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117" name="Group 116">
                  <a:extLst>
                    <a:ext uri="{FF2B5EF4-FFF2-40B4-BE49-F238E27FC236}">
                      <a16:creationId xmlns:a16="http://schemas.microsoft.com/office/drawing/2014/main" id="{7C5269E2-75FB-4410-8306-F568ECE73821}"/>
                    </a:ext>
                  </a:extLst>
                </p:cNvPr>
                <p:cNvGrpSpPr/>
                <p:nvPr/>
              </p:nvGrpSpPr>
              <p:grpSpPr>
                <a:xfrm flipH="1">
                  <a:off x="4125433" y="2351567"/>
                  <a:ext cx="1828800" cy="182645"/>
                  <a:chOff x="5105400" y="3358473"/>
                  <a:chExt cx="1752600" cy="971053"/>
                </a:xfrm>
              </p:grpSpPr>
              <p:sp>
                <p:nvSpPr>
                  <p:cNvPr id="127" name="Arc 126">
                    <a:extLst>
                      <a:ext uri="{FF2B5EF4-FFF2-40B4-BE49-F238E27FC236}">
                        <a16:creationId xmlns:a16="http://schemas.microsoft.com/office/drawing/2014/main" id="{6C992FF8-948B-43EA-8D2E-4E66C3E7AE0B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28" name="Arc 127">
                    <a:extLst>
                      <a:ext uri="{FF2B5EF4-FFF2-40B4-BE49-F238E27FC236}">
                        <a16:creationId xmlns:a16="http://schemas.microsoft.com/office/drawing/2014/main" id="{024F9557-6684-4563-8367-D2AEF46885E0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118" name="Group 117">
                  <a:extLst>
                    <a:ext uri="{FF2B5EF4-FFF2-40B4-BE49-F238E27FC236}">
                      <a16:creationId xmlns:a16="http://schemas.microsoft.com/office/drawing/2014/main" id="{5B869F00-965C-4422-88AF-BC62403B5051}"/>
                    </a:ext>
                  </a:extLst>
                </p:cNvPr>
                <p:cNvGrpSpPr/>
                <p:nvPr/>
              </p:nvGrpSpPr>
              <p:grpSpPr>
                <a:xfrm>
                  <a:off x="4114800" y="2340934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125" name="Arc 124">
                    <a:extLst>
                      <a:ext uri="{FF2B5EF4-FFF2-40B4-BE49-F238E27FC236}">
                        <a16:creationId xmlns:a16="http://schemas.microsoft.com/office/drawing/2014/main" id="{BA1CDA84-AC16-4903-BBF2-38C811D236AB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26" name="Arc 125">
                    <a:extLst>
                      <a:ext uri="{FF2B5EF4-FFF2-40B4-BE49-F238E27FC236}">
                        <a16:creationId xmlns:a16="http://schemas.microsoft.com/office/drawing/2014/main" id="{12EC62A0-416B-4E43-9CB0-2D00909C8A95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119" name="Group 118">
                  <a:extLst>
                    <a:ext uri="{FF2B5EF4-FFF2-40B4-BE49-F238E27FC236}">
                      <a16:creationId xmlns:a16="http://schemas.microsoft.com/office/drawing/2014/main" id="{2AFF7187-0953-40BC-9EC2-7A0156DFBAEC}"/>
                    </a:ext>
                  </a:extLst>
                </p:cNvPr>
                <p:cNvGrpSpPr/>
                <p:nvPr/>
              </p:nvGrpSpPr>
              <p:grpSpPr>
                <a:xfrm flipH="1">
                  <a:off x="4125433" y="2709532"/>
                  <a:ext cx="1828800" cy="221001"/>
                  <a:chOff x="5105400" y="3358473"/>
                  <a:chExt cx="1752600" cy="971053"/>
                </a:xfrm>
              </p:grpSpPr>
              <p:sp>
                <p:nvSpPr>
                  <p:cNvPr id="123" name="Arc 122">
                    <a:extLst>
                      <a:ext uri="{FF2B5EF4-FFF2-40B4-BE49-F238E27FC236}">
                        <a16:creationId xmlns:a16="http://schemas.microsoft.com/office/drawing/2014/main" id="{379665F6-0690-4EA0-B434-28EF83F82FA2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24" name="Arc 123">
                    <a:extLst>
                      <a:ext uri="{FF2B5EF4-FFF2-40B4-BE49-F238E27FC236}">
                        <a16:creationId xmlns:a16="http://schemas.microsoft.com/office/drawing/2014/main" id="{A4664E4E-87B0-4F2A-AE62-2981D24551E2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120" name="Group 119">
                  <a:extLst>
                    <a:ext uri="{FF2B5EF4-FFF2-40B4-BE49-F238E27FC236}">
                      <a16:creationId xmlns:a16="http://schemas.microsoft.com/office/drawing/2014/main" id="{C8F4BB32-C596-47C5-9FF4-F2998AE5997C}"/>
                    </a:ext>
                  </a:extLst>
                </p:cNvPr>
                <p:cNvGrpSpPr/>
                <p:nvPr/>
              </p:nvGrpSpPr>
              <p:grpSpPr>
                <a:xfrm>
                  <a:off x="4114800" y="2702471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121" name="Arc 120">
                    <a:extLst>
                      <a:ext uri="{FF2B5EF4-FFF2-40B4-BE49-F238E27FC236}">
                        <a16:creationId xmlns:a16="http://schemas.microsoft.com/office/drawing/2014/main" id="{5DB5D016-5387-4E5F-A28D-6FA62BE8BA9E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22" name="Arc 121">
                    <a:extLst>
                      <a:ext uri="{FF2B5EF4-FFF2-40B4-BE49-F238E27FC236}">
                        <a16:creationId xmlns:a16="http://schemas.microsoft.com/office/drawing/2014/main" id="{CE0D43FA-4732-441E-9785-748AD8596925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042122AB-6764-47BB-9CA0-6113FAB4C814}"/>
                  </a:ext>
                </a:extLst>
              </p:cNvPr>
              <p:cNvCxnSpPr/>
              <p:nvPr/>
            </p:nvCxnSpPr>
            <p:spPr>
              <a:xfrm>
                <a:off x="8006111" y="2769587"/>
                <a:ext cx="881" cy="43411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5A9EBB59-ADD6-4C18-B79F-DA8474247099}"/>
                    </a:ext>
                  </a:extLst>
                </p:cNvPr>
                <p:cNvSpPr/>
                <p:nvPr/>
              </p:nvSpPr>
              <p:spPr>
                <a:xfrm>
                  <a:off x="9216813" y="4008006"/>
                  <a:ext cx="91563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a14:m>
                  <a:r>
                    <a:rPr lang="en-US" sz="1800" dirty="0"/>
                    <a:t>mH</a:t>
                  </a:r>
                </a:p>
              </p:txBody>
            </p:sp>
          </mc:Choice>
          <mc:Fallback xmlns=""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5A9EBB59-ADD6-4C18-B79F-DA847424709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16813" y="4008006"/>
                  <a:ext cx="915635" cy="369332"/>
                </a:xfrm>
                <a:prstGeom prst="rect">
                  <a:avLst/>
                </a:prstGeom>
                <a:blipFill>
                  <a:blip r:embed="rId9"/>
                  <a:stretch>
                    <a:fillRect t="-9836" r="-5333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8" name="Straight Arrow Connector 137">
              <a:extLst>
                <a:ext uri="{FF2B5EF4-FFF2-40B4-BE49-F238E27FC236}">
                  <a16:creationId xmlns:a16="http://schemas.microsoft.com/office/drawing/2014/main" id="{7629E4F9-3B0B-4D25-B373-82F3373D34C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17349" y="3425036"/>
              <a:ext cx="1" cy="43309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TextBox 146">
            <a:extLst>
              <a:ext uri="{FF2B5EF4-FFF2-40B4-BE49-F238E27FC236}">
                <a16:creationId xmlns:a16="http://schemas.microsoft.com/office/drawing/2014/main" id="{0BAD1A6D-E2BF-4D11-A689-48EDFC61ECA4}"/>
              </a:ext>
            </a:extLst>
          </p:cNvPr>
          <p:cNvSpPr txBox="1"/>
          <p:nvPr/>
        </p:nvSpPr>
        <p:spPr>
          <a:xfrm>
            <a:off x="8443003" y="5037866"/>
            <a:ext cx="2212486" cy="338554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Answer: -100mA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390E9AD-7496-4CA4-AD3E-4147705DC047}"/>
                  </a:ext>
                </a:extLst>
              </p14:cNvPr>
              <p14:cNvContentPartPr/>
              <p14:nvPr/>
            </p14:nvContentPartPr>
            <p14:xfrm>
              <a:off x="288720" y="282600"/>
              <a:ext cx="11691720" cy="6255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390E9AD-7496-4CA4-AD3E-4147705DC04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79360" y="273240"/>
                <a:ext cx="11710440" cy="627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6844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757103B-FE73-4E90-80AE-02082FD0E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 of Answer to Example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16A409-602B-46EC-9E79-63DBC51414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676400"/>
            <a:ext cx="5334000" cy="4000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6AD7F51-A1F1-4024-B7EF-F2E28A34640A}"/>
              </a:ext>
            </a:extLst>
          </p:cNvPr>
          <p:cNvSpPr txBox="1"/>
          <p:nvPr/>
        </p:nvSpPr>
        <p:spPr>
          <a:xfrm>
            <a:off x="9220200" y="4953000"/>
            <a:ext cx="2212486" cy="830997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How would this look if the damping were higher? lower?</a:t>
            </a:r>
          </a:p>
        </p:txBody>
      </p:sp>
    </p:spTree>
    <p:extLst>
      <p:ext uri="{BB962C8B-B14F-4D97-AF65-F5344CB8AC3E}">
        <p14:creationId xmlns:p14="http://schemas.microsoft.com/office/powerpoint/2010/main" val="2427651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2FFFF-FCA6-4388-9458-4FAEB5D0B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99C76-1DCC-4426-9370-4B493474F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Quizzes March 9 and March 21</a:t>
            </a:r>
          </a:p>
          <a:p>
            <a:r>
              <a:rPr lang="en-US" dirty="0"/>
              <a:t>Stay ahead of homework assignments and reading</a:t>
            </a:r>
          </a:p>
          <a:p>
            <a:pPr lvl="1"/>
            <a:r>
              <a:rPr lang="en-US" dirty="0"/>
              <a:t>Homework 6A on second-order circuits is due Wednesday, March 9</a:t>
            </a:r>
          </a:p>
          <a:p>
            <a:pPr lvl="1"/>
            <a:r>
              <a:rPr lang="en-US" dirty="0"/>
              <a:t>Homework 6B due Monday, March 21</a:t>
            </a:r>
          </a:p>
          <a:p>
            <a:pPr lvl="1"/>
            <a:r>
              <a:rPr lang="en-US" dirty="0"/>
              <a:t>Not assigning Homework 6C</a:t>
            </a:r>
          </a:p>
          <a:p>
            <a:r>
              <a:rPr lang="en-US" b="1" dirty="0"/>
              <a:t>Exam 2 Wednesday, March 23</a:t>
            </a:r>
          </a:p>
          <a:p>
            <a:r>
              <a:rPr lang="en-US" dirty="0"/>
              <a:t>Review in-class examples and notes</a:t>
            </a:r>
          </a:p>
          <a:p>
            <a:pPr lvl="1"/>
            <a:r>
              <a:rPr lang="en-US" dirty="0"/>
              <a:t>Practice, practice, practice!</a:t>
            </a:r>
          </a:p>
          <a:p>
            <a:r>
              <a:rPr lang="en-US" dirty="0"/>
              <a:t>Don’t forget, you need to go to office hours in either March or April. Bring at least one technical question!</a:t>
            </a:r>
          </a:p>
        </p:txBody>
      </p:sp>
    </p:spTree>
    <p:extLst>
      <p:ext uri="{BB962C8B-B14F-4D97-AF65-F5344CB8AC3E}">
        <p14:creationId xmlns:p14="http://schemas.microsoft.com/office/powerpoint/2010/main" val="1771719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35404-3913-49A7-9565-BD6144137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Topics For Exam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11D43-28C5-44AB-80C9-4C52DE67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Wednesday, March 23</a:t>
            </a:r>
            <a:r>
              <a:rPr lang="en-US" baseline="30000" dirty="0"/>
              <a:t>rd</a:t>
            </a:r>
            <a:r>
              <a:rPr lang="en-US" dirty="0"/>
              <a:t> in class</a:t>
            </a:r>
          </a:p>
          <a:p>
            <a:r>
              <a:rPr lang="en-US" dirty="0"/>
              <a:t>Topics from Exam 1</a:t>
            </a:r>
          </a:p>
          <a:p>
            <a:pPr lvl="1"/>
            <a:r>
              <a:rPr lang="en-US" sz="1400" dirty="0"/>
              <a:t>Voltage, current, and resistance</a:t>
            </a:r>
          </a:p>
          <a:p>
            <a:pPr lvl="1"/>
            <a:r>
              <a:rPr lang="en-US" sz="1400" dirty="0"/>
              <a:t>Ohm’s law, KVL, KCL</a:t>
            </a:r>
          </a:p>
          <a:p>
            <a:pPr lvl="1"/>
            <a:r>
              <a:rPr lang="en-US" sz="1400" dirty="0"/>
              <a:t>Power and sources</a:t>
            </a:r>
          </a:p>
          <a:p>
            <a:pPr lvl="1"/>
            <a:r>
              <a:rPr lang="en-US" sz="1400" dirty="0"/>
              <a:t>Open, short, parallel, series</a:t>
            </a:r>
          </a:p>
          <a:p>
            <a:pPr lvl="1"/>
            <a:r>
              <a:rPr lang="en-US" sz="1400" dirty="0"/>
              <a:t>Voltage dividers, current dividers</a:t>
            </a:r>
          </a:p>
          <a:p>
            <a:pPr lvl="1"/>
            <a:r>
              <a:rPr lang="en-US" sz="1400" dirty="0"/>
              <a:t>Wye-delta transformation</a:t>
            </a:r>
          </a:p>
          <a:p>
            <a:pPr lvl="1"/>
            <a:r>
              <a:rPr lang="en-US" sz="1400" dirty="0"/>
              <a:t>Node-voltage circuit analysis method</a:t>
            </a:r>
          </a:p>
          <a:p>
            <a:pPr lvl="1"/>
            <a:r>
              <a:rPr lang="en-US" sz="1400" dirty="0"/>
              <a:t>Mesh-current circuit analysis method</a:t>
            </a:r>
          </a:p>
          <a:p>
            <a:pPr lvl="1"/>
            <a:r>
              <a:rPr lang="en-US" sz="1400" dirty="0"/>
              <a:t>Superposition</a:t>
            </a:r>
          </a:p>
          <a:p>
            <a:pPr lvl="1"/>
            <a:r>
              <a:rPr lang="en-US" sz="1400" dirty="0"/>
              <a:t>Thevenin and Norton equivalents</a:t>
            </a:r>
          </a:p>
          <a:p>
            <a:pPr lvl="1"/>
            <a:r>
              <a:rPr lang="en-US" sz="1400" dirty="0"/>
              <a:t>Source transformations</a:t>
            </a:r>
          </a:p>
          <a:p>
            <a:pPr lvl="1"/>
            <a:r>
              <a:rPr lang="en-US" sz="1400" dirty="0"/>
              <a:t>Maximum power transfer</a:t>
            </a:r>
          </a:p>
          <a:p>
            <a:r>
              <a:rPr lang="en-US" dirty="0"/>
              <a:t>New Topics</a:t>
            </a:r>
          </a:p>
          <a:p>
            <a:pPr lvl="1"/>
            <a:r>
              <a:rPr lang="en-US" sz="1400" dirty="0"/>
              <a:t>Op-Amps</a:t>
            </a:r>
          </a:p>
          <a:p>
            <a:pPr lvl="1"/>
            <a:r>
              <a:rPr lang="en-US" sz="1400" dirty="0"/>
              <a:t>Capacitors and inductors</a:t>
            </a:r>
          </a:p>
          <a:p>
            <a:pPr lvl="1"/>
            <a:r>
              <a:rPr lang="en-US" sz="1400" dirty="0"/>
              <a:t>First-order circuits (RL or RC)</a:t>
            </a:r>
          </a:p>
          <a:p>
            <a:pPr lvl="1"/>
            <a:r>
              <a:rPr lang="en-US" sz="1400" dirty="0"/>
              <a:t>Second-order circuits (RLC)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493EF3-D04C-4970-891F-C9FBA958A3EB}"/>
              </a:ext>
            </a:extLst>
          </p:cNvPr>
          <p:cNvSpPr txBox="1"/>
          <p:nvPr/>
        </p:nvSpPr>
        <p:spPr>
          <a:xfrm>
            <a:off x="6324600" y="1770310"/>
            <a:ext cx="5181599" cy="3847207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latin typeface="+mj-lt"/>
              </a:rPr>
              <a:t>Exam 2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Mar 23</a:t>
            </a:r>
            <a:r>
              <a:rPr lang="en-US" sz="2000" baseline="30000" dirty="0">
                <a:latin typeface="+mj-lt"/>
              </a:rPr>
              <a:t>rd</a:t>
            </a:r>
            <a:r>
              <a:rPr lang="en-US" sz="2000" dirty="0">
                <a:latin typeface="+mj-lt"/>
              </a:rPr>
              <a:t>, 2022 at 4pm in class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75 minutes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Covers anything through today’s class, including problem solving and conceptual material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You may have one handwritten 8.5”x11” </a:t>
            </a:r>
            <a:r>
              <a:rPr lang="en-US" sz="2000" dirty="0" err="1">
                <a:latin typeface="+mj-lt"/>
              </a:rPr>
              <a:t>notesheet</a:t>
            </a:r>
            <a:r>
              <a:rPr lang="en-US" sz="2000" dirty="0">
                <a:latin typeface="+mj-lt"/>
              </a:rPr>
              <a:t> front and back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Aggie Honor Code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Next two classes are quizzes, more example problems, and review exercises</a:t>
            </a:r>
          </a:p>
        </p:txBody>
      </p:sp>
    </p:spTree>
    <p:extLst>
      <p:ext uri="{BB962C8B-B14F-4D97-AF65-F5344CB8AC3E}">
        <p14:creationId xmlns:p14="http://schemas.microsoft.com/office/powerpoint/2010/main" val="1028771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5DFA6-337E-48B2-B813-8025FB446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 from last class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59826E-8AE2-40D0-A877-6B75612FD9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6532646" cy="519684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assuming no initial charge on the capacitor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59826E-8AE2-40D0-A877-6B75612FD9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6532646" cy="5196840"/>
              </a:xfrm>
              <a:blipFill>
                <a:blip r:embed="rId2"/>
                <a:stretch>
                  <a:fillRect l="-1027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33F09BA8-DFE5-4C81-8F9A-8BBB5CB6F63B}"/>
              </a:ext>
            </a:extLst>
          </p:cNvPr>
          <p:cNvGrpSpPr/>
          <p:nvPr/>
        </p:nvGrpSpPr>
        <p:grpSpPr>
          <a:xfrm>
            <a:off x="6422902" y="1676400"/>
            <a:ext cx="4718113" cy="1995304"/>
            <a:chOff x="4242958" y="1209931"/>
            <a:chExt cx="4718113" cy="199530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121B6B3B-8274-4C77-9331-B578C2E89CA8}"/>
                    </a:ext>
                  </a:extLst>
                </p:cNvPr>
                <p:cNvSpPr txBox="1"/>
                <p:nvPr/>
              </p:nvSpPr>
              <p:spPr>
                <a:xfrm>
                  <a:off x="7108170" y="1944683"/>
                  <a:ext cx="91666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𝑛𝐹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351" name="TextBox 143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08170" y="1944683"/>
                  <a:ext cx="916661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5BE25D9C-BDC0-4BA0-A984-B37B75870F5F}"/>
                    </a:ext>
                  </a:extLst>
                </p:cNvPr>
                <p:cNvSpPr txBox="1"/>
                <p:nvPr/>
              </p:nvSpPr>
              <p:spPr>
                <a:xfrm>
                  <a:off x="5331900" y="1615817"/>
                  <a:ext cx="100251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400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𝑚𝐻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352" name="TextBox 143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1900" y="1615817"/>
                  <a:ext cx="1002519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23FE3CF7-316B-4F13-8DC8-AD779E5C9E05}"/>
                    </a:ext>
                  </a:extLst>
                </p:cNvPr>
                <p:cNvSpPr txBox="1"/>
                <p:nvPr/>
              </p:nvSpPr>
              <p:spPr>
                <a:xfrm>
                  <a:off x="5664700" y="2190892"/>
                  <a:ext cx="9188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1250</m:t>
                        </m:r>
                        <m:r>
                          <m:rPr>
                            <m:sty m:val="p"/>
                          </m:rPr>
                          <a:rPr lang="el-G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353" name="TextBox 143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64700" y="2190892"/>
                  <a:ext cx="918841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234C4F1-3C79-436B-BBFC-12CE3358C338}"/>
                </a:ext>
              </a:extLst>
            </p:cNvPr>
            <p:cNvCxnSpPr/>
            <p:nvPr/>
          </p:nvCxnSpPr>
          <p:spPr>
            <a:xfrm>
              <a:off x="4928182" y="3192485"/>
              <a:ext cx="307740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0E78674-9573-472A-BE4B-BD9EBE3BDB5A}"/>
                </a:ext>
              </a:extLst>
            </p:cNvPr>
            <p:cNvGrpSpPr/>
            <p:nvPr/>
          </p:nvGrpSpPr>
          <p:grpSpPr>
            <a:xfrm rot="5400000">
              <a:off x="5783701" y="2187733"/>
              <a:ext cx="1724025" cy="296863"/>
              <a:chOff x="2894901" y="2476014"/>
              <a:chExt cx="1724025" cy="296863"/>
            </a:xfrm>
          </p:grpSpPr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BB8FA5FE-8636-41C6-B947-0B0C874F7865}"/>
                  </a:ext>
                </a:extLst>
              </p:cNvPr>
              <p:cNvCxnSpPr/>
              <p:nvPr/>
            </p:nvCxnSpPr>
            <p:spPr bwMode="auto">
              <a:xfrm rot="16200000">
                <a:off x="3429095" y="2521258"/>
                <a:ext cx="136525" cy="46037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E7871E84-7DCF-4E60-B97D-CFBBE9938EF8}"/>
                  </a:ext>
                </a:extLst>
              </p:cNvPr>
              <p:cNvCxnSpPr/>
              <p:nvPr/>
            </p:nvCxnSpPr>
            <p:spPr bwMode="auto">
              <a:xfrm rot="16200000" flipV="1">
                <a:off x="3429889" y="2566502"/>
                <a:ext cx="274638" cy="9366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E8139F2D-F196-4A83-9ACE-B2B75B1B97DB}"/>
                  </a:ext>
                </a:extLst>
              </p:cNvPr>
              <p:cNvCxnSpPr/>
              <p:nvPr/>
            </p:nvCxnSpPr>
            <p:spPr bwMode="auto">
              <a:xfrm rot="16200000" flipH="1" flipV="1">
                <a:off x="3522758" y="2578407"/>
                <a:ext cx="274637" cy="9207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125453AB-848C-4A6B-B64A-492BA7B09ABB}"/>
                  </a:ext>
                </a:extLst>
              </p:cNvPr>
              <p:cNvCxnSpPr/>
              <p:nvPr/>
            </p:nvCxnSpPr>
            <p:spPr bwMode="auto">
              <a:xfrm rot="16200000" flipV="1">
                <a:off x="3619595" y="2567296"/>
                <a:ext cx="274638" cy="9207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E2E772BF-211E-49B7-A14B-C2551FEE87C1}"/>
                  </a:ext>
                </a:extLst>
              </p:cNvPr>
              <p:cNvCxnSpPr/>
              <p:nvPr/>
            </p:nvCxnSpPr>
            <p:spPr bwMode="auto">
              <a:xfrm rot="16200000" flipH="1" flipV="1">
                <a:off x="3712463" y="2577614"/>
                <a:ext cx="274637" cy="9366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0AF0D80F-1292-40C8-96D9-429842862D6D}"/>
                  </a:ext>
                </a:extLst>
              </p:cNvPr>
              <p:cNvCxnSpPr/>
              <p:nvPr/>
            </p:nvCxnSpPr>
            <p:spPr bwMode="auto">
              <a:xfrm rot="16200000" flipV="1">
                <a:off x="3806126" y="2588727"/>
                <a:ext cx="274638" cy="9366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D7206386-ACCC-43CB-8940-1AB0D69ECF34}"/>
                  </a:ext>
                </a:extLst>
              </p:cNvPr>
              <p:cNvCxnSpPr/>
              <p:nvPr/>
            </p:nvCxnSpPr>
            <p:spPr bwMode="auto">
              <a:xfrm rot="16200000">
                <a:off x="3936300" y="2669689"/>
                <a:ext cx="160338" cy="4603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B904AEF4-BCB7-48BA-B798-25EC2997876E}"/>
                  </a:ext>
                </a:extLst>
              </p:cNvPr>
              <p:cNvCxnSpPr/>
              <p:nvPr/>
            </p:nvCxnSpPr>
            <p:spPr bwMode="auto">
              <a:xfrm rot="16200000" flipV="1">
                <a:off x="3184620" y="2322820"/>
                <a:ext cx="0" cy="5794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B0F699BA-65C4-4B22-93D0-A6A8408B5FC8}"/>
                  </a:ext>
                </a:extLst>
              </p:cNvPr>
              <p:cNvCxnSpPr/>
              <p:nvPr/>
            </p:nvCxnSpPr>
            <p:spPr bwMode="auto">
              <a:xfrm rot="16200000" flipV="1">
                <a:off x="4329208" y="2322820"/>
                <a:ext cx="0" cy="57943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1EDB992-7168-4663-A35C-4A7C0CA52B37}"/>
                </a:ext>
              </a:extLst>
            </p:cNvPr>
            <p:cNvGrpSpPr/>
            <p:nvPr/>
          </p:nvGrpSpPr>
          <p:grpSpPr>
            <a:xfrm rot="5400000">
              <a:off x="7118466" y="2074427"/>
              <a:ext cx="1728217" cy="533400"/>
              <a:chOff x="4922959" y="1219200"/>
              <a:chExt cx="1728217" cy="533400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D6064B28-5B1C-4D2E-B614-7028FC20E2D5}"/>
                  </a:ext>
                </a:extLst>
              </p:cNvPr>
              <p:cNvCxnSpPr/>
              <p:nvPr/>
            </p:nvCxnSpPr>
            <p:spPr bwMode="auto">
              <a:xfrm rot="5400000" flipV="1">
                <a:off x="6251745" y="1088193"/>
                <a:ext cx="1723" cy="7971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2A8768EE-2A0F-445C-A51D-96F394CA8A45}"/>
                  </a:ext>
                </a:extLst>
              </p:cNvPr>
              <p:cNvCxnSpPr/>
              <p:nvPr/>
            </p:nvCxnSpPr>
            <p:spPr>
              <a:xfrm rot="5400000">
                <a:off x="5607371" y="1485900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4570FE29-15ED-46CB-8B2A-63D9A86AC8DB}"/>
                  </a:ext>
                </a:extLst>
              </p:cNvPr>
              <p:cNvCxnSpPr/>
              <p:nvPr/>
            </p:nvCxnSpPr>
            <p:spPr>
              <a:xfrm rot="5400000">
                <a:off x="5459924" y="1485900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D0367937-1D9B-4AB5-AC78-5D95EDA1BF82}"/>
                  </a:ext>
                </a:extLst>
              </p:cNvPr>
              <p:cNvCxnSpPr/>
              <p:nvPr/>
            </p:nvCxnSpPr>
            <p:spPr bwMode="auto">
              <a:xfrm rot="5400000" flipV="1">
                <a:off x="5320666" y="1074041"/>
                <a:ext cx="1723" cy="7971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F6645FE-0761-4FFF-B3BC-72211455D37B}"/>
                </a:ext>
              </a:extLst>
            </p:cNvPr>
            <p:cNvGrpSpPr/>
            <p:nvPr/>
          </p:nvGrpSpPr>
          <p:grpSpPr>
            <a:xfrm rot="16200000">
              <a:off x="5647112" y="621126"/>
              <a:ext cx="304800" cy="1728216"/>
              <a:chOff x="7852830" y="1475490"/>
              <a:chExt cx="304800" cy="1728216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5ADF2AAB-1215-42D5-96FC-466388255C02}"/>
                  </a:ext>
                </a:extLst>
              </p:cNvPr>
              <p:cNvGrpSpPr/>
              <p:nvPr/>
            </p:nvGrpSpPr>
            <p:grpSpPr>
              <a:xfrm>
                <a:off x="7852830" y="1909243"/>
                <a:ext cx="304800" cy="876473"/>
                <a:chOff x="4114800" y="1538205"/>
                <a:chExt cx="1839433" cy="1759661"/>
              </a:xfrm>
            </p:grpSpPr>
            <p:grpSp>
              <p:nvGrpSpPr>
                <p:cNvPr id="32" name="Group 31">
                  <a:extLst>
                    <a:ext uri="{FF2B5EF4-FFF2-40B4-BE49-F238E27FC236}">
                      <a16:creationId xmlns:a16="http://schemas.microsoft.com/office/drawing/2014/main" id="{3415E712-7656-4321-B0FD-24E2029A2E55}"/>
                    </a:ext>
                  </a:extLst>
                </p:cNvPr>
                <p:cNvGrpSpPr/>
                <p:nvPr/>
              </p:nvGrpSpPr>
              <p:grpSpPr>
                <a:xfrm>
                  <a:off x="4114800" y="1538205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51" name="Arc 50">
                    <a:extLst>
                      <a:ext uri="{FF2B5EF4-FFF2-40B4-BE49-F238E27FC236}">
                        <a16:creationId xmlns:a16="http://schemas.microsoft.com/office/drawing/2014/main" id="{C61F0C18-7C89-4032-BFB4-828D5588F2D1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52" name="Arc 51">
                    <a:extLst>
                      <a:ext uri="{FF2B5EF4-FFF2-40B4-BE49-F238E27FC236}">
                        <a16:creationId xmlns:a16="http://schemas.microsoft.com/office/drawing/2014/main" id="{DEDC4578-F242-4C91-BC53-6757C3095247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5EBA74C3-2EDF-48F1-AC12-ED62A68A199F}"/>
                    </a:ext>
                  </a:extLst>
                </p:cNvPr>
                <p:cNvGrpSpPr/>
                <p:nvPr/>
              </p:nvGrpSpPr>
              <p:grpSpPr>
                <a:xfrm flipH="1">
                  <a:off x="4125433" y="1943042"/>
                  <a:ext cx="1828800" cy="182645"/>
                  <a:chOff x="5105400" y="3358473"/>
                  <a:chExt cx="1752600" cy="971053"/>
                </a:xfrm>
              </p:grpSpPr>
              <p:sp>
                <p:nvSpPr>
                  <p:cNvPr id="49" name="Arc 48">
                    <a:extLst>
                      <a:ext uri="{FF2B5EF4-FFF2-40B4-BE49-F238E27FC236}">
                        <a16:creationId xmlns:a16="http://schemas.microsoft.com/office/drawing/2014/main" id="{D917A62F-BED9-4D4D-80FC-E4350280BD44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50" name="Arc 49">
                    <a:extLst>
                      <a:ext uri="{FF2B5EF4-FFF2-40B4-BE49-F238E27FC236}">
                        <a16:creationId xmlns:a16="http://schemas.microsoft.com/office/drawing/2014/main" id="{4A601542-A4C1-4F5C-82CE-53EC6FB274C8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EF36FC6B-01C1-4348-8C04-16027DA31A83}"/>
                    </a:ext>
                  </a:extLst>
                </p:cNvPr>
                <p:cNvGrpSpPr/>
                <p:nvPr/>
              </p:nvGrpSpPr>
              <p:grpSpPr>
                <a:xfrm>
                  <a:off x="4114800" y="1940471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47" name="Arc 46">
                    <a:extLst>
                      <a:ext uri="{FF2B5EF4-FFF2-40B4-BE49-F238E27FC236}">
                        <a16:creationId xmlns:a16="http://schemas.microsoft.com/office/drawing/2014/main" id="{4F76738A-8EEC-4ABE-BADB-1820860EDC3C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8" name="Arc 47">
                    <a:extLst>
                      <a:ext uri="{FF2B5EF4-FFF2-40B4-BE49-F238E27FC236}">
                        <a16:creationId xmlns:a16="http://schemas.microsoft.com/office/drawing/2014/main" id="{BCABB23E-385C-4BEA-BBCC-52840D175EB1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5" name="Group 34">
                  <a:extLst>
                    <a:ext uri="{FF2B5EF4-FFF2-40B4-BE49-F238E27FC236}">
                      <a16:creationId xmlns:a16="http://schemas.microsoft.com/office/drawing/2014/main" id="{945FC9E5-826E-4196-BFC2-9166B742A50E}"/>
                    </a:ext>
                  </a:extLst>
                </p:cNvPr>
                <p:cNvGrpSpPr/>
                <p:nvPr/>
              </p:nvGrpSpPr>
              <p:grpSpPr>
                <a:xfrm flipH="1">
                  <a:off x="4125433" y="2351567"/>
                  <a:ext cx="1828800" cy="182645"/>
                  <a:chOff x="5105400" y="3358473"/>
                  <a:chExt cx="1752600" cy="971053"/>
                </a:xfrm>
              </p:grpSpPr>
              <p:sp>
                <p:nvSpPr>
                  <p:cNvPr id="45" name="Arc 44">
                    <a:extLst>
                      <a:ext uri="{FF2B5EF4-FFF2-40B4-BE49-F238E27FC236}">
                        <a16:creationId xmlns:a16="http://schemas.microsoft.com/office/drawing/2014/main" id="{65E87C0F-81F0-460F-9109-4A3617C04795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6" name="Arc 45">
                    <a:extLst>
                      <a:ext uri="{FF2B5EF4-FFF2-40B4-BE49-F238E27FC236}">
                        <a16:creationId xmlns:a16="http://schemas.microsoft.com/office/drawing/2014/main" id="{5B8E0EB6-5587-43CC-8530-8251378B597D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4529D3E5-F4D4-41CC-9DC5-351E72F955A0}"/>
                    </a:ext>
                  </a:extLst>
                </p:cNvPr>
                <p:cNvGrpSpPr/>
                <p:nvPr/>
              </p:nvGrpSpPr>
              <p:grpSpPr>
                <a:xfrm>
                  <a:off x="4114800" y="2340934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43" name="Arc 42">
                    <a:extLst>
                      <a:ext uri="{FF2B5EF4-FFF2-40B4-BE49-F238E27FC236}">
                        <a16:creationId xmlns:a16="http://schemas.microsoft.com/office/drawing/2014/main" id="{90A61637-BDA9-4816-B7C4-C777EB438793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4" name="Arc 43">
                    <a:extLst>
                      <a:ext uri="{FF2B5EF4-FFF2-40B4-BE49-F238E27FC236}">
                        <a16:creationId xmlns:a16="http://schemas.microsoft.com/office/drawing/2014/main" id="{C043C125-270E-4A5C-9631-E44D060E47A8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50FBC437-156C-4344-B2B1-C6D8E02A1309}"/>
                    </a:ext>
                  </a:extLst>
                </p:cNvPr>
                <p:cNvGrpSpPr/>
                <p:nvPr/>
              </p:nvGrpSpPr>
              <p:grpSpPr>
                <a:xfrm flipH="1">
                  <a:off x="4125433" y="2709532"/>
                  <a:ext cx="1828800" cy="221001"/>
                  <a:chOff x="5105400" y="3358473"/>
                  <a:chExt cx="1752600" cy="971053"/>
                </a:xfrm>
              </p:grpSpPr>
              <p:sp>
                <p:nvSpPr>
                  <p:cNvPr id="41" name="Arc 40">
                    <a:extLst>
                      <a:ext uri="{FF2B5EF4-FFF2-40B4-BE49-F238E27FC236}">
                        <a16:creationId xmlns:a16="http://schemas.microsoft.com/office/drawing/2014/main" id="{EB88D0F6-812E-46D3-A8C0-A308DB7E9FA3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2" name="Arc 41">
                    <a:extLst>
                      <a:ext uri="{FF2B5EF4-FFF2-40B4-BE49-F238E27FC236}">
                        <a16:creationId xmlns:a16="http://schemas.microsoft.com/office/drawing/2014/main" id="{E4FC0FA3-E10D-44D3-8D46-B1437D1F69E9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8" name="Group 37">
                  <a:extLst>
                    <a:ext uri="{FF2B5EF4-FFF2-40B4-BE49-F238E27FC236}">
                      <a16:creationId xmlns:a16="http://schemas.microsoft.com/office/drawing/2014/main" id="{EEFD9A83-841C-4BFF-99F9-2872CD105F45}"/>
                    </a:ext>
                  </a:extLst>
                </p:cNvPr>
                <p:cNvGrpSpPr/>
                <p:nvPr/>
              </p:nvGrpSpPr>
              <p:grpSpPr>
                <a:xfrm>
                  <a:off x="4114800" y="2702471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39" name="Arc 38">
                    <a:extLst>
                      <a:ext uri="{FF2B5EF4-FFF2-40B4-BE49-F238E27FC236}">
                        <a16:creationId xmlns:a16="http://schemas.microsoft.com/office/drawing/2014/main" id="{D61D340A-0C9C-437A-9446-FE532683ABB2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0" name="Arc 39">
                    <a:extLst>
                      <a:ext uri="{FF2B5EF4-FFF2-40B4-BE49-F238E27FC236}">
                        <a16:creationId xmlns:a16="http://schemas.microsoft.com/office/drawing/2014/main" id="{8D41704F-2AE3-4275-A043-7C347A8D9FFD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C073D74E-43B8-4618-A34C-695E4C64DD02}"/>
                  </a:ext>
                </a:extLst>
              </p:cNvPr>
              <p:cNvCxnSpPr/>
              <p:nvPr/>
            </p:nvCxnSpPr>
            <p:spPr>
              <a:xfrm>
                <a:off x="8004349" y="1475490"/>
                <a:ext cx="881" cy="43411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A94C7ED-6C83-41A1-AE46-42A139A6298E}"/>
                  </a:ext>
                </a:extLst>
              </p:cNvPr>
              <p:cNvCxnSpPr/>
              <p:nvPr/>
            </p:nvCxnSpPr>
            <p:spPr>
              <a:xfrm>
                <a:off x="8006111" y="2769587"/>
                <a:ext cx="881" cy="43411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3906751-97AE-4CD8-BC24-28E22463ED06}"/>
                </a:ext>
              </a:extLst>
            </p:cNvPr>
            <p:cNvSpPr txBox="1"/>
            <p:nvPr/>
          </p:nvSpPr>
          <p:spPr>
            <a:xfrm>
              <a:off x="8109621" y="1786235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+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2C45F6AC-11CB-4F69-BED5-E564472A8150}"/>
                    </a:ext>
                  </a:extLst>
                </p:cNvPr>
                <p:cNvSpPr txBox="1"/>
                <p:nvPr/>
              </p:nvSpPr>
              <p:spPr>
                <a:xfrm>
                  <a:off x="8180601" y="2146459"/>
                  <a:ext cx="78047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348" name="TextBox 143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80601" y="2146459"/>
                  <a:ext cx="780470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20AC1A7-8E5C-4F46-8773-AC5EBC84C4CA}"/>
                </a:ext>
              </a:extLst>
            </p:cNvPr>
            <p:cNvSpPr txBox="1"/>
            <p:nvPr/>
          </p:nvSpPr>
          <p:spPr>
            <a:xfrm>
              <a:off x="8120254" y="2425531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_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0BEA423-A787-4C1E-B7EF-DAB644D371C2}"/>
                </a:ext>
              </a:extLst>
            </p:cNvPr>
            <p:cNvCxnSpPr/>
            <p:nvPr/>
          </p:nvCxnSpPr>
          <p:spPr bwMode="auto">
            <a:xfrm flipV="1">
              <a:off x="4934200" y="1467925"/>
              <a:ext cx="0" cy="1701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98">
              <a:extLst>
                <a:ext uri="{FF2B5EF4-FFF2-40B4-BE49-F238E27FC236}">
                  <a16:creationId xmlns:a16="http://schemas.microsoft.com/office/drawing/2014/main" id="{30B2D4C6-0177-4F54-A553-663BC252AC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5600" y="2078488"/>
              <a:ext cx="457200" cy="480675"/>
              <a:chOff x="990600" y="2834859"/>
              <a:chExt cx="457200" cy="480536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0176FF53-8AF0-4BE0-B5B3-3DCB4E7D9F87}"/>
                  </a:ext>
                </a:extLst>
              </p:cNvPr>
              <p:cNvSpPr/>
              <p:nvPr/>
            </p:nvSpPr>
            <p:spPr>
              <a:xfrm>
                <a:off x="990600" y="2859289"/>
                <a:ext cx="457200" cy="455481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/>
              </a:p>
            </p:txBody>
          </p:sp>
          <p:sp>
            <p:nvSpPr>
              <p:cNvPr id="27" name="TextBox 100">
                <a:extLst>
                  <a:ext uri="{FF2B5EF4-FFF2-40B4-BE49-F238E27FC236}">
                    <a16:creationId xmlns:a16="http://schemas.microsoft.com/office/drawing/2014/main" id="{1467158A-360E-4B3D-AC68-17F635BB9B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2282" y="2834859"/>
                <a:ext cx="3193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+</a:t>
                </a:r>
              </a:p>
            </p:txBody>
          </p:sp>
          <p:sp>
            <p:nvSpPr>
              <p:cNvPr id="28" name="TextBox 101">
                <a:extLst>
                  <a:ext uri="{FF2B5EF4-FFF2-40B4-BE49-F238E27FC236}">
                    <a16:creationId xmlns:a16="http://schemas.microsoft.com/office/drawing/2014/main" id="{A27A570B-3707-4819-A7C7-CF9CA9D83B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2282" y="2858195"/>
                <a:ext cx="30885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/>
                  <a:t>_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5CFCA052-5345-4253-A087-93D2776473F6}"/>
                    </a:ext>
                  </a:extLst>
                </p:cNvPr>
                <p:cNvSpPr txBox="1"/>
                <p:nvPr/>
              </p:nvSpPr>
              <p:spPr>
                <a:xfrm>
                  <a:off x="4242958" y="2129349"/>
                  <a:ext cx="5286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42958" y="2129349"/>
                  <a:ext cx="528606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975512D-0D73-46E5-B116-13CA9E222E18}"/>
                </a:ext>
              </a:extLst>
            </p:cNvPr>
            <p:cNvCxnSpPr/>
            <p:nvPr/>
          </p:nvCxnSpPr>
          <p:spPr>
            <a:xfrm>
              <a:off x="8155868" y="1263528"/>
              <a:ext cx="0" cy="54858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50D7287A-B9CF-4BF2-98CA-7E42C9DF9925}"/>
                    </a:ext>
                  </a:extLst>
                </p:cNvPr>
                <p:cNvSpPr txBox="1"/>
                <p:nvPr/>
              </p:nvSpPr>
              <p:spPr>
                <a:xfrm>
                  <a:off x="8099892" y="1313032"/>
                  <a:ext cx="7314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83" name="TextBox 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99892" y="1313032"/>
                  <a:ext cx="731418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EE1E0701-CA58-45EE-9569-D27E5CCD1915}"/>
                </a:ext>
              </a:extLst>
            </p:cNvPr>
            <p:cNvGrpSpPr/>
            <p:nvPr/>
          </p:nvGrpSpPr>
          <p:grpSpPr>
            <a:xfrm>
              <a:off x="6640365" y="1209931"/>
              <a:ext cx="1353351" cy="616920"/>
              <a:chOff x="4936052" y="1202631"/>
              <a:chExt cx="1353351" cy="616920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335E5CCF-6548-43D5-AC3D-A6861521C2A4}"/>
                  </a:ext>
                </a:extLst>
              </p:cNvPr>
              <p:cNvCxnSpPr/>
              <p:nvPr/>
            </p:nvCxnSpPr>
            <p:spPr>
              <a:xfrm flipV="1">
                <a:off x="5931918" y="1485015"/>
                <a:ext cx="357485" cy="304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CA9B2293-CF51-4D0A-A4E3-0B4C591EBE86}"/>
                  </a:ext>
                </a:extLst>
              </p:cNvPr>
              <p:cNvCxnSpPr/>
              <p:nvPr/>
            </p:nvCxnSpPr>
            <p:spPr>
              <a:xfrm rot="21540000">
                <a:off x="4936052" y="1478530"/>
                <a:ext cx="598878" cy="498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B8F364C1-C0FD-4E2D-B374-4FB622522439}"/>
                  </a:ext>
                </a:extLst>
              </p:cNvPr>
              <p:cNvCxnSpPr/>
              <p:nvPr/>
            </p:nvCxnSpPr>
            <p:spPr>
              <a:xfrm flipV="1">
                <a:off x="5506870" y="1202631"/>
                <a:ext cx="298675" cy="28731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Arc 23">
                <a:extLst>
                  <a:ext uri="{FF2B5EF4-FFF2-40B4-BE49-F238E27FC236}">
                    <a16:creationId xmlns:a16="http://schemas.microsoft.com/office/drawing/2014/main" id="{419163A2-D6D4-4B69-9552-20D0DB130394}"/>
                  </a:ext>
                </a:extLst>
              </p:cNvPr>
              <p:cNvSpPr/>
              <p:nvPr/>
            </p:nvSpPr>
            <p:spPr>
              <a:xfrm>
                <a:off x="5227528" y="1220599"/>
                <a:ext cx="590609" cy="584211"/>
              </a:xfrm>
              <a:prstGeom prst="arc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BC0924C2-CEAB-4478-B6A2-822519D49B64}"/>
                      </a:ext>
                    </a:extLst>
                  </p:cNvPr>
                  <p:cNvSpPr txBox="1"/>
                  <p:nvPr/>
                </p:nvSpPr>
                <p:spPr>
                  <a:xfrm>
                    <a:off x="5356107" y="1450219"/>
                    <a:ext cx="76899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BC0924C2-CEAB-4478-B6A2-822519D49B6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56107" y="1450219"/>
                    <a:ext cx="768992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594E154D-7449-478D-A39F-F203A5527644}"/>
                  </a:ext>
                </a:extLst>
              </p14:cNvPr>
              <p14:cNvContentPartPr/>
              <p14:nvPr/>
            </p14:nvContentPartPr>
            <p14:xfrm>
              <a:off x="0" y="62640"/>
              <a:ext cx="12177720" cy="6665040"/>
            </p14:xfrm>
          </p:contentPart>
        </mc:Choice>
        <mc:Fallback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594E154D-7449-478D-A39F-F203A5527644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-9360" y="53280"/>
                <a:ext cx="12196440" cy="668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44059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5DFA6-337E-48B2-B813-8025FB446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4, Continued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3F09BA8-DFE5-4C81-8F9A-8BBB5CB6F63B}"/>
              </a:ext>
            </a:extLst>
          </p:cNvPr>
          <p:cNvGrpSpPr/>
          <p:nvPr/>
        </p:nvGrpSpPr>
        <p:grpSpPr>
          <a:xfrm>
            <a:off x="6781800" y="1433696"/>
            <a:ext cx="4718113" cy="1995304"/>
            <a:chOff x="4242958" y="1209931"/>
            <a:chExt cx="4718113" cy="199530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121B6B3B-8274-4C77-9331-B578C2E89CA8}"/>
                    </a:ext>
                  </a:extLst>
                </p:cNvPr>
                <p:cNvSpPr txBox="1"/>
                <p:nvPr/>
              </p:nvSpPr>
              <p:spPr>
                <a:xfrm>
                  <a:off x="7108170" y="1944683"/>
                  <a:ext cx="91666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𝑛𝐹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351" name="TextBox 143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08170" y="1944683"/>
                  <a:ext cx="916661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5BE25D9C-BDC0-4BA0-A984-B37B75870F5F}"/>
                    </a:ext>
                  </a:extLst>
                </p:cNvPr>
                <p:cNvSpPr txBox="1"/>
                <p:nvPr/>
              </p:nvSpPr>
              <p:spPr>
                <a:xfrm>
                  <a:off x="5331900" y="1615817"/>
                  <a:ext cx="100251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400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𝑚𝐻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352" name="TextBox 143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1900" y="1615817"/>
                  <a:ext cx="1002519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23FE3CF7-316B-4F13-8DC8-AD779E5C9E05}"/>
                    </a:ext>
                  </a:extLst>
                </p:cNvPr>
                <p:cNvSpPr txBox="1"/>
                <p:nvPr/>
              </p:nvSpPr>
              <p:spPr>
                <a:xfrm>
                  <a:off x="5664700" y="2190892"/>
                  <a:ext cx="9188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1250</m:t>
                        </m:r>
                        <m:r>
                          <m:rPr>
                            <m:sty m:val="p"/>
                          </m:rPr>
                          <a:rPr lang="el-G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353" name="TextBox 143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64700" y="2190892"/>
                  <a:ext cx="918841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234C4F1-3C79-436B-BBFC-12CE3358C338}"/>
                </a:ext>
              </a:extLst>
            </p:cNvPr>
            <p:cNvCxnSpPr/>
            <p:nvPr/>
          </p:nvCxnSpPr>
          <p:spPr>
            <a:xfrm>
              <a:off x="4928182" y="3192485"/>
              <a:ext cx="307740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0E78674-9573-472A-BE4B-BD9EBE3BDB5A}"/>
                </a:ext>
              </a:extLst>
            </p:cNvPr>
            <p:cNvGrpSpPr/>
            <p:nvPr/>
          </p:nvGrpSpPr>
          <p:grpSpPr>
            <a:xfrm rot="5400000">
              <a:off x="5783701" y="2187733"/>
              <a:ext cx="1724025" cy="296863"/>
              <a:chOff x="2894901" y="2476014"/>
              <a:chExt cx="1724025" cy="296863"/>
            </a:xfrm>
          </p:grpSpPr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BB8FA5FE-8636-41C6-B947-0B0C874F7865}"/>
                  </a:ext>
                </a:extLst>
              </p:cNvPr>
              <p:cNvCxnSpPr/>
              <p:nvPr/>
            </p:nvCxnSpPr>
            <p:spPr bwMode="auto">
              <a:xfrm rot="16200000">
                <a:off x="3429095" y="2521258"/>
                <a:ext cx="136525" cy="46037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E7871E84-7DCF-4E60-B97D-CFBBE9938EF8}"/>
                  </a:ext>
                </a:extLst>
              </p:cNvPr>
              <p:cNvCxnSpPr/>
              <p:nvPr/>
            </p:nvCxnSpPr>
            <p:spPr bwMode="auto">
              <a:xfrm rot="16200000" flipV="1">
                <a:off x="3429889" y="2566502"/>
                <a:ext cx="274638" cy="9366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E8139F2D-F196-4A83-9ACE-B2B75B1B97DB}"/>
                  </a:ext>
                </a:extLst>
              </p:cNvPr>
              <p:cNvCxnSpPr/>
              <p:nvPr/>
            </p:nvCxnSpPr>
            <p:spPr bwMode="auto">
              <a:xfrm rot="16200000" flipH="1" flipV="1">
                <a:off x="3522758" y="2578407"/>
                <a:ext cx="274637" cy="9207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125453AB-848C-4A6B-B64A-492BA7B09ABB}"/>
                  </a:ext>
                </a:extLst>
              </p:cNvPr>
              <p:cNvCxnSpPr/>
              <p:nvPr/>
            </p:nvCxnSpPr>
            <p:spPr bwMode="auto">
              <a:xfrm rot="16200000" flipV="1">
                <a:off x="3619595" y="2567296"/>
                <a:ext cx="274638" cy="9207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E2E772BF-211E-49B7-A14B-C2551FEE87C1}"/>
                  </a:ext>
                </a:extLst>
              </p:cNvPr>
              <p:cNvCxnSpPr/>
              <p:nvPr/>
            </p:nvCxnSpPr>
            <p:spPr bwMode="auto">
              <a:xfrm rot="16200000" flipH="1" flipV="1">
                <a:off x="3712463" y="2577614"/>
                <a:ext cx="274637" cy="9366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0AF0D80F-1292-40C8-96D9-429842862D6D}"/>
                  </a:ext>
                </a:extLst>
              </p:cNvPr>
              <p:cNvCxnSpPr/>
              <p:nvPr/>
            </p:nvCxnSpPr>
            <p:spPr bwMode="auto">
              <a:xfrm rot="16200000" flipV="1">
                <a:off x="3806126" y="2588727"/>
                <a:ext cx="274638" cy="9366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D7206386-ACCC-43CB-8940-1AB0D69ECF34}"/>
                  </a:ext>
                </a:extLst>
              </p:cNvPr>
              <p:cNvCxnSpPr/>
              <p:nvPr/>
            </p:nvCxnSpPr>
            <p:spPr bwMode="auto">
              <a:xfrm rot="16200000">
                <a:off x="3936300" y="2669689"/>
                <a:ext cx="160338" cy="4603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B904AEF4-BCB7-48BA-B798-25EC2997876E}"/>
                  </a:ext>
                </a:extLst>
              </p:cNvPr>
              <p:cNvCxnSpPr/>
              <p:nvPr/>
            </p:nvCxnSpPr>
            <p:spPr bwMode="auto">
              <a:xfrm rot="16200000" flipV="1">
                <a:off x="3184620" y="2322820"/>
                <a:ext cx="0" cy="5794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B0F699BA-65C4-4B22-93D0-A6A8408B5FC8}"/>
                  </a:ext>
                </a:extLst>
              </p:cNvPr>
              <p:cNvCxnSpPr/>
              <p:nvPr/>
            </p:nvCxnSpPr>
            <p:spPr bwMode="auto">
              <a:xfrm rot="16200000" flipV="1">
                <a:off x="4329208" y="2322820"/>
                <a:ext cx="0" cy="57943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1EDB992-7168-4663-A35C-4A7C0CA52B37}"/>
                </a:ext>
              </a:extLst>
            </p:cNvPr>
            <p:cNvGrpSpPr/>
            <p:nvPr/>
          </p:nvGrpSpPr>
          <p:grpSpPr>
            <a:xfrm rot="5400000">
              <a:off x="7118466" y="2074427"/>
              <a:ext cx="1728217" cy="533400"/>
              <a:chOff x="4922959" y="1219200"/>
              <a:chExt cx="1728217" cy="533400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D6064B28-5B1C-4D2E-B614-7028FC20E2D5}"/>
                  </a:ext>
                </a:extLst>
              </p:cNvPr>
              <p:cNvCxnSpPr/>
              <p:nvPr/>
            </p:nvCxnSpPr>
            <p:spPr bwMode="auto">
              <a:xfrm rot="5400000" flipV="1">
                <a:off x="6251745" y="1088193"/>
                <a:ext cx="1723" cy="7971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2A8768EE-2A0F-445C-A51D-96F394CA8A45}"/>
                  </a:ext>
                </a:extLst>
              </p:cNvPr>
              <p:cNvCxnSpPr/>
              <p:nvPr/>
            </p:nvCxnSpPr>
            <p:spPr>
              <a:xfrm rot="5400000">
                <a:off x="5607371" y="1485900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4570FE29-15ED-46CB-8B2A-63D9A86AC8DB}"/>
                  </a:ext>
                </a:extLst>
              </p:cNvPr>
              <p:cNvCxnSpPr/>
              <p:nvPr/>
            </p:nvCxnSpPr>
            <p:spPr>
              <a:xfrm rot="5400000">
                <a:off x="5459924" y="1485900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D0367937-1D9B-4AB5-AC78-5D95EDA1BF82}"/>
                  </a:ext>
                </a:extLst>
              </p:cNvPr>
              <p:cNvCxnSpPr/>
              <p:nvPr/>
            </p:nvCxnSpPr>
            <p:spPr bwMode="auto">
              <a:xfrm rot="5400000" flipV="1">
                <a:off x="5320666" y="1074041"/>
                <a:ext cx="1723" cy="7971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F6645FE-0761-4FFF-B3BC-72211455D37B}"/>
                </a:ext>
              </a:extLst>
            </p:cNvPr>
            <p:cNvGrpSpPr/>
            <p:nvPr/>
          </p:nvGrpSpPr>
          <p:grpSpPr>
            <a:xfrm rot="16200000">
              <a:off x="5647112" y="621126"/>
              <a:ext cx="304800" cy="1728216"/>
              <a:chOff x="7852830" y="1475490"/>
              <a:chExt cx="304800" cy="1728216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5ADF2AAB-1215-42D5-96FC-466388255C02}"/>
                  </a:ext>
                </a:extLst>
              </p:cNvPr>
              <p:cNvGrpSpPr/>
              <p:nvPr/>
            </p:nvGrpSpPr>
            <p:grpSpPr>
              <a:xfrm>
                <a:off x="7852830" y="1909243"/>
                <a:ext cx="304800" cy="876473"/>
                <a:chOff x="4114800" y="1538205"/>
                <a:chExt cx="1839433" cy="1759661"/>
              </a:xfrm>
            </p:grpSpPr>
            <p:grpSp>
              <p:nvGrpSpPr>
                <p:cNvPr id="32" name="Group 31">
                  <a:extLst>
                    <a:ext uri="{FF2B5EF4-FFF2-40B4-BE49-F238E27FC236}">
                      <a16:creationId xmlns:a16="http://schemas.microsoft.com/office/drawing/2014/main" id="{3415E712-7656-4321-B0FD-24E2029A2E55}"/>
                    </a:ext>
                  </a:extLst>
                </p:cNvPr>
                <p:cNvGrpSpPr/>
                <p:nvPr/>
              </p:nvGrpSpPr>
              <p:grpSpPr>
                <a:xfrm>
                  <a:off x="4114800" y="1538205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51" name="Arc 50">
                    <a:extLst>
                      <a:ext uri="{FF2B5EF4-FFF2-40B4-BE49-F238E27FC236}">
                        <a16:creationId xmlns:a16="http://schemas.microsoft.com/office/drawing/2014/main" id="{C61F0C18-7C89-4032-BFB4-828D5588F2D1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52" name="Arc 51">
                    <a:extLst>
                      <a:ext uri="{FF2B5EF4-FFF2-40B4-BE49-F238E27FC236}">
                        <a16:creationId xmlns:a16="http://schemas.microsoft.com/office/drawing/2014/main" id="{DEDC4578-F242-4C91-BC53-6757C3095247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5EBA74C3-2EDF-48F1-AC12-ED62A68A199F}"/>
                    </a:ext>
                  </a:extLst>
                </p:cNvPr>
                <p:cNvGrpSpPr/>
                <p:nvPr/>
              </p:nvGrpSpPr>
              <p:grpSpPr>
                <a:xfrm flipH="1">
                  <a:off x="4125433" y="1943042"/>
                  <a:ext cx="1828800" cy="182645"/>
                  <a:chOff x="5105400" y="3358473"/>
                  <a:chExt cx="1752600" cy="971053"/>
                </a:xfrm>
              </p:grpSpPr>
              <p:sp>
                <p:nvSpPr>
                  <p:cNvPr id="49" name="Arc 48">
                    <a:extLst>
                      <a:ext uri="{FF2B5EF4-FFF2-40B4-BE49-F238E27FC236}">
                        <a16:creationId xmlns:a16="http://schemas.microsoft.com/office/drawing/2014/main" id="{D917A62F-BED9-4D4D-80FC-E4350280BD44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50" name="Arc 49">
                    <a:extLst>
                      <a:ext uri="{FF2B5EF4-FFF2-40B4-BE49-F238E27FC236}">
                        <a16:creationId xmlns:a16="http://schemas.microsoft.com/office/drawing/2014/main" id="{4A601542-A4C1-4F5C-82CE-53EC6FB274C8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EF36FC6B-01C1-4348-8C04-16027DA31A83}"/>
                    </a:ext>
                  </a:extLst>
                </p:cNvPr>
                <p:cNvGrpSpPr/>
                <p:nvPr/>
              </p:nvGrpSpPr>
              <p:grpSpPr>
                <a:xfrm>
                  <a:off x="4114800" y="1940471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47" name="Arc 46">
                    <a:extLst>
                      <a:ext uri="{FF2B5EF4-FFF2-40B4-BE49-F238E27FC236}">
                        <a16:creationId xmlns:a16="http://schemas.microsoft.com/office/drawing/2014/main" id="{4F76738A-8EEC-4ABE-BADB-1820860EDC3C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8" name="Arc 47">
                    <a:extLst>
                      <a:ext uri="{FF2B5EF4-FFF2-40B4-BE49-F238E27FC236}">
                        <a16:creationId xmlns:a16="http://schemas.microsoft.com/office/drawing/2014/main" id="{BCABB23E-385C-4BEA-BBCC-52840D175EB1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5" name="Group 34">
                  <a:extLst>
                    <a:ext uri="{FF2B5EF4-FFF2-40B4-BE49-F238E27FC236}">
                      <a16:creationId xmlns:a16="http://schemas.microsoft.com/office/drawing/2014/main" id="{945FC9E5-826E-4196-BFC2-9166B742A50E}"/>
                    </a:ext>
                  </a:extLst>
                </p:cNvPr>
                <p:cNvGrpSpPr/>
                <p:nvPr/>
              </p:nvGrpSpPr>
              <p:grpSpPr>
                <a:xfrm flipH="1">
                  <a:off x="4125433" y="2351567"/>
                  <a:ext cx="1828800" cy="182645"/>
                  <a:chOff x="5105400" y="3358473"/>
                  <a:chExt cx="1752600" cy="971053"/>
                </a:xfrm>
              </p:grpSpPr>
              <p:sp>
                <p:nvSpPr>
                  <p:cNvPr id="45" name="Arc 44">
                    <a:extLst>
                      <a:ext uri="{FF2B5EF4-FFF2-40B4-BE49-F238E27FC236}">
                        <a16:creationId xmlns:a16="http://schemas.microsoft.com/office/drawing/2014/main" id="{65E87C0F-81F0-460F-9109-4A3617C04795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6" name="Arc 45">
                    <a:extLst>
                      <a:ext uri="{FF2B5EF4-FFF2-40B4-BE49-F238E27FC236}">
                        <a16:creationId xmlns:a16="http://schemas.microsoft.com/office/drawing/2014/main" id="{5B8E0EB6-5587-43CC-8530-8251378B597D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4529D3E5-F4D4-41CC-9DC5-351E72F955A0}"/>
                    </a:ext>
                  </a:extLst>
                </p:cNvPr>
                <p:cNvGrpSpPr/>
                <p:nvPr/>
              </p:nvGrpSpPr>
              <p:grpSpPr>
                <a:xfrm>
                  <a:off x="4114800" y="2340934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43" name="Arc 42">
                    <a:extLst>
                      <a:ext uri="{FF2B5EF4-FFF2-40B4-BE49-F238E27FC236}">
                        <a16:creationId xmlns:a16="http://schemas.microsoft.com/office/drawing/2014/main" id="{90A61637-BDA9-4816-B7C4-C777EB438793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4" name="Arc 43">
                    <a:extLst>
                      <a:ext uri="{FF2B5EF4-FFF2-40B4-BE49-F238E27FC236}">
                        <a16:creationId xmlns:a16="http://schemas.microsoft.com/office/drawing/2014/main" id="{C043C125-270E-4A5C-9631-E44D060E47A8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50FBC437-156C-4344-B2B1-C6D8E02A1309}"/>
                    </a:ext>
                  </a:extLst>
                </p:cNvPr>
                <p:cNvGrpSpPr/>
                <p:nvPr/>
              </p:nvGrpSpPr>
              <p:grpSpPr>
                <a:xfrm flipH="1">
                  <a:off x="4125433" y="2709532"/>
                  <a:ext cx="1828800" cy="221001"/>
                  <a:chOff x="5105400" y="3358473"/>
                  <a:chExt cx="1752600" cy="971053"/>
                </a:xfrm>
              </p:grpSpPr>
              <p:sp>
                <p:nvSpPr>
                  <p:cNvPr id="41" name="Arc 40">
                    <a:extLst>
                      <a:ext uri="{FF2B5EF4-FFF2-40B4-BE49-F238E27FC236}">
                        <a16:creationId xmlns:a16="http://schemas.microsoft.com/office/drawing/2014/main" id="{EB88D0F6-812E-46D3-A8C0-A308DB7E9FA3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2" name="Arc 41">
                    <a:extLst>
                      <a:ext uri="{FF2B5EF4-FFF2-40B4-BE49-F238E27FC236}">
                        <a16:creationId xmlns:a16="http://schemas.microsoft.com/office/drawing/2014/main" id="{E4FC0FA3-E10D-44D3-8D46-B1437D1F69E9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8" name="Group 37">
                  <a:extLst>
                    <a:ext uri="{FF2B5EF4-FFF2-40B4-BE49-F238E27FC236}">
                      <a16:creationId xmlns:a16="http://schemas.microsoft.com/office/drawing/2014/main" id="{EEFD9A83-841C-4BFF-99F9-2872CD105F45}"/>
                    </a:ext>
                  </a:extLst>
                </p:cNvPr>
                <p:cNvGrpSpPr/>
                <p:nvPr/>
              </p:nvGrpSpPr>
              <p:grpSpPr>
                <a:xfrm>
                  <a:off x="4114800" y="2702471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39" name="Arc 38">
                    <a:extLst>
                      <a:ext uri="{FF2B5EF4-FFF2-40B4-BE49-F238E27FC236}">
                        <a16:creationId xmlns:a16="http://schemas.microsoft.com/office/drawing/2014/main" id="{D61D340A-0C9C-437A-9446-FE532683ABB2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0" name="Arc 39">
                    <a:extLst>
                      <a:ext uri="{FF2B5EF4-FFF2-40B4-BE49-F238E27FC236}">
                        <a16:creationId xmlns:a16="http://schemas.microsoft.com/office/drawing/2014/main" id="{8D41704F-2AE3-4275-A043-7C347A8D9FFD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C073D74E-43B8-4618-A34C-695E4C64DD02}"/>
                  </a:ext>
                </a:extLst>
              </p:cNvPr>
              <p:cNvCxnSpPr/>
              <p:nvPr/>
            </p:nvCxnSpPr>
            <p:spPr>
              <a:xfrm>
                <a:off x="8004349" y="1475490"/>
                <a:ext cx="881" cy="43411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A94C7ED-6C83-41A1-AE46-42A139A6298E}"/>
                  </a:ext>
                </a:extLst>
              </p:cNvPr>
              <p:cNvCxnSpPr/>
              <p:nvPr/>
            </p:nvCxnSpPr>
            <p:spPr>
              <a:xfrm>
                <a:off x="8006111" y="2769587"/>
                <a:ext cx="881" cy="43411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3906751-97AE-4CD8-BC24-28E22463ED06}"/>
                </a:ext>
              </a:extLst>
            </p:cNvPr>
            <p:cNvSpPr txBox="1"/>
            <p:nvPr/>
          </p:nvSpPr>
          <p:spPr>
            <a:xfrm>
              <a:off x="8109621" y="1786235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+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2C45F6AC-11CB-4F69-BED5-E564472A8150}"/>
                    </a:ext>
                  </a:extLst>
                </p:cNvPr>
                <p:cNvSpPr txBox="1"/>
                <p:nvPr/>
              </p:nvSpPr>
              <p:spPr>
                <a:xfrm>
                  <a:off x="8180601" y="2146459"/>
                  <a:ext cx="78047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348" name="TextBox 143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80601" y="2146459"/>
                  <a:ext cx="780470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20AC1A7-8E5C-4F46-8773-AC5EBC84C4CA}"/>
                </a:ext>
              </a:extLst>
            </p:cNvPr>
            <p:cNvSpPr txBox="1"/>
            <p:nvPr/>
          </p:nvSpPr>
          <p:spPr>
            <a:xfrm>
              <a:off x="8120254" y="2425531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_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0BEA423-A787-4C1E-B7EF-DAB644D371C2}"/>
                </a:ext>
              </a:extLst>
            </p:cNvPr>
            <p:cNvCxnSpPr/>
            <p:nvPr/>
          </p:nvCxnSpPr>
          <p:spPr bwMode="auto">
            <a:xfrm flipV="1">
              <a:off x="4934200" y="1467925"/>
              <a:ext cx="0" cy="1701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98">
              <a:extLst>
                <a:ext uri="{FF2B5EF4-FFF2-40B4-BE49-F238E27FC236}">
                  <a16:creationId xmlns:a16="http://schemas.microsoft.com/office/drawing/2014/main" id="{30B2D4C6-0177-4F54-A553-663BC252AC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5600" y="2078488"/>
              <a:ext cx="457200" cy="480675"/>
              <a:chOff x="990600" y="2834859"/>
              <a:chExt cx="457200" cy="480536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0176FF53-8AF0-4BE0-B5B3-3DCB4E7D9F87}"/>
                  </a:ext>
                </a:extLst>
              </p:cNvPr>
              <p:cNvSpPr/>
              <p:nvPr/>
            </p:nvSpPr>
            <p:spPr>
              <a:xfrm>
                <a:off x="990600" y="2859289"/>
                <a:ext cx="457200" cy="455481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/>
              </a:p>
            </p:txBody>
          </p:sp>
          <p:sp>
            <p:nvSpPr>
              <p:cNvPr id="27" name="TextBox 100">
                <a:extLst>
                  <a:ext uri="{FF2B5EF4-FFF2-40B4-BE49-F238E27FC236}">
                    <a16:creationId xmlns:a16="http://schemas.microsoft.com/office/drawing/2014/main" id="{1467158A-360E-4B3D-AC68-17F635BB9B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2282" y="2834859"/>
                <a:ext cx="3193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+</a:t>
                </a:r>
              </a:p>
            </p:txBody>
          </p:sp>
          <p:sp>
            <p:nvSpPr>
              <p:cNvPr id="28" name="TextBox 101">
                <a:extLst>
                  <a:ext uri="{FF2B5EF4-FFF2-40B4-BE49-F238E27FC236}">
                    <a16:creationId xmlns:a16="http://schemas.microsoft.com/office/drawing/2014/main" id="{A27A570B-3707-4819-A7C7-CF9CA9D83B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2282" y="2858195"/>
                <a:ext cx="30885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/>
                  <a:t>_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5CFCA052-5345-4253-A087-93D2776473F6}"/>
                    </a:ext>
                  </a:extLst>
                </p:cNvPr>
                <p:cNvSpPr txBox="1"/>
                <p:nvPr/>
              </p:nvSpPr>
              <p:spPr>
                <a:xfrm>
                  <a:off x="4242958" y="2129349"/>
                  <a:ext cx="5286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42958" y="2129349"/>
                  <a:ext cx="528606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975512D-0D73-46E5-B116-13CA9E222E18}"/>
                </a:ext>
              </a:extLst>
            </p:cNvPr>
            <p:cNvCxnSpPr/>
            <p:nvPr/>
          </p:nvCxnSpPr>
          <p:spPr>
            <a:xfrm>
              <a:off x="8155868" y="1263528"/>
              <a:ext cx="0" cy="54858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50D7287A-B9CF-4BF2-98CA-7E42C9DF9925}"/>
                    </a:ext>
                  </a:extLst>
                </p:cNvPr>
                <p:cNvSpPr txBox="1"/>
                <p:nvPr/>
              </p:nvSpPr>
              <p:spPr>
                <a:xfrm>
                  <a:off x="8099892" y="1313032"/>
                  <a:ext cx="7314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83" name="TextBox 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99892" y="1313032"/>
                  <a:ext cx="731418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EE1E0701-CA58-45EE-9569-D27E5CCD1915}"/>
                </a:ext>
              </a:extLst>
            </p:cNvPr>
            <p:cNvGrpSpPr/>
            <p:nvPr/>
          </p:nvGrpSpPr>
          <p:grpSpPr>
            <a:xfrm>
              <a:off x="6640365" y="1209931"/>
              <a:ext cx="1353351" cy="616920"/>
              <a:chOff x="4936052" y="1202631"/>
              <a:chExt cx="1353351" cy="616920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335E5CCF-6548-43D5-AC3D-A6861521C2A4}"/>
                  </a:ext>
                </a:extLst>
              </p:cNvPr>
              <p:cNvCxnSpPr/>
              <p:nvPr/>
            </p:nvCxnSpPr>
            <p:spPr>
              <a:xfrm flipV="1">
                <a:off x="5931918" y="1485015"/>
                <a:ext cx="357485" cy="304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CA9B2293-CF51-4D0A-A4E3-0B4C591EBE86}"/>
                  </a:ext>
                </a:extLst>
              </p:cNvPr>
              <p:cNvCxnSpPr/>
              <p:nvPr/>
            </p:nvCxnSpPr>
            <p:spPr>
              <a:xfrm rot="21540000">
                <a:off x="4936052" y="1478530"/>
                <a:ext cx="598878" cy="498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B8F364C1-C0FD-4E2D-B374-4FB622522439}"/>
                  </a:ext>
                </a:extLst>
              </p:cNvPr>
              <p:cNvCxnSpPr/>
              <p:nvPr/>
            </p:nvCxnSpPr>
            <p:spPr>
              <a:xfrm flipV="1">
                <a:off x="5506870" y="1202631"/>
                <a:ext cx="298675" cy="28731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Arc 23">
                <a:extLst>
                  <a:ext uri="{FF2B5EF4-FFF2-40B4-BE49-F238E27FC236}">
                    <a16:creationId xmlns:a16="http://schemas.microsoft.com/office/drawing/2014/main" id="{419163A2-D6D4-4B69-9552-20D0DB130394}"/>
                  </a:ext>
                </a:extLst>
              </p:cNvPr>
              <p:cNvSpPr/>
              <p:nvPr/>
            </p:nvSpPr>
            <p:spPr>
              <a:xfrm>
                <a:off x="5227528" y="1220599"/>
                <a:ext cx="590609" cy="584211"/>
              </a:xfrm>
              <a:prstGeom prst="arc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BC0924C2-CEAB-4478-B6A2-822519D49B64}"/>
                      </a:ext>
                    </a:extLst>
                  </p:cNvPr>
                  <p:cNvSpPr txBox="1"/>
                  <p:nvPr/>
                </p:nvSpPr>
                <p:spPr>
                  <a:xfrm>
                    <a:off x="5356107" y="1450219"/>
                    <a:ext cx="76899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BC0924C2-CEAB-4478-B6A2-822519D49B6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56107" y="1450219"/>
                    <a:ext cx="768992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9C97715-6882-4E5B-91AB-1306E11E93C0}"/>
                  </a:ext>
                </a:extLst>
              </p14:cNvPr>
              <p14:cNvContentPartPr/>
              <p14:nvPr/>
            </p14:nvContentPartPr>
            <p14:xfrm>
              <a:off x="337320" y="104040"/>
              <a:ext cx="11821680" cy="64854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9C97715-6882-4E5B-91AB-1306E11E93C0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27960" y="94680"/>
                <a:ext cx="11840400" cy="650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86639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1DC8F-4510-42A0-8615-86BD5DD7F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4, Continued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DA044C8-079F-4217-BB45-83EC0872D4F0}"/>
                  </a:ext>
                </a:extLst>
              </p14:cNvPr>
              <p14:cNvContentPartPr/>
              <p14:nvPr/>
            </p14:nvContentPartPr>
            <p14:xfrm>
              <a:off x="73080" y="1188000"/>
              <a:ext cx="11788200" cy="46036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DA044C8-079F-4217-BB45-83EC0872D4F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720" y="1178640"/>
                <a:ext cx="11806920" cy="4622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8302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00386-FD30-418D-BAE9-8615BF546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4, Continued</a:t>
            </a:r>
          </a:p>
        </p:txBody>
      </p:sp>
    </p:spTree>
    <p:extLst>
      <p:ext uri="{BB962C8B-B14F-4D97-AF65-F5344CB8AC3E}">
        <p14:creationId xmlns:p14="http://schemas.microsoft.com/office/powerpoint/2010/main" val="1003194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CDDFC-78E9-4411-8DD6-E541A74B6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0D81BF-055C-4A42-888F-F8A3D4F9C3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1428750"/>
            <a:ext cx="5334000" cy="40005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987FAB9-D9B3-4F00-AFD7-DF232097BBBA}"/>
                  </a:ext>
                </a:extLst>
              </p14:cNvPr>
              <p14:cNvContentPartPr/>
              <p14:nvPr/>
            </p14:nvContentPartPr>
            <p14:xfrm>
              <a:off x="4065120" y="4967280"/>
              <a:ext cx="78120" cy="741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987FAB9-D9B3-4F00-AFD7-DF232097BBB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55760" y="4957920"/>
                <a:ext cx="96840" cy="92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84115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5A7BA-83EA-4917-A82D-F3D124545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We Change the Resistance?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9CA089-0B6D-4C66-98DD-2B5D5C08F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1600"/>
            <a:ext cx="6629400" cy="49720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AA9630C-9640-4525-A021-46F4F1E6144F}"/>
                  </a:ext>
                </a:extLst>
              </p:cNvPr>
              <p:cNvSpPr txBox="1"/>
              <p:nvPr/>
            </p:nvSpPr>
            <p:spPr>
              <a:xfrm>
                <a:off x="9342212" y="2597073"/>
                <a:ext cx="9166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𝑛𝐹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AA9630C-9640-4525-A021-46F4F1E61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2212" y="2597073"/>
                <a:ext cx="91666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87092DB-9C30-46CB-9A28-D329B15EF404}"/>
                  </a:ext>
                </a:extLst>
              </p:cNvPr>
              <p:cNvSpPr txBox="1"/>
              <p:nvPr/>
            </p:nvSpPr>
            <p:spPr>
              <a:xfrm>
                <a:off x="7565942" y="2268207"/>
                <a:ext cx="10025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400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𝑚𝐻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87092DB-9C30-46CB-9A28-D329B15EF4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5942" y="2268207"/>
                <a:ext cx="100251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3E62DC9-5C4D-47FB-98C3-EF5B21D0C313}"/>
                  </a:ext>
                </a:extLst>
              </p:cNvPr>
              <p:cNvSpPr txBox="1"/>
              <p:nvPr/>
            </p:nvSpPr>
            <p:spPr>
              <a:xfrm>
                <a:off x="7898742" y="2843282"/>
                <a:ext cx="9188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1250</m:t>
                      </m:r>
                      <m:r>
                        <m:rPr>
                          <m:sty m:val="p"/>
                        </m:rPr>
                        <a:rPr lang="el-G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3E62DC9-5C4D-47FB-98C3-EF5B21D0C3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8742" y="2843282"/>
                <a:ext cx="91884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91E5D-E3C0-4713-9E32-6E8AAF4B8EA9}"/>
              </a:ext>
            </a:extLst>
          </p:cNvPr>
          <p:cNvCxnSpPr/>
          <p:nvPr/>
        </p:nvCxnSpPr>
        <p:spPr>
          <a:xfrm>
            <a:off x="7162224" y="3844875"/>
            <a:ext cx="307740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C7B71A47-8B0E-4351-AFCD-4B81020D3864}"/>
              </a:ext>
            </a:extLst>
          </p:cNvPr>
          <p:cNvGrpSpPr/>
          <p:nvPr/>
        </p:nvGrpSpPr>
        <p:grpSpPr>
          <a:xfrm rot="5400000">
            <a:off x="8017743" y="2840123"/>
            <a:ext cx="1724025" cy="296863"/>
            <a:chOff x="2894901" y="2476014"/>
            <a:chExt cx="1724025" cy="296863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458D9051-4D2A-431A-9D87-75A96465015F}"/>
                </a:ext>
              </a:extLst>
            </p:cNvPr>
            <p:cNvCxnSpPr/>
            <p:nvPr/>
          </p:nvCxnSpPr>
          <p:spPr bwMode="auto">
            <a:xfrm rot="16200000">
              <a:off x="3429095" y="2521258"/>
              <a:ext cx="136525" cy="4603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41F1A91F-AF31-4447-9130-D60BFC216D51}"/>
                </a:ext>
              </a:extLst>
            </p:cNvPr>
            <p:cNvCxnSpPr/>
            <p:nvPr/>
          </p:nvCxnSpPr>
          <p:spPr bwMode="auto">
            <a:xfrm rot="16200000" flipV="1">
              <a:off x="3429889" y="2566502"/>
              <a:ext cx="274638" cy="9366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5989AB7-8690-4168-A439-15F8728C2CB7}"/>
                </a:ext>
              </a:extLst>
            </p:cNvPr>
            <p:cNvCxnSpPr/>
            <p:nvPr/>
          </p:nvCxnSpPr>
          <p:spPr bwMode="auto">
            <a:xfrm rot="16200000" flipH="1" flipV="1">
              <a:off x="3522758" y="2578407"/>
              <a:ext cx="274637" cy="9207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2E09EC9-6991-4911-920D-246ED22B8338}"/>
                </a:ext>
              </a:extLst>
            </p:cNvPr>
            <p:cNvCxnSpPr/>
            <p:nvPr/>
          </p:nvCxnSpPr>
          <p:spPr bwMode="auto">
            <a:xfrm rot="16200000" flipV="1">
              <a:off x="3619595" y="2567296"/>
              <a:ext cx="274638" cy="9207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9B3D2A39-6A35-4BD8-B9FB-2BC7B6EF66E7}"/>
                </a:ext>
              </a:extLst>
            </p:cNvPr>
            <p:cNvCxnSpPr/>
            <p:nvPr/>
          </p:nvCxnSpPr>
          <p:spPr bwMode="auto">
            <a:xfrm rot="16200000" flipH="1" flipV="1">
              <a:off x="3712463" y="2577614"/>
              <a:ext cx="274637" cy="9366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A8FA5CA1-F98B-45F1-B7FC-DEC98387FDDA}"/>
                </a:ext>
              </a:extLst>
            </p:cNvPr>
            <p:cNvCxnSpPr/>
            <p:nvPr/>
          </p:nvCxnSpPr>
          <p:spPr bwMode="auto">
            <a:xfrm rot="16200000" flipV="1">
              <a:off x="3806126" y="2588727"/>
              <a:ext cx="274638" cy="9366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2933EB8-2145-494B-A1F6-76826C68FAD7}"/>
                </a:ext>
              </a:extLst>
            </p:cNvPr>
            <p:cNvCxnSpPr/>
            <p:nvPr/>
          </p:nvCxnSpPr>
          <p:spPr bwMode="auto">
            <a:xfrm rot="16200000">
              <a:off x="3936300" y="2669689"/>
              <a:ext cx="160338" cy="4603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69FF23CD-71B5-49C4-A7A3-190F91927BFF}"/>
                </a:ext>
              </a:extLst>
            </p:cNvPr>
            <p:cNvCxnSpPr/>
            <p:nvPr/>
          </p:nvCxnSpPr>
          <p:spPr bwMode="auto">
            <a:xfrm rot="16200000" flipV="1">
              <a:off x="3184620" y="2322820"/>
              <a:ext cx="0" cy="5794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2FAA7C97-A186-4037-BCD1-9ED01E3AA296}"/>
                </a:ext>
              </a:extLst>
            </p:cNvPr>
            <p:cNvCxnSpPr/>
            <p:nvPr/>
          </p:nvCxnSpPr>
          <p:spPr bwMode="auto">
            <a:xfrm rot="16200000" flipV="1">
              <a:off x="4329208" y="2322820"/>
              <a:ext cx="0" cy="57943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0C2D23C-FFBA-413B-8B77-F228FF7116CC}"/>
              </a:ext>
            </a:extLst>
          </p:cNvPr>
          <p:cNvGrpSpPr/>
          <p:nvPr/>
        </p:nvGrpSpPr>
        <p:grpSpPr>
          <a:xfrm rot="5400000">
            <a:off x="9352508" y="2726817"/>
            <a:ext cx="1728217" cy="533400"/>
            <a:chOff x="4922959" y="1219200"/>
            <a:chExt cx="1728217" cy="533400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9298E647-DF36-4133-AE2E-E6AA59081CF1}"/>
                </a:ext>
              </a:extLst>
            </p:cNvPr>
            <p:cNvCxnSpPr/>
            <p:nvPr/>
          </p:nvCxnSpPr>
          <p:spPr bwMode="auto">
            <a:xfrm rot="5400000" flipV="1">
              <a:off x="6251745" y="1088193"/>
              <a:ext cx="1723" cy="7971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C61D50F9-2771-44CF-AB00-984F7D573324}"/>
                </a:ext>
              </a:extLst>
            </p:cNvPr>
            <p:cNvCxnSpPr/>
            <p:nvPr/>
          </p:nvCxnSpPr>
          <p:spPr>
            <a:xfrm rot="5400000">
              <a:off x="5607371" y="1485900"/>
              <a:ext cx="533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B311EFB4-CEFD-4361-9FD4-204C19A7A99A}"/>
                </a:ext>
              </a:extLst>
            </p:cNvPr>
            <p:cNvCxnSpPr/>
            <p:nvPr/>
          </p:nvCxnSpPr>
          <p:spPr>
            <a:xfrm rot="5400000">
              <a:off x="5459924" y="1485900"/>
              <a:ext cx="533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E4E571E7-6E57-48EC-8029-CC0198B40805}"/>
                </a:ext>
              </a:extLst>
            </p:cNvPr>
            <p:cNvCxnSpPr/>
            <p:nvPr/>
          </p:nvCxnSpPr>
          <p:spPr bwMode="auto">
            <a:xfrm rot="5400000" flipV="1">
              <a:off x="5320666" y="1074041"/>
              <a:ext cx="1723" cy="7971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FE84F30-8E5B-4BC7-8516-0A134797CDC5}"/>
              </a:ext>
            </a:extLst>
          </p:cNvPr>
          <p:cNvGrpSpPr/>
          <p:nvPr/>
        </p:nvGrpSpPr>
        <p:grpSpPr>
          <a:xfrm rot="16200000">
            <a:off x="7881154" y="1273516"/>
            <a:ext cx="304800" cy="1728216"/>
            <a:chOff x="7852830" y="1475490"/>
            <a:chExt cx="304800" cy="1728216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2497F8AC-E3B5-4FF7-A9A6-07B6C8F491FE}"/>
                </a:ext>
              </a:extLst>
            </p:cNvPr>
            <p:cNvGrpSpPr/>
            <p:nvPr/>
          </p:nvGrpSpPr>
          <p:grpSpPr>
            <a:xfrm>
              <a:off x="7852830" y="1909243"/>
              <a:ext cx="304800" cy="876473"/>
              <a:chOff x="4114800" y="1538205"/>
              <a:chExt cx="1839433" cy="1759661"/>
            </a:xfrm>
          </p:grpSpPr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28457F48-699F-4934-A525-DD84892C9B9A}"/>
                  </a:ext>
                </a:extLst>
              </p:cNvPr>
              <p:cNvGrpSpPr/>
              <p:nvPr/>
            </p:nvGrpSpPr>
            <p:grpSpPr>
              <a:xfrm>
                <a:off x="4114800" y="1538205"/>
                <a:ext cx="1828800" cy="595395"/>
                <a:chOff x="5105400" y="3358473"/>
                <a:chExt cx="1752600" cy="971053"/>
              </a:xfrm>
            </p:grpSpPr>
            <p:sp>
              <p:nvSpPr>
                <p:cNvPr id="51" name="Arc 50">
                  <a:extLst>
                    <a:ext uri="{FF2B5EF4-FFF2-40B4-BE49-F238E27FC236}">
                      <a16:creationId xmlns:a16="http://schemas.microsoft.com/office/drawing/2014/main" id="{7A726F75-63FC-4973-895B-30DC3ACF4FB7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2" name="Arc 51">
                  <a:extLst>
                    <a:ext uri="{FF2B5EF4-FFF2-40B4-BE49-F238E27FC236}">
                      <a16:creationId xmlns:a16="http://schemas.microsoft.com/office/drawing/2014/main" id="{B143502B-BC1D-422F-9A34-BFBE7D8427EB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B300FFAC-1E5C-4D65-AECC-16478E1B07D0}"/>
                  </a:ext>
                </a:extLst>
              </p:cNvPr>
              <p:cNvGrpSpPr/>
              <p:nvPr/>
            </p:nvGrpSpPr>
            <p:grpSpPr>
              <a:xfrm flipH="1">
                <a:off x="4125433" y="1943042"/>
                <a:ext cx="1828800" cy="182645"/>
                <a:chOff x="5105400" y="3358473"/>
                <a:chExt cx="1752600" cy="971053"/>
              </a:xfrm>
            </p:grpSpPr>
            <p:sp>
              <p:nvSpPr>
                <p:cNvPr id="49" name="Arc 48">
                  <a:extLst>
                    <a:ext uri="{FF2B5EF4-FFF2-40B4-BE49-F238E27FC236}">
                      <a16:creationId xmlns:a16="http://schemas.microsoft.com/office/drawing/2014/main" id="{FF82C38C-85F7-45E0-84EB-85BFAE4096DC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0" name="Arc 49">
                  <a:extLst>
                    <a:ext uri="{FF2B5EF4-FFF2-40B4-BE49-F238E27FC236}">
                      <a16:creationId xmlns:a16="http://schemas.microsoft.com/office/drawing/2014/main" id="{1298FE5E-706A-4413-89D9-6F57B8A29E8A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FECDEBE0-440E-4F52-BF25-5E4246029F12}"/>
                  </a:ext>
                </a:extLst>
              </p:cNvPr>
              <p:cNvGrpSpPr/>
              <p:nvPr/>
            </p:nvGrpSpPr>
            <p:grpSpPr>
              <a:xfrm>
                <a:off x="4114800" y="1940471"/>
                <a:ext cx="1828800" cy="595395"/>
                <a:chOff x="5105400" y="3358473"/>
                <a:chExt cx="1752600" cy="971053"/>
              </a:xfrm>
            </p:grpSpPr>
            <p:sp>
              <p:nvSpPr>
                <p:cNvPr id="47" name="Arc 46">
                  <a:extLst>
                    <a:ext uri="{FF2B5EF4-FFF2-40B4-BE49-F238E27FC236}">
                      <a16:creationId xmlns:a16="http://schemas.microsoft.com/office/drawing/2014/main" id="{3B675FCC-0950-42F3-B8C9-B62FD1BEF08C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48" name="Arc 47">
                  <a:extLst>
                    <a:ext uri="{FF2B5EF4-FFF2-40B4-BE49-F238E27FC236}">
                      <a16:creationId xmlns:a16="http://schemas.microsoft.com/office/drawing/2014/main" id="{48E21971-1DD8-46B5-9BC4-9F297532F7CD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AD5C07C0-A5B4-4429-A199-4F40F086503C}"/>
                  </a:ext>
                </a:extLst>
              </p:cNvPr>
              <p:cNvGrpSpPr/>
              <p:nvPr/>
            </p:nvGrpSpPr>
            <p:grpSpPr>
              <a:xfrm flipH="1">
                <a:off x="4125433" y="2351567"/>
                <a:ext cx="1828800" cy="182645"/>
                <a:chOff x="5105400" y="3358473"/>
                <a:chExt cx="1752600" cy="971053"/>
              </a:xfrm>
            </p:grpSpPr>
            <p:sp>
              <p:nvSpPr>
                <p:cNvPr id="45" name="Arc 44">
                  <a:extLst>
                    <a:ext uri="{FF2B5EF4-FFF2-40B4-BE49-F238E27FC236}">
                      <a16:creationId xmlns:a16="http://schemas.microsoft.com/office/drawing/2014/main" id="{A08E3E7C-63A0-4BD7-A880-B94AAB7A32AD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46" name="Arc 45">
                  <a:extLst>
                    <a:ext uri="{FF2B5EF4-FFF2-40B4-BE49-F238E27FC236}">
                      <a16:creationId xmlns:a16="http://schemas.microsoft.com/office/drawing/2014/main" id="{451C220C-D25B-4577-A844-BBDF75420381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A19C511E-57BD-4BA8-B1E4-B5D6BC784DCE}"/>
                  </a:ext>
                </a:extLst>
              </p:cNvPr>
              <p:cNvGrpSpPr/>
              <p:nvPr/>
            </p:nvGrpSpPr>
            <p:grpSpPr>
              <a:xfrm>
                <a:off x="4114800" y="2340934"/>
                <a:ext cx="1828800" cy="595395"/>
                <a:chOff x="5105400" y="3358473"/>
                <a:chExt cx="1752600" cy="971053"/>
              </a:xfrm>
            </p:grpSpPr>
            <p:sp>
              <p:nvSpPr>
                <p:cNvPr id="43" name="Arc 42">
                  <a:extLst>
                    <a:ext uri="{FF2B5EF4-FFF2-40B4-BE49-F238E27FC236}">
                      <a16:creationId xmlns:a16="http://schemas.microsoft.com/office/drawing/2014/main" id="{BB4EB73C-0A6D-4767-96D8-E5A6FFF22D6D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44" name="Arc 43">
                  <a:extLst>
                    <a:ext uri="{FF2B5EF4-FFF2-40B4-BE49-F238E27FC236}">
                      <a16:creationId xmlns:a16="http://schemas.microsoft.com/office/drawing/2014/main" id="{BF2EE610-413A-43BE-8600-48737C63B04A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70117D51-C003-4EB0-8BAE-63AE4C50D879}"/>
                  </a:ext>
                </a:extLst>
              </p:cNvPr>
              <p:cNvGrpSpPr/>
              <p:nvPr/>
            </p:nvGrpSpPr>
            <p:grpSpPr>
              <a:xfrm flipH="1">
                <a:off x="4125433" y="2709532"/>
                <a:ext cx="1828800" cy="221001"/>
                <a:chOff x="5105400" y="3358473"/>
                <a:chExt cx="1752600" cy="971053"/>
              </a:xfrm>
            </p:grpSpPr>
            <p:sp>
              <p:nvSpPr>
                <p:cNvPr id="41" name="Arc 40">
                  <a:extLst>
                    <a:ext uri="{FF2B5EF4-FFF2-40B4-BE49-F238E27FC236}">
                      <a16:creationId xmlns:a16="http://schemas.microsoft.com/office/drawing/2014/main" id="{D58C42ED-94AA-4BE4-B2C2-5B6246F92EE1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42" name="Arc 41">
                  <a:extLst>
                    <a:ext uri="{FF2B5EF4-FFF2-40B4-BE49-F238E27FC236}">
                      <a16:creationId xmlns:a16="http://schemas.microsoft.com/office/drawing/2014/main" id="{20843F16-CAE3-42CF-A485-71F9E2878E16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2A13F840-32A3-4D67-BA07-E0E86AF44F29}"/>
                  </a:ext>
                </a:extLst>
              </p:cNvPr>
              <p:cNvGrpSpPr/>
              <p:nvPr/>
            </p:nvGrpSpPr>
            <p:grpSpPr>
              <a:xfrm>
                <a:off x="4114800" y="2702471"/>
                <a:ext cx="1828800" cy="595395"/>
                <a:chOff x="5105400" y="3358473"/>
                <a:chExt cx="1752600" cy="971053"/>
              </a:xfrm>
            </p:grpSpPr>
            <p:sp>
              <p:nvSpPr>
                <p:cNvPr id="39" name="Arc 38">
                  <a:extLst>
                    <a:ext uri="{FF2B5EF4-FFF2-40B4-BE49-F238E27FC236}">
                      <a16:creationId xmlns:a16="http://schemas.microsoft.com/office/drawing/2014/main" id="{401DED9D-7537-4482-A1BB-9522EAE72C14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40" name="Arc 39">
                  <a:extLst>
                    <a:ext uri="{FF2B5EF4-FFF2-40B4-BE49-F238E27FC236}">
                      <a16:creationId xmlns:a16="http://schemas.microsoft.com/office/drawing/2014/main" id="{AE2E1630-1AF6-48A7-B812-11EB3A1FA189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1686E40B-E24A-4694-857B-77F77E4D2F39}"/>
                </a:ext>
              </a:extLst>
            </p:cNvPr>
            <p:cNvCxnSpPr/>
            <p:nvPr/>
          </p:nvCxnSpPr>
          <p:spPr>
            <a:xfrm>
              <a:off x="8004349" y="1475490"/>
              <a:ext cx="881" cy="43411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D840672-D65D-4C99-BB39-7F411C83F957}"/>
                </a:ext>
              </a:extLst>
            </p:cNvPr>
            <p:cNvCxnSpPr/>
            <p:nvPr/>
          </p:nvCxnSpPr>
          <p:spPr>
            <a:xfrm>
              <a:off x="8006111" y="2769587"/>
              <a:ext cx="881" cy="43411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9BBF0A22-5FF2-4778-8281-C8A80B45CEA8}"/>
              </a:ext>
            </a:extLst>
          </p:cNvPr>
          <p:cNvSpPr txBox="1"/>
          <p:nvPr/>
        </p:nvSpPr>
        <p:spPr>
          <a:xfrm>
            <a:off x="10343663" y="2438625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7038DA5-9504-4428-84BC-59E8A2AA74B3}"/>
                  </a:ext>
                </a:extLst>
              </p:cNvPr>
              <p:cNvSpPr txBox="1"/>
              <p:nvPr/>
            </p:nvSpPr>
            <p:spPr>
              <a:xfrm>
                <a:off x="10414643" y="2798849"/>
                <a:ext cx="7804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7038DA5-9504-4428-84BC-59E8A2AA74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14643" y="2798849"/>
                <a:ext cx="780470" cy="369332"/>
              </a:xfrm>
              <a:prstGeom prst="rect">
                <a:avLst/>
              </a:prstGeom>
              <a:blipFill>
                <a:blip r:embed="rId6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B7DF1953-BBC1-4CAA-9EE5-2A1142770258}"/>
              </a:ext>
            </a:extLst>
          </p:cNvPr>
          <p:cNvSpPr txBox="1"/>
          <p:nvPr/>
        </p:nvSpPr>
        <p:spPr>
          <a:xfrm>
            <a:off x="10354296" y="307792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_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C236096-4380-4751-88B0-CE79FA4085F2}"/>
              </a:ext>
            </a:extLst>
          </p:cNvPr>
          <p:cNvCxnSpPr/>
          <p:nvPr/>
        </p:nvCxnSpPr>
        <p:spPr bwMode="auto">
          <a:xfrm flipV="1">
            <a:off x="7168242" y="2120315"/>
            <a:ext cx="0" cy="1701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98">
            <a:extLst>
              <a:ext uri="{FF2B5EF4-FFF2-40B4-BE49-F238E27FC236}">
                <a16:creationId xmlns:a16="http://schemas.microsoft.com/office/drawing/2014/main" id="{D426DBCC-1571-4C2A-A774-278CD56AABE8}"/>
              </a:ext>
            </a:extLst>
          </p:cNvPr>
          <p:cNvGrpSpPr>
            <a:grpSpLocks/>
          </p:cNvGrpSpPr>
          <p:nvPr/>
        </p:nvGrpSpPr>
        <p:grpSpPr bwMode="auto">
          <a:xfrm>
            <a:off x="6939642" y="2730878"/>
            <a:ext cx="457200" cy="480675"/>
            <a:chOff x="990600" y="2834859"/>
            <a:chExt cx="457200" cy="480536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CDE3D90-08CA-478D-A312-2965D3C1693A}"/>
                </a:ext>
              </a:extLst>
            </p:cNvPr>
            <p:cNvSpPr/>
            <p:nvPr/>
          </p:nvSpPr>
          <p:spPr>
            <a:xfrm>
              <a:off x="990600" y="2859289"/>
              <a:ext cx="457200" cy="455481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27" name="TextBox 100">
              <a:extLst>
                <a:ext uri="{FF2B5EF4-FFF2-40B4-BE49-F238E27FC236}">
                  <a16:creationId xmlns:a16="http://schemas.microsoft.com/office/drawing/2014/main" id="{CA86D643-1EBA-4E9A-BCCC-D6B973B3C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2282" y="2834859"/>
              <a:ext cx="3193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+</a:t>
              </a:r>
            </a:p>
          </p:txBody>
        </p:sp>
        <p:sp>
          <p:nvSpPr>
            <p:cNvPr id="28" name="TextBox 101">
              <a:extLst>
                <a:ext uri="{FF2B5EF4-FFF2-40B4-BE49-F238E27FC236}">
                  <a16:creationId xmlns:a16="http://schemas.microsoft.com/office/drawing/2014/main" id="{9E5A1B66-FCAC-46BD-B7A1-796BC17FA9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2282" y="2858195"/>
              <a:ext cx="30885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/>
                <a:t>_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0E99758-2CB9-46F1-A4AF-AF9FA55F4694}"/>
                  </a:ext>
                </a:extLst>
              </p:cNvPr>
              <p:cNvSpPr txBox="1"/>
              <p:nvPr/>
            </p:nvSpPr>
            <p:spPr>
              <a:xfrm>
                <a:off x="6477000" y="2781739"/>
                <a:ext cx="5286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0E99758-2CB9-46F1-A4AF-AF9FA55F46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2781739"/>
                <a:ext cx="52860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F25183A-DB75-4622-BFAF-6786975E2EDD}"/>
              </a:ext>
            </a:extLst>
          </p:cNvPr>
          <p:cNvCxnSpPr/>
          <p:nvPr/>
        </p:nvCxnSpPr>
        <p:spPr>
          <a:xfrm>
            <a:off x="10389910" y="1915918"/>
            <a:ext cx="0" cy="5485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96891C1-59F1-41F2-8587-10805536CC56}"/>
                  </a:ext>
                </a:extLst>
              </p:cNvPr>
              <p:cNvSpPr txBox="1"/>
              <p:nvPr/>
            </p:nvSpPr>
            <p:spPr>
              <a:xfrm>
                <a:off x="10333934" y="1965422"/>
                <a:ext cx="7314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96891C1-59F1-41F2-8587-10805536CC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3934" y="1965422"/>
                <a:ext cx="731418" cy="369332"/>
              </a:xfrm>
              <a:prstGeom prst="rect">
                <a:avLst/>
              </a:prstGeom>
              <a:blipFill>
                <a:blip r:embed="rId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76CF1689-EB1B-443D-A06F-5083814DCD8F}"/>
              </a:ext>
            </a:extLst>
          </p:cNvPr>
          <p:cNvGrpSpPr/>
          <p:nvPr/>
        </p:nvGrpSpPr>
        <p:grpSpPr>
          <a:xfrm>
            <a:off x="8874407" y="1862321"/>
            <a:ext cx="1353351" cy="616920"/>
            <a:chOff x="4936052" y="1202631"/>
            <a:chExt cx="1353351" cy="61692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2FF72A2-AD47-41C8-8D05-F625B3DB7AFF}"/>
                </a:ext>
              </a:extLst>
            </p:cNvPr>
            <p:cNvCxnSpPr/>
            <p:nvPr/>
          </p:nvCxnSpPr>
          <p:spPr>
            <a:xfrm flipV="1">
              <a:off x="5931918" y="1485015"/>
              <a:ext cx="357485" cy="3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654D57F-456F-488B-BF8B-63F71BD5CD7C}"/>
                </a:ext>
              </a:extLst>
            </p:cNvPr>
            <p:cNvCxnSpPr/>
            <p:nvPr/>
          </p:nvCxnSpPr>
          <p:spPr>
            <a:xfrm rot="21540000">
              <a:off x="4936052" y="1478530"/>
              <a:ext cx="598878" cy="498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2F8743F-D636-4AA9-8352-93AFDE3DA4E7}"/>
                </a:ext>
              </a:extLst>
            </p:cNvPr>
            <p:cNvCxnSpPr/>
            <p:nvPr/>
          </p:nvCxnSpPr>
          <p:spPr>
            <a:xfrm flipV="1">
              <a:off x="5506870" y="1202631"/>
              <a:ext cx="298675" cy="28731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Arc 23">
              <a:extLst>
                <a:ext uri="{FF2B5EF4-FFF2-40B4-BE49-F238E27FC236}">
                  <a16:creationId xmlns:a16="http://schemas.microsoft.com/office/drawing/2014/main" id="{1AA27AD8-F020-497F-8712-74A41BA12FA5}"/>
                </a:ext>
              </a:extLst>
            </p:cNvPr>
            <p:cNvSpPr/>
            <p:nvPr/>
          </p:nvSpPr>
          <p:spPr>
            <a:xfrm>
              <a:off x="5227528" y="1220599"/>
              <a:ext cx="590609" cy="584211"/>
            </a:xfrm>
            <a:prstGeom prst="arc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4DF65825-F413-44AD-8DBA-E8B0C305B101}"/>
                    </a:ext>
                  </a:extLst>
                </p:cNvPr>
                <p:cNvSpPr txBox="1"/>
                <p:nvPr/>
              </p:nvSpPr>
              <p:spPr>
                <a:xfrm>
                  <a:off x="5356107" y="1450219"/>
                  <a:ext cx="76899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BC0924C2-CEAB-4478-B6A2-822519D49B6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56107" y="1450219"/>
                  <a:ext cx="768992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413A0761-5160-4D43-8272-6B320A190068}"/>
              </a:ext>
            </a:extLst>
          </p:cNvPr>
          <p:cNvSpPr txBox="1"/>
          <p:nvPr/>
        </p:nvSpPr>
        <p:spPr>
          <a:xfrm>
            <a:off x="7078267" y="4561497"/>
            <a:ext cx="4191158" cy="1077218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A lower resistance in this case gives the circuit more damping (closer to shorting out the capacitor). An extremely high resistance would cause very wild oscillations.</a:t>
            </a:r>
          </a:p>
        </p:txBody>
      </p:sp>
    </p:spTree>
    <p:extLst>
      <p:ext uri="{BB962C8B-B14F-4D97-AF65-F5344CB8AC3E}">
        <p14:creationId xmlns:p14="http://schemas.microsoft.com/office/powerpoint/2010/main" val="4244431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715F6-4EEC-4CF8-9ABD-C3BBC20BC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Important Terms to Know for RLC Circuits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B204B6-7D5D-4A53-939E-7644FA5464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5334000" cy="5196840"/>
              </a:xfrm>
            </p:spPr>
            <p:txBody>
              <a:bodyPr/>
              <a:lstStyle/>
              <a:p>
                <a:r>
                  <a:rPr lang="en-US" b="1" dirty="0"/>
                  <a:t>Resonant frequency</a:t>
                </a:r>
                <a:r>
                  <a:rPr lang="en-US" dirty="0"/>
                  <a:t>: this is the natural frequency of a combined inductor and capacitor (regardless of whether they are in parallel or series)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mtClean="0">
                                  <a:latin typeface="Cambria Math" panose="02040503050406030204" pitchFamily="18" charset="0"/>
                                </a:rPr>
                                <m:t>𝐿𝐶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The type of roots of the characteristic equation will indicate the damping of the system</a:t>
                </a:r>
              </a:p>
              <a:p>
                <a:pPr lvl="1"/>
                <a:r>
                  <a:rPr lang="en-US" b="1" dirty="0"/>
                  <a:t>Overdamped</a:t>
                </a:r>
                <a:r>
                  <a:rPr lang="en-US" dirty="0"/>
                  <a:t> – relatively slow to reach steady state value.</a:t>
                </a:r>
              </a:p>
              <a:p>
                <a:pPr lvl="1"/>
                <a:r>
                  <a:rPr lang="en-US" b="1" dirty="0"/>
                  <a:t>Underdamped</a:t>
                </a:r>
                <a:r>
                  <a:rPr lang="en-US" dirty="0"/>
                  <a:t> – reacts to change in input quickly, but response rings.</a:t>
                </a:r>
              </a:p>
              <a:p>
                <a:pPr lvl="1"/>
                <a:r>
                  <a:rPr lang="en-US" b="1" dirty="0"/>
                  <a:t>Critically damped </a:t>
                </a:r>
                <a:r>
                  <a:rPr lang="en-US" dirty="0"/>
                  <a:t>– quickest approach to steady state values without overshoot.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B204B6-7D5D-4A53-939E-7644FA5464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5334000" cy="5196840"/>
              </a:xfrm>
              <a:blipFill>
                <a:blip r:embed="rId2"/>
                <a:stretch>
                  <a:fillRect l="-1029" t="-469" r="-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827821C3-5F0A-4C3D-85D0-C5845D7189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5068" y="4045501"/>
            <a:ext cx="5766120" cy="24213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9740593D-36C4-4565-8264-9A5754C16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78595121"/>
                  </p:ext>
                </p:extLst>
              </p:nvPr>
            </p:nvGraphicFramePr>
            <p:xfrm>
              <a:off x="5825068" y="1601819"/>
              <a:ext cx="5867401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82124">
                      <a:extLst>
                        <a:ext uri="{9D8B030D-6E8A-4147-A177-3AD203B41FA5}">
                          <a16:colId xmlns:a16="http://schemas.microsoft.com/office/drawing/2014/main" val="3985189169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val="1208143618"/>
                        </a:ext>
                      </a:extLst>
                    </a:gridCol>
                    <a:gridCol w="1676400">
                      <a:extLst>
                        <a:ext uri="{9D8B030D-6E8A-4147-A177-3AD203B41FA5}">
                          <a16:colId xmlns:a16="http://schemas.microsoft.com/office/drawing/2014/main" val="3741173788"/>
                        </a:ext>
                      </a:extLst>
                    </a:gridCol>
                    <a:gridCol w="1680077">
                      <a:extLst>
                        <a:ext uri="{9D8B030D-6E8A-4147-A177-3AD203B41FA5}">
                          <a16:colId xmlns:a16="http://schemas.microsoft.com/office/drawing/2014/main" val="160867775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Case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Roots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Homogeneous</a:t>
                          </a:r>
                          <a:r>
                            <a:rPr lang="en-US" sz="1400" baseline="0" dirty="0"/>
                            <a:t> Solution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Response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706785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Distinct real roots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400" dirty="0"/>
                            <a:t>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sSub>
                                      <m:sSubPr>
                                        <m:ctrlPr>
                                          <a:rPr lang="en-US" sz="1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sSub>
                                      <m:sSubPr>
                                        <m:ctrlPr>
                                          <a:rPr lang="en-US" sz="1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Overdamped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77803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II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Complex roots 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400" b="0" i="0" smtClean="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400" b="0" i="0" smtClean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</m:func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Underdamped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494857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III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Repeated real roots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400" dirty="0"/>
                            <a:t>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oMath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sSub>
                                      <m:sSubPr>
                                        <m:ctrlPr>
                                          <a:rPr lang="en-US" sz="1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sSup>
                                  <m:sSup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sSub>
                                      <m:sSubPr>
                                        <m:ctrlPr>
                                          <a:rPr lang="en-US" sz="1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Critically damped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649315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9740593D-36C4-4565-8264-9A5754C16A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78595121"/>
                  </p:ext>
                </p:extLst>
              </p:nvPr>
            </p:nvGraphicFramePr>
            <p:xfrm>
              <a:off x="5825068" y="1601819"/>
              <a:ext cx="5867401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82124">
                      <a:extLst>
                        <a:ext uri="{9D8B030D-6E8A-4147-A177-3AD203B41FA5}">
                          <a16:colId xmlns:a16="http://schemas.microsoft.com/office/drawing/2014/main" val="3985189169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val="1208143618"/>
                        </a:ext>
                      </a:extLst>
                    </a:gridCol>
                    <a:gridCol w="1676400">
                      <a:extLst>
                        <a:ext uri="{9D8B030D-6E8A-4147-A177-3AD203B41FA5}">
                          <a16:colId xmlns:a16="http://schemas.microsoft.com/office/drawing/2014/main" val="3741173788"/>
                        </a:ext>
                      </a:extLst>
                    </a:gridCol>
                    <a:gridCol w="1680077">
                      <a:extLst>
                        <a:ext uri="{9D8B030D-6E8A-4147-A177-3AD203B41FA5}">
                          <a16:colId xmlns:a16="http://schemas.microsoft.com/office/drawing/2014/main" val="1608677753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Case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Roots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Homogeneous</a:t>
                          </a:r>
                          <a:r>
                            <a:rPr lang="en-US" sz="1400" baseline="0" dirty="0"/>
                            <a:t> Solution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Response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70678503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7542" t="-100000" r="-184385" b="-2093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50545" t="-100000" r="-101818" b="-2093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Overdamped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7780353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II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7542" t="-202353" r="-184385" b="-1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50545" t="-202353" r="-101818" b="-1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Underdamped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4948571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III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7542" t="-302353" r="-184385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50545" t="-302353" r="-101818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Critically damped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6493155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46351955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4">
      <a:dk1>
        <a:sysClr val="windowText" lastClr="000000"/>
      </a:dk1>
      <a:lt1>
        <a:sysClr val="window" lastClr="FFFFFF"/>
      </a:lt1>
      <a:dk2>
        <a:srgbClr val="50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D319F705-7D6B-42A9-8290-E44552063D9C}" vid="{A0E7E341-871B-4BE6-A09B-E0E6CBF588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0</TotalTime>
  <Words>578</Words>
  <Application>Microsoft Office PowerPoint</Application>
  <PresentationFormat>Widescreen</PresentationFormat>
  <Paragraphs>123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Helvetica</vt:lpstr>
      <vt:lpstr>Times New Roman</vt:lpstr>
      <vt:lpstr>Wingdings</vt:lpstr>
      <vt:lpstr>Capsules</vt:lpstr>
      <vt:lpstr>ECEN 214, Spring 2022 Electrical Circuit Theory</vt:lpstr>
      <vt:lpstr>Main Topics For Exam 2</vt:lpstr>
      <vt:lpstr>Example 4 from last class</vt:lpstr>
      <vt:lpstr>Example 4, Continued</vt:lpstr>
      <vt:lpstr>Example 4, Continued</vt:lpstr>
      <vt:lpstr>Example 4, Continued</vt:lpstr>
      <vt:lpstr>Solution to Example 4</vt:lpstr>
      <vt:lpstr>What if We Change the Resistance?</vt:lpstr>
      <vt:lpstr>Important Terms to Know for RLC Circuits</vt:lpstr>
      <vt:lpstr>Example 5</vt:lpstr>
      <vt:lpstr>Plot of Answer to Example 5</vt:lpstr>
      <vt:lpstr>Assignments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615, Fall 2021 Methods of Electric Power System Analysis</dc:title>
  <dc:creator>Birchfield, Adam Barlow</dc:creator>
  <cp:lastModifiedBy>Adam Birchfield</cp:lastModifiedBy>
  <cp:revision>147</cp:revision>
  <cp:lastPrinted>2011-08-22T16:49:24Z</cp:lastPrinted>
  <dcterms:created xsi:type="dcterms:W3CDTF">2021-11-08T20:57:05Z</dcterms:created>
  <dcterms:modified xsi:type="dcterms:W3CDTF">2022-03-08T16:01:22Z</dcterms:modified>
</cp:coreProperties>
</file>