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6"/>
  </p:notesMasterIdLst>
  <p:handoutMasterIdLst>
    <p:handoutMasterId r:id="rId17"/>
  </p:handoutMasterIdLst>
  <p:sldIdLst>
    <p:sldId id="356" r:id="rId2"/>
    <p:sldId id="366" r:id="rId3"/>
    <p:sldId id="370" r:id="rId4"/>
    <p:sldId id="376" r:id="rId5"/>
    <p:sldId id="267" r:id="rId6"/>
    <p:sldId id="272" r:id="rId7"/>
    <p:sldId id="268" r:id="rId8"/>
    <p:sldId id="270" r:id="rId9"/>
    <p:sldId id="377" r:id="rId10"/>
    <p:sldId id="381" r:id="rId11"/>
    <p:sldId id="382" r:id="rId12"/>
    <p:sldId id="378" r:id="rId13"/>
    <p:sldId id="380" r:id="rId14"/>
    <p:sldId id="359" r:id="rId15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52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3/2/2022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AB0F6478-4FD9-4DEB-893C-0B9CA4E6D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8671" t="25369" r="8389" b="25370"/>
          <a:stretch/>
        </p:blipFill>
        <p:spPr>
          <a:xfrm>
            <a:off x="292100" y="5279524"/>
            <a:ext cx="5048250" cy="1285007"/>
          </a:xfrm>
          <a:prstGeom prst="rect">
            <a:avLst/>
          </a:prstGeom>
        </p:spPr>
      </p:pic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599"/>
            <a:ext cx="10363200" cy="2590795"/>
          </a:xfrm>
        </p:spPr>
        <p:txBody>
          <a:bodyPr/>
          <a:lstStyle>
            <a:lvl1pPr algn="ctr">
              <a:defRPr sz="36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280160"/>
            <a:ext cx="10896600" cy="5196840"/>
          </a:xfrm>
        </p:spPr>
        <p:txBody>
          <a:bodyPr/>
          <a:lstStyle>
            <a:lvl1pPr marL="457200" indent="-457200">
              <a:buSzPct val="100000"/>
              <a:buFont typeface="Arial" panose="020B0604020202020204" pitchFamily="34" charset="0"/>
              <a:buChar char="•"/>
              <a:defRPr sz="2000"/>
            </a:lvl1pPr>
            <a:lvl2pPr>
              <a:defRPr sz="1800"/>
            </a:lvl2pPr>
            <a:lvl3pPr marL="1257300" indent="-342900">
              <a:buSzPct val="90000"/>
              <a:buFont typeface="Arial" panose="020B0604020202020204" pitchFamily="34" charset="0"/>
              <a:buChar char="•"/>
              <a:defRPr sz="1800"/>
            </a:lvl3pPr>
            <a:lvl4pPr>
              <a:defRPr sz="1800"/>
            </a:lvl4pPr>
            <a:lvl5pPr marL="2057400" indent="-228600">
              <a:buFont typeface="Arial" panose="020B0604020202020204" pitchFamily="34" charset="0"/>
              <a:buChar char="•"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423" y="1295400"/>
            <a:ext cx="561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/>
            </a:lvl1pPr>
            <a:lvl2pPr>
              <a:defRPr lang="en-US" sz="1800"/>
            </a:lvl2pPr>
            <a:lvl3pPr>
              <a:defRPr lang="en-US" sz="18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1423" y="1295400"/>
            <a:ext cx="5943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2000" dirty="0"/>
            </a:lvl1pPr>
            <a:lvl2pPr>
              <a:defRPr lang="en-US" sz="1800" dirty="0"/>
            </a:lvl2pPr>
            <a:lvl3pPr>
              <a:defRPr lang="en-US" sz="1800" dirty="0"/>
            </a:lvl3pPr>
            <a:lvl4pPr>
              <a:defRPr lang="en-US" sz="1800" dirty="0"/>
            </a:lvl4pPr>
            <a:lvl5pPr>
              <a:defRPr lang="en-US" sz="1800" dirty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17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AutoShape 5"/>
          <p:cNvSpPr>
            <a:spLocks noChangeArrowheads="1"/>
          </p:cNvSpPr>
          <p:nvPr/>
        </p:nvSpPr>
        <p:spPr bwMode="auto">
          <a:xfrm>
            <a:off x="1016000" y="1143000"/>
            <a:ext cx="68072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kumimoji="1" lang="en-US" sz="2400"/>
          </a:p>
        </p:txBody>
      </p:sp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25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18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18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18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18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0.png"/><Relationship Id="rId7" Type="http://schemas.openxmlformats.org/officeDocument/2006/relationships/image" Target="../media/image1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20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20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676400"/>
          </a:xfrm>
        </p:spPr>
        <p:txBody>
          <a:bodyPr/>
          <a:lstStyle/>
          <a:p>
            <a:r>
              <a:rPr lang="en-US" altLang="en-US" dirty="0"/>
              <a:t>ECEN 214, Spring 2022</a:t>
            </a:r>
            <a:br>
              <a:rPr lang="en-US" altLang="en-US" dirty="0"/>
            </a:br>
            <a:r>
              <a:rPr lang="en-US" altLang="en-US" dirty="0"/>
              <a:t>Electrical Circuit Theory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828800" y="1752601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kern="0" dirty="0">
                <a:solidFill>
                  <a:srgbClr val="1E0000"/>
                </a:solidFill>
                <a:latin typeface="Arial" pitchFamily="34" charset="0"/>
                <a:cs typeface="Arial" pitchFamily="34" charset="0"/>
              </a:rPr>
              <a:t>Class 12: Second Order Transients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F5ED-2D8D-4D7F-9F63-91B72557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1E28B1-987B-459A-8CA4-CBFA5127AE4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958336" cy="5196840"/>
              </a:xfrm>
            </p:spPr>
            <p:txBody>
              <a:bodyPr/>
              <a:lstStyle/>
              <a:p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E1E28B1-987B-459A-8CA4-CBFA5127AE4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958336" cy="5196840"/>
              </a:xfrm>
              <a:blipFill>
                <a:blip r:embed="rId2"/>
                <a:stretch>
                  <a:fillRect l="-921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Group 61">
            <a:extLst>
              <a:ext uri="{FF2B5EF4-FFF2-40B4-BE49-F238E27FC236}">
                <a16:creationId xmlns:a16="http://schemas.microsoft.com/office/drawing/2014/main" id="{C7C731A1-8ADB-41EF-8CBD-E4B9638E7C80}"/>
              </a:ext>
            </a:extLst>
          </p:cNvPr>
          <p:cNvGrpSpPr/>
          <p:nvPr/>
        </p:nvGrpSpPr>
        <p:grpSpPr>
          <a:xfrm>
            <a:off x="6781800" y="1524000"/>
            <a:ext cx="4909934" cy="2001075"/>
            <a:chOff x="6865203" y="1401031"/>
            <a:chExt cx="4909934" cy="200107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CDC5304-C955-420E-A4F6-A6E800CC5F98}"/>
                    </a:ext>
                  </a:extLst>
                </p:cNvPr>
                <p:cNvSpPr txBox="1"/>
                <p:nvPr/>
              </p:nvSpPr>
              <p:spPr>
                <a:xfrm>
                  <a:off x="8354600" y="215317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625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FCDC5304-C955-420E-A4F6-A6E800CC5F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54600" y="2153173"/>
                  <a:ext cx="916661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12264F4-E475-4DDB-9F28-EF924059F38A}"/>
                    </a:ext>
                  </a:extLst>
                </p:cNvPr>
                <p:cNvSpPr txBox="1"/>
                <p:nvPr/>
              </p:nvSpPr>
              <p:spPr>
                <a:xfrm>
                  <a:off x="10022931" y="2392650"/>
                  <a:ext cx="87427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912264F4-E475-4DDB-9F28-EF924059F38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22931" y="2392650"/>
                  <a:ext cx="874277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8D9F4C7-9BF2-44F0-AECE-B48E2875832E}"/>
                    </a:ext>
                  </a:extLst>
                </p:cNvPr>
                <p:cNvSpPr txBox="1"/>
                <p:nvPr/>
              </p:nvSpPr>
              <p:spPr>
                <a:xfrm>
                  <a:off x="9681354" y="1783221"/>
                  <a:ext cx="79060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500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08D9F4C7-9BF2-44F0-AECE-B48E2875832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81354" y="1783221"/>
                  <a:ext cx="79060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0323254-F21B-4680-8CA7-FF8D6F142DA1}"/>
                </a:ext>
              </a:extLst>
            </p:cNvPr>
            <p:cNvCxnSpPr/>
            <p:nvPr/>
          </p:nvCxnSpPr>
          <p:spPr>
            <a:xfrm>
              <a:off x="7848600" y="33908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BF3D455-A21D-448C-B729-F8408C3169DF}"/>
                </a:ext>
              </a:extLst>
            </p:cNvPr>
            <p:cNvGrpSpPr/>
            <p:nvPr/>
          </p:nvGrpSpPr>
          <p:grpSpPr>
            <a:xfrm rot="10800000">
              <a:off x="9197393" y="1522376"/>
              <a:ext cx="1724025" cy="296863"/>
              <a:chOff x="2894901" y="2476014"/>
              <a:chExt cx="1724025" cy="29686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8E26EDC8-7537-43FC-ABA0-8BB5644C0F84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489B99DC-6DDE-48C8-92EE-856A72727DEC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17D35EA-EDA3-460E-B55D-29D3176D326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4ADF6697-5604-4804-BDD6-8CBBEB081FFD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309B3FF5-A7FC-4351-9AB1-B9FFBAAEAAE7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81C65559-7287-45C3-BE59-EB6CA4312C5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BBC33CC3-57D7-42D2-93DB-D55454471292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172FE1EB-7BE2-44F2-98FE-4A2724FD7DC4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A6B85756-B63B-4084-B0CF-BEE2053F96CC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EB1F1B19-FA4D-4EB4-B22D-B8D27FF80E87}"/>
                </a:ext>
              </a:extLst>
            </p:cNvPr>
            <p:cNvGrpSpPr/>
            <p:nvPr/>
          </p:nvGrpSpPr>
          <p:grpSpPr>
            <a:xfrm rot="5400000">
              <a:off x="8333284" y="2267991"/>
              <a:ext cx="1728217" cy="533400"/>
              <a:chOff x="4922959" y="1219200"/>
              <a:chExt cx="1728217" cy="533400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246C9298-8EFA-4BF4-B6C5-B286AD24B0C2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ECDF9B3D-FADE-421A-8C7C-66C486908A5F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7B478D27-B07B-4FD1-ACED-402049CCEF80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367CCA5-D8ED-4E7D-98C7-64E05E575F49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5A292D86-0448-41DA-9B0D-EF06C3028970}"/>
                </a:ext>
              </a:extLst>
            </p:cNvPr>
            <p:cNvGrpSpPr/>
            <p:nvPr/>
          </p:nvGrpSpPr>
          <p:grpSpPr>
            <a:xfrm>
              <a:off x="10773248" y="2107643"/>
              <a:ext cx="304800" cy="876473"/>
              <a:chOff x="4114800" y="1538205"/>
              <a:chExt cx="1839433" cy="1759661"/>
            </a:xfrm>
          </p:grpSpPr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C0F9C076-A2EC-4C1B-B4DB-481134FBDC6A}"/>
                  </a:ext>
                </a:extLst>
              </p:cNvPr>
              <p:cNvGrpSpPr/>
              <p:nvPr/>
            </p:nvGrpSpPr>
            <p:grpSpPr>
              <a:xfrm>
                <a:off x="4114800" y="1538205"/>
                <a:ext cx="1828800" cy="595395"/>
                <a:chOff x="5105400" y="3358473"/>
                <a:chExt cx="1752600" cy="971053"/>
              </a:xfrm>
            </p:grpSpPr>
            <p:sp>
              <p:nvSpPr>
                <p:cNvPr id="43" name="Arc 42">
                  <a:extLst>
                    <a:ext uri="{FF2B5EF4-FFF2-40B4-BE49-F238E27FC236}">
                      <a16:creationId xmlns:a16="http://schemas.microsoft.com/office/drawing/2014/main" id="{2B6277DC-2D8D-458E-A012-B29CD798DD4A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4" name="Arc 43">
                  <a:extLst>
                    <a:ext uri="{FF2B5EF4-FFF2-40B4-BE49-F238E27FC236}">
                      <a16:creationId xmlns:a16="http://schemas.microsoft.com/office/drawing/2014/main" id="{7F4F5934-A10B-4D31-96D7-D86B2E5E15D3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7271B5A7-286E-4080-90D4-65C978FF34EC}"/>
                  </a:ext>
                </a:extLst>
              </p:cNvPr>
              <p:cNvGrpSpPr/>
              <p:nvPr/>
            </p:nvGrpSpPr>
            <p:grpSpPr>
              <a:xfrm flipH="1">
                <a:off x="4125433" y="1943042"/>
                <a:ext cx="1828800" cy="182645"/>
                <a:chOff x="5105400" y="3358473"/>
                <a:chExt cx="1752600" cy="971053"/>
              </a:xfrm>
            </p:grpSpPr>
            <p:sp>
              <p:nvSpPr>
                <p:cNvPr id="41" name="Arc 40">
                  <a:extLst>
                    <a:ext uri="{FF2B5EF4-FFF2-40B4-BE49-F238E27FC236}">
                      <a16:creationId xmlns:a16="http://schemas.microsoft.com/office/drawing/2014/main" id="{FCEEDB30-FDA9-4822-8815-E6520FF54C34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2" name="Arc 41">
                  <a:extLst>
                    <a:ext uri="{FF2B5EF4-FFF2-40B4-BE49-F238E27FC236}">
                      <a16:creationId xmlns:a16="http://schemas.microsoft.com/office/drawing/2014/main" id="{F4ADD597-7984-4D59-B80F-D9547F11200F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971617E7-4CA1-4F55-A71D-771220999A37}"/>
                  </a:ext>
                </a:extLst>
              </p:cNvPr>
              <p:cNvGrpSpPr/>
              <p:nvPr/>
            </p:nvGrpSpPr>
            <p:grpSpPr>
              <a:xfrm>
                <a:off x="4114800" y="1940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39" name="Arc 38">
                  <a:extLst>
                    <a:ext uri="{FF2B5EF4-FFF2-40B4-BE49-F238E27FC236}">
                      <a16:creationId xmlns:a16="http://schemas.microsoft.com/office/drawing/2014/main" id="{7B8D73A6-DD5F-4E61-A6E4-380ECF3E1BFD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40" name="Arc 39">
                  <a:extLst>
                    <a:ext uri="{FF2B5EF4-FFF2-40B4-BE49-F238E27FC236}">
                      <a16:creationId xmlns:a16="http://schemas.microsoft.com/office/drawing/2014/main" id="{60CF96AD-1261-41E8-9198-D23DE5257C41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87ED9198-09E9-40C6-8444-496907B474AF}"/>
                  </a:ext>
                </a:extLst>
              </p:cNvPr>
              <p:cNvGrpSpPr/>
              <p:nvPr/>
            </p:nvGrpSpPr>
            <p:grpSpPr>
              <a:xfrm flipH="1">
                <a:off x="4125433" y="2351567"/>
                <a:ext cx="1828800" cy="182645"/>
                <a:chOff x="5105400" y="3358473"/>
                <a:chExt cx="1752600" cy="971053"/>
              </a:xfrm>
            </p:grpSpPr>
            <p:sp>
              <p:nvSpPr>
                <p:cNvPr id="37" name="Arc 36">
                  <a:extLst>
                    <a:ext uri="{FF2B5EF4-FFF2-40B4-BE49-F238E27FC236}">
                      <a16:creationId xmlns:a16="http://schemas.microsoft.com/office/drawing/2014/main" id="{82FB419C-9F0E-4222-809A-446B26C4F2E7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8" name="Arc 37">
                  <a:extLst>
                    <a:ext uri="{FF2B5EF4-FFF2-40B4-BE49-F238E27FC236}">
                      <a16:creationId xmlns:a16="http://schemas.microsoft.com/office/drawing/2014/main" id="{10430111-6BF6-4FEB-8B62-6F7E4161DAD9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773E8CF-53D8-42A4-B427-E099AD0A92B7}"/>
                  </a:ext>
                </a:extLst>
              </p:cNvPr>
              <p:cNvGrpSpPr/>
              <p:nvPr/>
            </p:nvGrpSpPr>
            <p:grpSpPr>
              <a:xfrm>
                <a:off x="4114800" y="2340934"/>
                <a:ext cx="1828800" cy="595395"/>
                <a:chOff x="5105400" y="3358473"/>
                <a:chExt cx="1752600" cy="971053"/>
              </a:xfrm>
            </p:grpSpPr>
            <p:sp>
              <p:nvSpPr>
                <p:cNvPr id="35" name="Arc 34">
                  <a:extLst>
                    <a:ext uri="{FF2B5EF4-FFF2-40B4-BE49-F238E27FC236}">
                      <a16:creationId xmlns:a16="http://schemas.microsoft.com/office/drawing/2014/main" id="{9B0D0908-2671-4CEB-BB7E-BE728FBD02C1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6" name="Arc 35">
                  <a:extLst>
                    <a:ext uri="{FF2B5EF4-FFF2-40B4-BE49-F238E27FC236}">
                      <a16:creationId xmlns:a16="http://schemas.microsoft.com/office/drawing/2014/main" id="{C79CC45F-5F1A-4B4A-913E-643BE5D44329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4E9F7D-37DB-426D-B584-FC2C694F2626}"/>
                  </a:ext>
                </a:extLst>
              </p:cNvPr>
              <p:cNvGrpSpPr/>
              <p:nvPr/>
            </p:nvGrpSpPr>
            <p:grpSpPr>
              <a:xfrm flipH="1">
                <a:off x="4125433" y="2709532"/>
                <a:ext cx="1828800" cy="221001"/>
                <a:chOff x="5105400" y="3358473"/>
                <a:chExt cx="1752600" cy="971053"/>
              </a:xfrm>
            </p:grpSpPr>
            <p:sp>
              <p:nvSpPr>
                <p:cNvPr id="33" name="Arc 32">
                  <a:extLst>
                    <a:ext uri="{FF2B5EF4-FFF2-40B4-BE49-F238E27FC236}">
                      <a16:creationId xmlns:a16="http://schemas.microsoft.com/office/drawing/2014/main" id="{40FAC84F-9E09-4D5A-BDDD-FC5BC8369C32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4" name="Arc 33">
                  <a:extLst>
                    <a:ext uri="{FF2B5EF4-FFF2-40B4-BE49-F238E27FC236}">
                      <a16:creationId xmlns:a16="http://schemas.microsoft.com/office/drawing/2014/main" id="{D123F629-3FB5-495B-922B-62536E4EF081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5A415F62-DE1D-4D81-BA4F-5D9064D90462}"/>
                  </a:ext>
                </a:extLst>
              </p:cNvPr>
              <p:cNvGrpSpPr/>
              <p:nvPr/>
            </p:nvGrpSpPr>
            <p:grpSpPr>
              <a:xfrm>
                <a:off x="4114800" y="2702471"/>
                <a:ext cx="1828800" cy="595395"/>
                <a:chOff x="5105400" y="3358473"/>
                <a:chExt cx="1752600" cy="971053"/>
              </a:xfrm>
            </p:grpSpPr>
            <p:sp>
              <p:nvSpPr>
                <p:cNvPr id="31" name="Arc 30">
                  <a:extLst>
                    <a:ext uri="{FF2B5EF4-FFF2-40B4-BE49-F238E27FC236}">
                      <a16:creationId xmlns:a16="http://schemas.microsoft.com/office/drawing/2014/main" id="{1D4D2AA7-62A5-4CE5-8A51-3F211C407760}"/>
                    </a:ext>
                  </a:extLst>
                </p:cNvPr>
                <p:cNvSpPr/>
                <p:nvPr/>
              </p:nvSpPr>
              <p:spPr>
                <a:xfrm>
                  <a:off x="5105400" y="3374645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sp>
              <p:nvSpPr>
                <p:cNvPr id="32" name="Arc 31">
                  <a:extLst>
                    <a:ext uri="{FF2B5EF4-FFF2-40B4-BE49-F238E27FC236}">
                      <a16:creationId xmlns:a16="http://schemas.microsoft.com/office/drawing/2014/main" id="{6D46D987-1579-41B0-A444-95318E1ED77A}"/>
                    </a:ext>
                  </a:extLst>
                </p:cNvPr>
                <p:cNvSpPr/>
                <p:nvPr/>
              </p:nvSpPr>
              <p:spPr>
                <a:xfrm flipV="1">
                  <a:off x="5105400" y="3358473"/>
                  <a:ext cx="1752600" cy="954881"/>
                </a:xfrm>
                <a:prstGeom prst="arc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</p:grpSp>
        </p:grp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BD24C17-72C1-4D1E-B4D0-CE2EB1D975D2}"/>
                </a:ext>
              </a:extLst>
            </p:cNvPr>
            <p:cNvCxnSpPr/>
            <p:nvPr/>
          </p:nvCxnSpPr>
          <p:spPr>
            <a:xfrm>
              <a:off x="10924767" y="1673890"/>
              <a:ext cx="881" cy="434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58ADE341-B45E-45BC-8806-32769E1D5E6E}"/>
                </a:ext>
              </a:extLst>
            </p:cNvPr>
            <p:cNvCxnSpPr/>
            <p:nvPr/>
          </p:nvCxnSpPr>
          <p:spPr>
            <a:xfrm>
              <a:off x="10926529" y="2967987"/>
              <a:ext cx="881" cy="43411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5D01A72-C5D3-48A5-9A60-BEDED93CAB33}"/>
                </a:ext>
              </a:extLst>
            </p:cNvPr>
            <p:cNvSpPr txBox="1"/>
            <p:nvPr/>
          </p:nvSpPr>
          <p:spPr>
            <a:xfrm>
              <a:off x="11030039" y="19846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86A4C1-1C90-4346-A6A8-A8653F48A8C0}"/>
                    </a:ext>
                  </a:extLst>
                </p:cNvPr>
                <p:cNvSpPr txBox="1"/>
                <p:nvPr/>
              </p:nvSpPr>
              <p:spPr>
                <a:xfrm>
                  <a:off x="11008773" y="2380155"/>
                  <a:ext cx="76636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86A4C1-1C90-4346-A6A8-A8653F48A8C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08773" y="2380155"/>
                  <a:ext cx="766364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E5E0B2F-97F9-4330-B530-C2B41A1CB654}"/>
                </a:ext>
              </a:extLst>
            </p:cNvPr>
            <p:cNvSpPr txBox="1"/>
            <p:nvPr/>
          </p:nvSpPr>
          <p:spPr>
            <a:xfrm>
              <a:off x="11040672" y="26239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FFFF376C-3935-46FA-AABD-CDB18CBCF53D}"/>
                </a:ext>
              </a:extLst>
            </p:cNvPr>
            <p:cNvCxnSpPr/>
            <p:nvPr/>
          </p:nvCxnSpPr>
          <p:spPr bwMode="auto">
            <a:xfrm flipV="1">
              <a:off x="7854618" y="16663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6464BB4-63DF-4A45-8895-0A7C9382C96E}"/>
                </a:ext>
              </a:extLst>
            </p:cNvPr>
            <p:cNvSpPr/>
            <p:nvPr/>
          </p:nvSpPr>
          <p:spPr bwMode="auto">
            <a:xfrm>
              <a:off x="7626018" y="2301327"/>
              <a:ext cx="457200" cy="455613"/>
            </a:xfrm>
            <a:prstGeom prst="ellipse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80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80D78A6C-E6C4-4C22-93BA-2D4B81037045}"/>
                    </a:ext>
                  </a:extLst>
                </p:cNvPr>
                <p:cNvSpPr txBox="1"/>
                <p:nvPr/>
              </p:nvSpPr>
              <p:spPr>
                <a:xfrm>
                  <a:off x="6865203" y="2345959"/>
                  <a:ext cx="84734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𝑚𝐴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80D78A6C-E6C4-4C22-93BA-2D4B810370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65203" y="2345959"/>
                  <a:ext cx="847348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14C024F2-61F6-4386-BE15-1A16C775C749}"/>
                </a:ext>
              </a:extLst>
            </p:cNvPr>
            <p:cNvCxnSpPr/>
            <p:nvPr/>
          </p:nvCxnSpPr>
          <p:spPr>
            <a:xfrm>
              <a:off x="11040672" y="1475351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C8249691-EA23-4479-94D6-33D9B8602C41}"/>
                    </a:ext>
                  </a:extLst>
                </p:cNvPr>
                <p:cNvSpPr txBox="1"/>
                <p:nvPr/>
              </p:nvSpPr>
              <p:spPr>
                <a:xfrm>
                  <a:off x="10974210" y="1501789"/>
                  <a:ext cx="61920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C8249691-EA23-4479-94D6-33D9B8602C4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974210" y="1501789"/>
                  <a:ext cx="619208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D7262DD5-1C91-49AC-A28B-F1D34304DE5F}"/>
                </a:ext>
              </a:extLst>
            </p:cNvPr>
            <p:cNvCxnSpPr/>
            <p:nvPr/>
          </p:nvCxnSpPr>
          <p:spPr>
            <a:xfrm flipV="1">
              <a:off x="7854368" y="2408200"/>
              <a:ext cx="0" cy="2592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AD523C9A-BE93-4359-A70E-39DB7F4EF530}"/>
                </a:ext>
              </a:extLst>
            </p:cNvPr>
            <p:cNvGrpSpPr/>
            <p:nvPr/>
          </p:nvGrpSpPr>
          <p:grpSpPr>
            <a:xfrm>
              <a:off x="7856470" y="1401031"/>
              <a:ext cx="1353351" cy="616920"/>
              <a:chOff x="4936052" y="1202631"/>
              <a:chExt cx="1353351" cy="616920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8FF3EC61-8E22-4818-A5FD-5B74572BC7EA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769B9EA0-FFA9-47B6-93AF-70E9DBF5404A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A0BAE1F-7DF9-4438-911F-84278FF76676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Arc 59">
                <a:extLst>
                  <a:ext uri="{FF2B5EF4-FFF2-40B4-BE49-F238E27FC236}">
                    <a16:creationId xmlns:a16="http://schemas.microsoft.com/office/drawing/2014/main" id="{FDEA3381-B0DE-4DFF-A35C-DEC30B5B8C28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CBC6FA8F-8533-4A04-B6CE-490A1400AB90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61" name="TextBox 60">
                    <a:extLst>
                      <a:ext uri="{FF2B5EF4-FFF2-40B4-BE49-F238E27FC236}">
                        <a16:creationId xmlns:a16="http://schemas.microsoft.com/office/drawing/2014/main" id="{CBC6FA8F-8533-4A04-B6CE-490A1400AB90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4166076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F5ED-2D8D-4D7F-9F63-91B72557B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3, Continued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DC5304-C955-420E-A4F6-A6E800CC5F98}"/>
                  </a:ext>
                </a:extLst>
              </p:cNvPr>
              <p:cNvSpPr txBox="1"/>
              <p:nvPr/>
            </p:nvSpPr>
            <p:spPr>
              <a:xfrm>
                <a:off x="8354600" y="2153173"/>
                <a:ext cx="916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625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𝑛𝐹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FCDC5304-C955-420E-A4F6-A6E800CC5F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54600" y="2153173"/>
                <a:ext cx="91666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2264F4-E475-4DDB-9F28-EF924059F38A}"/>
                  </a:ext>
                </a:extLst>
              </p:cNvPr>
              <p:cNvSpPr txBox="1"/>
              <p:nvPr/>
            </p:nvSpPr>
            <p:spPr>
              <a:xfrm>
                <a:off x="10022931" y="2392650"/>
                <a:ext cx="87427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𝑚𝐻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2264F4-E475-4DDB-9F28-EF924059F3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22931" y="2392650"/>
                <a:ext cx="87427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D9F4C7-9BF2-44F0-AECE-B48E2875832E}"/>
                  </a:ext>
                </a:extLst>
              </p:cNvPr>
              <p:cNvSpPr txBox="1"/>
              <p:nvPr/>
            </p:nvSpPr>
            <p:spPr>
              <a:xfrm>
                <a:off x="9681354" y="1783221"/>
                <a:ext cx="79060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500</m:t>
                      </m:r>
                      <m:r>
                        <m:rPr>
                          <m:sty m:val="p"/>
                        </m:rPr>
                        <a:rPr lang="el-GR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8D9F4C7-9BF2-44F0-AECE-B48E287583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1354" y="1783221"/>
                <a:ext cx="7906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323254-F21B-4680-8CA7-FF8D6F142DA1}"/>
              </a:ext>
            </a:extLst>
          </p:cNvPr>
          <p:cNvCxnSpPr/>
          <p:nvPr/>
        </p:nvCxnSpPr>
        <p:spPr>
          <a:xfrm>
            <a:off x="7848600" y="3390885"/>
            <a:ext cx="3077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>
            <a:extLst>
              <a:ext uri="{FF2B5EF4-FFF2-40B4-BE49-F238E27FC236}">
                <a16:creationId xmlns:a16="http://schemas.microsoft.com/office/drawing/2014/main" id="{EBF3D455-A21D-448C-B729-F8408C3169DF}"/>
              </a:ext>
            </a:extLst>
          </p:cNvPr>
          <p:cNvGrpSpPr/>
          <p:nvPr/>
        </p:nvGrpSpPr>
        <p:grpSpPr>
          <a:xfrm rot="10800000">
            <a:off x="9197393" y="1522376"/>
            <a:ext cx="1724025" cy="296863"/>
            <a:chOff x="2894901" y="2476014"/>
            <a:chExt cx="1724025" cy="296863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E26EDC8-7537-43FC-ABA0-8BB5644C0F84}"/>
                </a:ext>
              </a:extLst>
            </p:cNvPr>
            <p:cNvCxnSpPr/>
            <p:nvPr/>
          </p:nvCxnSpPr>
          <p:spPr bwMode="auto">
            <a:xfrm rot="16200000">
              <a:off x="3429095" y="2521258"/>
              <a:ext cx="136525" cy="46037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9B99DC-6DDE-48C8-92EE-856A72727DEC}"/>
                </a:ext>
              </a:extLst>
            </p:cNvPr>
            <p:cNvCxnSpPr/>
            <p:nvPr/>
          </p:nvCxnSpPr>
          <p:spPr bwMode="auto">
            <a:xfrm rot="16200000" flipV="1">
              <a:off x="3429889" y="2566502"/>
              <a:ext cx="274638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17D35EA-EDA3-460E-B55D-29D3176D3261}"/>
                </a:ext>
              </a:extLst>
            </p:cNvPr>
            <p:cNvCxnSpPr/>
            <p:nvPr/>
          </p:nvCxnSpPr>
          <p:spPr bwMode="auto">
            <a:xfrm rot="16200000" flipH="1" flipV="1">
              <a:off x="3522758" y="2578407"/>
              <a:ext cx="274637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DF6697-5604-4804-BDD6-8CBBEB081FFD}"/>
                </a:ext>
              </a:extLst>
            </p:cNvPr>
            <p:cNvCxnSpPr/>
            <p:nvPr/>
          </p:nvCxnSpPr>
          <p:spPr bwMode="auto">
            <a:xfrm rot="16200000" flipV="1">
              <a:off x="3619595" y="2567296"/>
              <a:ext cx="274638" cy="92075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09B3FF5-A7FC-4351-9AB1-B9FFBAAEAAE7}"/>
                </a:ext>
              </a:extLst>
            </p:cNvPr>
            <p:cNvCxnSpPr/>
            <p:nvPr/>
          </p:nvCxnSpPr>
          <p:spPr bwMode="auto">
            <a:xfrm rot="16200000" flipH="1" flipV="1">
              <a:off x="3712463" y="2577614"/>
              <a:ext cx="274637" cy="93663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1C65559-7287-45C3-BE59-EB6CA4312C5D}"/>
                </a:ext>
              </a:extLst>
            </p:cNvPr>
            <p:cNvCxnSpPr/>
            <p:nvPr/>
          </p:nvCxnSpPr>
          <p:spPr bwMode="auto">
            <a:xfrm rot="16200000" flipV="1">
              <a:off x="3806126" y="2588727"/>
              <a:ext cx="274638" cy="9366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BC33CC3-57D7-42D2-93DB-D55454471292}"/>
                </a:ext>
              </a:extLst>
            </p:cNvPr>
            <p:cNvCxnSpPr/>
            <p:nvPr/>
          </p:nvCxnSpPr>
          <p:spPr bwMode="auto">
            <a:xfrm rot="16200000">
              <a:off x="3936300" y="2669689"/>
              <a:ext cx="160338" cy="4603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172FE1EB-7BE2-44F2-98FE-4A2724FD7DC4}"/>
                </a:ext>
              </a:extLst>
            </p:cNvPr>
            <p:cNvCxnSpPr/>
            <p:nvPr/>
          </p:nvCxnSpPr>
          <p:spPr bwMode="auto">
            <a:xfrm rot="16200000" flipV="1">
              <a:off x="3184620" y="2322820"/>
              <a:ext cx="0" cy="5794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A6B85756-B63B-4084-B0CF-BEE2053F96CC}"/>
                </a:ext>
              </a:extLst>
            </p:cNvPr>
            <p:cNvCxnSpPr/>
            <p:nvPr/>
          </p:nvCxnSpPr>
          <p:spPr bwMode="auto">
            <a:xfrm rot="16200000" flipV="1">
              <a:off x="4329208" y="2322820"/>
              <a:ext cx="0" cy="57943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B1F1B19-FA4D-4EB4-B22D-B8D27FF80E87}"/>
              </a:ext>
            </a:extLst>
          </p:cNvPr>
          <p:cNvGrpSpPr/>
          <p:nvPr/>
        </p:nvGrpSpPr>
        <p:grpSpPr>
          <a:xfrm rot="5400000">
            <a:off x="8333284" y="2267991"/>
            <a:ext cx="1728217" cy="533400"/>
            <a:chOff x="4922959" y="1219200"/>
            <a:chExt cx="1728217" cy="5334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46C9298-8EFA-4BF4-B6C5-B286AD24B0C2}"/>
                </a:ext>
              </a:extLst>
            </p:cNvPr>
            <p:cNvCxnSpPr/>
            <p:nvPr/>
          </p:nvCxnSpPr>
          <p:spPr bwMode="auto">
            <a:xfrm rot="5400000" flipV="1">
              <a:off x="6251745" y="1088193"/>
              <a:ext cx="1723" cy="797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CDF9B3D-FADE-421A-8C7C-66C486908A5F}"/>
                </a:ext>
              </a:extLst>
            </p:cNvPr>
            <p:cNvCxnSpPr/>
            <p:nvPr/>
          </p:nvCxnSpPr>
          <p:spPr>
            <a:xfrm rot="5400000">
              <a:off x="5607371" y="14859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B478D27-B07B-4FD1-ACED-402049CCEF80}"/>
                </a:ext>
              </a:extLst>
            </p:cNvPr>
            <p:cNvCxnSpPr/>
            <p:nvPr/>
          </p:nvCxnSpPr>
          <p:spPr>
            <a:xfrm rot="5400000">
              <a:off x="5459924" y="1485900"/>
              <a:ext cx="5334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367CCA5-D8ED-4E7D-98C7-64E05E575F49}"/>
                </a:ext>
              </a:extLst>
            </p:cNvPr>
            <p:cNvCxnSpPr/>
            <p:nvPr/>
          </p:nvCxnSpPr>
          <p:spPr bwMode="auto">
            <a:xfrm rot="5400000" flipV="1">
              <a:off x="5320666" y="1074041"/>
              <a:ext cx="1723" cy="7971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A292D86-0448-41DA-9B0D-EF06C3028970}"/>
              </a:ext>
            </a:extLst>
          </p:cNvPr>
          <p:cNvGrpSpPr/>
          <p:nvPr/>
        </p:nvGrpSpPr>
        <p:grpSpPr>
          <a:xfrm>
            <a:off x="10773248" y="2107643"/>
            <a:ext cx="304800" cy="876473"/>
            <a:chOff x="4114800" y="1538205"/>
            <a:chExt cx="1839433" cy="1759661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C0F9C076-A2EC-4C1B-B4DB-481134FBDC6A}"/>
                </a:ext>
              </a:extLst>
            </p:cNvPr>
            <p:cNvGrpSpPr/>
            <p:nvPr/>
          </p:nvGrpSpPr>
          <p:grpSpPr>
            <a:xfrm>
              <a:off x="4114800" y="1538205"/>
              <a:ext cx="1828800" cy="595395"/>
              <a:chOff x="5105400" y="3358473"/>
              <a:chExt cx="1752600" cy="971053"/>
            </a:xfrm>
          </p:grpSpPr>
          <p:sp>
            <p:nvSpPr>
              <p:cNvPr id="43" name="Arc 42">
                <a:extLst>
                  <a:ext uri="{FF2B5EF4-FFF2-40B4-BE49-F238E27FC236}">
                    <a16:creationId xmlns:a16="http://schemas.microsoft.com/office/drawing/2014/main" id="{2B6277DC-2D8D-458E-A012-B29CD798DD4A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4" name="Arc 43">
                <a:extLst>
                  <a:ext uri="{FF2B5EF4-FFF2-40B4-BE49-F238E27FC236}">
                    <a16:creationId xmlns:a16="http://schemas.microsoft.com/office/drawing/2014/main" id="{7F4F5934-A10B-4D31-96D7-D86B2E5E15D3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7271B5A7-286E-4080-90D4-65C978FF34EC}"/>
                </a:ext>
              </a:extLst>
            </p:cNvPr>
            <p:cNvGrpSpPr/>
            <p:nvPr/>
          </p:nvGrpSpPr>
          <p:grpSpPr>
            <a:xfrm flipH="1">
              <a:off x="4125433" y="1943042"/>
              <a:ext cx="1828800" cy="182645"/>
              <a:chOff x="5105400" y="3358473"/>
              <a:chExt cx="1752600" cy="971053"/>
            </a:xfrm>
          </p:grpSpPr>
          <p:sp>
            <p:nvSpPr>
              <p:cNvPr id="41" name="Arc 40">
                <a:extLst>
                  <a:ext uri="{FF2B5EF4-FFF2-40B4-BE49-F238E27FC236}">
                    <a16:creationId xmlns:a16="http://schemas.microsoft.com/office/drawing/2014/main" id="{FCEEDB30-FDA9-4822-8815-E6520FF54C34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2" name="Arc 41">
                <a:extLst>
                  <a:ext uri="{FF2B5EF4-FFF2-40B4-BE49-F238E27FC236}">
                    <a16:creationId xmlns:a16="http://schemas.microsoft.com/office/drawing/2014/main" id="{F4ADD597-7984-4D59-B80F-D9547F11200F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71617E7-4CA1-4F55-A71D-771220999A37}"/>
                </a:ext>
              </a:extLst>
            </p:cNvPr>
            <p:cNvGrpSpPr/>
            <p:nvPr/>
          </p:nvGrpSpPr>
          <p:grpSpPr>
            <a:xfrm>
              <a:off x="4114800" y="1940471"/>
              <a:ext cx="1828800" cy="595395"/>
              <a:chOff x="5105400" y="3358473"/>
              <a:chExt cx="1752600" cy="971053"/>
            </a:xfrm>
          </p:grpSpPr>
          <p:sp>
            <p:nvSpPr>
              <p:cNvPr id="39" name="Arc 38">
                <a:extLst>
                  <a:ext uri="{FF2B5EF4-FFF2-40B4-BE49-F238E27FC236}">
                    <a16:creationId xmlns:a16="http://schemas.microsoft.com/office/drawing/2014/main" id="{7B8D73A6-DD5F-4E61-A6E4-380ECF3E1BFD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40" name="Arc 39">
                <a:extLst>
                  <a:ext uri="{FF2B5EF4-FFF2-40B4-BE49-F238E27FC236}">
                    <a16:creationId xmlns:a16="http://schemas.microsoft.com/office/drawing/2014/main" id="{60CF96AD-1261-41E8-9198-D23DE5257C41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87ED9198-09E9-40C6-8444-496907B474AF}"/>
                </a:ext>
              </a:extLst>
            </p:cNvPr>
            <p:cNvGrpSpPr/>
            <p:nvPr/>
          </p:nvGrpSpPr>
          <p:grpSpPr>
            <a:xfrm flipH="1">
              <a:off x="4125433" y="2351567"/>
              <a:ext cx="1828800" cy="182645"/>
              <a:chOff x="5105400" y="3358473"/>
              <a:chExt cx="1752600" cy="971053"/>
            </a:xfrm>
          </p:grpSpPr>
          <p:sp>
            <p:nvSpPr>
              <p:cNvPr id="37" name="Arc 36">
                <a:extLst>
                  <a:ext uri="{FF2B5EF4-FFF2-40B4-BE49-F238E27FC236}">
                    <a16:creationId xmlns:a16="http://schemas.microsoft.com/office/drawing/2014/main" id="{82FB419C-9F0E-4222-809A-446B26C4F2E7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8" name="Arc 37">
                <a:extLst>
                  <a:ext uri="{FF2B5EF4-FFF2-40B4-BE49-F238E27FC236}">
                    <a16:creationId xmlns:a16="http://schemas.microsoft.com/office/drawing/2014/main" id="{10430111-6BF6-4FEB-8B62-6F7E4161DAD9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6773E8CF-53D8-42A4-B427-E099AD0A92B7}"/>
                </a:ext>
              </a:extLst>
            </p:cNvPr>
            <p:cNvGrpSpPr/>
            <p:nvPr/>
          </p:nvGrpSpPr>
          <p:grpSpPr>
            <a:xfrm>
              <a:off x="4114800" y="2340934"/>
              <a:ext cx="1828800" cy="595395"/>
              <a:chOff x="5105400" y="3358473"/>
              <a:chExt cx="1752600" cy="971053"/>
            </a:xfrm>
          </p:grpSpPr>
          <p:sp>
            <p:nvSpPr>
              <p:cNvPr id="35" name="Arc 34">
                <a:extLst>
                  <a:ext uri="{FF2B5EF4-FFF2-40B4-BE49-F238E27FC236}">
                    <a16:creationId xmlns:a16="http://schemas.microsoft.com/office/drawing/2014/main" id="{9B0D0908-2671-4CEB-BB7E-BE728FBD02C1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6" name="Arc 35">
                <a:extLst>
                  <a:ext uri="{FF2B5EF4-FFF2-40B4-BE49-F238E27FC236}">
                    <a16:creationId xmlns:a16="http://schemas.microsoft.com/office/drawing/2014/main" id="{C79CC45F-5F1A-4B4A-913E-643BE5D44329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5A4E9F7D-37DB-426D-B584-FC2C694F2626}"/>
                </a:ext>
              </a:extLst>
            </p:cNvPr>
            <p:cNvGrpSpPr/>
            <p:nvPr/>
          </p:nvGrpSpPr>
          <p:grpSpPr>
            <a:xfrm flipH="1">
              <a:off x="4125433" y="2709532"/>
              <a:ext cx="1828800" cy="221001"/>
              <a:chOff x="5105400" y="3358473"/>
              <a:chExt cx="1752600" cy="971053"/>
            </a:xfrm>
          </p:grpSpPr>
          <p:sp>
            <p:nvSpPr>
              <p:cNvPr id="33" name="Arc 32">
                <a:extLst>
                  <a:ext uri="{FF2B5EF4-FFF2-40B4-BE49-F238E27FC236}">
                    <a16:creationId xmlns:a16="http://schemas.microsoft.com/office/drawing/2014/main" id="{40FAC84F-9E09-4D5A-BDDD-FC5BC8369C32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4" name="Arc 33">
                <a:extLst>
                  <a:ext uri="{FF2B5EF4-FFF2-40B4-BE49-F238E27FC236}">
                    <a16:creationId xmlns:a16="http://schemas.microsoft.com/office/drawing/2014/main" id="{D123F629-3FB5-495B-922B-62536E4EF081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5A415F62-DE1D-4D81-BA4F-5D9064D90462}"/>
                </a:ext>
              </a:extLst>
            </p:cNvPr>
            <p:cNvGrpSpPr/>
            <p:nvPr/>
          </p:nvGrpSpPr>
          <p:grpSpPr>
            <a:xfrm>
              <a:off x="4114800" y="2702471"/>
              <a:ext cx="1828800" cy="595395"/>
              <a:chOff x="5105400" y="3358473"/>
              <a:chExt cx="1752600" cy="971053"/>
            </a:xfrm>
          </p:grpSpPr>
          <p:sp>
            <p:nvSpPr>
              <p:cNvPr id="31" name="Arc 30">
                <a:extLst>
                  <a:ext uri="{FF2B5EF4-FFF2-40B4-BE49-F238E27FC236}">
                    <a16:creationId xmlns:a16="http://schemas.microsoft.com/office/drawing/2014/main" id="{1D4D2AA7-62A5-4CE5-8A51-3F211C407760}"/>
                  </a:ext>
                </a:extLst>
              </p:cNvPr>
              <p:cNvSpPr/>
              <p:nvPr/>
            </p:nvSpPr>
            <p:spPr>
              <a:xfrm>
                <a:off x="5105400" y="3374645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sp>
            <p:nvSpPr>
              <p:cNvPr id="32" name="Arc 31">
                <a:extLst>
                  <a:ext uri="{FF2B5EF4-FFF2-40B4-BE49-F238E27FC236}">
                    <a16:creationId xmlns:a16="http://schemas.microsoft.com/office/drawing/2014/main" id="{6D46D987-1579-41B0-A444-95318E1ED77A}"/>
                  </a:ext>
                </a:extLst>
              </p:cNvPr>
              <p:cNvSpPr/>
              <p:nvPr/>
            </p:nvSpPr>
            <p:spPr>
              <a:xfrm flipV="1">
                <a:off x="5105400" y="3358473"/>
                <a:ext cx="1752600" cy="954881"/>
              </a:xfrm>
              <a:prstGeom prst="arc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</p:grpSp>
      </p:grp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7BD24C17-72C1-4D1E-B4D0-CE2EB1D975D2}"/>
              </a:ext>
            </a:extLst>
          </p:cNvPr>
          <p:cNvCxnSpPr/>
          <p:nvPr/>
        </p:nvCxnSpPr>
        <p:spPr>
          <a:xfrm>
            <a:off x="10924767" y="1673890"/>
            <a:ext cx="881" cy="434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58ADE341-B45E-45BC-8806-32769E1D5E6E}"/>
              </a:ext>
            </a:extLst>
          </p:cNvPr>
          <p:cNvCxnSpPr/>
          <p:nvPr/>
        </p:nvCxnSpPr>
        <p:spPr>
          <a:xfrm>
            <a:off x="10926529" y="2967987"/>
            <a:ext cx="881" cy="43411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75D01A72-C5D3-48A5-9A60-BEDED93CAB33}"/>
              </a:ext>
            </a:extLst>
          </p:cNvPr>
          <p:cNvSpPr txBox="1"/>
          <p:nvPr/>
        </p:nvSpPr>
        <p:spPr>
          <a:xfrm>
            <a:off x="11030039" y="198463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86A4C1-1C90-4346-A6A8-A8653F48A8C0}"/>
                  </a:ext>
                </a:extLst>
              </p:cNvPr>
              <p:cNvSpPr txBox="1"/>
              <p:nvPr/>
            </p:nvSpPr>
            <p:spPr>
              <a:xfrm>
                <a:off x="11008773" y="2380155"/>
                <a:ext cx="76636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86A4C1-1C90-4346-A6A8-A8653F48A8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8773" y="2380155"/>
                <a:ext cx="766364" cy="369332"/>
              </a:xfrm>
              <a:prstGeom prst="rect">
                <a:avLst/>
              </a:prstGeom>
              <a:blipFill>
                <a:blip r:embed="rId5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Box 48">
            <a:extLst>
              <a:ext uri="{FF2B5EF4-FFF2-40B4-BE49-F238E27FC236}">
                <a16:creationId xmlns:a16="http://schemas.microsoft.com/office/drawing/2014/main" id="{8E5E0B2F-97F9-4330-B530-C2B41A1CB654}"/>
              </a:ext>
            </a:extLst>
          </p:cNvPr>
          <p:cNvSpPr txBox="1"/>
          <p:nvPr/>
        </p:nvSpPr>
        <p:spPr>
          <a:xfrm>
            <a:off x="11040672" y="2623931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_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FFFF376C-3935-46FA-AABD-CDB18CBCF53D}"/>
              </a:ext>
            </a:extLst>
          </p:cNvPr>
          <p:cNvCxnSpPr/>
          <p:nvPr/>
        </p:nvCxnSpPr>
        <p:spPr bwMode="auto">
          <a:xfrm flipV="1">
            <a:off x="7854618" y="1666325"/>
            <a:ext cx="0" cy="1701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>
            <a:extLst>
              <a:ext uri="{FF2B5EF4-FFF2-40B4-BE49-F238E27FC236}">
                <a16:creationId xmlns:a16="http://schemas.microsoft.com/office/drawing/2014/main" id="{06464BB4-63DF-4A45-8895-0A7C9382C96E}"/>
              </a:ext>
            </a:extLst>
          </p:cNvPr>
          <p:cNvSpPr/>
          <p:nvPr/>
        </p:nvSpPr>
        <p:spPr bwMode="auto">
          <a:xfrm>
            <a:off x="7626018" y="2301327"/>
            <a:ext cx="457200" cy="455613"/>
          </a:xfrm>
          <a:prstGeom prst="ellips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0D78A6C-E6C4-4C22-93BA-2D4B81037045}"/>
                  </a:ext>
                </a:extLst>
              </p:cNvPr>
              <p:cNvSpPr txBox="1"/>
              <p:nvPr/>
            </p:nvSpPr>
            <p:spPr>
              <a:xfrm>
                <a:off x="6865203" y="2345959"/>
                <a:ext cx="8473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𝑚𝐴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80D78A6C-E6C4-4C22-93BA-2D4B810370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5203" y="2345959"/>
                <a:ext cx="847348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4C024F2-61F6-4386-BE15-1A16C775C749}"/>
              </a:ext>
            </a:extLst>
          </p:cNvPr>
          <p:cNvCxnSpPr/>
          <p:nvPr/>
        </p:nvCxnSpPr>
        <p:spPr>
          <a:xfrm>
            <a:off x="11040672" y="1475351"/>
            <a:ext cx="0" cy="54858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8249691-EA23-4479-94D6-33D9B8602C41}"/>
                  </a:ext>
                </a:extLst>
              </p:cNvPr>
              <p:cNvSpPr txBox="1"/>
              <p:nvPr/>
            </p:nvSpPr>
            <p:spPr>
              <a:xfrm>
                <a:off x="10974210" y="1501789"/>
                <a:ext cx="6192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C8249691-EA23-4479-94D6-33D9B8602C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4210" y="1501789"/>
                <a:ext cx="619208" cy="369332"/>
              </a:xfrm>
              <a:prstGeom prst="rect">
                <a:avLst/>
              </a:prstGeom>
              <a:blipFill>
                <a:blip r:embed="rId7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D7262DD5-1C91-49AC-A28B-F1D34304DE5F}"/>
              </a:ext>
            </a:extLst>
          </p:cNvPr>
          <p:cNvCxnSpPr/>
          <p:nvPr/>
        </p:nvCxnSpPr>
        <p:spPr>
          <a:xfrm flipV="1">
            <a:off x="7854368" y="2408200"/>
            <a:ext cx="0" cy="25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523C9A-BE93-4359-A70E-39DB7F4EF530}"/>
              </a:ext>
            </a:extLst>
          </p:cNvPr>
          <p:cNvGrpSpPr/>
          <p:nvPr/>
        </p:nvGrpSpPr>
        <p:grpSpPr>
          <a:xfrm>
            <a:off x="7856470" y="1401031"/>
            <a:ext cx="1353351" cy="616920"/>
            <a:chOff x="4936052" y="1202631"/>
            <a:chExt cx="1353351" cy="616920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8FF3EC61-8E22-4818-A5FD-5B74572BC7EA}"/>
                </a:ext>
              </a:extLst>
            </p:cNvPr>
            <p:cNvCxnSpPr/>
            <p:nvPr/>
          </p:nvCxnSpPr>
          <p:spPr>
            <a:xfrm flipV="1">
              <a:off x="5931918" y="1485015"/>
              <a:ext cx="357485" cy="304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69B9EA0-FFA9-47B6-93AF-70E9DBF5404A}"/>
                </a:ext>
              </a:extLst>
            </p:cNvPr>
            <p:cNvCxnSpPr/>
            <p:nvPr/>
          </p:nvCxnSpPr>
          <p:spPr>
            <a:xfrm rot="21540000">
              <a:off x="4936052" y="1478530"/>
              <a:ext cx="598878" cy="498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DA0BAE1F-7DF9-4438-911F-84278FF76676}"/>
                </a:ext>
              </a:extLst>
            </p:cNvPr>
            <p:cNvCxnSpPr/>
            <p:nvPr/>
          </p:nvCxnSpPr>
          <p:spPr>
            <a:xfrm flipV="1">
              <a:off x="5506870" y="1202631"/>
              <a:ext cx="298675" cy="2873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Arc 59">
              <a:extLst>
                <a:ext uri="{FF2B5EF4-FFF2-40B4-BE49-F238E27FC236}">
                  <a16:creationId xmlns:a16="http://schemas.microsoft.com/office/drawing/2014/main" id="{FDEA3381-B0DE-4DFF-A35C-DEC30B5B8C28}"/>
                </a:ext>
              </a:extLst>
            </p:cNvPr>
            <p:cNvSpPr/>
            <p:nvPr/>
          </p:nvSpPr>
          <p:spPr>
            <a:xfrm>
              <a:off x="5227528" y="1220599"/>
              <a:ext cx="590609" cy="584211"/>
            </a:xfrm>
            <a:prstGeom prst="arc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BC6FA8F-8533-4A04-B6CE-490A1400AB90}"/>
                    </a:ext>
                  </a:extLst>
                </p:cNvPr>
                <p:cNvSpPr txBox="1"/>
                <p:nvPr/>
              </p:nvSpPr>
              <p:spPr>
                <a:xfrm>
                  <a:off x="5356107" y="1450219"/>
                  <a:ext cx="76899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61" name="TextBox 60">
                  <a:extLst>
                    <a:ext uri="{FF2B5EF4-FFF2-40B4-BE49-F238E27FC236}">
                      <a16:creationId xmlns:a16="http://schemas.microsoft.com/office/drawing/2014/main" id="{CBC6FA8F-8533-4A04-B6CE-490A1400AB9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56107" y="1450219"/>
                  <a:ext cx="768992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38852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DFA6-337E-48B2-B813-8025FB44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9826E-8AE2-40D0-A877-6B75612FD9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6532646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359826E-8AE2-40D0-A877-6B75612FD9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6532646" cy="5196840"/>
              </a:xfrm>
              <a:blipFill>
                <a:blip r:embed="rId2"/>
                <a:stretch>
                  <a:fillRect l="-1027" t="-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33F09BA8-DFE5-4C81-8F9A-8BBB5CB6F63B}"/>
              </a:ext>
            </a:extLst>
          </p:cNvPr>
          <p:cNvGrpSpPr/>
          <p:nvPr/>
        </p:nvGrpSpPr>
        <p:grpSpPr>
          <a:xfrm>
            <a:off x="6422902" y="1676400"/>
            <a:ext cx="4718113" cy="1995304"/>
            <a:chOff x="4242958" y="1209931"/>
            <a:chExt cx="4718113" cy="19953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21B6B3B-8274-4C77-9331-B578C2E89CA8}"/>
                    </a:ext>
                  </a:extLst>
                </p:cNvPr>
                <p:cNvSpPr txBox="1"/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1" name="TextBox 14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BE25D9C-BDC0-4BA0-A984-B37B75870F5F}"/>
                    </a:ext>
                  </a:extLst>
                </p:cNvPr>
                <p:cNvSpPr txBox="1"/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2" name="TextBox 14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3FE3CF7-316B-4F13-8DC8-AD779E5C9E05}"/>
                    </a:ext>
                  </a:extLst>
                </p:cNvPr>
                <p:cNvSpPr txBox="1"/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1250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3" name="TextBox 14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34C4F1-3C79-436B-BBFC-12CE3358C338}"/>
                </a:ext>
              </a:extLst>
            </p:cNvPr>
            <p:cNvCxnSpPr/>
            <p:nvPr/>
          </p:nvCxnSpPr>
          <p:spPr>
            <a:xfrm>
              <a:off x="4928182" y="31924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E78674-9573-472A-BE4B-BD9EBE3BDB5A}"/>
                </a:ext>
              </a:extLst>
            </p:cNvPr>
            <p:cNvGrpSpPr/>
            <p:nvPr/>
          </p:nvGrpSpPr>
          <p:grpSpPr>
            <a:xfrm rot="5400000">
              <a:off x="5783701" y="2187733"/>
              <a:ext cx="1724025" cy="296863"/>
              <a:chOff x="2894901" y="2476014"/>
              <a:chExt cx="1724025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B8FA5FE-8636-41C6-B947-0B0C874F7865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7871E84-7DCF-4E60-B97D-CFBBE9938EF8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8139F2D-F196-4A83-9ACE-B2B75B1B97DB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5453AB-848C-4A6B-B64A-492BA7B09ABB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2E772BF-211E-49B7-A14B-C2551FEE87C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AF0D80F-1292-40C8-96D9-429842862D6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7206386-ACCC-43CB-8940-1AB0D69ECF3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904AEF4-BCB7-48BA-B798-25EC2997876E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0F699BA-65C4-4B22-93D0-A6A8408B5FC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EDB992-7168-4663-A35C-4A7C0CA52B37}"/>
                </a:ext>
              </a:extLst>
            </p:cNvPr>
            <p:cNvGrpSpPr/>
            <p:nvPr/>
          </p:nvGrpSpPr>
          <p:grpSpPr>
            <a:xfrm rot="5400000">
              <a:off x="7118466" y="2074427"/>
              <a:ext cx="1728217" cy="533400"/>
              <a:chOff x="4922959" y="1219200"/>
              <a:chExt cx="1728217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6064B28-5B1C-4D2E-B614-7028FC20E2D5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A8768EE-2A0F-445C-A51D-96F394CA8A45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570FE29-15ED-46CB-8B2A-63D9A86AC8DB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0367937-1D9B-4AB5-AC78-5D95EDA1BF82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6645FE-0761-4FFF-B3BC-72211455D37B}"/>
                </a:ext>
              </a:extLst>
            </p:cNvPr>
            <p:cNvGrpSpPr/>
            <p:nvPr/>
          </p:nvGrpSpPr>
          <p:grpSpPr>
            <a:xfrm rot="16200000">
              <a:off x="5647112" y="621126"/>
              <a:ext cx="304800" cy="1728216"/>
              <a:chOff x="7852830" y="1475490"/>
              <a:chExt cx="304800" cy="172821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DF2AAB-1215-42D5-96FC-466388255C02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3415E712-7656-4321-B0FD-24E2029A2E55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51" name="Arc 50">
                    <a:extLst>
                      <a:ext uri="{FF2B5EF4-FFF2-40B4-BE49-F238E27FC236}">
                        <a16:creationId xmlns:a16="http://schemas.microsoft.com/office/drawing/2014/main" id="{C61F0C18-7C89-4032-BFB4-828D5588F2D1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2" name="Arc 51">
                    <a:extLst>
                      <a:ext uri="{FF2B5EF4-FFF2-40B4-BE49-F238E27FC236}">
                        <a16:creationId xmlns:a16="http://schemas.microsoft.com/office/drawing/2014/main" id="{DEDC4578-F242-4C91-BC53-6757C3095247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5EBA74C3-2EDF-48F1-AC12-ED62A68A199F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9" name="Arc 48">
                    <a:extLst>
                      <a:ext uri="{FF2B5EF4-FFF2-40B4-BE49-F238E27FC236}">
                        <a16:creationId xmlns:a16="http://schemas.microsoft.com/office/drawing/2014/main" id="{D917A62F-BED9-4D4D-80FC-E4350280BD4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0" name="Arc 49">
                    <a:extLst>
                      <a:ext uri="{FF2B5EF4-FFF2-40B4-BE49-F238E27FC236}">
                        <a16:creationId xmlns:a16="http://schemas.microsoft.com/office/drawing/2014/main" id="{4A601542-A4C1-4F5C-82CE-53EC6FB274C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EF36FC6B-01C1-4348-8C04-16027DA31A8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7" name="Arc 46">
                    <a:extLst>
                      <a:ext uri="{FF2B5EF4-FFF2-40B4-BE49-F238E27FC236}">
                        <a16:creationId xmlns:a16="http://schemas.microsoft.com/office/drawing/2014/main" id="{4F76738A-8EEC-4ABE-BADB-1820860EDC3C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8" name="Arc 47">
                    <a:extLst>
                      <a:ext uri="{FF2B5EF4-FFF2-40B4-BE49-F238E27FC236}">
                        <a16:creationId xmlns:a16="http://schemas.microsoft.com/office/drawing/2014/main" id="{BCABB23E-385C-4BEA-BBCC-52840D175EB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945FC9E5-826E-4196-BFC2-9166B742A50E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5" name="Arc 44">
                    <a:extLst>
                      <a:ext uri="{FF2B5EF4-FFF2-40B4-BE49-F238E27FC236}">
                        <a16:creationId xmlns:a16="http://schemas.microsoft.com/office/drawing/2014/main" id="{65E87C0F-81F0-460F-9109-4A3617C0479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6" name="Arc 45">
                    <a:extLst>
                      <a:ext uri="{FF2B5EF4-FFF2-40B4-BE49-F238E27FC236}">
                        <a16:creationId xmlns:a16="http://schemas.microsoft.com/office/drawing/2014/main" id="{5B8E0EB6-5587-43CC-8530-8251378B597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4529D3E5-F4D4-41CC-9DC5-351E72F955A0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3" name="Arc 42">
                    <a:extLst>
                      <a:ext uri="{FF2B5EF4-FFF2-40B4-BE49-F238E27FC236}">
                        <a16:creationId xmlns:a16="http://schemas.microsoft.com/office/drawing/2014/main" id="{90A61637-BDA9-4816-B7C4-C777EB43879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C043C125-270E-4A5C-9631-E44D060E47A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0FBC437-156C-4344-B2B1-C6D8E02A1309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41" name="Arc 40">
                    <a:extLst>
                      <a:ext uri="{FF2B5EF4-FFF2-40B4-BE49-F238E27FC236}">
                        <a16:creationId xmlns:a16="http://schemas.microsoft.com/office/drawing/2014/main" id="{EB88D0F6-812E-46D3-A8C0-A308DB7E9FA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E4FC0FA3-E10D-44D3-8D46-B1437D1F69E9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EEFD9A83-841C-4BFF-99F9-2872CD105F45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39" name="Arc 38">
                    <a:extLst>
                      <a:ext uri="{FF2B5EF4-FFF2-40B4-BE49-F238E27FC236}">
                        <a16:creationId xmlns:a16="http://schemas.microsoft.com/office/drawing/2014/main" id="{D61D340A-0C9C-437A-9446-FE532683ABB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0" name="Arc 39">
                    <a:extLst>
                      <a:ext uri="{FF2B5EF4-FFF2-40B4-BE49-F238E27FC236}">
                        <a16:creationId xmlns:a16="http://schemas.microsoft.com/office/drawing/2014/main" id="{8D41704F-2AE3-4275-A043-7C347A8D9FF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73D74E-43B8-4618-A34C-695E4C64DD02}"/>
                  </a:ext>
                </a:extLst>
              </p:cNvPr>
              <p:cNvCxnSpPr/>
              <p:nvPr/>
            </p:nvCxnSpPr>
            <p:spPr>
              <a:xfrm>
                <a:off x="8004349" y="1475490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A94C7ED-6C83-41A1-AE46-42A139A6298E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906751-97AE-4CD8-BC24-28E22463ED06}"/>
                </a:ext>
              </a:extLst>
            </p:cNvPr>
            <p:cNvSpPr txBox="1"/>
            <p:nvPr/>
          </p:nvSpPr>
          <p:spPr>
            <a:xfrm>
              <a:off x="8109621" y="17862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C45F6AC-11CB-4F69-BED5-E564472A8150}"/>
                    </a:ext>
                  </a:extLst>
                </p:cNvPr>
                <p:cNvSpPr txBox="1"/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48" name="TextBox 14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0AC1A7-8E5C-4F46-8773-AC5EBC84C4CA}"/>
                </a:ext>
              </a:extLst>
            </p:cNvPr>
            <p:cNvSpPr txBox="1"/>
            <p:nvPr/>
          </p:nvSpPr>
          <p:spPr>
            <a:xfrm>
              <a:off x="8120254" y="24255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BEA423-A787-4C1E-B7EF-DAB644D371C2}"/>
                </a:ext>
              </a:extLst>
            </p:cNvPr>
            <p:cNvCxnSpPr/>
            <p:nvPr/>
          </p:nvCxnSpPr>
          <p:spPr bwMode="auto">
            <a:xfrm flipV="1">
              <a:off x="4934200" y="14679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98">
              <a:extLst>
                <a:ext uri="{FF2B5EF4-FFF2-40B4-BE49-F238E27FC236}">
                  <a16:creationId xmlns:a16="http://schemas.microsoft.com/office/drawing/2014/main" id="{30B2D4C6-0177-4F54-A553-663BC252AC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5600" y="2078488"/>
              <a:ext cx="457200" cy="480675"/>
              <a:chOff x="990600" y="2834859"/>
              <a:chExt cx="457200" cy="48053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176FF53-8AF0-4BE0-B5B3-3DCB4E7D9F87}"/>
                  </a:ext>
                </a:extLst>
              </p:cNvPr>
              <p:cNvSpPr/>
              <p:nvPr/>
            </p:nvSpPr>
            <p:spPr>
              <a:xfrm>
                <a:off x="990600" y="2859289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27" name="TextBox 100">
                <a:extLst>
                  <a:ext uri="{FF2B5EF4-FFF2-40B4-BE49-F238E27FC236}">
                    <a16:creationId xmlns:a16="http://schemas.microsoft.com/office/drawing/2014/main" id="{1467158A-360E-4B3D-AC68-17F635BB9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28" name="TextBox 101">
                <a:extLst>
                  <a:ext uri="{FF2B5EF4-FFF2-40B4-BE49-F238E27FC236}">
                    <a16:creationId xmlns:a16="http://schemas.microsoft.com/office/drawing/2014/main" id="{A27A570B-3707-4819-A7C7-CF9CA9D83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CFCA052-5345-4253-A087-93D2776473F6}"/>
                    </a:ext>
                  </a:extLst>
                </p:cNvPr>
                <p:cNvSpPr txBox="1"/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975512D-0D73-46E5-B116-13CA9E222E18}"/>
                </a:ext>
              </a:extLst>
            </p:cNvPr>
            <p:cNvCxnSpPr/>
            <p:nvPr/>
          </p:nvCxnSpPr>
          <p:spPr>
            <a:xfrm>
              <a:off x="8155868" y="1263528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0D7287A-B9CF-4BF2-98CA-7E42C9DF9925}"/>
                    </a:ext>
                  </a:extLst>
                </p:cNvPr>
                <p:cNvSpPr txBox="1"/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1E0701-CA58-45EE-9569-D27E5CCD1915}"/>
                </a:ext>
              </a:extLst>
            </p:cNvPr>
            <p:cNvGrpSpPr/>
            <p:nvPr/>
          </p:nvGrpSpPr>
          <p:grpSpPr>
            <a:xfrm>
              <a:off x="6640365" y="1209931"/>
              <a:ext cx="1353351" cy="616920"/>
              <a:chOff x="4936052" y="1202631"/>
              <a:chExt cx="1353351" cy="61692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35E5CCF-6548-43D5-AC3D-A6861521C2A4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A9B2293-CF51-4D0A-A4E3-0B4C591EBE86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8F364C1-C0FD-4E2D-B374-4FB622522439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419163A2-D6D4-4B69-9552-20D0DB130394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23440594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5DFA6-337E-48B2-B813-8025FB446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4, Continued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3F09BA8-DFE5-4C81-8F9A-8BBB5CB6F63B}"/>
              </a:ext>
            </a:extLst>
          </p:cNvPr>
          <p:cNvGrpSpPr/>
          <p:nvPr/>
        </p:nvGrpSpPr>
        <p:grpSpPr>
          <a:xfrm>
            <a:off x="6781800" y="1433696"/>
            <a:ext cx="4718113" cy="1995304"/>
            <a:chOff x="4242958" y="1209931"/>
            <a:chExt cx="4718113" cy="199530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121B6B3B-8274-4C77-9331-B578C2E89CA8}"/>
                    </a:ext>
                  </a:extLst>
                </p:cNvPr>
                <p:cNvSpPr txBox="1"/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𝑛𝐹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1" name="TextBox 143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08170" y="1944683"/>
                  <a:ext cx="916661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>
                  <a:extLst>
                    <a:ext uri="{FF2B5EF4-FFF2-40B4-BE49-F238E27FC236}">
                      <a16:creationId xmlns:a16="http://schemas.microsoft.com/office/drawing/2014/main" id="{5BE25D9C-BDC0-4BA0-A984-B37B75870F5F}"/>
                    </a:ext>
                  </a:extLst>
                </p:cNvPr>
                <p:cNvSpPr txBox="1"/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400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𝑚𝐻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2" name="TextBox 143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1900" y="1615817"/>
                  <a:ext cx="1002519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3FE3CF7-316B-4F13-8DC8-AD779E5C9E05}"/>
                    </a:ext>
                  </a:extLst>
                </p:cNvPr>
                <p:cNvSpPr txBox="1"/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1250</m:t>
                        </m:r>
                        <m:r>
                          <m:rPr>
                            <m:sty m:val="p"/>
                          </m:rPr>
                          <a:rPr lang="el-G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53" name="TextBox 143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64700" y="2190892"/>
                  <a:ext cx="918841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6234C4F1-3C79-436B-BBFC-12CE3358C338}"/>
                </a:ext>
              </a:extLst>
            </p:cNvPr>
            <p:cNvCxnSpPr/>
            <p:nvPr/>
          </p:nvCxnSpPr>
          <p:spPr>
            <a:xfrm>
              <a:off x="4928182" y="3192485"/>
              <a:ext cx="3077408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E78674-9573-472A-BE4B-BD9EBE3BDB5A}"/>
                </a:ext>
              </a:extLst>
            </p:cNvPr>
            <p:cNvGrpSpPr/>
            <p:nvPr/>
          </p:nvGrpSpPr>
          <p:grpSpPr>
            <a:xfrm rot="5400000">
              <a:off x="5783701" y="2187733"/>
              <a:ext cx="1724025" cy="296863"/>
              <a:chOff x="2894901" y="2476014"/>
              <a:chExt cx="1724025" cy="296863"/>
            </a:xfrm>
          </p:grpSpPr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BB8FA5FE-8636-41C6-B947-0B0C874F7865}"/>
                  </a:ext>
                </a:extLst>
              </p:cNvPr>
              <p:cNvCxnSpPr/>
              <p:nvPr/>
            </p:nvCxnSpPr>
            <p:spPr bwMode="auto">
              <a:xfrm rot="16200000">
                <a:off x="3429095" y="2521258"/>
                <a:ext cx="136525" cy="46037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E7871E84-7DCF-4E60-B97D-CFBBE9938EF8}"/>
                  </a:ext>
                </a:extLst>
              </p:cNvPr>
              <p:cNvCxnSpPr/>
              <p:nvPr/>
            </p:nvCxnSpPr>
            <p:spPr bwMode="auto">
              <a:xfrm rot="16200000" flipV="1">
                <a:off x="3429889" y="2566502"/>
                <a:ext cx="274638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E8139F2D-F196-4A83-9ACE-B2B75B1B97DB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522758" y="2578407"/>
                <a:ext cx="274637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125453AB-848C-4A6B-B64A-492BA7B09ABB}"/>
                  </a:ext>
                </a:extLst>
              </p:cNvPr>
              <p:cNvCxnSpPr/>
              <p:nvPr/>
            </p:nvCxnSpPr>
            <p:spPr bwMode="auto">
              <a:xfrm rot="16200000" flipV="1">
                <a:off x="3619595" y="2567296"/>
                <a:ext cx="274638" cy="92075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E2E772BF-211E-49B7-A14B-C2551FEE87C1}"/>
                  </a:ext>
                </a:extLst>
              </p:cNvPr>
              <p:cNvCxnSpPr/>
              <p:nvPr/>
            </p:nvCxnSpPr>
            <p:spPr bwMode="auto">
              <a:xfrm rot="16200000" flipH="1" flipV="1">
                <a:off x="3712463" y="2577614"/>
                <a:ext cx="274637" cy="93663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0AF0D80F-1292-40C8-96D9-429842862D6D}"/>
                  </a:ext>
                </a:extLst>
              </p:cNvPr>
              <p:cNvCxnSpPr/>
              <p:nvPr/>
            </p:nvCxnSpPr>
            <p:spPr bwMode="auto">
              <a:xfrm rot="16200000" flipV="1">
                <a:off x="3806126" y="2588727"/>
                <a:ext cx="274638" cy="93662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D7206386-ACCC-43CB-8940-1AB0D69ECF34}"/>
                  </a:ext>
                </a:extLst>
              </p:cNvPr>
              <p:cNvCxnSpPr/>
              <p:nvPr/>
            </p:nvCxnSpPr>
            <p:spPr bwMode="auto">
              <a:xfrm rot="16200000">
                <a:off x="3936300" y="2669689"/>
                <a:ext cx="160338" cy="4603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B904AEF4-BCB7-48BA-B798-25EC2997876E}"/>
                  </a:ext>
                </a:extLst>
              </p:cNvPr>
              <p:cNvCxnSpPr/>
              <p:nvPr/>
            </p:nvCxnSpPr>
            <p:spPr bwMode="auto">
              <a:xfrm rot="16200000" flipV="1">
                <a:off x="3184620" y="2322820"/>
                <a:ext cx="0" cy="5794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B0F699BA-65C4-4B22-93D0-A6A8408B5FC8}"/>
                  </a:ext>
                </a:extLst>
              </p:cNvPr>
              <p:cNvCxnSpPr/>
              <p:nvPr/>
            </p:nvCxnSpPr>
            <p:spPr bwMode="auto">
              <a:xfrm rot="16200000" flipV="1">
                <a:off x="4329208" y="2322820"/>
                <a:ext cx="0" cy="579437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1EDB992-7168-4663-A35C-4A7C0CA52B37}"/>
                </a:ext>
              </a:extLst>
            </p:cNvPr>
            <p:cNvGrpSpPr/>
            <p:nvPr/>
          </p:nvGrpSpPr>
          <p:grpSpPr>
            <a:xfrm rot="5400000">
              <a:off x="7118466" y="2074427"/>
              <a:ext cx="1728217" cy="533400"/>
              <a:chOff x="4922959" y="1219200"/>
              <a:chExt cx="1728217" cy="533400"/>
            </a:xfrm>
          </p:grpSpPr>
          <p:cxnSp>
            <p:nvCxnSpPr>
              <p:cNvPr id="53" name="Straight Connector 52">
                <a:extLst>
                  <a:ext uri="{FF2B5EF4-FFF2-40B4-BE49-F238E27FC236}">
                    <a16:creationId xmlns:a16="http://schemas.microsoft.com/office/drawing/2014/main" id="{D6064B28-5B1C-4D2E-B614-7028FC20E2D5}"/>
                  </a:ext>
                </a:extLst>
              </p:cNvPr>
              <p:cNvCxnSpPr/>
              <p:nvPr/>
            </p:nvCxnSpPr>
            <p:spPr bwMode="auto">
              <a:xfrm rot="5400000" flipV="1">
                <a:off x="6251745" y="1088193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2A8768EE-2A0F-445C-A51D-96F394CA8A45}"/>
                  </a:ext>
                </a:extLst>
              </p:cNvPr>
              <p:cNvCxnSpPr/>
              <p:nvPr/>
            </p:nvCxnSpPr>
            <p:spPr>
              <a:xfrm rot="5400000">
                <a:off x="5607371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4570FE29-15ED-46CB-8B2A-63D9A86AC8DB}"/>
                  </a:ext>
                </a:extLst>
              </p:cNvPr>
              <p:cNvCxnSpPr/>
              <p:nvPr/>
            </p:nvCxnSpPr>
            <p:spPr>
              <a:xfrm rot="5400000">
                <a:off x="5459924" y="1485900"/>
                <a:ext cx="53340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0367937-1D9B-4AB5-AC78-5D95EDA1BF82}"/>
                  </a:ext>
                </a:extLst>
              </p:cNvPr>
              <p:cNvCxnSpPr/>
              <p:nvPr/>
            </p:nvCxnSpPr>
            <p:spPr bwMode="auto">
              <a:xfrm rot="5400000" flipV="1">
                <a:off x="5320666" y="1074041"/>
                <a:ext cx="1723" cy="79713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F6645FE-0761-4FFF-B3BC-72211455D37B}"/>
                </a:ext>
              </a:extLst>
            </p:cNvPr>
            <p:cNvGrpSpPr/>
            <p:nvPr/>
          </p:nvGrpSpPr>
          <p:grpSpPr>
            <a:xfrm rot="16200000">
              <a:off x="5647112" y="621126"/>
              <a:ext cx="304800" cy="1728216"/>
              <a:chOff x="7852830" y="1475490"/>
              <a:chExt cx="304800" cy="1728216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5ADF2AAB-1215-42D5-96FC-466388255C02}"/>
                  </a:ext>
                </a:extLst>
              </p:cNvPr>
              <p:cNvGrpSpPr/>
              <p:nvPr/>
            </p:nvGrpSpPr>
            <p:grpSpPr>
              <a:xfrm>
                <a:off x="7852830" y="1909243"/>
                <a:ext cx="304800" cy="876473"/>
                <a:chOff x="4114800" y="1538205"/>
                <a:chExt cx="1839433" cy="1759661"/>
              </a:xfrm>
            </p:grpSpPr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3415E712-7656-4321-B0FD-24E2029A2E55}"/>
                    </a:ext>
                  </a:extLst>
                </p:cNvPr>
                <p:cNvGrpSpPr/>
                <p:nvPr/>
              </p:nvGrpSpPr>
              <p:grpSpPr>
                <a:xfrm>
                  <a:off x="4114800" y="1538205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51" name="Arc 50">
                    <a:extLst>
                      <a:ext uri="{FF2B5EF4-FFF2-40B4-BE49-F238E27FC236}">
                        <a16:creationId xmlns:a16="http://schemas.microsoft.com/office/drawing/2014/main" id="{C61F0C18-7C89-4032-BFB4-828D5588F2D1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2" name="Arc 51">
                    <a:extLst>
                      <a:ext uri="{FF2B5EF4-FFF2-40B4-BE49-F238E27FC236}">
                        <a16:creationId xmlns:a16="http://schemas.microsoft.com/office/drawing/2014/main" id="{DEDC4578-F242-4C91-BC53-6757C3095247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3" name="Group 32">
                  <a:extLst>
                    <a:ext uri="{FF2B5EF4-FFF2-40B4-BE49-F238E27FC236}">
                      <a16:creationId xmlns:a16="http://schemas.microsoft.com/office/drawing/2014/main" id="{5EBA74C3-2EDF-48F1-AC12-ED62A68A199F}"/>
                    </a:ext>
                  </a:extLst>
                </p:cNvPr>
                <p:cNvGrpSpPr/>
                <p:nvPr/>
              </p:nvGrpSpPr>
              <p:grpSpPr>
                <a:xfrm flipH="1">
                  <a:off x="4125433" y="1943042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9" name="Arc 48">
                    <a:extLst>
                      <a:ext uri="{FF2B5EF4-FFF2-40B4-BE49-F238E27FC236}">
                        <a16:creationId xmlns:a16="http://schemas.microsoft.com/office/drawing/2014/main" id="{D917A62F-BED9-4D4D-80FC-E4350280BD44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50" name="Arc 49">
                    <a:extLst>
                      <a:ext uri="{FF2B5EF4-FFF2-40B4-BE49-F238E27FC236}">
                        <a16:creationId xmlns:a16="http://schemas.microsoft.com/office/drawing/2014/main" id="{4A601542-A4C1-4F5C-82CE-53EC6FB274C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4" name="Group 33">
                  <a:extLst>
                    <a:ext uri="{FF2B5EF4-FFF2-40B4-BE49-F238E27FC236}">
                      <a16:creationId xmlns:a16="http://schemas.microsoft.com/office/drawing/2014/main" id="{EF36FC6B-01C1-4348-8C04-16027DA31A83}"/>
                    </a:ext>
                  </a:extLst>
                </p:cNvPr>
                <p:cNvGrpSpPr/>
                <p:nvPr/>
              </p:nvGrpSpPr>
              <p:grpSpPr>
                <a:xfrm>
                  <a:off x="4114800" y="1940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7" name="Arc 46">
                    <a:extLst>
                      <a:ext uri="{FF2B5EF4-FFF2-40B4-BE49-F238E27FC236}">
                        <a16:creationId xmlns:a16="http://schemas.microsoft.com/office/drawing/2014/main" id="{4F76738A-8EEC-4ABE-BADB-1820860EDC3C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8" name="Arc 47">
                    <a:extLst>
                      <a:ext uri="{FF2B5EF4-FFF2-40B4-BE49-F238E27FC236}">
                        <a16:creationId xmlns:a16="http://schemas.microsoft.com/office/drawing/2014/main" id="{BCABB23E-385C-4BEA-BBCC-52840D175EB1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5" name="Group 34">
                  <a:extLst>
                    <a:ext uri="{FF2B5EF4-FFF2-40B4-BE49-F238E27FC236}">
                      <a16:creationId xmlns:a16="http://schemas.microsoft.com/office/drawing/2014/main" id="{945FC9E5-826E-4196-BFC2-9166B742A50E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351567"/>
                  <a:ext cx="1828800" cy="182645"/>
                  <a:chOff x="5105400" y="3358473"/>
                  <a:chExt cx="1752600" cy="971053"/>
                </a:xfrm>
              </p:grpSpPr>
              <p:sp>
                <p:nvSpPr>
                  <p:cNvPr id="45" name="Arc 44">
                    <a:extLst>
                      <a:ext uri="{FF2B5EF4-FFF2-40B4-BE49-F238E27FC236}">
                        <a16:creationId xmlns:a16="http://schemas.microsoft.com/office/drawing/2014/main" id="{65E87C0F-81F0-460F-9109-4A3617C04795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6" name="Arc 45">
                    <a:extLst>
                      <a:ext uri="{FF2B5EF4-FFF2-40B4-BE49-F238E27FC236}">
                        <a16:creationId xmlns:a16="http://schemas.microsoft.com/office/drawing/2014/main" id="{5B8E0EB6-5587-43CC-8530-8251378B597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6" name="Group 35">
                  <a:extLst>
                    <a:ext uri="{FF2B5EF4-FFF2-40B4-BE49-F238E27FC236}">
                      <a16:creationId xmlns:a16="http://schemas.microsoft.com/office/drawing/2014/main" id="{4529D3E5-F4D4-41CC-9DC5-351E72F955A0}"/>
                    </a:ext>
                  </a:extLst>
                </p:cNvPr>
                <p:cNvGrpSpPr/>
                <p:nvPr/>
              </p:nvGrpSpPr>
              <p:grpSpPr>
                <a:xfrm>
                  <a:off x="4114800" y="2340934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43" name="Arc 42">
                    <a:extLst>
                      <a:ext uri="{FF2B5EF4-FFF2-40B4-BE49-F238E27FC236}">
                        <a16:creationId xmlns:a16="http://schemas.microsoft.com/office/drawing/2014/main" id="{90A61637-BDA9-4816-B7C4-C777EB43879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4" name="Arc 43">
                    <a:extLst>
                      <a:ext uri="{FF2B5EF4-FFF2-40B4-BE49-F238E27FC236}">
                        <a16:creationId xmlns:a16="http://schemas.microsoft.com/office/drawing/2014/main" id="{C043C125-270E-4A5C-9631-E44D060E47A8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7" name="Group 36">
                  <a:extLst>
                    <a:ext uri="{FF2B5EF4-FFF2-40B4-BE49-F238E27FC236}">
                      <a16:creationId xmlns:a16="http://schemas.microsoft.com/office/drawing/2014/main" id="{50FBC437-156C-4344-B2B1-C6D8E02A1309}"/>
                    </a:ext>
                  </a:extLst>
                </p:cNvPr>
                <p:cNvGrpSpPr/>
                <p:nvPr/>
              </p:nvGrpSpPr>
              <p:grpSpPr>
                <a:xfrm flipH="1">
                  <a:off x="4125433" y="2709532"/>
                  <a:ext cx="1828800" cy="221001"/>
                  <a:chOff x="5105400" y="3358473"/>
                  <a:chExt cx="1752600" cy="971053"/>
                </a:xfrm>
              </p:grpSpPr>
              <p:sp>
                <p:nvSpPr>
                  <p:cNvPr id="41" name="Arc 40">
                    <a:extLst>
                      <a:ext uri="{FF2B5EF4-FFF2-40B4-BE49-F238E27FC236}">
                        <a16:creationId xmlns:a16="http://schemas.microsoft.com/office/drawing/2014/main" id="{EB88D0F6-812E-46D3-A8C0-A308DB7E9FA3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2" name="Arc 41">
                    <a:extLst>
                      <a:ext uri="{FF2B5EF4-FFF2-40B4-BE49-F238E27FC236}">
                        <a16:creationId xmlns:a16="http://schemas.microsoft.com/office/drawing/2014/main" id="{E4FC0FA3-E10D-44D3-8D46-B1437D1F69E9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  <p:grpSp>
              <p:nvGrpSpPr>
                <p:cNvPr id="38" name="Group 37">
                  <a:extLst>
                    <a:ext uri="{FF2B5EF4-FFF2-40B4-BE49-F238E27FC236}">
                      <a16:creationId xmlns:a16="http://schemas.microsoft.com/office/drawing/2014/main" id="{EEFD9A83-841C-4BFF-99F9-2872CD105F45}"/>
                    </a:ext>
                  </a:extLst>
                </p:cNvPr>
                <p:cNvGrpSpPr/>
                <p:nvPr/>
              </p:nvGrpSpPr>
              <p:grpSpPr>
                <a:xfrm>
                  <a:off x="4114800" y="2702471"/>
                  <a:ext cx="1828800" cy="595395"/>
                  <a:chOff x="5105400" y="3358473"/>
                  <a:chExt cx="1752600" cy="971053"/>
                </a:xfrm>
              </p:grpSpPr>
              <p:sp>
                <p:nvSpPr>
                  <p:cNvPr id="39" name="Arc 38">
                    <a:extLst>
                      <a:ext uri="{FF2B5EF4-FFF2-40B4-BE49-F238E27FC236}">
                        <a16:creationId xmlns:a16="http://schemas.microsoft.com/office/drawing/2014/main" id="{D61D340A-0C9C-437A-9446-FE532683ABB2}"/>
                      </a:ext>
                    </a:extLst>
                  </p:cNvPr>
                  <p:cNvSpPr/>
                  <p:nvPr/>
                </p:nvSpPr>
                <p:spPr>
                  <a:xfrm>
                    <a:off x="5105400" y="3374645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  <p:sp>
                <p:nvSpPr>
                  <p:cNvPr id="40" name="Arc 39">
                    <a:extLst>
                      <a:ext uri="{FF2B5EF4-FFF2-40B4-BE49-F238E27FC236}">
                        <a16:creationId xmlns:a16="http://schemas.microsoft.com/office/drawing/2014/main" id="{8D41704F-2AE3-4275-A043-7C347A8D9FFD}"/>
                      </a:ext>
                    </a:extLst>
                  </p:cNvPr>
                  <p:cNvSpPr/>
                  <p:nvPr/>
                </p:nvSpPr>
                <p:spPr>
                  <a:xfrm flipV="1">
                    <a:off x="5105400" y="3358473"/>
                    <a:ext cx="1752600" cy="954881"/>
                  </a:xfrm>
                  <a:prstGeom prst="arc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800"/>
                  </a:p>
                </p:txBody>
              </p:sp>
            </p:grpSp>
          </p:grp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073D74E-43B8-4618-A34C-695E4C64DD02}"/>
                  </a:ext>
                </a:extLst>
              </p:cNvPr>
              <p:cNvCxnSpPr/>
              <p:nvPr/>
            </p:nvCxnSpPr>
            <p:spPr>
              <a:xfrm>
                <a:off x="8004349" y="1475490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5A94C7ED-6C83-41A1-AE46-42A139A6298E}"/>
                  </a:ext>
                </a:extLst>
              </p:cNvPr>
              <p:cNvCxnSpPr/>
              <p:nvPr/>
            </p:nvCxnSpPr>
            <p:spPr>
              <a:xfrm>
                <a:off x="8006111" y="2769587"/>
                <a:ext cx="881" cy="43411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906751-97AE-4CD8-BC24-28E22463ED06}"/>
                </a:ext>
              </a:extLst>
            </p:cNvPr>
            <p:cNvSpPr txBox="1"/>
            <p:nvPr/>
          </p:nvSpPr>
          <p:spPr>
            <a:xfrm>
              <a:off x="8109621" y="1786235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+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2C45F6AC-11CB-4F69-BED5-E564472A8150}"/>
                    </a:ext>
                  </a:extLst>
                </p:cNvPr>
                <p:cNvSpPr txBox="1"/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4348" name="TextBox 143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01" y="2146459"/>
                  <a:ext cx="78047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20AC1A7-8E5C-4F46-8773-AC5EBC84C4CA}"/>
                </a:ext>
              </a:extLst>
            </p:cNvPr>
            <p:cNvSpPr txBox="1"/>
            <p:nvPr/>
          </p:nvSpPr>
          <p:spPr>
            <a:xfrm>
              <a:off x="8120254" y="2425531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/>
                <a:t>_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BEA423-A787-4C1E-B7EF-DAB644D371C2}"/>
                </a:ext>
              </a:extLst>
            </p:cNvPr>
            <p:cNvCxnSpPr/>
            <p:nvPr/>
          </p:nvCxnSpPr>
          <p:spPr bwMode="auto">
            <a:xfrm flipV="1">
              <a:off x="4934200" y="1467925"/>
              <a:ext cx="0" cy="170180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98">
              <a:extLst>
                <a:ext uri="{FF2B5EF4-FFF2-40B4-BE49-F238E27FC236}">
                  <a16:creationId xmlns:a16="http://schemas.microsoft.com/office/drawing/2014/main" id="{30B2D4C6-0177-4F54-A553-663BC252AC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05600" y="2078488"/>
              <a:ext cx="457200" cy="480675"/>
              <a:chOff x="990600" y="2834859"/>
              <a:chExt cx="457200" cy="480536"/>
            </a:xfrm>
          </p:grpSpPr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0176FF53-8AF0-4BE0-B5B3-3DCB4E7D9F87}"/>
                  </a:ext>
                </a:extLst>
              </p:cNvPr>
              <p:cNvSpPr/>
              <p:nvPr/>
            </p:nvSpPr>
            <p:spPr>
              <a:xfrm>
                <a:off x="990600" y="2859289"/>
                <a:ext cx="457200" cy="455481"/>
              </a:xfrm>
              <a:prstGeom prst="ellipse">
                <a:avLst/>
              </a:prstGeom>
              <a:ln>
                <a:solidFill>
                  <a:schemeClr val="tx2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800"/>
              </a:p>
            </p:txBody>
          </p:sp>
          <p:sp>
            <p:nvSpPr>
              <p:cNvPr id="27" name="TextBox 100">
                <a:extLst>
                  <a:ext uri="{FF2B5EF4-FFF2-40B4-BE49-F238E27FC236}">
                    <a16:creationId xmlns:a16="http://schemas.microsoft.com/office/drawing/2014/main" id="{1467158A-360E-4B3D-AC68-17F635BB9B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34859"/>
                <a:ext cx="3193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+</a:t>
                </a:r>
              </a:p>
            </p:txBody>
          </p:sp>
          <p:sp>
            <p:nvSpPr>
              <p:cNvPr id="28" name="TextBox 101">
                <a:extLst>
                  <a:ext uri="{FF2B5EF4-FFF2-40B4-BE49-F238E27FC236}">
                    <a16:creationId xmlns:a16="http://schemas.microsoft.com/office/drawing/2014/main" id="{A27A570B-3707-4819-A7C7-CF9CA9D83B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2282" y="2858195"/>
                <a:ext cx="308853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800"/>
                  <a:t>_</a:t>
                </a: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5CFCA052-5345-4253-A087-93D2776473F6}"/>
                    </a:ext>
                  </a:extLst>
                </p:cNvPr>
                <p:cNvSpPr txBox="1"/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42958" y="2129349"/>
                  <a:ext cx="528606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B975512D-0D73-46E5-B116-13CA9E222E18}"/>
                </a:ext>
              </a:extLst>
            </p:cNvPr>
            <p:cNvCxnSpPr/>
            <p:nvPr/>
          </p:nvCxnSpPr>
          <p:spPr>
            <a:xfrm>
              <a:off x="8155868" y="1263528"/>
              <a:ext cx="0" cy="54858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50D7287A-B9CF-4BF2-98CA-7E42C9DF9925}"/>
                    </a:ext>
                  </a:extLst>
                </p:cNvPr>
                <p:cNvSpPr txBox="1"/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b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1800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99892" y="1313032"/>
                  <a:ext cx="731418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475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1E0701-CA58-45EE-9569-D27E5CCD1915}"/>
                </a:ext>
              </a:extLst>
            </p:cNvPr>
            <p:cNvGrpSpPr/>
            <p:nvPr/>
          </p:nvGrpSpPr>
          <p:grpSpPr>
            <a:xfrm>
              <a:off x="6640365" y="1209931"/>
              <a:ext cx="1353351" cy="616920"/>
              <a:chOff x="4936052" y="1202631"/>
              <a:chExt cx="1353351" cy="61692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335E5CCF-6548-43D5-AC3D-A6861521C2A4}"/>
                  </a:ext>
                </a:extLst>
              </p:cNvPr>
              <p:cNvCxnSpPr/>
              <p:nvPr/>
            </p:nvCxnSpPr>
            <p:spPr>
              <a:xfrm flipV="1">
                <a:off x="5931918" y="1485015"/>
                <a:ext cx="357485" cy="304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CA9B2293-CF51-4D0A-A4E3-0B4C591EBE86}"/>
                  </a:ext>
                </a:extLst>
              </p:cNvPr>
              <p:cNvCxnSpPr/>
              <p:nvPr/>
            </p:nvCxnSpPr>
            <p:spPr>
              <a:xfrm rot="21540000">
                <a:off x="4936052" y="1478530"/>
                <a:ext cx="598878" cy="4989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B8F364C1-C0FD-4E2D-B374-4FB622522439}"/>
                  </a:ext>
                </a:extLst>
              </p:cNvPr>
              <p:cNvCxnSpPr/>
              <p:nvPr/>
            </p:nvCxnSpPr>
            <p:spPr>
              <a:xfrm flipV="1">
                <a:off x="5506870" y="1202631"/>
                <a:ext cx="298675" cy="287314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419163A2-D6D4-4B69-9552-20D0DB130394}"/>
                  </a:ext>
                </a:extLst>
              </p:cNvPr>
              <p:cNvSpPr/>
              <p:nvPr/>
            </p:nvSpPr>
            <p:spPr>
              <a:xfrm>
                <a:off x="5227528" y="1220599"/>
                <a:ext cx="590609" cy="584211"/>
              </a:xfrm>
              <a:prstGeom prst="arc">
                <a:avLst/>
              </a:prstGeom>
              <a:ln w="28575">
                <a:headEnd type="none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/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oMath>
                      </m:oMathPara>
                    </a14:m>
                    <a:endParaRPr lang="en-US" sz="1800" dirty="0"/>
                  </a:p>
                </p:txBody>
              </p:sp>
            </mc:Choice>
            <mc:Fallback xmlns=""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BC0924C2-CEAB-4478-B6A2-822519D49B64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56107" y="1450219"/>
                    <a:ext cx="768992" cy="369332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</p:spTree>
    <p:extLst>
      <p:ext uri="{BB962C8B-B14F-4D97-AF65-F5344CB8AC3E}">
        <p14:creationId xmlns:p14="http://schemas.microsoft.com/office/powerpoint/2010/main" val="3186639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2FFFF-FCA6-4388-9458-4FAEB5D0B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99C76-1DCC-4426-9370-4B493474F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Quizzes next week on RC, RL, RLC circuits</a:t>
            </a:r>
          </a:p>
          <a:p>
            <a:r>
              <a:rPr lang="en-US" dirty="0"/>
              <a:t>Stay ahead of homework assignments and reading</a:t>
            </a:r>
          </a:p>
          <a:p>
            <a:pPr lvl="1"/>
            <a:r>
              <a:rPr lang="en-US" dirty="0"/>
              <a:t>Homework 5B on RC and RL circuits is due Monday, March 7</a:t>
            </a:r>
          </a:p>
          <a:p>
            <a:pPr lvl="1"/>
            <a:r>
              <a:rPr lang="en-US" dirty="0"/>
              <a:t>Homework 6A on second-order circuits is due Wednesday, March 9</a:t>
            </a:r>
          </a:p>
          <a:p>
            <a:r>
              <a:rPr lang="en-US" dirty="0"/>
              <a:t>Review in-class examples and notes</a:t>
            </a:r>
          </a:p>
          <a:p>
            <a:pPr lvl="1"/>
            <a:r>
              <a:rPr lang="en-US" dirty="0"/>
              <a:t>Practice, practice, practice!</a:t>
            </a:r>
          </a:p>
          <a:p>
            <a:r>
              <a:rPr lang="en-US" dirty="0"/>
              <a:t>Don’t forget, you need to go to office hours in either March or April. Bring at least one technical question!</a:t>
            </a:r>
          </a:p>
        </p:txBody>
      </p:sp>
    </p:spTree>
    <p:extLst>
      <p:ext uri="{BB962C8B-B14F-4D97-AF65-F5344CB8AC3E}">
        <p14:creationId xmlns:p14="http://schemas.microsoft.com/office/powerpoint/2010/main" val="177171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75445-AAD7-46AB-B50A-3A40FA8F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Capacitors and Inductors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Capacitors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𝐶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, where C is capacitance in Farads</a:t>
                </a:r>
              </a:p>
              <a:p>
                <a:pPr lvl="1"/>
                <a:r>
                  <a:rPr lang="en-US" dirty="0"/>
                  <a:t>Add in parallel, combine in series the way resistors do in parallel</a:t>
                </a:r>
              </a:p>
              <a:p>
                <a:pPr lvl="1"/>
                <a:r>
                  <a:rPr lang="en-US" dirty="0"/>
                  <a:t>In steady-state, they act like an open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𝐶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/2</a:t>
                </a:r>
              </a:p>
              <a:p>
                <a:r>
                  <a:rPr lang="en-US" dirty="0"/>
                  <a:t>Inductors</a:t>
                </a:r>
              </a:p>
              <a:p>
                <a:pPr lvl="1"/>
                <a:r>
                  <a:rPr lang="en-US" dirty="0"/>
                  <a:t>Fundamental equation: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𝐿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en-US" dirty="0"/>
                  <a:t>, where L is inductance in </a:t>
                </a:r>
                <a:r>
                  <a:rPr lang="en-US" dirty="0" err="1"/>
                  <a:t>Henries</a:t>
                </a:r>
                <a:endParaRPr lang="en-US" dirty="0"/>
              </a:p>
              <a:p>
                <a:pPr lvl="1"/>
                <a:r>
                  <a:rPr lang="en-US" dirty="0"/>
                  <a:t>Combine in series and parallel the same way as resistors</a:t>
                </a:r>
              </a:p>
              <a:p>
                <a:pPr lvl="1"/>
                <a:r>
                  <a:rPr lang="en-US" dirty="0"/>
                  <a:t>In steady-state, they act like a short circuit</a:t>
                </a:r>
              </a:p>
              <a:p>
                <a:pPr lvl="1"/>
                <a:r>
                  <a:rPr lang="en-US" dirty="0"/>
                  <a:t>Energy stored is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/2</a:t>
                </a:r>
              </a:p>
              <a:p>
                <a:r>
                  <a:rPr lang="en-US" dirty="0"/>
                  <a:t>Transient circuit solutions</a:t>
                </a:r>
              </a:p>
              <a:p>
                <a:pPr lvl="1"/>
                <a:r>
                  <a:rPr lang="en-US" dirty="0"/>
                  <a:t>We are solving for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as a function of time,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Write the differential equations using KVL and KCL</a:t>
                </a:r>
              </a:p>
              <a:p>
                <a:pPr lvl="1"/>
                <a:r>
                  <a:rPr lang="en-US" dirty="0"/>
                  <a:t>Get initial conditions based on knowledge of steady-state conditions</a:t>
                </a:r>
              </a:p>
              <a:p>
                <a:pPr lvl="1"/>
                <a:r>
                  <a:rPr lang="en-US" dirty="0"/>
                  <a:t>Solve the differential equations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5B469C-7D92-4BCA-AF1D-11FF660A15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04" t="-469" b="-5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8785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19D1C-FFB8-4408-8F77-D7882D7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First-Order Differential Equations in this Class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23D26C-AEAD-4C49-93B4-1C90D6F566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562600" cy="519684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Solving differential equations of the form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:r>
                  <a:rPr lang="en-US" dirty="0"/>
                  <a:t>Along with initial conditions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Find the </a:t>
                </a:r>
                <a:r>
                  <a:rPr lang="en-US" b="1" dirty="0"/>
                  <a:t>homogenous</a:t>
                </a:r>
                <a:r>
                  <a:rPr lang="en-US" dirty="0"/>
                  <a:t> solution of the form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𝑏𝑡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  by setting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, with an arbitrary constant A.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Guess the </a:t>
                </a:r>
                <a:r>
                  <a:rPr lang="en-US" b="1" dirty="0"/>
                  <a:t>particular</a:t>
                </a:r>
                <a:r>
                  <a:rPr lang="en-US" dirty="0"/>
                  <a:t> solution based on the form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using the table at right.</a:t>
                </a:r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Combine the two solutions to find the </a:t>
                </a:r>
                <a:r>
                  <a:rPr lang="en-US" b="1" dirty="0"/>
                  <a:t>general</a:t>
                </a:r>
                <a:r>
                  <a:rPr lang="en-US" dirty="0"/>
                  <a:t> solution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pPr lvl="0">
                  <a:buFont typeface="+mj-lt"/>
                  <a:buAutoNum type="arabicPeriod"/>
                </a:pPr>
                <a:r>
                  <a:rPr lang="en-US" dirty="0"/>
                  <a:t>Apply </a:t>
                </a:r>
                <a:r>
                  <a:rPr lang="en-US" b="1" dirty="0"/>
                  <a:t>initial condition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to find the unknown constant.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D23D26C-AEAD-4C49-93B4-1C90D6F56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562600" cy="5196840"/>
              </a:xfrm>
              <a:blipFill>
                <a:blip r:embed="rId2"/>
                <a:stretch>
                  <a:fillRect l="-1206" t="-469" r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5272635-654D-472F-BBC8-E64E937CE1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367682"/>
                  </p:ext>
                </p:extLst>
              </p:nvPr>
            </p:nvGraphicFramePr>
            <p:xfrm>
              <a:off x="6172200" y="2438400"/>
              <a:ext cx="5791200" cy="271214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3966697038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838811926"/>
                        </a:ext>
                      </a:extLst>
                    </a:gridCol>
                  </a:tblGrid>
                  <a:tr h="135255"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en-US" sz="1800" kern="1200">
                              <a:effectLst/>
                            </a:rPr>
                            <a:t> </a:t>
                          </a:r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32349604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Constant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7377211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Linear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83896223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Quadratic -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p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p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5713240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Exponential -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𝑟𝑡</m:t>
                                  </m:r>
                                </m:sup>
                              </m:sSup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𝑟𝑡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00715774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 dirty="0">
                              <a:effectLst/>
                            </a:rPr>
                            <a:t>Sine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𝜔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endParaRPr lang="en-US" sz="28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61532020"/>
                      </a:ext>
                    </a:extLst>
                  </a:tr>
                  <a:tr h="135255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800" kern="1200">
                              <a:effectLst/>
                            </a:rPr>
                            <a:t>Cosine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en-US" sz="1800" kern="1200">
                                  <a:effectLst/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  <m:d>
                                <m:dPr>
                                  <m:ctrlPr>
                                    <a:rPr lang="en-US" sz="1800" i="1" kern="120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𝜔</m:t>
                                  </m:r>
                                  <m:r>
                                    <a:rPr lang="en-US" sz="1800" kern="1200">
                                      <a:effectLst/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oMath>
                          </a14:m>
                          <a:endParaRPr lang="en-US" sz="280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algn="r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  <m: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sz="1800" kern="1200">
                                    <a:effectLst/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  <m:d>
                                  <m:dPr>
                                    <m:ctrlPr>
                                      <a:rPr lang="en-US" sz="1800" i="1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𝜔</m:t>
                                    </m:r>
                                    <m:r>
                                      <a:rPr lang="en-US" sz="1800" kern="12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800" dirty="0">
                            <a:effectLst/>
                            <a:latin typeface="Minion Pro" panose="02040503050306020203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903553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C5272635-654D-472F-BBC8-E64E937CE1E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95367682"/>
                  </p:ext>
                </p:extLst>
              </p:nvPr>
            </p:nvGraphicFramePr>
            <p:xfrm>
              <a:off x="6172200" y="2438400"/>
              <a:ext cx="5791200" cy="27274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895600">
                      <a:extLst>
                        <a:ext uri="{9D8B030D-6E8A-4147-A177-3AD203B41FA5}">
                          <a16:colId xmlns:a16="http://schemas.microsoft.com/office/drawing/2014/main" val="3966697038"/>
                        </a:ext>
                      </a:extLst>
                    </a:gridCol>
                    <a:gridCol w="2895600">
                      <a:extLst>
                        <a:ext uri="{9D8B030D-6E8A-4147-A177-3AD203B41FA5}">
                          <a16:colId xmlns:a16="http://schemas.microsoft.com/office/drawing/2014/main" val="838811926"/>
                        </a:ext>
                      </a:extLst>
                    </a:gridCol>
                  </a:tblGrid>
                  <a:tr h="41122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2941" r="-100630" b="-57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2941" r="-842" b="-576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32349604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111111" r="-100630" b="-5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111111" r="-842" b="-5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7377211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211111" r="-100630" b="-42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211111" r="-842" b="-42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783896223"/>
                      </a:ext>
                    </a:extLst>
                  </a:tr>
                  <a:tr h="3915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306250" r="-100630" b="-3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306250" r="-842" b="-3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35713240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406250" r="-100630" b="-2156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406250" r="-842" b="-2156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00715774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514286" r="-100630" b="-1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514286" r="-842" b="-1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61532020"/>
                      </a:ext>
                    </a:extLst>
                  </a:tr>
                  <a:tr h="38493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10" t="-614286" r="-100630" b="-19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21" t="-614286" r="-842" b="-19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903553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FDB4C0D-6437-4274-B797-B1AF9AA88523}"/>
              </a:ext>
            </a:extLst>
          </p:cNvPr>
          <p:cNvSpPr txBox="1"/>
          <p:nvPr/>
        </p:nvSpPr>
        <p:spPr>
          <a:xfrm>
            <a:off x="7467600" y="1828800"/>
            <a:ext cx="3514104" cy="338554"/>
          </a:xfrm>
          <a:prstGeom prst="rect">
            <a:avLst/>
          </a:prstGeom>
          <a:solidFill>
            <a:srgbClr val="D6D2C4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Particular solution table for this class</a:t>
            </a:r>
          </a:p>
        </p:txBody>
      </p:sp>
    </p:spTree>
    <p:extLst>
      <p:ext uri="{BB962C8B-B14F-4D97-AF65-F5344CB8AC3E}">
        <p14:creationId xmlns:p14="http://schemas.microsoft.com/office/powerpoint/2010/main" val="3026801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7477-5931-4B35-BB8F-E8D03B472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Second-Order Differential Equations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DD10A9-16DC-43B5-9865-DA0652FD63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280160"/>
                <a:ext cx="5867400" cy="5196840"/>
              </a:xfrm>
            </p:spPr>
            <p:txBody>
              <a:bodyPr/>
              <a:lstStyle/>
              <a:p>
                <a:pPr>
                  <a:buNone/>
                </a:pPr>
                <a:r>
                  <a:rPr lang="en-US" dirty="0"/>
                  <a:t>1) 	For the </a:t>
                </a:r>
                <a:r>
                  <a:rPr lang="en-US" b="1" dirty="0"/>
                  <a:t>homogenous</a:t>
                </a:r>
                <a:r>
                  <a:rPr lang="en-US" dirty="0"/>
                  <a:t> solution</a:t>
                </a:r>
              </a:p>
              <a:p>
                <a:pPr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i="1" dirty="0"/>
              </a:p>
              <a:p>
                <a:pPr>
                  <a:buNone/>
                </a:pPr>
                <a:r>
                  <a:rPr lang="en-US" dirty="0"/>
                  <a:t>	We need to find the roots of the </a:t>
                </a:r>
                <a:r>
                  <a:rPr lang="en-US" i="1" dirty="0"/>
                  <a:t>characteristic equation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i="1" dirty="0"/>
              </a:p>
              <a:p>
                <a:pPr>
                  <a:buNone/>
                </a:pPr>
                <a:r>
                  <a:rPr lang="en-US" dirty="0"/>
                  <a:t>	Use the table on right to determine the homogenous solution, depending on the roots</a:t>
                </a:r>
              </a:p>
              <a:p>
                <a:pPr>
                  <a:buNone/>
                </a:pPr>
                <a:r>
                  <a:rPr lang="en-US" dirty="0"/>
                  <a:t>2) 	The </a:t>
                </a:r>
                <a:r>
                  <a:rPr lang="en-US" b="1" dirty="0"/>
                  <a:t>particular</a:t>
                </a:r>
                <a:r>
                  <a:rPr lang="en-US" dirty="0"/>
                  <a:t> solution is the same</a:t>
                </a:r>
              </a:p>
              <a:p>
                <a:pPr>
                  <a:buNone/>
                </a:pPr>
                <a:r>
                  <a:rPr lang="en-US" dirty="0"/>
                  <a:t>3) 	The </a:t>
                </a:r>
                <a:r>
                  <a:rPr lang="en-US" b="1" dirty="0"/>
                  <a:t>general</a:t>
                </a:r>
                <a:r>
                  <a:rPr lang="en-US" dirty="0"/>
                  <a:t> solution is the same</a:t>
                </a:r>
              </a:p>
              <a:p>
                <a:pPr>
                  <a:buNone/>
                </a:pPr>
                <a:r>
                  <a:rPr lang="en-US" dirty="0"/>
                  <a:t>4) 	We will have </a:t>
                </a:r>
                <a:r>
                  <a:rPr lang="en-US" i="1" dirty="0"/>
                  <a:t>two</a:t>
                </a:r>
                <a:r>
                  <a:rPr lang="en-US" dirty="0"/>
                  <a:t> </a:t>
                </a:r>
                <a:r>
                  <a:rPr lang="en-US" b="1" dirty="0"/>
                  <a:t>initial conditions </a:t>
                </a:r>
                <a:r>
                  <a:rPr lang="en-US" dirty="0"/>
                  <a:t>we will need to find the unknowns, such as</a:t>
                </a: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DD10A9-16DC-43B5-9865-DA0652FD63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280160"/>
                <a:ext cx="5867400" cy="5196840"/>
              </a:xfrm>
              <a:blipFill>
                <a:blip r:embed="rId2"/>
                <a:stretch>
                  <a:fillRect l="-1143" t="-469" r="-1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88C2FDC1-8C41-4F89-939F-357B1C2909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0490831"/>
                  </p:ext>
                </p:extLst>
              </p:nvPr>
            </p:nvGraphicFramePr>
            <p:xfrm>
              <a:off x="6248400" y="2362200"/>
              <a:ext cx="5791200" cy="2565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>
                      <a:extLst>
                        <a:ext uri="{9D8B030D-6E8A-4147-A177-3AD203B41FA5}">
                          <a16:colId xmlns:a16="http://schemas.microsoft.com/office/drawing/2014/main" val="3985189169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1208143618"/>
                        </a:ext>
                      </a:extLst>
                    </a:gridCol>
                    <a:gridCol w="2971800">
                      <a:extLst>
                        <a:ext uri="{9D8B030D-6E8A-4147-A177-3AD203B41FA5}">
                          <a16:colId xmlns:a16="http://schemas.microsoft.com/office/drawing/2014/main" val="37411737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Roots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Homogeneous</a:t>
                          </a:r>
                          <a:r>
                            <a:rPr lang="en-US" baseline="0" dirty="0"/>
                            <a:t> Solution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6785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Distinct real roots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77803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Complex roots </a:t>
                          </a:r>
                        </a:p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𝜔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</m:func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4948571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Repeated real roots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sSup>
                                  <m:sSup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>
                                      <m:sSubPr>
                                        <m:ctrlPr>
                                          <a:rPr lang="en-US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𝑠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493155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88C2FDC1-8C41-4F89-939F-357B1C2909C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0490831"/>
                  </p:ext>
                </p:extLst>
              </p:nvPr>
            </p:nvGraphicFramePr>
            <p:xfrm>
              <a:off x="6248400" y="2362200"/>
              <a:ext cx="5791200" cy="25654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38200">
                      <a:extLst>
                        <a:ext uri="{9D8B030D-6E8A-4147-A177-3AD203B41FA5}">
                          <a16:colId xmlns:a16="http://schemas.microsoft.com/office/drawing/2014/main" val="3985189169"/>
                        </a:ext>
                      </a:extLst>
                    </a:gridCol>
                    <a:gridCol w="1981200">
                      <a:extLst>
                        <a:ext uri="{9D8B030D-6E8A-4147-A177-3AD203B41FA5}">
                          <a16:colId xmlns:a16="http://schemas.microsoft.com/office/drawing/2014/main" val="1208143618"/>
                        </a:ext>
                      </a:extLst>
                    </a:gridCol>
                    <a:gridCol w="2971800">
                      <a:extLst>
                        <a:ext uri="{9D8B030D-6E8A-4147-A177-3AD203B41FA5}">
                          <a16:colId xmlns:a16="http://schemas.microsoft.com/office/drawing/2014/main" val="374117378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Case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Roots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Homogeneous</a:t>
                          </a:r>
                          <a:r>
                            <a:rPr lang="en-US" baseline="0" dirty="0"/>
                            <a:t> Solution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67850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077" t="-62857" r="-151385" b="-2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5483" t="-62857" r="-1027" b="-2580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77803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077" t="-161321" r="-151385" b="-15566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5483" t="-161321" r="-1027" b="-15566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49485718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III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3077" t="-184667" r="-151385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5483" t="-184667" r="-1027" b="-1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6493155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73989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Step 1 </a:t>
                </a:r>
                <a:r>
                  <a:rPr lang="en-US" sz="2400" dirty="0"/>
                  <a:t>– Find the Homogeneous solution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+3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𝑠𝑡</m:t>
                        </m:r>
                      </m:sup>
                    </m:sSup>
                  </m:oMath>
                </a14:m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+2=0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+1)(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+2)=0</m:t>
                    </m:r>
                  </m:oMath>
                </a14:m>
                <a:endParaRPr lang="en-US" sz="2400" dirty="0"/>
              </a:p>
              <a:p>
                <a:pPr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=−1, −2</m:t>
                    </m:r>
                  </m:oMath>
                </a14:m>
                <a:endParaRPr lang="en-US" sz="2400" dirty="0"/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𝐻</m:t>
                          </m:r>
                        </m:sub>
                      </m:sSub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  <a:blipFill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145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Step 2 </a:t>
                </a:r>
                <a:r>
                  <a:rPr lang="en-US" sz="2400" dirty="0"/>
                  <a:t>– Find the Particular solution</a:t>
                </a:r>
              </a:p>
              <a:p>
                <a:pPr marL="0" indent="0" algn="ctr">
                  <a:buNone/>
                </a:pPr>
                <a:r>
                  <a:rPr lang="en-US" sz="2400" dirty="0"/>
                  <a:t>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  <a:sym typeface="Wingdings" panose="05000000000000000000" pitchFamily="2" charset="2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=0</m:t>
                    </m:r>
                  </m:oMath>
                </a14:m>
                <a:r>
                  <a:rPr lang="en-US" sz="2400" i="1" dirty="0">
                    <a:latin typeface="Cambria Math" panose="02040503050406030204" pitchFamily="18" charset="0"/>
                  </a:rPr>
                  <a:t>, 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/>
                  <a:t>Plug into equation: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𝑐</m:t>
                    </m:r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=2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  <a:blipFill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9771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Example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+3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,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Step 3 </a:t>
                </a:r>
                <a:r>
                  <a:rPr lang="en-US" sz="2400" dirty="0"/>
                  <a:t>– Combine homogeneous and particular solution to form complete solution.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𝐻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indent="0" algn="ctr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Step 4 </a:t>
                </a:r>
                <a:r>
                  <a:rPr lang="en-US" sz="2400" dirty="0"/>
                  <a:t>– Apply ICs to the complete solution to find the unknown constants.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>
                        <a:latin typeface="Cambria Math" panose="02040503050406030204" pitchFamily="18" charset="0"/>
                      </a:rPr>
                      <m:t>+2=1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=0 →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−2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sz="2400" dirty="0"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=−2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=−2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sz="240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81200" y="1295400"/>
                <a:ext cx="8229600" cy="5334000"/>
              </a:xfrm>
              <a:blipFill>
                <a:blip r:embed="rId2"/>
                <a:stretch>
                  <a:fillRect l="-1111" r="-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8007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 Problems</a:t>
            </a:r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371600"/>
            <a:ext cx="8143548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2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F5699-09B6-4F54-A7F3-681D8ED9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Solve Transient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0561B-75BF-492D-B7F8-400CB6CC8B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Write a differential equation using KVL and KCL.</a:t>
            </a:r>
          </a:p>
          <a:p>
            <a:pPr>
              <a:buFont typeface="+mj-lt"/>
              <a:buAutoNum type="arabicPeriod"/>
            </a:pPr>
            <a:r>
              <a:rPr lang="en-US" dirty="0"/>
              <a:t>Use the initial state of the circuit to write the initial conditions.</a:t>
            </a:r>
          </a:p>
          <a:p>
            <a:pPr>
              <a:buFont typeface="+mj-lt"/>
              <a:buAutoNum type="arabicPeriod"/>
            </a:pPr>
            <a:r>
              <a:rPr lang="en-US" dirty="0"/>
              <a:t>Solve the differential equations with the initial conditions.</a:t>
            </a:r>
          </a:p>
          <a:p>
            <a:pPr>
              <a:buFont typeface="+mj-lt"/>
              <a:buAutoNum type="arabicPeriod"/>
            </a:pPr>
            <a:r>
              <a:rPr lang="en-US" dirty="0"/>
              <a:t>Use the solution to find other related quantities: voltage, current, energy, power.</a:t>
            </a:r>
          </a:p>
        </p:txBody>
      </p:sp>
    </p:spTree>
    <p:extLst>
      <p:ext uri="{BB962C8B-B14F-4D97-AF65-F5344CB8AC3E}">
        <p14:creationId xmlns:p14="http://schemas.microsoft.com/office/powerpoint/2010/main" val="624521690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4">
      <a:dk1>
        <a:sysClr val="windowText" lastClr="000000"/>
      </a:dk1>
      <a:lt1>
        <a:sysClr val="window" lastClr="FFFFFF"/>
      </a:lt1>
      <a:dk2>
        <a:srgbClr val="5000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D319F705-7D6B-42A9-8290-E44552063D9C}" vid="{A0E7E341-871B-4BE6-A09B-E0E6CBF588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72</TotalTime>
  <Words>975</Words>
  <Application>Microsoft Office PowerPoint</Application>
  <PresentationFormat>Widescreen</PresentationFormat>
  <Paragraphs>161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Cambria Math</vt:lpstr>
      <vt:lpstr>Helvetica</vt:lpstr>
      <vt:lpstr>Minion Pro</vt:lpstr>
      <vt:lpstr>Times New Roman</vt:lpstr>
      <vt:lpstr>Wingdings</vt:lpstr>
      <vt:lpstr>Capsules</vt:lpstr>
      <vt:lpstr>ECEN 214, Spring 2022 Electrical Circuit Theory</vt:lpstr>
      <vt:lpstr>Capacitors and Inductors</vt:lpstr>
      <vt:lpstr>Solving First-Order Differential Equations in this Class</vt:lpstr>
      <vt:lpstr>Solving Second-Order Differential Equations</vt:lpstr>
      <vt:lpstr>Example 1</vt:lpstr>
      <vt:lpstr>Example 1</vt:lpstr>
      <vt:lpstr>Example 1</vt:lpstr>
      <vt:lpstr>Practice Problems</vt:lpstr>
      <vt:lpstr>How to Solve Transient Problems</vt:lpstr>
      <vt:lpstr>Example 3</vt:lpstr>
      <vt:lpstr>Example 3, Continued</vt:lpstr>
      <vt:lpstr>Example 4</vt:lpstr>
      <vt:lpstr>Example 4, Continued</vt:lpstr>
      <vt:lpstr>Assignments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615, Fall 2021 Methods of Electric Power System Analysis</dc:title>
  <dc:creator>Birchfield, Adam Barlow</dc:creator>
  <cp:lastModifiedBy>Birchfield, Adam Barlow</cp:lastModifiedBy>
  <cp:revision>135</cp:revision>
  <cp:lastPrinted>2011-08-22T16:49:24Z</cp:lastPrinted>
  <dcterms:created xsi:type="dcterms:W3CDTF">2021-11-08T20:57:05Z</dcterms:created>
  <dcterms:modified xsi:type="dcterms:W3CDTF">2022-03-02T16:48:13Z</dcterms:modified>
</cp:coreProperties>
</file>