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356" r:id="rId2"/>
    <p:sldId id="366" r:id="rId3"/>
    <p:sldId id="370" r:id="rId4"/>
    <p:sldId id="376" r:id="rId5"/>
    <p:sldId id="267" r:id="rId6"/>
    <p:sldId id="272" r:id="rId7"/>
    <p:sldId id="268" r:id="rId8"/>
    <p:sldId id="386" r:id="rId9"/>
    <p:sldId id="270" r:id="rId10"/>
    <p:sldId id="377" r:id="rId11"/>
    <p:sldId id="381" r:id="rId12"/>
    <p:sldId id="382" r:id="rId13"/>
    <p:sldId id="378" r:id="rId14"/>
    <p:sldId id="380" r:id="rId15"/>
    <p:sldId id="383" r:id="rId16"/>
    <p:sldId id="384" r:id="rId17"/>
    <p:sldId id="385" r:id="rId18"/>
    <p:sldId id="359" r:id="rId19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642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13:04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32550 1581 240 0,'0'0'133'0,"0"0"0"0,0 0-10 15,0 0-23-15,0 0 38 0,0 0 21 16,0 0 28-16,0 0-16 0,0 0-32 0,0 0 4 16,0 0-10-16,0 0 0 0,0 0-15 15,0 0-11-15,0 0-12 0,0 0 7 16,8-34-20-16,-8 34-7 0,0 0-11 0,3-9-29 15,-3 9 27-15,0 0-26 0,0 0 7 0,2-12-15 16,-2 12 18-16,0 0-28 0,-5-10 18 16,5 10-15-16,-7-7-1 0,7 7-20 0,-7-7 18 15,7 7-15-15,-10-5 2 0,10 5 0 16,0 0 18-16,-12-3-18 0,12 3 5 0,0 0 3 16,-17-2 13-16,17 2-32 0,0 0 27 0,-13 2-26 15,13-2 15-15,0 0-2 0,0 0-6 16,0 0-14-16,0 0 22 0,0 0 0 15,0 0-18-15,0 0 13 0,0 0 3 0,0 0 5 16,0 0 2-16,0 0-20 0,0 0 26 16,0 0-1-16,0 0 1 0,0 0-14 0,0 0 9 15,28-21 4-15,-24 17 11 0,-4 4-11 0,9-13 19 16,-6 8-19-16,-3 5-2 0,7-13 5 16,-7 13-10-16,1-11 5 0,-1 11-16 0,0-13 4 15,0 13 14-15,-6-9-2 0,6 9 2 16,-8-11-20-16,2 6 13 0,6 5-8 0,-11-5 23 15,11 5-38-15,-14-2 18 0,14 2-16 0,-14 2-2 16,14-2 15-16,-14 5 10 0,14-5-20 16,-13 14 16-16,9-7-11 0,-2 0-23 15,6-7 10-15,-7 18 18 0,7-9-18 0,0-9 21 16,0 16-11-16,0-16 11 0,5 12-13 16,-5-12 28-16,8 10-10 0,-8-10-13 0,10 6 0 15,-10-6 10-15,0 0-15 16,16-2-13-16,-16 2-23 0,0 0-13 0,13-8-43 0,-13 8-67 15,7-11-51-15,-7 11-46 0,3-8 28 0,-3 8-297 16,0 0 31-16,0-13-5 0,0 13 46 16,0 0 91-16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29:17.7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15840 10079 317 0,'8'-6'184'0,"-8"6"-46"0,0 0 21 0,0 0 2 16,0 0 6-16,0 0-57 0,10-6 8 15,-10 6-3-15,0 0 3 0,0 0-34 0,0 0 36 16,0 0-33-16,0 0 13 0,0 0-5 0,10-3-11 16,-10 3-2-16,0 0-15 0,0 0-8 15,0 0 7-15,0 0-33 0,0 0 42 0,0 0 2 16,2 22-24-16,-2-22 1 0,0 0-3 0,-2 20 11 16,2-20-1-16,-2 16-23 15,0-7 1-15,-2 3 2 0,1-1-8 0,0 2-12 16,0-1 7-16,0 1-8 0,-2 1 3 0,1-2-10 15,1 1 0-15,0-1-8 0,0 1 26 16,-1-2-8-16,1 3 13 0,0-2-26 0,0 0 10 16,-2 1-12-16,1-1-3 0,4 4-8 0,-3-4 16 15,0 4 8-15,-1-1-11 16,1 0-20-16,0 1 5 0,0-1 15 0,0 0 8 0,-1 2-16 16,0-3-4-16,1 2 2 0,-1 0 7 0,1 0-4 15,-1 1-8-15,-1-3 0 0,2 1 12 16,-2 2 1-16,2-2-13 0,-2 0-3 15,5-3 24-15,-2 1-19 0,-1-2 3 0,2 3-10 0,-2-2 15 16,2 1-15-16,-2 0 10 0,3-1 5 16,-2 0-5-16,-1 1 23 0,2-2-33 15,-3 1 10-15,3 1 0 0,-1 0 5 0,-1-2 8 16,0 1-24-16,1-2 29 0,0 2-41 16,1-2 26-16,-2 3-11 0,3-13 24 0,-3 16-19 15,3-7 18-15,0-9-17 0,-1 15 9 16,1-15-19-16,0 13 22 0,0-13 18 0,-2 13-2 15,2-13-24-15,0 0 37 0,0 17-52 0,0-17 10 16,0 0 1-16,2 11 17 0,-2-11-10 16,0 0-20-16,1 14 15 0,-1-14 7 0,0 0-9 15,3 12 7-15,-3-12 3 0,0 0-8 16,3 14 2-16,-3-14 24 0,0 0-13 16,1 10 17-16,-1-10-12 0,0 0 23 0,9 7 3 15,-9-7 10-15,0 0-6 0,14 3-15 0,-14-3-4 16,10 4 17-16,-10-4-13 0,0 0 13 15,19 3-13-15,-19-3 6 0,12 3-9 0,-12-3-12 16,14 2 3-16,-14-2 4 0,13 6 11 0,-13-6-28 16,14 6 12-16,-6-2 16 0,-8-4-13 15,14 5 5-15,-5 1 18 0,2-3-7 0,-1 1 12 16,0 0 21-16,3 0-26 0,-13-4 15 0,22 6-20 16,-10-4-8-16,-1 1 6 15,2-1-1-15,-1 1 3 0,1 0 16 0,-2 0-29 16,2 1-5-16,0-1-5 0,0 0 12 0,-1 1-12 15,1-2 5-15,-2 2 11 0,3-3-34 16,-2 2 18-16,2-1-3 0,-1 0-7 0,1 0 17 16,-14-2-12-16,24 1-3 0,-10 0 3 0,0-2 7 15,1 2-2-15,0-1-2 16,0-1-24-16,-1 2 13 0,2-2 13 0,-2 1-8 0,1 0-5 16,0 0 6-16,0 0 2 0,1 1 4 0,1-1-40 15,-2 0 39-15,1 2-9 16,0-1-17-16,0 0 3 0,0 0 7 0,2 1 0 0,-1-1-6 15,0 0 19-15,3 0-8 0,-2-1-10 0,1 2 31 16,-1-2-29-16,1 0-2 16,0 0 10-16,1 0 3 0,0-2 7 0,-2 2-20 15,-1 0-3-15,1-1 3 0,0 0 8 0,-2 1 5 16,2 0-3-16,-2 0-13 0,0-1 16 16,2 1-11-16,-2-2 6 0,1 2-1 0,-1 0-2 15,0 2 10-15,1-1-4 0,-1 0-9 16,-1 0-2-16,1 2 15 0,4 0 34 0,-3-1-55 15,1 2 4-15,-1-2 4 0,2 2 1 0,-1-1 45 16,-3 0-53-16,4 1 10 0,-2-1 38 16,0 0-50-16,0 0-6 0,0-2 20 0,-3 1-7 15,0 2 10-15,-1-1-13 0,2-2-2 16,-2 1 3-16,1 0 9 0,0 1 16 16,0-2-21-16,0 1 16 0,-1 1-18 0,1-1 5 15,-1-1-8-15,1 0-7 0,0 1 41 0,2-1-16 16,-3 0-10-16,2 1 5 0,-15-2-23 15,28 0 21-15,-15 1 10 0,1-1-13 0,2 2 7 16,-3-1-9-16,2 2 4 0,-15-3 14 0,28 0-24 16,-13 1 5-16,-2 1 42 0,2-1-44 15,0 0 12-15,-1 0-14 0,2 1 12 0,0 0 13 16,-1 0-26-16,-1 1-5 0,6-1 11 16,-3 1 2-16,1 1 15 0,-1-1-18 15,2-1-12-15,-1 1 12 0,0-1-4 0,1 1 9 16,-1 0 1-16,2 1-1 0,-2-2 19 0,2 2-8 15,0-1-11-15,-1-1 14 0,0 1 4 16,1-1-4-16,0 0-11 0,-2 0-5 0,3 0 10 16,-1-1-2-16,1 2 17 0,0-2-27 0,1 0-1 15,-1 1 0-15,1-1 6 0,1 1 20 16,-3-1-31-16,1 0 8 0,0 0-7 0,-1-1 7 16,1 2 7-16,0-1-2 0,-4-1-7 0,0 1-1 15,-1-1 1-15,2 1 12 0,-2-2-15 16,1 1-8-16,-1 0 31 0,2 0-21 0,-2-1 11 15,0 1 0-15,1-1-13 0,-1-1 20 16,1 2-17-16,0-1-9 0,0 1 9 16,0 0 7-16,-1 1 5 0,0 1-12 0,2-2 4 15,2 1-17-15,-4 0 15 0,5 1 36 16,-2-1-44-16,-1 1 16 0,1-1-16 0,-3 0-10 16,1 1 33-16,-1-2-17 0,0 0-16 0,0 0 15 15,0 0 11-15,1 0 2 0,0-2-12 16,-3 2 2-16,3-2-3 0,-2 0 3 0,4 0 3 15,0 1-6-15,-2-1 11 0,-1-1-8 16,0 1-16-16,2 0 14 0,-1-1-8 0,3 1 7 16,1-1 0-16,-3 2 3 0,2 0 34 15,0 0-34-15,-3-2-18 0,1 3 15 0,1-1 3 16,-3 0 8-16,2 1 0 0,0-1-11 16,0 2-7-16,-1-2 10 0,1 2 5 0,-2-1-15 15,5 0 2-15,-4 0 5 0,4 0-4 0,1 1 30 16,-1-1-26-16,-1 0-2 0,2 1 5 15,-1-1-5-15,2 0 15 0,0 0-7 0,-1-1-3 16,2 1-5-16,-1 0 10 0,2 0 13 16,-1 1-16-16,0-1-2 0,-1 1 11 0,3 1-17 15,-3-1-4-15,0 0 20 0,-2 0-4 0,2 1-9 16,-1-1 21-16,1 0-23 0,-2 0-16 16,2 1 9-16,-2-1 19 0,1 1-9 0,-3-2-9 15,2 1-1-15,-4-1 19 0,5 1-9 16,-6-1 38-16,1 0-42 0,0 0 9 15,0 0-21-15,2 1 51 0,-2-2-33 0,0 1-15 16,-2 0-8-16,4 0 23 0,-3-1-5 0,2 1 7 16,-2-1-9-16,2 1-4 0,1-2 14 15,-2 1 5-15,3-1-11 0,1 1-12 0,-5 0 10 16,3 0-3-16,-1-1 34 0,3 2-21 0,-2-1-18 16,1 0 8-16,2 0 2 0,-1-1 21 15,-1 2-18-15,1-2 5 0,1 0-5 0,-1-2 0 16,1 0 11-16,0 0-24 0,4 1 13 0,-6-1 0 15,2 0-5-15,-1 2 20 16,0 1-28-16,1-1 13 0,-1 1 0 0,0 1 5 16,-1 1-15-16,3-1-5 0,-2 2 10 0,-1 0 15 15,1-1-13-15,0 1 6 0,-1 0-11 16,1 0 3-16,0 0 15 0,-2-2-23 0,2 1 8 16,0-2-5-16,-1-1 10 0,1 1 15 15,-1 0-25-15,0-2 3 0,-1 2 9 0,-1-1 1 16,0-1 7-16,1 1 0 0,-4-1-18 0,0 0 3 15,-1 2-15-15,2 0 40 0,-2-2-12 16,3 1-5-16,-4 1-1 0,3-2-10 0,-1 2 16 16,1-1-3-16,-1 0-2 0,2 0-1 0,-2-1-12 15,2 2 49-15,0-2-45 16,2 0 6-16,-4 2-10 0,2-1 5 0,-1 1 28 16,1 0-33-16,-3-1 0 0,1 0 10 0,1 1-6 15,-1 0 35-15,-2 1-45 0,3-1 11 16,-16 1-13-16,25-2 31 0,-15 1-10 0,3 1-9 15,-13 0-14-15,21-1 30 0,-21 1-17 0,18-1 9 16,-18 1-15-16,17-2 6 0,-17 2 2 16,19-1 5-16,-19 1 5 0,15-2-13 0,-15 2-5 15,17-3 3-15,-8 0-3 0,-9 3 16 16,18-7-6-16,-11 3-15 0,-7 4 0 0,13-5 6 16,-13 5 12-16,15-6-8 0,-9 3 5 0,-6 3 8 15,13-6-2-15,-13 6 7 16,11-3-25-16,-11 3 15 0,10-7-10 0,-10 7-6 15,11-5 32-15,-11 5-29 0,10-8-20 0,-10 8 12 16,12-8-2-16,-8 4 33 0,-4 4-46 16,11-14 11-16,-5 7 7 0,-1-3-5 0,0 1 20 15,-1 0-12-15,1-1-21 0,-2-1 8 0,1 0 10 16,-1-2 26-16,0 1-31 0,-1 1 0 16,0-2 5-16,0 1 23 0,-1 0-10 0,1 0-3 15,-2-2 8-15,0 2-23 0,1-2 10 0,1 0 18 16,-2-1-17-16,1-3 19 0,1 1-17 15,0-2 2-15,-2-1-7 0,0-1 30 16,1 1-17-16,-1 0 12 0,3-1-23 0,-1 1 16 16,-1 0-19-16,1 0 6 0,-1 0 5 15,0 1 10-15,2 0 18 0,-1-1-25 0,1-2-19 16,-2 2 13-16,2-4 1 0,-2 4 17 16,5-3-38-16,-4 0 10 0,0-1 0 0,1 0 3 15,0 0 2-15,-1 1 10 0,0-2-4 0,1 0 4 16,0 1-15-16,-2 0 23 0,2-1-2 15,-2 1-16-15,1 3-7 0,2 1 20 0,-3-1-6 16,1 3 9-16,0-3-26 0,0 3 26 0,1-1-3 16,-2 3 15-16,1 2-13 0,-1 0 9 15,0 2-19-15,1-1 11 0,-1 3-19 0,1-1 14 16,-2 11-19-16,1-18 6 0,-1 18-11 16,0-14 11-16,0 14-6 0,-1-13 1 15,1 13 5-15,-3-12-11 0,3 12 5 0,-4-9 9 16,4 9-9-16,-6-10 16 0,6 10-26 0,-7-9 42 15,1 4-32-15,6 5-2 0,-8-9 15 16,8 9-4-16,-12-11 4 0,7 6-18 0,-4-2 6 16,1 3 12-16,2-3-25 0,6 7 46 15,-17-10-18-15,7 4 2 0,-1 3-10 0,0-4-7 16,1 2 15-16,-4 0 10 0,2 1-21 16,-3-2 11-16,-2 0-10 0,0 1 25 15,3 0-25-15,-4-2 15 0,2 0-16 0,-2 1 22 16,-1 1 4-16,1-2-13 0,-2-1 1 0,1 0-3 15,1 2 10-15,1 0 36 0,-1 0-44 16,1 2 6-16,-2-1-24 0,3 0 19 0,-3 1-1 16,1 1 6-16,1 0-19 0,0 2 21 0,-2-2-23 15,2 2 29-15,1 0-32 0,-1 1 34 16,-2 0-23-16,2-2 2 0,-1 4-2 0,1-2 10 16,-4 0 10-16,4 0-5 0,-3 1-2 15,2-1 10-15,0 0-13 0,2 0 0 0,-3 1-13 16,2-1 15-16,-2 1 3 0,-1-1-15 15,-3 2 20-15,3-1-25 0,0 1 2 16,1 1 31-16,-2-2-28 0,2 3 30 0,1-2-20 16,0-1 11-16,0 2-16 0,0-2 35 0,1 2-32 15,0-2-1-15,-1 2 13 0,1-3-15 16,-1 0-8-16,0 0 1 0,-1 0 14 0,-1 2 16 16,-1-4-18-16,0 2 5 0,1 0-23 0,-3 0 29 15,1 0 22-15,-1 0-15 0,3-2-16 16,-3 4 1-16,2-2-1 0,1 0 1 0,-1 3-3 15,0-2 0-15,1 1-10 0,2-1 7 0,-3 1 11 16,5-1-6-16,-1-1-7 0,0 2 13 16,2-1-3-16,-1 0-2 0,1 2-14 0,0 0 24 15,0-2-18-15,2 0 15 0,-2 0-10 16,2 1-2-16,-4-1 17 0,3 0 3 16,1-1-18-16,-2 1 15 0,0 0-17 0,0-1 7 15,1 0 0-15,-3 0-15 0,1 0 5 16,-1 0 10-16,0 3 20 0,2-3-14 0,-5 2-6 15,1-1-10-15,3 0-6 0,-3 2 24 0,-1-1-13 16,1-1 3-16,0 0 2 0,0 1-15 16,-3-1-1-16,2 0 19 0,-1 0-5 0,0-1 2 15,1-1-15-15,-2 1 10 0,1 0 0 16,1-1 28-16,-4 0-26 0,3-1-7 16,-2 0 8-16,2 2 10 0,-2-2-3 0,2 4 3 15,-1-4-11-15,1 4-7 0,-1-1 2 0,-1 0 9 16,2 3-9-16,0-1 6 0,-2 0-11 15,2 0 3-15,0 1 10 0,-2-1-3 0,2 1 9 16,0 0-22-16,-2 0-4 0,1-1 33 16,0 0-26-16,-3 1 19 0,2-1-24 15,2-2 15-15,0 1-2 0,0-1-10 0,-2 2 20 0,3-2-5 16,-1-1-5-16,-1 0 11 0,1-1-16 16,-1 1 2-16,-1-2 6 0,1 1-3 0,0 1 0 15,0-1 17-15,-2-1-17 0,-1 2-10 0,0 0 23 16,-3-1-13-16,1 1 0 0,0 0 26 15,2-2-31-15,-3 1 12 0,0 0-2 0,-1-2-2 16,1 0-11-16,2 0 1 0,0-1 17 16,-3-3 0-16,3 2 10 0,-3-3-4 15,1 3-24-15,0-3 16 0,1 2-8 0,0-1 13 16,1 2-16-16,0-2 13 0,-3 3-15 16,3-1 18-16,-1 1-8 0,3 2 13 0,1 1 3 15,0 0-4-15,0 0-9 0,0-1 10 0,2 4-8 16,-2-2 21-16,1 0-39 0,1-2 19 15,0 4-6-15,3-4 5 0,0 2 18 0,-1-2-10 16,4 2-23-16,-2-2 18 0,-1 1-11 0,2-2 34 16,-2 0-31-16,3-1 8 0,-1 2-5 15,0-1 35-15,-1 1-48 0,3-1 18 16,-3 1 18-16,0 0-21 0,-2 1-15 0,0 0 5 16,3 0 2-16,-1 0 11 0,0 2-18 15,2-2 0-15,-2 1 12 0,-2 1-4 0,2-1 2 16,0 1-2-16,2 0-11 0,-2 0 8 15,3 1-3-15,-3-1 11 0,0 2-5 0,-2-2 12 16,3 0-15-16,-2 2 13 0,2-2-13 0,-2 1 8 16,0 1 25-16,2 0-33 0,-2-1-18 15,3 0 31-15,-2 2-24 0,0-1 4 16,0 0 17-16,-1 1 5 0,2-2-22 0,-1 3 2 16,3-4 20-16,-2 2-18 0,3 0 3 0,0-2 26 15,1 2-31-15,-1-2-3 0,13-1 3 16,-24 4 5-16,12-3 13 0,-1 0 5 15,1 0-28-15,-3 0 10 0,2 1-6 0,-1-1 1 16,0 1 26-16,-1-1-14 0,0 0-17 0,-1 1 5 16,0-2-8-16,-5 0 31 0,5 0-25 15,-2 1-6-15,1 1 5 0,1-1 6 0,-3 0 9 16,0 1-12-16,1-1-8 0,2 0 21 0,1 2-18 16,0-2 15-16,0 1-10 0,1 1 25 15,-2 0-25-15,3-1 8 0,-1 1-8 0,0 1 7 16,2 0 8-16,-3 1-17 0,1 2-1 15,0-2 8-15,3 1-3 0,0 0 6 16,-1-1 0-16,-2 2-9 0,3-2-4 0,-2 2 10 16,-2 0 8-16,2-1-13 0,-3-2 35 15,2 2-50-15,-1 0 12 0,-1 0 3 0,2-2 5 16,0 2 0-16,0-1 0 0,2-1 31 0,-2 2-36 16,3-2-3-16,-3 3 18 0,1-2-20 15,2 0 38-15,-1-1-30 0,0 0-9 0,-1 0-1 16,2 0 12-16,-1 0 23 0,1-1-34 0,-3 2 34 15,2-3-25-15,0 0-6 0,-1 1 13 16,0-1-15-16,1 0 2 0,-1-1 11 0,-1 0-8 16,14-1-8-16,-28 1 5 0,15 1 29 15,0-1-21-15,-2 0 5 0,0-1-18 16,0 1 23-16,1 2-7 0,0-3 12 0,-1 3-20 16,1-1-2-16,0 0-1 0,-1-1 8 15,0 2 2-15,0 0 11 0,4-1-20 0,-5-1-1 16,3 2-2-16,2-2 7 0,-2 1 13 15,2 1-12-15,0 0-3 0,11-3 10 0,-22 3-18 16,10 0 13-16,3 1 8 0,-2-1-1 0,0 2-14 16,-1-1 7-16,1 1-3 0,-1 1 13 0,-1 1 3 15,-1 0-13-15,1-1 39 0,1 2-47 16,0-3-10-16,3 0 38 0,1 0-35 16,-3 0 10-16,3-1-31 0,8-4-13 0,-12 6-12 15,12-6 17-15,-11 5-17 0,11-5-34 16,0 0-92-16,0 0-92 0,0 0-110 0,0 0-363 15,0 0 45-15,0 0 67 0,28-20 88 16,-9 12 47-16,4 2 70 0</inkml:trace>
  <inkml:trace contextRef="#ctx0" brushRef="#br0" timeOffset="4504.64">23573 7796 765 0,'10'-4'246'0,"-10"4"-31"0,0 0-21 16,0 0-33-16,0 0-15 0,0 0 5 15,0 0-46-15,0 0 16 0,0 0-40 0,0 0 4 16,0 0-24-16,0 0-9 0,4-9-9 0,-4 9 8 15,0 0-5-15,0 0 26 0,0 0-26 16,0 0 0-16,0 0-13 0,0 0 21 0,0 0-13 16,0 0 8-16,0 0-3 0,0 0-13 15,0 0-15-15,0 0 18 0,0 0-13 16,0 0 0-16,0 0-5 0,0 0 18 0,0 0-8 16,0 0 8-16,0 0-29 0,0 0 27 0,0 0-24 15,0 0 21-15,0 0-21 0,0 0 5 16,0 0-25-16,0 0 25 0,0 0-10 0,0 0 8 15,0 0-5-15,0 0 2 0,0 0-10 0,0 0 18 16,0 0-15-16,0 0 4 0,0 0-14 16,0 0 27-16,0 0-30 0,0 0-5 0,0 0 2 15,0 0 36-15,0 0-21 0,0 0-2 16,0 0-2-16,0 0 15 0,0 0-34 16,0 0 24-16,0 0-11 0,0 0 0 0,0 0 8 0,0 0-5 15,0 0 8-15,0 0 7 16,0 0-15-16,0 0 7 0,0 0-14 0,0 0 17 15,0 0-5-15,0 0 7 0,0 0-22 0,0 0 2 16,0 0 13-16,0 0 8 0,0 0-6 16,0 0-2-16,0 0-2 0,0 0 2 0,0 0 0 15,0 0 0-15,0 0-10 0,0 0 15 0,0 0-21 16,0 0 34-16,0 0-23 0,0 0 3 16,0 0-14-16,0 0 21 0,0 0 3 0,0 0 10 15,0 0-10-15,0 0-16 0,0 0 13 0,0 0 3 16,0 0-16-16,0 0 31 15,0 0-10-15,0 0-23 0,0 0 20 0,0 0-2 0,0 0 15 16,0 0-5-16,0 0-13 0,0 0 10 16,0 0-25-16,0 0 10 0,0 0 8 15,0 0-3-15,0 0 5 0,0 0-23 0,0 0 16 16,-21-4 7-16,21 4-20 0,0 0 25 16,0 0-15-16,0 0 10 0,-11-4-28 0,11 4 11 15,0 0 14-15,0 0 11 0,-13-1-10 0,13 1-8 16,0 0 0-16,-15-3 33 0,15 3-33 15,-16 3 13-15,16-3 5 0,-20 0 0 0,9 3 13 16,11-3 2-16,-20 2-15 0,8 1-5 0,12-3 7 16,-19 1 21-16,8 2-28 15,11-3 30-15,-16 3-7 0,16-3 23 0,-14 4 26 16,14-4-14-16,-10 2 9 0,10-2-4 0,0 0-14 16,-8 8 48-16,8-8-51 0,0 0 10 15,0 0-26-15,0 0 6 0,21 17 20 0,-11-12-20 16,3 1-16-16,2-1 0 0,1 1-23 0,0 3 29 15,2 3-26-15,-2 0 20 0,0 1-7 16,1 1-1-16,-6 2 8 0,2 0-4 0,-3 1 1 16,-4 1 11-16,-2-2-10 0,1 3 5 15,-6-2-34-15,1-2 16 0,-4 1 0 0,0-1 23 16,-4 0-15-16,0-1-6 0,-5-1-25 0,1 2 10 16,-5-4-2-16,2-2 10 0,-1 0-31 15,0-3 13-15,-2 0-62 0,0-2-20 0,3-2-46 16,1 1-39-16,-2-6-94 0,2 1-113 15,5-3 16-15,-1-1-379 0,4-3 63 16,3 0 67-16,3 9 88 0,6-23 25 0,2 9 89 16</inkml:trace>
  <inkml:trace contextRef="#ctx0" brushRef="#br0" timeOffset="4750.76">24020 7819 1576 0,'21'2'461'16,"-4"1"-57"-16,1-3-35 0,-2 0-36 16,2 0-39-16,-3 0-40 0,3 0-78 0,-2 0-17 15,0 0-80-15,3 0-33 0,-5 0-97 0,3 0-87 16,-3 0-92-16,3 2-170 0,-4-2-293 15,-13 0 32-15,24 2 95 0,-13-2 52 16,-11 0 30-16,15 3 72 0</inkml:trace>
  <inkml:trace contextRef="#ctx0" brushRef="#br0" timeOffset="5004.6">24010 8085 1233 0,'6'14'384'0,"-6"-14"-23"0,10 5 5 16,-10-5-18-16,16 7-30 0,-7-5-29 0,-9-2-23 16,25 2-12-16,-12 0-39 0,1-2 12 15,-14 0-45-15,30 0-18 0,-16-2-21 0,1 2-17 16,0 0-16-16,-2 0-21 0,2-1-37 0,-15 1 6 16,23-1-45-16,-13-2-23 15,-10 3-31-15,21-2-31 0,-13 0-27 0,-8 2-52 16,18-2-34-16,-18 2-61 0,13-3-76 0,-13 3-54 15,15 0-180-15,-15 0-107 0,0 0 44 16,19 0 53-16,-19 0 44 0,16 3 51 0</inkml:trace>
  <inkml:trace contextRef="#ctx0" brushRef="#br0" timeOffset="6072.21">24918 7407 563 0,'0'0'245'0,"0"0"-30"0,0 0-18 16,0 0-30-16,0 0 2 0,0 0-26 0,0 0 6 15,0 0-14-15,0 0-9 0,16-15 14 16,-16 15 45-16,0 0-32 0,0 0 14 0,0 0-29 16,0 0 23-16,0 0 16 0,0 0-29 15,0 0-20-15,0 0-5 0,0 0-13 0,0 0 26 16,0 0-18-16,0 0-19 0,0 0-4 15,0 0 15-15,0 0-7 0,0 0 7 0,0 0-28 16,0 0 23-16,0 0-36 0,0 0 13 0,0 0-6 16,19 3 1-16,-19-3-8 0,0 0 3 15,19-1-13-15,-19 1 7 0,15 0-32 0,-15 0 14 16,19 0 1-16,-19 0-16 0,24 0-7 0,-12 0-11 16,0-2 11-16,-12 2-19 15,26 0 16-15,-12 0-10 0,2-1-3 0,-1 2-2 0,2-2-21 16,-1 2 24-16,-1-1-22 0,-15 0 4 15,27 0-16-15,-10 0 12 0,-6 0 1 16,-11 0-8-16,27 2-18 0,-14-4-2 0,3 4-36 16,-3-1-26-16,-13-1-49 0,25 2-58 15,-13 0-103-15,-1 1-109 0,-11-3-347 0,22 1 47 16,-11-1 94-16,-11 0 44 0,26-3 64 0,-13 2 67 16,0-2-8-16</inkml:trace>
  <inkml:trace contextRef="#ctx0" brushRef="#br0" timeOffset="6695.39">25632 7109 1159 0,'0'0'366'0,"0"0"-20"15,0 0-11-15,-4-8 28 0,4 8-22 0,0 0-11 16,0 0-5-16,0 0-41 0,0 0 31 16,0 0-51-16,16-8-6 0,-16 8-43 15,13-4 3-15,-2 1-24 0,-11 3-25 0,24-3-25 16,-7-2-24-16,0 2 13 0,1-1-11 15,3 1-20-15,-5 2-21 0,-1-2-12 0,-2 0 0 16,2 2-43-16,-15 1-14 0,17-3-27 0,-17 3-29 16,0 0 11-16,16 4 5 0,-16-4 28 15,0 0-18-15,0 0 21 0,0 0-8 16,0 0-16-16,0 0-5 0,-12 24 14 0,12-24 42 16,-6 10-30-16,6-10 54 0,-6 12-31 15,6-12 13-15,-3 14-8 0,3-14 8 0,0 15-8 0,0-15-18 16,3 18 26-16,-1-9 0 15,-2-9 8-15,4 16-3 0,0-7-39 0,-4-9 11 16,7 13 2-16,-2-6 29 0,-5-7-31 0,9 16-21 16,-3-11 5-16,-6-5-9 0,9 16 19 15,-4-9-14-15,2 2 22 0,-1-2-18 0,1 1-4 16,-3 1 19-16,-4-9-19 0,10 18 27 16,-6-11-30-16,-1 3 15 0,1-2 5 0,-4-8-35 15,0 20 22-15,-4-10-25 0,1 2 25 0,-1 0 3 16,-6 0 29-16,2 0 1 15,-3-1-37-15,-1-1-11 0,-1-1 13 0,-1 0 2 0,1-2-28 16,-3 2-25-16,3-3-8 0,-1 1-18 16,1-4-25-16,4-1-34 0,-3 2-20 15,12-4 4-15,-17 3-63 0,17-3-59 0,0 0-69 16,-15-8-18-16,15 8-141 0,-2-12-304 16,2 12 79-16,2-17 54 0,-2 17 84 0,12-21 56 15,-3 10 52-15</inkml:trace>
  <inkml:trace contextRef="#ctx0" brushRef="#br0" timeOffset="7191.24">26753 6886 977 0,'5'-7'389'0,"-5"7"-43"0,0 0-3 16,0 0-23-16,0 0-5 0,-9 41-18 0,4-25 12 15,0 1-19-15,1 0 4 0,-2-1-20 16,3 4-31-16,-1-1-18 0,0-1-43 16,0 0-21-16,0-1-22 0,2 0-6 0,0-1-41 15,0-2-120-15,2 0-118 0,-3 4-261 0,3-8-438 16,0-10 64-16,7 12 80 0,-7-12 94 16,16 1 8-16,-16-1 62 0,18-9 71 0</inkml:trace>
  <inkml:trace contextRef="#ctx0" brushRef="#br0" timeOffset="7358.94">26794 6920 1069 0,'0'0'428'0,"0"21"-44"0,0-21-36 16,-7 13-15-16,3-5-72 0,-6 0-31 0,1-2-38 16,-2 1-54-16,-7-1-35 0,1-3-55 15,-2 1-65-15,-3-2-63 0,2-1-89 0,-1-1-97 16,-1 0-320-16,4-3-77 0,0 2 97 15,2-1 26-15,3 0 97 0</inkml:trace>
  <inkml:trace contextRef="#ctx0" brushRef="#br0" timeOffset="7707.36">26274 7333 1566 0,'0'0'512'0,"9"7"-23"0,-9-7-36 16,0 0-8-16,16 3-30 0,-16-3-8 0,13 0-31 15,-13 0-5-15,19 2-53 0,-19-2-39 16,27-2-18-16,-12 1-38 0,1 0-8 15,2 1-13-15,4-2-33 0,1-1-21 0,0 3-56 16,1-1 3-16,7-1-59 0,1-2-5 16,2 2-60-16,4-1-29 0,-4 0-32 0,-1 0-12 15,-3 3 33-15,1-1-106 0,-4-2-60 0,0-1-164 16,3 1-175-16,-9-1-347 0,4-3 76 16,4 2 85-16,0-3 79 0,-1 3 49 0,3-5 61 15,1 0 56-15,1 2 85 0</inkml:trace>
  <inkml:trace contextRef="#ctx0" brushRef="#br0" timeOffset="8443.62">27301 7413 885 0,'3'8'361'0,"-1"0"15"0,-2-8-25 16,4 12-31-16,-4-12-18 0,0 0-46 15,0 0 0-15,0 0-33 0,0 0-34 0,0 0 3 16,18-23-15-16,-11 8-19 0,-2-5-14 0,1-1-29 15,1-5 0-15,-3 0-20 0,-2-1 2 16,4-9-15-16,-5 0 13 0,0-1-24 16,-1-3 1-16,-1-15-23 0,-1 4 12 0,-3 0 11 15,1 9-39-15,0 4 18 0,1 3-30 16,-1 3 2-16,0-1 10 0,2 7-15 0,-3 4 8 16,2 1 2-16,0 4-16 0,2-1-4 15,-2 3-5-15,1 3 4 0,0-1 24 0,2 3-3 16,-4 1-5-16,4 9 26 0,-2-16 38 0,2 16 20 15,0-14 27-15,0 14 19 0,-3-9-7 16,3 9 20-16,0 0 9 0,7-12-32 0,-7 12-23 16,11-7 26-16,1 4 0 0,1 1-31 15,7-1-25-15,7 0-19 0,5 0 14 16,24-3 2-16,9-4-10 0,4 0-29 0,19-3-17 16,7-6 18-16,5 0-19 0,10-1 14 15,5-3 2-15,5 1-31 0,-2 2 3 0,-1 5-43 16,-8 3 27-16,-2 7-4 0,-8 5-32 0,-17 0 9 15,-7 5-49-15,-7 5-29 0,-6-2-20 16,-6 1-25-16,-13 2-24 0,-8-4-20 16,-2 2-2-16,-8-1-42 0,-4 0-30 0,-2-1-46 0,-5 0-57 15,-2 0-86-15,1 0-39 0,-5-2-320 16,3 2 61-16,-1-2 59 0,1 0 75 0,1 1 61 16,1-2 77-16,1 1 33 0</inkml:trace>
  <inkml:trace contextRef="#ctx0" brushRef="#br0" timeOffset="11063.06">27750 6876 801 0,'18'-6'309'0,"0"1"-19"0,-1 0-27 15,-2 3-35-15,-3-3 0 0,-2 4-5 16,-10 1-44-16,20-3 20 0,-20 3-40 0,14-3-3 16,-14 3-12-16,14 0-14 0,-14 0-10 15,0 0-9-15,0 0-12 0,11 8-17 16,-11-8 8-16,0 0-6 0,0 0-7 0,0 0 13 16,0 0-1-16,-7 21 50 0,7-21-50 15,0 0 26-15,-11 15-10 0,11-15 10 0,-7 11-12 16,4-3 2-16,3-8 28 0,-8 14-28 0,6-6 7 15,2-8-27-15,-3 14 7 0,3-14 26 16,-1 14-6-16,1-14-19 0,0 14-4 0,0-14-7 16,4 13 0-16,2-6-36 0,-6-7 0 15,11 16 0-15,-4-9-5 0,5 2-15 0,-2 1 35 16,-3-3-28-16,5 2-9 0,-2 1 1 16,-1-3-17-16,-1 2 20 0,1-1-18 15,-3 3 13-15,1 1-15 0,-5-2-11 0,-2 5 24 0,-1-2-19 16,-2 2 16-16,-4 2-38 0,0 0 40 15,-3-3-12-15,-1 1 10 0,1-5-21 16,-4-1-17-16,1 1 22 0,0 1-14 0,1-4-6 16,-1 0-18-16,3-2 28 15,1 0-99-15,-1-3-3 0,10-2-95 0,-16 3-90 0,16-3-140 16,-16-4-489-16,16 4 98 0,-11-11 60 0,11 11 80 16,1-14 67-16,-1 14 61 0,8-23 61 15</inkml:trace>
  <inkml:trace contextRef="#ctx0" brushRef="#br0" timeOffset="11510.69">28150 6714 1182 0,'0'0'387'0,"13"-5"-70"16,-13 5-38-16,12-3-20 0,-12 3 4 0,13-6-63 15,-1 2-6-15,-3 0-17 16,-9 4-16-16,21-6 6 0,-11 3-16 0,0-3-5 0,1 4-13 16,-11 2 5-16,17-4 13 0,-17 4-31 15,16-1-20-15,-16 1 2 0,0 0-22 16,13 8 20-16,-13-8 2 0,2 13-46 0,-2-13-15 15,-2 15 3-15,2-15 33 0,-6 21-47 0,2-10 34 16,-1-1-51-16,-1 1 5 0,1 0 8 16,0-2-21-16,0 2 28 0,1-1-7 0,0-1 20 15,4-9 30-15,-3 16-14 0,1-7 30 16,2-9-20-16,2 14-11 0,-2-14-25 0,5 10 20 16,-5-10 11-16,13 7-34 0,-13-7-43 0,19 2-17 15,-19-2-49-15,24 0-8 16,-12-3-80-16,1 0-38 0,1 0-85 0,2-3-5 15,1 2-94-15,-2-1 66 0,2 1-38 0,1-1-165 16,-3 0-168-16,-2-1 13 0,5 3 89 16,2 0 36-16,1 3 80 0</inkml:trace>
  <inkml:trace contextRef="#ctx0" brushRef="#br0" timeOffset="12063.46">28921 7111 481 0,'-10'5'248'0,"10"-5"5"0,0 0 14 0,0 0-14 16,0 0 18-16,-11 5-2 0,11-5 5 0,0 0 2 16,0 0 34-16,0 0-15 0,0 0-29 0,0 0 13 15,0 0-21-15,-4 8-7 0,4-8-23 16,0 0-26-16,0 0-20 0,0 0-21 15,0 0-20-15,28 2-3 0,-28-2-23 0,24-5-17 16,-9 1-27-16,3 0-12 0,1 1-36 16,0-1 16-16,2 2-42 0,-1-3-23 0,-2 3-12 15,2-1-34-15,-3 0-53 0,-1 0-98 0,-5 0-179 16,3-2-312-16,-3-1-100 0,1 4 80 16,3-7 58-16,0 4 131 0,0-2 2 0,-1-3 59 15</inkml:trace>
  <inkml:trace contextRef="#ctx0" brushRef="#br0" timeOffset="12880.59">29442 6710 719 0,'0'0'243'0,"14"26"-31"16,-14-26 29-16,0 0-3 0,0 0 0 0,-10 23-25 15,7-16 22-15,0 2-30 0,-1 0 5 16,4-9-16-16,-7 17-7 0,3-9-15 0,1 0 2 15,3-8-8-15,-4 16 11 0,4-16 22 16,-3 15-22-16,3-15-23 0,1 14-1 16,-1-14-10-16,5 13 6 0,-5-13-42 0,11 11-17 15,-6-7-21-15,-5-4-23 0,16 5-18 16,-16-5-63-16,23-3-37 0,-12-3-69 0,4 1-23 16,1-3-74-16,2-3-18 0,-1 0-28 0,-1-2-5 15,1 0 20-15,-4-2 26 0,3 1 36 16,-4 2 17-16,-2 1 24 0,2 0 71 0,-2 2 90 15,-1 2 25-15,-1 0 32 0,-2 0 7 0,-6 7 20 16,10-7-23-16,-10 7 16 0,0 0 25 16,0 0 8-16,0 0 31 0,8 24 12 0,-8-7-2 15,-1 5 31-15,0 5-1 0,-1 6 24 16,-2 0-39-16,1 3-12 0,-1-1-3 16,-1-1-3-16,2-2-36 0,1 3-9 0,-4-9-21 15,3 2-8-15,-1-6-39 0,0 1-50 16,1-5-90-16,-1-3-62 0,-1-4-94 0,-1-4-85 15,6-7-45-15,0 0-370 0,-10 0 91 0,10 0 73 16,0 0 34-16,0 0 110 16,10-37 2-16</inkml:trace>
  <inkml:trace contextRef="#ctx0" brushRef="#br0" timeOffset="13657.19">29943 6936 1300 0,'0'0'420'0,"5"9"-24"0,-5-9-48 16,0 0-15-16,7 9-69 0,-7-9-26 0,0 0 8 15,0 0-44-15,8 6-64 0,-8-6-43 0,0 0-11 16,0 0-89-16,0 0-87 0,0 0-103 16,0 0-145-16,0 0-418 0,0 0 75 15,9-21 66-15,-9 21 74 0,7-13 31 0</inkml:trace>
  <inkml:trace contextRef="#ctx0" brushRef="#br0" timeOffset="14163.78">30148 6740 1008 0,'0'0'366'0,"15"-1"-43"16,-15 1-24-16,0 0-46 0,15-1-12 0,-15 1-16 15,11-2-22-15,-11 2-14 0,0 0-2 0,20-1-23 16,-20 1-24-16,16-1 9 0,-16 1-19 15,19-1-9-15,-9 1-1 0,-10 0 8 0,23 0-23 16,-23 0 5-16,20 1-31 0,-12 3 14 16,-8-4-22-16,13 10 3 0,-8-4-25 0,-2 4 0 15,-3-10 7-15,-1 21-20 16,-3-6-5-16,-3-2 4 0,0 1 9 0,-3-1-34 16,0 1 21-16,-1-1-31 0,-1 5 18 0,-2-3-21 15,3 1 16-15,-3 2 20 0,2-1-10 0,1-1 3 16,0 0 61-16,2-1-61 0,1-2 32 15,-1 2 19-15,2-2-28 0,2-1 28 0,0-2-26 16,1 0 28-16,0-2 6 0,-2 2 20 16,6-10-3-16,-4 13 6 0,3-6-1 0,1-7-28 15,0 0 8-15,3 17-15 0,-3-17-5 0,9 8-21 16,-9-8-23-16,13 6 38 0,-13-6-38 16,18 3 18-16,-6-1-5 0,-12-2-8 0,22 2-7 15,-10 0-9-15,3-2 32 0,-1 1-47 0,-14-1-17 16,31 0-3-16,-15 0-44 0,-2 1 8 15,0-1 13-15,-14 0-53 0,26 0-50 16,-15 0-53-16,-11 0-57 0,21-4-130 16,-10 3-59-16,-2-3-235 0,-9 4-126 0,18-6 33 15,-11 5 70-15,-7 1 74 0,13-8 84 0,-5 3 77 16,0 0 20-16</inkml:trace>
  <inkml:trace contextRef="#ctx0" brushRef="#br0" timeOffset="15918.61">29345 6338 424 0,'0'0'223'0,"-14"3"10"0,14-3 28 15,0 0 0-15,0 0 18 0,0 0-20 16,0 0-37-16,0 0-19 0,0 0-4 0,0 0-35 16,0 0-18-16,0 0-23 0,0 0 2 0,0 0-17 15,-12 1-19-15,12-1-4 0,0 0-1 16,0 0-9-16,0 0 24 0,0 0 45 0,0 0 35 15,0 0 10-15,0 0 37 0,0 0-42 16,0 0 26-16,0 0-18 0,0 0-8 0,0 0 5 16,0 0 19-16,25 20-29 0,-12-16-13 15,4 2-4-15,0 1-29 0,5 2 28 0,9 1-38 16,2-1 7-16,5 0-40 0,16 0 23 16,2 4-16-16,4-5-20 0,2 2-6 0,1-1-4 15,1 1-24-15,1-2 14 0,-3-1-1 16,-1 0 0-16,-3 0-22 0,-3 1-27 0,-12-2-12 15,-8-1-10-15,-5-1-47 0,-5 0-25 16,3-1-46-16,-5 1 3 0,-5-4-96 0,2 3-119 16,-8-2-149-16,6-2-159 0,-7 0-250 0,-11 1 40 15,24-2 123-15,-11 0 52 0,-2 2 78 16,-11 0 55-16,21-1 92 0</inkml:trace>
  <inkml:trace contextRef="#ctx0" brushRef="#br0" timeOffset="16951.11">25363 7758 1208 0,'9'-4'414'15,"-9"4"-30"-15,0 0-46 0,0 0-33 0,13-1-19 16,-13 1 14-16,0 0-47 0,0 0-17 16,0 0-8-16,16-1-21 0,-16 1-5 0,0 0 3 15,0 0-8-15,16 1-10 0,-16-1-10 0,0 0 32 16,25 1-27-16,-11-1 18 0,2 0-24 15,5 2 37-15,8-4-21 0,8 4-10 0,11-2-13 16,23-2-8-16,11 2-26 0,18-1-7 16,9-3-38-16,14 0-29 0,11 1 29 0,42-1-18 15,4-1-75-15,4-1 13 0,1 3-15 0,13-1 13 16,-7 5-16-16,-7 3-30 0,2 1 30 16,-6 4 1-16,-5 1-14 0,-8 1 8 15,-36-2-28-15,-2-1 16 0,-1 0 17 0,-3-1-7 16,-1-1 30-16,-6 3-41 0,-10-4-30 15,-6 3-8-15,-4-1 0 0,-8 2 23 0,-17 1-33 16,-3 0-18-16,-5-1 36 0,-3 1-65 0,-1 1 21 16,-5-1-43-16,-5 2 20 0,-1 0-20 15,-9-1-31-15,-6-2-21 0,-4 0-27 0,-4-1-19 16,-3-1-38-16,-1 0-110 0,-8-1 33 0,1 1-115 16,-6-3-310-16,-2 0 54 0,-8-4 111 15,17 3 68-15,-17-3 23 0,18 0 64 0</inkml:trace>
  <inkml:trace contextRef="#ctx0" brushRef="#br0" timeOffset="18150.24">27413 8124 778 0,'0'0'299'0,"0"0"-10"0,0 0 6 15,0 0-6-15,0 0 13 0,0 0 0 16,0 0-23-16,0 0 0 0,0 0-28 0,0 0 7 15,0 0-19-15,0 0-22 0,0 0 3 0,38-7-25 16,-22 5-16-16,-2 1-20 0,6 0-6 16,3 1-25-16,2-2 31 0,1 0-52 0,-1 2-17 15,0 0-3-15,-2 0-10 0,-2 1-23 0,-1 2 15 16,-5-1-41-16,-2 2-19 0,-4 1-3 16,-5 2-12-16,-4-7 24 0,0 14 3 0,0-14-23 15,-14 17 10-15,1-5-6 0,-9-1 6 16,-1 0 0-16,-6 3 20 0,-2 1-36 15,-10 4 16-15,-2 0-6 0,5-5 8 0,-2 5 11 16,6-4-13-16,5-2 35 0,7-2-4 16,1-1 4-16,1-1 26 0,6 0 39 0,3-2 17 15,-1 2-12-15,4-1-65 0,5 0 62 0,3-8 6 16,1 16-27-16,-1-16-20 0,18 18 0 16,-3-9-2-16,3-2-18 0,8 1-16 0,0-1-31 15,6 1 1-15,2-2-18 0,1 2-24 16,-3-2-7-16,-3-1-13 0,-4 0-28 0,-1-3-33 15,-3 2-49-15,1-2-36 0,-5-2-102 16,-2-3-100-16,-2-1-89 0,1 0-175 16,1-1-143-16,1-2 77 0,3 1 51 0,-2 0 102 15,2 2 49-15,-3-2 36 0,3 3 2 0</inkml:trace>
  <inkml:trace contextRef="#ctx0" brushRef="#br0" timeOffset="20254.22">23864 9476 353 0,'0'0'97'0,"0"0"-5"16,0 0 5-16,0 0-22 0,0 0-27 0,0 0 19 16,0 0-1-16,0 0 14 0,0 0-29 15,0 0-15-15,0 0-8 0,0 0 33 0,0 0-32 16,0 0 32-16,0 0 3 0,0 0-13 0,0 0 11 16,0 0 2-16,0 0-8 0,0 0 10 15,0 0-14-15,0 0 4 0,0 0-25 16,0 0 20-16,0 0-3 0,0 0-14 0,0 0 17 15,0 0-13-15,0 0 6 0,0 0 22 16,0 0-20-16,0 0 3 0,0 0-13 0,0 0 2 16,0 0 3-16,0 0-2 0,0 0-1 15,0 0-7-15,0 0 0 0,0 0 17 0,0 0-30 16,0 0 26-16,0 0-9 0,0 0 19 0,0 0-8 16,0 0 8-16,0 0 10 0,0 0 0 15,0 0 8-15,0 0-3 0,0 0 25 0,0 0 9 16,0 0-3-16,0 0 33 0,0 0-10 15,0 0 12-15,0 0 9 0,0 0 25 16,0 0 0-16,0 0 2 0,0 0-22 0,0 0-27 16,0 0-24-16,0 0 25 0,0 0-13 0,27 5-16 15,-27-5-2-15,28-6-5 0,-8 3-5 16,6 1-18-16,3 0-2 0,8-3 12 0,3 2-41 16,-1 1 6-16,-6 1-16 0,-1 0 18 15,-1-1-64-15,-1 4-23 0,-5-4-29 0,-1 1-22 16,-1 1-44-16,-2-3-63 0,-4 2-160 0,0 3-58 15,-3-4-415-15,-1 0 156 16,0-2 20-16,1 1 57 0,-1-2 69 0,2 1 62 0,-5-2 61 16</inkml:trace>
  <inkml:trace contextRef="#ctx0" brushRef="#br0" timeOffset="20685.61">23730 9801 1238 0,'-8'7'387'0,"8"-7"-24"0,0 0 11 0,0 0-16 16,0 0-9-16,-6 7-22 0,6-7 21 0,0 0-64 15,0 0-5-15,0 0-15 0,0 0-44 16,0 0-15-16,17 11-41 0,-17-11-16 0,20 2 16 15,-6 1-56-15,2-3-21 16,5 1-46-16,4 0-36 0,7-1-5 0,2-1-77 16,9 1-33-16,1-3-10 0,2 2-52 0,-2-1-22 15,1 1-57-15,-3-1-23 0,-9 1-105 16,0 2-8-16,-4 0-360 0,-4-1 58 0,-4 1 93 16,-3-1 33-16,0 3 46 0,1 0 79 0</inkml:trace>
  <inkml:trace contextRef="#ctx0" brushRef="#br0" timeOffset="29128.25">25048 9572 737 0,'0'0'261'0,"0"0"-33"15,0 0 20-15,0 0-28 0,0 0-25 16,0 0 14-16,0 0-27 0,0 0 8 0,0 0-39 16,0 0 28-16,0 0-44 0,0 0 4 15,0 0-11-15,0 0 12 0,0 0 6 0,0 0-15 16,0 0 10-16,0 0-6 0,0 0-2 16,0 0 1-16,0 0-4 0,0 0 31 0,0 0-22 15,0 0-9-15,0 0 13 0,0 0-22 16,0 0 43-16,0 0-44 0,0 0-5 0,0 0 16 15,0 0-14-15,29 4 19 0,-29-4-13 16,14 3 18-16,-14-3-16 0,20 2-17 0,-4-1 35 16,2 1-33-16,2-1 5 0,5 2-35 15,-2-2 4-15,0 0-23 0,2 1 3 0,2 1-5 16,-3-1-5-16,0-1-26 0,-4 1-30 0,1-1-26 16,-1 1-29-16,-3-2-30 0,-2 1-61 15,1 1-37-15,-1-2-42 0,0 0-34 0,-1-2-85 16,-14 2-97-16,21 0-43 0,-10-3-356 0,3-3 40 15,3 0 83-15,-4 1 87 0,5-3 82 16,-1 1 40-16,4-2 37 0</inkml:trace>
  <inkml:trace contextRef="#ctx0" brushRef="#br0" timeOffset="29880.04">25960 8983 1241 0,'0'0'363'0,"0"0"-9"16,0 0-50-16,0 0-9 0,0 0-1 15,0 0-28-15,0 0 3 0,0 0-26 16,0 0 0-16,23-26-2 0,-16 19 15 0,3 2-26 16,4 0 3-16,-1-1-46 0,4-2-10 15,0 3-14-15,-1 1 6 0,-1 0-43 0,-1 1-1 16,0 0-2-16,0 0-46 0,-4 0 0 0,-10 3-31 16,21-1 28-16,-21 1-43 0,13 3-26 15,-13-3-5-15,9 7 31 0,-9-7-19 0,0 0-42 16,0 12 14-16,0-12 9 0,0 0-24 0,-9 20 49 15,5-14-23-15,-3 2 41 0,0-1-8 16,0 0-54-16,1 2 21 0,1-1 10 16,-1 0 23-16,0 1-2 0,6-9 2 15,-8 18 8-15,5-8 20 0,1 1-2 0,0-1-16 16,2-10 16-16,0 17 0 0,0-17 17 0,4 18-14 16,1-9-34-16,-1 1 5 0,2-3 16 15,0 1-19-15,1-1 6 0,2 1 5 0,0-1-1 16,-3-1-19-16,1 2 27 0,0-2-2 0,-7-6 3 15,11 13-52-15,-6-6 8 0,-5-7 0 16,6 15 21-16,-4-7-3 0,-2-8-24 0,-4 15-37 16,4-15 38-16,-6 18 2 0,-2-9 11 15,2 0-16-15,-1-2 13 0,-4 2-5 16,-1 0-10-16,-1 0 8 0,1-1-9 0,-1 2 9 16,1-1-32-16,-3 0-14 0,2 1-6 15,1-1-41-15,-1 2-12 0,-3-1-88 0,1 4-40 16,-1-2-108-16,1-2-115 0,0-1-492 0,7-2 128 15,-1-1 67-15,3-1 36 0,6-5 77 16,0 0 58-16,-3 8 49 0,3-8 77 0</inkml:trace>
  <inkml:trace contextRef="#ctx0" brushRef="#br0" timeOffset="30142.14">26443 9657 924 0,'0'0'322'0,"0"0"-40"0,0 0-32 15,0 0 12-15,0 0-45 0,0 0-10 16,0 0-4-16,0 0 1 0,-36-12-12 0,20 9-25 16,-4 0-11-16,-2-1-10 0,-1 2-18 0,-4 1 8 15,-2-2-34-15,-2 2 0 16,-1-1-17-16,-1 2-34 0,-1 2-18 0,-1-1-40 0,1-1-111 15,-3-1-164-15,3-1-79 0,3 0-350 16,8 0 66-16,2-1 43 0,6-1 100 16,0-3 65-16,4 2 20 0</inkml:trace>
  <inkml:trace contextRef="#ctx0" brushRef="#br0" timeOffset="30616.4">25736 9865 1190 0,'0'0'363'0,"18"3"24"0,-5-2-75 16,1-1-2-16,-14 0-13 0,31 3 0 0,-17-2-29 15,3 0-32-15,2 1 7 0,0 1-13 16,-3 1-61-16,-2 1 11 0,0 1-22 0,-2 3-17 15,-5 1-16-15,-2 1-40 0,-2 1 12 16,-4 1-23-16,-4 2-2 0,-4 2 5 0,-4 0-11 16,-3-1-22-16,-8 2-6 0,2-2-4 0,-3 0-9 15,0-1 34-15,-2-1-23 0,-1 1 2 16,7-4-12-16,0 2 15 0,1-3-5 0,4-2-6 16,1 0 27-16,2-1 7 0,3 0-3 15,-1-3 54-15,2 1 16 0,9-5-19 16,-7 9 6-16,7-9-15 0,0 0-6 0,0 0-28 15,0 0-13-15,16 20-12 0,-5-17 38 16,2-2-41-16,1 2 10 0,4-2-18 0,2 4-17 16,0-3-4-16,1-1 6 0,0 4 0 0,2-3-2 15,-2 1 24-15,-1 1-27 0,-2 2-26 16,2-4 11-16,-1 0-21 0,-4 2-21 0,-1-1 19 16,-3-2-85-16,2 2-29 0,-13-3-83 15,21 3-55-15,-21-3-135 0,24-4-151 0,-13 2-381 16,1 2 117-16,3-2 38 0,0-1 85 0,2 0 72 15,1-1 84-15,2 0 80 0</inkml:trace>
  <inkml:trace contextRef="#ctx0" brushRef="#br0" timeOffset="31656.7">27153 9306 642 0,'9'-7'243'0,"-9"7"-5"0,7-5-2 16,-7 5 4-16,0 0-43 0,6-6-15 0,-6 6-21 16,0 0-7-16,0 0-34 0,0 0-17 15,0 0 9-15,0 0 29 0,0 0-8 0,0 0 23 16,0 0 24-16,0 0-14 0,0 0 26 16,-9 29 13-16,5-20-3 0,4 3-26 0,-2 1-4 15,-1 4-6-15,2 0-30 0,-2 2-18 0,1-1 2 16,0 7-23-16,-3-2-61 15,4 1-41-15,-1 0-72 0,-4-2-74 0,3 1-125 16,-1-2-106-16,2-6-383 0,0-4 38 0,2-11 72 16,8 14 76-16,-8-14 39 0,11 1 95 15</inkml:trace>
  <inkml:trace contextRef="#ctx0" brushRef="#br0" timeOffset="31831.4">27328 9408 1215 0,'7'9'400'0,"-7"-9"-52"0,2 9-26 0,-2-9-27 16,0 0-29-16,-10 18-8 0,10-18-43 0,-14 12 6 16,1-7-37-16,-1 2-33 0,-3-1-13 15,0 1-30-15,-4-4-44 0,2 1-46 16,-4-2-39-16,0 1-89 0,0-1-118 16,-2 4-97-16,-1-7-379 0,2 2 21 0,1-2 84 15,6 1 97-15,2 1 0 0,0-1 52 0</inkml:trace>
  <inkml:trace contextRef="#ctx0" brushRef="#br0" timeOffset="32348.03">26691 10067 1159 0,'0'0'486'0,"0"0"-15"15,0 0 5-15,0 0-5 0,0 0-23 0,-8 6-7 16,8-6-34-16,0 0-52 0,0 0 17 16,0 0-29-16,0 0-44 0,31 6 6 0,-17-4-34 15,0-2 5-15,6 1-50 0,3 0 14 16,-1 0-48-16,9-1-15 0,0 0 2 0,4 0-33 15,-1 0-8-15,-1 0-38 0,3 1 18 0,-2 0-44 16,-1-1-53-16,-1 0-21 0,-3 3 0 16,0-2 0-16,-6 1 0 0,2-1 0 15,-6 2-90-15,2-1-51 0,-6-1-38 0,1 0-26 16,-5 2-99-16,3-2-45 0,-3 2-104 16,-11-3-89-16,21 3-446 0,-21-3 82 0,17 3 97 15,-3-3 64-15,-1 1 56 0,-13-1 80 16,25-3 64-16,-12 2 79 0</inkml:trace>
  <inkml:trace contextRef="#ctx0" brushRef="#br0" timeOffset="35281.87">28314 9089 860 0,'0'0'258'0,"5"-7"-22"0,-5 7 2 0,4-8 15 16,-4 8 8-16,0 0-7 0,0 0-9 0,5-11 4 16,-5 11 4-16,0 0-10 0,0 0-10 15,5-7 13-15,-5 7-34 0,0 0-12 0,0 0-21 16,0 0 26-16,0 0-44 0,0 0 21 16,-1 42-29-16,-1-23 4 0,0-1-17 0,2 3-17 15,0 0-18-15,-2 1 8 0,2-1-26 0,0 1 10 16,0-3-5-16,0 2-28 0,0-2-51 15,0 2-51-15,0-3-65 0,0 0-104 0,-1-1-200 16,2-2-543-16,1 2 85 0,3-2 69 16,3-3 133-16,4 2 46 0,0-2 67 15,0-3 84-15,4 1 44 0</inkml:trace>
  <inkml:trace contextRef="#ctx0" brushRef="#br0" timeOffset="35552.35">28709 9647 1308 0,'14'2'442'0,"-14"-2"-55"0,0 0-13 0,16 2-54 16,-16-2-21-16,0 0-56 0,0 0-18 16,0 0-17-16,0 0 7 0,0 0-51 0,0 0 10 15,0 0-31-15,0 0-36 0,-38 3-12 16,21-1 8-16,-3-2-1 0,-2 2-15 0,-7 1-15 15,-2 1 86-15,-1 0-19 0,1-1-42 0,-6 3-28 16,0-1-26-16,7 0-32 0,-1-1-65 16,-1-1-69-16,2 1-56 0,0 0-151 0,1 0-121 15,-1-1-365-15,6-3 76 0,3 1 54 0,4 2 74 16,1 0 90-16,3-2 23 0,1 1 87 16</inkml:trace>
  <inkml:trace contextRef="#ctx0" brushRef="#br0" timeOffset="36019.76">28018 9983 1100 0,'7'5'458'0,"-7"-5"-15"16,17 6-49-16,-17-6-35 0,14 3-24 0,-14-3-33 15,15 1-8-15,-15-1-43 0,19 0-5 0,-19 0-21 16,20 0-23-16,-20 0-20 0,22 0-15 15,-9 1-21-15,-13-1-1 0,26 2 6 0,-13 1-30 16,-1 1 12-16,-2 1-46 0,-1 0-3 0,0 1 15 16,0 3-16-16,-5 1-32 15,-3 3 6-15,-1-1-19 0,0-12 6 0,-5 28 7 16,-5-14-23-16,-2 2-5 0,-1 0 5 0,-3 0-10 16,0 0 20-16,-4-1-38 0,-3 2 31 15,3-5-18-15,0 1-13 0,1 0 13 0,0 1 2 16,3-5 8-16,3 0-15 0,0-1 12 0,0 0 26 15,3-2 29-15,2 1 6 0,0-1 6 16,4 2 8-16,4-8-8 0,-3 11-7 0,3-11 1 16,0 0-11-16,16 17-50 0,-5-14 26 15,2 1-2-15,1-1-6 0,3-2-7 0,0 2 2 16,3 0 0-16,0 0-28 0,2 0-10 0,-2 0-10 16,-1-1 5-16,1 2-57 15,-2-2-10-15,0 2-15 0,-1 0-31 0,-2-1-33 16,-2 1-31-16,3-2-30 0,-5 0-95 0,3-1-78 15,-14-1-32-15,20 6 5 0,-7-5-144 16,-13-1-286-16,18 0 89 0,-18 0 88 0,23 0 37 16,-12-3 50-16,4 1 94 0</inkml:trace>
  <inkml:trace contextRef="#ctx0" brushRef="#br0" timeOffset="39107.83">26540 11274 808 0,'0'0'418'0,"-6"-10"-6"0,6 10-26 15,0 0-20-15,0 0-15 0,0 0-29 16,12-15-40-16,-12 15-6 0,0 0-35 0,5-7 20 16,-5 7-64-16,0 0-2 0,0 0-47 15,0 0-17-15,0 0-1 0,0 0-30 0,-9-14 0 16,9 14-13-16,-18-4 26 0,7 3-52 15,-3 1 6-15,-1 0-6 0,-2 0-23 0,2 1 14 16,-3 1-17-16,-2 1 37 0,2 1-36 0,-1-1 48 16,4 3-76-16,-5-2-5 0,5 0 15 15,1 0 5-15,3 0 12 0,0-1-24 0,3 3 27 16,8-6-3-16,-13 7-49 0,13-7 42 16,-2 10-14-16,2-10 17 0,0 0-28 0,15 19 25 15,-3-8-20-15,-1-3 0 0,1 1 18 16,-1 3-11-16,2-2 26 0,1 1-10 15,-1 3 17-15,-3-1 16 0,0 0-15 0,-1-2-13 16,-4 4-18-16,4-2-1 0,-5-1-1 0,-1 0 4 16,-1-3-17-16,0 3 48 0,-2-12-30 15,-2 21-6-15,-3-13 8 0,1 1-38 0,-3-2 27 16,-2 1 29-16,0-2-13 0,-1-2-79 16,-3 2 26-16,0-2-50 0,-1 0-76 0,1-2-35 15,-3-2-87-15,1-2-105 0,1 5-87 16,1-7-449-16,6-1 77 0,0-1 84 15,7 6 62-15,5-17 118 0,-5 17 7 0,17-22 80 16</inkml:trace>
  <inkml:trace contextRef="#ctx0" brushRef="#br0" timeOffset="39292.39">26829 11341 1364 0,'27'2'450'0,"0"-2"-38"0,-4 0-99 16,1 0-27-16,1-2-63 0,4-3-54 0,0 2-79 16,1-2-121-16,5-4-146 0,-1 4-56 15,-5-1-440-15,1 2 79 0,-1 0 11 16,0 2 73-16,0-2 27 0</inkml:trace>
  <inkml:trace contextRef="#ctx0" brushRef="#br0" timeOffset="39586.87">27157 11509 1146 0,'-4'10'481'16,"4"-10"-4"-16,0 0-32 0,-4 10-20 15,4-10-16-15,0 0-43 0,0 0-33 0,0 0-36 0,0 0-13 16,0 0-38-16,20 7-46 15,-20-7-6-15,18-2-22 0,-18 2-34 0,29-3-41 16,-14 0-16-16,4 1-36 0,0 0-30 0,2 1-33 16,-1-1-8-16,-2 0 1 0,2 2-49 15,-3-1-34-15,-2 1-38 0,3 0-76 0,-7 0-70 16,4-1-126-16,4-1-68 0,-3 2-325 0,-1-1 79 16,1 1 66-16,2-3 54 0,2 2 62 15,1-1 61-15</inkml:trace>
  <inkml:trace contextRef="#ctx0" brushRef="#br0" timeOffset="40291.08">28040 11350 870 0,'0'0'335'15,"-12"3"-48"-15,12-3-8 0,0 0-10 16,0 0 7-16,0 0 26 0,0 0 10 0,0 0-48 15,0 0 7-15,0 0 8 0,0 0 3 0,0 0-31 16,0 0-11-16,0 0-9 16,0 0-14-16,0 0 3 0,0 0-38 0,0 0-28 15,0 0 27-15,0 0-24 0,0 0-1 0,51-4-38 16,-36 3-26-16,7 0 20 0,-1-2 9 16,3 2-39-16,3 0-8 0,0-2 0 0,2 2-10 15,-3-1 8-15,1 0-42 0,-2-1-7 16,-2 2-41-16,-2-1-7 0,1-1-42 0,-2 0-38 15,2 0-35-15,-3 1-29 0,0-1-13 0,-2-2-25 16,2 1-34-16,0-1-64 16,-1 1-63-16,-1-3-101 0,0 2-373 0,2 1 90 15,-1 0 84-15,3 2 15 0,-2 0 79 0,2-2 78 16,0 1 61-16</inkml:trace>
  <inkml:trace contextRef="#ctx0" brushRef="#br0" timeOffset="40675.8">28974 10953 1103 0,'0'0'448'0,"0"0"-64"0,0 0 28 0,0 0-100 15,0 0-15-15,0 0-26 0,14 31-5 0,-13-19-43 16,-1 0-10-16,0 0 7 0,0 3-28 16,-1-1-3-16,0 5-5 0,1-2-20 0,-2 2-5 15,2 1-16-15,0-1-25 0,0 2 0 0,0-4-8 16,2 3 0-16,-1-1-20 15,2 0-9-15,-2 0-33 0,1-2-39 0,2 0-25 0,-3-4-20 16,2 0-27-16,-3-2-78 0,0-11-67 16,4 18-150-16,-2-10-92 0,-2-8-454 15,8 9 157-15,-8-9 102 0,14 4 33 0,-14-4 44 16,20 2 122-16,-6-2 6 0</inkml:trace>
  <inkml:trace contextRef="#ctx0" brushRef="#br0" timeOffset="40948.3">29486 11359 1046 0,'6'15'420'0,"-1"2"-3"16,-3 0-22-16,-2 0-19 16,0 1-33-16,-1 3-36 0,-2-2-15 0,-1 5-11 15,-3-1-27-15,1 4-24 0,-4 0-43 0,-2-1 20 16,-2-1-66-16,-3 0 10 0,0-2-23 15,-2-1-18-15,1-1-38 0,-2-3 25 0,0-4-71 16,3-5-52-16,-1 3-43 0,2-7-33 0,1-1-54 16,4-4-90-16,-3-2-89 0,14 2-170 15,-18-8-293-15,13 2 50 0,3-2 72 0,2 8 85 16,6-16 36-16,3 4 73 0</inkml:trace>
  <inkml:trace contextRef="#ctx0" brushRef="#br0" timeOffset="41333.53">29897 11197 1151 0,'-9'-5'510'0,"9"5"-29"0,0 0-46 0,0 0-38 16,0 0 2-16,0 0-17 0,0 0-27 15,0 0-53-15,0 0 21 0,0 0-36 0,0 0-42 16,0 0-9-16,40-1-29 0,-30 1 24 15,1-3-63-15,3 0-1 0,3 1-16 0,3-2-18 16,0 0-2-16,0 2-9 0,2 1-40 0,2-4-15 16,-1 2-57-16,-2-3-20 15,0 5-67-15,0-3-53 0,-2-1-39 0,-1-2-82 16,3-3-143-16,-4 4-83 0,3-2-485 0,0-2 71 16,0-1 116-16,-1-1 76 0,0 1 92 15,2-2 18-15,-1 2 98 0</inkml:trace>
  <inkml:trace contextRef="#ctx0" brushRef="#br0" timeOffset="41894.87">30632 10831 1264 0,'0'0'407'0,"0"0"-21"15,0 0-30-15,8-5-28 0,-8 5-16 0,0 0-12 16,10-3-39-16,-10 3-10 0,0 0-3 16,14-5 13-16,-14 5-59 0,10-4 8 0,-10 4-15 15,14-3-14-15,-14 3 6 0,20-3 8 0,-10 3-44 16,4-1-10-16,-14 1 2 15,30 0-10-15,-15 1-28 0,5 1-15 0,0 2-1 16,-3-1-33-16,0 2 34 0,-2 2-21 0,-2 3-28 16,-6 5 18-16,-3 1-21 0,-2 3 3 15,-5 6-25-15,-4 0-21 0,-4 4 2 0,-2 0-12 16,-8 8 15-16,4-6-8 0,-7 3-12 16,4-5 14-16,3-7-4 0,0 2 18 0,0-1-21 15,0-1 0-15,3-3-5 0,0-2 18 0,1 0 26 16,1-1 2-16,3-4 10 0,2-2 24 15,2 0 2-15,3-1 20 0,2-9-25 16,-3 13 0-16,3-13-13 0,0 0 26 0,11 11-31 16,-11-11 15-16,17 1-12 0,-17-1-11 15,31-5-13-15,-12 2 9 0,6-2 6 0,0-2-6 16,4 1-9-16,6 0-5 0,0-2 1 0,1 3-47 16,-5 0-5-16,-3 1 11 0,0 1-52 15,-5 2 8-15,-2-1-8 0,-1 1-59 0,-3 1-63 16,-3-1-111-16,-14 1-31 0,21 2-22 0,-21-2 66 15,7 5-113-15,-7-5-125 0,0 0-289 16,0 0 72-16,0 0 114 0,0 0 27 0,0 0 27 16,-5 19 57-16,5-19 43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39:14.4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1966 5832 916 0,'0'0'392'16,"0"0"-32"-16,0 0-37 0,0 0-1 0,0 0-2 15,0 0-12-15,1-12-60 0,-1 12-13 16,0 0-7-16,0 0-3 0,0 0-7 0,0 0-3 16,0 0 0-16,0 0 0 0,0 0-20 15,0 0-21-15,0 0-5 0,0 0 0 16,0 0-6-16,0 0-35 0,0 0-15 0,0 0-18 0,0 0 17 16,0 0-14-16,0 0-24 15,0 0 0-15,0 0 18 0,0 0-18 0,0 0 16 16,-1 40 30-16,-1-29 26 0,1 3 5 0,-1 1 3 15,1 3 4-15,-1 2-4 0,1 1-44 16,-1 3 16-16,2-4 2 0,-2 5-36 0,1 0 0 16,-1 1 10-16,1-1-12 0,-1-1-82 15,2-2-8-15,-1-4 0 0,0 0 0 0,1-4 0 16,-2-2 0-16,2 1 0 0,-1-3 0 0,1-10 0 16,0 14-85-16,0-14-94 0,0 0-72 15,0 0-59-15,0 0-79 0,0 0-264 16,0 0-312-16,0 0 26 0,0 0 125 0,0 0 41 15,0 0 120-15,0 0 24 0,7-38 81 16,-4 29 46-16,-2-1 49 0</inkml:trace>
  <inkml:trace contextRef="#ctx0" brushRef="#br0" timeOffset="986.4">2217 5650 967 0,'2'-14'397'16,"-2"14"-44"-16,-2-14-18 0,2 14-38 0,-4-13-13 15,-2 6-35-15,-2 0-27 0,1 0-17 16,-3-2-23-16,-2 4-5 0,0-2 25 0,-1 1-46 16,-2 1-31-16,-1-1-17 0,-1 3 7 15,0-1-5-15,-3 2 0 0,0-1 8 0,3 3 7 16,-4 0-22-16,0 2-14 0,1 0 1 0,-5 2-11 15,-2 2 54-15,-4 3 16 0,-2 1-11 16,2 0-5-16,-4 1-33 0,-10 6 6 0,8-3-18 16,-6 5 20-16,0 1-31 0,3 2 10 15,2 3-21-15,0 1-2 0,1 4-20 16,2 2 28-16,1 2-21 0,2 3-5 0,3 2 33 0,0 1-35 16,3 3-3-16,3 1 12 0,-2-2-9 15,8 3-3-15,3 0-21 0,0 2 1 16,5-8-24-16,5-5 13 0,3 1-4 0,3-2-9 15,3 1 24-15,3-1-45 0,5-2 14 16,4 10 0-16,8-6 15 0,2-2 8 0,2-3-11 16,4-3 16-16,3-2-28 0,-7-5-10 15,1-2 22-15,0-2 42 0,9 5-11 0,-2-6-15 16,-5-5 10-16,1 0-2 0,1-1-8 0,1-3 15 16,1-1-13-16,-4-1 16 0,4-4-23 15,6-1 10-15,-1-4 5 0,17-5 0 0,0 1-10 16,0-4-7-16,-1-1 19 0,-1-5-20 0,0 2 1 15,1-2 17-15,-6-1-20 16,-3-1-6-16,-2 1 8 0,-4-3 13 0,-1-1-15 16,-9 5-31-16,3-6 23 0,-1 0-3 15,-9 0-4-15,-4 2 12 0,5-10 0 0,-6 4-18 16,-6 0 3-16,2 0-5 0,-5-4 15 0,-2 2 12 16,0-2-6-16,-3 1-6 0,0-2 7 15,-3 7 6-15,0-6-31 0,-3 6 3 0,-2-1 15 16,-1 2-10-16,-1 0 15 0,-2 2-21 15,-1-1 1-15,2 1 0 0,-4 2 12 16,1 0-15-16,-5 1 0 0,-1-1 18 0,0 2-36 16,-2-2 16-16,-4 2-1 0,2 1-9 15,-3 1 7-15,0 0-18 0,1 4 10 0,0 1 16 16,-1-1-21-16,1 2 10 0,-1 0 13 0,0 2-17 0,1-1 17 16,-3 1 13-16,2 1-8 15,-1 2-5-15,3-2 3 0,-1 3-3 0,2 0 3 16,-2 0-3-16,0 3 0 0,0-1 6 0,1 2-6 15,-3 0 21-15,3 1 4 0,-3 1-1 16,0 3-1-16,0-2-18 0,0 2 24 0,1-2-9 16,1 1-2-16,-1 0-15 0,1 0 5 15,3-1-31-15,0-1-2 0,3 2 10 0,-1-2-18 16,2-2-3-16,0 1-15 0,13 1-8 16,-20-3-4-16,10 0-32 0,10 3-2 0,-12-4-18 15,12 4-73-15,-9-4-61 0,9 4-120 16,0 0-119-16,-15-4-175 0,15 4-154 0,0 0 81 15,0 0 88-15,0 0 111 0,0 0-1 16,0 0 32-16</inkml:trace>
  <inkml:trace contextRef="#ctx0" brushRef="#br0" timeOffset="28098.34">4224 6045 1028 0,'0'0'308'0,"0"0"-22"0,0 0-22 0,6-7-5 15,-6 7-4-15,0 0-4 0,0 0 10 16,6-11-17-16,-6 11 12 0,0 0-34 16,0 0-4-16,0 0-24 0,1-11 32 0,-1 11-40 15,0 0-27-15,0 0 2 0,-18-5-12 16,6 4-13-16,-2 1-1 0,-1 0-25 0,-6 1-7 16,-2 0-21-16,-7 2-6 0,2-1-4 15,-2 1 13-15,-1 2-9 0,3-2-32 0,1 2 10 16,-1 0-13-16,2 2-1 0,1-2 24 0,4 1-15 15,2 0 0-15,2 0 7 16,2-1-15-16,2 3 15 0,5-3 34 0,2 2-8 16,6-7-5-16,-4 14-19 0,4-14-4 0,10 16 0 0,3-8-10 15,6 2 2-15,4 1 10 0,2-1-7 16,2 0-19-16,0 1 34 0,1-2-20 0,1 3-6 16,-6-1-15-16,0-1 21 0,-3 1 17 15,-2 0-28-15,-2 2-2 0,-5-2-28 0,-1 3 25 16,-1-2-26-16,-3 1 6 0,-4-1-5 15,-2 2 7-15,-2-1 23 0,-3-1-12 16,-1 2-21-16,-5-1 20 0,-3-1-15 0,-3-1 8 16,-4-1-16-16,-3-2-32 0,-1-1-19 0,-1-1 26 15,-1-1-57-15,-1-2-12 0,2-3-23 16,2 2-11-16,1-1-81 0,2-2-37 16,2-1-60-16,0-3-129 0,11 0-82 0,-1-1-353 15,5-2 65-15,4-3 83 0,7-2 83 16,10-1 45-16,5-6 80 0,14-5 51 0,2 0 47 15</inkml:trace>
  <inkml:trace contextRef="#ctx0" brushRef="#br0" timeOffset="28711.8">4602 5726 1282 0,'0'0'386'0,"0"0"-32"0,0 0-32 0,0 0-4 16,-9-4 7-16,9 4-18 0,0 0-33 15,0 0-16-15,0 0-20 0,0 0-5 0,29-15-5 16,-19 12-3-16,4-1-28 0,3 0-20 16,1-1-21-16,3 0-28 0,-1 0-10 0,3 1 23 15,-2 0-24-15,-1 2-9 0,-2 1-16 0,-1 1-5 16,-3 0-23-16,-14 0 8 15,24 2-19-15,-17 4-4 0,-7-6-36 0,6 13 25 16,-6-13-38-16,-2 16 5 0,-5-5 13 0,-3 0 18 16,-5 3-18-16,-2 2-23 0,-7 1 5 15,0 2 5-15,0-4-18 0,-1 3 36 0,2-1-12 16,0 0 12-16,-1 0-26 0,7-3 3 16,-3 0-2-16,5-1 25 0,-1-1-11 0,6-2 22 15,-1 0 1-15,3-2 1 0,2 0 5 16,2 0 23-16,4-8-48 0,0 12 30 0,0-12-28 15,15 12 23-15,-1-5-21 0,3-2-12 16,3-1-1-16,4 0-45 0,-3-1 12 0,2 0-27 16,-1-2-9-16,0 1-38 0,-1-2-35 15,0 2-29-15,-5-2-59 0,2 0-66 0,-4-3-169 16,5 1-110-16,-4-1-280 0,4 2 132 16,0 0 19-16,1-2 65 0,3 1 82 0,-2-1 35 15,6-1 37-15</inkml:trace>
  <inkml:trace contextRef="#ctx0" brushRef="#br0" timeOffset="29261.05">5751 5929 1622 0,'0'0'492'0,"0"0"-3"0,0 0-29 0,-4 38 1 16,0-26-21-16,2 5-10 0,-1 0-12 15,1 3-34-15,-1 3-16 0,0 2-35 16,0 1-18-16,0 2-34 0,0 0 1 0,0 1-41 16,0 2-49-16,-2 2-62 0,2-1-43 0,-2 0-107 15,2-7-96-15,-2 0-78 0,3-7-118 16,-3-3-195-16,2-3-435 0,3-12 36 0,5 10 82 15,-5-10 109-15,0 0 27 0,28-14 120 16,-12 1 58-16,-1-2 24 0,5-6 46 0</inkml:trace>
  <inkml:trace contextRef="#ctx0" brushRef="#br0" timeOffset="29460.74">5970 6131 1082 0,'0'0'520'0,"0"0"-34"0,0 0-43 15,0 0-26-15,0 0-28 0,0 0-30 16,0 0-27-16,0 0-32 0,-31 21-8 0,11-16-41 15,0-3-29-15,-4 0 1 0,2 0-41 16,-4 0-3-16,0-2-28 0,1 1-31 0,0-1 13 16,0 0-51-16,-1 0-41 0,4 0-31 0,0 0-38 15,4 0-74-15,-2-1-88 0,5-1-81 16,-1 0-202-16,3 1-329 0,6-2-4 0,7 3 95 16,-9-7 40-16,9 7 108 0,0 0 10 0,16-15 87 15,-3 8 85-15</inkml:trace>
  <inkml:trace contextRef="#ctx0" brushRef="#br0" timeOffset="29961.31">6371 5659 1169 0,'0'0'435'0,"-19"29"-28"16,9-17 26-16,0 0-26 15,0 2 0-15,0 3 8 0,0 2-39 0,0 1 5 16,2 1-7-16,1 2-28 0,2 0-14 0,3 0-27 16,0-2-32-16,4-1-24 0,-1 1-31 15,3-5-14-15,2 2-32 0,3-2 5 0,5-4-42 16,0-4-58-16,4-1-56 0,1-5-34 15,2-3-51-15,3-5-34 0,1-4-53 0,3-5-20 16,-2-3-18-16,8-11-32 0,-2-2 27 16,-3 1-29-16,-7 4 8 0,-5 2 21 15,0 1 27-15,-3 2 1 0,-2 3 23 0,-1 0 38 16,-1 1 28-16,-2 4 41 0,-1 3 51 0,0 0 36 16,-2 5 54-16,-5 5-28 0,0 0 26 15,0 0 17-15,0 0 10 0,0 0 34 0,-23 47-15 16,9-17-1-16,-6 11 11 0,-1 7-26 15,0 2 33-15,1 2-35 0,2 2 5 0,0 1-14 16,2 1-37-16,1-2 12 0,0-2-10 0,2-3-23 16,5-12-54-16,1-5-35 0,1-7-34 15,2-2-28-15,1-6-69 0,3-4-115 0,1-2-83 16,-1-11-188-16,0 0-382 0,15 2 74 0,-15-2 82 16,34-18 100-16,-8 3 89 0,14-9 32 15,-2-5 58-15,0 1-3 0</inkml:trace>
  <inkml:trace contextRef="#ctx0" brushRef="#br0" timeOffset="30362.44">7406 5934 1128 0,'10'-2'392'16,"-10"2"-41"-16,4-9-37 0,-4 9-14 15,0 0-34-15,-18-13-5 0,7 10-5 0,-2-1-10 16,-4 1-21-16,-3 2 6 0,2 2-24 0,-5-1 41 15,-1 6-2-15,0 1 10 0,1 2-49 16,1 1 18-16,1 4 3 0,1-1-6 0,0 1 9 16,3 1-18-16,3 0-21 0,3 0-16 15,2 1 34-15,2-3-5 0,4 0-26 16,2-2 0-16,1-11-45 0,6 21-17 0,-2-13-22 16,4 3 10-16,2-2-15 0,3-1 12 15,4 2-23-15,-3-2-4 0,3 0-75 16,-3 1 0-16,0 1 0 0,-1 2 0 0,1 2 0 0,-7 0 0 15,-1 4 0-15,-3 1 0 0,-5 1 0 16,-2 2 0-16,-3 2 0 0,-6 1 0 0,-1-1 0 16,0-5 0-16,-2-3 0 0,1 0 0 15,-2-4-47-15,-1 0-40 0,2-6-18 16,-2-2-28-16,3-4-36 0,-1 0-7 0,0-7 12 16,-5-1-48-16,1-7-34 0,0-5-49 15,-2-2-50-15,-7-10-111 0,11 4-145 0,2 3-282 16,5 4 112-16,1-1 31 0,9 3 70 0,1 0 84 15,6 3 53-15,7-2 62 0,3 3 57 16</inkml:trace>
  <inkml:trace contextRef="#ctx0" brushRef="#br0" timeOffset="30864.53">8233 5900 1287 0,'-1'12'602'15,"1"1"-78"-15,0 0-9 0,0 3-31 0,0 2-19 16,0 3-24-16,1 4-29 0,-1 0-41 16,0 3-13-16,3 5-68 0,-3-1-17 15,3 3 4-15,-2 1-49 0,-1 0 10 0,1 0-41 16,1 0-51-16,-2-2-57 0,1-6-50 0,-1-3-88 16,2-2-81-16,-2-3-57 0,1-2-97 15,1-6-105-15,2-1-139 0,0-4-409 0,-4-7 49 16,15 9 100-16,-3-9 76 0,-12 0 75 0,32-6 28 15,-9-2 74-15,-2-1 41 0</inkml:trace>
  <inkml:trace contextRef="#ctx0" brushRef="#br0" timeOffset="31047.79">8602 6322 1284 0,'0'0'451'0,"0"0"30"0,0 0-2 16,0 0-52-16,0 0 14 0,-35-4-19 15,15 7-38-15,-9-2-13 0,-3 0-20 16,-5 1-54-16,-5-1-16 0,1 1-58 0,-1-1-24 15,1 1-9-15,1 1-39 0,6-2-56 16,0 2-49-16,2-2-74 0,-1 0-70 0,6-1-78 16,5-1-147-16,3-3-240 0,4 0-361 15,4-2 72-15,8-1 86 0,3 7 85 0,14-19 54 16,3 4 57-16,8-4 45 0</inkml:trace>
  <inkml:trace contextRef="#ctx0" brushRef="#br0" timeOffset="31803.79">8817 5878 1561 0,'-3'8'573'0,"3"-8"-12"0,0 0-59 0,0 0-31 16,0 0-26-16,0 0-69 0,33 5 3 15,-33-5-31-15,21-3-28 0,-7 3-31 0,1-3-40 16,5 0 1-16,-1 0-32 0,3 1 0 15,-1 1-8-15,-1-2 2 0,-3 3-28 0,0-1-10 16,-3 2-41-16,-1 1-46 0,-13-2-5 0,20 6-28 16,-20-6 0-16,4 11-3 15,-4-11-7-15,-1 14-14 0,1-14 1 0,-12 19 10 0,2-8-18 16,2 0-13-16,-2 2 1 0,-1-1-11 0,1 1 0 16,1-2 0-16,0 2 0 0,0 0 0 15,2 3 0-15,0-2 0 0,1 1 0 0,5 2 0 16,-1-2 0-16,5 1 0 0,3 0 0 0,-1 0 0 15,7 2 0-15,3 0 0 0,4-1 0 16,6 0 0-16,5-1 0 0,15 3 0 16,-8-6 0-16,-6 0 0 0,-3 0 0 0,2-1 0 15,-5 3 0-15,-3-2 0 0,-3-1 0 16,-4 2 0-16,-6 0 0 0,-2 3 0 0,-7-5 0 16,-3 6 0-16,-5-2 0 0,-5 0 0 15,-3 1 0-15,-3-1 0 0,-5 0 0 0,-3 0 0 16,0-4 0-16,1 1 0 0,1-3 0 0,1 0 0 15,0-3 0-15,0 2 0 0,6-2 0 16,0-1 0-16,2-3 0 0,0 0 0 0,5-2 0 16,11-1-290-16,-21-2-439 0,12-3-383 15,9 5 99-15,-7-12 89 0,7 12 156 16,3-18 11-16,3 8 81 0,1-5 54 0,2-1 66 16,2-2 101-16</inkml:trace>
  <inkml:trace contextRef="#ctx0" brushRef="#br0" timeOffset="32248.24">9895 6079 1694 0,'0'0'630'0,"0"0"-31"0,0 0-39 15,0 0-50-15,0 0-39 0,0 0-44 16,0 0-5-16,0 0-33 0,24-12-35 16,-24 12-11-16,24-7-54 0,-9 4-41 0,4-1-25 15,5 0-13-15,2 0 23 0,5-1-51 0,4 0-26 16,5-1-18-16,0 2-43 0,0 0-77 16,-2 0-18-16,1 0 0 0,-8 2 0 0,-1 0-121 15,-5 0-94-15,-4-1-100 0,-5 2-199 16,-2 1-341-16,-3 0-146 0,-11 0 113 0,16 8 102 15,-16-8 105-15,8 10 26 0,-8-10 18 0,-1 13 86 16,1-13 29-16,-11 15 102 0</inkml:trace>
  <inkml:trace contextRef="#ctx0" brushRef="#br0" timeOffset="32515.34">10000 6283 2042 0,'0'0'661'0,"0"0"-60"15,0 0 19-15,0 0-80 0,0 0-36 16,0 0-28-16,17 9-18 0,-17-9-36 0,0 0-66 16,21-2-38-16,-21 2-42 0,20-4-30 15,-7 2 28-15,-1-1-67 0,5-2-17 0,1 3-190 16,1-1 0-16,2 2 0 0,3-1 0 16,6 1 0-16,-6 1 0 0,7 0 0 0,0 0 0 15,0 0 0-15,-1 0 0 0,-2 1 0 16,-2-1-231-16,-4 0-191 0,11 4-223 0,-12-2-418 15,-1-1 124-15,1 1 43 0,0 2 151 16,-1-1 44-16,4 1 87 0,-1 0 35 0,-2 0 44 16,2 0 39-16</inkml:trace>
  <inkml:trace contextRef="#ctx0" brushRef="#br0" timeOffset="33060.83">11459 6006 1105 0,'0'0'346'0,"3"-9"15"16,-3 9-44-16,0 0-10 0,-18-18-5 0,2 15-2 15,-8-1-34-15,-5 2 8 0,-3 4-18 16,-5 3-26-16,-14 9-22 0,2 6 22 16,-2 3-10-16,7 5-25 0,2 7-3 0,3 6-8 0,7 0-2 15,4 5 7-15,5 0-2 16,7-1 15-16,8-7 36 0,2-4-51 0,9-4 2 16,0-2-17-16,3 2 33 0,4-3-36 0,3-3 20 15,0-4-48-15,4-4 0 0,5 2-13 16,2-7 5-16,2-3-26 0,5-5-17 15,2-2-41-15,3-6-49 0,2-4 0 0,12-9 0 16,-2-4 0-16,-2-3 0 0,-1-4 0 0,-4-1 0 16,-1-2 0-16,-2-2 0 0,0 0 0 0,-3 1 0 15,-4 0 0-15,-2 1 0 16,-10 5 0-16,-2 3 0 0,-5 4 0 0,-1 0 0 16,-5 3 0-16,-4 0 0 0,-4 2 0 0,0 0 0 15,-8 2 0-15,-1 1 0 0,-2 0 0 16,-1 3 0-16,-4 2 0 0,-2 0 0 0,0 1-18 15,0 1-59-15,-2 1-33 0,-1 2 10 0,0 0-36 16,1 1-22-16,-2 1-32 0,1-2-15 16,-1 2-66-16,3 0-46 0,-3 0-52 0,0-3-56 15,3 1-507-15,-2 1 70 0,5-2 79 0,3 2 168 16,3-2 34-16,3 1 18 0,9 2 10 16,-14-7 87-16,14 7 18 0</inkml:trace>
  <inkml:trace contextRef="#ctx0" brushRef="#br0" timeOffset="53136.91">15557 5929 811 0,'0'0'343'0,"20"-1"-33"0,-20 1-34 16,0 0 1-16,14-1-39 0,-14 1-34 0,14-1-9 15,-14 1-8-15,0 0-11 0,16-1 21 16,-16 1-28-16,0 0 3 0,15-2-24 0,-15 2 6 15,0 0 5-15,10-2 4 0,-10 2-29 0,0 0-22 16,0 0-2-16,0 0 11 0,12-4-40 16,-12 4 1-16,0 0-15 0,0 0 30 0,0 0-38 15,0 0-13-15,0 0-13 0,0 0 14 16,-20-21-17-16,10 17 14 0,2 0-14 16,-4 0-1-16,-2 1 9 0,1 1-18 0,-3 2 16 15,-3 2 21-15,-1 1-29 0,-2 1 15 16,-3 0-15-16,0 1-2 0,-2 1-8 0,2 2 8 15,0-2 4-15,2 3 1 0,-1-1-16 0,3-1 24 16,5 1 15-16,-2-3 7 0,2 3 3 16,3-2-26-16,2 1 62 0,0-1-38 0,4 1 37 15,1 0-1-15,6-7-22 0,-3 16 9 0,3-16-18 16,7 18-9-16,2-7-4 0,5-2 0 16,2 1-18-16,6-1-3 0,5 0 11 15,3 2-9-15,1 1-7 0,0-2 8 0,1 1-15 16,-2 1 2-16,0 0 0 0,-8 0-44 0,-3 1 16 15,-1 0 33-15,-3 3-43 0,-1-2 59 16,-5 4-14-16,-2-3-9 0,-2 2 2 0,-4-1-21 16,-2-2 6-16,-2 3-5 0,-3-4-6 15,-1 3 1-15,-3-5 17 0,-5 4-2 0,-1-3-18 16,-2-1 38-16,-4-1-51 0,1-2 15 0,-3-1 1 16,0 1-1-16,-1-3-12 0,1-2-34 15,4 2-33-15,-1-3-25 0,0 0-24 0,3 1-25 16,0-2-115-16,4-1-49 0,-4-2-230 15,9-2-364-15,0-1 77 0,9 5 48 16,-9-11 73-16,9 11 78 0,3-13 65 0,-3 13 97 16,11-14 2-16</inkml:trace>
  <inkml:trace contextRef="#ctx0" brushRef="#br0" timeOffset="53888.05">15904 6361 1228 0,'0'0'550'0,"8"10"-35"0,-8-10-59 16,4 10-65-16,-4-10 21 0,2 18-40 0,-1-7 52 16,-1 1-78-16,0 2-24 15,-1 0-40-15,1 1 2 0,-2 3-15 0,2-1-36 16,-1 0-16-16,-1 1-9 0,2-1-34 16,-1-1-10-16,1-1-13 0,-1-2-39 0,1-1-30 15,0-2-95-15,-2 1-40 0,2-11-57 0,2 16-47 16,-2-16-88-16,0 0-165 0,0 0-117 15,0 0-428-15,0 0 126 0,0 0 10 0,35-22 110 16,-19 7 51-16,5-4 67 0,1 0 53 0,0-4 67 16</inkml:trace>
  <inkml:trace contextRef="#ctx0" brushRef="#br0" timeOffset="54107.11">16353 6107 1714 0,'0'0'551'16,"21"4"-16"-16,-21-4-23 0,15 2-103 0,-15-2-9 0,18 3-27 15,-8-2-27-15,-10-1-52 0,27 1-25 16,-15-3-67-16,5 1-48 0,0-3-54 0,3 2-67 16,1-3-61-16,-1 1-105 0,4-3-108 15,0 0-271-15,4 0-384 0,2 1 123 16,2 0 33-16,2-1 34 0,-5 1 107 0,-1 2 64 15,-6 4 69-15</inkml:trace>
  <inkml:trace contextRef="#ctx0" brushRef="#br0" timeOffset="54358.39">16661 6200 1282 0,'-4'12'573'0,"3"-3"-35"15,1-9-19-15,0 17-9 0,0-17-44 16,0 11-39-16,0-11-10 0,0 0-10 0,0 0-76 15,2 16 6-15,-2-16-19 0,6 6-70 16,-6-6-35-16,12 4 7 0,-12-4-26 0,19 1-17 16,-6-1-70-16,-13 0-27 0,31-2-52 0,-13-1-38 15,3 2-85-15,6-4 10 16,0 0-114-16,0-2-29 0,-1 1-87 0,-1-3-146 16,0 1-335-16,-1-2-112 0,-1 1 114 0,3-2 49 15,-2-1 110-15,0 2 42 0,8 0 60 16,-2 2 3-16,4-2 95 0</inkml:trace>
  <inkml:trace contextRef="#ctx0" brushRef="#br0" timeOffset="54954.53">17446 6178 801 0,'0'0'389'0,"0"0"5"16,0 0 15-16,0 0 4 0,0 0 14 16,0 0-35-16,0 0-8 0,0 0-6 0,-9 6-24 15,9-6-22-15,0 0-22 0,0 0-10 0,0 0-29 16,0 0-23-16,0 0 8 0,0 0-28 15,24 11-28-15,-24-11 15 0,17 2-39 0,-4 0-9 16,-13-2-21-16,28 0-31 0,-11 0-33 0,6-2-64 16,7 0-26-16,-2 0-20 0,3 0-98 15,0-1-73-15,0 1-78 0,0-1-99 16,-1-3-167-16,4 0-422 0,-6 1 52 0,-1-4 96 16,4 1 95-16,-1-3 103 0,-1-5 20 15,1 0 33-15,4-9 85 0</inkml:trace>
  <inkml:trace contextRef="#ctx0" brushRef="#br0" timeOffset="55177.62">18307 5695 1407 0,'0'0'512'0,"11"15"-28"0,-10-3 15 16,-2 8-38-16,-4 6-46 0,3 9-21 0,-9 15-54 16,-1 6-30-16,-2 1-13 0,1 3-16 15,-5 10-43-15,4-13-21 0,1 1-3 16,2-6-35-16,2-4-26 0,2-7-20 0,2-8-38 15,2-6-23-15,0-1-36 0,2-7-49 16,-1 2-38-16,2-6-57 0,2-1-74 0,0-4-82 16,3-2-140-16,-5-8-126 0,8 6-319 0,-8-6 47 15,0 0 73-15,32-15 74 0,-17 7 53 16,2-7 36-16,-2 1 75 0,1-1 35 0</inkml:trace>
  <inkml:trace contextRef="#ctx0" brushRef="#br0" timeOffset="55682.91">19098 6466 1182 0,'24'9'540'0,"-24"-9"-53"0,14 13-9 0,-5-4-43 16,-5 3-20-16,-1 0-49 0,1 5-31 0,-3-1 13 15,-2 5-45-15,-2 3-30 0,-3 0-22 0,-3 3-33 16,-1 0-31-16,-2 0-11 15,-2-2-4-15,-1-1-16 0,1-5-43 0,-5 2-29 16,4-4-66-16,-1-2-8 0,-1-4-76 0,2-1-62 16,1-3-52-16,2-2-55 0,1-3-80 15,0 0-166-15,11-2-433 0,0 0 103 0,-10-11 45 16,10 11 88-16,0 0 76 0,24-28 42 16,-6 16 58-16</inkml:trace>
  <inkml:trace contextRef="#ctx0" brushRef="#br0" timeOffset="56371.29">20538 5946 1438 0,'9'-5'422'0,"-9"5"-58"16,0 0-42-16,0 0-4 0,0 0-39 15,0 0-26-15,0 0-10 0,-28-6-28 0,12 7-7 16,-5 1-29-16,-2 1-8 0,-3 1-30 0,1 1 3 15,0-2 27-15,0 3-12 16,3-3 7-16,0 5-10 0,-1-2 13 0,2 3-15 16,5-3-1-16,-1 3-2 0,3-2-10 0,2 2-3 15,0 0 13-15,4-1-15 16,1 0 20-16,4 1-18 0,3-9-7 0,1 18-26 0,-1-18-5 16,14 20-6-16,-4-9 37 0,7 1-54 15,2-1-13-15,3 2 10 0,5-1-25 0,0 2 27 16,-2 0-42-16,0-1 14 0,-4-1-17 0,-2 3 18 15,-3 0-31-15,-2 2-6 0,-5 1 17 16,-7 1-12-16,-2-1-9 0,-2 1-13 0,-7 2 18 16,-2-1-8-16,-3-3 10 0,-3 2-27 15,0-5 6-15,-3 0-4 0,-3-2-10 16,2 0-44-16,-2-3 2 0,1-1-40 0,-1 0-39 16,5 0-12-16,-2-3-37 0,4 0-38 15,0-1-25-15,3-1-49 0,-1-3-47 0,14 0-126 16,-17-3-96-16,17 3-312 0,-9-6 82 0,9 6 91 15,0 0 45-15,0 0 56 0,19-24 71 16,-12 16 57-16</inkml:trace>
  <inkml:trace contextRef="#ctx0" brushRef="#br0" timeOffset="57072.64">20770 6386 1062 0,'0'0'486'0,"0"0"-23"0,0 0-22 0,0 0-57 15,0 0-6-15,0 0-63 0,0 0-46 16,0 0-10-16,0 0-14 0,0 0 1 16,0 0-10-16,0 0-57 0,34 17 15 0,-34-17-7 15,14 7-20-15,-5-2-14 0,-1 2-30 0,-1 0 36 16,0 5-65-16,-1-1-9 0,-3 2 30 15,-2 1-20-15,-1 0-29 0,-2 2-20 0,-1 0 11 16,-4 1-19-16,-2 1 59 0,-4 1-63 0,-1-2 24 16,-5 4-1-16,-4-2-32 0,2-2 21 15,-3 1-5-15,0-1 16 0,5-6-9 0,1 0-14 16,2-1 17-16,4-2 26 0,0 0 28 16,1-2 0-16,4 0 46 0,7-6 10 0,-9 9-46 15,9-9-8-15,0 0-12 0,0 0 15 16,0 0-35-16,19 9-75 0,-19-9 0 15,28 1 0-15,-8 0 0 0,-4 1 0 0,3-2 0 16,4 0 0-16,-5 1 0 0,5 0 0 0,-2-1 0 16,-2 1-72-16,-3 1-102 0,1-2-72 15,-3 0-74-15,-1-2-97 0,1 0-136 0,1-2-182 16,-2-1-253-16,0 0 105 0,3-3 67 0,-1 0 109 16,2 0 90-16,0-5 72 0,0 0 18 15,0 1 40-15</inkml:trace>
  <inkml:trace contextRef="#ctx0" brushRef="#br0" timeOffset="57422.2">21319 6315 1264 0,'0'0'550'0,"0"0"-7"0,0 0-59 0,0 0-21 0,0 0-20 15,0 0-8-15,0 0-74 16,0 0-31-16,0 0 5 0,0 0-58 0,0 0-21 16,51 2-3-16,-36-3-10 0,3-2-48 0,4 1-31 15,-1 1 2-15,7-2-22 0,-4 2-11 16,4-1-67-16,-2 2 19 0,2 0-88 0,-5-1-35 15,2 2-60-15,-1-1-53 16,-3 0-89-16,-1-1-80 0,-4 1-174 0,0-1-458 0,-4-1 86 16,1 2 68-16,-13 0 84 0,18 0 89 0,-18 0 29 15,14 0 145-15,-14 0-56 16</inkml:trace>
  <inkml:trace contextRef="#ctx0" brushRef="#br0" timeOffset="57640.61">21487 6495 1279 0,'0'0'576'0,"0"0"-15"0,0 0-34 0,0 0-48 15,0 0-41-15,13 16-32 0,-13-16-45 16,16 1-41-16,-16-1-20 0,22 3-44 0,-8-5-33 16,2 2 4-16,0 0-32 0,2 0-57 0,3 0-38 15,1 0-74-15,-2 2-9 16,1-2-73-16,-3 0-10 0,-2 0-96 0,1 0-68 15,0-3-141-15,-1 1-116 0,-1 1-426 0,2-1 70 16,-1 2 145-16,5 1 35 0,0-1 33 16,1 1 69-16,1 0 65 0</inkml:trace>
  <inkml:trace contextRef="#ctx0" brushRef="#br0" timeOffset="59124.14">22168 6421 1054 0,'0'0'348'0,"0"0"3"15,0 0-23-15,0 0 4 0,0 0 24 0,0 0-33 16,0 0-26-16,0 0 12 0,0 0 34 15,0 0-23-15,0 0-18 0,0 0-13 0,0 0 16 16,0 0 2-16,0 0 6 0,0 0-17 0,0 0-34 16,0 0 17-16,0 0-44 0,0 0 11 15,0 0-24-15,0 0-40 0,0 0 38 0,0 0-69 16,25 15 21-16,-25-15-123 0,13 5-49 16,-13-5 0-16,21 5 0 0,-8-4 0 15,3 2 0-15,1-1 0 0,1 0 0 0,5 0 0 0,-3 1 0 16,2-2 0-16,2 0 0 15,0 1 0-15,3-2 0 0,4 1 0 0,0 0 0 16,3 0 0-16,0-2 0 0,1 1 0 0,1 1 0 16,-2-2 0-16,0 1 0 0,-2-1 0 15,-2 2 0-15,-5-1 0 0,-1 0 0 0,-1 1 0 16,-5-1 0-16,-1 0 0 0,-3 0 0 0,2 0 0 16,-16 0 0-16,21 0 0 0,-21 0-105 15,16-2-274-15,-16 2-79 0,0 0-100 0,10-3-471 16,-10 3 79-16,7-7 72 0,-7 7 120 15,9-7 44-15,-9 7 100 0,13-9 56 16,-6 4 41-16,2-1 61 0</inkml:trace>
  <inkml:trace contextRef="#ctx0" brushRef="#br0" timeOffset="59876.64">23093 6049 1011 0,'0'0'440'0,"-6"-7"28"16,6 7-12-16,0 0 30 0,0 0-5 0,0 0-7 16,-8-4 10-16,8 4-44 0,0 0-25 15,0 0-31-15,0 0-44 0,0 0-12 16,0 0-6-16,28-10-25 0,-16 8-54 0,1 1 6 15,3 1-9-15,-2-3-4 0,7 2-21 16,-1 0-74-16,4-2-100 0,1 3-41 0,4-2 0 16,-4 2 0-16,6 0 0 0,-1 1 0 0,-1 1 0 15,1 0 0-15,-7-1 0 0,-1 1 0 16,0 1 0-16,-5-2 0 0,-2 1 0 0,-3 3 0 16,-3-1 0-16,-9-4 0 0,6 12 0 15,-6-12 0-15,-6 18 0 0,-2-8 0 0,-3 2 0 16,-3-2 0-16,2 2 0 0,-4 1 0 0,1 0 0 15,-1-1 0-15,2-2 0 16,1 1 0-16,1 1 0 0,1-2 0 0,1 1 0 16,-2 2 0-16,5-2 0 0,2 3 0 0,2-3 0 15,1 3 0-15,2-2 0 0,3 1 0 16,0 1 0-16,6 1 0 0,-1-1 0 0,3-2 0 16,2 3 0-16,5 0 0 0,0 0 0 0,1-1 0 15,4 2 0-15,-3-2 0 0,-1 0 0 16,0 0 0-16,-2 1 0 0,-2-1 0 0,-2 1 0 15,-3 0 0-15,-3 2 0 0,-3 0 0 16,-5 1 0-16,-2-1 0 0,-5 3 0 16,-7-3 0-16,0 1 0 0,-7 0 0 0,-1-4 0 15,-6 0 0-15,0-1 0 0,-2-3 0 16,-1-1 0-16,4-2 0 0,1-1 0 0,-1-3 0 16,4 2 0-16,1-2-36 0,2-1-118 0,-1 1-38 15,2 2-43-15,-1-3 7 0,1 1-92 16,0-2-31-16,0 1-117 0,4 2-144 15,0-4-317-15,1 1 97 0,3 0 95 0,12-1 58 0,-19 0 16 16,19 0 113-16,-12-2 41 0,12 2 81 16</inkml:trace>
  <inkml:trace contextRef="#ctx0" brushRef="#br0" timeOffset="68032.64">26542 6235 1277 0,'0'0'366'0,"9"-7"-5"0,-9 7-26 0,6-10-51 16,-6 10-25-16,0-14-11 0,0 14-2 0,0-16 12 15,-4 5-56-15,0 1 1 0,-1 0-16 16,1 0-13-16,-6 1-16 0,1 0-12 0,-3 2 3 15,-2 1 9-15,-2 2-7 0,-2 3-10 16,-2 2-23-16,-7 5-16 0,0 1-4 0,-8 6-11 16,-13 6-16-16,1 1-4 0,-1 5 25 0,4 1-23 15,-1 5-2-15,4-2 2 0,2 3-15 16,-1 0 7-16,9 0 3 0,0 1 0 16,11-5 0-16,2-6-18 0,9-1 26 0,1 1 17 15,8-6-15-15,1 1-33 16,6 0-5-16,8-1 3 0,8 2-14 0,4-3-35 0,2-4-46 15,3 1-44-15,3-6-105 0,5 2-84 16,-4-4-203-16,21 3-81 0,-12-4-369 0,-3-2 102 16,1-2 57-16,2 1 115 0,16-6 62 0,-14 1 73 15,-2-1 42-15</inkml:trace>
  <inkml:trace contextRef="#ctx0" brushRef="#br0" timeOffset="68416.67">27059 6441 1267 0,'0'0'350'0,"0"0"-9"0,0 0-50 0,-37-3 6 16,15 3-41-16,-9 4-28 16,-5 1-38-16,-5-2-21 0,1 3 10 0,-2 1-18 15,-10 2-5-15,8 2-7 0,9-3-32 16,1 3-4-16,5 0-6 0,-1 3 44 0,6 1-33 16,2 4 26-16,6-4-27 0,5 0 9 0,2-2-6 15,4 1 23-15,5-4-17 16,0-10-1-16,9 17 6 0,0-13-6 0,2-3-5 0,-11-1 3 15,34-4-2-15,-16-2 12 0,7-5-15 0,0-3-19 16,-1-5-9-16,1-1-13 0,0 0 5 16,-3-1-11-16,-2-2-12 0,-2 2 10 15,1 0-28-15,-6 3 28 0,-2 4 13 0,0-1-41 16,-2 5 64-16,-2 1 51 0,4 5 11 16,-11 4-11-16,13 0-51 0,-13 0 2 0,9 22-17 15,-3-4-6-15,-2 5-55 0,-2 2-29 16,0 0 0-16,2 2 0 0,-3-2 0 0,3 0 0 15,-2-2-64-15,0-3-131 0,1-4-64 16,4-3-140-16,0-7-236 0,5-1-48 16,-12-5-305-16,27-3 56 0,-6-5 105 0,4-7 82 0,9-9 77 15,6-7 113-15,-2-1 15 0,3-5 48 16</inkml:trace>
  <inkml:trace contextRef="#ctx0" brushRef="#br0" timeOffset="68700.83">27485 6191 967 0,'12'-12'407'0,"-2"8"-36"16,-5 0-23-16,-5 4-30 0,0 0-6 15,0 0 8-15,0 0-28 0,0 0-57 0,-29 29 3 16,16-17-35-16,-3 1-6 0,-2 0-16 16,0 1-14-16,-2-3-32 0,1 3 11 0,-1-3-33 15,3 1-23-15,3-2 4 0,5-2 32 16,-2 0 27-16,2 0 29 0,4-1-34 0,-1-1-9 16,6-6-14-16,0 15-2 0,0-15 0 0,11 17-8 15,-2-8-7-15,2-1 2 16,5 2-31-16,2 1-7 0,0 0-1 0,2 2-9 15,-2-1 4-15,0 1-27 0,-3-3 14 0,-6 4-9 16,1-1-13-16,-6 1-1 0,-2-2-19 16,-4 2-6-16,-4 0-8 0,-4-1-20 0,1 0-56 15,-7 0-31-15,1-5-67 0,-5 0-56 16,2-2-138-16,-3-3-202 0,1 0-367 0,5-4 83 16,0-1 130-16,15 2 20 0,-21-3 80 0,14 2 82 15,7 1 15-15,0 0 57 0</inkml:trace>
  <inkml:trace contextRef="#ctx0" brushRef="#br0" timeOffset="69214.23">27587 6460 1236 0,'0'0'427'0,"0"0"-58"0,13 7-26 0,-13-7-44 16,16 1-4-16,-16-1-9 0,19 0-9 15,-19 0-47-15,26-2-25 0,-11-1-13 0,1-1-18 16,0-2 10-16,2 0-22 0,-2-1 22 16,1 0-64-16,-1-3 24 0,4 0-16 0,-6 0-34 15,-1 0 19-15,1 1-36 0,-3-2-8 0,0 1 2 16,-2 3 29-16,-3-2-46 16,-3 2-16-16,-3 7 3 0,2-13-5 0,-2 13 5 15,-7-10 36-15,7 10-54 0,-17-1 10 0,17 1-25 16,-21 9 10-16,8 0 5 0,1 2 20 15,-1 4 3-15,-3 2 21 0,6 2-29 0,-2 2-4 16,5 0 12-16,-2 2-8 0,5-1 1 16,-1-5-11-16,3 1 18 0,4-1-15 0,3-3-8 15,0 0-18-15,1-2-51 0,3-2-70 0,5-3-63 16,-3-3-97-16,5-1-228 0,-1-3-428 16,6-3 51-16,2-1 72 0,4-2 93 0,5-3 107 15,3-1 58-15,1-1 34 0,10-3 74 16</inkml:trace>
  <inkml:trace contextRef="#ctx0" brushRef="#br0" timeOffset="69603.59">28712 5906 1435 0,'2'9'423'0,"3"2"-32"16,-3 3-4-16,-1 2-47 15,0 1-35-15,-2 5-3 0,0-2-43 0,-1 3 22 16,0 4-53-16,-3 1-18 0,2 0-10 0,2 1-16 16,-2 4-2-16,0-5-34 0,0 1-30 15,2-2 5-15,-3-1-18 0,4-2-16 0,-2-3 16 16,1-3-43-16,-1-2-34 0,0 0-51 16,2-5-23-16,0-11-108 0,2 14-51 0,-2-14-58 15,0 0-78-15,0 0-4 0,0 0-111 0,0 0-317 16,0 0 46-16,0 0 102 0,23-20 52 15,-16 13 69-15,2-1 38 0</inkml:trace>
  <inkml:trace contextRef="#ctx0" brushRef="#br0" timeOffset="69936">29234 5809 1338 0,'-24'-3'428'0,"4"3"-19"15,-4-2-7-15,1 1-15 0,-2 0-52 0,-4 1 18 16,-5-2-35-16,-2 2-57 0,-7 3-28 15,-2 0-3-15,-13 1-23 0,-5 1-22 0,6 1-24 16,-2 1 23-16,5 3-61 0,6-5-10 0,9 2-34 16,-2-1-56-16,3 0-46 0,1-1-49 15,3 1-102-15,-2 0-179 0,10 1-172 16,-1-2-353-16,8 0 72 0,0-1 84 0,6 3 85 0,3 1 99 16,6-1 3-16,2 2 46 15</inkml:trace>
  <inkml:trace contextRef="#ctx0" brushRef="#br0" timeOffset="70257.25">29027 6362 1220 0,'0'0'379'0,"0"0"-33"0,12 4-31 15,-12-4-31-15,0 0-28 0,0 0 5 16,0 0-41-16,0 0-18 0,-26 20-7 16,13-15 30-16,-3-1 5 0,-5 0-20 0,-4 0-20 15,-3 0 30-15,-2-1-44 0,-4-1 9 16,-6 1-37-16,-1-1-4 0,-3-1-11 0,-3 2-23 16,2-2-3-16,-2 2-8 0,2-1 2 0,0 2-63 15,4 0-48-15,-4-1-39 0,6 0-56 16,0 1-76-16,1 0-126 0,5-3-152 0,0 2-424 15,5 1 59-15,4-1 74 0,6 1 118 16,4-2 74-16,1 0 33 0,13-2 29 16</inkml:trace>
  <inkml:trace contextRef="#ctx0" brushRef="#br0" timeOffset="76775.96">2781 8027 1246 0,'0'0'481'16,"0"0"-40"-16,0 0-57 0,0 0-31 15,0 0-46-15,3 37 5 0,-7-27-53 0,-2-2-21 16,-1 5 13-16,-2 2-11 0,-3 1-32 15,2 0-14-15,-1 1 31 0,2 0-25 0,1-1-13 16,2-2 25-16,2 0-20 0,0-2 28 0,2-1-51 16,2-11-7-16,7 16-9 0,2-10-17 15,4-1 5-15,6-1-31 0,4-4-26 0,6-5-17 16,5-3-11-16,2-2-15 0,11-7-21 16,-4-2-25-16,-2 0 21 0,-7 1-1 0,-4 2-2 15,-3-1 0-15,-2 1-18 0,-4 2 12 16,-1 2 1-16,-3 2-6 0,-3 2 14 15,2 2 2-15,-5 3 20 0,-2 3 3 0,-9 0-18 16,15 14 5-16,-11 0 23 0,-1 3-20 0,-1 8 0 16,-4 3-21-16,-2 7 23 0,-2 1-10 15,-1 15 13-15,-4-1-10 0,1 2-16 0,-1-4 6 16,-5 1-6-16,2-2 3 0,-3-2-11 0,-3-1-10 16,3-3 16-16,1-10-26 0,3-8-10 15,-4 0-18-15,5-5 18 0,-3-3-16 0,4-4-2 16,-2-4 13-16,0-3-23 0,3-4 20 15,10 0 0-15,-22-9 26 0,10-2-13 16,2-1-8-16,1 0 8 0,0-5 0 0,2 1 20 16,3 2 6-16,-3 0-18 0,4 0-11 15,1 1 46-15,2 1-30 0,2 1-8 0,2-3 18 16,4 1-13-16,1 1 13 0,4-4 18 0,2 4-15 16,2-1-21-16,4 0-2 0,2 2 4 15,4-1 11-15,1 0-56 0,-2 3-42 0,3 0-53 16,-2 1-13-16,2 0-54 0,-4 2-38 15,0 0-102-15,-4 1-182 0,4 0-34 0,-6 1-240 16,1 3 41-16,-3 0 56 0,0 0 113 0,-1 1 15 16,-1-1 90-16,-1 1 30 15</inkml:trace>
  <inkml:trace contextRef="#ctx0" brushRef="#br0" timeOffset="77044.32">3592 8317 1802 0,'0'0'547'0,"0"0"-40"0,5 37-8 16,-7-24-66-16,1 3 20 15,-1 1-69-15,0 2-13 0,-2 1-64 0,-1 4-12 16,1-2-34-16,1-1-17 0,-1-1-53 0,1-1 11 15,-1 0-79-15,-1 0-18 0,2-4-74 16,0-3-90-16,1-2-95 0,2-10-43 0,-1 12-151 16,1-12-162-16,0 0-429 0,0 0 89 0,0 0 131 15,41-31 69-15,-18 13 25 16,12-11 62-16,3-1 49 0,-4 0 86 0</inkml:trace>
  <inkml:trace contextRef="#ctx0" brushRef="#br0" timeOffset="77221.87">4000 8254 1453 0,'1'17'502'0,"0"4"20"0,-2-2-97 16,0 3-49-16,-2-2-33 0,0 4-23 15,-1 5-48-15,-2 2-29 0,1-5-43 16,0 0-62-16,-2 4-72 0,3-7-71 0,-1-1-54 16,2-5-104-16,-2-3-186 0,4 4-40 15,1-11-350-15,0-7 60 0,0 0 32 0,15 5 117 16,-15-5 38-16,0 0 24 0</inkml:trace>
  <inkml:trace contextRef="#ctx0" brushRef="#br0" timeOffset="77359.86">4084 8527 854 0,'0'0'390'0,"0"0"-9"0,-38 8-23 16,26-5-25-16,-7 1-39 0,1-4-22 0,-3 2-34 16,-3-4-5-16,2 2-57 0,-5-5-20 15,1-5-63-15,-4-2-70 0,2 0-98 0,1-6-170 16,3 1-70-16,3 0-374 0,4 3 70 0,4-2 53 15,5 4 75-15,5 1 40 0</inkml:trace>
  <inkml:trace contextRef="#ctx0" brushRef="#br0" timeOffset="77776.69">4941 7756 1064 0,'0'0'369'0,"0"0"-16"0,0 0-51 0,0 0 16 16,0 0-50-16,-32 23-9 0,12-13 5 0,-6 4 9 16,-2 4-6-16,-9 6 7 0,0 3 5 15,0 0-39-15,1 5 19 0,4 0-29 16,1 3 0-16,-1 2-27 0,6 2-24 0,0 4-13 16,6-1-30-16,1 0 2 0,3 2 3 0,3-6-39 15,6-6-12-15,4-4-13 16,2-2-49-16,2 0-38 0,6-4-54 0,3-1-47 0,7-5-40 15,7-1-35-15,6-3-75 16,0-9-44-16,3-3-125 0,1-1-3 0,21-12-388 0,-3 2 101 16,4-4 22-16,-2 0 155 0,-2-1-25 0,0-1 56 15,5 4 51-15</inkml:trace>
  <inkml:trace contextRef="#ctx0" brushRef="#br0" timeOffset="78376.74">5508 8015 706 0,'0'0'299'0,"3"-8"4"0,-3 8 32 0,0 0-25 0,0 0 2 15,0 0 8-15,0 0-16 0,0 0-2 16,0 0 24-16,-33 18-14 0,23-8-28 0,-1 1-20 15,-3 2-8-15,0 3-13 0,1 2-13 0,-2-3-17 16,2 2 27-16,0 2-66 0,-1-2-25 16,1 3 4-16,2-2-30 0,2 1-8 0,4-3 21 15,-1 0-16-15,3 2-7 0,1-2-47 16,4-2 16-16,2-1-23 0,5 1-13 16,2-2 5-16,6-1-51 0,6-2-33 0,0-3-64 15,2 0-69-15,2-3-108 0,-3-4-138 16,2 1-149-16,1-3-355 0,1-2 68 0,0-2 96 15,-3-3 71-15,-1 1 62 0,-1-2 78 0,-3-1 22 16,-4-1 119-16</inkml:trace>
  <inkml:trace contextRef="#ctx0" brushRef="#br0" timeOffset="78511.25">5727 8151 1057 0,'0'0'407'0,"-20"3"-13"16,6 1-23-16,-3-1-43 0,-1 3-37 15,-4-2-4-15,0-1-41 0,-3 1-11 16,-3 0-61-16,-1-3-71 0,-2-1-88 0,0 0-130 15,-4-1-213-15,6-3-350 0,1 2 48 0,1 0 39 16,6-2 53-16,3 2 116 0,8-4-3 16</inkml:trace>
  <inkml:trace contextRef="#ctx0" brushRef="#br0" timeOffset="78912.25">5726 7763 1448 0,'0'0'479'0,"0"0"-29"0,0 0-27 0,35 1 7 0,-35-1-21 15,25 15-32-15,-8-5 7 0,5 3 0 16,4 5-26-16,11 8-10 0,-1 5-51 0,1 2-26 16,3 3-2-16,-3 0-41 0,-2 6 10 15,-2-4-67-15,-3 6 24 0,-7 0-21 16,-4 2-10-16,-5 2-54 0,-7 1 5 0,-3-9 3 16,-5-4-39-16,-2-2 6 0,-1 1-47 15,-3-3 16-15,-3-2-18 0,-1-3-41 0,1-5-34 16,-2-3-22-16,0-2-85 0,-1-2-23 0,-1-4-28 15,1-2-69-15,-1-5-60 0,4-3-127 16,-1 0-146-16,11-1-360 0,-17-8 96 0,17 8 64 16,-2-14 136-16,2 14 18 0,17-21 46 0,-1 5 57 15,5-3 66-15</inkml:trace>
  <inkml:trace contextRef="#ctx0" brushRef="#br0" timeOffset="79161.5">6640 8014 1195 0,'0'0'530'0,"0"0"-46"16,40 10-8-16,-40-10-59 0,17 0-28 0,-17 0-38 15,28 0-54-15,-13-4-11 0,3 2-27 0,1-2-26 16,4 1-31-16,-2 1-41 0,6 0-12 15,1-1-78-15,0 2-40 0,1 0-82 16,0 0-80-16,-2-1-89 0,-1 2-72 0,-3 2-176 16,-1 0-351-16,-1 3 66 0,-1-2 129 15,-5 4 17-15,1-1 64 0,-5 2 67 0,-2-1 16 16</inkml:trace>
  <inkml:trace contextRef="#ctx0" brushRef="#br0" timeOffset="79417.3">6681 8253 1494 0,'0'12'602'0,"0"-12"-16"0,0 0-59 15,16 12-4-15,-16-12-29 0,18 8-44 16,-8-6-35-16,4 1-59 0,-1 0-26 0,1-1-16 16,0-1-60-16,1 2-6 0,0-3-63 15,2 1-1-15,-2 0-54 0,2 0-25 0,0 1-25 16,3 1-73-16,0-2-53 0,0 2-15 0,2 1-65 15,2-2-32-15,1 2-6 0,1-1-33 16,2-1 66-16,-2-1-35 0,-1-1-72 0,1 0-312 16,3-2-344-16,4-1 62 0,4 0 82 0,2-1 105 15,6 0 28-15,-1 1 85 16,20 2 10-16,9-2 53 0</inkml:trace>
  <inkml:trace contextRef="#ctx0" brushRef="#br0" timeOffset="82547.37">8531 7719 1218 0,'0'0'540'0,"0"0"18"16,13-3-92-16,-13 3-31 0,0 0-15 0,0 0-59 15,0 0-44-15,0 0-15 0,7 20 10 16,-7-20-73-16,-15 31 9 0,2-6-5 0,-4 2-33 15,-10 12 5-15,-1 6-5 0,-2-2-39 0,-7 13-4 16,3-1-11-16,5-11 8 16,-1 0-31-16,2 1 0 0,4-2 13 0,-2-5-54 15,2-2 13-15,7-6 5 0,2-9-21 0,5-5-45 16,0-3 2-16,3-4 15 0,3-4-2 16,4-5-54-16,0 0 6 0,0 0-27 0,0 0-30 15,31-37-23-15,-2 7-13 0,4-6 13 0,1-3 21 16,7-10-16-16,0-1-29 0,-9 8 4 15,9-10 7-15,-11 11 23 0,3 0 13 0,-4 0 15 16,1 5 1-16,0-2-32 16,-5 1 44-16,0 4-20 0,-6 8 56 0,-1 4-31 15,-6 4-18-15,-1 5 49 0,-1 0-3 0,-2 6 37 16,1 1-14-16,-1 0-7 0,-8 5-13 16,0 0-16-16,17 11 16 0,-11-2 15 0,-1 7 6 15,0 6 4-15,0 5-12 0,1 6-16 0,0 3 6 16,-1 15 20-16,4-1-28 0,-1 1 5 15,-1-1 2-15,4 2-10 0,-2 1-5 0,1-6-17 16,1 0 19-16,-2-9-20 0,-4-8-40 16,3-6 30-16,-4-3 15 0,4-1-23 15,-4-6-33-15,2-3-10 0,-2-1 15 0,2-5-12 0,-6-5 7 16,0 0 7-16,0 0 62 0,0 0-51 16,0 0 36-16,0 0-34 0,8-28 9 15,-8 28 22-15,-18-25-10 0,4 12 7 0,-4 0 40 16,-3 2-55-16,-8-1 13 0,0 1-5 15,-2 1 10-15,-3 2-20 0,1-1 2 0,-1 1-30 16,2 1-29-16,3 1-20 0,1-1-62 0,1-1-45 16,0 0-72-16,5 0-85 0,-1-2-77 15,5 3-452-15,3-2 66 0,5 2 82 0,2-2 102 16,5 2 90-16,3 7 77 0,2-12-19 16</inkml:trace>
  <inkml:trace contextRef="#ctx0" brushRef="#br0" timeOffset="82816.45">9047 8333 1556 0,'13'20'478'16,"-2"-2"4"-16,-2 4-22 0,-2-1-24 15,0 3-55-15,-3 2-30 0,2-1-26 0,-5 3-44 16,-1 0-32-16,0-2-11 0,0 1-28 15,-3-1-29-15,-1-2-14 0,3 0-21 16,-2-4-27-16,0 2-36 0,-1-3-60 0,0-2-44 16,1-2-81-16,0-1-36 0,0-1-39 0,2-4-58 15,1-9-137-15,-4 14 40 0,4-14-114 16,0 0-342-16,6 12 94 0,-6-12 39 0,15 4 53 16,-15-4 50-16,21 0 70 0,-5-2 27 15</inkml:trace>
  <inkml:trace contextRef="#ctx0" brushRef="#br0" timeOffset="84436.61">9580 8145 307 0,'0'0'117'16,"0"0"-27"-16,0 0 12 0,0 0-17 0,0 0 7 15,0 0-15-15,0 0 7 0,0 0 24 16,0 0 17-16,0 0 8 0,0 0 21 0,0 0-16 16,0 0 36-16,0 0 8 0,0 0-11 15,0 0-22-15,0 0-11 0,0 0-15 0,0 0-10 16,0 0-1-16,0 0-15 0,0 0-27 0,0 0-12 15,0 0 6-15,0 0 3 0,0 0-13 16,0 0 7-16,0 0-22 0,0 0-4 0,0 0 9 16,0 0-13-16,0 0-29 0,0 0 24 15,0 0-1-15,0 0 16 0,0 0-25 16,0 0 2-16,0 0-18 0,0 0 23 0,0 0-13 16,-1-9 5-16,1 9 8 0,0 0-2 0,0 0-31 15,0 0 27-15,0 0-19 0,0 0 22 16,0 0-12-16,0 0 10 0,0 0 2 0,0 0-17 15,0 0-3-15,0 0 15 0,0 0 16 0,0 0-8 16,0 0-8-16,0 0 1 0,0 0 9 16,0 0 6-16,0 0 0 0,0 0 2 0,0 0-7 15,0 0 27-15,0 0-17 0,0 0 8 16,0 0-13-16,0 0 17 0,0 0 11 0,0 0-18 16,0 0-18-16,0 0-2 0,0 0 2 15,0 0 10-15,0 0-10 0,0 0 2 16,0 0 14-16,0 0-14 0,0 0 1 0,0 0-11 15,-10 22 1-15,10-22 25 0,0 0-3 0,0 0 11 16,0 0-29-16,0 0 3 0,0 0 0 16,0 0 11-16,0 0-1 0,0 0-15 0,0 0 0 15,0 0 7-15,0 0 1 0,0 0 23 0,0 0-21 16,0 0 10-16,0 0 13 0,0 0-7 16,0 0-6-16,0 0 6 0,0 0-24 0,0 0 26 15,0 0-28-15,0 0 26 0,0 0-19 0,0 0-9 16,0 0 27-16,0 0-10 15,29 3-7-15,-29-3 5 0,15 3-13 0,-15-3 0 16,22 3 0-16,-9-3-1 0,1 0 1 0,-14 0 3 16,31-2-11-16,-14-1 3 0,3 1-8 15,-2 0-8-15,1-2 11 0,0-1 10 0,-1 0-10 16,3-4-1-16,-2 0-9 0,0-2-8 0,-1 0 22 16,-1 0-1-16,0-3-6 0,-3 0-8 15,2 0-10-15,-3-2 31 0,-1 1-28 0,-2 2 15 16,-3 0-5-16,-2-1 51 0,-2 4-53 15,-5-1-16-15,2 11-3 0,-11-14 9 16,-1 11 1-16,-5 0 19 0,-3 0-36 0,-7 9 18 0,-2-2 10 16,-5 3 10-16,-15 10 3 0,1-2-21 15,1 2-18-15,0 1 14 0,3 5-9 0,3-4 36 16,7 0-15-16,6-1 8 0,-6 7-3 16,9-4-15-16,5 1 31 0,7-6-11 15,2 4-10-15,4-1 2 0,4-1 6 0,5 0 25 16,2-2-28-16,4-1 1 0,6 2-12 0,4-4 1 15,4-1 26-15,5 0-47 0,0-4 3 16,5 1-13-16,-2-4-12 0,0-1-16 16,1-2-44-16,0-2-10 0,0 0-74 0,-2-2-5 15,0-2-171-15,-1 2-426 0,-7-1 49 16,2 0 67-16,1 0 112 0,-3 0 108 0,0 1-59 0,1-1 105 16</inkml:trace>
  <inkml:trace contextRef="#ctx0" brushRef="#br0" timeOffset="86303.62">10201 7683 962 0,'0'0'287'0,"0"0"-29"0,0 0-43 0,0 0-13 16,0 0-7-16,-16-1-1 0,16 1-22 15,0 0 20-15,0 0 15 0,0 0 3 0,0 0 28 16,0 0-18-16,0 0 18 0,0 0 11 15,0 0-6-15,0 0-3 0,0 0 16 0,0 0-18 16,0 0 21-16,0 0-31 0,0 0-18 16,0 0-23-16,0 0 4 0,0 0-45 0,0 0 8 15,0 0-31-15,0 0 5 0,0 0 0 16,48-7 5-16,-32 6-20 0,1 1-29 0,1 0-2 16,5 0-5-16,-1 0 5 0,2 1-52 15,5 1 27-15,-1-1-14 0,0 3-4 0,0-3-1 16,-4 0-15-16,-1 0-28 0,-2 0-36 0,0 2-5 15,-1-2-36-15,-3-1-33 0,-1 0 5 16,-1 0-36-16,-2 1-28 0,2-2-80 0,-15 1-86 16,24-4-106-16,-11 4-414 0,-1 0 21 15,-12 0 99-15,28 0 16 0,-13 0 68 0,3 0 63 16,-2 0 50-16,-1-1 77 0</inkml:trace>
  <inkml:trace contextRef="#ctx0" brushRef="#br0" timeOffset="86887.05">11224 7459 898 0,'0'0'282'0,"0"0"-16"16,0 0-13-16,0 0-12 0,0 0-3 15,-14 24 15-15,14-24-25 0,-18 10 0 0,8-6 15 16,1 3 21-16,-1-1-49 0,-2 2 5 0,2 1-5 16,-3 0-13-16,2 3-5 0,-6 1-20 15,4 1-21-15,0 1 3 0,-1 1-29 0,3-2 16 16,-3 2-15-16,4-1-1 0,1-2-15 0,1 1-2 15,1-2 7-15,1 0-7 16,2 0 5-16,2-1 25 0,1 2-38 0,1-2-8 0,0-11-5 16,7 25-23-16,0-14 16 0,3 2-19 15,4 0 4-15,-1 0-1 0,5-1 7 0,2 1-29 16,3-4 22-16,-4 2-36 0,5-3 3 16,-1 0 2-16,1-3-28 0,-1 1-12 15,-2-3-39-15,-1-1-15 0,1-1-106 0,0-2-83 16,-5-2-73-16,3-3-40 0,-3-3-195 0,4-2-348 15,-1-3 64-15,-1-1 174 0,0 0-31 16,3-4 47-16,-4 5 94 0,1-2 43 0,-3-2 80 16</inkml:trace>
  <inkml:trace contextRef="#ctx0" brushRef="#br0" timeOffset="87076.32">11579 7598 1226 0,'0'0'430'0,"0"0"0"0,-27 10-36 16,16-3-18-16,-6-2-28 0,0 0-33 15,-7 1-31-15,-2-2-41 0,-2 0-10 16,-2 0-7-16,-1-3-37 0,0 0-2 0,-3 0-36 16,2-2-13-16,-2 0-36 0,-5-3-4 0,2 0-37 15,0 0-25-15,-2 0-85 0,4-3-50 16,1 1-58-16,0-2-99 0,-1 1-135 0,9 0-34 16,-1 0-371-16,-1 0 84 0,7 3 54 15,4 0 72-15,-1 0 61 0,5-1 83 16</inkml:trace>
  <inkml:trace contextRef="#ctx0" brushRef="#br0" timeOffset="89319.15">12377 7761 813 0,'0'0'267'0,"0"0"-1"0,0 0-8 0,0 0-4 15,0 0-11-15,0 0 0 0,0 0-7 16,0 0 2-16,0 0-31 0,0 0 16 0,0 0-42 16,0 0-14-16,0 0-3 0,0 0-24 0,0 0 6 15,0 0-20-15,0 0-1 16,0 0-17-16,0 0-19 0,0 0 1 0,0 0 23 15,3-15 2-15,-3 15 18 0,0 0-28 16,0 0 18-16,0 0-3 0,0 0 10 0,0 0-14 16,0 0 17-16,0 0 0 0,0 0-59 0,0 0 28 15,0 0-2-15,0 0-33 0,0 0-1 16,-3 40 34-16,0-28-18 0,1-1-10 0,-3 7 43 16,1 4-13-16,-1 3 16 0,-1 5-5 0,3-2-11 15,-3 4-10-15,4 3 8 0,-3 1 20 16,-2 0-38-16,3 2 5 0,-1-2 6 0,3 0-12 15,-4-2 17-15,3-1-37 0,1-6 13 16,-4-1-35-16,3-1-21 0,0-2-6 0,-1-4-58 16,1-2-66-16,0-2-39 0,2 0-62 15,-3-4-76-15,1 1-56 0,-4-5-196 16,7-7-173-16,-2 15-264 0,2-15 95 0,-4 11 90 16,4-11 92-16,0 0 43 0,8 14 120 0,-8-14 8 15,12 5 85-15</inkml:trace>
  <inkml:trace contextRef="#ctx0" brushRef="#br0" timeOffset="89605.18">12711 8182 1139 0,'0'0'486'0,"0"0"-7"0,0 0-49 0,0 0-16 16,-23-5-71-16,7 6-15 0,-1 3-26 16,-8-3-54-16,-2 1-23 0,-3 1-7 0,-3-2-8 15,1 0-33-15,-1 1 4 0,-3-2-32 0,0 0-49 16,0 0-8-16,2 0-64 0,-1-2-31 16,5 1-79-16,-2 0-28 0,3-1-138 0,3-2-123 15,5 4-5-15,1-6-487 0,7 0 75 16,1 1 102-16,6-1 28 0,6 6 136 15,2-11 10-15</inkml:trace>
  <inkml:trace contextRef="#ctx0" brushRef="#br0" timeOffset="90345.12">13409 7639 1205 0,'-11'28'453'0,"2"-9"-2"15,-5 10-19-15,-3 12-45 0,-4 6-39 0,-3 0 8 16,4 2-24-16,-3 2-22 0,-8 9-23 0,2 1-11 15,6-11-45-15,-11 12-9 0,9-13-27 16,-2-5-18-16,1 1 9 0,3-5-53 0,-1-3 29 16,3-11-75-16,6-7-64 0,1-4-5 15,1-5-46-15,2-4 30 0,1-6-56 0,10 0-15 16,0 0-38-16,-11-25-16 0,14 5-15 0,5-10-1 16,6-16 9-16,6-6 33 15,2 1-1-15,6-16-9 0,5 3 25 0,1 1 0 16,1 0 3-16,2 3 7 0,-3 2 23 15,4 7 14-15,-11 8-14 0,4 1 23 0,-1 4 11 16,-3 4 51-16,-6 8 25 0,0 5 13 0,-1 2 34 16,-6 4 5-16,4 3-24 0,-7 0 31 15,0 4 3-15,1 2-23 0,-4 1-8 0,-1 1-5 16,-7 4 11-16,12-3-32 0,-12 3-12 0,0 0-5 16,0 0 40-16,13 17-58 15,-13-17 28-15,0 21-13 0,2-9-3 0,-2 8-7 16,4 4 10-16,-2 0 21 0,4 8-21 0,-2 4 20 15,3 13-35-15,-1 1 18 0,3 0-21 16,1 0-8-16,-2 1-7 0,1-2-3 0,1 0 13 0,-2-10-12 16,-1-6-34-16,-1-1 10 15,1-10-56-15,2 2-36 0,-4-5-26 0,1-2-63 16,-3-5-80-16,1-4-67 0,-4-8-43 0,9 8-25 16,-9-8-19-16,0 0 52 0,0 0-31 15,0 0 108-15,0 0-31 0,0 0 74 16,1-31 51-16,-1 31 102 0,-10-17 52 0,1 10 90 15,1-1 45-15,-2 2 24 0,-1 0 50 16,0 1 4-16,-3 1 1 0,1 0 57 0,-3 3-25 16,3-2 10-16,-4 3-44 0,2-2-2 15,-1 0-21-15,-3-1-7 0,0 1-29 0,-4-3 5 16,0 2-32-16,-2-4-68 0,-2-1-112 0,-1-3-140 16,-3 0-127-16,0 0-393 0,6 2 102 15,3 0 49-15,4 3 69 0,4-1 58 0,3 4-9 16</inkml:trace>
  <inkml:trace contextRef="#ctx0" brushRef="#br0" timeOffset="90859.62">13695 8095 1136 0,'20'-1'443'0,"-6"1"-18"0,-1-1-29 0,3 0-47 16,-1 1-19-16,1-2-41 0,1 2-10 15,0 0-23-15,4 2-13 0,-2-1-18 16,4 0-20-16,0 1-20 0,0 3-1 0,4 2-5 0,-2-2-46 15,-2 1-15-15,-3 1 5 16,-2 3-11-16,-2 3 14 0,-5-1-55 0,-4 3-14 16,-5 1 22-16,-2 2-17 0,-5 4-4 0,-3-1-9 15,-6 2-16-15,-4 0 13 0,-4-1-7 16,1 0-3-16,-3-2-13 0,1 0 7 0,-1-3-1 16,3 0-29-16,-1-1 20 0,2-2-12 0,3 0 28 15,0 0-29-15,1-1 9 0,5-2-1 16,2 0 16-16,-1-2-1 0,4 0 6 0,2 1 3 15,1-2-27-15,3-8 1 0,5 15 10 16,-5-15-7-16,14 15-22 0,-5-8 29 0,4-1 13 16,3 0-20-16,5 0-21 0,2 0-39 15,-2-3-25-15,2 0-31 0,-2-1-20 16,2 1-77-16,-2-2-54 0,-4-1-174 0,4-1-74 16,-3-2-418-16,1 1 73 0,0-1 122 0,0 0 49 15,0-1 38-15,3-1 108 0,2-1 45 16</inkml:trace>
  <inkml:trace contextRef="#ctx0" brushRef="#br0" timeOffset="91645.36">14517 8135 1156 0,'-9'7'502'0,"9"-7"-39"0,0 0 21 15,0 0-82-15,0 0-49 0,0 0 11 16,0 0-52-16,35 6 8 0,-22-5-54 0,-13-1-28 15,31-1-12-15,-9-2-32 0,2 1 1 16,4-3-49-16,3 0 10 0,5-3-5 16,1-2-39-16,9-8-12 0,-8 4 5 0,-7 2-10 15,-2-1-31-15,-3 0 0 0,-3 2-10 0,-6-2-24 16,1 3 16-16,-7 0 8 0,-2 1 23 16,-2-2-39-16,-4 4-22 0,-3 7 17 0,-5-18-23 0,-1 12 46 15,-4-1-50-15,1 3 19 16,-7 1-4-16,3 3-3 0,-7 6-3 0,1-2-2 15,-3 6 25-15,-1 1-10 0,-3 6-33 16,0 2 36-16,5-1-13 0,-2 6 36 0,4 0-19 16,3 1-1-16,1 0 9 0,4 1-10 0,5-3 42 15,4-3-6-15,2-1 13 0,2-1-5 16,7 2-39-16,-1-5 3 0,4 0-13 0,5-3 8 16,2 0-13-16,4-4 10 0,0-2-30 0,3-3-60 15,-4-2-12-15,3-1-61 16,4-2-26-16,-1-2-100 0,0-1-57 0,-4-3-122 0,2-1-177 15,-1 1-332-15,5-6 79 0,-5 5 130 16,1-1 34-16,2-2 40 0,-4 3 101 16,2 1 25-16,-1-1 72 0</inkml:trace>
  <inkml:trace contextRef="#ctx0" brushRef="#br0" timeOffset="91992.73">15393 7726 1515 0,'0'0'614'0,"0"0"-30"16,0 0-36-16,0 0-19 0,0 0-24 0,0 0-39 15,0 0-36-15,0 0 48 0,0 0-84 16,33-10-2-16,-20 8-36 0,3-1-5 0,3 0-70 16,2 2-4-16,7-3-75 0,1 2 13 15,3-1-161-15,5-2-54 0,4 3 0 0,-2 1 0 16,3 0 0-16,-7 1 0 0,-1 0 0 16,2 0 0-16,-5 2 0 0,-2 0 0 15,-8 1 0-15,2-1-95 0,-4 1-571 0,0-5-450 16,-1-2 105-16,-1 0 74 0,2-1 141 0,0 0 51 15,3-5 141-15,-1 0-48 0,1-2 86 16,-2-2 31-16</inkml:trace>
  <inkml:trace contextRef="#ctx0" brushRef="#br0" timeOffset="92775.95">16085 7161 1118 0,'0'0'515'0,"0"0"-29"15,0 0-28-15,0 0-28 0,0 0-38 0,0 0-6 16,0 0-48-16,0 0-18 0,43-2-8 0,-28-1-38 16,4 3-28-16,1-4-39 0,4 3-17 15,0-1 2-15,0 2-40 0,6-2 5 16,-9 1-39-16,2 1 15 0,-1 0-25 15,-2 3-8-15,-4-2-11 0,-1 1 1 0,-4 2-16 16,1-3-18-16,-1 5 1 0,-11-6 2 0,9 9-18 16,-9-9-18-16,1 14 0 15,-1-14-11-15,-9 15 1 0,1-8 28 0,1 2-41 0,-2-2 10 16,1 1 11-16,-2 0 7 0,2 1-15 0,0-1 20 16,1 0-25-16,1-1 17 0,1 1 4 15,5-8-4-15,-5 21 21 0,5-13-13 0,0 4-25 16,0-12 66-16,8 24-30 15,0-12 10-15,1 3-8 0,2 2-18 0,6-2 15 16,0-1-32-16,4 4 14 0,3 0-7 0,-5 2-5 16,1-5 0-16,-4 0 23 0,-1 1-42 15,-4 2 14-15,-1-2-3 0,-3 4 8 0,-3-3-23 16,-4 0 20-16,-1 0 11 0,-3 1-19 0,-4-3-30 16,0-2 13-16,-2 0 9 0,0-1-27 15,-2-1-31-15,-1-3-18 0,-3-1-20 0,2 0-11 16,0-3-63-16,-3 2-11 0,4-3-82 15,-1 0-48-15,0-2-106 0,0-1-145 16,1-1-113-16,2-2-179 0,11 3 72 0,-11-9 94 0,8 5 41 16,3 4 75-16,0 0 68 15,8-22 55-15</inkml:trace>
  <inkml:trace contextRef="#ctx0" brushRef="#br0" timeOffset="93209.44">17006 7196 1136 0,'0'0'410'16,"0"0"-39"-16,10-3-18 0,-10 3-25 0,0 0-67 15,0 0 25-15,0 0-40 0,0 0 13 16,0 0-26-16,0 0 23 0,0 0-39 0,-35 21 16 16,23-11 5-16,-2 2-25 0,-3 4 30 15,4 0-18-15,-2 4 10 0,2-1 1 0,-1 1 7 16,3-1 0-16,1 2-17 0,2 2-32 0,-1 0 19 16,3 0-42-16,3 0 3 0,2 1-23 15,1-1 8-15,3-1-54 0,3 2 20 0,1-5-22 16,1 1-1-16,5-3-99 0,1 0-3 15,4-1 0-15,2-3 0 0,1-2 0 16,3-2 0-16,2-2 0 0,1-3 0 0,-6 0 0 16,3-3 0-16,0-1 0 0,-2-1 0 15,-1-3 0-15,0 1-200 0,1-5-141 0,-2-3-96 16,0-1-126-16,-2-1-246 0,-1-1-82 0,0 1 39 16,-1 0 58-16,-1-2 65 0,-2 3 86 15,-1-1 52-15,-3 0 97 0,0 1-8 0</inkml:trace>
  <inkml:trace contextRef="#ctx0" brushRef="#br0" timeOffset="93362.76">17367 7428 1113 0,'0'0'394'0,"0"0"0"0,-9-4 24 0,9 4-27 16,-17 0 14-16,17 0-47 15,-31 4-12-15,10-3-37 0,-9 2-30 0,-4-2-13 0,-7 2-45 16,-3-3-9-16,-4 0-30 0,1 3-21 16,-2-6-71-16,3 3-65 0,-16-2-73 15,2-3-73-15,5 0-73 0,8-5-121 0,10 3-128 16,4-1-414-16,1-2 125 15,7 1 66-15,4 0 67 0,7 0 51 0,5 3 39 0,-2 0 38 16</inkml:trace>
  <inkml:trace contextRef="#ctx0" brushRef="#br0" timeOffset="102567.94">2022 9926 716 0,'0'0'341'0,"0"0"-24"0,0 0 13 0,0 0-15 0,0 0-31 16,0 0 18-16,0 0-2 0,0 0-3 15,0 0 12-15,0 0-9 0,0 0-31 16,0 0 10-16,0 0-44 0,0 0 3 16,0 0-20-16,0 0-26 0,0 0-5 0,0 0-42 15,0 0-4-15,0 0-8 0,0 0 20 0,0 0-51 16,0 0 4-16,0 0-31 0,0 0 4 16,0 0 10-16,0 0 9 0,0 0-6 0,0 0-28 15,0 0 33-15,0 0-12 0,0 0 4 16,24-19-35-16,-24 19 10 0,19-6 28 0,-8 4-33 15,4 0-3-15,-1 0-5 0,4 1 13 16,3 0-7-16,2 0-14 0,0 1-7 0,3 1 10 16,-1 0-13-16,3 2-4 0,-5-1-24 0,-1 0 13 15,0 1-16-15,-3 0 3 0,-1-2 36 16,-3 1-25-16,-2 2 7 0,-2 0-13 16,-2 1-15-16,-9-5 5 0,5 10 2 0,-5-10-2 15,0 0-10-15,-15 21 15 0,5-12-12 16,-3 1-9-16,-4 0 14 0,-2 1-24 0,-1 2 44 15,-3-2-26-15,1 0 11 0,-5 4-34 0,3-1 6 16,2-2 12-16,0 1 5 0,0 1 0 16,4-3 11-16,0 1-11 0,2 2 29 0,2-2-29 15,3-2 16-15,1-1 22 0,0 2 11 16,3-2 13-16,1 0-46 0,2-2-18 0,4-7 28 16,-2 14-18-16,2-14 15 0,0 0 21 15,13 18-21-15,-4-13 26 0,4-1-8 16,-1 0-12-16,6-1 20 0,1 1-13 0,-1-3 5 15,2 2-28-15,-1-2 18 0,-1 2-12 0,-2-3-17 16,0 2-6-16,-1-1-29 0,0 0-74 16,-3-1-34-16,-12 0-17 0,26-2-85 0,-16-1-36 15,2 1-79-15,-12 2-87 0,15-10-143 16,-7 4-392-16,-2 0 102 0,1 1 69 0,-7 5 85 16,15-8 90-16,-6 2 30 0,0-1 133 0,-1 1 6 15</inkml:trace>
  <inkml:trace contextRef="#ctx0" brushRef="#br0" timeOffset="103303.34">2752 9587 998 0,'-16'-11'348'0,"-4"2"5"0,-2 2-38 0,-1-2-3 16,-5 5-63-16,-3 0 27 0,-10-1-69 16,-3 4 29-16,-20-1-24 0,-1 2-50 0,-3 3-14 15,-2 2 0-15,0 1-32 0,-1-1 9 16,1 4 6-16,-15 4-11 0,0 1-28 0,1 4 21 16,3 2-31-16,3 1-6 0,2 2 9 15,5 2-34-15,16-3 26 0,3 3-16 16,3 4 14-16,4 2-37 0,7 1 21 0,3 5 0 15,7 0-11-15,5 4 3 0,5 0-15 0,11-4 16 16,3-5-14-16,6-1 0 0,4 3 26 16,9 13-36-16,5 2 3 0,9-4 23 0,10 6-27 15,7-1 36-15,8-1-12 0,-1-2 38 16,8-3-23-16,-2-1-9 0,3-2 12 0,-1-7 13 16,-7-7-2-16,-1-2 1 0,2-4-19 0,1-2 20 15,-1-3-34-15,3-3 6 16,-2-6-15-16,-7-3 25 0,-4-4-23 0,0-1 2 15,13-7-10-15,0-5 24 0,-2-1-32 0,-1-7 11 16,-1-2-5-16,-3-4-13 0,0-1 25 16,7-11 1-16,-6 1 2 0,-1-5 8 0,-11 8-19 15,-4-5-4-15,0 0 0 0,-5 0-6 16,-3 0 6-16,-8 2-28 0,0-1 7 0,-9 8 10 16,-5 3 1-16,-4 4-13 0,-4 0 15 0,-4 1-8 15,-3 1-41-15,-3 3 8 0,-2 1 24 16,-2 1-1-16,-1 0-8 0,-1 4 3 0,1 1-28 15,-2 1-23-15,4-1-13 0,-3 1-18 16,3 2-23-16,1 2-33 0,0-2-34 0,1 2-27 16,2-2-42-16,4 0-23 0,-2 2-61 0,0-3-92 15,1 3-54-15,6-3-427 16,-1 2 101-16,3 8 78 0,-2-17 54 0,2 17 91 16,5-16 55-16,-5 16 91 0</inkml:trace>
  <inkml:trace contextRef="#ctx0" brushRef="#br0" timeOffset="111593.66">4008 9823 947 0,'9'-3'386'15,"-9"3"6"-15,0 0-39 0,12-6-33 0,-12 6-8 16,7-4-33-16,-7 4-7 0,0 0-22 16,0 0-14-16,9-6-8 0,-9 6-18 0,0 0-11 15,0 0-9-15,0 0-9 0,0 0-22 0,0 0 69 16,0 0-82-16,0 0-31 15,0 0 18-15,-27 21 5 0,14-7-12 0,0 1 15 16,-2 3-6-16,-2 3-20 0,0 1-10 16,3 1-15-16,0 0-8 0,1 1 25 0,5-1-15 15,2 0 8-15,3-4-10 0,2-1-21 0,4-1 15 16,4-1-17-16,7 1-6 0,3-6-9 16,5-2-9-16,5-4-4 0,1-4-24 0,5-2 26 15,4-4-31-15,0-5-7 0,13-7-3 0,-3-2 20 16,0-8-30-16,-2 2 0 0,-3-1-26 15,-3-3 5-15,-1 2-5 0,0-2 11 0,-4 3-19 16,-6 2 39-16,-8 6-13 16,1 1-5-16,-3 4 21 0,-5 1 14 0,-1 3-17 0,0-1 33 15,-2 5 13-15,-1 3-28 0,-9 2 8 16,15 1 37-16,-15-1-40 0,10 14-10 16,-7-2 2-16,-5 3 1 0,0 8 14 0,-7 5-30 15,-2 4 8-15,-8 11-1 0,-2 4-2 16,0 1 3-16,-2-1 4 0,-2 0 9 15,0 0-11-15,-2-1-18 0,0-3 18 0,1-1 5 16,-1-3-15-16,-2-2 13 0,0-3-26 0,5-7 33 16,3-6-4-16,0 0-24 0,-2-2-8 0,1-2 24 15,5-3-3-15,-4-3-21 0,1-4-25 16,1-1 26-16,0-3-3 0,3-3-5 0,-4-3-3 16,2-2 16-16,2-2-8 0,0-2 10 15,3-1-5-15,0-4 5 0,5 2 13 16,2-1 3-16,3 2-21 0,2-3 20 0,1 2 19 15,4-4-26-15,5 2 15 0,3-4-23 0,1 3 31 16,5 1-18-16,1-2-10 0,6 2 5 16,-2 2-23-16,5 0-36 0,-4 2 0 0,-3 1-8 15,3 0-31-15,-1 2-27 0,-2-1-26 16,-1 2-29-16,-2 1-81 0,-1-1-115 0,-3 2-146 16,0-1-362-16,2 3 52 0,0-3 87 0,-1 3 110 15,-1 1 113-15,0 0 36 0,2-1-6 16,1 1 52-16</inkml:trace>
  <inkml:trace contextRef="#ctx0" brushRef="#br0" timeOffset="112043.44">4763 10122 606 0,'0'0'238'0,"10"-4"-41"0,-10 4 29 16,0 0 1-16,0 0 14 0,0 0 2 0,0 0 21 16,0 0-21-16,0 0 26 0,0 0-11 15,0 0 11-15,0 0-18 0,0 0 5 16,-12 35-18-16,10-21-5 0,-2 0-8 0,1 3 0 16,0 2-20-16,-1-1 5 0,2 1-15 15,-1 5-47-15,0-4-17 0,-1 4-16 0,1-3 0 16,-2 1-10-16,2-3-41 0,0 0 33 15,-1-3-117-15,3-2-9 0,-2-3-52 0,1-1-86 16,1 0-50-16,1-10-27 0,0 0-116 0,-2 17-70 16,2-17-359-16,0 0 21 0,0 0 54 15,0 0 128-15,29-26 7 0,-21 17 98 0,1-3 15 16</inkml:trace>
  <inkml:trace contextRef="#ctx0" brushRef="#br0" timeOffset="112356.36">4716 10151 1069 0,'0'0'420'0,"-1"-8"-10"16,1 8-11-16,0 0-69 0,0 0-35 15,15-8-11-15,-15 8-49 0,15-6-4 0,-5 2-32 16,1-1 1-16,0 0-34 0,4-2 39 16,1 3-74-16,2-2-8 0,0 0-26 0,1 0 10 15,2 2 3-15,4-2-17 0,-3 4-9 0,1 0 6 16,-1-1-29-16,-3 2 13 0,-1 1 11 15,-1-1-16-15,-1 1 2 0,-2 1 4 16,-14-1-19-16,20 5-2 0,-15-2-34 0,-5-3 29 16,5 12-41-16,-5-12 16 0,0 0-7 15,-18 20-15-15,6-10-15 0,-1 0 6 0,-7-2-14 16,2 4 1-16,-2-3-37 0,0-3 6 16,3 0-28-16,-4 3 33 0,4-4-64 0,0 1-29 15,3-1-50-15,-1-1-44 0,3-3-102 0,-2 1-108 16,14-2-363-16,-13 0 76 15,13 0 95-15,0 0 24 0,0 0 55 0,0 0 75 0</inkml:trace>
  <inkml:trace contextRef="#ctx0" brushRef="#br0" timeOffset="113244.57">5734 9540 862 0,'0'0'243'0,"0"0"-2"0,0 0-24 16,0 0 11-16,0 0-33 0,0 0 45 15,0 0-30-15,-7 7-10 0,7-7-21 0,0 0 13 16,-7 6 0-16,7-6-8 0,-10 5-20 0,10-5 21 16,-17 9-47-16,5-2 36 0,-1 2-28 15,-2 0 43-15,-3 2-53 0,0 1 20 16,-1 2-18-16,-5 4-2 0,0 2-1 0,0-1-12 16,-7 9-41-16,-1 0 21 0,7-6-1 0,4-2-7 15,2 2-13-15,-1-3 69 0,1 3-77 16,7-4 5-16,-4 1 8 0,5 0-20 0,0 0 25 15,5-3-31-15,0 2 11 0,2-2-16 16,3 0-20-16,-1 2 0 0,2-5 10 0,2 2-5 16,0 0 0-16,1 0 23 0,0 0-46 15,1 0-5-15,2-1-8 0,-1 0-28 0,0-3 15 16,0 0-12-16,1-1-24 0,-1-1-22 0,0-2-6 16,2 2-18-16,-7-9-33 0,13 10-94 15,-13-10-80-15,10 4-138 0,-10-4-208 0,0 0-240 16,22-4 110-16,-22 4 90 0,23-5 97 15,-13 2 23-15,2 0 51 0,1-1 46 0</inkml:trace>
  <inkml:trace contextRef="#ctx0" brushRef="#br0" timeOffset="113980.65">5924 9710 875 0,'0'0'330'0,"0"0"-12"0,0 0-11 0,0 0-33 16,0 0 12-16,0 0-25 0,0 0-17 0,0 0-9 16,-16 26-2-16,5-15 5 0,1 0-18 0,0 1 36 15,-4 3-49-15,1 0-17 0,1 3 17 16,-1-2-17-16,1 1 27 0,0 1-38 0,2-1-2 15,2-2-18-15,-3 3-21 0,6-2 13 16,0-1-8-16,1 0 11 0,1 1-13 0,2-3 28 16,1 0-57-16,1 0-40 0,2-1 17 15,1 0-19-15,2-2-19 0,4 1-15 16,1-1-16-16,6-1-46 0,-1 0-55 0,2-3 14 16,1-1-81-16,2-1-62 0,0-2-67 0,-4-2-58 15,1-2-123-15,2 1-64 0,-2-3-282 16,1 0 0-16,-1-1 113 0,-1 1 48 0,-1-2 50 15,-2 0 50-15,-2 0 64 0</inkml:trace>
  <inkml:trace contextRef="#ctx0" brushRef="#br0" timeOffset="114126.39">6130 9990 578 0,'-9'-1'269'0,"9"1"33"0,-21 1-23 0,7 1 7 0,-2-2-17 16,-3 2-15-16,3-1-37 0,-4 1-7 15,0 0-31-15,1-2-20 0,-2 2-54 0,1-2-46 16,-3 0-95-16,2-3-118 0,1 0-107 15,-1-2-379-15,4 0 13 0,7-1 100 16,3-1 33-16,4-1 143 0</inkml:trace>
  <inkml:trace contextRef="#ctx0" brushRef="#br0" timeOffset="114593.96">6159 9419 1645 0,'0'0'528'0,"17"13"-39"0,-5-3 10 15,-1-1-105-15,5 5-36 0,-2 3-20 0,5 1-15 16,1 4-39-16,11 9-31 0,-4-1-33 16,3 4-35-16,3-2 7 0,-4 4-11 15,1 1-14-15,-3 2-14 0,-5 1-17 0,-4 4 5 16,-5 1-44-16,-3 1-25 0,-5-7 17 0,-5-1-12 15,-2-1-44-15,-1 1 8 0,-1-2-41 16,-2 0 13-16,-1-3-28 0,-2-4-1 0,0 0-35 16,0-6-26-16,-1 0-12 0,1-3-37 0,-1-2 6 15,0-2-74-15,-1-3-47 16,1-3-38-16,1-3-143 0,-1-3-8 0,10-4 23 0,-12 3-62 16,12-3-322-16,0 0 77 0,-12-15 66 15,12 6 80-15,0 9 77 0,3-22 45 0</inkml:trace>
  <inkml:trace contextRef="#ctx0" brushRef="#br0" timeOffset="115215.18">7040 10024 1428 0,'0'0'450'0,"0"0"-17"0,21-11-34 15,-21 11-33-15,14-3 0 0,-14 3-25 16,16-3-24-16,-5 0-12 0,-11 3-11 16,23-4-48-16,-9 2-23 0,0-2-24 0,3 2-9 15,0 0-27-15,4 1-37 0,0-3-39 0,2 3-67 16,6-2-38-16,-1 0-35 0,0 1-70 16,3 1-64-16,-3-1-105 0,2 5-89 0,-6-3-510 15,0 0 105-15,-1 3 126 0,1 0 15 0,-3 0 89 16,-4 1 78-16,3 1-14 0</inkml:trace>
  <inkml:trace contextRef="#ctx0" brushRef="#br0" timeOffset="115481.06">7187 10179 1466 0,'0'0'525'0,"-3"11"-26"0,3-11-31 15,0 0-43-15,0 0-38 0,0 0-36 0,27 8-37 16,-13-9-22-16,0 1-33 0,3-1-13 0,3-2-21 16,1 0-38-16,6-1-6 0,1 1-27 15,2-1-36-15,0-1-29 0,1 3-22 0,-2-1-49 16,1 1-49-16,-3-2-7 0,0 1-78 16,-4 1-19-16,-2 1-90 0,-1 0-62 15,-2-2-153-15,-1 1-1 0,-3 0-447 0,0 1 87 16,2 1 87-16,1-1 107 0,-3 1-23 0,3-3 101 15</inkml:trace>
  <inkml:trace contextRef="#ctx0" brushRef="#br0" timeOffset="115916.27">8376 9756 803 0,'-10'-2'356'16,"-4"1"-18"-16,0 1-8 0,-6 3 11 0,-5 1-34 15,-2 3-26-15,-3 2-7 0,0 5 18 16,-11 7-26-16,3 3 3 0,4 2 7 0,2 5-9 16,2-1-4-16,4 5 1 0,8-4-31 0,7 0-31 15,2-1 18-15,5-3-36 0,4 1 16 16,1-1-69-16,8-2 20 0,1-5-21 0,8 1 21 15,5-5-13-15,0-6-27 0,5-5-9 16,4-5-2-16,8-4-39 0,11-9 19 16,1-4-29-16,0-3 20 0,-4-5-14 0,0-2-1 15,-5-2-25-15,-5-3-1 0,-1 3-6 16,-10-2 11-16,-6 4-1 0,-7 1-32 0,-6 4-20 16,-3 0 3-16,-5 3-16 0,-6-2 24 0,-4 4-34 15,-5 2 25-15,-5 5-2 0,-3 1-33 16,-5 4-5-16,-2 4 2 0,-4 1 18 0,-5 3-43 15,3 1-16-15,-2 1-71 0,3 1-49 16,1 1-72-16,4-3-163 0,2 2-229 0,1 0-253 16,7-1 93-16,5 0 107 0,4-3 84 0,1 1 90 15,10-3 5-15,0 0 41 16</inkml:trace>
  <inkml:trace contextRef="#ctx0" brushRef="#br0" timeOffset="117800.85">1943 11309 1725 0,'0'0'507'0,"0"0"-31"16,0 0-44-16,0 0-53 0,0 0-13 16,2 14-48-16,-2-14 19 0,0 0-29 15,0 0-6-15,0 0-5 0,0 0 2 0,0 0-20 16,0 0-41-16,21 6 31 0,-21-6-36 15,15 1 28-15,-15-1-13 0,23 1-43 0,-8 1-23 16,5 0 22-16,3 1-37 0,4 1-11 16,1 1-153-16,1-1-3 0,3 2 0 0,1 1 0 15,-4-2 0-15,-4 1 0 0,-3 0 0 16,-1 1 0-16,-6 1 0 0,-2-3 0 16,-4 3 0-16,-7 0 0 0,-2-8 0 0,-2 16 0 0,2-16 0 15,-15 15 0-15,4-6 0 0,0-1 0 16,-2 1 0-16,-1-2 0 0,2 3 0 15,-1-3 0-15,1 0 0 0,3-1 0 0,0 1 0 16,2 0 0-16,-1 1 0 0,4 0 0 16,4-8 0-16,-3 17 0 0,3-17 0 0,6 21 0 15,1-8 0-15,2-1 0 0,3 5 0 0,-1 0 0 16,2 0 0-16,2 1 0 0,-1 1 0 16,-2-1 0-16,-2-3 0 0,-1 2 0 0,-2-2 0 15,-6-3 0-15,-2 2 0 0,-2 0 0 16,-4-1 0-16,-1 1 0 0,-2-3 0 15,-7-2 0-15,1-2 0 0,-7 1-111 0,2-3-75 16,-3-4-6-16,0-2-67 0,-6-2-33 16,2 0-64-16,-3-6-130 0,7-1-136 0,-4 0-374 15,1-4 116-15,10 2 79 0,0-2 122 16,9 1 19-16,0 1 58 0,5-4 57 0,3-2 51 16</inkml:trace>
  <inkml:trace contextRef="#ctx0" brushRef="#br0" timeOffset="118234.75">1795 11201 1369 0,'-25'13'415'0,"3"-4"2"0,-3 2-69 16,-2 4-10-16,-4 0-54 0,-12 12-51 16,-4 0-3-16,-1 3-15 0,-10 6-28 0,3 3-8 15,0 2-15-15,3 2-5 0,5 1-26 16,5 8-54-16,2-1-7 0,12-7 10 0,5 2-23 15,6 2 18-15,7-1-26 0,5-6 28 16,5-6-7-16,11 14 12 0,9-2-20 0,21 3 21 16,11-4-26-16,13-4 12 0,12-7 9 0,7-4-14 15,14-8-8-15,15-8 7 0,9-4 4 16,5-8 0-16,-1-8-5 0,-6-4 10 0,-9-9-27 16,-7-5 45-16,-7-4-3 0,-8-5-20 15,-11-6 11-15,-9 0-27 0,-10-11 9 16,-12-1-26-16,-7-6-6 0,-17 5 9 0,-7-1 4 15,-9 0-9-15,-7 6 9 0,-5-8-28 16,-8 5 19-16,-3 3 4 0,-5 3-5 0,-3 5-22 16,-2 4 7-16,-3 2-24 0,-5 5-11 0,2 7-9 15,4 6-7-15,-3 1-29 0,-2 4-35 16,-1 2 7-16,3 2-81 0,1 3-16 0,-1-1-51 16,2 3-26-16,-1 1-117 0,2-1-29 15,6 2-107-15,1 0-304 0,7-1 60 0,1 1 134 16,13-2 49-16,0 0 63 0,-5 5 11 15,5-5 31-15</inkml:trace>
  <inkml:trace contextRef="#ctx0" brushRef="#br0" timeOffset="119439.39">3669 11486 606 0,'6'-7'292'0,"-2"1"-5"15,-4 6-6-15,10-12 8 0,-10 12-4 16,8-7 4-16,-8 7 8 0,7-7-18 0,-7 7-16 15,6-5-4-15,-6 5 12 0,0 0-35 0,10-7-26 16,-10 7 20-16,0 0 0 0,0 0-45 16,0 0-6-16,0 0 23 0,0 0-28 0,0 0-23 15,0 0 5-15,-7 38-33 16,3-27 0-16,2 3-13 0,2-2 10 16,2 2-10-16,-1-2-12 0,4 2 12 0,1 0-26 0,3-5 11 15,6 0-28-15,2-5-19 0,6-2-7 16,2-4-20-16,12-2-11 0,0-5 23 0,11-7-28 15,-1-3-18-15,-1-2-4 0,-2-3-17 0,0 0 39 16,-6 2-10-16,-7 1-5 0,-4 4-13 16,-4 1 18-16,-2 3-8 0,-2 1-5 0,-3 2 10 15,-1 2 44-15,0 2-28 0,-4 1 7 16,-1 4-15-16,-10 1-12 0,16 8 12 0,-10 0 20 16,-1 8-35-16,-4 5 40 0,-2 5-32 0,-4 8 32 15,-7 18-30-15,-2 2 2 0,-6 14-17 16,-5-1 17-16,-2-1 11 0,-3 0-13 0,3-2 15 15,-3-2-28-15,-1-4 21 0,4-12 17 16,-2-4-30-16,0-4 15 0,-2-3-25 16,7-10-3-16,2-5-3 0,5-6-5 0,-2-1 3 15,5-3 13-15,-1-2-31 0,2-5 33 16,2-3-28-16,11 0 39 0,-19-11-24 0,12-1 0 16,0-3 24-16,4-2-14 0,1-2 11 15,2 0 13-15,4-3-18 0,0-1-6 0,4 3 21 16,2-1 11-16,2-1 2 0,3 5-31 0,1-4 8 15,5 2 46-15,2 0-28 0,0 1-57 16,3 2-2-16,1 0 31 0,0 2-57 0,0 1-20 16,-3 3-23-16,0 0-34 0,-2 1 1 15,1 1-24-15,1-3-56 0,-3 2-51 0,-4 4-138 16,1 0-38-16,-2-1-357 0,-2 4 103 0,0-2 44 16,0 3 50-16,-1-2 78 15,1 3 40-15</inkml:trace>
  <inkml:trace contextRef="#ctx0" brushRef="#br0" timeOffset="120619.69">4756 11688 867 0,'13'-5'297'0,"-13"5"-38"0,7-5-8 16,-7 5-49-16,0 0 5 0,0 0-41 15,0 0-7-15,-12-19-28 0,4 14 20 16,8 5-31-16,-21-6-15 0,7 4 18 0,1 0 0 16,-3 2-6-16,2 2 9 0,-1-1-21 15,0 1 10-15,3 0-2 0,-5 4-6 0,4-3-2 16,0 1-8-16,1 0 6 0,0 1-9 0,2-2 1 15,10-3 25-15,-14 7-9 0,14-7-4 16,-9 3-12-16,9-3-1 0,0 0-12 16,0 0-5-16,0 0-28 0,0 0 25 0,0 0-46 15,53-6 0-15,-30 2 3 0,1 2 13 0,0-1-19 16,3-1 31-16,-6 1 3 0,1 3 5 16,-2 1 13-16,-1 1 0 0,-2 3-13 15,-2 1-5-15,-2 1 25 0,-2 6-7 0,-4-1-23 16,-1 6-16-16,-3-2 10 0,-5 4 9 0,-2 1 5 15,-3 2-16-15,-6 4-3 0,-1-1-2 16,-3-1 10-16,-1-1-38 0,-2 0 2 0,0-1-7 16,3-7-10-16,2 0 22 0,-1-2-15 0,2-3 16 15,3-2-60-15,-2-2-20 0,2-3-2 16,1 0-3-16,10-4-41 0,-16 0-13 0,16 0-12 16,-8-9-21-16,8 9-34 0,-2-13 4 15,2 13-34-15,8-19-28 0,3 5-65 16,2-2-60-16,5 4-3 0,3-5-397 0,5 0 61 15,13-6 78-15,2 1 68 0,2 3 49 16,2 1 69-16</inkml:trace>
  <inkml:trace contextRef="#ctx0" brushRef="#br0" timeOffset="120953.51">5563 11098 1069 0,'0'0'492'0,"-20"21"-29"15,14-14-33-15,-1 3-30 16,-2 2-29-16,-1 1-44 0,-2 2-9 0,-3 2-21 16,2-2-13-16,-1 2-18 0,1 1-15 0,-1 3 15 15,1-2-33-15,-1 1-31 0,2 3 0 16,0-1-35-16,-2 3 20 0,4-4-34 0,0 2-7 15,-1-1-26-15,4 0-50 0,0 0 47 16,2-5-48-16,2 1-2 0,1-1-41 16,4-3-26-16,1-2-54 0,3 1-20 0,4-2-24 15,3-2-37-15,0-3-42 0,2-1-58 0,4-1-57 16,-3-4-182-16,4 0-45 0,3-2-370 16,2-2 70-16,3-1 146 0,1-1 20 0,2-3 44 15,1-3 92-15,11-8 72 0</inkml:trace>
  <inkml:trace contextRef="#ctx0" brushRef="#br0" timeOffset="121288.06">5960 11165 1182 0,'-7'8'453'0,"3"2"-31"0,-2-1-22 0,0 2-19 15,-1 1-38-15,-1 1-31 0,2 0-20 16,-1 0-49-16,-1 1 24 0,-1-1-63 15,1 3 11-15,1-2-33 0,0 1 8 16,-2 1-14-16,2 0-9 0,1 1-1 0,1 0-20 16,0-1 18-16,0 1-18 0,2 1-6 0,0-3-24 15,3-1 9-15,0-1-23 0,0 1 8 16,0-2-25-16,0-12-6 0,3 23-2 0,0-13 2 16,1-1 1-16,-4-9 2 0,7 16-21 0,-3-9-33 15,2 0 11-15,-6-7-39 0,14 9-8 16,-5-5-43-16,-9-4-11 0,20 2-55 0,-20-2-52 15,22-2-57-15,-8-3-55 0,-1-2-90 16,1-2-149-16,2 1-414 0,-1-2 89 16,1-1 46-16,1-2 119 0,0 1 68 0,0-2 95 0,-3 0 18 15,0 0 15-15</inkml:trace>
  <inkml:trace contextRef="#ctx0" brushRef="#br0" timeOffset="121420.51">6136 11364 1031 0,'0'0'384'0,"0"0"3"16,0 0-14-16,-33 12-17 0,19-4-41 0,-6 2-46 15,-1-1-24-15,-2-2-24 0,-1 2-4 16,-3-3-33-16,2 0-51 0,-3 1-69 0,-1-2-69 16,1-2-84-16,4-3-93 0,-1-2-161 0,2-1-384 15,3 1 39-15,7-2 68 0,6 2 62 16,7 2 77-16,-4-8 46 0</inkml:trace>
  <inkml:trace contextRef="#ctx0" brushRef="#br0" timeOffset="121746.41">6185 10994 1151 0,'0'0'523'0,"25"17"-86"0,-16-8-12 16,-2 4-28-16,4 2 0 15,0 4-65-15,4 5-12 0,0 4-25 0,8 10-19 0,-3 3-12 16,2 4-29-16,-2 0-7 0,-2 2-13 16,-2 1-31-16,-5-1-25 0,-1 3-23 15,-3-9-26-15,-4-7 0 0,0 0-36 0,0-5 6 16,-3-3-27-16,-3-1-66 0,1-2-17 0,-1-6-47 16,1-1 0-16,-4-5-48 0,2 0 10 15,0-5-103-15,4-6-2 0,0 0 41 0,0 0-64 16,0 0-136-16,-24-20-274 0,21 4-166 15,1-2 87-15,2-2 61 0,5-2 105 16,2-3 83-16,0 1 45 0</inkml:trace>
  <inkml:trace contextRef="#ctx0" brushRef="#br0" timeOffset="122220.45">7287 11328 1464 0,'0'0'537'15,"0"0"-30"-15,0 0-39 0,16-4-45 0,-16 4-37 16,15-1-2-16,-15 1-69 0,20 0-33 16,-6-1 7-16,2 1-46 0,4-2-25 0,-2 1-57 15,3 1-48-15,3-1-57 0,0 0-38 0,3 1-70 16,0-2-45-16,3 1-64 0,-5 1-115 16,-1 0-124-16,0 1-45 0,-5 1-407 0,-2-1 91 15,-4 3 93-15,2 0 54 0,-7 4 130 16,-3 0-43-16,-5-8 76 0</inkml:trace>
  <inkml:trace contextRef="#ctx0" brushRef="#br0" timeOffset="122421.09">7224 11568 1272 0,'0'0'524'0,"-6"8"-24"0,6-8-35 16,0 0-14-16,14 13-34 0,-2-9-53 0,2-1-44 15,3 0-16-15,4 1-43 0,7-2-46 16,3 1-66-16,2-1-16 0,2-2-92 0,3 4-74 15,-2-4-67-15,-1-3-100 0,0 3-120 0,-4 3-118 16,0-6-345-16,0 0 28 0,1-2 110 16,-3 0 31-16,1 0 61 0,2-4 64 0,1-1 49 15</inkml:trace>
  <inkml:trace contextRef="#ctx0" brushRef="#br0" timeOffset="123240.48">8892 11079 1395 0,'0'0'455'0,"0"0"3"16,0 0-33-16,-17 40-31 0,8-20-48 15,-6 6 25-15,1 3-2 0,-6 13-39 0,-3 1-20 16,2 1-29-16,-6 0-20 0,2-2-28 0,-1 0-6 15,3-1-26-15,1-3 44 0,1-1-99 16,5-11-10-16,4-5-16 0,3-5-12 16,2-3-31-16,3-3 12 0,1-4-45 0,3-6-52 15,0 0 3-15,0 0 0 0,34-24-34 0,-16 4 4 16,9-16 17-16,3-2-21 0,-5-4-17 16,3-3-11-16,-1-1 14 0,-2 2-19 0,-1-1 51 15,-1 0-14-15,-3 1 70 0,0 0-73 16,-2 4-16-16,-5 8 8 0,1 7 3 0,-4 5 50 15,-1 2 55-15,-1 5-34 0,-1 0 21 16,0 6-3-16,-1 3-3 0,-6 4-17 0,0 0 51 16,0 0-52-16,25 19-9 0,-16-1 7 0,2 9-28 15,0 3 33-15,8 19 18 16,-4 4-36-16,4 1-10 0,3 11-13 0,-5-11 0 16,3-2-12-16,-4-1-3 0,3-3-3 0,-1-6 16 15,-3-11-32-15,-2-8-9 0,-1-4 8 16,0-4-37-16,-2-4 3 0,-1-6 39 0,1-1-9 15,-10-4-9-15,17 0 7 0,-17 0 3 16,0 0-8-16,13-15 26 0,-11 6 2 0,-2 9 0 16,-6-21 1-16,-3 8 16 0,-6-2-26 0,-4 3 20 15,-5 1 25-15,-7-1-10 0,-1 4-12 16,-4 4 13-16,-2-2 4 0,4 3 4 0,2 2-16 16,-2 1 61-16,1 0-95 0,2 1-23 15,2 1-67-15,-1-4-61 0,3 2-131 0,6-2-107 16,-6-1-494-16,10-3 128 0,7 0 43 0,3-1 70 15,4-1 81-15,3 8 103 0,10-18 61 16</inkml:trace>
  <inkml:trace contextRef="#ctx0" brushRef="#br0" timeOffset="124024.01">9576 11578 934 0,'0'0'299'15,"0"0"-40"-15,0 0 4 0,0 0-32 0,0 0-34 16,0 0 10-16,0 0-22 0,0 0-11 16,0 0 23-16,0 0-8 0,0 0 31 0,0 0-2 15,0 0 15-15,3 20-11 0,-3-20 1 0,-9 21 18 16,6-5-6-16,-2 2 11 0,2 1-16 16,0 5 16-16,0 1-54 0,2 0 18 0,-1 1-36 15,1 1 3-15,0-1-39 0,-1 0-18 16,4 1 0-16,-2-2-79 0,0-4-56 15,0-1-41-15,0-3-95 0,1-2-95 0,-4-3-98 16,2-1-154-16,1-11-442 0,0 0 83 0,8 6 76 16,-8-6 95-16,0 0 67 0,31-14 79 15,-14 3 5-15</inkml:trace>
  <inkml:trace contextRef="#ctx0" brushRef="#br0" timeOffset="124509.49">10021 11517 1185 0,'0'0'465'0,"0"0"12"16,0 0-14-16,0 0-36 0,0 0-35 0,0 0 15 15,0 0-33-15,0 0-31 0,10 34-31 16,-2-30-5-16,-8-4-51 0,22 9-5 0,-8-8-39 16,1-1-67-16,4-1 2 0,0-4 9 15,0-1-10-15,2-4-46 0,2-2 2 16,-2 0-25-16,-4-3-5 0,0 0 10 0,-1-1-16 16,-4 0 32-16,-5 1-55 0,-4-1 1 0,-2 4-21 15,-3-3-8-15,-4 2 16 0,-5 1-16 16,-2 3 16-16,-2 1-3 0,-1 2 10 0,-4 4-25 15,0 4-5-15,-4 4 35 0,-4 6-4 16,-2 4 17-16,-5 9-10 0,1 6-7 0,3 2-4 16,5 2 1-16,2 0-25 0,9-3 4 0,2 0 21 15,5-2-3-15,5-3 11 16,3-1-19-16,3-2 19 0,4-3-6 0,1-2-10 16,8-2-5-16,1-5-25 0,3-2-9 0,2-4-27 15,-1-3-52-15,2-5-68 0,5-3-65 16,-1-3-82-16,4-5-150 0,12-4-631 0,-8 0 83 15,9-3 105-15,0-3 109 0,2 3 47 0,-2-1 92 16,3 0 74-16,-3 2 123 16</inkml:trace>
  <inkml:trace contextRef="#ctx0" brushRef="#br0" timeOffset="124792.46">10632 11075 1392 0,'0'0'558'15,"0"0"-10"-15,0 0-29 0,0 0-45 16,0 0-34-16,0 0-53 0,0 0-11 0,0 0-15 16,0 0-49-16,0 0-17 0,0 0-34 0,0 0-26 15,0 0-28-15,38-6-9 0,-24 5-58 16,0 0-4-16,3-1-57 0,4 1-56 0,-2 1-102 15,2 0-46-15,1-3-149 0,-3 2-323 16,2-1-416-16,6-2 94 0,-2-1 112 0,1-1 57 16,1-1 98-16,-2 0 53 0,5-4 66 15,-6 1 9-15</inkml:trace>
  <inkml:trace contextRef="#ctx0" brushRef="#br0" timeOffset="125324.66">11247 10729 1451 0,'0'0'440'0,"19"-6"-87"0,-9 2-35 0,0 0-55 15,0 0-35-15,-1-2-102 0,-1 1-21 0,0 1-36 16,0-3-3-16,-8 7-9 0,14-11 4 16,-10 6-10-16,3-1 26 0,-7 6 20 15,10-10 57-15,-10 10-13 0,10-8 7 0,-3 5 31 16,-7 3 34-16,10-7-14 0,-10 7 11 15,10-3 10-15,-10 3-10 0,0 0-41 0,0 0 0 16,0 0-37-16,8 15-9 0,-8-15-12 0,-5 22-16 16,0-7 7-16,-2 0-22 0,1 1 4 15,-3 4-15-15,0-1 16 0,-1 2-29 16,2 1-5-16,-2 0 3 0,1 2 20 0,2-1 8 16,2 1-13-16,-4 1-15 0,6-1-11 0,-1 0 24 15,4-2 2-15,2-1 10 0,0-1-30 0,1 0 10 16,2-2 10-16,3 2-10 0,-1-5-8 15,4 1-28-15,0-4 5 0,4-1-30 16,0-3-57-16,4-1-10 0,2-4-64 0,1-2-41 16,1-4-29-16,6 0-53 0,-1-4-69 0,4-6-30 15,-5 2-24-15,0-5-33 16,0 1-100-16,-2-2-289 0,-8 5-1 0,0-4 155 0,0 1-16 16,-10 1 115-16,2 3 428 0,0-1-13 15,-7 1 84-15,1 1 67 0,-2 2 79 0,-1 8 80 16,-1-16 35-16,1 16 54 0,-10-13 42 15,0 8-17-15,-2 2-1 0,-3 1 1 16,-2 0 9-16,-4 2-18 0,-2 3-6 0,-8-1 0 0,-5 3-68 16,-5 0-9-16,1 1 1 0,0 0-44 15,-2-1-33-15,1-2-56 0,0 0-9 16,0 0-111-16,4-5-83 0,-2-3-133 0,3-1-163 16,1-2-352-16,9-3 27 0,6 4 137 15,7-3 11-15,6 0 69 0,5 1 5 0</inkml:trace>
  <inkml:trace contextRef="#ctx0" brushRef="#br0" timeOffset="125983.34">12726 11055 1297 0,'0'0'494'0,"2"-8"-41"16,-2 8 13-16,0 0-33 0,0 0 7 0,0 0 3 15,0 0-31-15,-8 49-8 0,2-26-14 0,-1 6-50 16,-1 3-33-16,-3 14-61 0,-2 1 2 16,1 0-2-16,1 0-39 0,0 0-56 0,0 0-66 15,0 0-57-15,-1-1-67 0,3-8-60 0,3-7-60 16,2-6-56-16,0-6-110 16,0-4-164-16,4-5-328 0,0-10-117 0,12 8 118 15,-12-8 45-15,27-7 106 0,-7-3 63 0,7-5 49 16,8-11 54-16</inkml:trace>
  <inkml:trace contextRef="#ctx0" brushRef="#br0" timeOffset="126144.13">12944 11354 1308 0,'8'-5'540'0,"-8"5"2"0,0 0-25 15,0 0-25-15,0 0-14 0,0 0-37 0,0 0-50 16,0 0-12-16,-39 34-49 0,17-24-46 16,-7 1-22-16,-2-1 9 0,-3-1-69 0,-1-2-38 15,-3-2-41-15,0-1-46 0,4-1-75 0,1-1-15 16,-1-2-66-16,3-1-77 15,-2 1-62-15,5-1-118 0,-1 0-137 0,6-1-525 16,5 2 115-16,9-1 82 0,9 1 59 0,0 0 107 16,0 0 38-16,0 0 83 15</inkml:trace>
  <inkml:trace contextRef="#ctx0" brushRef="#br0" timeOffset="126725.85">13785 10648 1126 0,'0'0'458'0,"-10"26"13"0,-1-6-41 0,-12 16-15 16,-6 3-19-16,-7 15-19 0,-1 1-9 15,-4 2-48-15,0 2 23 0,4 1-31 0,1 0 1 16,2-1-34-16,3-1-41 0,6-11 10 0,4-3-28 15,4-6-30-15,3-7-16 16,3-8 5-16,4-6-49 0,2-4-73 0,5-6-73 0,0-7-55 16,0 0-14-16,0 0-38 0,33-32-7 15,-10-4-42-15,4-9-15 0,-2-2-17 16,7-14-11-16,-1 3 46 0,-1-3-26 0,-8 11 24 16,0 3 7-16,1 0 38 0,-1 4 22 15,-1 0 17-15,-2 6 48 0,-2 7 37 0,-4 7 19 16,-1 2 35-16,1 2 19 0,-2 2 47 0,5 5 10 15,-5 1 38-15,1 5-9 0,-2 2-9 16,-10 4 26-16,21 4-25 0,-12 5-4 0,4 6-9 16,-1 5 13-16,1 9-29 0,0 16-5 0,1 7 8 15,-1 2-18-15,-1 6 2 0,-1 1-12 16,0 0-51-16,-2 0 45 0,-2-7-38 16,-1-2-7-16,-2-13 2 0,2-8-43 15,-2-7 40-15,1-5-61 0,-3-3 21 0,4-3-21 0,1-5-3 16,-7-8-9-16,12 5-22 0,-12-5 11 0,0 0 36 15,19-11-23-15,-11 3-15 16,-4-3 9-16,-2 1-12 0,-2-2 0 0,0 12 8 16,-6-22-13-16,-2 11 28 0,-5 1 20 15,0 1-10-15,-5 4-15 0,-3 3-13 0,-6 2 0 16,-2 2 3-16,-1 0-36 0,-6 3-44 0,-1 2-59 16,5-4-81-16,-3-1-152 0,5 1-127 15,-1-5-308-15,8 1 49 0,3-3 46 0,2 0 74 16,5-2 77-16,1 1 67 0,6-2 38 0,3-1 48 15</inkml:trace>
  <inkml:trace contextRef="#ctx0" brushRef="#br0" timeOffset="127127.56">13999 11225 1374 0,'21'-1'461'0,"-3"-1"-31"0,-2 0-51 0,2 2-13 15,-5 0-28-15,1-1-59 0,-14 1 0 16,29 1-11-16,-14 2-32 0,-2-2-39 16,0 3-18-16,1 1 0 0,-1 1-30 0,-3 3-1 15,0 3-40-15,-6 2-1 0,-1 3-7 0,-3 0-10 16,0 0-6-16,-7 5 11 0,0-1-17 15,-2 0-28-15,0-1 21 0,-1 1-35 0,0-1 46 16,-1 1-51-16,1-4-18 0,-3 0 5 16,6-3 2-16,-4-3 11 0,6 2 5 0,-3-3 30 15,5 1 3-15,-1-3-2 0,4-8-18 0,2 14-19 16,-2-14-12-16,11 13-18 0,1-8-13 16,1 0-15-16,5 0-18 0,0-4-56 0,5 2-47 15,1-2-35-15,1 1-36 0,1-2-51 0,4 0-26 16,-5 0 7-16,2-3-71 15,4 0-117-15,-8 2-339 0,-1-4 106 0,-4 0 50 16,2 4 75-16,0-3 54 0,-1 4 25 0</inkml:trace>
  <inkml:trace contextRef="#ctx0" brushRef="#br0" timeOffset="127727.46">14889 11147 1118 0,'0'0'479'0,"0"0"-21"0,0 0-20 15,0 0-52-15,37 13 3 16,-26-9-41-16,2-3-51 0,3 2-41 0,0-2-5 15,1-1-21-15,0-2-38 0,1-1-15 16,2-6-16-16,0 0-25 0,-2-4-5 0,0-1 17 16,0-1-61-16,-4 0-13 0,-1-1 3 0,-5 1-5 15,2 1-20-15,-5 0 7 0,-2 2-12 16,-1-1-31-16,-4 1 4 0,1 0-16 0,-6 3 33 16,1 1-21-16,-2-1-19 0,-5 5-7 0,1 2 25 15,-1 2 3-15,-6 5-3 0,2 1 8 16,-4 8-28-16,-1 4 5 0,2 4 5 15,0 0 11-15,4 3 17 0,1 5-7 0,5-2-26 16,-1 1 20-16,8-3 1 0,1 0-6 16,4-2 16-16,1-1-11 0,8-2 1 0,-1-3-19 15,4-1 47-15,1-5-49 0,5-1-16 16,-1-4-1-16,2-5-35 0,2-1-45 0,2-2-49 16,3-3-59-16,7-4-74 0,-2-1-156 0,1-4-471 15,-2 1 92-15,1-1 110 0,15-5 44 16,0 1 38-16,-3-1 115 0,0 0-43 0,-1 2 122 15</inkml:trace>
  <inkml:trace contextRef="#ctx0" brushRef="#br0" timeOffset="128030.84">15563 10622 1213 0,'-4'6'601'0,"4"-6"-61"0,0 0-30 15,0 0-49-15,0 0-21 0,0 0-36 16,24 6-12-16,-24-6-21 0,22-3-25 0,-7 2-55 16,0-1-35-16,4-1 10 0,3 1-71 15,1-2 0-15,6 2-52 0,-1-1-46 16,2 0-56-16,1 2-25 0,-1-1-83 0,-3-1-56 15,1 2-77-15,1-3-119 0,-3 0-94 0,1-4-521 16,-1-1 87-16,0 0 87 0,3-3 56 16,-4 0 92-16,2-3 39 0,-6 3-6 0,-1-2 152 15</inkml:trace>
  <inkml:trace contextRef="#ctx0" brushRef="#br0" timeOffset="128476.12">16089 10086 1428 0,'0'0'443'15,"0"0"-21"-15,0 0-28 0,0 0-18 0,44 3-25 16,-34-4-46-16,3-3 2 0,2 2-33 0,2-2-13 16,0 0-44-16,2 2-17 0,0-2-8 15,4 1-10-15,-4 1-21 0,4 0-18 0,-3-1-38 16,-5 3 18-16,-1 0-38 0,2 0 17 15,-16 0-40-15,23 6-37 0,-15-2 6 16,-8-4-16-16,7 13 11 0,-7-13-11 0,-3 15-28 16,3-15-2-16,-11 18 20 0,3-7 16 0,-1 0-24 15,0 1 8-15,-2 0-15 0,4 1 5 16,-3-1 41-16,2 2-6 0,1 0-9 0,0 1 33 16,4 0-1-16,0 0 24 0,1 0-49 0,2-2 21 15,2 1 2-15,2 1-2 16,2 0 4-16,1-1 9 0,1 0-31 0,1 0 7 0,1-2-18 15,2 2 14-15,0 1-6 0,2-2-23 16,-1 0 16-16,-3 1-32 0,1-2 16 0,-3 2-28 16,-2 1-12-16,-5 1 1 0,-1-1-4 0,-2 2-11 15,-1-1-2-15,-4-1 10 0,-3 0-41 16,-2-3-10-16,1 3-13 0,-3-5 33 0,0 1-84 16,-3-3-31-16,3-2-66 0,-3-1 2 15,3-2-266-15,1-3-312 0,13 0 25 16,-20-7 75-16,13 2 86 0,3-2 85 0,4 7 46 15,3-17 5-15</inkml:trace>
  <inkml:trace contextRef="#ctx0" brushRef="#br0" timeOffset="128861.16">16930 10013 877 0,'0'0'323'0,"0"0"-13"0,0 0-21 0,-30 26 0 16,18-18 0-16,2 2 3 0,-2 2-23 0,-2 4 18 16,1 3-8-16,2 1-16 0,-2 7-9 15,3 0-34-15,-1 1-26 0,3 1 62 0,2-3-28 16,2 6 3-16,2-5-14 0,1 0-7 15,2 0-21-15,2-1 2 0,0 0-10 16,4-1-15-16,0-1-7 0,4-1-16 0,2 1-10 16,4-3-25-16,0-1-21 0,1-5 7 15,6 1-19-15,-1-2-22 0,1-3-22 0,-1-4-13 16,1 1-36-16,-3-6-33 0,2 1-23 0,-1-4-85 16,0-1-25-16,-1-1-54 0,-2-4-116 15,-4 6-127-15,4-10-445 0,2-3 81 0,-3-1 44 16,1-3 104-16,0-2 29 0,0-1 131 15,0 0-16-15,-4-1 90 0</inkml:trace>
  <inkml:trace contextRef="#ctx0" brushRef="#br0" timeOffset="129044.64">17193 10297 1487 0,'-17'11'483'0,"-2"4"-12"15,0-7-66-15,0 1-44 0,-5 1-23 16,-4-2-8-16,-5 1-43 0,-2-3-26 0,-5 0-49 15,0-1-40-15,0-4-55 0,-1 3-7 16,-1-4-76-16,5 0-83 0,-4-1-89 0,1-1-67 16,1 0-102-16,6-2 13 0,1 2-480 0,1-1 19 15,2 0 59-15,8 0 113 0,0-1 65 16,1 0-9-16</inkml:trace>
  <inkml:trace contextRef="#ctx0" brushRef="#br0" timeOffset="140857.29">3222 13250 74 0,'0'0'30'0,"0"0"-32"0,0 0 10 0,0 0-26 0</inkml:trace>
  <inkml:trace contextRef="#ctx0" brushRef="#br0" timeOffset="141756.63">3225 13230 522 0,'7'-6'158'0,"-7"6"11"15,0 0-38-15,0 0 40 0,0 0-38 0,4-8 6 16,-4 8-6-16,0 0-3 0,0 0 1 16,0 0 12-16,0 0-25 0,0 0 5 0,8-7-8 15,-8 7 13-15,0 0 5 0,0 0 21 16,0 0-14-16,0 0-17 0,0 0 0 15,0 0 10-15,4-8-23 0,-4 8 26 0,0 0-13 16,0 0-8-16,5-8-10 0,-5 8-18 16,0 0-18-16,0 0-2 0,0 0-19 0,7-8 6 15,-7 8 5-15,0 0 0 0,0 0-11 0,0 0-12 16,0 0 0-16,0 0 28 0,0 0-8 16,0 0 11-16,0 0 23 0,0 0 9 0,0 0-6 15,0 0-24-15,0 0 2 0,0 0 14 16,-15 27-3-16,11-17-8 0,1 0-23 0,-3-1 29 15,2 3-4-15,1-1 1 0,-1-1 0 0,0 0 0 16,4-10-3-16,-3 16-2 0,1-9 12 16,2-7-5-16,0 12 1 0,0-12-40 15,10 8-11-15,-10-8-14 0,14 3 11 16,-14-3 2-16,24-3-18 0,-11 0 13 0,4-2-15 16,-3-2 5-16,5 2-24 0,0-6 11 0,0-2 0 15,2 1-15-15,-1-2 25 0,4-4-12 16,0 1 25-16,1-1-26 0,-1 1 6 0,-2-1-3 15,0 2-16-15,-2 2 1 0,-2 2 23 0,-2 3 25 16,-2 0-10-16,0 0-10 0,-1 3 2 16,-1 2 3-16,-3 2-13 0,-9 2 0 0,16 2-10 15,-16-2-2-15,11 13 68 16,-8-4-43-16,-2 6-15 0,-1 2 4 0,-3 7 3 16,-1 4 21-16,-3 5-18 0,-3 13 0 0,0 3-29 15,-2 2 47-15,0 1-33 0,-2 0 40 16,1-2-25-16,2-1-13 0,-3-3 13 0,4 1 7 15,1-11-12-15,1-6-19 0,0-1 27 16,0 2-11-16,1-9 5 0,-1 1-12 0,2-6-21 16,-2 0 28-16,2-2-56 0,0-2 2 0,-2-3 18 15,1-2 41-15,1-2-35 0,6-6-1 16,-14 1-10-16,14-1 11 0,-14-13-1 0,7 0 11 16,-3-7-3-16,2-3 5 0,-1-4 36 15,2-3-43-15,0 0 25 0,1 5-3 16,4 0 27-16,-3 2 9 0,4 2 13 0,-1 2 5 15,2 2 19-15,3 0 4 0,0 3-7 16,4-1-8-16,3 1 10 0,1 0-15 0,2 0-16 16,4 3 8-16,3-1-20 0,1 1 10 0,7-1-2 15,2 0-6-15,4 2-13 0,1-1-9 16,2 1-1-16,-2-1-28 0,1 0-10 0,-4 2 0 16,-2-1-26-16,-5 1-10 15,-2 1-5-15,-2 0 2 0,-3 2-81 0,-2 0-42 0,-2 1-84 16,0-3-104-16,-5 8-155 0,1-6-396 0,-3 1 69 15,-7 5 115-15,18-7 69 16,-11 4 100-16,-7 3 11 0,16-4 94 0,-7 4 18 0</inkml:trace>
  <inkml:trace contextRef="#ctx0" brushRef="#br0" timeOffset="142593.07">4452 12809 1256 0,'0'0'423'0,"0"0"-37"0,-10 35-12 16,3-22-41-16,-4 4-16 0,-5 0-38 0,0 4-18 15,-2 2-5-15,-1 1-10 0,-1-1-18 16,0 3-18-16,0-2 7 0,3-1-22 15,-3 1 7-15,6 0-26 0,-1-2 14 0,3 1 10 16,4-3-60-16,-3 2-7 0,5 0 1 0,3-4-1 16,0 2-18-16,5 1-26 0,1-2-4 15,1 0-24-15,2 2-22 0,5-1-29 0,-1-2-36 16,4-1-40-16,1-1 4 16,3-2-109-16,1-2-77 0,-1-5-83 0,1-3-193 15,-1-2-426-15,5-2 75 0,-2-2 86 0,6-2 108 0,1-1 136 16,5-2-26-16,-1-5 80 15</inkml:trace>
  <inkml:trace contextRef="#ctx0" brushRef="#br0" timeOffset="142976.16">4954 13059 1000 0,'0'0'371'0,"0"0"-33"0,0 0-18 0,0 0-18 16,-40 3-23-16,20 1-35 0,-6 2 6 0,-1 0-40 15,-4 3 10-15,-2 1-22 0,3 1-6 0,-1-1-26 16,3 2 28-16,1 1 4 16,7-1-27-16,-4 5 39 0,3 0-57 0,6-1-17 15,1 2 28-15,6-2-13 0,4 2-10 0,3-4 7 16,4 2-15-16,2-2-23 0,5-1-7 16,3-3-32-16,4-4 27 0,3-2-4 0,2-4 6 15,4-1-18-15,2-3-8 0,-1-2-15 16,4-3-23-16,0-4 5 0,-1-3-8 15,-2 0-12-15,-4-2 25 0,-1 1-44 0,-2-2 32 0,-7 4-32 16,-1-3-27-16,-4-2 17 0,-3 5-7 16,-3-3-19-16,-3 1-4 0,-1 2 48 15,-4 0-61-15,-2-1-8 0,-1 4-5 0,-1 1-33 16,-1 1 2-16,-1 1-38 0,0 4-26 16,-2 0-97-16,-2 1-104 0,2 2-127 0,-1 2-360 15,14 0 23-15,-20 4 92 0,12 0 112 16,8-4 11-16,-9 8 94 0,9-8 24 0</inkml:trace>
  <inkml:trace contextRef="#ctx0" brushRef="#br0" timeOffset="143391.85">5030 12588 1530 0,'0'0'510'0,"0"0"-45"0,0 0 9 16,0 0-29-16,0 0-38 0,0 0 5 0,0 0-22 15,33 17 11-15,-22-6-70 0,2 3 12 16,3 3-13-16,3 5-38 0,1 2-6 0,8 11-25 15,2 2-20-15,2 2-34 0,-1 1-20 16,3 3-18-16,-1-1-18 0,5 11-5 16,-7-10-13-16,-1 1-53 0,-5 1-80 0,-4-1 0 15,-1 1 0-15,-4-4 0 0,-6-6 0 0,-6-5 0 16,0-4 0-16,-4 1 0 0,-3-2 0 16,1-2 0-16,-3-1 0 0,-3-4 0 0,-1 0 0 15,-5-3-95-15,3-4-100 0,-5-2-7 16,1-3-95-16,-4-3-46 0,4-5-95 0,-5 0-202 15,4-3-340-15,-1-2 66 0,7-1 136 0,2-1 69 16,4-1 15-16,3 0 108 0,2-1 41 16,-1 11 141-16</inkml:trace>
  <inkml:trace contextRef="#ctx0" brushRef="#br0" timeOffset="143709.03">5884 12979 1305 0,'0'0'558'0,"0"0"-26"16,0 0-20-16,0 0-33 0,0 0-26 15,0 0-23-15,28-8-36 0,-16 4-81 16,1 2-14-16,2-1-17 0,3 1-19 0,-1-1-48 16,4-1-46-16,2 1-28 0,2 0-67 15,2-1-23-15,2-1-30 0,-3 2-34 0,3 1-38 16,-5-2-67-16,-3 2-74 0,-1 0-212 16,-5 4-141-16,-2-2-367 0,-13 0 60 0,22 3 71 15,-13 2 95-15,-9-5 87 0,8 11 46 0,-8-11 47 16</inkml:trace>
  <inkml:trace contextRef="#ctx0" brushRef="#br0" timeOffset="143936.45">5964 13138 1374 0,'0'0'579'0,"0"0"-52"0,0 0 15 16,0 0-24-16,0 0-47 0,0 0-72 0,0 0-23 15,0 0-25-15,33 10-75 0,-33-10 3 0,18 0-36 16,-18 0-7-16,26 2-72 0,-11-2-52 15,-1 0-43-15,5 0-56 0,-4 0-31 0,4-2-61 16,-4 2-18-16,5-2-65 0,-6 2-45 16,6-3-72-16,-5 1-51 0,1 0-44 0,-1 1-35 15,6-2-93-15,-6 1-353 0,-1 1 118 0,6-2 51 16,-2 1 110-16,4-1 23 0,-1 2 54 16</inkml:trace>
  <inkml:trace contextRef="#ctx0" brushRef="#br0" timeOffset="144733.6">7033 12884 1228 0,'0'0'510'16,"0"0"-34"-16,0 0-23 16,0 0-44-16,28-9-50 0,-28 9-11 0,23-6-31 15,-9 3-40-15,3-1-19 0,3 1-28 0,-2 1-22 16,5-2-24-16,5 1-5 0,2 1-12 15,-1 1-24-15,1 0-34 0,-5 1-8 0,-3 1 3 16,-1 2-24-16,-3 4-8 0,-5 1-21 0,-4 5 16 16,-5 0-9-16,-4 3-11 0,-6 1-6 15,-1 5-8-15,-10 4 10 0,-6 9-12 0,-3-2-11 16,-1-2-4-16,0 1 2 0,3-6 18 16,3-5-3-16,-2 2-2 0,2-3 10 0,2-1-13 15,0 3-5-15,-1-3-3 0,3-3 8 16,2-1-5-16,0-1 8 0,3-3 33 15,3-1 8-15,1 1 43 0,2-3-38 0,3 2-8 16,3-10 5-16,3 14 8 0,-3-14-28 0,14 17-13 16,0-9-39-16,3-1-7 0,6-1-33 15,4 3-8-15,2-4-13 0,7 2-18 0,-1-1-18 16,0-1-12-16,2-2-1 0,1 2-20 0,-7-2 13 16,-1 1-92-16,-2-4-13 0,-2 0-72 15,-2-1-59-15,-3-4-33 0,0 3-30 0,0 0-485 16,0-3 47-16,-2 0 74 15,4-1 110-15,1-3 56 0,-5 4 120 0,4-1 3 16</inkml:trace>
  <inkml:trace contextRef="#ctx0" brushRef="#br0" timeOffset="145879.42">9542 13328 1625 0,'11'-1'591'0,"3"-1"-40"0,2 2-19 15,1 0-5-15,3 0-35 0,-1-1-52 0,3-1-30 16,0 1-57-16,1-2-51 0,2 1-10 0,4 0-54 16,2 0-64-16,1-2-54 0,6 0-56 15,5 0-118-15,12-5-53 0,-6 5-80 0,8-4-100 16,1-2-222-16,-2 0-418 0,-5 1 29 0,2-2 153 15,-14 4 21-15,-3-3 78 0,-7 0 94 16,1-1 47-16,-9 0 42 0</inkml:trace>
  <inkml:trace contextRef="#ctx0" brushRef="#br0" timeOffset="146179.65">10366 12985 1087 0,'0'0'528'0,"0"0"-55"16,0 0-25-16,44 4-20 0,-31-2-44 15,6 1-39-15,0 1-38 0,2-2-7 16,2-1-1-16,6 2-63 0,2-2-55 0,3-1 22 16,6 0-22-16,5-1-30 0,-1-2-17 0,2 2 1 15,-4-1-25-15,0-2 3 0,-11 3-18 16,-3-1-1-16,-4 1-9 0,-3 1-34 0,-6 1-18 16,-3 2 3-16,-12-3 18 0,8 10-13 15,-8-10-8-15,-8 18 3 0,-3-6-21 0,-2 4 8 16,-6 7-12-16,-6 8-9 0,-4 0 3 15,2 5-23-15,-1-2-18 0,4 0 8 16,1 1-20-16,5-5-1 0,4-2-43 0,1-3-31 16,4-2-21-16,0-3-52 0,0 1-55 0,3-8-118 15,2 0-69-15,1-6-437 0,3-7 61 16,0 0 97-16,0 0 134 0,0 0 27 0,23 1 34 16,-23-1 20-16</inkml:trace>
  <inkml:trace contextRef="#ctx0" brushRef="#br0" timeOffset="146879.81">12253 12789 1092 0,'0'0'528'0,"0"0"-42"16,0 0-66-16,19-15 41 0,-19 15-39 0,15-5-20 16,-5 2-16-16,2-1-30 0,1 1-23 15,4-1-26-15,0 0 3 0,3 1-4 16,1 1-49-16,1-1-24 0,7 0-33 0,0 2 17 0,2 1-43 15,-1 0-48-15,-1 1 37 16,0 2-40-16,-6 0-13 0,-3 2-33 0,-2 3 0 16,-7 4 13-16,-4 1-32 0,-4 3-1 0,-4 0-4 15,-6 6-12-15,-4 4 3 0,-9 0-29 16,-6 8-17-16,-4 0 17 0,-7 1-15 0,2-3 21 16,-1 0-6-16,0-4-13 0,-2 1 14 15,7-3-11-15,2-2 15 0,6-5-17 0,0-2-11 16,6-5 13-16,1 3 6 0,3-5 25 0,3-1 4 15,1-1 12-15,1-2-16 16,5 0-36-16,3-6 0 0,0 0 0 0,0 0 0 16,20 17 0-16,-4-15 0 0,4 1 0 0,3-2 0 15,8 1 0-15,3 0 0 0,9 1 0 16,-1-1 0-16,3 0 0 0,-5 2 0 16,0 0 0-16,0-2 0 0,-1 0 0 0,-7 1 0 15,-2 0-21-15,-2-2-230 0,-3-1-102 0,-1-3-123 16,-1 2-169-16,2-2-420 0,-2-2 92 0,1-1 90 15,-1 1 74-15,3-3 103 0,-1 0 71 16,0 1 110-16,1-1-10 0</inkml:trace>
  <inkml:trace contextRef="#ctx0" brushRef="#br0" timeOffset="147366.67">13492 12882 1405 0,'0'0'548'0,"0"0"-34"16,0 0-28-16,0 0 11 15,23-11-57-15,-23 11-71 0,18-4-19 0,-4 3-22 16,1 1-26-16,5-1-38 0,1 0-18 0,3 1-29 16,1-2-104-16,6 2-19 0,0 0-53 15,1-2-18-15,2 2-84 0,0-1-21 0,-3 0-107 16,-4 0-111-16,-4 1-253 0,-3-2-345 0,-3 2 117 15,-2 2 54-15,-15-2 98 16,17 3 50-16,-17-3 21 0,9 7 74 0</inkml:trace>
  <inkml:trace contextRef="#ctx0" brushRef="#br0" timeOffset="147584.4">13488 13043 1348 0,'0'10'584'0,"0"-10"-13"16,9 19-36-16,2-12 0 0,-2 1-36 0,4-1-38 15,3 0-54-15,0 1-44 0,6-3-45 16,3 0-15-16,-2 0-61 0,3-1-30 0,6-3-79 16,-3 0-51-16,0-1-61 0,-2 0-57 15,-2 0-31-15,-2-2-71 0,2-1-59 0,-3 0-79 16,-4-4-134-16,9 2-84 0,-14-2-402 0,3 0 82 16,0-1 90-16,0 3 140 15,1-3-10-15,1 2 95 0,3 2 31 0</inkml:trace>
  <inkml:trace contextRef="#ctx0" brushRef="#br0" timeOffset="148347.44">15325 12550 1046 0,'12'-4'456'0,"-12"4"0"0,0 0-47 16,0 0-17-16,0 0-39 0,0 0-25 15,0 0-8-15,7 26 20 0,-13-9-69 16,-2 4-15-16,-6 8-12 0,1 12-29 0,-4 1 5 0,1-2-21 16,1 5 32-16,2-2-50 15,2-6-27-15,1-3-8 0,2-2 10 0,2 0-23 16,-1-2-18-16,3-6-12 0,1-4-6 0,-2-2-43 15,3-5 20-15,2-3-46 0,0-10-18 16,0 0-12-16,0 0 7 0,0 0-36 0,32-25-5 16,-17 0 6-16,6-13-4 0,1-5 11 15,1-3 8-15,-1-2 36 0,0-2-70 0,-4 3 23 16,0 1 8-16,2-1-17 0,-2 6 29 0,-4 7 1 16,-1 6 67-16,0 1-62 0,-3 6 7 15,1 1 11-15,-2 3 28 0,-1 2-5 0,2 4 16 16,1 2 4-16,-4 2-7 0,3 3 30 15,-10 4-30-15,26 11-28 0,-11 1 17 16,1 11-17-16,-1 4 5 0,6 16-16 0,1 6 28 16,-4 7-9-16,1 11-32 0,-3-9 11 15,-3-1-21-15,-2 1 1 0,-1-6-19 0,0-4-10 16,-1-10 8-16,-4-9 5 0,0-7-33 0,-3-4-29 16,3-3 19-16,-2-5-32 0,1-4 24 15,-4-6 8-15,0 0 20 0,0 0-21 0,24-18 21 16,-18 4 2-16,2-3-4 0,-7 0 25 15,1-5-13-15,-4 3 21 0,-2 0-16 0,-1 0 8 16,-3 1-8-16,0 4 11 0,-7 0-3 16,2 5 5-16,-4 0 36 0,3 5-13 15,-5 0-26-15,4 1 16 0,-2 2-20 0,-3 0-34 16,0 1-18-16,0-1-23 0,0-1-77 0,1 0-63 16,-1-2-124-16,10 1-150 0,-8-1-356 15,4-4 86-15,5 2 96 0,-1-1 48 0,6 0 41 16,1-2 64-16,3 9 49 0</inkml:trace>
  <inkml:trace contextRef="#ctx0" brushRef="#br0" timeOffset="148587.85">16079 12924 1643 0,'3'24'496'0,"0"0"-37"15,-2-3-29-15,-1 0-52 0,0-1-65 16,0 0 4-16,0 1-17 0,-1 1-47 0,1-3-43 16,1 0-13-16,-1-1-66 0,0-3-70 15,2-1 3-15,0-3-51 0,1 0-70 0,1-3-91 16,-4-8-105-16,10 9-172 0,-10-9-41 0,13 1-312 16,-13-1 81-16,20-8 101 0,-9 3 25 15,5-1 41-15,5-3 70 0</inkml:trace>
  <inkml:trace contextRef="#ctx0" brushRef="#br0" timeOffset="149068.76">16856 12316 1103 0,'0'0'320'0,"0"0"12"0,0 0 4 16,0 0 7-16,0 0-10 0,0 0 2 15,0 0-18-15,0 0 3 0,0 0-8 0,0 0 21 16,-10 39-10-16,6-22 17 0,0 0-17 15,1 6-42-15,-2 0 1 0,2 4-16 0,-2 7-23 16,1 0-56-16,0 3 5 0,0 12-38 16,-1-6-67-16,2-5-39 0,0-3-20 0,1-2-56 15,2-5-89-15,-1-4-50 0,-1-4-112 0,2-7-205 16,2-3-529-16,4-3 102 0,-6-7 114 16,19 2 50-16,-19-2 128 0,34-12 27 15,-11 1 27-15,0-6 78 0</inkml:trace>
  <inkml:trace contextRef="#ctx0" brushRef="#br0" timeOffset="149253.32">17125 12574 1297 0,'0'0'423'0,"0"0"-45"0,0 0-9 0,-30 20-13 16,16-14-46-16,-4-1-57 0,-3 0-48 16,-4 0 10-16,-3 1-10 0,-2-2-19 0,-1 0-68 15,-1-1-28-15,-2-1-65 0,0 1-40 0,0-1-54 16,2-2-67-16,-1 0-79 0,4 0-54 15,16 2-51-15,-13-2-442 0,7 2 63 0,1-1 115 16,7-1 11-16,11 0 69 0</inkml:trace>
  <inkml:trace contextRef="#ctx0" brushRef="#br0" timeOffset="149616.51">17743 12039 1482 0,'-2'14'519'0,"-2"2"-45"0,1 3-6 16,-1 3-56-16,-3 3-33 0,0 5-15 0,0 3-21 16,-6 10-31-16,0 2-36 0,0 1-35 0,-1 0-24 15,0-1-40-15,-1-1 14 0,3-7-41 16,4-6 6-16,-2-4-54 0,2-2 13 0,0-4-99 16,3-5-60-16,0-2-71 0,1-4-60 15,4-10-80-15,-4 6-178 0,4-6-445 16,0 0 39-16,0 0 71 0,17-46 143 0,-3 18-33 0,6-12 121 15,2-6 25-15,-2-1 92 16</inkml:trace>
  <inkml:trace contextRef="#ctx0" brushRef="#br0" timeOffset="149899.96">17772 11910 1448 0,'0'0'599'15,"0"0"-66"-15,29 22-24 0,-29-22-64 0,7 12-30 16,-3-5-26-16,1 1-38 0,-5-8-24 0,7 15-60 15,-4-6-45-15,-3-9-12 0,6 16-28 16,-3-7 0-16,-2 2-36 0,1 2 0 0,1-1-41 16,1 4 15-16,0 2-41 0,3 4 13 15,0 2 0-15,3 3 16 0,3 2-52 16,2 13-10-16,4-3 36 0,0 3-20 0,3-2 7 16,-1 1-26-16,0-3 24 0,-1-1-13 0,-2-6-52 15,-4-2 21-15,2-1-36 0,-3 2-15 16,-1-4-49-16,-5-1-30 0,1-2-118 0,-6-3-67 15,0-3-102-15,-2-5-95 0,-2-2-461 16,2-10 62-16,-2 11 125 0,2-11 62 0,0 0 15 16,0 0 118-16,0 0 15 0,0 0 59 15</inkml:trace>
  <inkml:trace contextRef="#ctx0" brushRef="#br0" timeOffset="150098.26">18080 12471 1425 0,'2'-12'387'0,"-2"12"-11"0,0 0-61 0,0 0-13 15,-3-12-44-15,3 12-2 0,-11-4-12 16,1 1 17-16,-3 1-44 0,-1-1-30 0,0 2-8 16,-7 1-15-16,1-1-15 0,-4 0-16 0,-2 1-28 15,1-2 23-15,-5 2-46 0,5 0-31 16,-1 0-18-16,1 2-51 0,1-4-23 0,0 2-13 16,2 2-74-16,0-4-53 0,-1 1-103 15,4 1-106-15,6-2-40 0,-1 0-340 0,1 1 69 16,13 1 109-16,-16-2 16 0,16 2 57 15,0 0 27-15</inkml:trace>
  <inkml:trace contextRef="#ctx0" brushRef="#br0" timeOffset="150750.91">18226 12488 995 0,'0'0'351'16,"0"0"-49"-16,0 0 23 0,11-3-49 15,-11 3 11-15,0 0-26 0,0 0 8 0,11-2-26 16,-11 2 0-16,0 0 8 0,12-5 3 0,-12 5-32 16,10-3 34-16,-10 3-43 0,12-3 15 15,-12 3-21-15,12-5-15 0,-12 5-36 16,17-1 10-16,-17 1-4 0,18-2-9 0,-8 0-17 16,3 2-18-16,-13 0-39 0,27-2-2 15,-13 4-6-15,1-4 11 0,1 4 8 0,1-2-41 16,0 0 17-16,1 3-12 0,-1-1 0 15,0 3 10-15,0 0-29 0,-6 0-4 0,1 2-10 16,-4 4-14-16,-4 1 14 0,-1 0-3 0,-3 2-13 16,-3 2-5-16,-1 2 8 0,-3-2 9 15,-1 4-4-15,-2-1 0 0,-1 0-31 0,-2-1 3 16,0 1 15-16,-1-1 15 0,0 2-5 0,-2-4 1 16,2 1 17-16,0 0-36 0,1-3 13 15,1-1 8-15,0-1 7 0,4 0-4 0,-2-2 20 16,3-3-3-16,0 1 33 0,1-2-2 15,6-6-7-15,-6 11 17 0,6-11 0 16,0 0 13-16,3 14 16 0,-3-14-27 0,11 6-4 16,0-2-10-16,-11-4-29 0,26 2-18 15,-9-2 18-15,3 1-66 0,3-2 26 0,2 1-47 16,0-1 3-16,5 0-3 0,-3 0-10 0,-3 1-13 16,2-3-25-16,-2 3 17 0,-3-1-84 15,-6 1-20-15,2 0-85 0,-4 0 3 0,-13 0-75 16,17 0-207-16,-17 0 11 0,0 0-342 15,0 0 70-15,0 0 123 0,0 0 18 16,0 0 82-16,-18 33 0 0,12-24 120 0,2 1-13 16</inkml:trace>
  <inkml:trace contextRef="#ctx0" brushRef="#br0" timeOffset="162094.03">2190 14796 1428 0,'0'0'438'0,"9"5"-39"0,-9-5-25 15,11 5-21-15,-11-5-28 16,10 7-13-16,-10-7-53 0,10 3 17 0,-10-3-12 16,0 0-39-16,13 7-7 0,-13-7-34 15,0 0 28-15,10 3-43 0,-10-3-18 0,0 0-41 16,0 0 41-16,12 5-58 0,-12-5 1 0,0 0-40 16,0 0 64-16,0 0-62 0,10-15-23 15,-10 15-5-15,0-12 62 0,0 12-54 0,-4-18-13 16,0 8 0-16,-3-2 13 0,-2 2 15 15,-1-4-41-15,-2 6 6 0,-3-1 2 0,-3 1-26 16,-2 3 46-16,-1 3-10 0,-4 2-5 16,-5 1-15-16,0 3 25 0,-5 3-35 15,-2 2 33-15,-9 7-31 0,0 5 20 0,5-1-15 16,2 4 0-16,3 2 11 0,10-1-32 16,6-3 37-16,1 1-11 0,8-4-7 0,7-3 17 15,1 0 16-15,10-4-16 0,6 1 14 0,9-3-19 16,11-2-12-16,7-6 32 0,6-3-19 15,18-5 4-15,4-3 6 0,-2-8-6 0,13-5 6 16,-2-4 10-16,-4-6-21 0,-7 0 31 16,-2-3-38-16,-20 4-21 0,2-2 33 0,-6-4-4 15,-3-1-37-15,-5-2 16 0,-3-2-20 16,-7 1-6-16,-3 2 36 0,-7 7-13 16,-3 6-17-16,-3 3 4 0,-2 3-15 0,-2 4 24 15,-2 1-14-15,-2 2 11 0,-2 5-31 0,-2 3 51 16,-3 0-5-16,9 5 13 0,-25 6 2 15,4 5 16-15,-1 8-29 0,-9 12-7 0,2 1 41 16,-1 1-18-16,2 5-5 0,5 0-11 16,1 4 47-16,3-3-49 0,7-6 2 0,3-4-14 15,5-5-17-15,2-3 4 0,2-2-44 0,2-3 33 16,6-1-97-16,5-4 2 0,0-4-74 16,2-5-68-16,-1-1-104 0,19-2-147 0,-12-5-431 15,4 1 77-15,0-3 92 16,4-2 95-16,1-1 30 0,0 0 106 0,2 0 35 15</inkml:trace>
  <inkml:trace contextRef="#ctx0" brushRef="#br0" timeOffset="162671.91">2946 14604 1110 0,'0'0'400'0,"0"0"-24"16,0 0-2-16,0 0 2 0,-19 14-38 0,19-14-13 0,-9 8-8 16,4 2-40-16,-2-3-3 0,1 1-8 15,0 0-2-15,2 1-24 0,0 0 11 16,-1 1-21-16,3 1-12 0,1-1-3 0,1-10-8 16,0 21-53-16,3-11 15 0,2 1-41 15,0-2 20-15,3-2-33 0,-1 3 6 0,5-5-44 16,0-3 35-16,3-2-40 0,-15 0-3 0,33-5-8 15,-16-2-20-15,4-1 0 0,0-1 13 16,-1-4-8-16,2 1-13 0,-2-1 11 0,0 2-19 16,0-1 6-16,-3 1-3 0,-2 2-2 15,-2 1 28-15,1 0 40 0,-4 3 14 0,1 3-31 16,-11 2-18-16,17 1-18 0,-17-1 15 0,14 18-20 16,-11-1-23-16,-4 5-13 15,-1 7 0-15,-7 17 0 0,-1 2 0 0,-6 0 0 16,2 2 0-16,-6-1 0 0,0-2 0 0,-2-1 0 15,-1-1 0-15,-1-3 0 0,1-3 0 16,-2-4 0-16,3-8 0 0,2-5 0 0,0-4 0 16,2-5 0-16,-2-2-39 0,3-5-10 15,1-4 11-15,1-2 28 0,-2-6 5 0,3-3-8 16,-3-3-41-16,7-5 11 0,0-4 12 0,4 2-2 16,3-1 5-16,3-3 2 15,2 0-2-15,2-1 12 0,5 0 6 0,2-2 0 16,6 1-26-16,2 0-30 0,11-5-19 15,-4 7 6-15,1 5-13 0,1 2 25 0,2 1-120 16,1 3-41-16,0 1-92 0,-3-1-148 0,-3 7-443 16,1-1-57-16,-5 5 123 0,0 0 103 15,0 3 56-15,-3 2 62 0,-2-1 63 0,2 4 57 16</inkml:trace>
  <inkml:trace contextRef="#ctx0" brushRef="#br0" timeOffset="162895.96">3342 15163 1492 0,'-35'7'455'0,"-3"-2"-27"0,-2 1-1 16,-18-1-84-16,-4 0-30 0,-3 1-14 0,-3-2-25 16,1 2-36-16,-4-1-31 0,3-1-25 15,0 1-18-15,-2 1-13 0,-1 0-54 0,-4 0-63 16,-13 5-6-16,1-2-108 0,14 2-25 15,3-2-79-15,-1-2-72 0,2 0-120 0,2 5-39 16,4-5-340-16,-1 1 74 0,10 0 80 0,11-2 32 16,7-1 73-16,8 1 33 0</inkml:trace>
  <inkml:trace contextRef="#ctx0" brushRef="#br0" timeOffset="163545.85">2595 15758 980 0,'9'4'281'0,"-9"-4"-19"0,0 0-14 0,12 4-31 15,-12-4-12-15,0 0-38 0,0 0 9 16,0 0-4-16,0 0-1 0,0 0-33 0,0 0-5 16,18-8-15-16,-18 8-3 0,0 0-10 15,0-13 16-15,0 13-24 0,0 0-2 0,-17-19-3 16,4 13 33-16,-2-2-48 0,-6 1 10 0,-3-1-23 16,-6 3 3-16,-4 0-9 0,-5 1 6 15,3 4 3-15,-6 3-3 0,0 0-18 0,-14 5 15 16,5 2-20-16,2 5 18 0,9-3-38 15,8 1 25-15,1 3-15 0,4 1 4 0,3-2 14 16,8-1 0-16,2 0 12 0,6-1-28 16,2-3 24-16,5 0-19 0,1-10-7 0,8 14 17 15,5-9-22-15,1-4 2 0,8-1-23 16,5-1 29-16,9-7-11 0,13-3-3 0,5-6 19 16,2-4-4-16,10-9-22 0,-14 3-3 15,10-8 1-15,-4-4-9 0,-3-2 39 0,-4 0 8 16,-11 2-57-16,-2 5 21 0,-3-1-23 0,-4 4 15 15,-7 4-5-15,-5 4 10 0,-1 4-20 16,-4 1-3-16,-1 1 16 0,-3 5-16 0,-5-1 15 16,0 4 29-16,-5 9-51 0,-3-10 43 15,3 10-8-15,0 0 23 0,0 0 14 0,-37 16 17 16,19 0-26-16,-2 6 8 0,0 2-20 16,-7 10 0-16,1 2-11 0,3-1 3 15,6-4 5-15,2-4-10 0,4 1 21 0,4-6-16 16,3 0-16-16,1-4-1 0,3-2-22 0,2 0-2 15,3 0-30-15,4-2-21 0,5-3-70 16,3-1-35-16,0-1-66 0,5-3-108 0,-2-2-8 16,7 0-87-16,-4-2-353 0,1-1 41 15,-3 2 112-15,2-3 55 0,-1 0 73 0,0 1 34 16,-1-1 35-16</inkml:trace>
  <inkml:trace contextRef="#ctx0" brushRef="#br0" timeOffset="163997.6">3385 15432 1410 0,'0'0'435'0,"0"0"-38"15,0 0-18-15,-33 19-29 0,23-9-14 0,-2 1-14 16,0 0-56-16,-3 3 11 0,-1 1-34 15,-1-1 3-15,2 1-54 0,-2 1 5 0,3 0 10 16,-3 0-17-16,4 1 4 0,0-1-7 16,2-1-26-16,4 2 31 0,-1-5-36 0,3 5 34 15,2-1-26-15,3-3-42 0,2 2 24 0,2 0-56 16,4-2 40-16,1 0-63 16,0-1-31-16,4-2-39 0,5 2-61 0,1-3-41 15,0-4-66-15,5 1-31 0,0-5-175 0,0-1-53 16,2-5-2-16,3 0-111 0,2-4-389 15,-7 0 85-15,0 3 84 0,2-3 72 0,-7 1 136 16,0-2-1-16,-4 0 60 0</inkml:trace>
  <inkml:trace contextRef="#ctx0" brushRef="#br0" timeOffset="164131.45">3558 15634 826 0,'-11'-5'389'0,"-4"-1"-7"0,-2 3-21 16,-2-1 2-16,0 4-35 0,-5-1-21 0,-2 2-10 15,1-1-49-15,-2 0-5 16,1 2-30-16,1-4-47 0,1 6-25 0,-3-6-131 15,-1 0-64-15,2-2-171 0,-1 0-594 0,6 0 49 16,5-1 130-16,4-1 13 0,4 1 86 16,2 0 47-16</inkml:trace>
  <inkml:trace contextRef="#ctx0" brushRef="#br0" timeOffset="164596.68">4110 14813 1714 0,'0'0'658'0,"0"0"-18"0,0 0-38 0,0 0-44 15,0 0-74-15,0 0-47 0,0 0-22 0,0 0-64 16,0 0-19-16,23-13-68 0,-11 11 18 16,0 0-60-16,3 1-58 0,4-2-38 0,2 2-34 15,0-1-64-15,4 2-46 0,7-2-38 16,3 2-37-16,3 0-29 0,6-1-68 16,-3 2 1-16,-6 1-121 0,-4-2-212 0,-1 2-18 15,-5 3-343-15,-5-1 94 0,-2 1 62 16,-3 3 70-16,-5-3 37 0,-2 2 65 0,-5 1 35 15,-3-8 46-15</inkml:trace>
  <inkml:trace contextRef="#ctx0" brushRef="#br0" timeOffset="164832.76">4254 14963 1080 0,'0'0'514'0,"-7"5"8"0,7-5-33 15,0 0-23-15,0 0-41 0,-9 6 3 16,9-6-45-16,0 0-47 0,0 0-37 0,0 0-22 15,0 0-29-15,0 0-28 16,0 0-56-16,25 9 0 0,-25-9-49 0,21 0-43 16,-10 1-8-16,-11-1-54 0,30 0-13 0,-13 3-10 15,-2-2 8-15,5 1-33 0,-2 1-29 16,-2 1-71-16,1-1-44 0,-4-1-58 0,1 0-85 16,-3 1-154-16,1 1-2 0,-1 0-382 15,0-1 93-15,-11-3 68 0,24 7 78 0,-11-3 53 16,2-1 64-16</inkml:trace>
  <inkml:trace contextRef="#ctx0" brushRef="#br0" timeOffset="166400.03">5163 15042 1374 0,'0'0'545'0,"-13"4"6"0,13-4-27 16,0 0-17-16,0 0-5 0,0 0-62 0,0 0 18 15,0 0-5-15,0 0-51 0,0 0-20 0,0 0-32 16,0 0-30-16,0 0-20 16,0 0-6-16,0 0-15 0,51 0-43 0,-31 0-9 15,-2-1-180-15,5-1-47 0,7 1 0 0,2 1 0 16,3 0 0-16,8 1 0 16,1 1 0-16,0-1 0 0,-1-1 0 0,0 1 0 0,-6-1 0 15,-3 0 0-15,-2 1 0 0,-1-1 0 16,0-1 0-16,-2 0 0 0,-1-2-272 0,-4-2-263 15,-3 0-89-15,2 1-482 0,-1 0 92 0,4-3 108 16,-1 2 192-16,0-1-16 0,2 1 55 16,-3 0 71-16,2 0 76 0,-1 1 88 0</inkml:trace>
  <inkml:trace contextRef="#ctx0" brushRef="#br0" timeOffset="167984.34">6369 14658 1674 0,'0'0'501'0,"0"0"16"0,0 0-76 0,26-6 7 16,-13 5-59-16,3 1 12 0,2-1-42 0,6-1-85 15,3 1 10-15,4 1-18 0,4 0-41 16,8 0-7-16,1 3-39 0,-2-2 8 0,-2 2-49 16,-5-2 28-16,-3 2-43 0,-2 0 5 15,-6 1-10-15,-1 0-31 0,-5 2-8 16,-4-1-20-16,-2 1-36 0,-5-1-5 0,-7-5 3 15,3 14 4-15,-3-14-30 0,0 0 8 16,-14 19-11-16,2-10 23 0,2-1-15 0,-2 3 24 16,0-2-17-16,-1-2-25 0,1 2 36 0,2-3-20 15,0 2 20-15,3-1-1 0,1 2 35 16,1 0-4-16,0 0-2 0,4 3 21 0,1-12-41 16,4 22 43-16,3-8-10 0,2 1-11 15,5 2-35-15,0 0 36 0,6 1-1 0,2 2 3 16,0 1-35-16,0-1 27 0,-1 0-15 0,-3 0-2 15,-3-3 7-15,-4 4-22 0,-3-3-22 16,-3 1 1-16,-4 1 20 0,-2 0 6 0,-6 0-34 16,0 2 28-16,-3-4-10 0,-3 2-28 15,1-1 30-15,-4-4 6 0,-1-1-36 16,-1-1-51-16,-1-3 2 0,0-1-44 0,1-2-55 16,-1-2-8-16,2-4-72 0,0-2-11 15,-1-4-104-15,-3-4-166 0,5 0-436 0,4-1 52 16,3-2 122-16,3-1 69 0,6 0 80 0,1-3 56 15,5 0 80-15,6-5 28 0</inkml:trace>
  <inkml:trace contextRef="#ctx0" brushRef="#br0" timeOffset="177108.27">5522 15031 642 0,'-14'0'256'0,"14"0"-54"0,0 0-10 0,-17-1-20 16,17 1-14-16,-14 1-9 0,14-1-21 15,-17 0-18-15,17 0-10 0,-20 0-11 0,9 0-2 16,11 0-10-16,-23 1 10 0,8 0-41 0,2 0 16 15,-4-1-24-15,3 2 8 0,-3-1-15 16,2-1-3-16,-3 1 10 0,1-2 3 0,2 1 5 16,-1-1-15-16,1 1 20 15,2-2 11-15,-1 1-24 0,1 1 16 0,-1 0-21 16,1 0 44-16,13 0-31 0,-27 1 5 0,13 1-5 16,2 1-10-16,-4 1 18 0,0 0-29 15,1-1 4-15,-2 3 19 0,0-3-30 0,1 2 18 16,2-1-18-16,2 1 5 0,0-2-15 0,1 0 84 15,11-3-46-15,-16 5 10 0,16-5-7 16,0 0-8-16,0 0-3 0,0 0-2 0,0 0-21 16,0 0-2-16,43-29-15 0,-15 12-6 15,13-8-5-15,4 1 5 0,-1-2-9 16,0 1 19-16,-5 0-7 0,-7 6 15 0,-6 4 0 0,-5 2 26 16,-3 2 21-16,-2 3-6 15,-3-1 8-15,1 3-16 0,-4-1-22 0,-3 6-1 16,-7 1 21-16,0 0 18 0,17 12-44 0,-14-1 11 15,-3 3-16-15,-1 4 8 0,-1 7-13 16,-1 0 28-16,-2 3-4 0,2 4-27 0,2-5 8 16,1 2-4-16,1-3-1 0,3-3 20 15,3-3 1-15,3-2 22 0,0-7-32 0,4-3 9 16,2-5 4-16,5-7-11 0,4-5-3 0,5-6 10 16,8-13 11-16,2-2-13 15,-1-4-7-15,-2-3-1 0,-1-1-15 0,-3 4 8 16,0-2-11-16,-2 4 26 0,-3 1-20 0,-5 10 17 15,-6 2-15-15,-2 3 44 0,0 3-8 16,-3 1 13-16,0 5-1 0,-4 2-9 0,2 5 12 16,-10 0-17-16,14 11-24 0,-8 4 6 15,0 7-19-15,-1 5 36 0,-2 8-17 0,-3 3 10 16,3 1-52-16,-5-1 16 0,2-1-21 0,0-1 44 16,0-9-23-16,3-3-2 0,0-5-6 15,3-6-8-15,2-2-9 0,3-9 7 16,4-3 2-16,3-6 1 0,7-8 7 0,9-10 28 15,3-4-38-15,1-9 15 0,3 1 3 0,7-8 34 16,-9 7-47-16,10-7 20 0,-11 8-2 0,0 2-13 16,0 1 3-16,-4 6 15 15,-7 6-12-15,-5 6 14 0,-1 3-7 0,-5 5 31 16,0 2-26-16,-3 6 13 0,-13 0-33 0,23 17 7 16,-16-1 5-16,-1 9 14 0,-3 8-6 15,-1 6-28-15,-2 17 0 0,-2-1 12 0,2-1-14 16,2-9 2-16,1-10 5 0,2-2 36 15,4-6-31-15,1-6 21 0,1-4-31 0,4-6 12 16,0-5-7-16,3-6 6 0,1-6 4 0,6-10 18 16,9-11-2-16,-3-4-18 0,3-6-8 15,-2-3 15-15,0-3-10 0,-3-2 26 16,-1 2-18-16,1 3 13 0,-4 1-16 0,-4 11 0 16,-7 5-7-16,-1 8 36 0,-2 5 9 15,-1 5-17-15,-1 4 5 0,-9 1 13 0,17 15-39 0,-10 4 13 16,-1 5-5-16,-1 11 5 15,-1 3 21-15,1 13-16 0,-4-6-7 0,2 7 30 16,-2-8-38-16,4-8 25 0,-3 0-12 0,3-4 0 16,0-5-6-16,1 0-15 0,-2-6 11 15,2 0 15-15,1-7-21 0,0-1 23 0,0-3-51 16,-1-2 24-16,1-3-55 0,-7-5-7 16,12 11-44-16,-6-8-35 0,-6-3-68 15,9 8-83-15,-9-8-67 0,7 11-413 0,0-6 63 16,0 4 122-16,0-2 18 0,3 4 112 15,2-1 1-15</inkml:trace>
  <inkml:trace contextRef="#ctx0" brushRef="#br0" timeOffset="177745.27">7921 15030 1443 0,'0'0'461'0,"0"0"-31"0,0 0-8 16,0 0-38-16,0 0-7 0,0 0-11 0,0 0-11 16,0 0-32-16,0 0-26 0,0 0-31 0,48-4-20 15,-31 0-42-15,4 0-14 0,4-1-21 16,4 1-18-16,0-1-23 0,8-1-41 0,1 0-44 16,3 0-2-16,-1 2-64 0,1 0-51 15,-1 1-23-15,-4 2-44 0,-2 1-33 0,-2 3-72 16,-2-2-115-16,3 9-110 0,-4-8-437 0,-2 2 96 15,-1 2 65-15,-1-2 109 0,2-1 42 16,-3-2 99-16,1-1-12 0</inkml:trace>
  <inkml:trace contextRef="#ctx0" brushRef="#br0" timeOffset="178380.65">9266 14419 1041 0,'0'0'451'0,"0"0"-31"0,0 0 4 0,-12 39-14 16,-1-14 2-16,-8 12-41 0,-4 8-17 15,-6 11-24-15,0 5-56 0,-4 2-13 0,4-3-23 16,0-2 23-16,10-10-41 0,-2-4-18 16,3 1-25-16,0-6-22 0,5-7-8 0,4-6-17 15,2-7-9-15,-1 1-14 0,5-6 1 0,0-5-31 16,2-2-11-16,3-7-15 0,0 0-15 16,0 0-21-16,0 0-30 0,0 0-13 0,21-35-3 15,-10 13-51-15,-3 1 13 0,6-7-13 16,-4 2-2-16,3 0-42 0,1-3 21 15,0 1 3-15,2 2-11 0,-1-1-12 0,2-1 10 16,7-6 35-16,-5 4 19 0,-1 3-29 16,6-8 6-16,-3 0 17 0,-2 6-4 0,-4 3 2 15,1-2 41-15,-1 3-19 0,1 0 17 0,-2 1 4 16,1-1 1-16,0 1 65 0,0 0-45 16,-2 0 39-16,2-2 4 0,-3 6-12 0,3-3 15 15,-1 0 10-15,-2 1 5 0,0 3-7 0,-2 1 58 16,-1 4-38-16,-1 2-7 0,1 0 50 15,-3 3-41-15,-1 2 31 0,-5 7-19 0,0 0 10 16,0 0-4-16,0 0-17 16,18 30 20-16,-15-6 15 0,0 9-25 0,0 1 23 15,4 15-28-15,1 4 20 0,0 1-35 0,-3 2 12 16,2-1-28-16,2-2 0 0,-1-1-7 16,4-3-16-16,-5-11-67 0,1-10-7 0,-1-4-92 15,0-4-85-15,1-6-95 0,1-8-84 0,-2-3-66 16,-7-3-126-16,20-5-307 0,-11-6 71 15,-1-1 93-15,1-2 61 0,0-1 61 16,-3 1 93-16,-2-3 43 0</inkml:trace>
  <inkml:trace contextRef="#ctx0" brushRef="#br0" timeOffset="178513.18">9637 14744 1261 0,'0'0'441'0,"0"0"-24"0,0 0-23 16,-30 25-15-16,18-12-39 16,-4 1-50-16,-4 0-29 0,0-1-16 0,-5 1-9 15,-1-4-44-15,2-3-49 0,-4-2-35 0,4-3-62 16,-4-5-59-16,-2-4-77 0,-4-3-137 15,6-1-137-15,-3-3-468 0,5-2 69 0,2-1 85 16,8 0 110-16,3 3-8 0,4 1 54 16</inkml:trace>
  <inkml:trace contextRef="#ctx0" brushRef="#br0" timeOffset="179329.99">10013 14941 1008 0,'0'0'451'0,"0"0"-9"0,21 14-14 0,-21-14-52 16,3 16-15-16,-2-3 0 0,-1 0-31 0,1 1 0 15,-1 5-15-15,2-2 3 16,-1 1-27-16,-1 3-63 0,2-3 0 0,-4 5-10 16,2-1-37-16,0 2-7 0,-1-2 3 0,-1-2-90 15,1 1-38-15,0-1-57 0,-1-3-61 16,1 1-90-16,-2-5-179 0,0-3-169 0,3-10-440 16,-1 13 90-16,1-13 74 0,0 0 71 15,0 0 77-15,0 0 67 0,32-19 66 0</inkml:trace>
  <inkml:trace contextRef="#ctx0" brushRef="#br0" timeOffset="179796.22">10390 14892 1046 0,'16'9'405'0,"-4"-2"-19"0,4 0-40 0,-2-2-21 16,1-4-33-16,1 0-8 0,0-2-51 16,2 0-23-16,2-3-11 0,-2-3-32 0,-1 2 9 15,4-5-45-15,-2-1-8 0,-2-1 7 16,1 2-45-16,-4-3 12 0,-1 3-18 15,-2-2 1-15,-2 2-14 0,-4-2 14 0,-3 1-50 16,-1 0 1-16,-1 11 2 0,-10-20 11 16,2 12-13-16,-5-2-11 0,-1 4 11 0,-3 2-8 15,0 4 8-15,-4 3-6 0,-3 1-2 16,-6 9-15-16,2 1 2 0,-6 11 13 16,7-2 26-16,1 9 7 0,5-3 3 0,9-1-10 0,0 0 22 15,5-3-25-15,4 1 13 0,5-1-20 0,2-1-6 16,3-2 12-16,6-4-16 0,-2-1 4 15,7-3-15-15,0-2 3 0,1-3-19 16,0-4-17-16,1-2-8 0,2-4-15 0,1-1-62 16,1-3-59-16,1-4-112 0,1-6-88 15,3 1-498-15,0-2 48 0,12-5 82 0,-2 2 49 16,-2 4 104-16,-6 3 52 0,1 0 51 16</inkml:trace>
  <inkml:trace contextRef="#ctx0" brushRef="#br0" timeOffset="180131.04">10940 14507 1479 0,'0'0'671'16,"0"0"-60"-16,0 0-14 0,0 0-75 0,0 0-48 15,34 7-34-15,-34-7-41 0,24-2-69 16,-10 0-10-16,0 1-61 0,4-1-3 0,0-1-13 16,3 0-69-16,0 0-20 0,-1 2-32 0,2-2-50 15,1 0-31-15,-2 2-38 0,0 0-47 16,0-1-84-16,1 1-66 0,-1-2-170 15,-3 3-222-15,1-4-438 0,3-4 59 0,2 2 164 16,0-3 69-16,7-3 105 16,-5 0 25-16,1-2 65 0,0-4 40 0</inkml:trace>
  <inkml:trace contextRef="#ctx0" brushRef="#br0" timeOffset="180480.64">11947 13960 657 0,'0'0'300'0,"0"0"-21"16,0 0-10-16,0 0-8 0,1 22 25 0,-1-22-22 16,-13 21 12-16,5-8 27 0,1 1-12 15,-2 4 4-15,-1 0-11 0,4 3-15 0,-2-1 4 16,3 1-47-16,-3-1-19 0,2 5-33 0,2-1 67 15,-1 0-70-15,1-1-22 0,2 1-3 16,-1 1-26-16,2-5-10 0,2 0-13 0,2 0-23 16,-1-2 21-16,2 0-13 0,1-2 10 15,4 0-48-15,-2-1 15 0,4-3-13 16,-1-1-5-16,5-2-13 0,-2-2-5 0,6 0-72 16,1-5-22-16,-1 0-32 0,0-2-40 15,0-2-93-15,2-3-96 0,-1-3-178 0,0-4-419 16,0-1 89-16,4-4 67 0,-2 0 85 0,0-2 58 15,-4 4 59-15,-1-3 105 0</inkml:trace>
  <inkml:trace contextRef="#ctx0" brushRef="#br0" timeOffset="180665">12161 14150 1359 0,'-19'10'524'0,"4"-1"-53"0,-3 0-41 15,2-3-23-15,-2 0-35 16,-3 2-47-16,0-2-34 0,-4 0-24 0,0-1-19 15,-5-2-15-15,1 0-51 0,-2-3-44 0,0-2-90 16,-1 1-119-16,3-2-32 0,-1-3-55 16,-3 0-73-16,0-4-137 0,7 1-14 0,2 2-455 15,4 0 85-15,4 2 45 0,3-2 88 16,4 6 102-16,-1-2 20 0</inkml:trace>
  <inkml:trace contextRef="#ctx0" brushRef="#br0" timeOffset="181732.41">12747 15190 1441 0,'0'0'512'0,"0"0"-36"0,0 0-39 0,0 0-9 0,0 0-24 16,0 0-27-16,0 0-1 0,0 0-23 15,0 0-18-15,59-2-12 0,-37 1-21 16,0-2-54-16,7 1 11 0,1 0-44 0,7-4 2 16,4 3-40-16,0-2 12 0,1 2-58 15,3-1 7-15,10-3-23 0,-5 5-43 0,-8-2-5 16,-4 1-50-16,-3 1-19 0,-5-2-21 0,1 1-64 16,-6 1-77-16,-2 0-51 0,-4-1-143 15,-1-3-167-15,-5 3-481 0,2-3 74 0,-2 1 172 16,5-1 13-16,-5-1 102 0,1 1 92 0,-1 0-64 15,-6-1 130-15</inkml:trace>
  <inkml:trace contextRef="#ctx0" brushRef="#br0" timeOffset="182184.63">13367 14766 619 0,'0'0'220'0,"0"0"-36"0,0 0-20 16,0 0-18-16,0 0-23 0,0 0-8 0,0 0-7 15,0 0-21-15,0 0 28 0,0 0 21 0,0 0-21 16,0 0 10-16,0 0 34 16,0 0-23-16,0 0-16 0,0 0-2 0,0 0-3 15,0 0 5-15,0 0-15 0,0 0-28 0,0 0-8 16,0 0 20-16,0 0-40 0,0 0 7 15,0 0-22-15,0 0-4 0,0 0 9 0,0 0-19 16,0 0 26-16,0 0-25 0,0 0 4 0,0 0-2 16,0 0 11-16,0 0-21 0,33-8 12 15,-33 8-40-15,0 0 15 0,0 0-3 0,0 0 6 16,0 0-16-16,0 0 3 0,0 0-16 16,0 0 21-16,0 0-41 0,0 0 5 0,0 0-13 15,0 0 13-15,0 0-7 0,0 0-11 0,0 0-8 16,0 0 24-16,0 0 12 15,0 0-10-15,0 0-20 0,0 0-44 0,0 0-18 16,0 0-49-16,0 0 83 0,0 0-47 0,0 0-61 16,0 0 28-16,0 0-15 0,0 0 66 15,0 0 8-15,0 0 2 0,0 0-35 0,0 0 46 16,0 0 20-16,0 0 0 0,0 0-7 0,0 0-93 16,0 0-112-16,0 0-200 0</inkml:trace>
  <inkml:trace contextRef="#ctx0" brushRef="#br0" timeOffset="182948.77">13252 14725 875 0,'-7'-5'310'0,"7"5"-36"16,0 0 7-16,0 0-48 0,0 0-33 15,0 0-1-15,0 0-17 0,0 0-8 0,0 0-7 16,0 0 12-16,-4-7-5 0,4 7-3 15,0 0-4-15,0 0-6 0,0 0 16 0,0 0-24 16,0 0 42-16,0 0-32 0,0 0 9 16,0 0 2-16,0 0-28 0,0 0 25 15,0 0-9-15,-4 28-1 0,2-15-10 0,2 1 18 16,0 4 7-16,0 2-42 0,0 5 4 0,4 2 33 16,-4 3-27-16,2 3-29 0,-2 3 33 15,2 1-50-15,-2 3 7 0,0 14-18 0,-2-11 12 16,2 9 1-16,-6-1-41 0,3-9 26 15,-1-9-47-15,-1-1 5 0,2-5-7 0,-3-3-36 16,4-4 18-16,0-1-8 0,-1-3-27 0,3-4-27 16,-2 1-7-16,0-2-26 15,2-11-23-15,2 17-71 0,-2-17-55 0,3 11-93 16,-3-11-124-16,12 5-146 0,-12-5-361 0,0 0 44 16,17 4 113-16,-17-4 66 0,13 2 87 15,-13-2 51-15,16 0 59 0</inkml:trace>
  <inkml:trace contextRef="#ctx0" brushRef="#br0" timeOffset="184217.12">13522 15104 1331 0,'0'0'407'0,"0"0"7"16,0 0-55-16,0 0-45 0,-13-6-24 15,13 6-47-15,0 0-8 0,0-10-32 0,0 10-27 16,-3-13-33-16,-2 8 1 0,-1-3 38 16,-3 0-62-16,-5 0-2 0,1 0-39 0,-2 1-5 15,-4 2-5-15,3 0-2 0,-4 2 15 0,2 1-39 16,1 2 11-16,-4 3 2 0,1 1-4 15,0 4 17-15,2-1 2 0,-3 5 9 0,2 2-34 16,2 3 15-16,2 0-2 0,1 1-10 0,5 2 30 16,1-2-53-16,3-1 12 0,5-2 18 15,0-1-7-15,3 1-16 0,5-2 1 16,-1-2 4-16,4-3 26 0,5 0-23 16,0-5-3-16,1-3-30 0,2-1 20 0,3-5-13 15,2-3 11-15,-3-2-16 0,4-6 6 0,-6-1 4 16,0-3-20-16,-6 2-2 15,-1-3-16-15,-4 1 20 0,-3-3-2 0,-1 1 13 16,-6-1-28-16,-2 1-6 0,-3 2-2 0,-5 0-5 0,-1 2-21 16,-5 4 31-16,2 4-5 15,-6 2-13-15,2 4-7 0,-2 5-11 0,-3 7 6 16,-9 5 22-16,-4 9 0 0,-1 8 24 16,5 2-11-16,3 7-7 0,4 0-9 0,7 2 32 15,4 5-11-15,10-10 38 0,6-5-24 0,6-4 20 16,4-5-34-16,5 0 62 0,1-8-31 15,6-2-3-15,1-5-9 0,0-4 22 0,2-3-37 16,4-5 67-16,2-4-40 0,1-5-3 16,6-8-4-16,-3-1 7 0,-1-4-11 0,-3-2 19 15,-4-3 15-15,-6 5-38 0,-6 0 5 0,-3 1-13 16,-5 4-11-16,-1 0 45 0,-4-1-60 16,-2 3 39-16,-2-1-26 0,-2-1-7 0,-5 4 4 15,1-1 9-15,-5 10 4 0,1-1 11 16,-5 8 17-16,-1 3-45 0,0 5-26 15,-6 5 23-15,-4 8 5 0,-9 11 15 0,3-2-9 16,-2 7 22-16,2-2-31 0,2 2 14 16,6-3 4-16,3-5-12 0,5-2 9 0,7-5-14 15,0-2 46-15,4-2-57 0,2-2-19 0,5-5-9 16,0-8-24-16,7 12-19 0,-7-12-60 16,21 3-81-16,-3-5-195 0,1-2-483 0,9-3 74 15,9-1 94-15,20-4 72 0,6 0 62 0,-1-3 127 16,3 0 3-16</inkml:trace>
  <inkml:trace contextRef="#ctx0" brushRef="#br0" timeOffset="184500.56">13940 14913 1599 0,'0'0'538'0,"0"0"4"0,0 0-22 0,0 0 13 16,0 0-45-16,38 10-27 0,-23-10-74 15,6-1 40-15,4-1-17 0,4-2-21 0,2 1-82 16,7-2-92-16,0 1 49 0,3 0-26 0,3-2-11 16,-1 3-104-16,0-1-69 15,4 3-64-15,-4-2-59 0,-2 2-80 0,1 0-76 16,-8 1-92-16,-4-2-157 0,-1 2-186 0,-4-1-323 15,-1 0 123-15,5-2 87 0,-2 0 33 16,0-3 120-16,0-2 37 0,-3-1-14 0,1 1 109 16</inkml:trace>
  <inkml:trace contextRef="#ctx0" brushRef="#br0" timeOffset="185020.92">14820 14589 1300 0,'0'0'514'0,"0"0"-27"0,0 0-29 0,0 0-49 16,0 0-20-16,0 0-17 0,35-2-22 15,-35 2-20-15,17-6-15 0,-6 4 0 0,2-3-23 16,2 1 2-16,4 0 34 0,-1 1-3 0,5-2-23 16,4 0 10-16,2 2-56 0,2 0-7 15,2 0-62-15,2 1 45 0,-2 1-96 0,1-1-97 16,-3 4-39-16,0-1 0 0,-7 0 0 0,-3 0 0 15,-2 0 0-15,-3 4 0 16,-4-2 0-16,-4 2 0 0,-8-5 0 0,4 13 0 0,-4-13 0 16,-9 16 0-16,-3-6 0 0,1 1 0 15,-6 1 0-15,0 2 0 0,0 0 0 16,4 0 0-16,-2 0 0 0,2 1 0 0,2 2 0 16,0 0 0-16,6-1 0 0,1 2 0 0,0 1 0 15,4 0 0-15,0 0 0 0,5 2 0 16,1 0 0-16,7-1 0 0,1-1 0 0,3 2 0 15,4-2 0-15,3-2 0 0,-3-2 0 0,-1-1 0 16,0-2 0-16,-4 2 0 16,-1-4 0-16,-4 3 0 0,2 0 0 0,-6-1 0 15,-1 2 0-15,-4 3 0 0,-3 0 0 0,-3 1 0 16,-6 2 0-16,-4-1 0 0,-7-1 0 16,-1-1 0-16,-3-2 0 0,-3-2 0 0,2-6 0 15,0-1 0-15,0-2 0 0,3-3 0 0,-1 0-159 16,2-2-10-16,3-1-41 0,0-2-8 15,0 0-48-15,4-1-100 0,-3 2-41 0,3-3-59 16,-2 1 29-16,6 2-544 0,1-1 90 0,10 4 175 16,-14-3-21-16,14 3 109 0,0 0 32 15,0 0 64-15</inkml:trace>
  <inkml:trace contextRef="#ctx0" brushRef="#br0" timeOffset="185883.78">16135 14657 975 0,'0'0'389'0,"8"-7"-13"0,-8 7 16 15,0 0-34-15,0 0-7 0,0 0-29 0,0 0-30 16,0 0 2-16,0 0-25 0,0 0 5 16,0 0 10-16,0 0-48 0,0 0 7 15,0 0-26-15,-19 39-19 0,9-21-6 0,-1 7 17 16,-2 4-32-16,-4 14 20 0,2-2-5 0,-2 3-46 15,1 0 36-15,2-2-26 0,0-6-38 16,3-6-1-16,2-5-7 0,-2-2-17 0,4-1-19 16,1-7-18-16,2 0-40 0,0-4 42 15,1-5-53-15,3-6 3 0,0 0-10 0,0 0-57 16,0 0 31-16,15-44-29 0,-2 13 9 0,6-15-27 16,-1-3 40-16,3-3-45 0,2 2 9 15,-2 1 17-15,0 1-20 0,-1 0 25 0,1 2 3 16,0 1 25-16,-1 3-22 0,0 4 4 15,-3 6 19-15,-3 6 0 0,-3 5 25 16,2 3 28-16,-2 2 36 0,-1 3 3 0,3 2-11 16,-3 3-5-16,-2 3-22 0,-8 5-1 15,21 6 11-15,-11 4 22 0,4 5-33 0,-2 5 11 16,2 9-11-16,3 13-23 0,0 3 19 0,-2 5-12 16,2 3-4-16,-2 0-43 0,1 1 17 15,0-3-15-15,-2 1-29 0,-3-7 32 0,0-9-24 16,0-9-7-16,-3-4 10 0,2-4 15 15,-2-5-64-15,1-3-20 0,-2-3-5 0,3-4-8 16,-10-4 33-16,17 1 5 0,-17-1 49 0,18-6-23 16,-18 6-25-16,13-11 2 0,-9 5 2 15,-4 6 21-15,2-14 11 0,-2 14 22 16,-10-17-25-16,-3 9 20 0,-4-2 3 0,-8 3-1 16,-5-2 9-16,-4-2 4 0,-1 3 8 15,-15-5 13-15,2 0 0 0,4 3 13 0,-4-3-67 16,7 2-35-16,6 1-90 0,0-1-164 15,4 0-382-15,5 3-102 0,5 0 39 0,5 1 64 16,6 3 89-16,7 0 64 0,3 4 69 0</inkml:trace>
  <inkml:trace contextRef="#ctx0" brushRef="#br0" timeOffset="186285.14">16633 14906 959 0,'28'0'395'15,"-1"0"-37"-15,-3 2-13 0,0-1-45 0,-1 1-29 16,1 0-33-16,3 3 6 0,-5-2-27 16,0 1-7-16,-3 2-41 0,-3 0 0 0,-4 4-23 15,-3 2 2-15,-5-1-38 0,-5 3-15 16,-2 4 10-16,-6 1 43 0,-3-1-32 15,-4 5-32-15,-1-2 13 0,-1 1-5 0,-2-1 6 16,1 0-1-16,3-5 8 0,3 2-18 16,-2-2 36-16,5 0 2 0,-2-2 15 0,4 0-19 15,2 0-18-15,2-1-9 0,1-1 1 0,3-1-5 16,0-11-31-16,4 21-13 0,2-13 7 16,5 3-4-16,2-4-21 0,3 2 11 0,6-2-34 15,2 1-13-15,4 0-20 0,-1-3-10 0,4-3-3 16,0 2 10-16,1-2-28 0,-3-1 26 15,-3-2-54-15,4-1-36 0,-2 1-45 0,-1-4-79 16,-3-4-129-16,-3 8-121 0,0-10-442 16,-1-1 148-16,-1 1 26 0,3 0 89 0,-1-1 87 15,2 1 36-15,-1 1 139 0</inkml:trace>
  <inkml:trace contextRef="#ctx0" brushRef="#br0" timeOffset="187003.42">17501 14745 982 0,'0'0'456'0,"0"0"2"16,0 0-48-16,0 0-24 0,-13 9-22 16,13-9 15-16,0 0-31 0,0 0-36 0,0 0-25 15,0 0-21-15,25 22-15 0,-12-20-26 16,7 1-23-16,0-2-25 0,5-2-3 0,7 1-21 15,1-4-27-15,5-2-6 0,-2 1-7 0,-2-4-21 16,-3 0-15-16,-2-2-11 16,-5 0 14-16,-4 0-14 0,0 1-25 0,-6 0-5 15,-1-2-3-15,-6 1-17 0,0 0 2 0,-5-2-11 16,-1 3-30-16,-1 10 16 0,-10-24-1 16,0 14-2-16,-2-3-13 0,-4 5 35 0,-7 1-35 15,2 5-10-15,-2 1 10 0,-2 4 0 0,-2 5 26 16,-4 4 2-16,3 4-18 0,1 3 0 15,-6 8 3-15,5 6 18 0,3-1-11 0,9-1-2 16,4-2 13-16,6-4-11 0,2 1 11 16,2-1-3-16,4-1 23 0,3-1 0 0,4-3-5 15,3 0-15-15,4-6 22 0,2 1-22 16,5-3 8-16,0-4-27 0,1-1 14 16,3-5-13-16,-2-2-13 0,3 0-11 0,2-6-42 15,2-2-24-15,1 1-31 0,-2-2-25 0,0-1-31 16,-4 3-43-16,-2-3-118 0,-2 1-113 15,1 2-338-15,-1-1 16 0,-2 3 23 0,-3 0 53 16,2 1 80-16,0 1 49 0,0 1 84 0</inkml:trace>
  <inkml:trace contextRef="#ctx0" brushRef="#br0" timeOffset="187449.06">18059 14350 1487 0,'0'0'530'0,"0"0"-44"0,0 0-28 0,0 0-25 15,0 0-31-15,0 0-54 0,0 0-34 0,44 7-14 16,-44-7-16-16,17-10-15 0,-2 3-26 16,1 1-10-16,1-2-19 0,7 0 22 0,-3 1-38 15,3-2-24-15,2 1 2 0,1 1-30 0,2 0-8 16,-1 2-28-16,2 0-7 0,0 0-1 15,-1 3-12-15,0-2-44 0,-1 3-26 0,-1-2-2 16,-1 2-59-16,-4 0-33 0,1-1-67 0,-3 1-40 16,-2 1-47-16,-4-2-100 0,1 2-58 15,-3-1-224-15,-12 1-324 0,21-7 46 0,-10 4 107 16,2-2 70-16,-2 2 130 16,-1-3 20-16,3-1 34 0,-2-1 43 0</inkml:trace>
  <inkml:trace contextRef="#ctx0" brushRef="#br0" timeOffset="187988.71">18763 13793 1863 0,'20'-9'543'0,"-20"9"-24"0,14-1-22 0,-14 1-67 15,18-1-51-15,-8-2-8 0,3 0-13 0,0 1-61 16,2 0-15-16,1-2-26 0,2-1-57 16,-1 1 21-16,3-2-51 0,1 1 8 0,2 0-21 15,1 0-33-15,-3 0-8 0,-1 2-33 0,1 1 31 16,-4 0-16-16,-1 2-30 15,-3 0-39-15,0 3-5 0,-13-3 20 0,19 8-27 16,-14-1-9-16,-5-7 14 0,5 16-39 16,-5-16 36-16,-6 19-41 0,2-8 23 0,1-1-13 0,-3 0 8 15,2 3 12-15,0-2-22 0,-2 2 15 16,3-2 10-16,0 3 11 0,0-2-24 16,3 2 16-16,5 1-5 0,-1-2-6 0,0 2 24 15,4 1-11-15,1-2 24 0,3 4-9 0,-2-7-42 16,4 4 50-16,0-1-28 0,1 1 23 15,1 0-35-15,-1-1 20 0,-3-1-21 0,-1 1-17 16,-1 1 22-16,-3 0-12 0,-1 3 2 16,-3-1 8-16,-2 1-7 0,-1 0-11 15,-1-1-21-15,-2-1 24 0,-3 0 2 0,0-1-20 0,-1-1-21 16,-2-2-43-16,-1 1 36 16,-2-2-70-16,-2-1-12 0,1-5-36 0,-4 2-13 15,2-4-72-15,-4-2-71 0,-3 1-180 0,3-5-447 16,-2 0 227-16,3-1-41 0,2-3 72 15,5 4 57-15,-2-1 50 0,5-2 91 0,2 0 42 16</inkml:trace>
  <inkml:trace contextRef="#ctx0" brushRef="#br0" timeOffset="188421.43">19613 13657 785 0,'0'0'305'0,"0"0"-21"0,0 0-13 0,0 0-17 16,0 0-14-16,-20 23-4 0,13-12 2 0,0 2-10 15,-4 5 10-15,2-2-18 0,-3 4-8 16,3 0-9-16,-1 0 1 0,1 3-14 0,1-4-8 16,-1 5 15-16,4-4-18 0,-1 3 5 15,3-4-20-15,0 1-3 0,3-2-10 16,0 1-5-16,3-2 3 0,0-1 2 0,1 2-26 16,2-2-17-16,1-2 4 0,3 0-17 15,1-1-16-15,3-4-2 0,1 0 25 0,1 0-48 16,3-3 2-16,1-1 11 0,1-1-44 0,0 0-23 15,2-2 15-15,-1-2-61 0,0 1-20 16,2-2-52-16,-3 0-2 0,0-1-75 0,-1-2-45 16,1-3-73-16,-5 0-122 15,-1-1-51-15,1-4-323 0,-4 1 10 0,1 0 101 0,1-4 91 16,-3 2 36-16,-1-1 39 0,0 1 79 16</inkml:trace>
  <inkml:trace contextRef="#ctx0" brushRef="#br0" timeOffset="188604.47">19966 13912 870 0,'0'0'338'0,"-19"1"15"16,19-1 13-16,-28 9-31 0,9-5-45 0,-5 3 12 16,-5-3-44-16,1 0-7 0,-3 1-31 15,0-3-15-15,-6 3 25 0,6-3-74 0,0 2-5 16,0 0-30-16,1-1-75 0,-1-1-39 0,1-1-65 16,1-1-55-16,-1-1-143 0,-1-4-105 15,5 1-407-15,-1-2 108 0,1-1 25 16,6 0 90-16,3 1 66 0,4-2 16 0</inkml:trace>
  <inkml:trace contextRef="#ctx0" brushRef="#br0" timeOffset="203119.78">2154 16761 1292 0,'16'-5'402'0,"0"3"-46"0,-3-5-23 0,-1 2-29 16,-1 0-30-16,-1 0-15 0,1 0-19 0,-3 0-27 15,1-2-14-15,0 0-22 0,-1 1-23 16,-1 0-3-16,-7 6 0 0,7-13-18 16,-6 5-10-16,-1 8-31 0,-2-18 23 15,-4 9-26-15,-4-2-14 0,-4 1-16 0,-6-1-1 16,-1 2 1-16,-5 3-28 0,0 2 13 0,-3-1-1 16,2 4 31-16,0 2-30 0,-1 2-8 15,-2 1-21-15,2 3 39 0,3 0-36 0,1 2 15 16,1 1-18-16,3 1-20 0,6 0 8 15,3 0-3-15,4-1 33 0,5 0-36 0,2-10 16 16,6 14-5-16,-6-14-11 0,23 9 11 0,-9-9 48 16,7-2-56-16,6-3 44 0,5-6-36 15,11-7-8-15,2-7 2 0,-4 0-22 16,0-4 38-16,-3 1-31 0,-5-1 26 16,0-1-16-16,-1 1-2 0,-7 4 42 0,-6 4-20 15,-1-2-10-15,0 2 29 0,-4 2-26 0,1 2-33 16,-1 0 41-16,-4 3-23 15,-2 2 5-15,2 0-5 0,-6 3 18 0,0 3-3 0,-4 6 0 16,0 0 12-16,0 0 20 0,0 0-1 16,0 0 23-16,-15 25-28 0,6-8 0 0,-1 6 28 15,-2 3-46-15,2 4-16 0,1 1 3 16,0-1-12-16,4-5-6 0,0-1 13 16,3-5-38-16,2-4-14 0,5-4-59 0,2-2-23 15,5-5-102-15,2-4-130 0,8-5-194 16,-4-3-334-16,5-1 124 0,6-5 15 0,1 0 89 15,14-5 42-15,-3-2 86 0,0-2 34 0</inkml:trace>
  <inkml:trace contextRef="#ctx0" brushRef="#br0" timeOffset="203559.57">2831 16357 1264 0,'-9'15'427'0,"-2"-1"-50"0,4 1-55 0,1-3-2 16,0 0-31-16,0 1-17 0,1 1-29 15,1-4-43-15,1 1-1 0,0-1-58 0,3-10 13 16,0 14-29-16,0-14-2 0,0 0-13 16,17 9-13-16,-17-9 8 0,23-4 8 0,-5-1-18 15,-1-1-44-15,6-3 20 0,-1 2-25 16,1 0 11-16,0 0 2 0,1 2 25 0,-3 1 19 16,1 1 19-16,-2 5 40 0,2 2-42 15,-1 4 23-15,-3 3-28 0,0 6 6 0,-2 5-44 16,-2 5-8-16,-4 1 15 0,-4 3-4 15,-3 2-37-15,-5 3 6 0,-2 1 7 0,-5 10-10 16,-5-2 28-16,-4 0-30 0,0-4-24 0,-6-1-2 16,1-5 31-16,2-6-24 15,1-7-27-15,3-1 17 0,-1-6-20 0,2-2-23 16,-1-4 36-16,1-3-16 0,-2-4 3 0,0-3-8 16,1-3 16-16,-4-4-1 0,2-6-15 15,1-1 8-15,2-2 10 0,2-1-12 0,3 0-6 16,0 0 33-16,2 3-25 0,3 1 56 15,1 1-5-15,5 4-25 0,0-1 5 0,0 10 15 16,14-21-6-16,0 11-22 0,2 2-8 0,6 1-58 16,5 1 22-16,3 4-95 0,2 1-89 15,2 1-76-15,0 2-160 0,9 2-107 0,-4 1-392 16,-4 1 62-16,1 1 82 0,-2 0 125 16,-6-1 33-16,-1 1 60 0,-2-1 60 15</inkml:trace>
  <inkml:trace contextRef="#ctx0" brushRef="#br0" timeOffset="203805.09">3291 17265 1046 0,'0'0'453'0,"0"0"-69"0,3 12-53 16,-3-12-4-16,0 0-61 0,-26 4 1 15,0-5-16-15,-11-4-34 0,-19-1-17 0,-8-4-21 16,-2 0 0-16,-19-1-25 0,11 2-52 15,2-1 31-15,-15-1-25 0,12 1-19 0,1 4-17 16,-2 0-11-16,2 3-35 0,4 2-44 0,-1 2-46 16,5 2-20-16,3 3-65 15,4 1-91-15,1 2-78 0,7 5-53 0,2 1-369 16,12 0 85-16,6-1 36 0,6 3 68 0,9-2 60 16,2 2 22-16</inkml:trace>
  <inkml:trace contextRef="#ctx0" brushRef="#br0" timeOffset="204269.05">2373 17609 1172 0,'0'0'340'0,"11"3"-35"0,-11-3-11 16,0 0-45-16,0 0 4 15,0 0-12-15,0 0-29 0,-44-7-20 0,20 5-8 16,-5-2-15-16,-2 4 13 0,-3 2-31 0,-2 2 31 15,-1 2-44-15,-1 3 10 0,0 1-20 16,-6 6-2-16,3 3-19 0,8-2 16 0,7 2-13 16,3 0-20-16,2 1 15 0,7-2-41 15,0-3 10-15,7 0 8 0,2-4-16 0,5 1 24 16,0-12-31-16,15 15 36 0,-1-11-29 16,4-3 29-16,6-2-70 0,6-5 11 15,21-5-2-15,-2-6 7 0,5-2-29 0,0-2 14 16,1-3 23-16,-4 0 12 0,-3-2-61 15,-4 2 18-15,-4-1-23 0,-3 3 20 0,-7 2 24 16,-6 2 7-16,-6 3-39 0,1 3-7 0,-5-2 5 16,1 4-12-16,-3 1 20 0,-2 1-11 15,-2 2 16-15,-8 6-26 0,0 0 34 0,0 0-39 16,0 0 3-16,0 0 10 0,-4 32-5 0,-7-12 43 16,1-2-61-16,1 0 82 0,-2 1-82 15,5-5-10-15,-1 3 7 0,3-1-38 0,1-4-10 16,3-1-28-16,0-11-50 0,10 17-101 15,0-12-179-15,5-2-505 0,4-1 46 0,5-2 118 16,7-4 79-16,7 0 88 0,3-4 35 0,-1 1 59 16</inkml:trace>
  <inkml:trace contextRef="#ctx0" brushRef="#br0" timeOffset="204519.52">2973 17487 1479 0,'-18'12'451'0,"-2"2"-21"0,5 2-36 0,-4-2-10 16,1 6-44-16,-3 2-35 0,-5 12-8 15,0-2-21-15,7-3-5 0,5-3-17 16,1 0-21-16,4-4-16 0,3 1-12 16,3-3-3-16,4-1-38 0,2 1 23 0,4-2-74 15,3-2-11-15,6 0-23 0,5-4-25 0,1-2-39 16,4-2-73-16,1-4-52 0,0-4-105 15,1-5-152-15,2 3-124 0,1-10-441 0,0-1 57 16,-1-1 104-16,-4-1 85 0,1-1 85 0,-3-3-8 16,-5 1 79-16</inkml:trace>
  <inkml:trace contextRef="#ctx0" brushRef="#br0" timeOffset="204637.42">3205 17677 1092 0,'0'0'413'0,"-19"8"-42"0,6-5-36 15,-7 2-18-15,0-1-35 0,-5 2-18 0,-5-4-34 16,-1-2-46-16,-2 0 1 15,-5-4-80-15,-1 0-57 0,1-5-86 0,-13-3-136 16,17-1-159-16,1 1-422 0,5-1 77 16,8 0 45-16,6 4 109 0,7-2 30 0</inkml:trace>
  <inkml:trace contextRef="#ctx0" brushRef="#br0" timeOffset="205019.98">4318 16588 867 0,'0'0'371'0,"0"0"-7"0,0 0-1 16,0 0-9-16,0 0 14 0,-33 17-22 16,22-4-29-16,-5 4-2 0,4 3-10 0,-7 4-26 15,-6 10-11-15,2 0 4 0,-1 4-29 16,0 0-28-16,0 4-3 0,1 1-33 16,1 0-22-16,-2 1-4 0,1 1 1 0,2-2-26 15,1 1-28-15,4-4-8 0,1-8 8 16,7-4-47-16,-1-6-7 0,5-2-51 0,3-4-23 15,2-3-84-15,3-2-96 0,7-1-61 0,-1-6-125 16,10-3-161-16,0-2-344 0,7-2 85 16,3-2 136-16,6-2 30 0,5 0 49 0,-4-3 47 15,15-4 42-15</inkml:trace>
  <inkml:trace contextRef="#ctx0" brushRef="#br0" timeOffset="205355.18">4709 16885 798 0,'-28'2'287'0,"3"3"5"15,1 0-3-15,2 3 5 0,-2 3-17 0,-4 2-24 16,-10 9 3-16,4 2-31 0,3 7 18 16,0 0-38-16,1 2 0 0,7 5-16 0,2-1 3 15,7-7-30-15,7-4 27 0,2-3 8 16,5-4-13-16,1 0-7 0,6-2-21 0,0-4-18 15,3-1 1-15,4-5-22 0,0-1 17 16,4-3-30-16,2-3-27 0,6-4 3 16,1-4-6-16,4-4-18 0,0-2 3 0,10-7-21 15,-3-2 26-15,-4-2-56 0,-9 3 20 0,-3 0-38 16,-4 0-13-16,-4-1-36 0,-3 1-30 16,-2 0-45-16,-5 0-22 0,-5-1-41 0,-2 1-49 15,-6 0-74-15,-3 3-84 0,-3 3-44 16,-3 1-338-16,1 4 31 0,-1 3 102 0,2-1 75 15,-1 4 112-15,3 2 10 0</inkml:trace>
  <inkml:trace contextRef="#ctx0" brushRef="#br0" timeOffset="205751.5">4842 16540 1180 0,'0'0'440'0,"0"0"-41"16,10-7-43-16,-10 7 25 0,0 0-22 0,0 0-52 16,0 0-3-16,24 10-40 0,-16-2 10 0,4 0-36 15,-2 5 15-15,5 2-30 16,0 3-13-16,6 4-23 0,7 13-26 0,1-1-7 15,0 6-21-15,0-3 0 0,-2 5-20 0,-4 2-19 16,-2 2 1-16,-3 3 18 0,-6-1-47 16,-4 2-7-16,-2-1-5 0,-2-8 2 0,-5-3-30 15,-2-2-3-15,-1-1-3 0,-2-3-22 16,-1-2-11-16,-2 0 0 0,0-3-25 16,0-4-31-16,2-1-13 0,-3-4-26 0,3-2-63 15,-1-2-37-15,0-2-32 0,0-4-80 16,1-3-87-16,1 2-28 0,6-7-418 0,0 0 80 0,0 0 59 15,0 0 97-15,0 0 59 0,26-28 82 16,-9 16 23-16</inkml:trace>
  <inkml:trace contextRef="#ctx0" brushRef="#br0" timeOffset="206039.97">5728 16885 1287 0,'15'-2'502'0,"-15"2"-42"16,14-1-4-16,-14 1-59 0,15 0-54 0,-15 0-13 15,23 0-30-15,-9-1-32 0,0-1-30 0,4 2 11 16,2-2-75-16,3 0-21 0,1 0-15 15,1 1-43-15,2 1-36 0,2-2-18 0,2 0-36 16,-2 0-36-16,0 1-30 0,-5-2-87 16,-2 0-83-16,-5 1-217 0,4 0-105 0,-7 1-220 15,-2-1 69-15,-12 2 62 0,0 0 35 0,15 7 180 16,-15-7-54-16</inkml:trace>
  <inkml:trace contextRef="#ctx0" brushRef="#br0" timeOffset="206240.91">5702 17109 1190 0,'0'0'445'0,"0"0"-56"0,2 15 18 0,-2-15-46 0,13 8 28 15,-13-8-77-15,23 5-43 0,-8-2 3 0,1-3-60 16,6 0-7-16,1-3-6 0,5 1-81 16,-1-1-15-16,1 1-65 0,-2-3-28 0,1 2-51 15,-6-1-53-15,0 2-98 0,-1-5-87 16,-2 2-121-16,-1-2-84 0,0 1-248 0,-2-3 72 15,1 0 48-15,1 1 77 0,0-2 46 16</inkml:trace>
  <inkml:trace contextRef="#ctx0" brushRef="#br0" timeOffset="207472.16">6972 16949 831 0,'0'0'374'0,"-1"12"-51"16,1-12 4-16,0 0-45 0,0 0-13 15,0 0-6-15,0 0-7 0,0 0 3 0,0 0 22 16,0 0-22-16,0 0 15 0,0 0-21 16,0 0 6-16,0 0-8 0,0 0-24 0,12 9-1 15,-12-9-1-15,0 0-13 0,21-2-27 16,-21 2 12-16,21-2-49 0,-10 1-12 0,4 1 5 15,1-2-26-15,5 2-23 0,2 0-5 0,2 0-3 16,8 2-7-16,2-2-13 0,6 1-46 16,4-1 8-16,1 1-24 0,0-1-27 0,-2 0 2 15,0 1-64-15,-9 1-18 0,-1-2-36 0,-2 2-66 16,-3-1-90-16,-4 0-85 16,-5-2-135-16,8-2-72 0,-9 0-278 0,-2-1 53 15,1 0 87-15,-1-3 77 0,1 1 61 0,2-3 28 16</inkml:trace>
  <inkml:trace contextRef="#ctx0" brushRef="#br0" timeOffset="207742.14">8034 16501 1274 0,'0'0'415'0,"0"0"-13"0,10 29-21 0,-12-13-22 0,-3 5-9 16,0 3-38-16,-3 7-33 15,-2 2-17-15,-1 11-22 0,-2 5-40 0,2-1-3 16,-1 2-23-16,3-1-15 0,-1-1-6 16,0 1-22-16,4-8-19 0,-2 7-1 0,3-9-32 15,2-3 8-15,1 0-18 0,0-1-13 0,1 0-17 16,2-5-37-16,1 0-9 0,0-1-39 16,0-3-26-16,-1 0-31 0,1-6-40 0,-1-2-36 15,1-3-74-15,-1-4-131 0,2 1-100 0,-3-12-284 16,7 11 20-16,-7-11 139 0,13 2 41 15,-13-2 7-15,19-2 70 0</inkml:trace>
  <inkml:trace contextRef="#ctx0" brushRef="#br0" timeOffset="210175.55">8831 16966 263 0,'0'0'128'15,"-14"-1"-43"-15,14 1 32 0,0 0 14 0,-12-6 22 0,12 6 9 16,0 0 17-16,0 0-5 0,-10-4 23 16,10 4-13-16,0 0 21 0,0 0-23 15,0 0-11-15,-11-4 16 0,11 4 15 16,0 0-51-16,0 0 6 0,0 0-17 0,0 0 11 15,0 0-15-15,0 0-8 0,-10-2 3 0,10 2-6 16,0 0-5-16,0 0 26 0,0 0-15 16,0 0 53-16,0 0-10 0,0 0 23 0,0 0-7 15,0 0 9-15,0 0 21 0,0 0-63 0,0 0-9 16,0 0-7-16,23-13-30 0,-10 10 11 16,4-1-28-16,0-1 1 0,8 1-10 0,3-1-16 15,3-1-5-15,8 3-26 0,4-2 1 16,1 2-29-16,17 0-20 15,-7 0-31-15,-7 4-23 0,-1-1-29 0,-2 0-19 0,0 3 2 16,-5 2-49-16,-5-4-25 0,-3 2-75 16,-4 0-63-16,-4 0-106 0,-3 2 14 0,-2-3-441 15,-2 2 64-15,0 1 71 0,0 0 93 0,-3 0 41 16,-2-1 59-16</inkml:trace>
  <inkml:trace contextRef="#ctx0" brushRef="#br0" timeOffset="210545.22">8886 17187 1156 0,'0'0'359'0,"0"0"2"0,0 0-8 16,0 0 34-16,-13 1-50 0,13-1 37 0,0 0-21 15,0 0-12-15,0 0-24 0,0 0-38 0,0 0-2 16,0 0-29-16,0 0-13 16,42-7-32-16,-26 5-24 0,4 2-14 0,1-4-8 15,9 4-24-15,3 0-5 0,1 2-51 0,6 0-28 16,1-1-31-16,1 1-28 0,-3 1-16 15,1 0-43-15,-8 0-46 0,1-1-29 16,-4 1-17-16,-2-1-5 0,-3 1-78 0,-2 0-58 16,-3-2 8-16,-1-1-92 0,2 3-180 0,-3-3-235 15,-1 0 69-15,5-2 69 0,0 2 69 0,1 2 87 16,2-4 23-16</inkml:trace>
  <inkml:trace contextRef="#ctx0" brushRef="#br0" timeOffset="212659.26">10408 17115 412 0,'0'0'120'0,"0"0"33"0,0 0 6 16,0 0-8-16,0 0 16 0,0 0 4 0,0 0 1 16,0 0 2-16,0 0 0 0,0 0 7 0,0 0-4 15,0 0 0-15,0 0-3 0,0 0 15 16,-11 2-5-16,11-2-20 0,0 0 3 0,0 0 22 15,0 0-30-15,0 0-11 0,0 0-2 0,0 0-15 16,0 0 7-16,0 0-2 16,0 0-3-16,0 0-8 0,0 0 3 0,0 0-13 0,0 0 0 15,0 0-10-15,0 0 5 0,0 0 6 16,0 0-22-16,0 0 1 0,0 0-8 0,0 0-5 16,0 0 18-16,0 0-16 0,0 0-31 15,0 0 20-15,0 0-4 0,0 0-10 16,0 0 2-16,0 0-7 0,45 0-11 0,-33 0-9 15,2-2 12-15,0 2-3 0,6-3-7 0,2 0 8 16,6 2-24-16,2-1 24 0,4 0-37 16,7-1 24-16,3 0-13 0,3 1-5 0,-2 2 12 15,2-1 3-15,-3 1-4 0,1-2-14 16,-6 1-5-16,-3 1-5 0,-5 0-15 16,-2 1 7-16,-4-1 10 0,-2-1-20 0,-3 1-20 0,-1 0 0 15,-3 0-39-15,0 0-49 0,-1 0 9 16,-15 0-62-16,25 0-54 0,-14-1-31 15,-11 1-41-15,18-1-45 0,-18 1-55 0,17-4 24 16,-17 4-451-16,16-4 64 0,-5 2 82 16,0 1 82-16,-11 1 61 0,27 1 60 0</inkml:trace>
  <inkml:trace contextRef="#ctx0" brushRef="#br0" timeOffset="-212012.38">11627 17125 581 0,'0'0'296'0,"0"0"17"15,0 0 17-15,0 0-23 0,0 0 13 16,0 0-13-16,0 0-15 0,0 0-28 0,0 0-29 16,0 0 11-16,0 0-39 0,0 0-15 15,0 0 0-15,0 0-38 0,0 0-6 0,0 0-22 16,34 2 27-16,-34-2-30 0,15 2-23 16,-15-2-21-16,22-2 8 0,-9 4 5 0,2-6 11 15,-1 3-42-15,1 0 3 0,4 0-23 0,1-1 33 16,1-1-30-16,0 1-6 0,2-1-15 15,3 0 13-15,3 2 0 0,0-2-13 0,1 0-31 16,-2 0 34-16,1 1-13 0,-7 1 12 16,1-2-42-16,0 1 4 0,-5-1 8 15,2 3-13-15,-4-1 0 0,-3 0-26 0,0 0-10 16,1-1 24-16,-14 2-32 0,23 0 9 0,-13-1-32 16,-10 1-17-16,16 0-11 0,-16 0-69 15,16 0-71-15,-16 0-47 0,0 0-68 0,11 5-170 16,-11-5-247-16,0 0 73 0,0 0 57 0,10 8 71 15,-10-8 59-15</inkml:trace>
  <inkml:trace contextRef="#ctx0" brushRef="#br0" timeOffset="-210089.29">11654 17396 806 0,'0'0'253'0,"0"0"-30"16,0 0-8-16,0 0-36 0,0 0 5 0,0 0-15 15,0 0-5-15,0 0-18 0,0 0-8 16,0 0-17-16,11 19-16 0,-11-19 2 0,0 0 13 16,0 0-25-16,0 0-18 0,0 0-13 0,0 0 25 15,0 0 24-15,0 0-31 0,0 0 13 16,0 0-19-16,0 0 9 0,21-24 12 15,-17 16-12-15,4 2 22 0,-3-4-33 0,5-1 8 16,-4 0-23-16,2-2-3 16,1 1 8-16,-2 0-5 0,2-1-10 0,0 0 5 0,-3 0-6 15,1 2 16-15,1-2-43 0,-2-1 17 16,1 2-2-16,1-2-13 0,-3 1 0 0,2 1-13 16,-2-3 13-16,3 1-7 0,-1-1-6 0,2-1 13 15,-3 0 5-15,3-3 6 0,0-1-45 16,1 0 4-16,-3-1-1 0,3 1 3 0,-4-2-3 15,4 2 16-15,-1 1 10 0,-2-1-31 0,2 3 33 16,0-2-14-16,-2 4-9 16,2 1-2-16,0 1 2 0,-3-1 24 0,3 1-14 15,0 1-7-15,0 1 3 0,-2 2-3 16,-1-2-8-16,1 4 21 0,0-2-5 0,0 2-16 16,-2 0 18-16,3-1-12 0,-8 8-6 0,12-10 18 15,-9 5-15-15,-3 5 3 0,8-9-3 16,-8 9 20-16,5-6-28 0,-5 6 34 0,0 0-27 15,8-8-1-15,-8 8-3 0,0 0 4 0,9-6 14 16,-9 6 2-16,0 0-20 0,0 0 8 16,5-6-6-16,-5 6-10 0,0 0 21 0,0 0-1 15,0 0 1-15,0 0 9 0,6-7-12 16,-6 7 29-16,0 0-29 0,0 0-18 0,0 0 5 16,0 0 18-16,0 0-2 0,0 0-11 0,0 0 21 15,0 0-21-15,0 0 26 16,0 0-8-16,0 0-25 0,7-8 7 0,-7 8 3 15,0 0 0-15,0 0-8 0,0 0 26 16,0 0-23-16,0 0-6 0,0 0 14 0,12-2-6 16,-12 2-12-16,0 0 14 0,0 0 14 0,0 0-26 15,0 0 18-15,0 0 0 0,0 0 8 16,0 0-26-16,0 0-10 0,0 0 23 0,0 0-34 16,9 16 11-16,-9-16 3 0,0 13 4 15,0-13-7-15,-1 19 18 0,-1-5-11 0,2 0-2 16,-1 5 21-16,0-1 7 0,1 4-5 15,-2 3-11-15,0-1 17 0,0 1 14 16,0 0-25-16,1 1 13 0,1-1-8 0,0-5 0 16,0 3-6-16,1 1 6 0,3-4 16 0,-2 0 9 15,1 0-45-15,0-3 35 0,0 0-35 16,3 0 4-16,-4-2 1 0,6-1-23 0,-3 1 38 16,-1-5-31-16,0 1 18 0,-1-1-30 0,0 1-21 15,0-1-16-15,-3-10-14 0,4 18-16 16,-1-9 2-16,-3-9-2 0,-3 19-31 0,3-8 29 15,-2 0-6-15,2-11-2 0,-2 20-14 16,2-13-14-16,0-7-41 0,-4 17-21 0,4-17-336 16,0 13-78-16,0-13 28 0,4 11 71 15</inkml:trace>
  <inkml:trace contextRef="#ctx0" brushRef="#br0" timeOffset="-208638.13">12428 17143 780 0,'0'0'292'15,"7"6"-8"-15,-7-6-13 0,0 0-20 16,9 7-13-16,-9-7 18 0,0 0-20 0,0 0-19 16,10 7 32-16,-10-7-34 0,0 0-26 0,6 11-5 15,-6-11-10-15,2 9 36 0,-2-9-56 16,0 14 10-16,0-14-18 0,0 18-6 15,0-8-6-15,0 3-6 0,0 0 10 0,0 2-31 16,0 2-15-16,0-1 8 0,-2 0-2 16,4 0-9-16,-2 1-17 0,0-2 12 0,0 3-40 15,-2-3 11-15,2-2-16 0,2 1-28 0,-2 0 14 16,0-3-30-16,0 0-20 0,0-11-47 16,2 18-33-16,-2-18-26 0,0 15-50 0,0-15-16 15,0 12-47-15,0-12-22 0,0 0-51 16,0 0 51-16,4 12-111 0,-4-12-406 15,0 0 74-15,0 0 49 0,23-5 66 0,-23 5 72 0</inkml:trace>
  <inkml:trace contextRef="#ctx0" brushRef="#br0" timeOffset="-208113.81">13090 16855 1113 0,'0'0'440'0,"0"0"-12"0,0 0-26 16,0 0 10-16,0 0-39 0,0 0-24 16,0 0 4-16,0 0-23 0,0 0-5 0,0 0-25 15,52-1-21-15,-36-2-29 0,6-1-4 0,3 0 5 16,4 1-42-16,9-2-47 0,0-1 4 15,6 0-27-15,0 3 12 0,15-1-34 16,-10 3-1-16,-6-1-14 0,3 2 3 0,0 3-28 0,-4-1-16 16,-1 0-7-16,-1 1-5 15,-8-1 2-15,-1 3-5 0,-4-3-41 0,3 1-36 16,-6-1-10-16,-4 1-25 0,3-2-37 0,-3 0-43 16,-2 0-48-16,0-2-39 0,-3 1-107 15,1 0-52-15,-2-2-66 0,0-1 15 0,-3-1-432 16,3 1 12-16,-1-2 72 0,0 0 87 0,3 1 105 15,1 0 39-15,-1-1 63 0</inkml:trace>
  <inkml:trace contextRef="#ctx0" brushRef="#br0" timeOffset="-207617.75">14458 16388 1351 0,'29'-1'387'0,"-4"1"-34"0,2-3-44 0,-2 2-9 16,4 0-44-16,1-1 8 0,1 1-65 15,3-1-30-15,-1 0-5 0,1 0-13 16,-3 1-15-16,0 1-1 0,-7 0 11 0,-2-2-23 15,-3 2-31-15,-4 2-7 0,-2-1-24 16,-4 3 21-16,-9-4-44 0,9 10-2 0,-9-10-13 16,-2 13 0-16,2-13-10 0,-15 20 5 0,5-8 15 15,-6 3-20-15,1 0-15 16,-3 2 12-16,-1 1-10 0,3 0 5 0,0-1 23 0,1 2 13 16,2 2-18-16,2-2 3 0,2 1 15 0,2 0-16 15,3 1 62-15,2-3-56 0,4 0 13 16,2 1-9-16,5 1-35 0,1 0 26 0,6 3-23 15,4-2 17-15,-1-1-7 0,3 0 2 16,-1 1-5-16,-1-1-4 0,0 0 29 16,-4-1-22-16,-5 0-3 0,-4 0 6 0,-5 2-24 15,-4 2 18-15,-5 0-10 0,-7 2-5 16,-3 0 8-16,-10 7-6 0,0-8 21 0,0-5-36 16,-1-2-15-16,-3-5 30 0,2-1-30 0,2-4 5 15,3-2-44-15,1-3 1 0,0-4-42 16,2 0-18-16,-2-4-55 0,0-2-42 0,2-2-8 15,4-2-79-15,-1-3-412 0,7-1-40 16,3 0 68-16,2-1 56 0,4-1 165 16,2 0-42-16</inkml:trace>
  <inkml:trace contextRef="#ctx0" brushRef="#br0" timeOffset="-206740.71">15466 16375 614 0,'8'-7'279'0,"-1"2"5"0,-7 5-15 16,7-7 7-16,-7 7-2 0,0 0 5 0,7-6 3 15,-7 6-26-15,0 0-8 0,0 0-2 16,0 0-6-16,0 0-45 0,0 0 15 0,0 0 2 16,-4 38 1-16,-4-17 2 0,-1 2-36 15,-2 7-10-15,-2 13 10 0,-4 1 0 0,0 2-10 16,-1-1-21-16,-1 2-2 0,2-1-30 15,-2-2-14-15,0-1 8 0,1-2-2 16,1-9-9-16,4-5-4 0,2-6-57 0,2-3 19 16,1-3-44-16,1-1 12 0,2-5-27 0,1-5-4 15,4-4-1-15,0 0-9 0,0 0 34 16,0 0-36-16,22-54 1 0,-4 15-14 0,4-8-8 16,-2-2 6-16,4-2 15 0,-3-1 26 15,1 1-23-15,-1 1 4 0,-1 4-22 0,-2 2-8 16,-1 5 36-16,-3 7-3 0,-2 8 8 0,-1 5-10 15,-1-1 92-15,-2 6-80 0,2 1-9 16,-1 5 53-16,-1 0-38 0,-1 4-3 0,-7 4 0 16,0 0 23-16,17 12-2 0,-10 0-26 15,-3 6-3-15,0 4 3 0,2 9 10 0,0 3 16 16,1 15 2-16,1-2-18 0,-2-5-25 0,5 6 25 16,0-2-15-16,1 2 23 0,-1-4-10 15,2-7-24-15,-4-5-12 0,2-1-5 0,1-1-18 16,0-4-1-16,2 0 22 0,-6-5-29 15,2-2-8-15,0-4-17 0,-1-2 4 16,-2 1-1-16,0-6-14 0,0 0 5 0,-2 1 3 16,-5-9 13-16,9 11 15 0,-9-11-13 0,6 6-9 15,-6-6-4-15,0 0 34 0,0 0-16 16,0 0 14-16,0 0 22 0,0 0-15 0,-41-13 2 16,24 7 11-16,-2-1-5 0,-2-1 27 15,0-2 1-15,-2 0 20 0,0-2-35 16,1-1 9-16,-3-2-9 0,2-1-6 0,-3-2-87 0,3 1-107 15,-2 1-97-15,8 1-515 0,-1-1 51 16,5 4 105-16,-2 1 54 0,8 0 41 16,-3 3 84-16</inkml:trace>
  <inkml:trace contextRef="#ctx0" brushRef="#br0" timeOffset="-206255.98">15823 16857 1364 0,'24'2'412'0,"-1"4"-13"16,1-4-30-16,-2 1-52 0,2 0-38 15,6-1-38-15,0 2-8 0,1-1-34 0,1 1-40 16,-2-2-10-16,1 1 4 0,-5 2 3 16,-2-3-23-16,-3 2-5 0,-5 2-15 0,-3 1-26 15,-4 1-8-15,-6 1-22 0,-3-9 14 16,-4 20 4-16,-5-6-29 0,-5 0-82 0,-2 2 38 16,-6 3-43-16,-2-2 13 0,0 2 10 15,-2 0-5-15,2 2 18 0,0-3-15 0,2 2 4 16,3-1 45-16,2-1-6 0,2 3 38 15,1-3-30-15,4-3 5 0,3 1 2 0,2-1 13 16,4-3 13-16,1 0-15 0,3 1-26 0,4-2 10 16,3 1 0-16,4-3 1 0,4 3-16 15,3-2 2-15,3 0-30 0,3-3 10 0,6 3-23 16,1 0 36-16,1-2-49 0,0 0 5 0,2 1-23 16,-3-4-7-16,-5 2-11 0,-3-3-12 15,1 3-11-15,-6-2-46 0,-2-1-69 0,-2 0-115 16,-5 2-84-16,0-3-364 0,-12-3 48 0,17 7 50 15,-10-5 106-15,2 3 32 0,-9-5 45 16</inkml:trace>
  <inkml:trace contextRef="#ctx0" brushRef="#br0" timeOffset="-187054.77">19682 15579 749 0,'0'0'308'0,"6"-7"-42"0,-6 7-23 15,5-7-13-15,-5 7-7 0,0 0-16 0,10-10 3 16,-10 10 13-16,4-6-5 0,-4 6 2 15,0 0-36-15,6-9-2 0,-6 9 7 16,0 0-25-16,4-7-8 0,-4 7-23 0,0 0-2 0,0 0-29 16,0 0 11-16,0 0 7 0,0 0-15 15,0 0-3-15,-32 21 11 0,15-6 0 0,-7 8-21 16,-7 10-18-16,-2 3-2 0,-2 2 20 16,1 0-18-16,-1-1-15 0,2 1-13 15,2 0-8-15,0-1 1 0,1-4-8 0,3-1 20 16,5-7-31-16,3-5 6 0,4-4 25 15,1 1-48-15,2-6-16 0,1-1 5 0,4-2-41 16,-2-1 1-16,9-7-3 0,-5 4-21 0,5-4-38 16,0 0 0-16,0 0 0 0,21-38-18 15,-4 13-3-15,5-7 6 0,1-6 5 0,3-2-3 16,2-1 5-16,0 0 21 0,3-1 4 0,0 1 30 16,2 0-9-16,-2 0 33 15,3 4-9-15,-3 1 27 0,0 0 26 0,-3 4 8 16,-5 7 3-16,-2 3 22 0,-2 1 8 15,-3 4 13-15,0 2 10 0,0 1-5 0,-4 2-5 16,1 2 25-16,-3 2 9 0,-1 0 24 0,0 2-37 16,-2 4 2-16,-7 2-31 0,0 0 2 15,17 9-14-15,-10-1 48 0,-1 9-51 0,0 5-16 16,-2 3 24-16,2 8-8 0,2 13-11 16,-2 4 6-16,1 2 2 0,0 0 18 0,4 0-28 15,-2-1 31-15,2-1-18 0,-1-1-28 0,0-10 2 16,-3-7 5-16,0-1-10 15,4-5 8-15,-4-2-10 0,0-4-29 0,-1-5-2 0,1 1 15 16,-1-2-33-16,-2-5-8 0,3-1-20 16,-7-8 66-16,12 6-61 0,-12-6 28 15,13 0-30-15,-13 0 25 0,0 0-3 0,21-9 16 16,-21 9 10-16,9-5 10 0,-9 5 21 16,4-9-37-16,-4 9 4 0,0 0 7 15,0 0-3-15,-18-15 6 0,8 10-8 0,-4 1 28 0,-4-2-25 16,-1 3 25-16,-1-3-13 0,-1 1 0 15,-1 0-4-15,-3-2 9 0,1 1 26 0,1-1-20 16,-1 0-11-16,1 0 3 0,0-1 13 16,1-1 4-16,-1 2-60 0,3-1-19 15,-1 0-48-15,1 1-77 0,0-2-184 0,2 4-57 16,1-1-304-16,-1 1 79 0,2 1 75 16,5 1 4-16,-1 0 103 0,12 3 25 0</inkml:trace>
  <inkml:trace contextRef="#ctx0" brushRef="#br0" timeOffset="-186688.99">20119 15942 867 0,'0'0'302'0,"14"4"-41"0,-14-4-12 0,7 6-32 16,-7-6 1-16,3 13-39 0,-3-13-13 16,3 18-20-16,-3-6 13 0,0 0-34 0,-2 3 14 15,2-1-14-15,0 2-12 0,0 2-6 16,-1-2 6-16,1 2-24 0,1 0 9 0,-1 0-22 15,0 1 14-15,0 2-31 0,3-1 13 16,-2-2-37-16,1 1 17 0,-1 0-40 16,1-2-22-16,1 0-3 0,-1-3-92 0,-2-2-79 15,1-3-77-15,-1-9-90 0,2 16-347 0,-2-16 32 16,6 9 105-16,-6-9 42 0,0 0 56 16</inkml:trace>
  <inkml:trace contextRef="#ctx0" brushRef="#br0" timeOffset="-185583.8">20507 15715 529 0,'0'0'236'0,"0"0"12"0,0 0-15 0,-1 11-46 0,1-11 30 16,0 0-30-16,0 0-5 0,0 0-8 0,0 0 33 15,0 0-15-15,0 0 23 0,0 0-20 16,0 0 15-16,0 0-21 0,0 0-17 16,0 0-16-16,0 0 10 0,0 0-7 15,40-4-31-15,-27 4 5 0,3-6-33 0,4 3-8 16,0-1-2-16,2 1-8 0,5-1 5 0,1-1-39 16,1 0 47-16,-1 0-62 0,2 1 26 15,1 0-23-15,-2 1 2 0,2 0-12 0,1 2 2 16,-3-1-25-16,1 0 2 15,-7 0-23-15,2 2-3 0,-2 0-20 0,-2-1-10 0,-4 1-43 16,0 0-27-16,-1 1-107 0,-16-1-61 0,22-1-77 16,-13 1 8-16,-9 0-374 15,0 0 59-15,19 3 58 0,-19-3 111 0,10 4-11 0,-10-4 39 16</inkml:trace>
  <inkml:trace contextRef="#ctx0" brushRef="#br0" timeOffset="-185202.81">20734 15898 719 0,'0'0'286'0,"0"0"-12"15,0 0-10-15,0 0-21 0,0 0-10 0,0 0 0 16,0 0 0-16,0 0-41 0,38-11 5 16,-27 7-20-16,0 2-19 0,2-3-12 0,4 2-10 15,-2 2-6-15,3-3-22 0,1 3-3 0,2-1-26 16,-1 0 3-16,1 1-18 15,3 0-28-15,-2 2 0 0,3-1-21 0,1 1-17 16,-1 1-21-16,2 0-64 0,1 1-23 0,-7-1-44 16,2 1-97-16,-2-2-74 0,-4 4-238 15,0 0-54-15,-3 0 49 0,0 1 33 0,-4 1 79 16,0-2 24-16</inkml:trace>
  <inkml:trace contextRef="#ctx0" brushRef="#br0" timeOffset="-183907.35">19464 16999 555 0,'0'0'205'0,"10"-2"-6"15,-10 2 24-15,0 0 5 0,0 0-11 16,0 0-37-16,0 0 22 0,0 0-26 16,6 18 29-16,-6-18-31 0,-11 25 13 0,3-6 0 15,-3 8-21-15,-9 11-22 0,1 4 20 16,-4 4-8-16,0 0-3 0,2 4-20 0,-3-2 0 15,0 1-5-15,-4 11-5 0,2-12-15 0,2 1-26 16,2-3 10-16,-1-1-3 0,-1-5-19 16,1 2-6-16,1-4 10 0,5-6-26 0,0-5-9 15,1-3 7-15,-1 1-31 0,4-7-20 16,1 0-33-16,2-5 2 0,1-2-18 0,1-5 8 16,2-4-10-16,6-2 7 0,0 0-46 0,0 0 8 15,16-36 3-15,-3 8 2 0,8-15-10 16,4-4-5-16,8-13-13 0,-2-3 23 15,-2 0-13-15,3-1 49 0,-6 1-21 16,-4 13 3-16,0 1 15 0,-2 3 10 0,-1 5-4 0,-3 7 22 16,-3 8 19-16,1 2 24 0,-2 4-9 15,2 2 31-15,-3 3 22 0,2 2 21 16,-2 2-10-16,-1 0 17 0,-1 4-2 0,-1 2-13 16,0 1-12-16,-8 4-8 0,15-2-13 0,-15 2 30 15,0 0-20-15,19 12 16 0,-13-1-29 16,1 2-2-16,0 6-3 0,-3 3-12 0,2 4 20 15,1 5 0-15,0 2 15 0,0 3-17 16,-1 1 4-16,4 13-7 0,0-1-34 0,1-1 22 16,0-1-27-16,-1-12 46 0,0-2-40 0,1-1-6 15,1-5 3-15,-2 1-7 16,0-7-24-16,1-1 18 0,-3-2-33 0,1-3-5 16,-2-2 2-16,1-2 8 0,-4 0-7 15,4-3-14-15,-4 0-12 0,-4-8 20 0,7 10-17 16,-7-10 4-16,0 0 6 0,0 0 7 0,0 0 5 15,0 0 31-15,-31 0-17 0,15-7 17 16,-6-1-13-16,-2-1 18 0,-4-4-7 0,-2 0 20 16,-1-2-3-16,1-2 3 0,-10-2 13 15,-1-2-5-15,9 4-3 0,4 2 5 0,1 1-33 16,1 0-26-16,5 4-53 0,1-1-77 0,3 4-121 16,5-2-432-16,2 3 74 15,4 0 77-15,6 6 46 0,0 0 49 0</inkml:trace>
  <inkml:trace contextRef="#ctx0" brushRef="#br0" timeOffset="-183382.83">19685 17606 895 0,'0'0'366'0,"15"-7"-7"0,-6 4-37 0,1-1-32 0,1-1-17 15,2 1-40-15,1 1-20 0,0-2-14 0,3 3-19 16,3 1 22-16,-1-1-66 0,1 4 17 15,2-2-43-15,1 2-13 0,0 1 8 0,4 0-20 16,-4 2 2-16,-2-2-15 0,-3 4 22 16,-1-3-43-16,-2 3-10 0,-6 0 3 0,0 0-21 15,-5 3 33-15,-4-10-35 0,0 15 4 16,-6-4-12-16,-2-1 10 0,-5 1 3 0,0-1-13 16,-3 2 17-16,0 0-25 0,-4-1 13 15,4-1-15-15,1 0 2 0,-1-1 28 0,2-1-22 16,3 2 19-16,1-3-12 0,-1-1 18 15,4 2 28-15,-1-2-15 0,3 3-6 0,5-9 13 16,-6 12-9-16,6-12-14 0,0 0-10 16,13 20 23-16,-2-14-8 0,3 2 1 0,3-1-19 15,3-3-2-15,5 3-3 0,1-2-4 0,0 2 7 16,0-2-21-16,1 0 29 0,-3 0-26 16,-3 0-23-16,-1-2-16 0,-1 1-30 0,-2-1-10 15,-1-2-75-15,-1-1 31 0,-15 0-79 16,25-4-154-16,-12-3-58 0,-2-1-359 15,-1 1 33-15,4-3 87 0,-1 1 80 0,1 0 43 16,2-3 44-16</inkml:trace>
  <inkml:trace contextRef="#ctx0" brushRef="#br0" timeOffset="-182983.57">20592 17235 1100 0,'0'0'364'16,"0"0"-39"-16,0 0 2 0,0 0-55 15,0 0-24-15,35-5-2 0,-22 4-16 0,3-3-28 16,1 3-28-16,2-1-10 16,4 0-3-16,0 2-17 0,7-3-16 0,-2 2-13 15,0-2-23-15,2 1-33 0,-1 0-8 0,2 1-23 16,1-1-33-16,-4 1-26 0,-1 1-27 15,-3-3-70-15,-3 2-67 0,0-1-112 0,2 1-57 16,-8 0-368-16,-1 0 49 0,-2 2 97 16,-12-1 58-16,22 2 47 0</inkml:trace>
  <inkml:trace contextRef="#ctx0" brushRef="#br0" timeOffset="-182699.65">20808 17491 1082 0,'-9'4'425'0,"9"-4"-23"0,0 0-10 15,0 0-47-15,-6 8-43 0,6-8-2 0,0 0-26 16,0 0-54-16,0 0-15 0,0 0-42 16,28 2-7-16,-28-2 31 0,20 1-38 0,-9 1-26 15,-11-2-13-15,27 1 7 0,-13 2-40 0,3 0 13 16,-2-1-31-16,1 1-3 15,1 0-10-15,-1 1-5 0,-3 0 18 0,2-3-51 16,-3 3-26-16,1-2-28 0,-3 2-29 16,-10-4-37-16,20 5-70 0,-20-5-71 0,13 4-206 15,-6 0-1-15,-7-4-316 0,15 6 54 0,-7-2 77 16,-8-4 87-16,18 5 87 0,-8 0 16 16</inkml:trace>
  <inkml:trace contextRef="#ctx0" brushRef="#br0" timeOffset="-180580.46">22041 15472 706 0,'0'0'282'16,"11"-6"-24"-16,-11 6 13 0,0 0-15 0,9-5 18 16,-9 5-33-16,0 0-11 0,0 0-22 0,0 0-19 15,11-4-15-15,-11 4-2 0,0 0-52 16,0 0 16-16,0 0-34 0,0 0 23 0,0 0-38 16,0 0 18-16,0 0-38 0,0 0 17 0,0 0 16 15,0 0 3-15,0 0-34 16,0 0-21-16,0 0 24 0,0 0-13 0,-8 29 10 15,8-29 36-15,0 0-26 0,-7 14 29 16,7-14-16-16,-3 8-13 0,3-8 21 0,-2 10-23 16,2-10 5-16,-3 12-31 0,3-12 31 0,0 0-18 15,3 17 0-15,-3-17 13 0,3 12-47 16,-3-12 73-16,7 14-62 0,0-6 75 0,-1-2-81 16,-6-6-7-16,16 10 5 0,-5-3-10 0,0-4 20 15,6 2 6-15,0-1-20 0,3 2-19 16,1-3 5-16,-1-1-20 0,1 2 2 0,-2-2 16 15,2 1 8-15,-5 0 12 0,-1 0-25 16,0-2-16-16,-2 2 11 0,-2 0-14 0,-11-3 14 16,24 5-13-16,-15-3 22 0,2 1-17 15,-2 2-8-15,-1 1-7 0,2 0-3 16,-2 1 13-16,0 3-3 0,-3 3 3 0,1-3-6 16,-2 6 32-16,-1-1-47 0,-2 0 13 15,-2 2 10-15,-2-1-2 0,-1 0-10 16,-3 0 9-16,-3 2 11 0,-2-2-5 0,0-1-18 0,-2-2 10 15,-2-2-3-15,2 1-1 0,-3-4-57 16,3-1 0-16,-3-3-62 0,3-3-28 0,0-2-23 16,2-3-97-16,-2-5-189 0,6 0 40 0,-1-3-365 15,3-3 55-15,2-4 75 16,3 2 72-16,2-3 33 0,1-1 81 0</inkml:trace>
  <inkml:trace contextRef="#ctx0" brushRef="#br0" timeOffset="-180363.68">22137 15458 839 0,'0'0'366'15,"-3"-10"-36"-15,3 10 3 0,0 0-41 0,14-15 10 16,-5 8-13-16,4-1-33 0,2-2-18 16,5-1-25-16,4 0-16 0,4-3-31 15,3 0 0-15,3 0-17 0,10-5-39 0,1 3-43 0,2 0-34 16,-6 4-31-16,-7 1-89 0,0-1-143 15,-3 3-123-15,0 1-415 0,-1 0 102 16,-4 1 55-16,3 0 35 0,-2 1 59 0,5-3 58 16</inkml:trace>
  <inkml:trace contextRef="#ctx0" brushRef="#br0" timeOffset="-180064.3">23208 14913 1039 0,'8'3'386'16,"-8"-3"-12"-16,12 9-69 0,-6-3-32 0,-6-6-37 16,8 16-16-16,-6-5-25 0,-4 1-19 15,-1 5-4-15,-5 3-24 0,0 2-7 0,-4 5-13 16,0 3 13-16,-7 11 12 0,-1 4-30 0,1 1-18 16,-1 4 21-16,2 2-9 0,-1 0 9 15,-1 2-24-15,4 4 13 0,-5 8-10 0,5-9-7 16,1-1-17-16,0-1 1 0,1 0 5 15,-3 1-23-15,3-4-2 0,-2-4-11 0,2 0-31 16,-1-5-45-16,3-7-16 0,1-8-36 0,0-3-51 16,1-3-69-16,1-3-113 15,1-7-63-15,4-2-32 0,-1-5-365 0,5-5 35 0,0 0 67 16,0 0 115-16,0 0 10 0,27-16 52 16</inkml:trace>
  <inkml:trace contextRef="#ctx0" brushRef="#br0" timeOffset="-179647.59">23251 15693 1121 0,'0'0'422'0,"18"0"-66"0,-5 1-21 15,-13-1-46-15,27 5-22 0,-13-3-35 16,3 2 19-16,0 0-59 0,1 0 26 15,1-1-59-15,-2 3-26 0,1-1 18 0,-2 1-39 16,-2 0 4-16,-3 2-22 16,-4 3 4-16,0-1 12 0,-7 2-39 0,0 1-9 0,-7 1-19 15,-1 1 29-15,-4 0-29 0,-5 2 11 0,2-3-18 16,-4 1 38-16,0 1-35 0,-3 1-6 16,3-4 21-16,-4 4-13 0,5-4 17 0,1 0 1 15,1-2 21-15,4-1 2 0,0-2 17 0,2 0-24 16,2 0 3-16,2-1 15 0,2 1-16 15,4-8 20-15,-3 12-20 0,3-12 10 16,0 0-36-16,14 17-7 0,-3-12-8 0,1-1 10 16,6 1-28-16,3-1-13 0,3-1-18 15,-1 2 26-15,2 0-13 0,2 2-26 0,-1-1-38 16,-1 0-38-16,-1 3-8 0,-3 0-16 16,-1-1-71-16,-3 0-90 0,-3-1-114 0,-1 3-229 15,-6-3-266-15,3 1 90 0,-2-1 86 0,4 2 75 16,-4-1 100-16,-1-1 36 0</inkml:trace>
  <inkml:trace contextRef="#ctx0" brushRef="#br0" timeOffset="-178772.65">21610 17585 821 0,'0'0'300'0,"0"0"-16"15,-5 7 23-15,5-7-28 0,0 0 0 0,0 0 3 16,0 0-11-16,0 0-31 0,0 0 1 16,0 0-11-16,0 0-7 0,0 0-18 0,0 0 43 15,40-6-51-15,-40 6-7 16,17-3-24-16,-6 2-17 0,-11 1 4 0,20-2-12 15,-7 2-26-15,1-1-5 0,-14 1 5 0,28 0-17 16,-11 0-32-16,2 0 21 0,2 0-33 16,3 1-3-16,1-1-18 0,3 2 3 0,-2-2-33 15,4 0-20-15,0 0-20 0,-5 0-32 16,0-1-8-16,-1 0-56 0,-1-2-59 0,-3 0-82 16,-1-2-23-16,-1-1-212 0,-3 1-300 0,1 0 54 15,1-2 71-15,-2 2 114 16,4-3 12-16,-4 0 102 0,2 2-41 0</inkml:trace>
  <inkml:trace contextRef="#ctx0" brushRef="#br0" timeOffset="-178429.73">22687 16805 1057 0,'0'0'343'0,"0"0"-5"0,0 0-13 16,0 0-18-16,17 11 5 0,-17-11-33 0,3 17-5 15,-5-4-33-15,2 2-21 0,0 3 41 16,-1 1-51-16,1 1-26 0,-3 4-18 0,3 1-25 15,-1 0 2-15,1-2-2 0,0-2-33 16,0 1-3-16,1-1-11 0,2-2 4 0,-2 0-42 16,4-1-36-16,-1-2-63 0,3-1-47 0,0-1-76 15,2-6-139-15,2-1-48 0,0-4-466 16,3-2 43-16,3-2 93 0,6-2 46 0,3-2 71 16,6-4 46-16,2-2 62 0</inkml:trace>
  <inkml:trace contextRef="#ctx0" brushRef="#br0" timeOffset="-178197.01">23319 16767 1072 0,'0'0'420'0,"0"0"7"16,-30 38-63-16,14-12-11 0,-8 13-10 0,-1 2 15 16,0 4-56-16,-2 1-38 0,3 3-36 0,0-1 12 15,0 1-27-15,0-1-3 0,1-1-41 16,2 1-3-16,0-4-15 0,2-2-33 15,1-2-3-15,1-8-30 0,3-4-29 0,1-1-48 16,-1-4-65-16,4-2-4 0,-3-2-65 0,6-4-12 16,-1-1-113-16,1-4-35 0,1-1-93 15,2-1-474-15,4-8 91 0,-1 14 50 0,1-14 62 16,0 0 69-16,13 12 51 0</inkml:trace>
  <inkml:trace contextRef="#ctx0" brushRef="#br0" timeOffset="-177646.53">23162 17486 972 0,'0'0'325'0,"0"0"-7"0,0 0 22 15,0 0-43-15,0 0-28 0,49 6-11 0,-49-6-22 16,9-7 15-16,-9 7-52 0,10-11 1 0,-2 6-18 16,1-1 17-16,-1 1 19 0,1 1-34 15,0-2 11-15,1 3-47 0,3-1 3 0,0 1-2 16,1 1-19-16,3 1 6 0,-1 1-11 16,0 1-56-16,4 0 11 0,-1 2-19 0,-1 0 29 15,-1 0-39-15,-2-1 10 0,-2 3-2 0,1-2-5 16,-2 0-8-16,-12-3-28 0,16 10-18 15,-11-6 18-15,-5-4-23 0,3 10 36 16,-3-10-16-16,0 0 8 0,-11 16-15 0,3-7-13 16,3-4 28-16,-4 2-21 0,0-2-4 15,0 2 37-15,0-1-1 0,1 2 4 16,-2-1-38-16,2-2 13 0,0 0 23 0,8-5-11 0,-12 9 29 16,12-9-23-16,-10 10 64 0,10-10-49 15,-6 10-8-15,6-10-10 0,0 13 5 0,0-13 19 16,4 15-52-16,-4-15 33 0,12 13-13 0,-3-5 1 15,3-1 25-15,2 0-23 16,2-1-23-16,3 0 23 0,0 0-8 0,2 0-15 16,3-2 21-16,-3 0-29 0,5 0 11 0,-1 0-6 15,0 0-5-15,1 2-56 0,-5-5 39 16,2 2-75-16,-3 0-31 0,0 0-14 0,-2-2-47 16,-1 0-67-16,-3 1-110 0,1 1-135 0,-3-3-392 15,-12 0 87-15,28-2 59 0,-14 5 70 16,6-2 114-16,0 4 26 0,-2-2 20 0</inkml:trace>
  <inkml:trace contextRef="#ctx0" brushRef="#br0" timeOffset="-172040.41">23182 11438 1018 0,'0'0'366'0,"4"-15"-41"0,-4 15-33 0,4-14-23 15,-2 5-11-15,-2 9-14 0,2-15-47 0,-2 15-16 16,-1-13-6-16,1 13-14 0,-3-12-3 15,3 12-6-15,-8-7 68 0,8 7-49 0,-13-2 1 16,13 2-9-16,0 0 50 0,-24 17 2 16,14-6-61-16,-1 6 9 0,2 1-1 0,-1 1 19 15,3 2-30-15,2 0 0 0,-1 3-12 0,3-1-19 16,2-3-5-16,1-2 11 0,1 1-34 16,0 0 5-16,4-6 3 0,-2-1-26 0,2-2 5 15,2-4 3-15,4-2-48 0,-11-4-1 16,22-4-13-16,-7-2 8 0,0-2 26 15,3-3-21-15,-2-2-22 0,2-2-16 0,0 0 2 16,-1-2 21-16,0 1-10 0,-1-1 20 16,2 1-28-16,-2 2 20 0,2-2 11 0,-1 5-5 15,1 0-9-15,-1 4-24 0,0 0 7 0,3 6 13 16,-3 5-1-16,6 4 1 0,2 9-18 16,8 10 0-16,-2 8-16 0,0 7 16 0,-3 4 8 15,3 15 2-15,-4 2-2 0,-6 3-19 16,-4-9-4-16,-5 2 22 0,-4 1-7 0,-4-2 3 15,-4 1-3-15,-4 0-6 0,-6-4-19 0,0-2 9 16,-7-1-35-16,0-6 43 16,-5-4-36-16,-2-5 26 0,-5-7 11 0,4-8-24 15,-1-8-21-15,0-5-2 0,-4-4 19 0,0-4-9 16,-1-3 34-16,-1-6-34 0,0-2 44 16,3-4-11-16,2 0-14 0,3-4 7 0,8 0 12 15,1-4 6-15,5 1-15 0,7-3 38 16,2 0 12-16,8-7-53 0,7 1 36 15,9-9-23-15,5 0-3 0,6 3 0 0,5 4 31 0,1-1-25 16,-1 2 2-16,0 3-16 0,0 2-7 16,-6 8 2-16,-5 0-10 0,-4 4 26 0,2 0-61 15,-5 3-29-15,0 0-36 0,-6 1-53 16,1 2-83-16,-3-2-104 0,3 3-144 16,-4 0-404-16,-1-2 105 0,2 1 67 0,-2 1 50 15,5-1 106-15,-3 0 64 0,2-1 78 16</inkml:trace>
  <inkml:trace contextRef="#ctx0" brushRef="#br0" timeOffset="-171491.01">24342 11026 696 0,'0'0'235'0,"0"0"-33"15,0 0-12-15,0 0 10 0,0 0-11 16,-25 27 0-16,12-11-4 0,-3 8 2 0,-8 12-3 15,0 3 21-15,0 1-3 0,3 3 3 16,1 2-24-16,-1 0 11 0,6-1 8 16,2 0-3-16,4-5-38 0,2-6 12 0,2 4-4 15,0-3-14-15,1 2-4 0,4-6-34 0,0 0-13 16,2-2 31-16,3-3-53 0,-3-2-6 16,2-2-5-16,0-2-8 0,0-4-55 0,1 0-32 15,2-5-53-15,1-1-42 0,1-4-42 16,1-2-73-16,-10-3-84 0,25-3-41 0,-8-3-64 15,0-4-312-15,4-3 18 0,3-4 102 0,3-2 74 16,-4-1 62-16</inkml:trace>
  <inkml:trace contextRef="#ctx0" brushRef="#br0" timeOffset="-171221.88">24578 11238 883 0,'-11'30'366'0,"6"-15"-52"16,-1 2-11-16,0 3-9 0,-1 2-51 16,1 0-2-16,-2-3-37 0,1 2-14 0,0-1-16 15,1 0-13-15,-3 1 13 0,1-1-46 0,2-2-2 16,1-2-6-16,4 0-2 0,-4 0 10 16,3-2-21-16,1 1 3 0,2-1 0 0,4 2-10 15,-1-2-8-15,3-2-10 0,0 0 28 16,6-1-43-16,-2-2-31 0,5 1 2 0,-2-4-41 15,3 1-32-15,0-5-50 0,-2 1-71 16,1-3-113-16,-2-4-125 0,0-3-445 16,3 0 83-16,-1-4 93 0,1-5 44 0,-2 0 48 15,2 0 90-15</inkml:trace>
  <inkml:trace contextRef="#ctx0" brushRef="#br0" timeOffset="-171056.24">24763 11354 1241 0,'0'0'397'0,"-15"15"-54"0,15-15-31 0,-10 12-18 16,1-4-48-16,1 0-10 0,-2-2-6 16,-3 2 0-16,-6 3-63 0,0-2-27 0,-3 2-35 15,-1-3-38-15,-4 1-57 0,3-1-56 0,-3-1-77 16,0-2-99-16,6-1-116 16,1-1-405-16,1-1 27 0,3-1 96 0,16-1 49 15,-17-3 111-15</inkml:trace>
  <inkml:trace contextRef="#ctx0" brushRef="#br0" timeOffset="-170739.26">24758 10972 1284 0,'22'17'418'0,"1"-1"-24"0,-3 3-26 0,2 4-32 16,9 9-1-16,0 3-51 0,1 1 5 0,-1 5-33 16,-2 2-46-16,0 2 13 0,-3-1-11 15,0 3 1-15,-2 0-49 0,-1 3-16 0,-5 1-20 16,-2-4-15-16,-5 2-8 0,0-3 2 0,-4-6-4 16,-3-6-44-16,-3-4-36 0,-2-2-8 15,-1-3-43-15,0 2-21 0,-5-5-51 0,0 0-25 16,-1-6-49-16,-1-4-64 0,-2-2-21 15,-2 0-158-15,3-8-476 0,10-2 102 0,0 0 84 16,-23-14 83-16,21 4 43 0,0-4 64 16</inkml:trace>
  <inkml:trace contextRef="#ctx0" brushRef="#br0" timeOffset="-170452.04">25408 11378 1000 0,'20'1'448'0,"-20"-1"-18"0,18 0-48 0,-5-1-37 0,-2-1-7 15,3 0-38-15,2 0-37 0,2-1-22 16,-1-1-18-16,2 0-24 0,0 0-32 0,4-2-6 15,0 2-41-15,0-2-23 0,3-1-40 0,-3 1 12 16,-1 1-79-16,-6 1-42 0,2 2-47 16,-2-1-73-16,-5 0-33 0,-11 3-148 15,17 3-300-15,-17-3-63 0,14 3 45 0,-14-3 75 16,11 9 56-16,-11-9 115 0</inkml:trace>
  <inkml:trace contextRef="#ctx0" brushRef="#br0" timeOffset="-170188.48">25450 11604 1302 0,'0'0'407'0,"0"0"-15"0,0 0-34 15,0 0-25-15,0 0-13 0,19 14-26 16,-19-14 3-16,18 3-51 0,-18-3-26 0,19 0-23 16,-5-2-10-16,-14 2-8 0,28-2-38 0,-14 0 23 15,7 1-26-15,-4-2-28 16,4 1-33-16,-1 0 25 0,0 0-50 0,1 0-14 0,0 0-30 15,2 0-26-15,-5 1-26 16,3 0 11-16,-1 0-44 0,-2-1-10 0,-3 2-25 16,2 0-19-16,-2 0-40 0,1 0-19 0,-1-1-58 15,-15 1-34-15,27 0-53 0,-13 1-21 16,-14-1-376-16,20-1 67 0,-6 0 45 0,-1 1 93 16,1-1 30-16,1 1 62 0</inkml:trace>
  <inkml:trace contextRef="#ctx0" brushRef="#br0" timeOffset="-168856.69">27157 10526 609 0,'0'0'212'0,"-18"4"-12"0,7 0-1 0,1-2 14 0,-2 3 7 15,3 0-23-15,0-1 13 0,-3 0 5 16,4 2-20-16,-1-1 30 0,2 2-20 16,0 0-3-16,7-7 8 0,-9 15 12 15,5-8-35-15,4-7-2 0,-2 18-11 0,2-18 7 16,4 17-19-16,0-7-1 0,-4-10-5 0,11 14-25 15,-3-6-29-15,3-3-7 0,1 0 7 16,0 0-5-16,1-2-28 0,2 3 11 0,2-2-26 16,-1-1 7-16,2 2-10 0,0-1 0 0,-1 3-10 15,-2 0 0-15,-5 2-15 0,2 6-11 16,-3-3 8-16,-3 8 10 0,-3-1-30 0,-3 3-3 16,-3 3-15-16,-5-1-1 0,-1 4-48 15,-5-2-20-15,1 0-34 0,-5-5-30 16,-3-2-80-16,2-6-74 0,-2-4-113 0,0-5-163 15,6-4-226-15,-1-6 74 0,1-3 73 16,4-4 65-16,-1-5 103 0,5-3 1 0</inkml:trace>
  <inkml:trace contextRef="#ctx0" brushRef="#br0" timeOffset="-168634.82">27002 10479 1228 0,'0'0'515'16,"18"-6"-34"-16,-8 3-18 0,3 0-48 0,1-1-52 15,-1-2-25-15,2-1-38 0,1 0-26 16,2-1-16-16,2-2-53 0,1 0-5 16,-1-1-21-16,2 0-21 0,5-4-45 15,0 0-34-15,3-1-7 0,8-6-39 0,2 1 1 16,-6 3-27-16,-5 4 1 0,1 0-21 0,1 2-12 16,-9 2-37-16,3 2-12 0,-3 0-21 0,-4 2-58 15,-2 0-62-15,-3 4-136 0,-13 2-7 16,14 1-536-16,-14-1 119 0,0 0 78 0,15 6 37 15,-15-6 61-15,12 11 85 0</inkml:trace>
  <inkml:trace contextRef="#ctx0" brushRef="#br0" timeOffset="-168334.84">27703 11069 1126 0,'0'0'294'0,"0"0"-7"0,-11 16-24 0,4-10-17 16,-2 1-31-16,-6 0-23 0,-5 3 16 15,-1-2-22-15,-3-2-42 0,-6 1 2 16,-1 4-13-16,-3-4-18 0,-4 3-23 0,-3-2-28 15,-12 1-46-15,3 2-46 0,-4 0-87 16,11-3-111-16,-4 10-71 0,7-11-422 0,6 0 38 16,9-2 77-16,6-2 46 0,-2 3 110 15</inkml:trace>
  <inkml:trace contextRef="#ctx0" brushRef="#br0" timeOffset="-167851.19">27022 11593 903 0,'19'-5'369'16,"-1"0"-26"-16,-1 0-44 0,-1 0-43 0,0 1-10 16,2-1 30-16,-1 1-61 15,2 1-18-15,-4 0-10 0,1 2 3 0,-5-1-3 16,-11 2-13-16,23 4-23 0,-12 1-23 0,-4 2-29 16,-2 1-6-16,-1 3-9 0,-4 1 18 15,-2 1-32-15,-1 4-1 0,-3-1-10 0,-3 5-21 16,-3-1 18-16,-4 4-20 0,3-5-8 15,-5 2 0-15,1-1-2 0,0-3 15 0,4-2-13 16,3 1 8-16,-3-4-10 0,3-2-1 0,0 1 19 16,5-2 12-16,-3-2 49 0,3 1 2 15,5-8-2-15,-8 11-23 0,8-11-20 16,2 13 20-16,-2-13-44 0,9 13 11 0,-1-8-24 16,2 3-2-16,3 0 11 0,0-2-63 15,4 0-12-15,-2 0-7 0,3-2-34 0,2 1 36 16,-2 0-67-16,1-5 6 0,-4 1-65 0,1-1-10 15,1-1-66-15,0-2 31 0,-2-1-80 16,1 1-92-16,-3-2-377 0,5-3 139 0,-1 1-44 16,-2-2 78-16,8 1 58 0,1 1 46 15</inkml:trace>
  <inkml:trace contextRef="#ctx0" brushRef="#br0" timeOffset="-166969.03">28096 11192 1052 0,'0'0'322'0,"0"0"-5"0,0 0-32 0,0 13-12 16,0-13-14-16,0 0 33 0,14 9-75 0,-14-9-14 15,17 0-9-15,-17 0-15 0,27 0-7 16,-10-4-39-16,0 2 28 0,6-2-38 16,2-3-41-16,2-1-5 0,-1-2-8 0,-1 1 13 0,2-3-23 15,-5 1 2-15,1-1-43 0,-6-3 15 16,0 5-20-16,-2-3 8 0,-3 1-14 16,-1 1 3-16,-4 2-25 0,-3-1 2 0,-2 1 31 15,-2 9-20-15,-5-16-1 0,-1 9 31 16,-3 2-41-16,-4 1 26 0,0 0-20 0,-4 4 17 15,2 0 18-15,-3 4-31 0,0 0-9 0,-3 3 12 16,1 6 12-16,2 0 1 0,3 5 13 16,-1 6 25-16,0 1-10 0,7 3-18 0,0 0 0 15,3-2 5-15,2 0 5 0,3 1-4 0,2-2-6 16,0 0 5-16,5-3-8 16,1 0 3-16,2-4 23 0,2-2-28 0,-1-4-20 15,4-2-21-15,2-4-11 0,1-1-14 0,-1-5-16 16,4 0-23-16,0-4-31 0,3-2-28 15,2-1-33-15,-3-4-28 0,2 1 53 0,-3 1-66 16,1-3-46-16,-2 0-336 0,1-1-158 16,-1 1 140-16,0-1 1 0,5 1 128 0,-4-1 2 15</inkml:trace>
  <inkml:trace contextRef="#ctx0" brushRef="#br0" timeOffset="-166416.91">28678 10685 982 0,'0'0'402'0,"0"0"5"15,0 0-64-15,0 0-13 0,0 0-10 0,0 0-15 16,0 0-8-16,0 0-36 0,30-17-28 15,-19 14-13-15,1-1-18 0,0 1-7 0,4-2-26 16,1 1-3-16,1 1-28 0,2-1-20 0,-2 0-23 16,5 0-18-16,-1 1-29 15,-1 1-45-15,0-1-47 0,-1 1-30 16,1 0-62-16,0-2-73 0,-4-1-32 0,-2 6-192 0,2-7-370 0,-3-2 42 16,3 0 96-16,2-4 84 0,0 2 54 15,-1-2 96-15</inkml:trace>
  <inkml:trace contextRef="#ctx0" brushRef="#br0" timeOffset="-166084.14">29374 10106 670 0,'0'0'300'0,"7"18"-1"16,-7-18 11-16,0 0-8 0,-4 23 43 15,1-12-89-15,0 0 13 0,0 4-8 0,-1 2 5 16,0 2-10-16,1 5-25 0,0 0-32 16,0 1 4-16,0 1-47 0,0 2 15 15,2-1-4-15,0 0-27 0,1 0-12 0,0-1 8 16,2-1-41-16,1-1 35 0,0-2-12 0,0-1-31 16,1-4-2-16,1 0-19 0,0 0 24 15,2-3-19-15,-1-1-17 0,2-1 31 0,2-1-70 16,-3-4 5-16,3-1-2 0,3-1-20 15,-2-2-39-15,2-1-9 0,2-2-72 0,0-2-29 16,4-2-84-16,1-5-95 0,0 0-93 0,1-4-480 16,2-5 109-16,-2 1 60 0,2-3 58 15,1-1 85-15,-2-1 56 0</inkml:trace>
  <inkml:trace contextRef="#ctx0" brushRef="#br0" timeOffset="-165896.22">29698 10299 1031 0,'-19'8'371'0,"-1"-1"13"0,1-1-49 16,0 0-48-16,2 1 0 0,-1-2-70 15,-5 3-2-15,2-1-10 0,-3-2-15 0,3 4-24 16,-3-3-41-16,0 0-27 0,-2 0-19 0,3 1-53 16,2-3-70-16,-1-2-99 15,0 0-65-15,1 2-104 0,0-4-433 0,5-1 31 16,-5 1 133-16,8-3 13 0,-2 2 69 15</inkml:trace>
  <inkml:trace contextRef="#ctx0" brushRef="#br0" timeOffset="-164316.23">30034 11324 903 0,'0'0'358'0,"0"0"21"16,0 0-46-16,0 0 10 0,0 0-5 16,0 0 2-16,0 0-20 0,7 9 3 0,-7-9-11 15,0 0 8-15,0 0-31 0,0 0-5 16,0 0-22-16,0 0 1 0,15 1-40 0,-15-1 2 16,0 0-12-16,23-3-6 0,-23 3-54 0,24-5-4 15,-8 2-16-15,3 0-23 16,0 1 23-16,2-2-43 0,3 0-11 0,3 2-46 0,-2-2-20 15,4 0-36-15,0 1-61 16,0-1-6-16,-1 2-69 0,-4-1-33 0,-2-1-64 16,-3 1-67-16,-1-3-185 0,-1 0-222 0,3-3-153 15,-2-2 77-15,-1 0 94 0,3-2 64 16,-3 2 62-16,0-6 39 0,0 0 76 0</inkml:trace>
  <inkml:trace contextRef="#ctx0" brushRef="#br0" timeOffset="-163964.56">31068 10049 1162 0,'9'-5'435'0,"-9"5"0"0,0 0-77 16,0 0-5-16,0 0-43 0,0 0-18 15,7 26-26-15,-11-11-23 0,0 1-7 0,-2 6-13 16,0 3-6-16,-1 0-25 0,2 8 8 16,-1 1-3-16,3 1-36 0,-1 16 18 15,2-7-20-15,1 11-11 0,2 0-14 0,2 1 9 16,0 1-43-16,3-1-16 0,1 0-33 0,0-4-58 15,0-1-65-15,0-2-43 0,-1-9-72 16,-2-9-161-16,4-1-225 0,-2-4-308 0,3-2 16 16,3-6 92-16,1 0 64 0,4-2 143 15,-2-3-12-15,4-3 145 0</inkml:trace>
  <inkml:trace contextRef="#ctx0" brushRef="#br0" timeOffset="-163733.66">31412 11168 1238 0,'0'0'343'0,"0"0"-25"0,4 8-26 15,-4-8-29-15,0 0-35 0,0 0-15 0,0 0-19 16,-24 8 103-16,14-8-64 0,10 0-33 16,-29-1-11-16,8-2 23 0,-1 3-48 0,-2 0 0 15,-1 0-46-15,-3 1-31 0,-4 3-21 0,3 0-22 16,-5 4-182-16,1-1-52 0,-1 0-140 15,12 2-46-15,-8 1-443 0,5-1 122 16,5 0 14-16,3-2 81 0,4-1 50 0,2 0 124 16</inkml:trace>
  <inkml:trace contextRef="#ctx0" brushRef="#br0" timeOffset="-163263.29">30987 11460 975 0,'21'4'396'0,"-3"-3"-27"0,-1 2-16 0,-3 0-22 16,2-1-4-16,-3 0-30 0,-1 1 3 15,0 0-39-15,1 2-21 0,-3 1-35 0,1 1-13 16,-2 3-38-16,-2 2 25 0,-2-2-10 15,-3 3-41-15,-2 1 2 0,-2 1-22 0,-3 3-31 16,-3-1 7-16,-6 3-38 0,-1-2 18 0,-4 1-13 16,-2 1 6-16,-1-1 4 0,0 0 39 15,-1-3-39-15,1 3-17 0,0-3-16 0,4 1-20 16,-4 0 9-16,6-3-1 0,-2 0 20 16,3 0-16-16,0 0-7 0,3-5 31 15,1 0-39-15,0-2 5 0,4 1 0 0,-2-2 39 16,2 0 17-16,2 0 42 0,5-6-16 15,-5 9 15-15,5-9-43 0,0 0-23 0,0 0 18 16,16 15-25-16,-8-11 14 0,5 0-22 0,3-1 76 16,2 2-61-16,8 0 0 0,-1 0-13 15,0 2-15-15,2-3-3 0,-2 4-40 0,0-2-9 16,-1 1-15-16,-2 0 37 0,-2-1-78 16,-3 0 8-16,0 0-69 0,-1-2-39 0,-4 0-46 15,0 1-38-15,-2-2-87 0,-10-3-28 0,21 2-148 16,-21-2-324-16,19-4 91 0,-6 1 43 15,-1-1 79-15,2-2 113 0,1-1 31 16</inkml:trace>
  <inkml:trace contextRef="#ctx0" brushRef="#br0" timeOffset="-162351.33">31402 11168 755 0,'0'0'261'16,"0"0"-26"-16,0 0 16 0,0 0-8 15,0 0-23-15,14 17-10 0,-14-17-31 0,13 6-10 16,-13-6-13-16,15 3-4 0,-4 0 6 0,1-1-30 16,2 0-25-16,5 2 30 0,-1-2-26 15,2-1-25-15,2 2-3 0,1 0-12 0,0-3-3 16,1 0-28-16,4-4 23 0,0 2-23 0,0-1 45 15,-1-1-27-15,-2 0-15 0,0-4-21 16,0 0 22-16,-2 0-19 0,-1-1 15 16,-2-6-16-16,0 1-9 0,-4 1-17 0,2-1 12 15,-5-1 1-15,-1 3-4 0,-3-2-1 0,0 2 14 16,-1 0-19-16,-3 0-5 0,-3 3 14 16,-1-2-1-16,-1 11 0 0,-7-15-8 0,0 7-2 15,-1 3 3-15,-2 2-14 0,-4 2 24 16,14 1 7-16,-30 7 8 0,14 1-5 0,-2 2 62 15,1 4-47-15,2 2 33 0,-1 0-32 0,-1 6 19 16,6-2-12-16,-2-1 3 0,2 1-16 16,4 0 8-16,-2 1-11 0,4-2 55 15,0-2-55-15,4 1 6 0,2 2-13 0,4-2 38 16,1-2-35-16,3 2 4 0,2-1 11 16,5-2-5-16,0-1-11 0,5-1-12 0,0-2-21 15,0-4-7-15,5-1-19 0,-4-2 11 16,2-1-51-16,-2-3 0 0,1 0-16 0,0-3-51 15,-2-1-64-15,2-3-61 0,-2-2-93 0,6-5-45 16,-11 2-369-16,-1-1 94 0,-2-3 98 16,2 2 28-16,-3-4 87 0</inkml:trace>
  <inkml:trace contextRef="#ctx0" brushRef="#br0" timeOffset="-161895.85">32078 10668 985 0,'0'0'407'0,"0"0"-26"0,0 0-33 15,0 0-20-15,0 0 5 0,0 0 2 16,0 0-7-16,0 0-39 0,0 0-23 0,0 0-5 15,0 0 13-15,0 0-48 0,0 0-27 16,0 0 6-16,0 0-44 0,0 0 11 0,0 0-26 16,34-13-13-16,-24 11-33 0,-10 2-13 0,23-3-11 15,-10 0 17-15,1 2-19 0,1-2-51 16,4-1-41-16,-4 3-8 0,3-2-17 0,-2 1-26 16,-1 0-52-16,-2-1-48 0,2 0-43 0,-1 0-93 15,-1-1-84-15,0 0-199 0,-2-2-265 16,2 3 70-16,-3-2 79 0,0 2 90 0,2-3 25 15,-2 1 57-15</inkml:trace>
  <inkml:trace contextRef="#ctx0" brushRef="#br0" timeOffset="-161127.67">32472 10219 872 0,'0'0'272'15,"0"0"-11"-15,0 0-49 0,0 0 34 16,0 0-69-16,0 0-1 0,0 0-9 0,0 0-11 15,0 0 28-15,0 0-41 0,0 0 8 0,23-9-7 16,-23 9 9-16,0 0 6 0,0 0-46 16,0 0-1-16,12-3 6 0,-12 3-8 0,10-3 10 15,-10 3-15-15,13-1-7 0,-13 1 27 0,18-3-30 16,-6 2 17-16,-12 1-45 0,27-1-3 16,-12 1-3-16,-1 0-17 0,3 0 12 15,-1 0-20-15,-1 1 5 0,-2 0-3 0,-13-1-43 0,27 4 26 16,-17 0-32-16,-1-1-17 15,-3 5 5-15,0-1 10 0,-6-7 3 0,3 17-18 16,-3-17 8-16,-3 17-3 0,-1-7 7 0,-2 1 11 16,-2 0-5-16,1 0-8 0,-2 0 13 15,0 0-3-15,3-1-2 0,-3 1 7 0,3-3-2 16,1 1 8-16,-2 0-6 0,3-2 16 16,-1 2 15-16,5-9 3 0,-4 17-6 0,4-9-14 15,0-8 17-15,3 18-10 0,0-9-3 0,1 1 18 16,3 0-25-16,-2-2 10 0,3 2-3 15,2-2 31-15,1 4-17 0,0-2-19 16,2 0-8-16,0 2 4 0,1 1-12 0,1 1 22 16,-2-1-29-16,0 3 16 0,-5-2-24 15,2 0 16-15,0 2 2 0,-4 0-9 0,-1-4-9 16,-2 2 8-16,-1-2-33 0,-2 0-5 0,0-12-26 16,-5 19 13-16,0-9 0 0,-1-2-43 15,-4 0-42-15,2-2-27 0,-4-2 43 0,0-2-75 16,0-1-63-16,12-1-185 0,-24-1-309 0,14-2 58 15,-1 1 98-15,11 2 74 0,-11-6 46 16</inkml:trace>
  <inkml:trace contextRef="#ctx0" brushRef="#br0" timeOffset="-160512.92">33128 10210 391 0,'0'0'177'0,"0"0"-1"0,0 0-19 0,-10 33 6 15,6-23 6-15,-2 0 0 0,2 2 3 16,-2 2-3-16,-1 2 10 0,2-1-8 0,0 0-25 16,0 3 8-16,0-1-29 0,1 2 29 0,1 0-29 15,-2-1-2-15,3 2 3 0,0-2-9 16,2 2-35-16,0 0-13 0,-2-1-2 0,4 1 5 15,-2-2-24-15,1 0 21 0,0 0-12 0,2-2 1 16,4 0 19-16,-3-1-13 0,4-2-7 16,-1-1 24-16,1-1-17 0,3 0-5 0,-4-3-20 15,7 0 17-15,-1-2-18 0,0-1-2 16,4-1-5-16,-4-3 15 0,5 0-28 16,-1-2 33-16,1 0-59 0,2-3-20 0,-1 0-10 15,0-2-31-15,-2-1-41 0,-1 0-64 0,1-2-93 16,-6-1 9-16,1 2-530 0,-1-4 102 15,-1 1 41-15,0 0 58 0,1-2 78 0</inkml:trace>
  <inkml:trace contextRef="#ctx0" brushRef="#br0" timeOffset="-160278.89">33432 10433 875 0,'0'0'276'15,"-14"9"-15"-15,8-5 8 0,6-4-56 16,-18 7-26-16,6-2 2 0,1 1-18 0,-6-1-17 16,-1 1-29-16,-1 0-14 0,0-1-4 0,0 2-10 15,-3-2-5-15,0-2-15 0,0 1-15 16,0-1-1-16,-3 2-53 0,3-3-18 0,-4 0-49 16,3-1-33-16,-2-2-100 0,0 1-11 0,-4-2-506 15,1 1 108-15,4-2 20 0,4 0 61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50:34.8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26877 8484 747 0,'0'0'235'0,"0"0"-12"16,0 0-26-16,9 6-5 0,-9-6-18 16,0 0-30-16,0 0-32 0,0 0 26 15,0 0-15-15,0 0-8 0,6 8-17 0,-6-8 2 16,0 0-16-16,0 0 11 0,0 0-16 0,0 0-15 15,0 0 18-15,0 0-5 0,0 0-18 16,0 0 10-16,0 0-33 0,0 0 2 0,0 0 6 16,0 0 17-16,0 0-5 0,0 0-5 15,0 0 1-15,0 0 7 0,0 0-24 0,0 0 4 16,0 0-14-16,0 0 24 0,0 0-18 0,0 0 10 16,0 0-23-16,-33-13 30 15,33 13-17-15,-11-6 12 0,4 1 4 0,7 5 4 16,-12-10 2-16,4 3-17 0,3-3 3 0,-4 3 12 15,2-2-20-15,1-2 2 0,-1 0-18 16,1 1 6-16,-2-2-1 0,4-3-2 0,-3 2 10 16,1-2-15-16,-1 1-21 0,0-1 34 0,2-1-16 15,-1 1 16-15,-1-1-21 0,1-1 36 16,-2 0-26-16,2 1 13 0,-1-2-30 0,-2 0 2 16,0-4-10-16,0 4 20 0,2 0-2 0,-2-3-3 15,-2 0-5-15,4 3-5 0,1-1 33 16,-4-1-33-16,1 2 10 0,3 0-31 15,-1 0 26-15,0 3 28 0,2-2-30 0,-1 2-3 16,2-3-8-16,-1 1 26 0,1 0 4 16,-1 1-11-16,0 0 1 0,1 0 9 0,2 0-29 15,-3 1 21-15,3-1-8 0,-2 0 33 16,2 4-36-16,0-5 8 0,-1 4 8 0,0-3 0 16,3 3-5-16,-2 0-8 0,2-1-3 0,-2 0-12 15,2-1 38-15,-2 1 13 0,2 0-49 16,-2-1 23-16,2-2 3 0,-1 1-13 0,-1-1-13 15,2 1 16-15,-2-2 2 0,0 2-13 0,0-1-2 16,2 0 20-16,-2-1-23 0,2 3 34 16,-2-2-14-16,1 0-4 0,-1 2-16 15,4-2 16-15,-2 2 20 0,0 0 0 0,0 1 8 16,1-1-29-16,-1-1 3 0,2-2 16 16,0 2-24-16,0 1 31 0,0-2-28 0,0 2 8 15,1-2 10-15,1 0 0 0,0 1 15 16,4 0-23-16,-4 1-15 0,1-2 41 0,1 2-31 15,1-2 8-15,2 1-23 0,0-1 28 0,-1-2-16 16,2 0 6-16,-1 2-3 0,0-2 0 16,3 1 18-16,-4 1-25 0,1-1 22 0,0 3-20 15,2 1 8-15,-4-2-11 0,2 2 1 0,3 1 27 16,-4 0-40-16,1 0 7 16,1 0 3-16,0 1 20 0,-1 0-7 0,3 1-18 15,-5-2-3-15,3 2 13 0,-1-2 0 0,3 2 23 16,-3-1-33-16,2 2 33 0,0-1-44 15,0-2 19-15,1 2-19 0,-1-1 14 0,2 1 25 16,1 0-13-16,-1 1-31 0,1-1 18 16,-3-1-7-16,0 3 28 0,3-3-8 0,-1 4-10 15,-1-3-3-15,1 3-10 0,-2 0 8 0,3-2 13 16,-4 2 40-16,2 1-61 0,-3 1 16 16,0-1 30-16,3 0-38 0,-1 2 22 0,-3-2-1 15,4 1-17-15,-3 1 24 0,-1 0-2 0,1 0-3 16,-1-1-19-16,2 2 9 0,-3-1-6 15,3 0-7-15,-10 5 13 0,15-11-3 16,-8 7 28-16,2 0-28 0,0-1-5 16,-9 5 18-16,15-9-19 0,-5 5 9 0,-2 1 0 15,-8 3 12-15,16-9-7 0,-9 6-6 0,-7 3 8 16,17-9 1-16,-10 7 17 0,-7 2-15 16,17-5-3-16,-17 5 10 0,15-4-20 0,-15 4 21 15,16-2 20-15,-16 2-41 0,13-3 2 0,-13 3 6 16,16-1 18-16,-16 1-19 0,15 1 6 15,-15-1-13-15,0 0 3 0,19 2-3 0,-19-2 0 16,16 3 15-16,-16-3 21 0,13 2-59 16,-13-2 41-16,15 2-11 0,-15-2 9 15,18 5-21-15,-18-5 17 0,15 4-24 0,-15-4 14 16,15 5 31-16,-6-3-33 0,-9-2 0 16,16 5-12-16,-16-5 1 0,15 6 9 0,-7-5 4 15,-8-1 14-15,13 7-14 0,-13-7-7 0,12 8 13 16,-12-8 0-16,12 7 20 0,-12-7-46 15,9 7 2-15,-2-1 32 0,-7-6-16 0,11 8 20 16,-11-8-30-16,9 10 10 0,-2-3-2 0,-7-7-4 16,12 11 9-16,-12-11-11 0,10 10 31 15,-5-5-7-15,1 2-21 0,-6-7 2 0,15 11-15 16,-11-3 46-16,-4-8-46 0,12 15 16 16,-7-7-6-16,1-2 8 0,-2 3-8 15,-4-9 24-15,11 15-1 0,-7-8-40 0,1 1-1 16,-5-8 13-16,11 16 0 0,-7-8 34 15,1 1-6-15,-5-9-33 0,7 16-10 0,-3-5 26 16,-2-2 7-16,-2-9-13 0,8 18 13 0,-6-9-2 16,0 0-21-16,-2-9 18 0,6 18-8 15,-3-8 3-15,-2-1 5 0,-1-9-8 0,3 20-10 16,-1-11 8-16,-2-9 33 0,4 21-38 16,-2-9 17-16,1 0 1 0,-2-1 7 0,1 5-7 15,0-3 7-15,0 3-5 0,4-1-8 0,-5 2-7 16,1-2 10-16,2 0-2 0,-1-2 2 15,-2 3-5-15,3-3-1 0,-2-1 9 16,0 3 28-16,0-3-24 0,1 2 4 0,-3-2 7 16,1 1-3-16,2-1-25 0,-3 1 5 15,2-2-11-15,-2 2 1 0,2-1 35 0,-2 2-9 16,2-2-32-16,-1 2 11 0,-1-2 7 0,2 2 6 16,-1-1 25-16,-1-1-48 0,1 4 20 15,1-3-11-15,-2-2 4 0,2 3-11 0,1-1 25 16,-3 1 14-16,2 0-31 0,-1 0-11 15,-1 0 34-15,1-2-18 0,-1 2 20 0,2 1-17 16,-2-1 4-16,0 0-2 0,0 0-8 0,-2 1 19 16,1 2-4-16,0-1 27 15,1-3-42-15,-2 1-5 0,-1 0 13 0,1 1-5 16,-1 2 23-16,2-1-15 0,-2-1-1 0,1-1-12 16,-2 2 15-16,1-1 13 0,0 2-23 15,2-3 20-15,-3 0-12 0,4-1-3 0,-3 3 2 16,-4-2-12-16,5 0 0 0,0-2 17 0,-1 1 11 15,0 1-33-15,0-2 15 0,-1 2 5 16,1 0-5-16,0 0 33 0,-3 3-53 0,2-4 23 16,0 1-3-16,-3 1-18 0,3 0 15 15,-4 2 3-15,2-3 5 0,-1 1-15 16,1 1-5-16,-1-2 22 0,0 0-2 0,0-1-7 16,0 0-6-16,1-1 52 0,-1 0-37 15,0-3-17-15,3 2 20 0,-3-2-12 0,2 0 20 16,1 4-29-16,-3-4 9 0,2 2 27 0,1-1-25 15,-3 3 18-15,1-4-28 16,1 4 43-16,-2-1-30 0,-1 2-21 0,1-1 39 0,0-1-32 16,0 4 39-16,-2-4-22 0,3 1-9 15,-1 1 3-15,-1-1 36 0,-2 0-31 0,3 0 13 16,1-2-8-16,-2 2 26 0,2-4-46 0,-1 0-6 16,3-1 16-16,-3 2 36 0,0-2-61 15,4 0-6-15,-3 1-43 0,0-2-36 0,1 1-24 16,-4-2-42-16,9-6-21 0,-11 10-57 0,4-6-45 15,7-4-162-15,-9 5-256 16,9-5 49-16,-12 4 31 0,12-4 53 0,0 0 72 16,0 0 52-16</inkml:trace>
  <inkml:trace contextRef="#ctx0" brushRef="#br0" timeOffset="399.88">27288 8192 806 0,'-2'-9'263'0,"2"9"-35"0,0 0-5 16,0 0-36-16,0 0-3 0,0 0 3 15,0 0-31-15,0 0 34 0,0 0-37 16,0 0 26-16,-7 32 6 0,7-21-6 0,0 3 20 16,0 2-32-16,0 2 48 0,0 1-62 15,0 1 4-15,0 0-9 0,0 1-12 0,-2 0 17 16,2 0-20-16,0 0-2 0,-2-1-13 0,2-3-31 15,0 0-8-15,-2-4 13 0,1 1 3 16,2-2-26-16,-2-2 26 0,1-10 22 0,0 18-1 16,0-18 4-16,3 12-25 0,-3-12 15 15,10 10-31-15,-10-10 8 0,14 3-20 16,-14-3 27-16,22 0-27 0,-6-2-31 0,-2 1 5 16,8-3-8-16,3-2 3 0,1 0-8 15,3 1-20-15,6-3-11 0,1-1-10 0,-1 2-5 16,2 0-10-16,-2 0-13 0,3 1-18 0,-8 1 8 15,0 2-31-15,-5-1-59 0,-1 2-17 16,-4-2-73-16,0 2-132 0,-2 10-85 0,-7-10-402 16,2 0 54-16,-3-2 120 0,-10 4 49 15,18-8 56-15,-8 1 49 0,3-2 38 0</inkml:trace>
  <inkml:trace contextRef="#ctx0" brushRef="#br0" timeOffset="3166.61">24170 4086 220 0,'0'0'74'0,"0"0"0"15,0 0 11-15,0 0-37 0,0 0 1 0,0 0 20 16,0 0-28-16,0 14 10 0,0-14-13 16,0 0-12-16,0 0-3 0,0 0 23 0,0 0-20 15,-9 6 15-15,9-6-16 0,0 0 14 16,-10 6-32-16,10-6 14 0,-8 7-6 0,8-7-17 15,-9 8 17-15,9-8-5 0,-11 9 8 0,5-4-5 16,6-5-13-16,-11 11 13 16,5-4 2-16,6-7-20 0,-12 9-18 0,6-3 28 15,0 0-7-15,6-6 14 0,-14 10-71 16,7-5-40-16,2 5-22 0,5-10-301 0</inkml:trace>
  <inkml:trace contextRef="#ctx0" brushRef="#br0" timeOffset="11528.15">1608 5185 1233 0,'7'-4'520'0,"-7"4"-41"0,0 0-26 16,14-6-28-16,-14 6-39 0,7-4-12 0,-7 4-21 16,0 0-38-16,0 0-21 15,10-4-22-15,-10 4-22 0,0 0-35 0,0 0-38 16,0 0 7-16,0 0-35 0,0 0-19 15,0 0-32-15,0 0 4 0,0 0-10 0,0 0-2 16,0 0-14-16,0 0-12 0,-1 26 8 0,1-26-8 16,-10 23-2-16,6-10 7 0,-2 5 18 15,2 6 30-15,-6 5 4 0,4 3-3 0,1 2 33 16,0 2-23-16,-1 0 23 0,1 14-18 0,1-9-64 16,1-2 23-16,-1 0-66 0,2 13-26 15,-1-11 0-15,1-5 0 0,-2 0 0 16,2-2 0-16,-1-5 0 0,2-2 0 15,1-1 0-15,-4-3-192 0,0-6-18 0,4 1-67 16,-2-7-27-16,2-11-73 0,2 11-122 0,-2-11-77 16,0 0-302-16,0 0 13 0,29-30 79 15,-9 5 70-15,6-12 71 0,5-5 112 0,5-13 52 16,8 1-3-16</inkml:trace>
  <inkml:trace contextRef="#ctx0" brushRef="#br0" timeOffset="11928.06">2227 5231 947 0,'0'0'478'0,"0"0"-48"0,-28 36 0 16,11-24-18-16,-3 1-7 0,-4 5-47 15,1-1-10-15,-11 8-41 0,3-3 1 16,4-4-32-16,-8 7-25 0,-1 0-23 16,6-5-6-16,6-4-48 0,-3 3 26 0,-1-3-54 15,-2-1 3-15,3 0-24 0,-4 1-12 0,4-3 2 16,2-3-31-16,1 0 6 0,1 0-11 15,-2-1-15-15,2-2-18 0,4 0 13 0,3-3-26 16,0 2 29-16,4-3 25 0,1 2 51 16,3-1-2-16,8-4 25 0,0 0-5 0,0 0-23 15,0 0-59-15,0 0 34 0,0 0-18 0,34 6 7 16,-11-6-25-16,2-1-72 16,7 2 0-16,1-1 0 0,4 1 0 0,4 2 0 15,1 1 0-15,1 0 0 0,-1 1 0 0,-1 0 0 16,0-1 0-16,-1 3 0 0,-5-2 0 15,-1 1 0-15,-4-1 0 0,-4 0 0 0,0-1 0 16,-4-2 0-16,0 3 0 0,-1-1-126 16,-2-1-166-16,0 0-69 0,-2-2-122 0,4 2-165 15,-2-1-376-15,-1-2 161 0,2-3 50 0,-1-2 47 16,7 0 160-16,-3-5 7 0,1-1 87 16,0-4 18-16,-6 0 56 0</inkml:trace>
  <inkml:trace contextRef="#ctx0" brushRef="#br0" timeOffset="12344.56">2545 5209 1259 0,'0'0'479'15,"0"0"-42"-15,0 0-20 0,0 0-40 0,0 0-39 16,0 0-21-16,0 0-15 0,0 0-25 15,0 0-4-15,0 0-42 0,0 0 2 16,-1 23 12-16,2-8-24 0,2 3 29 0,1 5-9 16,3 9-8-16,5 13 13 0,2 1-31 15,2 2-21-15,0 2-7 0,5 0-31 0,-1 2-2 16,4-2 10-16,0-5 2 0,0-2 0 16,-2-4-2-16,-3-12-46 0,-2-4 13 15,-3-8-131-15,1-2 0 0,0-6 0 0,-1-4 0 0,0-4 0 16,2-7 0-16,4-7 0 0,2-8 0 15,6-11 0-15,-3-8 0 0,2-1 0 0,-3-5 0 16,0-2 0-16,-3 0 0 0,-3 0 0 16,0 0 0-16,-2 4 0 0,1 2 0 0,-4 8 0 15,-4 9 0-15,1-1 0 0,-2 7 0 0,0 1 0 16,0 5 0-16,0 0 0 0,-3 4-262 16,2 0-106-16,2 2-121 0,-9 9-166 15,10-2-346-15,-10 2 69 0,14-3 105 0,-14 3 82 16,15 0 118-16,-15 0 23 0,18-4 56 15,-9 2 47-15,-9 2 40 0</inkml:trace>
  <inkml:trace contextRef="#ctx0" brushRef="#br0" timeOffset="12718.08">3437 5091 1246 0,'0'0'420'0,"0"0"-16"0,17 5-40 15,-11 2-19-15,-2 3-14 0,0 2 24 0,-3 5-24 16,-1 2-14-16,-5 7 3 0,2 7-13 0,-4 1 5 16,0 14-20-16,-4 0-69 0,1-1 12 15,1-1 52-15,1 2-31 0,-2-10-21 0,4-4-37 16,1-2 19-16,2-4-33 0,0-1 1 16,0-2 14-16,2-5 24 0,-2-2-36 0,4 1-41 15,-2-5-74-15,4 0-72 0,1-4 0 0,5 1 0 16,1-1 0-16,3-2 0 15,2-4 0-15,4 3 0 0,4-5 0 0,2-2 0 16,6 0 0-16,5-1 0 0,5-1 0 0,20-4 0 16,-11 2 0-16,-7 0 0 0,0 0 0 15,-1 1 0-15,-1 1 0 0,-3 0 0 0,1-1 0 16,-10 0 0-16,-2 2 0 0,-3 0 0 16,-2-2-346-16,-2 2-174 0,-3-4-150 0,-2 3-359 15,-3-1 133-15,1 0 41 0,2 0 87 0,-2 0 79 16,2 0 3-16,0 0 157 15,1 1 14-15,-1-1 49 0</inkml:trace>
  <inkml:trace contextRef="#ctx0" brushRef="#br0" timeOffset="40671.53">25347 9668 1087 0,'0'0'348'16,"0"0"-30"-16,0 0-34 0,0 0-10 0,0 0-44 16,0 0-17-16,0 0-9 0,0 0-29 15,0 0-24-15,0 0-11 0,0 0-22 16,0 0-5-16,0 0-8 0,0 0-11 0,0 0-17 16,13-17-3-16,-13 17-20 0,0 0 10 0,0 0-2 15,0 0-16-15,0 0 13 0,0 0-24 16,0 0 14-16,0 0 12 0,0 0 1 0,0 0-26 15,0 0 10-15,0 0 13 0,0 0-18 0,0 0 15 16,0 0-10-16,0 0 18 0,0 0-15 16,0 0-14-16,0 0-6 0,0 0 6 0,0 0 29 15,0 0-23-15,0 0 5 0,0 0-17 16,23 19-1-16,-23-19 18 0,0 0-31 16,18-3 1-16,-18 3 14 0,14-7-25 0,-5 4 34 15,-1-3-24-15,-8 6-2 0,14-9-3 0,-5 4-5 16,-9 5 39-16,9-9-62 0,-3 3 15 15,-6 6-4-15,7-8-4 0,-7 8 50 0,0 0-29 16,2-11-15-16,-2 11-5 0,0 0-6 0,-15-11 29 16,8 7-26-16,7 4-15 0,-18-3 18 15,7 3-8-15,11 0 39 0,-27 8-45 0,13-1 19 16,1 3 5-16,2 4 8 0,-1 2 43 16,2 2-43-16,5-1 7 0,-2 5 26 0,4-5-23 15,2 2 21-15,1-4 4 0,0-2-25 16,3 1 36-16,-1-3 10 0,4-2 5 15,1-1-28-15,-7-8-16 0,15 8 11 0,-15-8-26 0,16 0 31 16,-16 0-28-16,20-5 0 0,-10-2-8 16,1-2 5-16,0 2 24 0,-4-2-28 15,2-4-15-15,-1 3 40 0,1-2-36 0,-4-1 43 16,0 2-56-16,-2-3-2 0,-2 2 3 0,-1-1 6 16,-3 1 3-16,-1 1-15 0,-2 1 15 15,-4 0-12-15,3 2-11 0,-3 3 26 0,10 5-16 16,-21 0 3-16,21 0-12 0,-21 13-6 0,10-2 40 15,1 3-18-15,0 0 21 0,3 3-4 16,3 1-13-16,0-3 10 0,-1 3-4 0,5-4 25 16,0 0-10-16,1-3 4 0,3-1 16 15,0-1-23-15,-4-9 30 0,11 9-30 16,-11-9 12-16,14 3-6 0,-14-3 18 0,17-7-16 16,-5 2-20-16,-3-3 19 0,-2 0-2 15,3-4-14-15,0 2 24 0,-4-1-21 0,-1-2 1 16,0 1-3-16,-4-1 2 0,0 1 47 0,-3-1-72 15,-3-1 23-15,-2 2 15 0,-1-1-58 16,-3 3 30-16,-3-1-5 0,-1 5-28 0,-2 3 8 16,4 1-3-16,-1 5 53 0,1 4-22 0,-3 3-5 15,1 6 38-15,1 2-28 16,3 1 24-16,2 3-19 0,-2-1-7 0,4-1 36 16,4-2-14-16,2 1 16 0,0-4-1 0,3 0-1 15,1-4-11-15,3-1 2 0,1-2 3 16,3-4-23-16,-10-4-3 0,24 2-3 0,-24-2 12 15,27-10 28-15,-7-1-21 0,-4-4-16 16,2-2 11-16,-2 0-8 0,-1-6 15 0,0-1 23 16,-3 5-35-16,-3-3 12 0,-2 2-25 0,0 3-13 15,-7-1 10-15,0 3-23 0,-2 0 16 16,-5-1 5-16,-5 4 19 0,-2-2-1 0,-3 3-44 16,-4 2 20-16,4 3 35 0,-4 3-17 0,4 3-8 15,-2 6-24-15,-1 5 50 16,2 2-26-16,-2 6 35 0,3 3-24 0,3 3 0 15,3 1 5-15,4-1 13 0,2 0 13 0,3-1-5 16,2-3 25-16,2-4-5 0,1 0-28 16,3-3 28-16,3-3-26 0,2-3 1 0,3-3 12 15,-2-2-2-15,3-3 28 0,-15 0-29 0,32-9-27 16,-17 1 22-16,2-3-25 0,0-4 34 16,-1 1-32-16,-3-2 3 0,1 0 3 0,-3-1 15 15,-4 2 3-15,0 2-21 0,-2-1-21 16,-2 3 4-16,0-1-24 0,-3 1 13 0,0 11-44 15,0-15-27-15,0 15 12 0,-3-10-18 0,3 10 2 16,-8-5-45-16,8 5-41 0,0 0-49 16,-21 6-205-16,21-6-53 0,-18 9 30 0,10-3-315 15,-1 1 50-15,9-7 65 0,-10 10 159 16,5-6-38-16,5-4 49 0</inkml:trace>
  <inkml:trace contextRef="#ctx0" brushRef="#br0" timeOffset="71254.57">28412 9557 371 0,'0'0'135'0,"8"-8"-22"15,-8 8 48-15,0 0-35 0,0 0-9 16,10-7-4-16,-10 7-29 0,0 0 11 0,5-5-28 16,-5 5 22-16,0 0 6 0,0 0 13 0,8-8-24 15,-8 8-20-15,0 0 15 0,0 0 8 16,0 0-10-16,8-7 28 0,-8 7-2 16,0 0-29-16,0 0 13 0,0 0-13 0,0 0-15 15,0 0 0-15,0 0 7 0,0 0-7 16,0 0-3-16,0 0-12 0,0 0 15 0,0 0 2 15,0 0-10-15,-26 26-10 0,13-17 8 0,1 2 2 16,-2 2 13-16,-5-1-41 0,4-1 28 16,-4 2-20-16,2-1 8 0,0 1 7 0,1-1-10 15,0-1-19-15,0-2 9 0,3-1 0 0,-1 0 2 16,3 1-13-16,0-2-2 0,0-3-3 16,2 3 23-16,0-2-15 0,-1-1-15 0,2 2 7 15,8-6-2-15,-13 7-3 0,8-3 15 16,5-4-2-16,-11 5-7 0,11-5 1 15,-7 5 6-15,7-5 8 0,0 0 28 0,-12 5-6 16,12-5 14-16,0 0-9 0,-9 5 6 16,9-5-7-16,0 0-4 0,0 0 11 0,0 0 15 15,-8 5-28-15,8-5 6 0,0 0-4 0,0 0-20 16,0 0-12-16,0 0 4 0,0 0 1 16,0 0 7-16,0 0-10 0,0 0 2 0,0 0-10 15,0 0 19-15,27 10 14 0,-27-10-12 0,10 6 12 16,-10-6 32-16,14 10-37 0,-5-4 16 15,-1 1 2-15,2-1-5 0,1 3-5 0,1-2 16 16,-1 3 12-16,2 0-33 0,2 1 2 16,-2-2 32-16,2 1-42 0,0 0-23 15,1 2 13-15,0-2 8 0,-2-1-8 0,0 0 5 16,-2 0-2-16,2-2-16 0,-5 1 21 16,0-3-13-16,1 1-21 0,-4-1-15 0,-6-5-41 15,15 9 3-15,-15-9-46 0,12 7-32 0,-12-7-27 16,8 5-8-16,-8-5-12 0,0 0-47 15,9 9-13-15,-9-9-115 0,0 0-35 16,5 9 78-16,-5-9 1 0,3 10-315 0,-3-10 31 0,0 0 32 16,0 13 78-16,0-13 74 0</inkml:trace>
  <inkml:trace contextRef="#ctx0" brushRef="#br0" timeOffset="73337.81">25012 8883 337 0,'0'0'131'0,"0"0"-11"0,0 0-7 0,6 6-18 15,-6-6 7-15,0 0-35 0,0 0 4 16,0 0-2-16,0 0-12 0,0 0 1 0,0 0-11 16,6 10 9-16,-6-10 18 0,0 0-28 0,0 0 46 15,0 0 23-15,0 0 8 0,0 0 3 16,0 0 15-16,0 0 33 0,0 0-36 0,4 9-8 16,-4-9 6-16,0 0 5 0,0 0-31 15,0 0-5-15,0 0 5 0,0 0-8 16,0 0-2-16,0 0-26 0,0 0-20 0,0 0 10 15,0 0-5-15,0 0-5 0,18-19-3 16,-18 19 0-16,6-8-28 0,-1 1 28 0,-5 7-10 16,9-10 23-16,-2 4-15 0,-1-3-23 0,2 2-11 15,0-3 18-15,-1 0 8 0,1 1-5 16,0 0-10-16,3-2 2 0,-2 0-5 0,2 1 2 16,-2-2-22-16,2 1 20 0,2-1-23 0,-1 0 46 15,2-3-31-15,-3 2-7 0,2-3-16 16,-1 1 21-16,-1 0-8 0,-1 1-7 15,0 1-6-15,-1 0 8 0,0 1-3 0,-3 2 11 16,4-2-10-16,-2 3 4 0,-1 1 3 0,-3 1 6 16,-4 7-14-16,11-14 3 0,-7 9 15 0,-4 5-15 15,8-8 0-15,-8 8-2 16,7-7-3-16,-7 7 7 0,0 0-7 0,10-4 0 16,-10 4 2-16,0 0 19 0,0 0-14 0,0 0 6 15,21 10 10-15,-21-10-10 0,10 12-11 16,-6-5 13-16,1 2 13 0,1-1 21 0,-1 3-39 15,2 2 18-15,0 1-5 0,1 0 28 0,1-1 0 16,-2 3 3-16,2-1-24 16,2 3-14-16,-4 0-4 0,3-3-4 0,-2-1 4 0,0 1 14 15,0-2-19-15,1-2-4 16,-3 0 17-16,-2-1-12 0,1-2 10 0,1 1-88 16,-6-9-50-16,8 11-54 0,-8-11-52 0,3 7-99 15,-3-7-92-15,0 0-326 0,0 0 68 16,0 0 63-16,0 0 61 0,0 0 65 0</inkml:trace>
  <inkml:trace contextRef="#ctx0" brushRef="#br0" timeOffset="74991.2">26044 4746 125 0,'-3'-9'74'0,"3"9"18"15,0 0-43-15,0 0 23 0,0 0-11 0,0 0 3 16,0 0-10-16,0 0 15 0,0 0-26 16,0 0 16-16,0 0 18 0,0 0-10 0,0 0 17 15,0 0-15-15,0 0 39 0,0 0 38 16,0 0 20-16,0 0-35 0,0 0 20 0,0 0-8 15,0 0 0-15,0 0-2 0,0 0-3 0,0 0-25 16,0 27-3-16,0-27 3 0,0 0-1 16,11 20-12-16,-4-13-10 0,-1 2-16 15,4 0 5-15,-1 0-12 0,-1 3 4 0,5-1-4 0,-1 4 15 16,1-1-31-16,1 1 5 16,2 2-7-16,0-3-5 0,-1 4-1 0,1-2 18 15,-1 0-27-15,2 2 32 0,-2-5-35 16,1 1-13-16,-5-3-15 0,-1 1 25 0,3-4-3 15,-7 0-4-15,4-1-8 0,-3 0-1 0,-1 0-22 16,-6-7 15-16,11 11 13 0,-6-5-8 16,-5-6-15-16,7 12 31 0,-7-12-42 0,0 13 22 15,0-13-4-15,-2 14 6 0,2-14-21 0,-10 16 23 16,3-6-7-16,-1-1 12 0,1 3-12 16,-7 0 4-16,3 2-12 0,-7-1 5 15,3 1-10-15,-6-1-8 0,0 0-36 0,-2 1-25 16,0-2-75-16,0-1-68 0,0-2-83 15,2 1-61-15,-2-3-299 0,5-2 53 0,2-1 115 16,4-2 14-16,1-2 45 0</inkml:trace>
  <inkml:trace contextRef="#ctx0" brushRef="#br0" timeOffset="81064.42">25906 7915 578 0,'0'0'297'0,"0"0"-39"0,0 0-2 15,0 0-23-15,0 0-13 0,0 0 1 0,0 0-27 16,0 0-10-16,0 0 6 0,0 0-24 16,2 16-12-16,-2-16 28 0,-2 11-8 0,2-11-8 15,-2 14-18-15,0-5-12 0,2-9-8 16,-2 23 21-16,2-12-21 0,-2 1 30 15,2 2-48-15,0 0-5 0,0 0-18 0,0 2 0 16,0 0-10-16,0 0 20 0,0-2-17 16,0 2-9-16,0-2-45 0,2-1 12 0,-2-2-25 15,0 2-44-15,0-13-33 0,0 21-58 0,0-13-127 16,0-8-73-16,-2 15-62 0,2-15-274 0,0 12-38 16,0-12 43-16,8 7 116 0,-8-7 17 15,12 4 46-15</inkml:trace>
  <inkml:trace contextRef="#ctx0" brushRef="#br0" timeOffset="81330.89">26113 8140 1154 0,'0'0'484'0,"0"0"-52"15,15-1-71-15,-15 1-20 0,0 0-44 0,0 0-16 16,0 0-48-16,0 0-23 0,0 0-16 15,0 0-37-15,0 0-1 0,0 0-21 0,0 0 4 16,-47 0-11-16,25 1-13 0,-3 2-28 0,-2 2 8 16,1 0 20-16,-4 0-51 0,3 1 13 15,-2-1-19-15,4 0 17 0,-2 2-63 16,3-3-24-16,4 0-34 0,-1-1-52 0,3-3-58 16,1-2-64-16,0-2-126 0,4-1-398 15,3-6-63-15,4 1 91 0,4-2 65 0,2-3 111 16,4-3 10-16,4-3 57 0</inkml:trace>
  <inkml:trace contextRef="#ctx0" brushRef="#br0" timeOffset="82266.37">26153 6250 1098 0,'10'-4'289'0,"-10"4"-20"0,0 0-42 0,0 0-12 0,0 0-20 15,0 0 2-15,0 0-25 0,0 0 7 16,-21-8-3-16,21 8-22 0,-14 0 7 16,14 0 3-16,-15 0-21 0,15 0 1 0,-23 2-29 15,10-1 26-15,-3-1-47 0,3 1 6 16,-5 0-5-16,0 2-5 0,-4-2-6 0,1 4-33 16,-4-3 8-16,-1 3-5 0,-1-4 2 15,0 2-7-15,0 1-1 0,-2-1-4 0,6-1-24 16,-2 1 9-16,5-1-9 0,-7-1-5 0,6 2-30 15,0 1 0-15,-2-1-52 0,3 0-20 16,2-1-69-16,2 0-59 0,-5 2-110 0,9-3-492 16,3-1 103-16,9 0 125 0,-17 0-15 15,17 0 90-15,0 0 35 0</inkml:trace>
  <inkml:trace contextRef="#ctx0" brushRef="#br0" timeOffset="83038.32">25862 6600 716 0,'0'0'292'0,"0"0"-26"16,0 0-5-16,0 0-43 0,0 0-21 0,0 0-23 15,0 0-23-15,0 0 3 0,0 0-6 16,0 0-5-16,0 0 11 0,0 0 20 0,0 0-23 16,13 38 21-16,-11-27-26 0,2 1 12 15,-2 3-17-15,6 1 71 0,-4 2-53 16,5 0-3-16,0 2 0 0,0-3-12 0,2 1 12 15,-2-5-18-15,0 1 21 0,0-2-18 0,0 0-31 16,-3-5 0-16,2 0-26 0,-1-3 11 16,-7-4-29-16,17 2 39 0,-17-2-20 0,20-8-21 15,-11 0-10-15,1-2-16 0,-2-2 11 16,1-1 22-16,1 0-35 0,-2-2-8 16,1 0-7-16,0 0 4 0,-2 2-14 0,0-3 19 15,2 0-7-15,-1 4 18 0,2-1-51 0,-3-1 13 16,2 0-14-16,4 2 17 0,-4-2-14 15,2-1-28-15,-1 3 26 0,0 3-26 0,-1-1-41 16,1 2 6-16,-3 2-42 0,1 1-28 16,-8 5-64-16,14-7-7 0,-14 7-85 0,11-6-69 15,-11 6-110-15,9-3-333 0,-9 3 31 16,0 0 135-16,0 0 49 0,14 0 21 0,-14 0 61 16</inkml:trace>
  <inkml:trace contextRef="#ctx0" brushRef="#br0" timeOffset="83608.89">26349 6786 921 0,'0'0'271'15,"0"0"-25"-15,0 0-31 0,5-8-13 0,-5 8-30 16,0 0-6-16,0 0-10 0,0 0-17 16,0 0-11-16,0 0-6 0,0 0 1 0,-34 13 26 15,24-5-39-15,2-1 23 0,-3 2 13 0,1 1 5 16,-1 0 5-16,5 1-20 0,-1 2 25 15,0-4-8-15,2 2 6 0,1 1-5 16,2-2-21-16,2 1-8 0,0-11 13 0,2 21-12 16,0-13-16-16,-2-8-15 0,9 17-1 15,-4-11 1-15,2-2-21 0,-7-4-5 0,19 8-15 16,-11-6-3-16,-8-2-35 0,17 1 4 16,-17-1-48-16,16 0-21 0,-16 0-71 0,13-2-46 15,-13 2-93-15,12-3-107 0,-12 3-79 0,0 0-241 16,9-6 10-16,-9 6 69 15,0 0-2-15,11-3 38 0,-11 3 62 0,0 0 71 16</inkml:trace>
  <inkml:trace contextRef="#ctx0" brushRef="#br0" timeOffset="95695.53">1908 7074 911 0,'0'0'307'0,"0"0"-15"0,0 0-6 16,0 0-32-16,0 0-3 0,0 0-36 15,0 0-18-15,0 0 0 0,-12 3-15 0,12-3-8 16,0 0-23-16,0 0 25 0,0 0-14 16,0 0-27-16,0 0-2 0,0 0 8 0,0 0 8 15,0 0 14-15,0 0-6 0,0 0-19 0,0 0 23 16,0 0 16-16,0 0-42 0,0 0-17 15,0 0 2-15,0 0-17 0,0 0 2 0,0 0-18 16,16-26-3-16,-16 26 1 0,14-13-19 16,-4 3 25-16,1 3-23 0,6-2 24 0,3-2-20 15,4 1-6-15,4-2 6 0,3 1-39 0,-1-1 18 16,1 2 8-16,-5 3-13 0,-1-1-15 16,-7 3 10-16,2 1 10 0,-1 2-25 0,-6 2 10 15,-1 3-6-15,-12-3-27 0,17 15 23 16,-13-6-16-16,-2 4 8 0,-1 2 18 15,-4 3-1-15,0 6-9 0,-2 2-13 0,-1 8 30 16,-2 0-32-16,-4 12 35 0,5-7-23 0,4-1-18 16,1-2 13-16,2 3-13 0,2-2-3 15,4-1 16-15,3 10-20 0,3-12-3 0,0-7-3 16,2-5 21-16,1-6-1 0,1-4-9 16,2-6 12-16,0-3 16 0,3-5 10 0,4-5-23 15,2-7 38-15,11-11-25 0,-1-5 38 0,-1-6-43 16,-2-3-1-16,-3-4-2 0,-1 1 11 15,-4-2-14-15,-4 2-2 0,1 1-13 16,-4 3-18-16,-4 8 6 0,-5 6-9 0,1 5-50 16,-4 3-19-16,-1 2-12 0,-1 5-62 15,4 0-28-15,-5 2-38 0,-4 7-74 0,0 0-49 16,0 0-116-16,0 0-35 0,0 0-389 16,14 18 82-16,-14-18 94 0,9 19 57 15,-2-10 33-15,1 2 54 0,1 0 145 0,2 0-15 0</inkml:trace>
  <inkml:trace contextRef="#ctx0" brushRef="#br0" timeOffset="96196.68">3155 7628 944 0,'0'0'371'0,"-10"-4"-18"0,10 4-30 16,-22 1-18-16,8 0-29 0,-4 4-2 0,-5 2-36 16,-1 1-15-16,-6 6-31 0,1 0-16 0,-11 7 26 15,4 4-10-15,2 1 11 0,5-3-29 16,8-2-21-16,-2-2-4 0,7 4-11 15,0-1 5-15,6-4-28 0,0 3 49 16,7-6-38-16,2 4-34 0,4-4 3 0,5-1-16 16,3 2 0-16,2-6-28 0,7 3 6 0,3-2 12 0,1-3-36 15,3-3-53-15,-1 0-21 16,3-2-57-16,-2-1-101 0,-2 0-103 0,3-1-190 16,-5-2-370-16,5-3 71 0,2 1 92 0,-2-1 44 15,0-2 92-15,5-1 28 0,-5-1 74 16</inkml:trace>
  <inkml:trace contextRef="#ctx0" brushRef="#br0" timeOffset="102885.28">26574 3911 586 0,'0'0'245'15,"0"0"16"-15,0 0-25 0,0 0 2 0,-5-9 15 16,5 9-17-16,0 0-21 0,0 0 10 0,0 0-17 16,0 0-29-16,0 0-8 0,0 0-40 15,0 0 35-15,0 0-43 0,0 0 33 16,0 0 3-16,0 0-47 0,-10 22 9 16,10-22-1-16,-6 22-10 0,2-8-2 0,-1 1-16 15,3 2 3-15,-2 1-21 0,0 1 10 0,-2 4-38 16,4-1 11-16,-3 0-50 0,1 3-48 15,-2 0-110-15,1 1-135 0,5-5-114 0,-4 7-362 16,1-8 40-16,3 1 97 0,0-3 52 0,3-3 107 16,-1-4 15-16</inkml:trace>
  <inkml:trace contextRef="#ctx0" brushRef="#br0" timeOffset="103136.64">26691 4214 1392 0,'10'-2'530'0,"-10"2"-34"16,13-3-43-16,-13 3-43 0,0 0-64 0,10-4-32 16,-10 4-37-16,0 0 48 0,0 0-92 15,0 0 5-15,0 0-56 0,-47 1-29 0,27 2-9 16,2-1-22-16,-5 0 1 0,-2 2-15 0,1 0-13 16,-1 0-21-16,0 1 8 0,0-1 7 15,1-1-73-15,4 1-4 0,-3 0-37 0,1-3-47 16,2 3-61-16,-1-2-36 0,5-2-64 15,-1 0-146-15,3-3-220 0,3-3-266 16,0 0 69-16,4-1 115 0,4-4 23 0,-1 2 134 16,2-5-9-16,4 3 29 0</inkml:trace>
  <inkml:trace contextRef="#ctx0" brushRef="#br0" timeOffset="104355.6">28725 4285 158 0,'0'0'26'0,"0"0"35"0,0 0-4 0,0 0 19 16,0 0 16-16,-4-8 54 16,4 8-25-16,0 0 48 0,0 0 5 0,0 0 0 15,0 0 15-15,0 0 21 0,0 0-3 0,0 0 31 16,0 0-15-16,0 0 36 0,0 0-8 16,0 0 30-16,0 0 19 0,0 0-6 0,0 0 13 15,0 0-15-15,0 0-41 0,15-6 18 0,-15 6-26 16,18-2 0-16,-5 0 28 0,3 1-56 15,2-1 8-15,3 1-3 0,2-1-33 0,0 0 20 16,8-1-51-16,0 0-38 0,3 2 25 0,6-2-43 16,0 0-2-16,3-1 4 0,-1 2-33 15,-1-2 0-15,1 0-18 0,-3 1 6 16,-7 1-45-16,-1 0 1 0,-2 1-59 0,-6-1 15 16,-2 1-48-16,-2-1-44 0,-3 2-117 15,-4 0-24-15,-12 0-48 0,16 5-67 0,-16-5-118 16,0 0-30-16,0 0-366 0,0 0 71 15,0 0 62-15,0 0 92 0,0 0 51 0,0 0 59 16,0 0 36-16</inkml:trace>
  <inkml:trace contextRef="#ctx0" brushRef="#br0" timeOffset="105752.98">26438 4225 703 0,'0'0'231'16,"0"0"-21"-16,0 0-36 0,12-12-28 0,-12 12 10 16,0 0-21-16,6-7 11 0,-6 7-5 0,0 0 28 15,0 0-3-15,7-7 21 0,-7 7 0 16,0 0-28-16,0 0-18 0,10-7-1 0,-10 7-4 16,0 0 10-16,0 0-18 0,11-4 18 15,-11 4-31-15,0 0 0 0,0 0-5 0,8-3-15 16,-8 3-13-16,0 0-8 0,0 0-2 15,0 0-8-15,0 0-18 0,0 0-5 0,0 0 13 16,0 0 2-16,0 0-5 0,5 20-2 16,-5-20 10-16,0 0-6 0,-5 20 22 0,5-20 32 15,-2 17-28-15,0-6-22 0,0-1 20 16,0 3-21-16,-3 1-15 0,3 1-3 0,-2-1 13 16,-2 1 3-16,2-3-21 0,0 2 8 15,-1-5-38-15,1 3-18 0,0-2-60 0,1-1 4 16,3-9-34-16,-9 12-49 0,9-12-99 0,-7 7-77 15,7-7-164-15,0 0-326 0,0 0 58 16,0 0 65-16,0 0 86 0,0 0 48 0,0 0 69 16</inkml:trace>
  <inkml:trace contextRef="#ctx0" brushRef="#br0" timeOffset="106526.45">27319 3613 821 0,'0'0'279'0,"0"0"8"0,4-8-13 0,-4 8 28 16,0 0-56-16,0 0 30 0,0 0-46 15,0 0-12-15,5-6-13 0,-5 6-21 0,0 0 44 16,0 0-49-16,0 0-23 0,0 0 49 16,2 31-52-16,-2-20 1 0,0 1-18 0,0 2-1 15,0 3-2-15,0 0 26 0,3 1-13 16,-1 4-31-16,0-2 23 0,1 5-15 16,-1 0-10-16,2 1-11 0,1-1 1 0,-1 0 3 15,2 0 10-15,2-1-23 0,-1 0-1 0,1 0-3 16,-1-5-4-16,4 0 12 0,-4 0-28 15,2-5 26-15,-3-2-18 0,1 1 2 0,-2-3 34 16,2-4-42-16,-1 0 16 0,-6-6-12 0,14 4 1 16,-14-4-27-16,0 0 7 0,20-10 3 15,-11 1 26-15,0-4-32 0,-1-2-7 0,5-3 3 16,-3-2-13-16,1-1-21 0,5-3 24 16,-2-2-14-16,2 0-7 0,9-7 10 0,-4 4-7 15,-2 5-39-15,8-8 5 0,-2 6-10 16,-5 3-31-16,0 2-20 0,0 2-5 15,-2 3-26-15,-4 2-13 0,-1 4-56 0,-2 0-51 16,1 3-29-16,-3-1-94 0,-1 1-133 0,-8 7-59 16,10-6-364-16,-10 6 62 0,9-2 74 15,-9 2 90-15,0 0 94 0,0 0 67 0,0 0 23 16,0 0 77-16</inkml:trace>
  <inkml:trace contextRef="#ctx0" brushRef="#br0" timeOffset="106940.63">27755 4043 988 0,'0'0'371'0,"-4"20"18"0,4-11-8 0,-1 3-12 16,1-12-16-16,-2 22-7 0,0-9-6 0,2 2-38 15,0-3 36-15,-2 6-90 0,4-1-53 16,-4-2 20-16,4-1-8 0,-2 1-20 0,2-2-44 16,-2 2-17-16,0-2-83 0,-2-2-76 0,0 3-21 15,2-3-69-15,0-11-97 0,-9 15-102 16,6-8-144-16,3-7-376 0,0 0 48 0,0 0 126 16,0 0 44-16,0 0 86 15,-22-19 44-15</inkml:trace>
  <inkml:trace contextRef="#ctx0" brushRef="#br0" timeOffset="107398.84">27672 4093 1203 0,'0'0'378'16,"9"-5"-45"-16,-9 5-18 0,11-7-16 0,-11 7-32 16,11-10-45-16,-6 3-9 0,1 2-11 15,1-2-48-15,-1-2 2 0,2 2-5 0,-1 1 5 16,2 0-36-16,1-1 26 0,4 0-15 15,-1-1-19-15,-1 2 3 0,3 0 1 0,-3 1-1 16,4 1-38-16,-2 0 5 0,-1 1-21 16,0 1 0-16,-1-1-2 0,-12 3-8 0,17 0 29 15,-17 0-52-15,16 3 23 16,-16-3-28-16,10 8-7 0,-10-8 2 0,3 10 2 0,-3-10-12 16,0 0 4-16,-8 19 32 0,8-19-41 15,-8 12 9-15,-1-4-17 0,1-2 10 0,-1 0 6 16,0-1-11-16,0 2 23 0,2 0-29 0,-2-1 47 15,2 0-15-15,-2-1-5 0,3 2-1 16,6-7 46-16,-12 9 11 0,5-3-5 0,7-6 12 16,-8 10-2-16,8-10 16 0,-5 10 25 15,5-10-24-15,0 12-14 0,0-12-11 16,0 0 8-16,9 19-13 0,-2-12 10 0,2 2-17 16,1 0-21-16,1 0-10 0,0 0-11 15,4 1 13-15,-1-1-2 0,0 1 15 0,0 0-15 16,-1-1-26-16,0 0 13 0,0 0 7 0,-2-1-48 15,0-1-53-15,-4 0-47 0,1-1-67 16,-3 2-45-16,-5-8-80 0,8 10-84 16,-8-10-100-16,1 11-469 0,-1-11 110 0,0 0 85 15,0 0 59-15,-9 13 79 0,9-13 65 0,0 0 88 16</inkml:trace>
  <inkml:trace contextRef="#ctx0" brushRef="#br0" timeOffset="116948.78">4510 6843 959 0,'0'0'387'0,"0"0"-44"16,8-7 10-16,-8 7-33 0,0 0-26 15,0 0 8-15,6-8-30 0,-6 8 12 0,0 0-18 16,0 0-10-16,0 0-10 0,3-10-16 16,-3 10-15-16,0 0-38 0,0 0 15 0,0 0-36 15,0 0-28-15,0 0-5 0,0 0-34 0,0 0 39 16,0 0 11-16,0 0-29 16,0 0 5-16,0 0-23 0,0 0 26 0,0 0-8 15,-2 42 20-15,1-25 3 0,1 1-5 0,0 2-5 16,0 3-23-16,1 1 20 0,-1 0 24 15,3 5-32-15,-1-3 14 0,1 1 4 0,-2 1-25 16,2 0-46-16,0-2 33 0,1 2-43 0,0 3 30 16,-3-4-68-16,1-1-19 0,-1-2-5 15,1 3-36-15,-2-6-68 0,-3 2-19 0,0-4-102 16,0 0-77-16,-4-3-115 0,3 2-153 16,0-7-393-16,-1 0 32 0,1-3 132 0,4-8 39 15,-4 8 64-15,4-8 87 0,0 0 72 0,0 0 48 16</inkml:trace>
  <inkml:trace contextRef="#ctx0" brushRef="#br0" timeOffset="117249.19">4773 7257 1297 0,'0'0'466'0,"18"1"-18"16,-18-1-51-16,0 0-41 0,0 0-24 0,0 0-30 15,0 0 6-15,0 0-58 16,0 0-12-16,0 0-20 0,0 0-18 0,-27-15 20 16,13 13-31-16,0 0-38 0,-4-1 8 0,-1 1-21 15,-2 0-30-15,-1-1 2 0,2 2-18 16,-3 1-13-16,1 0-2 0,0 1-5 0,0 2-31 16,-1-1-18-16,2 0 10 0,-2 1-89 0,3-1-39 15,1-1-51-15,3 0-13 0,1-2-115 16,0-2-94-16,6-2-108 0,-1-1-366 0,3 2 64 15,2-5 58-15,5 9 57 0,0-17 87 16,0 17 57-16,12-23 78 0</inkml:trace>
  <inkml:trace contextRef="#ctx0" brushRef="#br0" timeOffset="118304.51">5385 6728 831 0,'3'-12'279'0,"-3"12"0"0,0 0 21 0,0 0-47 15,3-9 21-15,-3 9-38 0,0 0 12 0,0 0-28 16,0 0 16-16,0 0 2 0,0 0-26 0,0 0-5 16,0 0-12-16,0 0-18 0,0 0 20 15,0 0-16-15,0 0 19 0,0 0-18 0,0 0 10 16,12 38-8-16,-6-23-12 0,-2 3 2 16,2 6-11-16,2 7 4 0,2-2-3 0,6 13-13 15,-1 0-18-15,1-2-5 0,3 2-18 0,2 0-13 16,0-3 21-16,1 1-26 0,0-3 5 15,-3-8-20-15,-3-5 13 0,-1-4 9 16,-1-1-6-16,-1-2-11 0,-1-1-47 0,-3-3 24 0,1-3 15 16,-3-2-12-16,3-2 2 15,-10-6 5-15,16 1-8 0,-16-1-45 0,21-13 2 16,-8 1 33-16,1-4-31 0,0-9-12 0,3-1 25 16,4-14-30-16,3-5 25 0,2-1-20 15,5-12-13-15,-6 7 0 0,0 2-31 0,1 1 18 16,0 1-26-16,-1 2-10 0,-1 1-27 15,-2 5 1-15,0 3-20 0,-5 5 29 16,-3 9-39-16,-2 4-3 0,0 4-12 0,-3 0-39 0,0 3-33 16,0 3-36-16,-2 2-36 15,0 2-61-15,-7 4-46 0,0 0-144 0,17 0-253 16,-17 0-110-16,0 0 107 0,19 11 65 0,-13-6 73 16,3 1 62-16,-2 1 46 15</inkml:trace>
  <inkml:trace contextRef="#ctx0" brushRef="#br0" timeOffset="118883.81">6216 7285 965 0,'0'0'314'0,"1"11"-6"0,-1-11-22 15,0 17 3-15,0-5-4 0,-1-1 4 0,1 2-3 16,-1 0-35-16,1 2-7 0,0 3 19 16,0 1-9-16,0 1-29 0,0-1-8 15,-2 3-9-15,2-1-32 0,0 1 24 0,-1-1-41 0,2 0-31 16,-2 1 0-16,4-3-3 16,-5 1 1-16,2-2-27 0,-1-3-24 0,2 1-22 15,-1-3-27-15,0-1-18 0,0-12-38 0,2 20 1 16,-2-20-104-16,-2 14-44 0,2-14-76 15,0 0-121-15,0 0-38 0,0 0-451 0,0 0 77 16,0 0 77-16,0 0 34 0,0 0 127 16,0 0 46-16,17-38 52 0</inkml:trace>
  <inkml:trace contextRef="#ctx0" brushRef="#br0" timeOffset="119483.55">6183 7361 911 0,'0'0'297'0,"0"0"7"0,3-12 26 16,-3 12-2-16,0 0-13 0,5-13-10 0,-5 13-32 15,4-7 14-15,-4 7-18 0,7-8 5 0,-7 8-3 16,11-10 67-16,-4 6-97 0,0-2-37 15,1 0 19-15,3 0-26 0,-3 0-15 0,6-1-16 16,-1 1-26-16,1-2-6 0,5 2-16 0,-1 0 12 16,0 1-45-16,1 0 7 15,-2 1-7-15,1 2-34 0,-5 0 18 0,2-2-15 16,-3 4-6-16,-12 0 3 0,19 1-43 16,-19-1 36-16,13 7-19 0,-13-7 44 0,5 13-35 15,-5-13 7-15,-3 16-29 0,3-16-12 0,-13 18 16 16,4-6 2-16,-2 0 17 0,0-1-42 15,-1-2 14-15,-2 0 22 0,0-2-37 0,0 2 3 16,3 0 7-16,-2 0 4 0,2-2 4 0,1-2-13 16,-1 2 26-16,3-2-25 15,1 0 32-15,7-5 19 0,-14 8-3 0,14-8 23 16,-8 7 13-16,8-7 8 0,-6 7-6 0,6-7-12 16,-3 8 23-16,3-8-19 0,0 0 1 15,0 0 8-15,9 16-32 0,-9-16 1 0,14 9 23 16,-6-2-51-16,1-1-26 0,6 2 0 15,-2-1 0-15,7 3 0 0,-2 2 0 16,2-2 0-16,2 0 0 0,0 1 0 0,0 2 0 0,1-1 0 16,-3 2 0-16,5-2 0 0,-2 4 0 15,1 3 0-15,-2-2 0 0,-2-1 0 0,0 4 0 16,-3-5-54-16,-1-1-110 0,-4-2-8 0,0-2-12 16,-1-2-95-16,-2 1-38 0,-1-4-75 15,-8-5-87-15,13 7-191 0,-13-7-295 0,0 0 69 16,0 0 113-16,24-9 43 15,-19 4 100-15,4-2 95 0,1 0 25 0</inkml:trace>
  <inkml:trace contextRef="#ctx0" brushRef="#br0" timeOffset="124039.41">29734 4966 215 0,'0'0'84'0,"0"0"-35"16,13 5 15-16,-13-5-23 0,0 0-26 0,0 0 21 15,10 4-13-15,-10-4-13 0,0 0 0 0,0 0-7 16,12 2-24-16,-12-2-9 0,0 0-6 16,0 0 28-16,19 2 6 0,-19-2-14 15,0 0-22-15,18-2 10 0,-18 2 28 0,13 0-11 0,-13 0 17 16,17-1 27-16,-17 1-23 16,14 0 26-16,-14 0 2 0,17 1-15 0,-17-1 16 15,16 0 14-15,-16 0-32 0,19 2 20 0,-19-2-16 16,20 0 6-16,-20 0-8 0,19 5 16 15,-11-4-24-15,-8-1 16 0,18 3-11 0,-18-3 11 16,19 3 5-16,-11-2-36 0,-8-1 5 16,15 4 23-16,-15-4 16 0,15 3-11 0,-15-3 8 15,11 1 10-15,-11-1-15 0,0 0-3 0,16 2 8 16,-16-2-15-16,0 0-1 0,11 1 1 16,-11-1-13-16,0 0 5 0,0 0-1 0,0 0-9 15,0 0-3-15,0 0 26 0,0 0-31 16,0 0 33-16,0 0-10 0,0 0-5 15,0 0 15-15,0 0 11 0,0 0-16 0,0 0-10 16,0 0 0-16,0 0 13 0,0 0-11 16,0 0-7-16,-34 6 28 0,23-4-33 0,0 1-1 15,-1 1 11-15,2 0-8 0,-1 0 29 0,1 1-31 16,2 2 32-16,-1-2-9 0,2 2-8 16,7-7 16-16,-11 10 17 0,11-10-15 0,-10 8 25 15,10-8-19-15,-4 9 22 0,4-9-16 0,0 0-7 16,0 0-5-16,0 0 11 0,0 0-17 15,0 0 1-15,19 10 15 0,-19-10-12 0,0 0-29 16,0 0 26-16,30-12 0 0,-23 8-3 16,2-1-2-16,-9 5 5 0,14-10-3 15,-7 6 3-15,-7 4-6 0,11-10 17 0,-4 6-14 16,-7 4 3-16,9-7-16 0,-9 7-2 16,0 0-13-16,0 0 5 0,0 0-17 0,0 0 19 15,0 0-6-15,0 0 17 0,0 0 0 0,-31 3-39 16,31-3 37-16,-20 8-21 0,10-3 10 15,1 0 11-15,0 2-24 0,2 1 23 0,-1-1-25 16,3 1 44-16,0 0-19 0,0 1 6 16,5-9-6-16,-3 12 1 0,3-12 20 15,0 0-11-15,7 15-4 0,-7-15 23 0,11 5-26 16,-11-5 20-16,16-2-20 0,-16 2 26 16,20-5-24-16,-10 1 11 0,1 0-5 0,-1-2 5 15,-1 0 5-15,0 2-3 0,-9 4-17 0,13-8 7 16,-4 3-5-16,-9 5 23 0,9-9-23 15,-9 9 5-15,6-8-18 0,-6 8 6 0,0 0-32 16,0-10 4-16,0 10 4 0,0 0-2 0,-11-8-16 16,11 8 6-16,-13-3 9 0,13 3 1 15,-13 0-8-15,13 0 16 0,0 0-14 0,-21 10 6 16,17-6-5-16,4-4 12 0,-13 14 16 16,9-6-3-16,4-8-12 0,-6 14 25 0,6-14-13 15,0 13 13-15,0-13-3 0,0 0 24 16,3 15-39-16,-3-15 3 0,0 0-6 15,14 5 6-15,-14-5-31 0,0 0 10 0,0 0-25 16,22-10-11-16,-22 10-33 0,13-10-30 0,-5 5-42 16,-3 0-48-16,-5 5-67 0,11-12 16 15,-2 6-124-15,-9 6-291 0,7-12 77 0,-3 7 66 16,-4 5 29-16</inkml:trace>
  <inkml:trace contextRef="#ctx0" brushRef="#br0" timeOffset="130778.01">11864 8619 253 0,'-44'-19'102'0,"0"0"-45"0,6 6-91 16</inkml:trace>
  <inkml:trace contextRef="#ctx0" brushRef="#br0" timeOffset="132379.94">7921 6890 901 0,'0'0'343'0,"0"0"-6"0,0 0-32 0,0 0-23 16,0 0-26-16,0 0-3 0,0 0-15 0,0 0-20 15,-2-17-26-15,2 17-18 0,0 0-11 16,0 0-4-16,0 0-13 0,0 0 8 0,0 0-47 16,0 0-10-16,0 0-12 0,0 0-6 0,0 0-5 15,0 0-4-15,0 0-4 0,0 0-4 16,0 0-4-16,0 0 19 0,0 0 5 0,0 0-5 15,-8 19 2-15,8-19 13 0,-3 20 36 16,0-7 3-16,2 2-13 0,-5 1 17 0,3 3-9 16,2 1 35-16,-3 5-69 0,1 1 36 15,0 2 10-15,0-1-5 0,2 6-17 16,-4-1-4-16,2 3-20 0,2-3-20 0,-4 0 10 16,3 0-36-16,-1-4-41 0,2-1-33 0,-2-1-33 15,0 0-39-15,2-1-36 0,-2-2-69 16,0-4-56-16,0-1-89 0,0-3-98 0,-1 0-49 15,2-4-376-15,2-11 72 0,1 13 46 0,-1-13 89 16,0 0 137-16,15 2 11 0,-15-2 12 16</inkml:trace>
  <inkml:trace contextRef="#ctx0" brushRef="#br0" timeOffset="132631.21">8167 7281 1192 0,'0'0'384'0,"8"-9"-33"0,-8 9-5 16,0 0-14-16,0 0-4 0,0 0-23 16,-15-11-1-16,15 11 26 0,-22-2-28 0,10 2-41 15,-5 2-5-15,1-1-5 0,-5 1-8 0,-2 0-43 16,1 0-26-16,-7 1-7 0,-3 1-6 16,-6 0-49-16,1 0-12 0,-3 2-33 0,1-2-19 15,-2-2-42-15,1 0-29 0,6 2-59 0,2-3-11 16,1 1-86-16,2 0-66 0,6-1-114 15,0 0-94-15,9-1-279 0,1-2-79 0,5-1 79 16,8 3 107-16,0 0 18 0,0 0 52 16,16-23 84-16</inkml:trace>
  <inkml:trace contextRef="#ctx0" brushRef="#br0" timeOffset="134184.46">8609 6818 1003 0,'0'0'348'15,"0"0"-13"-15,0 0-15 0,0 0 31 16,0 0-77-16,0 0-23 0,0 0-16 0,0 0-22 16,0 0-9-16,0 0-19 0,0 0-9 15,26-21-2-15,-17 16-28 0,0 1-2 16,1-1-34-16,1-2-10 0,-1 2-19 0,1 0 24 16,0 0 0-16,-1 1-20 0,1-2-16 0,-2 3 10 15,1-2-15-15,-10 5 5 0,17-5-23 16,-17 5-5-16,13-3 3 0,-13 3 33 0,0 0-39 15,0 0 1-15,19 11-34 0,-19-11 20 0,6 15-20 16,-4-4 36-16,-2 3-13 0,1 2-12 16,-2 3 7-16,2 1-5 0,-1 6-3 0,0-1-10 15,3 3 0-15,0 5 11 0,1-1-21 0,2 1 30 16,5 0-32-16,2 14 12 0,2-6 15 16,2-1 19-16,-3-8-9 0,-1-7-7 0,1 0 5 15,-3-5 25-15,-1 0 4 0,0-7 10 16,-1 0-18-16,-1-1 15 0,-1-3-5 15,3-4-21-15,-3 0 13 0,-7-5-15 0,16 4 10 16,-16-4-5-16,21-6-23 0,-9 1 8 16,0-3 4-16,1 1-4 0,-1-2-6 0,4-1-20 15,1-3-2-15,0-1 25 0,1-1-13 0,0-1 13 16,-2 2-20-16,1-3 20 0,0-3-23 16,1-2 18-16,-2-1-3 0,1-4-15 0,-4-1 15 15,5-10-2-15,-4 6 2 0,0 3-12 0,-4-2 5 16,3 2-3-16,0 0-10 0,0 2 0 15,1-1-6-15,-3 1 6 0,0 2-28 16,0 2-16-16,0 1-33 0,2 3-25 0,-3 2 10 16,0 0-60-16,2 5-40 0,-4-1-51 15,1 1-77-15,-2 4-143 0,8 0-34 0,-9 2-307 16,0 0 41-16,-6 6 85 0,15-7 94 16,-15 7 33-16,13-5 34 0,-13 5 85 0</inkml:trace>
  <inkml:trace contextRef="#ctx0" brushRef="#br0" timeOffset="135251.68">9559 7253 1264 0,'0'0'404'0,"0"0"-53"0,0 0-3 0,0 0-53 16,21-17-29-16,-21 17-28 0,0 0-15 0,0 0-1 16,0 0-12-16,6 15-44 0,-6-15 21 15,1 15-31-15,-1-15 8 0,0 19-28 0,0-8-3 16,-3 3 18-16,2 3-41 0,-2-3-5 15,-3 3 0-15,1 1-8 0,-2 3 24 16,0 0-39-16,1 0-18 0,-1-1 12 0,-2 2-27 16,0-1-6-16,2-1 14 0,-2-1-26 0,1-2 12 15,-1-4 31-15,2 2-12 0,0 0-21 16,1-2 23-16,-2-1-29 0,2-3 9 0,0 1-16 16,2-1 21-16,0-2-8 0,4-7 28 0,-8 14-5 15,8-14 20-15,-5 10 44 0,5-10-13 16,-4 8 31-16,4-8-10 0,0 0-21 15,0 0 8-15,0 0-31 0,0 0 6 0,14 9-6 16,-14-9-26-16,0 0 19 0,26-1-9 16,-26 1-32-16,27-6 15 0,-11 2-21 0,2-1-12 15,3 1 38-15,3-1-36 0,2-1-5 0,-1 0-8 16,2 1 8-16,-1-1-12 0,1 3 17 16,0-2-26-16,-5 2-9 0,0 1-47 0,0 0 16 15,-2 1-32-15,-3-1-29 0,0 1-37 0,-3 1 34 16,0 0-126-16,-1 0-146 0,-13 0-66 15,20 0-131-15,-9-1 8 0,-11 1-418 0,0 0 98 16,21-2 90-16,-21 2 71 0,16-3 172 16,-5 0-54-16,1-1 66 0</inkml:trace>
  <inkml:trace contextRef="#ctx0" brushRef="#br0" timeOffset="136636.01">10417 7027 977 0,'0'0'366'16,"0"0"-28"-16,0 0 31 0,0 0-47 0,0 0 19 16,0 0-16-16,0 0 2 0,0 0-14 0,-7 8-16 15,7-8 23-15,0 0-34 16,0 0 16-16,0 0-35 0,0 0 6 0,0 0-19 15,0 0 12-15,0 0-33 0,0 0-15 0,0 0-24 16,0 0-25-16,18 15 51 0,-18-15-23 16,14 1-23-16,-14-1 13 0,23 0-79 0,-9-1 35 15,4-2-7-15,5-1 5 0,4 1-29 0,3-1-96 16,11-4-16-16,-2 2 0 0,18-4 0 16,-4 0 0-16,-7 3 0 0,-7 1 0 0,3 0 0 15,-6 1-54-15,-4 2-95 0,-3-1-61 16,-5 1 3-16,-2 2-92 0,-3-2-65 0,-5 0-150 15,-1 3-114-15,-3-2-337 0,-10 2 98 0,19-5 71 16,-10 4 84-16,-9 1 39 0,14-2 100 16,-14 2 45-16,0 0 98 0</inkml:trace>
  <inkml:trace contextRef="#ctx0" brushRef="#br0" timeOffset="137303.54">10466 7267 903 0,'-5'8'366'0,"5"-8"-43"0,0 0-1 16,0 0-17-16,0 0-13 0,0 0 2 0,0 0-23 15,-9 6 16-15,9-6 15 0,0 0-23 16,0 0 23-16,0 0-41 0,0 0 39 0,0 0 7 15,-7 8-5-15,7-8 13 0,0 0 12 0,0 0 3 16,0 0-40-16,0 0 32 16,0 0-38-16,0 0-10 0,17 14 5 0,-17-14-20 15,14 3-164-15,-14-3-95 0,23 2 0 0,-9-1 0 16,3-1 0-16,5 0 0 0,1 0 0 16,11-2 0-16,8-1 0 0,15-4 0 0,2 3 0 15,-8 0 0-15,12-2 0 0,-1 2 0 0,-11-1 0 16,-7 3 0-16,-2 1 0 15,-8 0 0-15,0 1 0 0,-5 0 0 0,-5 0 0 0,-1 1 0 16,-2 0 0-16,-4-1 0 0,-1-1 0 0,-2 1 0 16,-14 0-448-16,14 1-292 15,-14-1-348-15,10-5 97 0,-10 5 113 0,13-9 64 0,-8 4 80 16,0-2 176-16,3 1-26 0,-1-1 3 16,0-1 74-16</inkml:trace>
  <inkml:trace contextRef="#ctx0" brushRef="#br0" timeOffset="138370.14">12208 6814 716 0,'7'-8'302'0,"-7"8"-25"0,0 0-26 16,0 0-39-16,0 0-5 0,0 0-22 15,0 0-27-15,7-7-14 0,-7 7 4 0,0 0-22 16,0 0 22-16,0 0-33 0,0 0 13 0,0 0-28 16,0 0 38-16,-27-2-30 0,27 2 10 15,-21 6-8-15,8 0-3 0,-4-1-10 16,0 2 3-16,-5 3 5 0,-1 0 21 0,3 3-42 15,-7 3 16-15,4 0-5 0,-2 2 2 16,1 4 15-16,4-1-27 0,-1 3-3 0,0 0 23 16,5 1-16-16,-1 2 6 0,2 1-23 0,-3 12-31 15,9-4 28-15,1-6 2 0,3 1-9 16,1-3 4-16,4 2 9 0,4-1-14 0,3 1-10 16,3 2-5-16,4-3-5 0,-1-1 0 15,3-2 8-15,2-2-23 0,2 0 12 0,2-5-10 16,1 0 3-16,4-4-13 0,3-3 0 0,1-4-11 15,-2-2 1-15,1-3 20 0,3-3-7 16,-1-4-14-16,7-4 9 0,9-3 2 16,-2-6-3-16,2-1 0 0,-7-5-17 0,0 0 17 15,-1-4-12-15,-3-3 27 0,-1-1-27 16,-6 0 5-16,1-2-3 0,-6-2-5 0,2-1 33 16,-7-1-23-16,0-2-15 0,-8 4 8 0,-6 2-1 15,-1 1 8-15,-3-1 6 0,-2 2-11 16,-2-1-13-16,-5 0 3 0,-5 1 13 0,-1 2-21 15,-5 0-7-15,-3 6 14 0,-3 2-4 0,-2 2 8 16,-2 3-16-16,-7 3 25 0,1 4-22 16,-2 4 15-16,-2 2-8 0,2 0 3 15,0 4 0-15,-2 2 0 0,2 1-23 16,-2 3 18-16,1-2 2 0,4 5-5 0,-1 2-38 16,3 0 28-16,0 2-62 0,3-1-27 0,-1 3-3 15,5-1-42-15,-3 4-58 0,4-3-30 16,0-1-108-16,-1 3 4 0,9-2-116 0,-2-2-332 15,2-1 53-15,1-2 96 0,5-1 49 0,-1-1 105 16,5-2-20-16</inkml:trace>
  <inkml:trace contextRef="#ctx0" brushRef="#br0" timeOffset="-205920.53">10573 1134 749 0,'0'0'231'0,"0"0"-24"0,5-11 26 0,-5 11-36 0,0 0 0 16,6-7-20-16,-6 7 20 16,0 0-25-16,4-10-6 0,-4 10-2 0,0 0-31 15,0 0-10-15,3-10-11 0,-3 10-30 0,0 0 16 0,0 0-9 16,0 0-12-16,0 0-3 16,4-9 5-16,-4 9-45 0,0 0 19 0,0 0-9 15,0 0 2-15,0 0-25 0,0 0 25 0,0 0-13 16,0 0-2-16,0 0-13 0,0 0 12 15,0 0 1-15,0 0 12 0,0 0-4 0,0 0-1 16,0 0 3-16,-33 15 28 0,25-5 6 16,-5 0-1-16,2 7-36 0,-4-1 29 0,-3 3-26 15,0 5 20-15,1 4-22 0,-5 8 22 0,0 2 11 16,7-6-16-16,-1-2 16 0,5-1 10 16,2-1-11-16,3-5 9 0,0 1 4 0,2-3-15 15,4-2 36-15,0-2-18 0,0-2 16 16,2-3-6-16,3-2 13 0,3-1-19 15,2-5-46-15,3-1 7 0,2-3 8 0,2-3-10 16,3 0-10-16,4-5-30 0,0-2 8 0,-3-1-36 16,8-4-28-16,-3-1-28 0,1-2-57 15,-3 3-74-15,-2-3-158 0,6 1-116 0,-13 2-378 16,1 0 43-16,1-1 120 0,-2-2 90 0,1 2-15 16,1-8 76-16,-2-2 59 0</inkml:trace>
  <inkml:trace contextRef="#ctx0" brushRef="#br0" timeOffset="-205739.88">10492 737 1676 0,'0'0'617'0,"17"-9"-54"16,-6 4-66-16,0-3-49 0,1-3-82 0,0 1-23 15,3-5-95-15,-1 1-125 0,0 0-72 0,0-1-43 16,0-1 63-16,3-2-114 0,-3 3-121 15,3-2-118-15,-1 0-99 0,2 4 30 0,-1-1-396 16,1 3 2-16,-2 2 128 0,1 2 16 0,-1 4 68 16,0 1 52-16</inkml:trace>
  <inkml:trace contextRef="#ctx0" brushRef="#br0" timeOffset="-205192.93">11312 958 1336 0,'0'0'581'0,"0"0"-54"0,0 0-20 16,0 0-52-16,0 0-53 0,0 0-10 15,0 0-41-15,40 1-24 0,-40-1-25 0,23-4-61 16,-7 1-26-16,0-1-8 0,3-2-15 0,2 4-59 15,5-3-48-15,1 0-39 0,2 1-82 16,1-1-64-16,0 4-140 0,-2-2-129 0,1 0-156 16,-4 4-46-16,-3-1-258 0,-2 5 71 15,0-4 42-15,-3 4 76 0,-2-1 64 16,-4 1 82-16</inkml:trace>
  <inkml:trace contextRef="#ctx0" brushRef="#br0" timeOffset="-204974.72">11391 1189 1681 0,'0'0'543'0,"0"0"-24"0,0 0-37 0,0 0-9 16,16 7-122-16,-16-7-6 0,0 0-40 16,19-2-13-16,-19 2-39 0,14-7-48 0,-1 4-21 15,-4-1-35-15,7-3-52 0,-3 3 11 16,4-3-67-16,0 0-47 0,3 2-19 0,3-3 9 15,-2 2-78-15,0 1-62 0,0 0-98 0,-2 6-163 16,0-5-476-16,1 2 163 0,4 1-7 16,-3-2 66-16,3 1 95 0,4-1 62 0,-5 1 10 15,10-1 117-15</inkml:trace>
  <inkml:trace contextRef="#ctx0" brushRef="#br0" timeOffset="-204039.29">12897 896 1484 0,'11'-12'502'0,"-6"5"-72"0,-5 7-62 0,9-11-19 15,-9 11-12-15,1-17-55 0,-1 17-54 0,-10-14-5 16,3 6-26-16,-6 1-3 16,-5 3-43-16,-5 0 18 0,-1-1-38 0,-7 2-1 0,1 3 3 15,-1 3-10-15,-8 2-26 0,1 2 1 16,2 2-11-16,-13 5 20 0,8 6 8 16,1 0 6-16,2 4 20 0,11-3-8 0,3 2 10 15,5-1-5-15,1 4 3 0,3 0-5 0,6 2-39 16,2-3 33-16,7-1-17 0,0 2 5 15,3-1-3-15,5 0-28 0,5-1 13 16,4-1-13-16,3-1-31 0,2-4-25 0,5 0 12 16,2-6-9-16,-2 0-14 0,2-5-20 0,-2 0-15 15,3-5-54-15,1-1 5 0,-2-1-57 0,0-2-17 16,-3 0-64-16,2-3-90 0,-3 0-56 16,-2-3-200-16,-1 1-158 0,2-2-241 15,-6 2 74-15,1 0 79 0,3-2 98 0,2 2 59 16,-1-2 63-16,-2-1 42 0</inkml:trace>
  <inkml:trace contextRef="#ctx0" brushRef="#br0" timeOffset="-203387.74">13836 659 926 0,'0'0'305'0,"-4"-14"-29"16,4 14-15-16,-18-5-18 0,6 2-38 0,-5 2 5 15,-1 1-26-15,-3 3-4 0,-6-1-17 16,1 3-1-16,-3 0 9 0,1 3 19 16,3 0 14-16,-4 4-9 0,2 1 12 0,8 0 6 15,-2 1-21-15,5 3 12 0,1-1-12 16,6 3-10-16,1-3-3 0,4 2 3 0,4 0-16 15,4-2-22-15,1 0-1 0,7-5-21 0,-1-1 20 16,3-2-30-16,1-6 11 0,3-2-8 16,0-4-2-16,6-5-13 0,-1-2-11 0,0-4-19 15,1-5 27-15,-1 0-41 0,6-11-2 16,-6 3 0-16,3-4 2 0,-10 1-28 16,9-6 8-16,-7-3-13 0,-7 6 13 0,-4 2-23 0,-1 0 28 15,-4-2-6-15,3 5-19 0,-4 5-19 16,1-1 11-16,-4 6-21 0,2 5 34 15,-1 2-29-15,0 6 18 0,1 6-2 0,0 0-8 16,0 0 5-16,0 0 8 0,-6 50 0 0,10-24 43 16,0 6-31-16,0 3-25 0,7 11-20 15,-2-9 7-15,5 7 41 0,-6-8-20 0,1-5-11 16,1-3 21-16,0-6-28 0,-3-1-54 16,0-5-31-16,0-3-112 0,-2-5-98 15,-5-8-242-15,6 3-65 0,-6-3-348 0,0 0 97 16,11-23 88-16,-2 8 66 0,-2-5 64 0,-1-1 166 15,3-7-46-15,1 0 34 0</inkml:trace>
  <inkml:trace contextRef="#ctx0" brushRef="#br0" timeOffset="-203088.38">14144 539 1425 0,'14'25'533'0,"-1"-1"-34"0,1 1-38 0,-1 3-16 16,10 9-38-16,-2 3-51 0,0-5-34 0,0-4-12 15,-6-8-11-15,3-1 1 0,-5-4-26 16,3-2 10-16,-3-5-28 0,-1-3 2 0,1-5-35 16,-4-3-28-16,-9 0-47 0,27-16 34 15,-15-1-21-15,1-3-46 0,0-7 0 16,1-2-22-16,-1-14-4 0,3-1-2 0,-5 0-2 16,3-2-3-16,-3 2-31 0,2 1 31 0,-3 7-59 15,-1 6-23-15,1 4 25 0,2 0-37 16,-3 4-58-16,3 4-34 0,-1 1-63 0,-1 4-22 15,2 2-34-15,-3 3-25 0,2 3-93 0,1 2-32 16,-12 3-147-16,15 0-20 0,1 8 5 16,-9-1-341-16,-1 3 91 0,-1 4 104 15,1 1 20-15,-4 3 85 0,3 2 59 0,-5 6 69 16</inkml:trace>
  <inkml:trace contextRef="#ctx0" brushRef="#br0" timeOffset="-202755.84">14744 1185 1146 0,'9'-3'387'0,"-9"3"-44"0,10-2-41 16,-10 2-23-16,0 0-10 0,0 0-19 0,0 0-55 15,0 0 7-15,0 0-18 0,-31-10 3 16,14 10-15-16,-4 0-1 0,-6 0-12 16,-4 0-8-16,-3 0-13 0,-8 2 6 0,-1-2-24 15,-2 1 8-15,-18 2-33 0,3-2-16 16,-1 2-2-16,9-1 5 0,-9 3-16 0,2 2-20 16,9-3 5-16,-7 4-2 0,1-1-46 15,4 2-19-15,5-1-50 0,9-1-39 16,-3 1-56-16,3-2-44 0,2 2-131 0,-1-3 4 0,7 1-452 15,5 0 22-15,3-4 73 0,4 2 62 0,4-1 66 16,3 0 49-16</inkml:trace>
  <inkml:trace contextRef="#ctx0" brushRef="#br0" timeOffset="-202104.14">13969 1787 1116 0,'0'0'322'16,"0"0"-40"-16,7-6-37 0,-7 6-17 0,0 0-15 15,0 0 2-15,-19-15-31 0,9 9-23 16,-2 5-2-16,-1-3-3 0,-1 1 26 0,-2 2-31 16,-1 0-3-16,-4 2-7 0,-1 3 23 0,-3 3 7 15,1 3-50-15,-5 3 2 0,-1 3 2 16,3 2-20-16,-7 9 2 0,5-6-25 0,7-2-2 16,-1 1-4-16,5 0-9 0,0-4-6 15,3-2 6-15,1 1 0 0,3-4-6 0,-1 1 29 16,6-3-1-16,-1-2 1 0,7-7-3 0,0 11-11 15,0-11-14-15,0 0-12 16,27 2 10-16,-12-4-15 0,6-3 5 0,4-2-12 16,0-2-20-16,6-3 3 0,0 1 4 0,-1-6-2 15,1 3 46-15,0-2-56 0,-3-2 10 16,5-7-23-16,-4 4 0 0,-7 0 0 0,-1-3 5 16,6-9-10-16,-5 5 0 0,0-10 15 0,-5 5 11 15,-5 6-19-15,1-1 1 0,-3-1 5 16,-1 0-14-16,1 5-4 0,-2 3 5 0,-5 3-3 15,3 3 16-15,-1 4-18 0,-3 0 12 16,2 5-4-16,-4 6 2 0,0 0-21 16,0 0 29-16,0 0-16 0,0 0 1 0,-4 39 17 15,-1-22-20-15,1 1-6 0,2 0 24 0,0 1 2 16,-1 3 18-16,-1-2-25 0,4 1-3 16,0-2 10-16,2 0 46 0,0 0-30 0,1-1 12 15,-1-2-20-15,0-1-20 0,4-1-6 16,-3-2-10-16,4-2-25 0,-2-1-37 0,1-2-60 15,1 1-50-15,-7-8-66 0,16 10-84 0,-16-10-39 16,15 2-123-16,-15-2-319 0,14-2 68 16,-14 2 72-16,22-8 103 0,-10 2 2 0,1-2 74 15,1 1 75-15</inkml:trace>
  <inkml:trace contextRef="#ctx0" brushRef="#br0" timeOffset="-201787.51">14465 1544 962 0,'0'0'284'0,"0"0"-20"0,0 0-19 0,0 0 14 15,0 0-13-15,-7 28 5 0,0-15-1 16,-2 0-14-16,-1 3-16 0,-2 4 13 0,1 1-21 16,-1 0 14-16,3 1-27 0,-1 6-12 0,-2-1-36 15,1-2 10-15,2-2-25 0,2-2-3 16,0-1-28-16,1-2 10 0,1-2-5 0,1-1 6 15,0-3 9-15,3-1-23 0,1 0 16 16,0-11 8-16,7 17-43 0,0-11-18 16,4-2 2-16,2 0-16 0,2-4 13 0,4 0-16 15,4-3-9-15,-1 0-14 0,4-2-48 16,1-1-15-16,-1-1-72 0,0 0-39 0,-2-1-137 16,-5 0-201-16,3-1-337 0,-3-2 79 0,-1 2 11 15,-2-2 58-15,-1-1 82 0,5-1 77 16,-6-1 8-16,0-2 63 0</inkml:trace>
  <inkml:trace contextRef="#ctx0" brushRef="#br0" timeOffset="-201621.11">14648 1646 1113 0,'0'0'504'0,"-11"7"-25"16,11-7-59-16,-12 9 12 0,5-4-63 16,-3 0-47-16,0 0-32 0,-7-1-27 0,0 1-4 15,-3-3-57-15,-2 2-105 0,-1-1-58 0,-4-2-37 16,2-1-56-16,-2 0-86 0,0-1-91 15,-7 0-58-15,10-1-154 0,-5 1-286 0,2-2 58 16,4 2 70-16,3-1 107 0,4 1 20 16,2-2 13-16</inkml:trace>
  <inkml:trace contextRef="#ctx0" brushRef="#br0" timeOffset="-200217.59">16104 1241 1077 0,'0'0'517'0,"0"0"49"0,0 0-77 16,0 0-26-16,0 0-28 0,23-10-33 0,-23 10 8 16,14-3-42-16,-14 3-15 0,21-2-17 15,-8 0-44-15,1 2-24 0,-1 0-47 0,-13 0 6 16,31 3-12-16,-13-2-92 0,4 2-20 0,-1 0-55 15,0-1-38-15,7 1-76 0,0 0-72 16,1 0-75-16,2-3-96 0,-3 0-198 0,10-4-448 16,-1-5 41-16,10-4 113 0,-8 0 112 15,-8-2 26-15,6-9 67 0,-9 3 58 16,-4 2 67-16</inkml:trace>
  <inkml:trace contextRef="#ctx0" brushRef="#br0" timeOffset="-199899.38">16651 848 1387 0,'0'0'560'0,"13"23"-2"16,-3-17-76-16,3 2-16 0,0 1-36 0,3-2-23 15,3 2-64-15,-1-5-36 0,5 3-26 16,0-1-2-16,2 1-10 0,3-4-72 16,2 0-51-16,1-2-10 0,1-1-8 0,1-1 5 15,0-1-26-15,-2 2-4 0,-2-1-55 16,-3 0 1-16,-2 1 23 0,-5 0-8 0,1 2 2 15,-3 2-40-15,-4 6-1 0,-4 3 1 16,-1 0-8-16,-5 6-3 0,-5 0-5 0,-2 6 8 16,-7 4 3-16,-1 1-21 0,-7 12 25 0,-5 0-25 15,1 0 3-15,-1-1-29 16,1 1-32-16,3-4 4 0,2-7-59 0,5-3-2 16,-1-2-72-16,4-6-89 0,-2 0-167 0,3-1-195 0,5-5-257 15,5-5 68-15,-1-9 118 0,9 18 46 16,2-12 82-16,-1-2 61 0,3-2 24 0,-13-2 25 15</inkml:trace>
  <inkml:trace contextRef="#ctx0" brushRef="#br0" timeOffset="-196662.3">19213 483 1308 0,'7'-5'381'0,"-7"5"-30"0,0 0-24 16,0 0-32-16,0 0-16 0,0 0-36 0,0 0-33 16,0 0-13-16,0 0-31 0,0 0 18 15,0 0-38-15,0 0-20 0,0 0-3 0,0 0 12 16,0 0 6-16,0 0 2 0,0 0-12 0,0 0 30 16,0 0-25-16,0 0-8 0,-13 34 8 15,11-26-3-15,2-8-5 0,-5 22-18 0,2-5-11 16,-1 0 12-16,1 6-6 0,-1 2-24 15,2 4-14-15,-2 4 2 0,1 3 10 0,0 1-32 16,-1-1 14-16,3 0 0 0,0-2-12 0,-2-7-3 16,3 0 3-16,-2-4-31 15,1-3-11-15,-2-1-14 0,0-3-39 0,0-1-54 16,-3 0-64-16,4-3-110 0,-7-6-123 0,9-6-143 16,-8 8-415-16,8-8 121 0,0 0 63 15,0 0 68-15,0 0 83 0,0 0 75 0,-9-22 76 16</inkml:trace>
  <inkml:trace contextRef="#ctx0" brushRef="#br0" timeOffset="-195881.23">19484 1360 1364 0,'0'0'558'0,"0"0"-67"0,11-3-12 15,-11 3-29-15,0 0-66 16,0 0-48-16,0 0-37 0,0 0-10 0,0 0-4 15,0 0-14-15,0 0-48 0,0 0-26 0,-28-9 15 16,14 7-15-16,-3 1 5 0,-4-2-30 16,-1 2-34-16,-6-1-15 0,1-1 2 0,-4 1-2 15,0-1-38-15,0 0-11 0,-3 2-5 16,0-2 8-16,0 2-23 0,-1 1-67 0,0 0-20 16,1 0-26-16,0 1-64 0,1 1-26 0,2-1-86 15,-1-1-70-15,1 1-186 0,4-1-479 16,3 0 105-16,5 0 89 0,2 0 162 15,5-1-37-15,2 0 47 0,10 1 67 0,-13-4 56 16</inkml:trace>
  <inkml:trace contextRef="#ctx0" brushRef="#br0" timeOffset="-195395.62">19166 1684 1164 0,'0'0'394'16,"0"0"-33"-16,0 0-18 0,0 0-56 0,0 0-26 15,0 0-18-15,0 0-7 0,0 0-42 16,0 0-9-16,-30-18-14 0,16 16-20 0,-6 0-26 16,0 0 9-16,-1 2-9 0,-1 2-7 15,-2 0 2-15,0 4 11 0,-3 0-6 0,0 2-10 16,-1 3-10-16,-1 1-2 0,1 4-16 0,1 2 18 16,2 1-16-16,-6 10 13 15,8-2-17-15,3-5-29 0,2 2 1 0,5-1 14 16,2-2 19-16,1-2-31 0,4-2 30 0,5 1-20 15,0-5-10-15,3 2-10 0,4-2 17 16,2-2-12-16,4-1-8 0,1-2-12 0,4-2 4 16,-2-1-5-16,5-1-10 0,0-3-18 0,0-1-22 15,1 0 11-15,0-1-47 0,-1 0-22 16,2-2-30-16,-2 1-5 0,-1 0-36 0,-3 1-35 16,0-2-42-16,-1 2-48 0,-2-1-149 15,0 0 28-15,-13 2-465 0,21-3 84 16,-7-1 48-16,-1 2 93 0,2-1 56 0,1-1 77 15,2-1 10-15</inkml:trace>
  <inkml:trace contextRef="#ctx0" brushRef="#br0" timeOffset="-194287.28">20267 994 1151 0,'10'-8'395'0,"1"-1"-17"15,-4 1-47-15,0-3-50 16,1 3-12-16,-2-5-34 0,2-1 11 0,-4 1-46 16,2-3-1-16,-4 0 4 0,3 0-19 0,-3-1 21 15,1-2-41-15,-3 2-36 0,0-2 10 16,-1 0-20-16,-3 3-19 0,-1-2 11 0,1 2 44 15,-2 0-59-15,1 5-26 0,-2-3-3 16,-3 4 6-16,-2 0-3 0,2 5-5 0,-3 1-2 16,0 1 2-16,-3 3-1 0,-1 4 12 0,-3 1-11 15,1 3 41-15,-1 3-31 0,2-1 10 16,-1 1-12-16,2 4 2 0,3 2 29 16,-2 0-39-16,4 2 25 0,-1 1-22 0,3 0 22 15,1 3 6-15,3 0-8 0,1 0-7 16,5 0 19-16,2 1-14 0,-1 3-11 0,4 1-38 15,1 3 20-15,2 1 18 0,0 0-68 16,3 2 29-16,2 8 22 0,0 2-27 0,-1-8 4 16,1 8-6-16,-2-6-5 0,-2-6 10 0,4 13 3 15,-2-8-21-15,-4-4 19 0,0 2 4 16,-1-3-25-16,-2 4-5 0,0-1 25 16,-1-1-3-16,-3-2-37 0,-1 3 32 0,-5-3-22 0,1 1-11 15,-3-2-5-15,-2-3 21 0,1-1 0 16,-4-2-6-16,0-5-7 0,-4 1 13 15,0-5-3-15,-1 0-2 0,-3-5 9 0,-2-2-4 16,-1-1-49-16,-2-2-25 0,0-2-14 16,0-3-9-16,2 1-21 0,1-1-31 0,1-1-61 15,1-1-11-15,1 2-66 0,0-5-112 16,3 3-173-16,4-3-355 0,5-1 49 0,5-1 66 16,3 6 108-16,1-16 79 0,-1 16 54 0,15-19 54 15,-5 10 102-15</inkml:trace>
  <inkml:trace contextRef="#ctx0" brushRef="#br0" timeOffset="-193027.41">20724 1172 959 0,'0'0'328'0,"0"0"-36"0,0 0-16 16,0 0-27-16,0 0 17 0,0 0-44 16,-19 33 32-16,12-22 7 0,-1 1-15 15,0 5-6-15,-1 0-12 0,0-1 2 0,2 3-15 16,3 0-25-16,-3 1 43 0,3-3-54 15,1 2 0-15,0-2-12 0,3 1 9 16,0-3-7-16,3 0-28 0,0 0 0 0,1-1-34 0,3 0 1 16,0-2-1-16,4-2 1 0,2 0-39 15,-2-3-23-15,2-4 10 0,3 0-51 0,1-3-38 16,2-2-21-16,2-2-38 0,3-2-38 16,-4-1-47-16,4-3-61 0,-3 0-56 15,-2-4-152-15,6-1-43 0,-8 2-355 0,-2-3 114 16,-2 1 98-16,2 2 51 0,0-5 38 15,-2-1 41-15,0 2 55 0</inkml:trace>
  <inkml:trace contextRef="#ctx0" brushRef="#br0" timeOffset="-192795.21">20814 915 1484 0,'0'0'522'16,"0"0"-69"-16,0 0-74 0,0 0-13 16,0 0-59-16,41-5-22 0,-41 5-68 0,11-8-33 15,-11 8-30-15,9-10-52 0,-5 5-27 16,-4 5-24-16,7-10-36 0,-7 10-30 0,9-8-72 16,-9 8-77-16,9-7-202 0,-9 7-15 0,10-6-380 15,-10 6 57-15,12-7 59 0,-4 5 64 16,-8 2 90-16</inkml:trace>
  <inkml:trace contextRef="#ctx0" brushRef="#br0" timeOffset="-192057.91">21657 1222 962 0,'0'0'415'0,"0"0"-14"16,0 0-19-16,0 0-14 0,0 0 16 16,0 0 5-16,0 0-25 0,0 0 53 0,0 0-7 15,0 0 50-15,0 0-42 0,0 0-73 0,0 0-44 16,0 0-13-16,0 0-6 0,0 0-14 15,0 0-27-15,0 0-41 0,55-2-37 0,-37-1-42 16,3 0-47-16,3 1-56 0,3-1-74 0,3-1-37 16,1 0-37-16,0 0-70 15,0 1-10-15,0 0-58 0,-1 1-24 0,-6 0-46 16,-4-1-159-16,-2 8-12 0,-4-5-338 0,0 0 63 16,-14 0 60-16,24 0 92 0,-14 3 51 15,-10-3 28-15,13 5 97 0,-13-5-2 0</inkml:trace>
  <inkml:trace contextRef="#ctx0" brushRef="#br0" timeOffset="-191729.48">21631 1485 1858 0,'0'0'612'0,"0"0"-11"16,11 13-56-16,-11-13-2 0,0 0-62 0,10 5-23 15,-10-5-63-15,0 0-22 16,17 2-19-16,-17-2-47 0,16-2-26 0,-16 2-22 16,21-1-34-16,-7-1 23 0,0-1-71 0,3 1 7 15,3-4 1-15,-3 4-80 0,6-1-105 16,-2-1 0-16,0 0 0 0,0 0 0 0,0 3 0 16,0-1 0-16,0 0 0 0,-3 1 0 0,-3-1 0 15,1 1-100-15,-2 0-174 0,-1-1-138 16,-13 2-72-16,18-1-115 0,-8-1-417 0,-10 2 53 15,14-4 78-15,-14 4 130 0,17-1 76 0,-17 1 52 16,17-2 77-16,-10-1 30 16</inkml:trace>
  <inkml:trace contextRef="#ctx0" brushRef="#br0" timeOffset="-189689.53">21249 1302 573 0,'9'-5'212'15,"-9"5"-20"-15,6-6 13 0,-6 6-8 0,0 0-13 16,6-10 6-16,-6 10-19 0,0 0 3 0,2-10 1 15,-2 10 1-15,0 0-20 0,0 0 0 16,0 0 8-16,-6-15-26 0,6 15-4 0,-9-5-1 16,9 5-36-16,-13-3 0 0,13 3 29 15,-16 0-42-15,16 0 13 0,-18 4-15 0,7 0 5 16,1 0-7-16,0 0 30 0,-3 4-44 0,3 0-7 16,2 0-15-16,-4 2 12 0,5-1-7 15,0 3 17-15,1-4-15 0,2 3 1 0,0-2-1 16,4-9 2-16,-3 16-1 0,3-16-11 0,3 14 20 15,-3-14-10-15,8 9 8 16,-8-9-28-16,0 0-13 0,18 0 25 0,-18 0 3 16,15-9 31-16,-8 2-44 0,0-1 21 15,2-3-44-15,0-2 19 0,-1-1-14 0,-1 0 16 16,0 0 4-16,0-1-11 0,0 0 11 0,-3 0-45 16,0 0 15-16,1 0 0 0,-1 0-15 15,-1 3 41-15,-1-1-29 0,1 1 9 0,-1 2-11 16,-1-2-11-16,-1 12-7 0,2-13 8 0,-2 13 33 15,0 0-41-15,0 0 11 0,-3-11-4 16,3 11-14-16,0 0 7 0,0 0 10 0,0 0-30 16,0 0-31-16,-10 36-18 0,10-25-23 15,0-11-29-15,4 21-55 0,0-10-44 0,-1-1-164 16,3-1-13-16,-2 0-314 0,-4-9 45 16,13 9 62-16,-13-9 100 0,14 5 5 15,-14-5 82-15</inkml:trace>
  <inkml:trace contextRef="#ctx0" brushRef="#br0" timeOffset="-189355.5">21518 966 685 0,'-18'26'280'15,"12"-20"-17"-15,0 2-27 0,-3 1 12 16,0-1-20-16,2 4 7 0,-2-2-17 0,1 2 12 16,1-1-40-16,0 2 4 0,1 1 24 15,-2 0-44-15,1 0-8 0,1 2 24 0,0 0-39 16,0-1 7-16,4 2-14 0,-4 2-4 0,3-2-37 16,-1-1 15-16,3-2-31 15,-2 3-29-15,3-3 27 0,-2-2-13 0,1-1-8 0,1-11 5 16,4 19-16-16,-1-10-24 0,-3-9-63 15,9 10-19-15,-9-10-63 0,16 3-42 0,-16-3-114 16,26-6-124-16,-8 0-365 0,2-2 93 16,3-1 26-16,-2-3 45 0,0 1 114 15,0-1 4-15,-2-1 67 0</inkml:trace>
  <inkml:trace contextRef="#ctx0" brushRef="#br0" timeOffset="-189173.43">21649 1131 952 0,'-16'4'373'0,"7"-2"-27"0,-1 2-26 0,-4 0-18 0,-2-2-15 16,-2 2-36-16,0-2-34 0,-2 0-10 15,0 2-22-15,-1-1-21 0,0-3-31 16,0 1-46-16,1 0-80 0,-3 1-89 0,3-4-168 16,3 1-50-16,0 0-388 0,3 1 48 15,2-3 82-15,2-1 43 0,2 0 47 0</inkml:trace>
  <inkml:trace contextRef="#ctx0" brushRef="#br0" timeOffset="-187805.84">22719 1089 662 0,'0'0'272'0,"0"0"-9"16,0 0 11-16,0 0-13 0,0 0 0 0,0 0-22 16,0 0-4-16,0 0-40 0,0 0-19 15,0 0-2-15,0 0-7 0,0 0 7 0,0 0-10 16,0 0-3-16,0 0 5 0,13 32-2 0,-11-23 10 16,1 2-20-16,-1 0-3 15,0 3-5-15,3 1-11 0,-2 0 3 0,1 1 31 16,2 2-43-16,0-1 4 0,1 3-7 0,1 2 3 15,-1 1-6-15,0-1 3 0,1 0-31 16,0-2-6-16,-1 0 30 0,0-3-57 0,-1-2 18 16,1 1-6-16,-2-3-14 0,-2-1-26 0,1-3 2 15,-1 0 31-15,-3-9-18 0,6 15 28 16,-6-15 36-16,6 8-13 0,-6-8 11 0,0 0-39 16,0 0 21-16,0 0 4 0,25-14-45 15,-15 5 18-15,0-2 20 0,0-2-26 0,4-2-2 16,2-1-18-16,0 0-13 0,4-4 31 15,4 1-34-15,0 1-14 0,3-3-39 16,8-4-13-16,1 0-13 0,-5 4-41 0,-6 4-43 16,2-1-21-16,-2 0-20 0,-2 2-10 0,0 0-52 15,-3 4-28-15,-5 1-53 0,-2-1-134 16,-2 5 6-16,-4-1-441 0,3 0 95 0,-3 3 84 16,0-2 52-16,0 1 84 0,-7 6 49 0,16-10 89 15</inkml:trace>
  <inkml:trace contextRef="#ctx0" brushRef="#br0" timeOffset="-178628.99">915 8729 1220 0,'0'0'443'0,"0"0"-18"0,0 0-38 16,0 0-11-16,-9 5-61 0,9-5-31 0,0 0-13 15,0 0-25-15,0 0-13 0,0 0-59 16,0 0-2-16,0 0-27 0,0 0 9 15,0 0-6-15,0 0-30 0,0 0-10 0,0 0 7 16,0 0-33-16,0 0-5 0,0 0-47 16,18-26 24-16,-18 26-10 0,6-8 7 0,-6 8-5 15,0 0 10-15,7-8-23 0,-7 8 8 0,0 0 0 16,7-8 36-16,-7 8-21 0,0 0 24 16,0 0 7-16,0 0 5 0,5-7-20 0,-5 7 7 15,0 0 0-15,0 0-4 0,0 0 6 0,0 0-4 16,0 0 26-16,0 0-6 0,0 0 18 15,0 0-10-15,0 0 28 0,0 0 41 0,0 0 21 16,13 23-29-16,-14-12-10 0,1-11 8 16,0 27-125-16,-2-12-39 0,1 4 0 15,-2 2 0-15,3-1 0 0,-2 5 0 0,0 0 0 16,-1 1 0-16,1 2 0 0,1-2 0 16,0 0 0-16,1-1 0 0,1-4 0 0,-1-1 0 15,0 1 0-15,0-5 0 0,1 1-44 0,1-5-417 16,1-2-207-16,1-1-412 0,3-2 61 15,3-1 126-15,0-2 61 0,4-2 72 0,3-2 97 16,4 0 123-16,-1 0-13 0,5 0 105 0</inkml:trace>
  <inkml:trace contextRef="#ctx0" brushRef="#br0" timeOffset="-178374.95">1488 9222 1633 0,'7'3'734'0,"-7"-3"6"16,13 8-64-16,-13-8-52 15,7 4-81-15,-7-4-52 0,0 0-102 0,0 0 54 16,0 0-43-16,0 0-47 0,-13 16-46 0,0-12-2 16,-4-1-62-16,-2 1-18 0,-5-1-140 15,-2-1-85-15,-4 1 0 0,-4-1 0 0,2 0 0 16,-2 0 0-16,-5 1 0 0,1-1 0 16,4-1 0-16,1 2 0 0,-1-2 0 0,-3 1 0 15,5 0 0-15,-1-1 0 0,2 0-52 16,2 0-360-16,2-1-148 0,4 0-431 15,1 0 6-15,6 2 60 0,5-1 104 0,11-1 104 16,-13 5 11-16,13-5 55 0,0 0 78 0,-6 7 92 16</inkml:trace>
  <inkml:trace contextRef="#ctx0" brushRef="#br0" timeOffset="-177911.2">1127 9618 1627 0,'10'2'505'0,"-10"-2"-45"16,0 0-70-16,0 0-22 0,0 0-25 0,0 0-66 16,0 0-11-16,0 0 0 0,-32 14-13 15,15-9-53-15,1 0 5 0,-4-1-8 0,-3 2-59 16,3 1 11-16,-2 2-11 0,-1 2-3 16,1-2 22-16,0 4-45 0,1-1-7 15,1 2-13-15,2 0-20 0,2 1-8 0,2 1 18 16,4 0 5-16,-2 2-26 0,5-3 26 15,1 1-10-15,4-4 26 0,4 2-19 0,2-3 8 16,3 2-12-16,7 1-19 0,3-3-15 0,4-1 16 16,1-1-34-16,3-3 10 0,-1-1-2 15,4-1-31-15,-1-2-18 0,-2-1-41 16,-1-1-22-16,-2-1-75 0,3-1-52 0,2-2-60 16,-4-1-103-16,2 0-162 0,-1-3-352 0,-2 2-1 15,1-1 34-15,0 0 89 0,-1 0 90 16,4 0 41-16,-1-1 74 0,3 0 49 15</inkml:trace>
  <inkml:trace contextRef="#ctx0" brushRef="#br0" timeOffset="-176927.24">2371 8885 1008 0,'12'-2'397'0,"-12"2"-26"0,0 0-20 16,11-6-44-16,-11 6-15 0,0 0-29 15,10-9 6-15,-10 9-39 0,3-8-2 0,-3 8 5 16,0-15-43-16,0 15-24 0,-3-14-2 0,3 14-31 16,-6-20 10-16,2 12-20 0,0-1 13 15,-3-1-52-15,0 1 21 0,-3-1-26 0,2 3 3 16,-3-2 23-16,-1 3-20 0,-1-2-6 15,-1 2 3-15,-2 1-5 0,2 3 12 16,-4-2-9-16,1 3-3 0,-4-2-2 0,6 3 6 16,-2 1-17-16,-3 1 10 0,5-1 8 15,-2 1 7-15,0 0-2 0,0 3-2 0,3 1 2 16,-1 0-18-16,0 3-8 0,1-1 9 0,2 3 4 16,-3 3 18-16,3-2 3 0,0 5-26 15,0 0 18-15,2 4-21 0,1 1 9 0,5 2-22 16,-1 0 24-16,3 1-28 0,2 2 25 15,4 2-18-15,2 4 34 0,4-1-62 0,8 12 13 16,1-2-15-16,3 0 2 0,2-2-10 0,1 0 23 16,-3 1-23-16,0-1 20 0,-1 0-35 15,1 1 25-15,-6-1-15 0,-4-4-13 16,-2-3 0-16,-5 0 0 0,0 1 0 0,-5 1 0 16,-2 1 0-16,-2-2 0 0,-2-1 0 0,-3 1 0 15,-2-3 0-15,0 0 0 0,-4-2 0 16,1-2 0-16,-3-2 0 0,-3-2 0 15,2-3 0-15,-4-2 0 0,4-5 0 0,-3-2 0 16,0-3 0-16,1-2-29 0,0-2-30 0,0 0-25 16,3-4-44-16,-1 0-41 0,-2-1-38 15,0-1-57-15,4-2-43 0,1-2-80 0,0-2-145 16,3 0-336-16,5-1-5 0,4 0 34 16,2 0 94-16,1 9 72 0,6-23 81 15,4 9 65-15,1-1 82 0,3-2-8 0</inkml:trace>
  <inkml:trace contextRef="#ctx0" brushRef="#br0" timeOffset="-175091.95">2896 9288 1031 0,'0'0'397'0,"0"0"-29"0,0 0-2 16,7-7-17-16,-7 7-1 0,0 0-36 16,0 0-33-16,0 0-10 0,0 0-21 0,0 0-15 15,0 0-8-15,0 0-15 0,0 0-23 16,0 0 20-16,-20 23-30 0,13-14-8 0,0 0-8 15,0 6-7-15,-2-1-8 0,-2 3 17 0,0 2-19 16,2 0-6-16,-1-1-2 16,2 2-26-16,1 0-44 0,0 0 11 0,1-3 10 15,2 0-10-15,1 0-13 0,2-1-13 16,1-2 8-16,1 0-26 0,2 0 26 0,3-1 15 16,2-1-53-16,3-1 12 0,3-2 0 0,-1-2-25 15,3-2-5-15,2 1 4 0,3-5-4 16,-2 0-26-16,2-1-11 0,-2-2-27 0,3-1-44 15,-1-2-38-15,2-3-85 0,-3 0-64 16,-2-4-115-16,-7 9-161 0,3-7-302 0,-4-4 4 16,1 3 160-16,-1-6 28 0,2 1 43 0,-1-1 77 15,-1-1 56-15,-3-1 100 0</inkml:trace>
  <inkml:trace contextRef="#ctx0" brushRef="#br0" timeOffset="-174859.08">2907 9104 1630 0,'0'0'699'15,"0"0"-62"-15,24-11-25 0,-24 11-64 16,15-5-47-16,-6 2-60 0,1 0-32 0,-10 3-48 16,20-10-20-16,-12 7-80 0,0-2-39 0,0 1-37 15,0-2-47-15,-8 6-46 0,12-10-46 16,-12 10 16-16,9-7-144 0,-9 7-54 15,8-6-46-15,-8 6-53 0,0 0-83 0,4-11-222 16,-4 11-243-16,0 0-108 0,0 0 85 16,0 0 82-16,0 0 58 0,15 2 116 0,-15-2 33 15,0 0 89-15</inkml:trace>
  <inkml:trace contextRef="#ctx0" brushRef="#br0" timeOffset="-174408.38">3477 9076 1487 0,'0'0'458'0,"0"0"-51"0,0 0-39 15,0 0-58-15,0 0 8 0,0 0-55 0,-23 35-14 16,12-22-14-16,-3 1 11 0,-1 4 5 16,-3 1-47-16,0 1-4 0,-2 2 5 15,2 0-11-15,1 0-17 0,-2 2 5 0,2 1-8 16,0-1-33-16,4 2-37 0,0-1 22 15,1 3-26-15,1-2 20 0,2-4-51 0,4 0 3 16,-1-1-6-16,2-3-25 0,2 0 16 0,1-1 14 16,1-4-30-16,1 0-38 0,2-2-21 15,1-2-31-15,4-1-63 0,-1-1-11 0,4-3-49 16,0-1-63-16,-11-3-67 0,24 1-103 16,-11-1-61-16,-13 0-450 0,28-4 84 0,-12 2 64 15,-2 0 95-15,3-2 43 0,0 0 70 0,0 0 76 16</inkml:trace>
  <inkml:trace contextRef="#ctx0" brushRef="#br0" timeOffset="-173742.13">3673 9199 506 0,'0'0'195'0,"0"0"20"0,0 0-23 16,0 0 10-16,0 0 13 0,0 0 0 15,0 0 15-15,0 0-17 0,0 0 17 16,0 0-20-16,0 0-5 0,0 0-11 0,0 0 14 16,0 0-19-16,0 0-4 0,0 0-11 15,0 0-16-15,0 0-12 0,0 0-15 0,0 0-31 16,-13 23 15-16,13-23-21 0,-7 12 17 0,2-3-30 16,1-1 45-16,-2 2-47 15,-1 3 3-15,1 0-3 0,-2-1 24 0,2 0-21 0,0 1-5 16,1 0 28-16,-1 0-36 0,-1 1-8 15,3-3 3-15,0 1 13 0,-1 1-18 16,4-3-13-16,-2 2 15 0,0 0-25 0,2-2 23 16,1-10-23-16,0 19-8 0,0-19 0 15,3 20 3-15,-1-13 5 0,-2-7-18 0,6 13 17 16,-6-13-22-16,4 11-5 0,-4-11 7 0,9 10-15 16,-9-10 16-16,7 7-29 0,-7-7 3 15,8 6-1-15,-8-6-14 0,9 5-26 0,-9-5-29 16,17 1-40-16,-17-1-64 0,17 0-113 15,-17 0-179-15,21-6-397 0,-7 2 59 0,-1 0 69 16,1-1 105-16,4-1 61 0,1-1 75 0,-4 2 41 16</inkml:trace>
  <inkml:trace contextRef="#ctx0" brushRef="#br0" timeOffset="-173542.21">3819 9375 1487 0,'0'0'450'16,"0"0"-27"-16,-12-1-70 0,12 1-36 0,-14-2-22 16,14 2-32-16,-22-2-35 0,10 0-51 15,-2-1-34-15,-1 1-51 0,0 0-54 16,-1 1-38-16,-2-2-69 0,3 2-64 0,-3-4-156 0,4 4-67 16,1-1-381-16,0-2 77 15,5 2 66-15,8 2 105 0,-9-7 44 0,9 7 20 16</inkml:trace>
  <inkml:trace contextRef="#ctx0" brushRef="#br0" timeOffset="-173223.22">3723 9069 1159 0,'0'0'445'15,"0"0"-56"-15,0 0 8 0,18 15-26 16,-11-7-7-16,-1 3-3 0,1 1 7 0,0 4 1 16,5 2-59-16,1 2 12 0,4 5-4 15,2 0-44-15,9 9-19 0,0-2 17 0,2 1-57 16,-3-2 15-16,1 4-56 0,-3 1-20 0,-6-7-6 16,-1-3 14-16,-5-1-40 0,2 1-4 15,-6-3-33-15,0-2-37 0,-4-2-25 0,-1-1-56 16,-2-3-3-16,-2 0-66 0,-2-3-31 15,-2-1-59-15,0-2-21 0,-3-3-61 0,7-6-69 16,-16 7-128-16,5-4-43 0,11-3-377 0,-17-3 62 16,17 3 163-16,-15-8 8 15,15 8 49-15,-8-7 108 0,8 7-9 0,-1-9 88 16</inkml:trace>
  <inkml:trace contextRef="#ctx0" brushRef="#br0" timeOffset="-172624.72">4551 9449 773 0,'13'-5'327'0,"-13"5"-53"16,8-6-28-16,-8 6-6 0,6-7-9 0,-6 7 12 15,0 0-43-15,-13-14 2 0,13 14-3 0,-17-9 9 16,3 8 9-16,0 0-17 0,-2 2 7 16,-4 2-10-16,-4 2-17 0,-1 4-4 0,0 1-7 15,-2 5 8-15,1 0-16 0,4 3-7 16,0 3-11-16,4 0-28 0,7-2 5 15,4 1-4-15,2-2-19 0,2-1 0 0,3-5-2 16,3-2 10-16,3-1-26 0,3-4-17 16,-9-5 9-16,24 1-7 0,-24-1 0 0,29-13-7 15,-9 1-1-15,3-6-10 0,-1-4-2 0,8-9 7 16,-2-2-13-16,-2-4-10 0,-1-1-5 16,-3-4 23-16,-1 1-17 0,0 0 14 0,-6-1-30 15,1 9-3-15,-6 7 3 0,-3 3 0 0,0 3-3 16,0 4 23-16,-3 1-30 0,0 2 40 15,-1 4-50-15,-3 9 42 0,0 0 45 0,0 0-52 16,0 0 26-16,0 0 17 0,0 0 9 16,-22 27 2-16,18-10 15 0,-2 3-2 0,0 1-16 15,0 3-18-15,1 0-12 0,2 1 0 16,0 0-11-16,0-1 8 0,3 1-54 0,0-4-9 16,0-2-37-16,3-1-38 0,2 1-52 15,0-3-66-15,2-2-69 0,2 0-48 0,1-3-80 16,2-2-23-16,15 0-179 0,-13-2-280 15,3-3 60-15,-3-4 99 0,5 0 73 0,-4-2 134 16,5 0 14-16,0-2 12 0,-3 1 39 0</inkml:trace>
  <inkml:trace contextRef="#ctx0" brushRef="#br0" timeOffset="-172273.31">5081 9120 880 0,'0'0'348'16,"0"0"8"-16,0 0 2 0,0 0 1 15,0 0 7-15,0 0-13 0,0 0-18 0,-21 23-5 16,14-10-2-16,-2 0-11 0,-2 3-20 0,1 3-15 16,0 1-13-16,0 0 0 0,0 1-14 15,2-1 0-15,-1 2-10 0,0-3-43 16,3 5 13-16,-1-2-33 0,2 1-31 15,1 1 15-15,-1-3-33 0,3-1-13 0,1 1-22 16,1-3-11-16,0 0 23 0,3-1-8 0,2-1-38 16,2-1-72-16,0-2 19 15,3-2-37-15,3-2-40 0,1-1-45 0,4-4-40 0,-2 0-12 16,5-3-29-16,-4-1-52 0,3-2-40 0,0-3-48 16,1 0-134-16,-4 1-77 0,4-5-330 15,-1 0 39-15,0 0 115 0,-1-3 40 0,0 0 116 16,-2-1 2-16,-3 0 60 0,-3 1 35 15</inkml:trace>
  <inkml:trace contextRef="#ctx0" brushRef="#br0" timeOffset="-172123.88">5302 9368 1064 0,'0'0'379'0,"-19"0"-20"16,5 1-6-16,-2 2-38 0,-3 1-36 0,-2-1-16 16,0 2-20-16,-4-1-45 0,-2 0 1 15,1-2-38-15,-1 2-2 0,1-1-33 0,3 0-24 16,-1 0-64-16,2-2-45 15,-2-1-68-15,1-2-86 0,1-1-154 0,3-2-74 0,4 1-289 16,1 0 20-16,4 1 36 0,3-3 102 0,7 6 52 16</inkml:trace>
  <inkml:trace contextRef="#ctx0" brushRef="#br0" timeOffset="-170355.85">5936 8983 1054 0,'0'0'443'16,"9"-6"-34"-16,-9 6 16 0,0 0-43 15,0 0-29-15,0 0-10 0,0 0 0 16,0 0-20-16,0 0-6 0,0 0-12 0,0 0 7 16,8-5 10-16,-8 5-4 0,0 0-32 15,0 0-27-15,0 0-21 0,0 0-18 0,0 0-20 16,5 29 22-16,-5-17-40 0,-2 1-3 15,1 6 26-15,1 1-23 0,-3 5-18 0,1 0 17 16,1 3-157-16,-2 1-24 0,0 3 0 0,2-3 0 16,-2 5 0-16,1 0 0 0,0 3 0 15,0-3 0-15,2 2 0 0,2 0 0 0,-2-2 0 16,0 1 0-16,0-4 0 0,1 3 0 16,0-5 0-16,1-2 0 0,-1 0 0 15,1 1 0-15,-2-3 0 0,1-5 0 0,1-1 0 16,-2-2 0-16,1-2-72 0,-1-2-287 0,0-13-71 15,2 15-58-15,-2-15-122 0,0 0-40 16,0 0-371-16,13 1 151 0,-13-1 104 0,20-15 78 16,-4 4 25-16,-3-2 74 0,5-2 62 0,-2-1 84 15</inkml:trace>
  <inkml:trace contextRef="#ctx0" brushRef="#br0" timeOffset="-170122.26">6371 9453 1213 0,'0'0'473'0,"0"0"-22"0,0 0-3 0,0 0-44 0,0 0-2 16,0 0-28-16,-36-6-31 0,13 4-46 15,-5 1-18-15,-5-1 7 0,1 0-76 16,-8-1-2-16,-1-1-4 0,2 0-27 0,-2 1-13 16,-2 1-6-16,2 0-58 0,0-1-28 15,0-1-39-15,3 2-51 0,6 0-23 0,1 1-102 16,1-3-85-16,2-2-127 0,4 1-119 0,4 0-442 15,3-1 79-15,4 1 71 0,3 1 85 16,5-1 41-16,5 5 80 0,-5-7 61 0</inkml:trace>
  <inkml:trace contextRef="#ctx0" brushRef="#br0" timeOffset="-155040.4">7010 9195 1200 0,'7'-13'376'0,"-7"13"-22"16,0 0-9-16,0 0-20 0,0 0-7 0,0 0-27 15,0 0-19-15,6-7 2 0,-6 7-31 0,0 0-5 16,0 0-13-16,0 0-30 0,0 0-19 16,0 0-17-16,0 0 2 0,0 0-7 15,0 0-31-15,0 0 40 0,-16 31-45 0,10-22-19 16,-2 2-2-16,1 2 4 0,-1 1-32 16,-2-2 13-16,2 2-10 0,0 0-16 0,0 0 34 15,1-1-19-15,1 0-32 16,2 1 22-16,0-3 3 0,1 1 0 0,3 1-5 0,0 1-10 15,0-1-21-15,1-1 8 0,4 4 10 0,-1-3-26 16,0 1 26-16,3 0 3 0,1-1-21 16,3-1-10-16,-1-2 8 0,2-2 9 0,1-1-52 15,2-2-37-15,0-2-36 0,0-2-89 0,2-5-74 16,0-1-259-16,0-2-453 0,3-5 41 16,4-5 81-16,0-1 99 0,11-8 65 15,-4-3 60-15,-1-2 56 0,-6-1 69 0</inkml:trace>
  <inkml:trace contextRef="#ctx0" brushRef="#br0" timeOffset="-154807.75">7109 8924 1469 0,'-15'-2'540'0,"15"2"-8"0,0 0-38 0,0 0-66 16,-10-3-29-16,10 3-30 0,0 0-57 0,1-12-5 15,-1 12-61-15,2-15 2 0,-2 15-53 16,6-16-26-16,-1 7-26 0,2-1-51 0,0 1-43 16,-1 0-72-16,0 1-40 0,3-1-69 15,-2 2-83-15,1 0-238 0,10-1 18 0,-11 5-466 16,2 0 84-16,2-1 119 0,-1 1 40 0,1-2 89 16,2 2 78-16,2-2 2 0</inkml:trace>
  <inkml:trace contextRef="#ctx0" brushRef="#br0" timeOffset="-154421.87">7874 8624 1144 0,'0'0'373'0,"0"0"-42"0,0 0 9 0,0 0-69 16,1 19-10-16,-1-19-23 0,-12 21-17 0,2-8-27 15,-2 5-10-15,-3 0 19 0,2 1-37 16,-5 5-23-16,-2-3 34 0,0 5-52 0,-7 8-20 16,2-1-20-16,0 4 25 0,2-2-13 0,0 0 24 15,2 2-42-15,3 0-7 16,-2 2 12-16,5-7-15 0,3-3-23 0,1 1 8 15,1-3-8-15,3-2 5 0,1-1-10 0,2-2 18 16,1 2-44-16,2-5 34 0,1-1 12 16,0 0-40-16,1-2-16 0,2-1 0 0,1-1-5 15,2 0-10-15,1-2-44 0,4-2-30 16,-1-1-49-16,2-1-26 0,0-4-64 0,1 0-104 16,1 0-101-16,-1-3-386 0,-13-1 49 0,34-4 127 15,-16 2 32-15,2-3 43 0,1-3 79 16</inkml:trace>
  <inkml:trace contextRef="#ctx0" brushRef="#br0" timeOffset="-154039.37">8073 8900 1254 0,'0'0'391'0,"0"0"-40"16,0 0-16-16,0 0-12 0,-11 42-1 0,4-31-12 16,-1 3-23-16,-4 2-21 15,2 2 21-15,-1 1-19 0,0 1-42 0,1 1-1 0,-1 1 0 16,1 1 6-16,1-3-32 0,-1 3-22 16,2-2-24-16,1 1-12 0,-2 0 41 15,5-3-46-15,0-2-19 0,-1 1 9 0,4-1-14 16,1-3-9-16,0 0-3 0,3-2-6 15,0 0 4-15,3-2-11 0,3-3-23 0,3 0 10 16,3-1-15-16,-1-1 12 0,4-2-73 16,-3 0 30-16,4 0-46 0,-3-3 49 0,2 1-49 15,-2-2-72-15,1 1-71 0,-1-2-54 16,-1-1-74-16,-2-1-205 0,1-3-451 0,-1 2 34 16,2-5 74-16,-2 0 161 0,1-1 13 15,0-3 62-15,-1-2 58 0,1 0 52 0,-4-2 73 16</inkml:trace>
  <inkml:trace contextRef="#ctx0" brushRef="#br0" timeOffset="-153845.3">8266 9089 1505 0,'0'0'432'0,"0"0"-40"0,-15 17-18 16,15-17-39-16,-10 11-31 0,1-6-40 0,-1 2-36 16,-2-2-16-16,-3 0-22 0,-1-1-32 15,-2 0 14-15,1-3-36 0,0 1-31 16,-4-1-23-16,2-2 10 0,-2 0-46 0,-1 0-33 15,2 0-21-15,-1-3-48 0,0 1-98 16,2 0-41-16,-2-2-148 0,1 8-61 0,4-7-356 16,1 0 51-16,5-1 69 0,0 2 61 0,2-1 111 15,8 4 35-15</inkml:trace>
  <inkml:trace contextRef="#ctx0" brushRef="#br0" timeOffset="-153387.27">8288 8663 1126 0,'0'0'371'0,"16"0"-51"16,-16 0-28-16,14 0-3 0,-14 0-25 0,17 2-19 15,-9 2-25-15,4 1 1 0,3 2 1 0,2 5 6 16,3 2-36-16,2 6 28 0,11 9-33 15,-3 2-10-15,-4 4 2 0,0 6-8 0,2 4 34 16,-5 3-39-16,-1 4-35 0,-3 0 10 0,1 1-23 16,-2 1 27-16,-4-1-27 0,-1-1-13 15,-3-4-23-15,-3 1-3 0,-1-8-22 0,-2-8 12 16,-3 2 10-16,2-5 6 0,-6-4-90 16,-1 0-8-16,1-2-28 0,-3-1-18 0,-2-2-64 15,-3-2-38-15,-2-3-49 0,1-4-64 0,-1-3-87 16,-2 6-43-16,1-8-490 15,3-3 65-15,4-3 89 0,7-1 82 0,-13 3 54 16,13-3 95-16,0 0 38 0</inkml:trace>
  <inkml:trace contextRef="#ctx0" brushRef="#br0" timeOffset="-152268.39">9283 8919 1320 0,'6'-9'435'16,"-6"9"-38"-16,0 0-28 0,0 0-3 0,0 0-77 15,4-9 18-15,-4 9-18 0,0 0-35 16,0 0-16-16,0 0-13 0,0 0-10 0,0 0 13 16,0 0-13-16,0 0 21 0,0 0-14 0,0 0-9 15,0 0-32-15,3 43 9 0,-3-23 9 16,0 1 9-16,-1 7-9 0,2 2-32 15,0 4 33-15,1 2-37 0,-1 0-7 0,1-1-25 16,-1 0 28-16,1 2-54 0,0-4 25 16,-2 2-48-16,0-5 15 0,0-1-91 0,-1-2-6 15,0 0 0-15,1-4 0 0,-2 0 0 16,-1-3 0-16,2-1 0 0,-1-2 0 0,0-2-157 16,0-2-65-16,1-4-52 0,1-9-44 15,-5 11-71-15,5-11-176 0,0 0-480 16,0 0 90-16,0 0 113 0,0 0 128 0,13-33 61 0,-4 21 24 15,2-5 66-15,-1 0 23 0</inkml:trace>
  <inkml:trace contextRef="#ctx0" brushRef="#br0" timeOffset="-151536.36">9271 8858 688 0,'-6'-7'289'0,"6"7"18"0,0 0-25 16,0 0-11-16,0 0 1 0,-7-4-27 0,7 4-4 16,0 0 5-16,0 0-6 0,0 0-4 0,0 0 10 15,0 0 2-15,0 0-20 0,0 0 28 16,0-14-52-16,0 14 1 0,0 0-20 0,13-19-9 16,-6 13-15-16,4-5-17 0,0 3 9 15,2-2-17-15,1 1 0 0,2 0-37 0,6-1 12 16,-1 2-7-16,3 2-27 0,1-2-8 15,1 1-15-15,1 3 2 0,2 1 8 16,0 1-12-16,-5 2 9 0,1 1-20 0,-2 3 5 16,-3 2 3-16,0 3 2 0,-5 3-25 0,-3 4-9 15,-2-1 17-15,-6 3-6 0,-1 1-3 16,-6 0 14-16,-1 3-39 0,-6-2 28 0,-2 3-13 16,-2-1-7-16,-6 1 13 0,1-1-27 0,-3-3 4 15,-3-1-11-15,0-1 18 0,-1-1 13 16,-1-2-15-16,6-2 15 0,0-3-8 0,0 1-20 15,1-1 15-15,2-3-3 0,1 1 21 16,2 0-23-16,3-2-13 0,1 0 19 0,0-1 9 16,1-1 49-16,2 3-18 0,8-6 33 0,-14 6 14 15,8-3 9-15,6-3 5 16,0 0-27-16,-7 9-6 0,7-9 26 0,0 0-3 16,0 0-18-16,17 19 14 0,-7-15-42 0,6 6 44 15,-1-4-95-15,6 3 0 0,3 1 0 16,9 2 0-16,-1 2 0 0,12 3 0 15,1 2 0-15,-3 1 0 0,-3 1 0 0,1 2 0 16,-9-3 0-16,-5-1 0 0,-3 1 0 0,1 1 0 16,-3 0 0-16,-2 2 0 0,-1-2 0 0,-5-2 0 15,0-2 0-15,-6-3-59 16,-2-2-220-16,0-1-21 0,-2 1-35 0,-1-1-80 16,-2-11-92-16,-4 18-5 0,4-18-450 0,-1 14 69 15,1-14 71-15,0 0 92 0,3 11 75 16,-3-11 64-16,11 3 38 0,-11-3 67 0</inkml:trace>
  <inkml:trace contextRef="#ctx0" brushRef="#br0" timeOffset="-149735.6">10796 8827 688 0,'0'0'282'0,"0"0"-1"16,0 0 26-16,0 0-25 0,0 0 7 15,0 0-25-15,0 0-21 0,0 0 5 0,0 0-10 16,0 0-15-16,0 0-23 0,-9 29-8 15,9-29-21-15,0 12 8 0,0-12-7 16,0 17-19-16,3-4 9 0,-6 2 12 0,3 3-26 16,0 2 21-16,-1 6-41 0,-2 1-8 15,2 3 31-15,-1 0-28 0,1 3 13 16,-2 1-11-16,1-5-20 0,2 1 5 0,0 2-12 0,0-4 14 16,3 1-35-16,-3 2-3 0,0-4-10 15,0 1-7-15,2 1-9 0,-1-1-40 16,-1-2-34-16,2 0-73 0,-2-5-42 0,0 2-64 15,0-4-100-15,-2 0-148 0,2-5 13 0,0-2-481 16,2-1 86-16,-2-11 98 0,8 11 48 16,-8-11 95-16,16 2 67 0,-16-2 41 0</inkml:trace>
  <inkml:trace contextRef="#ctx0" brushRef="#br0" timeOffset="-149500.72">11084 9356 1674 0,'0'0'481'16,"0"0"-13"-16,14-5-61 0,-14 5-72 0,0 0-15 16,0 0-2-16,0 0-19 0,0 0-32 0,0 0-29 15,-52 0-8-15,30 0-33 16,-3 0-2-16,0 0-21 0,-3 3-16 0,-2-1-9 16,3-1-34-16,-3 2-18 0,0-3-28 0,-1 1 44 15,0 1-121-15,-1 0-68 0,-3 0-88 16,-1-2-110-16,5-2-215 0,-3 0-468 0,3 0 107 15,3-2 84-15,4-2 45 0,5 2 106 16,6-4 57-16,2-2 123 0</inkml:trace>
  <inkml:trace contextRef="#ctx0" brushRef="#br0" timeOffset="-111463.89">26942 1214 688 0,'0'0'264'0,"0"0"-42"15,0 0 29-15,0 0-46 0,0 0 10 0,0 0 13 16,0 0-16-16,0 0 11 0,0 0-18 16,0 0-16-16,0 0-2 0,0 0-10 0,0 0 4 15,0 0-19-15,0 0-6 0,0 0-8 0,0 0-20 16,0 0-10-16,0 0-5 0,0 0 25 15,0 0-28-15,0 0-26 0,0 0 6 0,0 0-3 16,0 0 8-16,0 0-11 0,0 0 39 16,0 0-74-16,6 37 25 0,-6-22 3 0,2 4-13 15,-1 1 20-15,1 5-22 0,2 1 22 16,-4-1-10-16,5 1-7 0,-2 1 45 16,3-1-30-16,-1 0 0 0,1 0-10 0,0-3-11 15,-3 1-12-15,4-1-3 0,0 0 5 0,-3-2-7 16,2-3-19-16,-1-2 27 0,0-1-1 15,-2-3 18-15,-1-1-20 0,4-2 2 0,-6-9 15 16,2 18 9-16,1-12 19 0,-3-6-30 0,11 6 13 16,-11-6-16-16,0 0 11 15,22-9-23-15,-8 2 17 0,-1-4-7 0,5-1 8 0,4-5-21 16,1-4 2-16,2 0-55 0,9-8 66 16,1-4-16-16,-1 3-15 0,-2 0 3 15,1 1 15-15,1 3-23 0,-7 2 16 0,-5 6-16 16,1 0-6-16,-3 2-60 0,0 1-44 15,-1 3-21-15,-4 0-48 0,-1 2-20 0,-3 1-14 16,2 0-86-16,-1 2-62 0,-1-3-61 0,-3 2-14 16,0 1-155-16,0 0-335 0,1 0 194 15,-2 1-21-15,4 1 75 0,-2 0 71 0,0 0 26 16,1 1 69-16</inkml:trace>
  <inkml:trace contextRef="#ctx0" brushRef="#br0" timeOffset="-110935.47">27871 1294 995 0,'0'0'435'0,"-8"4"-38"0,8-4 10 16,0 0-15-16,0 0-24 0,0 0-32 15,0 0-39-15,0 0-29 0,0 0-12 0,0 0-5 16,0 0-18-16,35-17-38 0,-24 10-9 15,3 2-27-15,1-2-8 0,0 0 0 0,4-1-15 16,2 0-21-16,4 1-31 0,-1-2-17 0,1 2-26 16,2 0 0-16,0-1-78 0,2 3-36 15,-1 0-19-15,-1-1-82 0,-3 3-31 0,-4-1-51 16,-2 2-218-16,-2 0-355 0,-1 1 36 16,-1 1 155-16,-14 0 1 0,24 0 99 15,-24 0 44-15,17 4 26 0</inkml:trace>
  <inkml:trace contextRef="#ctx0" brushRef="#br0" timeOffset="-110628.09">27905 1497 890 0,'-7'8'371'0,"7"-8"3"0,0 0 10 15,0 0-20-15,0 0-9 0,0 0 11 16,0 0-28-16,0 0-23 0,0 0-23 0,0 0-16 0,0 0-30 16,0 0 0-16,0 0-11 15,0 0-22-15,34-5-34 0,-34 5 5 0,31-6-35 16,-14-1-9-16,9 1 6 0,-1 1-53 0,2-1-14 16,0 0-18-16,4 1-33 0,-2-2-43 15,1 3-67-15,-3-2-76 0,0 1-83 0,-7-2-123 16,2-1-109-16,-4 2-449 0,2-1 67 0,1-2 98 15,2-3 84-15,1 2 66 0,2 2 85 16,-1 0 41-16</inkml:trace>
  <inkml:trace contextRef="#ctx0" brushRef="#br0" timeOffset="-109644.1">29019 985 647 0,'0'0'287'0,"0"0"-11"16,1-11-45-16,-1 11-4 0,0 0-12 0,0 0 13 16,0 0-31-16,0 0 13 0,0 0 5 15,0 0-25-15,0 0 2 0,0 0 10 0,0 0-23 16,0 0 5-16,0 0-20 0,0 0 18 0,0 0-23 16,0 0 20-16,-4 41-18 0,3-25-18 15,-2 3 11-15,1 1-13 0,-2 4-6 0,1-1-4 16,-2 7-1-16,-2 1-27 0,0-2-19 15,-2 1 14-15,0 0-32 0,1 0-4 16,0-3 9-16,1-3 6 0,-5-1-10 16,4 0 20-16,-1-3-36 0,1 1-26 0,0-6 19 15,0 1 5-15,1-2 2 0,0 0-26 0,-1-3 1 16,2-2 10-16,0 2 20 0,1-4-2 0,0 2 56 16,5-9 28-16,-6 12 16 0,6-12-24 15,-2 13 6-15,2-13-26 0,0 0 13 0,14 15-16 16,-5-11 3-16,4-1-43 0,3 1 5 15,4-2 12-15,1-2-28 0,5 0 6 0,4-2-26 16,0-2-8-16,8 1-3 0,2 0-50 16,-3-2 17-16,-4 3-30 0,-4 0 17 15,1 0-20-15,-2 0-41 0,-5-1-35 0,-3 3-9 16,-2-2-71-16,-4 4-41 0,3-2-49 0,-6 1-73 16,-11-1-55-16,20 5-97 0,-7-2-23 15,-13-3-343-15,15 5 143 0,-6-4 11 0,-9-1 64 16,24 0 53-16,-11-3 54 0,4 1 113 15</inkml:trace>
  <inkml:trace contextRef="#ctx0" brushRef="#br0" timeOffset="-108807.39">30287 920 954 0,'0'0'300'16,"0"0"-60"-16,0 0-7 0,0 0-10 0,0 0-8 15,0 0-23-15,-35-7-21 0,17 11-4 0,-6 0 2 16,-1 5-21-16,-6-1-2 0,0 1-26 16,0 3 8-16,3 1 11 0,-2 0-11 15,0 3 2-15,3 3-4 0,3 0-24 0,3 1 16 16,0 3-8-16,5-2-5 0,4 0 7 16,3 1-17-16,5-4 2 0,1 2 16 0,4-2-39 15,5-3 13-15,3-1-7 0,3-4 9 16,3-3-32-16,3-3 22 0,0-4-25 0,9-5-8 15,0-3-8-15,17-10 8 0,-3-4 8 0,-2-7-31 16,-2-1 46-16,4-5-41 0,-9-3 21 16,1-1-24-16,-5-2-22 0,-2 1 17 0,-4-1-17 15,-2 1-3-15,0 0-10 0,-7 6 0 16,-5 7-19-16,-2 3 9 0,-1 1-24 16,-2 5 21-16,-1 2 0 0,-2 2 5 0,-2 4 24 15,2 10-1-15,-7-10-28 0,7 10-8 16,0 0 21-16,0 0-3 0,-31 35 3 0,20-7 22 0,-1 4-9 15,0 13 23-15,2 2-11 0,3-7-2 16,4-5 20-16,1 0-13 0,2-5-14 16,5 3-4-16,0-4 21 0,1-5-36 0,1-2-33 15,4-4-36-15,-1-4-61 0,2-3-110 16,3-3-75-16,-2-4-69 0,4-3-10 0,3-3-368 16,-3-3 58-16,7-5 75 0,-2 1 71 0,4-8 38 15,-1 1 160-15</inkml:trace>
  <inkml:trace contextRef="#ctx0" brushRef="#br0" timeOffset="-108589.41">30799 860 601 0,'0'0'264'0,"0"0"10"0,0 0-11 16,-23 30 11-16,17-20 23 0,1 2-15 0,-3 0 50 16,0 4-45-16,4 2-3 0,-2 2-23 0,3 4-15 15,2 0-11-15,1-4-20 0,1 6 0 16,4-2-40-16,-1-1-7 0,3-1-19 0,-2-1-26 15,1-6-8-15,1 0-31 0,2-1-17 16,1-6-70-16,-2 0-27 0,2-6-101 16,-10-2-94-16,21-2-149 0,-8-4-150 0,1-4-247 15,3-4 57-15,3-5 84 0,2-3 54 16,4-10 49-16,-8 3 61 0</inkml:trace>
  <inkml:trace contextRef="#ctx0" brushRef="#br0" timeOffset="-108435.54">30780 688 1425 0,'-7'-3'484'0,"7"3"-85"0,0 0-40 15,0 0-55-15,0 0-35 0,0 0-90 16,0 0-81-16,0 0-147 0,0 0-192 0,0 0-511 16,18-20 84-16,-9 17 46 0,-9 3 87 0,21 0 36 15</inkml:trace>
  <inkml:trace contextRef="#ctx0" brushRef="#br0" timeOffset="-108091.4">31179 1406 1054 0,'10'-8'407'0,"-10"8"-59"0,0 0-10 0,0 0-69 15,0 0-18-15,0 0-26 0,0 0-13 16,-27-13 9-16,10 14-22 0,-5-1-55 0,-1 2 9 16,-7 1-35-16,-6 2 23 0,0 2-42 0,-5-1-1 15,1-1-19-15,-15 6 3 0,-1-1 0 16,-1-1-5-16,2-2-26 0,-3 2-10 0,1-3-3 15,1 1-12-15,9-2-13 0,3 1-57 16,0-3-45-16,2 2-16 0,1 0-64 0,2 1 59 16,-2-2-103-16,3 2-161 0,5 3-58 0,-1 0-303 15,3 1 75-15,3 1 140 16,5-1-2-16,6 0 79 0</inkml:trace>
  <inkml:trace contextRef="#ctx0" brushRef="#br0" timeOffset="-107440.53">30400 1938 965 0,'0'0'353'15,"10"4"-13"-15,-10-4-15 0,11 3-7 0,-11-3-37 16,0 0-35-16,14 3-23 0,-14-3-11 16,0 0-20-16,0 0-5 0,0 0-13 0,0 0-26 15,0 0 1-15,0 0 2 0,0 0-44 16,-51 4 6-16,27-4-3 0,-7 1 18 0,0 2-36 16,-7 1 52-16,-4 2-88 0,-15 6-2 0,5 2 20 15,-2 3-36-15,3 1 26 0,4 3-25 16,2 2 14-16,4 4-32 0,2-3-1 0,5 4 6 15,7-3 2-15,4-4 18 0,7 0-18 16,-2-1 24-16,6-1-6 0,3-3 30 16,2-2-12-16,4-2-16 0,2 0 27 0,1-12-26 0,7 16 12 15,3-12-4-15,4-4-24 16,6-3 8-16,5-3-10 0,6-5 20 0,16-10-18 16,1-5 31-16,11-7-51 0,1-4 25 0,-2-4-17 15,-2 1 7-15,-12 8 5 0,-2-3-23 16,-2 3 29-16,-5 2-29 0,-3 2-10 0,-9 4 8 15,-1 3-21-15,-4 2 31 0,0-1-41 16,-6 2-5-16,0 2-3 0,-3 1-7 0,-2 2 40 16,0 0-25-16,-1 2-26 0,-4-1 8 15,1 3 16-15,-3 9-3 0,0-16-13 0,0 16-10 16,-5-9 2-16,5 9 28 0,0 0 24 0,0 0-36 16,-26 13 2-16,17-1 28 0,1 2-12 0,0 6 33 15,1 3-28-15,-2 0 30 16,4 2-7-16,2 1 15 0,0 0 6 0,2-2-12 15,1-2-11-15,1 0 2 0,0-1 7 0,2 0-7 16,2-4 12-16,-1 1 4 0,4-4-40 16,-1-2 29-16,5-2-112 0,-1-3-37 0,-3-4-74 15,-8-3-102-15,19-2-105 0,-19 2-225 0,22-8-252 16,-11 4 134-16,0-5 62 0,-3 3 96 16,2-1 3-16,0-2 39 0</inkml:trace>
  <inkml:trace contextRef="#ctx0" brushRef="#br0" timeOffset="-107011.03">30849 1755 1005 0,'0'0'297'0,"0"0"-12"15,0 0-6-15,0 0 0 0,-24 23-11 0,16-9-17 0,-2 0 26 16,-1 5-37-16,1 2-4 0,-3 4-26 16,0 2 12-16,1 1-22 0,0 1 0 15,1-2-37-15,0 1 4 0,2 0-19 0,2-3 6 16,1-2-19-16,0 1-1 0,0-3 9 15,2-4-53-15,-1-1-6 0,2 1 47 0,1-4-34 16,0-2 38-16,1-2-37 0,1-9 25 0,3 18-57 16,1-11 19-16,-4-7-29 0,16 12 3 15,-5-8 0-15,0-2-34 0,3 0-25 16,3-2-23-16,0 0-5 0,6-3-26 0,-1 0-20 16,7 1-49-16,-3-3-46 0,1-2-48 15,-1 1-85-15,-5-2-126 0,0 0-4 0,0-2-431 16,-2-1 108-16,2-2 59 0,0 1 79 15,-2-2 66-15,2 1 88 0,-3-3 13 16</inkml:trace>
  <inkml:trace contextRef="#ctx0" brushRef="#br0" timeOffset="-106856.98">31078 1953 1103 0,'0'0'437'0,"-18"2"-45"15,4 0-8-15,-3 1-41 0,-4-1-36 16,-6 2-35-16,0 0-29 0,-4 1-33 0,-4 0-52 0,-1 0-27 15,-2 1-62-15,0-3-102 16,4-1-88-16,-6 0-150 0,5-2-482 0,2-3 73 16,4 0 63-16,5-2 79 0,3 0 60 0,5-2 45 15</inkml:trace>
  <inkml:trace contextRef="#ctx0" brushRef="#br0" timeOffset="-99466.91">11987 8649 778 0,'7'-7'320'0,"-7"7"2"0,0 0 8 16,0 0-23-16,7-8-25 0,-7 8 7 15,0 0-12-15,0 0-8 0,0 0-26 0,7-7-46 16,-7 7-10-16,0 0 23 0,0 0-62 16,0 0-15-16,0 0 28 0,0 0-28 15,-14 39-22-15,7-24 4 0,3 3-13 0,-3 3 24 16,1 2-27-16,-8 4 1 0,3 0-15 0,-3 3 12 16,-5 11-15-16,2-2 30 0,-3 1-17 15,0-2-8-15,0 1-25 0,3-7 25 0,2-6-32 16,0 2 7-16,1-5-22 0,1-2 5 15,2-1-4-15,0-2-18 0,2-2 8 0,0-2 4 16,1-1 6-16,2 0 34 0,2-4 9 0,-1-1 34 16,3 1 2-16,2-9-2 0,0 13 2 15,0-13-23-15,10 10 14 0,3-8-24 0,2 2-6 16,6-3-4-16,2 1 3 0,7-2-24 16,6 0-7-16,-2 1 2 0,6-1-23 15,2 1-8-15,-1 1-48 0,0-2 0 0,-1 4-13 16,-1-1-28-16,-8-1-13 0,1 1-56 0,-4 0-29 15,-4 1-37-15,-1 0-27 0,-4 0-27 16,0-2-16-16,-1 2-28 0,-4-3-72 0,0 0 21 16,-1 1-136-16,-13-2-320 0,21 2 98 15,-21-2-14-15,24-1 95 0,-11 0 70 0,3-2 20 16,2 2 100-16</inkml:trace>
  <inkml:trace contextRef="#ctx0" brushRef="#br0" timeOffset="-98640.1">13533 8571 1011 0,'9'-6'309'0,"-9"6"-25"0,5-9-48 16,-5 9-8-16,0 0-36 0,-15-19-11 0,3 10-12 16,-2 2-18-16,-8 0-23 0,1 3-2 15,-6 0-21-15,0 4-8 0,-2 2 3 0,1 4 7 16,-24 6-20-16,8 6 34 0,0 1-32 0,6 5 16 16,0 0 44-16,3 7-44 0,9 2-11 15,1 2-2-15,9-7-20 0,5-2 20 16,7-3-15-16,2-3 15 0,6 0-15 0,1-3-3 15,8-1 3-15,3-8 0 0,4-4-11 16,2-4-9-16,5 0 17 0,5-9-25 0,15-11-19 16,-2-4 19-16,0-3-6 0,-3-5 14 15,1-3-34-15,-4-1 2 0,-2-4-4 0,-1 1 35 16,-4-4-48-16,-5 0 5 0,0 1-3 0,-5-1-5 16,-4 3 23-16,-4 5 11 0,-5 5-55 15,-3 4 14-15,-1 3-19 0,-1 1 16 0,-2 3-31 16,-2 4-7-16,-2 3 17 0,2 1 1 15,0 11-4-15,-11-6 4 0,11 6 25 0,0 0-8 16,-29 19-5-16,18-3 41 0,-1 6-15 0,-1 3 21 16,2 1-22-16,3 6 52 15,2 0-51-15,0 3 15 0,3 0-15 0,5-2 41 16,1 2-31-16,1-3-13 0,3-2-12 0,2-1-50 16,2-3-35-16,0-4-20 0,1-5-77 15,3-3-119-15,-1-4-106 0,1-2-149 0,2-5-228 16,-2-1 62-16,5-5 104 0,0 1 49 0,5-4 34 15,-2-2 79-15</inkml:trace>
  <inkml:trace contextRef="#ctx0" brushRef="#br0" timeOffset="-98383.89">14043 8454 837 0,'0'0'343'16,"-23"30"-18"-16,10-19-39 0,-1 4 9 0,-3-1-39 15,-4 4-16-15,4 0-22 0,-4-1-3 16,1 6-3-16,4-1-7 0,-2 1-36 0,3 0-10 16,3-2-6-16,3 0-12 0,1 0-5 0,3-4 51 15,2 0-57-15,3 0-12 0,5-2 18 16,2-1-26-16,6-1 10 0,1-3-23 0,7-2-10 16,3-1-28-16,-2-6-31 0,5-1-12 15,3-1-70-15,3-6-54 0,1-3-163 0,-3-3-146 16,5-11-430-16,2-1 50 0,-9 3 109 15,4-4 51-15,-5-4 45 0,-4 3 73 16</inkml:trace>
  <inkml:trace contextRef="#ctx0" brushRef="#br0" timeOffset="-98237.59">14054 8234 1236 0,'0'0'481'0,"0"0"-59"0,0 0-50 0,0 0-45 15,0 0-50-15,50-1-55 0,-40-5-104 0,0 1-154 16,1 1-156-16,-11 4-33 16,20-7-507-16,-9 2 66 0,2 3 52 0,-1 1 74 15</inkml:trace>
  <inkml:trace contextRef="#ctx0" brushRef="#br0" timeOffset="-97881.15">14555 9297 1244 0,'0'0'350'0,"0"0"-14"0,0 0-47 15,0 0-3-15,0 0-19 0,0 0-17 0,-47-2-1 16,24 1-21-16,-8 0 7 0,-9 0-35 16,-3-3-19-16,-16 0 1 0,-1-1-33 0,-3-2-19 15,2 2 3-15,-1-2-20 0,-2 0 28 16,0-3-44-16,1 2-20 0,-3-1 10 0,5 2-23 16,-2-1-8-16,3 4-43 0,2 0-44 15,6 2-28-15,9 1-23 0,1 2-20 16,-1 1-54-16,0 2-62 0,5 2-81 0,-2-2-54 15,-6 12-75-15,13-7-335 0,2-2 90 0,11 2 41 16,4 0 102-16,3 0 72 0,3 0-23 16</inkml:trace>
  <inkml:trace contextRef="#ctx0" brushRef="#br0" timeOffset="-97283.52">13766 9699 962 0,'0'0'374'0,"5"-10"-39"0,-5 10 23 15,0 0-45-15,-7-17-19 0,-3 12-25 16,-7-2-26-16,-3 3-8 0,-6-2-27 0,-4 3 37 16,-1 1-55-16,-6 4-29 0,-3 1 16 15,-14 7-13-15,5 2 2 0,-3 8-7 16,0-1-24-16,6 5-40 0,0 1 7 0,6 1-7 16,4 1-23-16,1 2-8 0,10-6 13 15,6-3-6-15,6-1-12 0,2-3 13 0,6-2-24 16,1-1 16-16,6-3 8 0,-2-10-18 0,16 13-23 15,-7-10 20-15,7-4-37 0,3-4 10 16,6-4-6-16,4-4 2 0,14-8 24 0,-2-3-21 16,3-3 3-16,2-2-19 0,-4-1 1 0,-2 1 25 15,-1-3-35-15,-1 1 27 16,-6 2-14-16,-5 5-17 0,-8 4 22 0,2-1-24 16,-3 1 54-16,-1 0-56 0,-3 4 25 0,-2 0-7 15,-4 3-8-15,2 2 5 0,-4 1-43 16,-1 2 33-16,-5 8-24 0,2-8 4 0,-2 8 15 15,0 0-18-15,0 0 63 0,0 0-32 16,-25 25-36-16,16-11 25 0,0 5 11 0,0 2 20 16,0 2-13-16,1 1-13 0,3 1-4 0,0 0 14 15,3-1 11-15,2-5-20 16,2 0-29-16,3-2-15 0,0-2-13 0,3-1-26 0,5-4-63 16,1-2-62-16,-1-5-102 0,1-1-134 15,1-5-452-15,6-1 94 0,2-4 80 0,8-4 102 16,-1-2-10-16,10-7 84 0,-9 3 56 0</inkml:trace>
  <inkml:trace contextRef="#ctx0" brushRef="#br0" timeOffset="-96963.91">14252 9392 885 0,'0'0'346'0,"0"0"-19"0,0 0-12 0,-31 19 8 0,19-8-26 15,-2 5-21-15,-8 4 1 0,4 3-37 0,-9 9 39 16,0 2-31-16,2 1 21 16,-2 0-36-16,2-2-5 0,6-2 30 0,3-6-32 15,3 1-6-15,4-4-18 0,-1 0 3 16,4 0 2-16,-1-2 1 0,3-2-9 0,4-1-43 16,0-2-15-16,6 0-3 0,1-1-5 0,2-3-17 0,5 0-40 15,1-4 6-15,5 0-41 16,1-4-25-16,3-1-24 0,3-2-25 0,4 0-42 15,1-3-53-15,7-1-38 0,-5-4-77 0,-3-2-87 16,0-3-121-16,-4 2-204 0,0-2-241 16,1-2 113-16,-3-1 53 0,1 2 80 0,-2-4 77 15,-6 4 20-15,0-2 46 0</inkml:trace>
  <inkml:trace contextRef="#ctx0" brushRef="#br0" timeOffset="-96812.89">14404 9657 990 0,'-14'3'451'0,"1"-2"-24"0,-5 5-22 15,-1-1-32-15,-4 1-7 0,-6-1-43 16,2-2-19-16,-1 1-19 0,-3-1-60 16,-2-1-3-16,1 0-32 0,-1-2-34 0,-1-2-77 15,2-1-76-15,-5-3-82 0,3-2-142 0,-1 0-152 16,6-2-482-16,7-3 107 0,6 4 60 16,8-3 61-16,1 0 64 0,7-1 69 0</inkml:trace>
  <inkml:trace contextRef="#ctx0" brushRef="#br0" timeOffset="-96264.28">15608 8824 1366 0,'0'0'610'0,"14"15"-32"0,-1-10-46 16,-2-1-35-16,5-2-46 0,0 4-37 0,6-4-30 16,-1 0-54-16,9 1-15 0,4-2-23 15,1 0-28-15,1-1-42 0,6 0 22 0,5 0-101 16,-2-1-15-16,3 0-51 0,-3-1-34 0,2 4-43 16,-5-1-43-16,-2 2-60 0,-5-3-50 15,-4 1-44-15,-4 3-137 0,-4-4-77 0,5 2-132 16,-11 3-325-16,-7-2 80 0,-2 2 66 0,-8-5 28 15,11 8 98-15,-11-8 56 0,0 13 89 16</inkml:trace>
  <inkml:trace contextRef="#ctx0" brushRef="#br0" timeOffset="-95983.61">15696 9145 1548 0,'0'0'637'0,"0"0"-40"0,0 0-21 0,11 15-16 16,-11-15-48-16,12 4-23 0,-12-4-41 16,16 3-43-16,-16-3-32 0,22 0-35 0,-5-2-49 15,-1 1 19-15,2 0-93 0,3-1 43 16,1 1-27-16,4-1-14 0,2 1-56 16,6 0-132-16,-2-1-29 0,2 2 0 0,0 2 0 15,2-1 0-15,-1 0 0 0,5 2 0 0,-5 0 0 16,-3 0 0-16,-1-1 0 0,-2 1-105 15,-1-1-208-15,-5-4-142 0,-4 9-247 0,-3-9-329 16,4 1 99-16,-2-1 54 0,2 0 102 16,0 0 96-16,1-1 52 0,0 1 93 15,0 0 24-15,0-1 4 0</inkml:trace>
  <inkml:trace contextRef="#ctx0" brushRef="#br0" timeOffset="-95514.21">17324 8908 852 0,'0'0'274'16,"0"0"-41"-16,-24-16 15 0,7 14-2 0,-3 2-34 15,-5 0-2-15,-6 4 13 0,-6 3-13 0,-12 7 23 16,-1 5-39-16,5 3 31 0,3 5 1 15,3 7-1-15,5 6 13 0,5 1-5 0,3 3-28 16,8 1 12-16,5 2-4 0,9-7-3 16,4-3-36-16,3 0-13 0,9 9 36 15,6-6-33-15,3-2-8 0,3-13-13 0,2-5-12 16,6-6-19-16,1-7-12 0,3-5-5 16,5-7-3-16,17-8-23 0,-3-8-20 0,11-10-3 15,-5-2 18-15,-3-9-10 0,-6-2-11 0,-3-1-15 16,-4-1 3-16,-13 6-8 0,-2-1 3 15,-7 0-44-15,-4 0 28 0,-4-2-33 0,-7 6 20 16,-5 4-14-16,-5 5-14 0,-3-3-8 0,-6 4-7 16,-2 1 13-16,-7 7-8 0,-1 5-8 15,-8 4 16-15,0 6 8 0,-8 4-9 16,-4 6-35-16,-17 2-28 0,2 4-21 0,-2 5-7 16,2 0-3-16,3 2-57 0,-1-2-35 15,6 1-54-15,-1-3-104 0,9-4-42 0,6 0-450 16,7-2 58-16,5-1 80 0,3-2 74 0,4-1 167 15,5-1-67-15,0-4 100 0</inkml:trace>
  <inkml:trace contextRef="#ctx0" brushRef="#br0" timeOffset="-80865.4">4724 10498 1272 0,'0'0'430'0,"-13"-6"-36"15,5 2-31-15,-3 0-27 16,1 1-34-16,-1 1-26 0,-3-1-38 0,0 2 26 16,-3 0-47-16,3 0-37 0,-5 0 9 0,4 1-23 15,-6 1 32-15,0 0-45 0,0 1-10 16,-1 2-38-16,1 0-5 0,-3 2-13 0,1 2-5 15,0 2 38-15,1 2-27 0,-2 3 32 16,5-1-58-16,3 2 12 0,3-1 41 0,4-1 3 16,1 0 18-16,5-3-36 0,5-1-18 0,-2-10 13 15,16 14-34-15,0-10 32 0,5-3-11 16,7-3 15-16,9-5-43 0,15-7 20 16,1-3-33-16,-2 0 5 0,-2-2-12 0,-2-4 2 15,-1-2 5-15,-6-1-23 0,-3-3 8 16,-5 0-1-16,-3-3-30 0,-7 8 8 0,-5 0 23 15,-6 6-3-15,1-2-26 0,-4 1-22 16,-1 2 17-16,-3 3-12 0,-1 2 12 16,-1 2 16-16,-2 10-2 0,-2-11-27 0,2 11 8 0,0 0 26 15,0 0-33-15,0 0 38 0,-28 30-31 16,20-10 21-16,-5 6-20 0,4 3-1 0,2 0 8 16,4-4 2-16,2 1 6 0,2-1-5 0,5-4-8 15,3-1-39-15,5-5-53 16,3-2-47-16,1-7-73 0,5-2-72 0,-1-6-195 15,8-1-486-15,8-5 30 0,13-9 60 16,1 0 112-16,5-4 74 0,-2-4 105 0,10-5 34 16,-14 3 25-16</inkml:trace>
  <inkml:trace contextRef="#ctx0" brushRef="#br0" timeOffset="-80663.56">5662 10039 1180 0,'-23'11'491'0,"10"-3"-33"0,-5 7-18 0,-6 5-25 15,-13 9-10-15,-1 6-88 0,-11 8 59 16,-4 5-125-16,-2 2-51 0,2 2 17 0,-1 3-40 16,1 0 7-16,4 2-25 0,-2 0-34 15,5 0-15-15,-1-4-23 0,0-3-38 16,4-1-39-16,7-10-7 0,1-3-57 0,5 0-48 16,-1-5-75-16,6-7-122 0,5-4-188 0,6-4-368 15,5-4 123-15,5-5 69 0,4-7 46 16,0 0 65-16,17 10 50 0,-17-10 54 0</inkml:trace>
  <inkml:trace contextRef="#ctx0" brushRef="#br0" timeOffset="-80115">5884 10661 813 0,'0'0'341'0,"0"0"-29"0,-38-8 3 0,14 10-3 16,-3 1-48-16,-3 4 2 0,-5 2-23 16,-11 6 1-16,0 3-24 0,3 0-10 0,0 6 15 15,2-1-43-15,4 4 17 0,1-1-40 16,5 4-6-16,10-6-22 0,4-2 23 0,6-3-29 15,2-1 54-15,5-2-46 0,4-2-12 16,2-4-9-16,-2-10-7 0,15 13-2 16,-1-12 2-16,5-2-8 0,3-6 3 0,8-4-11 15,1-4-10-15,12-8 3 0,-1-4-35 16,-1-1 24-16,-3-3-25 0,-1-1 18 0,-2-4-30 16,-4 2 24-16,-1-3-9 0,-4 0-18 0,-5 2-6 15,-3 4 19-15,-5 3-26 0,-2-1-13 16,2 4 31-16,-6 3-46 0,0 0-6 0,-4 5 6 15,4 0-18-15,-7 5 12 0,0 5 14 0,0 7 10 16,0 0-26-16,-14-3 30 16,14 3-22-16,-21 19 20 0,8-2 26 0,0 6-18 15,-4 4 0-15,4 4 15 0,-4 8-22 16,6-2 12-16,1-5 0 0,3 1-5 0,4-2 5 16,2-3-11-16,4-2-14 0,3 0-16 0,3-3-28 15,4 2-54-15,2-9-25 0,3-1-65 16,3-5-40-16,-1-5-129 0,2-5-109 0,1 0-52 15,5-7-309-15,6-2 48 0,-2-5 62 0,11-5 130 16,-2-2 8-16,-9 3 105 0,-4 2 13 16</inkml:trace>
  <inkml:trace contextRef="#ctx0" brushRef="#br0" timeOffset="-79831.82">6460 10528 875 0,'10'-6'317'16,"-10"6"-27"-16,0 0-22 0,0 0-19 0,6-7-9 15,-6 7 19-15,0 0-26 0,0 0 0 0,0 0 7 16,-35 14 16-16,22-4 33 0,-5 1-33 16,-1 7-5-16,-2 3 3 0,0 1-32 0,4 2 6 15,-1 2-26-15,-4 11 21 0,8-6-18 16,2-3-4-16,2-1-16 0,2 3-34 0,1-6 0 16,6-1-15-16,1-3 15 0,1 2-64 0,4-3 23 15,2 1-10-15,3-2-31 16,5 0-10-16,1-3-13 0,4-1-36 0,2-3-15 15,1-1-26-15,4-4-45 0,1-1-65 16,2-2-31-16,-5-3-20 0,5-3-56 0,-2-2-62 16,-3-3-114-16,2 0-88 0,3-5-36 0,-3 1-264 15,-4 0 27-15,-1 0 122 0,-1-2 28 16,-4 1 97-16,3-3 19 0,-6 1 96 0</inkml:trace>
  <inkml:trace contextRef="#ctx0" brushRef="#br0" timeOffset="-79713.1">6779 10814 957 0,'-13'1'317'0,"-7"3"6"15,-1 0-34-15,-5 3-7 0,-3-1-26 16,-6 0-29-16,-2 0-27 0,0-1-18 0,-1-1-24 16,-3-3-63-16,1 1-92 0,-4-4-129 15,1 1-168-15,0-5-377 0,3 2 62 16,1-1 105-16,5-2-16 0,6 0 52 0</inkml:trace>
  <inkml:trace contextRef="#ctx0" brushRef="#br0" timeOffset="-78385.3">7259 10505 757 0,'12'-13'325'0,"-12"13"-12"0,10-9-42 15,-2 4-15-15,-1-1-18 16,3-1 5-16,4 0-30 0,2 0 7 0,0-1-31 0,2-2 3 16,1 1-8-16,2-1 16 15,-5 3-21-15,2-1 3 0,-2 2-29 0,1-1-4 16,-3 2-8-16,1 2-18 0,-2-1-18 0,0 0 7 15,-3 1-35-15,-10 3 10 0,14-4-18 16,-14 4 18-16,14 1-33 0,-14-1 38 0,0 0-54 16,10 15 3-16,-8-4-7 0,-2 3 4 15,0 5 8-15,0 6 13 0,-2 3-39 0,1 7 6 16,-2 4-18-16,0 12 61 0,1-6-46 0,1-7 8 16,1 1-37-16,-1-2 12 15,1-1-17-15,0-3-1 0,-2-4-83 0,4-4-43 0,-2-8-157 16,-2-3-119-16,4-4-16 0,-2-10-349 15,0 0 27-15,0 0 86 0,0 0 67 16,0 0 77-16,0 0 54 0,0 0 30 0</inkml:trace>
  <inkml:trace contextRef="#ctx0" brushRef="#br0" timeOffset="-78111.34">7251 10941 1290 0,'5'35'401'0,"-1"-1"-17"15,1-5-41-15,1-3-41 16,-2 0-7-16,2-3-21 0,-1-4-3 0,-1-2-12 0,0-2-3 16,-1-4-44-16,2-2-41 15,-5-9 1-15,10 8-29 0,-10-8-2 0,0 0-18 16,24-12-5-16,-12 4-13 0,2-7-23 0,2 1 20 16,1-1-30-16,1 1-1 0,2-2-17 15,4 0 7-15,1 1-45 0,1 0-14 0,4 1-37 16,11-6-29-16,-7 5-44 0,-2 2-30 0,1 0-39 15,-4 0-97-15,0-1-163 0,-4 6-303 16,0-2-18-16,-1 3 116 0,-2 3 4 16,-1 1 73-16,-2 2 63 0,0 3-15 15</inkml:trace>
  <inkml:trace contextRef="#ctx0" brushRef="#br0" timeOffset="-72741.12">2841 11794 1177 0,'-3'-10'361'0,"3"10"-36"0,0 0-26 0,0 0-22 16,0 0-6-16,0 0-33 0,0 0-20 0,0 0-42 15,0 0 4-15,0 0-40 0,0 0 29 16,0-11-18-16,0 11-18 0,0 0 42 15,0 0 11-15,0 0 1 0,0 0 54 0,0 0-26 16,0 0 25-16,0 0-1 0,0 0 18 16,-10 34 13-16,7-19 1 0,0 4 26 0,-2 4-20 15,0 9-68-15,1 0 45 0,0 5-34 16,-2 13-56-16,0 1-23 0,2-1 10 0,-3 0-69 16,3-9-82-16,0-2 0 0,1-6 0 0,0 0 0 15,0-4 0-15,3-3 0 0,-1 0-236 16,-1-7-138-16,2-6-212 0,5 1-479 0,2-3 62 15,3-3 194-15,4-1 59 0,1-3 64 16,8-2 28-16,-1-2 95 0,7-2 0 16,-2-2 54-16</inkml:trace>
  <inkml:trace contextRef="#ctx0" brushRef="#br0" timeOffset="-72483.71">3567 12614 1691 0,'12'11'617'0,"-1"-2"-20"0,-6-3-32 0,0 0-73 0,-5-6-39 16,0 0-51-16,0 0-26 0,-20 13-33 0,3-10-28 15,-9-3-41-15,-6 0-28 0,-15-3-44 16,-19 1-5-16,-3-1-31 0,-6-3-28 16,3-1 1-16,-5 1-11 0,0 1-5 0,-1 2-8 15,-1-1-36-15,0 3-20 0,4-4-54 0,-2 5-33 16,4-1-49-16,2 2-18 0,3-1-63 15,1 2-14-15,8 2-48 0,8-2-182 0,10 1-176 16,2 2-418-16,11-1 72 0,5 3 79 0,6-1 106 16,9-1 93-16,2 0 48 15,6-5 45-15,0 0 77 0</inkml:trace>
  <inkml:trace contextRef="#ctx0" brushRef="#br0" timeOffset="-72055.32">2924 13124 1400 0,'0'0'427'16,"0"0"-51"-16,0 0-22 0,0 0-24 0,-35-17-10 0,9 13-41 16,-3 1 15-16,-5 1-56 0,-9 4-23 15,-1 1-10-15,-15 6 0 0,-2 3-21 16,2 2-18-16,5 1 6 0,-1 5-49 0,3 3 0 16,6 2-3-16,6 1 3 0,6 2-11 15,8-3-1-15,8 0 34 0,2 0-27 0,7 3 2 16,4-3 1-16,5 0-16 0,0 0 7 0,7-3 6 15,3 0-23-15,8 0-21 0,4-2 8 16,4-2 2-16,8-6-25 0,2-1-36 0,3-4-53 16,2-3-45-16,2-2-35 0,1-2-79 15,-1-4-64-15,13-3-104 0,-11-1-188 16,-7 0-466-16,3 1 162 0,13-2 58 0,-5 3 82 16,7 0 92-16,-7 1 2 0,-3 2 93 15,15-1 82-15</inkml:trace>
  <inkml:trace contextRef="#ctx0" brushRef="#br0" timeOffset="-71271.34">4294 12537 1151 0,'-10'-3'407'0,"10"3"0"16,0 0-20-16,0 0 2 0,-23 16 3 0,16-9-24 15,-1 2-22-15,-2 4-11 0,-2 1-28 16,1 2 18-16,-1 3-28 0,0 1-5 15,2-1-18-15,0 3-3 0,0 1-48 0,3-1-23 16,0 1-8-16,2-2-34 0,0 1 9 16,3-3-24-16,2-1-2 0,0-2-29 0,2-2-14 15,4 1-16-15,5-3-24 0,2-3-37 0,7 0-26 16,2-5-28-16,7-3-65 0,3-2-30 16,9-3 3-16,16-5-65 0,-6-3 16 0,0-4-82 15,-4-2-258-15,0 1-85 0,-11 1-323 0,-5 1 73 16,7-7 216-16,-7 1-45 0,-8 2 48 15,-2-3 77-15,-4 0 31 0,-6-6 72 0</inkml:trace>
  <inkml:trace contextRef="#ctx0" brushRef="#br0" timeOffset="-71072.41">4414 12229 1523 0,'-13'-4'586'15,"13"4"0"-15,-7-2-10 0,7 2-51 0,0 0-60 16,0 0-47-16,0 0-14 0,0 0-92 15,0 0-10-15,0 0-66 0,14-18-78 0,-14 18-68 16,17-8-77-16,-7 2-59 0,0 3-101 16,3-3-105-16,-2 2-291 0,-1 1-350 0,4 1 97 15,0 0 61-15,2 2 67 0,1 1 79 16,2 0 54-16,4 3 49 0,-2-1 81 16</inkml:trace>
  <inkml:trace contextRef="#ctx0" brushRef="#br0" timeOffset="-70739.14">5260 12123 1082 0,'0'0'328'0,"0"0"-3"0,0 0-23 15,0 0 5-15,0 0-25 0,0 0-11 0,0 0 31 16,-29 26-36-16,11-14-12 15,0 4-1-15,-4 4-2 0,-2-1-26 0,-6 12 8 16,2-1 3-16,-2 2-9 0,2 5-32 0,5-3-6 16,1 3-4-16,1 3-21 0,6-8 7 15,3-4-43-15,3 5-10 0,2-5 5 0,3-2-8 16,1 0 0-16,1-2-48 0,1-1 7 16,2-3-8-16,2-2-12 0,0 1-18 0,3-2 7 15,0-1-45-15,2-1-31 0,2-3-42 0,-2-1-71 16,4 0-28-16,2-3-76 0,-1 1-88 15,3-4-72-15,0 0-104 0,2-1-32 16,-3-1-250-16,2-3 44 0,1 0 61 0,0 0 125 16,1 0-7-16,1-2 84 0,2-2 38 15</inkml:trace>
  <inkml:trace contextRef="#ctx0" brushRef="#br0" timeOffset="-70388.87">5660 12336 1272 0,'-22'17'404'0,"10"-9"-35"0,0 3 22 16,-1 2-73-16,-4 3-6 0,0 6-30 0,-1-1 7 15,1 0-18-15,-1 2-20 0,-1 1 23 0,4-2-46 16,-4 3-13-16,4-1 23 0,-1 1-21 15,6-4 1-15,0 1-34 0,2 1-7 0,1 0-1 16,4-4-42-16,2 2 1 0,1-1-2 16,2-2-38-16,1 0 10 0,4-2-10 15,4 0-6-15,4-1-30 0,2-5-3 0,5 0-22 0,0-4-32 16,3 0-35-16,2-4-39 0,-2-2-2 16,0-2-41-16,4-3-39 0,-3 0 1 15,0-2-60-15,0-2-48 0,-2-3-82 0,1-3-100 16,-1-1-79-16,0-2-294 0,-4 5 43 15,-1-1 82-15,2-1 166 0,1-4-43 0,-1 0 30 16,-2 1 72-16</inkml:trace>
  <inkml:trace contextRef="#ctx0" brushRef="#br0" timeOffset="-70236.66">5877 12527 1415 0,'-18'7'448'0,"0"-1"-10"0,2 1-49 0,-2-1-44 0,0-1-32 16,-3-3-34-16,0 2 23 0,-8-1-64 15,0-3-67-15,-2 2-40 0,-2 0-85 16,-1-4-103-16,-8 0-186 0,9 2-307 16,1-1-244-16,6 0 88 0,3 1 48 0,2 0 85 0,6 1 61 15</inkml:trace>
  <inkml:trace contextRef="#ctx0" brushRef="#br0" timeOffset="-69788.99">5789 11946 1548 0,'0'0'533'0,"0"0"-34"15,0 0-39-15,0 0-12 0,0 0-33 0,0 0 5 16,18 39-39-16,-8-21-17 0,6 7-52 16,1 1 28-16,8 9-84 0,4 5-18 0,3 2-23 15,8 10-15-15,2 0-26 0,3 5-28 16,1 1-5-16,3 3-11 0,-5 0 6 15,1 5-49-15,-7 2 44 0,-5-2-44 0,-6 2-8 16,-11-11 5-16,-4-1-43 0,-6-1 11 0,-5-2-52 16,-5-10-39-16,-3-8-53 0,-7 9-8 15,1-10-69-15,-4-9-28 0,-2-4-54 0,-3-3-17 16,-1-6-93-16,-3-4-115 0,0-1-67 16,-1-4-371-16,-1 1 75 0,5-2 83 0,4-1 122 15,3-4 27-15,3 2 26 0,2 0 89 0,11 1-4 16</inkml:trace>
  <inkml:trace contextRef="#ctx0" brushRef="#br0" timeOffset="-67751.95">7258 11985 1082 0,'0'0'461'0,"0"0"-64"0,0 0 12 0,0 0-66 16,0 0-5-16,4-7-18 0,-4 7-18 15,0 0 0-15,0 0-13 0,0 0-15 0,0 0-20 16,0 0 9-16,0 0-19 0,0 0 1 16,9 32-25-16,-9-20-17 0,1 4 14 0,-2 5-12 15,1 3-16-15,-2 3-15 0,1 9-15 16,-4 0-26-16,2 16 3 0,1 0-8 0,-1 5-49 16,-3 0-2-16,2 1-44 0,0 0-86 0,-3 0-91 15,2-2-68-15,1-3-70 0,-3-12-199 16,10-3-113-16,-4-11-361 0,2-2 62 15,9-5 156-15,1-4 28 0,9-4 56 16,1-7 90-16,5-5 13 0,9-5 122 0</inkml:trace>
  <inkml:trace contextRef="#ctx0" brushRef="#br0" timeOffset="-67551.28">7799 12364 1517 0,'0'0'517'0,"-17"-4"-20"16,17 4-46-16,-28 5 53 0,5-3-56 15,-5 4-36-15,-9-2-41 0,-4-1-56 0,-4 1-16 16,-16 1-45-16,3-1-24 0,-2 0-40 16,8-3-19-16,5 1-56 0,0-2-61 0,-19 1-57 15,13-1-40-15,7-1-47 0,-15-1-158 16,10-2-90-16,-9 0-66 0,14 1-380 0,6-2-68 16,8 5 123-16,2-3 43 0,6 3 92 15,3 0 38-15,7 0 106 0,0 0-6 0</inkml:trace>
  <inkml:trace contextRef="#ctx0" brushRef="#br0" timeOffset="-64730.82">8758 11957 1371 0,'0'0'374'0,"0"0"-46"0,0 0-18 15,0 0-21-15,0 0-20 0,0 0-49 0,0 0-16 16,-46-4-24-16,19 9 27 0,-1 1-74 15,-7 3 16-15,-15 7-32 0,2 3 4 0,-1 2-9 16,3 0-17-16,3 4-16 0,2 1 26 0,5 2-43 16,11-4 12-16,4-3 8 0,4 2-3 15,4-4-23-15,6 0 11 0,4-1-23 0,6-6-1 16,4 2 11-16,7-5-8 0,5-4-28 16,3-5 23-16,8-4-5 0,5-6 10 0,13-10-41 15,-4-5 49-15,1-5-67 0,-4-2 28 16,-2-5 3-16,-3 0-21 0,-1-4 42 15,-4 0-37-15,-1 0-4 0,-4 0 7 0,-2-2-8 16,-2 3 16-16,-2 3-5 0,-6 3-6 0,-2 8-7 16,0 0 36-16,-6 6-16 0,0 3-2 15,-2 1-20-15,-1 5 1 0,-2 1-4 0,-1 10 41 16,0 0-31-16,0 0 28 0,0 0-2 0,0 0-14 16,-20 28-4-16,13-7-3 0,-2 6 31 15,0 7-33-15,2-1 2 0,2 2-15 0,2 0-14 16,-2 1-14-16,7-1-46 0,-2-7-26 15,3 0-62-15,2-6-40 0,1-5-101 0,-1-3-7 16,5-2-138-16,4-5-287 0,-1-4 31 0,4-1 171 16,3-4-50-16,4-3 45 15,3-1 72-15</inkml:trace>
  <inkml:trace contextRef="#ctx0" brushRef="#br0" timeOffset="-64515.54">9216 11891 959 0,'0'0'389'0,"-22"16"-23"0,10-6 8 16,-3 5-5-16,1 0-11 0,1 3 13 0,0 1-33 16,1 1-10-16,2 2-18 0,0 1-3 15,3 2-69-15,3-2 33 0,1 2-43 16,5-4-31-16,0 1-28 0,6-1-33 0,1 0-29 16,6-5-58-16,3-1-19 0,2-5-73 15,2-3-26-15,-1-4-82 0,2-4-87 0,1-5-190 16,0-1-73-16,7-7-278 0,8-8 14 0,-1-3 71 15,-2-1 62-15,-3-3 64 0,-8 5 94 16,-8-1 14-16</inkml:trace>
  <inkml:trace contextRef="#ctx0" brushRef="#br0" timeOffset="-64346">9247 11657 1433 0,'0'0'514'0,"0"0"-55"0,0 0-45 16,0 0-45-16,0 0-36 0,-12-2-36 15,12 2-70-15,0 0-47 0,0 0-65 16,0 0-79-16,0 0-75 0,19-23-99 0,-12 15-64 16,5 3-187-16,-3 0-313 0,4 1 42 0,-1 1 38 15,4 1 164-15,1 1-21 0,4 6 39 16</inkml:trace>
  <inkml:trace contextRef="#ctx0" brushRef="#br0" timeOffset="-64031.77">9754 12482 1674 0,'0'0'542'0,"10"1"-81"0,-10-1-39 0,0 0-48 0,0 0-36 16,0 0-5-16,0 0-31 0,-47 11-11 15,17-5-58-15,-9-1-12 0,-17 2-19 0,-1 3-5 16,-5-3-33-16,-5 2-3 0,2 0-43 0,-1-1 30 16,-1 1-40-16,2-1-14 15,0-2 6-15,0 0-31 0,-2 0-25 0,3 1-80 16,-1-1-38-16,1-1-26 0,4 2-133 0,0-1-46 16,5 0-49-16,7 0-94 0,8 0-226 15,5 1-176-15,0 1 67 0,9 0 81 0,2 4 67 16,4-1 89-16,6 2 18 0,2 1 54 15</inkml:trace>
  <inkml:trace contextRef="#ctx0" brushRef="#br0" timeOffset="-63499.34">8893 13101 1272 0,'13'0'471'15,"-13"0"-80"-15,18 0-9 0,-18 0-65 0,0 0-25 16,9-5-46-16,-9 5-11 0,0 0-15 0,0 0-25 16,-24-18-31-16,8 13-8 0,-4 1-15 15,-4 1-8-15,-1 1 2 0,-9 2 9 0,3 2-29 16,-9 4-20-16,1 2 4 0,-14 6-7 0,4 4 34 16,-1 2-26-16,5 5 0 0,3 0-21 15,4 2 5-15,5 1 11 0,8-3-59 0,5 0 18 16,6-2-11-16,4-1 34 0,3-4-31 15,3 0 10-15,4-4-12 0,4-2-1 16,4-3 1-16,4-3-6 0,6-1 11 0,2-5-34 16,5-4-4-16,9-3 37 0,0-6-25 15,14-8 5-15,-1-4-20 0,1-1 28 0,-1-5-49 16,-1-1 8-16,8-7 13 0,-15 6 7 0,0 0 13 16,-7-2-25-16,1 3-3 0,-6-1 5 15,-6 5-10-15,-6 2 5 0,1 2 0 0,-6 2 5 16,1 1-26-16,-4 2 34 0,-3 3 8 15,1 4-29-15,-4 2 11 0,0 0 22 0,-1 10-27 16,0 0-11-16,-8-7 23 0,8 7 18 0,0 0-7 16,-20 25 27-16,12-9 16 0,0 4 36 15,-1 4-26-15,2 5 1 0,1 2 6 0,3-4-32 16,0 0 2-16,3 1 6 0,2-1 32 16,0-2-56-16,3-2-4 0,0-2-37 15,5-3-33-15,2-2-43 0,2-4-39 0,1-3-28 16,2-4-118-16,3-3-120 0,1 5-149 15,3-14-445-15,2-1 70 0,4-3 104 0,13-9 92 16,-5-1 46-16,-5 3 37 0,-5 0 86 0,-2-1 79 16</inkml:trace>
  <inkml:trace contextRef="#ctx0" brushRef="#br0" timeOffset="-63197.72">9484 12775 1233 0,'0'0'448'0,"0"0"-15"16,-25 15-21-16,13-5 28 0,0 2-46 16,-1 3-33-16,-3 1 28 0,4 3-33 15,-3 3-15-15,0 1-29 0,1 2-31 0,1-2 6 16,0 5-26-16,-1-2-30 0,4 0-6 0,2 1-38 16,-1-4-8-16,2 1-26 0,3-1-9 15,1-2-29-15,0-2 0 0,3-1 5 0,0 0-22 16,3-1-19-16,3-1-7 0,1-2-3 15,4-1-18-15,2-2-53 0,2-3-37 16,7-1-35-16,0-4-54 0,7 0-77 0,-6-5-138 16,4-6-143-16,6-2-233 0,-2-2-280 15,0-1 103-15,0-1 75 0,-3 2 78 0,2-3 132 16,-2-1-11-16,-5 0 140 0,1-2-14 0</inkml:trace>
  <inkml:trace contextRef="#ctx0" brushRef="#br0" timeOffset="-63049.03">9699 13012 1272 0,'-18'2'463'0,"-1"6"-41"16,-6-2-20-16,-2 1-36 0,-7 4-20 0,-3-2-49 16,0 1 61-16,-15 2-128 15,8-6-38-15,6-1-30 0,0-3-50 0,4-1-58 16,0-2-67-16,1 0-112 0,1 2-190 0,1-8-427 16,5-1-6-16,10-1 96 0,4 1 86 15,6 0 26-15,5-1 43 0</inkml:trace>
  <inkml:trace contextRef="#ctx0" brushRef="#br0" timeOffset="-62495.47">10256 12143 1755 0,'-9'21'622'0,"9"-12"-64"0,-1 4-53 0,-1 4 4 0,1 4-48 16,-1 6-6-16,2 2-40 0,-3 8 5 15,3 5-67-15,-3 13 8 0,3 0-20 0,1 1-34 16,-1-1-56-16,0 0-11 0,2-2-45 0,-2-8 15 16,5-7-59-16,-4-4-69 15,2 1-82-15,-1-6 0 0,-1-4-52 0,0-5-150 16,2-2-90-16,-1-7-145 0,-2-3-211 0,0-8-453 15,0 0 162-15,0 0 102 0,0 0 46 16,27-24 74-16,-16 6 75 0,0-2 102 0,2-5-21 16</inkml:trace>
  <inkml:trace contextRef="#ctx0" brushRef="#br0" timeOffset="-61979.9">10160 12308 1407 0,'0'0'443'0,"0"0"-33"0,-6-7-26 16,6 7-49-16,0 0-15 0,-3-11 13 16,3 11-54-16,0 0 18 0,4-18-11 0,-4 18-32 15,9-21 2-15,-3 10 33 0,3-1-54 16,3-1 11-16,1-1 5 0,5 1-5 0,6-3-8 16,-1 1-31-16,3-1-30 0,3 3-57 0,0 0 41 15,4 1-43-15,-1 0-21 0,2 3 21 16,1 1-26-16,-1 0-25 0,-4 6 35 15,-6 2-58-15,0 1 45 0,-3 5-45 0,-2 2 4 0,-4 6-37 16,-5 3 24-16,-5 0-4 16,-1 3 36-16,-7-2-44 0,-3 6-5 0,-4 3-5 15,-5-2-13-15,-9 9 0 0,-5-1 0 0,-5-3 0 16,-2-2 0-16,-5-1 0 0,1-4 0 16,1-1 0-16,4-6 0 0,5-3 0 0,0 0 0 15,7-3 0-15,-1 0 0 0,3-2 0 16,4-1 0-16,2 1 0 0,0-2 0 0,3-1 0 15,5 1 0-15,2 1 0 0,5-7 0 0,0 0 0 16,13 20 0-16,1-10 0 0,9 1 0 16,6 1 0-16,3-3 0 0,3 3 0 15,15 0 0-15,-1 2 0 0,3-2 0 0,-4 1 0 16,3-2 0-16,-10-1 0 0,-4-2 0 0,-3 1 0 16,0-2 0-16,-9 3 0 0,1-4 0 15,-2 0 0-15,-6 1 0 0,-2-3 0 16,-1 1-11-16,-1 2-293 0,-5-3-16 0,1 1 56 15,-10-5-43-15,10 12-103 0,-10-12-196 0,2 10-272 16,-2-10-49-16,5 11 190 0,-5-11 10 16,11 10 97-16,-4-5 52 0,2-1 43 0,-9-4 46 15,16 4 56-15</inkml:trace>
  <inkml:trace contextRef="#ctx0" brushRef="#br0" timeOffset="-60560.74">11822 11758 811 0,'0'0'310'0,"0"0"35"0,0 0 1 15,0 0-29-15,0 0 8 0,4-9-7 16,-4 9-9-16,0 0 6 0,0 0 28 16,0 0-20-16,0 0-6 0,0 0-15 0,0 0-2 15,0 0-1-15,0 0 1 0,6 36-34 16,-5-18 3-16,1 4-31 0,-2 6 18 0,0 2-52 16,0 8 9-16,0 0-14 0,0 17-30 15,0-10-20-15,-2 10-13 0,2-11-24 0,0-3 19 16,-1-2-24-16,1 0-4 0,0-2-44 0,0-3-59 15,0-4 0-15,-2-3 0 0,2 0 0 16,0-1 0-16,0-5 0 0,0-2-93 16,0-2-50-16,0-2-52 0,2-2-53 0,1-3-141 15,-3-10-123-15,14 12-146 0,-6-10-312 16,5 0 79-16,8-5 121 0,-3-1 53 0,8-1 59 16,0-2 65-16,5-2 27 0,-2 0 77 15</inkml:trace>
  <inkml:trace contextRef="#ctx0" brushRef="#br0" timeOffset="-60356.52">12360 12280 1116 0,'0'0'422'0,"0"0"13"0,0 0-18 15,0 0 52-15,-31-2-39 0,16 6-13 0,-6 2-36 16,-2 3-40-16,-8-1-8 0,-3 4-34 0,-14 5 11 16,-4-3-47-16,-1 3 9 15,0-3-50-15,-3 0-40 0,0-4-8 0,1 2-36 16,1-2-10-16,9-3-94 0,5-2 37 0,-3-3-127 15,1 0-54-15,0-2-51 0,1-1-77 16,-1-2-131-16,2-1-117 0,4-2-495 0,6 0 111 16,11-1 71-16,2 2 103 0,10-1 54 15,3 3 81-15,4 3 72 0</inkml:trace>
  <inkml:trace contextRef="#ctx0" brushRef="#br0" timeOffset="-58460.36">11801 12600 985 0,'0'0'279'0,"0"0"-13"0,8-7-33 15,-8 7-18-15,0 0-43 0,8-9 7 16,-8 9-23-16,0 0-8 0,0 0-7 0,6-6 5 15,-6 6 8-15,0 0 27 0,0 0-12 0,0 0 18 16,0 0-13-16,0 0 46 0,0 0-33 16,0 0 3-16,0 0 17 0,12 25-18 0,-11-14 21 15,2 0-7-15,-3 3 37 0,3 2-58 16,-3 2-4-16,2 2 10 0,-2 1-37 16,0 2 15-16,0 2-40 0,0 1-19 0,0 0 6 15,0 1 7-15,-2 1-43 0,-1-1-34 16,3 0 21-16,-3 0-10 0,2 1 3 0,-1-2-55 15,1-2 6-15,2 1-13 0,-2-4-75 0,2-1-7 16,1-2-36-16,-2-2-51 0,4-3-148 16,-4 0-163-16,7-5-502 0,-7-8 71 0,14 11 102 15,-4-10 89-15,-10-1 83 0,28-2 89 0,-8-4-15 16,0-1 74-16</inkml:trace>
  <inkml:trace contextRef="#ctx0" brushRef="#br0" timeOffset="-57643.62">12871 11988 1254 0,'0'0'437'0,"-1"13"-24"16,1-13-19-16,-4 16-15 0,0-7-49 0,-1 3 15 16,0 1 11-16,-2 3-26 0,3 5-25 15,-6-2-3-15,0 3-36 0,1 6 13 0,-2-1-7 16,1 1-17-16,-1 1-4 0,1 2 0 16,-4 0-15-16,1 12-37 0,3-6 27 0,1-6-37 15,-1 2-15-15,1-2 5 0,1 0-2 16,-1-2-39-16,5-3 0 0,-3-3-22 15,0-1-116-15,1-3 0 0,3-3 0 0,-1-1 0 16,2-2 0-16,-1-1 0 0,0 0 0 0,0-4 0 16,3-8 0-16,-2 15 0 0,2-15 0 15,0 11 0-15,0-11 0 0,0 0 0 0,8 13 0 16,-8-13 0-16,11 4 0 0,-11-4 0 16,15 3 0-16,-15-3 0 0,19 0 0 0,-19 0 0 15,29-3 0-15,-12-1 0 0,4-1 0 0,2 0 0 16,4-1 0-16,0 0 0 0,0-1 0 15,7 2 0-15,-5 0 0 0,3 1 0 16,5-2 0-16,-5 5 0 0,6-3 0 0,-5 4 0 0,4 0 0 16,-3 1 0-16,-1 0 0 15,1 2 0-15,-3 1 0 0,-1-2 0 0,-1 2 0 16,-4 1 0-16,-6-2 0 0,0 2-172 16,-4 0-235-16,-1-2-72 0,-7 1-173 0,13 1 58 15,-20-5-389-15,7 5 95 0,-7-5 94 0,0 0 77 16,11 7 80-16,-11-7 102 0,11 2 10 15,-11-2 13-15</inkml:trace>
  <inkml:trace contextRef="#ctx0" brushRef="#br0" timeOffset="-53462.27">14432 11924 941 0,'0'0'285'0,"0"0"-12"0,13-2-34 0,-13 2-35 16,0 0-22-16,10-8 15 0,-10 8-20 0,8-5-21 15,-8 5 41-15,6-8-54 0,-6 8-7 16,0 0-3-16,5-10-7 0,-5 10-24 15,0 0-7-15,0 0-13 0,-8-16-11 16,8 16-7-16,-19-6 8 0,8 3-18 0,-3 1-1 16,-1 2 19-16,-1 0-39 0,-1 0 8 0,-4 0-7 15,0 2-14-15,4 3 29 0,-6 2-26 16,6-1 15-16,-6 4-2 0,5 1-10 0,0 3-9 16,0 2 24-16,3 6-5 0,1 1-10 0,3 4 12 15,3-4-10-15,2 2-7 0,6 0 30 16,-1-2-33-16,2-3 36 0,5-2-13 0,2 0 23 15,0-4-13-15,3-3 23 16,1-2-28-16,5-4 3 0,-2-5-18 0,4-2 35 16,4-6-35-16,4-6 23 0,2-2-8 0,7-12 33 15,0-3-56-15,2-2 8 0,-6-5-21 16,0-1 33-16,-3-3-30 0,-1 2 8 0,-3-3-1 16,-1 2-4-16,-5 1-1 0,-4 6-18 15,-3 4 9-15,-1 2 6 0,-3 2 1 0,-3 4 13 16,3 0-42-16,-6 4 6 0,0 0-8 0,0 7 0 15,-4 1 5-15,2 10 29 0,-4-9-37 16,4 9 26-16,0 0-10 0,0 0-5 0,-35 27 20 16,22-9 6-16,-4 6-6 0,4 2 8 0,-7 16 43 15,5-2-53-15,1 3 15 16,3-7-15-16,6-3 10 0,1-1 2 0,0-3 21 16,2-1-18-16,4-2-28 0,2-2 33 15,1-2 0-15,4-2 2 0,0-2-39 0,2-6-9 16,4-3-3-16,2-1-17 0,3-5-29 0,-2-3-7 15,4-3-49-15,3-3-33 16,-1-2-46-16,1-3-92 0,-2-1-75 0,-3 1-48 0,1 1-387 16,-4-5 85-16,4 1 84 0,-4 2 82 0,1 3 72 15,0-5 2-15</inkml:trace>
  <inkml:trace contextRef="#ctx0" brushRef="#br0" timeOffset="-52804.14">15022 11419 1062 0,'0'0'394'0,"0"0"-28"0,0 0-23 0,0 0-26 0,0 0 8 15,0 0-51-15,11-18-20 0,-11 18 9 16,12-7-22-16,-4 4-16 0,2-2 6 0,-10 5-14 16,22-6-32-16,-9 4 35 15,1-1-77-15,-1 2-23 0,2 0 16 0,-2 0-29 16,-13 1-14-16,24 2-27 0,-15 0-2 0,-9-2 8 15,16 12-36-15,-13-4 17 0,-3-8-6 16,-1 18-4-16,1-18-35 0,-11 22 17 0,1-10 9 16,0 0-19-16,-6 2 18 0,1 1 13 15,-2-1-28-15,2-2-20 0,-1 2 9 0,-1 0 6 16,4-3 2-16,0-1-12 0,1 0-3 0,2 0 18 16,-1 0-10-16,2-3 22 0,2 1-22 15,1 0 13-15,0-2-4 0,6-6 35 16,-8 12-19-16,8-12 3 0,0 0 20 0,6 16-43 15,-6-16 28-15,11 10-18 0,-2-4-15 16,3-1-6-16,-1-2 8 0,6 2-7 0,1-2-34 16,3 0 26-16,-3 0-51 0,2-1-19 15,-1 0-22-15,0-1-36 0,1 1-46 0,-3-1-87 16,-4 0-134-16,5-1-76 0,-4 0-397 0,0 0 113 16,3 1 41-16,0-1 87 0,-1 0 69 15,0 0 81-15,0 0 19 0</inkml:trace>
  <inkml:trace contextRef="#ctx0" brushRef="#br0" timeOffset="-51687.58">15694 11714 901 0,'2'10'284'0,"-2"-10"-46"0,0 0-11 0,0 0-29 16,-10 14-9-16,4-6-10 0,6-8 3 0,-10 13-26 16,3-5 26-16,-2 5-18 0,1 0 15 15,-2 2-15-15,-1 1-18 0,3-1-8 0,1 1-5 16,-1 0 10-16,0-1 18 0,2 0-4 0,4 0 24 16,-1-1-14-16,3-1-19 0,0-1 31 15,0-12-33-15,5 23-5 0,3-11-16 0,1-2-17 16,-1 0-6-16,5-3-12 0,1 1 30 15,2-1-58-15,4-3 12 0,0-1-15 16,-2 1-11-16,5-1 5 0,-3-2-34 0,1-2-57 16,-1-1-44-16,-2-3-97 0,-4-1 12 15,3-6-204-15,-4-4-172 0,-3 2-278 0,2-1 37 16,0-2 101-16,3-2 74 0,-3 2 74 0,-1-3 15 16,2-5 75-16</inkml:trace>
  <inkml:trace contextRef="#ctx0" brushRef="#br0" timeOffset="-51535.93">15892 11484 1377 0,'0'0'494'16,"19"-4"-39"-16,-9 3-58 0,-10 1-39 0,22-5-12 15,-12 2-72-15,0-4-28 0,1 1-111 16,-2-1-58-16,1-2 36 0,-1-3-106 0,-3 1-265 16,1 6-111-16,2-8-319 15,-1 3-1-15,1-2 57 0,-1 5 89 0,5 0 47 16,-3 3 73-16</inkml:trace>
  <inkml:trace contextRef="#ctx0" brushRef="#br0" timeOffset="-51035.99">14211 12730 1428 0,'0'0'540'0,"0"0"-41"16,0 0-31-16,25-16-20 0,-13 14-10 0,0-1-46 15,3-1-24-15,2 0-14 0,4 1-14 16,5-2-10-16,1 0-15 0,9 0-3 0,4 0-71 16,17 0 2-16,6-2-41 0,4 0 6 0,5 3-9 15,21-1-60-15,10-4 12 0,2 1-26 16,3-1-12-16,2-1 22 0,3-1-53 0,1-2-18 15,2 0-7-15,1-4-57 0,-2 4 0 16,-5-1 0-16,-7 4 0 0,-8-1 0 0,-24 4 0 16,-6 2-34-16,-7 1-48 0,-13 2-43 0,-11 2-49 15,-6 0-21-15,-5 2-22 16,-2-1-39-16,-3 3-3 0,-6 0-58 0,-2 1-34 0,-2 1-48 16,-8-6-62-16,4 13-458 0,-4-13 54 15,-3 19 102-15,3-19 49 0,-8 21 107 16,4-7 47-16,-2 3 17 0</inkml:trace>
  <inkml:trace contextRef="#ctx0" brushRef="#br0" timeOffset="-50400.51">15371 13218 1269 0,'14'-8'392'0,"-7"1"-19"0,-6 1-42 0,-1 6-34 16,0 0-31-16,-22-17 5 0,6 10-51 0,-5-1-33 16,-4 2 13-16,-2 0-31 0,-1 1-8 15,-4 5-20-15,1 0 35 0,-1 2-37 0,1 7-11 16,-3 1 46-16,-9 9-52 0,8-2-17 16,0 8 36-16,9-4-33 0,4 2-3 0,3 1 10 15,4 0 10-15,5-3-20 0,3 0-20 0,1-3 25 16,6-2-6-16,0-2 30 0,3-2-45 15,1-2 29-15,6-4-33 0,-10-6-37 0,23 1 21 16,-4-7-7-16,5-5 17 0,15-12-43 0,-3-1 5 16,8-9-21-16,-3-2-12 0,10-6 33 15,-4-3-3-15,-9 8-4 0,-4 1-21 16,1 1 33-16,-4 3-34 0,-9 5-37 16,-6 8 30-16,-1 3 10 0,-3 2 13 0,-2 2-7 15,0 3-11-15,-2 0-2 0,-3 3-8 0,-5 5 0 16,0 0 10-16,0 0 5 0,0 0-7 15,0 0-18-15,-16 33 5 0,6-18 23 0,-4 3-11 16,4 1-7-16,-1 1 21 0,-2 0-19 0,2-1-7 16,5 1 15-16,-1 0-10 0,3-3 16 15,3 1-26-15,1-2-8 0,4 0 18 16,1-1-16-16,2 1 1 0,2-2-52 0,4-3 16 16,-1 1-54-16,4-3-53 0,-1-2-32 0,2-2-63 15,2-4-95-15,-3-1-113 0,2-2-394 16,2-3-49-16,3-3 96 0,0 1 70 15,4-6 78-15,1 0 69 0,1-5 74 0</inkml:trace>
  <inkml:trace contextRef="#ctx0" brushRef="#br0" timeOffset="-49968.99">15928 12874 1233 0,'-15'17'400'0,"3"2"-4"15,-1 1-1-15,-4 3-40 0,3 4-76 16,0-2-10-16,1 4 5 0,0-1-10 0,1 0-39 16,-1 1 23-16,3-1-35 0,0-1-16 15,3-3-26-15,3-1-2 0,-1-3-23 0,3-1-13 16,-1 0-20-16,6-1 12 0,-1-3-22 16,3 1 17-16,0-1-10 0,3-3-32 0,3-1-15 15,-1 0-25-15,7-3-28 0,1-2-7 16,6 1-26-16,1-2-10 0,1-3-70 0,1-2-4 15,3 0-80-15,-1-4-59 0,1 0-79 0,3-4-54 16,-7 1-51-16,0-1 18 0,-2-1-333 16,-3-2 36-16,-1 1 103 0,-1-1 14 0,-3 0 62 15,-3 1 95-15,-5 2 264 0,1 2 173 0,-3-1 6 16,-6 7 53-16,8-11 19 16,-8 11 53-16,0-11 38 0,0 11 80 0,-13-12-8 15,2 5 24-15,-3 0-1 0,-3-1-28 0,-6 2 0 16,-2 1-3-16,1 2-14 0,-5 0-9 15,1 1-25-15,1 1-16 0,-4 2-27 0,6 1-1 16,-6 1-33-16,1-1-48 0,0 0-116 16,1 0-184-16,0-1-359 0,7-1-58 0,5 0 92 15,3 0 41-15,14 0 43 0</inkml:trace>
  <inkml:trace contextRef="#ctx0" brushRef="#br0" timeOffset="-49424.14">16261 12816 1292 0,'0'0'366'0,"0"0"-28"16,0 0-36-16,26-19-2 0,-18 13-44 0,1 2-36 16,2-1 0-16,0-2-3 0,-1 3-43 15,4-2 6-15,-1 3-19 0,2 0 31 0,0 1-28 16,0-1-34-16,-2 2 3 0,1 1 8 0,-14 0-33 15,21 4 2-15,-14-1 10 0,-7-3 11 16,3 14-67-16,-3-14 0 0,-10 20-13 0,2-9 15 16,-2 1-15-16,-6 1 3 0,4-2-13 0,-5 2 0 15,4-3-23-15,-1 0 8 0,1 0-8 16,2-3 20-16,-2 2-7 0,5-2-13 16,-1-2 23-16,1 0 28 0,1 2-5 15,7-7 17-15,-10 11-22 0,10-11-7 0,-2 11 1 16,2-11-7-16,0 0 1 0,9 16-27 0,-9-16 16 15,14 10 2-15,-4-5 3 0,3 0-23 16,2 0-5-16,2-2-8 0,3 3-13 0,-2-2-12 16,2-3-19-16,1 2-14 0,0 0-42 0,-2-1-23 15,-1-1-61-15,-1 1-54 0,-1-2-107 16,-1-2-90-16,-1 2-49 0,-2-3-340 0,3-3 69 16,1 2 36-16,-1-4 69 0,5-1 123 15,1 0 79-15,0-2 49 16</inkml:trace>
  <inkml:trace contextRef="#ctx0" brushRef="#br0" timeOffset="-48800">17174 12238 1325 0,'0'0'494'0,"0"0"13"16,0 0-77-16,0 0-20 0,0 0-36 0,0 0-3 16,0 0 10-16,0 0-58 0,0 0-3 0,34-13-39 15,-21 10 11-15,7-2-41 16,2 0-23-16,4 1 15 0,4 0-61 0,1 0-8 15,9 1-13-15,2 0-43 0,2 0-1 16,3 2-35-16,19 0-23 0,-11 1-56 0,-9 0-24 16,-1 2-40-16,1 0-26 0,-3 1-44 0,-1 0-4 15,-11-1-42-15,-2 2-46 0,-2-1-117 16,-6-2-159-16,-6 2-49 0,-2 1-317 0,-4-1 71 16,-9-3 75-16,14 8 99 0,-14-8 62 0,9 8 103 15,-9-8-55-15</inkml:trace>
  <inkml:trace contextRef="#ctx0" brushRef="#br0" timeOffset="-48549.04">17409 12474 1354 0,'0'0'570'16,"0"0"-65"-16,0 0-16 0,18 13-13 0,-18-13-57 15,18 3-24-15,-5 0-24 0,2-3 2 16,2-2-53-16,5 2-30 0,1-1-19 0,5-1-51 15,3 1-7-15,3-2 9 0,1 2-60 0,6 0-11 16,0-1-31-16,0 2 13 16,-5 2-31-16,-1-2-2 0,0 1-38 0,-2 0-65 0,-2 0-51 15,-3 2-71-15,-7-3-49 0,-1 0-80 16,-4 1-73-16,-2-2-188 0,0 3 6 16,-14-2-448-16,21-2 104 0,-8-1 126 0,0 1 18 15,4-2 74-15,1 0 47 0,3 2 55 0</inkml:trace>
  <inkml:trace contextRef="#ctx0" brushRef="#br0" timeOffset="-48101.84">18988 11939 714 0,'-7'-7'289'0,"-3"4"23"15,10 3-17-15,-27 6-1 0,6 7 8 16,-3 6-8-16,-10 15-22 0,0 6 9 0,-4 12-15 16,8-6-28-16,-1 12-20 0,7-9-8 15,7 1-13-15,0 2 18 0,9 1-31 0,2-1 16 16,4-8-29-16,4-8 21 0,2-3-38 16,5-1-11-16,3-3 19 0,0-9-55 0,3-5-10 15,4-3-15-15,0-6-5 0,5-6 0 0,6-5 2 16,17-11-20-16,4-6 15 0,8-15-38 15,0-8 5-15,-5-2 0 0,1-6-8 0,-3-1-2 16,-6-1-16-16,-4 0 11 0,-7 2-18 16,-9 8 12-16,-6 1-12 0,-9 9 5 15,-5 4-6-15,-5 3-7 0,-7 2-18 0,-5-2 3 16,-6 6 10-16,-5 3-15 0,-7 5-21 16,-5 4 7-16,2 8-30 0,-9 6 8 0,-13 8-18 15,-2 5 2-15,2 4-18 0,4 5-12 16,2-1-50-16,3 1-3 0,1 2-68 0,6 0-104 15,-2-3-137-15,11-5-388 0,3-2 107 0,7-4 56 16,4-1 55-16,0-2 71 0,7-4 40 16,-1-1 75-16</inkml:trace>
  <inkml:trace contextRef="#ctx0" brushRef="#br0" timeOffset="-27745.81">4361 15156 1136 0,'0'0'381'0,"0"0"-38"0,0 0-30 15,0 0-11-15,15 19-28 0,-15-19-11 0,0 0 9 16,0 0-22-16,0 0 6 0,0 0-7 0,0 0-47 16,0 0 54-16,0 0-77 0,25-15-10 15,-25 15-13-15,7-6-13 0,-7 6-25 0,6-11 0 16,-6 11 15-16,4-13-41 0,-1 4-38 15,-3 9 33-15,-3-16-5 0,0 8-23 0,3 8-26 16,-10-14 11-16,2 7-1 0,-6 2-21 0,-2 5 30 16,-5-1-31-16,-4 2-8 0,-5 1 7 15,-7 6 13-15,-14 5-17 0,0 2 14 0,-1 4 50 16,0 3-73-16,4 0-14 0,3 2 17 0,5 0 28 16,5 2-7-16,9-6-13 15,8 0 0-15,6-5 0 0,8-1 5 0,4-2 3 16,10-1-19-16,6-4 29 0,10 0-18 0,5-2-21 15,5-5 32-15,8-3-14 0,17-2 5 16,-2-7-27-16,2-4-4 0,-1-1 14 0,11-11-6 16,-2 2 9-16,-1-8 27 0,-6 0 44 15,-1-2-75-15,-7-6-22 0,-13 8 20 0,-4-2-13 16,-3 0 13-16,-3 1-8 0,-6-2 16 0,-1 2-13 16,-8 5-18-16,-2 5 10 0,-4 3 10 15,-3 1 6-15,-2 4-6 0,-2 0-12 16,-3 5 2-16,-1 2-20 0,-5 1 15 0,-1 2 18 15,-3 6 31-15,10 1-8 0,-31 4-8 16,7 5-38-16,-3 6 13 0,-8 14 20 0,1 1-5 16,1 4 13-16,4 4-15 0,3 3-14 15,4-1 17-15,6 0-19 0,5-6 26 0,1-3-26 16,7 1-5-16,2-8 18 0,5 1-8 0,2-1 26 16,5-6-43-16,3-1-4 0,6-4-19 15,1-4-16-15,3-2-16 0,4-4-45 0,-2-4-26 16,5-3-56-16,3-3-75 0,-2-6-199 0,13-4-103 15,-3-3-250-15,-1-1 76 16,-2 0 113-16,-1-1 20 0,-7 1 57 0,-4 4 64 16,10-6 56-16</inkml:trace>
  <inkml:trace contextRef="#ctx0" brushRef="#br0" timeOffset="-27208.65">5234 14581 1310 0,'0'0'520'0,"0"0"-29"0,0-11-17 15,0 11-14-15,0 0-19 0,0 0-1 0,0 0-54 16,0 0-19-16,10-10-71 0,-10 10 4 16,12-5-21-16,-3 1-51 0,1-2-23 0,2 2-14 15,0-1-22-15,1 0-7 0,3 1-11 0,1-2-28 16,0 4 20-16,2-1-46 0,-1 1-15 16,3 1 0-16,-1 0 8 0,-3 1 2 15,0 0-59-15,-3 1 21 0,0 2-36 0,-4 1 12 0,-10-4 14 16,7 13-26-16,-7-13 7 15,-4 19-25-15,-3-5-20 0,-3-1 48 0,-7 1-36 16,-4 3 26-16,-1 1 5 0,-2-2-12 16,1 2-16-16,-3 1-11 0,-1-2 37 0,3 0-9 15,0 1-32-15,4-3 33 0,3-1-21 0,0 0 26 16,6-6 13-16,-1 3 12 0,3-5 3 16,0 2-10-16,5-1-5 0,4-7-8 0,-1 10 13 15,1-10 2-15,13 11-5 0,-3-7-27 0,3 0-6 16,5-1-8-16,1 3-46 0,1-3 0 15,0-1-30-15,1 2-44 0,0-2-59 16,-1 1-10-16,0 0-46 0,-2 0-105 0,-1-1-134 16,0-1-137-16,3-1-54 0,-5 1-203 15,1-2 57-15,1 1 95 0,2 0 61 0,0 0 41 16,2-3 89-16,-2 0 19 0</inkml:trace>
  <inkml:trace contextRef="#ctx0" brushRef="#br0" timeOffset="-26576.54">5901 14831 1141 0,'0'0'353'0,"0"0"26"0,0 0-64 0,24-1-33 15,-24 1-34-15,0 0-10 0,0 0 13 16,0 0-23-16,-31 21 22 0,14-8-32 0,-4 0 30 16,-5 3-51-16,-2 4-2 0,-6 5 2 0,3 2 5 15,-2 2 18-15,4 2-33 0,7-6-10 16,4 1-18-16,4 0 10 0,0 2-34 0,5-2-17 15,3-1 20-15,5-5-51 0,2 0-7 16,8 0-63-16,3-6-42 0,6-3-57 16,0-5-97-16,5-7-173 0,5-2-225 0,6-7-307 15,15-6 68-15,1-3 74 0,1-4 127 16,-2-2-12-16,-3-1 79 0,-8-5 39 0,0-3 89 16</inkml:trace>
  <inkml:trace contextRef="#ctx0" brushRef="#br0" timeOffset="-26412.28">6035 14613 1597 0,'0'0'537'0,"0"0"-66"16,0 0-20-16,0 0-26 0,0 0-41 0,0 0-39 15,0 0-76-15,21-6-13 0,-21 6-79 16,20-7-49-16,-6 4-72 0,2-4-61 0,2 1-70 16,-1 1-45-16,3-3-120 0,-3 0-111 0,-2 1-38 15,2 1-382-15,-2-2 129 0,-2 3 5 16,0 2 45-16,-1 1 65 0,-12 2 59 15</inkml:trace>
  <inkml:trace contextRef="#ctx0" brushRef="#br0" timeOffset="-26011.67">6058 15694 1103 0,'8'-5'363'16,"-8"5"-17"-16,0 0-8 0,-27-8-26 0,3 6-5 15,-8-1-15-15,-9 1-23 0,-9 2 10 16,-17-1-28-16,-7 2-1 0,-2 1-24 0,-1-1-14 15,-20 3-33-15,18-2 0 0,1 1-2 16,-1-1-23-16,-2-1-37 0,0-1 11 0,1 0-18 16,4-1 3-16,-2 1-23 0,4-4-8 15,4 1-16-15,1-1-25 0,1 0 20 16,1 1-61-16,1-2-33 0,1 2-26 0,4-3-25 0,0 1 40 16,13 1-38-16,7 0-17 0,2 0-78 15,6 1-181-15,4 0-75 0,4 1-5 16,6 1-86-16,-2 2-249 0,6 0 102 0,1 3 46 15,3-1 70-15,2 4 28 0,3 2 61 16</inkml:trace>
  <inkml:trace contextRef="#ctx0" brushRef="#br0" timeOffset="-25427">4386 16212 929 0,'0'0'384'0,"0"0"25"0,0 0-68 0,0 0-1 16,0 0-23-16,-33-20-55 0,9 19-12 0,-6-2-29 15,-8 3-19-15,-7 3-10 0,-16 2-23 16,-4 4 12-16,1 2-24 0,5 2 1 16,1 3-37-16,5 1-9 0,3 5 11 0,3 0-49 15,11 2 3-15,3 2 18 0,8-3-26 0,5-2 23 16,7-4 3-16,2 2 15 0,3-3-23 16,3-2-8-16,4-1 8 0,4-4-18 0,5 0 16 15,8-5-11-15,6-1 13 0,8-5-26 16,9-4-9-16,21-6-6 0,2-6-21 0,13-5 21 15,4-3 6-15,-1-3-17 0,-3 0 1 0,-7 0-8 16,-3-2-17-16,-3-4 14 0,-14 7 11 16,0-2-15-16,-4 0 2 0,-3 0-8 15,-4-1-30-15,-6 2 17 0,-2 0 11 0,-6 6 0 16,-6 6-34-16,-6 0 11 0,-2 5 0 16,-5 1-8-16,-1 1 18 0,-3 10 0 0,0 0 2 15,-12-12-17-15,12 12-8 0,-24 3 21 16,7 4-29-16,-2 4 54 0,-2 1 0 0,-2 7-15 15,0 0 7-15,1 4-10 0,3 0 0 0,1 2-13 16,0 0 11-16,2 0-3 16,0 1 36-16,6-4-41 0,2 0 10 0,1-1-38 15,4-4-29-15,3-4-22 0,6 0-57 0,2-2-59 16,4-3-197-16,6-3-114 0,10-2-96 0,3-2-192 16,2-2 98-16,11-1 61 0,14-4 36 0,1 1 43 15,-3-3 49-15,2-1 49 16</inkml:trace>
  <inkml:trace contextRef="#ctx0" brushRef="#br0" timeOffset="-25090.58">5263 15997 1190 0,'-22'9'384'0,"-2"2"-44"16,4-1 16-16,0 1-26 0,-2 2-20 0,-1 3-11 15,-1 0-15-15,-2 3-17 0,2 1-4 16,2-2-32-16,-2 4-24 0,1-1-5 16,2 3-2-16,-7 6-11 0,6-5-30 0,4-1 2 15,4-2-35-15,3 0 7 0,2-1-18 16,3 1 16-16,2-3 4 0,3 0-38 0,2 0 14 16,5 0-32-16,4 0 8 0,4-3-21 0,3-1-7 15,8 1-7-15,4-6-4 0,3 1-30 16,2-4-3-16,1-2-27 0,5-2-27 0,-8-3-17 15,2-3-72-15,3 0-59 0,-2-5-51 16,-1 0-125-16,-4-3-139 0,1-2-414 0,0 0 55 16,-1 0 111-16,-2-1 70 0,2 0 58 0,-2 0 51 15,-1-1 61-15</inkml:trace>
  <inkml:trace contextRef="#ctx0" brushRef="#br0" timeOffset="-24910.15">5383 16240 1553 0,'-24'5'466'0,"2"-1"-38"0,0-1-42 0,0-1-25 16,-1-1-41-16,-2-1-44 0,-5-1-25 0,-1 1 5 15,-1-2-33-15,-1-1-57 0,-4 0-45 16,1-2-63-16,-3 1-70 0,0 0-65 16,4-3-164-16,6-1-248 0,-3 1-279 0,8 0 47 15,10 2 40-15,6-1 102 0,6 1 62 16,2 5 79-16</inkml:trace>
  <inkml:trace contextRef="#ctx0" brushRef="#br0" timeOffset="-22910.1">7399 15039 1110 0,'0'0'461'0,"10"-3"-31"0,-10 3-2 16,0 0-67-16,0 0-26 0,0 0-15 15,0 0-8-15,0 0-15 0,0 0-3 0,3 24-35 16,-3-24 7-16,-8 22-15 0,0-9-16 15,1 6 9-15,-1 3-1 0,-5 7-20 0,-3 10-11 16,0 3 3-16,-2 3-56 0,0 0 20 0,4 1-43 16,-4-2-3-16,2 2-36 0,2 0-8 15,0-3-37-15,3-7-83 0,2-6-94 0,2-1-62 16,0-6-92-16,3-7-228 16,4-2-456-16,4-1 34 0,9-4 108 0,2-6 81 0,9 0 115 15,9-4 29-15,8-4 38 0,14-6 41 16,1-7 77-16</inkml:trace>
  <inkml:trace contextRef="#ctx0" brushRef="#br0" timeOffset="-22723.29">7795 15354 1717 0,'-31'14'561'0,"18"-7"-19"0,-5 0-32 16,-3 0-91-16,-2 1-14 0,-4-1-21 15,-7 1-36-15,-1 0-61 0,-2-4-11 0,-1 3-25 16,-3-4-31-16,-1 0-64 0,-1 0-12 15,0-2-47-15,-2 1-69 0,3-2-102 16,-2-2-44-16,0 0-79 0,3-1-192 0,-4-1-131 16,7 1-419-16,7-3 112 0,4 3 80 0,7-2 76 15,9 3 80-15,2-3 68 0,9 5-11 16</inkml:trace>
  <inkml:trace contextRef="#ctx0" brushRef="#br0" timeOffset="-22040.28">8695 14613 432 0,'10'-6'195'0,"-10"6"-3"0,7-7 25 16,-7 7-2-16,9-4 5 15,-9 4 23-15,7-6-27 0,-7 6 11 0,0 0-4 16,10-6-23-16,-10 6 40 0,0 0-48 0,0 0 0 16,0 0 13-16,0 0 25 0,0 0-4 15,0 0-14-15,0 0-25 0,0 0 36 0,-3 31-11 16,-4-14 11-16,0 5-3 0,-2 7-20 15,2 3-1-15,-7 15 16 0,3 0 3 0,1 3-34 16,0 0-20-16,1 1 7 0,1-2-22 16,0-8-24-16,3-7-22 0,0-2-14 0,0-5-45 15,2-2-54-15,1-6-124 0,0-2-45 16,-1-7-56-16,2-3-65 0,1-7-166 0,0 0-89 16,0 0-402-16,0 0 145 0,18-25 83 15,-4 8 33-15,1-7 76 0,4-3 77 0,-4 0 29 16</inkml:trace>
  <inkml:trace contextRef="#ctx0" brushRef="#br0" timeOffset="-21606.75">8712 14631 1407 0,'0'0'566'0,"0"0"-31"0,0 0-85 16,0 0-27-16,40 3-14 0,-28-6-68 0,1-2 15 15,4-1-67-15,-1-1-33 16,5-2-21-16,0 0-22 0,2 0-11 0,2-2-41 15,2 4-12-15,0-1-78 0,1 1-15 0,0 4 19 16,-3-2-3-16,-1 3-19 0,-3 2 32 16,-4 2-42-16,-3 1 3 0,-4 4-12 0,-3 1 2 15,-7-8-11-15,4 16-2 0,-4-16-18 16,-14 21 21-16,1-9-1 0,-5 0-1 0,-3 1-19 16,-1-2 15-16,-2-1-2 0,-1 1-10 0,-2 2 15 15,3-4-13-15,3-2-20 0,0 3 40 16,2-4 9-16,5 1-14 0,0-2 47 15,1 2 41-15,5-2 33 0,1 1-18 0,-2 2 35 16,9-8-14-16,-2 14-16 0,2-14-46 16,9 17 23-16,0-7-56 0,2 1 23 0,5 0-29 15,4-1 4-15,2 2-52 0,8-1 0 0,1 3 0 16,1 0 0-16,1-2 0 0,1 1 0 16,11 4 0-16,-11-2 0 0,-4-2 0 0,-4 0-70 15,-4-3-81-15,-3 0-12 0,-2-1-76 0,-5-2-60 16,-1 2-29-16,-3-4 47 0,-3 2-65 15,-5-7-184-15,0 0-30 0,1 13-354 0,-1-13 118 16,0 0 130-16,-10 16-9 0,10-16 104 16,-7 14 33-16,3-5 44 0,-2-1 46 15</inkml:trace>
  <inkml:trace contextRef="#ctx0" brushRef="#br0" timeOffset="-21288.34">9617 15357 1026 0,'0'0'468'0,"-35"8"-30"0,12-7-26 0,-7 5-36 15,-9-5-4-15,-19 8-29 0,-3-2-44 16,-3-1-33-16,-1 0-17 0,0 0-34 0,0-1-3 16,-1 1-12-16,-1-2-42 0,1-1 1 0,1 1-54 15,-1-1-13-15,2 1-43 0,2-4-52 16,1 3-45-16,10-3-62 0,10 0-75 0,-1 1-135 16,-1 0-38-16,9 2-502 0,6 1 72 0,1 3 107 15,7 3 20-15,5 0 83 0,5 1 79 16</inkml:trace>
  <inkml:trace contextRef="#ctx0" brushRef="#br0" timeOffset="-20723.1">8384 15913 1195 0,'0'0'458'16,"0"0"-51"-16,0 0-41 0,0 0-10 15,0 0-3-15,-4 9-23 0,-3 3-7 0,-2 3-13 16,-3 2-29-16,-1 1-2 0,-5 5-2 16,1 2-24-16,-3 0-12 0,-4 7-6 15,3-4-12-15,-5 6 2 0,5-5-33 0,1-4 10 16,3 0-41-16,-1 1-22 0,1-1-1 15,0 0 8-15,1-1-44 0,0-2 6 0,3-2-29 16,0-2 3-16,2-2 15 0,2-2-35 0,0-2 20 16,3-2 38-16,0-1-2 0,2-1-3 15,4-8-23-15,1 18-48 0,-1-18-44 0,15 19 0 16,-2-9 0-16,6 2 0 16,6-1 0-16,9 1 0 0,14 4 0 0,3-1 0 15,3 0 0-15,2-1 0 0,1-2-90 0,-2 2-112 0,-2-3-24 16,-3 2-24-16,-9-6-6 0,-7 1-23 15,-4-2-95-15,-2-4-156 0,-1 3-66 16,-4-2-326-16,-2 0 93 0,4 0 51 16,-2-1 104-16,1-4 70 0,1 1 98 0,4 0-1 15,-3-3 36-15</inkml:trace>
  <inkml:trace contextRef="#ctx0" brushRef="#br0" timeOffset="-19519.81">10736 15296 494 0,'13'-3'199'0,"-13"3"9"16,10-4-9-16,-10 4 21 0,11-3 0 0,-11 3-15 16,9-6-5-16,-9 6 2 0,0 0-46 15,7-9 3-15,-7 9-3 0,0 0-5 0,0 0 3 16,-17-15-6-16,3 13-30 0,-1 0-3 0,-6 0-18 16,0 2 21-16,-2 0-36 0,-1 1-5 15,-4 2 5-15,0-1 18 0,3 4-11 0,-1 2 3 16,2 1-12-16,3 1 22 0,0 5-23 15,5-1-7-15,2 2-3 0,6 0 10 16,5-4-25-16,4 1 26 0,3 0-47 0,6-4 5 0,4-1-12 16,1-6 35-16,6-3-40 15,3-5-1-15,7-5 11 0,11-8 7 0,3-6-25 16,-1-2 20-16,0-7-15 0,7-7 10 0,-2-4-17 16,-3-3 17-16,-3-1-20 0,-10 7 22 15,-5 2-17-15,-2-1-33 0,-5 4 9 0,-4 7 9 16,-7 3-24-16,-3 6 36 0,-3-1-2 15,-1 4-16-15,0 3 16 0,-7 3-33 0,1 0 1 16,-3 4-9-16,-3 3 8 0,9 5 17 0,-22 2-10 16,8 6 18-16,-4 6 3 0,-4 5 25 15,2 4-26-15,2 3 11 0,-3 13-15 16,7-4 19-16,4-4-17 0,0 2-10 0,4-1 33 16,5-5-36-16,1 0 11 0,4-2-57 15,3-3-46-15,4-1-25 0,2-5-73 0,4-3-53 16,-1-4-41-16,9-2-107 0,-5-3-346 15,4-4 105-15,4 0 20 0,1-4 42 0,-1 0 81 16</inkml:trace>
  <inkml:trace contextRef="#ctx0" brushRef="#br0" timeOffset="-19286.98">11284 15068 1187 0,'-13'14'376'0,"1"-1"11"0,1 1-31 0,3 0 7 15,-1 0-68-15,-1 4-24 0,3-2-18 16,0 4-2-16,1 3-43 0,3-4-16 16,1 2-31-16,2-2-8 0,2-1-27 0,4 0-6 15,1-3-2-15,6-1-90 0,3-3 0 0,-1-6-59 16,5 0-50-16,1-3-78 0,-2-4-92 16,3-5-102-16,2-3-54 0,1-4-307 0,2-1 33 15,-3-1 159-15,-2-2-39 0,-1-3 64 16,-4 1 26-16</inkml:trace>
  <inkml:trace contextRef="#ctx0" brushRef="#br0" timeOffset="-19118.82">11439 14789 1346 0,'0'0'450'16,"0"0"-2"-16,0 0-66 0,0 0-24 0,15-12-51 15,-15 12-10-15,15-4-46 0,-4 2-79 0,-11 2-52 16,25-2-77-16,-14 1-91 0,-11 1-242 15,23 1-467-15,-10 3 78 0,5 1 93 0,-2 3 18 16,6 4 54-16,0 5 107 16</inkml:trace>
  <inkml:trace contextRef="#ctx0" brushRef="#br0" timeOffset="-18819.72">11931 15522 773 0,'0'0'332'0,"-31"3"-30"0,13-5-30 16,-11 1-9-16,-4 1-30 0,-6-4 8 15,-6 2-21-15,-18 1-10 0,-4-3-28 0,-3 4 7 16,0 1-7-16,0-4-18 0,0 6-34 15,-2 1-17-15,1 2 10 0,2 3-6 0,4-2-42 16,1 3 7-16,3-1-29 0,6 4 29 0,4-1-20 16,10-3-88-16,7-1-53 0,0-1-67 15,5-2-143-15,3 2-54 0,2 1-420 0,7-2 138 16,-1 1 13-16,9 1 31 0,4-1 90 16</inkml:trace>
  <inkml:trace contextRef="#ctx0" brushRef="#br0" timeOffset="-18236.1">11115 16062 1016 0,'0'0'281'0,"0"0"11"0,0 0-5 0,0 0-8 15,0 0-10-15,0 0-24 16,-51-10 1-16,25 7-16 0,-6-1 6 0,-6 1-6 16,-3 3-10-16,-2 2-12 0,-14 4-27 0,-4 3 24 15,3 5-64-15,-1 0-5 0,4 4-11 16,1 2 6-16,7 0-19 0,4 0-9 0,9-3-6 15,8-2-23-15,3 1 3 0,7-2-11 0,5-1 14 16,4-2-11-16,5-3 5 0,2-8-28 16,0 0 5-16,21 16-25 0,-4-16 5 0,3 0 22 15,7-3-32-15,5-6 38 0,4 1-36 16,16-7-3-16,0-3 31 0,-1-2-43 0,3-1 18 16,-2-3-26-16,0-1 33 0,-5 0-25 0,1-2-26 15,-6-3 10-15,-4-3-10 16,1 3 26-16,-6-1-31 0,-7 0 2 0,-5 4-5 15,-5 5 26-15,-8 4-40 0,-1 3 1 0,-1 2 22 16,-5 2-23-16,-2 3 18 0,1 8-11 16,-10-7 10-16,10 7 20 0,-20 1-7 0,6 7 43 15,-4 2-25-15,1 4-5 0,-6 5 14 16,2 0 4-16,1 3 2 0,2 1 10 0,2 2-12 16,1 0 9-16,5-4-12 0,1 0-5 0,4 0-15 15,3-3 35-15,4-1-36 0,2-1-4 16,6-1-38-16,1-3-28 0,3-1-55 0,2-3-97 15,2-4-121-15,2 2-186 0,3-6-372 16,3 0 85-16,5-2 100 0,2 0 69 16,7-2 58-16,-1-3 83 0,-1 0 30 0</inkml:trace>
  <inkml:trace contextRef="#ctx0" brushRef="#br0" timeOffset="-17935.35">11566 15808 988 0,'-20'8'348'0,"3"3"-21"15,0-1-4-15,1 3-42 0,-2 2 1 16,-1 3-26-16,-1 4-10 0,0 0-19 16,2 3 1-16,-1 0-10 0,2-1 20 0,4 4-36 15,1-5-10-15,3 2 21 0,2-2-32 16,4-1-14-16,-3-4-16 0,6 1 20 0,1 1-38 15,4-2-5-15,-2 0-5 0,3-2-13 0,0-1-18 16,5-2-12-16,-1 0-21 0,3-3-18 16,3-2-54-16,2-3-3 0,1-3-63 0,2-2-44 15,2-4-56-15,3-1-77 0,5-5-151 16,1 0-36-16,-2-4-386 0,12-7 48 0,-2 0 111 16,3 2 106-16,-2-2 45 0,-8 5 12 0,-5 0 33 15</inkml:trace>
  <inkml:trace contextRef="#ctx0" brushRef="#br0" timeOffset="-17785.63">11703 16037 1021 0,'-32'4'394'0,"2"-1"-31"0,2 0-12 16,1-3-54-16,-3 2 13 0,-4-1-59 0,1-1-44 16,-3 0-18-16,-4 0-63 0,-3-1-72 0,2-1-88 15,-2-1-112-15,8 2-163 0,-3-1-377 16,8-1 61-16,6 1 44 0,4-1 84 0,3 2 39 15</inkml:trace>
  <inkml:trace contextRef="#ctx0" brushRef="#br0" timeOffset="-16633.57">13729 14686 819 0,'0'0'320'0,"8"-6"-8"0,-8 6-5 15,0 0 0-15,0 0-5 0,0 0 5 16,0 0-23-16,7-7 6 0,-7 7-24 16,0 0 3-16,0 0-8 0,0 0-18 0,-9 35-5 15,5-19-33-15,0 5-11 0,-4 4 11 0,1 6-21 16,1 2-12-16,-1 1 2 0,-2 14-24 16,0-7-21-16,3 6-19 0,-3-5-18 0,6 6 13 15,-4 3-92-15,5-9-80 0,-2-6-86 16,-1 0-106-16,3-4-163 0,2-3-423 0,4-5-25 15,3-2 66-15,5-4 98 0,3-2 50 0,5-5 63 16,3-4 106-16</inkml:trace>
  <inkml:trace contextRef="#ctx0" brushRef="#br0" timeOffset="-16433.07">13989 15165 1346 0,'0'0'453'16,"-13"0"-43"-16,13 0-16 0,-21 3-77 15,8 1-20-15,-7-2-28 0,-1 0-23 0,1 2-11 16,-7-3 3-16,2-1-84 0,-6-1-6 0,-3-3-17 16,-2 1 2-16,-2-4-69 0,0-1-36 15,0 0-43-15,-7-8-32 0,8 2-83 0,-7-2-126 16,10 0-77-16,9 2-445 0,-2-2 31 0,12 4 102 16,3 0 53-16,4 4 103 15,3-2-5-15</inkml:trace>
  <inkml:trace contextRef="#ctx0" brushRef="#br0" timeOffset="-15916.02">15144 14294 1034 0,'0'0'427'0,"0"0"-28"15,0 0 1-15,0 0-24 0,0 34 0 16,-4-17-56-16,0 1 0 0,0 5-13 0,-2 0-25 15,1 4-1-15,-1 2-27 0,-1 4 12 0,0 0-33 16,2 2-21-16,-3 14-4 0,-1 1-42 16,-1-1-12-16,4 3-1 0,-3 0-45 0,5-2-39 15,-4 2-38-15,5-13-70 0,-3-4-48 16,2 0-89-16,2-9-132 0,-1-7-150 0,5-2-115 16,-1 1-246-16,5-4 30 0,3-3 106 15,3 0 41-15,8-1 127 0,4-5-2 16,3 1-18-16</inkml:trace>
  <inkml:trace contextRef="#ctx0" brushRef="#br0" timeOffset="-15649.29">15843 15207 1348 0,'1'12'405'0,"-5"1"-44"15,-3-3-16-15,-4 2-43 0,-6-3 6 16,-3 1-45-16,-8-1 6 0,-5 0-26 0,-6-3-30 15,-21-2-9-15,-4 0 17 0,-2-4-35 0,0-1 14 16,-5-4-23-16,-2 1-11 16,-1-5-12-16,-14-1-29 0,1 0-12 0,1 0-11 15,12 3 0-15,-1 0-17 0,0 3-11 0,3 3-20 16,1 1-31-16,-2 4-15 0,8 2-49 16,-2 3-54-16,2 1-71 0,6 0-90 0,0 3-195 15,8 2-419-15,13-4 76 0,17 2 60 0,4 0 71 16,12 0 69-16,5-4 61 0,3 4 32 15</inkml:trace>
  <inkml:trace contextRef="#ctx0" brushRef="#br0" timeOffset="-15149.18">14189 15720 1505 0,'2'18'488'0,"-2"-5"-40"0,-2 1-41 0,0 2-7 16,0 4-42-16,-6 2-20 0,2 4-23 0,-3 1-34 15,1 2-20-15,-5-1-10 0,2 2-28 16,-3-1-23-16,1-3-3 0,1 1-36 16,-2 0-2-16,3-7-34 0,-1 0 3 0,1-1-8 0,0-3-20 15,3-2-15-15,-2-3 12 0,3 0-15 16,2-2-13-16,1 0-20 0,-1-2-3 0,5-7 25 15,-5 10 19-15,5-10-23 0,0 0-9 16,17 11 4-16,-6-9-3 0,5-1-34 16,4 0 14-16,2-1 2 0,3 0 0 0,7-1-6 15,3 0-27-15,7-1-18 0,0 0-18 16,2 1-23-16,-1 0-21 0,-2 1-54 0,-8-2-12 16,1 1-79-16,0-1-34 0,-6 0-108 0,0-1-140 15,3-1-133-15,-8-1-284 0,2 1 89 16,-2-2 103-16,3-2 89 0,-1 2 90 0,-1-1-3 15,4-2 49-15</inkml:trace>
  <inkml:trace contextRef="#ctx0" brushRef="#br0" timeOffset="-14848.85">15365 15823 1244 0,'0'0'424'16,"0"0"-32"-16,0 0-3 0,0 0-15 15,-46-7-31-15,26 7-31 0,-4 2-7 0,0 2-3 16,-6-1-21-16,-5 4 19 0,2 2-62 16,-1 4-18-16,3 0-10 0,-10 7 10 0,7-2 10 15,9 0-25-15,1 4-36 0,4-1 18 16,2 1-54-16,3 2 5 0,8-4-2 0,2 0-16 16,5 0-22-16,2-3 6 0,4 1-14 15,4 0-13-15,4-3-21 0,3-1-30 0,4 0 15 16,3-3-85-16,6 0-40 0,3-2-21 15,3-3-33-15,0-2-26 0,-3-2-62 0,2-4-88 16,2-1-104-16,2-2-109 0,-5-4-435 16,3-2 122-16,-2 2 67 0,0-5 61 0,12-2 65 15,-2-1 86-15,5 1 39 0</inkml:trace>
  <inkml:trace contextRef="#ctx0" brushRef="#br0" timeOffset="-13097.7">16786 15025 1169 0,'0'0'430'0,"0"0"-79"15,0 0-26-15,0 0-31 0,0 0-32 0,0 0-12 16,0 0-24-16,0 0-22 0,-29 16-24 16,17-10 24-16,-4 3-35 0,3 0 13 15,-3 5-10-15,-2 0 2 0,2 4-5 0,1-1-13 16,-3 5-8-16,5 0 54 0,-2 3-84 16,5-3 51-16,4 1-23 0,3 1 41 0,2-2-62 15,4-1 13-15,-1-2-22 0,7 2-19 0,4-4-33 16,5-2-13-16,3-3-7 0,6-4-47 15,3-4-53-15,1-4-88 0,4-4-86 0,1-6-128 16,10-5-157-16,-2-4-429 0,-1-2 78 16,-2-1 101-16,-3-1 66 0,-9 4 70 0,-7 1 53 15,2-4 82-15</inkml:trace>
  <inkml:trace contextRef="#ctx0" brushRef="#br0" timeOffset="-12914.46">16989 14851 1681 0,'-7'-6'543'0,"7"6"-26"0,0 0-26 16,0 0-55-16,0 0-78 0,0 0-46 0,16-13-7 16,-16 13-62-16,14-11-72 0,-4 3-60 15,0-1-50-15,0-3-58 0,2 1-42 0,1-2-50 16,-1 2-57-16,1-5-54 0,2 3-69 16,-1-1-153-16,0 5-8 0,0-3-272 0,-1 2 60 15,1 3 40-15,0 0 37 0,1 4 32 16,-2-1 62-16</inkml:trace>
  <inkml:trace contextRef="#ctx0" brushRef="#br0" timeOffset="-12412.54">17867 14639 1180 0,'0'0'360'16,"0"0"-47"-16,0 0-37 0,0 0 11 0,-17 24-36 15,3-12-21-15,-2 2-7 0,-5 4 10 0,-10 13-46 16,-2-1-19-16,-1 3 9 0,1 3 2 15,1-2-15-15,3 4-5 0,-1 0 30 0,5 1-17 16,2-2-11-16,9-4-5 0,1-2-36 16,5-2-2-16,1 4-10 0,4-7-1 15,3 3-35-15,0-1-3 0,1 1-41 0,2-4-15 0,3-2-46 16,0 0-57-16,3-3-56 16,4-4-36-16,-1-3-81 0,3-5-90 0,1-1-37 0,6 2-17 15,-2-10-337-15,1-3 24 0,6-4 137 0,3-2 4 16,1-4 54-16,-2-2 108 15</inkml:trace>
  <inkml:trace contextRef="#ctx0" brushRef="#br0" timeOffset="-12114.1">17993 14950 1092 0,'-13'16'428'0,"-2"0"-34"0,3 0-35 15,1-1-14-15,1-1-28 0,0 5-25 0,3-5-31 16,-4 5-30-16,2-1-14 16,2-2-25-16,3 1-10 0,-1-1-28 0,0 3 7 15,4-3-25-15,1 0-19 0,1 1-7 0,2 0-23 16,2-1 18-16,3-2-23 0,2 0 10 16,3 0-35-16,3 1 7 0,4-4-39 0,2-1-2 15,1 1-33-15,4-5-3 0,1-1-61 16,1-3-18-16,0-1-28 0,-1-2-67 15,1-5-97-15,-1 0-85 0,-4 0-97 0,0-5-307 16,3-2 87-16,-3-3 87 0,1 1 3 16,-7 0 84-16,-2-3 36 0</inkml:trace>
  <inkml:trace contextRef="#ctx0" brushRef="#br0" timeOffset="-11978.94">18377 15036 1080 0,'0'0'332'0,"-27"7"-1"0,8-2-47 16,0 1-3-16,-6-1-53 0,-1-1 0 0,-3 1-41 15,-1 0-3-15,-1-3-41 0,-2-1-30 0,2 2-87 16,0-3-85-16,0-3-141 0,4 3-53 16,-1-2-420-16,5 1 45 0,8-1 91 0,1 1 43 15,7-1 43-15</inkml:trace>
  <inkml:trace contextRef="#ctx0" brushRef="#br0" timeOffset="-11645.98">18345 14629 1098 0,'10'29'483'16,"0"-1"-17"-16,1-1-33 0,0 3-21 15,6 13-49-15,0 2-35 0,1 1-23 0,1 2-47 16,1 2 6-16,-5 0-52 0,2 0-22 0,-4 2-9 16,-2 0-27-16,-4-3 35 0,-2-7-86 15,-4-7 12-15,-1-4-43 0,-1-2-57 0,-2-3-7 16,0-4-29-16,-2-3-40 0,0-4-42 0,-2-3-14 16,0-3-52-16,0-4-44 0,7-5-81 15,-20-1-47-15,20 1 6 0,-17-10-474 0,7-1 39 16,2-1 94-16,0 2 59 0,4-4 113 15,1 3 18-15</inkml:trace>
  <inkml:trace contextRef="#ctx0" brushRef="#br0" timeOffset="-11128.75">19134 14779 1569 0,'4'-13'478'0,"-4"13"-9"0,0 0-27 15,12 0-32-15,-12 0-36 0,15-2-24 0,-15 2-73 16,24-1 35-16,-10 2-17 0,1-1-27 16,2 0-14-16,3 0-19 0,3 0-20 15,2 2-20-15,3 1-24 0,6-2 3 0,6 2-59 16,2 0-2-16,2-1-44 0,18 1-33 16,-8-5-33-16,11 2-44 0,-3-1-39 0,-1-2-58 15,-11 1-36-15,-8-1-59 0,-3-1-66 16,-9 1-108-16,0 1-517 0,-3-2 89 0,-4 1 75 15,-1 3 82-15,-1-2 71 0,-3 2 51 0,-3 2 22 16,-3-2 42-16</inkml:trace>
  <inkml:trace contextRef="#ctx0" brushRef="#br0" timeOffset="-10795.31">19442 15037 1589 0,'0'0'517'0,"0"0"-7"0,0 0-9 15,0 0-61-15,0 0-30 0,0 0-3 16,0 0-41-16,0 0 23 0,0 0-18 0,0 0-12 16,34-1-42-16,-34 1 0 0,29-4-30 15,-10 3 31-15,3 0-80 0,2-2 5 0,6 2-82 16,5 1 36-16,2-1-48 0,5 1-44 0,3 0-105 15,4 0 0-15,13 2 0 16,-8 0 0-16,-8-2 0 0,1 2 0 0,-3 1 0 16,-2 0 0-16,-2-1 0 0,-8 2 0 0,-1-1 0 15,-7-2-62-15,-1 2-232 0,-5-3-62 16,-2 1-238-16,-2 4 5 0,-1-5-447 16,-1 1 78-16,-12-1 106 0,27 2 58 0,-12-2 190 15,1 0-33-15,7 1 151 0,-5-2-52 16</inkml:trace>
  <inkml:trace contextRef="#ctx0" brushRef="#br0" timeOffset="-10252.39">21514 14647 860 0,'-19'-11'276'16,"6"9"-23"-16,-6 0 29 0,-4 3-34 15,-5 2-30-15,-6 2-3 0,-1 8 2 0,-13 2-4 16,2 7-6-16,0 7-38 0,3 1 0 0,7 7-3 15,2 2-2-15,3 4 28 0,4 4-23 16,1 0 21-16,9 3-19 0,0 1-10 0,9 1 29 16,5 3-72-16,1-13 25 0,7-6-38 15,-1-2 25-15,6-2-17 0,1 0-3 16,5-7-31-16,2-1 16 0,4-7-44 0,6-5 16 16,6-5-39-16,8-7 3 0,19-9 7 15,17-10-17-15,2-8 7 0,1-9 13 0,-1-6-21 16,-1-7 3-16,-4-4-20 0,-5-3 10 0,-5-2-11 15,-6 2 31-15,-5 2-45 0,-9 2 31 16,-13 10-8-16,-9 2-8 0,-9 6-18 0,-7 4 43 16,-7 3-39-16,-4 0 4 0,-6 1 12 15,-8 0-5-15,-6 7 41 0,-6 3-54 0,-5 6-20 16,-6 5 7-16,-7 5-7 0,-20 4-5 0,1 6-34 16,1 4 18-16,-1 2-43 15,7 3-6-15,2 3-35 0,3-2-26 0,1 4-45 16,4-3-83-16,0 1-120 0,3-3-175 0,5 2-140 15,6-7 44-15,8 0 33 0,5-3 120 16,5 1-13-16,2-5 52 0</inkml:trace>
  <inkml:trace contextRef="#ctx0" brushRef="#br0" timeOffset="137720.94">20039 5399 895 0,'3'-14'320'0,"-9"-1"-46"16,0-2-20-16,-1 0-1 0,-5-1 3 0,-5-5-41 15,-9-11-18-15,-7 1-13 0,-4 2 72 0,-7 1-18 16,-4 3-2-16,-4 3-13 0,-2 1 53 16,-2 6-81-16,-2 2-21 0,-6 6-8 15,-2 3-20-15,-2 5-13 0,-3 5-20 0,2 4-3 16,-16 9-18-16,6 1-49 0,3 3-35 0,14-2-85 16,5 1-117-16,4 0-134 0,3-1-112 0,14-4-23 15,5-5-331-15,6-4 77 0,5-1 83 0,7-5 70 16,3-2 19-16,10 2 69 0</inkml:trace>
  <inkml:trace contextRef="#ctx0" brushRef="#br0" timeOffset="138069.7">19150 4599 1325 0,'13'-9'418'0,"-3"4"-40"0,-7 4-42 15,-3 1-21-15,0 0-29 0,0 0 6 0,-40 22-26 16,16-9-56-16,-17 8-18 0,-4 0-5 15,-6-1-15-15,0 1 7 0,2-1-10 0,1 1 10 16,0-1-49-16,1 2 6 0,5-2-26 0,2 0 3 16,5-4 53-16,8-2-71 15,1 1 10-15,5-3-23 0,0-1-23 0,4 2 28 16,3-3 23-16,1 1 38 0,5 0-38 0,-2 1 11 16,6 1 24-16,2 3-40 0,4 2 11 15,2 3-29-15,6 3 23 0,-2 5-21 0,5 0-17 16,10 13 7-16,-1 2-25 0,3-1 15 15,1 4-28-15,4-2-5 0,-2-1-28 0,5-2 7 16,-4 0-23-16,1-5-30 0,0-3 12 0,-6-8-58 16,-3-6-49-16,-6-7-34 0,-1-2-107 15,-2-6-143-15,-4-3-131 0,-8-2-445 16,16-12 123-16,-11-2 89 0,0-4 154 0,0-6 0 16,-2-1 59-16,3-2 51 0,-8-7-11 15</inkml:trace>
  <inkml:trace contextRef="#ctx0" brushRef="#br0" timeOffset="139521.45">12520 4324 783 0,'0'0'309'0,"0"0"-47"16,-14-15-9-16,14 15-2 0,0 0-34 0,-13-6-17 15,13 6-26-15,-14-1-18 0,14 1 23 0,-17 0-45 16,17 0 1-16,-21 7-9 0,8-4-14 16,-7 2 19-16,2 3-8 0,-2 2-26 0,-3 5 5 15,-4 1-4-15,2 3 9 0,-10 8-22 0,3 2-11 16,0 4-10-16,4-1 43 15,2 3-15-15,0 3-15 0,5-1 0 0,4-4 33 16,5-3-23-16,1 2 18 0,4 2-10 0,5 0-11 16,0 1-4-16,6 3-1 0,3 10 0 15,7-2-15-15,6 0-20 0,4-3 7 0,3-6 0 16,4-2 13-16,3-5-23 0,5-5 3 16,5-8 4-16,-4-6-2 0,2-6-7 15,0-5-16-15,1-3 8 0,19-5 30 0,-1-6-38 0,-1-4-5 16,11-10-5-16,-4-1 25 0,-8-6-15 15,-1-3-8-15,-7-5 20 0,-3-7-13 0,-6-2 11 16,-13 7-10-16,-2-2-5 0,-2-1 20 16,-4-3-12-16,-8 0 18 0,-2 0-4 15,-9-1-32-15,-2 7 5 0,-7-7 0 0,-6 1 12 16,-5 1 9-16,-5 3-37 0,-3 5 13 0,-3 3 3 16,-2 7-3-16,-4 4-22 0,4 12 4 15,2 3-25-15,2 7-11 0,-4 5 3 0,0 2-28 16,-3 5-26-16,-1 3-30 0,4 2-29 0,-12 11 6 15,4-1-70-15,2 5-33 0,9-7-122 16,4-1-47-16,2 5 5 0,1-2-386 0,6-2 61 16,4-1 77-16,2-4 123 0,4 3 46 15,3-6 8-15</inkml:trace>
  <inkml:trace contextRef="#ctx0" brushRef="#br0" timeOffset="140205.82">12414 4682 645 0,'3'11'273'0,"-3"-11"-17"16,4 10-25-16,-4-10-3 0,2 11-11 0,-2-11-15 15,2 13 3-15,-2-13-3 0,0 13 13 16,0-13-20-16,0 0-39 0,3 15 13 16,-3-15-26-16,0 0-2 0,0 11 20 0,0-11-38 15,0 0 13-15,0 0-16 0,0 0-10 0,0 0 23 16,2 14-17-16,-2-14-14 0,0 0-25 16,0 0-6-16,0 0 14 0,0 0-13 0,0 0 25 15,2-37-33-15,-2 37 7 16,0-22-53-16,3 10 5 0,-3-1-2 0,0-1 7 15,2-4 3-15,-2 3-16 0,2-3-17 0,-2 0-6 0,2 2-15 16,-2-1 43-16,0 1 14 0,0 1-45 16,-2 0-9-16,2 2-8 0,-2 1 15 15,0-1-5-15,2 1 15 0,-4 3-25 0,1 0-2 16,-2 0 14-16,5 9-4 0,-6-14 35 16,3 9-30-16,3 5-13 0,-8-8 12 0,8 8-4 15,0 0 2-15,-9-4 0 0,9 4 46 16,0 0-30-16,0 0 2 0,0 0 7 0,-17 1 14 15,17-1 15-15,0 0 10 0,0 0 15 0,0 0 24 16,0 0-19-16,0 0 21 0,-10-3-36 16,10 3 3-16,0 0 2 0,2-17-2 0,-2 17-16 15,5-16 1-15,-2 6 4 0,0 0-7 0,3 0-2 16,-1 1-11-16,0-1 7 16,0 3-2-16,-1-2 16 0,-4 9 10 0,9-13-36 15,-9 13-21-15,8-10 26 0,-8 10-18 0,10-7 48 16,-10 7-62-16,0 0 4 0,0 0 7 15,0 0 3-15,27 17 2 0,-20-9 4 0,1 2 17 16,-1 2-23-16,4 0-22 0,-2-3 24 16,0 3-13-16,3-3 22 0,-1 1-33 0,-1-3-17 15,2 0-17-15,1-4-28 0,0 1-26 0,-13-4-69 16,21 3-23-16,-21-3-151 0,18-1-182 16,-18 1-269-16,16-11-5 0,-6 4 106 0,0-2 60 15,1-1 67-15,-3-3 41 0,2 2 62 0</inkml:trace>
  <inkml:trace contextRef="#ctx0" brushRef="#br0" timeOffset="143524.2">12605 3988 1052 0,'0'0'337'0,"0"0"-4"16,0 0-69-16,0 0-21 0,0 0-31 0,0 0-4 15,0 0-1-15,0 0-30 0,0 0 10 16,0 0-29-16,0 0-4 0,0 0-3 0,0 0 5 16,0 0-31-16,0 0-9 0,-9-21 4 15,9 21-28-15,0 0-2 0,-4-12-16 16,4 12-10-16,-2-9 2 0,2 9-2 0,0 0 18 15,0 0-38-15,-2-11 10 16,2 11 12-16,0 0-33 0,0 0 8 0,-2-10-28 0,2 10 23 16,0 0-8-16,0 0-2 0,0 0-3 0,-3-11 8 15,3 11 33-15,0 0 2 16,0 0-30-16,0 0 0 0,0 0-16 0,0 0 37 0,0 0-50 16,0 0 11-16,0 0 0 0,0 0 26 15,0 0-21-15,0 0 7 0,0 0-40 0,0 0 38 16,0 0-43-16,0 0 15 0,0 0 28 15,0 0-38-15,0 0-6 0,0 0 1 16,0 0-3-16,0 0 21 0,20 28-6 0,-20-28 13 16,6 10-10-16,-6-10 8 0,8 7-13 0,-8-7 0 15,6 7 2-15,-6-7 31 0,5 8-7 16,-5-8-3-16,6 7-18 0,-6-7-8 0,7 7 6 16,-7-7 4-16,7 8-2 0,-7-8 33 15,0 0-25-15,5 13-21 0,-5-13 6 0,0 0 4 16,6 9-5-16,-6-9 16 0,0 0 20 15,5 9-23-15,-5-9-15 0,0 0 5 0,6 11-3 16,-6-11 21-16,0 0-8 0,5 8 16 16,-5-8-3-16,0 0-6 0,0 0 6 0,0 0 18 15,3 9-3-15,-3-9 10 0,0 0-6 16,0 0 9-16,0 0-18 0,0 0-2 0,0 0-8 16,0 0 2-16,0 0 41 0,-1-36-3 15,-1 26-46-15,-1-3-8 0,-1-2 15 0,0 0-22 16,2-1 18-16,-1-2 16 0,-1 2-18 0,-1-1-18 15,3-1 15-15,-2 1 8 0,-1 2-10 16,2-2-8-16,-1 1 5 0,2 1 51 0,-2-1-58 16,1 0-11-16,1 4 18 0,0-2-23 0,0 3 8 15,0 0-6-15,0 1 50 0,2 10-47 16,-4-15 3-16,4 15 45 0,-2-12-37 16,2 12-11-16,-2-10 0 0,2 10 18 15,0-11-20-15,0 11-18 0,0 0 20 0,-4-11 31 16,4 11-23-16,0 0-18 0,0 0 7 0,0 0-9 15,-2-10 25-15,2 10 0 0,0 0 36 16,0 0-34-16,0 0-2 0,0 0 31 0,0 0-31 16,0 0 10-16,0 0-2 0,0 0 12 0,0 0 57 15,33 15-74-15,-33-15 38 0,16 5-11 16,-16-5-32-16,15 4 4 0,-3-3 39 0,-12-1 16 16,22 1-27-16,-10-1 9 0,-12 0-11 15,24-2-36-15,-10 0 47 0,-1-1 14 16,-1 1-9-16,3-1-29 0,-1 0 13 0,1 2-7 15,-3-1 2-15,1-2-23 0,2 1-3 16,-1 2 21-16,2-4 3 0,2 3 2 0,-2-3-21 16,0 2 1-16,2 1-8 0,-1-2 2 0,-1 1 36 15,2 2-33-15,-2 0 16 0,-1-2-26 16,2 3 12-16,0-2 3 0,-1 1 0 0,-1 0 0 16,4-2-5-16,-3 3 23 0,-1-1-28 15,1-1 0-15,-1 1-5 0,-1 0 18 0,0 0-6 16,-1-3-4-16,1 4-3 0,-1-1-13 0,1-1 18 15,-3 0-13-15,0-1 13 0,3 2 36 16,-1-1-44-16,-2-1-2 0,-11 3 23 16,22-4-29-16,-10 2 32 0,-1 0-11 0,-2-1 31 15,2-1-39-15,-11 4 21 0,20-5-31 16,-10 3 3-16,-10 2-13 0,17-5 28 0,-17 5 3 16,14-5 2-16,-14 5-2 0,15-4-14 15,-15 4-9-15,12-5-3 0,-12 5 10 0,11-4 16 16,-11 4-8-16,13-3-2 0,-13 3-16 0,14-4 2 15,-5 1 16-15,-9 3-23 0,16-3 36 16,-16 3-3-16,13-5 24 0,-13 5-57 0,16-2 46 16,-7-1-26-16,-9 3-7 0,15-3 7 15,-15 3 16-15,14-1-18 0,-14 1-8 0,13-1 23 16,-13 1-12-16,16-4-14 0,-16 4 14 16,11-2-8-16,-11 2 22 0,11-3-19 15,-11 3 45-15,14-1-30 0,-14 1-21 0,0 0 13 16,18-4 18-16,-18 4-31 0,12-2 21 0,-12 2-6 15,13-4 27-15,-13 4-58 0,16-2 19 16,-16 2-5-16,13-2-3 0,-13 2 36 0,14-4 2 16,-14 4-12-16,13-3-16 15,-4 1-17-15,-9 2 32 0,16-2-19 0,-16 2 12 0,13-3 2 16,-13 3-4-16,16-3-9 0,-16 3 24 0,15-2-28 16,-15 2 25-16,12-3 3 15,-12 3-16-15,0 0-17 0,13-1-24 0,-13 1-27 16,0 0-24-16,0 0-13 0,0 0-27 0,0 0 22 15,0 0-35-15,0 0 14 0,0 0-6 16,0 0 7-16,0 0 15 0,0 0 26 0,0 0-11 16,0 0 1-16,0 0 56 0,0 0-39 15,0 0 24-15,0 0 23 0,0 0 32 0,-36-2 35 16,36 2 17-16,0 0 43 0,0 0 16 0,0 0-36 16,0 0 13-16,0 0 3 0,-13-1 12 15,13 1-38-15,0 0 7 0,0 0-9 0,0 0-27 16,0 0-17-16,0 0 0 0,0 0 61 15,-16 3-61-15,16-3 15 0,-8 7-18 0,8-7 3 16,-13 15 3-16,7-8-19 0,0 1-2 0,-1 0 31 16,3 2 48-16,-2 0-64 0,4 0 3 15,2-10 2-15,-4 20-7 0,4-8 7 16,0-12-10-16,6 22 8 0,0-12-18 0,2-2 2 16,-3-1 32-16,4-1-29 0,-9-6 0 15,16 4 5-15,-16-4-5 0,15-2-8 0,-15 2 5 16,20-12 9-16,-13 5 14 0,1-2 1 15,-4-1 17-15,2 0-23 0,-2 1-30 0,-3-1 12 16,-1 10-4-16,4-16-16 0,-4 16 20 0,-2-13 3 16,2 13 10-16,-9-10-15 0,3 6-18 15,-4 1 15-15,10 3-7 0,-17 0 13 16,17 0-6-16,-21 7 26 0,12 1-21 0,3 4 37 16,1 3-42-16,2 4 5 0,3 0 26 15,0 2-20-15,4 3 17 0,4 0-35 0,-1-3 41 16,1-1-14-16,1-4-4 0,3-2 36 15,-1-3-11-15,1-1 13 0,1-3-20 0,-2-5-1 16,-11-2-7-16,20-4-10 0,-20 4 15 0,19-12-10 16,-13 2 17-16,1-3 9 0,-1 1-11 15,-4-2-15-15,0 2-18 0,-2-1-16 0,0 1 21 16,0-1-28-16,-4 2 0 0,-1 1 20 16,3 1-35-16,-4 0-34 0,6 9 10 0,-9-8 16 15,9 8 7-15,0 0-32 0,0 0-34 0,0 0 10 16,0 0-15-16,-18 20-8 15,18-11 8-15,0-9 17 0,0 18 6 0,-2-8-20 16,2-10 9-16,2 18 14 0,-2-18 9 0,0 12 9 16,0-12 35-16,0 10-13 0,0-10 23 15,0 0 6-15,0 0 40 0,0 0-20 0,0 0 41 16,0 0 13-16,0 0 15 0,0 0 21 16,0 0 17-16,0 0-17 0,0 0 25 0,0 0 5 15,13 5 52-15,-13-5-59 0,0 0 30 0,0 0-53 16,0 0-24-16,0 0 8 0,25-5-20 15,-25 5 28-15,0 0-8 0,18-4 0 0,-18 4-20 16,16-3-23-16,-7 1 43 0,2 0-46 16,-11 2 57-16,23-4-47 0,-10 0-17 15,1 4 20-15,1-2-31 0,3 1 15 0,-2-2-12 16,6 1 38-16,-4 1-10 0,4 1-15 16,1 0 2-16,-2-1-2 0,2 1-24 0,-2-1-2 15,0 1 10-15,0 0-2 0,0 1 13 0,0-1-16 16,-2-1-13-16,-2 1 21 0,-3-2 10 15,1 2-36-15,0 0 16 0,-1 0 9 0,-1-1 19 16,-13 1-28-16,22-1-11 0,-22 1-18 0,19 0 16 16,-8 0 0-16,2-1 10 15,-13 1-38-15,22-1 38 0,-10 0-34 0,-12 1 1 0,22-2 18 16,-10 1-31-16,1 0 23 16,-13 1 25-16,29-2 19 0,-18 2-80 0,3 0 5 15,-14 0 23-15,20 2-12 0,-20-2-3 0,21 0 23 16,-9 0 12-16,-12 0-30 0,21 0 34 15,-7-2-29-15,-14 2-15 0,22-2 20 0,-9 1-10 16,-1-3 21-16,-12 4-14 0,22-3-1 16,-13 1 32-16,0-2-25 0,-9 4 2 0,22-5 3 15,-15 3 33-15,-7 2-7 0,14-4 0 0,-14 4-11 16,14-4-10-16,-14 4 8 0,11-3-1 16,-11 3 14-16,0 0-3 0,11-3-33 0,-11 3 10 15,0 0-3-15,0 0 6 0,0 0-9 0,0 0 37 16,0 0-36-16,0 0 5 15,0 0 5-15,0 0 18 0,0 0-23 0,0 0 3 16,0 0 12-16,-22 22 5 0,15-17-40 16,7-5 61-16,-12 13-36 0,7-5 13 0,1 0-18 15,4-8 35-15,-4 16-22 0,4-16-10 0,4 17 22 16,-4-17 6-16,4 13-21 0,2-6 0 16,-6-7 49-16,12 10-36 0,-12-10 10 0,15 2 6 15,-15-2-14-15,15-3-14 0,-15 3 9 0,21-9 49 16,-12 2-31-16,-1 1-40 0,0-1 2 15,-2-2 18-15,1 1 5 0,-1 0-5 0,-6 8 33 16,6-14-41-16,-6 14-5 0,-2-13 5 16,2 13-2-16,-8-11 16 0,2 6-15 0,-1 0 28 15,7 5-15-15,-20-1 6 0,20 1-31 16,-21 7 19-16,10-2-4 0,4 4 45 16,-2 0-22-16,4 4-19 0,1-2 8 0,3 0 13 15,1 3 2-15,0-14-30 0,5 22 14 0,-1-12 34 16,0-1-42-16,-4-9 29 0,13 11-6 15,-6-7-20-15,-7-4 13 0,15 1-13 0,-15-1 25 16,0 0-15-16,20-11-20 0,-12 4 56 16,-2-3-46-16,0 2 5 0,-3-1-3 0,-3 9 11 15,7-17-6-15,-6 7 3 0,-1 10 8 0,0-15-38 16,0 15 35-16,0-13-10 16,0 13 13-16,-1-10-29 0,1 10 1 0,0 0 5 15,0 0-8-15,0 0 18 0,0 0-8 0,0 0 31 16,0 0-46-16,0 0-2 0,0 0 2 15,0 0 5-15,0 0 0 0,0 0 5 0,0 0 13 16,0 0-26-16,0 0-3 0,0 0 7 16,0 0 25-16,0 0-19 0,0 0 1 0,0 0 25 15,0 0-20-15,0 0 36 0,25 4-26 0,-25-4-16 16,6-6 19-16,-6 6-11 0,0 0 25 16,7-9 10-16,-7 9-12 0,0 0-29 0,7-7 10 15,-7 7 1-15,0 0 9 0,0 0 17 16,0 0-26-16,7-5 31 0,-7 5-33 15,0 0-15-15,0 0 22 0,0 0-2 0,0 0 18 0,0 0-23 16,0 0 25-16,0 0-27 16,0 0 7-16,0 0 0 0,0 0-16 0,0 0 11 15,0 0 3-15,16 15 22 0,-16-15-17 0,0 0-16 16,4 14 23-16,-4-14-10 0,2 17 5 16,0-9-10-16,-2-8 36 0,2 22-19 15,0-10-6-15,0 4-6 0,1 2-10 0,-1 1 40 16,3 5-40-16,-2-1 0 0,3 4-8 0,0 3 20 15,-1 1 11-15,5 0-13 0,-5 3 36 0,5-3-46 16,-2-1 38-16,-1-2 5 0,-1-2-38 16,0-4 5-16,-1 0-5 0,0-4 36 0,-2-1-41 15,-1 0 38-15,1-4-31 0,0-1-17 16,0-1 20-16,-3-1-5 0,4 0 2 16,-4-10 11-16,4 14-1 0,-4-14-2 0,3 11-33 15,-3-11 8-15,0 0-42 0,0 0 19 16,3 9-52-16,-3-9 0 0,0 0-25 0,0 0-36 15,0 0-69-15,0 0-54 0,0 0-146 0,0 0-5 16,0 0 0-16,0 0-289 0,0 0 43 16,10-27 54-16,-10 27 59 0,9-11 76 0,-1 5 32 15</inkml:trace>
  <inkml:trace contextRef="#ctx0" brushRef="#br0" timeOffset="144976.37">15037 4264 670 0,'-4'-9'218'15,"4"9"-16"-15,0 0-13 0,-4-9-20 16,4 9-10-16,-6-5-11 0,6 5-2 0,0 0-13 16,-13-4 1-16,13 4 11 0,0 0 4 0,0 0-16 15,0 0 18-15,-19 12 3 0,19-12 4 16,-2 12-7-16,2-12 13 0,1 14-26 0,-1-14-10 16,5 16-15-16,-5-16 5 0,9 14 10 15,-3-8-5-15,-6-6-29 0,13 8 32 16,-13-8-49-16,14 3-16 0,-14-3 6 0,0 0 43 0,24-8-59 15,-18 5-5-15,-6 3-3 16,14-12 1-16,-8 5-16 0,-1 0 28 0,-5 7-17 16,6-14-14-16,-6 14 1 0,3-14-16 0,-3 14 13 15,-2-11 13-15,2 11-31 16,-5-10 36-16,5 10-33 0,-11-5-11 0,11 5 11 0,0 0 10 16,0 0-13-16,0 0-8 0,-17 15 24 15,17-15-21-15,-2 16 25 0,2-16-4 0,7 22 5 16,0-11 17-16,-2 0-17 0,1-3 15 0,3 0 30 15,1-1-30-15,-2-2 26 0,-8-5-49 16,15 2 38-16,-15-2-18 0,15-6-15 0,-8-2 47 16,-1 0-42-16,0 0 72 0,-6 8-93 15,6-19 1-15,-6 11-23 0,0 8 12 16,-5-20-23-16,2 10-38 0,-3 2-25 0,1 1-60 16,-4 0-43-16,0 1-56 0,0 3-92 0,9 3-103 15,-15 0-353-15,15 0 46 0,-14 7 71 16,14-7 83-16,-8 13 61 0,7-5 44 0,-1 2 94 15</inkml:trace>
  <inkml:trace contextRef="#ctx0" brushRef="#br0" timeOffset="146645.51">15190 5271 468 0,'0'0'220'0,"0"0"3"0,0 0 7 0,0 0 3 16,0 0-10-16,0 0 15 0,0 0-33 15,0 0-3-15,0 0-26 0,-27 24 16 0,23-17-38 16,4-7 7-16,-3 10-30 0,3-10 17 16,-4 10-4-16,4-10 25 0,0 0-26 0,-6 10-23 15,6-10-12-15,0 0 4 0,0 0 1 16,0 0 5-16,0 0-34 0,0 0-5 0,0 0-15 15,0 0 3-15,13-33 0 0,-9 25 14 0,-4 8 22 16,2-15-62-16,-2 15 0 16,1-16 5-16,-1 16 0 0,-1-14 3 0,1 14-32 0,-4-11 22 15,4 11-31-15,-6-8 38 16,6 8-39-16,-9-3 14 0,9 3 7 0,0 0-8 0,0 0-2 16,0 0 23-16,-18 16-23 0,18-16 3 15,-5 13-3-15,5-13 35 0,-2 14-53 16,2-14 29-16,-2 12-12 0,2-12 14 0,2 12-21 15,-2-12 13-15,0 0-12 0,0 0-1 0,7 11-10 16,-7-11 2-16,0 0 4 0,0 0 9 16,0 0 0-16,0 0-2 0,0 0-8 0,20-18-5 15,-20 18-13-15,0 0 24 0,8-8 35 16,-8 8-69-16,0 0 7 0,0 0-14 0,5-6-29 16,-5 6 31-16,0 0-8 0,0 0 26 0,0 0-29 15,0 0 6-15,0 0 2 16,0 0 6-16,0 0-11 0,0 0 13 0,0 0 23 15,0 0-8-15,0 0 3 0,0 0-13 0,-6 32-8 16,6-32 31-16,-2 11 8 0,2-11-5 16,-3 16-18-16,1-5-1 0,0-1-6 0,2 3 9 15,-2 3 21-15,1 2-24 0,1 1 42 16,-1 0-44-16,1 2 3 0,0 0 8 0,0 4-14 16,1 2 16-16,0 0-18 0,1 1 16 0,0 0-3 15,2 0-3-15,-1 0-5 0,-2 1 0 16,0 0 13-16,1-1-12 0,-2-1-6 0,0-1 10 15,2-1-7-15,0-3-8 0,-2-1 10 0,2-1 41 16,-1 0-59-16,3-3 3 0,-1 0 2 16,-3-5 11-16,4 2 20 0,-1-3-20 15,0-1-6-15,0 0 6 0,-3-10-5 0,7 17 17 16,-3-11-7-16,1 3 28 0,-5-9-23 16,6 11-11-16,-6-11-7 0,3 8 33 0,-3-8-22 15,0 0 4-15,6 10 23 0,-6-10-30 16,0 0-3-16,0 0 5 0,0 0-10 0,0 0 13 15,0 0-5-15,0 0 12 0,0 0-10 0,0 0-7 16,-15 8 30-16,15-8-20 0,0 0 15 16,-26-4-3-16,11 3-22 0,0-1 5 0,1 1 12 15,-3 0-7-15,-4 1 30 0,4 0-7 16,-6 0-16-16,-2 0-4 0,0 0 14 0,-4 2 4 16,-2 1-29-16,1-2 18 0,-2 2 15 15,-3-1-15-15,-3 4-2 0,0-3-1 16,-3 3 13-16,-11 2 6 0,5-1-9 0,9 1-2 15,-16 3 3-15,12-4 0 0,3 0-11 0,1-1 29 16,0 0 5-16,0-1-24 0,2-1-12 16,-5-2 10-16,8 0 11 0,-6 0-4 0,6-2 1 15,-1 1 13-15,1-1-31 0,-1 0 15 16,0-1 3-16,0-1 5 0,3 0-16 0,-3 1 3 16,3 0-5-16,-1 0 28 0,-1 0-15 0,1 1 8 15,1 1-42-15,-1 0 54 16,3 0-30-16,0 0 5 0,-3 2-16 0,5-1 13 15,2 0-15-15,2 0 23 0,-2 1 7 0,0-1-7 16,4 0-28-16,-5 3 15 0,3-4-11 16,-2 4 19-16,-2-2-18 0,2 0 20 0,2 1-5 15,0-1-2-15,-2 1-11 0,0-2 8 0,5 1 54 16,-4-2-59-16,1 2 10 0,0-2-23 16,1 0 13-16,-3-2 5 0,1 1-5 0,3-1 23 15,-1-2-8-15,-3 2 5 0,3 0-28 16,-1-1 11-16,1 0-11 0,0 1 5 0,1-1 6 15,1 1 15-15,0-2-19 0,-1 3 14 0,4-3-26 16,0 1 36-16,3 0-18 16,-1 0 8-16,0-1-29 0,3 1 6 0,-1-3 5 15,4 0 0-15,-3-1-3 0,2-2 15 0,1 3 24 16,0-3-18-16,0 0-11 0,0 1-2 16,1-1-13-16,0 0 3 0,1 2-6 0,-2-2 16 15,2 1-5-15,-1-2-11 0,1 2 6 16,0-2 10-16,-3 0 13 0,2-1-11 15,1-1-18-15,1 0 16 0,-2-4-2 0,0 1 4 0,3-2 16 16,-1-4 18-16,-1-3-26 0,0-2 10 16,2-1-38-16,1-6 18 0,0-1-18 0,1-2 20 15,-1 0 6-15,0 0-16 0,-2 1 5 16,4-4 6-16,-2 3-6 0,-2-1 18 16,1 0-22-16,1 4 1 0,-1 0-4 0,0 5 12 15,1 2-2-15,2 0-5 0,-1 5 23 16,3 0-26-16,-4 1-5 0,2 3-28 0,2-1 3 15,0 3-42-15,-2 2-20 0,2-1-28 0,-2 2-56 16,2-2-78-16,-1 2-27 0,1 0-213 16,0 11-235-16,1-19 97 0,5 9 46 0,-2 1 79 15,7-2 21-15</inkml:trace>
  <inkml:trace contextRef="#ctx0" brushRef="#br0" timeOffset="152985.92">15016 3663 360 0,'0'0'157'0,"0"0"-14"0,0 0-36 0,0 0 24 16,-14 3-18-16,14-3-3 0,0 0 0 15,0 0-26-15,-9 3 24 0,9-3-37 16,0 0-12-16,0 0 28 0,-12 5-15 0,12-5 20 16,0 0-10-16,0 0 20 0,0 0-2 0,-12 2-3 15,12-2 8-15,0 0 0 0,0 0-10 16,0 0 28-16,0 0 2 0,0 0 19 0,0 0-4 16,0 0 6-16,-7 6 41 0,7-6-13 0,0 0-38 15,0 0-36-15,0 0-3 16,0 0 16-16,0 0-3 0,0 0 10 0,0 0-33 15,31 4 26-15,-31-4-47 0,25-1 9 0,-10 0 17 16,5-1-28-16,1 0-13 0,-1-1-5 16,4 1-15-16,-2-1 40 0,1 0-35 0,0 3 10 15,1-2-28-15,1-1 18 0,-4 2 10 16,5 0-41-16,-2 1 13 0,0-2 8 0,0 1-8 16,-3-2-3-16,2 2-10 0,-1-1 10 0,-2 1-2 15,1 1-8-15,-1-1 21 0,-3-1-21 16,0 2 10-16,-3-3-12 0,1 6 0 0,-2-6 2 15,-13 3 2-15,23 0 9 0,-23 0-27 16,17-1 6-16,-17 1 13 0,15-2-13 16,-15 2 30-16,13-1-37 0,-13 1-1 0,0 0 15 15,17-3-4-15,-17 3 10 0,0 0-14 0,13 0-1 16,-13 0-1-16,0 0 11 0,0 0 2 16,14-1-8-16,-14 1 3 0,0 0 5 0,0 0-2 15,0 0 10-15,0 0-18 0,14-1 12 16,-14 1 11-16,0 0-18 0,0 0 13 0,9-10 23 15,-9 10-21-15,7-9-10 0,-3 2-15 0,-4 7 15 16,8-19-18-16,-2 9 1 0,1-1 27 16,-1-1-13-16,2-2 1 0,-3 0 5 0,3 1-6 15,0 0 1-15,-2 1-19 0,0 1 34 0,0 1-18 16,-2 2 23-16,3 1-33 16,-7 7 5-16,7-8-3 0,-7 8 16 0,0 0 2 0,0 0 1 15,0 0-29-15,22 19 53 0,-16-5-32 16,1 3 28-16,-1-2-41 0,5 6 15 15,0 5 2-15,2-2-4 0,0-4 12 0,0 0 3 16,2-3 8-16,-2 0 30 0,-2-7-46 0,3 2 1 16,-1-5 9-16,-2 0 44 0,-1-6-51 15,-10-1-3-15,18-8-7 0,-10 1 4 0,-3-2 9 16,2-3-24-16,-2-2 3 0,2-1 10 16,-3-2-13-16,-1 3 19 0,1-2-17 15,-3 1 9-15,2 5 12 0,0-3 6 0,-1 3 15 16,0 1-26-16,-2 9 5 0,9-11 44 15,-9 11-26-15,0 0-22 0,17 5 14 0,-5 5-4 16,3 5-21-16,3 7 15 0,-1 3 6 0,11 12-10 16,0-1 13-16,1 0-13 0,0-2-24 15,1-3 18-15,-6-7 0 0,-4-5 0 0,-2-5 2 16,-1-2-16-16,-1-6 9 0,-2-2 18 0,-1-1-11 16,-13-3-2-16,22-8-7 0,-10-1-11 15,-4 1 7-15,2-5-3 0,-5-3 9 0,1 0-6 16,-1-2 1-16,-1-1-19 0,-1-1 43 15,0 1-11-15,-2 1-3 0,0 0 13 16,2 2-36-16,-2 3 18 0,-1 1-8 0,3 3 19 16,-3 9-29-16,3-17-5 0,-3 17 10 15,1-8 0-15,-1 8 21 0,0 0-19 0,0 0-6 16,0 0-14-16,0 0 3 0,0 0 28 0,0 0-11 16,0 0-1-16,26 15 9 0,-26-15 1 15,0 0 4-15,0 0-10 0,0 0-9 0,8 5 18 16,-8-5-1-16,0 0 6 0,0 0-13 0,0 0 4 15,0 0-2-15,20-5 13 0,-20 5-8 16,0 0-6-16,10-5 1 0,-10 5 3 16,0 0-11-16,12-6 33 0,-12 6-20 0,11-5 26 15,-11 5-45-15,11-5 46 0,-11 5-38 16,13-6 19-16,-5 3 15 0,-8 3-31 0,19-5 1 0,-8 2-3 16,0 0 10-16,2 1 56 15,0 0-65-15,1 0 0 0,1-1 11 0,0 2-2 16,1-2 3-16,2 5-6 0,0-4-2 0,3 4 8 15,0-1 2-15,2 0 3 0,1 1-13 16,3 2-8-16,-1-1 9 0,-3 0 15 0,3 2-13 16,-2-3-11-16,-2-1 11 0,1 2 4 0,-2-2-15 15,0-1 18-15,-4 0-5 0,0 0 8 16,-1 0-10-16,-1-1-6 0,-2 1-2 0,1-3 17 16,0 2 1-16,-1 0-16 0,-13 1-20 15,20-3 31-15,-10 0-16 0,-10 3 31 16,15-2-28-16,-15 2 12 0,14-3-27 0,-14 3 19 0,12-2-9 15,-12 2 0-15,0 0 27 16,14-1-27-16,-14 1-3 0,0 0 13 0,12-2-8 16,-12 2 16-16,0 0-3 0,0 0 36 0,0 0-52 15,16 0-4-15,-16 0 15 0,0 0-13 16,0 0 8-16,0 0 5 0,0 0-1 0,0 0 12 16,14-2-19-16,-14 2 15 0,0 0-20 0,0 0 26 15,0 0-11-15,0 0 1 0,0 0-13 16,0 0 12-16,0 0-10 0,0 0 18 0,0 0-48 15,0 0 30-15,0 0 3 0,0 0 0 0,0 0 2 16,0 0 5-16,0 0 19 16,0 0-14-16,0 0-30 0,0 0 20 0,0 0 3 15,0 0 13-15,12 5-29 0,-12-5-12 16,0 0 20-16,0 0 13 0,0 0-2 0,0 0 10 16,2 14-16-16,-2-14-13 0,0 0 6 0,0 0 25 15,0 11-15-15,0-11 10 0,0 0-12 16,0 0 30-16,0 15-5 0,0-15-29 0,0 0 9 15,0 0-6-15,-1 16 0 0,1-16 21 0,0 0-23 16,-3 16 5-16,3-16-5 0,0 9-8 16,0-9 33-16,-1 12-12 0,1-12-9 0,0 0 1 15,-2 14 5-15,2-14-2 0,-3 13-11 16,3-13 39-16,-1 13-21 0,1-13-13 0,0 12 3 16,0-12-5-16,-1 11 15 0,1-11-5 15,0 0-5-15,-2 16 5 0,2-16-13 0,0 0 26 16,0 12-29-16,0-12 3 0,0 0 31 15,-1 15-20-15,1-15-1 0,0 0-4 0,-2 14 7 16,2-14 10-16,0 0-8 0,0 12 14 16,0-12-26-16,0 0 22 0,-1 15-22 0,1-15 8 15,0 0-9-15,0 12 16 0,0-12 8 16,0 0-13-16,0 15-7 0,0-15 17 16,0 0-10-16,0 13 20 0,0-13-25 0,0 0 0 0,0 13-3 15,0-13 16-15,0 0 5 0,0 0-13 16,1 13 0-16,-1-13 13 0,0 0-26 15,0 0 23-15,0 14-20 0,0-14 7 0,0 0-2 16,0 0 5-16,2 11 3 0,-2-11 25 0,0 0-38 16,0 0 2-16,0 0 10 0,1 14-2 15,-1-14-10-15,0 0 15 0,3 12-17 0,-3-12 14 16,0 0-2-16,0 15 8 0,0-15 20 16,1 11-36-16,-1-11-2 0,0 0 2 0,0 14 1 15,0-14 17-15,0 0-15 0,3 13 7 0,-3-13-9 16,0 0 12-16,0 0 10 0,-1 16-35 15,1-16 32-15,0 0-14 0,-2 11-19 0,2-11 50 16,0 0-27-16,0 0-4 0,0 12-9 16,0-12 9-16,0 0 17 0,0 0-20 15,2 15-3-15,-2-15 6 0,0 0-14 0,0 0 16 16,3 14 11-16,-3-14 1 0,0 0-17 0,1 10 0 16,-1-10 5-16,0 0-2 0,0 0 30 15,0 0-8-15,2 12-27 0,-2-12 4 0,0 0-10 16,0 0 16-16,0 0 2 0,1 13-10 15,-1-13-11-15,0 0 4 0,0 0 24 0,0 0-17 16,0 0-10-16,-1 15 18 0,1-15-14 0,0 0 24 16,0 0-21-16,0 0 6 0,0 13-13 15,0-13 38-15,0 0-8 0,0 0-15 0,0 0-8 16,2 13 16-16,-2-13-13 0,0 0 18 0,0 0-29 16,0 0 3-16,0 13 19 15,0-13-17-15,0 0 24 0,0 0-15 0,2 11-11 16,-2-11 49-16,0 0-62 0,0 0 41 0,0 0-20 15,0 0 5-15,0 13 16 0,0-13-1 16,0 0-15-16,0 0-8 0,0 0 3 0,0 0 3 16,0 0-4-16,0 0 12 0,0 0-12 0,0 0 27 15,0 0-42-15,0 0 9 0,0 13 1 16,0-13-6-16,0 0 19 0,0 0-10 0,0 0 11 16,0 0 0-16,0 0 4 0,0 0 11 15,0 0-18-15,0 0-8 0,0 0 3 16,0 0 13-16,0 0-5 0,0 0-11 0,0 0-5 15,0 0 18-15,0 0-5 0,0 0 31 16,0 0-34-16,0 0 1 0,0 0-1 0,0 0 3 16,0 0 3-16,0 0-3 0,0 0-18 0,0 0 18 15,0 0 2-15,0 0 6 0,0 0-13 16,0 0 13-16,0 0-11 0,0 0 1 0,0 0 40 16,0 0-38-16,0 0-5 0,0 0-13 0,0 0 10 15,0 0 18-15,0 0-25 0,0 0 36 16,0 0-42-16,0 0 1 0,0 0 9 15,0 0-1-15,0 0 19 0,0 0-12 0,-9 6-15 16,9-6 43-16,0 0-26 0,-13 7 1 16,13-7-9-16,-9 7 16 0,9-7-12 0,-9 9-6 15,9-9 18-15,-7 8 21 0,7-8-29 16,-4 11 3-16,4-11-20 0,-2 11 12 0,2-11-5 16,0 0 13-16,0 0 5 0,7 18-7 0,-7-18-6 15,6 7 46-15,-6-7-22 0,0 0-11 16,0 0-18-16,23-4 5 0,-23 4 3 0,0 0 18 15,14-11-21-15,-14 11-12 0,9-9 23 0,-4 4-6 16,-5 5-2-16,6-10-8 0,-6 10 34 16,0 0-27-16,0-15-11 0,0 15 17 0,0 0-13 15,-13-15 5-15,6 8 0 0,-3 1-10 16,1 1 11-16,-3 2-16 0,3 0 20 16,-1 1 3-16,10 2-18 0,0 0 0 0,-22 6 6 15,22-6 12-15,-7 11-18 0,5-2-5 16,2-9 7-16,5 21 11 0,-1-10 5 0,3 3-8 15,2-3-2-15,2 3 10 0,-1-6-13 0,0 1 21 16,2-2-5-16,-2-2 17 0,-1-2-33 16,-9-3 3-16,19 2 8 0,-19-2-9 15,19-5 22-15,-19 5 14 0,13-9-20 0,-8 3-10 0,1-1-10 16,-6 7 48-16,3-14-38 0,-3 14 10 16,-2-15-23-16,0 4 13 0,-3 3 10 0,0 0-7 15,-3 1-1-15,3 1 0 0,-4 0-17 0,9 6 30 16,-14-7-28-16,14 7 67 15,-12 0-54-15,12 0 10 0,0 0-5 0,-16 13 20 16,13-4-2-16,3-9-7 0,-6 15-11 16,5-5 40-16,1-10-27 0,-2 16 3 0,2-16-29 15,3 15 26-15,-3-15-6 0,3 11 4 0,-3-11 9 16,3 10-23-16,-3-10-17 0,0 0 25 16,0 0-10-16,10 4 25 0,-10-4-32 0,0 0 7 15,0 0-3-15,0 0 5 0,17-16 6 0,-17 16-6 16,0 0 21-16,6-12-15 0,-6 12-11 15,2-7-10-15,-2 7 8 0,0 0-3 0,5-9-5 16,-5 9-10-16,0 0-5 0,0 0 2 16,0 0 31-16,0 0-23 0,0 0 15 15,0 0-22-15,0 0-1 0,0 0 8 0,0 0 18 16,0 0-8-16,0 0-7 0,0 0-6 16,0 0 5-16,0 0 6 0,0 0 38 0,0 0-31 15,0 0-9-15,0 0-9 0,0 0 8 0,0 0 18 16,0 0-3-16,-23-1 3 0,23 1-20 15,0 0 7-15,0 0 21 0,0 0-8 0,0 0-10 16,0 0 45-16,0 0-47 0,0 0 22 0,0 0-13 16,0 0 19-16,0 0-29 0,-11 14 10 15,11-14 3-15,0 0-15 0,0 0 18 0,-6 8-16 16,6-8 8-16,0 0 15 0,0 0-8 0,-7 9 19 16,7-9-34-16,0 0 23 15,-3 8-25-15,3-8 18 0,0 0-14 0,0 0 1 16,-5 11 2-16,5-11 34 0,0 0-39 0,-3 14 8 15,3-14 0-15,0 12 25 0,0-12-27 16,0 14-1-16,0-14 6 0,0 16 2 0,0-16 12 16,0 18 9-16,-2-11-37 0,2-7 9 15,0 19-1-15,0-11 23 0,0-8-22 0,0 17 9 16,0-17-20-16,0 17 26 0,0-8 20 0,0-9-46 16,0 16 13-16,0-16 15 15,2 15-20-15,-2-15 18 0,1 15-16 0,-1-15 16 0,2 17-16 16,-2-17 6-16,1 14 2 0,-1-14 2 15,2 16 11-15,-2-16-13 0,2 16-10 16,-2-16 23-16,0 15-8 0,0-15 10 0,0 16-18 16,0-16-4-16,0 15 14 0,0-15-17 0,1 14 15 15,-1-14 0-15,0 13 6 0,0-13-9 16,0 16-17-16,0-16 12 0,0 13-7 0,0-13 23 16,2 15-28-16,-2-15 15 0,1 17-13 15,-1-17 23-15,2 16-5 0,-2-16 0 0,1 16-5 16,-1-16-5-16,2 16 0 0,-2-16 15 0,0 16-5 15,0-6 0-15,0-10 8 16,1 17 23-16,-1-17-54 0,0 16 21 0,0-16 2 0,1 17-15 16,1-8 4-16,-2-9-1 0,-2 15 9 0,2-15 24 15,2 15-39-15,-2-15 13 16,1 14-13-16,-1-14 16 0,2 14 5 0,-2-14-8 16,1 15-21-16,-1-15 11 0,0 14 5 0,0-14 33 15,2 12-28-15,-2-12 2 0,0 14-22 16,0-14 17-16,0 0 9 0,1 16-6 0,-1-16-11 15,0 11 14-15,0-11-8 0,0 12 18 16,0-12-13-16,1 13 7 0,-1-13-12 0,0 13 10 16,0-13 0-16,2 13-17 0,-2-13 27 0,0 0-15 15,0 19-5-15,0-19 2 16,0 13-7-16,0-13 28 0,0 12-18 0,0-12-3 16,0 13 6-16,0-13-13 0,1 14 15 0,-1-14-10 15,0 12-8-15,0-12 41 0,2 13-36 16,-2-13 19-16,3 11-27 0,-3-11 29 0,0 0-10 15,2 16 12-15,-2-16-7 0,0 0-26 0,0 12-10 16,0-12 25-16,0 0-7 0,2 14 12 16,-2-14-7-16,1 11 33 0,-1-11-43 0,0 0 20 15,1 16-18-15,-1-16 16 0,0 0 20 16,2 13-15-16,-2-13-21 0,0 0 10 16,3 10-2-16,-3-10 13 0,0 0-26 0,0 0 31 15,0 0-21-15,0 0 11 0,3 11 4 16,-3-11 1-16,0 0-23 0,0 0 15 0,0 0-6 0,0 0 22 15,0 0-21-15,0 0-6 0,0 0-4 16,0 0 51-16,0 0-26 0,0 0-10 16,0 0 3-16,0 0-11 0,0 0-5 0,0 0 8 15,0 0-10-15,0 0-8 0,0 0 7 0,0 0 11 16,0 0-5-16,0 0-3 0,-6 14 31 16,6-14-26-16,-10 9-7 0,10-9 15 0,-8 10-13 15,3-4 26-15,5-6-15 0,-10 10-4 16,6-4 1-16,4-6-2 0,-10 11 17 15,10-11-18-15,-5 9 11 0,5-9-1 0,-6 8 47 0,6-8-8 16,0 0-13-16,0 0-5 0,-2 10-2 16,2-10 4-16,0 0-2 0,0 0-5 0,0 0-8 15,0 0-7-15,0 0 2 0,27-15 10 16,-27 15-4-16,9-10-6 0,-9 10-3 16,8-11 9-16,-8 11-22 0,8-9 1 0,-8 9-10 15,5-9 30-15,-5 9-38 0,0 0 15 0,0 0-2 16,0 0-9-16,0 0-4 0,0 0 8 15,0 0 4-15,-21-3 6 0,21 3 23 0,0 0-28 16,-20 17-1-16,12-9 1 0,3 2 12 0,1-2 44 16,-2 3-56-16,2-2 12 0,0 1-2 15,4-10-2-15,-3 18 7 0,3-18-5 0,2 13-3 16,-2-13 23-16,4 10-28 0,-4-10 26 16,0 0-10-16,11 7 17 0,-11-7-27 15,0 0 22-15,0 0-18 0,0 0 6 0,20-18 7 16,-16 12-2-16,-4 6-24 0,6-18 11 15,-5 10 5-15,-1 8-7 0,2-17 9 0,-2 7 37 16,0 10-32-16,-2-15 1 0,2 15-18 16,-6-11 15-16,6 11 23 0,-6-6-31 0,6 6-2 15,0 0-2-15,0 0-1 0,0 0 26 0,0 0-21 16,-19 20 16-16,16-11-21 0,3-9 24 0,-5 16-1 16,5-9-5-16,0-7-2 0,-2 14 15 15,2-14-13-15,0 0 26 0,6 16-26 16,-6-16 6-16,5 7-19 0,-5-7-2 0,0 0 28 15,0 0-23-15,0 0 26 0,0 0-34 16,0 0 0-16,26-12 1 0,-26 12 9 0,6-10 9 16,-6 10-17-16,5-10 12 0,-5 10-4 15,5-8 3-15,-5 8 8 0,0 0-18 0,0 0 0 16,2-8 15-16,-2 8-28 0,0 0 8 0,0 0-5 16,0 0 7-16,0 0-5 0,0 0 10 15,0 0-7-15,0 0 5 0,0 0 5 16,0 0 8-16,0 0-31 0,0 0 23 0,0 0-10 0,0 0 20 15,0 0-20-15,0 0 38 16,0 0-41-16,0 0 13 0,0 0 0 0,0 0 28 16,0 0-56-16,0 0 41 0,-5 34-31 0,5-34 31 15,1 14-11-15,-1-14-12 0,4 20 7 16,-2-11-9-16,1 3 6 0,0 1-9 0,1 1 7 16,-2-1-4-16,0-1 1 0,-1 1 37 15,1 1-44-15,-1-2 8 0,2-2-6 0,-2 2 34 16,1 0-25-16,-2-12-6 0,1 20 31 0,1-10-28 15,-1 0-14-15,-1-10 7 0,2 18-9 16,-1-8 23-16,-1-10 3 0,1 20-7 0,-1-9 2 16,0-11 2-16,2 20 8 0,-1-10-7 0,-1-10-14 15,2 20 16-15,-2-20-10 16,2 17 10-16,-2-8 0 0,0-9 15 0,3 19-30 16,-2-11 0-16,-1-8-6 0,2 16 3 0,-2-16 16 15,3 15-11-15,0-5-18 0,-3-10 11 16,1 13-1-16,-1-13 11 0,2 18-13 0,-1-8 13 15,-1-10-18-15,3 20 33 0,-2-11-23 16,1 3 0-16,-1 0 8 0,-1-12-8 0,2 24 0 16,-1-13 13-16,0 1-3 0,1 0 3 0,-2-12 2 15,2 20 1-15,-2-10-21 0,0-10 15 16,2 18-15-16,-2-18 3 0,0 13 32 0,0-13-45 16,0 15 0-16,0-15 2 0,0 11-10 0,0-11 51 15,0 0-30-15,-2 13-1 0,2-13 11 16,-2 10 13-16,2-10-11 0,0 0-18 15,-4 16 6-15,4-16 12 0,-6 11 21 0,6-11 0 16,-7 10-26-16,7-10 10 0,-12 9-17 16,4-4 28-16,1 0-6 0,-2 1-9 0,9-6-19 15,-19 6 29-15,7-5-19 0,0 1 16 16,-1 0-15-16,13-2 15 0,-28 0-8 0,13 0 8 16,-3-2 3-16,0 2 4 0,-1-1-22 0,-2 2 12 15,-1-2-9-15,2 2 30 0,-3-1-18 16,1 2 12-16,-2-1-7 0,2 2-10 0,0-2-7 15,-2 3 9-15,0 2 16 0,-1-3-16 0,1 2-4 16,3-1 27-16,1 0-25 0,-1-1 20 16,0 2-12-16,3-3 12 0,-1 0-12 15,0 1 7-15,1-1-7 0,-3 0 12 0,4-2-13 16,-1 0 14-16,1 0-11 0,-1 0 5 16,-2-2-15-16,1 1 15 0,-2-1-12 0,0 0 32 15,1-1-32-15,-2-1-6 0,1 1 36 16,0 0-25-16,0-1-13 0,0 1 28 0,0 1-18 15,3-1 15-15,-2 2-18 0,0-1 14 0,3 1-14 16,0 1 16-16,0-2 10 0,2 2-13 16,-1-3-12-16,-1 5 4 0,3-4 6 0,-1 2-23 15,0 0 15-15,0 0 2 0,2 2-20 0,-1-2 23 16,-2 1-5-16,2-1 16 16,0 2 9-16,0-1-30 0,-1 0-3 0,0 0 14 15,0 2-17-15,1-2 27 0,-2 0-29 0,2 2 18 16,-3-2-15-16,3 0 2 0,-2 0 26 15,4 2-31-15,-4-3 21 0,3 2-13 0,2-1 2 16,-3 1 16-16,14-2-28 0,-27 2 17 16,14-2 3-16,1 0 0 0,12 0-5 15,-23 0 13-15,10-2-20 0,1 0 22 0,-1 1-23 0,13 1 18 16,-26-2-15-16,14 1 16 0,-1-1-14 16,-1 1-5-16,2 0-15 0,0 0 41 0,-1-2-13 15,2 2 0-15,-3 0-7 0,2-2 7 0,0 2-13 16,0 0 13-16,12 1-12 15,-21-3 7-15,10 0-13 0,11 3 16 0,-22-1 4 16,11 0-2-16,0-1-15 0,-2 1 0 0,2-1 0 16,-3 1 43-16,3 0-25 0,-2-2 33 15,0 2-41-15,0 0-3 0,-1-1-7 0,0 0 15 16,0 0 3-16,1 1-16 0,0-3-2 0,-2 3 22 16,4-1-22-16,-2 1 36 0,0-1-26 15,2 1 0-15,-3 0-10 0,14 1-1 0,-21-1 50 16,11 1-34-16,10 0-18 0,-21 0 28 15,21 0-4-15,-16 1 22 0,16-1-33 0,-18 1 15 16,18-1-7-16,-13 1 48 0,13-1-35 16,-13 2-21-16,13-2 5 0,0 0 13 15,-14 0-13-15,14 0 10 0,0 0-10 0,0 0 6 16,-14-2-32-16,14 2 8 0,0 0-17 0,0 0-19 16,-11-6 11-16,11 6-37 0,-7-5-17 15,7 5-10-15,0 0-19 0,-6-9-22 0,6 9-59 16,-5-6 28-16,5 6-113 0,0 0-430 0,-2-12 95 15,2 12 26-15,10-14 87 0,0 4 22 16,8-2 45-16</inkml:trace>
  <inkml:trace contextRef="#ctx0" brushRef="#br0" timeOffset="154303.98">17020 3886 655 0,'0'0'258'0,"0"0"-2"0,0 0-28 16,7-9-23-16,-7 9-21 0,0 0 18 16,6-6-25-16,-6 6-3 0,0 0-15 0,0 0-31 15,0 0-26-15,0 0 1 0,7-8-9 16,-7 8 1-16,0 0-23 0,0 0-6 0,0 0 11 16,0 0-34-16,0 0 9 0,0 0 22 15,0 0-18-15,0 0 1 0,0 0-4 0,0 0 16 16,0 0-7-16,0 0 22 0,16 18-2 15,-16-18 28-15,5 11-7 0,1-3-19 0,-2 2-7 16,3-1 48-16,0 3-33 0,0 0 1 0,1 1-17 16,-1-1 4-16,1 0-11 15,-1 0 0-15,0-1-5 0,-1-1 10 0,2-1-12 16,-4 0-14-16,-4-9 9 0,9 15-32 16,-5-9 1-16,-4-6 17 0,6 9-12 0,-6-9-8 15,8 8 33-15,-8-8-35 0,0 0 15 0,6 10-3 16,-6-10-2-16,0 0 30 0,0 0 11 15,9 5-6-15,-9-5-20 0,0 0 64 0,0 0-56 16,0 0 5-16,0 0-10 0,15 0-1 0,-15 0 11 16,0 0-10-16,0 0 10 0,16-12 15 15,-16 12-28-15,14-10 23 0,-7 4-20 0,1 0 2 16,6-3-7-16,-2 0 2 0,1-1 0 16,5-1 2-16,0-1-37 0,1-1 17 0,2-1-16 15,4-1 6-15,-1-1-2 0,3-1-1 16,3 0 18-16,-2 0-17 0,10-4-1 15,-5 2-17-15,-6 4-4 0,-2 1-11 0,-2 4-30 16,-4-1 22-16,-2 3-49 0,-1 1 20 16,-3-1-77-16,-2 2-61 0,0-1-51 0,-4 4-33 15,-7 3-106-15,9-5-76 0,-9 5 3 0,0 0-336 16,0 0 30-16,3-10 104 0,-3 10 37 16,0 0 85-16,4-9 26 0,-4 9 84 0</inkml:trace>
  <inkml:trace contextRef="#ctx0" brushRef="#br0" timeOffset="156987.34">12733 4346 524 0,'0'0'177'0,"0"0"-29"0,0 0-32 0,0 0-12 15,0-11-1-15,0 11-1 0,0 0-17 16,0 0-14-16,0 0 14 0,0 0-26 0,0 0 5 16,-5-9-11-16,5 9 4 0,0 0-1 15,0 0-15-15,0 0-8 0,0 0 31 0,-4-10-30 16,4 10 7-16,0 0-8 0,0 0 5 0,-6-7-2 16,6 7-3-16,0 0 16 0,-9-10-6 15,9 10 11-15,-4-8 13 0,4 8-34 0,-6-9 44 16,6 9-26-16,-4-11 13 0,4 11-10 0,-4-11 0 15,4 11 20-15,-3-10-26 0,3 10 1 16,-4-10 10-16,4 10-21 0,0-9 13 16,0 9-4-16,0 0-30 0,-4-15 9 0,4 15 12 15,-3-11 3-15,3 11-25 0,-2-10 4 16,2 10-17-16,-5-10 15 0,5 10-18 0,-6-11 20 16,6 11 3-16,-3-11-20 0,3 11 7 15,-4-10-10-15,4 10 5 0,-7-8-7 0,7 8-27 16,-4-8-24-16,4 8-60 0,0 0-61 0,-10-6 41 15,10 6-39-15,0 0-483 0,-13-1 82 16,13 1 53-16,0 0 36 0</inkml:trace>
  <inkml:trace contextRef="#ctx0" brushRef="#br0" timeOffset="159679.33">18131 3596 504 0,'0'0'253'0,"0"0"-10"16,0 0 8-16,0 0 13 0,0 0-18 15,0 0 4-15,0 0-35 0,0 0-7 0,-15 0-3 16,15 0-11-16,0 0 44 0,0 0-69 16,0 0-18-16,0 0 8 0,-2 13-26 15,2-13-10-15,2 15-3 0,-2-15 5 0,3 22-25 16,-2-7 13-16,1 4-3 0,-1 0-13 0,3-1 11 15,-1 3-16-15,-2 0-15 0,3 1-13 16,-2-2 15-16,1-2-23 0,0 0-7 0,1 1-18 16,-4-6-18-16,3 2-34 0,-2-3-53 15,1 1-82-15,-1-4-72 0,-1-9-82 0,0 14-66 16,0-14-392-16,0 0 18 0,0 0 74 16,0 0 108-16,0 0 36 0,0 0 114 0</inkml:trace>
  <inkml:trace contextRef="#ctx0" brushRef="#br0" timeOffset="160093.59">18441 3588 890 0,'7'-3'236'0,"-7"3"-37"15,0 0 6-15,0 0-15 0,0 0-16 0,0 0-13 16,-21 20 23-16,14-13 6 0,1 2-6 16,2 2 5-16,-1-1 6 0,0 5-6 0,2-3 26 15,2 3-61-15,-1-3 2 0,5 4-5 16,0-1 15-16,4 0-30 0,0-2-3 16,2-1-12-16,2-2-1 0,-1-1 5 0,0-3-33 15,1-2-2-15,-11-4 12 0,23 0-27 0,-23 0 19 16,22-8-32-16,-10 0 32 0,-1-1-50 15,-1-3-8-15,-3-2 5 0,2-1 0 0,-1 1-16 16,-3 0-2-16,1 0 11 0,-3 2-11 16,0-1-23-16,-2 2 0 0,-1 11-5 15,0-21-16-15,-3 12-7 0,-2 0-16 0,0 2-27 16,-2 2 7-16,7 5-21 0,-15-2 3 0,15 2-46 16,-17 6-28-16,7 0-56 0,-1 1-72 15,1 3-85-15,-3 0 49 0,7 2-31 0,-4-1-350 16,3-3 33-16,0 1 118 0,3-1 15 15,4-8 53-15</inkml:trace>
  <inkml:trace contextRef="#ctx0" brushRef="#br0" timeOffset="160661.54">18793 3763 1054 0,'6'9'348'0,"-1"-2"-10"16,-5-7-64-16,7 8 10 0,-7-8-13 15,0 0-17-15,7 9-31 0,-7-9-29 0,0 0-7 16,0 0-16-16,0 0-22 0,0 0-6 0,0 0 16 15,0 0-44-15,17-22-23 0,-16 14 3 16,4-2-11-16,-5 10 6 0,7-17-3 16,-3 10 21-16,-1-1 4 0,3 0-20 15,-6 8 11-15,9-11-6 0,-9 11-2 0,9-9-42 16,-9 9 6-16,10-1 16 0,-10 1 9 0,0 0-46 16,18 10-2-16,-11-4 38 0,-1 1-40 15,2 1-19-15,-2 0 3 0,-6-8 8 0,10 12-8 16,-10-12 2-16,9 11 41 0,-9-11-17 0,8 5-31 15,-8-5 38-15,0 0-41 0,13 1 29 16,-13-1 3-16,0 0-15 0,14-12 1 0,-9 6-3 16,1-2-7-16,0 1-18 0,0-1 13 15,-6 8-10-15,11-12 4 0,-6 4 9 0,-5 8-29 16,9-11 28-16,-9 11-33 0,9-7 80 16,-9 7-44-16,9-4-34 0,-9 4 4 15,0 0 1-15,0 0-9 0,19 9-16 0,-19-9 28 16,12 13-4-16,-7-4-6 0,0-1 2 0,1 3 19 15,-2-2 20-15,2 1-49 0,-1-3-7 16,-5-7-34-16,12 12-4 0,-8-6-30 0,-4-6-23 16,7 10-109-16,-7-10-154 0,0 0-86 15,10 4-393-15,-10-4 50 0,0 0 122 0,0 0 47 16,24-16 73-16,-17 10 47 0</inkml:trace>
  <inkml:trace contextRef="#ctx0" brushRef="#br0" timeOffset="161227.2">19415 3519 752 0,'0'13'300'16,"1"5"-27"-16,-1 0-9 0,0 2-21 0,0-1-28 15,0 1-2-15,0-1 2 0,0-1-44 16,0-2 3-16,0-1-23 0,0-4 11 0,3 1-34 16,-3-12 7-16,0 18-22 0,0-18-6 0,0 0-2 15,0 0-20-15,0 0-1 16,0 0 6-16,0 0-31 0,0 0 48 0,8-45-74 16,-6 26 6-16,2-3-8 0,-1-1 15 15,0-1-13-15,1 1-2 0,-1 0 4 0,1 3-1 16,0 1 2-16,-1 3 2 0,1 1-10 0,-1 3 3 15,0 3-8-15,1 2 31 0,-4 7-57 16,10-7 24-16,-10 7-11 0,0 0 0 16,0 0-7-16,26 23 2 0,-15-10 13 0,-1 4-13 15,4 3 20-15,2 4-9 0,0 1-14 16,0 1 1-16,1-1 5 0,-3 0-8 0,3 0 5 16,-4-1 15-16,1-6-15 0,-4 0-10 15,0-4 13-15,-2-2-18 0,1-1-3 0,-4-1 3 16,1-1-6-16,-2-4-7 0,-4-5 0 0,11 11 3 15,-11-11-3-15,8 6 20 0,-8-6-30 16,0 0 20-16,11 3-13 0,-11-3 3 0,0 0-10 16,0 0 13-16,0 0-14 0,0 0 4 0,0 0 35 15,0 0-39-15,0 0 16 0,0 0 6 16,0 0-29-16,-27-28-3 0,16 21-20 0,-6 0-2 16,1-1-55-16,-2 2-30 0,-2-2-43 15,-1 1-54-15,0 1-26 0,4 3-18 16,-4 1-374-16,1 0 65 0,4 1 45 0,-1 2 80 0,3-1 3 15</inkml:trace>
  <inkml:trace contextRef="#ctx0" brushRef="#br0" timeOffset="161950.07">19369 3699 389 0,'0'0'192'0,"0"0"-29"0,6-8 1 15,-6 8-5-15,0 0 5 0,0 0-13 16,0 0 0-16,0 0 10 0,0 0-18 0,0 0 3 15,10 27-13-15,-10-27 3 0,-1 17-28 16,2-9-6-16,-1-8 5 0,-1 18-20 0,1-18 6 16,-2 18-14-16,2-10-15 0,0-8-18 15,-2 20-15-15,0-13-21 0,2-7-59 0,-3 17-22 16,2-7-57-16,1-10-72 0,1 18-105 16,-4-10-329-16,3-8 35 0,-1 15 102 0,1-15 13 15</inkml:trace>
  <inkml:trace contextRef="#ctx0" brushRef="#br0" timeOffset="165213.23">22017 10776 732 0,'0'0'284'0,"0"0"-18"0,7-11 44 16,-7 11-39-16,0 0 3 16,4-8-23-16,-4 8 10 0,0 0-10 0,6-9 2 15,-6 9 13-15,0 0-69 0,5-7-25 16,-5 7 17-16,0 0-25 0,0 0-39 0,0 0 21 16,6-8 8-16,-6 8-57 0,0 0-5 0,0 0-5 15,0 0-28-15,0 0 13 0,0 0-23 16,0 0 22-16,0 0-20 0,4-9-17 0,-4 9 14 15,0 0 1-15,0 0-23 0,0 0 7 0,0 0 23 16,0 0-20-16,0 0-23 0,0 0 2 16,0 0 13-16,-25 27 3 0,18-15-13 0,-2 0-3 15,0 4 3-15,-1 1-5 16,-2 1 20-16,1 0-17 0,1 3 32 0,0 2-12 16,-1-1 3-16,2-1-11 0,2-1 10 0,-1 1 11 15,4-4-3-15,0 1 51 0,1-2-7 16,1-3 15-16,1 0-23 0,2-2 22 0,-1-11-27 15,7 18 26-15,-1-12-24 0,-6-6-5 0,17 5-30 16,-17-5 20-16,22-1-31 0,-10-3 11 16,3-1 9-16,-2-2-2 0,1-1-48 0,2-3-23 15,1 0-34-15,-3-1-64 0,-1 0-23 16,2-5-76-16,-2 1-96 0,-2 5-216 0,1-6-390 16,-1-2 74-16,4 0 82 0,-2 0 113 0,4-3 20 15,0 1 75-15,0-3 53 0,-4-1 31 16</inkml:trace>
  <inkml:trace contextRef="#ctx0" brushRef="#br0" timeOffset="165434.24">21958 10428 1563 0,'0'0'505'0,"0"0"-11"15,0 0-72-15,26-10-28 0,-26 10-46 0,18-8-40 16,-7 3-29-16,-1-2-3 0,4-1-48 15,-3-1 0-15,0 0-52 0,3-2-27 0,-1 1-39 16,3 2-39-16,-3-1-35 0,-2 0-18 0,4 1-49 16,-3-1-20-16,0 1 26 15,-2 2-52-15,0 1-194 0,1-1-70 0,-2 2-107 16,2 1-358-16,-11 3 15 0,17-4 90 0,-5 0 58 16,-12 4 108-16,18-3 5 0</inkml:trace>
  <inkml:trace contextRef="#ctx0" brushRef="#br0" timeOffset="166021.28">22964 10154 1238 0,'0'0'387'0,"0"0"-57"15,0 0-5-15,0 0-33 0,0 0-26 0,0 0-20 16,0 0-5-16,0 0 22 0,0 0-38 16,-21 27-27-16,11-12 6 0,-3 0-17 0,-2 5-3 15,-4 5 19-15,-6 9-22 0,-2 4-9 0,0 1-24 16,2 2 1-16,-2 1 7 0,4 4-15 15,-1-1-6-15,6-2-17 0,1 2 0 0,0-2-44 16,3-1 3-16,4-7-5 0,1-6 4 16,2-6 1-16,3 0 5 0,1 1-5 15,2-7-21-15,-1 2 13 0,2-4-35 0,2 0 17 16,-1 0-18-16,4-1 54 0,0 0-41 16,3-6-30-16,1 3-16 0,3-2 5 0,0-1-13 15,1-1 8-15,-1 1 15 0,1-2-35 0,0 0-8 16,-2-1-26-16,1-2-8 0,0 0-42 15,-2 1-32-15,-10-4-33 0,20 3-67 16,-20-3-99-16,17-3-128 0,-7-1-203 0,0-1-227 16,1-3 94-16,3-2 95 0,-3 2 47 0,2-1 29 15,1-2 83-15,2 0 69 0</inkml:trace>
  <inkml:trace contextRef="#ctx0" brushRef="#br0" timeOffset="166739.7">23362 10460 642 0,'0'0'276'16,"6"-6"-63"-16,-6 6-3 0,0 0-21 0,0 0-2 15,0 0 28-15,0 0-20 0,0 0-16 0,-25-4 10 16,25 4 6-16,-33 13-1 0,12-3-22 16,-3 5 7-16,0 2 5 0,0 3 3 0,1 2 18 15,2 0-39-15,1 2 26 0,4 2-10 0,1 1 36 16,3-3-14-16,3 0-7 16,3-1-40-16,5-4-27 0,2-1 16 0,5 0-18 15,1-4 3-15,7 0-2 0,5-3-8 16,3-3-41-16,1-4 19 0,4-4-29 0,1-3 6 15,0-3-27-15,5-5-5 0,-2-1 17 0,0-5-7 16,-1 1 17-16,-6-3-24 0,0-2 4 16,-3 2-15-16,-4-1-16 0,-3 2 8 0,-3 1 8 15,-5 1-5-15,1-1-26 0,-6 3 10 16,-5-2-12-16,-1 2-36 0,-2 0-8 0,-2 0 2 16,-5 4-7-16,3 1-26 0,-2 3 42 0,-1 2-75 15,2 2-39-15,-2 2-37 16,14 0-57-16,-24 3-108 0,13 1-115 0,2 0-424 15,9-4 96-15,0 0 50 0,0 0 93 0,0 0 55 16,0 0 100-16,0 0-8 0</inkml:trace>
  <inkml:trace contextRef="#ctx0" brushRef="#br0" timeOffset="167252.07">23460 10085 826 0,'0'0'418'0,"0"0"-75"0,0 0-24 0,0 0-24 16,0 0-6-16,0 0 5 0,28 15-4 15,-18-4-16-15,2 2-26 0,3 3-23 0,2 4 8 16,4 1-3-16,0 2-9 0,8 7-37 15,0 3 0-15,4-1-5 0,2 2-20 0,-1 1-3 16,3 1-28-16,0 2-15 0,2-1-6 16,-3 1-13-16,-1-2 7 0,-2 2-17 0,-4-3 11 15,-5 2-49-15,-2-1-2 0,-7-7 2 0,-5-6-11 16,-2-1-4-16,-2-1-18 0,-2 2 13 16,-2-5-47-16,-2 0-12 0,-3-1-36 0,-2-1-16 15,-3 1-17-15,1-1-31 0,-3-2 2 16,-4 1-71-16,0-2-39 0,-1 0-81 0,-3 1-103 15,0 2-2-15,2-2-357 0,1-2 16 16,2 2 90-16,3-1 79 0,2-2 69 16,2-1 36-16</inkml:trace>
  <inkml:trace contextRef="#ctx0" brushRef="#br0" timeOffset="169220.3">24872 10464 140 0,'0'0'34'0,"0"0"22"0,0 0-97 0,-11 4 79 15,11-4-7-15,0 0 13 0,0 0 9 0,-10 4-9 16,10-4-19-16,0 0-9 0,0 0 35 15,0 0-13-15,-9 3 3 0,9-3 16 0,0 0-34 16,0 0 7-16,0 0-37 16,-14 1 50-16,14-1 6 0,0 0-31 0,0 0 25 15,-13 2-43-15,13-2 21 0,0 0 9 0,0 0-17 16,0 0 21-16,-18 0-9 0,18 0-7 16,0 0 18-16,0 0 43 0,0 0-12 0,-13-3 12 15,13 3 31-15,0 0-13 0,0 0 29 0,0 0-11 16,0 0-2-16,0 0 12 0,-13-1-28 15,13 1 8-15,0 0 16 0,0 0 14 0,0 0 9 16,0 0 2-16,0 0 33 0,-12-1-31 16,12 1 37-16,0 0-24 0,0 0 15 0,0 0-4 15,0 0-3-15,0 0 7 0,-18 1 19 0,18-1-13 16,0 0 22-16,0 0 4 16,0 0 27-16,0 0 16 0,0 0 8 0,-10 2-19 15,10-2 21-15,0 0 26 0,0 0-51 16,0 0-11-16,0 0-26 0,0 0-24 0,0 0 6 15,0 0-9-15,37-7-26 0,-21 2-23 0,3 1-8 16,6 1 13-16,4-3-62 0,2 2 9 16,3-3-75-16,4 2 0 0,-3 0 0 0,2 0 0 15,4 4 0-15,-10-1-62 0,0 0-61 0,1 0 11 16,-7 2-98-16,0-1-64 0,-6-2-92 16,-4 2-208-16,2-1-160 0,-6-1-249 15,3 3 133-15,-4-3 39 0,2 1 86 16,-12 2 101-16,21-5 27 0,-14 3 55 0,-7 2 73 15</inkml:trace>
  <inkml:trace contextRef="#ctx0" brushRef="#br0" timeOffset="169584.12">24852 10657 1292 0,'-7'7'394'0,"7"-7"-38"0,0 0-8 0,0 0-20 15,0 0 5-15,-8 6 7 16,8-6-7-16,0 0 5 0,0 0-6 0,0 0 1 16,0 0-10-16,0 0-31 0,0 0-13 0,0 0-29 15,0 0-14-15,0 0-24 0,31 4 6 16,-15-4-49-16,-16 0-5 0,31-2-21 0,-9-1-5 15,1 2-20-15,2-3-16 0,4 1 6 0,0 0-42 16,1 2-27-16,-3-3-26 0,-5 2-47 16,-2 0-17-16,1 0-61 0,-2-1-42 0,-4 1-56 15,-1 1-28-15,-1-1-46 0,0 1-46 16,-2-3-136-16,-11 4-77 0,23-6-10 0,-15 2-325 16,1-1 103-16,1 0 50 0,4-1 62 15,2-2 90-15,1 1 56 0,2-3 54 16</inkml:trace>
  <inkml:trace contextRef="#ctx0" brushRef="#br0" timeOffset="170969.19">26281 10394 391 0,'0'0'200'0,"0"0"-39"0,5-10-5 16,-5 10-7-16,0 0-26 16,0 0 28-16,0 0-44 0,0-14 11 0,0 14 0 15,0 0 25-15,0 0 10 0,0 0 19 0,0 0 22 16,-3-12 24-16,3 12-26 0,0 0 28 16,0 0-12-16,0 0 30 0,0 0 7 0,0 0-50 15,0 0-36-15,0 0 20 0,0 0-3 0,0 0 14 16,0 0-16-16,0 0-5 0,-2 42-21 15,0-28 3-15,0 2-36 0,2 1 31 16,0 1 10-16,0 1 1 0,0 0-35 16,-3 1 0-16,3 0-8 0,0-2-9 0,0 1-10 15,0 0-1-15,0-1-9 0,0-5-31 0,0 3-14 16,0-4-57-16,0 0-17 0,0-1-42 16,0-11-76-16,0 20-6 0,0-20-108 0,0 14-60 15,0-14-160-15,0 0-59 0,5 9-318 0,-5-9 78 16,0 0 96-16,0 0 41 0,0 0 85 15,27-9 46-15</inkml:trace>
  <inkml:trace contextRef="#ctx0" brushRef="#br0" timeOffset="171487.3">26800 10290 852 0,'0'0'271'0,"0"0"-2"16,0 0-49-16,0 0-10 0,0 0-23 0,0 0 2 16,0 0 19-16,0 0-14 0,0 0-4 15,-34 21-11-15,24-9 2 0,-4 3 27 0,1 2-19 16,2 2 3-16,-1 3 8 0,3-1-16 15,0 2-7-15,2 1 5 0,0 1-21 16,5 0 3-16,2 2-6 0,2-3-9 0,1 2-31 16,3-4 22-16,2 0-14 0,2 0-1 15,1-4-20-15,3 0-5 0,2-6-4 0,0-3-4 16,1-3-1-16,4-3-35 0,1-4 1 16,1-3-9-16,1-4-17 0,3-3 10 15,0-3 0-15,0-2 2 0,-2-3-30 0,-5 0 8 0,-4 2 7 16,4-1-23-16,-9 1 18 0,0 1-10 0,-3 0-6 15,-4-2 11-15,-2 2 0 0,-2 0-10 16,-4-1-11-16,-1 2 14 0,-2 0-11 16,-4-2-26-16,-3 1 18 0,1 2-15 0,-3 3 0 15,1 3-13-15,-1 2-7 0,-2 1 4 16,0 2-7-16,0 5 3 0,-2 1-19 0,1 2-17 16,0 0-26-16,-4 4-18 0,3 0-23 15,2-2-46-15,2 2-61 0,1 0-49 0,-1-1-23 16,3 2-105-16,2-2-351 0,3-2 98 0,4 2 17 15,4-8 154-15,0 0 16 0,0 15-26 16,0-15 66-16</inkml:trace>
  <inkml:trace contextRef="#ctx0" brushRef="#br0" timeOffset="172337.41">27416 10576 729 0,'0'0'276'0,"0"0"-22"0,13 22-21 15,-13-22 30-15,-5 15-14 0,5-15-19 16,-4 22-12-16,2-10 9 0,0-1 14 0,-1 1-5 16,-1-1-42-16,4 1 29 0,-2-1-36 15,2-11 5-15,-2 18-3 0,2-18-20 0,-2 13-3 16,2-13-7-16,-1 11 25 0,1-11-48 15,0 0 13-15,0 0-39 0,0 0-18 0,0 0-13 16,0 0 8-16,28-32 23 0,-20 21-46 0,3-1 21 16,-3-1-34-16,2 0-15 15,-3 2 1-15,2 0-8 0,0 2 2 0,0 0-5 16,-3 2 45-16,1 0-50 0,-7 7 17 16,14-8 0-16,-14 8-30 0,0 0 10 0,0 0 15 15,17 14 29-15,-13-6-44 0,0 3-21 0,-2 1 6 16,2-2 4-16,-1 2 47 0,-1-2-49 15,-2-10 34-15,6 18-42 0,-4-11 29 0,-2-7-16 16,5 9 3-16,-5-9-3 0,0 0 5 0,16 3 11 16,-16-3-16-16,0 0 0 0,23-14-4 15,-14 5-4-15,1-1 19 0,3 0-1 0,-3-1 1 16,4-1-11-16,-1 2-36 0,-2-1 49 16,-1 1-18-16,0 1-2 0,-3 2 5 0,2 1 30 15,1 1-25-15,-2 0-16 0,-8 5 16 0,11-5-34 16,-11 5 19-16,0 0 12 15,0 0 6-15,18 14-1 0,-13-7-15 0,-1 3-26 16,0 0 8-16,2 0 23 0,-1 0-17 0,1 0 83 16,0 0-71-16,-2-1-12 0,1-1-1 15,4 2-10-15,-6-3-41 0,-3-7-21 0,10 10-76 16,-10-10-110-16,14 7-90 0,-14-7-67 16,14-2-89-16,-14 2-358 0,11-10 48 15,-2 5 154-15,-2-2-5 0,1-4 79 0,3 1 56 16,-1-2 49-16</inkml:trace>
  <inkml:trace contextRef="#ctx0" brushRef="#br0" timeOffset="172880.27">28311 10236 1000 0,'0'22'338'16,"-2"-7"-26"-16,1 4-7 0,-2 0-18 15,-1 4-26-15,0 1-31 0,1 2-12 0,-3-2-39 16,1 2 10-16,0 0-40 0,0-2 12 16,-1-1-10-16,2-1-18 0,-1-4-41 0,0-1 8 15,1-2-15-15,-1-1-11 0,1-3-13 0,1-1 1 16,0-2 27-16,3-8-35 16,0 0-3-16,0 0-12 0,0 0-3 0,0 0-13 15,-1-34 20-15,5 14-12 0,1-2-26 0,3-7 59 16,2-2-46-16,-3 2-5 0,6-2 2 15,-3 2 23-15,1 1-9 0,2 2 9 0,-1 1 21 16,-2 6 2-16,2 1-2 0,-1 5 15 16,-3 1-20-16,2 3 23 0,1 4-16 0,-11 5 37 15,15 1-60-15,-15-1 29 0,19 20-50 0,-9-2-11 16,0 2 19-16,0 9 8 0,0 1-25 16,2 2 10-16,-3 0 5 0,1 1-5 0,-1 0-15 15,-1-1 7-15,1-3-38 0,-3 0 10 16,0-6-10-16,0-1 30 0,0-4-20 15,-2-3 8-15,-1 0-16 0,2-4-2 0,0-1-23 16,-2-3 28-16,-3-7-36 0,12 9 0 16,-12-9 23-16,12 5 13 0,-12-5-25 0,0 0-3 15,19-4 2-15,-19 4 5 0,0 0-7 0,9-10 8 16,-9 10-11-16,0-12 23 0,0 12-51 16,-9-17-17-16,-1 5-14 0,-4 0-33 0,-2-2-8 15,-2-1-38-15,-7 0-110 0,0-1 11 16,-2 2-35-16,1 0-4 0,-2 2-338 0,1-1 108 15,3 4-11-15,-1 1 61 0,6 3 75 16</inkml:trace>
  <inkml:trace contextRef="#ctx0" brushRef="#br0" timeOffset="173572.58">28154 10504 552 0,'0'0'200'0,"0"0"-36"0,0 0-13 0,0 0-3 16,0 0-7-16,0 0-15 0,0 0-9 15,19 4-22-15,-19-4-5 0,0 0 7 0,0 0 33 16,0 0-17-16,0 0 25 0,0 0-30 0,0 0 2 15,0 0 0-15,0 0 5 0,0 0-2 16,0 0-8-16,0 0-3 0,0 0-38 0,0 0 5 16,0 0-7-16,13 11-16 0,-13-11 15 15,0 0-25-15,0 0 30 0,0 0-37 16,0 0 14-16,0 0 11 0,-5 19 2 0,5-19-5 16,0 0 39-16,-2 16-13 0,2-16-16 15,-1 11-12-15,1-11 7 0,-3 11-12 0,3-11 22 16,-2 13-22-16,2-13 10 0,-2 16-21 0,0-6 0 15,1 1 0-15,-4 1 3 16,3 1-5-16,0 1 0 0,0 2-3 0,-2 0-18 0,1 0 10 16,-2 0 1-16,2 1-8 0,1-5 0 15,-3 2-47-15,1-2-19 0,2 1-42 0,-4-2-49 16,2-2-58-16,1-2-64 0,3-7-87 16,-9 11-413-16,9-11 98 0,-4 7 41 15,4-7 41-15,0 0 107 0</inkml:trace>
  <inkml:trace contextRef="#ctx0" brushRef="#br0" timeOffset="-162496.94">26329 642 854 0,'2'11'241'0,"-2"-11"-31"15,0 0-49-15,0 0 21 0,-2 17-34 0,2-17-9 16,-5 10-6-16,5-10-16 0,-6 12-12 0,0-3-20 15,2-1-1-15,0 2 6 0,-3 5 0 16,3 2 9-16,-2 4-4 0,2 3-21 16,2 3 8-16,-2 7 15 0,1 4-12 0,3 15-6 15,-2 2 13-15,0 2-17 0,2 3 32 16,0 0-40-16,0 1 4 0,2 1-4 0,0-1-13 16,-2 1 40-16,0-3-37 0,3-2 12 0,-3-11-33 15,0-6 17-15,0 1 4 0,-3-4-27 16,3-1 1-16,0-6-3 0,0-1-25 0,-2 0 35 15,0-3-17-15,2-1-1 0,-2-1-7 0,0-3 2 16,0 1 16-16,2-3-16 0,-3 2 1 16,1-2-11-16,2 2 8 0,-2 3-18 15,-1-1 17-15,1 2-6 0,2 1-17 0,0 0 29 16,0 0-25-16,0 2 17 0,2-2-20 16,-2 2 38-16,3-3-23 0,-3-4 5 0,4-2-10 15,-3 0 26-15,1-3 38 0,-2-1-16 0,4-2 1 16,-2 0-3-16,2-4 21 0,-1 2 2 15,-1-1-31-15,5-3 18 0,-7-7-20 0,14 10 28 16,-6-8-15-16,-8-2 5 0,23 3-42 16,-10-3 9-16,3 0-1 0,-16 0 16 0,31 0-10 15,-15 0-13-15,4 2 22 0,1-2-22 0,2 1 10 16,0 2-15-16,4-2-13 0,1 3 28 16,1 1-15-16,0-1 17 0,7 1-25 0,-2 0 8 15,3 1-1-15,2-1 6 0,-1-1-2 16,0 0-6-16,2-3-18 0,-3 1 38 15,-1-2-12-15,0 0-5 0,4 0-6 0,5-3-12 16,-4 2 26-16,-1-2-9 0,3 0 11 0,1 1 13 16,-2 0-39-16,-1 0 13 0,2 1-2 15,0 1 28-15,0 0-26 0,-3 1-18 0,1 1 13 16,-1 0-8-16,-4-1 47 0,-3 1-37 0,9 0-12 16,-11-2 7-16,4 2 9 0,-1-1-9 15,-1-1 13-15,-3 0-12 0,2-1 2 16,-1-1 2-16,1 2 14 0,-1-3-19 0,-2 1-10 15,3 0-64-15,1 0 11 0,-2 1 20 16,0 1-36-16,-1 1 26 0,4 3-11 0,4-1 8 16,1 3 8-16,1 2 15 0,11 3-13 15,-10-1 9-15,-4-2-14 0,-1 1 38 0,2 0-27 16,-1-2 53-16,1 1-58 0,2-2 30 0,-3-2-26 16,1-1 29-16,-3-1 12 0,5 0-10 15,-5 0 11-15,-1-2-6 0,8 2-20 0,-6-1 33 16,-1-1-13-16,2 0-2 0,-2 0-3 0,6-3 11 15,-8 3 12-15,1-2-7 0,-2 1-3 16,1 1 0-16,-2-1-11 0,0 2 19 0,1 0-8 16,-1 1 3-16,2 1-16 0,4 1-3 15,-3-2 16-15,4 1 29 0,1 1-35 16,-2-1-4-16,1 1 3 0,2 2-4 0,-2-3-7 0,0 2 34 16,-1-1-19-16,1 1 6 15,-3 1 12-15,-4-1-20 0,5-1-5 0,-5 1 15 16,3 2 8-16,-3-1-3 0,-3 0-31 0,2 0 1 15,-2 0 7-15,-1 0 26 0,0-2-28 16,-1 3 25-16,0-2-26 0,0 2 14 0,-1-2-13 16,0 0 15-16,1 0-3 0,0 0 3 0,-1-1-8 15,-1-1 11-15,0-1-8 0,-3 0 12 16,2 0-19-16,1-2 19 0,0-2-12 0,0 2 5 16,-1 0-5-16,1-2-3 0,-2 0 37 15,2 1-40-15,-3-1 9 0,3 0 9 16,3 0-17-16,-3 2 18 0,-1-2-16 0,1 2 11 15,0 0-11-15,1-2-2 0,-1 2 5 16,6-2 15-16,-7 2-2 0,2-1 2 0,2-2-18 16,-3 1 11-16,3-1-26 0,-6 1 25 0,5-2 1 15,-4 0 15-15,1 2-28 16,-3-1-6-16,1 1 14 0,0-2 9 0,-3 1-7 16,3 1-5-16,-1 1-10 0,-1 0 2 0,0 0 10 0,-1 1 19 15,0 0-21-15,0 0 10 0,-1 1-23 16,0-1 3-16,-1 0 27 0,0 1-17 15,-1 0-8-15,2-1 49 0,-17 0-56 0,26 0 35 16,-13 0-40-16,0-1 48 0,-13 1-46 16,23-4 2-16,-15 2-12 0,-8 2 15 0,18-4 8 15,-10 1 30-15,-8 3-17 0,14-5-14 16,-7 1-9-16,-7 4 17 0,13-10-7 0,-7 4-23 16,-1-1 7-16,-5 7 24 0,8-19-37 0,-3 5 11 15,-1 0-3-15,2-2 6 0,-3-1 48 16,2-2-31-16,-1-4-7 0,0 1 7 0,1-1-15 15,0 0 28-15,0-1-25 0,1-2 17 0,0 1-15 16,1-5 0-16,-1 3 13 0,2-3 8 16,-2 1-13-16,-2 3 7 0,2-7 6 15,0 1 12-15,-1 0-28 0,4 0 3 0,-4 0 79 16,1 1 8-16,0 0-3 0,0-1-20 16,0 3-18-16,-1 2 20 0,-1 1-5 0,0 0 8 15,1-1-36-15,-3 2 3 0,0 0-14 0,1 0 4 16,-1 2 4-16,1-1-4 0,-2-1-4 15,1 0-4-15,-2 0-21 0,1-3 18 0,1 1-7 16,-2 1-6-16,1-2 1 0,-1 0 14 0,0-2-7 16,0 1-10-16,0-1-13 0,0 1 18 15,2-6 2-15,-2 5 16 0,0-1-10 0,2-4-11 16,-2 0 5-16,3-1 8 0,-1 1 29 16,-1-1-39-16,1 0-3 0,-1 1 16 0,0-1-11 15,-1 0 13-15,2-1-35 0,-1 2 22 0,-1 6-5 16,2-7 19-16,-2 7-14 15,2 0-10-15,-2 4 1 0,2 0 22 0,-1 2-18 16,1 2 16-16,-1 3-21 0,2 2 28 0,-3 0-12 16,3 1-1-16,-2 1 4 0,1 3-9 15,-1-1-15-15,0 2 8 0,1-1 0 0,-2 11 5 16,3-14-29-16,-3 14-14 0,1-14-16 16,-1 14 7-16,-1-18 24 0,-1 8-21 0,1-1 11 15,-2 2-3-15,0-1 10 0,0-1 21 16,-1-1-57-16,-2 0 46 0,-1-1 6 0,2 0-1 15,-1 2 39-15,-1-3-31 0,-3 2-7 0,2-1 2 16,-1 0 5-16,-1 1 18 0,-1-2-25 16,0 1 2-16,-3 1 3 0,-1-4-8 0,0 2 12 15,-1-1-35-15,-1 1 18 0,0 2-5 16,2-2-11-16,2 6 19 0,-1-2-19 0,1 2 34 16,0 1-26-16,-1 0 26 0,3 4-8 15,-2-2-5-15,1 2-3 0,0 1 14 0,-2 0-17 16,1 1 24-16,-1 0-31 0,-1 1 31 0,-2 0-8 15,1 0 11-15,-6 0 10 0,0 1-16 16,-3 0 0-16,1 0 1 0,-4 0-4 0,-4 2 27 16,1-3-19-16,-1 1 8 0,-2-1-18 0,-3-1 1 15,-1 0 24-15,-2-2-12 16,1 1-7-16,2 1 4 0,-2-2-4 0,-1 2 12 0,-2 1-13 16,2-1 18-16,5-1-10 0,-1 1 13 15,1 2 10-15,0 1-23 0,-2-1-13 16,-3 0 34-16,2 3-3 0,-3-2 17 0,7 1-19 15,0-2 4-15,-2-1 1 0,-4 0 15 0,3 1 12 16,-5-3-32-16,-1-1 12 16,0 1-8-16,-1 0 1 0,1-1-6 0,0-1-17 0,-1 4 32 15,-1-4-37-15,4 2 19 0,-1 2 1 16,6 0 5-16,2 2 8 0,2-1-21 16,-1 2-3-16,0-2-2 0,4 3 11 0,-1 0-4 0,0 1 16 15,2 0-18-15,0 0 13 16,2-1-13-16,-1 4 6 0,1-1 1 0,-1 0 6 15,1 0-15-15,1 0-3 0,1 1 23 0,-2-3-8 16,1 0 3-16,0 2 13 0,-1-4-11 16,-2 1 14-16,2-2-9 0,2 0-7 0,-3 2 13 15,1 0-21-15,-3-3 54 0,2 2-43 0,1 1-14 16,-1 0-4-16,6-1 7 0,-8 2 18 16,4-1-12-16,0 0-14 0,-2 1 21 0,0 1-2 15,5 0 22-15,-3 1-17 0,0 0-21 16,-1 0-13-16,1 1 13 0,1-1 6 15,-2-2-11-15,-2 4 23 0,0-5-26 0,0 3 6 16,-2-2 10-16,-1 0-16 0,-3-2 36 16,3-1-20-16,-3-1-8 0,1 1-7 0,1-2 9 15,-2 0 11-15,0 0-26 0,1-2 3 0,0 2 8 16,0 0-18-16,-1 0 43 0,3 0-39 16,-1 2 17-16,1-1-6 0,1 1 5 0,2 0 2 15,-1 2-7-15,3 3 13 0,0-1-10 0,0 0-11 16,1 3 26-16,0-1-8 0,-1 0 0 15,3 1-12-15,-2 0 25 0,0 0-28 0,2-1 18 16,-1 1-16-16,-3-2 1 0,2 0-6 0,-2 0 31 16,4-3-38-16,-1 2 17 0,0-1 1 15,3 0 7-15,0-1-15 0,2-1 18 16,-2-1-3-16,-1-1 5 0,2 2-23 0,0-1 11 16,-1-1 10-16,4 1 10 0,-4-1-28 15,2-1 35-15,0 2-32 0,1-2 2 0,0 0 13 16,-5 0-21-16,1 2-2 0,-1-2 5 15,-1-2 10-15,-1 2-8 0,1-1 3 0,-2 0-18 16,-3 1 16-16,0-3 4 0,0 2 14 16,3 0-16-16,-2 0 2 0,2 1-4 0,1-1 2 15,0-1 33-15,0 2-38 0,3-1 25 0,-5 2-22 16,4-1 15-16,1-1-13 0,0 1-16 0,-1 1 16 16,0-1-2-16,1 0 7 0,0 0 18 15,1 0-26-15,1 0 34 0,2-1-39 16,0 1 3-16,3 0 3 0,-2 1-9 0,2 1 40 15,-1-1-40-15,1 0 1 0,1 0 5 16,1 0-16-16,1 2 39 0,12-3-25 0,-20 2 4 16,7 0 6-16,13-2-6 0,-16 4 6 15,16-4-14-15,-18 3-1 0,18-3 14 0,-13 1-9 16,13-1 7-16,-14 2-11 0,14-2-9 16,-13 4 10-16,13-4 2 0,0 0 5 15,-11 1-7-15,11-1-13 0,0 0 18 0,-12 6-8 0,12-6 54 16,0 0-49-16,-6 9 6 0,6-9-8 0,0 0 2 15,0 16 5-15,0-16 1 0,2 12 17 16,-2-12-20-16,0 14 8 0,0-14 7 16,2 17-26-16,-4-6 19 0,2-1-13 0,0-10 5 15,-2 23 33-15,1-11-31 0,-1 0-4 16,0 2 7-16,-2-1-16 0,1 0 11 0,1 4-8 16,-1-2 6-16,-3 1-14 0,3 0 8 15,-1 0-15-15,0 1-31 0,-1 0-2 0,-4-1-34 16,2 0-48-16,1-1-31 0,1 2-64 0,-3 1-64 15,3-4-469-15,2-5 47 0,-1 1 97 16,4-10 87-16,0 0 48 0</inkml:trace>
  <inkml:trace contextRef="#ctx0" brushRef="#br0" timeOffset="-106390.95">14683 4259 427 0,'0'0'207'0,"0"0"6"0,0 0-19 16,5-9 47-16,-5 9-47 0,0 0 9 0,0 0-32 15,0 0 34-15,0 0-5 0,2-9-19 0,-2 9 6 16,0 0-15-16,0 0-32 0,0 0 40 15,0 0-14-15,0 0-2 0,0 0-5 0,0 0-11 16,0 0 31-16,-2 38-20 0,1-29-3 16,1-9 5-16,0 25-7 0,0-11-13 0,-2 1-8 15,2 0 13-15,0 4-31 0,-2-2-31 16,0 3-9-16,2-1-11 0,-2 1-16 0,1-1-32 16,0 0-75-16,-2 0-39 0,2-1-96 15,-3 0-139-15,2-2-51 0,0-3-345 0,1-2-16 16,1-11 125-16,3 17 24 0,-3-17 74 15,7 8 46-15,-7-8 30 0</inkml:trace>
  <inkml:trace contextRef="#ctx0" brushRef="#br0" timeOffset="-106146.23">14901 4434 1610 0,'6'-8'494'0,"-6"8"-59"16,0 0-33-16,0 0-31 0,7-7-46 0,-7 7-41 15,0 0-13-15,0 0-38 0,0 0 13 16,0 0-21-16,0 0-17 0,0 0-37 0,-34 3-33 16,34-3 18-16,-19 4-20 0,7 0 18 15,1-2-67-15,-3 2 10 0,-1 1-37 0,-1-1-20 16,-1 3-33-16,-4-2-30 0,0 1-59 0,-1 3-74 16,-2 0-51-16,-1 0-141 0,-2 3-90 15,1-3-458-15,5-2 131 0,1 1 69 16,4-2 61-16,0-1 56 0,5 0 65 0,2 0 58 15,9-5 106-15</inkml:trace>
  <inkml:trace contextRef="#ctx0" brushRef="#br0" timeOffset="-105355.13">14315 5477 911 0,'0'0'333'0,"0"0"-42"0,0 0 9 16,0 0 12-16,0 0-18 0,0 0-17 15,0 0 2-15,0 0-10 0,0 0-3 0,0 0-23 16,0 0 16-16,0 0-39 0,0 0-16 15,0 0-6-15,0 0-22 0,0 0 11 0,0 0 15 16,0 0-7-16,0 0 2 0,47-3-56 16,-33 0 51-16,0 2-44 0,3-3 3 0,5 1-10 15,-2 0-34-15,3-1 1 0,4 1-21 16,0-1 18-16,2-2-36 0,-1 1 10 0,1 2-33 16,-1-1 3-16,-1 1 5 0,0 0-29 15,-2 0 24-15,-1 2-21 0,-4-2-20 0,-1 2-31 16,-1 1-18-16,-3-1-67 0,1 1-40 0,-3 0-34 15,-13 0-81-15,23 1-78 0,-23-1-194 16,20 3-51-16,-20-3-315 0,14-2 92 0,-14 2 151 16,16-2-7-16,-16 2 125 0,16-5 5 15,-8 1 33-15</inkml:trace>
  <inkml:trace contextRef="#ctx0" brushRef="#br0" timeOffset="-103715.76">14122 4785 921 0,'0'0'289'16,"0"0"11"-16,0 0-11 0,0 0-20 0,0 0-18 15,0 0-18-15,0 0-3 0,0 0-5 16,0 0-23-16,0 0-22 0,0 0-4 0,0 0-30 15,0 0-10-15,0 0-16 0,0 0 49 16,0 0-39-16,0 0-9 0,0 0-6 0,0 0 13 16,0 0 18-16,0 0 0 0,0 0 18 0,0 0-8 15,0 0-23-15,11 33 10 16,-7-24-15-16,3 0 5 0,-1 4-15 0,2-2 14 16,-2 1-16-16,1 2-31 0,1 0 25 0,2-1-38 15,-3 3 30-15,-1-3-5 0,1 1-53 16,0-2 2-16,-2-1 5 0,-1-2-5 0,0 0-5 15,-4-9 18-15,7 13-8 0,-7-13-36 16,6 10 11-16,-6-10 15 0,6 6-8 0,-6-6 3 16,0 0-5-16,0 0 0 0,0 0-11 0,19-16-2 15,-9 8 10-15,-3-6-13 0,-1 2-17 16,3-2 45-16,4-3-27 0,-2-1-16 16,-2 1 10-16,5-1-7 0,-1 0 20 0,1 0-29 15,-1 0-27-15,-2 4 15 0,-1 1-30 16,0 2-16-16,-3 1-18 0,1 2-26 0,-2 1-79 15,-2-1-79-15,-4 8-97 0,9-8-108 0,-9 8-75 16,0 0-357-16,12-3 158 0,-12 3 16 16,0 0 86-16,0 0 62 0,0 0 33 0,22 14 67 15,-18-9 51-15</inkml:trace>
  <inkml:trace contextRef="#ctx0" brushRef="#br0" timeOffset="-103235.85">14627 5053 819 0,'0'0'320'0,"0"0"-18"0,0 0-34 15,0 0-19-15,0 0-34 0,4-7 7 16,-4 7-50-16,0 0-13 0,0 0 4 16,0 0-14-16,0 0-21 0,-19-8-23 0,19 8-3 15,0 0 1-15,-17 2 14 0,17-2 24 16,0 0-8-16,-23 7 0 0,15-4 18 0,8-3-33 15,-17 10 51-15,9-6-15 0,3 3-19 0,-3-1 9 16,8-6-39-16,-9 14 25 0,4-9-38 16,5-5 46-16,-5 10-40 0,5-10-6 0,-4 11-3 15,4-11 14-15,-4 9-1 0,4-9-17 0,0 0-34 16,0 0-13-16,11 12 6 16,-11-12 12-16,12 4-15 0,-12-4-13 0,13 4-12 15,-13-4-14-15,15 3 1 0,-15-3-39 0,14 1 15 16,-14-1-35-16,17 0-23 0,-17 0-21 15,17 0-31-15,-17 0-58 0,14-1-128 0,-14 1-75 16,13 0-450-16,-13 0 28 0,12-4 92 16,-12 4 44-16,14-9 97 0,-9 5 35 0,-5 4 70 15</inkml:trace>
  <inkml:trace contextRef="#ctx0" brushRef="#br0" timeOffset="-98428.48">14836 4799 440 0,'0'0'225'0,"0"0"8"0,0 0 23 0,0 0 2 16,0 0 11-16,0 0-10 0,0 0-3 0,0 0-13 16,0 0 10-16,0 0-45 0,0 0 2 15,0 0-29-15,0 0 21 0,0 0-35 0,0 0-16 16,0 0-23-16,0 0-3 0,0 0 11 15,25-22-39-15,-25 22-17 0,9-3 45 0,-9 3-66 16,12-6 15-16,-12 6-25 0,15-5-3 0,-5 2-28 16,2 0-3-16,0-1-20 0,2 0-36 15,3 0-31-15,-2-1-71 0,1 0-39 16,-3 2 49-16,-1-2-151 0,1 3-154 0,-2-1-276 16,1 1 31-16,-12 2 97 0,20-4 40 15,-20 4 96-15,14-2 86 0</inkml:trace>
  <inkml:trace contextRef="#ctx0" brushRef="#br0" timeOffset="-98099.76">14845 4934 693 0,'0'0'307'16,"0"0"13"-16,0 0-18 0,0 0 0 0,0 0-15 16,0 0 28-16,0 0-23 0,0 0-18 15,0 0-16-15,0 0-10 0,0 0-27 0,0 0-29 16,0 0 0-16,0 0-16 0,0 0-30 0,0 0 8 16,22 7 9-16,-22-7-55 0,13 0-18 15,-13 0 22-15,16 0-35 0,-16 0 7 0,15 0-43 16,-15 0-25-16,17 0-14 0,-17 0-20 0,19-1-10 15,-19 1-38-15,17 0-19 0,-17 0-45 16,18-2-85-16,-18 2-121 0,17 5-53 16,-17-5-384-16,17-1 33 0,-17 1 78 15,20-1 91-15,-9-2 49 0,-11 3 40 0</inkml:trace>
  <inkml:trace contextRef="#ctx0" brushRef="#br0" timeOffset="-93041">15980 3940 749 0,'0'0'236'0,"0"0"-3"15,0 0 18-15,0 0-39 0,0 0 21 0,0 0-26 16,0 0-9-16,0 0-24 0,0 0 10 0,0 0-20 15,0 0 5-15,0 0-21 0,0 0 6 16,-9 22-11-16,5-12-23 0,0 5-2 16,1 1-3-16,-1 2-10 0,1-1-10 0,-3 5 2 15,2-1-20-15,-3 0 5 0,2 1-21 16,0-4 3-16,0 0-35 0,2-2-24 0,-2-1-23 16,1-3-87-16,0-2-100 0,1-2-123 15,3-8-396-15,0 0 30 0,0 0 70 0,0 0 73 16,0 0 45-16,0 0 70 0</inkml:trace>
  <inkml:trace contextRef="#ctx0" brushRef="#br0" timeOffset="-92610.21">15953 3975 1064 0,'0'0'361'15,"13"-4"-23"-15,-3-1-26 0,-2 1-35 0,-8 4-6 16,18-10-53-16,-9 4-19 0,1 0-17 0,1 0-23 15,1-2-3-15,-2 0-38 0,2 3-11 16,-2-1-30-16,0 1-10 0,0 2-11 0,-10 3 3 16,14-6-5-16,-14 6-14 0,14 2 30 15,-14-2-24-15,0 0 0 0,10 10-23 0,-10-10-8 16,0 0 6-16,-3 17-9 0,3-17 32 0,-7 18-13 16,-1-12 2-16,1 4-10 15,-1-3 8-15,0 1-6 0,-2 0 1 0,2-1 25 16,-1-1-28-16,-1-2-2 0,10-4 14 0,-12 11 1 15,6-7 38-15,6-4 39 0,-10 7 74 16,10-7-5-16,0 0-31 0,-4 9-16 0,4-9-14 16,0 0-24-16,0 0 10 0,22 9 4 15,-12-7-30-15,6 1-22 0,0 1 10 0,0 0-25 16,3-1-6-16,1 1 11 0,-2 1 10 0,0 0-36 16,1-2-26-16,-1 3-25 15,-2-1-18-15,-4 0-44 0,2-2-20 0,-4 1-56 16,3 0-92-16,-13-4-109 0,14 6-106 0,-14-6-244 15,14 4-71-15,-14-4 76 0,10 1 124 16,-10-1-6-16,0 0 59 0,16-1 53 0,-16 1 52 16</inkml:trace>
  <inkml:trace contextRef="#ctx0" brushRef="#br0" timeOffset="-80562.72">15374 4662 767 0,'0'0'244'16,"-6"9"-9"-16,6-9-30 0,0 0-13 0,-9 9-5 15,9-9 7-15,-5 5-17 16,5-5 7-16,0 0 11 0,-11 5 12 0,11-5 8 16,0 0 23-16,0 0 13 0,-9 6 0 0,9-6 28 15,0 0-44-15,0 0-17 0,0 0-34 16,0 0-15-16,-7 7 0 0,7-7-28 0,0 0 0 15,0 0-21-15,0 0-23 0,0 0 8 16,0 0-31-16,14 17-2 0,-14-17 7 16,9 5 13-16,-9-5-22 0,14 4-1 0,-14-4-6 0,17 5 4 15,-8-3 20-15,-9-2-48 0,22 5 22 16,-10-1-5-16,-3 0-17 0,2 0-1 0,0 3-10 16,-2 0 8-16,4 2 0 0,-5 3 8 15,2 0-37-15,-1 0 11 0,-3 1 8 0,0 0-24 16,-1 1-2-16,-3-4 34 0,1 3-11 15,0-2-13-15,-3 0-31 0,0-11 37 16,-3 21-21-16,0-10-16 0,-1-3-15 0,-2 1 11 16,1-3-113-16,-5-1-52 0,10-5-66 0,-19 4-156 15,19-4-149-15,-16-2-378 0,6-4 163 16,-3 2 88-16,3-5 10 0,0-1 97 0,0-3 48 16,2 2 72-16,-1-3 3 0</inkml:trace>
  <inkml:trace contextRef="#ctx0" brushRef="#br0" timeOffset="-80280.87">15273 4707 1164 0,'2'-12'428'0,"-2"12"-9"16,0 0-19-16,0 0-27 0,0 0-37 16,0 0 7-16,14-7-59 0,-14 7 8 15,11-4 2-15,-11 4-12 0,11-7-1 0,-2 2-22 16,1 0-47-16,0-1 8 0,4 0-35 0,-2-2-14 15,1-1-15-15,4 2 5 0,-3-2-33 16,6-2-23-16,0 2-5 0,-2-3 13 16,2 3-11-16,1-1-40 0,-1 1-6 0,-3 2 0 0,-2-1-84 15,2 2-13-15,-5 1-33 0,0 1-5 16,-2 1-44-16,0-1-51 0,-10 4-41 0,16-7-76 16,-16 7-45-16,11-2-89 0,-11 2-57 15,14-3-278-15,-14 3 10 0,0 0 39 16,0 0 60-16,0 0 76 0,19 5 57 0,-19-5 68 15</inkml:trace>
  <inkml:trace contextRef="#ctx0" brushRef="#br0" timeOffset="-79331.3">15779 4724 860 0,'0'0'291'0,"0"0"32"0,0 0-1 16,3 13 14-16,-3-13-55 0,0 0 11 0,6 12-28 16,-6-12 5-16,2 10-19 0,-2-10 6 15,5 13 11-15,0-4-32 0,-5-9-51 0,8 19 36 16,0-9 1-16,-2 2-22 0,-1 1-43 16,2-1-20-16,-1 0-34 0,1-3 21 0,-3 3-8 15,1-4-15-15,-1 1-10 0,-4-9-16 0,8 15-12 16,-5-9-4-16,-3-6 4 0,6 12 38 15,-6-12-36-15,4 10-28 0,-4-10 20 0,0 0-23 16,6 12 46-16,-6-12 3 0,0 0-7 16,5 5-24-16,-5-5 31 0,0 0-8 0,0 0-33 15,0 0 28-15,0 0-20 0,26-8-3 16,-26 8-10-16,8-9-11 0,-1 4-7 16,0-3 20-16,0 1-12 0,1-2-13 0,2 0 18 15,-1-2-14-15,0-1-1 0,2-1-3 0,0 0-18 16,1 2-11-16,2-4 1 0,-3 4-65 15,2 0 4-15,-1-1-16 0,-1 4-29 0,0-1-81 16,-1 0-64-16,-3 2-105 0,1 0-233 0,-2 1-287 16,4 0 64-16,-2 1 103 0,1 0 20 15,0 0 66-15,-9 5 80 0,18-9 59 0,-10 5 64 16</inkml:trace>
  <inkml:trace contextRef="#ctx0" brushRef="#br0" timeOffset="-75180.57">15651 4450 84 0,'0'0'23'0,"0"0"21"16,0 0-24-16,0 0-23 0,0 0 50 0,0 0-14 15,0 0-8-15,0 0 21 0,0 0-38 16,0 0 20-16,0 0 6 0,-3-9 4 0,3 9 26 15,0 0-41-15,0 0 18 0,0 0 0 0,0 0 41 16,0 0 0-16,0 0-13 0,0 0 0 16,0 0 49-16,0 0-18 0,0 0 38 0,0 0 26 15,0 0-36-15,0 0 17 0,0 0-19 0,0 0-6 16,0 0 18-16,0 0-33 16,0 0 11-16,0 0-24 0,0 0-26 0,0 0 19 15,0 0 4-15,0 0-27 0,0 0 20 0,0 0-23 16,0 0 22-16,0 0-32 0,0 0 10 15,22 21-28-15,-22-21 12 0,5 9 13 0,-5-9-32 16,0 0 6-16,5 14 4 0,-5-14-14 0,5 10 23 16,-5-10-27-16,5 10 7 0,-5-10-13 15,6 9 8-15,-6-9-3 0,3 12 6 16,-3-12 4-16,4 10-1 0,-4-10-12 0,4 10 9 16,-4-10-24-16,3 11 37 0,-3-11-27 15,4 10 14-15,-4-10-1 0,5 9-2 0,-5-9 13 16,5 10-6-16,-5-10 1 0,0 0 5 15,6 14-1-15,-6-14 9 0,5 7-11 0,-5-7-10 16,0 0 13-16,8 11-8 0,-8-11-3 0,5 7 16 16,-5-7-21-16,0 0 6 0,7 9-11 15,-7-9 3-15,0 0 0 0,9 8 10 0,-9-8-28 16,5 8-1-16,-5-8 17 0,6 9 7 0,-6-9-3 16,6 7-7-16,-6-7-19 0,8 9 16 15,-8-9-7-15,6 10 12 0,-6-10-18 0,5 8 6 16,-5-8-8-16,6 10 35 0,-6-10-12 15,6 9-13-15,-6-9 3 0,0 0-14 16,7 12 11-16,-7-12 0 0,5 8-20 0,-5-8 38 16,0 0-16-16,6 11 24 0,-6-11-39 15,4 9 6-15,-4-9-1 0,6 7 3 0,-6-7 0 16,0 0 7-16,7 11 3 0,-7-11 13 0,0 0-25 16,7 10 9-16,-7-10-4 0,0 0 12 15,4 8 8-15,-4-8-26 0,0 0 5 0,6 8-9 16,-6-8 17-16,0 0 10 0,6 9-23 15,-6-9 8-15,0 0 23 0,7 9-33 16,-7-9 0-16,0 0 10 0,7 13-10 0,-7-13 23 16,4 8-16-16,-4-8 29 0,4 8-37 0,-4-8 19 15,0 0-26-15,6 12 28 0,-6-12-10 0,0 0 3 16,4 9-6-16,-4-9 16 0,0 0-23 16,6 10 20-16,-6-10-7 0,0 0 10 15,0 0-13-15,4 8 2 0,-4-8-7 16,0 0 8-16,0 0 4 0,6 9-14 0,-6-9-1 0,0 0 8 15,0 0 2-15,0 0-9 0,0 0-6 16,4 9 18-16,-4-9-10 0,0 0 7 0,0 0-12 16,0 0 23-16,0 0 8 0,0 0-34 0,0 0 23 15,4 9 0-15,-4-9-25 0,0 0 35 16,0 0-20-16,0 0-10 0,0 0 5 16,0 0 10-16,0 0-5 0,0 0-8 0,0 0 14 15,6 7-17-15,-6-7-2 0,0 0 37 16,0 0-32-16,0 0 41 0,4 10-35 0,-4-10-1 15,0 0-10-15,0 0 8 0,7 9 0 16,-7-9 0-16,0 0 7 0,0 0-7 0,0 0-8 16,0 0 44-16,0 0-51 0,4 8 22 0,-4-8-15 15,0 0 11-15,0 0 12 0,0 0-12 16,0 0-9-16,0 0 11 0,0 0 13 0,0 0 13 16,0 0-16-16,0 0 8 0,0 0-10 0,0 0 7 15,0 0 0-15,0 0 3 0,0 0 5 16,0 0-15-16,0 0-3 0,0 0 8 15,0 0-5-15,0 0-1 0,0 0-7 0,0 0-10 16,0 0 18-16,9-22-6 0,-9 22 6 0,0 0-8 16,0 0 5-16,1-12-2 0,-1 12-6 15,0 0 16-15,3-10-6 0,-3 10 4 16,0 0-1-16,5-11-23 0,-5 11 11 16,0 0 20-16,2-9-16 0,-2 9 13 0,0 0-20 0,6-13 23 15,-6 13-25-15,0 0 27 0,3-11-30 16,-3 11 15-16,2-9 0 0,-2 9-23 0,3-10 26 15,-3 10-1-15,5-10-12 0,-5 10 16 0,5-12-17 16,-5 12 42-16,6-12-41 0,-1 6 18 16,-5 6-10-16,9-14 20 0,-5 8-18 0,-4 6-21 15,7-13-2-15,-2 7 31 0,-5 6-13 16,8-14 10-16,-4 8-22 0,-4 6 1 16,7-11-4-16,-7 11 13 0,8-13-9 0,-4 7 14 15,-4 6 20-15,8-12-26 0,-5 5-4 0,-3 7 4 16,7-13 1-16,-4 5 17 0,-3 8-15 15,7-15 20-15,-5 8-27 0,-2 7 4 0,6-16 3 16,-3 8-2-16,-3 8-11 0,4-18 3 16,-1 11 12-16,0-3 8 0,-3 10-20 0,3-17 8 15,0 8 9-15,0 1-7 0,-3 8 5 0,3-17-12 16,-2 9-11-16,-1 8 23 0,4-18-18 16,-4 18 23-16,1-13-2 0,-1 13-16 15,2-12-2-15,-2 12 15 0,3-12 0 0,-3 12 8 0,3-11-10 16,-3 11-1-16,4-9-17 15,-4 9 17-15,0 0-12 0,3-12 26 0,-3 12-14 16,3-9-4-16,-3 9-9 0,0 0 4 0,0 0 12 16,2-10-41-16,-2 10-33 0,0 0-13 15,0 0-41-15,0 0 3 0,0 0-29 0,0 0 1 16,0 0-60-16,0 0 78 0,0 0-44 16,0 0-62-16,0 0-265 0,0 0-190 0,0 0 76 15,0 0 83-15,0 0 45 0</inkml:trace>
  <inkml:trace contextRef="#ctx0" brushRef="#br0" timeOffset="7256.66">30538 9551 514 0,'0'0'210'0,"7"9"-21"0,-7-9 26 0,10 12-23 15,-5-5-41-15,2 1 3 0,-7-8-44 16,8 16-10-16,-2-8 48 0,-2 1-56 0,-4-9-2 16,10 18-23-16,-6-7-11 0,-1 0-18 0,1-2-22 15,-1 4-19-15,1 2-2 16,-1-1-13-16,2 1-5 0,-1 4 3 0,0-3 22 0,1 4-22 16,0-3-11-16,0 0 26 0,1 1-3 15,0-2-23-15,2 0 31 0,-2 0-20 16,1 0 25-16,0-3-25 0,1 1 2 0,0-2-18 15,0 1-33-15,-1-4-8 0,0 2-49 16,0-2-27-16,-1-1 40 0,1 0-86 0,-7-8-326 16,13 14 54-16</inkml:trace>
  <inkml:trace contextRef="#ctx0" brushRef="#br0" timeOffset="9793.28">21891 11894 258 0,'0'0'143'0,"0"0"44"15,0 0 13-15,0 0 2 0,0 0-15 0,13-1 23 16,-13 1-18-16,0 0-16 0,0 0 24 0,14-4 13 16,-14 4-19-16,0 0-17 0,13-6-3 15,-13 6 0-15,0 0 10 0,8-7-23 0,-8 7 13 16,9-5 3-16,-9 5-41 0,0 0-3 16,5-13-21-16,-5 13 6 0,3-10-15 0,-3 10-22 15,0 0-1-15,-6-16-1 0,6 16 3 0,-12-8-13 16,3 6-20-16,-2-1 33 15,-4 3-54-15,0 2 10 0,-3 0-15 0,-3 4 13 16,1 1-10-16,-4 4 30 0,-1 3-30 0,1 3-1 16,2 2-2-16,-2 1 34 0,5 3-50 15,1 1 34-15,2 1-23 0,4 0 3 0,4-4 7 16,1-1-8-16,4-1 16 0,4-3 8 0,4-1-37 16,3-5 9-16,-1-3-4 0,4-5 17 15,-11-2-22-15,34-10 16 0,-12-4-23 0,0-7 23 16,11-10-15-16,-4-8 23 0,2-4-11 15,-2-1-27-15,-3-4 4 0,-3 2 8 0,-2 1-10 16,-2 3 54-16,-2 0-31 0,-6 10-6 0,-1 4-22 16,-3 4 0-16,-1 3 7 0,-3 2-2 15,-1 3 8-15,-2 1-6 0,-1 5-7 0,1 10-5 16,-4-12-6-16,4 12 19 0,0 0 4 0,0 0 8 16,0 0-17-16,-17 24 14 15,12-10-1-15,0 5 1 0,2 5 24 0,0 3-34 16,0 7 6-16,5 1 12 0,-1-1-33 0,2 0 23 15,1-1-17-15,5-1 9 0,-1-5-40 16,1-6-1-16,0-2-22 0,0-7-47 0,1-1-61 16,1-5-36-16,-2-4 18 0,-9-2-118 15,18-4-117-15,-7-1-313 0,2-6 41 0,1 0 162 16,-1-5-34-16,2-2 51 0,-2 0 49 0</inkml:trace>
  <inkml:trace contextRef="#ctx0" brushRef="#br0" timeOffset="10199.74">22295 11644 913 0,'0'0'315'0,"0"0"-51"0,0 0-34 0,0 0-12 16,0 0-19-16,-7 17-12 0,7-17-18 16,-11 13-13-16,4-4 39 0,0 1-26 15,0 4 10-15,0 0 3 0,0 0 2 0,2 1-23 16,0 2 29-16,2 0 4 0,0-1-50 15,2 1 7-15,2 2 5 0,0-1-31 0,2 0 19 16,2-1-60-16,0 1-5 0,1-3 1 0,4-2-16 16,0-1-28-16,0-2-13 0,4-3-64 15,-1-6-44-15,0-1-91 0,2-5-129 16,2-2-135-16,-3-7-346 0,3-1 100 16,0-6 28-16,0-3 77 0,-4-2 36 0,0 1 56 15</inkml:trace>
  <inkml:trace contextRef="#ctx0" brushRef="#br0" timeOffset="10338.19">22307 11500 1461 0,'0'0'443'15,"0"0"-59"-15,0 0-41 0,0 0-21 0,0 0-45 16,0 0-26-16,0 0-49 0,0 0-82 16,0 0-69-16,0 0-107 0,0 0-218 0,0 0-41 15,0 0-350-15,0 0 51 0,31-3 40 16,-31 3 83-16,0 0 22 0</inkml:trace>
  <inkml:trace contextRef="#ctx0" brushRef="#br0" timeOffset="10692.11">22670 12297 1348 0,'0'0'372'16,"0"0"-24"-16,0 0-41 0,0 0-8 16,0 0-66-16,0 0-2 0,-43-6-24 0,22 6-7 15,-4 2 25-15,-6-1-71 0,0 2-29 0,-9-1 11 16,2 3-37-16,-4 1 4 0,2 0-11 15,-1 1 13-15,-11 4-26 0,8-2-17 0,4-2-16 16,5 3-21-16,-2 1-20 0,0-3-22 0,-10 6-6 16,10-2-65-16,4 0-27 0,-2-1-38 15,4-1-116-15,-2-1-84 0,2 1 33 16,7-5-87-16,-1 2-274 0,5-2 69 16,3 1 39-16,2-2 81 0,2 0 65 0</inkml:trace>
  <inkml:trace contextRef="#ctx0" brushRef="#br0" timeOffset="11510.27">21884 13028 839 0,'0'0'348'0,"0"-13"-33"0,0 13 8 16,-8-8-67-16,8 8 10 0,-15-7-59 0,4 4-7 15,-2 2-34-15,-2 1 0 0,-3 2-17 16,-1 0 7-16,1 3 3 0,-5 4-1 0,-1 1-9 15,4 3-11-15,1 0-5 0,-4 9 26 16,6 0-26-16,0 0 0 0,6 0-33 0,1-1 8 16,4 0-16-16,3-1 20 0,3-4-9 15,3 1-11-15,2-4-18 0,3-5-15 0,2-2-5 16,1-4 12-16,-11-2-20 0,34-8 23 0,-14-5-58 16,2-4 19-16,2-6-4 0,6-10-18 0,-3-5 15 15,0-2 28-15,0 0-20 16,-5-5-13-16,-1 2 2 0,-3 3-12 0,-5 6 4 0,-3 5 1 15,1 2-5-15,-6 3 10 16,2-1-14-16,-3 2 12 0,1 3-18 0,-4 2 2 16,3 1 13-16,-2 6-11 0,1-1-12 0,-3 12-3 15,0-15 3-15,0 15 12 0,0 0 11 16,0 0 3-16,0 0 3 0,0 0-3 0,-5 55 10 16,5-30 18-16,0 3-42 0,2 1 12 0,1 5 8 15,-1-7-20-15,4 1-9 0,0-2-14 16,-1-4-32-16,1-1-22 0,1-4-68 15,1-6-110-15,1-3-195 0,0-6 0 0,-9-2-292 16,28-10 51-16,-7-3-12 0,13-16 74 16,3-4 97-16,-1-2 33 0,-2-5 47 0</inkml:trace>
  <inkml:trace contextRef="#ctx0" brushRef="#br0" timeOffset="11894.44">22415 12440 1021 0,'0'0'391'0,"0"0"-32"0,0 0-19 15,0 0-27-15,-21 31 12 0,16-18-28 16,-2 7 25-16,-3 1-69 0,3 1 24 0,-2 5-49 16,1 2 2-16,-1 0-35 0,2-4-39 15,3 2 2-15,1-1 14 0,0-1-8 16,3-2-21-16,2 2-23 0,0-4 8 0,4 2-20 0,3-3-11 16,2-3-15-16,2-2 18 15,5-3-26-15,1-3-2 0,3-2-34 0,2-7-22 16,1-2-62-16,2-3-34 0,-1-4-30 0,4-3-18 15,-2-2-41-15,-3-1-82 0,-1 0-71 16,-3-5-52-16,-5 5-64 0,1-3 19 0,-6 0 27 16,1 2 11-16,-3 1-72 0,-4 1-31 15,-4-1 133-15,-1 2 128 0,-1 1 90 0,-4-1-38 16,0 4 58-16,-4-1 77 0,-1 2 6 0,0 3 111 16,-2 0 32-16,-1 1 48 0,-1 3 39 15,0 1 15-15,-2 1 0 0,-1 3 3 0,-1 2-14 16,-2 3 1-16,-3 0-31 0,1 0-2 15,-1 2-39-15,1 0 0 0,-1-1-51 16,-1-1-72-16,0 0-133 0,3-2-156 0,0-2-374 16,4-5 42-16,2-2 50 0,5-4 75 15,1-2 17-15</inkml:trace>
  <inkml:trace contextRef="#ctx0" brushRef="#br0" timeOffset="12245.33">23146 11582 1164 0,'0'0'481'0,"0"0"-51"16,0 0-15-16,12 16-62 0,-12-16-10 0,-10 27-5 15,0-6-36-15,-3 7-10 0,-5 12-10 0,-1 3 22 16,1-1-79-16,1 6 19 0,-1-1-4 16,1 3-40-16,3-1 17 0,1-2-32 0,0 1-11 15,5-2 2-15,-1-7-4 16,4-5-26-16,0-1-23 0,3 0-13 0,0-6-41 0,2 1-5 16,2-5-49-16,-1 1-22 0,3-1-68 15,3-7-50-15,2-2-154 0,-2-3-270 16,7-3-428-16,1-7 64 0,6-2 129 0,8-7 60 15,6-3 94-15,11-8 57 0,0-5 22 16,-2-4 27-16</inkml:trace>
  <inkml:trace contextRef="#ctx0" brushRef="#br0" timeOffset="12580.55">23655 11746 1034 0,'0'0'368'15,"0"0"3"-15,0 0-20 0,0 0-26 0,0 0 10 16,-38 23-43-16,21-3 10 0,-1 2-41 16,-9 13-2-16,1-3-8 0,5 4-6 0,1 3 1 15,5-6-18-15,5-3-21 0,1 3-2 0,4-2-23 16,2-3 28-16,6-2-54 16,1 0 10-16,3-2 19 0,3-1 1 0,2-6-32 15,0-2 23-15,1-4-16 0,1-2-31 0,2-4-30 16,-3-4 15-16,5-4-17 0,-2-2-19 0,2-5-2 15,0-5-11-15,1-6-17 0,-3-2 0 0,0-1-16 16,-5 0-25-16,-2 0 7 0,-1 4-71 16,-4-3-13-16,-2 3-47 0,-4 0 14 15,-2-2-23-15,-3 0-39 0,-2 0-26 0,1 5-50 16,-5 0-70-16,-1 5-125 0,-1 2-126 16,3 3-312-16,2 3 39 0,2 2 87 0,8 2 84 15,-11-1 59-15,11 1 35 0,0 0 126 0,0 0 34 16</inkml:trace>
  <inkml:trace contextRef="#ctx0" brushRef="#br0" timeOffset="12946.45">23638 11601 1118 0,'0'0'425'0,"0"0"-18"0,24 6-31 0,-11-3-12 15,1 4-29-15,4 0 11 0,5 4-44 16,3 4 2-16,3 3-25 0,14 7-7 0,1 5-16 16,1 4-34-16,6 9-30 0,1 4 0 0,-5 2-31 15,-2 1-27-15,-13-10 1 0,-1 4-9 16,-2-1-14-16,-5-2-2 0,-4-2-25 0,-4-7-1 15,-6-3-12-15,1-2-8 0,-6-4 10 16,-4-3-51-16,-1 1-15 0,-4-2-34 16,-4 1-58-16,-4-2-29 0,-5-3-20 0,-3-3-38 15,-2-1-60-15,-3-6-78 0,-2-1-40 16,4-4-124-16,-3 1-359 0,4-1 72 0,6-1 94 16,2-1 44-16,4-2 85 0,3 1 27 0,7 3 14 15</inkml:trace>
  <inkml:trace contextRef="#ctx0" brushRef="#br0" timeOffset="13280.7">24670 11821 1195 0,'0'-14'458'0,"0"14"-20"16,0 0-34-16,10-6-43 0,-10 6-23 0,14-5-26 16,-14 5-20-16,17-7-28 15,-3 3-47-15,-4-1-9 0,7 0 7 0,-3-1-46 16,7-3-21-16,0 0 11 0,2 2-29 0,3-3-58 15,5-1-26-15,1-2-56 0,1 0-6 16,9-6-114-16,-7 5-26 0,-3-2-121 0,-3 2-66 16,-7 4-12-16,-1 0-431 15,-1 0 33-15,-1 0 75 0,-2 4 87 0,-4 0 38 16,-2 2 36-16</inkml:trace>
  <inkml:trace contextRef="#ctx0" brushRef="#br0" timeOffset="13564.06">24748 12034 1428 0,'0'0'425'0,"-2"14"-16"0,2-14-9 16,0 0-16-16,6 12-49 0,-6-12-25 0,9 5 2 16,-9-5-20-16,16 4-34 0,-16-4 14 15,24 0-29-15,-8-2-23 0,3 1-36 0,2-1-10 16,6-1-5-16,-1-1-18 0,1-2-15 0,0 2-21 15,0 0-23-15,-1-1 21 16,0 1-11-16,-3 0-33 0,-4 0-79 0,-4 2-26 16,1 0-84-16,-5-1-75 0,2 0-102 0,-1 1-92 15,-12 2-102-15,15-5-52 0,-10 1-291 16,-5 4 79-16,18-8 99 0,-3 2 63 0,1 1 32 16,3 1 16-16,0-3 74 0</inkml:trace>
  <inkml:trace contextRef="#ctx0" brushRef="#br0" timeOffset="14208.73">26270 11619 780 0,'-23'0'287'0,"8"3"-13"0,-5 1-5 16,-3 6-11-16,-6 4 29 0,-12 11-3 15,1 5-46-15,1 7-5 0,-7 9-3 0,4 7-12 16,5 5 17-16,5 7 1 0,8-3 4 0,8-8-17 16,3 2-10-16,9 2 22 0,4-1-23 15,4 0 11-15,5-6-49 0,4-2 5 16,5-4 19-16,5-5-35 0,-1-5 6 0,0-9-18 15,3-7 36-15,0-4-79 0,-2-7 20 16,5-4-46-16,-1-6-8 0,10-6-10 0,8-10-13 0,2-8-2 16,11-13-14-16,-6-4-27 15,2-6 7-15,-5-5-2 0,1 0 23 0,-8-3-13 16,3 1 23-16,-9-2-48 0,-2 2 30 0,-9 10-13 16,-3 2-20-16,-6 3-3 0,-5 6 16 15,-6 4 20-15,-3 3-46 0,-6 1 6 0,-4-3-14 16,-3-1 5-16,-12-4-2 0,0 2-23 0,-9 7 90 15,0 6-118-15,4 6 2 0,-4 3 5 16,-3 4 1-16,4 3 15 0,-5 2-26 0,-4 6 31 16,-2 2-21-16,-15 7-30 0,-1 4 2 15,-1 3-30-15,-6 9-29 0,3 3-68 0,7 6-52 16,-3-1-161-16,16-2-111 0,-1-3-191 0,7-2-38 16,0 0 94-16,4-3 46 15,8-4 102-15,6-6 55 0,6-1-11 16</inkml:trace>
  <inkml:trace contextRef="#ctx0" brushRef="#br0" timeOffset="37495.32">26342 14359 990 0,'0'0'312'0,"4"-9"-10"15,-4 9-17-15,0 0-14 0,3-11-38 0,-3 11-3 16,2-9-15-16,-2 9-15 0,0 0 15 16,3-11-41-16,-3 11-5 0,0 0-51 15,0 0 7-15,0 0-7 0,0 0-3 0,0 0 3 0,0 0 5 16,0 0-16-16,2 36 19 15,-2-18-22-15,0 3 14 0,0 4 3 0,4 3-11 16,-2 0 7-16,0 7-12 0,1 3-5 0,1-2-26 16,0 1-2-16,4 15-13 0,-4-2 7 15,0-7-2-15,-1-4-35 0,1 13-35 0,-2-9 12 16,1-6 9-16,-1 0-41 0,0 1-30 0,-2-2-21 16,0-1-17-16,0-5-11 0,0 0-3 15,0-1-30-15,-2-3-49 0,0 1-74 0,-1-6-100 16,3 6-51-16,-2-11-384 0,0 0 184 15,2-5-64-15,0 1 57 0,0-12 81 16,9 15 29-16</inkml:trace>
  <inkml:trace contextRef="#ctx0" brushRef="#br0" timeOffset="37937.5">27306 15266 924 0,'11'-8'371'16,"-2"4"-10"-16,0-3-24 0,-9 7-22 15,11-6-33-15,-11 6-47 0,7-4-7 0,-7 4-46 16,0 0-8-16,0 0-15 0,0 0-19 16,0 0-12-16,-23-16 0 0,10 15 11 0,-5 0-22 15,-6 0-17-15,-6-1 5 0,-1 4-5 0,-13-2 13 16,0 0-6-16,-4 1-15 0,-14 1-15 16,-3 2-5-16,0-3 10 0,4-2-23 0,-2 2 20 15,7 0-46-15,9-1 13 0,-14 2 11 16,1 1-27-16,-1 1 6 0,3 1-33 15,1 3 43-15,1 0-92 0,2 1-6 0,-2 1-32 16,11-3-11-16,7 1-12 0,2 0-24 0,0 1-30 16,2-1-59-16,0 3-54 0,10-5 59 15,-3 2-92-15,7-4-77 0,-1 5-369 0,4-6 103 16,5 1 23-16,3 0 43 0,9-4 106 16</inkml:trace>
  <inkml:trace contextRef="#ctx0" brushRef="#br0" timeOffset="38373.3">27229 16097 1300 0,'9'-8'409'0,"-9"8"-48"0,0 0 10 16,0 0-53-16,-13-17-26 0,-2 11-26 0,-6-2-8 16,-6 2-37-16,-11-2-4 0,-5 3-17 0,-16-1-21 15,-4 0-33-15,1 1-59 0,-1 1-28 16,2 1 12-16,0 0-22 0,10 0-3 0,4 1-2 16,4 0-9-16,-4 2 32 0,2-1-54 0,-4 2-23 15,4 0-11-15,-1 0-51 16,-12 5-27-16,9-1-91 0,8 0-56 0,1 2-122 15,4 1-175-15,0-1-230 0,11 0 87 0,5-3 77 16,2 1 43-16,5-1 90 0</inkml:trace>
  <inkml:trace contextRef="#ctx0" brushRef="#br0" timeOffset="45796.42">26441 16208 944 0,'0'12'305'16,"0"2"15"-16,0 4-18 0,0 3 0 0,0 7 5 15,0 3-8-15,2 7-15 0,-1 1-10 16,-1 1-43-16,0 17-6 0,2-2-18 0,0 0-30 16,-2 1-6-16,0-3 6 0,2 5-46 15,0-1-14-15,-2-1-17 0,0 3 13 16,0-1-13-16,2-1-16 0,-2 2-17 0,0-3-3 16,2-11 0-16,-2-6-13 0,0-3-18 0,1-1 26 15,-1-8-41-15,0-2-3 0,0-5 29 16,0-2 4-16,2-3-43 0,-2-2 16 0,0-1-6 15,0-12 11-15,0 22 7 0,0-11-20 16,0-11 25-16,0 16 1 0,0-16 27 0,2 13-40 16,-2-13-6-16,0 11 24 0,0-11-29 0,0 0 29 15,0 15-13-15,0-15-1 0,0 0-2 16,0 12-2-16,0-12 12 0,0 0-7 0,0 0-13 16,0 0 0-16,0 13 33 0,0-13 8 0,0 0-15 15,0 0-14-15,0 0-9 16,0 0 17-16,7 9 8 0,-7-9 21 0,0 0-60 15,0 0 14-15,18 1-11 0,-18-1 0 0,0 0 13 16,13 2-33-16,-13-2 69 0,0 0-54 16,18 0 8-16,-18 0 2 0,0 0 21 0,19-3-23 15,-19 3-5-15,15-1-13 0,-1 0 10 0,-14 1-5 16,22-5-16-16,-10 2 24 16,3 1-8-16,1-1 8 0,-1-2-3 0,3 2-8 15,2-1-2-15,1-2 15 0,4 2-15 0,2-2-2 16,0 2-1-16,4-3-18 0,7 2 24 15,0-3-9-15,18 0-9 0,0-1 7 0,-1 0-2 16,2-2 7-16,4 3-7 0,-1-2-29 0,1 2 42 16,0 2 2-16,0-1-3 0,-3 4-15 15,-8 0-10-15,-8 2 18 0,4 1-18 0,-2 0 40 16,-3 1-27-16,0 1 2 0,0-1 18 16,-2 0-28-16,2 0 26 0,-1 0-11 0,0 1-20 15,-1-4 36-15,1 2-13 0,2 0-3 0,2-2 16 16,-2 1-31-16,2-2 20 0,0 1 13 15,-2-1-7-15,2 0 5 0,-4 0-19 0,-7 2 14 16,0-1-6-16,-3 0 6 0,-1 0-13 0,0 1-6 16,-6 0-7-16,-2 1 26 0,-2-1 25 15,2 2-23-15,-6-1-33 0,3 0 13 0,-4 0 9 16,2 0-1-16,-16 0 7 0,26 0-21 16,-13 0 24-16,0 0-13 0,-13 0 10 15,27 1 0-15,-13-2-6 0,0 1 9 0,2 0-11 16,-1 1 42-16,2-1-24 0,-1 1-23 15,2 1 5-15,1 0-10 0,2-1 29 0,-2 0-19 16,-1 1-2-16,1 1 12 0,-1-1 6 0,3 1-3 16,-2 1-5-16,-2-2-10 0,3 0 15 15,0 3-13-15,-3-3 24 0,2 1-11 0,0 0-26 16,-1 0 14-16,2-2 4 0,-1 2 3 0,2-3 8 16,-2 1-24-16,3-2 9 15,-1-1-1-15,0 1 11 0,2-2-6 0,-1 1 6 16,1-1-16-16,-1 1 13 0,-2 0 28 0,3-1-18 15,-2 0-7-15,0 0-6 0,2 1-4 16,1 1 17-16,-4-1-8 0,0 0-4 0,1 1 22 16,0 0-20-16,-3 0 0 0,-1-1-18 0,-1 1 18 15,1 1-2-15,-3-1 4 0,1 0 14 16,0 0-1-16,-1-1-2 0,-14 2 15 16,24-2-41-16,-10 1 26 0,-3 0 28 0,-11 1-13 15,24 0 28-15,-12-1 3 0,0-1 18 0,-12 2-5 16,17 0-8-16,-17 0-3 0,17-1 8 0,-17 1-5 15,14 0-30-15,-14 0 27 0,14-2-17 16,-14 2-6-16,0 0 11 0,19-1-14 16,-19 1 9-16,12 0-6 0,-12 0-7 0,0 0 7 15,18 0-9-15,-18 0-9 0,0 0 16 16,16-1-18-16,-16 1 23 0,0 0-5 0,16 0-18 16,-16 0 25-16,0 0-17 0,13-2-1 0,-13 2 1 15,0 0-31-15,0 0 18 0,13-1 20 16,-13 1-41-16,0 0 6 0,0 0 12 0,0 0 13 15,0 0-15-15,0 0 7 0,0 0-5 0,15 0-23 16,-15 0 13-16,0 0 18 0,0 0-5 16,0 0-10-16,0 0-14 0,0 0 19 15,0 0 15-15,0 0-33 0,0 0 25 0,0 0 3 16,0 0-8-16,0 0 1 0,11-3-17 16,-11 3 17-16,0 0-16 0,0 0 28 0,0 0-26 15,0 0 3-15,14-4 3 0,-14 4-1 16,9-4-7-16,-9 4-10 0,14-6 27 0,-4 2-14 15,0 0-6-15,1-1 11 0,2 2-3 0,0-3-13 16,1 3 13-16,0-4-51 0,3 2 46 16,-3-1-13-16,3 2 13 0,-1-1-18 0,0 2-16 15,0-4 16-15,1 4 10 0,0-2-10 0,1 0 8 16,-1 2-18-16,5-1 22 0,-4 0 4 16,2 3-11-16,-1-2-21 0,4 0-4 15,-2 0 51-15,0 2-24 0,-2 0-4 0,-1 0 12 16,1 0-25-16,-4 1 10 0,4 0 20 15,-3 0-7-15,0-2-16 0,-2 2 11 0,0 2-3 16,-14-2 3-16,26 1 12 0,-15-1-15 0,-11 0-20 16,21 0 15-16,-11 1 5 0,-10-1 3 15,18 2-19-15,-18-2 9 0,16 3-26 0,-16-3 22 16,17 3 4-16,-17-3-3 0,14 3 2 16,-14-3 11-16,16 5-8 0,-16-5-3 0,11 6 13 15,-11-6-23-15,13 4 3 0,-13-4 8 0,10 6 1 16,-10-6-6-16,0 0 4 0,12 4 6 15,-12-4 4-15,0 0 16 0,10 4-33 16,-10-4-10-16,0 0 4 0,0 0 8 0,10 5-2 16,-10-5-5-16,0 0-24 0,0 0 1 15,0 0 23-15,0 0 12 0,0 0-23 0,0 0 1 16,0 0 17-16,0 0 13 0,0 0-8 0,0 0 9 16,0 0-4-16,0 0-10 0,0 0 8 15,0 0 26-15,-25-19-3 0,25 19-16 0,-9-12-4 16,5 5 5-16,0-2 15 0,-2-1-18 0,2-1 5 15,0-1 5-15,-1-1 24 0,1 0-16 16,0-3-8-16,-1 0 5 0,3-2 14 16,-2 1-17-16,1-4 4 0,1 3-3 0,0-3-13 15,0 2 8-15,1-6 10 0,1 6 15 0,-2-2-12 16,2 2-15-16,-1 0 21 0,2 0-24 16,-1 0 10-16,2 3 5 0,-2-1 53 15,0-1-58-15,1 5 5 0,1-2-13 0,-2-1-2 16,1 0 12-16,0 1-7 0,1-1 14 0,-1 0-5 15,1-1-15-15,-2 4 18 0,1-2-19 16,-1 1 2-16,0 0-1 0,3 3 20 0,-3-1-18 16,0 0-1-16,0 12-19 0,0-18 11 15,1 9 7-15,-1 9-3 0,0-15 3 0,0 15 24 16,0-12-29-16,0 12 5 0,0-12-14 16,0 12 15-16,0 0 0 0,0-13 27 15,0 13-37-15,0 0 20 0,0 0-13 0,0-14-10 16,0 14 5-16,0 0 17 0,1-10 12 0,-1 10 6 15,0 0-14-15,0 0-16 0,-1-12 0 16,1 12 15-16,0 0 3 0,0 0 16 0,0 0-21 16,0 0-13-16,-1-10 18 0,1 10-10 15,0 0-11-15,0 0 21 0,0 0 10 0,0 0-28 16,0 0 3-16,0 0 28 0,0 0-11 0,0 0-7 16,0 0 18-16,0 0 2 0,0 0-25 15,0 0 10-15,0 0-18 0,0 0 5 0,0 0 11 16,0-12-6-16,0 12 18 0,0 0-7 15,0 0-6-15,0 0 9 0,0 0-17 16,0 0 11-16,0 0 0 0,0-13 11 0,0 13-14 16,0 0 29-16,0 0-52 0,0 0 16 0,0 0 5 15,0 0-3-15,0 0 21 0,0-11 5 16,0 11-23-16,0 0 17 0,0 0-17 0,0 0 10 16,0 0 6-16,0 0 12 0,0 0-8 15,0 0-25-15,0 0-8 0,0 0 43 0,0 0-27 16,0 0-3-16,0 0 23 0,0 0-26 0,0 0-10 15,0 0 23-15,0 0-7 0,0 0 12 16,0 0-15-16,0 0 2 0,0 0 1 0,0 0-27 16,0 0 35-16,0 0-9 0,0 0 21 15,0 0-21-15,0 0 14 0,0 0-27 0,0 0-4 16,0 0 22-16,0 0-22 0,0 0 40 16,0 0-32-16,0 0 29 0,0 0-24 15,0 0 2-15,0 0-6 0,0 0 9 0,0 0 4 16,0 0-14-16,0 0 22 0,0 0-10 0,0 0-13 15,0 0 28-15,0 0-9 0,0 0-6 16,0 0-3-16,0 0 34 0,0 0-21 0,0 0-25 16,0 0 7-16,0 0-7 0,0 0 30 15,0 0-20-15,0 0 12 0,0 0-12 0,0 0 5 16,0 0-12-16,0 0 6 0,0 0 19 0,0 0-18 16,0 0 31-16,0 0-44 15,0 0 10-15,0 0-17 0,0 0 22 0,-26 15 16 0,26-15-18 16,0 0 25-16,0 0-20 0,0 0-25 15,0 0 19-15,0 0 17 0,0 0-14 16,0 0 16-16,0 0-8 0,0 0-5 0,0 0-10 16,0 0 10-16,0 0-3 0,0 0 11 15,0 0 25-15,0 0-2 0,0 0-11 0,0 0-9 16,0 0 4-16,0 0 21 0,0 0-11 0,0 0-9 16,0 0 60-16,0 0-45 0,0 0 15 15,0 0-11-15,0 0 2 0,0 0 1 0,0 0-9 16,0 0 17-16,0 0-29 0,0 0-1 15,0 0 10-15,0 0-29 0,37 8 26 16,-37-8-5-16,20 1 0 0,-20-1-10 0,24-1-8 16,-7-2 7-16,0-1 16 0,4-1-13 15,6 1-2-15,0-5 13 0,5-2-14 0,-1 0-4 16,2-1-3-16,7-8-5 0,-5 3 0 0,-5 0-11 16,-2 1 62-16,0 1-58 0,-3-2-9 15,-1 3 16-15,0-2-8 0,-6 3-5 0,0-1 5 16,-1 2 6-16,0-2-1 0,-3 0-43 15,1-1 22-15,-3-1 7 0,0 1 22 0,-3 1-26 16,-2-1 34-16,0-1-36 0,0 1 10 0,-1 0 13 16,-1 0-31-16,-2 2-5 0,-3 0 5 15,-1 3-13-15,1 10 60 0,-3-22-47 0,-3 13 10 16,0 1-2-16,-6-1-5 0,-1 1-11 16,-2 1 54-16,-5 2-38 0,-1 1 5 15,-6 0 18-15,-3 2 5 0,-1-1-23 0,-1 2 26 16,0 0-24-16,1 1 16 0,-1 0 0 0,2 1 15 15,1 0-20-15,-1-1-3 0,4 2-15 16,4-2 2-16,0 0 8 0,1 1-12 0,2-1 27 16,2 0-22-16,1 1 40 0,3-1-20 15,-1 0-18-15,2 1 5 0,12-1 10 0,-19 0 0 16,19 0-9-16,-14 2 11 0,14-2 14 0,0 0-26 16,-17 0 26-16,17 0-13 0,0 0 5 15,0 0 7-15,0 0 1 0,0 0-10 0,0 0-1 16,0 0 11-16,0 0-11 0,0 0 62 15,0 0-74-15,0 0 10 0,0 0 10 16,0 0 20-16,35-19-7 0,-26 14-10 0,-1 0-3 16,2 0-8-16,0-1-9 0,0 4 22 15,-1-5-28-15,0 3 5 0,1-2 0 0,0 1 11 16,0 0 84-16,0-1-13 0,0 1-15 0,1-1-3 16,2-2 10-16,1-1 3 0,0 2 4 15,1-2-21-15,3 0-11 0,1 0 0 0,1-4-21 16,0 4 3-16,3-3 10 0,-2 0 13 15,6-1-35-15,-2-2 11 0,2 1 6 0,0-1 13 16,-2 1-28-16,2-1-44 0,-1 0 54 0,-4 3-18 16,-1-1-10-16,-1 3 43 15,1-1-35-15,-4 1 19 0,-4 2-11 0,1 1-22 16,-1 0 11-16,-3 0 0 0,0 0-8 0,-3-1-20 16,0 2-5-16,-7 6 14 0,9-10 4 15,-4 5 25-15,-5 5-2 0,0 0-31 0,-4-18-12 16,4 18 26-16,-9-12 9 0,2 5 2 0,-1 0-48 15,-3 1 46-15,-2-3-8 0,-3 1 3 16,2 0-3-16,-3 1 33 0,-3-2-43 0,-1 0 26 16,-3-2-18-16,0 4 20 0,-2 0-21 15,0 0 16-15,-1 0 0 0,-1 2 17 0,-2 0-8 16,0 1 19-16,2 1-33 0,0 0-3 16,1-1-17-16,3 3 35 0,0-1 5 15,1 1-17-15,1 2-24 0,0-1 30 0,3 2-26 16,0 1 15-16,2-2 1 0,3 0-14 0,0 0 53 15,1 1-46-15,2-1-7 0,11-1 2 16,-21 5 3-16,21-5 4 0,-14 1 16 0,14-1 62 16,-13 2-62-16,13-2-15 0,0 0 36 15,-13 3-9-15,13-3-1 0,0 0-8 0,0 0 40 16,0 0-36-16,0 0 3 0,0 0 9 16,0 0-29-16,0 0 18 0,0 0 2 0,0 0 6 15,0 0-8-15,0 0-24 0,0 0-6 16,0 0 60-16,0 0-30 0,0 0-19 0,0 0 37 15,0 0-48-15,21-20 19 0,-21 20-10 16,7-6 14-16,-7 6-9 0,10-11-5 0,-3 7 24 16,0-4-21-16,1 1 69 0,2-3-88 15,1 2 53-15,0-1-27 0,3 0 1 0,2-2-16 16,2 1 56-16,1-3-40 0,2 3 7 0,1-3-38 16,5-1 8-16,-1 0-6 0,-1 0 21 15,3 0-3-15,-1-1 11 0,1 0-6 0,1 0 6 16,-3-1-24-16,1-1 9 0,0 3 12 15,-1-1 5-15,-1 0 43 0,1 0-48 16,-3-2-28-16,-2 4 15 0,0 1 8 0,-5 1 21 16,2-2-1-16,-5 3-28 0,-1 1 13 15,-1 1-33-15,0 1 11 0,-2-1-2 0,-2 2 16 16,0 0 6-16,2-1-16 0,-9 7 2 0,8-11-25 16,-4 5 8-16,-4 6-4 0,6-12 13 15,-6 12 13-15,0 0 4 0,-4-16-20 0,4 16 20 16,-13-13-23-16,2 7 14 0,-2 1 9 0,-1-2 24 15,-3 0-39-15,-1 0 4 0,-2 3-3 16,-6-4 1-16,0 3 17 0,-3-2-7 0,-2 3 0 16,0 0 17-16,0 1-25 15,-2 2 16-15,2-2-14 0,0 3 4 0,0 0-11 16,1 1 48-16,2 2-25 0,1 0 3 0,2 2-8 16,5-2-6-16,-1 3 27 0,4-1-26 0,-3-2 50 15,3 3-40-15,2-2-23 0,-1 1 21 16,5-3-11-16,1 1 5 0,10-3 3 0,-17 5 49 15,17-5-16-15,-14 2 5 0,14-2 1 16,-10 5-6-16,10-5 9 0,0 0-5 0,0 0 11 16,0 0-30-16,0 0-5 0,0 0 2 15,0 0 5-15,25-23 24 0,-12 14-25 0,0-1 13 16,6-2-12-16,1-1-20 0,7-1 5 0,0-1 8 16,3 1 15-16,-2-2-36 0,3 0 28 15,9-6-23-15,-8 2 16 0,-3 4-5 16,-1 1-11-16,0-1-5 0,-1-1-2 0,-2 1 28 15,0-2-16-15,0 0 18 0,-3 0-32 16,1-1-12-16,-4-1 17 0,-4 2 45 0,-4 1-36 16,0-3-25-16,-3 4-2 0,-4 1 9 15,0 0 1-15,-2 4-1 0,-4-1-7 0,-2 3-8 16,0-1 12-16,-5 1 12 0,-2 0 17 0,-1 3-17 16,-3 0 12-16,-1 0 2 0,-3 2-28 15,-4 3 34-15,-1 1-49 0,-6 0 31 0,1 4 0 16,-3-1 23-16,1 3-21 0,-4-1-10 15,-1 2 18-15,6-3-18 0,-4 3 13 0,4-2-5 16,1 0 12-16,-3 0-7 0,4 0-13 16,0-1 34-16,1 1-39 0,-1-1 15 15,2 0-2-15,1-1 28 0,4 1-21 0,2 0-25 16,1-2 41-16,4 1-11 0,-2 1-4 0,5-2 7 16,-3-1 20-16,14-1-17 0,-19 3 28 15,19-3-5-15,-14 2-3 0,14-2 15 0,-11 1-7 16,11-1 9-16,0 0-23 0,0 0 42 15,-14-1-23-15,14 1-29 0,0 0 19 0,0 0-10 16,0 0-1-16,0 0-28 0,0 0 52 0,0 0 12 16,-10-5-58-16,10 5 12 0,0 0-5 15,0 0 3-15,0 0 22 0,0 0-9 16,0 0-24-16,0 0 1 0,0 0 20 0,0 0 5 16,0 0-18-16,0 0-3 0,0 0 1 15,0 0-3-15,0 0-3 0,0-13 1 0,0 13-16 16,0 0 20-16,1-14-19 0,-1 14 29 15,2-13 1-15,-2 13-18 0,1-24 2 0,-1 9-20 16,2-4 13-16,-1-3 26 0,-1-3 22 0,0-1-46 16,-1-5 44-16,1 1-51 0,0-9-3 15,-2 1 38-15,2 2-20 0,-1 0 23 0,-1 0-25 16,2-2-26-16,0 4 20 0,0-3-10 16,2 1 26-16,-1-3-6 0,2 1 9 15,0-1-17-15,-3 1 17 0,0 2-24 0,1 6-10 0,0 2 30 16,1 1-27-16,-2 2 56 15,1 6-21-15,-1 0-28 0,0 4 19 0,0 0 1 16,0 3-14-16,0 1 14 0,2 1-38 0,-2 10 29 16,0-19 12-16,0 10-5 0,0 9-25 15,1-14-13-15,-1 14 15 0,0-11 5 0,0 11-23 16,0 0 10-16,0-15-4 0,0 15 9 16,0 0 6-16,0-11-13 0,0 11 40 0,0 0-24 15,0 0-6-15,0 0 2 0,2-13-7 0,-2 13 11 16,0 0-1-16,0 0 33 0,0 0-15 15,0-12-5-15,0 12-11 0,0 0 2 16,-2-11 11-16,2 11-8 0,0 0 33 0,-3-13-30 16,3 13 26-16,-4-12-46 0,4 12 31 15,-1-10 7-15,1 10-38 0,0 0 16 0,-3-15 12 16,3 15 13-16,-3-9 10 0,3 9-56 16,0 0 41-16,-4-9-26 0,4 9 5 0,0 0 20 15,0 0 2-15,0 0-14 0,0 0-3 0,0-13 1 16,0 13-14-16,0 0 44 0,0 0-49 15,0 0 14-15,0 0-3 0,0 0-5 0,0 0 40 16,-4-8-27-16,4 8-20 0,0 0 26 0,0 0 6 16,0 0-15-16,0 0-4 0,0 0 18 15,0 0-18-15,0 0 5 0,0 0-5 16,0 0 69-16,0 0-88 0,0 0 46 16,0 0-46-16,-16 19 5 0,16-19 7 0,0 0 32 15,-11 7-21-15,11-7 0 0,-9 5-3 0,9-5 21 16,-14 8-36-16,6-5 37 0,-2 2-34 15,-6 2 36-15,1 0-26 0,-4-1-16 0,-2 3 44 16,-3 0-23-16,-3 0 15 0,-4 2-10 0,-2-1 31 16,0 0-34-16,-1 1 1 0,-3-1-7 15,0-1 9-15,2 1 6 0,-2-2 15 0,0 1-14 16,-1-1-13-16,3-1 25 0,-2 1-32 16,2-3 11-16,-1 1 4 0,5-1 11 15,2 0-18-15,-1-1 10 0,0 1 7 0,2-1-14 0,0-1 0 16,5 1 6-16,0-2-4 15,1 0 6-15,-1 1 2 0,2 1-6 0,6-4-9 16,-2 3 35-16,1-2-28 0,2 0-16 16,1 1 26-16,2-1-2 0,11-1 18 0,-20 2-13 15,20-2 30-15,-16 2-15 0,16-2 3 0,-12 1 20 16,12-1-18-16,-12 1-12 0,12-1 20 16,0 0-15-16,-15 1-11 0,15-1 57 0,0 0-65 15,-11 1-4-15,11-1-6 0,0 0-2 0,0 0 10 16,0 0 3-16,-14 2 23 0,14-2-13 15,0 0 7-15,0 0-27 0,0 0 7 0,0 0 43 16,0 0-43-16,-13 1 16 0,13-1-19 16,0 0 16-16,0 0-28 0,0 0 8 15,0 0-9-15,0 0 4 0,0 0-14 0,0 0 16 16,0 0 15-16,0 0-7 0,0 0 17 16,0 0-25-16,0 0 5 0,0 0 5 0,0 0-15 15,0 0 43-15,0 0-38 0,0 0 23 16,0 0-8-16,0 0-30 0,-12 3 28 0,12-3-24 15,0 0 24-15,0 0 15 0,0 0-26 0,0 0 3 16,0 0-28-16,0 0 23 0,0 0-10 16,0 0 33-16,0 0-31 0,0 0 21 15,-12 2 4-15,12-2-30 0,0 0 21 0,0 0-23 0,0 0 7 16,0 0 10-16,-10 5-2 16,10-5-8-16,0 0 3 0,0 0-10 0,0 0 14 15,0 0 4-15,0 0 10 0,0 0 22 16,0 0-30-16,-9 5 13 0,9-5-28 0,0 0 40 15,0 0-32-15,0 0-14 0,0 0 6 0,0 0 7 16,0 0 54-16,0 0-61 0,0 0 7 16,0 0-5-16,-11 4 6 0,11-4-9 0,0 0 21 15,-10 6 24-15,10-6-22 0,-10 6 11 16,10-6-25-16,-15 5-6 0,8-1 18 0,7-4 3 16,-19 6 15-16,9-3-34 0,2 1-1 0,-3-2 12 15,11-2-24-15,-17 5 17 16,9-2 2-16,8-3 33 0,-14 3-51 0,14-3 30 15,-12 3-24-15,12-3 42 0,-13 3-22 0,13-3-14 16,-10 3 63-16,10-3-57 0,0 0 20 16,-13 4-15-16,13-4-21 0,0 0 19 0,-12 3-1 15,12-3 8-15,0 0-20 0,-10 4 36 16,10-4-24-16,0 0 0 0,-11 4-9 0,11-4 71 16,0 0-65-16,0 0-1 0,-9 6 45 15,9-6-38-15,0 0-15 0,0 0 17 0,0 0-9 16,0 0 12-16,0 0-33 0,-10 6 69 0,10-6-41 15,0 0-13-15,0 0-10 0,0 0 0 16,0 0 15-16,0 0-5 0,0 0 13 16,0 0-2-16,0 0 25 0,0 0-8 0,0 0-25 15,-14-16 10-15,13 8 5 0,-2-4 18 16,0 0-13-16,0-4 16 0,-3-2-31 0,1-3 0 16,-5 0-8-16,4-3-26 0,-2 1 57 0,1-2-15 15,-5 1 17-15,4-2-30 0,-1 4 8 16,-2 2-11-16,1-1 10 0,-3 3 21 0,4 2-38 15,0 2 20-15,1 3-21 0,-2 1 36 16,1 2-63-16,1 2 12 0,1 2 5 0,7 4 21 16,-17-1-5-16,17 1-6 0,-16 13 3 0,6-2 31 15,2 3-69-15,1 9 58 0,-1 2-17 16,0 9 35-16,3 2-17 0,0 2 38 16,2 1-23-16,3 2-5 0,0 14 2 0,0-3-20 15,3 0 13-15,3-1 33 0,-6-8-18 16,1-6-26-16,1-1-12 0,-2-6 25 0,1-1-13 15,1-3 24-15,-4-3-26 0,1-5 2 16,1-3-22-16,-2-1 17 0,0-3 21 0,2-11-24 16,-8 6-12-16,8-6 3 0,0 0 12 0,-22-32 6 15,10 11 40-15,-1-7-48 0,-6-12 10 16,-2-1-3-16,-3-3-2 0,0 0 13 0,2-2-26 16,-3 3 36-16,-2 0-41 0,2 3 43 15,3 3-27-15,-1 2-16 0,3 7 15 16,6 7 8-16,-2 2-5 0,6 4-44 0,-2 3 36 15,5 1-10-15,-1 0 0 0,3 4 8 16,-1 0-8-16,-1 0 8 0,7 7-3 0,-11-6 20 16,11 6-15-16,-10-3-15 0,10 3 0 0,0 0 18 15,-17 10 7-15,12-2-2 0,1 7 10 16,1 1-7-16,1 8-1 0,0 5 6 0,2 5-16 16,3 5 23-16,3 15-2 0,1 1 17 15,1 3-7-15,2-1 23 0,-1-1-18 0,1-3-10 16,-2-6-3-16,1-9-7 0,-5-8 51 0,2-7-62 15,-5-3 23-15,0-1-12 16,-1-6 48-16,-1-2-41 0,-2-4 3 0,3-7-5 16,-8 6-21-16,8-6 44 0,0 0-47 0,-32-18 39 15,16 6-35-15,-3-7-9 0,-2-2 1 16,-2 0-8-16,2 1 7 0,-2-2 18 0,0 3-2 16,5-1 8-16,0 4-26 0,-2-2 2 15,5 4 9-15,-2 0 4 0,4-1 13 0,1 3 18 16,2 1-31-16,-2 2 26 0,0-3-23 0,2 2-26 15,-1-2 21-15,-1 0 5 0,1-1 5 16,1-3-8-16,-5-2 19 0,2-1-9 0,-5-1-7 16,0 0-8-16,0 0-10 0,0 4 36 15,0-1-21-15,2 4 8 0,1 1-12 0,1 1 19 16,1 2-9-16,2 1-29 0,-1 2 41 0,3 2-5 16,-1 0-15-16,10 4 20 15,-17 0 11-15,17 0-16 0,-18 10-2 0,12-3-1 16,1 6-4-16,0 4 42 0,2-1-29 0,0 1 4 15,1 3-23-15,2 4 29 0,-2-3-8 16,2 6-24-16,-1-4 19 0,1 2 7 0,-3-4 16 16,2 3-36-16,-2 0 8 0,-1-5-1 15,2 0-38-15,-5 1 57 0,3-2-13 0,-2 2-1 16,-2-5-7-16,4-1 64 0,-5-2-95 0,2 1 3 16,0-5 10-16,0-2 11 0,-2-1-4 15,9-5 11-15,-18 0 24 0,18 0-40 0,-20-17 19 16,6 0 10-16,1-1-39 0,-5-7 26 15,5-2-18-15,-8-11 21 0,1-1-14 16,3 7 9-16,2 3-14 0,1 2 22 0,2-1-12 16,-2 2-1-16,3 6 30 0,0 0-41 15,2 4 26-15,2 2-19 0,-1 1-19 0,2 3 22 16,2 1-20-16,-2 2 5 0,6 7 10 0,0 0 23 16,0 0-7-16,0 0-1 0,0 0-7 15,-11 25-8-15,11-11 11 0,2 1-14 0,-2 3 29 16,2 1-28-16,0 3 33 0,0-3-13 15,0 4-23-15,-1 1 8 0,0-3-11 0,-1-2 21 16,1 1-5-16,-1-1 20 0,0-2-25 16,0-3 69-16,-1-1-67 0,1-1-4 15,-2 0 7-15,0-1 2 0,0-1 3 0,2-10-8 16,-2 15-5-16,2-15 21 0,-5 9-31 16,5-9 26-16,-4 7-14 0,4-7 34 0,0 0-23 15,0 0 16-15,0 0-6 0,0 0 3 0,0 0-11 16,0 0 19-16,0 0 2 0,-18-15-28 15,18 15 7-15,-6-12-12 0,6 12 10 0,-10-11 5 16,5 7 8-16,-3-2-23 0,8 6-6 16,-16-9 11-16,5 6-2 0,0-2 19 0,-1 1 1 15,3 2-10-15,-4-1-11 0,1 1-2 0,1 1 12 16,-2-2-7-16,-1 2 21 0,1 0-16 16,-3 0 10-16,1-3-15 0,-2 4-3 15,-5-2 21-15,3 2-31 0,-5 0-2 0,0 0-14 16,4 1 52-16,-1 0-15 0,-3 1 12 15,3 0-7-15,-1 0 7 0,0 2-23 0,1-1 16 16,2 1-21-16,-4 1 21 0,4 0-18 16,0-2 17-16,1 2 17 0,0-1-17 0,0 3-4 15,1-4-19-15,2 4 9 0,1-4-1 0,1 1-20 16,0 0 30-16,1 0-2 0,1-1 26 16,1 0-31-16,-4 0 2 0,14-3-4 0,-19 3-1 15,8-2 3-15,11-1 18 0,-17 3 15 16,5-2-44-16,12-1 29 0,-17 0-5 0,17 0-21 15,-21 1 16-15,10-2-19 0,11 1 11 16,-18-1 3-16,18 1 27 0,-19 1-14 16,19-1 14-16,-19-1-10 0,19 1-22 0,-16 1-6 15,16-1 10-15,-15-1-9 0,15 1 22 0,-14-2 8 16,14 2-26-16,0 0 11 0,-16 0-1 16,16 0-9-16,-12-1 4 0,12 1 16 0,0 0 38 15,-15-1-54-15,15 1 70 0,0 0-72 16,-16 1-3-16,16-1 3 0,0 0-18 0,0 0 18 15,-15 0 0-15,15 0 5 0,0 0 0 16,-11-2 2-16,11 2 1 0,0 0-18 16,-14-2 27-16,14 2-22 0,0 0 18 0,-13-3-26 15,13 3 46-15,0 0-46 0,-12-4 28 16,12 4-17-16,0 0 2 0,-11-1-11 0,11 1 6 16,0 0 41-16,0 0-47 0,-16 3 19 0,16-3-13 15,0 0-16-15,-11 3 16 0,11-3 7 16,0 0 19-16,-11 6-6 0,11-6-5 0,-7 5 0 15,7-5 13-15,-7 8-21 0,7-8-12 16,-8 9 33-16,8-9-28 0,-5 14 12 0,1-6 6 16,1 2 0-16,2 2-3 0,-3 0 13 0,4 1 5 15,0 3-31-15,-2 0 23 16,-2 1-9-16,6 2 17 0,-4 0-8 0,2 0 3 16,0 0-13-16,0 0-10 0,-3 1 15 0,3 1-15 15,-2-3 10-15,2 2 16 0,-2-4-9 16,2 2 6-16,0-2-18 0,-4 0-18 0,4-3-20 15,-2 0 10-15,2-3 0 0,0-10-16 16,-2 17-7-16,2-17-10 0,0 15-60 0,0-15-25 16,0 13-117-16,0-13-144 0,0 0-103 0,4 9-391 15,-4-9 115-15,0 0 36 0,17-1 72 16,-17 1 82-16,0 0 38 0,23-10 56 0</inkml:trace>
  <inkml:trace contextRef="#ctx0" brushRef="#br0" timeOffset="47298.33">26221 14346 271 0,'1'-12'159'0,"-1"12"-11"0,0 0 11 15,0 0 17-15,0 0 14 0,4-8-32 0,-4 8 27 16,0 0-44-16,0 0 7 0,6-8-15 0,-6 8 10 16,0 0 1-16,0 0-6 0,0 0-25 15,7-9-6-15,-7 9-25 0,0 0 10 0,0 0-12 16,0 0-9-16,0 0-7 0,0 0-5 16,0 0-13-16,0 0 10 0,8 31 3 15,-7-21-2-15,1 3 12 0,0-3-5 0,-2-10-28 16,5 24 10-16,-3-12 5 0,0-1-13 15,1 1-4-15,-3-1 9 0,0-11-33 0,4 22 11 16,-4-13-39-16,0-9-10 0,2 19-57 0,-2-11-12 16,0-8-54-16,0 14-54 0,0-14-43 15,-2 14 7-15,2-14 16 0,0 12-23 0,0-12-295 16,0 0-15-16,-4 11 77 0,4-11 89 16</inkml:trace>
  <inkml:trace contextRef="#ctx0" brushRef="#br0" timeOffset="50401.4">30400 13854 386 0,'0'0'146'0,"0"0"10"0,0 0-20 0,0 0-3 15,0 0-28-15,0 0-3 0,0 0-28 16,0 0-12-16,0 0-8 0,0 0-11 0,0 0 1 16,0 0-11-16,0 0-8 0,0 0 6 0,0 0 10 15,0 0-49-15,0 0 14 16,0 0-6-16,-9-7 38 0,9 7-30 0,0 0 15 16,0 0-3-16,0 0 16 0,0 0-10 0,0 0 7 15,0 0 8-15,0 0 0 0,0 0 33 16,0 0 3-16,-18 3-3 0,18-3-10 0,0 0 3 15,0 0-14-15,0 0 1 0,0 0-18 16,0 0 15-16,0 0-2 0,0 0-11 0,0 0-7 16,-13 0 5-16,13 0-11 0,0 0-2 0,0 0 0 15,0 0-7-15,0 0-9 0,0 0 14 16,0 0-11-16,-17 4 8 0,17-4 3 0,0 0-6 16,0 0-18-16,0 0 34 0,0 0-23 15,-10 4 15-15,10-4-3 0,0 0-15 16,0 0 3-16,0 0 20 0,0 0-28 0,0 0 13 15,0 0 5-15,-11 2-10 0,11-2-1 16,0 0 9-16,0 0-6 0,0 0 18 0,0 0-8 16,0 0 21-16,-12 4 18 0,12-4 16 15,0 0-1-15,0 0 8 0,0 0 15 0,0 0 18 16,0 0 5-16,0 0-20 0,0 0 3 0,0 0 14 16,-11 2-12-16,11-2 0 0,0 0 0 15,0 0 10-15,0 0-20 0,0 0 13 0,0 0-3 16,0 0-6-16,0 0-9 0,0 0-21 15,0 0-2-15,0 0 12 0,0 0 16 0,0 0-24 16,0 0 6-16,0 0-20 0,18 20-4 16,-18-20 4-16,8 7-45 0,-8-7 45 15,10 10-1-15,-10-10 0 0,11 10 3 0,-2-4-5 16,-4 0 5-16,2 2-13 0,1-1-5 0,-8-7-21 16,12 14 6-16,-5-6-8 0,-1-1 38 15,-6-7-56-15,11 10 16 0,-5-3 1 0,-6-7-14 16,8 10 7-16,-8-10-23 0,7 7 44 15,-7-7-15-15,8 7 24 0,-8-7-47 16,8 6 32-16,-8-6-30 0,0 0 5 0,8 8 13 0,-8-8 23 16,0 0-31-16,0 0-5 0,8 9 10 15,-8-9-25-15,0 0 10 0,0 0 0 16,5 6 0-16,-5-6 10 0,0 0 5 0,0 0 21 16,0 0-29-16,8 8 24 0,-8-8-8 15,0 0-3-15,0 0 6 0,0 0-4 0,0 0 22 16,0 0-24-16,0 0 29 0,0 0-21 15,0 0 0-15,23-13 5 0,-14 4-38 0,1 0 12 16,1-2 9-16,2-4-11 0,1 0 7 0,0-2 3 16,-1-2-25-16,6-4 41 0,-3 1-57 15,2 0 44-15,-2 0-36 0,1-2-5 0,-1 3 5 16,0-1 2-16,-3 2 26 16,1 0-41-16,-4 1 24 0,3 2-1 0,-3-2-23 0,-3 4 0 15,4-1-2-15,-2 2 2 0,-2 0 8 0,-2 3 10 16,1-3-10-16,1 6 5 15,-3-1-26-15,0 0 18 0,-1 0-33 0,-3 9 5 16,6-14 6-16,-6 14-1 0,6-9 15 16,-6 9-17-16,3-9 2 0,-3 9 11 0,0 0-11 15,5-9 18-15,-5 9 3 0,0 0-11 0,0 0 14 16,0 0 43-16,0 0-49 0,0 0 31 16,0 0-21-16,-15 26-10 0,10-16 16 0,0 2 27 15,-1 2-25-15,-2 0 1 0,2 1 22 16,-1 0 2-16,-2 4-14 0,2-3-6 0,0 0 3 15,0 0-6-15,0 1 14 0,-1-3-19 0,1 1 1 16,-1 1 22-16,3-3-25 16,0 1 31-16,-1 0-18 0,0 0 10 0,0-4 0 15,3 1-3-15,-2 0-2 0,3-2 13 0,-2 1 5 16,0 0-21-16,0-1 18 0,4-9-5 16,-6 15-18-16,3-9 24 0,3-6-22 0,-4 12 14 15,4-12 2-15,-4 9 26 0,4-9-31 16,-3 10 10-16,3-10-15 0,-3 8 0 0,3-8-8 15,-5 10 10-15,5-10-14 0,0 0 22 0,-5 11 7 16,5-11-6-16,0 0-4 0,-4 9-10 16,4-9 6-16,0 0 25 0,-6 9-36 0,6-9 26 15,0 0-23-15,-7 6 12 16,7-6-7-16,0 0 20 0,-7 5-15 0,7-5 26 16,0 0-41-16,-8 7-1 0,8-7 16 0,0 0-5 15,-7 5 31-15,7-5-44 0,0 0 33 16,-11 5-15-16,11-5-5 0,0 0 0 0,-16 3 5 15,16-3 0-15,0 0 5 0,-17-4 13 16,17 4-18-16,-13-5 3 0,4 0-24 16,9 5 24-16,-15-10-16 0,7 3 3 0,0-1 5 15,-3 0 15-15,0-3 18 0,1-1-36 0,-3 2 8 16,3-2-2-16,-1 1 4 0,-2-1-4 0,2 0-16 16,-2 1 20-16,2 2-20 0,-1 0 24 15,1-2-24-15,1 6 25 0,3-2-4 0,0 2-26 16,-1 0 25-16,1 0-4 0,7 5 10 0,-10-8-16 15,10 8 10-15,-11-6-14 16,11 6 32-16,-6-5-15 0,6 5-18 0,-7-7 13 16,7 7-7-16,0 0 2 0,-7-5 12 0,7 5 16 15,0 0-10-15,0 0 18 0,-10-5-34 16,10 5-7-16,0 0 7 0,0 0-12 0,0 0 20 16,-6-6-20-16,6 6 56 0,0 0-39 15,0 0 19-15,0 0-13 0,0 0 9 0,0 0 6 16,0 0 3-16,0 0 7 0,0 0 8 0,0 0 69 15,0 0-66-15,0 0-8 16,0 0-16-16,0 0 8 0,0 0 6 0,0 0-14 16,0 0 6-16,0 0-1 0,0 0 24 15,0 0-13-15,21 26-34 0,-15-20 9 0,-6-6-1 16,13 15-8-16,-8-6 3 0,2-1 2 0,-1 0-11 16,1 0 58-16,0 2-49 0,-1 0-13 15,1-1 16-15,0 3 2 0,-1-2-12 0,-1-2 14 16,-1 0-4-16,1 1-14 0,-5-9 33 15,8 13-27-15,-8-13 12 0,8 11-14 0,-8-11-20 16,6 9 18-16,-6-9 7 0,5 9-3 16,-5-9 7-16,0 0 40 0,8 9-14 15,-8-9 3-15,0 0-13 0,6 7-3 0,-6-7-2 16,0 0 3-16,15 0 12 0,-15 0-13 0,0 0 34 16,20-10-39-16,-10 4-15 0,0 1 21 15,-1-1-26-15,4-3 20 0,-1 1-23 16,-1-1 26-16,3-2-18 0,-2 1 13 0,3-4-26 15,-1-1 3-15,0 1-3 0,2-5 44 0,-2 2-16 16,2-7 14-16,1 1-47 0,-3-4 23 0,1 2 18 16,1-1-46-16,-2-1 18 0,0 0-18 15,0 2 0-15,-2-1-3 0,-1 4 3 0,0 3 13 16,-1 0-6-16,-1 1 32 16,-1 2-39-16,-1 2-8 0,-1 3-5 0,0 1-20 15,-2 1-13-15,0 2-18 0,1-1-44 0,-5 8-15 0,6-10-20 16,-6 10-75-16,6-7-28 0,-6 7-15 15,0 0-64-15,0 0-38 0,0 0-193 16,0 0-138-16,13-3 75 0,-13 3 110 16,0 0-16-16,14-1 54 0,-14 1 43 15</inkml:trace>
  <inkml:trace contextRef="#ctx0" brushRef="#br0" timeOffset="51184.72">30948 12957 862 0,'0'0'361'0,"15"-2"-21"0,-15 2-45 16,0 0-16-16,0 0-18 0,0 0 0 0,24 7-41 15,-24-7-25-15,8 5-14 0,-8-5-12 16,11 10-7-16,-5-3-22 0,0 0 24 0,-1 2-20 16,2 1-14-16,0 3 1 0,0 1-19 15,2-1 21-15,2 8-5 0,-2-2-35 0,2 0 1 16,0 4 1-16,-1-2-11 0,0 1-4 0,0 0-6 15,-2-1-23-15,1-1-7 0,-2 0-32 16,1 1-4-16,0-4 18 0,-4-1-70 16,2 1-20-16,-2 0-25 0,1-3-47 0,0 1-84 15,-3-2-118-15,3-3-92 0,-1-1-261 0,-4-9-5 16,7 9 71-16,-7-9 16 0,15 5 107 16,-15-5 49-16</inkml:trace>
  <inkml:trace contextRef="#ctx0" brushRef="#br0" timeOffset="51636.97">31415 13007 573 0,'0'0'200'0,"0"0"20"16,0 0-36-16,-23 27 21 0,16-18-13 0,1-1 10 16,-1 5-8-16,-1 1-2 0,2 1 3 0,2 0-34 15,0 2 0-15,1 1-9 0,1 1-12 16,2 2 27-16,2-3-39 0,1 2 0 0,1 0-29 16,2 1-4-16,2-4 13 0,-1-2 15 0,2-2 7 15,1-2-22-15,-1-4-24 0,1-2-2 16,2-2-15-16,-12-3 9 0,24-5-22 0,-10-2-3 15,-1-5-10-15,2-3 21 0,-2-1 7 16,0 0-23-16,-1-5-28 0,-2 2 15 0,-1-3-23 16,-2 0 24-16,-3 1-19 0,0-2-20 15,-4 3-13-15,0-1 8 0,-1 2 12 16,-4 2-17-16,-1-1-8 0,-1 2-3 0,-2 1-15 16,0 1 13-16,-3 4-21 0,0 1 9 0,1 3-17 15,0 1-7-15,1 3-2 0,0 2-3 16,10 0-26-16,-21 4-5 0,11 2-59 0,-1-1-107 15,1 1-39-15,-1 0 50 0,2 1-488 16,2 0 96-16,0-1 43 0,7-6 69 16,-8 8 43-16</inkml:trace>
  <inkml:trace contextRef="#ctx0" brushRef="#br0" timeOffset="52253.52">31789 13171 888 0,'6'8'294'0,"-6"-8"-5"0,0 0-15 0,6 11-28 16,-6-11-31-16,0 0 5 0,2 11-36 16,-2-11-7-16,0 0-13 0,0 0-5 0,3 9-19 15,-3-9 4-15,0 0 27 0,0 0-17 16,0 0 17-16,0 0-20 0,0 0-2 0,0 0-29 16,0 0-5-16,0 0-12 0,0 0-22 0,15-25 32 15,-11 17-51-15,-1-1 12 0,2-1-18 16,-2 2 18-16,-3 8 1 0,10-16-17 0,-7 10 14 15,-3 6-26-15,8-12 26 0,-8 12-49 16,11-4-5-16,-11 4 0 0,0 0 0 0,0 0 0 16,27 15-1-16,-20-8-4 0,1 0-15 15,-1 2 12-15,1-1-10 0,-2-2 0 16,1 2 43-16,-7-8-14 0,11 10 14 0,-11-10-15 16,13 3 8-16,-13-3 20 0,0 0-56 15,20-5 23-15,-11-1-23 0,-1-2 13 0,0-1-5 16,0-1 38-16,1-2-36 0,0 0 26 0,1-1-42 15,-1 0 6-15,0 0 21 0,-1 0-18 16,2 1-8-16,0 0 5 0,-1 0 13 16,0 2-8-16,-2 2-8 0,2 3 8 0,-9 5-35 0,13-4 17 15,-13 4 5-15,0 0 6 0,27 13-19 16,-18-4 6-16,0 2 10 0,-1 2-3 16,0 0-2-16,1 2 2 0,-3-1 6 15,1-2-19-15,-1 2 18 0,1-6-2 0,-2 1-48 16,1-2-29-16,-6-7-44 0,7 11-81 0,-7-11-87 15,0 0-101-15,0 0-283 0,0 0-115 16,0 0 40-16,14-24 95 0,-11 12 41 0,1-5 151 16,-1 0-22-16</inkml:trace>
  <inkml:trace contextRef="#ctx0" brushRef="#br0" timeOffset="52809.43">32427 12503 1192 0,'0'0'336'0,"0"0"-60"0,16 20-12 0,-16-6-34 15,0 2-12-15,0 5-8 0,-2 5-118 16,1 1 8-16,-1 3-24 0,1 3-7 0,-2 1 13 16,0-5-7-16,3-2 9 0,-1 1-7 0,-1-3-5 15,1-4 25-15,1-2-33 0,-2-4 33 16,2-3-10-16,2 0-8 0,-2-12-20 0,0 0-28 15,0 0 5-15,0 0 0 0,0 0-31 16,8-33 10-16,-6 7-7 0,-1-6-6 0,2-5-12 16,-1 0-5-16,3-13-8 0,-2 7 0 15,0 5 41-15,-1 4-29 0,3 0 1 16,-2 1-3-16,1 6 11 0,-1 3 27 0,1 3-7 16,1 5 34-16,0 1-27 0,0 4-10 0,1 6-2 15,-6 5 5-15,16 0 23 0,-16 0-38 16,28 19-1-16,-10 1 39 0,2 4-31 0,8 14 11 15,-1 2-21-15,1 3-5 0,0 1 20 0,-2 1-2 16,0-2-8-16,-1-2 39 0,-2-4-37 16,-6-8-9-16,-3-8-11 0,-4-3-10 0,0-4-18 15,-4-3 31-15,0-3-34 0,0-2 8 16,-6-6-20-16,0 0 13 0,0 0-6 16,0 0 5-16,0 0 11 0,10-25-5 0,-11 13 2 15,1 12 28-15,-6-23-17 0,0 11 14 16,0 1-17-16,-3 0 23 0,0-1-23 0,-2 3 28 15,-2 0-21-15,0 0 27 0,-2 2-17 0,1 0 11 16,-5 3-2-16,1-2-34 0,-2 1-33 16,1 2-26-16,-2 0-46 0,0 1-20 0,-1 0-51 15,0 2 63-15,0 0-27 0,-3 2-96 0,1-1-391 16,1 0 64-16,-1-1 110 0,1 0 3 16</inkml:trace>
  <inkml:trace contextRef="#ctx0" brushRef="#br0" timeOffset="54322.35">27483 12388 854 0,'0'0'379'0,"0"0"-66"0,14-11-11 16,-14 11-46-16,0 0-26 0,0 0-20 16,0 0 18-16,0 0-31 0,0 0-21 15,0 0-12-15,0 0-10 0,0 32 7 0,-3-19 23 16,1 0-28-16,-5 6 8 0,3 4-26 0,-3 0-4 15,1 7-12-15,-1 2 12 0,-1 3-14 16,2-3-2-16,-1 1 4 0,-1-2-42 0,0-1-11 16,2-5 0-16,1-1-48 0,-3-2-9 15,5-4-42-15,-3-2-57 0,1-3-57 16,0-1-32-16,1-5-75 0,4-7-141 0,0 0-38 16,0 0-371-16,0 0 169 0,0 0 12 0,-2-35 80 15,6 19 33-15,1-3 21 0</inkml:trace>
  <inkml:trace contextRef="#ctx0" brushRef="#br0" timeOffset="54705.38">27465 12423 1031 0,'0'0'425'15,"9"-8"-39"-15,-9 8-37 0,0 0-32 0,11-6-38 16,-11 6-31-16,0 0-30 0,0 0-18 0,22 14 2 16,-17-7-46-16,3 4 13 0,0 5-54 15,-1 0 0-15,3 2-15 0,0 0 5 0,-1 2-13 16,2-3 13-16,-4-4 5 0,2 0-5 15,-3-1 18-15,-1-5-8 0,4 0-25 0,-9-7-3 16,11 2-13-16,-11-2 3 0,0 0-34 0,15-16 29 16,-11 6-39-16,0 0 16 15,2-4-13-15,-1-2 15 0,0-1-26 0,-1 3-4 16,3-2-8-16,-2 0 5 0,-1-1 18 16,2 2-14-16,-1 1 14 0,-1 1-33 0,4 2 48 15,-2 3-29-15,-2-1 20 0,1 3-19 0,-5 6-28 16,16-5 37-16,-16 5-28 0,15 2 24 15,-15-2-23-15,19 14 18 0,-7-3-25 0,2 5 9 16,0 2-22-16,4 5 25 0,-2-2-17 16,2 1-2-16,-5-3 0 0,1 0-20 15,-1 1-36-15,-2-3 0 0,2 2-76 0,-5-4-53 0,0-1-111 16,0-2-130-16,-4 1-23 16,2-4-354-16,1-4 55 0,-7-5 76 0,10 3 66 15,-10-3 139-15,0 0-33 0,22-3 99 16</inkml:trace>
  <inkml:trace contextRef="#ctx0" brushRef="#br0" timeOffset="55090">28249 12514 1036 0,'0'0'330'0,"9"-4"-38"0,-9 4-46 0,7-5-41 15,-7 5-18-15,0 0-44 0,0 0-15 16,0 0-18-16,0 0 0 0,0 0-5 15,0 0-31-15,0 0 18 0,-19-11 3 0,19 11 5 16,0 0-8-16,-27 18 28 0,17-8-38 16,-1 1 5-16,-1 6 5 0,4-3-2 0,-2 5 20 15,1 1-15-15,0 2 7 0,4 1 3 16,1-2-20-16,0-1 12 0,4-1-2 0,0-2 17 16,0-1 11-16,4-2 10 0,1-3 8 0,-1 0 2 15,4-5-30-15,-8-6-13 0,17 4-8 16,-17-4-18-16,27-10 23 0,-14 0-12 0,1 0-26 15,1-6 35-15,1 2-1 16,-3-5-22-16,0 1-4 0,-2 0-21 0,-3-1-23 16,-1 3 10-16,2 0-25 0,-5 0-6 0,-3 0-12 15,1 1 3-15,-4 1-81 0,-1 0-14 16,-1-2-75-16,-1 2-43 0,-2 1-100 0,1 0-122 16,2 2-27-16,-3 1-350 0,0 1 120 15,2 0 49-15,1 1 51 0,4 8 49 0,-3-13 40 16,3 13 65-16</inkml:trace>
  <inkml:trace contextRef="#ctx0" brushRef="#br0" timeOffset="55559.68">28424 12559 977 0,'9'18'379'0,"1"-2"-18"0,-1-2-15 15,-1 0-16-15,0-5-26 0,-2 1-19 0,2 0-32 16,-5-3 0-16,-3-7-15 0,10 10-23 15,-10-10-7-15,9 8-27 0,-9-8-22 0,0 0-15 16,0 0 1-16,0 0-32 0,16-18-8 0,-13 7-8 16,1-1-38-16,2-3-5 0,0 0-18 15,0 0 64-15,-1 0-72 0,3 0 28 16,-3 2-20-16,4 1 25 0,-4 0-17 0,2 2 45 16,1 5-35-16,2-1-13 0,-10 6 10 0,17-1-17 15,-17 1-15-15,20 7 10 0,-7 0-3 16,-1 2 10-16,-2 2 12 0,0 1-45 15,0-1-21-15,0-1 28 0,-2-2-20 0,1 1 7 16,-1-3-12-16,-2 2-3 0,-6-8-15 0,10 9 28 16,-10-9-23-16,0 0 10 0,9 3-34 15,-9-3 45-15,0 0-21 0,0 0 5 0,13-16-24 16,-8 9 17-16,-5 7 7 0,7-16 5 16,-5 7-15-16,1 0 20 0,-3 9 13 0,6-16-8 15,-3 8-23-15,-3 8 16 0,4-13-8 16,-4 13 13-16,6-9 10 0,-6 9 10 0,5-7-2 15,-5 7 22-15,0 0-45 0,14-4 18 0,-14 4-16 16,0 0-8-16,0 0-9 16,23 7 7-16,-23-7-62 0,13 7 1 0,-7-1-52 15,-6-6-28-15,13 9-69 0,-13-9-77 0,10 8-89 16,-10-8 23-16,8 8-80 0,-8-8-237 16,0 0 76-16,7 5 79 0,-7-5 11 0,0 0 84 15</inkml:trace>
  <inkml:trace contextRef="#ctx0" brushRef="#br0" timeOffset="55942.13">28998 12512 601 0,'14'3'302'0,"-14"-3"-46"0,17 4 28 0,-17-4-15 15,18 2 0-15,-7-1-8 0,-11-1-21 0,23-1-27 16,-9-1-3-16,-2-1-31 0,-1-1-28 16,0-3-10-16,-1 0-6 0,1-2-27 0,-4 0-1 15,1 1-22-15,-3-2 7 0,0 1-25 16,-1-1 25-16,0 0-33 0,-4 10-11 16,1-16-2-16,-1 16-20 0,-5-13 5 0,5 13-13 15,-10-10 10-15,3 6 8 0,7 4-3 16,-16-2-10-16,16 2 13 0,-20 8-16 0,11-3-7 15,0 6 25-15,2 5-35 0,-2 2 17 16,4 0-9-16,2 6 19 0,3-3-12 0,2 5-15 16,1 1-52-16,3-2-7 0,1-3-52 0,2-1-63 15,1-1-121-15,1-8-56 0,-1 1 23 16,1-6-379-16,-2-2 79 0,1-3 88 0,-10-2-11 16,0 0 77-16</inkml:trace>
  <inkml:trace contextRef="#ctx0" brushRef="#br0" timeOffset="56218.6">29307 12525 865 0,'0'0'320'0,"0"0"-11"0,0 0-37 0,17 4 2 16,-17-4-29-16,14 12-4 0,-7-3-34 0,2 0-2 15,1 1-21-15,-2-2 1 0,-1-1-14 16,1-1 1-16,-1 1-9 0,-7-7-27 0,15 3 0 16,-15-3-29-16,0 0-33 0,24-9 8 15,-15 3-20-15,-2-1-1 0,4-5-20 0,-3 3 0 16,1-1-5-16,0-2 15 0,-1 5-23 0,-1-2 16 15,-1 2 43-15,1-2-54 0,-7 9 11 16,12-7-14-16,-12 7-7 0,12-2 13 16,-12 2-23-16,14 11 18 0,-7-4-26 0,1 6 46 15,0 1-59-15,1 0-2 0,-2-1-44 16,-1 1-20-16,0 0-64 0,3-1-77 0,-6-4-110 0,-3-9-77 16,6 13-107-16,-6-13-203 15,0 0 57-15,0 0 69 0,0 0 22 0,0 0 119 16</inkml:trace>
  <inkml:trace contextRef="#ctx0" brushRef="#br0" timeOffset="56388.33">29716 12282 1336 0,'14'22'458'0,"1"-1"13"0,-2 2-97 15,3 1-44-15,-2 2-26 0,-2 0-7 0,1 3-56 16,-1 0-29-16,2 1-117 0,-3-2-85 15,0 1-163-15,-2 2-142 0,-2-10-427 16,0-8 34-16,3-3 99 0,-3-4 29 0,-7-6 71 16,13-2 51-16</inkml:trace>
  <inkml:trace contextRef="#ctx0" brushRef="#br0" timeOffset="56594.49">29910 12375 1412 0,'0'0'464'0,"0"0"-44"15,0 0-21-15,0 0-46 0,0 0-38 0,0 0-23 16,0 0-23-16,-6 34-49 0,-3-24-16 16,-3-1-24-16,-1 0-4 0,-3 0-53 15,1-5-51-15,-3 3-21 0,-1-5-77 0,2-1-58 16,-4 1-75-16,2-5-87 0,0-1-99 0,-1-3-482 16,3-4 100-16,3-1 51 0,3 1 83 15,2-3 60-15,3-2 37 0</inkml:trace>
  <inkml:trace contextRef="#ctx0" brushRef="#br0" timeOffset="57208.88">30953 12228 611 0,'0'0'223'0,"0"0"-13"0,0 0 0 16,0 0-3-16,0 0-28 0,0 0 6 15,0 0-40-15,0 0-6 0,-37 15-6 0,24-8 36 16,0 1-26-16,2-1-5 0,-2 3 13 16,2 0-2-16,1 2-8 0,-2-1 7 0,3 2-7 15,2-1-8-15,-3 1 5 0,6-2 13 16,2-2-13-16,1 2 6 0,1-11-24 0,0 20 13 15,0-20-28-15,6 13-13 0,-6-13 3 16,11 5-8-16,-11-5-3 0,14 0-7 16,-14 0-23-16,15-8-16 0,-6 1-27 0,-2-2-14 15,2 0-51-15,-1-2 1 0,1-2-37 16,-4 1-25-16,4-4-31 0,-1 2-18 0,-1 1-48 16,0-1-49-16,2-1-62 0,-1 0-5 0,2 0-38 15,0-2-192-15,1-1-61 0,1-1 58 16,-2 1 90-16,2 0 21 0</inkml:trace>
  <inkml:trace contextRef="#ctx0" brushRef="#br0" timeOffset="57473.41">31191 11648 1146 0,'5'-12'400'0,"-5"12"-52"0,0 0-23 0,4-10-69 16,-4 10-8-16,0 0-46 0,0 0-10 15,0 0-8-15,0 0-25 0,0 0-21 16,-28 20 1-16,16-9 32 0,1 3-4 0,0 3-34 16,2 4-11-16,-3 6 9 0,3 4-36 0,3 3-1 15,2 4-19-15,3 3-14 0,2 14-20 16,5 0-87-16,0-2-56 0,4-2-124 0,1-5-127 16,2-2-120-16,-1-13-244 0,-2-8 21 15,0-7 92-15,1-5 74 0,-2-3 33 0,1-4 49 16</inkml:trace>
  <inkml:trace contextRef="#ctx0" brushRef="#br0" timeOffset="57639.47">31310 12123 1287 0,'3'-8'435'0,"-3"8"-53"0,0 0-42 16,0 0-51-16,3-8-38 0,-3 8-23 0,0 0-21 16,0 0-28-16,0 0 3 0,-23 1-38 15,23-1-9-15,-24 6-35 0,10-5-26 0,-3 1-41 16,-1 2-15-16,-2-1-48 0,3 0-39 0,-4-1-54 15,1-1-82-15,1 1-100 0,0 0 37 16,2-2-418-16,3 1 28 0,2-2 59 0,0 0 87 16,12 1 33-16</inkml:trace>
  <inkml:trace contextRef="#ctx0" brushRef="#br0" timeOffset="58108.49">31766 11531 785 0,'0'0'218'0,"0"0"-8"0,0 0-16 0,0 0-17 16,0 0-16-16,-23 22 3 0,12-15-13 15,-2 2-2-15,-1 1-22 0,-1 0 12 0,3 1 7 16,-1-1 5-16,0 1 0 0,2-2 33 16,0 0-28-16,2 1 23 0,-1-2-7 0,5 0-3 15,-1 1-5-15,2 1-3 0,2 0 0 0,2-10-23 16,3 17 6-16,-3-17-27 0,10 17 24 15,-3-9-46-15,2 2 5 0,-2-3-8 16,4 1-3-16,2 2-25 0,0-3-18 0,0 1 13 16,-1 2-23-16,-1-1 18 0,0 1-31 15,-1 3 15-15,-2 0-35 0,-2 0-3 0,-1 0 0 16,-4 2-13-16,-2-3-10 0,-2 3 5 16,-5 0-43-16,0-3-31 0,-3 1-41 0,-3-2-90 15,0-2-107-15,-3-2-82 0,1 1-154 0,1-3-174 16,2-1 49-16,3-1 120 0,10-3 8 15,-13 1 56-15,13-1 44 0</inkml:trace>
  <inkml:trace contextRef="#ctx0" brushRef="#br0" timeOffset="58624.88">31845 11784 1021 0,'7'-2'312'0,"-7"2"-23"16,0 0-51-16,0 0-17 0,0 0-37 0,0 0-10 15,14 12-10-15,-14-12-11 0,0 0-9 0,0 17-11 16,0-17 36-16,0 12-29 0,0-12 37 16,4 10-34-16,-4-10 6 0,0 0-8 0,8 10 33 15,-8-10-57-15,11 4-6 0,-11-4 4 16,0 0-15-16,0 0-34 0,28-13 3 0,-20 4-18 16,-1 1-5-16,2-2-17 0,-2-1 4 0,1-2-2 15,-1 2 17-15,-1 3-4 0,1-2-16 16,-1 3-8-16,1-1-14 0,-3 1-6 15,-4 7 20-15,11-7 8 0,-11 7 0 0,0 0-17 16,21 11-11-16,-12-3 0 0,2 1 2 16,0 2 6-16,2-2 17 0,0 1-7 0,-3-1 34 15,1-2-12-15,-1-1-4 0,0-1-5 16,-10-5-3-16,17 7-18 0,-9-5-30 0,-8-2-34 16,0 0-38-16,19-2-41 0,-19 2-59 0,11-12-87 15,-7 5-62-15,-1-3-68 0,0 0 7 16,1-1 67-16,-1-1-193 0,1 0-106 0,-1 1 78 15,0-4 37-15,0 5 355 16,1 0 110-16,2 1-33 0,-1 0 79 0,4 2 44 16,-4 0 38-16,-5 7 75 0,15-6-3 0,-15 6 23 15,15-1 7-15,-15 1 6 0,16 3 5 16,-5 4 25-16,-1-1-20 0,-2 0 5 0,0 3-30 16,1 0-8-16,0 1-14 0,-1-1-1 15,1 0-21-15,-2 0 2 0,-2 0-25 0,3-2-16 16,-4 2-50-16,-4-9-114 0,10 12-142 0,-10-12-47 15,7 4-292-15,-7-4-53 0,0 0 38 16,0 0 172-16,15-18-52 0</inkml:trace>
  <inkml:trace contextRef="#ctx0" brushRef="#br0" timeOffset="58876.86">32495 11344 819 0,'0'0'343'0,"12"6"-34"0,-12-6-48 0,10 15-33 0,-4-5 10 15,-2 6-33-15,2 0-31 0,1 1-5 16,-2 6-28-16,1 2-18 0,3 4-23 0,-2 0 7 16,3 1 11-16,-2 2-36 0,2 0-11 15,1 1-14-15,-1-5 2 0,-1 2 15 16,0-2-102-16,-1-4-113 0,-4-3-49 0,5-2-188 15,-7-5-283-15,2-6 52 0,-4-8 94 0,9 6-4 16,-9-6 68-16</inkml:trace>
  <inkml:trace contextRef="#ctx0" brushRef="#br0" timeOffset="59042.51">32766 11597 1203 0,'0'0'378'0,"0"0"-50"15,0 0-23-15,0 0-29 0,0 0-23 0,0 0-50 16,-43 8-52-16,25-8-57 16,-1 0-81-16,-3 2-102 0,1-2-103 0,3 1-131 15,-2 0-358-15,-3 0 44 0,7 0 94 0,4 2 36 16</inkml:trace>
  <inkml:trace contextRef="#ctx0" brushRef="#br0" timeOffset="59276.16">32801 11543 985 0,'9'-4'274'0,"-9"4"-36"0,0 0-13 16,0 0-28-16,0 0-20 0,0 0 5 16,0 0-6-16,-32 19-7 0,23-10 0 0,2 0 21 15,0 6-27-15,-2-3 17 0,5 3-42 16,1 2 0-16,0 1-25 0,3 0-11 0,3 0-43 15,2 1-23-15,0 2-52 0,3-6-37 0,0-1-129 16,-3-5-97-16,1-1-451 0,-6-8 72 16,14 0 75-16,-14 0 66 0,14-14 43 0,-6 2 93 15</inkml:trace>
  <inkml:trace contextRef="#ctx0" brushRef="#br0" timeOffset="59558.43">32974 11455 977 0,'14'23'315'0,"-4"-3"-28"0,0-3-36 0,-3-3-8 16,-1-2-41-16,-2-3-7 0,0 0-34 0,0 0-25 15,-4-9-26-15,0 0 12 0,6 12-19 16,-6-12 9-16,0 0-22 0,0 0-16 0,0 0 3 16,0 0-13-16,0 0 31 0,16-26-26 15,-11 18 13-15,5 0 5 0,1 0 23 0,3 1-3 16,2 3-7-16,-1 2 5 0,1 2-13 0,2 4-2 15,0 3-24-15,3 3 11 16,-3 1-38-16,-1 4 17 0,-3 0-43 0,-4-1-31 16,-3 0-41-16,-1 0-66 0,-6-1-93 15,0-13-110-15,-12 25-25 0,-2-17-412 0,2-6 130 16,-3 0 26-16,-4-5 43 0,-5-4 85 0,-6-4 33 16</inkml:trace>
  <inkml:trace contextRef="#ctx0" brushRef="#br0" timeOffset="59713.98">32321 11433 1451 0,'0'0'409'0,"0"0"-30"0,0 0-23 0,0 0-59 16,0 0-13-16,0 0-82 0,28 3-66 16,-28-3-103-16,0 0-102 0,0 0-110 0,11-13-69 15,-11 13-72-15,5-9-384 0,-5 9 146 16,0 0-26-16,0 0 49 0</inkml:trace>
  <inkml:trace contextRef="#ctx0" brushRef="#br0" timeOffset="62538.56">25268 14304 386 0,'0'0'189'0,"5"-16"32"0,-2 8 9 16,-3 8-7-16,6-14-6 0,-4 7 6 15,-2 7 0-15,7-12 22 0,-7 12-7 0,7-13 11 16,-6 8-39-16,-1 5 10 0,8-11-8 16,-8 11 8-16,5-9-20 0,-5 9-16 0,4-8 21 15,-4 8-51-15,0 0-14 0,0 0 6 0,6-8-31 16,-6 8 29-16,0 0 2 0,0 0 20 16,0 0-35-16,6 26-1 0,-4-13 31 0,2 3-38 15,-4 5 5-15,4-1 5 0,-3 7-16 16,0-3-24-16,2 2 7 0,-5 2-31 15,4-1-41-15,0 3-56 0,-2 0-46 0,2-2-41 16,-2 1-121-16,-2-2-173 0,4-1-49 0,-6-2-441 16,2-5 54-16,2-5 103 0,4-4 84 15,-4-10 26-15,6 12 87 0,-6-12 38 0</inkml:trace>
  <inkml:trace contextRef="#ctx0" brushRef="#br0" timeOffset="62796.18">25537 14482 1295 0,'19'0'540'16,"-19"0"-39"-16,13 0-24 0,-13 0-58 15,0 0-42-15,0 0-42 0,17 1-56 0,-17-1 0 0,0 0-44 16,0 0 21-16,0 0-71 16,0 0-4-16,0 0-4 0,0 0-23 0,-30 14-37 15,16-13 9-15,1-1 7 0,-3 0-49 0,0 2 1 16,-4-1 10-16,0 1-31 0,-2 0 10 15,1 1-69-15,-2-1-2 0,-3 3-73 0,1-1-55 16,-3 0-41-16,0 1-75 0,-1-1-89 16,0 0-108-16,-1-1-186 0,2 2-206 0,2-1 55 15,0 0 83-15,4-1 147 0,1 0 15 0,2 2 13 16,4-2 108-16</inkml:trace>
  <inkml:trace contextRef="#ctx0" brushRef="#br0" timeOffset="63812.44">24753 16577 575 0,'0'0'287'0,"0"0"0"0,-3 7-24 0,3-7-19 16,0 0-4-16,0 0 11 0,0 0-31 0,-6 11 0 16,6-11 8-16,0 0 8 0,0 0-26 15,0 0 25-15,0 0-23 0,0 0 4 0,0 0 9 16,0 0 10-16,0 0 11 0,-3 9 5 0,3-9 33 15,0 0-33-15,0 0 2 0,0 0-25 16,0 0 8-16,0 0-19 0,22 5 29 0,-22-5-3 16,20 2-23-16,-7-1 16 0,6-1-34 15,0-1-28-15,5-1 46 0,6-1-64 0,7-5-12 16,2 2-144-16,18-5 0 0,2-3 0 16,1-1 0-16,3 0 0 0,-4-2 0 15,3 2 0-15,-5 0 0 0,1 0 0 0,-6 5 0 16,-9 0 0-16,-8 4 0 0,-4-1 0 15,-3 2 0-15,-1 2 0 0,-3 0 0 0,-4 1 0 16,-3-2 0-16,-3 2-70 0,0 1-257 0,-4 1-26 16,-10 0-26-16,0 0-115 0,16 0-110 15,-16 0 33-15,0 0-320 0,0 0 62 0,0 0 71 16,8-9 90-16,-8 9 71 0,9-7 52 16,-9 7 0-16,12-10 82 0</inkml:trace>
  <inkml:trace contextRef="#ctx0" brushRef="#br0" timeOffset="66848.08">24466 15305 406 0,'0'0'200'0,"0"0"-41"0,0 0-47 16,-5-8 11-16,5 8-28 0,0 0 41 15,0 0-6-15,-13-6 8 0,13 6 13 0,0 0 13 16,0 0 13-16,-20 8-8 0,20-8-8 0,-13 5 18 15,13-5-15-15,-13 5 0 0,5 1-23 16,8-6-3-16,-12 9-2 0,5-2-8 0,0-2-11 16,7-5 34-16,-7 9-38 0,7-9 43 15,-6 11-25-15,6-11 30 0,-5 7-13 0,5-7 1 16,0 0-13-16,0 0-3 0,0 0-5 16,9 18-29-16,-9-18-12 0,15 5 3 15,-3-3-13-15,1-1 2 0,-13-1-28 0,31 0 3 16,-14 2-3-16,-2-1 11 0,3-1-8 0,-3 3-8 15,2-1 15-15,-3 2-28 0,1 4 20 16,-2 1-19-16,0 2-8 0,0 3 12 0,-3 2-17 16,-3-2-7-16,-2 2 3 0,-1 1-34 15,0-1 13-15,-4-2 8 0,-2 4-41 0,-1-3-43 16,-1 0-42-16,-2 1-22 0,-4-3-55 0,0-1-65 16,-1-4-97-16,-3 0-74 0,4-4-8 15,-4-3-315-15,0-2 57 0,2-5 117 0,3 1 24 16,0-2 43-16,2-2 64 0</inkml:trace>
  <inkml:trace contextRef="#ctx0" brushRef="#br0" timeOffset="67118.26">24260 15354 1195 0,'0'0'509'0,"12"-9"-40"0,-12 9-34 0,10-6-51 16,-10 6-5-16,11-6-70 0,-11 6 4 0,14-8-34 15,-6 3-11-15,0 0-32 16,-8 5-3-16,15-10-16 0,-5 4-37 0,0 2 4 16,1-4-41-16,3 0 3 0,2 0-9 0,1-1 18 15,0-1-40-15,4 0-36 0,1 0-4 16,0-1-19-16,-1 2 0 0,1 1-7 0,-3-1-21 16,-1 1-30-16,1 2-57 0,-5-1-3 15,3 3-63-15,-6 0-77 0,0-2-116 0,-11 6-155 16,20-3-439-16,-10 1 60 0,-10 2 94 0,21-4 49 15,-11 2 105-15,1-1 49 0,-11 3 89 16,17-5 18-16</inkml:trace>
  <inkml:trace contextRef="#ctx0" brushRef="#br0" timeOffset="67900.3">24940 15209 509 0,'0'0'261'0,"0"0"-38"0,0 0 28 16,0 0-42-16,0 0 17 0,0 0-29 0,0 0 8 15,0 0-6-15,0 0 1 0,0 0 12 16,0 0 8-16,-3 10-28 0,3-10-10 0,0 0-5 16,3 19 15-16,-3-19-13 0,7 20 10 0,-5-5 6 15,0 0-29-15,3 1-15 0,-1 1 54 16,3 1-59-16,0 4-3 0,-1 0-7 0,1 0-23 15,1-1-8-15,-1 0 7 0,-1 0-7 16,3-2 23-16,-5-1-38 0,3-1-29 0,-2-3 36 16,1 0-25-16,-3 0-3 0,0-1-13 15,0-3-15-15,-1 0 3 0,-2-10-11 16,6 16 0-16,-3-7-4 0,-3-9 1 0,3 10 11 16,-3-10-15-16,2 10 5 0,-2-10-3 15,0 0 13-15,5 9-5 0,-5-9 40 0,0 0-7 16,0 0-12-16,6 8-3 0,-6-8 17 0,0 0-14 15,0 0-22-15,0 0 14 0,0 0 0 16,16-25-8-16,-13 16-6 0,1-1 11 0,2-4-20 16,0-1-8-16,2-6 5 0,-1 4-18 15,0-1 13-15,3-4-10 0,2 2 7 16,-3 0 11-16,9-3-21 0,-2 1 3 0,4 0-16 16,-4 2-43-16,6-2-1 0,-1 4-12 15,2-3-53-15,0 6 17 0,0-2-23 0,0 2 3 0,-4 3-42 16,0 0-4-16,-4 2-41 0,1 2-47 15,-3 2-99-15,-3-1-154 0,-1 2 13 16,-9 5-356-16,11-8 106 0,-4 3 50 0,-7 5 51 16,11-9 108-16,-5 4 6 0,-6 5 140 15</inkml:trace>
  <inkml:trace contextRef="#ctx0" brushRef="#br0" timeOffset="75223.75">27771 14183 778 0,'0'0'274'0,"-8"5"-54"0,8-5 2 0,-10 7-40 15,3-1-5-15,7-6-21 0,-14 11 8 0,9-5-18 16,-3-1 12-16,8-5-9 16,-11 13 4-16,6-8 3 0,5-5-2 0,-11 10 5 15,8-4-16-15,3-6-30 0,-8 11 20 0,8-11 5 16,-5 10 23-16,5-10-30 0,-4 11 12 16,4-11-15-16,3 14-15 0,-3-14-16 0,6 16 8 15,0-7-3-15,-1 0 1 0,6 0-32 16,-4 0 4-16,6 1-9 0,1 0-17 0,-1 1 12 15,2-2 1-15,1 3-1 0,1 0-7 0,-6-2-3 16,2 4-15-16,-1-1-10 0,-2-1 20 16,-3 2 2-16,0-1-25 0,-2 2 13 0,-1 2-21 15,-4-3 14-15,-4 3-6 0,1-1-11 0,-4 0 6 16,0-1-56-16,-5 3-11 16,-3-3-43-16,-1-1-56 0,-5-1-67 0,0-5-115 15,-3-1-72-15,1-6-323 0,1-2-61 16,2-3 106-16,0-4 60 0,3-2 95 0,2-3 11 15,1-1 84-15</inkml:trace>
  <inkml:trace contextRef="#ctx0" brushRef="#br0" timeOffset="75425.28">27593 14341 1625 0,'13'-1'512'0,"-13"1"-59"0,21-4 0 0,-10 2-97 16,2 0-31-16,-13 2-38 0,21-4-14 15,-10 2-50-15,0-1-23 0,1 0-57 0,1 1-30 16,-3 0-26-16,2-2-95 0,1 3-30 16,2-2-70-16,0 0-38 0,-1 2-117 0,4-1-106 15,2 3-23-15,-2-1-396 0,2 2 140 16,0 0 14-16,0-1 91 0,-1 2 23 16,1-1 52-16</inkml:trace>
  <inkml:trace contextRef="#ctx0" brushRef="#br0" timeOffset="75793.33">28249 14400 683 0,'0'0'212'0,"16"-2"-22"0,-16 2-14 0,0 0-22 16,0 0-21-16,0 0-7 0,0 0-6 15,0 0-20-15,0 0 5 0,0 0 12 0,-46 15 11 16,35-9-12-16,-3 4 24 0,1 1 22 0,-2 4-24 15,2 1 8-15,0 2-34 0,2 2-2 16,-1 2-12-16,5 2-9 0,1-3-15 0,2 3 3 16,2-3-10-16,4-1-1 0,1 1 39 15,0-2-15-15,1-3 15 0,3-3-23 16,2-2 2-16,-3-3-15 0,4-4-15 0,-10-4-5 16,21 3-8-16,-21-3-8 0,25-11 3 15,-13 2-11-15,-1-1 29 0,0-1-31 0,0-7 3 16,-2 3 10-16,-2-4 7 0,-3-1-22 15,1 1-21-15,-2 1-18 0,-3-2-23 0,0 4-21 16,-1-1-22-16,-1 3-44 0,-3 3-36 0,2-2-51 16,-3 6-95-16,2 0 3 0,-2 0-18 15,6 7-363-15,-12-6 60 0,12 6 70 0,-9-3 82 16,9 3 16-16</inkml:trace>
  <inkml:trace contextRef="#ctx0" brushRef="#br0" timeOffset="76194.31">28588 14345 683 0,'0'0'197'16,"10"-5"-31"-16,-10 5-20 0,0 0-5 0,0 0-13 15,0 0-2-15,0 0-9 0,0 0-27 16,-32 0 15-16,32 0 2 0,-29 8 1 0,11-1 43 15,-3 4-13-15,5 2 31 0,-2 2 13 0,1 3-3 16,2-1-10-16,3 7-3 16,0-3-43-16,5 0 0 0,3 2-8 0,0-3 0 15,4 0 11-15,4-3-24 0,0 1 26 16,1-2-43-16,6-4 2 0,-1 1-11 0,1-4 17 16,3-1-17-16,2-5-17 0,-2 0-2 0,2-5 4 15,2 1-10-15,-3-8-28 0,4 2 26 16,-1-3-6-16,-1-4-20 0,0-2-2 0,-4 1-1 15,4-2-9-15,-7-2-1 16,0 0 3-16,-4-1-8 0,-3 2-18 0,0 1-8 16,-4 2-9-16,-1 0-50 0,-3 1-30 0,-1 3-48 0,-2-2-47 15,2 6-66-15,-3-1-103 0,0 4-5 16,-1 1-220-16,10 3-56 0,-18-2 107 0,18 2 36 16,0 0 21-16,-15 5 78 15</inkml:trace>
  <inkml:trace contextRef="#ctx0" brushRef="#br0" timeOffset="76809.11">28929 14754 450 0,'0'0'205'16,"0"0"7"-16,0 0-20 0,0 0-15 15,0 0-8-15,12-11 43 0,-12 11-48 0,0 0 5 16,-2-14-15-16,2 14 12 0,0-13 8 16,0 13-33-16,-2-11-11 0,2 11-2 0,-2-14-18 15,2 14 0-15,0-14-33 0,0 14 15 0,0-15-17 16,0 15-1-16,3-15 0 0,-3 15 11 15,3-15-11-15,-1 7 5 0,-2 8 6 16,5-15-21-16,-1 6-6 0,1 0 6 0,1 1-2 16,2-2-19-16,-1 2 6 15,0-4 10-15,2 1 2 0,0 0-22 0,1-2 2 0,0 2-8 16,3-1-7-16,-2 0 2 0,6 0-8 16,-3-1 21-16,5 1-23 0,-2 0 20 0,2 3-30 15,-2 2 8-15,-1-3-1 0,1 3 0 16,-6 4 8-16,1 2-18 0,-12 1-5 0,18 4 5 15,-18-4 24-15,10 17-9 0,-7-6 1 0,-3 3-24 16,-3 1 0-16,0 1 6 0,-1 0-6 16,-1 1 44-16,0 0-30 0,-2 2-11 0,3-3-8 15,-1 1 39-15,1 2-26 0,0-2 43 16,2-1-19-16,1 0 9 0,-1-1 26 16,4-1-10-16,-1 0 5 0,4-3-8 0,-3 1 8 15,6-2-18-15,0-1 20 0,0-1-7 16,2-2-31-16,4-1 46 0,1 1-51 0,-1-3-5 15,1-1-6-15,1 0 6 0,-1-1-26 0,4-1 29 16,-1 0-42-16,1 0 6 0,-2-1-42 16,-1 1-43-16,0 0-23 0,0 0-15 0,0-2-54 15,-3 1-49-15,-13 1-122 0,24-1 4 16,-14-1-386-16,-10 2 49 0,21-5 94 0,-12 2 54 16,2 0 16-16,0-2 89 0</inkml:trace>
  <inkml:trace contextRef="#ctx0" brushRef="#br0" timeOffset="77693.67">32378 14168 890 0,'0'0'387'0,"0"0"-8"15,0 0-31-15,0 0-18 0,0 0-38 0,0 0 2 16,0 0-23-16,0 0-12 0,6 30-3 15,-10-12-41-15,3 0-38 0,-2 5 27 0,-1 2-22 16,-1 1-21-16,1 2-17 0,0 4-9 16,0-2-27-16,-3 3-19 0,4-1-7 15,0-6-30-15,-1 6-40 0,2-2-76 0,0-2-69 16,-1-3-138-16,0 2-167 0,1-8-422 0,4-6 87 16,1 0 74-16,4-5 47 0,0-2 83 15,-7-6 65-15</inkml:trace>
  <inkml:trace contextRef="#ctx0" brushRef="#br0" timeOffset="77893.45">32678 14442 893 0,'0'0'297'0,"0"0"-3"16,0 0-10-16,0 0 3 0,-28-5-34 0,14 7-4 16,-4-2-45-16,-5 2-9 0,0-1-31 15,-4 0-3-15,-2 2-15 0,-1 1-13 0,-1 1-18 16,1-1-2-16,-4 2-1 15,0 3-19-15,2 0-14 0,-3 1-69 0,2 1-58 16,2 0-91-16,0 2-135 0,2 3-48 0,1-3-415 16,6 0 122-16,6-1 11 0,5-1 131 15,4 0 20-15</inkml:trace>
  <inkml:trace contextRef="#ctx0" brushRef="#br0" timeOffset="78761.15">31539 16717 1095 0,'-7'-5'381'0,"7"5"-25"15,0 0 13-15,0 0-26 0,0 0-5 0,0 0-3 16,0 0-15-16,0 0 5 0,0 0 41 0,0 0 3 16,0 0-85-16,0 0 8 0,0 0-6 15,0 0-25-15,0 0-20 0,0 0 23 0,0 0-19 16,34-4-55-16,-20 3-3 0,5-1 23 15,2-1-21-15,2 0-25 0,5 1-16 0,3-2-7 16,8 1-5-16,1-1-67 0,2 0 41 0,16-1-33 16,2 0 23-16,-10 1-100 0,10-1 0 15,-2 0 0-15,-9 2 0 0,-5 0 0 16,-3 2 0-16,-3-2 0 0,-5 1 0 16,-3 2 0-16,-2-3 0 0,-6 3 0 0,-3 0-128 15,-2 0-29-15,-6 2-78 0,-11-2-52 0,18 3-25 16,-18-3-98-16,0 0-209 0,0 0-85 15,0 0-200-15,0 0 101 0,0 0 53 0,6-7 59 16,-6 7 51-16,9-11 43 0,-5 3 103 0,1 1 49 16</inkml:trace>
  <inkml:trace contextRef="#ctx0" brushRef="#br0" timeOffset="79796.15">32062 15190 496 0,'0'0'179'15,"-1"-14"-10"-15,1 14-15 0,0-14-6 0,0 14 26 16,-2-13-20-16,2 13 10 0,0-13-31 0,0 13 18 16,-1-10 8-16,1 10 15 0,0 0-13 15,0-12 33-15,0 12 1 0,0 0 7 0,0 0-30 16,0 0-1-16,0 0-25 0,0 0 13 16,0 0-3-16,-2 37-8 0,4-20-4 0,-1 3 12 15,2 5-10-15,0 3 7 0,1 6-22 0,1 0-1 16,6 13-14-16,-3-7 1 0,-2-5-1 15,4-3 14-15,-3 1-5 0,1-3-22 0,0-1 20 16,0-6-44-16,-3-1 5 0,1-6-7 16,-1-1 3-16,0-1 30 0,0-3 0 0,-2-3-13 15,-3-8-7-15,12 9-3 0,-12-9-44 0,0 0 57 16,22-9-46-16,-13 1-16 16,2-2 1-16,5-4-9 0,-3-3 11 0,6-5-2 15,-1-2-21-15,7-7-3 0,-4 4 23 16,4-7-35-16,-5 8 48 0,-1 1-36 0,-1 5-7 15,-5 0-10-15,1 4 17 0,0 0-25 0,-1 0-57 16,-2 5-12-16,-1-1-26 0,-3 4-62 16,1 0-71-16,-2 0-66 0,0 1-152 15,-6 7-86-15,8-8-336 0,-8 8 66 0,7-6 139 16,-7 6 10-16,0 0 84 0,17-2 45 0,-17 2 68 16</inkml:trace>
  <inkml:trace contextRef="#ctx0" brushRef="#br0" timeOffset="80413.86">32495 15758 570 0,'0'0'233'0,"0"0"41"16,0 0-13-16,0 0 8 0,0 0-10 0,0 0 37 15,0 0-45-15,0 0-18 0,0 0-13 0,0 0-15 16,0 0-8-16,0 0-12 0,3 17 1 16,-3-17-22-16,-5 12-10 0,5-12-3 0,-5 18-21 15,0-7 19-15,1 3-26 0,-1-1 10 16,-1 0-31-16,0 3 34 0,2-6-47 16,-2 4 11-16,-2-4-18 0,4 2 13 0,-1-2-26 15,1 0-13-15,-2-1 26 0,4 0-15 16,2-9-34-16,-8 14 11 0,4-8 2 0,4-6 36 15,-5 10 15-15,5-10 8 0,-5 10 0 16,5-10 15-16,-4 8 36 0,4-8 5 0,0 0-7 16,0 0 5-16,0 0-34 0,0 0-28 0,10 13 6 15,-10-13-29-15,14 3 33 0,-14-3-27 16,17 0 7-16,-17 0-23 0,24 0-18 0,-11 2 3 16,4-2 7-16,0 0-2 0,0 0-31 15,4-2-18-15,3 2 5 0,-3 0-20 16,3 2-29-16,2-2-50 0,-2 0-37 0,-3 0-4 15,0 1-49-15,-3 0-6 0,-3-1-60 16,0 0-88-16,-15 0-123 0,19 3-102 0,-19-3-10 16,14 2-297-16,-14-2 128 0,0 0 10 15,15 0 84-15,-15 0 42 0,19-2 53 0,-9-1 113 16</inkml:trace>
  <inkml:trace contextRef="#ctx0" brushRef="#br0" timeOffset="89941.39">22786 17877 1077 0,'0'0'305'0,"0"0"17"0,0 0-25 16,-9-4-2-16,9 4-16 0,0 0 15 0,0 0-30 15,0 0-11-15,0 0-18 0,0 0-22 0,0 0-3 16,0 0-11-16,0 0-14 0,0 0-9 15,9-19-37-15,-9 19-9 0,0 0-2 0,6-11-20 16,-6 11 2-16,0 0-26 0,7-10-2 16,-7 10-13-16,0 0 5 0,3-10-28 0,-3 10 3 15,0 0 2-15,0 0 8 0,2-8 17 16,-2 8 25-16,0 0-14 0,0 0 15 16,0 0-33-16,0 0 3 0,0 0 0 0,0 0 4 15,6 31 14-15,-5-18-21 0,1 5 41 0,1 2-20 16,-2 6-13-16,0 2 5 0,4 0-8 15,-2 4 5-15,1 0-2 0,0-1 10 0,1-4-3 16,1-1 19-16,-2-2-14 0,1-2 6 0,-1-3 5 16,0-3-10-16,2-1-29 0,-2-1 16 15,0-4 7-15,1 1-22 0,-1-3 7 0,2-2-31 16,-6-6-22-16,18 7-16 0,-18-7 0 16,27-8 0-16,-9-1 0 0,8-6 0 15,0-3 0-15,11-10 0 0,0-1 0 0,-1-1 0 16,1-1 0-16,-1 1 0 0,-2 2 0 15,-8 4 0-15,-4 4 0 0,-1 3-54 0,-4 2-161 16,-1 1-16-16,-1 0-43 0,-2 2-43 0,-2 2-62 16,-1 2-122-16,-2 0-127 0,1 2-265 15,-2 0 48-15,-7 6 62 0,14-4 95 0,-14 4 25 16,14-2 107-16,-14 2 34 0,0 0 102 0</inkml:trace>
  <inkml:trace contextRef="#ctx0" brushRef="#br0" timeOffset="90424.32">23361 18221 1085 0,'0'0'312'0,"7"20"-2"0,-7-20-44 0,-12 19 21 15,2-8-34-15,-2 4 1 0,0-3-11 16,-1 5 0-16,0-2 3 0,-2 0-16 0,2 0 3 15,0-1-18-15,2-1 18 0,1-2-3 0,0-1-20 16,3 1 20-16,1-4-12 0,-1 0 23 16,2 1 17-16,5-8-22 0,-7 10 12 15,7-10-20-15,-2 9-31 0,2-9-21 0,0 0-12 16,0 0-15-16,23 10-42 0,-13-9 14 0,4 1-9 16,0-1-15-16,4 1 26 0,1-1-56 15,0 2 5-15,0-2-16 0,2 0 3 16,2 0-26-16,-2 1-10 0,2 0-41 0,-1 1-20 15,1-2-62-15,-3 0-46 0,1-1-49 0,0 0-58 16,-4 0-52-16,1-1-76 0,-3 0-105 16,1-1-103-16,-1 0-317 0,1-2 18 0,4-1 94 15,-3 1 111-15,1 1 58 0,4-6 44 16,2 3 77-16,0-3 20 0</inkml:trace>
  <inkml:trace contextRef="#ctx0" brushRef="#br0" timeOffset="90758.19">24065 18048 1758 0,'0'0'571'0,"0"0"-39"16,0 0-56-16,31-5-61 0,-31 5-11 0,23-2-27 15,-9 1-34-15,0-2-72 0,7-1 29 16,-2 1-57-16,6-1-3 0,2 0-32 16,1-1 2-16,0 1-57 0,2-1-30 0,0 1 2 15,1-1-76-15,0 2-44 0,0-1-56 16,-1 2-31-16,-2 0-54 0,-5 0-79 0,1 1-128 15,-5 2-179-15,-3-1-379 0,0 2 51 0,-2 2 113 16,0 0 84-16,-4-1 31 0,-2 4 103 16,-1 0 2-16,-7-7 69 0</inkml:trace>
  <inkml:trace contextRef="#ctx0" brushRef="#br0" timeOffset="91008.09">24256 18151 1666 0,'0'0'545'16,"-7"9"-7"-16,7-9-52 0,0 0-7 16,0 0-49-16,0 0-41 0,0 0-46 0,17 19-26 15,-10-16-7-15,-7-3-62 0,21 4-5 16,-7-3-40-16,2 0-12 0,-2 1-57 0,4-2-55 16,0 1-20-16,2-2-34 0,2 2-27 0,2-1-65 15,-3 0-50-15,3 0-47 0,-2 0-74 16,0 1-85-16,-1-1-130 0,0 1-471 15,3-1 79-15,-4 2 67 0,3-1 161 0,1-1-10 16,-1 0 108-16,5-3 25 0,-3 2 89 16</inkml:trace>
  <inkml:trace contextRef="#ctx0" brushRef="#br0" timeOffset="91891.94">25442 18011 1011 0,'-9'5'360'0,"2"-1"-32"0,-7 2-36 16,3 1 5-16,-3-2-31 16,1 3-28-16,-1 0-5 0,3-4 31 0,2 1-1 15,-1-1-19-15,10-4 29 0,-13 7 45 0,13-7 25 16,-10 7-39-16,10-7-27 0,0 0-29 15,0 0-5-15,0 0-23 0,18 15 6 0,-5-12-42 16,0 1 11-16,4-1-52 0,4 1-13 16,2 2-30-16,2-2 26 0,0 3-29 15,-4-1 21-15,0-1-39 0,-4 2 31 0,-1 1-31 16,-1 0-12-16,-6 1-13 0,-1 3-3 0,-6-1-13 16,-1 1 21-16,-1-12-28 0,-3 25-23 15,-5-12 7-15,-1 2-30 0,-3-1-19 16,-3 1-30-16,0-3-48 0,-1 2-60 0,2-5-40 15,-2-1-77-15,-2-3-106 0,5-2-142 0,-3-4-487 16,3-3 85-16,4-2 145 0,3-2 24 16,2-1 73-16,0-5 68 0,4-1 122 0,0-4 28 15</inkml:trace>
  <inkml:trace contextRef="#ctx0" brushRef="#br0" timeOffset="92158.04">25276 17961 1610 0,'0'0'550'0,"0"0"-5"16,0 0-61-16,49 1-29 0,-35-2-12 15,-2-2-46-15,4 0-46 0,2 1-52 0,0-4-2 16,3 2-31-16,-2-1-48 0,8-1-3 16,0-2-36-16,5 1 8 0,1-2-28 0,4 0-39 15,1 2-20-15,1 0-26 0,0-1-18 0,-3 1-25 16,-2 2-31-16,-3-1-46 0,-4 3 8 15,-6 1-95-15,-1-1-75 0,0 1-53 0,-2 0-136 16,-3 1-176-16,4 0-402 0,-6-1 122 16,3 0 78-16,2-1 63 0,4 2 67 15,-1-3 92-15,-2 1 28 0</inkml:trace>
  <inkml:trace contextRef="#ctx0" brushRef="#br0" timeOffset="93473.09">25937 18211 1535 0,'0'0'492'0,"0"0"-37"0,0 0-27 0,0 0 20 16,-12 2-18-16,12-2 5 0,0 0 21 0,0 0-37 15,0 0 11-15,0 0-12 0,0 0 1 16,0 0-19-16,0 0-44 0,0 0 12 0,0 0-33 16,46-8-50-16,-30 7-203 0,0-2-82 15,4 0 0-15,1 2 0 0,2-1 0 16,5 0 0-16,3 0 0 0,0-1 0 0,11 1 0 15,-2-2 0-15,0-1 0 0,3 2 0 16,-3 1 0-16,0 0 0 0,-8 1 0 0,-1-1 0 16,1 2 0-16,-3 0 0 0,-4 0 0 0,2 2 0 15,-6-2 0-15,0 1 0 16,-2 2 0-16,1-2 0 0,-2 4-287 0,-4-3-230 16,3 5-123-16,-3-5-463 0,-1-1 94 0,3 0 139 15,2 0 56-15,-2-1 92 0,-1 0 59 0,3-1 79 16,-2-1 60-16</inkml:trace>
  <inkml:trace contextRef="#ctx0" brushRef="#br0" timeOffset="95029.73">27258 18032 972 0,'0'0'364'0,"0"0"-55"0,0 0-35 15,0 0-15-15,0 0-21 0,-23 19-5 16,15-12-28-16,1 1 10 0,-5 0-8 15,2 4 0-15,-1 0-2 0,1 1-8 0,-1-1 16 16,2 2-27-16,1 2 12 0,-2-2 1 16,3 1-17-16,3 0 10 0,-2-1-3 0,6 1-17 15,0-3-1-15,0 1-7 0,2-1 9 0,5-1-34 16,-1 1-18-16,6-3 12 16,1-1-23-16,0-3-10 0,3-1 5 0,1-1-16 0,0-2-25 15,-1-1-20-15,4-1-65 0,-2-2-4 16,-1-3-70-16,4 3-43 0,-3-4-116 0,2-3-109 15,-4 3-200-15,2-5-354 0,-2-1 37 0,1-1 89 16,3-2 107-16,-3 2 57 16,0-6 92-16,4-1-5 0</inkml:trace>
  <inkml:trace contextRef="#ctx0" brushRef="#br0" timeOffset="95228.64">27279 17776 1863 0,'0'0'578'0,"0"0"-37"16,0 0-42-16,38-9-77 0,-29 7-43 0,-9 2-72 15,22-7-41-15,-13 3-56 0,5-1-49 0,-5 1-45 16,2 0-60-16,0-1-56 16,-2 0-56-16,2-2-72 0,-3 3-52 0,-8 4-257 15,13-8-216-15,-13 8-194 0,14-3 143 0,-14 3 25 16,13 0 83-16,-13 0 125 0,18 4-31 15</inkml:trace>
  <inkml:trace contextRef="#ctx0" brushRef="#br0" timeOffset="95521.66">27703 17986 1730 0,'3'13'670'16,"-3"-13"-32"-16,0 0-60 0,0 0-81 15,7 13-36-15,-7-13-44 0,0 0-87 0,0 0-87 16,8 8-71-16,-8-8-62 0,0 0-54 15,0 0-89-15,0 0-45 0,0 0-85 16,0 0-205-16,0 0-60 0,0 0-463 0,21-14 116 16,-21 14 33-16,13-7 58 0,-2 3 67 15,1 1 59-15,1 1 49 0</inkml:trace>
  <inkml:trace contextRef="#ctx0" brushRef="#br0" timeOffset="95903.95">28205 17776 1594 0,'0'0'458'0,"0"0"-10"0,14 19-28 16,-14-19-59-16,-6 25 15 0,2-9-38 0,-3 6-10 16,-1 3-21-16,-2 5-13 0,-1 0-27 15,1 1-6-15,0 3-34 0,-1-2-19 16,0 0-9-16,3-1-12 0,-1-2-18 0,-1-1-41 15,2-5-46-15,4-1-54 0,-1-5-99 16,1 1-70-16,1-4-87 0,0-2-125 0,1-1-192 16,-2-3-385-16,4-8 75 0,0 0 62 15,0 0 104-15,0 0 75 0,0 0 84 0,0 0 34 16</inkml:trace>
  <inkml:trace contextRef="#ctx0" brushRef="#br0" timeOffset="96377.91">28037 17874 1290 0,'6'-13'537'0,"-6"13"-35"0,9-7-24 0,-9 7-71 16,13-8-7-16,-2 2-44 0,-2 1-26 15,2 0-26-15,5-2-25 0,1 1-35 16,-1 0-12-16,2-1-14 0,1 0-5 0,4 1-24 16,1 0-10-16,0 0-30 0,3-1-19 15,0 2-4-15,-1 1-19 0,-2 2 1 0,-2 2 2 16,0 0-28-16,-3 1-11 0,-6 0-7 0,1 3-25 15,-3 2 2-15,-5 1-13 0,-2 3-13 16,-4-10 6-16,-4 18-9 0,-2-6-7 0,-7 0-5 16,-1 2 34-16,-5-2-47 15,-5 4 28-15,-1-2-15 0,-2 3 5 0,2-2-12 0,0-2 32 16,2 1-17-16,0 0-5 0,2-3 4 16,2 2-2-16,1-3 21 0,4-1 15 15,1-1 5-15,0 0 49 0,3 1 20 0,1-1 38 16,5-2-17-16,1 4-13 0,3-10-15 0,1 17-108 15,-1-17 0-15,13 21 0 0,-2-9 0 16,2-3 0-16,4 3 0 0,3 2 0 0,2-3 0 16,3 5 0-16,4-4 0 0,-2 2 0 15,-2-4 0-15,-3 0 0 0,3 0 0 0,-4 0 0 16,-2-1 0-16,0-2 0 0,-1 0 0 0,-3 0 0 16,-2-1 0-16,1-1-244 15,-4 0-47-15,-1 0-55 0,-1-1-51 0,-8-4-99 16,11 6-78-16,-11-6 42 0,0 0-415 0,16 1 74 15,-16-1 97-15,0 0 70 0,19-5 84 16,-19 5 48-16,17-5 47 0</inkml:trace>
  <inkml:trace contextRef="#ctx0" brushRef="#br0" timeOffset="98214.36">28841 17987 1174 0,'0'0'466'0,"0"0"-8"15,0 0-45-15,0 0 29 0,0 0-70 16,0 0-17-16,0 0-30 0,0 0-43 0,0 0 0 15,45-7-26-15,-32 4-24 0,1-1-37 0,0 1 0 16,7 2-16-16,0-3-28 0,1 1-16 16,4 0-32-16,4 2-27 0,1-1-37 0,-1 1-16 15,0 1-51-15,-3 0-57 16,-2 0-73-16,-1 0-70 0,-4 0-133 0,0 3-82 16,-2-3-394-16,-3 0 21 0,0 3 122 0,-3-1 69 15,0 1 29-15,-12-3 84 0,19 7 23 16</inkml:trace>
  <inkml:trace contextRef="#ctx0" brushRef="#br0" timeOffset="98497.8">28882 18163 1533 0,'0'0'530'15,"0"0"-70"-15,0 0-9 0,0 0-16 0,0 0-31 16,0 0-32-16,0 0-60 0,0 0 8 16,0 0-36-16,27 7 18 0,-27-7-67 0,24-5 21 15,-10 1-28-15,5 1-2 0,2 1-32 0,1 0-35 16,2 1-16-16,4-3-5 0,-3 3-12 16,0 1-42-16,0 0-38 0,1 0-38 0,-2 0-90 15,-3 0-33-15,2 1-87 0,-5-1-59 16,-2 0-223-16,-1 0-271 0,-1 0-200 15,2 0 80-15,-2 0 104 0,3 0 65 0,-3 0 91 0,3 2 42 16,0-2 61-16</inkml:trace>
  <inkml:trace contextRef="#ctx0" brushRef="#br0" timeOffset="99033.77">30280 17843 967 0,'7'-7'348'0,"-7"7"-23"0,0 0-25 15,0 0-34-15,-9-16 5 0,9 16-38 0,-22-3 15 16,5 2-17-16,-6 2 25 0,-5 2-31 16,-2 3 13-16,-4 3-23 0,-10 7 5 0,1 5 6 15,3 3-19-15,0 6 13 0,6 2 39 0,3 5-50 16,6 0-27-16,4 5 27 0,7 1-4 16,3-7-43-16,6-6-1 0,7-2 16 0,2-3-23 15,6 2 14-15,4-2 9 0,6-2-26 16,1-4-15-16,9-6-8 0,8-2-13 15,1-7-5-15,7-4-43 0,16-5 15 0,1-6-36 16,-2-4 15-16,-3-4-51 0,-3-1 57 16,-4-2-39-16,-6-3 10 0,-1-1-4 0,-6-2-1 15,-4-1-31-15,-10 3-25 0,-5 2 57 16,-5 2-50-16,-6 1 16 0,-3 1-30 16,-7 2-29-16,-4-1 25 0,-4 1-32 0,-6 1 7 15,-8 2-7-15,-6 2-14 0,-3 1 1 0,-1 5-6 16,2 4-12-16,-3 3 13 0,1 1-29 0,-5 5-12 15,0-1-47-15,1 5-12 0,1 0-141 16,-1-2-110-16,14 2-154 0,-9 0-348 16,9 0 95-16,6 0 59 0,1-2 112 0,8-2 46 15,4-1 106-15,5-5-32 0,0 0 86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3:07:11.5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1313 4040 1008 0,'0'0'374'0,"11"3"-39"0,-11-3 0 0,11 3-15 16,-11-3-7-16,14 7-1 0,-14-7-25 15,15 8-3-15,-4-5-31 0,-11-3-23 16,14 7-2-16,-8-3-10 0,-6-4-21 0,17 6-2 15,-11-2-32-15,-6-4-30 0,11 5 13 0,-11-5-36 16,12 3 6-16,-12-3-32 0,0 0-12 16,10 3-3-16,-10-3-5 0,0 0 25 0,0 0-30 15,0 0-20-15,0 0-6 0,2-17-5 16,-2 17 18-16,-12-17-15 0,2 10-23 0,-1-2 12 16,-2 0-2-16,-4 3-21 0,0 0-12 15,-3 3 25-15,-3 3-35 0,3 3 32 16,-9 2-12-16,0 5 0 0,-1 5-3 0,2-1 6 15,-6 12-11-15,7-4-26 0,7-3 39 0,2 2-10 16,1 1 10-16,7-5 8 0,0 4 10 16,3-3 5-16,3-1 16 0,2 0 12 0,2-1-26 15,3-5 6-15,1 2-8 0,5-4-8 16,5-1 1-16,2-3 7 0,5-5 5 0,2-1-20 16,8-5 12-16,3-4-7 0,11-9-3 0,-2-2-15 15,2-4 20-15,-3-7 6 0,-5 0 12 16,-4-1-33-16,0-5 13 0,-3 1-3 15,-3-2-15-15,-2 3 23 0,-8 5-10 16,-3 2 10-16,-5 4-18 0,1 1 0 0,-2 5 10 16,-5 2-3-16,-1 1-35 0,-2 5 26 0,-2 0-3 15,2 11-16-15,-14-8 19 0,14 8 9 16,-23 5-4-16,9 4-1 0,-6 4 14 0,0 9-29 16,-9 9-2-16,3 4 22 0,4 3 4 15,0 1-22-15,8-6 27 0,2-5-27 0,6-1 14 16,2-1 17-16,7-1-43 0,-1-3 21 0,7 1-24 15,5-3-25-15,6 2 0 0,4-6-31 16,4-1-43-16,3-7-55 0,-1-2-96 16,-2-4-88-16,3-2-165 0,-2-2-273 0,2-3-9 15,4 0 120-15,-1-2 59 0,2 2 92 16,-3-5-1-16,-1 3 68 0</inkml:trace>
  <inkml:trace contextRef="#ctx0" brushRef="#br0" timeOffset="451.01">2028 3703 1215 0,'12'-2'407'0,"4"0"-20"16,0 2-21-16,-1-3-51 0,-1 3 20 16,3 0-48-16,-1 0-44 0,1 3 0 0,0-3-20 15,3 2-26-15,-4-1-13 0,0-1 26 16,-2 1-31-16,-1 1-30 0,-13-2-26 0,20 2-31 16,-20-2-5-16,8 5-3 0,-8-5-27 0,0 0 1 15,0 0 4-15,-22 22-19 0,7-14 26 16,-1 2-35-16,-2 1 2 0,-2 1 10 15,3-2-5-15,-1 1-4 0,-1 0 15 0,3 0 35 16,2 1-64-16,3-2 57 0,-2 1-6 16,4-1-15-16,1 0 20 0,3-1-28 0,1 1 31 15,4-10-13-15,2 17 6 0,-2-17-27 16,11 15-22-16,1-7-29 0,2-2 19 0,0 0-78 16,2-2-15-16,2 2-30 0,1-2-65 0,0-1-27 15,-1-1-129-15,2 0-186 0,-1 1-34 16,-4-2-310-16,-1 0 52 0,6 3 99 0,-5-2 45 15,2 0 73-15,2 2 90 0,-6-2 10 16</inkml:trace>
  <inkml:trace contextRef="#ctx0" brushRef="#br0" timeOffset="735.5">2635 3930 1169 0,'0'0'423'0,"0"0"-24"16,0 0-28-16,0 0 5 0,0 0-38 0,0 0-38 16,-29 22 15-16,12-11-16 0,-7 7 3 15,3 0-10-15,-3 0-23 0,-7 11-31 0,5-7-8 16,5 0 23-16,3 0-30 0,1 2 13 0,2 0-37 16,4-4 21-16,4 0-15 15,3-3-26-15,4 1 21 0,3-3-62 0,3-1 18 16,6-2-63-16,5-1-9 0,4-3-58 0,6-3-78 15,0-3-52-15,5-8-76 0,7-2-88 16,8-6-106-16,-8 3-189 0,5-12-433 0,-1 0 131 16,-3 2 84-16,-5-4 44 0,-5 4 94 15,-6 0 57-15,-4-2 77 0,0-2 17 0</inkml:trace>
  <inkml:trace contextRef="#ctx0" brushRef="#br0" timeOffset="883.48">2750 3676 1351 0,'0'0'484'0,"0"0"-70"0,0 0-17 0,0 0-49 16,0 0-48-16,0 0-95 0,34 11-67 15,-21-9-123-15,1-2-186 0,7 2-160 0,-1 0-349 16,1 1 58-16,5 1 56 0,2 3 126 16,-3 2 25-16,2 0 13 0</inkml:trace>
  <inkml:trace contextRef="#ctx0" brushRef="#br0" timeOffset="1186.9">2891 4610 1717 0,'0'0'471'16,"-19"8"-23"-16,-1-4-51 0,-10-1-16 15,-16-1-25-15,-22-3-82 0,-10 0-18 0,-18-5-18 16,-3 3 31-16,-1-3-80 0,0 1-43 0,0 0 20 16,4 1-33-16,0 1-2 0,13 1-29 15,5 1-12-15,-4 1-8 0,1 0 0 0,4 1-46 16,3-1-47-16,1 1-18 0,8 0-6 16,0-2-131-16,11 0-195 0,9 1-141 15,12 2 31-15,-11 1-350 0,9 0 60 0,8 0 96 16,3 0 69-16,3 1 78 0,12 1 63 15,0 0-21-15</inkml:trace>
  <inkml:trace contextRef="#ctx0" brushRef="#br0" timeOffset="1719.46">1398 5068 985 0,'0'0'363'16,"0"0"-14"-16,0 0-45 0,0 0 47 16,0 0-59-16,0 0-29 0,-30-16 4 0,14 13-17 15,-6-1-4-15,-5 1-13 0,-3 2 5 16,1 1-25-16,-4 4-16 0,-3 3-8 0,0 0-51 15,-14 9 6-15,4-1 27 0,10-1-25 0,7 3-36 16,-12 4-31-16,14-1 6 0,3-3-8 16,8 0 7-16,3-2 11 0,1-2-3 15,9-3-5-15,3-2-26 0,0-8 24 0,13 15-29 0,-1-10 34 16,7-2-44-16,6-1 5 16,6-2 16-16,7-5-14 0,5 0-37 0,15-11 4 15,0 1 14-15,-1-2-4 0,-1-5 14 16,-7-2-21-16,-2-1-18 0,-5-2 15 0,-5-2-20 15,-4 1 41-15,-1 1-41 0,-8 3 46 0,-5 5-53 16,-6 1 4-16,-1 5-22 0,-1 1 43 16,-5 3 12-16,0 2-17 0,-6 7 5 0,0 0-10 15,0 0 10-15,0 0-3 0,0 0-5 0,-44 25 31 16,26-11-31-16,-1 8 29 0,-2-2-3 16,7 0 12-16,-6 3 1 0,7-6-31 15,2 2 7-15,2-5 1 0,2 0-16 16,3-1 0-16,1-2-17 0,7 1-21 0,-4-12-85 15,19 14-74-15,-5-10-89 0,3-4-177 0,8-1-210 16,6-3-336-16,7 2 157 0,5-4 36 16,16-1 74-16,-2 0 92 0,3-1 59 0,-13 3 66 15</inkml:trace>
  <inkml:trace contextRef="#ctx0" brushRef="#br0" timeOffset="1970.31">2281 4977 982 0,'0'0'451'0,"-13"-15"-24"0,13 15 16 0,-20-2-3 16,6 3-76-16,-6 2 25 0,-4 4-25 16,-1 1-16-16,-3 5-10 0,0 4-34 0,-9 6 11 15,3 1-41-15,6-1 0 0,6 0-6 16,4 0-22-16,3 1 13 0,2 1-44 16,5-3-16-16,3 2 9 0,2-4-47 0,6 1-13 15,2 0-20-15,4-1-20 0,5-1-80 16,0-3-48-16,6-3-65 0,3-6-71 0,3-2-51 15,0-6-154-15,2-1-220 0,3-7-402 0,2-1 74 16,1-2 98-16,0 2 104 0,1 2 26 16,-1-3 75-16,-3 2 17 0,-5 1 87 0</inkml:trace>
  <inkml:trace contextRef="#ctx0" brushRef="#br0" timeOffset="2103.48">2379 5104 998 0,'-21'-4'468'0,"-1"0"-10"16,2-1-81-16,-4 1-14 0,1-2-35 15,-3 1-42-15,-4-1-24 0,0-1-50 0,-4 1-53 16,-3-2-134-16,0-1-176 0,1 0-266 16,4 0-269-16,2 0-10 0,16 3 74 0,3 1 84 15,4 0 31-15</inkml:trace>
  <inkml:trace contextRef="#ctx0" brushRef="#br0" timeOffset="5689.49">4199 4261 501 0,'0'0'241'0,"0"0"-31"0,0 0 12 0,0 0-14 0,0 0 25 16,0 0 0-16,7-6-39 0,-7 6-4 16,0 0-24-16,0 0-25 0,0 0-11 15,0 0-12-15,0 0 0 0,0 0-26 0,0 0 5 16,0 0-12-16,0 0-19 0,0 0-27 15,0 0 25-15,0 0-21 0,0 0 1 0,0 0-16 16,0 0 8-16,0 0-1 0,0 0-4 16,0 0 13-16,0 0-14 0,0 0-22 0,0 0 7 15,0 0-15-15,0 0 41 0,0 0-18 0,0 0-15 16,0 0 2-16,0 0-10 0,0 0 11 16,0 0-4-16,0 0 9 0,0 0 7 0,0 0-26 15,0 0 1-15,0 0 9 0,0 0-2 16,0 0 21-16,0 0-3 0,0 0-20 0,0 0 25 15,0 0-36-15,0 0 16 0,0 0-19 0,0 0 24 16,0 0 3-16,0 0 14 16,0 0-25-16,0 0 3 0,0 0-3 0,0 0 16 15,0 0-32-15,0 0 32 0,0 0-1 0,0 0 1 16,0 0-24-16,0 0 3 0,0 0 8 16,0 0 20-16,0 0-28 0,0 0 31 0,0 0-29 15,0 0 1-15,0 0 5 0,0 0-1 16,0 0 1-16,0 0 2 0,0 0 16 0,0 0 10 15,0 0-16-15,0 0 29 0,0 0-21 0,0 0 10 16,0 0-9-16,0 0 27 0,0 0 23 16,0 0 1-16,0 0-24 0,0 0 13 0,0 0-26 15,0 0 16-15,0 0-18 0,0 0 26 16,0 0-29-16,0 0 72 0,0 0-43 16,0 0-16-16,-11 33 23 0,11-33-7 0,-3 15 2 15,0-6 18-15,0 3 28 0,2-1-38 16,-2 0-8-16,-1 3 46 0,1 1-43 15,-3 1-16-15,2-1 16 0,0 1 0 0,1-1-14 0,0 3 22 16,0-4-37-16,-1 3 6 0,3-1 18 16,-5 0-39-16,2 2 13 0,2-2-8 0,-2 1 0 15,1 0 6-15,0-1-47 0,-1 1 39 16,1 1-42-16,-1-3-27 0,-1 0-54 0,2 2-41 16,-1-6-99-16,1 0-133 0,-2 0-185 15,1-2-290-15,4-9 80 0,0 14 31 16,0-14 73-16,12 12 52 0,-1-7 46 0,0-2 113 15,5-3-21-15</inkml:trace>
  <inkml:trace contextRef="#ctx0" brushRef="#br0" timeOffset="5908.43">4473 4517 1635 0,'0'0'479'0,"0"0"-24"16,0 0-9-16,0 0-67 0,-25-1-36 15,11 1-41-15,-3 0-36 0,-6 1-23 0,-1-2-28 16,-6 1-15-16,-1 0-19 0,-3 0-50 0,-1 0 0 16,-7 0-50-16,1-2-19 15,4 2-60-15,-4-1-25 0,6 1-35 0,2-2-88 16,1 1-95-16,0-2-56 0,9 3-215 16,1-2-294-16,4-1 74 0,6 1 92 0,4-2 43 15,8 4 45-15,0 0 70 0,0 0 29 0</inkml:trace>
  <inkml:trace contextRef="#ctx0" brushRef="#br0" timeOffset="6623.16">5101 4005 1169 0,'0'0'461'0,"0"0"-39"0,0 0-22 15,0 0-45-15,0 0-32 0,0 0-13 0,0 0-26 16,4 37-26-16,-7-22 19 0,-4 3-24 16,2 3 6-16,-3 1-34 0,0 6 36 15,1 2-46-15,-2 1-20 0,-1 0-14 0,3 2-14 16,-2-2-32-16,2-1-9 0,1 0-8 0,0-4-42 15,0-1-42-15,1-1-11 0,1-1-98 16,-1-4-45-16,4-3-103 0,-2-4-173 0,2-2-132 16,1-10-332-16,-2 10 34 0,2-10 70 0,0 0 109 15,0 0 27-15,21-1 75 0,-21 1 59 16</inkml:trace>
  <inkml:trace contextRef="#ctx0" brushRef="#br0" timeOffset="7042.18">5053 4109 1597 0,'0'0'504'0,"18"-6"-77"0,-8 3-22 0,1-2-57 15,3-2-8-15,2 0-32 0,2 0-29 16,3-3-26-16,-1 1-38 0,3-1-23 0,-1 1-26 16,0 2-2-16,0-1-18 0,2 0-38 15,-4 4 25-15,-1 0 8 0,-4 1-8 0,-1 3-21 16,0 1 26-16,-14-1-43 0,19 7-23 0,-13 0-16 15,-4 2 16-15,-2-9 38 16,-5 20-61-16,-2-4 15 0,-6-1-24 0,-6 1-11 16,-4 2 19-16,-3-2-22 0,0 0-1 0,1-2 29 15,-2 0-15-15,5-4-47 0,-2 0 13 16,5-1-10-16,2-2 41 0,2-1-23 0,1-1 20 16,2 1 51-16,4-3 39 0,-2 4 10 15,10-7-2-15,-9 7 20 0,9-7-49 0,0 0 19 16,0 0-47-16,20 21 20 0,-8-16-14 0,4 0 7 15,3 2-38-15,5 0-49 0,1-1 0 16,3 2 0-16,-1-2 0 0,-1 1 0 0,1 1 0 16,-2 1 0-16,-1-2 0 0,0 1 0 15,-7-1 0-15,1-2 0 0,-3 0 0 0,-3 1-154 16,-2 1-125-16,-3-2-69 0,-7-5-110 16,5 12-200-16,-5-12-353 0,0 14 87 0,0-14 135 15,-2 18 60-15,2-18 71 0,0 19 46 16,2-7 49-16,-2 0 100 0,4 0 15 0</inkml:trace>
  <inkml:trace contextRef="#ctx0" brushRef="#br0" timeOffset="7294.07">5709 4702 1226 0,'0'0'458'0,"0"0"-33"0,0 0-59 0,0 0-18 15,0 0-5-15,0 0-39 0,0 0-12 16,-46 7-26-16,21-7-25 0,-5-3-28 0,-8 0 7 16,-6 2-62-16,-15-4 24 0,-2 3-36 0,9-1-41 15,4 2-18-15,-14-2-77 0,10 2-23 16,5 1-84-16,1 0-74 0,-16 3-144 0,13 0-105 16,6 3-384-16,5-2 57 0,6 4 63 15,9 1 75-15,3 2 46 0,6-1 61 0,6 1 60 16</inkml:trace>
  <inkml:trace contextRef="#ctx0" brushRef="#br0" timeOffset="7640.29">4930 4930 1297 0,'0'10'569'0,"-3"2"-45"15,-1 3-53-15,-2 2-38 0,-5 2-62 16,-6 5-10-16,0-1-36 0,-3-1-18 0,-8 9-53 15,2-6-1-15,1-3-15 0,2-2-18 16,-2 1-15-16,2-1-32 0,-1-2-16 16,3 0-6-16,4-4-5 0,2-1 26 0,2-3-4 15,0-1-24-15,2 0 40 0,2-2 13 16,2 0-30-16,3-1 14 0,4-6-60 0,1 14 37 16,-1-14-22-16,23 14-28 0,1-3-108 0,1-2 0 15,11-1 0-15,11 6 0 0,-4-4 0 16,-5-1 0-16,-1 0 0 0,1-2 0 0,3 1 0 15,-5-1 0-15,0 1 0 0,-6-5 0 0,-2 3 0 16,1-3 0-16,-7 1-223 0,0-2-38 16,-3 0-108-16,-1-2-92 0,-2 0-171 15,2-4-307-15,0 0 61 0,0-1 41 0,-1 1 130 16,4 1 11-16,3-5 79 0,3 2 67 0,0-1 89 16,1 2 44-16</inkml:trace>
  <inkml:trace contextRef="#ctx0" brushRef="#br0" timeOffset="8443.15">6672 4340 813 0,'13'-5'367'0,"-13"5"-50"0,9-5-12 15,-9 5-60-15,0 0-9 0,8-12-34 16,-8 12-5-16,0 0-15 0,-20-18 12 0,8 11-35 16,-7 0-11-16,-6 1-25 15,-3 1 28-15,-2 1-25 0,-1 2 7 0,0 2-5 16,0 3 23-16,-3 4-31 0,1 1 65 0,2 4-68 15,3 1 14-15,3 5-39 0,2-2 21 16,3 5-3-16,7-2 7 0,1-2-37 0,7-1 27 16,4-3-43-16,4-2 5 0,3-2-10 0,3-2 8 15,4-5-13-15,-13-2-8 0,34-8 2 16,-10-2-2-16,4-4-28 0,13-12-13 0,-4-1 36 16,4-4-23-16,-4-2-2 0,-3-2 27 15,0-2-38-15,-3-1-18 0,-3-1-5 0,-3 1 21 16,-1-1-26-16,-8 8 20 0,-3 2-9 0,-1 2-19 15,-4 7 3-15,-3 0 7 16,-2 4-15-16,-3 7 24 0,0 9-4 0,-6-10 39 16,6 10-41-16,0 0 13 0,-28 17 8 0,12-1 17 15,0 6 1-15,0 4 45 0,-7 12-66 16,5 3 23-16,5-9-39 0,5-2-1 0,-2 0-31 16,7-4-4-16,2-2-17 0,1-4-95 15,4-2-76-15,4-1-88 0,-1-6-92 0,5-1 26 16,5-3-26-16,-3-5-291 0,4-3 22 15,6-3 93-15,2-2 20 0,-1-3 38 0,4-5 85 16</inkml:trace>
  <inkml:trace contextRef="#ctx0" brushRef="#br0" timeOffset="8627.45">7023 4145 660 0,'0'0'264'0,"0"0"27"0,0 0-7 16,0 0 26-16,0 0 13 0,0 0 17 15,-38 11 24-15,28-1-57 0,2 1 5 0,1 2 5 16,1 3-43-16,3 2 3 0,0 1-29 0,2 1-35 15,3 4-27-15,1 0-24 0,2-5-29 16,2 1-31-16,1-6-40 0,3-1-83 0,1-4-89 16,-2-7-120-16,-10-2-213 0,25-6-399 15,-8-2 81-15,3-5 75 0,4-3 39 0,0-4 84 16,10-9 30-16,-6-1 88 0</inkml:trace>
  <inkml:trace contextRef="#ctx0" brushRef="#br0" timeOffset="8756.17">7128 3886 1402 0,'0'0'405'16,"0"15"-42"-16,0-15-61 0,0 0-56 15,0 0-85-15,7 15-99 0,-7-15-155 0,0 0-178 16,0 0-374-16,11 6 46 0,-11-6 105 0,17 8 13 16</inkml:trace>
  <inkml:trace contextRef="#ctx0" brushRef="#br0" timeOffset="9009.79">7494 4431 1441 0,'0'14'422'0,"0"-14"-38"0,-12 11-39 15,1-5-22-15,-7-2 2 0,-5-1-61 0,-5 2-16 16,-3-2-28-16,-6 0-10 0,-4-1-10 0,-4 2-36 15,-2-3-34-15,-18 3 11 0,1 1 2 16,-3-1-23-16,2-1-38 0,1 3-64 0,-2-1-13 16,2 0-46-16,0 5-35 0,1-1-40 0,1 0-155 15,7 5-159-15,0 0-340 16,3 2 12-16,13-2 95 0,9-1 69 0,1 5 72 16,6-1 31-16</inkml:trace>
  <inkml:trace contextRef="#ctx0" brushRef="#br0" timeOffset="9528.28">6860 5043 1459 0,'16'7'419'0,"-3"-4"-30"16,-3 1-51-16,-10-4-43 0,11 5-24 0,-11-5-5 15,0 0-64-15,0 0-12 16,0 0-11-16,-41 8-25 0,17-7-14 0,-8-1 4 15,-10 3-14-15,-15 1-33 0,-3 3 29 16,-1 1-39-16,4 3 20 0,0 5-40 0,2 0 10 16,2 4 2-16,4 0-15 0,2 1-13 15,5 0 8-15,8-3-28 0,9-2 18 0,2-1-16 16,6-1 31-16,7-3-16 0,6-1-27 0,4-2 2 16,0-8-10-16,18 12 20 0,2-9-38 0,3-3 33 15,8-4-7-15,7-1-21 0,16-5 5 16,-2-4-5-16,0-1 7 0,-1-5-7 0,-4 1-10 15,-4-1 5-15,-9 4 31 0,-5-1-14 16,-1-1-24-16,-5 0-1 0,-2-3 5 16,-1 0 16-16,-5-1-6 0,-1 3-12 0,-4 0 25 15,-1 1-35-15,-5 2 15 0,-2 5-3 16,-4 0 21-16,2 11-10 0,-10-12 20 0,10 12-13 16,-21 0 15-16,21 0 9 0,-31 16 31 15,12-1 10-15,0 2-18 0,-2 6 22 0,5 1-7 16,-1 2-36-16,3 0 15 0,0 0 8 0,2 3-3 15,7-6-18-15,-1 1 24 0,3-3-11 16,3-2-25-16,0-1-8 0,4-2-44 0,2-1-33 16,4-4-43-16,4-2-21 0,3-3-54 15,1-2-71-15,5-4-92 0,-4 3-170 16,9-8-301-16,-1-3-8 0,5-2 151 0,-1 0 5 16,2 0 76-16,-2-4 35 0,1 2 73 15</inkml:trace>
  <inkml:trace contextRef="#ctx0" brushRef="#br0" timeOffset="9800.59">7300 4977 1139 0,'-17'-13'384'0,"17"13"5"0,-15 4-16 0,15-4 6 0,-24 11-41 15,11-3 2-15,0 4-12 0,-2 1 0 16,-1 4-31-16,-1 4-8 0,5-3-36 0,0 4-25 15,1-1-5-15,1 2-11 0,3-1-25 16,1 1-8-16,2 0 8 0,2-4-43 0,2 1 7 16,2 0-47-16,1-2 9 0,4 2-41 0,0-2-26 15,3-4-38-15,0 0-85 0,1-5-46 16,3-1-87-16,-1-4-55 0,2-4-105 0,1-3-126 16,4 0-252-16,-3-3-20 0,1 1 21 15,6-3 58-15,-1 1 65 0,-1-1 68 0,0 0 60 16,-4 0 50-16</inkml:trace>
  <inkml:trace contextRef="#ctx0" brushRef="#br0" timeOffset="9911.62">7463 5234 857 0,'-23'-2'312'0,"8"2"-17"0,-6-1-21 16,-2-2-42-16,-4 0-22 0,-1-4-33 0,-1 2-21 16,-5-4-74-16,2 1-74 0,-1-4-170 15,4-1-86-15,-2 2-366 0,5 0 61 0,4 2 64 16,6 0 54-16</inkml:trace>
  <inkml:trace contextRef="#ctx0" brushRef="#br0" timeOffset="12212.22">8372 4196 788 0,'0'0'307'15,"0"0"-10"-15,0 0-51 0,0 0 2 16,0 0-15-16,0 0 15 0,0 0-53 0,0 0 12 15,0 0 11-15,0 0-3 0,0 0 7 0,0 0-17 16,0 0 5-16,0 0-13 0,0 0-23 16,0 0-5-16,0 0-8 0,0 0 19 0,-5 35-19 15,1-20 23-15,0 1 0 0,1 2 3 16,-1 1 10-16,0 3-7 0,1 3-12 0,-2 0-31 16,1 0-40-16,1 3 24 0,-2 0-34 0,-1 4-35 15,3-5-19-15,-1 4-25 0,3-4-105 16,-2-1-23-16,0-3-120 0,1-5-124 15,1 2-193-15,2-9-372 0,2-2 125 0,-3-9 29 16,13 9 76-16,-2-8 90 0,-11-1 72 16,31-7 84-16,-15-3-5 0</inkml:trace>
  <inkml:trace contextRef="#ctx0" brushRef="#br0" timeOffset="12378.77">8496 4481 1018 0,'3'-13'561'0,"-3"13"-31"0,0 0 5 15,3-7-49-15,-3 7-43 0,0 0-44 16,0 0-53-16,0 0-47 0,0 0-35 0,0 0-34 15,0 0-46-15,-43 11-50 0,26-8-35 16,2-3-47-16,-7-1-42 0,1-2-74 16,0 0-49-16,-4-2-138 0,1-1-133 0,1-1-20 15,3-2-413-15,5 0 44 0,6-2 121 0,3 2 43 16,6-1 117-16,3-2 1 0,7-2 66 16</inkml:trace>
  <inkml:trace contextRef="#ctx0" brushRef="#br0" timeOffset="12647.22">9309 3725 1492 0,'0'0'519'0,"14"7"-37"16,-9-2-24-16,-5-5-51 0,6 14-39 15,-6-4-2-15,0 4-46 0,-1 2-28 0,-5 5 26 16,-1 4-34-16,-1 7 0 0,-4 13-8 0,-1 3-43 15,1 1 18-15,2 0-28 0,-1 2-29 16,1 0-27-16,3-2-24 0,-1-8-46 0,6-5-84 16,-2 0-87-16,4-7-67 0,2-1-94 15,1-4-257-15,3-3-427 0,4-1-56 0,7-5 151 16,3-1 99-16,4-4 68 0,4-4 29 0,4-2 24 16,2-6 95-16</inkml:trace>
  <inkml:trace contextRef="#ctx0" brushRef="#br0" timeOffset="12831.53">9755 4372 1156 0,'0'0'523'16,"0"0"-29"-16,0 0-26 0,0 0-28 0,-21 27-22 15,7-20-14-15,-3-3-41 0,-7 2-40 16,-3-1-11-16,-2-1-33 0,-10-2-41 0,-3 0-28 16,-5-4-20-16,1 2-42 0,-19 0-33 0,-1 0-66 15,11 0-64-15,-8 0-34 0,11 0-60 16,4 0-89-16,2 0-120 0,-14 5-178 0,9-2-392 15,14-2 71-15,4 0 77 0,8 3 106 16,5 1 35-16,5 1 107 0,5-1 21 16</inkml:trace>
  <inkml:trace contextRef="#ctx0" brushRef="#br0" timeOffset="13179.49">8861 4841 1441 0,'7'19'522'16,"-3"0"-69"-16,-3-1-36 0,-2 1-38 0,-2 1-8 0,-4 1-59 15,-4 6 8-15,1 1-7 0,-4 1-42 16,-3 0-23-16,1-2 3 0,-6 8 5 16,2-7-61-16,6-3 4 0,-5-3-20 0,8-4-5 15,-3-1-17-15,3 0-4 0,2-5-25 0,-1 1-15 16,3-5 12-16,3 2 1 0,-3-2-29 15,7-8 23-15,-6 11-23 0,6-11 19 0,0 0-32 16,0 0-10-16,14 11-28 0,-14-11 29 16,27 2-57-16,-13-1 23 0,7-1-3 0,3-1 8 15,0-1-8-15,-1-1-22 0,6 2-65 16,-6 0-23-16,6-1-71 0,-1-1-62 16,0 1-43-16,0-2-90 0,-2 1-115 0,0-1-59 0,0-2-481 15,1 2 95-15,1-3 84 0,1 2 102 0,6-3 72 16,-1 3 97-16,0-6 24 15,-1 1 40-15</inkml:trace>
  <inkml:trace contextRef="#ctx0" brushRef="#br0" timeOffset="13431.59">9533 5053 860 0,'0'0'381'0,"-11"-15"23"16,3 12-25-16,8 3 56 0,-23-4-58 0,9 4-1 15,-3 1-18-15,0 3 16 0,-3 1-23 0,-4 3-1 16,0 2-12-16,1 5-43 15,-1-1-11-15,3 0-37 0,0 2-31 0,4 1-19 16,2 0 3-16,2-1-52 0,6-2-2 0,1 1-31 16,3-2-10-16,3-1-31 0,0-12-45 15,10 21-17-15,2-12-14 0,2-1-57 0,1-3-41 16,6-3-38-16,2-2-44 0,5-1-61 16,1-4-138-16,-4 5-195 0,11-11-374 0,13-2 116 15,-9 1 84-15,10-2 79 0,-7 5 57 16,8-3 38-16,-1-1 151 0,0-3-23 0</inkml:trace>
  <inkml:trace contextRef="#ctx0" brushRef="#br0" timeOffset="13948.23">10609 4227 1284 0,'-1'15'479'15,"1"-15"-41"-15,-7 15-31 0,1-6-18 0,-1 4 10 0,-4 0-56 16,1 5-41-16,-2 1 21 16,0-2-6-16,0 5-20 0,-1 5 5 0,4-5-20 15,2 2 27-15,2 1-35 0,3 0 16 0,2 0-73 16,0 1 26-16,4-2-46 0,2-2-5 16,2-1-59-16,2-4-33 0,3-2-64 0,2-4-90 15,-1-4-86-15,3-6-121 0,0-4-170 16,9-2-198-16,-5-6-385 0,6-4 152 0,-2-1 65 15,1-2 55-15,1-2 84 0,-5 0 105 0,-2-2 6 16,-2-1 12-16</inkml:trace>
  <inkml:trace contextRef="#ctx0" brushRef="#br0" timeOffset="14114.44">10653 4134 1702 0,'0'0'542'0,"0"0"-55"0,0 0-37 16,0 0-35-16,0 0-70 0,0 0-32 15,0 0-98-15,0 0-95 0,17-13-84 0,-17 13-159 16,17-5-207-16,-4 3-492 0,2 2 113 16,2 2 64-16,6 0 54 0,4 2 74 0,2 0 35 15,8 1 81-15</inkml:trace>
  <inkml:trace contextRef="#ctx0" brushRef="#br0" timeOffset="14399.66">11364 4143 1098 0,'0'0'471'16,"0"0"-64"-16,0 0 5 0,-21 32-69 15,8-22-11-15,-5 1-30 0,2 0-5 0,-2 3 36 16,-2 5-59-16,-1 0-49 0,1 1 6 16,1 0-9-16,1-1 9 0,0 4-29 0,4-1-13 15,-2 2-35-15,8-1 10 0,-1 1 5 0,3-2-13 16,2 2-15-16,2-4-11 15,2-1-12-15,1 0-21 0,2-1-2 0,1 0-29 16,3-4-14-16,2 0-19 0,3-2-41 0,0 0-17 16,-2-2-29-16,3-3-48 0,0 0-24 15,3-2-71-15,-2-1-97 0,-2-4-165 0,-12 0-180 16,25-2-257-16,-10-2 64 0,1 1 136 16,1-1 27-16,0-2 86 0,-2 0 68 0,3-1 21 15</inkml:trace>
  <inkml:trace contextRef="#ctx0" brushRef="#br0" timeOffset="14759.74">11585 4357 1371 0,'0'0'431'15,"0"0"-37"-15,0 0-41 0,0 0-36 16,0 0-20-16,0 0-33 0,0 0-11 0,0 0-27 16,-24 20 19-16,17-11-14 0,-2 1 20 15,0-1-52-15,0-1-4 0,0 3-3 0,3-1 7 16,-1 1 4-16,0-1-24 0,2 2-3 16,-1-2 9-16,3 1-1 0,-1 1 8 15,2 0-33-15,2 0-29 0,-4 0 8 0,4 1-30 16,0-13-24-16,4 22-32 0,-1-11 14 0,1 0-63 15,2 1-44-15,3-1-10 0,3-1-26 16,-2-1-8-16,4-1-125 0,-1-1-110 0,-3-4-273 16,4 1 17-16,-1-2-366 0,2-2 110 0,0 0 89 15,6-3 70-15,-4 0 62 0,3-1 76 16,-2-4 30-16,1 1 103 0</inkml:trace>
  <inkml:trace contextRef="#ctx0" brushRef="#br0" timeOffset="14863.28">11782 4497 1049 0,'-14'0'343'0,"0"-2"-56"0,-4-1-21 0,-2 2-23 0,2 0-51 16,-4-1-77-16,1 0-122 0,1 0-180 15,1-1-115-15,0 1-264 0,3 0 41 16,5 0 21-16</inkml:trace>
  <inkml:trace contextRef="#ctx0" brushRef="#br0" timeOffset="15159.6">11799 4261 1494 0,'23'5'535'0,"-6"3"-18"0,1-2-43 0,-1 2-62 16,-3 0 5-16,7 6-53 0,-3 1-31 0,6 6-47 15,-3 1-14-15,6 12-14 0,-7-5-43 16,1 9-1-16,-3 2-16 0,-5-6 2 0,-5-1-36 15,-1 1-8-15,-2 1-38 0,-4-6-16 0,-1-1-2 16,-3 1-13-16,-2-4-3 0,-1 0-61 16,1-4-36-16,-6-2 24 0,-1-2-75 0,0-3-51 15,-1-4-62-15,-2-2-46 0,-1-4-140 16,1-3-188-16,2-2-383 0,-1-3 64 16,5-2 138-16,1 1 46 0,4-4 94 0,4-3 22 15,0 12 32-15,5-26 83 0</inkml:trace>
  <inkml:trace contextRef="#ctx0" brushRef="#br0" timeOffset="15632.43">13057 4438 1110 0,'0'0'425'0,"0"0"3"0,-13-2 2 16,13 2 23-16,0 0 0 0,0 0 20 0,0 0-7 15,0 0-33-15,0 0-24 0,0 0-45 16,0 0-21-16,0 0-44 0,0 0-9 0,0 0-39 15,44 1-3-15,-31-1-84 0,4 3-21 0,3-2-76 16,0 1-44-16,2 1-77 0,-1 1-102 16,6-1-87-16,-5 0-95 0,0 0-105 0,8 2-174 15,-10-1-302-15,-2 0 61 0,-4 1 132 16,-1-1 22-16,-2 1 107 0,-4 1 34 16,-7-6 69-16,7 11 69 0</inkml:trace>
  <inkml:trace contextRef="#ctx0" brushRef="#br0" timeOffset="15813.67">13122 4588 1236 0,'0'0'571'16,"-4"9"5"-16,4-9-18 0,0 0-57 0,0 0-4 15,10 19-72-15,-2-13-28 0,-8-6-29 0,17 9-58 16,-8-4-59-16,3 0-29 0,-1-1-89 16,5-2-84-16,-3 3-83 0,7-4-65 0,-2 1-129 15,5-5-204-15,4 1-114 16,2-2-296-16,4 1 56 0,-1 2 80 0,8-3 97 15,6 0 69-15,8-4 12 0,-10 0 96 0</inkml:trace>
  <inkml:trace contextRef="#ctx0" brushRef="#br0" timeOffset="16135.27">14275 4352 1105 0,'0'0'430'0,"0"0"11"0,-21-11-47 16,7 10-3-16,-3 1-19 0,-6 2-19 0,-4 2 5 15,-5 6 16-15,-1 2-52 0,-7 11 6 0,2 2-8 16,3 2-23-16,4 6-5 16,7 1-31-16,-1 2-3 0,9-5-27 0,7-3-11 15,3-4-21-15,3-1 1 0,6-4 10 0,1-2-38 16,7-3-34-16,3-3 10 0,3-3-20 16,4-4 3-16,4-3-29 0,2-6-86 0,8-3-16 15,-3-3 0-15,1-3 0 0,7-5 0 16,-10 2 0-16,-3 1 0 0,-7 2 0 0,-2-2 0 15,-2 1 0-15,-7-1 0 0,-1-3-80 16,-2 0-12-16,-6 1-85 0,-2 1 11 0,-3 0-18 16,-2 0-16-16,-4 4-23 0,-3-1-51 0,-1 2-28 15,-2 1-120-15,-2 10-105 0,-2-4-441 0,1 0 70 16,2 3 89-16,-4 0 97 0,5 2 75 16,0 2 69-16,1-2 56 0</inkml:trace>
  <inkml:trace contextRef="#ctx0" brushRef="#br0" timeOffset="17083.18">16667 4171 1090 0,'0'0'463'0,"0"0"-48"0,0 0-8 15,-16 5-21-15,9 1 11 0,0 0-41 0,-3 5-3 16,0-1-35-16,-2 5-19 0,-3 1 1 0,0 3-6 16,-1 4-23-16,0-2-15 15,3 0 5-15,-3 1-28 0,3-1-8 0,1 4-15 16,2-5-2-16,1 2-19 0,4-4-20 0,-2-4-61 16,3 1 22-16,2-4-63 0,2-1-52 15,0-10-79-15,13 9-61 0,-13-9-80 0,25-2-125 16,-6-7-223-16,6-4-484 0,15-10 105 15,-3-1 67-15,2-3 95 0,-1 2 107 0,-3 0 38 16,-9 4 72-16,-4 3 36 0</inkml:trace>
  <inkml:trace contextRef="#ctx0" brushRef="#br0" timeOffset="17267.75">16801 4135 988 0,'0'0'360'0,"-11"-9"-9"0,5 4-3 15,6 5-5-15,-10-8-13 0,10 8-10 16,-9-7 11-16,9 7-29 0,-8-6 18 15,8 6-41-15,-5-5-21 0,5 5-15 0,0 0-30 16,-5-13-16-16,5 13-3 0,0-11-43 0,0 11-56 16,5-12-5-16,-1 3-101 0,-4 9-63 15,7-16-82-15,-3 7-141 0,2 2-153 0,-6 7-339 16,10-12 11-16,-4 8 64 0,-6 4 84 16,15-9 49-16,-7 8 85 0,-8 1 25 0</inkml:trace>
  <inkml:trace contextRef="#ctx0" brushRef="#br0" timeOffset="17683.87">17288 4011 1123 0,'9'-2'356'0,"-9"2"-46"0,13-7-21 0,-13 7-36 0,7-6-22 16,-7 6 4-16,0 0-22 0,0 0 7 15,0 0-28-15,0 0-13 0,0 0-10 0,0 0-13 16,-54 14 10-16,32-3-4 0,-9 5 25 16,-13 7-42-16,3 2-19 0,-2 1 15 0,3 1-13 15,-1 4 15-15,4 2-7 0,1 1-31 16,4-2 41-16,3 3-21 0,4 0 0 16,4 2-9-16,7-3-9 0,4-3 0 0,2 3-7 15,2-1-7-15,1 2-1 0,4-1-21 0,0-5-7 16,2 0 8-16,2-4-31 0,1-2 33 15,2-3 23-15,0-4-38 0,5-3-23 0,2-3 5 16,3-4-8-16,2-4 8 0,0-2 11 16,0-3-11-16,3-1-1 0,1-1-47 0,-5 0 38 15,1 0-14-15,-2 0-14 0,1 0 5 16,-6 0-29-16,1 3-10 0,-2-2 19 16,-10 4-78-16,17-4-69 0,-17 4-40 0,10-6-55 15,-10 6-137-15,5-6-178 0,-5 6-370 0,0 0 146 16,2-11 22-16,-2 11 113 0,0 0 59 15,6-13 13-15,-6 13 79 0,7-9 11 0</inkml:trace>
  <inkml:trace contextRef="#ctx0" brushRef="#br0" timeOffset="18086.09">17420 4306 957 0,'0'0'345'0,"0"0"-30"16,0 0-38-16,-21-6 4 0,21 6-25 0,-24 3 5 16,8 3-35-16,1-1-1 0,-2 2-8 15,-3 4-2-15,1 2 6 0,0-1 17 0,2 3-44 16,0-1 3-16,3 2-25 0,4-1 56 0,1 0-42 15,3 0 35-15,3 0-22 0,3-3-25 16,1 0 21-16,4-2-16 0,1-1-2 0,3-2-49 16,2-2-6-16,2-3-27 0,0 0 0 0,2-2-13 15,2-4 10-15,0-1-26 16,0-1 14-16,0-1-24 0,-4-2-7 0,2 0-19 16,-2-3-27-16,-2 0-44 0,-4 0-10 0,-2-1-26 15,-2-1-41-15,-2 1-28 0,-4 0-56 16,0-2-38-16,-3-1-132 0,2 0-168 0,-4 2-294 15,1-1-59-15,1 4 107 0,3 1 113 16,3 1 43-16,0 9 28 0,-1-12 83 0</inkml:trace>
  <inkml:trace contextRef="#ctx0" brushRef="#br0" timeOffset="18468.25">17498 4136 1290 0,'0'0'501'0,"13"-5"-30"0,-13 5-10 16,0 0-3-16,0 0-53 0,11-1-11 0,-11 1-13 15,0 0-33-15,0 0-20 0,14 7-11 16,-14-7-30-16,13 15-39 0,-6-7 31 0,2 4-51 15,0 2-13-15,1 0 18 0,0 3 3 16,6 7-65-16,-3-1 26 0,2 4-30 0,-2-1-4 16,2 3-32-16,-1 0-31 0,3 10 0 15,-5-3-18-15,-2-5-82 0,-2-1 0 16,-1 1 0-16,-3-4 0 0,1 0 0 0,-4-4 0 16,-1-1 0-16,-3-2 0 0,0 0 0 0,-4-1 0 15,-4-2-123-15,-2 0-74 0,-2-5-88 16,1-5-88-16,-5 0-111 0,4-3-142 0,-2-5-414 15,4 1 103-15,-2-1 97 0,15 1 70 0,-22-5 91 16,14 1 57-16,8 4 57 0,-9-7 58 16</inkml:trace>
  <inkml:trace contextRef="#ctx0" brushRef="#br0" timeOffset="18875.68">18094 4285 1471 0,'0'0'482'0,"0"0"-22"16,0 0-71-16,0 0-12 0,0 0-39 0,0 0-11 16,0 0-25-16,0 0-36 0,0 0 1 15,47-4-40-15,-27 3-19 0,-2 0-16 0,5-1-11 16,1 0-32-16,1 1-19 0,5-1-25 15,0 1-71-15,-2-1-34 0,2 1-44 0,-5 1-91 16,-1-1-150-16,-3 1-239 0,1 0-359 16,-4 2 63-16,-1 0 114 0,-1-1 58 15,-5 3 96-15,0 0 11 0,-11-4 109 0</inkml:trace>
  <inkml:trace contextRef="#ctx0" brushRef="#br0" timeOffset="19104.45">18137 4472 1277 0,'0'0'599'0,"0"0"-49"0,0 0-53 15,0 0-26-15,13 13-44 0,-13-13-51 16,15 0-43-16,-15 0-21 0,20 0-22 0,-6 0-32 16,-14 0-20-16,31-3-54 0,-10 2-22 15,-1 0-14-15,1 0-43 0,2 1-23 0,0 0-26 16,1 0-9-16,1-2-55 0,-1 2-18 0,-1 2-33 15,0-2-20-15,-4 1-80 0,2-1-127 16,-6 0-121-16,1 0-410 0,-1 0-5 0,0 0 52 16,-1-1 79-16,3 1 97 0,-1-3 31 15,2 2 59-15,-1-2 4 0</inkml:trace>
  <inkml:trace contextRef="#ctx0" brushRef="#br0" timeOffset="24307.62">19292 4072 1377 0,'14'0'465'0,"-14"0"-37"0,0 0-47 0,0 0-40 16,0 0-24-16,16 2-45 0,-16-2 37 15,0 0-58-15,0 0-15 0,0 0-27 0,0 0 17 16,0 0-45-16,0 0 17 0,8 11-17 0,-8-11 11 15,0 0-2-15,-6 17-14 0,6-17-35 16,-7 17 33-16,4-6-18 0,1 1-41 0,-1-1 21 16,0 3 2-16,-1 0-53 0,-1 4-14 15,1-3 9-15,2 3-21 0,-3 2-13 0,4-4-18 16,-4 2-10-16,3 1-82 0,-3-2-23 0,2-1-51 16,2 1-59-16,-3-3-65 0,-2 1-180 15,4-3-127-15,-1-5-393 0,3-7 61 0,1 13 105 16,-1-13 138-16,11 6 18 0,-11-6 90 15,13 3-1-15</inkml:trace>
  <inkml:trace contextRef="#ctx0" brushRef="#br0" timeOffset="24707.94">19683 4074 749 0,'0'0'315'0,"0"0"-41"0,0 0 15 16,0 0-20-16,0 0-8 0,0 0-7 0,-25 28 22 16,15-17 6-16,-4 5-3 0,0 1 25 15,2 1-55-15,-3 6-1 0,1 1-25 16,1 2-13-16,3 0-1 0,1-3-11 0,4 1 1 16,-1 0-25-16,4-3 49 0,0-1-49 15,5-3-5-15,0-3-5 0,5-2-31 0,1-2 5 16,4-3-25-16,2-4 4 0,1-2-40 0,3-5 23 15,5-3-46-15,0-5 2 0,2-3-5 16,1-2 0-16,0-3-20 0,-4-1-8 0,0 0 0 16,-3 0-10-16,-2 0-5 0,-5 1-24 15,0 0 14-15,-6 3-16 0,-3-1-38 0,-2-2-13 16,-4 2-8-16,-1-2-21 0,-4-1-4 0,-4 1 20 16,-2 0-59-16,0 3 11 0,-4 3-24 15,-1 2-12-15,0 5-1 0,-1 5-81 0,1 2-21 16,-3 2-84-16,-3 5-82 15,0 4-397-15,1 3 80 0,5 1 76 0,3 0 72 16,1 2 36-16,7-2 104 0,3 0 42 0</inkml:trace>
  <inkml:trace contextRef="#ctx0" brushRef="#br0" timeOffset="25243.23">20031 4321 1082 0,'2'10'415'16,"-2"-10"-46"-16,3 21-39 0,-1-11-15 0,-2-10-34 16,0 18-15-16,0-18-48 0,1 13-11 15,-1-13-5-15,2 13-30 0,-2-13 5 0,0 0-16 16,0 0 3-16,4 11-18 0,-4-11-36 0,0 0 12 15,0 0-42-15,27-12 32 0,-19 3-32 16,4 0-19-16,0 2 6 0,1-5-3 0,3 3 13 16,-3 0 33-16,0 0-31 0,0 2-12 0,-3 0 12 15,1 1 3-15,-2 2 5 16,-9 4 23-16,17-3-28 0,-17 3-23 0,0 0-23 16,16 11 7-16,-16-11 18 0,5 17-40 0,-3-7 2 15,-1 2 13-15,1-1-13 0,-1 1 10 16,-1-12-23-16,1 16 39 0,-1-16-39 0,4 14 11 15,-4-14-6-15,6 8-2 0,-6-8-8 16,0 0 5-16,0 0-30 0,27-8 35 0,-17 1-7 16,1-1-13-16,5-2 2 0,-3 2 18 0,2-1-20 15,-1 0-28-15,3 0 36 0,-3 2-6 16,2-1 34-16,-3 3 0 0,-1 0 12 0,0 2-17 16,-2 0 17-16,-10 3-10 0,18-1-15 15,-18 1-10-15,13 5-13 0,-13-5 2 16,9 10-43-16,-9-10-7 0,7 12-11 0,-7-12-52 15,3 12-50-15,-3-12-47 0,3 11-73 0,-3-11-19 16,0 0-181-16,3 11 35 0,-3-11-398 16,0 0 78-16,0 0 131 0,0 0 23 0,31-14 85 15,-16 6 20-15,-2 0 38 0</inkml:trace>
  <inkml:trace contextRef="#ctx0" brushRef="#br0" timeOffset="25726.97">20886 4085 1223 0,'-10'18'389'0,"-2"4"-2"0,0-4-26 0,2 1-6 15,-2 6-32-15,-1 1-36 0,0 2 12 16,2-2-38-16,-1 2-20 0,3-6-13 0,-1-1-31 16,6-4-21-16,-2-3-30 0,2 1 13 0,-1-6-54 15,5-9-13-15,0 9-54 0,0-9-38 16,0 0-2-16,0 0-37 0,22-36-30 15,-11 13-18-15,2-4 21 0,5-13-9 0,-2-2 14 16,3 0-8-16,0 2 10 0,3-1-15 0,-2 4 38 16,-3 5 3-16,-3 7 17 0,-2 4 39 0,0 2 36 15,-3 5 13-15,-1 3 12 16,2 0-7-16,0 5 5 0,-4 3-18 0,-6 3-5 16,0 0-5-16,21 17 2 0,-16-3-7 0,0 9-31 15,0 1 28-15,1 7-5 0,-2 4-6 16,3 1 4-16,-1 15 4 0,-3-8-32 0,0-6 12 15,0 1-5-15,1-3-16 0,-3-6 13 16,4-3-20-16,-2-2 33 0,-1-5-66 0,1-3-23 16,0-5-8-16,1-3-21 0,-4-8 3 0,7 4 2 15,-7-4 29-15,0 0-10 0,20-12 7 16,-13 5-21-16,0-3 9 0,-1-1 7 16,1 3 10-16,-3-1 3 0,-4 9-13 0,3-15 25 15,-3 15-4-15,0 0 25 0,-7-13-23 16,-2 9 13-16,-1 2-13 0,-1 1 26 0,-3 0 9 15,-2 0-35-15,-5-1-28 0,0 1-54 16,0 0-120-16,-6-1-87 0,9 1 5 0,-11-5-394 16,3 2 97-16,3-2 38 0,2 1 88 0,1 1 17 15</inkml:trace>
  <inkml:trace contextRef="#ctx0" brushRef="#br0" timeOffset="27178.16">16411 5612 1172 0,'10'-3'386'0,"0"-3"-45"0,-10 6-42 15,10-10-27-15,-10 10-22 0,3-11-24 0,-3 11 17 16,0 0-49-16,-12-20-27 0,1 14-14 16,-3-1-4-16,-3 0-8 0,-3 3 12 0,-3 2-22 15,-1 1-19-15,-7 4-14 0,-1 0 9 0,-4 5-28 16,-11 5 6-16,7 0-21 0,-4 5 18 15,0 2-26-15,12-1 11 0,5-1-16 0,4 0 8 16,5-2-8-16,4 0 16 0,7-3 20 16,2 1 10-16,7-5-43 0,-2-9 7 15,18 14 8-15,-2-11-33 0,6-6 5 0,7 0 5 0,3-6-20 16,2-3-14-16,10-7 13 16,0-2 14-16,-5-3-18 0,-2-2 4 0,-3-1-2 15,1-3 1-15,-11 7-35 0,-2 3 11 0,-3 0-7 16,-6 3 30-16,0 0-13 0,-3 3-10 15,-2 0-18-15,-4 3 13 0,1 2 10 0,-1-1-23 16,-4 10-8-16,0-13 26 0,0 13 8 16,0 0-8-16,-10-7-18 0,10 7 21 0,0 0-16 15,-25 18 31-15,15-6-36 0,-3 4 28 0,0 1-53 16,2 4 7-16,1 0-20 0,0 2-14 16,4-1-55-16,2 2-26 0,3-2-77 15,2-5-138-15,3 1-64 0,6-1-399 0,3-6 43 16,1-2 126-16,6-4 35 0,4 0 90 15,0-5 33-15,4-1 80 0</inkml:trace>
  <inkml:trace contextRef="#ctx0" brushRef="#br0" timeOffset="27460.26">16766 5499 931 0,'-9'5'371'0,"-1"3"11"0,-1 2-11 15,0 2 13-15,-3 1-39 0,0 2-17 16,-1 1-3-16,3 1-41 0,0-1 6 16,4-2-32-16,-2 1-28 0,4-2 11 0,-1 0-5 15,0-1-24-15,3 0-51 0,0-2 1 0,4 1-40 16,0-11-1-16,4 16-9 0,-4-16-17 16,10 16-46-16,0-9-11 0,2-4-58 0,6 4-37 15,1-5-43-15,4-1-53 0,1-2-98 16,3-2-100-16,0-3-122 0,-1-1-385 0,0-1 95 15,-1 1 67-15,2-6 44 0,-4 4 106 0,-1-3 37 16,-4-1 163-16</inkml:trace>
  <inkml:trace contextRef="#ctx0" brushRef="#br0" timeOffset="27582.07">16834 5302 1246 0,'0'0'466'0,"0"0"-69"16,0 0-34-16,0 0-45 0,0 0-93 0,0 0-118 15,0 0-204-15,0 0-174 0,0 0-377 0,0 0 85 16,42 10 5-16,-35-6 51 0,-7-4 67 16</inkml:trace>
  <inkml:trace contextRef="#ctx0" brushRef="#br0" timeOffset="27810.48">16981 5875 1218 0,'-16'10'496'16,"-2"-3"-37"-16,-1-2-80 0,-2 0-60 15,-3-3-40-15,-5 3-15 0,-3-4-18 0,-3-1-31 16,-7 0-39-16,-2-3-35 0,0 3-23 16,-1 0-74-16,-2-3-29 0,-1 3-92 0,1 2-100 15,-1-2-99-15,-12 5-16 0,9-3-465 0,-4 6 37 16,11 0 65-16,9 1 77 0,2 2 71 15</inkml:trace>
  <inkml:trace contextRef="#ctx0" brushRef="#br0" timeOffset="28263.68">16424 6242 1587 0,'15'0'483'0,"-5"1"-60"0,-10-1 2 0,0 0-82 15,0 0-47-15,0 0-14 0,0 0-49 0,0 0-3 16,0 0-38-16,-37-13 0 0,18 10-38 0,-3 2-18 16,-3 0-6-16,-3 2-10 0,-2 3-2 15,-1 1-23-15,-3 3 5 0,1 2-8 0,1 2-18 16,1 0 3-16,5 1-26 0,0 1 46 16,6 0-70-16,4-1 26 15,1 1-25-15,3-3 13 0,5-4-23 0,3 1 2 0,4-8 16 16,0 0-8-16,0 0 11 0,21 6-11 15,-21-6-26-15,40-18 16 0,-16 4-33 0,15-9 20 16,0-2 10-16,-3-1 52 0,3 0-42 0,-1 1 78 16,-11 4-85-16,-2 1-18 0,-1 3-8 15,-4 2 3-15,-2 1 18 0,-1-1 2 0,-1 3 11 16,-2 1-11-16,-4 1-12 0,-2 2 2 16,1 2 2-16,-4 2 45 0,-5 4-40 0,0 0 24 15,0 0-13-15,0 0-12 0,-7 33 12 16,-4-13-16-16,0 6 24 0,1 0-21 15,-1 4 26-15,1-1-44 0,0 0-2 0,1-6-31 16,4-2-31-16,0-3 1 0,4-2-67 0,2-4-57 16,4-3-144-16,-5-9-87 0,15 18-76 15,-6-20-381-15,-9 2 43 0,26-9 90 0,-7 0 77 16,1-3 67-16,5-2 60 0,0-4 29 16</inkml:trace>
  <inkml:trace contextRef="#ctx0" brushRef="#br0" timeOffset="28464.07">16778 6093 995 0,'0'0'343'0,"-23"23"10"16,14-11 11-16,-4 0-6 0,1 2-43 15,0 4 23-15,-3 2-46 0,2 4 7 0,2-4 1 16,1 3-1-16,1 1-33 0,2-3-22 16,5 4-11-16,0-4-21 0,2-1-20 0,2 1-36 15,6-2-43-15,-2-3-39 0,5 0-48 0,1-4-55 16,0-2-122-16,5-3-105 0,-4-3-186 15,2-6-47-15,4-1-359 0,3-3 104 0,2-4 73 16,-1-1 52-16,-1-1 45 16,4-3 60-16</inkml:trace>
  <inkml:trace contextRef="#ctx0" brushRef="#br0" timeOffset="28579.94">16927 6233 1144 0,'0'0'355'0,"-26"2"-19"0,8 1-62 16,0-1-29-16,-5-1-30 0,-1 1-46 0,-1 0-71 15,-1-2-147-15,-2-2-148 0,4 0-57 0,0 1-373 16,3-3 87-16,5 2 31 0,4-1 40 16</inkml:trace>
  <inkml:trace contextRef="#ctx0" brushRef="#br0" timeOffset="28884.46">17470 5556 1261 0,'-9'12'395'0,"-2"4"-1"0,-5 0-38 15,1 9-3-15,-3 0 10 0,-4 13-22 0,2-1-24 16,1 0-40-16,-1 1-16 0,4-3-39 15,4-7-4-15,0 2-18 0,4-1-14 16,-1-1-68-16,1-3-61 0,4-4-34 0,-1-4-75 16,3-1-91-16,2-4-205 0,1-3-92 15,-1-9-379-15,11 11 76 0,-11-11 75 0,24 1 102 16,-7-2 19-16,2-4 53 0,5-1 71 16</inkml:trace>
  <inkml:trace contextRef="#ctx0" brushRef="#br0" timeOffset="29178.74">17745 5709 701 0,'0'0'325'0,"-28"0"-5"0,28 0-31 16,-23 7-2-16,7 3 28 16,-1 2-31-16,-5 3 15 0,6 3-40 0,-3 3 7 15,-1 3-20-15,2 1-39 0,4 1 6 0,0-1-19 16,5-4 31-16,2 1-30 0,4-4-1 15,2-1 1-15,1-3-49 0,1-2 0 0,3-2 2 16,2-3-35-16,5-2-16 0,-11-5 30 16,19 3-49-16,-19-3-19 0,30-9 29 0,-14 0-51 15,0 1-24-15,1-3-39 0,-1-2-13 0,0-1-39 16,-6 2-17-16,0-1-59 0,0 1-48 16,-4-2-41-16,-2-1-72 0,-1 2-107 15,-2 3 15-15,1-4-407 0,-1 1 115 0,1 0 44 16,1 1 84-16,2 0 26 0,-1 1 145 15</inkml:trace>
  <inkml:trace contextRef="#ctx0" brushRef="#br0" timeOffset="29630.73">17730 5466 972 0,'0'0'440'16,"0"0"-12"-16,0 0-21 0,0 0-21 0,17 2-35 15,-17-2-21-15,0 0-23 0,20 16-30 0,-12-8-6 16,5 2 3-16,0 0-41 16,1 4-13-16,3 2-20 0,1 1-6 0,0 3-12 15,4 1-10-15,3 14-21 0,0-3-16 0,0 3-17 16,-6-5-8-16,2 8-2 0,-5-6-24 16,-3-3-12-16,-5 1-6 0,-1 0 11 0,0 0-10 15,-5-4-24-15,-1 0-25 0,1 1-10 16,-4-2 2-16,-1-1-15 0,1-2-36 0,-3-1-28 15,0-3-26-15,-1-2-23 0,-2-1-17 0,1-3-39 16,-2 1-36-16,-1-3-46 0,0-2-62 16,2-2-83-16,-1-3-27 0,-1 3 44 0,10-6-379 15,-14 1 93-15,14-1-1 0,0 0 87 16,0 0 21-16,-7-10 105 0</inkml:trace>
  <inkml:trace contextRef="#ctx0" brushRef="#br0" timeOffset="29991.55">18376 5736 1346 0,'0'0'473'15,"0"0"-32"-15,0 0-52 0,0 0-8 0,0 0-48 16,0 0-41-16,0 0-11 0,0 0-45 16,26-8-11-16,-26 8-23 0,16-3-2 0,-6 1-52 15,-10 2-9-15,24-2-19 0,-8-1 8 0,-2 2-54 16,6-1-28-16,-2 0 8 0,2 1-100 15,1 0-41-15,-1 0-41 0,0-2-103 0,-6 0-232 16,3 3 56-16,-6-1-376 0,-11 1 38 0,23 1 64 16,-23-1 90-16,16 5 87 0,-16-5 38 15</inkml:trace>
  <inkml:trace contextRef="#ctx0" brushRef="#br0" timeOffset="30244.52">18360 5892 1374 0,'0'0'489'0,"0"0"-13"0,0 0-69 0,16 10-28 0,-16-10 2 16,13 1-12-16,-13-1-52 0,16 0-45 16,-16 0 9-16,20 0-48 0,-20 0-38 15,26-1-16-15,-9-1-3 0,-3 2-19 0,1-3-35 16,1 2-60-16,1-2-26 0,-3 2-47 15,1-1-50-15,0 0-100 0,-4-1-134 0,2-1-222 16,0 2-33-16,-13 2-236 0,21-6 46 0,-10 3 60 16,2 1 116-16,-2 0 12 0,2 1 50 15,1-2 46-15</inkml:trace>
  <inkml:trace contextRef="#ctx0" brushRef="#br0" timeOffset="30747.73">19641 5434 1118 0,'0'-9'353'0,"0"9"6"15,0 0-34-15,-30-5 2 0,13 5 4 16,-4 4-19-16,-6 1-18 0,-7 7-20 0,-11 6-31 16,3 2 29-16,-2 4-29 0,4 7 15 15,3 1-4-15,5 6 17 0,2 3-46 0,8 2-5 16,2 3-10-16,7-1-36 0,6-4 23 15,3-8-22-15,4-2 17 0,3-4-29 0,4 4 14 16,4-6-21-16,6-2-18 0,0-7-17 0,4-5-27 16,6-3 4-16,4-6-16 0,9-4 5 15,15-10-23-15,1-4 35 0,-1-5-70 0,9-9 11 16,-14 1-1-16,-2-2-34 0,-4-2-2 16,-4-2-11-16,-6-1 3 0,-4-3-36 0,-11 0 10 15,-6 5-10-15,-7 4-25 0,-4 2-21 16,-7 4-18-16,-2-1-5 15,-11 0-16-15,-6 7 1 0,-6 4-16 0,-4 5 0 0,-4 7-51 16,-2 4-5-16,-16 4-90 0,1 6-53 16,-2 0-116-16,5 2-199 0,-2 1-279 0,6 3 127 15,6-1 70-15,11-2 87 0,7-3 61 0,7-2 83 16,3 0 32-16</inkml:trace>
  <inkml:trace contextRef="#ctx0" brushRef="#br0" timeOffset="61548.2">3262 6896 1195 0,'0'0'471'0,"0"0"-36"16,0 0-38-16,0 0-52 0,0 0-22 0,0 0-47 16,0 0-27-16,0 0-22 0,-26-6-12 15,26 6-18-15,-22-4-33 0,9 2 5 0,-2 1-38 16,0-1-8-16,-4-2 2 0,0 3 18 16,-2 1-68-16,0 0-1 0,-1 1 3 0,0 1-26 15,-1 2 21-15,3-1-19 0,-5 4-12 0,1 0 3 16,0 0 30-16,2 1-38 0,4-1 7 15,2 0-7-15,0 0 26 0,2 1-6 0,4-1 49 16,1 0 0-16,2 0-13 0,7-7-13 16,-4 13 16-16,4-13 20 0,10 18-41 15,1-8 34-15,5 0-8 0,5 2 5 0,6 2-5 16,4 0-11-16,-1-2 19 0,-1 3-16 0,1-2 10 16,-4 2 13-16,-3 1-35 0,-5-2-9 15,-3 2 9-15,-2 1-6 0,-6-3-28 0,1 1-2 16,-5 0-16-16,-3 1 5 0,-1 0-30 15,-6 0 48-15,1 1-51 0,-5 1 28 0,-3-1-20 16,-2-1 33-16,-2-1-39 0,-4 1 13 16,3-3-4-16,-2-1-47 0,-1-2-13 15,4-4-15-15,0 1-36 0,1-3-48 0,0-4-29 16,2-2-43-16,2-2-8 0,0-1-97 0,3-7-107 16,1 1-172-16,5-4-430 0,6-2 145 15,0-1 65-15,9-5 87 0,7-2 76 0,10-9 65 16,0 0 43-16,2 0 67 0</inkml:trace>
  <inkml:trace contextRef="#ctx0" brushRef="#br0" timeOffset="62365.85">3706 6536 1505 0,'0'0'471'0,"0"0"-39"15,0 0-17-15,0 0-36 0,0 0-16 16,0 0-40-16,-15 2-6 0,15-2 11 16,0 0-29-16,0 0-33 0,0 0 13 0,0 0-7 0,0 0-24 15,0 0-7-15,0 0-37 16,0 0-4-16,0 0-26 0,0 0-2 0,0 0 7 16,32-12-28-16,-21 9 15 0,-11 3-25 0,27-3-13 15,-9 0 10-15,1 1-30 0,2 0-6 16,3 1-25-16,1 0 12 0,5 1-65 0,1 0-24 15,0 0 0-15,-4 0 0 0,-3 1 0 16,-1-1 0-16,-2 1 0 0,-6 3 0 0,-2 2 0 16,-5-2 0-16,-2 5 0 0,-3 1 0 0,-3-10 0 15,-4 19 0-15,-2-5 0 16,-5-2 0-16,-2 3 0 0,-4 2 0 0,0-2 0 0,-5 1 0 16,-2 1 0-16,1 0 0 0,-1-1 0 15,3-2 0-15,2-3 0 0,0 2 0 16,0-2 0-16,6-2 0 0,1 0 0 0,-1-2 0 15,3 0 0-15,3-2 0 0,-1 0 0 0,8-5 0 16,-10 7 0-16,10-7 0 0,0 0 0 16,0 0 0-16,0 0 0 0,0 0 0 0,0 0 0 15,25 12 0-15,-25-12 0 0,24 0 0 16,-11 0 0-16,4-1 0 0,-2 2 0 0,2-1 0 16,-1 0 0-16,2 0 0 0,-1 1 0 15,0 0 0-15,-1-1 0 0,2 2 0 16,-2 0 0-16,1 0 0 0,-2-1 0 0,1 3 0 0,2-1 0 15,-1 0-75-15,-2 0-127 0,0 0-49 16,0 1-10-16,-1-2-113 0,-1 1-138 16,3-2-80-16,-5 2-387 0,3-2 45 0,-1 3 109 15,2-3 80-15,-15-1 65 0,26 2 52 16,-13-1 114-16,-1-2 30 0</inkml:trace>
  <inkml:trace contextRef="#ctx0" brushRef="#br0" timeOffset="62982.18">5080 6585 1072 0,'0'0'456'15,"0"0"-37"-15,0 0 4 0,0 0-19 0,0 0-17 16,-13 33-47-16,4-17 13 0,4 0 8 0,-1 5-41 16,-1 3 13-16,-3 3-31 0,2 3-25 15,-2 2-50-15,0 0 5 0,-3 11-35 0,3-7-24 16,-1-2-7-16,0 8-53 0,-2 2-59 15,3-8-93-15,1-4-61 0,2-1-102 0,3-9-77 16,-3-2-187-16,7-2-122 0,2-6-311 16,3 0 93-16,4-3 94 0,2-4 85 15,7 0 36-15,2-5 117 0,3-2-7 0</inkml:trace>
  <inkml:trace contextRef="#ctx0" brushRef="#br0" timeOffset="63175.84">5327 6962 1223 0,'0'0'538'0,"-6"-9"-52"0,6 9-13 16,0 0-50-16,-22 5-34 0,9-4-44 0,-3 1-25 16,-2-1-46-16,0-1-8 0,-5-1-45 0,2 0-6 15,-5-3-13-15,-1 0-64 0,1-2-33 16,-1-2-72-16,0 0-51 0,-1-4-48 0,0 0-80 16,-1 1-105-16,4-5-166 0,9 4-54 15,-1-1-387-15,6 4 80 0,5 0 74 16,5 2 67-16,2-4 92 0,8 2 28 0</inkml:trace>
  <inkml:trace contextRef="#ctx0" brushRef="#br0" timeOffset="63479.61">5838 6265 1133 0,'0'0'459'0,"-9"27"45"0,2-9-54 15,-2 3-30-15,-2 2-28 0,1 4-24 0,0 1 19 16,-2-2-1-16,1 3-32 0,1 0-24 0,1-1 0 16,2 1-38-16,1 2-39 0,0-6-7 15,2 2-54-15,2-1-21 0,2-1-55 0,0-3-50 16,0-1-94-16,2-2-97 0,1-1-49 15,0-6-172-15,1 0-222 0,0-4-425 0,3-2 89 16,-7-6 103-16,20 5 102 0,-8-6 69 16,-12 1 67-16,26-10 39 0,-12 2 55 15</inkml:trace>
  <inkml:trace contextRef="#ctx0" brushRef="#br0" timeOffset="63914.87">5782 6349 1308 0,'0'0'578'0,"7"-13"-10"16,-7 13-48-16,10-3-26 0,-10 3-38 0,17-7-39 16,-6 3-49-16,2-1-27 0,1-1-24 0,2-1-12 15,2 2-16-15,2-2-48 0,4 0-1 16,0 0-58-16,1 1 7 0,4 1-22 0,0-2-37 16,2 3 3-16,2 0-30 15,-2 1-8-15,0 1 2 0,-3 0 8 0,-4 2-44 16,-3 1-7-16,-3 3-5 0,-4 0 9 0,-6 3-6 15,-2 3-4-15,-6 2-25 0,0-12 5 16,-7 27 3-16,-4-10-8 0,-2-1-15 16,-7 3-18-16,3-3 38 0,-6 4 3 0,0-3-16 0,1-1-5 15,-2-1 21-15,4-2-23 0,3-2-8 16,-1 0 0-16,5-1 0 0,-1 1 0 0,4-2 0 16,2-3 0-16,-2 3 0 0,6-1 0 15,1 0 0-15,3-8 0 0,4 18 0 0,-4-18 0 16,14 17 0-16,-4-8 0 0,3 0 0 15,2-1 0-15,3 2 0 0,0-3 0 16,4 2 0-16,-3 2 0 0,0-5 0 0,0 1 0 0,-2 1 0 16,3-2 0-16,-3 2 0 0,-1-2 0 15,-1-1 0-15,0 0 0 0,-3 0 0 16,-3-2-364-16,1 4-808 0,-1-4 76 0,3 3 106 16,1 0 124-16,5 1 60 0,2 4 87 0,2-4 56 15,1 1 77-15,-1 0 40 0</inkml:trace>
  <inkml:trace contextRef="#ctx0" brushRef="#br0" timeOffset="64115.63">6671 6878 1622 0,'-11'7'510'16,"-2"0"-37"-16,-7 0-30 0,-4-2-38 0,-1 2-29 15,-13-1-18-15,1-1-17 0,-4-1-42 0,-6 0-48 16,-13 0-39-16,-3 0-4 0,0-2-42 15,1 2-35-15,-1 1-65 0,3-1-27 0,-1-1-84 16,11 2-46-16,7 1-70 0,0-2-95 0,3 0-103 16,0 3-43-16,4-3-427 0,7 2 84 15,3 1 41-15,6 1 75 0,3 0 63 0,6-1 44 16,4 1 163-16</inkml:trace>
  <inkml:trace contextRef="#ctx0" brushRef="#br0" timeOffset="64553.12">5817 7227 1231 0,'12'6'568'16,"-1"-3"-51"-16,-4 2-31 0,-7-5-27 0,14 11-24 16,-7-5-62-16,-3 4-55 0,-4-10-24 15,5 21 1-15,-7-8-19 0,1 3 0 0,-2-1-20 16,-2 2-2-16,-2 3-37 0,-2-1-12 15,0 2 13-15,0 1-26 0,-1-1-18 16,-2 4-5-16,0-3-26 0,0 3 6 0,-2 1-19 16,1-2-10-16,1 1-15 0,1-5 28 15,-1-1-20-15,2-1-28 0,2-5-85 0,1 0 0 16,1-3 0-16,0-1 0 0,2 0 0 0,-1-1 0 16,5-8 0-16,-8 12 0 15,8-12 0-15,-4 11 0 0,4-11 0 0,0 0 0 16,3 14 0-16,-3-14 0 0,9 11 0 0,0-7 0 15,0 2 0-15,1 0 0 0,2-1 0 0,3 0 0 16,3 0 0-16,2 0 0 0,7-1 0 0,1 1 0 16,3 0 0-16,0 2 0 15,5-3 0-15,1 1 0 0,0-2 0 0,-4 1 0 0,-2-2 0 16,-1-2 0-16,-4 0-6 0,1-3-459 16,-1-4-163-16,-2 0-250 0,-2-1-133 15,1 0 131-15,-3-2 109 0,2 1 37 16,1-2 84-16,4-4 20 0,-3 2 80 0,3-3 66 15,0-2-8-15</inkml:trace>
  <inkml:trace contextRef="#ctx0" brushRef="#br0" timeOffset="65435.13">7584 6625 1018 0,'0'0'420'0,"-5"-7"-3"16,5 7-23-16,-12-5-48 0,1 1-21 16,1-1-28-16,-1 3 8 0,-5-3-49 0,-2 3-29 15,-2-1-17-15,-2 0-5 0,-2 0 5 16,-1 2-13-16,0 1-10 0,-2 0-10 15,0 1-19-15,-1 4 37 0,0 0-29 0,1 2-2 16,4-1 33-16,-1 0-8 0,5 0-4 16,3 0 4-16,0 1 26 0,5 0-20 15,1-1 35-15,5 1-53 0,0 1 25 0,5-8-61 0,3 15-8 16,-3-15 0-16,18 16-49 0,-3-6-37 16,4-2-47-16,7 1 0 0,5 0 0 0,3 3 0 15,0-1 0-15,11 4 0 0,-8 2 0 16,-8-4 0-16,-2 4 0 0,-3 0 0 15,-3 3 0-15,-2-1 0 0,-8 0 0 0,-2 1 0 0,-4-2 0 16,-3 0 0-16,-4-1 0 0,0 0 0 16,-7 4 0-16,0-4 0 0,-4 0 0 15,-3-4 0-15,-1 0 0 0,0-1 0 0,-3-1 0 16,-1-4 0-16,2-2 0 0,0-1 0 0,2-2 0 16,-3-1 0-16,0-2-134 15,3-1-280-15,-1-4-247 0,4-1-415 0,1-1 56 0,7 0 96 16,4-1 92-16,2 9 95 0,11-20 112 15,4 6 24-15,4 1 30 0,5-3 105 0</inkml:trace>
  <inkml:trace contextRef="#ctx0" brushRef="#br0" timeOffset="66082.97">8653 6583 1612 0,'0'0'538'0,"-4"17"-11"15,2-7-18-15,-1 3-25 0,2 2-31 0,-2 1 0 16,-1 3-66-16,0 4 7 0,1 2-51 0,-1 2-14 16,-1-2-62-16,1 8-31 0,1-5-65 15,0-1-53-15,2 2-97 0,-3-1-78 0,1-1-81 16,0-1-136-16,0-6-189 0,3-1-423 0,2-3-12 15,4-1 53-15,0-5 118 0,6-2 64 16,2-4 120-16,3-4-9 0,4-4 35 0</inkml:trace>
  <inkml:trace contextRef="#ctx0" brushRef="#br0" timeOffset="66266.67">8955 6790 1418 0,'5'-7'506'0,"-5"7"-35"0,0 0 5 15,0 0-15-15,0 0-33 16,0 0-47-16,0 0-35 0,-30 1-8 0,17 0-34 15,-4-1-33-15,0 0-43 0,-4 1-36 0,-3-1-55 16,0-1-49-16,-4-1-39 0,1-2-46 16,-3 2-65-16,3-2-63 0,0-2-54 0,3 1-136 15,2 0-136-15,8-3-324 0,1 0-52 16,7 1 108-16,6 7 58 0,9-16 55 0,3 9 53 16,9-4 95-16</inkml:trace>
  <inkml:trace contextRef="#ctx0" brushRef="#br0" timeOffset="66549.35">9752 5983 1561 0,'0'0'560'15,"0"0"-48"-15,0 0-10 0,10 16-54 0,-10-16-26 16,-4 17-35-16,4-17-21 0,-6 19-13 15,2-9-17-15,-1 2 4 0,1 3-48 0,-1 1 5 16,-1 5-34-16,1 1 11 0,0 4-18 0,-1 5-25 16,3 6-24-16,-3 14-10 0,3-7-8 15,2-4-30-15,-1 16-120 0,2 0-39 16,-1 0 0-16,0 1 0 0,1-2-136 0,1 0-97 16,-2-12-84-16,2-9-131 0,0 3-228 15,4-10-402-15,3 1 131 0,5-2 100 0,3-2 58 16,3-5 78-16,2-7 117 0,1-3 54 15,5-3 20-15</inkml:trace>
  <inkml:trace contextRef="#ctx0" brushRef="#br0" timeOffset="66757.32">10285 6852 1384 0,'0'0'581'16,"19"1"-46"-16,-19-1-53 0,0 0-11 0,0 0-16 16,0 0-12-16,0 0-44 0,0 0-22 15,-38 17-45-15,15-14 14 0,-7-1-39 16,-2 1-18-16,-9-2-66 0,-2 1-31 0,-3 1-10 15,-13 2-11-15,-4 1-20 0,1-1-56 16,-3 4-64-16,2-2-39 0,-1 3-46 0,2 3-81 16,1-5-70-16,2 4-90 0,2-4-168 0,13-2-215 15,9 0-313-15,6 1 103 0,8 0 89 16,6 1 67-16,4 0 108 0,5 0 50 16,3 1 42-16</inkml:trace>
  <inkml:trace contextRef="#ctx0" brushRef="#br0" timeOffset="67100.25">9317 7345 1287 0,'-2'22'589'0,"-3"-1"-41"0,1-3-26 0,-2 1-28 16,1 0-62-16,-4 1-30 0,-2 1-8 15,1 1-33-15,-3 4-33 0,-1-2 0 0,1-2-56 16,-1 0-2-16,3-2-16 0,-2-1-29 0,3-2-23 15,2-3 46-15,-2 0-40 0,3-3 25 16,1-1-36-16,0-1 33 0,4-2-63 0,2-7-167 16,0 0 0-16,10 17 0 0,0-11 0 15,4-2 0-15,8-1 0 0,0-1 0 16,9 0 0-16,1 0 0 0,10-1 0 0,-6 0 0 16,6-2 0-16,-6 1 0 0,0 0 0 0,-1-1 0 15,-3-1 0-15,-1 0 0 0,-3 1 0 16,-5-1 0-16,-1 0-13 0,-1-3-614 0,-1 0-18 15,0-1-8-15,-2 0-358 0,2-2 74 0,1-3 131 16,2 2 79-16,4-5 59 0,-4 3 81 16,3-4 45-16,3-1 27 0</inkml:trace>
  <inkml:trace contextRef="#ctx0" brushRef="#br0" timeOffset="67358.89">10210 7409 744 0,'8'-9'305'0,"-4"1"15"15,-3-1-21-15,-1 9 32 16,-7-15-24-16,-1 11 20 0,-2-2-22 0,-3 4 7 15,-4 0 16-15,-1 2-16 0,-5 4 13 0,-2 2-5 16,-1 2-13-16,0 5 1 0,-3 2-22 16,3 3-30-16,1 3-2 0,3-1-34 0,-5 12-38 15,8-4-11-15,4-4 6 0,6-3-29 16,2 0-12-16,3-3-24 0,4 0-32 0,6 0 22 16,1-3-61-16,6 0-13 0,5-2-35 0,2-4-24 15,4-1-51-15,1-5-15 16,3-2-88-16,1-2-40 0,2-3-74 0,3-5-142 0,-9 3-106 15,21-10-388-15,-1 0 121 0,-1-1 105 16,-6 3-10-16,0 3 112 0,11 1 47 16,-4 3 38-16,-5 1 48 0</inkml:trace>
  <inkml:trace contextRef="#ctx0" brushRef="#br0" timeOffset="67934.12">11368 6606 1164 0,'0'0'594'0,"0"0"-46"15,0 0 7-15,-7-3-45 0,7 3 7 16,0 0 25-16,0 0-30 0,0 0-36 15,0 0-48-15,0 0-54 0,0 0 20 0,31-3-46 16,-16 2-31-16,6-2-74 0,4 2-7 0,5-2-6 16,11 0-27-16,18-2-203 0,-9 2 0 15,13-2 0-15,-2 1 0 0,2 2 0 0,-9 2 0 16,-8-2-31-16,-4 0-174 0,0 3-46 16,-8-1-110-16,-8 0-207 0,1 3-484 0,-7-1 84 15,-2 3 119-15,-3 2 50 0,1-2 87 0,-5 1 60 16,-4 1 99-16,-7-7-31 0,6 10 95 15</inkml:trace>
  <inkml:trace contextRef="#ctx0" brushRef="#br0" timeOffset="68184.75">11628 6797 1953 0,'0'0'706'0,"0"0"-81"16,13 13-19-16,-13-13-40 0,20 3-21 0,-6-2-79 15,3-2-27-15,4-2-3 0,0 0-67 16,8-1-26-16,-1 1-41 0,1-2-8 0,4 1-53 16,1-1 10-16,3 0-202 0,1 0-49 0,0 1 0 15,-5 2 0-15,-2-1 0 0,0 1 0 16,-1 1 0-16,-3-1 0 0,-5 2 0 16,0 0 0-16,1 3 0 0,-3-3-205 0,0 2-284 15,-7-2-189-15,2 1-357 0,-1 1 37 16,3-1 107-16,-4 0 82 0,5-1 72 0,3-1 67 15,1 1 63-15,0-3 57 0,5-1 53 0</inkml:trace>
  <inkml:trace contextRef="#ctx0" brushRef="#br0" timeOffset="68574.34">13084 6445 1210 0,'6'-7'353'16,"-6"7"-2"-16,0 0 5 0,0 0-39 0,-27-5 3 15,8 7-15-15,-6 1-36 0,-9 4-1 16,-16 5 9-16,-2 2-29 0,0 3 21 16,1 4-13-16,2-1-15 0,2 5 22 0,4 1-20 15,5 2 2-15,4 2-14 0,5-1 15 0,10 0-36 16,6-2-15-16,5 3-21 0,4-4 5 16,8 2-3-16,5 1 9 0,9-3-32 0,13 4 9 15,5-5-55-15,9-7-7 0,9-7-3 0,-5-8 16 16,12-7-57-16,2-5-40 0,-2-6-16 15,-1-4 0-15,-1-2 0 0,-4-2 0 0,8-8 0 16,-15 3 0-16,-8-1 0 0,1-2 0 16,-10 1 0-16,-11 0 0 0,-6 4 0 0,-7 2-8 15,-5-2-112-15,-5-1-16 0,-7-3-18 0,-13-6-35 16,-6 5 28-16,-7 2-26 0,-5 10 13 16,-1 8-16-16,1 7-48 0,-6 4-38 15,-16 1-81-15,-2 9-187 0,6 3-437 0,1 3 157 16,7 0 33-16,12-2 51 0,10-3 101 15,9-1 106-15,4-4 34 0</inkml:trace>
  <inkml:trace contextRef="#ctx0" brushRef="#br0" timeOffset="76294.95">2753 8895 1471 0,'0'0'453'0,"0"0"-53"15,0 0-55-15,0 0-32 0,-3-13-19 0,3 13-46 16,-4-10-20-16,4 10-18 0,-10-8 5 0,3 4 18 16,-3-2-64-16,-1 3-3 0,-3 0 6 15,-3 3-9-15,-4 1-1 0,0-1-29 16,-2 1 26-16,-4 2-52 0,-4 2-15 0,-5 1 18 16,1 2-12-16,-2 2 21 0,3-2-21 15,-1 3-24-15,3-1 18 0,5-1 11 0,1 0-14 16,3 1 34-16,3 0 3 0,5-1 7 15,0 0-3-15,5-1-14 0,4 1 27 0,2 0-28 16,4-9 18-16,7 17-12 0,-2-8 32 0,8 1-27 16,7 1 4-16,7 3-53 0,3-3-28 15,12 7-49-15,5-2 0 0,-1-1 0 0,1 0 0 16,-2 1 0-16,-9-1 0 0,-7-3 0 16,-2 0 0-16,-4 1 0 0,-3 0 0 0,-4-1 0 15,-4 4 0-15,-2-3 0 0,-6 1 0 16,-4 0 0-16,-4 1 0 0,-3 1 0 0,-3 2 0 15,-5-2 0-15,-6 4 0 0,-3-2 0 16,-2-3 0-16,-1-2 0 0,2-3 0 0,0 1 0 16,-2-3 0-16,2-2 0 0,-2 0 0 15,2 0 0-15,3-3 0 0,-2-3 0 0,2 0 0 16,0 0 0-16,0-2-244 0,2 0-45 0,0-3-118 16,-1-1-113-16,6 0-240 0,0-1-220 15,1-1 128-15,4 1 66 0,4 0 66 0,2-2 60 16,4 9 61-16,0-13 77 0,0 13 64 0</inkml:trace>
  <inkml:trace contextRef="#ctx0" brushRef="#br0" timeOffset="77595.33">2965 9370 1167 0,'-10'13'486'0,"10"-13"-61"0,0 0-21 16,-1 11-7-16,1-11-23 0,-2 13-21 0,2-13-12 16,-4 19-1-16,-2-2-2 0,-1 1-21 0,0 3 13 15,0 0-25-15,0 2-36 16,-1 1-21-16,1-2-5 0,-1 1-56 0,0 1-28 16,0-3 15-16,1-1-21 0,2-4 9 0,-1 0-73 15,2-4-55-15,1-1-88 0,-2-1-95 16,5-10-66-16,-3 11-76 0,3-11-116 15,0 0-164-15,0 0-381 0,0 0 86 0,33-18 83 16,-12 7 79-16,7-3 118 0,16-7 56 0,5 2-10 16,-1-5 36-16</inkml:trace>
  <inkml:trace contextRef="#ctx0" brushRef="#br0" timeOffset="77920.58">3621 9108 1374 0,'0'0'548'0,"0"0"-13"0,0 0 15 15,0 0-43-15,0 0-69 16,0 0 7-16,15-14-51 0,-15 14-25 0,24-5-11 16,-8 1-28-16,5 0-81 0,5-2-4 15,2 1 4-15,1 2-65 0,10-3-53 0,-1 3-83 16,4 1-50-16,1-1-111 0,-2-1-84 16,2 3-126-16,-6 9-258 0,-3-8-366 0,-1 0 62 15,-4 1 209-15,-3 0-33 0,-4 1 38 0,-5 3 88 16,2 0 65-16,-9 0 63 0</inkml:trace>
  <inkml:trace contextRef="#ctx0" brushRef="#br0" timeOffset="78149.3">3767 9251 1620 0,'0'9'722'0,"0"-9"-44"0,4 14-10 15,-4-14-18-15,12 10-79 0,-3-6-36 0,1 1-59 16,4-1-92-16,0-2 23 0,2-1-59 0,1 0-20 15,5-1-90-15,2-1-8 0,4 0-94 16,2-1 23-16,3-2-131 0,3 0-72 16,3-2-81-16,0 1-62 0,-1-1-72 0,3 1-112 0,-4 1-197 15,-3 1-489-15,0 4 79 0,1 1 115 16,5 3 70-16,13 3 115 0,5 0 45 16,-4 0 75-16,1 0 8 0,-8-1 51 0</inkml:trace>
  <inkml:trace contextRef="#ctx0" brushRef="#br0" timeOffset="79230.44">10001 8892 1095 0,'0'0'435'16,"0"0"-15"-16,0 0-26 0,0 0-25 0,-42 6-54 15,21-4-42-15,-12 2-19 0,-6-1-19 16,-7 0 34-16,-14 1-92 0,0 1-31 0,4 1-29 16,12 0 9-16,5-3 2 0,5 3-3 15,5-1-4-15,4 1 22 0,2 1 41 0,5-1-7 16,3 0 7-16,6 1-17 0,5 4-6 0,5-1 5 15,-1-10-12-15,15 22-13 0,5-7-1 16,6 1-14-16,13 7 2 0,2-4-41 0,0 1 13 16,-3-6-29-16,-7 1 29 0,0 0-13 0,0-3-2 15,-3 2 17-15,-2-2-20 0,-6 0-31 16,-2 0 16-16,-8 0-29 0,-2-1 11 16,-4 0-3-16,-4 3-5 0,-4 0-13 0,-4 0-10 15,-4 2-5-15,-2-1 2 0,-5 1-23 16,2-2-7-16,-4-1-44 0,-1-1-25 0,0 0-44 15,0-2-64-15,1 0-34 0,2-1-112 0,1-5-110 16,6 1-140-16,-2-3-390 0,3 2 100 16,11-4 79-16,0 0 72 0,0 0 90 0,0 0 61 15,0 0 23-15,0 0 36 0</inkml:trace>
  <inkml:trace contextRef="#ctx0" brushRef="#br0" timeOffset="79596.67">9952 9300 1080 0,'0'0'471'0,"22"0"-23"0,-10 1-18 15,-12-1-39-15,28 2-17 0,-13-1 2 0,1 1-51 16,4 0-15-16,-3 0-44 0,3 2-2 16,-2-1-26-16,-1 2 0 0,0 2-36 0,-3-1-35 15,-1 4-4-15,-5 2-12 0,-2-2 8 0,-5 2-44 16,-2 3-20-16,-3 1 25 0,-6 2-58 15,-3 3-1-15,-3 0 3 0,-3-1-18 0,-1 1 23 16,3-6-7-16,-1 2-11 0,1-3-20 0,0 1 20 16,2 0-20-16,3-5-1 15,2 3-14-15,0-3 17 0,2 2 0 0,3-2 6 16,4-1 4-16,1 3-15 0,0-12-12 0,10 19-3 16,1-9-19-16,3-2-1 0,7 2-19 15,1-3-38-15,4-2-28 0,0 1-36 0,1-1-5 16,-5-3-100-16,2-2-46 0,-4 0-100 15,3-2-130-15,-3-3 43 0,0 1-438 0,-2-3 101 16,2 1 70-16,1 1 73 0,-3-2 94 0,2 1 37 16,3-2 40-16</inkml:trace>
  <inkml:trace contextRef="#ctx0" brushRef="#br0" timeOffset="80066.95">10664 8920 1156 0,'0'0'558'0,"0"0"-69"0,0 0-20 0,0 0-37 16,0 0-30-16,0 0-41 0,0 0-33 0,44-3-39 15,-28 1-7-15,5 1-37 0,3 1-37 16,5 0-42-16,2-1-43 0,2 2-49 0,1 2-33 16,0-2-43-16,9 0-106 0,-10 1-76 15,-1-1-134-15,-3 6-176 0,-2-2-338 0,-3 0 62 16,-4 0 74-16,-2 2 61 0,-2 0 77 0,-5 2 66 15,-5-2 62-15</inkml:trace>
  <inkml:trace contextRef="#ctx0" brushRef="#br0" timeOffset="80315.78">10683 9061 1740 0,'0'13'594'0,"0"-13"-46"0,0 0-16 15,15 9-53-15,-15-9-39 0,24 5-20 0,-8-3-29 16,4-2-50-16,4 2-70 0,1-1-5 16,8 0-20-16,-1 0-21 0,3 1-10 0,5 0-48 15,2 0-11-15,1 3-31 0,-5-1 14 0,1-1-45 16,-3 3-50-16,-5-3-47 0,-3 2-45 16,-3 0-73-16,-3-2-76 0,-2 2-87 0,-6-3-174 15,1 1-151-15,-3 0-387 0,0-1 118 0,3 4 133 16,1-2 13-16,3 3 138 0,-1-2-25 15,5 4 94-15,1-2 34 0</inkml:trace>
  <inkml:trace contextRef="#ctx0" brushRef="#br0" timeOffset="97456.2">5040 9035 317 0,'0'0'102'0,"0"0"-33"0,0 0 16 15,0 0-13-15,0 0-14 0,0 0-4 16,0 0 10-16,0 0-25 0,0 0-4 0,0 0 17 16,0 0-17-16,0 0 27 0,-7 8-26 0,7-8 10 15,0 0-10-15,0 0 40 0,0 0-24 16,0 0 29-16,0 0-32 0,0 0 30 0,0 0 11 15,0 0-5-15,0 0 14 0,0 0 6 0,0 0-38 16,0 0 48-16,0 0 0 0,0 0-25 16,0 0 43-16,0 0-23 0,0 0 23 15,0 0-23-15,0 0 23 0,0 0-10 0,0 0 3 16,0 0 9-16,0 0-32 0,0 0-19 16,0 0 3-16,0 0-18 0,0 0 5 0,0 0-20 15,0 0-8-15,0 0-2 0,0 0 2 0,0 0 10 16,-20-8-2-16,20 8-3 0,0 0-2 15,0 0 10-15,0 0-11 0,0 0-4 0,0 0 4 16,0 0-2-16,0 0-2 0,0 0 15 16,0 0-23-16,0 0 23 0,0 0-13 0,0 0-23 15,0 0 25-15,0 0-22 0,0 0-3 0,0 0-8 16,0 0 1-16,0 0 43 16,0 0-26-16,0 0-23 0,0 0 18 0,0 0 6 15,0 0 1-15,0 0-24 0,0 0 19 0,0 0 9 16,0 0 2-16,0 0 7 0,0 0 3 15,0 0-27-15,0 0 11 0,0 0-4 0,0 0-3 16,0 0 13-16,0 0 18 0,0 0-15 0,0 0-11 16,0 0-5-16,0 0 16 0,0 0-6 15,0 0-5-15,0 0-2 0,0 0 15 16,0 0-5-16,0 0 49 0,0 0-6 0,0 0-28 0,0 0-17 16,0 0 48-16,0 0-54 0,0 0 23 15,0 0-7-15,0 0-21 0,0 0 18 16,0 0-15-16,27 16-6 0,-27-16-7 0,17 0-10 0,-2 0 25 15,1 2-30-15,1-4 12 16,3 2 8-16,2 0-18 0,1 0 1 0,1 0 4 16,-1 0 23-16,-1 2-18 0,1 1 6 0,-2-1 48 15,-1 0-43-15,1 2-8 0,-1-1 5 16,-2-1 12-16,1 1-29 0,-2 1-12 0,-2 1-12 16,1-2-5-16,-2 1 3 0,-1-2 56 15,1 2-116-15,-3 0-32 0,-11-4-62 0,21 6-57 16,-12-4-112-16,-9-2-117 0,0 0-434 0,21 0 83 15,-21 0 66-15,15-5 133 16,-2 3-15-16,-2 0 59 0,1-1 99 0,2-2 16 16</inkml:trace>
  <inkml:trace contextRef="#ctx0" brushRef="#br0" timeOffset="98835.12">5905 8692 995 0,'0'0'328'16,"0"0"2"-16,0 0-25 0,0 0-19 15,0 0-12-15,0 0-18 0,0 0-13 0,0 0-35 16,0 0 9-16,0 0-40 0,0 0-26 0,-17 15 10 16,11-5 3-16,1-1-21 15,-2 3-22-15,-2 0 4 0,2 1-17 0,1-1 12 16,-1 1-10-16,-1 0 5 0,2-3-18 0,2 1 24 16,0 1-29-16,0-3 20 0,1 1 9 15,3-10-9-15,-3 15 11 0,3-15-5 0,6 14-18 16,-1-7-11-16,-5-7-27 0,20 8-1 0,-7-6-27 15,5 0-1-15,2 0-41 0,4-4-25 16,-2 2-26-16,4-2-48 0,-5 0-27 0,6-3-60 16,-3-2-70-16,0 1-66 0,0-3-62 15,2-4-63-15,-7 0 89 0,1 1-233 16,-4-2-154-16,1-4 72 0,-9 0 82 0,5 3 489 16,0-2 57-16,-2 1 50 0,-2 1 72 0,0 3 51 15,0 0 60-15,-3 4 73 0,1 0 23 16,-2 1 37-16,-5 7-24 0,9-8-2 0,-9 8 22 15,0 0-17-15,0 0-20 0,0 0-9 16,0 36-15-16,-6-14 11 0,-2 1-26 0,-2 7 2 16,-8 13-50-16,-1 2-11 0,-1 0 25 0,2 3-37 15,-6 2-32-15,3-5 11 0,2 2-31 16,-2-2-23-16,3-1 8 0,2-2-44 0,-2-2-7 16,5-6-14-16,4-6-25 0,0-5-25 15,3-3-13-15,2-1-42 0,-1-2-30 0,4-5-30 16,1-1-78-16,0-11-68 0,4 11-101 15,-4-11-89-15,12 5-455 0,-12-5 145 16,0 0 49-16,26-10 115 0,-12 5 28 0,1-4 60 16,1 1 75-16</inkml:trace>
  <inkml:trace contextRef="#ctx0" brushRef="#br0" timeOffset="99300.3">6504 8848 931 0,'-15'12'313'0,"-4"0"-9"15,4 3-43-15,-2-1-7 0,1 6-21 0,-3 3-1 16,-7 10-9-16,4 3-31 0,-1 0-25 16,2 3-24-16,5-8-13 0,3-2-14 0,5 0 12 15,-2 0-3-15,5-6-20 0,2-1-10 16,1-3 33-16,2 0-5 0,3-4-8 16,3-1-10-16,5-4-16 0,-1-4-7 0,5-1-5 15,0-5 7-15,4-4-2 0,3-2-7 16,0-5-29-16,5-6 5 0,-3-2 0 0,8-12-10 15,-8 4 18-15,2-5-23 0,-8 3-6 0,-3 4 1 16,-3 0-18-16,-5 1 12 0,1 0 16 16,-4 1-15-16,-4 3-5 0,0-1-27 0,-3 3 1 15,0 2 18-15,-3 0-36 0,-2 3-5 0,-1 0-11 16,-3 3-22-16,-1 3-11 16,0 2-35-16,0 1-31 0,-2 3-72 0,-1 1-87 0,1 0-149 15,1 2-373-15,2 1 82 0,3 1 95 16,9-4 32-16,-9 6 68 0,9-6 55 15</inkml:trace>
  <inkml:trace contextRef="#ctx0" brushRef="#br0" timeOffset="99752.93">7041 8842 826 0,'0'0'295'0,"10"-3"-47"0,-10 3-28 0,0 0-28 16,8-6 5-16,-8 6-15 0,0 0 15 0,0 0 21 16,0 0-39-16,0 0 0 0,0 0 8 15,-40 6-23-15,23 3 25 0,0 3-20 0,-4 0-5 16,-3 8-8-16,2-1 10 0,-7 13-2 15,0 1-23-15,3 2-49 0,5 3 28 0,5-5-15 16,5-5 41-16,1 1-33 0,7-4-11 0,0 0 1 16,3-4 4-16,4 1-5 0,2-3-7 15,3-3 15-15,5-1-51 0,-2-7 15 16,7-1 16-16,-2-5-36 0,1-2 5 0,5-4-8 16,2-6-26-16,1-5 11 0,1-2-5 0,7-10 5 15,-5-2-8-15,-5 4-20 0,-4 1 12 16,-4-2-25-16,-1 2-23 0,-4-2 5 0,-4 2-31 15,0 1-23-15,-2-2 6 0,-5 4-19 16,-3 2-23-16,0-1-22 0,-5 4-32 0,0 2-53 16,-3 2-36-16,-3 1-92 0,1 3-41 15,-1 4-10-15,1 1-382 0,-2 1 98 16,4 2 55-16,11 0 17 0,-20 2 104 0,20-2 77 0</inkml:trace>
  <inkml:trace contextRef="#ctx0" brushRef="#br0" timeOffset="100134.46">7515 8814 1128 0,'13'-4'430'0,"-1"2"-43"16,-3 0-24-16,-9 2-45 0,11-3-49 0,-11 3-19 16,0 0-27-16,0 0 2 0,0 0-28 0,0 0-33 15,0 0-5-15,-45 17 28 0,24-4-23 16,-3 3-21-16,-3 3-10 0,-6 8 21 0,2 4-11 15,4 4 49-15,3 1-64 0,5 2 10 16,6-4-18-16,4-5-15 0,5-5 29 16,4-1-1-16,4 1-13 0,5-4-20 0,2-3-11 15,6-4 16-15,3-5-7 0,4-1-14 16,1-7 16-16,4-5-41 0,5-6 12 0,8-9 1 16,2-2-8-16,-6-3-8 0,0-1-27 15,-4-1 4-15,-7 1-5 0,-7 5 28 0,-2-1-25 16,-2-1-39-16,-8 1-2 0,-1-1-26 0,-6 5-18 15,1-1 47-15,-5 1-78 0,-4 0 14 0,-3 2-45 16,-4 2 35-16,-1 3-68 0,-1 3 34 16,-4 3-85-16,1 4-74 0,-3 1-79 0,0 1-90 15,-4 4-509-15,5 0 113 0,4 1 37 16,-1 1 124-16,5-1 69 0,0-1 79 16,5-1 26-16</inkml:trace>
  <inkml:trace contextRef="#ctx0" brushRef="#br0" timeOffset="101119.45">12082 8977 965 0,'0'0'371'0,"-11"2"-16"0,11-2-1 0,0 0-14 15,0 0-15-15,0 0-25 0,0 0 2 0,-9 4-5 16,9-4 10-16,0 0-5 0,0 0-10 16,0 0 7-16,0 0-20 0,0 0 8 0,0 0-21 15,0 0-1-15,0 0-36 0,0 0-45 16,0 0 11-16,29 14-31 0,-15-13-6 16,1 0-19-16,5 1-16 0,0 1-6 0,6 3-37 15,3-3 22-15,2 1-15 0,5 1-20 0,0-2-16 16,2 4-54-16,0 0-2 0,-1-2-54 15,-2 2-35-15,-1 0-42 0,-5-1-36 0,-4-1-91 16,-3-2-96-16,-4 0-206 0,3-2-201 0,-6 0-150 16,1-1 64-16,2-1 84 0,2-3 92 15,-3 0 44-15,0 0 109 0,6-4 65 0</inkml:trace>
  <inkml:trace contextRef="#ctx0" brushRef="#br0" timeOffset="101435.46">13075 8663 1192 0,'0'0'446'0,"0"0"-55"16,18 3-12-16,-18-3-36 0,0 0-61 0,4 11-6 15,-4-11-7-15,-2 16-34 0,2-16 3 16,-11 25-15-16,4-10 5 0,-2 5 2 0,-2-1-20 15,4 4 0-15,-7 4 5 0,3 0-18 16,1 1 0-16,0 3-2 0,1-1-36 0,1 1-21 16,-2 1 0-16,3 1-28 0,1 0 3 15,2-7-6-15,1 1 1 0,1-2-42 0,0-1-50 16,0-5-29-16,-1-1-41 0,2-5-71 16,2 0-80-16,-1-13-97 0,3 12-220 0,-3-12-31 15,0 0-323-15,13 1 57 0,-13-1 82 0,27-12 77 16,-12-2 99-16,4 1-17 0,3-6 125 15</inkml:trace>
  <inkml:trace contextRef="#ctx0" brushRef="#br0" timeOffset="101838.73">13423 8520 1205 0,'0'0'420'0,"0"0"-52"0,0 0-19 0,0 0-19 15,-14 49 15-15,3-24-32 0,-2 3-39 16,-1 4-1-16,-3 11-32 0,0 2-18 0,-1 1-26 16,3 1 51-16,2 2-51 0,1 0-18 15,1 0-15-15,5 0-8 0,-2-11 0 0,4-1-17 16,2-4-24-16,2-4-26 0,2-3-17 16,0-1 38-16,5-2-7 0,-2-5-4 15,3-6-6-15,1 0-35 0,5-4 4 0,-1-6-29 16,3-3 8-16,6-5-15 0,3-5-16 0,2-5 3 15,-2-1-3-15,-2-4 8 0,-1 0 2 16,-2 1 6-16,0-1-29 0,-9 3-2 0,-2 0 21 16,-4 1-37-16,-5 2 19 0,-1-1-16 0,-5 0-8 15,-3 3 39-15,-2 0-41 0,-3 1 15 16,1 3 3-16,-5 3 7 0,1-1-7 0,-2 4-21 16,-1 1 3-16,4 2-36 0,-2 3 54 15,1-2-54-15,0 3-33 0,-1 0-29 0,5-1-25 16,0 1-10-16,1 0-11 0,3 0-22 0,9-4-60 15,-13 7-45-15,13-7-93 0,-9 6-58 16,9-6-374-16,0 0 63 0,0 0 88 16,0 0 61-16,0 0 42 0,0 0 55 0</inkml:trace>
  <inkml:trace contextRef="#ctx0" brushRef="#br0" timeOffset="102354.45">14137 8568 1169 0,'0'0'359'0,"-29"15"-29"16,14-1-10-16,-4 0 2 0,-1 6-38 0,-12 9-22 15,3 0-14-15,-2 4 0 0,4-2-46 16,1 4-10-16,1-1-10 0,6-5-13 16,6-1 2-16,1 1-14 0,1-2 22 0,5-1-41 15,4 0-20-15,0-2 23 0,4-3-19 16,0-2 32-16,4 2 2 0,1-3-18 0,7-2-44 15,1-3-16-15,4-5-6 0,0-1-14 16,2-6 60-16,4-2-79 0,2-4-6 0,4-5 46 16,0-5-46-16,8-5 3 0,1-3-13 0,-3-1 26 15,-6-3-52-15,0-4 11 0,-9 6-18 16,-6 3 0-16,-3 1-8 0,-3 0-13 0,-3 0 8 16,-4 2 2-16,-5 2-25 0,-2-1 39 0,-4 0-32 15,-5 3 50-15,-5 1-63 16,-1 3 1-16,-2 2-41 0,-4 1 0 0,-2 3-36 15,1 2-13-15,1 2-28 0,2 2-56 0,-2 1-29 16,-2 1-45-16,5-1-54 0,2 3-64 16,2 0-413-16,5 2 96 0,4-2 45 0,5 1 70 15,4-6 61-15,0 0 53 0</inkml:trace>
  <inkml:trace contextRef="#ctx0" brushRef="#br0" timeOffset="102819.26">14694 8669 831 0,'14'-5'333'0,"-14"5"-33"15,5-6-32-15,-5 6-19 0,0 0-9 16,-5-15-35-16,5 15 20 0,-16-10-35 0,2 4 2 15,-4 3-36-15,-2 1 20 0,0 2 11 0,-2 3 0 16,-4 5-28-16,-2 4 56 0,1 1-41 16,3 6-8-16,-2 2-17 0,-2 8 27 0,7 0-32 15,5-4 4-15,4 4-20 0,2-1-13 16,1 2 36-16,4-6-28 0,5 2 16 16,3-2-32-16,4-2-7 0,1-2-11 0,5-3 6 15,4-3 10-15,1-4-33 0,4-2 12 16,0-4 1-16,1-4-57 0,4-4 23 0,2-3-25 15,5-2 30-15,8-10-33 0,-2 0 38 0,-3-4-45 16,-1-4-14-16,-9 5 24 0,3-9-16 16,-11 9 26-16,-1 0-31 0,-5 4-23 0,-6 1-7 15,-2 2-4-15,-3 1-17 0,-4-1-5 0,-3 4 3 16,-6-2-32-16,-3 3-30 16,-2 2-8-16,-6 4-33 0,-4 1 5 0,1 2-33 15,-3 4-23-15,0 1-36 0,-2 1-36 16,3 2-28-16,2-2-59 0,2 6-43 0,0-2-449 0,8-3 103 15,4 2 87-15,3 0 52 0,2-3 76 16,6-5 30-16</inkml:trace>
  <inkml:trace contextRef="#ctx0" brushRef="#br0" timeOffset="103331.7">15388 8499 573 0,'0'0'220'0,"-10"-15"-20"0,0 13-1 15,-3 1 24-15,-2 2-21 0,-9 5 3 0,-3 2-8 16,-3 8 31-16,-9 12-23 0,0 3-8 16,1 2 2-16,3 6-9 0,4 2-11 0,1 1 13 15,3 4-13-15,5 1-15 0,5 1-13 0,2 2 13 16,8-3-11-16,3-5-9 16,4-10 4-16,3 0 13 0,3-2-33 0,4-4-7 15,2-4-6-15,4-6-18 0,5-3 8 0,4-5 5 16,6-4-15-16,8-8-31 0,16-9-21 15,-1-2 4-15,-1-8-1 0,1-1 0 0,5-12-13 16,-12 6-7-16,-2-4 2 0,-4 1 10 16,-4-4-5-16,-4 3-27 0,-5-3 4 0,-3 2 13 15,-9 8-31-15,-9 2-10 0,-2 3 31 0,-6 4-33 16,-3-2-29-16,-6 4-10 0,-6-2-43 16,-5 4 9-16,-3 1-40 0,-7 4 3 0,-6 4-44 15,6 1 12-15,-1 1-37 0,-1 3 22 0,2 2-25 16,2-1-49-16,-1 1-36 15,2 1-56-15,5-1-53 0,0 0-280 0,1 0 28 16,7-2 75-16,0 0 41 0,2-2 119 16</inkml:trace>
  <inkml:trace contextRef="#ctx0" brushRef="#br0" timeOffset="104304.25">15211 8579 125 0,'0'0'79'0,"0"0"-35"0,0 0 22 15,0 0-9-15,0 0 19 0,0 0 6 0,0 0 28 16,0 0-5-16,0 0-7 0,0 0 7 16,0 0-8-16,0 0-8 0,16 0 14 0,-16 0-3 15,0 0-16-15,0 0 11 0,0 0-8 0,0 0-3 16,0 0-30-16,0 0-5 0,0 0 4 16,0 0-6-16,0 0-17 0,0 0-12 15,0 0 18-15,0 0-13 0,0 0 13 16,0 0 2-16,0 0-2 0,0 0-3 0,0 0-12 15,0 0-3-15,0 0 15 0,-41 4 11 0,41-4-1 16,-13 1-10-16,13-1-12 0,-16 1-1 16,16-1 14-16,-15 0-14 0,15 0-22 0,-19 2 7 15,19-2 20-15,-15 0-2 0,15 0-2 16,-16 0-26-16,16 0 17 0,-13 0-17 0,13 0-5 16,0 0-28-16,-16 0-65 0,16 0-50 0,0 0 2 15,-15-2-34-15,15 2 24 0,0 0-72 16,0 0-292-16,-12-1 49 0,12 1 64 15</inkml:trace>
  <inkml:trace contextRef="#ctx0" brushRef="#br0" timeOffset="105439.31">14063 8739 289 0,'0'0'141'0,"9"-4"2"16,-9 4 3-16,0 0 10 15,0 0-20-15,0 0 12 0,0 0-28 0,0 0 8 16,0 0-20-16,0 0 30 0,0 0-20 0,0 0-6 16,0 0-9-16,0 0-6 0,0 0-43 15,0 0 41-15,0 0-39 0,0 0 3 0,0 0-8 16,0 0-8-16,0 0-4 0,0 0 12 0,0 0-15 16,0 0 7-16,0 0-50 0,-29 15-1 15,29-15-33-15,0 0-13 0,-13 3-69 0,13-3-10 16,0 0-36-16,0 0-2 0,-16 0-44 15,16 0-343-15,0 0 28 0,-11 3 92 0</inkml:trace>
  <inkml:trace contextRef="#ctx0" brushRef="#br0" timeOffset="118155.72">8240 8489 647 0,'0'0'266'0,"0"0"-15"0,10-5-5 15,-10 5 18-15,0 0-11 0,0 0-23 16,0 0-30-16,14 1 23 0,-14-1-44 16,0 0-5-16,0 0-18 0,0 0 21 0,11 14-34 15,-11-14-10-15,3 11-25 0,-3-11 4 0,3 18-12 16,-3-6 13-16,0 1-34 0,-1 2 11 15,1 0-19-15,-2 2-14 0,1 3-14 0,-1 0 3 16,1 0 8-16,-2 0-18 0,2 1-18 16,-2 0-36-16,0-1-51 0,0-1-72 0,2-1-146 15,0 0-79-15,1-4-358 0,0 0 35 0,2 0 75 16,3 0 115-16,1-4 5 16,2 2 38-16</inkml:trace>
  <inkml:trace contextRef="#ctx0" brushRef="#br0" timeOffset="118368.26">8602 9007 1231 0,'0'0'422'0,"4"8"-61"16,-4-8-44-16,0 0-12 0,0 16-49 0,0-16 8 15,-8 9-47-15,8-9-2 0,-16 9-36 16,4-5-25-16,-1-3-3 0,-3 1-18 0,1-2 3 15,-5-3-36-15,1 0-31 0,-5 1-39 16,2-2-63-16,-3 0-62 0,-4-1-89 0,1 1-87 16,5 4-72-16,-4-4-425 0,3 3 46 15,3 0 95-15,3 2 51 0,-2 2 54 0</inkml:trace>
  <inkml:trace contextRef="#ctx0" brushRef="#br0" timeOffset="118751.96">8448 9232 1118 0,'10'1'366'0,"-10"-1"-51"0,7 6-31 16,-7-6-38-16,0 0-26 0,0 0-8 0,0 0-17 16,-28 9-21-16,28-9-23 0,-23 2 10 15,9-1-33-15,0-1-5 0,-2 3-20 0,2-1-6 16,0-1-26-16,0 2-4 0,1-2-6 15,2 2 55-15,0 1-40 0,11-4-4 0,-16 8 0 16,11-2 2-16,5-6-2 0,-1 12-3 0,1-12-21 16,7 16 22-16,2-11-22 0,1 2 8 15,5 2-4-15,1-3-4 0,-1 1 16 16,1-1-13-16,-1 2-2 0,0-1 18 0,0 2-42 16,-5-1 42-16,3 0-47 0,-5 2 24 15,-2 0-21-15,-3-1-8 0,-3-9-7 0,0 19 5 16,-5-8-6-16,0 0 11 0,-4-2 18 15,-2 0-31-15,-3 0-20 0,-2-1 0 0,-1 0-37 16,-2-1-9-16,-2-4-39 0,0 1-66 0,-1-2-108 16,1-2-90-16,7 0-109 0,-6-1-357 15,6 0 103-15,1-2 77 0,13 3 62 0,-13-4 50 16,13 4 31-16</inkml:trace>
  <inkml:trace contextRef="#ctx0" brushRef="#br0" timeOffset="120220.64">16808 8150 1005 0,'0'0'303'0,"0"0"-32"16,13 17-8-16,-13-17-9 0,0 0-6 0,0 0-23 15,0 14 16-15,0-14 18 0,0 0-50 0,0 0 14 16,-1 15-46-16,1-15 7 0,0 0-33 16,-3 17-10-16,3-17-29 0,-3 17-7 15,-1-7 0-15,1 4-15 0,-2 2-13 0,-1 1-8 16,1 2-18-16,0 2-28 0,-3 1-43 15,3 0-47-15,-3 1-63 0,2 0-55 16,0 0-137-16,2-4-32 0,0-2-268 0,4 2-79 16,0-4 54-16,2 1 99 0,6-2 26 0,-1 0 43 15</inkml:trace>
  <inkml:trace contextRef="#ctx0" brushRef="#br0" timeOffset="120486.75">17034 8683 1144 0,'0'0'453'0,"11"11"-62"16,-8-5-17-16,-3-6-36 0,0 0-23 16,2 18-31-16,-2-18 26 0,-5 13-62 15,5-13-64-15,-11 12 18 0,4-5-51 0,-3 0 11 16,-1-3-34-16,-2-1-11 0,-2 0 9 16,-1-2-26-16,-3 0-3 0,-2-1-2 0,-2-1-19 15,-6-2-50-15,1 1-18 0,-2-3-34 0,-1 0-2 16,0 1-21-16,2-1-53 0,-3 3-52 15,1 0-9-15,2 0-32 0,2 2-33 0,2 0-20 16,2 1-39-16,-1 0 3 0,5-1-77 0,2 3-373 16,3-1 71-16,4 0 87 0,10-2 28 15,-8 6 39-15</inkml:trace>
  <inkml:trace contextRef="#ctx0" brushRef="#br0" timeOffset="120954.94">16916 8888 1005 0,'9'4'331'16,"-9"-4"-45"-16,0 0-19 0,0 0-37 0,0 0-15 15,0 0-10-15,0 0-18 0,0 0-39 16,0 0-2-16,0 0 10 0,-45 2-48 0,32-2 2 16,0 0-31-16,13 0-2 0,-26 1 17 15,13-1-17-15,2 2-13 0,11-2-7 0,-21 3-1 16,14 0 10-16,7-3 9 0,-13 7-4 0,13-7-25 16,-7 10 8-16,7-10-5 0,1 13-11 15,-1-13 13-15,9 17 1 0,-1-9-29 0,1 1 10 16,-1-1-18-16,5 2 11 0,-2-1-6 15,1 1 42-15,2-1-55 0,-4 0 14 16,1 3-21-16,-3-2-10 0,-2 2 28 0,-3-1-3 16,-3-11-23-16,-1 22 13 0,-4-11-2 0,-1 3 20 15,-3-2-28-15,-1 0-5 0,-2-2 2 16,0 0 0-16,-2-3 11 0,-2 0-13 0,2 0 10 16,-4-3-3-16,1 0-15 0,-2-2-5 15,1 1-20-15,-3-2-24 0,2 0-53 0,1-2-47 16,-3-2-99-16,1 0-115 0,3-2-39 0,-1-1-310 15,3 0 85-15,7 0 21 0,2-2 53 16,4 0 87-16</inkml:trace>
  <inkml:trace contextRef="#ctx0" brushRef="#br0" timeOffset="142534.81">1349 10904 732 0,'0'0'253'0,"0"0"-23"0,2-13-38 16,-2 13 3-16,0 0 12 0,0 0-25 0,1-15-13 15,-1 15 25-15,0 0-30 0,0 0 5 16,0 0-33-16,0-12 17 0,0 12-9 16,0 0-6-16,0 0 16 0,0 0-1 0,3-9-2 15,-3 9 3-15,0 0-24 0,0 0 6 16,0 0-3-16,0 0-23 0,0 0 8 0,0 0 10 16,0 0-16-16,0 0-14 0,0 0-27 0,0 0 16 15,-34 23 8-15,25-17 43 0,-2 4-69 16,0 3 6-16,2-2 2 0,-2 2-3 0,1 5 36 15,2-3-13-15,1 0-2 0,0 3-16 0,3-1-7 16,2 2 17-16,4-1-37 0,0 1 14 16,4 5-7-16,4-3-10 0,-1 0-8 0,6-2-11 15,3 2 14-15,-1-5 15 0,2-1-34 16,3-5 1-16,2-2-16 0,0-4 16 16,2-4 4-16,2-3-7 0,-1-3-15 0,21-10 13 15,-6-3 9-15,-2-8 6 0,3-1-18 16,-5-3-5-16,0-3 7 0,-1 3 1 0,-4-2-8 15,-3 2 7-15,-4 8 3 0,-8 4-18 0,0 5 18 16,-2 0-23-16,-5 3 18 0,2 1 31 16,-6 3 0-16,1 2 35 0,-8 5-20 0,13-2-10 15,-13 2 15-15,0 0-41 0,0 33 5 0,-3-6 18 16,-11 22-40-16,0 8 4 0,-7 19 23 16,-3 5-22-16,0 4 2 0,-3 0-23 0,1 0-24 15,1 0-1-15,-2-3 7 0,2-4-11 0,2-7 19 16,3-2-46-16,0-18-6 15,-1-2 8-15,2-3 11 0,3-6 9 0,3-8-35 0,2-9-11 16,1-3 37-16,1-6-1 0,1-3 16 16,0-6-3-16,2-2 8 0,6-3 10 15,0 0 8-15,-19-17-34 0,13 1 60 0,1-8 17 16,1-2-31-16,4-10 32 0,-2-1-9 16,4 0-7-16,2 1 16 0,1-2 7 0,3 4 2 15,-3-1 24-15,4 3-39 0,1 2 18 0,4-1-13 16,6-7-33-16,-2 8 15 0,2 5 21 15,-1 3-28-15,4 1 7 0,0 3 13 0,4 1-28 16,4 2-38-16,0 1 2 0,3 0-46 0,0 2-10 16,1 0-84-16,-1 1-29 15,-1 0-64-15,-1 0-48 0,-1 0-121 0,-5 1-41 16,-1 2-429-16,-1-1 83 0,0 1 80 16,-4 0 88-16,3-2 27 0,-2 1 113 0,-1-1 15 15</inkml:trace>
  <inkml:trace contextRef="#ctx0" brushRef="#br0" timeOffset="142945.1">2990 10547 834 0,'0'0'241'0,"5"-11"27"0,-5 11-27 16,0 0-3-16,0 0-10 0,0 0 7 0,-17-6 6 16,17 6 17-16,-29 11-2 0,8-2-2 15,-4 5 12-15,-9 13-7 0,-4-1-1 0,-3 4 3 16,0 3-18-16,3 1 1 0,-1 1-42 15,2 2-13-15,3 2-7 0,1 4-11 16,2-3 1-16,7 1-19 0,0 1-32 0,4-2 25 16,3 2-21-16,1-8 6 0,8-3 4 15,1-4-45-15,0-1-21 0,3-3-23 0,2-6-18 16,2 2-5-16,2-2-2 0,0-5-11 0,7 1-51 16,1-4-38-16,3-1 4 0,3-3-70 15,2-1-40-15,3-4-58 0,1-1-108 0,5-2-112 16,3-4 0-16,-1-2-431 0,5-3 83 15,-1 2 128-15,-1-2 17 0,1-2 77 0,1 0 42 16,7-3 104-16</inkml:trace>
  <inkml:trace contextRef="#ctx0" brushRef="#br0" timeOffset="143278.01">3234 10704 1028 0,'-12'-4'479'0,"12"4"-10"0,0 0-47 16,-20 18 11-16,10-8-50 0,-2 1 14 15,0 1-51-15,-3 5 15 0,-3 4-26 0,-1 4-38 16,1-4 8-16,-1 4-47 0,-6 11 6 16,6-7-42-16,1-3 32 0,2 2-44 15,4 0-23-15,1-2 2 0,0 1-48 0,3-3 0 16,4-1 10-16,1-2-3 0,3-2 13 15,3-1-63-15,4 1 50 0,7-3-74 0,2-1 6 16,6-2-34-16,2-3 23 0,9-1-41 0,-5-6-15 16,2 0-21-16,2-2-48 0,-1-2-44 15,-1-3-54-15,-2-1-50 0,0-3-142 0,-5-3-179 16,1 1-161-16,-1-2-338 0,0-3 82 16,-2 1 159-16,0-5 31 0,-2-1 76 0,-4 3 51 15,-4-3 54-15,0-2 65 0</inkml:trace>
  <inkml:trace contextRef="#ctx0" brushRef="#br0" timeOffset="143447.68">3378 10910 1405 0,'-19'8'489'0,"2"0"-31"0,-1 1-61 15,0-1-31-15,1-1-31 0,-3 1-30 0,-3 1-52 16,3-2 3-16,-5-2-90 0,3-1-56 16,-1-1-79-16,2-1-82 0,-3-4-141 0,0 2-177 15,4-3-463-15,1-2 80 0,4-1 63 16,6-1 88-16,7 0 79 0,2 7 58 0</inkml:trace>
  <inkml:trace contextRef="#ctx0" brushRef="#br0" timeOffset="143794.14">3697 10374 1835 0,'34'14'550'0,"-3"1"-25"0,0 0 5 16,12 10-57-16,-2 4 16 0,-3 4-92 16,-1 6 12-16,-5 3-48 0,1 18-6 0,-8 2-59 15,-9-5-35-15,-6 4-26 0,-9 4-25 16,-4 1-10-16,-5 10-47 0,-6 1-9 0,-2-3 7 15,-5-3-31-15,4-16 16 0,-3-1-39 0,0-1 15 16,3-5-58-16,-4 1-36 0,1-8-20 16,2-2-21-16,2-9-52 0,2-6-32 0,0-5-21 15,3-3-41-15,-1-2-21 0,1-3-32 0,1-2-27 16,0-4-30-16,1-5-66 0,9 0-13 16,-18-12-200-16,10 2-361 0,2-5 87 15,6-2 51-15,0-3 123 0,5-5 36 0,3-5 62 16,9-12 66-16,6 1 89 0</inkml:trace>
  <inkml:trace contextRef="#ctx0" brushRef="#br0" timeOffset="144363.21">5179 11085 1681 0,'0'0'535'0,"0"0"-25"0,0 0-34 0,0 0-26 16,0 0-35-16,0 0-16 0,0 0-46 15,0 0-10-15,0 0-35 0,49-1-47 0,-33-2-23 16,5 1-34-16,3 1-50 0,5 1-41 0,1-2-57 15,3 4-61-15,-2-1-82 16,0 0-74-16,0 3-113 0,-6 0-218 0,1 2-480 16,-2 1 91-16,-2 3 105 0,-4 1 47 0,-2-3 86 15,-3 3 78-15,1-2 53 0</inkml:trace>
  <inkml:trace contextRef="#ctx0" brushRef="#br0" timeOffset="144594.95">5169 11330 1581 0,'0'14'707'0,"0"-14"-44"0,8 11-67 15,-8-11-15-15,15 13-59 0,-3-8-56 16,2 1-56-16,3-4-42 0,3 2-42 0,0-1-50 16,9 0-12-16,-2-3-62 0,6 0-77 0,6-3-63 15,1 0-67-15,-8 1-26 0,7-2-54 16,-8 1-30-16,-3 0-51 0,0-1-57 0,-5 0-43 15,2 0-87-15,-4 1-93 0,-1-1 37 0,-1 0-400 16,0 2-15-16,1-3 69 16,-1 3 94-16,2-3 55 0,3 0 81 0,4 0 28 15</inkml:trace>
  <inkml:trace contextRef="#ctx0" brushRef="#br0" timeOffset="145829.81">7035 10439 1384 0,'0'0'466'15,"0"0"-28"-15,0 0-59 0,0 0-18 16,0 0 10-16,1 28-33 0,-11-9 5 0,-3 9-26 16,-11 13 11-16,-4 4-31 0,-9 13 0 0,5 4 5 15,-4-2-80-15,4 2 37 0,-2-4-8 16,10-10-18-16,1-2-13 0,1-4 15 0,3-2-38 15,2-8-25-15,4-5-42 0,2-7 26 0,3-1-66 16,1-5-59-16,1-3-21 16,1-2-13-16,2-3-43 0,3-6 21 0,0 0-8 15,0 0-31-15,0 0-8 0,34-46-5 0,-6 9-33 16,3-5 13-16,10-11 10 0,-3 1-13 16,0-3 18-16,-1 0-18 0,-7 9 5 0,4-10 16 15,-6 8 0-15,3-9 2 0,-7 9-8 16,-1 1 39-16,-1-2 13 0,0 2-18 0,-4 5 13 15,-4 9 22-15,-1 7-20 0,-5 6 44 0,-1 4 36 16,-1 2 4-16,2 4 29 16,-4 3-34-16,-4 7-9 0,0 0 25 0,0 0-11 0,15 21 11 15,-11-1-10-15,0 7 5 0,-1 11 22 0,0 17-40 16,0 4 15-16,1 4 3 16,2-1-21-16,1 3 6 0,2-2-26 0,3 10-6 0,-1-13-27 15,2-5 22-15,0-4-38 0,1-7 3 16,-3-9 15-16,-2-10-33 0,0-5-33 15,0-4 17-15,-1-4-28 0,2-4 11 0,-1-4 12 16,-9-4 3-16,14 0-13 0,-14 0-10 0,18-9 36 16,-12 2-31-16,-2-3 30 0,-1 1-10 15,-3 9 42-15,-4-20-23 0,-1 11 4 0,-3-3-2 16,-6 1 10-16,0 2 3 16,-6 0 33-16,-1-1-8 0,-2 5 11 0,-2-4-19 15,-1 2-4-15,-1 1-8 0,2-1 0 0,-1 0-13 16,1-3-100-16,-5 0-79 0,2-2-146 15,17 2-67-15,-16-2-371 0,6-2 26 0,4 2 46 16,7 0 103-16,4 1 65 0,3 1 78 0,2-1 28 16</inkml:trace>
  <inkml:trace contextRef="#ctx0" brushRef="#br0" timeOffset="146097.22">7678 10934 1863 0,'19'21'673'0,"0"2"-46"0,-7 2-10 0,0 2-84 15,-1 7-4-15,-7 2-65 0,1 17-39 16,-5-7-53-16,-3 9-56 0,-2-2-14 0,-4-1 16 16,-1-3-80-16,0-2-3 0,-1-9-71 0,1-7-8 15,0-1-97-15,0-1-26 0,1-7-79 16,1 1-61-16,2-7-55 0,-1-1-30 0,4-3-63 15,1-1-127-15,2-11-263 0,0 0-369 0,11 10 108 16,-11-10 126-16,29-10 32 0,-7 1 62 16,7-5 97-16,16-9 52 0,2 1 63 0</inkml:trace>
  <inkml:trace contextRef="#ctx0" brushRef="#br0" timeOffset="146883.1">8314 10960 1502 0,'-6'12'504'0,"6"-12"-10"16,-3 11-30-16,3-11-16 0,0 0-31 0,9 18-28 15,-1-11-3-15,3-1-30 0,2-1-46 16,7 0-18-16,3 1 1 0,4-3-39 0,5-2-15 16,2-1-24-16,8-3-54 0,16-6 10 15,-4-5-17-15,-2 2-36 0,-1-6 4 16,-7 0-11-16,-2-1-27 0,-11 2 11 0,-6 1-34 15,-7 4-12-15,0-1-3 0,-5-2 8 0,-3 2-54 16,-4 1 30-16,-4-1-12 0,-2 2-5 16,-7 0-5-16,-1 0-26 0,-4 2 13 0,-4 2-23 15,-3 2 25-15,-5 4-23 0,-6 4 16 16,-5 3 26-16,-14 9-22 0,3 3 19 0,-2 4 3 16,7 4-6-16,0 6-3 0,7 2 4 15,3 2 25-15,10 0 10 0,6-4-34 0,7-2 6 16,7-3-7-16,4 0-11 0,7 3-21 15,5-3-7-15,5-3-16 0,3-2 14 0,14 2-34 16,-5-9-64-16,-1-4 10 0,6-5-69 16,-6-6-36-16,7-3-71 0,12-11-108 0,-1-1-148 15,-1-5-464-15,0-1 100 0,0-1 106 0,-1-1 50 16,-1-2 121-16,4 0 20 0,1-1 92 16,1 0 31-16</inkml:trace>
  <inkml:trace contextRef="#ctx0" brushRef="#br0" timeOffset="147664.67">9348 10374 1727 0,'0'0'528'0,"-12"4"-24"16,12-4-18-16,0 0-40 0,0 0-47 0,0 0 3 15,0 0-34-15,0 0-53 0,0 0 18 16,45-4-23-16,-31 3-16 0,7-2-15 0,7 0-64 16,-1 0-10-16,4 0-39 0,0 2-10 0,2-1-33 15,-2 1-66-15,1 1-52 0,0 1-46 16,-3-1-98-16,1 2-86 0,-4 1-125 16,-4-1-247-16,1 0-424 0,1-2 79 0,-3 0 102 15,3 0 75-15,1 0 99 0,4-6 73 16,-1 2 37-16,-1-5 90 0</inkml:trace>
  <inkml:trace contextRef="#ctx0" brushRef="#br0" timeOffset="148185.2">10307 10032 916 0,'0'0'366'0,"0"0"-38"0,0 0-39 16,0 0-20-16,0 0-24 0,0 0-9 0,0 0-21 16,-29 12-3-16,20-8 3 0,9-4 13 15,-19 9 2-15,7-3-2 0,0 3 15 0,1 0 1 16,-2-1-9-16,3 4 26 0,0-2-10 0,1 3 10 16,3 2-13-16,0-1-7 0,2 1 28 15,2 2-21-15,2-4-7 0,2 2-19 0,2-2-27 16,5 1-26-16,3-4 2 0,1-2-35 15,4-1-34-15,1-3-15 0,3-4-40 0,1-4-55 16,2-1-20-16,1-5-34 0,4-2-20 0,-4-2 3 16,0-2-13-16,-3 1 30 15,0-2-4-15,-4 4-1 0,-2-2 3 0,1 2 3 16,-6 2 12-16,2 1-10 0,-3 2 31 0,-1 0-5 16,-2 2-8-16,-7 6 8 0,11-8 2 15,-11 8 44-15,0 0-11 0,0 0 26 0,0 0-4 16,0 0-9-16,-17 38 49 0,7-17-21 0,-7 4 1 15,-4 13 17-15,0 0 24 0,0 2-3 16,5 0 2-16,0-6-61 0,5-4 49 16,1 0 12-16,0-2-15 0,6-4-38 0,-2-1-33 15,3-5-65-15,2 0-71 0,1-4-54 0,1-6-87 16,-1-8-100-16,8 10-235 0,-8-10-390 0,0 0 78 16,31-12 94-16,-16 2 97 15,4-5 49-15,3-4 44 0,2-2 91 0,9-9 39 16</inkml:trace>
  <inkml:trace contextRef="#ctx0" brushRef="#br0" timeOffset="148500.57">10890 10056 1249 0,'0'0'412'0,"0"0"-26"0,0 0 3 15,0 0-82-15,-24 26-22 0,8-20-24 0,-2 4-5 16,-3 0 0-16,-3 5 7 0,0 2-50 0,1 1-6 15,2 3 3-15,0-1 15 16,4 3-20-16,0-1 15 0,4 2-10 0,3-2-13 16,2-1 5-16,4 1 6 0,3-5-4 0,3 1 1 15,3-3-10-15,4-4-19 0,1-2 1 16,3-4-6-16,3-5-12 0,5 0-41 0,2-5-16 16,2-5-30-16,3-3 33 0,0-4-21 0,8-7-40 15,-7 2 22-15,-5 2-27 16,0-2-47-16,-4 1-23 0,-2-2-15 0,-3 2-46 15,-3 3 5-15,-3-1-41 0,-3 3-30 16,-3-1-88-16,-2 3-41 0,-4 2-46 0,-1-3-94 16,-3 10-157-16,-3-5-360 0,-1 1 68 0,1 4 114 15,0 2 60-15,10 3 80 0,-19-2 31 16,19 2 71-16,-18 4 57 0</inkml:trace>
  <inkml:trace contextRef="#ctx0" brushRef="#br0" timeOffset="148884.94">11487 9988 1213 0,'11'-5'358'0,"-1"3"-35"16,-10 2-42-16,11-3-20 0,-11 3-25 0,0 0-31 15,0 0 10-15,0 0-46 0,0 0 40 16,0 0-37-16,-52 6 10 0,31 0-47 0,-9 5 6 15,0 2-3-15,-2 4 13 0,-9 3 75 16,6 5-45-16,1 3 4 0,9-4-16 0,4-3-18 16,3 2 30-16,4 1-12 0,3-3 0 15,4 1-5-15,4-4-5 0,4-1 12 0,2-2-25 16,4-1 13-16,3-3-23 0,3-3-9 0,0-4-32 16,5-1-10-16,3-4-6 0,-1-4-28 15,5-3 18-15,4-4-5 0,0-2-25 0,-2-2-24 16,-2-1-38-16,-2-4-72 0,0 3 8 15,-2-5-79-15,-7-1-57 0,-1 3-30 16,-2-2-67-16,-6 1-101 0,-3-1-100 0,0 2-334 16,0 1 33-16,-2 2 80 0,0 2 71 0,0 0 70 15,0 5 143-15,-2 0 5 0,2 1-11 16</inkml:trace>
  <inkml:trace contextRef="#ctx0" brushRef="#br0" timeOffset="149208.34">11795 9939 1108 0,'22'-5'371'0,"-6"-1"-23"0,-2 2-46 0,-2 0-18 16,-5 1-38-16,-7 3-13 0,12-6-23 15,-12 6-5-15,0 0-39 0,0 0 5 16,0 0-9-16,-23-10-32 0,4 10-12 0,1 3 13 16,-5 1 2-16,-2 2 7 0,-1 3 35 15,1 4-7-15,-4 5 1 0,4 2 23 0,-5 12-38 16,6 1 0-16,10 0 9 0,2-4-9 0,6 3 2 15,3-5 3-15,3 1 2 0,5-3-7 16,1-3 20-16,7-1-5 0,1-5-29 0,7-4-12 16,-1-4-41-16,4-4 31 0,0-7-41 15,6-2 30-15,2-7-53 0,2 0 23 16,6-12-28-16,-4-2-67 0,-3-4-31 0,-10 3-2 16,-5 2-51-16,-5-1-32 0,-2-4-32 15,-7 5-31-15,-2 0-21 0,-5-1 3 0,-3 2-74 16,-8-2-51-16,1 2-80 0,-1 6-49 0,1 2-55 15,-5 3-318-15,5 4 79 0,-2 4 113 16,4 3 33-16,-1 0 112 0,12 2 27 16,-17 0 15-16</inkml:trace>
  <inkml:trace contextRef="#ctx0" brushRef="#br0" timeOffset="149968.04">12360 9798 1121 0,'-7'9'499'0,"3"-1"-33"15,-4 2-18-15,-2 3-3 0,1 0-51 16,2 1 16-16,-3 3-44 0,-4 1 25 15,3 1-68-15,-3 1-34 0,1 4 13 0,-1-1-38 16,-3 4 2-16,2-4-41 0,0 2-2 0,-1 0 10 16,1 0-54-16,1 0 0 0,3-3 0 15,2-1-12-15,0-2 12 0,4-3-7 0,1 1 30 16,2-4-54-16,4 0-27 0,4-1-121 0,4 0 0 16,5-4 0-16,0 0 0 15,4-4 0-15,6-2 0 0,6-1 0 0,-1-2-190 16,7-4-79-16,2-4-53 0,-1 1-57 0,7-10-69 15,-9 3-97-15,-7 2-44 0,4 1-25 0,-14 0-249 16,-1 0 105-16,-9 1 52 0,2 1 458 16,-1-1 48-16,-4 2-25 0,-4 0 107 15,-2 9 95-15,0-16 67 0,0 16 91 0,-9-16 49 16,-1 9 19-16,0 4 48 0,-4-3 28 0,-1 4-8 16,1 1 5-16,-6 2-9 0,-1-1-11 15,-4 2-24-15,2 1-11 0,-7 1-29 0,3-1-29 16,-2 1-27-16,2 0-39 0,0-1-38 15,4-2-102-15,1-1-70 0,-1-4-227 16,3 2-485-16,1-4 91 0,5 2 32 0,4-2 88 16,4-1 74-16,6 7 77 0,3-16-34 15</inkml:trace>
  <inkml:trace contextRef="#ctx0" brushRef="#br0" timeOffset="150516.54">13627 10479 1883 0,'-5'32'605'0,"-1"-1"-19"16,2-1-10-16,-1 3-36 0,1 3-59 0,-1 1-28 15,-6 13-43-15,4 0-60 0,-1 0-50 0,-2-2-57 16,1 0-110-16,2-2-102 16,-1-9-82-16,0-9-95 0,4-5-110 0,0-6-151 15,12-4-103-15,-6-4-432 0,-2-9 80 0,10 4 89 16,-10-4 94-16,29-9 88 0,-11-4 30 16,7-2 29-16</inkml:trace>
  <inkml:trace contextRef="#ctx0" brushRef="#br0" timeOffset="150685.29">13899 10742 1220 0,'0'0'525'16,"0"0"26"-16,0 0-45 0,0 0 1 16,-32 2-67-16,13 1-17 0,-6 0-9 0,-5 2-55 15,-7 0-32-15,0-1-40 0,-3 0-23 0,0-2-62 16,0 1-56-16,3-3-57 16,1 0-78-16,2-1-80 0,1-1-77 0,-3-3-156 15,18 1-195-15,-12 1-458 0,11-2 90 0,3 0 90 16,9 0 76-16,7 5 67 0,2-12 102 15,-2 12 74-15</inkml:trace>
  <inkml:trace contextRef="#ctx0" brushRef="#br0" timeOffset="151377.32">14906 10344 1730 0,'-12'36'558'0,"-3"7"-44"15,-3 6-9-15,-1 4-37 0,-8 11-40 16,2 2-27-16,-2 1-4 0,-2-4-23 16,3-1-41-16,-1-2-42 0,2-10-6 0,3-4-35 15,-2-3-35-15,3-4-30 0,4-9-62 0,5-6-36 16,0-8-98-16,3-3-9 0,2-8-6 15,3-4-4-15,4-1-14 0,0 0-61 0,9-39-18 16,9-2-7-16,2-6 22 0,11-16-38 0,0-3 11 16,-1-2 12-16,5-1 9 15,-5 1 23-15,4 2-1 0,0-3-3 0,-3 4 0 0,-3 3 13 16,-4 14 26-16,-3 3 10 0,1 6 44 16,-5 9 25-16,-2 9 48 0,-2 6 39 15,-2 5 3-15,0 5 0 0,0 3 20 0,-11 2-31 16,23 14 11-16,-11 6 10 0,0 9-11 0,3 18 3 15,-2 5-28-15,-1 5 8 0,2 18-16 16,0 0 16-16,-4 0-26 0,5 0-20 0,-6-12-26 16,1-2-8-16,-2-2-27 0,-1-3-1 15,-1-7-18-15,-2-12 11 0,1-10-47 0,-1-6-30 16,-1-5-1-16,2-7 32 0,-3-4 15 0,-2-5-8 16,0 0-8-16,0 0 19 0,0 0-9 15,17-24 34-15,-17 10-7 0,-3-3-19 16,-1-1 16-16,-5-3 10 0,-5 1 5 0,-4-1-8 15,-5 1-20-15,-4 1 23 0,-1 2-21 16,-3 3-7-16,0 3-15 0,-1 0-11 0,-1 4-41 16,3 2-76-16,3 0-37 0,-2-1-196 0,2 6-313 15,5-1-110-15,6-1 111 0,3 4 93 16,13-2 71-16,0 0 17 0,0 0 56 16</inkml:trace>
  <inkml:trace contextRef="#ctx0" brushRef="#br0" timeOffset="151751.93">15348 10834 1187 0,'29'1'543'16,"-4"-1"-31"-16,0 4-11 0,-1 0-30 0,2 0-43 15,-5-1-47-15,6 4-4 0,-4 0 9 0,0 1-40 16,-4 1-44-16,-1 4-18 0,-6 4-31 15,-6 5 11-15,-1 2-67 0,-10 0-8 0,-3 5-30 16,-3 2 18-16,-10 7-1 0,-6-2-25 0,-4 2-15 16,-1-3 12-16,0-3-7 0,1-1-13 15,6-6-10-15,5-3-10 0,0-3 9 0,3-2-106 16,3-1-11-16,2 1 0 0,1-4 0 16,4 1 0-16,3-1 0 0,4-1 0 15,3 0 0-15,5 3 0 0,3-3 0 0,7-2 0 16,4 1 0-16,2-4 0 0,3 0 0 15,4-3 0-15,0-1 0 0,1 0 0 0,2-5 0 16,-1 2 0-16,-3-2-167 0,1-3-347 0,-6-1-85 16,2-1-446-16,7 0 70 0,-4 1 89 15,-2 2 95-15,9-2 82 0,1 1 44 0,2 0 66 16,5 1 46-16,10-1 64 0</inkml:trace>
  <inkml:trace contextRef="#ctx0" brushRef="#br0" timeOffset="152452.54">16273 10674 1397 0,'0'0'596'0,"9"19"-32"0,-3-11-19 15,6 2-69-15,0 2 10 0,7-4-43 16,3 2-15-16,3-3-80 0,4-4-31 0,2 0-17 16,1-4-16-16,8-3-36 0,-2-3-66 0,0-4-13 15,8-3 23-15,-11-3-5 0,-7 1-39 16,-1 1-20-16,-7 0-23 0,-5-1 10 0,-2 0-30 16,-6 1-11-16,-4-1-13 0,-5 3 6 15,-2-2-1-15,-7 1-25 0,-5 1 16 0,-2 3-27 16,-3 2-4-16,-6 1 0 0,2 7-26 15,-5 3 0-15,-6 5 0 0,-10 8 0 0,2 4 0 16,-1 6 0-16,5 4 0 0,5 3 0 16,5 3 0-16,5 3 0 0,8 2 0 0,6-5 0 15,8-4 0-15,4 2 0 0,6-1 0 16,13 7 0-16,4-5 0 0,4-5 0 0,2-9 0 16,0-6 0-16,3-5 0 0,3-2-139 15,-2-7-94-15,6-8-53 0,13-3-88 0,-4-8-205 16,-2-1-498-16,3-2 79 0,-5-4 178 0,3 1 14 15,-4-2 66-15,1-1 80 0,-1-1 87 16,1-1 58-16</inkml:trace>
  <inkml:trace contextRef="#ctx0" brushRef="#br0" timeOffset="152920.14">17392 10208 1333 0,'0'0'535'0,"0"0"-41"0,0 0 26 0,0 0-26 16,0 0 23-16,0 0 28 0,0 0-38 15,0 0-57-15,0 0-15 0,0 0-56 0,0 0-15 16,0 0-11-16,0 0-56 0,35-11-51 16,-22 8 2-16,7 1-13 0,1 2-60 0,2-2-111 15,4 2-64-15,5 0 0 0,10-1-54 16,1 1-164-16,1 1-86 0,-1-2-103 0,0-3-164 16,1 3-440-16,1-2 28 0,3 3 205 0,-3-3-11 15,16-1 101-15,-12 0 68 0,12-1 44 16,-13 0 67-16,-4 1-13 0</inkml:trace>
  <inkml:trace contextRef="#ctx0" brushRef="#br0" timeOffset="153387.26">18513 9788 1476 0,'-3'11'523'0,"-1"3"-14"15,0 2-56-15,1 3 15 0,-4 2-4 0,4 3-34 16,0 2 8-16,0-1-11 0,0 1-81 15,2 2-9-15,1-1-17 0,-1-1-51 16,2 1-28-16,-1-1-60 0,1-1-58 0,1-5-82 16,-2 0-74-16,1-3-100 0,1-3-59 0,-1-3-141 15,-1-11-217-15,3 15-433 0,-3-15 92 16,11 5 136-16,-11-5 5 0,22-12 123 0,-4 1 87 16,6-7 36-16,0-2 12 0</inkml:trace>
  <inkml:trace contextRef="#ctx0" brushRef="#br0" timeOffset="153731.15">18947 9694 998 0,'0'0'473'0,"-27"26"9"16,13-8-37-16,-4 7-20 0,-8 10-34 0,2 1-37 16,-1 3 9-16,1 2-45 0,0 2 7 0,5-1-21 15,1 2-17-15,2 2-23 0,5-10-26 16,4-4-18-16,3-6-5 0,1-1-26 0,3-4 24 15,3-2-47-15,2-3-10 0,5-2-20 0,4-3-21 16,1-3 18-16,4-6-10 0,-3-2-39 16,9-5-4-16,-1-1-37 0,4-7-7 0,1 1-23 15,-8-2 28-15,0-2-33 0,-3 3-6 16,0-1-25-16,-6 0 13 0,-3 0-44 16,-4 0-28-16,-3 1 11 0,-4 2-19 0,-2 0 41 15,-3 0-84-15,-2 1 10 16,-4 2 6-16,-2 2-6 0,-2 1-21 0,0 1-14 0,0 3-21 15,-1 1-47-15,1 0-81 0,0 0-100 0,-3 13-18 16,3-13-486-16,6-1 69 0,11 1 71 16,-17-3 70-16,17 3 112 0,0 0 49 0,0 0 46 15</inkml:trace>
  <inkml:trace contextRef="#ctx0" brushRef="#br0" timeOffset="154105.43">19416 9760 962 0,'0'0'376'0,"0"0"-7"0,0 0 10 16,0 0-31-16,0 0-3 0,-35 12 11 0,16-1 26 15,-2 1-80-15,-1 6 2 0,0 2-4 16,1 3 4-16,0 0-2 0,5 2 23 0,0 3-38 15,3 0 13-15,2 2-62 0,5-3 41 0,2-2-54 16,2-7 15-16,4 1 4 16,0-1-37-16,6-7-20 0,1 1-11 0,3-4-32 15,-1-4-6-15,5-4-20 0,2-4-64 0,2-4-54 16,2-4 0-16,4-4 0 0,8-9 0 16,-2-3 0-16,-1-1 0 0,-5 4 0 0,-8 3 0 15,0-3 0-15,-3 1 0 0,-3-2 0 16,-5 2-90-16,-4 2-102 0,-3 2-36 0,-3-1-59 15,-2 4-33-15,-4 0-10 0,-6 1-77 0,2 4-48 16,-2 4-73-16,2 3-91 16,-4 1-262-16,1 4 55 0,-1 0 76 0,2 3 79 15,-1 1 92-15,3-1 32 0</inkml:trace>
  <inkml:trace contextRef="#ctx0" brushRef="#br0" timeOffset="154471.24">19938 9675 588 0,'0'0'254'0,"8"-3"-21"0,-8 3-24 0,0 0 17 16,0 0-22-16,0 0-4 0,0 0-5 16,-42 4 7-16,23 1-5 0,0 0 0 15,-5 4 39-15,-3 4-9 0,0 1 14 0,1 3 0 16,-5 9-8-16,6-1-26 0,5-1 26 15,4 2-28-15,3 2-8 0,3-2 5 0,5-2-18 16,4-3 21-16,2-2-8 0,5-2 5 16,0-2-30-16,5-1-8 0,0-4-13 0,4-2-11 15,1-5-30-15,0-2 8 0,4-3-31 16,1-3 16-16,-1-4-37 0,2-2 1 0,2-5 7 16,2-3-41-16,-5-2-17 0,-3 1-65 0,-1-4-18 15,-5 4-43-15,-1-1-10 0,-7 1-41 16,3-1-59-16,-4 2-41 0,-5 0-98 0,-2 1-99 15,-3 1-33-15,0 2-336 0,-1 4 41 16,1 3 118-16,-3 1 54 0,3 3 9 0,7 4 88 16,-13-4 95-16</inkml:trace>
  <inkml:trace contextRef="#ctx0" brushRef="#br0" timeOffset="154888.19">20384 9648 967 0,'0'0'371'15,"0"0"-25"-15,-39-3-29 0,19 6-5 16,-1 0-15-16,-6 6 13 0,-3 1-28 0,2 4 27 15,0 2-12-15,-7 8-15 0,3 5 7 16,11-3-25-16,3 1-21 0,5 0 33 0,2 1-45 16,5-3-1-16,5 2-17 0,2-2 14 0,3-3-1 15,7-1-29-15,2-3-3 0,4-3-12 16,2-5-34-16,3-2-9 0,1-6-4 0,0-3-9 16,3-4-26-16,6-4 20 0,-1-3-46 15,0-3 18-15,-3-3-23 0,-3 0-17 16,-2-4-50-16,-6 1-10 0,-2-4-63 0,-6 2-21 15,-5-2-8-15,-2 2-51 0,-5-2-8 16,-1 2-125-16,-6-1-62 0,-6 1-176 0,3 7-466 16,-2 0 16-16,2 7 96 0,2 2 126 0,0 2 67 15,1 1 33-15,2 2 94 0,8 2 34 16</inkml:trace>
  <inkml:trace contextRef="#ctx0" brushRef="#br0" timeOffset="155522.32">20925 9472 1410 0,'-15'12'509'0,"15"-12"-79"0,-3 8-41 15,3-8-46-15,-7 9 0 0,0 0-25 16,2 3-19-16,-2-1 8 0,-2 4-46 16,-4 1 1-16,-4 7-1 0,0 0-13 0,0 0-25 15,-1 2 2-15,-2 0-15 0,3 2-13 16,0-3 8-16,3 0 15 0,-1 1 10 0,3-5-53 16,2 1 2-16,1-1-8 0,3-3 34 0,5 1-28 15,-1-2 12-15,5-1-15 0,3-1-145 16,3-2-29-16,3 0 0 0,6-2 0 0,-1-4 0 15,7 2 0-15,3-5 0 0,0 0 0 0,2-2 0 16,1-2 0-16,0-2 0 16,1 1 0-16,-2-3 0 0,1 0 0 0,-4-1-208 0,4-4-183 15,-6-1-78-15,-2-2-63 0,-3 0-316 16,0-2-122-16,-2-1 90 0,-3 0 91 16,3 1 78-16,-2-1 71 0,-4-1 69 0,1 0 51 15,-3 3 37-15</inkml:trace>
  <inkml:trace contextRef="#ctx0" brushRef="#br0" timeOffset="155690.42">21228 9631 1233 0,'0'0'533'0,"-25"7"-39"0,12-3-41 15,-1-3 5-15,-6 4-56 0,-5-2-23 0,-3 3-13 16,-5-3-87-16,-5 0-26 16,-3-1-43-16,-3 2-62 0,0-3-61 0,0 1-84 0,0 0-41 15,-1-1-113-15,1-1-203 16,9 0-524-16,1-1 123 0,4 2 80 0,6-2 94 15,5 1 48-15,5-2-7 0,2 2 41 0</inkml:trace>
  <inkml:trace contextRef="#ctx0" brushRef="#br0" timeOffset="170139.33">2109 12669 1072 0,'0'0'343'0,"18"-4"-15"0,-10 3-29 16,-8 1 3-16,19-5-43 0,-11 4-14 0,-8 1-22 16,16-5-13-16,-16 5-18 0,12-3-31 0,-12 3 13 15,9-4-35-15,-9 4-40 0,0 0 24 16,0 0-33-16,0 0 7 0,0 0-12 0,0 0-1 16,-32-14-23-16,14 14 24 0,-1 1-34 15,-6 3 11-15,3 0-24 0,-7 3 3 16,-4 3-5-16,0 1 7 0,0 3-20 0,-10 7 5 15,2 2 16-15,3 0-13 0,0 1 10 16,11-2 7-16,5-4 24 0,6-3-29 0,-2 2-27 16,7-4 38-16,6 1-24 0,1-4 11 15,6 0-5-15,-2-10 18 0,17 11-26 0,-4-8 26 16,7-5-29-16,6-2 3 0,10-3 1 0,-2-4-19 16,17-7 21-16,1-3-1 0,0-1 9 15,-2-6-19-15,6-7 11 0,-9 4 15 0,-5 0-8 16,-2-4-4-16,-1 1-24 0,-3-3 21 15,-4 1-26-15,-3 0 8 0,-3-4-11 16,-1 1 11-16,-1 0-5 0,-6 7-3 0,-5 4-3 16,-2 2-2-16,-1 4 5 0,-6 4 13 15,2 2-18-15,-5 1-7 0,-1 3 7 0,0 12-8 16,-4-16-10-16,-2 12 8 0,6 4 40 16,0 0-40-16,-29 12 26 0,13 0 32 0,1 5-40 15,-5 5 23-15,3 3-8 0,-6 15 13 0,4 3-42 16,4-3 55-16,5-1-44 0,2-7 21 15,2 3-3-15,3-2-10 0,2-2-8 16,2-2 2-16,2-1 14 0,4-6-44 0,3-1-49 16,3-4 0-16,2-3-102 0,1-6-76 15,5-5-183-15,9-3-84 0,-1-5-358 0,7-4 119 16,15-11 37-16,0-2 66 0,2-3 113 16,-2-2 67-16,-1 0 38 0</inkml:trace>
  <inkml:trace contextRef="#ctx0" brushRef="#br0" timeOffset="170626.74">3056 12269 1323 0,'0'0'417'0,"0"0"-36"15,-13 29-32-15,7-20-19 0,-1-1-23 16,1 5 8-16,1-1-34 0,-2 2-27 0,-1 3 7 16,2 2-26-16,0 3-12 0,2 0-21 15,2-2 3-15,1 1-23 0,2-2 12 16,3-1-27-16,2-1-16 0,4-2-22 0,-2-2-10 15,5-5 9-15,1-1-13 0,-2-4-5 0,3-3-5 16,-15 0-33-16,31-9-18 0,-15 2-3 16,2-2-13-16,-1-3 24 0,0-2-52 0,-1-1 13 15,-1 2 13-15,1 0 15 0,-4 2-8 16,0 1 6-16,0-1-13 0,-2 6 5 0,0-1 10 16,-10 6-2-16,20 4-31 0,-20-4-23 15,19 18 20-15,-8 0-30 0,-3 3 53 16,-2 6-10-16,-2 4 13 0,0 6-18 0,-2 0 0 15,-6 3-31-15,-1 11 44 0,-3-2-33 0,-2 1 28 16,-6-4-39-16,2-3 16 0,-4-5-11 16,1-6-18-16,1-9 14 0,2-4-11 0,-3-4-8 15,-1-3 3-15,1-1 26 0,-1-6-49 16,3-1 41-16,-3-6-1 0,1-2-17 0,-3-2 16 16,3-3-3-16,-2-3 7 0,3-1-23 15,3-2 21-15,2 3-13 0,3-2 8 0,2-1 25 16,3 0-7-16,3 0-28 0,4 1 27 15,2-2-42-15,7 0 22 0,1 1-46 0,3-1-18 16,1 4-25-16,6 0-14 0,4 1-19 0,-2 0-73 16,-1 3-40-16,6 0-118 15,-5 1-118-15,-3 1-463 0,-1 2 80 0,-1 0 83 16,-1 2 70-16,0 0 77 0,-3 1 76 0,-3 1 95 16</inkml:trace>
  <inkml:trace contextRef="#ctx0" brushRef="#br0" timeOffset="170938.08">3621 13175 1003 0,'0'0'417'0,"0"0"-48"0,11 3 10 0,-11-3-49 15,0 0 23-15,0 0 3 0,0 0-49 16,0 0 8-16,-45 0 0 0,16 0-31 15,-11 2-36-15,-21 3-15 0,-7-1-5 0,-1 1-6 16,-5 1-42-16,-14 3-9 0,14-3-27 16,2 2-11-16,-2-2-3 0,1 0-25 0,-1 2-5 15,1-1-23-15,-1 0 10 0,3-2-44 0,-1 1-63 16,2 0-8-16,5-1-24 0,-2 0 1 16,4 0-64-16,5-1 0 0,8-3-67 0,9 1-51 15,-1-2-105-15,7-2-51 0,5 2-146 16,-4 0-363-16,9 2 163 0,3 0 31 0,1 0 52 15,1 1 47-15,3 2 70 0</inkml:trace>
  <inkml:trace contextRef="#ctx0" brushRef="#br0" timeOffset="171541.49">2075 13959 1215 0,'16'-4'435'0,"-3"2"-48"15,1-3-29-15,-5 3-25 0,-1-3 25 16,-8 5-91-16,13-5-16 0,-13 5-49 0,6-10-10 15,-6 10-11-15,0 0-17 0,-10-16 13 0,-2 10-34 16,-1 2 1-16,-5 1-52 0,0 2 0 16,-5 1-23-16,-1 0-2 0,-2 2 9 0,-1 1 14 15,-1 5-11-15,-5-1-2 0,-2 2 0 16,6 3-21-16,1 2-25 0,4-1 18 0,4 1-37 16,1-1 32-16,6 1-6 0,3-1-3 0,4-1-6 15,3-1-8-15,3-11-19 16,9 17 1-16,-1-11-16 0,8-1 10 0,5-3 24 15,3-4-18-15,6-2 2 0,8-3 30 0,17-7-14 16,0-6 21-16,10-8-10 0,-10 3 17 16,-4-1-36-16,6-11 20 0,-11 8-2 0,-3-4-8 15,-4 2-11-15,-3-1-6 0,-5-3 27 16,0 3-41-16,-10 5 24 0,-4 3 4 0,-1-1-2 16,-4 6-18-16,-2-2 2 0,-1 3 4 0,-5 2-22 15,0 5 14-15,-2 3-16 0,-2 8 54 16,0 0-44-16,-16-4 69 0,16 4-68 15,-20 17 14-15,6 1-4 0,-3 4-8 16,0 4 12-16,2 1-4 0,2 2 15 0,-1 0-21 16,4-1 37-16,1 1-37 0,2-6 39 0,3 0-31 15,3-4-23-15,2-2-28 0,3-2-28 16,3-1-16-16,3-4-66 0,6-2-31 0,-2-7-99 16,4-1-104-16,4 2-32 0,7-8-425 15,5-2 5-15,14-12 110 0,3 4 92 0,0-8 38 16,0 1 77-16,-4-4 39 0</inkml:trace>
  <inkml:trace contextRef="#ctx0" brushRef="#br0" timeOffset="171807.05">3026 13468 1041 0,'-19'14'458'15,"0"1"-25"-15,0 2-13 0,2 3-18 0,-2 1-16 16,3 3-33-16,-2 2 11 0,3 2-57 0,0 1 0 15,3-2-41-15,1 0-12 0,6-2 7 16,0-1-26-16,3 1-40 0,0-5-11 0,4 6 1 16,0-8-39-16,4 3-21 0,5-2-18 15,1-3-68-15,2-1-52 0,6-3-84 0,1-3-31 16,4-2-74-16,1-5-52 0,5-5-79 0,4-3-84 16,2-6-85-16,10-3-373 0,-4-6 69 15,-10 6 86-15,-5-2 68 0,-7 1 81 16,2-2 39-16</inkml:trace>
  <inkml:trace contextRef="#ctx0" brushRef="#br0" timeOffset="171924.25">3348 13671 624 0,'-6'-7'315'0,"-3"3"28"0,-3 2 18 16,-2 2 69-16,-3 4-79 0,-10-1-14 15,-2 4-35-15,-7 0-35 0,-15 4-6 0,2 0-51 16,-3 1-6-16,7-4-40 0,6-3-28 16,1-1-93-16,5-2-84 0,-1-5-176 0,6 0-208 15,-6-5-374-15,12-1 62 0,6-3 90 0,6-2 37 16,9 0 119-16</inkml:trace>
  <inkml:trace contextRef="#ctx0" brushRef="#br0" timeOffset="172507.66">4201 12941 688 0,'0'0'294'0,"0"0"8"16,0 0 24-16,0 0 29 0,0 0 6 16,0 0 26-16,0 0-16 0,-15-1 5 0,15 1-15 15,0 0-18-15,0 0-13 0,0 0-53 0,0 0 7 16,0 0-49-16,0 0-43 0,50 1-25 15,-36-1-4-15,4 0-55 0,4-1-29 0,7 0-62 16,2-1-49-16,2 0-83 16,9 1-46-16,-1-1-93 0,-1-1-102 0,-6 2-92 15,-3 0-145-15,-4 1-211 0,-3 1 62 0,-3 1 76 16,-3 1 108-16,-2 2 67 0,-6 1-14 16</inkml:trace>
  <inkml:trace contextRef="#ctx0" brushRef="#br0" timeOffset="172746.74">4206 13223 1128 0,'0'0'510'0,"-7"10"-14"0,7-10-7 0,0 0-28 0,0 0-39 16,0 0-2-16,14 20-21 0,-7-16-4 16,5-2-73-16,0 1 8 0,-12-3-58 15,31 4-14-15,-12-2-33 0,3-1-25 0,4-2-26 16,3 1-15-16,4 0-44 0,1 1-46 15,3-2-54-15,5 1-32 0,-1 0-70 16,-6 0-54-16,-1 0-33 0,-3 3-87 0,-1-2-93 16,-3 2-178-16,-6 1-395 0,2-1 98 0,-2-2 97 15,2 1 66-15,2-2 60 0,0 0 66 0,9-1 2 16,-1-1 152-16</inkml:trace>
  <inkml:trace contextRef="#ctx0" brushRef="#br0" timeOffset="174225.29">5545 13087 1098 0,'0'0'394'0,"0"0"-20"0,0 0-24 0,0 0-25 15,0 0 21-15,0 0-49 0,0 0 20 0,0 0-25 16,0 0-44-16,0 0 16 0,0 0-23 16,0 0 12-16,0 0-10 0,0 0-28 0,0 0-8 15,0 0-15-15,0 0 6 0,41 2-42 16,-41-2 10-16,25 0-30 0,-8-1 15 16,3 0-34-16,4-2-1 0,4 2-4 0,3 0-25 0,3-2-25 15,4 2-24-15,-3-2-20 16,-1 2-13-16,-1 0-28 0,-3 0-56 0,-4 1-44 15,-1-1-59-15,-3 1-66 0,-1-4-93 0,-3 3-163 16,4-1-87-16,-4-2-292 0,-3 1 112 16,1-1 50-16,0 1 75 0,1-4 55 0,0 1 46 15,0-2 105-15</inkml:trace>
  <inkml:trace contextRef="#ctx0" brushRef="#br0" timeOffset="174775.79">6551 12653 1374 0,'0'0'394'0,"0"0"11"16,0 0-32-16,0 0-32 0,0 0 4 15,0 0-20-15,-28 30-17 0,18-19 14 0,0 2-51 16,0 1-2-16,-1 3-3 0,-1 0 6 16,2 2-3-16,1 1-6 0,3 0-20 15,2-4 8-15,1 4-28 0,3-6-34 0,3 4 1 16,0-3 15-16,6 0-80 0,1-3 5 16,8-1-12-16,3-2-54 0,4-3-61 0,0-6-26 15,5 0-23-15,7-9-95 0,-2 0-43 0,12-9-37 16,-6-2-14-16,-9 0-44 0,-5 3-3 15,-1-5 6-15,-5 1 25 0,-1 1 49 0,-1 0 5 16,-4 1 2-16,-1 3 37 0,-3 0 27 0,-1 2 3 16,1 1 31-16,-4 0 35 0,0 2-2 15,-1 1 36-15,-2 1 49 0,-4 9 45 0,6-9 37 16,-6 9 25-16,0 0-18 16,0 0 38-16,0 0 18 0,-26 31 11 0,11-8 5 15,1 3 15-15,-7 15-8 0,-3 3-33 0,-1 1 6 16,4 1 2-16,0 2 15 0,3 1-38 15,-1-3 7-15,1 0-41 0,2-2-17 0,2-2 18 16,3-8-21-16,4-6-29 0,0-5-27 0,-2-1-69 16,4-4-42-16,0-4-50 0,1 0-34 15,1-5-53-15,3-9-111 0,0 0-146 0,0 0-288 16,0 0-88-16,0 0 31 0,0 0 153 16,46-22-7-16,-24 11 64 0,-2-3 10 0,4-2 112 15</inkml:trace>
  <inkml:trace contextRef="#ctx0" brushRef="#br0" timeOffset="175232.25">7559 12778 1036 0,'0'0'382'0,"-26"-4"-32"0,26 4 11 16,-35 8-41-16,12-2-15 0,-5 6-3 0,-2 0 2 16,-9 9-25-16,1 3-2 0,2 2 33 15,3 1-44-15,3 6-49 0,7-5-2 0,8-1 16 16,-4 12-55-16,8-9-17 0,5 0-16 0,3-5 6 15,3-3-25-15,3 2 5 0,3-4 20 16,3-1-14-16,3-7-14 0,1-3-24 0,5-4 3 16,2-5-29-16,7-4 4 0,4-7 24 0,13-10-19 15,-2-5-19-15,-2-5-25 16,-3-2-10-16,-2-3-19 0,-7-1 45 0,1 0-19 16,-8 2-18-16,-6 2-40 0,-5 5-6 15,-6 5-15-15,-2-2 41 0,-2 4-54 0,-6-2-18 16,-1 3 0-16,-4 2-35 0,-2 2-27 0,-2 4-1 15,-1 4-1-15,-4 5-23 0,2 1-79 16,-4 4-95-16,3 3-169 0,0 2-371 0,2 2 77 16,6 0 79-16,1 2 105 0,6-1 16 0,3-2 58 15,1-8 54-15,5 17 57 0</inkml:trace>
  <inkml:trace contextRef="#ctx0" brushRef="#br0" timeOffset="175600.64">8178 12632 1013 0,'0'0'384'0,"0"0"-5"0,0 0-41 16,0 0-36-16,-60 8-10 0,34 0 7 0,-7 2-25 16,-12 7-46-16,1 2 18 0,1 2-26 0,3 5 13 15,0 4-29-15,9 0 27 0,4 4-11 16,3 4-49-16,11-4-4 0,4-4-24 0,6-5 6 15,4 4-1-15,5-1-20 0,4 0 31 16,4-3-24-16,4-6-22 0,3-1 2 16,1-8-25-16,2-4-3 0,0-4-5 0,4-6-18 0,6-5 2 15,10-8-22-15,-1-6 43 16,-3-3-10-16,-2-5-31 0,-4 1-34 0,-4-3-14 16,-5-2 17-16,-6 4-58 0,-7 2 30 0,-3-1-69 15,-4 4-15-15,-5 0-21 0,-2-1-41 16,-5 4-30-16,-2-4-21 0,-1 5-8 0,-4 4-78 15,0 5-55-15,-1-1-56 0,0 6-62 0,3 5-370 16,0 0 63-16,2 3 70 0,10 0 91 16,-15 6 14-16,15-6 79 0</inkml:trace>
  <inkml:trace contextRef="#ctx0" brushRef="#br0" timeOffset="175962.69">8800 12559 901 0,'8'-4'373'16,"-8"4"-43"-16,10-4-35 0,-10 4-32 0,0 0-30 15,0 0 5-15,0 0-30 0,0 0-24 16,0 0 3-16,-39 13-13 0,16-4 33 0,-5 3-38 16,-3 3 16-16,-9 7 1 0,0 3-4 0,2 3 8 15,6 2-37-15,-2 4 39 16,7 2-41-16,4 3 10 0,8 1-17 0,6-5-47 15,7-3 8-15,2-6 8 0,4 0 12 0,7 1-7 16,5-5-8-16,2-6 5 0,3-4-18 16,3-5 6-16,3-5-24 0,3-6-10 0,4-4-18 15,14-11 3-15,-4-5 10 0,-2-5 3 0,-1-2 4 16,-3-1-30-16,-5-5-10 0,-5 2 5 16,-4 2-26-16,-11 4-2 0,-8 1-21 0,-3 3-38 15,-5 1-59-15,-3 1-39 0,-5-2-4 16,-3 0-29-16,-5 4-43 0,-3 3-100 0,1 7-57 15,-5 2-40-15,2 2-228 0,2 4-187 0,0 3 76 16,4 1 34-16,2-1 116 0,6 2 35 16,10-2 71-16</inkml:trace>
  <inkml:trace contextRef="#ctx0" brushRef="#br0" timeOffset="177076.96">9839 12600 990 0,'0'0'376'0,"-24"19"-25"0,10-3 38 0,-5 6-31 16,-1 1-32-16,-11 12 6 0,3 4-19 0,-3 0-9 16,1 1-32-16,-1 2-22 0,2 0-22 15,0-4-33-15,3 3-6 0,5-5-17 0,3-6 4 16,5-7-66-16,2-4 16 16,3-4-3-16,1-1-26 0,5-7-2 0,2-7-47 15,0 0-4-15,0 0-24 0,36-24-35 0,-15 2 0 16,8-15-42-16,2-5 1 0,-3-2-29 15,1-3 29-15,0 1 0 0,-1-2 2 0,-1 2 26 16,-4 2-26-16,0 1-5 0,-4 3 34 0,-4 6-19 16,-2 8 59-16,-3 4-38 0,-1 4 36 15,2-1-20-15,-4 5 32 0,-1 4-2 0,0 1 3 16,-2 4 7-16,-4 5-10 0,0 0-20 16,0 0 2-16,18 30 0 0,-12-5 26 15,-1 10-36-15,0 18-3 0,3 4-5 0,1 0 10 16,0 0-14-16,1 0-14 0,2 0 13 0,1-6-5 15,2-2-13-15,-2-4 23 0,0-10-5 0,-2-9 6 16,-1-5-9-16,-1-2 11 0,2-6-16 16,-4-4 16-16,0-4 2 0,-7-5 21 15,16 3-15-15,-16-3-11 0,0 0-13 0,10-15 11 16,-10 15 5-16,-6-18 2 0,-2 5-5 0,-4 1-13 16,-3-4-4-16,-2 4-16 0,-4-1-21 15,-1 4-25-15,-2 0-59 0,-1 1-15 16,0 3-101-16,3 0-35 0,0 5-25 0,-1-2-446 15,5 0 53-15,4 2 86 0,4 0 70 0,10 0 83 16,-13-1 33-16</inkml:trace>
  <inkml:trace contextRef="#ctx0" brushRef="#br0" timeOffset="177277.89">10198 13054 1558 0,'-2'30'482'0,"2"-2"-55"0,-1 0 6 16,0-2-49-16,-1 1-64 0,-1 2-31 0,2-3-18 16,-2-1 8-16,3-2-82 0,-1-4 8 15,2 0-80-15,0-3-66 0,2-4-77 0,0-1-104 16,-3-11-129-16,10 9-123 0,-10-9-481 0,18-4 67 16,-18 4 107-16,29-13 66 15,-11 2 57-15,2-4 39 0</inkml:trace>
  <inkml:trace contextRef="#ctx0" brushRef="#br0" timeOffset="177896.2">10687 12738 1612 0,'7'12'471'16,"-1"-4"-18"-16,3-2-43 0,1-1-34 0,6 0 0 16,2-2-102-16,3-2 3 0,2-1-24 15,-2-3-35-15,9 0-32 0,-3-3 9 16,0-1-31-16,-2-1-16 0,-5 1-30 0,1-3 18 15,-5 3-24-15,-1-1-30 0,-2 1 14 0,-5 0-8 16,-2 2-44-16,-6 5 30 0,3-12-40 16,-3 12 35-16,0 0-26 0,-21-10-15 0,8 9-7 15,-4 1 15-15,0 2 17 0,-4 3 11 0,-3 5-33 16,-2 4 5-16,1 1-44 0,2 3 44 16,-1 5 8-16,4 1-9 0,4 0-17 0,4-1-10 15,3 0 23-15,4 1-31 0,4-6 28 16,4-1-15-16,5 4-1 0,3-4 14 15,5-3-36-15,7-3-6 0,1-2-12 0,1-4-13 16,4-2-23-16,0-3-15 0,3-6-98 16,4-2-43-16,8-8-115 0,-10 0-167 0,9-5-442 15,-3-1 79-15,0-1 43 0,-3 0 105 0,-3 4 82 16,-7 3 93-16,4-1 22 0</inkml:trace>
  <inkml:trace contextRef="#ctx0" brushRef="#br0" timeOffset="178199.2">11341 12466 1264 0,'0'0'550'0,"0"0"-12"15,-4 9-16-15,4-9-48 0,0 0-47 16,0 0 1-16,26 9-34 0,-26-9-33 0,25 1-13 16,-9 1-41-16,3-2 3 0,5 0-44 0,4 2-18 15,4-2-38-15,2 0-8 0,-1 0-7 16,3 0-49-16,0 0-34 0,-3-1-25 16,1 0-74-16,-3-1-41 0,-1 1-82 0,-5 0-26 15,-1-2-127-15,-3 1-126 0,1-5-205 16,-3 0-402-16,1 0 146 0,-4 0 54 0,1-2 84 15,-2 2 62-15,2-3 56 0,2 0 90 16,-2-3 23-16</inkml:trace>
  <inkml:trace contextRef="#ctx0" brushRef="#br0" timeOffset="178980.7">12255 12105 1041 0,'9'-6'295'0,"-9"6"-14"0,10-5 6 0,-10 5-57 15,8-5-20-15,-8 5 8 0,0 0-26 0,0 0 30 16,0 0-30-16,0 0-5 0,0 0 5 16,0 0 8-16,-12 33-6 0,8-22 4 0,1 0-4 15,-3 3-7-15,6 0 0 0,-2 0-13 0,2 0 0 16,2 0-5-16,0 2-21 0,1-2-7 16,3 1-13-16,1-2 0 0,2-3-18 15,0-1-54-15,3-1-45 0,-2-3-6 0,4-4-105 16,-14-1-10-16,31-5-100 0,-15-1-41 0,2-6-18 15,-2-3-179-15,2-1 16 0,0-3 2 16,-2 1-246-16,-3 1-13 0,-2-3 75 0,3 2 351 16,-1 2 119-16,-5 2 21 0,2 2 18 15,-3 3 34-15,-3 1 68 0,-4 8 47 0,2-10 43 16,-2 10 71-16,0 0 57 0,0 0 18 16,0 0 3-16,0 0 17 0,-24 31-15 0,13-14 3 15,2 4 20-15,0 2 3 0,0 0-29 0,2 5 39 16,-2 1-95-16,5 2 31 0,0-7-41 15,0 2-33-15,4-7-16 0,-2 1-61 16,4-5-118-16,-2-3-100 0,1-2-202 16,-1-10-414-16,11 10 25 0,-11-10 153 0,20-2 9 15,-6-4 135-15,6-6-62 0</inkml:trace>
  <inkml:trace contextRef="#ctx0" brushRef="#br0" timeOffset="179283.5">12828 12065 911 0,'-18'19'412'16,"5"0"-46"-16,-4 0-23 0,1 2-39 15,1 1-19-15,2 3 4 0,-1 0-33 0,1 3-39 16,5-5-4-16,4 2-72 16,2-2 28-16,2-5-21 0,2 0 39 0,6-3-28 15,0-2-21-15,1-3 8 0,5-4 0 0,-1-3 10 16,2-2-18-16,4-5 16 0,-1-2-37 15,4-3-14-15,-1-4-9 0,1-6-9 0,0-1 4 16,-2-4-30-16,-3-1-23 0,-6 0-18 0,-3 1-49 16,-4 0-10-16,-4 2-38 0,-4-4-31 15,-2 3-61-15,-5 0-60 0,-3 3-68 0,1 4-21 16,-3 2-128-16,2 8 38 0,0 0-324 16,1 4 40-16,5 2 51 0,8 0 114 15,-14 10 40-15,14-10 20 0</inkml:trace>
  <inkml:trace contextRef="#ctx0" brushRef="#br0" timeOffset="179595.39">13300 12004 604 0,'13'-10'273'0,"-4"2"-42"0,-7 4 9 16,-2 4-35-16,0 0 18 0,0 0-31 15,0 0 20-15,-22-8-20 0,22 8 11 0,-32 19-14 16,10 2-2-16,-6 9-16 0,-1 5 21 15,2 1-13-15,3 4 3 0,4 2-28 0,1 0-13 16,4-1-13-16,7-7 48 0,2-7-9 16,4-3-29-16,4-2 23 0,1-5-18 15,4-2-20-15,1-4-5 0,3-2 13 0,-1-4-21 16,-10-5-8-16,25-4-30 0,-8-3 2 0,2-5-18 16,0-9 49-16,0 0-46 0,1-5-31 15,0-11 3-15,-4 4-77 0,-5 1-16 0,-3 0-66 16,-2-2 16-16,-4 6-96 0,-7 0-53 15,2-4-102-15,-7 2-88 0,-3 2-73 0,3 6-249 16,1 5 92-16,-2 3 59 0,0 4 41 0,4 6 82 16,-2-2 30-16</inkml:trace>
  <inkml:trace contextRef="#ctx0" brushRef="#br0" timeOffset="179999.51">13712 11922 558 0,'0'0'179'0,"0"0"15"16,0 0 19-16,0 0-1 0,-21 19 1 15,7-7 9-15,-5 4-14 0,-2 4-16 16,-7 12-6-16,-3 2-1 0,4 2 17 0,2 3-2 16,0 2-29-16,6-1 31 0,0 2-35 15,6-7-16-15,5-2-18 0,2-3 23 0,0-3-23 16,6-2 5-16,2-4 8 0,2-4 8 0,4 0-21 16,2-8 0-16,6-1 8 15,-2-5 25-15,5-6-84 0,4-5 20 0,4-5-35 0,7-13 10 16,-3-4-18-16,-2-6-13 0,-1-1 20 15,-2-2-15-15,-8 0 8 0,0-1-46 16,-5 6-46-16,-7 4-31 0,-4 2-51 0,-2 2-41 0,-2 1-59 16,-4 1-49-16,0 1-153 15,3 9-21-15,-9-4-363 0,2 7 92 0,1 1 74 16,3 4 77-16,1 2 23 0,5 4 61 0</inkml:trace>
  <inkml:trace contextRef="#ctx0" brushRef="#br0" timeOffset="180316.24">14001 11838 737 0,'0'0'332'0,"0"0"-19"16,0 0 2-16,0 0-34 0,-15 44-4 0,5-23-14 15,1 6-14-15,-1 2-6 0,2 3-13 16,1 3-25-16,0-2 2 0,0 2 6 0,3 1-14 16,2-2 1-16,2-2-18 0,1-4-16 15,2-2-15-15,-1 1-2 0,2-1-4 0,4-5-22 16,-2-1-8-16,-1-3-7 0,1-1-6 0,1-4-63 16,3-1-52-16,-2-6-18 0,3-1-66 15,-11-4-49-15,21-2-69 0,-10-4-49 16,3-2 11-16,-1-2-185 0,1-4-324 0,3-2 32 0,-1 1 95 15,-1 0 46-15,1 0 29 16,-2 0 130-16</inkml:trace>
  <inkml:trace contextRef="#ctx0" brushRef="#br0" timeOffset="180449.97">14254 12175 583 0,'0'0'277'0,"0"0"-21"16,-38 3-16-16,18 1-9 0,-8-1-16 0,-7 3 0 15,-3-1-23-15,-1 0-18 0,-3 3-39 16,-12 2 6-16,0-1-64 0,7-3-72 0,4 0-187 15,2-2-483-15,8-1 155 16,5-3-32-16,7-1 104 0</inkml:trace>
  <inkml:trace contextRef="#ctx0" brushRef="#br0" timeOffset="181052.11">15563 12362 1308 0,'-3'41'473'0,"-1"-25"-17"15,0 2-26-15,-1 5-34 0,0 1-14 16,-4 7-21-16,2 2-28 0,-3 15-26 0,-2 0-26 16,-1 2-25-16,1 0-25 0,0 0-27 15,0 2 16-15,1 0-49 0,0 0-34 16,4-2-25-16,1-11-67 0,3-6-41 0,-1-5-91 16,3-3-85-16,-1-6-94 0,5 1-246 0,3-9-435 15,1-4 92-15,3-6 118 0,-10-1 46 16,34-8 123-16,-12-2 7 0,21-9 72 15</inkml:trace>
  <inkml:trace contextRef="#ctx0" brushRef="#br0" timeOffset="181249.12">15871 12774 1013 0,'0'0'479'0,"0"0"-11"16,-41 17-25-16,24-8-33 0,-3-1-52 15,-5-1-25-15,-3 0-31 0,-2-1-13 16,-7-1-41-16,-1-1-30 0,-6-1-26 0,0-3-18 15,-2 0-38-15,2 0-42 0,-1-2-63 0,1-1-67 16,0 0-28-16,2-1-84 0,2 0-49 16,0-1-162-16,15 1-35 0,-6 1-435 0,6-1 84 15,5 3 69-15,8-3 87 0,4 1 80 16,8 3 7-16</inkml:trace>
  <inkml:trace contextRef="#ctx0" brushRef="#br0" timeOffset="183418.27">15570 12877 660 0,'-4'-12'312'0,"4"12"-23"0,-6-10-10 16,6 10 26-16,-12-5 0 0,6 2-37 0,-7 2-27 15,-3 2-23-15,-3 0-1 0,-5 5-27 16,-7 4 7-16,-2 1-5 0,-7 8-64 0,-2 1 7 16,-2 4-27-16,2 0 20 0,4 2-51 15,-3 1 43-15,5 2-61 0,2-1 2 16,8-4-7-16,5-6-11 0,3 1 16 0,6-2 21 15,4-3-19-15,4-1-35 0,4-5-3 16,0-8 23-16,16 15-15 0,-5-12-6 0,7-5 19 16,8-1-16-16,7-5-3 0,3-3 16 0,8-8-25 15,-1-3 20-15,-1-4-1 0,-5-2-14 16,-5-1 7-16,-2-1-2 0,-8 3-19 0,-7 2 1 16,-3 0-5-16,-5 4 7 0,-1-2 0 0,-3 4 5 15,-5-1-25-15,0 2 36 0,-4 0-42 16,-1 3 19-16,-4 1 15 0,-1 2-13 15,-4 3-28-15,-2 4 0 0,-1 4-8 0,-1 3 21 16,-4 3-21-16,-5 8 13 0,0 3-33 16,-9 9 15-16,4 3-15 0,2 6-8 0,6-1 8 15,7-3-3-15,7-1 24 0,2-1-22 16,7-6 22-16,5 0-22 0,3-2 19 0,7 0 15 16,4-5-18-16,10-5 21 0,8-2-18 0,4-4 12 15,3-6 6-15,17-8 10 0,-6-3 30 16,0-5 6-16,1-5-21 0,-5-5 16 15,-3-3-3-15,-7 1 21 0,-2-2-21 0,-7-3 41 16,-11 5-13-16,-5 5-28 0,-5 2-3 0,-4-2 6 16,-4 6-8-16,-4-5 28 0,-6 2-38 15,-2-2-1-15,-2 5-12 0,-2 2 3 0,-5 3-9 16,0 3 32-16,-6 3-19 0,0 4 42 16,-4 4-47-16,-5 5-2 0,-1 5 0 0,-10 8 33 15,1 7-10-15,3 2-41 0,5 4-10 16,0 3-18-16,5 1-6 0,7 2-12 0,4-1 13 15,5-5 2-15,9-6-15 0,3-2 25 16,4-3-4-16,4-4 7 0,3-2 10 0,2-4 6 16,7-2 9-16,4-4-2 0,2-1 18 0,5-6-2 15,2-2 7-15,3-3 18 0,1-6 13 16,-2-3 0-16,10-7-1 0,-6-3 4 0,-8 3 4 16,-4 3-7-16,-4 0 8 0,-1 0-3 0,-6 2-26 15,-1 0 29-15,-6 3-34 0,-1 3 8 16,-3 3-11-16,-3-1 45 0,-1 4-47 15,-6 2 5-15,10 5-8 0,-21 0 24 0,6 6 7 16,-6 5-25-16,1 5 12 0,-6 6-12 16,-2 10-28-16,8-5-6 0,6-1-23 0,0 1 19 15,8-5-19-15,3-1-7 0,6 0-29 16,7-2-17-16,1-3-70 0,9-4-30 0,0-2-49 16,5-6-69-16,8-2-53 0,-5-6-398 0,6-3 42 15,0-3 132-15,15-5 44 0,-3-5 95 16</inkml:trace>
  <inkml:trace contextRef="#ctx0" brushRef="#br0" timeOffset="183958.46">15173 12428 811 0,'0'0'315'0,"0"0"-44"0,0 0-18 0,-12 1 9 16,12-1-29-16,0 0 2 0,0 0 6 15,0 0-16-15,0 0 15 0,0 0 24 0,-15 1 10 16,15-1-13-16,0 0-31 0,0 0 9 16,-10 3 42-16,10-3-10 0,0 0 31 0,0 0 6 15,0 0 24-15,0 0 57 0,0 0-66 16,0 0 40-16,0 0-63 0,0 0 17 15,0 0-79-15,0 0 59 0,41 2-181 0,-14-5-116 16,5-1 0-16,8 0 0 0,19 1 0 0,6-3 0 16,6 1 0-16,5 2 0 0,19-3 0 15,4 5 0-15,3 1 0 0,1 0 0 0,-1 3 0 16,-3 1 0-16,-4 1 0 0,-16 0 0 16,-6 2 0-16,0-1 0 0,-5 1 0 0,-5-1 0 15,-4 1 0-15,-15-3 0 0,-5-1 0 0,-8-1-146 16,-3-1-302-16,-5-2-205 15,3 2-463-15,2-3 77 0,0 1 145 0,2-2 73 16,1 0 89-16,2 2 66 0,-1 1 62 0,2 0 115 16,2 0-15-16</inkml:trace>
  <inkml:trace contextRef="#ctx0" brushRef="#br0" timeOffset="185588.16">17313 12208 245 0,'0'0'69'0,"0"0"34"16,0 0-42-16,3-17-17 0,-3 17-8 16,4-9 58-16,-4 9 9 0,5-10 2 0,-5 10 51 15,5-11 33-15,-5 11 31 0,0 0 13 0,3-12 5 16,-3 12-38-16,0 0-8 0,4-9 5 15,-4 9 0-15,0 0 31 0,0 0-11 0,0 0 34 16,0 0 28-16,0 0 16 0,0 0-24 16,0 0 8-16,-4 35-18 0,1-16 16 15,1 6-22-15,1 2 27 0,-1 2-21 0,1 7-13 16,1 1-17-16,-2 3-26 0,2-1 15 16,0-1-44-16,0 1-32 0,0-2-27 0,0-1-30 15,-2-3-74-15,1-5-20 0,-1-4-93 0,2-3-100 16,2-7-92-16,-2-6-209 0,0-8-518 15,11 7 79-15,-11-7 85 0,0 0 126 0,32-23 28 16,-13 3 58-16,9-10 70 0,5-6 45 16</inkml:trace>
  <inkml:trace contextRef="#ctx0" brushRef="#br0" timeOffset="185918.54">17730 12057 1156 0,'-11'29'525'15,"1"2"-15"-15,-5 13-34 0,-3 4-36 0,0 3-56 16,-1 3-13-16,3 3-54 0,-5 9-12 0,8-10-16 16,1 1-17-16,2-4-62 0,6-2-3 15,1-9-38-15,3-9-28 0,2-5 10 0,5-5 0 16,3-2-23-16,1-5-13 0,4-3-38 16,3-8 2-16,4-2 3 0,5-7-18 0,5-6-8 15,2-2 24-15,7-10-22 0,-1-1-12 0,-5-1 11 16,-8 4-44-16,-7 1 53 15,-3 3-56-15,-4 1 24 0,-4 1-34 0,-3-1-16 16,-5 3 6-16,-2-1-10 0,-5 3 12 0,-2 1-28 16,-5 0 57-16,-4 5-80 0,2 0-41 15,-6 1 10-15,1 3-35 0,-2 0-1 0,0 0-50 16,1 2-85-16,-1-1-64 0,1-1-93 0,3 1-55 16,4-2-451-16,0-2 135 0,4 0 34 15,10 3 77-15,-10-10 99 0,10 10 47 0,3-13 41 16</inkml:trace>
  <inkml:trace contextRef="#ctx0" brushRef="#br0" timeOffset="186286.28">18497 12026 1118 0,'0'0'305'0,"6"-5"2"16,-6 5-8-16,0 0-7 0,0 0 18 15,0 0-21-15,-38 11-23 0,17-2 11 0,0 3-19 16,-6 6 6-16,2 1 30 0,-10 10-27 16,6 2-19-16,2 3-15 0,0 1 0 15,4 3-26-15,4 2-12 0,4 2-14 0,4-4-14 16,7-7 9-16,2-4-55 0,5 0 4 0,4-1-5 16,3-4 3-16,2-2-3 0,6-4-20 15,1-7-8-15,0-5 3 0,2-4-5 0,6-6-16 16,3-7 8-16,6-10-8 0,0-4-2 15,-4-3-24-15,-1-5-22 0,-7-3 7 0,-3-2 11 16,-5-2-16-16,-7 8-15 0,-5 1-23 0,-1 3-44 16,-6 1-20-16,-3-3-6 0,-2 0-35 15,-5 3 13-15,-4 2-70 0,-5-7-15 0,-1 9-61 16,0 9-49-16,1 6-118 0,1 7-63 0,2 1-495 16,2 4 103-16,3 2 69 0,3 4 97 15,5-1 61-15,3 3 85 0,3-10 33 0</inkml:trace>
  <inkml:trace contextRef="#ctx0" brushRef="#br0" timeOffset="186670.6">19166 11754 895 0,'0'0'305'0,"-27"-6"-13"0,12 11 18 0,-8 2-16 0,-5 9-10 15,-13 8-8-15,0 8 19 0,-3 2-24 16,-4 14-12-16,4 2 2 0,6 2-10 16,4 4-6-16,8-11-27 0,7 4-34 0,5-1 13 15,6-8-30-15,5-5 2 0,3-7-18 16,3 1 7-16,6-1-17 0,2-6 0 0,3-6-5 16,4 0-26-16,3-6 15 0,3-4-43 15,1-6 10-15,12-5-15 0,11-9-18 0,1-6 7 16,-1-8-2-16,6-11 8 0,-4-3-18 0,-6-5-26 15,-9 5 5-15,-4-1 6 0,-6 0-9 16,-4-4-35-16,-5 1-20 0,-8-2-19 0,-6 8-20 16,-5 5-23-16,-7 2-26 0,-3 2-45 15,-10-3-27-15,-3 10-12 0,-1 12-33 16,2 1 2-16,-4 8-38 0,5 3-87 0,-4 4-16 16,-4 7 80-16,3 2-39 0,3 6-458 15,4 1 47-15,7 4 76 0,8-1 64 0,4 3 28 16,6-1 72-16</inkml:trace>
  <inkml:trace contextRef="#ctx0" brushRef="#br0" timeOffset="187037.7">19778 11836 967 0,'-1'-11'289'0,"1"11"-12"15,-16-15-14-15,2 10 6 0,-2 1 8 0,-3 6-14 16,-2 2 3-16,-11 6 11 0,3 6-13 15,-7 10-3-15,1 6-13 0,2 6-10 0,7 5 10 16,3 2-28-16,7 4 24 0,5 1-63 16,4-1-27-16,7-5 30 0,4-7-53 15,9 8-6-15,4-4 6 0,1-11-11 0,5-5-23 16,1-9 16-16,3-2-13 0,3-8-18 0,-1-4-6 16,8-8-29-16,0-3 45 0,7-11-54 15,1-5 59-15,-3-7-51 0,-5-5-5 0,-3-6 5 16,-4 0-30-16,-6-3 7 0,-8-1-3 0,-4 2 24 15,-9 3-70-15,-5 6-25 16,-2 0 10-16,-9-8-31 0,-4 3 1 0,0 11-21 16,2 8 43-16,-2 4-66 0,-2 7 28 15,1 3-23-15,1 6-8 0,0 0-46 0,-3 5-23 16,3 3-33-16,1 1-115 0,0 2-139 0,2 0-378 16,4 1 40-16,3-2 160 0,4-1 50 15,3-7 72-15,-2 11 64 0,2-11 21 0</inkml:trace>
  <inkml:trace contextRef="#ctx0" brushRef="#br0" timeOffset="188407.99">20763 11735 975 0,'0'0'376'0,"3"18"28"0,-3-18-71 0,-6 26 0 16,-2-4-5-16,-5 9-16 16,-8 16-5-16,-9 13-10 0,-2 2-36 0,-4 2-25 15,3-2 14-15,2 1-19 0,2-3-16 0,5-10-39 16,2 1-2-16,3-4-33 0,2-2 10 15,3-11-36-15,3-7 8 0,2-4-28 0,2-4-16 16,0-3-12-16,4-5-49 0,2-5 13 16,1-6-83-16,0 0-14 0,0 0-19 15,20-38-12-15,-6 9-5 0,8-17 10 0,11-15-42 0,-2-4 9 16,3-1 18-16,-1 1 12 0,-1 2-10 16,2 1 38-16,-1 4-12 0,-7 15 0 15,-3 0 15-15,-1 6 23 0,-3 7-13 0,-4 6 46 16,-2 5 21-16,0 3 28 0,-3 2-8 15,-2 5 52-15,2 2-37 0,-3 3 14 0,-7 4-34 16,0 0-2-16,21 25 35 0,-12-2-23 16,-2 13-7-16,3 14 10 0,1 7-5 0,0 2-21 15,1 1 6-15,2 0 9 0,5 9-14 0,-4-13 30 16,-2-2-21-16,5-8-14 0,2-4-4 16,-6-9 6-16,1-9-3 0,-3-5 11 15,1-2-11-15,-1-5 3 0,0-5-11 0,-1-3 34 0,-1-2-41 16,-10-2 18-16,0 0-26 15,24-8 3-15,-19-2 0 0,-2 1-16 0,-3 9 54 16,-4-23-51-16,-2 9 0 0,-8-2 13 0,-2 0 0 16,-6 0 12-16,-6 0-27 0,-2 3 25 15,-4 4-44-15,-3 1 1 0,-2 3-9 16,2 0-17-16,0 5-36 0,-2 2-53 0,5 0-57 16,-2-1-34-16,5 1-173 0,1 1-346 0,7-1 87 15,4 1 72-15,6-1 18 0,6-1 84 16,7-1 28-16</inkml:trace>
  <inkml:trace contextRef="#ctx0" brushRef="#br0" timeOffset="188823.56">21423 12259 847 0,'12'5'368'15,"-2"2"-17"-15,-4 0-44 0,-3 3-18 0,0 1-12 16,-3-11-3-16,-1 24-31 0,-4-9-2 0,-3 2-24 16,0 2 8-16,-2 1-38 15,-4-2-10-15,-1 5 12 0,-3 1-40 0,2-3-19 16,-3 0-12-16,1 2 5 0,3-4 5 0,0-2-8 15,2 1 0-15,0 0-20 0,1-2 15 16,0 1-27-16,4-3 24 0,-1 0-9 0,5-2 27 16,0-2-30-16,2 0-13 0,2-10 10 15,3 19-23-15,3-12 16 0,4 0-13 0,0-2-29 16,2-2-1-16,10 1-35 0,-1-1-19 16,2-3-29-16,5-2-15 0,3 1-49 15,0-3-44-15,-1-1-42 0,5 1-63 0,-4-5-32 0,-1-2-129 16,-2 6-61-16,-1-7-361 0,-3 1 136 15,3-3 13-15,-3-2 122 0,0 2-15 16,3-3 80-16,1 3-16 0</inkml:trace>
  <inkml:trace contextRef="#ctx0" brushRef="#br0" timeOffset="189807.51">21479 12400 729 0,'0'0'253'0,"0"0"-15"0,0 0-40 0,0 0-22 16,0 0-15-16,0 0-15 0,0 0 0 0,0 0 8 16,0 0-16-16,0 0 8 0,0 0 0 15,0 0 2-15,0 0-25 0,0 0 8 0,0 0-1 16,0 0-4-16,12-17 2 16,-12 17-21-16,-11-10-20 0,4 2 5 0,0 2 3 0,-3 0 7 15,-3-1-30-15,0-1 0 0,-1-1-3 16,1 3-10-16,1-1-5 0,-2 1-3 15,-1 0 15-15,3 2 1 0,-1 1-21 16,-1 2 20-16,3 1-14 0,-2 0-9 0,13 0 21 0,-27 8 16 16,12-2-45-16,2 3 4 0,-1 1-1 15,1 0-22-15,1 1-1 0,1 0 16 0,1 3-16 16,2-1-25-16,-2-1-21 16,4 0-20-16,1-2-39 0,0-2-58 0,5-8-131 15,-1 13-151-15,1-13-387 0,0 0 57 0,0 0 74 16,13 12 92-16,-13-12 82 0,19-1 44 15</inkml:trace>
  <inkml:trace contextRef="#ctx0" brushRef="#br0" timeOffset="190575.98">21969 12060 1067 0,'0'0'361'0,"-6"6"-23"0,6-6 7 16,-4 9-7-16,4-9 0 0,0 0-28 0,-6 13 48 16,6-13-66-16,-3 9 7 0,3-9 26 15,0 0-10-15,2 14-15 0,-2-14-16 0,7 12-10 16,0-7-39-16,-7-5-22 15,20 7-19-15,-7-6-25 0,2-1 26 0,5-2-60 16,7-4 22-16,0-1-29 0,5-5-29 0,-1 0-32 16,0-2 5-16,-1 0 9 0,-3-2-17 15,-2 1 11-15,-4 2-19 0,-2 2-46 0,-5 0 6 16,-3-2-16-16,-3 5 18 0,-4-1-13 16,-3 1-13-16,-1 8 18 0,-10-11-53 0,-1 6 32 15,-3 4 17-15,-2 1-6 0,-5 0-3 0,-3 5-2 16,-3 2 5-16,-1 5-23 0,-2 2 8 15,-8 10 20-15,3 5 30 0,2 3-32 0,4 1-8 16,3 1 18-16,9-5-16 0,3 0 21 0,5-2-3 16,4-2 11-16,3-6-18 15,2 4 25-15,6-2-25 0,4 0-29 0,4-3-10 16,7-1 24-16,5-4 17 0,5 0-74 0,4-5-18 16,3-4-31-16,2-2-12 0,2-5-62 15,1-3-25-15,16-3-49 0,-7-7-93 0,-1-2-91 16,3 1-98-16,-10-6-406 0,-3 2 109 15,0-4 49-15,-10 6 115 0,-4 2 29 0,-2-2 76 16,-1 2 59-16</inkml:trace>
  <inkml:trace contextRef="#ctx0" brushRef="#br0" timeOffset="191080.06">22748 11553 1482 0,'0'0'540'0,"0"0"-13"15,0 0-2-15,0 0-18 0,0 0-72 16,0 0-26-16,0 0 3 0,0 0-30 16,0 0 9-16,0 0-63 0,44-5-31 0,-28 3-44 15,4-2 8-15,1 0-53 0,8 0-9 16,2-2-25-16,6 1-56 0,2-1-46 0,6 0-11 16,13 0-50-16,-1 0-68 0,-9 1-45 0,-4 0-47 15,-3 1-30-15,0 0-79 0,-1 1-26 16,-4-3-164-16,-5 3-162 0,-1-2-385 15,1-4 127-15,-2 3 95 0,7-1 69 0,2 1 38 16,2 1 106-16,5 2 35 0</inkml:trace>
  <inkml:trace contextRef="#ctx0" brushRef="#br0" timeOffset="191745.6">23987 10983 1023 0,'0'0'464'0,"0"0"-78"0,0 0-22 0,0 0-44 16,0 0 18-16,0 0-65 0,0 0-27 15,0 0-3-15,0 0-10 0,0 0 21 0,-4 32-34 16,0-17-13-16,-3 3 26 0,3 3-15 0,-2 3-21 16,0 2-3-16,2 5 16 15,0 3-51-15,-2 1-24 0,3 1 8 0,1 0-30 16,-1-2-8-16,1 0-30 0,2-7-27 0,0 1-35 15,0-1-64-15,0-8-23 0,2-1-75 16,-1-2-86-16,-1-3-239 0,4-5-455 0,-4-8 48 16,16 8 80-16,-3-9 92 0,5-6 64 0,6-1 90 15,14-14 25-15</inkml:trace>
  <inkml:trace contextRef="#ctx0" brushRef="#br0" timeOffset="192077.32">24575 10846 877 0,'0'0'420'16,"-29"26"-23"-16,15-7-31 0,-3 4-23 0,-9 13-46 15,-1 3-10-15,-1 2-21 0,2 2-18 16,1 1-20-16,3 3 15 0,-1-3-59 0,6-1-7 16,1 0-5-16,9-9-6 0,0-4 8 15,6-7-23-15,2-1-10 0,2-2 15 0,3-4-20 16,2-1-1-16,8-2-32 0,-2-5 2 0,6-4-31 15,1-3-26-15,3-5 6 0,3-4-18 16,3-6 28-16,-1-2-49 0,5-8-7 16,-6 1 2-16,-5 2-15 0,-2 1-8 0,-5 0-10 15,-6 4 12-15,-2 0-19 0,-2 1-12 16,-5 2-3-16,-1 1-13 0,-4 1 11 0,-3 2 4 16,-4 1-11-16,-2 2-43 0,-1 2 12 15,-1 3-7-15,-3 1-33 0,0 3 12 0,0-1-58 16,0 2-39-16,-1-1-77 0,2 1-53 15,1 2 22-15,4-3-127 0,0 1-333 16,5-1 79-16,7-3 59 0,-11 4 74 0,11-4 37 0</inkml:trace>
  <inkml:trace contextRef="#ctx0" brushRef="#br0" timeOffset="192495.26">25040 10948 790 0,'0'0'331'0,"0"0"-14"0,0 0-30 16,0 0-3-16,-26-10-20 0,13 11 12 15,-5 2-33-15,0 1-2 0,-4 4-3 16,-1 2-8-16,-2 2-17 0,1 4-1 0,-2 2 11 15,4 3-3-15,2 2 5 0,3-1-30 16,0 2-3-16,7-1-5 0,3 0 7 16,3-1-22-16,4-2-32 0,2-1 40 0,1-2-35 0,3-2-14 15,3-3 12-15,2 1-40 0,2-7 27 16,0-2-20-16,2-3-20 0,2-3-31 0,3-3 20 16,3-3-2-16,-3-3-46 0,0-3 2 15,3-4 10-15,-4-1-37 0,-1-3-22 0,-1 0 57 16,-2-2-97-16,-6 2 7 0,-1 0-33 15,-2 0-18-15,-2 0-20 0,-4-1-31 16,-2 3-10-16,-2 1-60 0,-1-1-24 0,-5 6-65 16,2-1-40-16,-3 3-150 0,2 8 91 0,-1-3-413 15,2 4 72-15,0-1 92 0,8 4 67 16,0 0 18-16,-15 0 79 0</inkml:trace>
  <inkml:trace contextRef="#ctx0" brushRef="#br0" timeOffset="192876.26">25552 10817 975 0,'0'0'253'0,"4"-7"11"16,-4 7-54-16,0 0-29 0,0 0-12 16,0 0 5-16,-40 0 6 0,18 5-14 0,-3 3-18 15,-5 4 1-15,-1 2 2 0,-9 10 28 16,2 1-13-16,5 5 21 0,4 0-25 0,3 5-29 15,5 2 20-15,8-6 6 0,2 0-18 16,9-5-6-16,1 0 24 0,2-1-26 0,3-1 0 16,5-3 34-16,4-1-29 0,2-5 8 15,4-3-39-15,2-1 14 0,0-8-19 0,2-4 13 16,2-3-23-16,6-6-16 0,-3-2-13 16,0-5-12-16,-3 0 36 0,7-14-49 15,-10 5 1-15,4-8-6 0,-11 4-43 0,-4 1 2 0,-3 0-25 16,-4 2-11-16,-4-1-36 0,-3 1-14 15,-4-4-52-15,-2 3-10 0,-5 4-38 16,1 4 7-16,-5 5-13 0,1 4-30 0,-4 4-39 16,4 4-33-16,0 3-46 0,-4 4-29 15,4 1 60-15,1 6-49 0,-1 2 20 16,7 0-273-16,1 1 41 0,3 3 60 0,8 0 50 0</inkml:trace>
  <inkml:trace contextRef="#ctx0" brushRef="#br0" timeOffset="193244.14">26050 10715 614 0,'-31'-2'292'15,"31"2"-6"-15,-36 15-4 0,9-1-11 0,0-1-20 16,2 5 13-16,-2 0-29 0,-7 9 1 15,5 2-6-15,6-3-17 0,-1 9-9 16,8-4-14-16,5-1 4 0,5 0 3 0,1-3-53 16,5 2 7-16,5-3-13 0,4 1 8 0,2-1-3 15,9-2 11-15,-3-9-26 0,4-4-21 0,4-2 3 16,2-5-23-16,0-4 0 0,0-4-2 16,1-3 40-16,5-4-53 0,-5-6 2 15,-1 1-18-15,0-4-25 0,0-11 15 0,-6 1-46 16,-8 5 8-16,-5 3-11 0,-2-3-25 15,-8 0-36-15,-6-3-15 0,-5 2-13 0,-5 1-16 16,-2 4-38-16,-3 3-7 0,1 6-34 16,-1 4-36-16,3 6-69 0,-2 1-71 15,8 3-34-15,-6 3-343 0,7 3 49 0,-1 0 108 0,5 0-1 16,5 2 82-16,4-10 93 0</inkml:trace>
  <inkml:trace contextRef="#ctx0" brushRef="#br0" timeOffset="193931.52">26356 10586 924 0,'0'0'363'0,"-16"29"3"0,11-20-38 0,-1 0 17 0,-1 2-7 16,0 3-10-16,0 1-11 0,1-2 1 0,-1 4-6 16,0 0-28-16,-2 4-10 15,4-4-28-15,-1 4-29 0,0-3 3 0,3 0-25 0,-2 1-3 16,3-2-13-16,0 2-2 15,0 0-19-15,2 0-14 0,2-1-9 0,0 0-7 16,3-1-2-16,2-2-16 0,-1 1-13 0,1-3 0 16,4 0 16-16,0-1-59 0,0-1-8 15,3-3-46-15,1-2-41 0,0-1 10 0,0-1-48 16,3-3 30-16,-2-2-104 0,4-2-27 16,5-3-99-16,-2-2-41 0,-2-4-84 0,6-1-39 15,-2 2-59-15,0-6-368 0,-3-2 123 16,3 1 50-16,-2 2 37 0,1-2 82 15,-8 2 78-15,0 2 53 0</inkml:trace>
  <inkml:trace contextRef="#ctx0" brushRef="#br0" timeOffset="194095.77">26571 10825 770 0,'-27'5'330'0,"4"-1"-30"0,1 1-9 15,-2 0-29-15,1 0-17 0,-2 1-27 0,-6-1-34 16,0 0 16-16,1-1-36 0,-1 1-77 15,1-1-69-15,-5 2-129 0,1 6-173 0,3-11-363 16,8 0 32-16,5-1 106 0,2 0 89 16,4-1-23-16</inkml:trace>
  <inkml:trace contextRef="#ctx0" brushRef="#br0" timeOffset="202655.74">2852 14839 1315 0,'0'0'397'0,"0"0"-39"0,0 0-33 0,0 0-30 16,0 0-19-16,0 0-30 0,0 0-26 16,0 0-31-16,0 0 3 0,0-13-48 0,0 13 12 15,0 0-23-15,0 0-5 0,0 0-36 16,-6-8-5-16,6 8 21 0,0 0-24 16,0 0 21-16,0 0-15 0,-2-11 20 0,2 11-23 15,0 0-3-15,1-14-7 0,-1 14 5 0,0 0-13 16,1-12-5-16,-1 12-28 0,0 0 0 15,4-11-6-15,-4 11 11 0,0 0-18 0,0 0 11 16,0 0-27-16,0 0 16 0,0 0-2 16,-6-11 5-16,6 11-7 0,0 0 10 0,0 0 7 15,0 0 38-15,-20 20-2 0,13-12-34 0,1 2 7 16,2 0 2-16,-2 4-16 16,2 1 13-16,-1-1-1 0,1 5-4 0,2-4-42 15,0 1 85-15,4-3 2 0,-2-1-48 16,4 0 33-16,-4-12-30 0,7 18 20 0,1-11-24 0,4-4 9 15,5-2-13-15,2-3-8 0,6-4-39 16,6-5 27-16,0-3 19 0,12-6-7 16,-2 0 11-16,-2-3-29 0,-10 4 8 0,-2 2-21 15,-4 1 13-15,1 2-18 0,-7 1-2 16,0 0 10-16,-5 3 0 0,1 0 40 0,-2 0-35 16,-1 5 8-16,0 0 7 0,-1 1-4 15,-9 4-1-15,0 0-2 0,0 0 17 16,18 16-27-16,-18 3 17 0,-2 7 3 0,-4 8-10 0,-7 15 12 15,-1 4-22-15,-2 2-11 0,-6 13 20 16,-2-3 1-16,1 0-36 0,0-13 0 16,1-4 18-16,-2 0-16 0,1-7 11 0,-1-2-8 15,3-11-24-15,5-3 17 0,-2-4 60 16,4-5-70-16,-3-2 24 0,4-5-25 0,-1-1 10 16,3-5-2-16,1-3 2 0,10 0 24 0,-23-11 2 15,11-2-13-15,2-3-21 0,-1-2 39 16,4-1-12-16,1-3-9 0,1 0 62 15,2-1-64-15,3 3 13 0,5-5-11 0,2-1 24 16,2 4-8-16,4-4 5 0,4 2-21 0,0 0 6 16,7 0 15-16,7-4-46 0,5 4 20 15,1-2-25-15,3 5-77 0,1 0-49 16,-7 3-102-16,9 0-97 0,-9 2-72 0,-3 3-59 16,0 1-337-16,-3-2 99 0,0 3 61 0,-1-3 57 15,2 3 72-15,0-4 43 0,0 1 51 16</inkml:trace>
  <inkml:trace contextRef="#ctx0" brushRef="#br0" timeOffset="202955.81">3984 14475 857 0,'0'0'387'0,"0"0"-34"15,0 0-15-15,-26 22 2 0,14-12-23 16,-4 4-27-16,-5 6-6 0,-1-1-10 0,2 4 38 16,-11 9-61-16,4 1-26 0,0 0-23 0,0-1-23 15,3 2-15-15,7-5-15 16,0-4 4-16,4 4-12 0,1-1-15 0,0-2-14 0,5-1-25 16,2-1 16-16,2-2-55 0,2-2-7 15,5-3-38-15,3 0-24 0,3-3-61 0,4-5-53 16,7 0-50-16,0-5-119 0,6-2-159 15,4-4-321-15,7-6 70 0,17-4 10 16,-2-6 100-16,2 0 38 0,-1-3 65 0,-2 0 27 16</inkml:trace>
  <inkml:trace contextRef="#ctx0" brushRef="#br0" timeOffset="203273.06">4371 14663 993 0,'-19'12'355'0,"0"-1"-6"0,2 1-12 16,2 0-9-16,-2 3-34 0,2 1-2 0,-1 2 5 16,3 1-25-16,-1 0-55 15,4 2 3-15,1 0-28 0,3-3 8 0,4 1-31 16,2-2-3-16,3-2-10 0,5 0-20 0,4-4-13 16,2-2-13-16,0-4 3 0,4-2-6 15,2-4 8-15,4-3-20 0,6-8-29 0,1-1 11 16,9-10-20-16,-1-1 1 0,-1 0-6 0,-10 4-1 15,-6-1-19-15,-4 7 10 0,-4-2-6 16,-3 3-40-16,-3 1 4 0,-6-1-37 16,0 3-13-16,-2 10-9 0,-7-21-16 0,0 12-58 15,-3 4-39-15,-2 0-43 0,1 1-92 0,-4 1-156 16,0 1-395-16,4 1 134 0,0 0 15 0,11 1 66 16,-13-1 80-16,13 1 54 0,0 0 84 15</inkml:trace>
  <inkml:trace contextRef="#ctx0" brushRef="#br0" timeOffset="203605.25">4834 14364 1520 0,'0'0'456'0,"4"34"-32"0,-4-34-22 15,11 16 5-15,-1-3-41 16,-1 1-33-16,2 3-23 0,3 4-23 0,2 0-21 0,2 7-31 16,6 9 14-16,-3-1-37 15,0 6-7-15,-1 1 5 0,-4 2-41 0,1 0 2 16,-3 2-17-16,-2-2-14 0,-6-5-14 0,-2-5-24 16,-4 0-30-16,0-5 5 0,0 0 2 15,-2-2-10-15,-1 0 0 0,0-3-48 0,0-1 4 16,-4-1-53-16,1-2-38 0,1-1-62 15,-2-6-46-15,-2-1-11 0,-2-4-35 0,2-1-82 16,1-5-74-16,8-3-110 0,-17 1-413 0,17-1 100 16,0 0 39-16,-9-12 102 0,9 12 49 15,6-15 100-15,-6 15 2 0</inkml:trace>
  <inkml:trace contextRef="#ctx0" brushRef="#br0" timeOffset="203895.48">5648 14789 1315 0,'0'0'512'15,"0"0"5"-15,0 0-64 0,27 8-48 0,-27-8-37 16,17 1-45-16,-5-1 2 0,-12 0-64 0,27 0 8 15,-10-1-57-15,0 1-2 0,6-1-44 16,-1 0-43-16,6-2-28 0,2 0-67 0,-3 1-18 16,7-2-66-16,-3 2-33 0,-2-2-86 15,0 0-68-15,-3 0-192 0,-2 1-369 0,-3 1 52 16,-3 1 27-16,-1 1 103 0,-4 1 70 16,-13-1 91-16,22 4-8 0</inkml:trace>
  <inkml:trace contextRef="#ctx0" brushRef="#br0" timeOffset="204124.12">5632 14962 1433 0,'0'0'586'0,"-4"8"-38"0,4-8-13 0,0 0-46 0,0 0-18 16,0 0-34-16,16 17-42 0,-7-15-75 15,-9-2-3-15,26 4-23 0,-9-3-43 0,4-1-38 16,2 0-6-16,2 1-25 0,2-1-80 15,3 0-10-15,2-1-38 0,-1 1-46 16,0-1-44-16,-1 1-67 0,-5-1-45 0,-1-1-98 0,-2 0-110 16,0 1-191-16,-2-3-390 0,0 2 92 15,1-2 80-15,2-2 79 0,2 0 61 16,-1 1 65-16,5-1 9 0,5-1 121 0</inkml:trace>
  <inkml:trace contextRef="#ctx0" brushRef="#br0" timeOffset="205786.21">7731 14393 1200 0,'0'0'433'0,"0"0"-70"0,0 0-17 16,0 0-32-16,0 0-9 0,0 0-31 16,0 0 10-16,-24 34 23 0,7-11 0 0,-11 10-69 15,0 0-5-15,-3 6-2 0,-3 2 27 16,0 0-81-16,1 3 25 0,3 0-18 0,1 0-7 15,2 2-21-15,4-6-2 0,2-1-8 16,4-8-29-16,3-6-19 0,6-6 4 16,-1-4-23-16,2-2-12 0,3-4-57 0,4-9-15 15,0 0-46-15,0 0-11 0,0 0-19 0,38-46-30 16,-14 11 17-16,5-4-42 0,-1-2 0 16,-3-3-9-16,3 1 16 0,-2-2 22 0,-1 0 7 15,-1 0 26-15,2 4-3 0,-2 0 0 16,-2 3 13-16,-6 9-5 0,-2 6 59 15,-1 6 25-15,-2 1-15 0,-3 5 31 0,1 2-3 16,0 6 13-16,-9 3-15 0,16 3 48 0,-16-3-15 16,15 23-28-16,-6-1 10 0,-1 3 30 15,0 5-35-15,-1 6-10 0,6 14 30 0,-3-1-30 0,5 2-9 16,-5-2-1-16,3-1-3 16,2-5 12-16,-3-8-9 0,2-8-6 0,-4-5 3 15,0-4-16-15,1-4-2 0,-1-4-37 0,0-3 25 16,0-5-16-16,-10-2-8 0,21-4 49 15,-11-4-44-15,-2 0-5 0,-1-2 13 0,-2-1-6 16,-1 1-14-16,-4-1 7 16,0 11 15-16,-10-21-5 0,1 9 11 0,-2 2-8 15,-6-1 23-15,-5 1-34 0,-1 1-12 0,-3 5-23 0,1-1-8 16,-2 3-33-16,-3-3-82 0,1 3-146 16,5 2-530-16,1 0 56 0,0-1 106 0,8 0 63 15,5-3 113-15,10 4 10 0</inkml:trace>
  <inkml:trace contextRef="#ctx0" brushRef="#br0" timeOffset="206024.68">8216 14834 1118 0,'9'20'374'0,"-2"-1"-16"0,-6 2-23 0,2 0-43 16,-4 0-38-16,-1 3-16 0,-1 2-23 16,-1 0-3-16,0-1-33 0,-1 1-15 15,0-2-31-15,2-3-18 0,-2 2-7 0,0-7-64 16,2 0-21-16,2-3-44 0,0-2-84 16,1-11-230-16,4 14-464 0,3-8 72 0,-7-6 80 15,27 5 45-15,-5-4 152 0</inkml:trace>
  <inkml:trace contextRef="#ctx0" brushRef="#br0" timeOffset="206724.85">9247 14158 1090 0,'0'0'392'0,"0"0"-1"0,0 0-50 16,0 0-29-16,0 0 5 0,0 0 11 0,0 0-16 15,-2 35-10-15,-2-19-12 0,-2 5-6 16,0 4-44-16,-2 6 21 0,0 1-17 16,-1-2-1-16,2 6-59 0,-1-2-2 0,2-2-3 15,0 4-43-15,2-3 20 0,0 3-13 0,-1-2-41 16,0-2-84-16,1 1-51 0,2-6-82 15,1-3-75-15,-1-5-68 0,2-4-177 0,2-2-300 16,2-6-127-16,-4-7 168 0,18 3-13 16,-18-3 47-16,33-10 82 0,-11-1 58 0,5-2 77 15</inkml:trace>
  <inkml:trace contextRef="#ctx0" brushRef="#br0" timeOffset="206896.98">9519 14450 947 0,'0'0'381'0,"0"0"-25"15,0 0-3-15,-31 20-38 0,16-15-23 0,-4 2-44 16,-2-1-38-16,-4-1 18 0,-1 0-54 16,-2 0-10-16,0-3-26 0,-2 1-49 0,0-3-53 15,5-1-38-15,-3-2-44 0,4 0-88 0,-1-1-152 16,7-2-44-16,-1 2-369 0,6-1 46 16,4-1 92-16,4 1 65 0,5 5 7 0</inkml:trace>
  <inkml:trace contextRef="#ctx0" brushRef="#br0" timeOffset="207443.4">10054 14009 929 0,'-2'17'425'16,"-2"4"-18"-16,-3-2-23 0,-3 11 5 15,-7 11-41-15,-2 4-28 0,-2 3-8 0,-1 0-36 16,-1 0 11-16,3-3-49 0,-1 2-54 0,4-2-7 16,-1-7-16-16,4-6-5 0,5-9-10 15,1-4-13-15,2-3-10 0,2-2-7 16,-2-4-55-16,6-10-51 0,0 0-30 0,0 0-24 16,0 0 21-16,0 0-59 0,32-49-10 15,-16 7 0-15,4 0 7 0,-3-3 6 0,4-1-5 16,0 2 17-16,1 0-2 0,0 1 8 0,-1 7 7 15,-3 5 5-15,-3 7 36 0,1 2-5 16,-5 3 49-16,-1 5 15 0,1 1 18 16,-3 5 5-16,1 5-5 0,-9 3-15 15,13 1 23-15,-13-1-24 0,12 23 50 0,-5-1-45 0,-1 10 9 16,4 16 4-16,0 4-4 0,-3-1 2 0,0 0-34 16,4 4 34-16,-1-6-12 15,2 0-1-15,-1-1-13 0,-1-11 3 0,-3-6-41 0,2-4 13 16,0-2 0-16,-2-6-34 0,2-4-22 15,2-2-26-15,-4-7-26 0,5-2 10 16,-12-4 1-16,19-3 10 0,-19 3 5 0,26-11 2 16,-16 3-2-16,1 0-3 0,-4 0 21 15,-1-1 2-15,-5 1 3 0,-1 8-10 0,-4-17 18 16,-4 7-6-16,-4 2 29 0,-1 1-8 0,-5 1 13 16,-3 2-8-16,-1 2 2 0,-6 0-4 15,-3 2-3-15,0 1-11 0,0 1-29 0,0-1-91 16,0-1-48-16,1-1-154 0,6 1-148 0,2-1-244 15,4-1 42-15,6 1 104 0,3-2 37 16,9 3 42-16</inkml:trace>
  <inkml:trace contextRef="#ctx0" brushRef="#br0" timeOffset="207828.71">10466 14571 1103 0,'21'0'389'15,"-5"0"-31"-15,1 1-2 0,-3-1-21 16,2 1-40-16,-2-1 2 0,0 2 5 0,3-1-62 16,1 4-7-16,-2-2-15 0,-1 3-3 15,0 1-39-15,-4 3-7 0,-3 1-28 16,-3 3-5-16,-4 2-11 0,-2 1-10 0,-4 1-23 15,0 3-10-15,-5-1-15 0,0 3 20 0,-4 0-18 16,0 2 16-16,-2-4-42 0,2-1 16 16,3-2-21-16,-2-1 1 0,2 0 14 0,2-1-13 15,-1-4-18-15,5 1 21 0,0-2 4 0,3-1 11 16,-1 2-32-16,3-3 7 0,0-9-20 16,4 18-15-16,2-9-16 0,2-3-36 15,3-2-38-15,-11-4-31 0,29 1-90 16,-12-4 24-16,2-3-192 0,7-4-221 0,-2 1-255 15,7-2 86-15,3 0 83 0,4 0 60 0,10 0 91 16,4-1 4-16,-8 3 170 0</inkml:trace>
  <inkml:trace contextRef="#ctx0" brushRef="#br0" timeOffset="208409.4">11570 14412 941 0,'0'0'482'0,"-8"6"-32"0,8-6 8 0,0 0-43 0,0 0-18 16,0 0-49-16,0 0-36 0,0 0-30 15,39 1-31-15,-19-2-6 0,7-4-40 16,1 1-5-16,3 0-1 0,9 0-35 0,3 0 5 16,-3 1-49-16,4-1-25 0,0 2-49 0,-2 0-25 15,-2-1-65-15,-5 3-38 0,-6 0-64 16,-4 1-66-16,-3 2-164 0,-4 0-111 0,-4 2-347 16,-2-2 89-16,-2 2 49 0,-10-5 74 15,11 9 56-15,-11-9 72 0,2 9 46 0</inkml:trace>
  <inkml:trace contextRef="#ctx0" brushRef="#br0" timeOffset="208676.36">11692 14618 1331 0,'-8'8'632'16,"8"-8"-26"-16,-5 11-42 0,5-11-42 15,0 0-8-15,0 11-53 0,0-11-16 0,0 0-25 16,11 11-10-16,-1-5-57 0,-1-3 21 0,8 2-80 15,0-2-51-15,5 1-5 0,5-2-18 16,4-1-7-16,1 0-8 0,1-2-59 16,1 0-146-16,7 0 0 0,2-1 0 0,-1-1 0 0,-1 0 0 15,0 0 0-15,-1 1 0 16,-3-1 0-16,-5 0-21 0,-3-2-197 0,-2 2-32 16,-2-1-88-16,-2-3-136 0,-4 2-161 0,-1 0-435 15,-1 0 146-15,-2-2 69 0,1 2 82 16,0-1 95-16,2 0 66 0,-3 0 57 0,3 1 69 15</inkml:trace>
  <inkml:trace contextRef="#ctx0" brushRef="#br0" timeOffset="210379.17">13285 14030 980 0,'0'0'325'0,"0"0"18"0,0 0-33 0,0 0 15 16,0 0-23-16,0 0 25 0,0 0-30 16,0 0-20-16,-8 39-11 0,8-25-7 0,-2 3 17 15,2 4-28-15,-3 5-28 0,1 1 24 0,2 2-27 16,-2 6-30-16,0-2-26 15,2 3-20-15,-2-6 2 0,2-1-10 0,-2 0-25 16,2-1-57-16,-3-3-64 0,0 0-43 0,1-5-80 16,0-1-53-16,0-5-103 0,0-2-135 15,2 0-52-15,0-12-345 0,0 10 43 0,0-10 80 16,0 0 112-16,27-4 13 0,-7-5 39 16,4-7 68-16</inkml:trace>
  <inkml:trace contextRef="#ctx0" brushRef="#br0" timeOffset="210744.44">13775 14001 880 0,'0'0'384'0,"0"0"-13"0,-13 27-15 16,-3-8-18-16,-2 5-13 0,-11 12-38 0,-2 4-39 16,0 2-5-16,3 2-5 0,1 3 5 15,5-1-25-15,2-1-24 0,2 2-7 0,7-12-5 16,6-4-8-16,0-5-23 0,5 1-8 15,7-4 8-15,0-2-5 0,6-1-5 0,6-5-26 16,3-2-18-16,2-6 8 0,7-5-10 0,1-4-13 16,7-6-33-16,10-8 15 0,3-6-21 15,-3-5 6-15,-4-5 12 0,7-11-30 0,-14 8 20 16,-2 0-23-16,-5-2-17 0,-4 2 14 16,-8 4-30-16,-6 3-10 0,-7 3-34 15,-2 0 18-15,-6-2-33 0,-4 4-20 0,-5-5-26 16,-3 3 20-16,-3 5-22 0,-6 2 25 15,0 8-46-15,-4 3 10 0,-2 6 13 0,-3 3-6 16,-6 8-35-16,-11 3-23 0,0 3-41 0,3 4-5 16,6 1 3-16,2 3-149 0,11-2-70 15,4-3-308-15,10 0 45 0,5 0 84 0,5-2 70 16,4 1 67-16,7-3 30 0</inkml:trace>
  <inkml:trace contextRef="#ctx0" brushRef="#br0" timeOffset="211328.38">14204 14481 1323 0,'-2'16'409'0,"2"-1"-17"0,0-3 7 16,-2-2-48-16,2-10 18 16,2 18-42-16,-2-18-37 0,0 13-4 0,0-13-48 15,6 11 18-15,-6-11-46 0,12 7-10 0,-12-7-18 16,16 0-16-16,-16 0-20 0,27-10-23 16,-11 2 10-16,2-4-21 0,0 0 5 0,-1-1-37 15,4-1-3-15,-3 1-3 0,-1 1 6 16,-3 2-6-16,-1 2-25 0,1 1 17 0,-4 0-17 15,-2 5-26-15,-8 2 18 0,16 0-54 0,-16 0 28 16,9 11-43-16,-4-2 72 0,-2 2-37 16,-3-11 32-16,5 21-34 0,-3-10-13 0,2 0 21 15,-1-1 8-15,0 1-11 0,-3-11 5 0,7 16 31 16,-1-10-51-16,-6-6 21 0,14 9-4 16,-14-9-4-16,17 0 2 0,-17 0-35 0,23-6 53 15,-8 1-28-15,1-2 28 16,-2-3-2-16,1 0-32 0,-1 0-4 0,2 1-10 15,-3 0 7-15,1 2 3 0,-1-1 28 0,-4 2-47 16,1 2 14-16,-2 0 15 0,-8 4-8 16,11-2 57-16,-11 2-64 0,0 0 43 0,14 14-46 15,-10-4 31-15,-1 0-11 0,-3-10-20 0,4 23 26 16,-2-12 7-16,2 1-25 0,-1-1-18 16,2 0-16-16,-3-1-14 0,3 1-40 15,-5-11-37-15,8 13-80 0,-1-9-16 16,-7-4-78-16,0 0-55 0,22-4-89 0,-13-3-433 15,5-2 24-15,3-5 112 0,0-1 92 0,7-5 46 16,5-11 44-16,1-2 46 0</inkml:trace>
  <inkml:trace contextRef="#ctx0" brushRef="#br0" timeOffset="211829.39">15311 14051 893 0,'-2'15'366'16,"-1"3"0"-16,-4 7-18 0,-3 6 8 0,-4 12-18 15,2 4-23-15,-2-2-21 0,0 0-38 16,0-2-21-16,3-8 37 0,1-5-80 16,0-1 2-16,3-7-27 0,1-3 14 0,0-1-45 15,1-2-13-15,2-4-18 0,-1-3-41 16,4-9-13-16,0 0 10 0,0 0-30 0,0 0-3 16,0 0-15-16,22-49-5 0,-9 18-13 0,8-11 5 15,2-3-21-15,1-1 39 0,0-1-15 16,1-2 2-16,1 2-28 0,-1 4 20 0,-1 3 21 15,-5 10-18-15,-5 8-2 0,-3 3 35 0,-1 4 28 16,0 2-56-16,-3 6 18 16,0 4-23-16,-7 3-10 0,0 0 38 0,18 18-33 0,-11-2 36 15,-1 8 2-15,0 7-23 16,1 5-10-16,-2 14 23 0,1 2 6 0,0-2-1 0,-2 0 5 16,0-9-25-16,-1-6 30 0,1-2-12 15,-1-1-13-15,0-5-13 0,-2-1 33 16,2-4-36-16,-1-4-15 0,1-2 11 0,-2-2-55 15,2-3-17-15,-1-3-3 0,-2-8-8 0,10 9 24 16,-10-9-3-16,0 0 2 0,17 1-5 16,-17-1 6-16,0 0 15 0,22-6-6 15,-22 6 14-15,8-5-8 0,-8 5 40 0,0 0-9 16,0 0 10-16,0 0-29 0,0 0 19 0,-34-7 2 16,13 7-8-16,-2 1-2 0,-7 0 8 0,-2 0 25 15,-3-1-33-15,2 2-3 16,1-4-20-16,1 1-49 0,0 0-61 0,3-2-98 15,5 2-148-15,-4-3-322 0,6 1 9 16,4-3 96-16,3 2 76 0,6 0 54 0,0 0 38 16</inkml:trace>
  <inkml:trace contextRef="#ctx0" brushRef="#br0" timeOffset="214447.37">2730 15912 1187 0,'0'0'338'0,"10"-4"-28"0,-10 4-24 16,0 0 6-16,0 0-56 0,0 0-16 0,0 0-15 16,0 0 22-16,0 0-42 0,0 0-16 0,0 0-5 15,0 0-8-15,0 0 23 0,12-3-23 16,-12 3 13-16,0 0 5 0,0 0-38 15,0 0 20-15,0 0-8 0,0 0-20 16,0 0-2-16,0 0-9 0,-12 40 19 0,8-29-41 16,-2 5 30-16,1-1 1 0,-1 4-14 0,2-2-43 15,1 3 29-15,0 3-14 16,0-5 26-16,2 2-2 0,-1-2-65 0,2-4 44 0,0 0-13 16,2-2-22-16,-2-1 19 0,0-11-17 15,3 20-8-15,1-12-10 0,-4-8 5 0,13 7-8 16,-13-7-23-16,22-1 3 0,-6-2 26 0,0-5-19 15,3-2 1-15,-3-1-32 16,2-2 17-16,-2 0 14 0,1 0 3 0,-4-1-18 16,0 0 18-16,-1 5-13 0,-1-3 3 0,-2 2-5 15,-2 3-23-15,0-1 12 0,1 2 31 16,-1 0-5-16,-7 6 0 0,9-11-15 0,-9 11 10 16,10-6-11-16,-10 6 17 0,9-4-17 15,-9 4-2-15,0 0-5 0,13 0 5 0,-13 0-17 16,0 0 19-16,0 0-19 0,0 0-19 0,0 0 10 15,0 0-7-15,0 0 5 0,0 0 18 16,20 3-5-16,-20-3-13 0,0 0-26 0,0 0 34 16,0 0 7-16,0 0-15 0,0 0 10 15,0 0 8-15,0 0 18 0,10 5-13 0,-10-5-13 16,0 0 26-16,0 0-5 0,0 0-11 16,0 0 18-16,12 5-9 0,-12-5-17 15,0 0 32-15,9 8-1 0,-9-8-43 0,4 7 44 16,-4-7-34-16,8 15-8 0,-4-7 21 15,1 1-5-15,-2 4 10 0,1 1 8 0,-1 1-23 16,1 3 7-16,-1 0 21 0,0 7-7 0,-1 5-24 16,-4-1 18-16,1 8 13 0,-6 13-13 15,-3 2 28-15,-3-1-15 0,-1-2-28 0,-3-3 43 16,-2-2-51-16,0-4 0 0,1-9 21 16,2-7-11-16,-4 0 8 0,2-3-28 0,1-6 10 15,-1-4-23-15,0-2 21 0,2-5-3 16,1 0-13-16,-2-4 15 0,5-2-15 15,-4-4 16-15,2-4-11 0,2-3 13 0,3-4-15 16,5-2 41-16,-1-4-13 0,5 4-11 16,3-6 3-16,4 0 21 0,4-6-10 0,11-6 22 15,3 0-10-15,5 4 31 0,4 3-25 0,1 0-24 16,6 4 3-16,1 1-5 0,1 0-6 16,6 3-17-16,-2 2-54 0,-12 7-18 0,-4 1-46 15,-5 4-10-15,-5-1-44 0,-1 3-43 16,-6-1-180-16,-4 3-58 0,-6 0-320 0,-4 4-39 15,0 0 100-15,0 0 87 0,0 0 80 16,0 0 48-16,-21-17 28 0</inkml:trace>
  <inkml:trace contextRef="#ctx0" brushRef="#br0" timeOffset="-214430.05">2219 16159 967 0,'8'-7'348'0,"-8"7"-33"0,5-9-28 0,-5 9 2 0,0 0-61 15,0 0-16-15,-13-14-33 0,1 10 3 16,0 2-36-16,-4 1 49 0,-4 1-44 0,-4 1 2 16,-2 3-40-16,-3 1-18 0,-6 3-3 15,1-1-10-15,-2 3 7 0,3 1-17 0,-14 5-13 16,2 4-18-16,2-2-3 0,4 3 6 0,8-2-6 16,6 0 0-16,3 0-7 0,11-3 10 15,-1-2 5-15,8-1 16 0,1-1-27 0,3-12 32 16,7 13-16-16,-7-13 26 0,17 4 23 15,-17-4-3-15,31-11 34 0,-11 0 14 16,4-3-37-16,1-4 20 0,13-8 10 0,-3-2-36 16,-3-2-30-16,2 0 13 0,0-2-25 15,-2-3 8-15,0 0-9 0,-4-1-18 0,-4 0-11 16,0 1 29-16,-2-2-59 0,-6 6 18 0,-2 3-23 16,-1 4-5-16,-5 1-16 0,2 3-10 15,-4 4 3-15,0 2-3 0,-3 2 0 0,-2 5 13 16,-1 7-10-16,0 0 12 15,0 0-19-15,0 0 34 0,0 0 12 0,-28 21-14 0,16-6-8 16,2 4 11-16,-2 2-14 0,-1 7 28 16,1 1-24-16,2 2 10 0,1 2 2 15,0-2-7-15,3 2-3 0,3-1 39 0,0-3-26 16,3-2-13-16,1-1 10 0,4-1 14 0,3-2-14 16,6-2-18-16,7-3-30 0,6-2-51 15,4-5-77-15,6-5-108 0,18 7-210 0,-7-12-391 16,15-2 115-16,2-2 118 0,-2-1 7 15,-1 1 47-15,-9 0 63 0,-8 0 42 0</inkml:trace>
  <inkml:trace contextRef="#ctx0" brushRef="#br0" timeOffset="-214129.37">3278 16524 1139 0,'0'0'378'0,"-5"19"-32"16,-2-13-24-16,-3 3-30 0,-7 0-26 15,-7-1-12-15,-7 3-11 0,-4-4-36 0,-3-1-2 16,-5 0-13-16,-15 0 10 0,7-4-30 16,-9 2 2-16,7-3-41 0,-7 3 26 0,6-4-72 15,6 0 25-15,-17 1-32 0,10-1 22 16,-9 0-20-16,9 1-28 0,8-1-26 15,-2 0 8-15,1 0-75 0,1 0-17 0,2 0-36 16,-2 1-31-16,3 4-64 0,1-2-94 16,0 0-101-16,6 1-148 0,6-1-158 0,3 2 2 15,3 2 66-15,5-3 65 0,3 4 46 0,7-1 63 16</inkml:trace>
  <inkml:trace contextRef="#ctx0" brushRef="#br0" timeOffset="-213644.55">2309 17040 1005 0,'10'5'459'0,"0"-3"-42"16,-10-2-46-16,13 4-28 16,-13-4-15-16,0 0-39 0,0 0-51 0,0 0 15 15,0 0-50-15,0 0-24 0,-30 14 10 0,9-9-63 16,-2 0 12-16,-5 1-10 0,-5 4-18 15,-1-2-13-15,-2 2-10 0,-8 6-20 16,1 2 4-16,5-3-37 0,-1 6-6 0,5-3 3 16,7-2 25-16,4 2-54 0,2 0 16 0,4-2-10 15,4 0 28-15,4-4-23 0,4 0-1 0,5-4-6 16,0-8 14-16,10 12-10 16,3-8-15-16,4-4 26 0,6-5-6 0,11-3 3 15,15-10-3-15,2-1-4 0,0-4 17 0,-2-3-23 16,-1 0 20-16,-3-5-9 0,-6 4 25 15,-2-2-34-15,-9 7 11 0,-4 0-25 0,-3 4 42 16,-5-2-45-16,0 2 15 0,-6 2 3 16,2 0-11-16,-4 1-2 0,-2 3 31 0,-1 2-49 15,0-1 25-15,-1 4 4 0,-4 7 4 0,1-12-28 16,-1 12 23-16,0 0 13 0,0 0-23 16,0 0 15-16,0 0 0 0,-38 22-20 0,28-10 7 15,-2 6 24-15,2-1-42 0,2 0-22 16,1 1-6-16,3 0-30 0,-1 0-34 15,5-6-50-15,5 3-42 0,2-5-90 0,2-3-94 16,4-1 0-16,2-3-327 0,1-2-4 16,8-4 80-16,4-2 82 0,4-4 41 0,13-9 18 15</inkml:trace>
  <inkml:trace contextRef="#ctx0" brushRef="#br0" timeOffset="-213380.32">2948 16738 985 0,'-23'2'358'0,"23"-2"13"0,-21 9-22 16,10-1-12-16,-3 2-6 0,-2 4-1 0,1 1-10 15,-5 5-23-15,-1 1 12 0,4 0 1 16,-2 2-49-16,3 1 49 0,0 0-44 0,4-1-43 16,1-1-3-16,3 2 5 0,2 0-38 0,2 0-23 15,2-3 18-15,2 4-44 0,3-2-5 16,3 0-23-16,4-2-18 0,4 3-28 0,6-2-13 15,4-5-58-15,5-3-67 0,8-5-19 16,0-3-114-16,0-6-57 0,2-5-150 0,19-6-119 16,-10-2-450-16,-1-1 121 0,-9-1 89 0,5-3 82 15,-7 2 25-15,-10 0 98 16,-1 0 43-16</inkml:trace>
  <inkml:trace contextRef="#ctx0" brushRef="#br0" timeOffset="-213212.86">3367 16893 952 0,'-21'2'435'0,"8"-1"3"0,-5 2-37 16,-6 4-19-16,1 0-34 0,-6 0-46 0,-3 2-28 16,-2-2-26-16,-2 2 31 0,2-2-100 0,0-1 44 15,-2 1-75-15,7-4-76 0,0 2-62 16,0-3-51-16,4-2-112 0,0 2-149 0,2-6-553 16,6-1 79-16,5 0 65 15,4 0 107-15,6-5 40 0,2 10 68 0</inkml:trace>
  <inkml:trace contextRef="#ctx0" brushRef="#br0" timeOffset="-212862.95">4282 15995 1361 0,'0'0'461'0,"0"0"-21"0,0 0-63 16,-13 27 1-16,2-16-32 0,-3 6-29 0,-4 5 16 16,-2-1-23-16,-8 9 7 0,1 4-35 0,1 0-31 15,1 1-21-15,3 1 16 16,0 2-31-16,5-6-16 0,4-2-19 0,1 1-22 0,3-1 4 15,2 1-52-15,3-5-28 0,2 1-8 16,1-2-64-16,2-1-66 0,4-6-60 0,0 0-109 16,4-4-118-16,4-4-258 0,2-3-29 0,2-1-253 15,-3-6 199-15,7-4-37 16,3-1 78-16,-1-6 42 0,6-3 66 0,-1-1 51 16</inkml:trace>
  <inkml:trace contextRef="#ctx0" brushRef="#br0" timeOffset="-212544.34">4724 16179 688 0,'0'0'317'0,"0"0"-14"0,0 0-12 16,0 0-35-16,-43 8 10 0,26 0-17 0,0-1 4 16,-3 3-7-16,0 3-11 0,1 0 29 15,-2 5-28-15,3 3-24 0,-1 1-35 0,3 1-6 16,2 2 19-16,1 0-50 0,4 3 6 15,1-5-36-15,4 0-5 0,1-4-8 16,2-2 3-16,2-3 16 0,4-3-32 0,2-2 16 16,4-5-26-16,0-2-20 0,-11-2 15 0,37-11-20 15,-14-2-6-15,5-2 13 16,7-9-15-16,-1-2 11 0,-1-1 12 0,-8 4-54 16,-4 5-19-16,-5 0-23 0,-1 2-35 0,-2 1-4 15,-3-2-37-15,-2 1-25 0,-3 5-69 0,-2 0-54 16,-3 1-77-16,0 10-89 0,-9-19-90 0,1 13-295 15,2 0 137-15,-1-1 38 16,7 7 86-16,-13-2 47 0,13 2 21 0</inkml:trace>
  <inkml:trace contextRef="#ctx0" brushRef="#br0" timeOffset="-211994.38">4866 15937 1049 0,'0'0'376'0,"-1"30"13"0,1-30-28 16,7 20-18-16,-1-6-10 0,2 2-44 0,0 3-17 15,4-3-14-15,2 5 1 0,2 2-39 16,2-2-15-16,-1 4-24 0,10 9-19 0,1-1-6 16,0 3-28-16,0 0 0 0,-5 0 12 0,1 2-40 15,-8-5 8-15,2 6-24 0,-8-7-35 16,-4-1 2-16,-4-5-23 0,1 0-33 0,-6-1-5 15,-2-1-31-15,-4 0-5 0,-2-3-62 16,1 0-20-16,-3-5-59 0,-1-2-7 16,-2-2-42-16,3-2-53 0,-2-4-69 0,3-3 12 0,0-1-396 15,12-2 46-15,0 0 115 16,-18-8 30-16,18 8 34 0,0-14 51 0</inkml:trace>
  <inkml:trace contextRef="#ctx0" brushRef="#br0" timeOffset="-211711.41">5665 16161 1190 0,'0'0'494'16,"19"2"-41"-16,-19-2-44 0,23 3-40 0,-7-1-11 15,-2-1-4-15,3 2-52 0,1-2 0 16,5 1-21-16,1 0-73 0,4 0-14 0,2-1-17 16,2-1 2-16,1 1-72 0,2 0 1 0,-1-2-75 15,-1 0-43-15,-1 0-49 0,1-1-61 16,-4 1-70-16,-3-3-132 0,3 4-182 0,-10 0-336 16,-4 0 108-16,-1 1 61 0,-2 1 39 15,-12-2 89-15,17 9 31 0</inkml:trace>
  <inkml:trace contextRef="#ctx0" brushRef="#br0" timeOffset="-211477.43">5897 16427 1190 0,'0'0'453'0,"0"0"-3"16,-9 5 1-16,9-5-29 0,0 0-38 15,0 0-10-15,0 0-44 0,0 0-33 0,0 0-39 16,0 0-27-16,0 0-42 0,31 9 3 0,-17-8-20 15,-1 0-54-15,4-1-1 16,-1 2-43-16,3-1-12 0,3-1-35 0,-1 3-11 16,1-3-59-16,1 0-54 0,-2 2 4 0,2-1-68 15,-1-2-64-15,-2 1-67 0,1-4-74 16,1 3-49-16,-4-4-375 0,2 1 83 0,-1-2 39 16,4-1 82-16,0-1 46 0,1-1 107 15</inkml:trace>
  <inkml:trace contextRef="#ctx0" brushRef="#br0" timeOffset="-210544.17">7303 16505 1003 0,'0'0'368'0,"0"0"-30"15,0 0-13-15,0 0 16 0,0 0-8 0,-11-3 12 0,11 3-2 16,0 0 5-16,0 0-25 0,0 0-8 15,0 0 28-15,0 0 15 0,0 0 3 16,0 0-28-16,0 0-36 0,0 0 0 0,0 0-67 16,0 0 3-16,38-4-39 0,-21 4-9 15,3 0 12-15,5 1-51 0,8 1-18 0,1 1-87 16,9-2 18-16,-2 2-65 0,2 2-37 0,0-1-54 16,1-1-13-16,0-1-82 0,-1 0-31 15,-2-3-74-15,1 0-67 0,-4-5-135 0,3-1-146 16,10-5-279-16,-3-2 69 0,2-1 128 15,-1-4 52-15,-5 1 91 0,1-4 21 0,-5 0 61 16</inkml:trace>
  <inkml:trace contextRef="#ctx0" brushRef="#br0" timeOffset="-210160.28">8427 16084 1333 0,'0'0'517'0,"-14"16"-61"0,9-8-3 15,1 4-36-15,-2 0-20 0,2 5-26 16,-1 0 5-16,-1 4-51 0,3 4-33 0,0 0-10 16,2 1-16-16,1 1-33 0,3-2 23 15,0-2-64-15,1 0-13 0,3-4 13 16,-3-3-33-16,3-4-29 0,2-2 1 0,2-6-83 16,0-3-12-16,-11-1-56 0,30-10 2 15,-14-2-56-15,2-5 25 0,3 0-84 0,-1-5 7 16,1-1-4-16,6-8 17 0,-9 4 19 0,1 4-1 15,-1 4-10-15,-7 2 10 0,1 0 29 16,-1 5 27-16,-3-1-27 0,0 4 60 0,-3 4-15 16,-5 5 25-16,7-4 10 0,-7 4 10 0,0 0 58 15,0 0-31-15,-10 37-16 0,0-15 33 16,-1 7-15-16,-9 10 32 0,6 5-21 0,-1-1-3 16,0 0-28-16,0 1 8 0,3-10 18 15,1-5-15-15,3 2-1 0,-1-3-58 16,4-4-41-16,-2-3-62 0,2-3-51 0,3-6-166 15,6 0-185-15,-4-12-442 0,10 11 71 16,-2-9 108-16,6 2 66 0,5-4 149 0,3-4 10 16,6-3 48-16</inkml:trace>
  <inkml:trace contextRef="#ctx0" brushRef="#br0" timeOffset="-209810.09">9266 16086 1031 0,'0'0'325'0,"-35"10"-13"16,11 0-35-16,-7 6 7 0,-12 4-23 0,0 4-41 15,3 2-12-15,2 5-22 0,4 2-6 16,0 3-1-16,7 4-8 0,3 0-2 16,7-1-5-16,6-7 5 0,5-2-21 0,3-6 42 15,5-3-31-15,3-3 4 0,5 1-22 16,3-6-13-16,4-1-2 0,3-8-27 0,3-2-6 15,6-7 1-15,8-4-12 0,11-9-10 0,1-5-1 16,-3-4-4-16,0-3-13 0,-5 1 0 16,-1-1-34-16,-5 1-15 0,-11 2 17 0,-5 6-36 15,-4-1 1-15,-5 1-33 0,-4-1-41 16,-5 4 2-16,-4-1-20 0,-2-1-22 16,-8 1-1-16,0 3-8 0,-4 2-43 0,-1 3-21 15,-2 4 13-15,-1 0-64 0,2 3-156 16,4 3-92-16,-1 1-212 0,1 3 50 0,15-3 42 15,-16 3 117-15,16-3 5 0,-4 11 96 0</inkml:trace>
  <inkml:trace contextRef="#ctx0" brushRef="#br0" timeOffset="-209476.86">9884 16034 834 0,'0'0'299'0,"0"0"-50"15,0 0-1-15,0 0-41 0,0 0 1 0,-31 16-29 16,11-8 8-16,-3 2-21 0,-5 4-17 16,-2 3-11-16,-12 7 5 0,4 3 6 0,4 0 2 15,4 5 10-15,4 2 8 0,3 4-49 16,9-6 6-16,7-2-14 0,2-1 24 0,7-5-6 16,2 0 14-16,5-2-19 0,2-3-10 0,4-5-5 15,5-2-12-15,-3-6 17 0,7-4-20 16,2-6-21-16,0-4 8 0,5-7-18 15,9-7-26-15,-2-6-2 0,-2 2 2 0,-4-5-17 16,-1 0-3-16,-4-3-36 0,-9 4-36 16,-5 2-23-16,-2-1-25 0,-5 6-34 0,-4-2-43 15,-2 2-54-15,-6 1-92 0,-2 2-82 16,0 5-253-16,-2 2-60 0,3 7 93 0,-2 1 23 16,9 5 92-16,-16 0 21 0</inkml:trace>
  <inkml:trace contextRef="#ctx0" brushRef="#br0" timeOffset="-209091.85">10346 16026 742 0,'0'0'269'0,"6"-6"-16"0,-6 6-30 16,0 0-16-16,0 0 13 0,-31 0-15 0,31 0 7 15,-38 10-27-15,11 3 22 0,-1 2-12 0,-1 4 14 16,-3 9-1-16,4 3-1 0,2 5 6 16,6 7-29-16,5 3-2 0,3 1 4 0,8 4 1 15,4-6-5-15,3-9 15 0,4-2 10 16,3-2-27-16,5-4-9 0,4-5-22 0,4-7-6 16,0-5-23-16,4-7-2 0,4-5-8 15,5-7 3-15,9-10-57 0,-3-5 13 16,-3 0-13-16,-5-6 16 0,-3 0-13 0,-7 2-21 15,-10 2-22-15,0-1-14 0,-4-3 9 0,-7 2-14 16,0-1 26-16,-6-6-87 0,-2 3-10 16,-3 1-29-16,-4 3-35 0,-2 3-37 0,0 6-6 15,0 4-3-15,0 4-33 0,-1 5-47 16,-1 0-61-16,0 3-54 0,1 0-20 0,-1 5-90 16,-1-3-289-16,2 1 79 0,1-1 54 0,1 2 48 15,13-2 62-15</inkml:trace>
  <inkml:trace contextRef="#ctx0" brushRef="#br0" timeOffset="-208223.81">11336 16122 675 0,'0'0'261'0,"0"0"11"15,0 0 17-15,0 0 3 0,0 0 0 0,-24 20-42 16,12-8 17-16,-3 2-4 0,-1 4-2 16,-3 4-18-16,-10 10 1 0,4 0-47 0,-4 2-5 15,4 0-13-15,0 1 23 0,1-1-53 0,5-5-24 16,2-4-17-16,3-1 14 16,-1 0-27-16,2-5-8 0,2-3-23 0,1-3 13 15,1 0-31-15,1-4-13 0,3-2-20 0,5-7 36 16,-8 4-44-16,8-4 15 0,0 0 14 0,17-31-9 15,-4 6 14-15,9-12-9 0,6-3-12 16,2 1 15-16,13-11-17 0,-9 9-24 16,8-10 11-16,-7 10 38 0,-2 3-52 0,-2 1 52 15,-2 5-33-15,-9 4-26 0,0 7 39 0,-6 3-14 16,0 2 16-16,-2 2-23 0,0 3-10 16,-5 1 33-16,-1 2-51 0,0 3 25 0,-6 5-7 15,0 0 10-15,0 0-20 0,0 0 7 0,3 31 0 16,-6-9 23-16,-3 10-20 0,-4 16 0 15,-1 6 2-15,2 3-5 0,1 6 18 16,-3 11-7-16,6-12-19 0,0-5 29 0,5-2-21 0,1-12 26 16,1-9-23-16,2-8 10 0,-1-2-28 15,4-7 33-15,1-4-10 0,1-6-11 16,3-3 1-16,-12-4 15 0,19-4-28 0,-7-5 33 16,1-1-28-16,-4-3 31 0,3-3-13 15,-6 1-19-15,1 0-1 0,-4-2-21 0,1 1 23 16,-4 2-13-16,-1 1-10 0,-2-1 25 15,0-1-17-15,-4 1 15 0,1 0-28 0,-5 3 12 16,1 0 4-16,-4 1 4 0,-1 2 0 0,-8 0-28 16,-1 3-20-16,-5-2-11 0,3 1-27 15,-4 1 12-15,0-1-72 0,-1 1-23 16,2-2 13-16,-3 3-173 0,14-2-53 0,-11-1-331 0,5 1 163 16,1-3-1-16,3-1 40 0,6 2 50 15</inkml:trace>
  <inkml:trace contextRef="#ctx0" brushRef="#br0" timeOffset="-207773.1">11743 16401 1300 0,'9'17'509'0,"-3"3"-40"0,1 0-32 16,-4 2-32-16,3 3-39 16,-4 1-49-16,0 1-12 0,1 1-44 0,0 1 28 15,-1-1-58-15,2-1 12 0,0 5-54 0,1-5-20 16,-3-4-26-16,1-2-27 0,0-1-58 15,-1-1-50-15,2-2-59 0,-2-4-75 0,1-1-86 16,-3-12-192-16,5 16-446 0,2-9-5 16,2-2 90-16,2-2 94 0,3-2 103 0,5-2-6 15,3-1 42-15</inkml:trace>
  <inkml:trace contextRef="#ctx0" brushRef="#br0" timeOffset="-206956.06">12525 16249 773 0,'0'0'348'0,"0"0"-31"0,0 0-5 0,0 0 3 16,0 0-3-16,0 0 6 0,-14 0-14 15,14 0-2-15,0 0-2 0,0 0-18 0,0 0 17 16,0 0-20-16,0 0 5 0,0 0-13 0,0 0-22 16,0 0 12-16,0 0-26 0,0 0 24 15,0 0-3-15,0 0-8 0,0 0-41 0,0 0-9 16,0 0-24-16,0 0-3 0,0 0-15 16,0 0-2-16,0 0-13 0,47-6-29 15,-34 4-45-15,2 1 45 0,4-1-17 0,2 1-15 16,3-2-80-16,6 2 0 0,1 1 0 15,5-1 0-15,4 1 0 0,1 0 0 0,2 1 0 0,-1-1 0 16,-1 1 0-16,-8 1 0 0,-1-2 0 16,-1 1 0-16,1 0 0 0,-7 1-105 15,-2-2-46-15,-2 1-11 0,-2-1-35 0,2 0-87 16,-5 0-49-16,-3 0-120 0,-1 0-97 16,-12 0-471-16,27 0 117 0,-16-1 52 0,-11 1 132 15,25-2 29-15,-12 2 85 0,3 0 45 0,-3-1 77 16</inkml:trace>
  <inkml:trace contextRef="#ctx0" brushRef="#br0" timeOffset="-205821.38">13895 15934 685 0,'-24'12'333'0,"16"-7"-15"16,8-5 4-16,-13 15 11 0,3-5-34 0,2 3-2 15,-1 2 39-15,-3 1-52 0,1 5-10 16,0 0-16-16,1 4-7 0,-2 3-10 16,1 0-42-16,-1 1 4 0,5 4-27 0,-2-2-9 15,3 0-22-15,1-1-24 0,0-2-6 16,3-3-18-16,0 0-30 0,0-5-52 0,2-2-40 16,4-6-124-16,0-1-120 0,4-5-171 0,12-6 7 15,-20 0-424-15,33-10 97 0,-6-4 61 16,15-8 69-16,2-4 59 0,0-3 83 0</inkml:trace>
  <inkml:trace contextRef="#ctx0" brushRef="#br0" timeOffset="-205504.35">14299 15911 1244 0,'-18'25'468'0,"0"1"-25"15,-5 9-21-15,-1 2-66 16,-1 4 33-16,-2 0-84 0,4 1-70 0,1 1 3 15,4-1-13-15,2-1 3 0,3-3-33 0,4-10 27 16,2-3-60-16,3 0-24 0,1-7-5 16,3 1-2-16,5-5-29 0,-1-2-2 0,8-3-13 15,1-4 5-15,1-3-20 0,1-2-1 16,4-5-26-16,0-1 0 0,2-1-7 0,-3-3 13 16,-1-1-17-16,-3 1-19 0,-1-2 8 0,-4 1-13 15,-1 0 19-15,-2 1 14 0,-4-1-28 16,-2 11-27-16,-4-17-4 0,-2 8-20 0,-2 0-15 15,-3 1-15-15,1-1-6 0,-7 2-33 16,4 2-38-16,-5-1-36 0,1 1-108 16,-2 2-166-16,1-2-458 0,2 1 53 0,6 0 129 15,-2 1 43-15,12 3 66 0,-9-6 57 16,9 6 89-16</inkml:trace>
  <inkml:trace contextRef="#ctx0" brushRef="#br0" timeOffset="-205119.9">14863 15879 790 0,'6'-7'262'15,"-6"7"-4"-15,0 0-17 0,0 0 20 16,0 0-33-16,-45 24-1 0,23-11 4 0,-3 4-1 15,-13 9-20-15,-3 1 33 0,4 1-18 0,-1 4-25 16,2 1-16-16,2-3 11 0,3 1-29 16,5 1 29-16,6-6-29 0,5-2 1 0,6-5-16 15,2 3-21-15,5-3-4 0,2-2-16 0,6-2 10 16,3-2-18-16,7-3-20 16,3-6 5-16,4-1-15 0,5-4 5 0,7-6-26 15,13-7-5-15,-2-2-5 0,0-2 8 0,-3-4-8 16,0-1-26-16,-6-2 7 0,-5-3-7 15,-7 6-11-15,-5 1-27 0,-4 3-33 0,-6-3-19 16,0 1-35-16,-6 1-31 0,-4-1-33 16,-3 0-25-16,-3-2-65 0,-3 1-58 0,-4 0 27 15,-1 2-73-15,-1 6-285 0,-4 0-105 0,5 5 82 16,3 2 52-16,-2 4 53 0,3 1 51 16</inkml:trace>
  <inkml:trace contextRef="#ctx0" brushRef="#br0" timeOffset="-204721.37">15422 15900 668 0,'8'-2'238'0,"-8"2"-26"0,0 0 21 15,0 0-13-15,0 0-15 0,0 0 0 16,-42 7 12-16,19 0 3 0,-5 6 29 0,-3 1-14 15,-8 8-7-15,0 3-13 0,4 4 13 0,1-2-36 16,4 3 38-16,6-3-30 0,7-4-11 16,2 2-20-16,5-3 5 0,1 2-7 15,6-2-14-15,2-3-4 0,2-1-6 0,4-3-28 16,2 0 0-16,4-4-17 0,4-2 7 16,4-3-34-16,1-2 1 0,2-5-3 0,6-4 0 15,1-1-15-15,2-4-5 0,4-3-1 16,-5-2 3-16,2 0-28 0,5-9 13 0,-7 5-18 15,-6-2-41-15,-2 1 5 0,-3 0-61 0,-4 0-11 16,-3 1-4-16,-4-2-47 0,-2 1-23 16,-5 0-20-16,-2 0-29 0,-5-3-7 0,-2 3-38 15,-4-2-47-15,-4 5-5 0,-7 1-58 16,3 4-60-16,2 5 49 0,-2 3-291 0,0 0 60 16,2 4 14-16,2 1 61 0,-1 4 82 0</inkml:trace>
  <inkml:trace contextRef="#ctx0" brushRef="#br0" timeOffset="-204306.52">15957 15816 867 0,'-24'11'284'0,"3"1"-28"0,3 1 39 0,-2 0-50 0,3 2-14 15,-3 3-6-15,0 4-30 0,1 3-16 16,0 2-15-16,4-2-29 0,-1 2 6 0,6 1-28 16,0 2-1-16,3-5-25 0,3 0 8 15,3-3-13-15,4-3 18 0,2-1-36 0,4-4 10 16,1-4-33-16,8-3 23 0,0-6-10 0,5-2 17 15,7-4-12-15,2-6 5 0,13-8-7 16,-2-2-4-16,-2-3 11 0,-3-1-13 0,-6-1-20 16,-7 3 8-16,-7 2-4 0,-7 3 1 15,-3-4-13-15,-5 4 5 0,-3 1-25 0,-5-1 17 16,-5-2-50-16,-2 4 2 0,-4 2-26 16,0 1-15-16,-2 5-44 0,2 1 24 15,-4 3-68-15,2 0-63 0,-1 2-120 0,4 2-83 16,1 1-242-16,14-1 12 0,-20 5 67 15,20-5 66-15,-8 4 26 0</inkml:trace>
  <inkml:trace contextRef="#ctx0" brushRef="#br0" timeOffset="-203336.92">16673 15793 962 0,'-7'20'407'0,"1"-7"0"16,-3 0-59-16,-3 5 3 0,2 1-21 15,-2 2-23-15,-5 2-20 0,2 6-26 0,-2-3-18 16,0-1-20-16,1 4 10 0,1-3-54 0,1 1 41 15,2-2-49-15,1-5-12 16,3 0-33-16,0-5-1 0,3-1-38 0,1-4-61 16,1-4-47-16,3-6-81 0,0 0-42 15,0 0-78-15,0 0-60 0,14-33-63 0,-7 11-85 16,3-7 48-16,0-4 42 0,1-13 10 0,2 0 51 16,0 0 40-16,-2 0 65 0,3 4 52 15,-4 8 47-15,1 3 57 0,0 5 72 16,-1 6 43-16,1 2 72 0,1 2 23 0,-2 5 28 15,-1 5 24-15,2 3-40 0,-11 3 29 0,0 0-15 16,29 22-11-16,-19-3-5 0,2 6 16 0,-1 6 15 16,3 11 5-16,0 3-28 15,-2 1-36-15,0 2-33 0,1-3 7 0,1 0-12 16,-1 0-16-16,-3-11-20 0,0-8-14 0,-2-2 2 16,1-4-21-16,-4-3-21 0,2-4-41 15,2-4 14-15,-2-8-54 0,-7-1 30 0,16 0-25 16,-16 0-4-16,21-12 19 0,-8 0-18 0,-2 0 38 15,-1-2-10-15,-3-1-34 0,0 0 11 16,-3 0 26-16,-3 1 12 0,-2-1-36 0,-3 0 29 16,-3 1-31-16,-3 1 5 0,-5 0-8 15,0 3-2-15,-2 2 7 0,-4 1-35 16,-2 3-44-16,2 1-69 0,-2 3-113 0,-2-1-89 16,1-1-536-16,0 4 134 0,4-4 13 15,2 4 122-15,5-2 47 0,13 0 51 0</inkml:trace>
  <inkml:trace contextRef="#ctx0" brushRef="#br0" timeOffset="-202952.66">17244 15966 957 0,'19'1'458'16,"-2"2"-102"-16,0-1 15 0,-4-1-36 0,-1 2-33 16,-1 2-25-16,-1 1-24 0,-5 2-30 0,-5-8-26 15,3 20 5-15,-4-6-25 0,-6 0-39 16,-2 1-5-16,-5 2-10 0,0-1-16 0,-4 0 6 16,0 0 18-16,0-2-65 0,2 0-4 15,-2 0 12-15,4-2-8 0,0-2 4 16,1-1-12-16,2 0 50 0,4-2-39 0,-2 1 31 15,4-1-18-15,5-7-5 0,-3 13-1 16,3-13-17-16,0 0 18 0,15 18-23 0,-5-13-36 16,4 0-3-16,4-1-10 0,3-1-13 0,1-1 14 15,2 1-29-15,6-3-44 0,-1-2-15 16,3 2-23-16,-3-3-43 0,-2 1-31 0,2 1-83 16,-4-4-83-16,-4 1-70 0,3-1-399 15,-1-1 90-15,-1-3 38 0,2 0 66 0,-1 0 73 16,1 0 83-16,7-1 37 0</inkml:trace>
  <inkml:trace contextRef="#ctx0" brushRef="#br0" timeOffset="-202033.24">18119 15804 1302 0,'0'0'407'16,"0"0"-28"-16,0 0 21 0,0 0-37 0,0 0 47 16,0 0-75-16,0 0-7 0,0 0 22 15,0 0-35-15,0 0-10 0,0 0 2 0,0 0-21 16,39-15-53-16,-23 12-20 0,3-2-11 0,0 3-48 16,8-3 30-16,2 3-30 0,3-2-26 15,4 2-67-15,5-1-58 16,0 2-42-16,2 0-53 0,-1 2-31 0,-2-1-112 0,-6 1-85 15,-3 2-182-15,-3 1-404 0,0 0 94 0,-4 2 14 16,0 0 99-16,-5-3 59 0,-1 5 103 16,-4-1 4-16,0 0 52 0</inkml:trace>
  <inkml:trace contextRef="#ctx0" brushRef="#br0" timeOffset="-201775.58">18300 15983 1415 0,'0'0'484'0,"0"0"-31"16,0 0-23-16,0 0-54 0,0 0-17 15,0 0-45-15,0 0-22 0,39 6-44 16,-23-7-10-16,-2-1-17 0,6-1-17 0,1 1-22 16,0-2-49-16,6 2-46 0,0-1-33 15,2-2-31-15,1 4-15 0,0-2-36 0,-1 2-62 16,-3 1-30-16,-1-1-57 0,-2 1-35 0,2-2-11 15,-1 1-105-15,5-1-122 0,-7 0-318 16,0-2 33-16,-1-1 88 0,4-1 68 0,0-2 65 16,1 0 73-16</inkml:trace>
  <inkml:trace contextRef="#ctx0" brushRef="#br0" timeOffset="-200816.94">20028 15573 1128 0,'8'-9'389'0,"-8"9"-46"0,5-7-28 16,-5 7-31-16,0 0-15 0,0 0-21 0,-6-16 14 16,6 16-27-16,-20-5-20 0,9 3-8 15,-6 2-7-15,-2 4 12 0,-2 1-7 0,-4 4-23 16,-7 4-18-16,-11 10-18 0,1 4-3 15,2 1-18-15,2 6 24 0,0 2-21 16,4 3-31-16,3 1 3 0,4 2 15 0,7 0-15 16,3-1-8-16,9-4 26 0,3-7 28 15,5-3-18-15,8-2-5 0,6 1-3 0,8-4-28 16,17 1 3-16,6-7 2 0,10-6-18 0,-5-6-32 16,15-8-1-16,1-7 7 0,0-3-25 15,11-10 6-15,-4-3-4 0,-2-4 9 0,-5-6-3 16,-4 0-31-16,-2-3 3 0,-8-2-14 15,-15 5-12-15,-5 1 21 0,-5 2-34 0,-10 3-10 16,-7 3 6-16,-6 1-22 0,-2 1-14 0,-7 1 9 16,-6-2 1-16,-3 1-11 0,-4 2-20 15,-4 5 28-15,-2 2-28 0,-5 5-3 0,-2 0-25 16,-3 6-13-16,1 3-26 0,-5 3-33 16,-3 2-49-16,-1 3-50 0,-15 7-106 15,2 2-28-15,3-1-471 0,9-1 108 0,9-3 43 16,8-1 92-16,4 1 46 0,7-3 75 0</inkml:trace>
  <inkml:trace contextRef="#ctx0" brushRef="#br0" timeOffset="-199224.35">20393 14315 1131 0,'12'-12'496'0,"-3"7"-50"0,1 0-39 15,3-2-8-15,1-1-35 0,1 0 7 16,1 1-69-16,4-3-5 0,0 0-31 0,-1 0-33 16,5 0-23-16,4-3-16 0,2 3-7 0,1-4-46 15,0 1 46-15,15-5-69 0,0 0-13 16,0-1-2-16,1-1-20 0,-1 2 17 0,2 1-15 15,-3 0-24-15,2 0 3 0,-11 4-10 16,-3 4 2-16,-8 0-23 0,1 2 34 0,-6 3 7 16,-1 0-15-16,-3 3-10 0,-2 3-21 15,-1 5-3-15,-3 0-12 0,-3 8 15 16,-3 2-2-16,0 11 10 0,-2 5-16 0,1 23 19 16,-5 6-50-16,5 4 27 0,0 19 4 0,5 10 3 15,1 7 13-15,2 6-18 0,10 28 69 16,3 4-36-16,3-2-28 0,4-4-5 0,-1-2-15 15,5-8 22-15,-5-30-25 0,1-2 16 16,0-10 4-16,-1-4-2 0,2-10-18 0,-2-9-20 16,-7-14 7-16,-1-5 13 0,-2-10-15 0,-7-6-8 15,-1-4-6-15,1-5-29 16,-4-2 22-16,0-6-21 0,-1-1-35 0,-1 1 18 16,-7-7-5-16,10 5-1 0,-10-5 14 0,0 0 48 15,0 0-39-15,0 0-4 0,0 0-8 16,-31 0 23-16,11 2 15 0,-6 1-2 0,-9 3 28 15,-3 1-46-15,-4 0 53 0,-14 2-35 16,4 2-8-16,7-3 10 0,5 0-30 0,3 0-22 16,2 0-31-16,-1-2-50 0,4-2-26 0,3-2-58 15,2 0-46-15,1-4-77 0,7 0-129 16,-1-2-367-16,1 0 163 0,5 0 8 16,6-2 117-16,2 0-5 0,6 6 98 0</inkml:trace>
  <inkml:trace contextRef="#ctx0" brushRef="#br0" timeOffset="-192099.44">10189 17729 642 0,'5'-16'282'0,"-5"16"7"15,2-7-20-15,-2 7-11 0,0 0-22 0,0 0-3 16,2-11-18-16,-2 11-6 0,0 0-14 16,0 0 12-16,0 0 8 0,0 0-20 15,-27 14-13-15,13 0-1 0,-6 6-7 0,-11 9-15 16,1 4 23-16,-2-1-21 0,1 4-33 16,0 2-3-16,1-4-9 0,2 1-1 0,1-2-28 15,7-8 2-15,2-2-7 0,5-5-7 0,0-4-14 16,3-1 0-16,2-2-9 0,-1-4-16 15,5-1-8-15,4-6 7 0,0 0-24 0,0 0-11 16,0 0-11-16,27-43-29 0,-10 18-4 0,6-10-10 16,3-4-12-16,0 0 25 15,-1-2-13-15,2-2-7 0,-2 1-11 0,-5 2 18 0,3 3-5 16,-8 7 8-16,0 6 0 0,-4 6 15 16,-3 3 23-16,1 4 39 0,-2 1-16 15,0 3 13-15,1 5 13 0,-8 2-5 0,0 0-3 16,20 9 8-16,-11 6-13 0,1 5 51 15,0 8-66-15,4 16 12 0,-2 4-7 16,4 5 2-16,0 2-7 0,0 0 18 0,2-2-6 0,3-3-17 16,-3-3 55-16,5-6-40 0,-1-3 8 15,-6-12 7-15,-1-6 1 0,-2-8-4 0,0-1-14 16,-3-7-6-16,0 0-5 0,-10-4-2 16,19-2-1-16,-19 2 3 0,13-13 26 15,-9 3-31-15,-5-3 10 0,-2 1-5 0,-4-3-10 16,-4-1 18-16,-5 0-21 0,-2 0 16 15,-2 2-34-15,-2 2 16 0,-1 2-5 0,-3 1 28 16,-1 2-1-16,-1 2-17 0,1 0 0 0,-1 4 18 16,3-2-21-16,0 2-22 0,1 1-55 15,1-1-28-15,-1 0-76 0,2-2-52 0,-3-2-15 16,4-2-94-16,1 0-413 0,4-2 21 16,5 1 176-16,-2-2-61 0,6 1 97 15,1 0 8-15,4 1 53 0</inkml:trace>
  <inkml:trace contextRef="#ctx0" brushRef="#br0" timeOffset="-191834.36">10454 18009 1195 0,'8'18'499'0,"1"0"-18"16,-5 0-23-16,-3 2-40 0,1 1-34 15,-1-1-21-15,1 3-33 0,-4 3-20 16,1 2-39-16,-1-2-45 0,1 0-17 0,-1 0-9 0,1-2-18 16,0-6-31-16,-1 2-10 0,1-5-65 15,-1 0-65-15,1-1-73 0,1-4-61 16,0-10-35-16,-3 16-73 0,3-16-40 16,0 0-151-16,0 0-223 0,0 0-105 0,0 0 23 15,0 0 59-15,37-28 102 0,-16 16 23 0,3-3 106 16</inkml:trace>
  <inkml:trace contextRef="#ctx0" brushRef="#br0" timeOffset="-191560.08">10897 17836 1026 0,'0'0'453'0,"0"0"-43"16,0 0-26-16,0 0-34 0,20-9 3 0,-8 5-61 15,4 1-28-15,0 0 0 0,5-2-52 16,2 1-30-16,4-1-1 0,1-1-65 0,2 2-55 16,2 1-58-16,0-1-32 0,-2 1-93 0,0 0-116 15,-3 5-182-15,-2-3-335 0,-1 1 115 16,-2 1 20-16,0 2 93 0,-1-1-8 15,-2 1 74-15</inkml:trace>
  <inkml:trace contextRef="#ctx0" brushRef="#br0" timeOffset="-191324.39">11016 17990 1732 0,'0'0'581'15,"0"0"-99"-15,0 0-42 0,14 15-41 0,-14-15-76 16,20 1 2-16,-7-1-41 0,-13 0-10 0,35-3-28 16,-14-2-54-16,2 2-21 0,-2 0-33 0,5-2-28 15,-4 3-56-15,-1-2-8 16,-1 2-64-16,0-1-7 0,-6 1-73 0,2 1-40 16,-3 0-138-16,1 1-113 0,-14 0-274 0,21 1-151 15,-21-1 138-15,24 4 10 0,-12-2 55 16,1-1 60-16,1 0 37 0</inkml:trace>
  <inkml:trace contextRef="#ctx0" brushRef="#br0" timeOffset="-190285.91">12217 17466 1313 0,'-5'9'486'0,"0"7"18"16,3 1-61-16,-4-1-41 0,3 5 2 16,-1 3-30-16,2 0-16 0,-2 2-45 15,2 0 14-15,-1-1-22 0,0 2-26 0,3-1-15 16,-2 0-62-16,0 1-5 0,-1-4-8 16,2 2-45-16,1-3-19 0,-2-2 18 0,2-1-22 15,0 0-62-15,-1-3-44 0,-1 1-61 0,2-3-26 16,0-2-94-16,-2-1-47 0,2-11-160 15,0 13-93-15,0-13-197 0,0 0-274 0,0 0 92 16,13 6 72-16,-13-6 126 0,0 0 43 16,27-10 46-16,-15 3 61 0</inkml:trace>
  <inkml:trace contextRef="#ctx0" brushRef="#br0" timeOffset="-189570.08">12554 17520 494 0,'0'0'227'0,"0"0"4"16,0 0 27-16,0 0-27 0,0 0 4 15,0 0 13-15,0 0-20 0,0 0 20 0,0 0-12 16,0 0-8-16,0 0-18 0,0 0 15 16,0 0 0-16,0 0 3 0,0 0 13 0,0 0-24 15,0 0 24-15,0 0-31 0,0 0-34 16,0 0-12-16,0 0 3 0,0 0-14 0,0 0-20 15,13-4-2-15,-2 1-16 0,1-1 10 0,1 1-33 16,5 1-22-16,0-3 6 0,4 3-32 16,1 0 38-16,0-1-8 0,1 2 5 0,0-2-48 15,4 3 13-15,-4 0 2 0,1 2-13 16,-1-1-15-16,-1 1 15 0,-2 1-2 16,-4 0-23-16,-3 3 27 0,-3 1-22 0,-4 1 0 15,0 1-18-15,-7-9 2 0,-2 19-2 16,-8-5 3-16,2-3 7 0,-1 1-21 0,-8 1 14 15,2 1-31-15,-3-1 33 0,3 0-13 0,1-3 36 16,1 0-18-16,-1 1-15 0,5-3 7 16,0 1-10-16,3-2 21 0,-2 4-3 0,4-3 0 15,2 2-2-15,2-10-13 16,2 20 38-16,2-8-21 0,4-1 14 0,0 1 2 16,1-1 15-16,5 2-33 0,-1-2 11 0,0-1-1 15,-1 1-2-15,3-2 2 0,-3 2 3 16,-1-3-18-16,-2 1 8 0,0 1 5 0,-4-2-18 15,-3 5-1-15,0-2 53 0,-2-11-53 16,-4 24 17-16,-1-11-22 0,-4 0 34 0,2-1-48 16,-6 1 22-16,3-2 1 0,-2 0 2 0,-3-1-31 15,0 0-7-15,-3-3-29 0,2 0-7 16,-4-1-29-16,3 1-17 0,-4-2-49 0,0-1-20 16,-2 1-65-16,2-2-71 0,0 0-71 15,2-2-55-15,5 2-51 0,1-3-296 16,-1 0 50-16,14 0 96 0,-18 1 48 0,18-1 156 15,0 0 23-15</inkml:trace>
  <inkml:trace contextRef="#ctx0" brushRef="#br0" timeOffset="-189261.58">13170 17958 1279 0,'6'9'402'0,"-6"-9"-5"16,0 0-44-16,0 0-25 0,4 12-29 0,-4-12-20 16,0 0-15-16,0 0-21 0,0 11 36 15,0-11-74-15,0 0-13 0,0 0-15 16,0 0-11-16,0 0-23 0,0 0 16 0,0 0-11 16,0 0 6-16,0 0-8 0,0 0-36 15,0 0-31-15,0 0 11 0,27-13-1 0,-27 13-17 16,9-7 5-16,-9 7 0 0,9-8-31 0,-9 8-26 15,7-4 29-15,-7 4-80 0,0 0-43 16,9-5-77-16,-9 5-67 0,0 0-119 0,0 0-163 16,0 0-408-16,0 0 81 0,0 0 103 15,0 0 89-15,0 0 26 0,0 0 79 0,15 0 48 16</inkml:trace>
  <inkml:trace contextRef="#ctx0" brushRef="#br0" timeOffset="-188753.05">13501 17433 990 0,'19'-1'371'0,"-19"1"-28"16,16 0-7-16,-16 0 12 0,23 0-49 0,-8 1-28 15,2-1-4-15,-1-1-37 16,7 1-17-16,-1 1-11 0,2-1-5 0,-1 0-21 16,2 2-12-16,-1-2-18 0,-1 2 0 0,-1-1-8 15,-1 1-33-15,-6-1 3 0,1 1-29 16,-3 0 0-16,-4 0-27 0,-9-2 4 0,14 8-10 16,-14-8 15-16,0 12-20 0,0-12 21 15,-10 16-37-15,2-6 34 0,-3 1-36 0,1-2 11 16,0 2-22-16,-1 2-4 0,-1-2 15 0,5 2 3 15,1-1 15-15,-1 1-11 0,1-2-9 16,2 1 6-16,0-1-21 0,4 2 12 16,0 0 8-16,0-13 10 0,8 24-16 0,-2-11 26 15,1 0-31-15,3-1 6 0,0 0 2 16,3 1-8-16,2 1 11 0,-5-2-8 0,1-1 7 16,1 2-22-16,-5 0 12 0,1 0 1 15,-3 1-3-15,-3-1-16 0,0 0 6 0,-4 1-6 16,-2 0 6-16,-3 0-1 0,-2-1-15 0,-3-2 21 15,-1-2-18-15,3 0-31 0,-5-1-23 16,2-2-23-16,-1 0-57 0,1-4-22 0,-1 1-69 16,14-3-85-16,-21-3-123 15,9-1-236-15,3 1-106 0,9 3 119 0,-4-11 24 16,4 11 53-16,0 0 54 0,17-25 72 0</inkml:trace>
  <inkml:trace contextRef="#ctx0" brushRef="#br0" timeOffset="-188236.38">14339 17367 1254 0,'18'3'384'0,"-9"1"-5"0,3 1-49 0,-2-1-38 16,3 0-11-16,-3 1-7 0,6 1-54 15,-1 0 18-15,-1-2-43 0,4 0-31 0,-3-1 2 16,-1 1-36-16,0-3-12 0,0 1 3 15,-14-2-27-15,22 3 6 0,-13-1-13 0,-9-2 5 16,10 4-25-16,-10-4 4 0,0 0-22 0,0 0-23 16,0 0 22-16,0 0-17 15,-22 23-10-15,15-19 14 0,-2 3-7 0,-1-2 6 16,2 2-9-16,-1-1 4 0,1 2-17 16,-2 0 37-16,1 1-21 0,1 2 62 0,2-3-57 15,-2 3 13-15,4-1-2 0,-1 3-11 0,1-2 8 16,2 0 2-16,1 1-9 0,1 1 24 15,0-13-17-15,3 24-2 0,-1-11 2 0,5 0-18 16,0-1 8-16,1 1-1 0,2 1-22 16,0-2 18-16,2 3-14 0,1 2 14 0,3 0 0 15,-2-1 12-15,0 1-30 0,-3 3-3 0,3-1 18 16,-2 2-21-16,-5 0 1 16,1 2 40-16,-2-1-30 0,-6-2-15 0,0 1 17 15,-4 0-18-15,-2-1 1 0,-2 1-3 0,-3-4-23 16,-1-1 20-16,-1-6-25 0,-2-1 2 15,0-2-2-15,0-5-11 0,1-3-38 0,-4-3-5 16,0-3-61-16,0-4-16 0,0-5-8 16,-4-3-20-16,3 0-58 0,0-3-60 0,1 1-51 15,4 2-46-15,1 0-317 0,2 2 4 0,4 2 73 16,2 1 89-16,5 2 10 16,3 1 90-16</inkml:trace>
  <inkml:trace contextRef="#ctx0" brushRef="#br0" timeOffset="-187286.28">16968 17341 993 0,'-9'29'340'15,"0"-14"18"-15,-1 3-22 0,-3 6 4 16,-4 4-40-16,-7 10-1 0,1 2-30 0,-2 0-3 15,-1 0-5-15,3 0-43 0,-1-2-19 16,5 1-7-16,1-10 3 0,5-3-13 0,-1-2-34 16,5-3-15-16,-1-4-12 0,2-2-32 15,2-3-20-15,-1-3-5 0,3-2-28 0,4-7-8 16,0 0-43-16,0 0 0 0,0 0-16 0,0 0 13 16,19-47 0-16,-4 20 3 0,7-16-29 15,4 0 39-15,-3-4-49 0,4 0-2 16,1-1 2-16,0 3 3 0,0 0-8 0,0 5 36 15,1 1-10-15,0 3 2 0,-7 8 3 16,-2 6 13-16,-4 5 17 0,-1 2 26 0,-4 4-25 16,0 4 25-16,-2 4-23 0,-9 3 18 15,0 0 0-15,16 19 23 0,-14 2-30 0,-2 6 30 16,0 12-13-16,-3 16-2 0,1 5-11 0,0 2 13 16,-1 0 8-16,5 4 11 0,-2-2-4 15,3-2-12-15,2-3 26 0,-1-6-42 0,3-5 16 16,-1-12 0-16,1-7-24 0,1-6 14 15,0-7-26-15,0-5 10 0,3-2-15 16,-2-4 8-16,1-5-19 0,-10 0 24 0,21-8-31 16,-11 0 36-16,-1-2-57 0,-3-3 11 0,-4 1 0 15,-1-3-8-15,-4-2 2 0,-3 2-7 0,-3-3-2 16,-2 0 17-16,-6 4 11 16,0-1 25-16,-3 3-41 0,-3 3 20 0,0 2-17 15,-3 1 8-15,3 5-11 0,-4-2 15 0,2 2-50 16,0 1-32-16,3 0-99 0,-2-1-108 15,2 3-84-15,3-3-376 0,1 0 53 0,6-1 41 16,12 2 95-16,-14 0 49 0,14 0 61 16</inkml:trace>
  <inkml:trace contextRef="#ctx0" brushRef="#br0" timeOffset="-186903.15">17297 17876 1220 0,'28'1'413'0,"-2"1"-14"16,0-1-41-16,-2 1 11 0,-2 1-29 0,3 0-4 15,-3 0-19-15,-1 2-38 0,-1 2-23 0,-6-1-46 16,-1 5 18-16,-2 0-36 0,-5 4-26 16,-4 0 11-16,-3 3-16 0,-2-1-31 0,-4 2-22 15,-3 2-24-15,-3-1 11 0,-5 0-10 16,0 1-7-16,-2-2-13 0,4-3 2 0,-1 0 4 15,3-2 3-15,-3 0-15 0,7-3-8 16,-2 0 1-16,2-1 24 0,3-3 4 16,0-1 12-16,0 2 5 0,7-8 6 0,-3 12-34 15,3-12-46-15,0 0 18 0,11 19-39 0,-1-14-15 16,1 0-12-16,6-1-8 0,2 2-52 16,3-4 6-16,2 1-44 0,3-3-18 0,4-2 5 15,0 0-32-15,0 0 8 0,0-3-18 16,1 2-9-16,-1-2-26 0,-2 0-22 0,0 2-152 15,-3-4-43-15,10-1 16 0,-11 3-316 16,0 2 3-16,3-1 82 0,0 0 113 0,6 1 2 16,0 2 69-16</inkml:trace>
  <inkml:trace contextRef="#ctx0" brushRef="#br0" timeOffset="-186519.74">18157 17597 1136 0,'7'-5'389'16,"6"-1"-31"-16,2 0 3 0,-1 0-28 0,2 2-5 15,1-3-44-15,1 2-15 0,1 2-39 0,0-3-28 16,2 3 6-16,-1-1-68 0,0 2-22 15,-2 0-46-15,2 2-31 0,-3 0-105 0,-1 0-90 16,-1 2-115-16,1 1-522 0,-1 0 36 16,1 2 105-16,2-1 38 0,0 2 121 15,0-1 30-15</inkml:trace>
  <inkml:trace contextRef="#ctx0" brushRef="#br0" timeOffset="-186284.59">18325 17816 1200 0,'0'0'532'0,"0"0"-79"0,0 0-5 0,0 0-43 15,0 0-54-15,0 0-21 0,0 0-46 0,0 0-26 16,0 0-20-16,51-8 16 16,-38 5-49-16,2 2-26 0,4-2-51 0,-3 1-39 15,0 1-14-15,5 0-37 0,-1 0-30 0,-3 1-77 16,3-3-67-16,-2 2-125 0,-1 0-218 15,0 1-153-15,3-3-75 0,2 2 24 0,1 1 69 16,1 0 30-16,6 1 72 0,0 2 0 16</inkml:trace>
  <inkml:trace contextRef="#ctx0" brushRef="#br0" timeOffset="-185235.68">19157 17505 941 0,'0'0'349'0,"0"0"-6"0,0 0-36 0,0 0-3 15,0 0-9-15,-14 1 2 0,14-1 7 0,0 0-61 16,0 0 24-16,0 0-22 0,0 0 45 16,0 0-60-16,-11 2 13 0,11-2-25 0,0 0-1 15,0 0 16-15,0 0-18 0,0 0-13 16,0 0 16-16,0 0-26 0,0 0 23 0,0 0-46 15,0 0 2-15,0 0-20 0,0 0-38 0,0 0-11 16,0 0-2-16,51-2 15 16,-35 2-38-16,6-1 10 0,1 1-23 0,2 0 3 0,-1 0-8 15,6-1 2-15,1 1-38 0,-1-1 36 0,-3 1-26 16,-2 1 26-16,-1-2-15 16,-2 2-3-16,1-1-21 0,-2 1-7 0,-2-1 23 15,-2 0-29-15,4 1-7 0,-1 1 3 16,-2-2 7-16,0 0-10 0,0 0-28 0,0 0-15 15,3 0-32-15,-4 0-32 0,1 0-19 0,-1 0-22 16,0 0-34-16,-1 0-46 16,-1-2-71-16,0 2-118 0,-15 0-152 0,25 2-406 15,-15-2 105-15,2 1 23 0,-12-1 117 0,24 4 42 16,-11 0 76-16,-1-1 59 0,3-3 100 0</inkml:trace>
  <inkml:trace contextRef="#ctx0" brushRef="#br0" timeOffset="-184325.25">20209 17106 1231 0,'0'0'417'0,"0"0"10"0,0 0-48 16,0 0-26-16,0 0-27 0,0 0-35 0,0 0-4 16,0 0-31-16,0 0-18 0,37-2-23 0,-37 2-5 15,31 0-23-15,-11 1-8 0,1-1-20 16,2 1-34-16,-1 1 31 0,1-2-25 0,-4 4-8 16,-1-3-22-16,-2 3 8 15,-6 1-12-15,-2 2-5 0,-8-7-28 0,2 13 0 16,-2-13-15-16,-5 17 15 0,-2-6-16 0,-2 0-25 0,-4 0 34 15,2 1-11-15,-1 0-3 16,0 1-20-16,2-1-15 0,-5 2 10 0,6 1 5 16,1 0-3-16,3 1-9 0,0-1 32 15,2 2-33-15,3 1 42 0,3-2-29 0,2 2 25 16,2 1-7-16,5-3-13 0,2 2 18 0,2 0-23 16,2-4 8-16,2-1 41 0,-2 1-21 15,0-2-7-15,-2-1 17 0,-5-1-15 0,2 0-8 16,-3-1-17-16,-6 0-6 15,-1-1 36-15,-3-8-10 0,-4 17-20 0,4-17-3 16,-13 15-5-16,4-8-11 0,-3-1-4 0,-1-1-11 16,-2 1-26-16,-1-3-4 0,-1 3-26 15,0-1 2-15,-1 0-38 0,-1 1-30 0,-2 1-57 0,-2 0-41 16,4-2-41-16,-1 1-82 16,0-1-135-16,4 1-206 0,0 2-188 0,7-3 94 15,-1 3 102-15,10-8 42 0,-1 11 73 0,1-11 70 16,0 0 25-16</inkml:trace>
  <inkml:trace contextRef="#ctx0" brushRef="#br0" timeOffset="-184152.69">20688 17662 1008 0,'0'0'471'0,"-3"14"-44"0,3-14-14 15,0 0-32-15,-6 16-7 0,6-16-57 16,-3 9 44-16,3-9-90 0,0 0-58 15,-2 11-85-15,2-11-82 0,0 0-82 0,0 0-77 16,0 0-186-16,0 0-477 0,0 0-2 16,0 0 113-16,27-21 43 0,-14 11 94 0,4-2 24 15</inkml:trace>
  <inkml:trace contextRef="#ctx0" brushRef="#br0" timeOffset="-183631.76">20991 17181 1133 0,'0'0'443'0,"0"0"-43"16,15-9-22-16,-15 9-32 0,9-3-29 0,-9 3-25 16,14-6-18-16,-14 6-23 0,16-4-10 15,-4 3-14-15,0-2-32 0,3-1-8 0,1 1-16 16,3 1-30-16,1-1 13 0,1 1-24 0,2-1-15 15,1 2-12-15,-1 0-11 0,1 1 0 16,-3-1-18-16,-4-1 3 0,0 2-8 16,-3 0-20-16,-1 0-1 0,-13 0-25 0,14 5 21 15,-14-5-21-15,0 0 10 0,-2 16-20 0,2-16-8 16,-12 15 8-16,1-4-21 0,0-1 21 0,0-1-13 16,0 3 0-16,1 0 3 15,-2 1 12-15,3-1 18 0,0 2-22 0,2 1-4 16,1 0 14-16,4 1-16 0,-2-1 31 0,2 2-26 15,4-1 13-15,3 0 5 0,-1 0 0 16,5 4-2-16,2-5 15 0,2 3-31 0,1-3 11 16,4 1-16-16,1-1 33 0,1-1-15 0,-2 0-5 15,-4-2 8-15,0-1-14 0,-3 2 11 16,-2-2-33-16,-5 0 41 0,-2 2-29 0,-2-2 9 16,-3 3-11-16,-4-2-13 0,-3 1 23 15,-4 2-15-15,-2-3 8 0,-4 1 4 16,3-3-30-16,-5 1-2 0,1-3-21 0,2-2-29 15,1-1-40-15,-2-2-28 0,4-2-39 16,0-1-64-16,1-3-61 0,-1-5-118 0,3 2-117 16,1-2-303-16,7 0 54 0,2 0 108 0,3 8 58 15,4-18 103-15,5 5 0 0,2 2 30 16</inkml:trace>
  <inkml:trace contextRef="#ctx0" brushRef="#br0" timeOffset="-183082.79">21740 17149 1156 0,'10'-4'443'16,"-10"4"-13"-16,10-4-43 0,-10 4-13 0,0 0-24 16,15-3-22-16,-15 3-8 0,12-1-26 0,-12 1 1 15,15 0-29-15,-15 0 26 0,17-1-44 16,-17 1-43-16,21-1-16 0,-5-1-15 0,-2 4-13 15,3-4-13-15,-1 2-1 0,5-1-19 16,1 1-16-16,-3 0-22 0,2 0 20 0,-4 0-49 16,1 0 14-16,-2 1-22 0,-2 1 11 15,-14-2 23-15,21 3-48 0,-17 2 22 0,-4-5-30 16,0 0 7-16,0 0 6 0,-18 26-31 0,8-20 7 16,-4 4-12-16,-2-2 17 15,0 1-22-15,-3 0 5 0,-1 0-6 0,6 2 8 16,-3-2 8-16,3-1-18 0,0 2 11 0,1-1-11 15,1 1 41-15,3 0 2 0,2 2-7 16,1 1-5-16,-1 0 7 0,7 0 13 0,0 0-17 16,4 2 12-16,2-1 10 0,0 1-20 15,2-2-3-15,3 1-15 0,1 2 46 0,1 1-13 16,3-2-10-16,0 1-13 0,1-1-5 0,0 1-2 16,-1 0 4-16,-5 0-27 0,1 0 15 15,-3-1-8-15,-3 1-26 0,-3 1 37 16,-3 0-37-16,-2 0 8 0,-2-1 8 0,0 1-18 15,-2-2-13-15,-4-2 34 0,-1-1-37 16,-2-1 14-16,-1-1-32 0,1-3-9 0,-2 0 2 16,-2-3-5-16,-2 0-18 0,1-1-39 15,0-3-17-15,-2-3-62 0,0-1-40 0,-4-1-45 16,0-6-136-16,13 3-149 0,-12-5-405 0,2 2 140 16,5-2 29-16,5 3 99 15,1-1 52-15,4 3 56 0,2-3 125 0</inkml:trace>
  <inkml:trace contextRef="#ctx0" brushRef="#br0" timeOffset="-178893.83">24636 13857 941 0,'0'0'448'16,"-1"-10"-99"-16,1 10-35 0,0 0-35 0,0 0-25 16,0 0-42-16,0 0-4 0,0 0 1 0,0 0-11 15,0 0-22-15,0 0 39 0,0 0-23 16,0 0 3-16,0 0-8 0,0 0-3 16,-20 18 8-16,17-10-16 0,3-8-12 0,-4 18-28 15,1-6 23-15,3-1-16 0,-1 0 8 16,1-11-26-16,4 22-4 0,0-12 25 0,3-3-26 15,4-2-13-15,2-3-14 0,-13-2-9 16,34-5-22-16,-10-3 12 0,0-2-33 0,1-5-13 16,-2 0-10-16,3-2 7 0,-4 2 14 0,2-3-16 15,-7 1-8-15,1 3 41 0,-2-1-27 16,-2 3-9-16,-2 0-30 0,0 3 33 0,-3-1-36 16,-1 3 28-16,1 1 6 0,-9 6-24 15,12-3 14-15,-12 3 24 0,0 0-14 0,8 20-13 16,-7-3 4-16,-2 4-19 0,-1 5 9 15,-2 7 1-15,0 3-6 0,-6 19 3 16,0-3 0-16,-1 3 57 0,-3-1-63 0,4-2-9 16,-3-3 30-16,0-2-9 0,0-2 4 0,1-12-41 15,3-4 57-15,-4-3-26 0,2-3-28 16,0-4 10-16,-1-1 2 0,0-3 11 0,0-3 36 16,0-3-21-16,-1-2-30 0,2-3-19 15,-3-3 14-15,14-1 7 0,-26-6-13 0,16-1 5 16,-3-3 32-16,2-1 6 0,3-2-40 0,2-2 13 15,-2-1 5-15,5 0 22 0,3 0-22 16,1-2 31-16,1 0-27 0,6 1 32 16,-2-1-23-16,1 1-21 0,2 2 20 0,0-3-9 15,3 3 48-15,-1 0-34 0,3 0 19 16,-1 4-16-16,2-1-28 0,0 2 18 0,4-1-8 16,-1 2 24-16,2 0-16 0,2 1 13 15,0 1-47-15,1 1-40 0,-5-1-18 0,3 2 0 16,-2 0-21-16,2 1-38 0,-4 1-54 0,4-1-99 15,-4-1-119-15,-3 5-83 0,3-5-408 16,0 2 61-16,0-2 103 0,0 3 100 16,1-5 31-16,-2 1 61 0,4 1 59 0</inkml:trace>
  <inkml:trace contextRef="#ctx0" brushRef="#br0" timeOffset="-178545.11">25753 13500 591 0,'0'0'220'0,"0"0"38"16,0 0 9-16,0 0 7 15,0 0-11-15,0 0 11 0,-29 26-18 0,16-9 3 16,-1 0-9-16,-1 6-1 0,-5 2-9 0,-2 8-2 15,-1 4-15-15,-2-1-3 0,0 5-2 16,0-3-31-16,3 2-24 0,-3-2 9 0,7 0-13 16,1-8-36-16,3-3-1 0,7-6 27 15,-2 0-37-15,0-1 24 0,3-4-26 0,3-1-23 16,-1-1-2-16,2-3-19 0,2 1 11 0,0-12-23 16,4 20-23-16,1-10-34 0,-1 1-38 15,5-4-36-15,-2-1-61 0,4 1-34 0,-1-2-96 16,-10-5-114-16,21 1-145 0,-7-1-330 15,-14 0 112-15,30-8 87 0,-11 3 26 0,3-5 91 16,5-2 27-16,1-3 51 0</inkml:trace>
  <inkml:trace contextRef="#ctx0" brushRef="#br0" timeOffset="-178199.53">26111 13565 1215 0,'0'0'389'0,"0"38"-5"0,-9-27-46 0,-1 3 26 16,-3 1-52-16,-1 2 11 0,1 1-42 15,-1 1 6-15,-3 2-36 0,3 2-29 16,1-5-12-16,0 1 28 0,-1 1-7 16,3-3-14-16,1 2-17 0,1 1-6 0,3-3-17 15,0 2-21-15,3-1-15 0,-1 0-11 0,4 2-9 16,-3-3-16-16,6 2 7 0,-1-3-4 15,0 4-6-15,3-4-20 0,1 0 13 0,1-1-16 16,4-1-15-16,1 1-18 0,1-3 3 16,5-2-16-16,-2-1 8 0,1-2-43 0,4-2-39 15,-2-2-18-15,0-2-13 0,2-2-64 0,-2-1-53 16,4-6-59-16,-2-1-126 0,-2-4-105 16,6-2-120-16,-5-1-268 0,0-3 55 0,0 1 78 15,-3 3 76-15,-2 0 43 0,1 1 86 16,-5-3 63-16</inkml:trace>
  <inkml:trace contextRef="#ctx0" brushRef="#br0" timeOffset="-178075.73">26300 13913 1000 0,'-14'9'284'0,"-4"-2"-7"0,2 1-24 16,-1-4-17-16,0 0-34 0,-5-2-18 16,0-2-45-16,-1 0-42 0,-2-1-100 0,-4-4-120 15,3 3-97-15,-1-4-389 0,2-1 41 16,4-3 64-16,6 4 63 0</inkml:trace>
  <inkml:trace contextRef="#ctx0" brushRef="#br0" timeOffset="-177706.09">26356 13400 1228 0,'8'5'484'15,"1"2"-26"-15,5 3-38 0,-1 2-23 16,4 4-47-16,0 7-4 0,1 2-39 0,9 12 10 0,-4 3-48 16,1 1-33-16,1 6 4 15,0-1 9-15,-5 4-65 0,2 3-38 0,-4 0-5 16,-2-2-3-16,-2 4 5 0,-6-1-51 0,1 0-23 15,-4-1 11-15,-5-8-11 0,0-6-13 16,-5-2 18-16,-1-2 3 0,-1-1-44 0,-2-5-22 16,-3-1-16-16,-1-3-70 0,-1-6-12 15,1-2-28-15,-2-4-10 0,1-2-57 0,-1-4 85 16,1-4-57-16,1-3-89 0,-3-3-208 0,3 2-30 16,1-5-346-16,-1-3 52 0,6 1 102 15,-2 0 84-15,6-2 16 0,3 10 66 16,0-17 36-16</inkml:trace>
  <inkml:trace contextRef="#ctx0" brushRef="#br0" timeOffset="-176876.88">27245 13798 962 0,'-10'-2'422'15,"10"2"-22"-15,0 0-9 0,0 0-9 0,0 0-50 16,0 0 9-16,0 0-19 0,0 0-45 16,0 0-3-16,0 0-6 0,0 0-37 0,34-13 12 15,-22 10-36-15,1-1-10 0,6 0-7 0,-2 0-57 16,3-1 8-16,1 1-21 0,-1 0-20 15,0 0-54-15,3 3-31 0,0-1-74 0,-4 1-22 16,2 1-83-16,-4-1-100 0,0 2-174 16,-3 0-94-16,-14-1-331 0,21 7 83 15,-14-4 127-15,-7-3 36 0,13 10 64 0,-12-3 87 16,-1-7 5-16</inkml:trace>
  <inkml:trace contextRef="#ctx0" brushRef="#br0" timeOffset="-176611.78">27231 14033 1343 0,'0'0'469'16,"-6"6"-3"-16,6-6 5 0,0 0-21 0,0 0-51 15,0 0-33-15,0 0-25 0,0 0-34 16,18 9-20-16,-18-9-42 0,22-1-6 0,-22 1-27 16,31-4-23-16,-12 1 1 0,1 1-16 0,2 0-38 15,1-1-32-15,0 2-1 16,1 1-16-16,-2 0-23 0,-1-2-39 0,1 2-25 15,-5 2-51-15,0-2-25 0,-2-2-60 0,-3 4-56 16,-12-2-92-16,22 0-110 0,-22 0-131 16,18 0-356-16,-18 0 111 0,21-2 43 0,-13 1 133 15,3-2 3-15,1 1 17 0,1-1 80 16</inkml:trace>
  <inkml:trace contextRef="#ctx0" brushRef="#br0" timeOffset="-173287.96">28527 13825 906 0,'0'0'376'0,"0"0"-18"0,0 0-33 0,0 0-33 15,0 0-38-15,0 0-6 0,0 0-31 16,0 0 24-16,0 0-29 0,0 0-7 0,0 0-5 16,-10 43-3-16,3-27-10 0,3 4 13 0,-4 2-21 15,2 4 31-15,-1 2-36 16,1-1-11-16,-2 4-1 0,5 0-21 0,0 1-3 16,0 1-10-16,-1-4-18 0,4 0-10 0,0-3-13 15,0-4 2-15,0 0-35 0,0-4-51 16,0 0-11-16,0-4-107 0,0-1-93 0,0-13-155 15,0 15-154-15,0-15-364 0,0 0 57 16,0 0 115-16,0 0 69 0,0 0 80 0,40-25 27 16,-26 12 39-16</inkml:trace>
  <inkml:trace contextRef="#ctx0" brushRef="#br0" timeOffset="-172797.06">28712 13826 1041 0,'11'3'435'0,"-2"0"-33"16,-9-3-28-16,25 0-44 0,-12 0-12 0,0-3-57 15,0 0-10-15,-1 0-34 0,4-2-12 0,0-1 2 16,0-1-40-16,2 0-24 0,0 0-5 16,3-2-5-16,-4 2 18 0,4-2-12 0,0 6-4 15,1-5-22-15,-1 3-26 0,0 2 25 16,-3-1-9-16,4 2 2 0,-6 2 20 15,-1-2-30-15,-1 4-31 0,-14-2-5 0,22 5-3 16,-13-1-33-16,-9-4-18 0,7 13 17 16,-7-13 2-16,-3 17 5 0,-3-6 14 0,-1 2 11 15,-1-1-34-15,1 1-12 0,-3-2 18 0,3 0-19 16,0 2 14-16,-2-2-3 0,1 2-3 16,1-3 13-16,3 1 0 0,-1 3 29 0,1-1-37 15,1-1 8-15,2 0 29 0,-1 3-37 0,4-3 16 16,0-1-11-16,1 5 14 0,3-2-14 15,0 1-9-15,3-1 2 0,0 0 18 0,0-1 5 16,1 1-34-16,1-2-7 0,-3-1 16 16,1 2-9-16,-2 0-7 0,-2 0 13 15,-2 0 23-15,-3 1-41 0,-1 0-3 0,-4 1 11 0,-3 1-11 16,-2 0 8-16,-3-1-3 16,-2-2-38-16,-1 0-15 0,-3-4-39 0,-1 1-22 15,4-3-45-15,-2-2-19 0,-1 0-65 0,0-4-38 16,1-1-133-16,2 2 2 0,-1-4-338 15,6 2-43-15,11 0 126 0,-17 0 40 0,17 0 64 16,0 0 39-16,0 0 23 0</inkml:trace>
  <inkml:trace contextRef="#ctx0" brushRef="#br0" timeOffset="-172622.9">29266 14330 993 0,'9'7'422'0,"-9"-7"-53"15,11 8-3-15,-11-8-52 0,7 8-17 0,-7-8-38 16,5 6-44-16,-5-6-28 0,0 0-52 16,0 0-78-16,8 10-78 0,-8-10-89 0,0 0-107 15,0 0-124-15,0 0-329 0,0 0 73 16,4-26 29-16,3 17 128 0,3 1-42 0</inkml:trace>
  <inkml:trace contextRef="#ctx0" brushRef="#br0" timeOffset="-172154.29">29566 13855 1297 0,'17'-4'469'0,"-17"4"-47"16,16-3-28-16,-8 2-38 0,-8 1-36 0,21-5-36 15,-9 2-20-15,0 1-34 0,0-2 0 0,1 0-53 16,2 0-26-16,2 1 13 0,0-3-36 15,1 3 10-15,1-2-20 0,0 0-11 0,2 0-9 16,-1 1-24-16,0 0-8 0,0 1-7 0,-3 0 33 16,-3 2-45-16,-1 0 1 15,-13 1-40-15,18 2 38 0,-18-2-36 0,8 9-10 16,-8-9 10-16,-1 14 8 0,1-14-34 16,-14 17 48-16,7-4-35 0,-3-2 11 0,0 6-11 15,-1-6-4-15,2 4 9 0,1 4 6 0,-1-4 17 16,2 3-12-16,2-2 74 0,0 1-77 15,2 0-10-15,2 0 8 0,1 1 23 0,1-2-6 16,2 1-14-16,2-1 12 0,-1-2 7 0,2 1-9 16,2 0-8-16,-2-3 7 0,1 0 16 15,0 2-38-15,-1-3 9 0,0 1-4 0,0 0 76 16,-3 0-2-16,-2 1-8 0,-2 4-18 16,-2-2 18-16,-3 0-46 0,-2 2 23 0,-2-3-10 15,-1 1-18-15,-3-1-38 0,1-1-39 0,-2-4-44 16,2 0-45-16,-4-3-18 15,4-5-139-15,-1-1-107 0,1-1-236 0,3-7-173 16,1 3 32-16,4-2 62 0,5 7 103 0,3-18 48 16,4 5 92-16,1-1 21 0</inkml:trace>
  <inkml:trace contextRef="#ctx0" brushRef="#br0" timeOffset="-171572.26">30069 13865 1203 0,'10'-3'453'0,"-10"3"-21"0,17-4-38 0,-17 4-22 16,15-3-76-16,-15 3-14 0,16-4-11 0,-6 3-43 16,-10 1 5-16,17-6-8 0,-7 2-51 15,1 1-28-15,-1-2-7 0,3 2-11 0,-2-2-24 16,1 2 12-16,1 0-32 0,-1-1 3 16,2 2 33-16,-3 0-20 0,-11 2-2 0,20-5-50 15,-20 5 19-15,11 0 22 0,-11 0-37 0,0 0-12 16,0 0-16-16,0 0 14 0,0 0 10 15,0 0 6-15,0 0-23 0,0 0-10 0,-34 17-21 16,34-17 33-16,-11 3 26 0,11-3-41 0,-10 7 48 16,10-7-38-16,-8 7 34 0,8-7-26 15,-5 11 2-15,5-11 13 0,0 14-28 0,0-14 10 16,5 16 8-16,-2-7 8 16,2 0-23-16,2 1-1 0,0 0 9 0,2 0-17 15,-1 0-6-15,1 0-9 0,1 1 29 0,-2-1-16 16,2 0-20-16,1 0 5 0,-2-3 3 15,-2 0 17-15,0 0 1 0,1 1 2 0,0-1-16 16,-3 1-9-16,-5-8 12 0,10 15-18 16,-3-8 14-16,-4 2 17 0,-3-9-49 15,4 16 21-15,-2-6 38 0,-2-10-25 0,0 17-16 0,0-8 47 16,0-9-78-16,-2 17 80 0,2-17-51 16,-1 15 18-16,1-15-34 0,-3 12 34 0,3-12 2 15,-2 14-18-15,2-14 6 0,-2 14-4 16,2-14 32-16,-3 15-26 0,0-6-28 15,3-9 10-15,-3 18-8 0,2-10-25 0,-2 2-8 16,3-10-33-16,-6 18 15 0,4-8 34 16,-3 1-54-16,1-4-21 0,0 2-36 0,-3-1 21 15,7-8-120-15,-9 9 20 0,9-9-36 0,-10 8 3 16,10-8-5-16,-9 2-3 0,9-2-3 16,0 0-4-16,0 0-1 0,-19-5-2 15,19 5-28-15,-7-10 56 0,7 10-259 0,-5-12-66 16,5 12 5-16,-3-13 51 0,3 13 42 15</inkml:trace>
  <inkml:trace contextRef="#ctx0" brushRef="#br0" timeOffset="-170718.27">30926 14065 778 0,'0'0'263'0,"0"0"-7"0,0 0-15 16,0 0 2-16,0 0-18 15,0 0-2-15,0 0 5 0,0 0-3 0,0 0 5 16,0 0-25-16,0 0-5 0,0 0-6 0,0 0-22 16,0 0-8-16,0 0-13 0,40 13 0 15,-40-13-41-15,18 0 18 0,-18 0-39 0,25-1 21 16,-11-5-30-16,2 1-11 0,1 0 3 15,-2-3-6-15,0 2-12 0,-1-2-23 0,-3 1 22 16,0 0-14-16,-2 0 2 0,-2 2-18 0,-7 5 10 16,8-13-10-16,-8 13-20 0,-2-11 2 15,2 11 8-15,-16-14 7 0,2 10-17 16,-2 2 22-16,-2 4-17 0,-2 2 48 16,-6 1-64-16,0 8 32 0,-1 3 1 0,3 3-2 15,-3 12-13-15,3 3 11 0,6-3 12 0,6-1-5 16,4 4-23-16,2-3 18 0,5-2 13 15,2 1 8-15,3-4-44 0,6 4 31 0,0-1-14 16,6-5-17-16,4-3-10 0,1-3 20 16,0-5-40-16,3-4-11 0,1-2-23 0,1-4-16 15,-2-3-35-15,0-3-43 0,1-4-75 16,-1-2-41-16,-1-4-123 0,-5 5 23 0,5-12-394 16,-6 5 64-16,-1-2 67 0,-1-1 71 15,3 0 80-15,-2 1 18 0</inkml:trace>
  <inkml:trace contextRef="#ctx0" brushRef="#br0" timeOffset="-170136.9">31327 13666 980 0,'0'0'432'0,"0"0"-14"0,-10 5-14 0,10-5-10 16,0 0-15-16,0 0-18 0,0 0-33 0,0 0 12 16,0 0-43-16,0 0 10 0,0 0-33 15,0 0-13-15,33 7-33 0,-33-7-8 0,18 0-23 16,-7 1-30-16,-11-1-11 0,26-1-13 16,-12-1-30-16,3 1-16 0,0-2 0 0,4 0-5 15,2 0-46-15,-3-1-7 0,1 1-6 16,0-1-48-16,-1 0-26 0,1 3-33 15,-3-2-31-15,-1 0-54 0,-1 2-38 0,-2-1-100 16,-3 0-166-16,5 1-62 0,-16 1-335 0,17-4 97 16,-9 2 28-16,2-2 93 0,1-1 86 15,-1 0-4-15,0-1 74 0</inkml:trace>
  <inkml:trace contextRef="#ctx0" brushRef="#br0" timeOffset="-169553.22">31935 13243 857 0,'0'0'289'0,"0"0"-10"0,0 0-28 16,0 0-3-16,0 0-25 0,0 0 13 16,-6 40-1-16,2-30-12 0,-3 4 5 0,3 0-8 15,0-1-23-15,-1 3 25 0,2-1-40 0,1 0-3 16,0 2-15-16,1-2 0 15,-1 0-31-15,4-1 31 0,-1 4-39 0,3-3-4 0,-1-1-27 16,2-1-9-16,2 0-19 0,1-3 9 16,-1-1-34-16,3-3-29 0,3-1-32 0,-2-3-57 15,-11-2-18-15,24-6-30 0,-8 0-26 0,-1-2-21 16,2-3-7-16,0-1-8 0,-1-2 19 16,-2 3 9-16,-1-5 5 0,1 5 34 15,-3-1-11-15,-1 1 29 0,1 2 0 0,-2 0 27 16,-4 3-7-16,1-1 11 0,-6 7 9 15,7-8 42-15,-7 8 56 0,0 0 20 0,0 0 0 16,0 0 52-16,-18 23-24 0,8-3 16 16,-1-1 10-16,-1 10 23 0,-1 1 13 0,-1 13-8 15,0 0 19-15,3-6-45 0,2-4 1 0,4 1-16 16,-1-5 8-16,-2 5-5 0,3-10-46 16,3-1-1-16,-1-4-32 0,0-1-13 0,1-1-88 15,1-6-140-15,0-4-120 0,1-7-52 0,0 0-361 16,0 0 44-16,0 0 64 0,0 0 123 15,15-25-3-15,-2 6 54 0</inkml:trace>
  <inkml:trace contextRef="#ctx0" brushRef="#br0" timeOffset="-169180">32482 13348 445 0,'0'0'169'0,"-11"-19"13"16,2 13 10-16,-2 2-26 0,-3 0-23 15,-2 4 8-15,-1 1 36 0,0 5 23 16,-4 1-13-16,0 5 5 0,1 7-2 0,-8 12 12 0,8 1-43 16,-1 7 3-16,7 6-16 15,5-8-2-15,1-2-8 0,5-1-8 0,2-6-5 16,2 0 33-16,3-3-43 0,2-1-8 0,1-4-5 15,1-3 23-15,2-6-66 0,3-1 23 16,0-3-24-16,2-6-7 0,-2-2 8 0,2-7-9 16,3-3-19-16,0-5 40 0,0-6-61 0,1-4 26 15,2-9-21-15,-6 3 7 0,4-6-4 16,-9 3-11-16,-3 5-2 0,0 5-31 0,-3-1-18 16,-1 2-20-16,-3 3-36 15,-2 2-26-15,1 2-15 0,-2 1-18 0,-4 6-46 16,3 0-39-16,-3 5-53 0,7 5-92 0,-15-3-336 15,15 3 69-15,0 0 73 0,-16 10 37 16,16-10 31-16</inkml:trace>
  <inkml:trace contextRef="#ctx0" brushRef="#br0" timeOffset="-168835.11">32807 13268 709 0,'0'0'184'0,"0"0"18"0,-42 19-41 16,25-10 31-16,1 2-46 0,-2 3 26 0,2 2-42 16,-4 5 11-16,3 4-8 0,2 1 0 0,-5 15-2 15,9-6-19-15,4-2-9 0,1 0 35 16,5-4-13-16,-2-1 29 0,6-3-8 0,1-1 10 15,3-3-10-15,2-3-23 0,2-5-5 16,2-3-13-16,1-3-24 0,1-5 17 0,0-4-16 16,4-3 20-16,2-7-53 0,1-6 7 0,-1-4-20 15,6-10 0-15,-5-5-47 0,-6 8 4 16,-2-2-70-16,-4-1-23 0,-3 0-102 16,-1 3-69-16,-1 3-75 0,-1 1-348 0,-2 6 85 15,-1 2 5-15,2 7 41 0,-2 1 66 16</inkml:trace>
  <inkml:trace contextRef="#ctx0" brushRef="#br0" timeOffset="-168533.49">33035 13410 611 0,'0'0'202'0,"2"-10"-10"0,-2 10-12 0,0 0-32 15,-15-23 36-15,6 17-48 0,-1 0 0 16,-2 3 17-16,12 3 37 0,-20 6-19 0,7 4 3 15,2 5-18-15,0 6 24 0,2 11-24 16,4 1-15-16,2 2 2 0,1 1 28 0,4-1-14 16,1-7 29-16,2-4-9 0,2-2 12 0,3-3-32 15,-1-6-27-15,2-3-20 16,2-4 18-16,0-6-25 0,2-7-1 0,2-4-25 0,0-5-13 16,1-6-13-16,1-4 15 0,2-10-4 0,-10 1 15 15,-5 2-49-15,-2-3-46 0,-2-1-59 16,-4-2-18-16,-2 3-35 0,-5-9-75 0,-1 8-100 15,-1 10-89-15,1 7-356 16,2 5 13-16,-1 2 64 0,4 7 112 0,2 3 39 16,3 3 15-16</inkml:trace>
  <inkml:trace contextRef="#ctx0" brushRef="#br0" timeOffset="-168150.35">33429 12943 762 0,'-1'14'269'0,"1"-14"-31"0,-6 18 3 16,0-5-24-16,1 2 6 0,-4 3-34 15,1-2 11-15,-1 4-21 0,1 0-2 0,-3 1-16 16,1 0-5-16,0 1-15 0,-2 1-10 16,4 0-14-16,-1 0 11 0,2 2-10 0,2-1 38 15,-1 0-41-15,3 1 21 0,3-4-34 0,3 1 14 16,0 2 1-16,4-2 19 0,-2-1-46 16,3-1 12-16,0-1-41 0,3-2-2 15,-1-2-13-15,-1-3-5 0,2-1-15 0,-1 1-16 16,1-3-64-16,3-2-33 0,-4 0-43 15,3-4-52-15,0-2-64 0,-13-1-35 0,22-1-72 16,-3-5-3-16,-8 1-315 0,0-1 34 16,1-3 38-16,0-1 95 0,0 0-1 0</inkml:trace>
  <inkml:trace contextRef="#ctx0" brushRef="#br0" timeOffset="-167965.31">33625 13304 954 0,'-11'5'261'0,"-2"2"-33"0,-1 0 0 15,-5-1-21-15,-1 0-20 0,-3 0-15 0,-4-1 2 16,-1 0-21-16,0-1-32 0,-3-1-80 16,-1-2-118-16,3 0-46 0,6-1-82 0,-3 2-435 15,0-2 113-15,6 3 2 0,0-2 70 16</inkml:trace>
  <inkml:trace contextRef="#ctx0" brushRef="#br0" timeOffset="-165731.93">26155 15412 1021 0,'-13'1'325'0,"13"-1"-13"16,0 0-46-16,0 0-22 0,0 0 29 0,0 0-58 15,0 0 8-15,0 0-44 0,0 0 3 16,0 0-49-16,0 0-7 0,0 0-11 0,0 0 3 16,0 0-1-16,0 0-17 0,-12 2 5 0,12-2-5 15,0 0-11-15,0 0 24 0,0 0 5 16,0 0 15-16,0 0-8 0,0 0 60 0,0 0-39 15,0 0-29-15,0 0 39 0,0 0-17 0,0 0 42 16,0 0 22-16,0 0-27 0,0 0 6 16,0 0-16-16,0 0-35 0,0 0 25 15,0 0-18-15,0 0-2 0,0 0-29 0,44 0 14 16,-31 0-34-16,5 0 38 0,3 0-58 16,5-2-1-16,5 0 14 0,10-1-14 0,2 2-17 15,0-1-8-15,-1-2-8 0,1 3 26 16,0-2-26-16,-7-1 0 0,-3 3 14 0,-4-2 11 15,-1 0-4-15,-4 1-23 0,-4 1-57 16,-4 0 1-16,1 0-37 0,-2 1-73 0,-2-1-65 16,-13 1-30-16,18-1-95 0,-18 1-118 0,15 1-105 15,-15-1-530-15,0 0 170 0,19 3 60 16,-19-3 111-16,17 6 46 0,-7 0 54 0,-2-1 89 16,-8-5 64-16</inkml:trace>
  <inkml:trace contextRef="#ctx0" brushRef="#br0" timeOffset="-164465.43">26962 15071 1663 0,'0'0'515'0,"0"0"-42"0,0 0-63 0,0 0-18 16,0 0-39-16,0 0-20 0,0 0-14 16,0 0-47-16,27-7-6 0,-27 7 26 15,24-2-13-15,-12 0-13 0,4 1-30 0,4-1-1 16,0 1-51-16,4 0 11 0,2 0-34 0,-1-2 5 15,-1 3-20-15,2 0-30 0,-3 0 27 16,0 3-43-16,-6-2 2 0,-1-1-12 0,-2 1-49 16,-14-1-13-16,20 6-3 0,-16-2 6 15,-4-4 2-15,3 13-12 0,-3-13-13 0,-7 15-14 16,1-5-11-16,-1-2 45 0,-3 0-49 0,0 3 26 16,1 0 3-16,-3 1-5 0,1-1-9 15,-2-1 19-15,1 2-20 0,4-2-1 16,-5 0-2-16,5-2 35 0,1 3-15 15,1-3 6-15,-1 2-8 0,2 0-19 0,1-1 32 16,3 1 20-16,1-10-54 0,0 20 31 0,3-8-21 16,1-3-2-16,4 2 21 0,0 1 4 15,3 0-5-15,1-2-15 0,1 3 21 0,1-3-21 16,-3 1-16-16,0 0 27 0,1 0-4 16,-3-2 9-16,-1 1-9 0,-2-1-19 0,0 2-14 15,-6 1 16-15,0 2-36 0,-7-1 51 0,0 2-28 16,-6 0 38-16,-1 0-38 15,-2-1 31-15,-2-1 7 0,1 0-38 0,-4 0 8 16,5-5 20-16,-3 1-20 0,2-1 7 0,2-2 31 16,-3 1-100-16,3-3-18 0,2 0-61 15,0-2-20-15,-1 1-50 0,2-2-19 0,12-1-47 16,-23 2-102-16,23-2-121 0,-13-2-460 16,13 2 74-16,0 0 110 0,0 0 69 0,0 0 90 15,0 0 35-15,0 0 106 0,29-17 69 0</inkml:trace>
  <inkml:trace contextRef="#ctx0" brushRef="#br0" timeOffset="-164196.65">27492 15481 1039 0,'5'12'445'0,"-5"-12"-28"0,4 11-33 0,-4-11 5 16,4 8-15-16,-4-8 5 0,0 0-36 16,4 13 20-16,-4-13-40 0,0 0-6 0,0 0-40 15,3 11-52-15,-3-11-25 0,0 0-47 16,0 0-35-16,7 7-90 0,-7-7-89 0,0 0-98 16,0 0-169-16,0 0-414 0,22-21-87 15,-8 14 86-15,3-2 50 0,2-2 68 16,4-1 59-16,-2 2 65 0,2-1 45 0</inkml:trace>
  <inkml:trace contextRef="#ctx0" brushRef="#br0" timeOffset="-163661.37">27858 15084 1041 0,'0'0'438'0,"0"0"-11"0,0 0-22 0,0 0-39 16,9-13 3-16,-9 13-6 0,7-6-12 15,-7 6-26-15,14-7-18 0,-1 3-13 0,-2-2-28 16,5 1-10-16,-1 0 8 0,4-1-49 16,-1 0 3-16,3 1 10 0,3-1-57 0,3 0 1 15,0 3-34-15,1 1-5 0,0-2-13 0,-2 1-5 16,-3 1-5-16,-2 0-20 0,-4 2-11 15,-2 0-10-15,-2 0-46 0,-13 0-10 0,17 5 31 16,-17-5-57-16,9 8 51 0,-9-8-30 16,0 0 7-16,0 0-4 0,-11 24-16 15,3-17 20-15,-2 3 3 0,0 0 13 0,-3-1-37 16,4 1 32-16,0 1-21 0,1 0-7 16,-2-1 50-16,1 1-35 0,3-2 7 0,1 5 14 15,0-1-14-15,1-2 34 0,3 3-3 16,1-3-25-16,0-11 5 0,5 28-26 15,1-13-3-15,0 1 34 0,4-4-13 0,3 5 13 0,-1-3-31 16,2 0 31-16,0 0-21 0,-3 1 6 16,-2-4-19-16,0 0-9 0,-2 1 7 0,-3-1 7 15,-2 1-4-15,-2 0 2 0,-2 1 13 16,-3 0-26-16,-3-1 21 0,-4 0-21 0,2-1-28 16,-3 1 13-16,-2-2-53 0,0 1-14 15,0-4-56-15,1 2-5 0,-2-2-54 0,2-3-69 16,2 1-74-16,2-4-115 0,10-1-113 15,0 0-402-15,-15 1 62 0,15-1 102 0,0 0 110 16,0 0 44-16,28-13 56 0,-12 4 89 16,8-1 59-16</inkml:trace>
  <inkml:trace contextRef="#ctx0" brushRef="#br0" timeOffset="-163128.47">28642 15038 1540 0,'7'-4'512'0,"-7"4"-51"16,16-4-13-16,-5 0-26 0,-1 1-22 16,2 1-39-16,-1-1 0 0,-11 3-44 0,26-3-33 15,-13 1-7-15,2 1-55 0,1 1 24 16,1-1-39-16,-3-1 11 0,3 2-29 0,-1 0-17 16,-1 0-31-16,0 2-1 0,-15-2-22 15,25 1 8-15,-12-1-4 0,-1 1-27 16,-12-1 28-16,20 3-57 0,-20-3 11 0,17 0 5 0,-17 0-51 15,14 5 7-15,-14-5-10 0,8 6-10 16,-8-6-15-16,2 10 12 0,-2-10-7 0,0 0-23 16,-13 22 25-16,6-15-25 0,0 2 27 0,0-1 4 15,0-1-6-15,-1 1-10 16,-1-1 10-16,0 2-2 0,1-2-11 0,-2 3 19 16,3-2-6-16,0 0 3 0,-1 0 35 0,0-1 9 15,3 1-16-15,0-2 7 0,5-6 9 16,-5 15-57-16,3-7 0 0,2-8 0 0,4 20 0 15,1-11 0-15,0 2 0 0,5 1 0 16,0 0 0-16,0 1 0 0,4 2 0 16,-3-1 0-16,-1-1 0 0,2 0 0 0,-4 0 0 15,-1 2 0-15,-1-1 0 0,-1 1 0 0,-5 1 0 16,0 0 0-16,-5 0 0 0,-1 0 0 16,-2-2 0-16,-4 3 0 0,-2 0 0 15,-1-2 0-15,-4-4 0 0,2 1 0 0,-2-2 0 0,2-1 0 16,1-2 0-16,-2-2-93 0,3 1-73 15,2-4 18-15,0-1-60 0,13-1-15 16,-24-3-30-16,14 0-41 0,1-3-88 0,4-3-30 16,2 1-97-16,3 8-433 0,3-24 61 15,2 12 85-15,4-2 62 0,2-3 76 0,4 0 67 16,3-3 99-16</inkml:trace>
  <inkml:trace contextRef="#ctx0" brushRef="#br0" timeOffset="-162259.56">29523 15502 1220 0,'-11'4'451'0,"11"-4"-13"0,0 0-39 0,0 0 5 16,0 0-27-16,0 0-60 0,0 0 11 16,21 26-57-16,-11-20 31 0,6-1-89 15,0 0-21-15,2-1 0 0,3-2-3 0,0-2-15 16,3 1-64-16,0-2 33 0,-1-1-35 0,-2-2-19 16,-1 2 27-16,-1-5-27 0,-1 4 11 15,-3-2-54-15,-4-1 28 0,-2 1-45 0,-2-4 6 16,-3 0-12-16,-4 9-20 0,0-14 20 15,0 14 26-15,-15-13-21 0,5 6-5 0,-6 1 0 16,1 1-23-16,-2 3 5 0,-3 4 10 16,-6 2 8-16,1 3-5 0,-5 6 5 15,1 2 3-15,-7 9 10 0,5-4-13 0,2 9 8 0,5-2-21 16,6-3 15-16,5 1 16 0,3-5 3 16,4 3-3-16,2-3 13 0,4-1-21 15,4-1-25-15,0-1 9 0,5-4-9 0,1 0 5 16,5-3-23-16,2-3 17 0,4-1-30 15,2-4-28-15,1-2-46 0,5-2-41 16,5-5-31-16,2-2-34 0,-2-2-35 0,11-5-217 0,-11 0-70 16,-3 2-384-16,0-1 101 0,0 3 63 15,2 0 51-15,-5-3 98 0,3 4 76 0,-1 0 54 16</inkml:trace>
  <inkml:trace contextRef="#ctx0" brushRef="#br0" timeOffset="-161609.95">30276 15159 1131 0,'0'0'345'0,"0"0"-17"16,-12-2-13-16,12 2 2 0,0 0-10 0,0 0 11 15,0 0 10-15,0 0-6 0,0 0 6 16,0 0-39-16,0 0 28 0,0 0-30 0,0 0-18 16,0 0-29-16,0 0-35 15,0 0-3-15,0 0-30 0,38-2 15 0,-25 1-18 16,4 1-44-16,0 0-30 0,6-2 20 0,-2 2-64 15,3 0 18-15,0 0-20 0,0 0-34 16,0 2-33-16,0-1-28 0,-3 1-23 0,2-1-36 16,-2 0-66-16,-1 0-24 0,-3 4-40 15,-2-4-154-15,-5-1-136 0,-10 0-333 0,21 5 50 16,-12-4 63-16,-9-1 59 0,18 1 87 0,-18-1 25 16,16 0 147-16</inkml:trace>
  <inkml:trace contextRef="#ctx0" brushRef="#br0" timeOffset="-161060.14">31078 14908 990 0,'-10'39'333'16,"6"-28"-6"-16,-3 2-4 0,0 2-23 16,3 1-9-16,-2-2-4 0,0 4-28 0,2-2-1 15,-1 4-20-15,1-3-15 0,1 3-52 16,0-1 6-16,0-2-18 0,2 2-13 16,-1-2-31-16,4 0-13 0,-2-2-66 0,1-1-54 0,3-3-92 15,1-4-123-15,-5-7-136 0,16 7-40 16,-16-7-341-16,20-4 72 0,-4-1 71 15,-1-4 18-15,4-3 121 0,0-3 15 0</inkml:trace>
  <inkml:trace contextRef="#ctx0" brushRef="#br0" timeOffset="-160727.93">31353 14921 1105 0,'-13'22'374'0,"0"-1"-57"0,2 2 1 15,1-2-29-15,-1 4-25 0,2 2-26 16,-1 1-5-16,3-3-29 0,2 1-24 0,0-2-6 16,4 1-18-16,-1-5-13 0,4-1-2 0,1-3-18 15,1-1-8-15,3-2-18 16,1-2-7-16,1-4-18 0,2-1 4 0,0-2-14 16,-11-4 7-16,22 0-31 0,-8 0 31 15,-14 0-38-15,22-8-5 0,-10 5 17 0,-4-2-22 16,0 1-49-16,-8 4 28 0,8-14-8 0,-8 14-5 15,0-14-13-15,0 14 24 16,-10-15-42-16,3 8 11 0,-2 1-5 0,-2 1 7 0,-2 2-30 16,2 1-1-16,-3 1-43 0,0 1-74 0,0-1-74 15,1 1-52-15,13 0-87 0,-24 1-340 16,24-1 69-16,-11-1 103 0,11 1-16 16,0 0 105-16,0 0 18 0</inkml:trace>
  <inkml:trace contextRef="#ctx0" brushRef="#br0" timeOffset="-160376.61">31815 14922 870 0,'10'-2'248'15,"-10"2"-30"-15,0 0-24 0,0 0-7 0,0 0-23 16,0 0-31-16,0 0 0 0,0 0 10 15,-34 10-4-15,22-4 40 0,-3 3-8 0,1 1 21 16,-2-1-18-16,2 6 3 0,1 3-11 16,-1 0 3-16,3 1-7 0,1 2-14 15,3-2-5-15,3-2-7 0,1 0-8 0,3-4 5 16,3 2-2-16,0-4-24 0,4-2 37 16,2-2-52-16,3-2 18 0,1-2-31 0,4-3-7 15,2-5 5-15,3-1-34 0,0-2 13 0,2-3-10 16,1-3 8-16,-2-2-36 0,-2-2-15 15,1-1-49-15,-8 2 0 0,-3-1-57 0,-2-2-27 16,-5 3-44-16,-4-1-54 16,-4 0-102-16,-5 0-83 0,-2 2-27 0,-3 0-333 0,1 5 92 15,0-1 49-15,2 3 87 0,-5 1 53 16,5 0 11-16</inkml:trace>
  <inkml:trace contextRef="#ctx0" brushRef="#br0" timeOffset="-160043.6">32318 14809 491 0,'0'0'131'0,"0"0"12"16,0 0-31-16,0 0 34 0,0 0 5 0,0 0 6 15,-40 0 9-15,23 5 0 16,-4 1 6-16,-1 3 15 0,-2 0-8 0,-1 3 15 15,-1 6-20-15,3 2 0 0,1 3 1 16,2 0-4-16,4 3-10 0,3-2-7 0,5-2-3 16,4-3 20-16,2-1-20 0,5-3 6 0,2 0-29 15,3-4 2-15,2-1-7 0,1-6-18 16,2 2-8-16,1-6 11 0,3-6-42 0,0 2-7 16,3-6-8-16,-1-3-5 0,1-7-17 15,0 1-37-15,-4-5-38 0,-2 0-34 16,-6 2-65-16,-2-2-68 0,-3-1-112 0,-3 6-59 15,-2-2-381-15,2 2 76 0,-1-1 44 16,0 4 77-16,-1 4 56 0,2 1 67 0</inkml:trace>
  <inkml:trace contextRef="#ctx0" brushRef="#br0" timeOffset="-159676.64">32647 14677 453 0,'0'0'199'0,"-32"7"26"0,11 0-33 16,-1 3 31-16,0 2-21 0,-4 4 13 16,2 3 3-16,-5 12 0 0,4 3-11 15,9-4-2-15,4 0-21 0,4 1 5 0,4-4-4 16,1 0 7-16,4-2-3 0,5-1 18 15,2 0-45-15,1-5-9 0,4-4-17 0,2-1 0 16,2-6-16-16,1-4 16 0,-1-4-70 0,3-2 39 16,6-6-26-16,-4-3-17 15,4-9-16-15,2-9 8 0,-7-2-1 0,3-4-4 16,-8-4-34-16,-4 1 14 0,-4 5-1 0,-4-4-31 16,-3-1-22-16,-2 1-32 0,-2 1-40 0,-1 1-21 15,-1 4-23-15,-2 5-22 0,1 5-32 16,-2 5-2-16,1 4-79 0,-1 4-44 0,-1 5-374 15,9 3 3-15,0 0 71 0,-20 13 60 16,16-5 53-16</inkml:trace>
  <inkml:trace contextRef="#ctx0" brushRef="#br0" timeOffset="-159259.45">33209 14414 913 0,'0'0'371'0,"0"0"-22"15,-13 43-27-15,3-25 8 0,-4 7-53 0,1 1-11 16,-2 0-23-16,0 3-18 0,0-1 16 0,-5 11 25 16,3-6-74-16,4-6 28 15,1 1-38-15,3-6-13 0,1 1 2 0,1-3 21 16,2-3-23-16,1-1 13 0,1 1-3 16,2-3-30-16,2 0 7 0,2-2-26 0,0-1-48 15,1 0 23-15,5-4-18 0,2 2-23 0,-1-5-10 16,2 0-33-16,3-2-37 0,2-3-48 15,0-1-2-15,4-4-103 0,0-2-97 0,-2-3-154 16,2-3-440-16,-2 0-3 0,4-3 90 16,-2-1 79-16,2 1 54 0,-6 2 108 0,3-5 41 15,-5 5 48-15</inkml:trace>
  <inkml:trace contextRef="#ctx0" brushRef="#br0" timeOffset="-159124.24">33146 14675 837 0,'-18'8'340'0,"0"0"-18"0,3-2-43 16,0 1 0-16,2-4-43 0,1-1-21 16,-1 2-31-16,0-4-33 0,-1 0-69 0,1 0-84 15,-1-5-88-15,1 4-181 0,-1-2-377 0,3-4 54 16,1 1 57-16,0-1 63 0</inkml:trace>
  <inkml:trace contextRef="#ctx0" brushRef="#br0" timeOffset="-151368.28">33621 12691 606 0,'0'37'207'0,"0"-37"-38"0,0 0 26 0,2 18-24 15,-2-18 24-15,1 14-64 0,-1-14 17 0,3 15-46 16,-2-6 57-16,-1-9-39 0,3 19 1 16,-3-8-19-16,0-11 3 0,3 21-15 0,-2-9 7 15,-1-1-28-15,2 2 5 0,-1-1 3 16,-1 1 5-16,2 0-18 0,-1 1 0 0,1 0-3 15,-2-1 1-15,1 1-8 0,-1 1-11 0,1-1 1 16,2 3-3-16,-2 0-3 16,1 0 8-16,-1-3 0 0,1 0-8 0,-2 1-4 15,3-2-14-15,-3-1 8 0,2 1 18 0,-2 0-35 16,2 0 12-16,-1-2-10 0,1 2 10 16,-2-13-11-16,3 23 27 0,-1-12-32 0,0 1 32 15,-1-1-37-15,-1-11 27 0,6 18-27 16,-5-9 36-16,2 1-48 0,-3-10 5 0,4 20 5 15,-2-9 18-15,-1-2-15 0,0 4 2 0,2-1-16 16,-1 1 14-16,-1 0-3 0,-1 0 28 16,2 2-28-16,-1-2 10 0,-1 2-15 0,2-1 18 15,-1 0-28-15,-1 0 28 0,0 0-26 16,0-1 13-16,0 2 0 0,-1-1-5 0,-1 1 5 16,1 2 18-16,-2-1-21 0,1-3 8 0,1 2 18 15,-1-2-18-15,1 2-7 16,0-1 2-16,-1 0 2 0,1 0 3 0,-1 2-15 15,1 1 18-15,-1-2-13 0,1 3 12 16,0-1-9-16,1 3 7 0,-3-4-18 0,3 3 5 16,-1 1-4-16,2-1 24 0,-2-1-4 0,1 1-5 15,0 0 12-15,0 0-7 0,0-1-8 16,0 3-5-16,0-3 0 0,-2 2-16 0,2 0 16 16,-1 1 2-16,1-1-2 0,0 1 18 15,-2-1-3-15,1 3 6 0,0-3-16 16,1 1-8-16,-2 4 13 0,2-4-7 0,0 1 4 15,-1 3 6-15,1 1 2 0,-2-2-18 0,1 1 11 16,-1-1-1-16,0 0 4 0,-1 2-4 16,-2-2-12-16,0 2 18 0,-1-2-16 0,2 3 10 15,-2-1-7-15,-1 3-2 0,-1 0 9 16,2-3 3-16,-1 4-12 0,-2-2 19 0,1 2-12 16,3-1 6-16,-1 1-14 0,2-3 10 15,-2 0 4-15,1-2-4 0,3 2 8 0,-2-1 19 16,1 0-40-16,1-3 19 0,1 1-18 15,0-2 5-15,-1-2 15 0,1 0-5 0,1 0 15 16,-2 1-14-16,2-1-24 0,-1 1 18 0,1 1-11 16,0-1 17-16,-2 2 6 15,2-3-7-15,0 5-17 0,-1 1 7 0,1-4 10 0,-1 4-13 16,-1-4 13-16,2-1 3 0,-3 3-21 16,2 0 21-16,-2-3-13 0,2 1 17 15,-2-1-24-15,0 0 24 0,2-2-17 0,-2 1 13 16,1-2-29-16,1-3 29 0,0-2-16 15,-1 0 16-15,-1 0-23 0,3-2 12 0,0-11-5 16,-3 21 24-16,3-9-16 0,-1-3 18 0,1-9 2 16,0 16 14-16,0-16-37 0,-1 12-2 15,1-12-13-15,0 15 23 0,0-15-10 0,-2 14 5 16,2-14-8-16,-1 14 29 0,-2-5-49 16,3-9 22-16,-4 18 1 0,3-8 16 0,-2 0-14 15,0 0 0-15,3-10 6 0,-4 19-11 16,1-9 26-16,1-1-31 0,2-9-2 15,-4 14 7-15,4-14 6 0,-3 13-14 0,3-13 6 16,-3 11 15-16,3-11-25 0,-1 9 25 16,1-9-23-16,0 0 8 0,-6 13 5 0,6-13-3 15,0 0-23-15,-2 10 49 0,2-10-38 0,0 0 15 16,-6 8 12-16,6-8-12 0,-6 7 3 16,6-7-3-16,-6 7-3 0,6-7 13 0,-8 6-13 15,8-6-5-15,0 0 8 0,-10 9 10 16,10-9-22-16,-7 6 24 0,7-6-2 0,-9 6-5 15,9-6-12-15,-8 8 1 0,8-8-17 16,-7 6 18-16,7-6-11 0,-10 4 29 16,10-4-26-16,-10 5 18 0,10-5-10 0,-10 5 10 15,10-5-8-15,-10 4 3 0,10-4 10 16,-12 5-17-16,12-5 4 0,-12 6 13 0,12-6-2 16,-12 6 25-16,2-2-36 0,3 1 8 0,-3 0-23 15,0 0 20-15,0-1 11 0,0 1-5 16,-1 0-14-16,0-1 14 0,-1 1-6 0,-2-1-9 15,0 2 4-15,-1 1 44 0,-1-5-46 16,-2 4-3-16,-1-2 23 0,-1 0-20 0,-1 0 10 16,1 1 18-16,-5-1-26 0,-2 0 13 0,0-1-5 15,2 2-2-15,-2-1-11 16,0 1-3-16,0-2 9 0,0-1 9 0,0 2-2 16,5-3 8-16,-2 1 2 0,-3 1 11 0,4-1-3 15,-1 1-8-15,2 0-13 0,-2-1-2 16,2 0 8-16,0 0-11 0,-2 2 5 0,-1-1 14 15,3 1-6-15,-6 0 10 0,1-2-28 16,-1 3 36-16,0-1-28 0,1 1 0 0,0 1-3 16,1-2 32-16,-2 1-27 0,1-1-7 0,0 1 25 15,-1-3 3-15,-2 1-3 0,2-1-10 16,-3 0-12-16,1-1 2 0,-1-2 12 0,0 1 4 16,-1-3-9-16,-1 3 8 15,2-3-12-15,-1 2-3 0,0-1 5 0,0 0 5 16,-1 2-8-16,2-2-10 0,-4 1-7 0,2 1 43 15,-2-1-28-15,3 1 5 0,-1 1-5 16,1-1-3-16,-1 1 29 0,2 1-29 0,1-2 10 16,5 2-4-16,-2-2-11 0,-1 2 21 15,-2-2-6-15,0 1 3 0,5 1-12 0,-5-1 4 16,-1-1 1-16,0 0 25 0,0 0-21 16,0 1 16-16,-2-2-41 0,1 0 26 0,-1-1-1 15,2 1 1-15,-1 0-16 0,-1 0 10 0,2-1 9 16,0 2-6-16,0-3 10 0,1-1-13 15,0 2 26-15,2-3-36 0,-1 3 11 0,0 0 7 16,5 0-15-16,-2-1 10 0,-1-1-3 16,0 2 13-16,1-3-15 0,-1 1 0 15,-1 0 3-15,-2 1 14 0,1 1-17 0,1 0 5 16,-2-1-10-16,-3 2 36 0,2-1-29 16,-1 0 8-16,-1 1-18 0,1 1 21 0,-2-3-16 15,1 2 3-15,-2 0-13 0,1 1 21 0,0-3 12 16,2 2-12-16,-1 0 5 0,1-1 2 15,-1 1-5-15,-1 0-2 0,3 0 7 0,-3 1-3 16,3-1-14-16,-2 1 4 16,1-1 3-16,-1 2-7 0,-2 1 4 0,3 0 21 15,-1 1-13-15,-5 2 0 0,0-1-7 0,0 1-1 16,-2-1 8-16,3-1-7 0,1 1 4 16,-1 1 21-16,4-2-38 0,1 0 7 0,1 1-7 15,-2-1 33-15,0-1 10 0,0 0-18 16,0 1-18-16,2 0 14 0,-1 0-22 0,-5 1 16 15,3-1-5-15,-3 1 0 0,2 0-5 0,1 0 22 16,1-1-24-16,-2-1 22 0,1 0-13 16,-4 1 29-16,0 0-31 0,2-2 7 0,-4 3 9 15,-1-2-4-15,4 0 1 0,3 1-18 16,0 0 15-16,-1-2-13 0,2 1 16 16,2 2-16-16,-1-2 11 0,1 0 25 0,-1 1-31 15,1-2 8-15,-1 1 8 0,1 2 8 16,0 0-16-16,-3-2 10 0,0 1-20 0,-4 2 38 15,7-3-33-15,-1 0 13 0,-2 1-10 16,3 1 22-16,-7 0-25 0,6-3 18 0,2 3 0 16,0 0-23-16,0-4 18 0,4 2-5 0,-1-1-1 15,0-1 9-15,2 0-14 0,0 2 13 16,0-1-9-16,1-1-6 0,3 0-3 0,-3 1 13 16,4-1-10-16,0 0 18 0,1 2-13 15,-2-2 0-15,2 3 6 0,-1-2 12 0,2 3 0 16,-2-2 7-16,1 0-12 0,4 1-2 0,-3 1 40 15,3-3-46-15,0 2 1 16,2-2-6-16,-2 0 5 0,3 0-10 0,12-1 0 0,-25 0 2 16,15-1 6-16,-1 0 15 15,-2 0-33-15,13 1 23 0,-21-6-13 0,11 6 69 16,10 0-56-16,-15-3 20 0,5 1 0 0,10 2 29 16,-13-3 9-16,13 3-4 0,0 0 15 15,-13-5 7-15,13 5 14 0,-11-1-3 0,11 1-8 16,0 0-10-16,-11-3-13 0,11 3 20 15,0 0-20-15,0 0 16 0,-14-2-44 0,14 2 46 16,0 0-72-16,0 0 8 0,-16 2 5 16,16-2-2-16,0 0 10 0,0 0-17 15,-20 1-7-15,20-1 21 0,-9 2 21 0,9-2-62 16,0 0 26-16,-14 2-8 0,14-2-5 16,0 0 26-16,-15 3-18 0,15-3 25 0,0 0-25 15,-16 1-5-15,16-1 10 0,-11 3-29 0,11-3 14 16,0 0-3-16,-16 2 5 0,16-2 0 15,-14 0-13-15,14 0 14 0,-15 0 9 0,15 0-7 16,-14-2-8-16,14 2 2 0,-13 0-10 16,13 0 11-16,-18-2-18 0,18 2 30 15,-15-1-25-15,15 1 10 0,-21-1-21 0,10 1 8 16,-3-2-2-16,-1 1 13 0,-1 1 17 0,1-1-2 16,-4 1-11-16,-1-1 6 0,-2 1 12 15,-1-2-25-15,2 1-25 0,-6 1 50 0,4 0-35 16,0-2 12-16,-2 2-15 0,2 0 28 15,-1 0-12-15,-1 0 7 0,1 2 16 0,1-2-19 16,-2 3-7-16,1-2-8 0,1 0 8 16,-2 2 49-16,-2-2-62 0,-2 2 2 0,0-1 34 15,2-2-38-15,-2 3 15 0,-3-1-6 0,0 1 1 16,1-1 8-16,0 0-1 0,-1 2 11 16,1-1-11-16,-1-1 11 0,1 1-26 0,0 0 26 15,1-1-11-15,-1 1 21 16,-1-1-10-16,5 0-6 0,-4 1 8 0,3-2-4 15,3 0 17-15,-6 1-11 0,3-1-17 0,1 0 26 16,2-1-37-16,-1 1 19 0,1-1-11 0,-5 2 13 16,6-2-15-16,-1 2 25 0,-4-2-27 15,-3 1-4-15,4 1-2 0,0 0 6 0,-1 1 14 16,2-1 14-16,0 0-1 0,3 0-10 16,-3 0-15-16,2 0 0 0,2-1 4 0,-2 1 9 15,2 0-16-15,-1-1 31 0,0 0-28 16,3 2 43-16,-2-3-43 0,1 0 43 15,2 0-25-15,-3 0-13 0,2 0-8 0,0 0 8 0,-1-1 15 16,2-1-15-16,-1 1 25 0,0 1-25 16,2 0 3-16,-2-1-1 0,4-1-2 0,-3 2 5 15,-1-1-26-15,1 1 37 0,2-1-9 16,-1 0 34-16,2 1-36 0,0-2 28 16,0 2-35-16,2-1 37 0,-1 1-43 0,1-3-10 15,1 2 13-15,-2 0 0 0,2 0-5 16,-2-1 9-16,2 0-1 0,-1 0 9 0,0 0-12 15,2 1-21-15,-1-1 16 0,-2-1 43 16,5 2-48-16,-2-2 20 0,0 2-13 0,2 0 10 16,1-2 6-16,10 3-13 0,-21-2-3 0,11 1 13 15,10 1 36-15,-22-1-44 16,10-1 11-16,2 1-9 0,10 1 4 0,-25-1 17 0,12 0-22 16,-1 1 17-16,-1-2-28 0,3 2 23 15,12 0 0-15,-27 2 8 0,13-2-36 16,2 0-8-16,12 0 21 0,-26 0-5 0,14-2 7 15,0 2-10-15,12 0 21 0,-20 0-21 16,9 0-8-16,11 0 18 0,-19 0-12 0,9-1 17 16,10 1-15-16,-15-1-7 0,15 1 7 0,-14 0-13 15,14 0 0-15,-12-2 19 0,12 2-14 16,0 0 24-16,-11-3-16 0,11 3 0 16,0 0 6-16,-10-8 8 0,10 8 4 15,-4-9 16-15,4 9-28 0,-3-9 6 0,3 9-10 0,-4-10 1 16,4 10-31-16,-6-14 20 0,2 6 6 15,-3-1 20-15,3 2-19 0,-2 0 10 0,2-1 4 16,4 8 0-16,-11-14-19 0,6 7 14 16,1-1-8-16,4 8 3 0,-7-13 46 15,4 6-47-15,3 7 32 0,-6-12-42 0,6 12 24 16,0-15 25-16,0 6-41 0,0 9 43 0,6-19-48 16,-3 8 21-16,0 1-1 0,1-3 21 15,-1 2-31-15,2-3 21 0,1 0-21 0,-2-1 13 16,0 1-18-16,1-1 23 0,-2 0-10 15,-1-1 18-15,1 0-16 0,3 0-2 0,-4-2-20 16,0 2 27-16,1 0-7 0,0 0 28 16,-2-2-23-16,0 1 0 0,2 1-5 15,0 0 8-15,-1 0-14 0,1-1 9 0,-1-1-1 0,0 1 8 16,2 1-17-16,-1-3 14 0,1 1 21 16,-1 0-10-16,2-5-8 0,0 5-7 15,-2-4 25-15,1-1-41 0,1 1 7 0,0-2 17 16,-1 0-27-16,0 1 49 0,0-2-28 15,1 0 10-15,0 2-10 0,-1-2-25 0,1 0 17 16,0-2-10-16,1 2 16 0,-3 0-3 16,3-2 12-16,-1 0 19 0,-1 1-26 0,3-4-18 15,-1 0 10-15,-2 2-15 0,1 1 8 0,2-3 2 16,-2 5-28-16,-2-2 21 0,1 3-1 16,-1-1 16-16,0 1-26 0,1-1 21 15,3-2-3-15,-1 2 31 0,-2 0-25 0,1-2 19 16,-3-1-45-16,3-3 30 0,-2 3-7 15,0 0 3-15,-1-1-9 0,2-4 3 0,-2 5 6 16,0-1 20-16,1 2-42 0,-3-1 29 16,2 1-12-16,1 3 14 0,-2 3-17 0,0 0-1 15,2 3-7-15,0-1 16 0,3 1-1 0,0 1 31 16,-2 0 3-16,0-1-39 0,2 2 18 16,3-3-10-16,-3 0-21 0,3-1 21 0,-1 0-15 15,3 0 22-15,-2-1-15 0,-1-1 6 16,1 2-1-16,0-3 13 0,-3 4-15 0,1-2-28 15,-2 0 27-15,2 0 1 0,-2 3-8 0,0 0-5 16,-1 1 38-16,2 0-12 16,-2 0 7-16,-1 1-2 0,2-1-39 0,-1 0 41 15,1-2-35-15,0 3 12 0,0-2 0 0,-2 1 34 16,1-2-14-16,0 2-7 0,-1-1-7 16,-1 0-6-16,1 0-2 0,-1 0 7 0,1 1 8 15,-3 1 8-15,1-1 4 0,1 1-9 16,-1 3 2-16,-1-2 5 0,1-1-7 0,-1 3 20 15,2-5-21-15,1 2 6 0,-2 1 13 0,0-2 17 16,4 2-35-16,-3-2 22 16,0 1-30-16,1 2 2 0,-2-3 21 0,0 2-30 15,1 1 17-15,0 1-10 0,-2 2 30 16,1-1 8-16,-1 12-38 0,0-20 3 0,0 10 4 16,0 10-4-16,-1-17 2 0,1 8 48 0,0 9-65 15,0-16 37-15,0 7-33 0,0 9 11 16,-2-19 4-16,2 11-4 0,0 8-1 0,2-14-2 15,-2 14-5-15,0-14 2 0,0 14 21 16,1-13-11-16,-1 13-4 0,0 0 10 0,0-14-21 16,0 14 38-16,0 0-14 0,1-11-17 0,-1 11 27 15,0 0 7-15,0 0-13 0,2-14 57 16,-2 14-57-16,0 0 3 0,0 0 5 0,5-8-10 16,-5 8-13-16,0 0 23 0,10-4 13 15,-10 4-10-15,0 0-6 0,11-6 26 16,-11 6-25-16,9-4 17 0,-9 4-28 0,11-4 19 15,-11 4-9-15,16-3 41 0,-16 3-58 16,17-1 23-16,-6-2-14 0,2 2 17 0,1-1-5 16,0 1 21-16,4-1-33 0,1 1 11 0,2 0 6 15,2 0-24-15,0 0 15 0,1-1 6 16,2 2-18-16,0-1 20 0,-1 2-5 0,6-2 2 16,0 0-9-16,-3 0 43 0,3 1-24 15,2 0 1-15,-2-2-28 0,3 0-11 16,-3-1 6-16,2 1 5 0,-1 1-8 0,1 0-3 15,-2-4 41-15,2 3-43 0,-2 0 36 16,1-3-23-16,-1 1-16 0,6-1 18 0,-1-2-12 16,0 3-1-16,1-3 11 0,-1 1-6 15,2-2-9-15,1 2 25 0,-1-1-24 0,0 1 9 16,1-1 2-16,-3 0-10 0,0 1 5 0,-1 1 21 16,-3-1-27-16,-5 0 19 0,2 3 0 15,-4-3-21-15,2 3-22 0,-5-1 48 16,5 1-47-16,-6 1 45 0,1 0-39 0,-2-1 33 15,3 1-23-15,-3 0 26 0,0 0 0 0,2 1-11 16,-1-1 21-16,1-1-28 0,0 0-2 0,4-1-1 16,3 1 8-16,-2-2-10 15,0 1 25-15,4 1-10 0,-4-3-7 0,0 2 27 16,2-1-33-16,-2 2 14 0,0-1-17 0,0 0 27 16,-6 1-19-16,2-1 6 0,-2 2-16 15,-1-1 5-15,0 1 6 0,1 0 4 0,-5 1-15 16,1 1 13-16,-1-2 16 0,2 1-9 15,4 1 4-15,-3 0 19 0,3-1-32 0,2 1 2 16,-1 0 0-16,2-2-8 0,2 2-20 0,5 0 25 16,-4-1 9-16,-3 1-6 0,2 0-18 15,2 0 10-15,-2 0 16 0,0 0 12 0,3 1-22 16,-3-1 9-16,-2 0 6 0,1 0-13 16,1 0 3-16,-2 0-1 0,1 0 11 0,0 0-28 15,0-1 4-15,-1 1 19 0,6 0-11 16,0-2 29-16,-1 1-18 0,3 0-13 15,2-1 15-15,1 2 15 0,4-1-17 0,5 2-26 16,-3-1 8-16,1 0-5 0,2 2 15 16,-1-2 5-16,-2 1-3 0,0 2 11 0,-4-3-10 15,0 3 2-15,-2-1-26 0,-3 1 11 0,-2-1-16 16,0 2 42-16,1-1-26 0,-3 2 12 16,2-2-2-16,-2 1 54 0,1 0-59 0,-2-2-8 15,1 2 5-15,1-2-7 0,1 1 7 16,-2-1 31-16,2-2-33 0,1 0 23 0,1 0-18 15,-1-2-3-15,3 1-5 0,-1-1 31 16,-2 1-36-16,2-1 13 0,-1-1 5 16,-1 2-8-16,-2-1 21 0,-1 0-10 0,1 1-16 15,-3 0 21-15,1 0-3 0,-4 2-10 16,2-2 12-16,-1 1-32 0,-1 0 20 0,2 1 20 16,-3-1-18-16,2 0 1 0,-1 1-29 0,0-1 31 15,0 0-23-15,0 0 26 0,1 0-11 16,-1 0 13-16,2 0-18 0,-1 0 11 0,-1 1 2 15,0-1-3-15,2 0 6 0,-1 0 4 16,-1 0-14-16,-1 0-1 0,-1 0 21 0,0-1-23 16,-1 1-8-16,-3 0 8 0,3-1 2 15,-2 1 5-15,-1-1-10 0,2 1-4 16,-3 0-4-16,1 0 49 0,-1 0-48 0,0 0 17 16,0 0-4-16,2 0-4 0,2 0 11 0,-1 1-13 15,2-1 21-15,2-1 15 0,-4 1-15 16,3 0-16-16,-1-2-7 0,-2 2 17 15,0-1-4-15,-1 0 15 0,3 0-26 0,-7 1-3 16,6-1 4-16,-5 1 14 0,1 0-12 0,-1 0 2 16,0 1-4-16,0-1 1 0,1 1 9 0,-3 0-6 15,2 0 16-15,-1 2 5 0,-1-2 2 16,1 2-28-16,0-2 3 0,-1 1-3 0,2 0 13 16,-2 0-5-16,3 0-5 0,-1 0 7 15,0-1-5-15,-1 1 3 0,1 0-10 16,-1 0 7-16,0-1 11 0,1 2-21 0,-1-2 20 15,-2 1 1-15,2-1 20 0,-2 0-28 16,4 2 31-16,-1-3-57 0,-1 2 31 0,1-1-23 16,1 0 13-16,-2 2-21 0,4-1 26 0,-2 0-8 15,0-1-13-15,2 2 19 0,-3-3-14 16,1 1 16-16,0 0-15 0,1-2 4 0,2 1-2 16,0-1 3-16,0-2 20 0,-2 1 0 15,2-3 0-15,-1 2-12 0,-1 1 4 0,0-2-8 16,-1 0 4-16,1 1 33 0,-1 0-39 15,2 1 13-15,-1-3-18 0,-1 2 10 16,1 0-10-16,-2 2 67 0,1 0-60 0,-1 0 9 16,0-1-3-16,0 2-8 0,1-1 1 15,0 1 29-15,-2 0-22 0,1-1 16 0,-2 1-9 16,0 0-15-16,0 0 6 0,-14 0 7 0,24 0-21 16,-14 0 25-16,-10 0-23 0,21-1 37 15,-21 1-23-15,19 1 23 0,-19-1-11 0,17-1-9 16,-17 1 7-16,13 0-21 0,-13 0 19 15,0 0-8-15,19 1-8 0,-19-1 0 0,0 0 31 16,16 0-25-16,-16 0 7 0,0 0 2 0,15 0-25 16,-15 0 23-16,0 0-15 0,20-1 27 15,-20 1-1-15,13-2 26 0,-13 2-41 16,14-2-14-16,-14 2 12 0,16-2 2 0,-16 2 1 16,12-5 31-16,-12 5-30 0,16-2 22 15,-16 2 6-15,11-5-13 0,-11 5-18 0,13-4 25 16,-13 4-38-16,10-4 13 0,-10 4 5 15,8-3 51-15,-8 3-38 0,0 0 15 0,14-7-20 16,-14 7-6-16,9-3 1 0,-9 3 30 16,0 0-17-16,11-6 4 0,-11 6 1 15,0 0-16-15,8-5-3 0,-8 5 9 0,0 0-19 0,0 0 13 16,11-4-15-16,-11 4 28 0,0 0-29 16,0 0 22-16,0 0-6 0,10-6-3 15,-10 6 3-15,0 0-5 0,0 0 13 0,0 0-20 16,0 0 7-16,8-7 2 0,-8 7 1 15,0 0 4-15,7-7 27 0,-7 7 1 0,0 0-32 16,7-7 10-16,-7 7-8 0,7-6-10 0,-7 6 23 16,7-6 0-16,-7 6 2 0,10-6 16 15,-10 6-33-15,0 0 17 0,10-9-17 0,-10 9 20 16,7-7-23-16,-7 7-3 0,8-5-2 16,-8 5 8-16,8-7 7 0,-8 7 5 0,10-7-7 15,-10 7-18-15,10-9 17 0,-4 5-12 0,-6 4-8 16,12-7 31-16,-5 1 0 0,-7 6-10 15,12-8-6-15,-12 8-9 0,12-6 7 16,-6 3-11-16,-6 3 14 0,11-7-16 0,-11 7 6 16,10-6 9-16,-10 6-7 0,8-5 20 15,-8 5-12-15,11-7-1 0,-11 7 1 0,9-6-3 16,-9 6-8-16,10-7-7 0,-10 7 18 16,12-8-9-16,-12 8 1 0,12-4-5 0,-12 4 8 15,11-9 7-15,-4 6 5 0,-7 3 0 0,12-6-12 16,-12 6 35-16,14-8-43 0,-6 5 10 15,1-2-11-15,-9 5 14 0,18-8 15 0,-8 4-16 16,1 0-4-16,2 1 9 0,-2-1-14 0,2 0 38 16,1 2-34-16,-2 0 3 15,1-1 8-15,2 0-1 0,-1 2-19 0,0 0 12 0,1-2 7 16,0 2-2-16,0 0 16 16,-1 0-19-16,1-1-12 0,0 0 5 0,1 0 0 15,-1-1 2-15,1 3-2 0,1-4-5 0,1 0 13 16,-2 0-11-16,2 2 3 0,-4 0 15 15,4-3 3-15,0 3 5 0,0-2-26 0,-1 1 3 16,0-1 15-16,1 0-30 0,-1 2 22 0,-2-3-12 16,0 3 10-16,-1-1-3 0,0 1-7 15,1 0 0-15,-2-1 36 0,0-1-32 0,3 1 9 16,-4 1 5-16,1-1-8 0,0 0-21 16,-1 0 24-16,0 0 10 0,-1-1-31 15,2 1 23-15,-3 0-16 0,3 0 6 0,-13 3 13 16,22-6-21-16,-9 3 11 0,-2 1-9 15,-1 0 17-15,-10 2 9 0,23-4-20 0,-12 1 5 16,0 2 13-16,-11 1 10 0,23-3-31 0,-9 0-2 16,-3 2 17-16,2-2-19 0,0 2 9 15,-13 1 13-15,27 0 3 0,-15-1 0 0,2 1-16 16,2 0-9-16,-1-1 14 0,0 1 6 16,0 1-6-16,-1 0-14 0,3-1 6 0,-1 2 9 15,-1-2 2-15,1 0-2 0,1 2-11 0,-3-4 8 16,3 4-5-16,-3-1 5 0,3-2 5 15,-3-1 3-15,3 1-29 0,-1 0 21 16,-1 0 5-16,-2 0-18 0,2-1 1 16,0 0 4-16,-1 1 8 0,0-1-5 0,1 2 18 15,-15 0-26-15,27-2 18 0,-15-1-2 0,1 2 7 16,0 0-10-16,2 0-13 0,-3-2 13 16,-12 3-10-16,28-2-8 0,-16 2 28 0,2-1 0 15,-14 1 11-15,27 3-47 0,-13-3-4 0,-1 2 24 16,1-1-6-16,-14-1 24 0,23 5-22 15,-12-3-5-15,0 1 2 0,-11-3 0 0,21 6 3 16,-11-3 18-16,-1 2-31 0,-9-5-8 0,17 7 3 16,-10-3 35-16,-7-4-7 0,12 5 0 15,-12-5-18-15,12 5 49 0,-12-5-49 0,11 6 0 16,-11-6 3-16,13 5-8 0,-13-5 41 16,11 5-26-16,-11-5-10 0,10 5 36 15,-10-5-33-15,13 3 40 0,-13-3-37 0,11 6 19 16,-11-6-19-16,14 6 1 0,-14-6 11 15,13 5-15-15,-13-5 0 0,11 4 17 0,-11-4-7 16,13 5-5-16,-13-5 2 0,11 5 0 0,-11-5-7 16,13 5 12-16,-13-5-4 0,11 5-14 15,-11-5 9-15,12 5-11 0,-12-5 15 16,12 6-13-16,-12-6 21 0,13 7-15 0,-13-7-11 16,13 8 8-16,-6-6-2 0,-7-2 25 15,13 7-15-15,-13-7 0 0,12 8 22 0,-12-8-29 16,13 7 32-16,-13-7-28 0,11 6 26 15,-11-6-16-15,13 5-22 0,-13-5 4 0,9 5-22 16,-9-5 40-16,0 0-25 0,12 6 8 0,-12-6-4 16,0 0 1-16,0 0 3 0,10 6 7 15,-10-6-10-15,0 0 21 0,0 0-6 0,7 6-5 16,-7-6-2-16,0 0-6 0,0 0 11 0,7 9 2 16,-7-9 11-16,0 0-13 15,7 8 5-15,-7-8 20 0,0 0-20 0,7 10-26 0,-7-10 16 16,0 0 2-16,2 15-18 0,-2-15 3 15,0 14 15-15,0-14 6 0,-2 13-29 16,2-13 15-16,-3 15-7 0,3-15-5 0,-2 10 12 16,2-10-7-16,-3 12-3 0,3-12 47 15,0 0-42-15,-4 12-12 0,4-12 12 0,0 0 31 16,-3 10-15-16,3-10-3 0,0 0 8 0,0 0-10 16,-3 11 7-16,3-11 18 15,0 0 3-15,-4 11-23 0,4-11 0 0,0 0 2 0,-3 13-23 16,3-13 49-16,-4 9-66 0,4-9 7 15,0 0-31-15,-6 12-10 0,6-12-5 16,-4 7-5-16,4-7-28 0,-9 7-6 0,9-7-20 0,-8 5-20 16,8-5-13-16,-12 2-59 15,12-2-93-15,0 0 9 0,-19-9-326 0,13 4 16 16,2-2 31-16,4 7 78 0,0-16 29 0</inkml:trace>
  <inkml:trace contextRef="#ctx0" brushRef="#br0" timeOffset="6866.78">32239 15549 412 0,'0'0'117'0,"0"0"32"0,0 0 2 0,0 0 31 15,0 0-6-15,0 0-9 0,0 0-6 0,0 0-2 16,0 0-24-16,0 0 14 0,0 0-21 16,0 0 25-16,0 0-4 0,-3 32-32 0,0-24 1 15,0 4 23-15,-1-1-5 0,1 2 2 16,-1 0-18-16,-2 0 13 0,4 2-33 15,-3 0 20-15,0-1-12 0,-1-1-6 0,2 1-7 16,0-4 2-16,1 1 8 0,0 0-33 16,0-3-6-16,3-8 4 0,-4 14-17 0,1-6-2 15,3-8-12-15,-4 11 17 0,4-11-25 0,0 0 10 16,0 0 31-16,0 0-55 0,0 0 19 16,0 0-10-16,0 0-6 0,0 0 3 0,0 0 8 15,17-37-10-15,-13 25-11 0,3-2 13 16,1 0-23-16,0 0 2 0,-1 1 6 0,0-1 33 15,0 3-26-15,-2 1 3 0,3 3-23 16,-4 0 5-16,-4 7-7 0,7-9 30 16,-7 9-34-16,0 0 19 0,0 0-8 0,0 0-3 15,10 24-9-15,-10-9 19 0,1-1 11 0,-2 0 23 16,3-1-20-16,0 0-9 0,-2-2 6 16,0-11 21-16,3 21-8 0,-2-13 15 0,-1-8-5 15,9 8 0-15,-9-8-26 0,17-1 5 0,-17 1 3 16,23-14-2-16,-10 5 12 0,2-4 6 15,1-2-34-15,-1-1 18 0,3-1-13 0,0-2 5 16,1-2-10-16,-2 6 31 0,-4-1-33 16,2 4 17-16,-5 0 3 0,1 2 21 0,-1 3 10 15,0 2-11-15,-1 1-17 0,-9 4-3 0,0 0-13 16,19 8 23-16,-19-8-28 0,9 18 18 16,-6-4-17-16,0 4-4 0,-3-1 21 15,0 1-23-15,0 0 5 0,0-2-5 0,-2 2-2 16,1 0-9-16,-1-6 11 0,1 2 6 15,1-3-37-15,0-11-2 0,0 19-26 0,-2-11-13 16,2-8-82-16,0 13-63 0,0-13-85 16,0 0-54-16,0 0-427 0,0 0 87 0,0 0 7 15,0 0 98-15,0 0 35 0,26-4 88 0,-26 4-13 16</inkml:trace>
  <inkml:trace contextRef="#ctx0" brushRef="#br0" timeOffset="7708.47">33033 15262 381 0,'0'0'136'16,"0"0"38"-16,0 0 12 0,-10 42-17 15,6-30 13-15,-4 4-3 0,-1 2-20 0,-3 4 10 16,-3-1-10-16,-2 4-1 0,2 2-14 0,-8 10 12 16,-1-3-10-16,2 2 0 0,-1-1-6 15,3-6-24-15,4-3 1 0,0-2 9 0,0 2-14 16,2-2-7-16,1-3 5 0,-1-1 8 15,4-2-33-15,-1 2 2 0,2-6-11 0,2 2-4 16,0-4 5-16,-1 0-26 0,2-3 26 16,0 0-34-16,2 0-4 0,4-9 4 15,-6 12-4-15,6-12 4 0,-5 9-17 0,5-9-1 16,0 0-17-16,0 0-3 0,0 0-18 0,0 0-25 16,0 0-13-16,0 0-28 0,0 0-24 15,11-34-2-15,-7 25-77 0,1-2 39 0,2-2-57 16,0-1-114-16,-2 2 40 0,1-2-64 15,0 3-238-15,1-3 0 0,1 1 46 0,-1 2 57 16,2-1 89-16</inkml:trace>
  <inkml:trace contextRef="#ctx0" brushRef="#br0" timeOffset="8055.77">32960 15318 340 0,'0'0'151'0,"0"0"-13"15,4-10 11-15,-4 10 35 0,0 0-10 0,0 0 0 16,0 0 33-16,0 0-10 0,0 0 24 16,0 0-40-16,0 0 11 0,0 0-12 0,0 0-35 15,0 0-27-15,0 0 46 0,0 0-28 0,10 34-8 16,-9-20 5-16,2 2 15 15,-2 3-7-15,1 1-3 0,-1 0 16 0,1 4-21 16,1 2 15-16,1 1-30 0,-1 1-13 16,4 1 10-16,-3-1-7 0,0 4-1 0,0-7-35 15,1 2 18-15,-2-3-21 0,1 0 0 0,-1-6-26 16,1 1-27-16,0-2-24 0,-3-3-36 16,2-2-61-16,0-1-94 0,-3-11-106 0,0 17-74 15,0-17-35-15,3 10-316 0,-3-10 37 16,0 0 147-16,9 7-4 0,-9-7 35 15,0 0 70-15</inkml:trace>
  <inkml:trace contextRef="#ctx0" brushRef="#br0" timeOffset="8243.53">33057 15745 1249 0,'0'0'419'0,"0"0"-60"0,0 0-42 0,0 0-25 15,-4-8-18-15,4 8-46 0,0 0-34 16,-14-4 1-16,14 4-19 0,-21-4-12 0,8 1-23 15,-1-1 0-15,-3-2-34 0,-1 2-27 0,-1-2-62 16,-2-3-13-16,-2 1-67 0,-1-2-27 16,3 3-85-16,-3-3-72 0,3 3-79 0,-2-2-453 15,3 0 79-15,5 3 79 0,1-2 34 0,4 3 133 16</inkml:trace>
  <inkml:trace contextRef="#ctx0" brushRef="#br0" timeOffset="26895.4">24895 13883 931 0,'0'0'292'0,"0"0"-26"0,8-7 16 0,-8 7-70 15,0 0 26-15,7-5-33 0,-7 5-8 16,0 0-23-16,0 0-10 0,6-6-8 0,-6 6-28 16,0 0-23-16,0 0 13 0,0 0-52 15,0 0 16-15,0 0-7 0,0 0 1 0,-44 10-22 16,30-2-13-16,-2 2 3 0,0 4 4 0,1 1 1 15,-2 0 2-15,5 2 23 0,-2 2-12 16,2-1-3-16,0 3-1 0,6-3 14 0,-1 0-23 16,3-2 5-16,2 0 15 0,2-3 7 0,0 0 9 15,3-4-6-15,1 0 3 0,3-3-33 16,-7-6 30-16,22 6-40 0,-10-6 12 16,-12 0-28-16,32-8 10 0,-14 1 21 15,-4-1-36-15,4-7 2 0,-1 0-2 0,-3-2-5 16,2-1 2-16,-5 2-17 0,-2-4 43 0,1 1-46 15,-6 1 7-15,-1-2-22 0,-2 2 20 16,-4-1 18-16,-2-2-29 0,-4 3-4 0,-2-1 10 16,-3 3 0-16,-2 4-6 0,-2 3-24 15,1 5 24-15,-2 4-4 0,-6 4 0 0,1 6 10 16,-3 7 7-16,-6 8-25 0,1 8 72 0,7 2-67 16,1 2 8-16,4 2 2 15,8-4 10-15,5-3-14 0,3-4-1 0,4-1 38 0,0 1-32 16,4-2 9-16,2-3 11 0,1-3-10 15,6-4 2-15,-2-5 33 0,2-2-33 16,4-4-10-16,-1-4 33 0,3-2-7 0,-1-4-14 16,4-3-1-16,0-4-17 0,2-3 9 15,0-2 17-15,-5-4 6 0,1 0-29 0,-4-2 21 16,0-2-26-16,-7-1-5 0,-2 2 28 16,-2 0-38-16,-3 2 13 0,-4 0 2 15,-1 1 10-15,-4-1-20 0,-1 4-5 0,-2 4 0 0,-4 4 15 16,0 3-10-16,0 3 41 0,-2 4 10 15,-4 5-53-15,0 4 38 0,-7 6-19 0,2 1-9 16,0 5 18-16,-2 10-19 0,0 1-4 16,11-2 15-16,2-2 35 0,4-1-48 15,3 1 34-15,3-2-32 0,4-5 14 0,0 1-11 16,4-4 21-16,1-1 2 0,2-3 0 0,0-3 29 16,4-2-42-16,0-4 26 0,1-4-20 15,-12-1-14-15,30-6 50 0,-12 1-42 0,0-6 21 16,2-2-15-16,-3-2 15 0,-1-1-26 15,3-4 13-15,-6 2-13 0,1 0-2 0,-3-1 10 16,-3 0 3-16,0-1 17 0,-2 2-43 0,-5 2 3 16,-1 2 9-16,-1-3-4 0,-4 6-3 15,0 2 26-15,-5 2 2 0,0 4-15 0,10 3 10 16,-27 10-20-16,11 4 10 16,-5 6-16-16,3 5 13 0,-7 16 1 0,6 0 12 15,-1 4 3-15,6 1-11 0,4-9 29 0,3-5-31 16,4-3 2-16,2-1 0 0,2-4 1 15,2 2 40-15,0-8-53 0,3 0 43 16,2-4-28-16,1-2-10 0,1-3 0 0,2-1-13 16,1-6-11-16,-13-2 32 0,31-8-44 0,-11-2-24 15,2-7-40-15,0-5-28 0,-3 1-87 0,-1-6-67 16,-3 11-82-16,0-10-365 0,1 0 40 16,-3 1 77-16,-1 0 46 0,1 4 51 0,-4 0 59 15</inkml:trace>
  <inkml:trace contextRef="#ctx0" brushRef="#br0" timeOffset="27544.93">25232 13515 519 0,'0'0'233'16,"0"0"0"-16,0 0-41 0,0 0-36 0,0 0 0 15,0 0-12-15,0 0-4 0,0 0-9 0,0 0 2 16,0 0 15-16,0 0-22 0,0 0 17 16,-15 32-7-16,6-21 15 0,1 3-8 0,2 1 6 15,-1 0 22-15,1 2-15 0,1 1 1 16,0-1 50-16,1 1-59 0,0-2 6 0,2 0-18 16,0 1 32-16,1-3-37 0,1-1 7 0,0-1-2 15,3 0-6-15,-3-12 4 0,7 18-24 16,-2-10-13-16,4-2-8 0,1-2-22 0,1-2-3 15,-11-2 21-15,27 2-34 0,-11-2-8 16,-2-3 19-16,1 2-29 0,-1 0-7 16,2-2-14-16,-4 0-4 0,1 0-18 0,0 1-21 15,-13 2-66-15,20-5-57 0,-20 5-71 16,14-3-44-16,-14 3-110 0,12-8 41 0,-7 3-360 16,0-1-34-16,-5 6 81 0,9-14 37 0,-5 5 87 15,1-3 58-15,4 0 103 0</inkml:trace>
  <inkml:trace contextRef="#ctx0" brushRef="#br0" timeOffset="28166.77">25317 13333 883 0,'0'0'302'0,"0"0"-21"0,0 0-30 0,0 0-18 16,0 0-13-16,26 15 26 0,-26-15-11 15,0 0 14-15,0 0-39 0,0 0-3 0,0 0 0 16,0 0 24-16,0 0-34 0,11 5-21 16,-11-5-7-16,0 0 0 0,0 0-31 15,18-2-5-15,-18 2-12 0,0 0-6 0,15-4-18 16,-15 4 8-16,12-4-20 0,-12 4 20 15,11-4-57-15,-11 4 21 0,0 0-12 0,14-6-19 16,-14 6 16-16,0 0-31 0,6-5 2 0,-6 5-4 16,0 0 10-16,0 0 4 0,0 0 17 15,0 0-42-15,0 0 0 0,0 0 7 0,0 0 17 16,-25 22-21-16,21-17 0 0,4-5-8 0,-7 9-15 16,7-9 48-16,-7 9-7 0,7-9 23 15,0 0 2-15,-7 9 11 0,7-9-16 16,0 0-10-16,0 0 12 0,0 0-12 0,0 0-35 15,0 0 37-15,0 0-28 0,0 0 29 16,0 0-36-16,30-22-8 0,-26 17 18 0,-4 5-8 16,10-11 3-16,-10 11-11 0,5-7-22 15,-5 7 12-15,0 0 16 0,4-9-16 16,-4 9 5-16,0 0-27 0,0 0 19 0,0 0 6 0,0 0-13 16,-29 2 8-16,29-2 26 0,-19 9-16 15,11-4-21-15,1 1 11 0,0-1 10 0,7-5 2 16,-12 9-4-16,12-9-11 0,-10 9 23 0,10-9 0 15,-3 7 16-15,3-7-11 0,0 0-4 16,0 0 7-16,0 0-13 0,0 0 46 16,0 0-56-16,0 0-23 0,0 0-16 0,0 0 42 15,0 0-60-15,0 0-56 0,22-21-30 16,-22 21-8-16,0 0-26 0,0 0-18 0,0 0-112 16,0 0-190-16,0 0-342 0,0 0 43 0,0 0 132 15,-38 15 24-15,32-9 67 0,1 1 69 16,5-7 27-16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0.png"/><Relationship Id="rId7" Type="http://schemas.openxmlformats.org/officeDocument/2006/relationships/image" Target="../media/image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customXml" Target="../ink/ink4.xml"/><Relationship Id="rId4" Type="http://schemas.openxmlformats.org/officeDocument/2006/relationships/image" Target="../media/image12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10" Type="http://schemas.openxmlformats.org/officeDocument/2006/relationships/image" Target="../media/image19.png"/><Relationship Id="rId4" Type="http://schemas.openxmlformats.org/officeDocument/2006/relationships/image" Target="../media/image140.png"/><Relationship Id="rId9" Type="http://schemas.openxmlformats.org/officeDocument/2006/relationships/customXml" Target="../ink/ink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20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20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12: Second Order Transients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14:cNvPr>
              <p14:cNvContentPartPr/>
              <p14:nvPr/>
            </p14:nvContentPartPr>
            <p14:xfrm>
              <a:off x="11678760" y="497520"/>
              <a:ext cx="44280" cy="72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69400" y="488160"/>
                <a:ext cx="63000" cy="9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F5699-09B6-4F54-A7F3-681D8ED9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Solve Transient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0561B-75BF-492D-B7F8-400CB6CC8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Write a differential equation using KVL and KCL.</a:t>
            </a:r>
          </a:p>
          <a:p>
            <a:pPr>
              <a:buFont typeface="+mj-lt"/>
              <a:buAutoNum type="arabicPeriod"/>
            </a:pPr>
            <a:r>
              <a:rPr lang="en-US" dirty="0"/>
              <a:t>Use the initial state of the circuit to write the initial conditions.</a:t>
            </a:r>
          </a:p>
          <a:p>
            <a:pPr>
              <a:buFont typeface="+mj-lt"/>
              <a:buAutoNum type="arabicPeriod"/>
            </a:pPr>
            <a:r>
              <a:rPr lang="en-US" dirty="0"/>
              <a:t>Solve the differential equations with the initial conditions.</a:t>
            </a:r>
          </a:p>
          <a:p>
            <a:pPr>
              <a:buFont typeface="+mj-lt"/>
              <a:buAutoNum type="arabicPeriod"/>
            </a:pPr>
            <a:r>
              <a:rPr lang="en-US" dirty="0"/>
              <a:t>Use the solution to find other related quantities: voltage, current, energy, power.</a:t>
            </a:r>
          </a:p>
        </p:txBody>
      </p:sp>
    </p:spTree>
    <p:extLst>
      <p:ext uri="{BB962C8B-B14F-4D97-AF65-F5344CB8AC3E}">
        <p14:creationId xmlns:p14="http://schemas.microsoft.com/office/powerpoint/2010/main" val="624521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F5ED-2D8D-4D7F-9F63-91B72557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1E28B1-987B-459A-8CA4-CBFA5127AE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958336" cy="5196840"/>
              </a:xfrm>
            </p:spPr>
            <p:txBody>
              <a:bodyPr/>
              <a:lstStyle/>
              <a:p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1E28B1-987B-459A-8CA4-CBFA5127AE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958336" cy="5196840"/>
              </a:xfrm>
              <a:blipFill>
                <a:blip r:embed="rId2"/>
                <a:stretch>
                  <a:fillRect l="-921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>
            <a:extLst>
              <a:ext uri="{FF2B5EF4-FFF2-40B4-BE49-F238E27FC236}">
                <a16:creationId xmlns:a16="http://schemas.microsoft.com/office/drawing/2014/main" id="{C7C731A1-8ADB-41EF-8CBD-E4B9638E7C80}"/>
              </a:ext>
            </a:extLst>
          </p:cNvPr>
          <p:cNvGrpSpPr/>
          <p:nvPr/>
        </p:nvGrpSpPr>
        <p:grpSpPr>
          <a:xfrm>
            <a:off x="6781800" y="1524000"/>
            <a:ext cx="4909934" cy="2001075"/>
            <a:chOff x="6865203" y="1401031"/>
            <a:chExt cx="4909934" cy="20010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CDC5304-C955-420E-A4F6-A6E800CC5F98}"/>
                    </a:ext>
                  </a:extLst>
                </p:cNvPr>
                <p:cNvSpPr txBox="1"/>
                <p:nvPr/>
              </p:nvSpPr>
              <p:spPr>
                <a:xfrm>
                  <a:off x="8354600" y="2153173"/>
                  <a:ext cx="91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625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CDC5304-C955-420E-A4F6-A6E800CC5F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600" y="2153173"/>
                  <a:ext cx="91666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912264F4-E475-4DDB-9F28-EF924059F38A}"/>
                    </a:ext>
                  </a:extLst>
                </p:cNvPr>
                <p:cNvSpPr txBox="1"/>
                <p:nvPr/>
              </p:nvSpPr>
              <p:spPr>
                <a:xfrm>
                  <a:off x="10022931" y="2392650"/>
                  <a:ext cx="8742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𝑚𝐻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912264F4-E475-4DDB-9F28-EF924059F3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22931" y="2392650"/>
                  <a:ext cx="874277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8D9F4C7-9BF2-44F0-AECE-B48E2875832E}"/>
                    </a:ext>
                  </a:extLst>
                </p:cNvPr>
                <p:cNvSpPr txBox="1"/>
                <p:nvPr/>
              </p:nvSpPr>
              <p:spPr>
                <a:xfrm>
                  <a:off x="9681354" y="1783221"/>
                  <a:ext cx="7906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500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8D9F4C7-9BF2-44F0-AECE-B48E287583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1354" y="1783221"/>
                  <a:ext cx="79060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0323254-F21B-4680-8CA7-FF8D6F142DA1}"/>
                </a:ext>
              </a:extLst>
            </p:cNvPr>
            <p:cNvCxnSpPr/>
            <p:nvPr/>
          </p:nvCxnSpPr>
          <p:spPr>
            <a:xfrm>
              <a:off x="7848600" y="3390885"/>
              <a:ext cx="30774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BF3D455-A21D-448C-B729-F8408C3169DF}"/>
                </a:ext>
              </a:extLst>
            </p:cNvPr>
            <p:cNvGrpSpPr/>
            <p:nvPr/>
          </p:nvGrpSpPr>
          <p:grpSpPr>
            <a:xfrm rot="10800000">
              <a:off x="9197393" y="1522376"/>
              <a:ext cx="1724025" cy="296863"/>
              <a:chOff x="2894901" y="2476014"/>
              <a:chExt cx="1724025" cy="29686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8E26EDC8-7537-43FC-ABA0-8BB5644C0F84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489B99DC-6DDE-48C8-92EE-856A72727DEC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17D35EA-EDA3-460E-B55D-29D3176D3261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ADF6697-5604-4804-BDD6-8CBBEB081FFD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309B3FF5-A7FC-4351-9AB1-B9FFBAAEAAE7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1C65559-7287-45C3-BE59-EB6CA4312C5D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BC33CC3-57D7-42D2-93DB-D55454471292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72FE1EB-7BE2-44F2-98FE-4A2724FD7DC4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A6B85756-B63B-4084-B0CF-BEE2053F96CC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B1F1B19-FA4D-4EB4-B22D-B8D27FF80E87}"/>
                </a:ext>
              </a:extLst>
            </p:cNvPr>
            <p:cNvGrpSpPr/>
            <p:nvPr/>
          </p:nvGrpSpPr>
          <p:grpSpPr>
            <a:xfrm rot="5400000">
              <a:off x="8333284" y="2267991"/>
              <a:ext cx="1728217" cy="533400"/>
              <a:chOff x="4922959" y="1219200"/>
              <a:chExt cx="1728217" cy="533400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246C9298-8EFA-4BF4-B6C5-B286AD24B0C2}"/>
                  </a:ext>
                </a:extLst>
              </p:cNvPr>
              <p:cNvCxnSpPr/>
              <p:nvPr/>
            </p:nvCxnSpPr>
            <p:spPr bwMode="auto">
              <a:xfrm rot="5400000" flipV="1">
                <a:off x="6251745" y="1088193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CDF9B3D-FADE-421A-8C7C-66C486908A5F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B478D27-B07B-4FD1-ACED-402049CCEF80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367CCA5-D8ED-4E7D-98C7-64E05E575F49}"/>
                  </a:ext>
                </a:extLst>
              </p:cNvPr>
              <p:cNvCxnSpPr/>
              <p:nvPr/>
            </p:nvCxnSpPr>
            <p:spPr bwMode="auto">
              <a:xfrm rot="5400000" flipV="1">
                <a:off x="5320666" y="1074041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292D86-0448-41DA-9B0D-EF06C3028970}"/>
                </a:ext>
              </a:extLst>
            </p:cNvPr>
            <p:cNvGrpSpPr/>
            <p:nvPr/>
          </p:nvGrpSpPr>
          <p:grpSpPr>
            <a:xfrm>
              <a:off x="10773248" y="2107643"/>
              <a:ext cx="304800" cy="876473"/>
              <a:chOff x="4114800" y="1538205"/>
              <a:chExt cx="1839433" cy="1759661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C0F9C076-A2EC-4C1B-B4DB-481134FBDC6A}"/>
                  </a:ext>
                </a:extLst>
              </p:cNvPr>
              <p:cNvGrpSpPr/>
              <p:nvPr/>
            </p:nvGrpSpPr>
            <p:grpSpPr>
              <a:xfrm>
                <a:off x="4114800" y="1538205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2B6277DC-2D8D-458E-A012-B29CD798DD4A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7F4F5934-A10B-4D31-96D7-D86B2E5E15D3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7271B5A7-286E-4080-90D4-65C978FF34EC}"/>
                  </a:ext>
                </a:extLst>
              </p:cNvPr>
              <p:cNvGrpSpPr/>
              <p:nvPr/>
            </p:nvGrpSpPr>
            <p:grpSpPr>
              <a:xfrm flipH="1">
                <a:off x="4125433" y="1943042"/>
                <a:ext cx="1828800" cy="182645"/>
                <a:chOff x="5105400" y="3358473"/>
                <a:chExt cx="1752600" cy="971053"/>
              </a:xfrm>
            </p:grpSpPr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FCEEDB30-FDA9-4822-8815-E6520FF54C34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F4ADD597-7984-4D59-B80F-D9547F11200F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971617E7-4CA1-4F55-A71D-771220999A37}"/>
                  </a:ext>
                </a:extLst>
              </p:cNvPr>
              <p:cNvGrpSpPr/>
              <p:nvPr/>
            </p:nvGrpSpPr>
            <p:grpSpPr>
              <a:xfrm>
                <a:off x="4114800" y="1940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7B8D73A6-DD5F-4E61-A6E4-380ECF3E1BFD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60CF96AD-1261-41E8-9198-D23DE5257C41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87ED9198-09E9-40C6-8444-496907B474AF}"/>
                  </a:ext>
                </a:extLst>
              </p:cNvPr>
              <p:cNvGrpSpPr/>
              <p:nvPr/>
            </p:nvGrpSpPr>
            <p:grpSpPr>
              <a:xfrm flipH="1">
                <a:off x="4125433" y="2351567"/>
                <a:ext cx="1828800" cy="182645"/>
                <a:chOff x="5105400" y="3358473"/>
                <a:chExt cx="1752600" cy="971053"/>
              </a:xfrm>
            </p:grpSpPr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82FB419C-9F0E-4222-809A-446B26C4F2E7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10430111-6BF6-4FEB-8B62-6F7E4161DAD9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6773E8CF-53D8-42A4-B427-E099AD0A92B7}"/>
                  </a:ext>
                </a:extLst>
              </p:cNvPr>
              <p:cNvGrpSpPr/>
              <p:nvPr/>
            </p:nvGrpSpPr>
            <p:grpSpPr>
              <a:xfrm>
                <a:off x="4114800" y="2340934"/>
                <a:ext cx="1828800" cy="595395"/>
                <a:chOff x="5105400" y="3358473"/>
                <a:chExt cx="1752600" cy="971053"/>
              </a:xfrm>
            </p:grpSpPr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9B0D0908-2671-4CEB-BB7E-BE728FBD02C1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C79CC45F-5F1A-4B4A-913E-643BE5D44329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A4E9F7D-37DB-426D-B584-FC2C694F2626}"/>
                  </a:ext>
                </a:extLst>
              </p:cNvPr>
              <p:cNvGrpSpPr/>
              <p:nvPr/>
            </p:nvGrpSpPr>
            <p:grpSpPr>
              <a:xfrm flipH="1">
                <a:off x="4125433" y="2709532"/>
                <a:ext cx="1828800" cy="221001"/>
                <a:chOff x="5105400" y="3358473"/>
                <a:chExt cx="1752600" cy="971053"/>
              </a:xfrm>
            </p:grpSpPr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40FAC84F-9E09-4D5A-BDDD-FC5BC8369C32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D123F629-3FB5-495B-922B-62536E4EF081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5A415F62-DE1D-4D81-BA4F-5D9064D90462}"/>
                  </a:ext>
                </a:extLst>
              </p:cNvPr>
              <p:cNvGrpSpPr/>
              <p:nvPr/>
            </p:nvGrpSpPr>
            <p:grpSpPr>
              <a:xfrm>
                <a:off x="4114800" y="2702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1D4D2AA7-62A5-4CE5-8A51-3F211C407760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6D46D987-1579-41B0-A444-95318E1ED77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BD24C17-72C1-4D1E-B4D0-CE2EB1D975D2}"/>
                </a:ext>
              </a:extLst>
            </p:cNvPr>
            <p:cNvCxnSpPr/>
            <p:nvPr/>
          </p:nvCxnSpPr>
          <p:spPr>
            <a:xfrm>
              <a:off x="10924767" y="1673890"/>
              <a:ext cx="881" cy="4341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8ADE341-B45E-45BC-8806-32769E1D5E6E}"/>
                </a:ext>
              </a:extLst>
            </p:cNvPr>
            <p:cNvCxnSpPr/>
            <p:nvPr/>
          </p:nvCxnSpPr>
          <p:spPr>
            <a:xfrm>
              <a:off x="10926529" y="2967987"/>
              <a:ext cx="881" cy="4341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5D01A72-C5D3-48A5-9A60-BEDED93CAB33}"/>
                </a:ext>
              </a:extLst>
            </p:cNvPr>
            <p:cNvSpPr txBox="1"/>
            <p:nvPr/>
          </p:nvSpPr>
          <p:spPr>
            <a:xfrm>
              <a:off x="11030039" y="19846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86A4C1-1C90-4346-A6A8-A8653F48A8C0}"/>
                    </a:ext>
                  </a:extLst>
                </p:cNvPr>
                <p:cNvSpPr txBox="1"/>
                <p:nvPr/>
              </p:nvSpPr>
              <p:spPr>
                <a:xfrm>
                  <a:off x="11008773" y="2380155"/>
                  <a:ext cx="7663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86A4C1-1C90-4346-A6A8-A8653F48A8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8773" y="2380155"/>
                  <a:ext cx="766364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E5E0B2F-97F9-4330-B530-C2B41A1CB654}"/>
                </a:ext>
              </a:extLst>
            </p:cNvPr>
            <p:cNvSpPr txBox="1"/>
            <p:nvPr/>
          </p:nvSpPr>
          <p:spPr>
            <a:xfrm>
              <a:off x="11040672" y="26239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FFFF376C-3935-46FA-AABD-CDB18CBCF53D}"/>
                </a:ext>
              </a:extLst>
            </p:cNvPr>
            <p:cNvCxnSpPr/>
            <p:nvPr/>
          </p:nvCxnSpPr>
          <p:spPr bwMode="auto">
            <a:xfrm flipV="1">
              <a:off x="7854618" y="1666325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6464BB4-63DF-4A45-8895-0A7C9382C96E}"/>
                </a:ext>
              </a:extLst>
            </p:cNvPr>
            <p:cNvSpPr/>
            <p:nvPr/>
          </p:nvSpPr>
          <p:spPr bwMode="auto">
            <a:xfrm>
              <a:off x="7626018" y="2301327"/>
              <a:ext cx="457200" cy="455613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80D78A6C-E6C4-4C22-93BA-2D4B81037045}"/>
                    </a:ext>
                  </a:extLst>
                </p:cNvPr>
                <p:cNvSpPr txBox="1"/>
                <p:nvPr/>
              </p:nvSpPr>
              <p:spPr>
                <a:xfrm>
                  <a:off x="6865203" y="2345959"/>
                  <a:ext cx="8473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𝑚𝐴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80D78A6C-E6C4-4C22-93BA-2D4B810370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5203" y="2345959"/>
                  <a:ext cx="84734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14C024F2-61F6-4386-BE15-1A16C775C749}"/>
                </a:ext>
              </a:extLst>
            </p:cNvPr>
            <p:cNvCxnSpPr/>
            <p:nvPr/>
          </p:nvCxnSpPr>
          <p:spPr>
            <a:xfrm>
              <a:off x="11040672" y="1475351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C8249691-EA23-4479-94D6-33D9B8602C41}"/>
                    </a:ext>
                  </a:extLst>
                </p:cNvPr>
                <p:cNvSpPr txBox="1"/>
                <p:nvPr/>
              </p:nvSpPr>
              <p:spPr>
                <a:xfrm>
                  <a:off x="10974210" y="1501789"/>
                  <a:ext cx="6192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C8249691-EA23-4479-94D6-33D9B8602C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74210" y="1501789"/>
                  <a:ext cx="619208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D7262DD5-1C91-49AC-A28B-F1D34304DE5F}"/>
                </a:ext>
              </a:extLst>
            </p:cNvPr>
            <p:cNvCxnSpPr/>
            <p:nvPr/>
          </p:nvCxnSpPr>
          <p:spPr>
            <a:xfrm flipV="1">
              <a:off x="7854368" y="2408200"/>
              <a:ext cx="0" cy="2592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AD523C9A-BE93-4359-A70E-39DB7F4EF530}"/>
                </a:ext>
              </a:extLst>
            </p:cNvPr>
            <p:cNvGrpSpPr/>
            <p:nvPr/>
          </p:nvGrpSpPr>
          <p:grpSpPr>
            <a:xfrm>
              <a:off x="7856470" y="1401031"/>
              <a:ext cx="1353351" cy="616920"/>
              <a:chOff x="4936052" y="1202631"/>
              <a:chExt cx="1353351" cy="616920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FF3EC61-8E22-4818-A5FD-5B74572BC7EA}"/>
                  </a:ext>
                </a:extLst>
              </p:cNvPr>
              <p:cNvCxnSpPr/>
              <p:nvPr/>
            </p:nvCxnSpPr>
            <p:spPr>
              <a:xfrm flipV="1">
                <a:off x="5931918" y="1485015"/>
                <a:ext cx="357485" cy="30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769B9EA0-FFA9-47B6-93AF-70E9DBF5404A}"/>
                  </a:ext>
                </a:extLst>
              </p:cNvPr>
              <p:cNvCxnSpPr/>
              <p:nvPr/>
            </p:nvCxnSpPr>
            <p:spPr>
              <a:xfrm rot="21540000">
                <a:off x="4936052" y="1478530"/>
                <a:ext cx="598878" cy="498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A0BAE1F-7DF9-4438-911F-84278FF76676}"/>
                  </a:ext>
                </a:extLst>
              </p:cNvPr>
              <p:cNvCxnSpPr/>
              <p:nvPr/>
            </p:nvCxnSpPr>
            <p:spPr>
              <a:xfrm flipV="1">
                <a:off x="5506870" y="1202631"/>
                <a:ext cx="298675" cy="28731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Arc 59">
                <a:extLst>
                  <a:ext uri="{FF2B5EF4-FFF2-40B4-BE49-F238E27FC236}">
                    <a16:creationId xmlns:a16="http://schemas.microsoft.com/office/drawing/2014/main" id="{FDEA3381-B0DE-4DFF-A35C-DEC30B5B8C28}"/>
                  </a:ext>
                </a:extLst>
              </p:cNvPr>
              <p:cNvSpPr/>
              <p:nvPr/>
            </p:nvSpPr>
            <p:spPr>
              <a:xfrm>
                <a:off x="5227528" y="1220599"/>
                <a:ext cx="590609" cy="584211"/>
              </a:xfrm>
              <a:prstGeom prst="arc">
                <a:avLst/>
              </a:prstGeom>
              <a:ln w="28575"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CBC6FA8F-8533-4A04-B6CE-490A1400AB90}"/>
                      </a:ext>
                    </a:extLst>
                  </p:cNvPr>
                  <p:cNvSpPr txBox="1"/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CBC6FA8F-8533-4A04-B6CE-490A1400AB9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5E81D721-744F-45C2-B0E9-52F9DBCDB988}"/>
                  </a:ext>
                </a:extLst>
              </p14:cNvPr>
              <p14:cNvContentPartPr/>
              <p14:nvPr/>
            </p14:nvContentPartPr>
            <p14:xfrm>
              <a:off x="285840" y="56160"/>
              <a:ext cx="11692080" cy="660132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5E81D721-744F-45C2-B0E9-52F9DBCDB98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6480" y="46800"/>
                <a:ext cx="11710800" cy="662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6076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F5ED-2D8D-4D7F-9F63-91B72557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DC5304-C955-420E-A4F6-A6E800CC5F98}"/>
                  </a:ext>
                </a:extLst>
              </p:cNvPr>
              <p:cNvSpPr txBox="1"/>
              <p:nvPr/>
            </p:nvSpPr>
            <p:spPr>
              <a:xfrm>
                <a:off x="8354600" y="2153173"/>
                <a:ext cx="916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625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DC5304-C955-420E-A4F6-A6E800CC5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600" y="2153173"/>
                <a:ext cx="91666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12264F4-E475-4DDB-9F28-EF924059F38A}"/>
                  </a:ext>
                </a:extLst>
              </p:cNvPr>
              <p:cNvSpPr txBox="1"/>
              <p:nvPr/>
            </p:nvSpPr>
            <p:spPr>
              <a:xfrm>
                <a:off x="10022931" y="2392650"/>
                <a:ext cx="87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𝑚𝐻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12264F4-E475-4DDB-9F28-EF924059F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2931" y="2392650"/>
                <a:ext cx="87427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D9F4C7-9BF2-44F0-AECE-B48E2875832E}"/>
                  </a:ext>
                </a:extLst>
              </p:cNvPr>
              <p:cNvSpPr txBox="1"/>
              <p:nvPr/>
            </p:nvSpPr>
            <p:spPr>
              <a:xfrm>
                <a:off x="9681354" y="1783221"/>
                <a:ext cx="7906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500</m:t>
                      </m:r>
                      <m:r>
                        <m:rPr>
                          <m:sty m:val="p"/>
                        </m:rPr>
                        <a:rPr lang="el-G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D9F4C7-9BF2-44F0-AECE-B48E28758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54" y="1783221"/>
                <a:ext cx="7906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323254-F21B-4680-8CA7-FF8D6F142DA1}"/>
              </a:ext>
            </a:extLst>
          </p:cNvPr>
          <p:cNvCxnSpPr/>
          <p:nvPr/>
        </p:nvCxnSpPr>
        <p:spPr>
          <a:xfrm>
            <a:off x="7848600" y="3390885"/>
            <a:ext cx="3077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BF3D455-A21D-448C-B729-F8408C3169DF}"/>
              </a:ext>
            </a:extLst>
          </p:cNvPr>
          <p:cNvGrpSpPr/>
          <p:nvPr/>
        </p:nvGrpSpPr>
        <p:grpSpPr>
          <a:xfrm rot="10800000">
            <a:off x="9197393" y="1522376"/>
            <a:ext cx="1724025" cy="296863"/>
            <a:chOff x="2894901" y="2476014"/>
            <a:chExt cx="1724025" cy="29686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E26EDC8-7537-43FC-ABA0-8BB5644C0F84}"/>
                </a:ext>
              </a:extLst>
            </p:cNvPr>
            <p:cNvCxnSpPr/>
            <p:nvPr/>
          </p:nvCxnSpPr>
          <p:spPr bwMode="auto">
            <a:xfrm rot="16200000">
              <a:off x="3429095" y="2521258"/>
              <a:ext cx="136525" cy="460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9B99DC-6DDE-48C8-92EE-856A72727DEC}"/>
                </a:ext>
              </a:extLst>
            </p:cNvPr>
            <p:cNvCxnSpPr/>
            <p:nvPr/>
          </p:nvCxnSpPr>
          <p:spPr bwMode="auto">
            <a:xfrm rot="16200000" flipV="1">
              <a:off x="3429889" y="2566502"/>
              <a:ext cx="274638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17D35EA-EDA3-460E-B55D-29D3176D3261}"/>
                </a:ext>
              </a:extLst>
            </p:cNvPr>
            <p:cNvCxnSpPr/>
            <p:nvPr/>
          </p:nvCxnSpPr>
          <p:spPr bwMode="auto">
            <a:xfrm rot="16200000" flipH="1" flipV="1">
              <a:off x="3522758" y="2578407"/>
              <a:ext cx="274637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DF6697-5604-4804-BDD6-8CBBEB081FFD}"/>
                </a:ext>
              </a:extLst>
            </p:cNvPr>
            <p:cNvCxnSpPr/>
            <p:nvPr/>
          </p:nvCxnSpPr>
          <p:spPr bwMode="auto">
            <a:xfrm rot="16200000" flipV="1">
              <a:off x="3619595" y="2567296"/>
              <a:ext cx="274638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09B3FF5-A7FC-4351-9AB1-B9FFBAAEAAE7}"/>
                </a:ext>
              </a:extLst>
            </p:cNvPr>
            <p:cNvCxnSpPr/>
            <p:nvPr/>
          </p:nvCxnSpPr>
          <p:spPr bwMode="auto">
            <a:xfrm rot="16200000" flipH="1" flipV="1">
              <a:off x="3712463" y="2577614"/>
              <a:ext cx="274637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1C65559-7287-45C3-BE59-EB6CA4312C5D}"/>
                </a:ext>
              </a:extLst>
            </p:cNvPr>
            <p:cNvCxnSpPr/>
            <p:nvPr/>
          </p:nvCxnSpPr>
          <p:spPr bwMode="auto">
            <a:xfrm rot="16200000" flipV="1">
              <a:off x="3806126" y="2588727"/>
              <a:ext cx="274638" cy="936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BC33CC3-57D7-42D2-93DB-D55454471292}"/>
                </a:ext>
              </a:extLst>
            </p:cNvPr>
            <p:cNvCxnSpPr/>
            <p:nvPr/>
          </p:nvCxnSpPr>
          <p:spPr bwMode="auto">
            <a:xfrm rot="16200000">
              <a:off x="3936300" y="2669689"/>
              <a:ext cx="160338" cy="460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2FE1EB-7BE2-44F2-98FE-4A2724FD7DC4}"/>
                </a:ext>
              </a:extLst>
            </p:cNvPr>
            <p:cNvCxnSpPr/>
            <p:nvPr/>
          </p:nvCxnSpPr>
          <p:spPr bwMode="auto">
            <a:xfrm rot="16200000" flipV="1">
              <a:off x="3184620" y="2322820"/>
              <a:ext cx="0" cy="579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6B85756-B63B-4084-B0CF-BEE2053F96CC}"/>
                </a:ext>
              </a:extLst>
            </p:cNvPr>
            <p:cNvCxnSpPr/>
            <p:nvPr/>
          </p:nvCxnSpPr>
          <p:spPr bwMode="auto">
            <a:xfrm rot="16200000" flipV="1">
              <a:off x="4329208" y="2322820"/>
              <a:ext cx="0" cy="57943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B1F1B19-FA4D-4EB4-B22D-B8D27FF80E87}"/>
              </a:ext>
            </a:extLst>
          </p:cNvPr>
          <p:cNvGrpSpPr/>
          <p:nvPr/>
        </p:nvGrpSpPr>
        <p:grpSpPr>
          <a:xfrm rot="5400000">
            <a:off x="8333284" y="2267991"/>
            <a:ext cx="1728217" cy="533400"/>
            <a:chOff x="4922959" y="1219200"/>
            <a:chExt cx="1728217" cy="5334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6C9298-8EFA-4BF4-B6C5-B286AD24B0C2}"/>
                </a:ext>
              </a:extLst>
            </p:cNvPr>
            <p:cNvCxnSpPr/>
            <p:nvPr/>
          </p:nvCxnSpPr>
          <p:spPr bwMode="auto">
            <a:xfrm rot="5400000" flipV="1">
              <a:off x="6251745" y="1088193"/>
              <a:ext cx="1723" cy="797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DF9B3D-FADE-421A-8C7C-66C486908A5F}"/>
                </a:ext>
              </a:extLst>
            </p:cNvPr>
            <p:cNvCxnSpPr/>
            <p:nvPr/>
          </p:nvCxnSpPr>
          <p:spPr>
            <a:xfrm rot="5400000">
              <a:off x="5607371" y="14859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B478D27-B07B-4FD1-ACED-402049CCEF80}"/>
                </a:ext>
              </a:extLst>
            </p:cNvPr>
            <p:cNvCxnSpPr/>
            <p:nvPr/>
          </p:nvCxnSpPr>
          <p:spPr>
            <a:xfrm rot="5400000">
              <a:off x="5459924" y="14859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367CCA5-D8ED-4E7D-98C7-64E05E575F49}"/>
                </a:ext>
              </a:extLst>
            </p:cNvPr>
            <p:cNvCxnSpPr/>
            <p:nvPr/>
          </p:nvCxnSpPr>
          <p:spPr bwMode="auto">
            <a:xfrm rot="5400000" flipV="1">
              <a:off x="5320666" y="1074041"/>
              <a:ext cx="1723" cy="797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A292D86-0448-41DA-9B0D-EF06C3028970}"/>
              </a:ext>
            </a:extLst>
          </p:cNvPr>
          <p:cNvGrpSpPr/>
          <p:nvPr/>
        </p:nvGrpSpPr>
        <p:grpSpPr>
          <a:xfrm>
            <a:off x="10773248" y="2107643"/>
            <a:ext cx="304800" cy="876473"/>
            <a:chOff x="4114800" y="1538205"/>
            <a:chExt cx="1839433" cy="175966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0F9C076-A2EC-4C1B-B4DB-481134FBDC6A}"/>
                </a:ext>
              </a:extLst>
            </p:cNvPr>
            <p:cNvGrpSpPr/>
            <p:nvPr/>
          </p:nvGrpSpPr>
          <p:grpSpPr>
            <a:xfrm>
              <a:off x="4114800" y="1538205"/>
              <a:ext cx="1828800" cy="595395"/>
              <a:chOff x="5105400" y="3358473"/>
              <a:chExt cx="1752600" cy="971053"/>
            </a:xfrm>
          </p:grpSpPr>
          <p:sp>
            <p:nvSpPr>
              <p:cNvPr id="43" name="Arc 42">
                <a:extLst>
                  <a:ext uri="{FF2B5EF4-FFF2-40B4-BE49-F238E27FC236}">
                    <a16:creationId xmlns:a16="http://schemas.microsoft.com/office/drawing/2014/main" id="{2B6277DC-2D8D-458E-A012-B29CD798DD4A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7F4F5934-A10B-4D31-96D7-D86B2E5E15D3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271B5A7-286E-4080-90D4-65C978FF34EC}"/>
                </a:ext>
              </a:extLst>
            </p:cNvPr>
            <p:cNvGrpSpPr/>
            <p:nvPr/>
          </p:nvGrpSpPr>
          <p:grpSpPr>
            <a:xfrm flipH="1">
              <a:off x="4125433" y="1943042"/>
              <a:ext cx="1828800" cy="182645"/>
              <a:chOff x="5105400" y="3358473"/>
              <a:chExt cx="1752600" cy="971053"/>
            </a:xfrm>
          </p:grpSpPr>
          <p:sp>
            <p:nvSpPr>
              <p:cNvPr id="41" name="Arc 40">
                <a:extLst>
                  <a:ext uri="{FF2B5EF4-FFF2-40B4-BE49-F238E27FC236}">
                    <a16:creationId xmlns:a16="http://schemas.microsoft.com/office/drawing/2014/main" id="{FCEEDB30-FDA9-4822-8815-E6520FF54C34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F4ADD597-7984-4D59-B80F-D9547F11200F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71617E7-4CA1-4F55-A71D-771220999A37}"/>
                </a:ext>
              </a:extLst>
            </p:cNvPr>
            <p:cNvGrpSpPr/>
            <p:nvPr/>
          </p:nvGrpSpPr>
          <p:grpSpPr>
            <a:xfrm>
              <a:off x="4114800" y="1940471"/>
              <a:ext cx="1828800" cy="595395"/>
              <a:chOff x="5105400" y="3358473"/>
              <a:chExt cx="1752600" cy="971053"/>
            </a:xfrm>
          </p:grpSpPr>
          <p:sp>
            <p:nvSpPr>
              <p:cNvPr id="39" name="Arc 38">
                <a:extLst>
                  <a:ext uri="{FF2B5EF4-FFF2-40B4-BE49-F238E27FC236}">
                    <a16:creationId xmlns:a16="http://schemas.microsoft.com/office/drawing/2014/main" id="{7B8D73A6-DD5F-4E61-A6E4-380ECF3E1BFD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0" name="Arc 39">
                <a:extLst>
                  <a:ext uri="{FF2B5EF4-FFF2-40B4-BE49-F238E27FC236}">
                    <a16:creationId xmlns:a16="http://schemas.microsoft.com/office/drawing/2014/main" id="{60CF96AD-1261-41E8-9198-D23DE5257C41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7ED9198-09E9-40C6-8444-496907B474AF}"/>
                </a:ext>
              </a:extLst>
            </p:cNvPr>
            <p:cNvGrpSpPr/>
            <p:nvPr/>
          </p:nvGrpSpPr>
          <p:grpSpPr>
            <a:xfrm flipH="1">
              <a:off x="4125433" y="2351567"/>
              <a:ext cx="1828800" cy="182645"/>
              <a:chOff x="5105400" y="3358473"/>
              <a:chExt cx="1752600" cy="971053"/>
            </a:xfrm>
          </p:grpSpPr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82FB419C-9F0E-4222-809A-446B26C4F2E7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10430111-6BF6-4FEB-8B62-6F7E4161DAD9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773E8CF-53D8-42A4-B427-E099AD0A92B7}"/>
                </a:ext>
              </a:extLst>
            </p:cNvPr>
            <p:cNvGrpSpPr/>
            <p:nvPr/>
          </p:nvGrpSpPr>
          <p:grpSpPr>
            <a:xfrm>
              <a:off x="4114800" y="2340934"/>
              <a:ext cx="1828800" cy="595395"/>
              <a:chOff x="5105400" y="3358473"/>
              <a:chExt cx="1752600" cy="971053"/>
            </a:xfrm>
          </p:grpSpPr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9B0D0908-2671-4CEB-BB7E-BE728FBD02C1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C79CC45F-5F1A-4B4A-913E-643BE5D44329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A4E9F7D-37DB-426D-B584-FC2C694F2626}"/>
                </a:ext>
              </a:extLst>
            </p:cNvPr>
            <p:cNvGrpSpPr/>
            <p:nvPr/>
          </p:nvGrpSpPr>
          <p:grpSpPr>
            <a:xfrm flipH="1">
              <a:off x="4125433" y="2709532"/>
              <a:ext cx="1828800" cy="221001"/>
              <a:chOff x="5105400" y="3358473"/>
              <a:chExt cx="1752600" cy="971053"/>
            </a:xfrm>
          </p:grpSpPr>
          <p:sp>
            <p:nvSpPr>
              <p:cNvPr id="33" name="Arc 32">
                <a:extLst>
                  <a:ext uri="{FF2B5EF4-FFF2-40B4-BE49-F238E27FC236}">
                    <a16:creationId xmlns:a16="http://schemas.microsoft.com/office/drawing/2014/main" id="{40FAC84F-9E09-4D5A-BDDD-FC5BC8369C32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D123F629-3FB5-495B-922B-62536E4EF081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A415F62-DE1D-4D81-BA4F-5D9064D90462}"/>
                </a:ext>
              </a:extLst>
            </p:cNvPr>
            <p:cNvGrpSpPr/>
            <p:nvPr/>
          </p:nvGrpSpPr>
          <p:grpSpPr>
            <a:xfrm>
              <a:off x="4114800" y="2702471"/>
              <a:ext cx="1828800" cy="595395"/>
              <a:chOff x="5105400" y="3358473"/>
              <a:chExt cx="1752600" cy="971053"/>
            </a:xfrm>
          </p:grpSpPr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1D4D2AA7-62A5-4CE5-8A51-3F211C407760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2" name="Arc 31">
                <a:extLst>
                  <a:ext uri="{FF2B5EF4-FFF2-40B4-BE49-F238E27FC236}">
                    <a16:creationId xmlns:a16="http://schemas.microsoft.com/office/drawing/2014/main" id="{6D46D987-1579-41B0-A444-95318E1ED77A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BD24C17-72C1-4D1E-B4D0-CE2EB1D975D2}"/>
              </a:ext>
            </a:extLst>
          </p:cNvPr>
          <p:cNvCxnSpPr/>
          <p:nvPr/>
        </p:nvCxnSpPr>
        <p:spPr>
          <a:xfrm>
            <a:off x="10924767" y="1673890"/>
            <a:ext cx="881" cy="4341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8ADE341-B45E-45BC-8806-32769E1D5E6E}"/>
              </a:ext>
            </a:extLst>
          </p:cNvPr>
          <p:cNvCxnSpPr/>
          <p:nvPr/>
        </p:nvCxnSpPr>
        <p:spPr>
          <a:xfrm>
            <a:off x="10926529" y="2967987"/>
            <a:ext cx="881" cy="4341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5D01A72-C5D3-48A5-9A60-BEDED93CAB33}"/>
              </a:ext>
            </a:extLst>
          </p:cNvPr>
          <p:cNvSpPr txBox="1"/>
          <p:nvPr/>
        </p:nvSpPr>
        <p:spPr>
          <a:xfrm>
            <a:off x="11030039" y="198463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86A4C1-1C90-4346-A6A8-A8653F48A8C0}"/>
                  </a:ext>
                </a:extLst>
              </p:cNvPr>
              <p:cNvSpPr txBox="1"/>
              <p:nvPr/>
            </p:nvSpPr>
            <p:spPr>
              <a:xfrm>
                <a:off x="11008773" y="2380155"/>
                <a:ext cx="766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86A4C1-1C90-4346-A6A8-A8653F48A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8773" y="2380155"/>
                <a:ext cx="766364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8E5E0B2F-97F9-4330-B530-C2B41A1CB654}"/>
              </a:ext>
            </a:extLst>
          </p:cNvPr>
          <p:cNvSpPr txBox="1"/>
          <p:nvPr/>
        </p:nvSpPr>
        <p:spPr>
          <a:xfrm>
            <a:off x="11040672" y="26239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FFF376C-3935-46FA-AABD-CDB18CBCF53D}"/>
              </a:ext>
            </a:extLst>
          </p:cNvPr>
          <p:cNvCxnSpPr/>
          <p:nvPr/>
        </p:nvCxnSpPr>
        <p:spPr bwMode="auto">
          <a:xfrm flipV="1">
            <a:off x="7854618" y="1666325"/>
            <a:ext cx="0" cy="170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6464BB4-63DF-4A45-8895-0A7C9382C96E}"/>
              </a:ext>
            </a:extLst>
          </p:cNvPr>
          <p:cNvSpPr/>
          <p:nvPr/>
        </p:nvSpPr>
        <p:spPr bwMode="auto">
          <a:xfrm>
            <a:off x="7626018" y="2301327"/>
            <a:ext cx="457200" cy="455613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0D78A6C-E6C4-4C22-93BA-2D4B81037045}"/>
                  </a:ext>
                </a:extLst>
              </p:cNvPr>
              <p:cNvSpPr txBox="1"/>
              <p:nvPr/>
            </p:nvSpPr>
            <p:spPr>
              <a:xfrm>
                <a:off x="6865203" y="2345959"/>
                <a:ext cx="847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0D78A6C-E6C4-4C22-93BA-2D4B81037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203" y="2345959"/>
                <a:ext cx="84734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4C024F2-61F6-4386-BE15-1A16C775C749}"/>
              </a:ext>
            </a:extLst>
          </p:cNvPr>
          <p:cNvCxnSpPr/>
          <p:nvPr/>
        </p:nvCxnSpPr>
        <p:spPr>
          <a:xfrm>
            <a:off x="11040672" y="1475351"/>
            <a:ext cx="0" cy="548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8249691-EA23-4479-94D6-33D9B8602C41}"/>
                  </a:ext>
                </a:extLst>
              </p:cNvPr>
              <p:cNvSpPr txBox="1"/>
              <p:nvPr/>
            </p:nvSpPr>
            <p:spPr>
              <a:xfrm>
                <a:off x="10974210" y="1501789"/>
                <a:ext cx="6192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8249691-EA23-4479-94D6-33D9B8602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4210" y="1501789"/>
                <a:ext cx="619208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7262DD5-1C91-49AC-A28B-F1D34304DE5F}"/>
              </a:ext>
            </a:extLst>
          </p:cNvPr>
          <p:cNvCxnSpPr/>
          <p:nvPr/>
        </p:nvCxnSpPr>
        <p:spPr>
          <a:xfrm flipV="1">
            <a:off x="7854368" y="2408200"/>
            <a:ext cx="0" cy="25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523C9A-BE93-4359-A70E-39DB7F4EF530}"/>
              </a:ext>
            </a:extLst>
          </p:cNvPr>
          <p:cNvGrpSpPr/>
          <p:nvPr/>
        </p:nvGrpSpPr>
        <p:grpSpPr>
          <a:xfrm>
            <a:off x="7856470" y="1401031"/>
            <a:ext cx="1353351" cy="616920"/>
            <a:chOff x="4936052" y="1202631"/>
            <a:chExt cx="1353351" cy="616920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FF3EC61-8E22-4818-A5FD-5B74572BC7EA}"/>
                </a:ext>
              </a:extLst>
            </p:cNvPr>
            <p:cNvCxnSpPr/>
            <p:nvPr/>
          </p:nvCxnSpPr>
          <p:spPr>
            <a:xfrm flipV="1">
              <a:off x="5931918" y="1485015"/>
              <a:ext cx="357485" cy="3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69B9EA0-FFA9-47B6-93AF-70E9DBF5404A}"/>
                </a:ext>
              </a:extLst>
            </p:cNvPr>
            <p:cNvCxnSpPr/>
            <p:nvPr/>
          </p:nvCxnSpPr>
          <p:spPr>
            <a:xfrm rot="21540000">
              <a:off x="4936052" y="1478530"/>
              <a:ext cx="598878" cy="498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A0BAE1F-7DF9-4438-911F-84278FF76676}"/>
                </a:ext>
              </a:extLst>
            </p:cNvPr>
            <p:cNvCxnSpPr/>
            <p:nvPr/>
          </p:nvCxnSpPr>
          <p:spPr>
            <a:xfrm flipV="1">
              <a:off x="5506870" y="1202631"/>
              <a:ext cx="298675" cy="2873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FDEA3381-B0DE-4DFF-A35C-DEC30B5B8C28}"/>
                </a:ext>
              </a:extLst>
            </p:cNvPr>
            <p:cNvSpPr/>
            <p:nvPr/>
          </p:nvSpPr>
          <p:spPr>
            <a:xfrm>
              <a:off x="5227528" y="1220599"/>
              <a:ext cx="590609" cy="584211"/>
            </a:xfrm>
            <a:prstGeom prst="arc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BC6FA8F-8533-4A04-B6CE-490A1400AB90}"/>
                    </a:ext>
                  </a:extLst>
                </p:cNvPr>
                <p:cNvSpPr txBox="1"/>
                <p:nvPr/>
              </p:nvSpPr>
              <p:spPr>
                <a:xfrm>
                  <a:off x="5356107" y="1450219"/>
                  <a:ext cx="7689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BC6FA8F-8533-4A04-B6CE-490A1400AB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6107" y="1450219"/>
                  <a:ext cx="768992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6CA165A-A0DD-4050-9111-72CA23681A62}"/>
                  </a:ext>
                </a:extLst>
              </p14:cNvPr>
              <p14:cNvContentPartPr/>
              <p14:nvPr/>
            </p14:nvContentPartPr>
            <p14:xfrm>
              <a:off x="303120" y="1323360"/>
              <a:ext cx="11836080" cy="5304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6CA165A-A0DD-4050-9111-72CA23681A6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3760" y="1314000"/>
                <a:ext cx="11854800" cy="532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885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DFA6-337E-48B2-B813-8025FB44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9826E-8AE2-40D0-A877-6B75612FD9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6532646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assuming no initial charge on the capacitor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9826E-8AE2-40D0-A877-6B75612FD9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6532646" cy="5196840"/>
              </a:xfrm>
              <a:blipFill>
                <a:blip r:embed="rId2"/>
                <a:stretch>
                  <a:fillRect l="-1027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3F09BA8-DFE5-4C81-8F9A-8BBB5CB6F63B}"/>
              </a:ext>
            </a:extLst>
          </p:cNvPr>
          <p:cNvGrpSpPr/>
          <p:nvPr/>
        </p:nvGrpSpPr>
        <p:grpSpPr>
          <a:xfrm>
            <a:off x="6422902" y="1676400"/>
            <a:ext cx="4718113" cy="1995304"/>
            <a:chOff x="4242958" y="1209931"/>
            <a:chExt cx="4718113" cy="19953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21B6B3B-8274-4C77-9331-B578C2E89CA8}"/>
                    </a:ext>
                  </a:extLst>
                </p:cNvPr>
                <p:cNvSpPr txBox="1"/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1" name="TextBox 14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BE25D9C-BDC0-4BA0-A984-B37B75870F5F}"/>
                    </a:ext>
                  </a:extLst>
                </p:cNvPr>
                <p:cNvSpPr txBox="1"/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𝑚𝐻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2" name="TextBox 14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3FE3CF7-316B-4F13-8DC8-AD779E5C9E05}"/>
                    </a:ext>
                  </a:extLst>
                </p:cNvPr>
                <p:cNvSpPr txBox="1"/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1250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3" name="TextBox 14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234C4F1-3C79-436B-BBFC-12CE3358C338}"/>
                </a:ext>
              </a:extLst>
            </p:cNvPr>
            <p:cNvCxnSpPr/>
            <p:nvPr/>
          </p:nvCxnSpPr>
          <p:spPr>
            <a:xfrm>
              <a:off x="4928182" y="3192485"/>
              <a:ext cx="30774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E78674-9573-472A-BE4B-BD9EBE3BDB5A}"/>
                </a:ext>
              </a:extLst>
            </p:cNvPr>
            <p:cNvGrpSpPr/>
            <p:nvPr/>
          </p:nvGrpSpPr>
          <p:grpSpPr>
            <a:xfrm rot="5400000">
              <a:off x="5783701" y="2187733"/>
              <a:ext cx="1724025" cy="296863"/>
              <a:chOff x="2894901" y="2476014"/>
              <a:chExt cx="1724025" cy="29686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B8FA5FE-8636-41C6-B947-0B0C874F7865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7871E84-7DCF-4E60-B97D-CFBBE9938EF8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8139F2D-F196-4A83-9ACE-B2B75B1B97DB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25453AB-848C-4A6B-B64A-492BA7B09ABB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E2E772BF-211E-49B7-A14B-C2551FEE87C1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AF0D80F-1292-40C8-96D9-429842862D6D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7206386-ACCC-43CB-8940-1AB0D69ECF34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904AEF4-BCB7-48BA-B798-25EC2997876E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0F699BA-65C4-4B22-93D0-A6A8408B5FC8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EDB992-7168-4663-A35C-4A7C0CA52B37}"/>
                </a:ext>
              </a:extLst>
            </p:cNvPr>
            <p:cNvGrpSpPr/>
            <p:nvPr/>
          </p:nvGrpSpPr>
          <p:grpSpPr>
            <a:xfrm rot="5400000">
              <a:off x="7118466" y="2074427"/>
              <a:ext cx="1728217" cy="533400"/>
              <a:chOff x="4922959" y="1219200"/>
              <a:chExt cx="1728217" cy="5334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6064B28-5B1C-4D2E-B614-7028FC20E2D5}"/>
                  </a:ext>
                </a:extLst>
              </p:cNvPr>
              <p:cNvCxnSpPr/>
              <p:nvPr/>
            </p:nvCxnSpPr>
            <p:spPr bwMode="auto">
              <a:xfrm rot="5400000" flipV="1">
                <a:off x="6251745" y="1088193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A8768EE-2A0F-445C-A51D-96F394CA8A45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570FE29-15ED-46CB-8B2A-63D9A86AC8DB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0367937-1D9B-4AB5-AC78-5D95EDA1BF82}"/>
                  </a:ext>
                </a:extLst>
              </p:cNvPr>
              <p:cNvCxnSpPr/>
              <p:nvPr/>
            </p:nvCxnSpPr>
            <p:spPr bwMode="auto">
              <a:xfrm rot="5400000" flipV="1">
                <a:off x="5320666" y="1074041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6645FE-0761-4FFF-B3BC-72211455D37B}"/>
                </a:ext>
              </a:extLst>
            </p:cNvPr>
            <p:cNvGrpSpPr/>
            <p:nvPr/>
          </p:nvGrpSpPr>
          <p:grpSpPr>
            <a:xfrm rot="16200000">
              <a:off x="5647112" y="621126"/>
              <a:ext cx="304800" cy="1728216"/>
              <a:chOff x="7852830" y="1475490"/>
              <a:chExt cx="304800" cy="172821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ADF2AAB-1215-42D5-96FC-466388255C02}"/>
                  </a:ext>
                </a:extLst>
              </p:cNvPr>
              <p:cNvGrpSpPr/>
              <p:nvPr/>
            </p:nvGrpSpPr>
            <p:grpSpPr>
              <a:xfrm>
                <a:off x="7852830" y="1909243"/>
                <a:ext cx="304800" cy="876473"/>
                <a:chOff x="4114800" y="1538205"/>
                <a:chExt cx="1839433" cy="1759661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3415E712-7656-4321-B0FD-24E2029A2E55}"/>
                    </a:ext>
                  </a:extLst>
                </p:cNvPr>
                <p:cNvGrpSpPr/>
                <p:nvPr/>
              </p:nvGrpSpPr>
              <p:grpSpPr>
                <a:xfrm>
                  <a:off x="4114800" y="1538205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51" name="Arc 50">
                    <a:extLst>
                      <a:ext uri="{FF2B5EF4-FFF2-40B4-BE49-F238E27FC236}">
                        <a16:creationId xmlns:a16="http://schemas.microsoft.com/office/drawing/2014/main" id="{C61F0C18-7C89-4032-BFB4-828D5588F2D1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2" name="Arc 51">
                    <a:extLst>
                      <a:ext uri="{FF2B5EF4-FFF2-40B4-BE49-F238E27FC236}">
                        <a16:creationId xmlns:a16="http://schemas.microsoft.com/office/drawing/2014/main" id="{DEDC4578-F242-4C91-BC53-6757C3095247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5EBA74C3-2EDF-48F1-AC12-ED62A68A199F}"/>
                    </a:ext>
                  </a:extLst>
                </p:cNvPr>
                <p:cNvGrpSpPr/>
                <p:nvPr/>
              </p:nvGrpSpPr>
              <p:grpSpPr>
                <a:xfrm flipH="1">
                  <a:off x="4125433" y="1943042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9" name="Arc 48">
                    <a:extLst>
                      <a:ext uri="{FF2B5EF4-FFF2-40B4-BE49-F238E27FC236}">
                        <a16:creationId xmlns:a16="http://schemas.microsoft.com/office/drawing/2014/main" id="{D917A62F-BED9-4D4D-80FC-E4350280BD44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0" name="Arc 49">
                    <a:extLst>
                      <a:ext uri="{FF2B5EF4-FFF2-40B4-BE49-F238E27FC236}">
                        <a16:creationId xmlns:a16="http://schemas.microsoft.com/office/drawing/2014/main" id="{4A601542-A4C1-4F5C-82CE-53EC6FB274C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EF36FC6B-01C1-4348-8C04-16027DA31A83}"/>
                    </a:ext>
                  </a:extLst>
                </p:cNvPr>
                <p:cNvGrpSpPr/>
                <p:nvPr/>
              </p:nvGrpSpPr>
              <p:grpSpPr>
                <a:xfrm>
                  <a:off x="4114800" y="1940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7" name="Arc 46">
                    <a:extLst>
                      <a:ext uri="{FF2B5EF4-FFF2-40B4-BE49-F238E27FC236}">
                        <a16:creationId xmlns:a16="http://schemas.microsoft.com/office/drawing/2014/main" id="{4F76738A-8EEC-4ABE-BADB-1820860EDC3C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8" name="Arc 47">
                    <a:extLst>
                      <a:ext uri="{FF2B5EF4-FFF2-40B4-BE49-F238E27FC236}">
                        <a16:creationId xmlns:a16="http://schemas.microsoft.com/office/drawing/2014/main" id="{BCABB23E-385C-4BEA-BBCC-52840D175EB1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945FC9E5-826E-4196-BFC2-9166B742A50E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351567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5" name="Arc 44">
                    <a:extLst>
                      <a:ext uri="{FF2B5EF4-FFF2-40B4-BE49-F238E27FC236}">
                        <a16:creationId xmlns:a16="http://schemas.microsoft.com/office/drawing/2014/main" id="{65E87C0F-81F0-460F-9109-4A3617C04795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6" name="Arc 45">
                    <a:extLst>
                      <a:ext uri="{FF2B5EF4-FFF2-40B4-BE49-F238E27FC236}">
                        <a16:creationId xmlns:a16="http://schemas.microsoft.com/office/drawing/2014/main" id="{5B8E0EB6-5587-43CC-8530-8251378B597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4529D3E5-F4D4-41CC-9DC5-351E72F955A0}"/>
                    </a:ext>
                  </a:extLst>
                </p:cNvPr>
                <p:cNvGrpSpPr/>
                <p:nvPr/>
              </p:nvGrpSpPr>
              <p:grpSpPr>
                <a:xfrm>
                  <a:off x="4114800" y="2340934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3" name="Arc 42">
                    <a:extLst>
                      <a:ext uri="{FF2B5EF4-FFF2-40B4-BE49-F238E27FC236}">
                        <a16:creationId xmlns:a16="http://schemas.microsoft.com/office/drawing/2014/main" id="{90A61637-BDA9-4816-B7C4-C777EB43879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4" name="Arc 43">
                    <a:extLst>
                      <a:ext uri="{FF2B5EF4-FFF2-40B4-BE49-F238E27FC236}">
                        <a16:creationId xmlns:a16="http://schemas.microsoft.com/office/drawing/2014/main" id="{C043C125-270E-4A5C-9631-E44D060E47A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0FBC437-156C-4344-B2B1-C6D8E02A1309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709532"/>
                  <a:ext cx="1828800" cy="221001"/>
                  <a:chOff x="5105400" y="3358473"/>
                  <a:chExt cx="1752600" cy="971053"/>
                </a:xfrm>
              </p:grpSpPr>
              <p:sp>
                <p:nvSpPr>
                  <p:cNvPr id="41" name="Arc 40">
                    <a:extLst>
                      <a:ext uri="{FF2B5EF4-FFF2-40B4-BE49-F238E27FC236}">
                        <a16:creationId xmlns:a16="http://schemas.microsoft.com/office/drawing/2014/main" id="{EB88D0F6-812E-46D3-A8C0-A308DB7E9FA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E4FC0FA3-E10D-44D3-8D46-B1437D1F69E9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EEFD9A83-841C-4BFF-99F9-2872CD105F45}"/>
                    </a:ext>
                  </a:extLst>
                </p:cNvPr>
                <p:cNvGrpSpPr/>
                <p:nvPr/>
              </p:nvGrpSpPr>
              <p:grpSpPr>
                <a:xfrm>
                  <a:off x="4114800" y="2702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39" name="Arc 38">
                    <a:extLst>
                      <a:ext uri="{FF2B5EF4-FFF2-40B4-BE49-F238E27FC236}">
                        <a16:creationId xmlns:a16="http://schemas.microsoft.com/office/drawing/2014/main" id="{D61D340A-0C9C-437A-9446-FE532683ABB2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0" name="Arc 39">
                    <a:extLst>
                      <a:ext uri="{FF2B5EF4-FFF2-40B4-BE49-F238E27FC236}">
                        <a16:creationId xmlns:a16="http://schemas.microsoft.com/office/drawing/2014/main" id="{8D41704F-2AE3-4275-A043-7C347A8D9FF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073D74E-43B8-4618-A34C-695E4C64DD02}"/>
                  </a:ext>
                </a:extLst>
              </p:cNvPr>
              <p:cNvCxnSpPr/>
              <p:nvPr/>
            </p:nvCxnSpPr>
            <p:spPr>
              <a:xfrm>
                <a:off x="8004349" y="1475490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A94C7ED-6C83-41A1-AE46-42A139A6298E}"/>
                  </a:ext>
                </a:extLst>
              </p:cNvPr>
              <p:cNvCxnSpPr/>
              <p:nvPr/>
            </p:nvCxnSpPr>
            <p:spPr>
              <a:xfrm>
                <a:off x="8006111" y="2769587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906751-97AE-4CD8-BC24-28E22463ED06}"/>
                </a:ext>
              </a:extLst>
            </p:cNvPr>
            <p:cNvSpPr txBox="1"/>
            <p:nvPr/>
          </p:nvSpPr>
          <p:spPr>
            <a:xfrm>
              <a:off x="8109621" y="17862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C45F6AC-11CB-4F69-BED5-E564472A8150}"/>
                    </a:ext>
                  </a:extLst>
                </p:cNvPr>
                <p:cNvSpPr txBox="1"/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48" name="TextBox 143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0AC1A7-8E5C-4F46-8773-AC5EBC84C4CA}"/>
                </a:ext>
              </a:extLst>
            </p:cNvPr>
            <p:cNvSpPr txBox="1"/>
            <p:nvPr/>
          </p:nvSpPr>
          <p:spPr>
            <a:xfrm>
              <a:off x="8120254" y="24255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BEA423-A787-4C1E-B7EF-DAB644D371C2}"/>
                </a:ext>
              </a:extLst>
            </p:cNvPr>
            <p:cNvCxnSpPr/>
            <p:nvPr/>
          </p:nvCxnSpPr>
          <p:spPr bwMode="auto">
            <a:xfrm flipV="1">
              <a:off x="4934200" y="1467925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98">
              <a:extLst>
                <a:ext uri="{FF2B5EF4-FFF2-40B4-BE49-F238E27FC236}">
                  <a16:creationId xmlns:a16="http://schemas.microsoft.com/office/drawing/2014/main" id="{30B2D4C6-0177-4F54-A553-663BC252AC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5600" y="2078488"/>
              <a:ext cx="457200" cy="480675"/>
              <a:chOff x="990600" y="2834859"/>
              <a:chExt cx="457200" cy="48053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176FF53-8AF0-4BE0-B5B3-3DCB4E7D9F87}"/>
                  </a:ext>
                </a:extLst>
              </p:cNvPr>
              <p:cNvSpPr/>
              <p:nvPr/>
            </p:nvSpPr>
            <p:spPr>
              <a:xfrm>
                <a:off x="990600" y="2859289"/>
                <a:ext cx="457200" cy="45548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27" name="TextBox 100">
                <a:extLst>
                  <a:ext uri="{FF2B5EF4-FFF2-40B4-BE49-F238E27FC236}">
                    <a16:creationId xmlns:a16="http://schemas.microsoft.com/office/drawing/2014/main" id="{1467158A-360E-4B3D-AC68-17F635BB9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28" name="TextBox 101">
                <a:extLst>
                  <a:ext uri="{FF2B5EF4-FFF2-40B4-BE49-F238E27FC236}">
                    <a16:creationId xmlns:a16="http://schemas.microsoft.com/office/drawing/2014/main" id="{A27A570B-3707-4819-A7C7-CF9CA9D83B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5CFCA052-5345-4253-A087-93D2776473F6}"/>
                    </a:ext>
                  </a:extLst>
                </p:cNvPr>
                <p:cNvSpPr txBox="1"/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975512D-0D73-46E5-B116-13CA9E222E18}"/>
                </a:ext>
              </a:extLst>
            </p:cNvPr>
            <p:cNvCxnSpPr/>
            <p:nvPr/>
          </p:nvCxnSpPr>
          <p:spPr>
            <a:xfrm>
              <a:off x="8155868" y="1263528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0D7287A-B9CF-4BF2-98CA-7E42C9DF9925}"/>
                    </a:ext>
                  </a:extLst>
                </p:cNvPr>
                <p:cNvSpPr txBox="1"/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E1E0701-CA58-45EE-9569-D27E5CCD1915}"/>
                </a:ext>
              </a:extLst>
            </p:cNvPr>
            <p:cNvGrpSpPr/>
            <p:nvPr/>
          </p:nvGrpSpPr>
          <p:grpSpPr>
            <a:xfrm>
              <a:off x="6640365" y="1209931"/>
              <a:ext cx="1353351" cy="616920"/>
              <a:chOff x="4936052" y="1202631"/>
              <a:chExt cx="1353351" cy="61692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35E5CCF-6548-43D5-AC3D-A6861521C2A4}"/>
                  </a:ext>
                </a:extLst>
              </p:cNvPr>
              <p:cNvCxnSpPr/>
              <p:nvPr/>
            </p:nvCxnSpPr>
            <p:spPr>
              <a:xfrm flipV="1">
                <a:off x="5931918" y="1485015"/>
                <a:ext cx="357485" cy="30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A9B2293-CF51-4D0A-A4E3-0B4C591EBE86}"/>
                  </a:ext>
                </a:extLst>
              </p:cNvPr>
              <p:cNvCxnSpPr/>
              <p:nvPr/>
            </p:nvCxnSpPr>
            <p:spPr>
              <a:xfrm rot="21540000">
                <a:off x="4936052" y="1478530"/>
                <a:ext cx="598878" cy="498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8F364C1-C0FD-4E2D-B374-4FB622522439}"/>
                  </a:ext>
                </a:extLst>
              </p:cNvPr>
              <p:cNvCxnSpPr/>
              <p:nvPr/>
            </p:nvCxnSpPr>
            <p:spPr>
              <a:xfrm flipV="1">
                <a:off x="5506870" y="1202631"/>
                <a:ext cx="298675" cy="28731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419163A2-D6D4-4B69-9552-20D0DB130394}"/>
                  </a:ext>
                </a:extLst>
              </p:cNvPr>
              <p:cNvSpPr/>
              <p:nvPr/>
            </p:nvSpPr>
            <p:spPr>
              <a:xfrm>
                <a:off x="5227528" y="1220599"/>
                <a:ext cx="590609" cy="584211"/>
              </a:xfrm>
              <a:prstGeom prst="arc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/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344059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DFA6-337E-48B2-B813-8025FB44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F09BA8-DFE5-4C81-8F9A-8BBB5CB6F63B}"/>
              </a:ext>
            </a:extLst>
          </p:cNvPr>
          <p:cNvGrpSpPr/>
          <p:nvPr/>
        </p:nvGrpSpPr>
        <p:grpSpPr>
          <a:xfrm>
            <a:off x="6781800" y="1433696"/>
            <a:ext cx="4718113" cy="1995304"/>
            <a:chOff x="4242958" y="1209931"/>
            <a:chExt cx="4718113" cy="19953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21B6B3B-8274-4C77-9331-B578C2E89CA8}"/>
                    </a:ext>
                  </a:extLst>
                </p:cNvPr>
                <p:cNvSpPr txBox="1"/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1" name="TextBox 14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BE25D9C-BDC0-4BA0-A984-B37B75870F5F}"/>
                    </a:ext>
                  </a:extLst>
                </p:cNvPr>
                <p:cNvSpPr txBox="1"/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𝑚𝐻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2" name="TextBox 14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3FE3CF7-316B-4F13-8DC8-AD779E5C9E05}"/>
                    </a:ext>
                  </a:extLst>
                </p:cNvPr>
                <p:cNvSpPr txBox="1"/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1250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3" name="TextBox 14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234C4F1-3C79-436B-BBFC-12CE3358C338}"/>
                </a:ext>
              </a:extLst>
            </p:cNvPr>
            <p:cNvCxnSpPr/>
            <p:nvPr/>
          </p:nvCxnSpPr>
          <p:spPr>
            <a:xfrm>
              <a:off x="4928182" y="3192485"/>
              <a:ext cx="30774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E78674-9573-472A-BE4B-BD9EBE3BDB5A}"/>
                </a:ext>
              </a:extLst>
            </p:cNvPr>
            <p:cNvGrpSpPr/>
            <p:nvPr/>
          </p:nvGrpSpPr>
          <p:grpSpPr>
            <a:xfrm rot="5400000">
              <a:off x="5783701" y="2187733"/>
              <a:ext cx="1724025" cy="296863"/>
              <a:chOff x="2894901" y="2476014"/>
              <a:chExt cx="1724025" cy="29686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B8FA5FE-8636-41C6-B947-0B0C874F7865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7871E84-7DCF-4E60-B97D-CFBBE9938EF8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8139F2D-F196-4A83-9ACE-B2B75B1B97DB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25453AB-848C-4A6B-B64A-492BA7B09ABB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E2E772BF-211E-49B7-A14B-C2551FEE87C1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AF0D80F-1292-40C8-96D9-429842862D6D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7206386-ACCC-43CB-8940-1AB0D69ECF34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904AEF4-BCB7-48BA-B798-25EC2997876E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0F699BA-65C4-4B22-93D0-A6A8408B5FC8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EDB992-7168-4663-A35C-4A7C0CA52B37}"/>
                </a:ext>
              </a:extLst>
            </p:cNvPr>
            <p:cNvGrpSpPr/>
            <p:nvPr/>
          </p:nvGrpSpPr>
          <p:grpSpPr>
            <a:xfrm rot="5400000">
              <a:off x="7118466" y="2074427"/>
              <a:ext cx="1728217" cy="533400"/>
              <a:chOff x="4922959" y="1219200"/>
              <a:chExt cx="1728217" cy="5334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6064B28-5B1C-4D2E-B614-7028FC20E2D5}"/>
                  </a:ext>
                </a:extLst>
              </p:cNvPr>
              <p:cNvCxnSpPr/>
              <p:nvPr/>
            </p:nvCxnSpPr>
            <p:spPr bwMode="auto">
              <a:xfrm rot="5400000" flipV="1">
                <a:off x="6251745" y="1088193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A8768EE-2A0F-445C-A51D-96F394CA8A45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570FE29-15ED-46CB-8B2A-63D9A86AC8DB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0367937-1D9B-4AB5-AC78-5D95EDA1BF82}"/>
                  </a:ext>
                </a:extLst>
              </p:cNvPr>
              <p:cNvCxnSpPr/>
              <p:nvPr/>
            </p:nvCxnSpPr>
            <p:spPr bwMode="auto">
              <a:xfrm rot="5400000" flipV="1">
                <a:off x="5320666" y="1074041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6645FE-0761-4FFF-B3BC-72211455D37B}"/>
                </a:ext>
              </a:extLst>
            </p:cNvPr>
            <p:cNvGrpSpPr/>
            <p:nvPr/>
          </p:nvGrpSpPr>
          <p:grpSpPr>
            <a:xfrm rot="16200000">
              <a:off x="5647112" y="621126"/>
              <a:ext cx="304800" cy="1728216"/>
              <a:chOff x="7852830" y="1475490"/>
              <a:chExt cx="304800" cy="172821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ADF2AAB-1215-42D5-96FC-466388255C02}"/>
                  </a:ext>
                </a:extLst>
              </p:cNvPr>
              <p:cNvGrpSpPr/>
              <p:nvPr/>
            </p:nvGrpSpPr>
            <p:grpSpPr>
              <a:xfrm>
                <a:off x="7852830" y="1909243"/>
                <a:ext cx="304800" cy="876473"/>
                <a:chOff x="4114800" y="1538205"/>
                <a:chExt cx="1839433" cy="1759661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3415E712-7656-4321-B0FD-24E2029A2E55}"/>
                    </a:ext>
                  </a:extLst>
                </p:cNvPr>
                <p:cNvGrpSpPr/>
                <p:nvPr/>
              </p:nvGrpSpPr>
              <p:grpSpPr>
                <a:xfrm>
                  <a:off x="4114800" y="1538205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51" name="Arc 50">
                    <a:extLst>
                      <a:ext uri="{FF2B5EF4-FFF2-40B4-BE49-F238E27FC236}">
                        <a16:creationId xmlns:a16="http://schemas.microsoft.com/office/drawing/2014/main" id="{C61F0C18-7C89-4032-BFB4-828D5588F2D1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2" name="Arc 51">
                    <a:extLst>
                      <a:ext uri="{FF2B5EF4-FFF2-40B4-BE49-F238E27FC236}">
                        <a16:creationId xmlns:a16="http://schemas.microsoft.com/office/drawing/2014/main" id="{DEDC4578-F242-4C91-BC53-6757C3095247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5EBA74C3-2EDF-48F1-AC12-ED62A68A199F}"/>
                    </a:ext>
                  </a:extLst>
                </p:cNvPr>
                <p:cNvGrpSpPr/>
                <p:nvPr/>
              </p:nvGrpSpPr>
              <p:grpSpPr>
                <a:xfrm flipH="1">
                  <a:off x="4125433" y="1943042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9" name="Arc 48">
                    <a:extLst>
                      <a:ext uri="{FF2B5EF4-FFF2-40B4-BE49-F238E27FC236}">
                        <a16:creationId xmlns:a16="http://schemas.microsoft.com/office/drawing/2014/main" id="{D917A62F-BED9-4D4D-80FC-E4350280BD44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0" name="Arc 49">
                    <a:extLst>
                      <a:ext uri="{FF2B5EF4-FFF2-40B4-BE49-F238E27FC236}">
                        <a16:creationId xmlns:a16="http://schemas.microsoft.com/office/drawing/2014/main" id="{4A601542-A4C1-4F5C-82CE-53EC6FB274C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EF36FC6B-01C1-4348-8C04-16027DA31A83}"/>
                    </a:ext>
                  </a:extLst>
                </p:cNvPr>
                <p:cNvGrpSpPr/>
                <p:nvPr/>
              </p:nvGrpSpPr>
              <p:grpSpPr>
                <a:xfrm>
                  <a:off x="4114800" y="1940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7" name="Arc 46">
                    <a:extLst>
                      <a:ext uri="{FF2B5EF4-FFF2-40B4-BE49-F238E27FC236}">
                        <a16:creationId xmlns:a16="http://schemas.microsoft.com/office/drawing/2014/main" id="{4F76738A-8EEC-4ABE-BADB-1820860EDC3C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8" name="Arc 47">
                    <a:extLst>
                      <a:ext uri="{FF2B5EF4-FFF2-40B4-BE49-F238E27FC236}">
                        <a16:creationId xmlns:a16="http://schemas.microsoft.com/office/drawing/2014/main" id="{BCABB23E-385C-4BEA-BBCC-52840D175EB1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945FC9E5-826E-4196-BFC2-9166B742A50E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351567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5" name="Arc 44">
                    <a:extLst>
                      <a:ext uri="{FF2B5EF4-FFF2-40B4-BE49-F238E27FC236}">
                        <a16:creationId xmlns:a16="http://schemas.microsoft.com/office/drawing/2014/main" id="{65E87C0F-81F0-460F-9109-4A3617C04795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6" name="Arc 45">
                    <a:extLst>
                      <a:ext uri="{FF2B5EF4-FFF2-40B4-BE49-F238E27FC236}">
                        <a16:creationId xmlns:a16="http://schemas.microsoft.com/office/drawing/2014/main" id="{5B8E0EB6-5587-43CC-8530-8251378B597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4529D3E5-F4D4-41CC-9DC5-351E72F955A0}"/>
                    </a:ext>
                  </a:extLst>
                </p:cNvPr>
                <p:cNvGrpSpPr/>
                <p:nvPr/>
              </p:nvGrpSpPr>
              <p:grpSpPr>
                <a:xfrm>
                  <a:off x="4114800" y="2340934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3" name="Arc 42">
                    <a:extLst>
                      <a:ext uri="{FF2B5EF4-FFF2-40B4-BE49-F238E27FC236}">
                        <a16:creationId xmlns:a16="http://schemas.microsoft.com/office/drawing/2014/main" id="{90A61637-BDA9-4816-B7C4-C777EB43879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4" name="Arc 43">
                    <a:extLst>
                      <a:ext uri="{FF2B5EF4-FFF2-40B4-BE49-F238E27FC236}">
                        <a16:creationId xmlns:a16="http://schemas.microsoft.com/office/drawing/2014/main" id="{C043C125-270E-4A5C-9631-E44D060E47A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0FBC437-156C-4344-B2B1-C6D8E02A1309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709532"/>
                  <a:ext cx="1828800" cy="221001"/>
                  <a:chOff x="5105400" y="3358473"/>
                  <a:chExt cx="1752600" cy="971053"/>
                </a:xfrm>
              </p:grpSpPr>
              <p:sp>
                <p:nvSpPr>
                  <p:cNvPr id="41" name="Arc 40">
                    <a:extLst>
                      <a:ext uri="{FF2B5EF4-FFF2-40B4-BE49-F238E27FC236}">
                        <a16:creationId xmlns:a16="http://schemas.microsoft.com/office/drawing/2014/main" id="{EB88D0F6-812E-46D3-A8C0-A308DB7E9FA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E4FC0FA3-E10D-44D3-8D46-B1437D1F69E9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EEFD9A83-841C-4BFF-99F9-2872CD105F45}"/>
                    </a:ext>
                  </a:extLst>
                </p:cNvPr>
                <p:cNvGrpSpPr/>
                <p:nvPr/>
              </p:nvGrpSpPr>
              <p:grpSpPr>
                <a:xfrm>
                  <a:off x="4114800" y="2702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39" name="Arc 38">
                    <a:extLst>
                      <a:ext uri="{FF2B5EF4-FFF2-40B4-BE49-F238E27FC236}">
                        <a16:creationId xmlns:a16="http://schemas.microsoft.com/office/drawing/2014/main" id="{D61D340A-0C9C-437A-9446-FE532683ABB2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0" name="Arc 39">
                    <a:extLst>
                      <a:ext uri="{FF2B5EF4-FFF2-40B4-BE49-F238E27FC236}">
                        <a16:creationId xmlns:a16="http://schemas.microsoft.com/office/drawing/2014/main" id="{8D41704F-2AE3-4275-A043-7C347A8D9FF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073D74E-43B8-4618-A34C-695E4C64DD02}"/>
                  </a:ext>
                </a:extLst>
              </p:cNvPr>
              <p:cNvCxnSpPr/>
              <p:nvPr/>
            </p:nvCxnSpPr>
            <p:spPr>
              <a:xfrm>
                <a:off x="8004349" y="1475490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A94C7ED-6C83-41A1-AE46-42A139A6298E}"/>
                  </a:ext>
                </a:extLst>
              </p:cNvPr>
              <p:cNvCxnSpPr/>
              <p:nvPr/>
            </p:nvCxnSpPr>
            <p:spPr>
              <a:xfrm>
                <a:off x="8006111" y="2769587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906751-97AE-4CD8-BC24-28E22463ED06}"/>
                </a:ext>
              </a:extLst>
            </p:cNvPr>
            <p:cNvSpPr txBox="1"/>
            <p:nvPr/>
          </p:nvSpPr>
          <p:spPr>
            <a:xfrm>
              <a:off x="8109621" y="17862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C45F6AC-11CB-4F69-BED5-E564472A8150}"/>
                    </a:ext>
                  </a:extLst>
                </p:cNvPr>
                <p:cNvSpPr txBox="1"/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48" name="TextBox 143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0AC1A7-8E5C-4F46-8773-AC5EBC84C4CA}"/>
                </a:ext>
              </a:extLst>
            </p:cNvPr>
            <p:cNvSpPr txBox="1"/>
            <p:nvPr/>
          </p:nvSpPr>
          <p:spPr>
            <a:xfrm>
              <a:off x="8120254" y="24255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BEA423-A787-4C1E-B7EF-DAB644D371C2}"/>
                </a:ext>
              </a:extLst>
            </p:cNvPr>
            <p:cNvCxnSpPr/>
            <p:nvPr/>
          </p:nvCxnSpPr>
          <p:spPr bwMode="auto">
            <a:xfrm flipV="1">
              <a:off x="4934200" y="1467925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98">
              <a:extLst>
                <a:ext uri="{FF2B5EF4-FFF2-40B4-BE49-F238E27FC236}">
                  <a16:creationId xmlns:a16="http://schemas.microsoft.com/office/drawing/2014/main" id="{30B2D4C6-0177-4F54-A553-663BC252AC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5600" y="2078488"/>
              <a:ext cx="457200" cy="480675"/>
              <a:chOff x="990600" y="2834859"/>
              <a:chExt cx="457200" cy="48053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176FF53-8AF0-4BE0-B5B3-3DCB4E7D9F87}"/>
                  </a:ext>
                </a:extLst>
              </p:cNvPr>
              <p:cNvSpPr/>
              <p:nvPr/>
            </p:nvSpPr>
            <p:spPr>
              <a:xfrm>
                <a:off x="990600" y="2859289"/>
                <a:ext cx="457200" cy="45548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27" name="TextBox 100">
                <a:extLst>
                  <a:ext uri="{FF2B5EF4-FFF2-40B4-BE49-F238E27FC236}">
                    <a16:creationId xmlns:a16="http://schemas.microsoft.com/office/drawing/2014/main" id="{1467158A-360E-4B3D-AC68-17F635BB9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28" name="TextBox 101">
                <a:extLst>
                  <a:ext uri="{FF2B5EF4-FFF2-40B4-BE49-F238E27FC236}">
                    <a16:creationId xmlns:a16="http://schemas.microsoft.com/office/drawing/2014/main" id="{A27A570B-3707-4819-A7C7-CF9CA9D83B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5CFCA052-5345-4253-A087-93D2776473F6}"/>
                    </a:ext>
                  </a:extLst>
                </p:cNvPr>
                <p:cNvSpPr txBox="1"/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975512D-0D73-46E5-B116-13CA9E222E18}"/>
                </a:ext>
              </a:extLst>
            </p:cNvPr>
            <p:cNvCxnSpPr/>
            <p:nvPr/>
          </p:nvCxnSpPr>
          <p:spPr>
            <a:xfrm>
              <a:off x="8155868" y="1263528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0D7287A-B9CF-4BF2-98CA-7E42C9DF9925}"/>
                    </a:ext>
                  </a:extLst>
                </p:cNvPr>
                <p:cNvSpPr txBox="1"/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E1E0701-CA58-45EE-9569-D27E5CCD1915}"/>
                </a:ext>
              </a:extLst>
            </p:cNvPr>
            <p:cNvGrpSpPr/>
            <p:nvPr/>
          </p:nvGrpSpPr>
          <p:grpSpPr>
            <a:xfrm>
              <a:off x="6640365" y="1209931"/>
              <a:ext cx="1353351" cy="616920"/>
              <a:chOff x="4936052" y="1202631"/>
              <a:chExt cx="1353351" cy="61692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35E5CCF-6548-43D5-AC3D-A6861521C2A4}"/>
                  </a:ext>
                </a:extLst>
              </p:cNvPr>
              <p:cNvCxnSpPr/>
              <p:nvPr/>
            </p:nvCxnSpPr>
            <p:spPr>
              <a:xfrm flipV="1">
                <a:off x="5931918" y="1485015"/>
                <a:ext cx="357485" cy="30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A9B2293-CF51-4D0A-A4E3-0B4C591EBE86}"/>
                  </a:ext>
                </a:extLst>
              </p:cNvPr>
              <p:cNvCxnSpPr/>
              <p:nvPr/>
            </p:nvCxnSpPr>
            <p:spPr>
              <a:xfrm rot="21540000">
                <a:off x="4936052" y="1478530"/>
                <a:ext cx="598878" cy="498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8F364C1-C0FD-4E2D-B374-4FB622522439}"/>
                  </a:ext>
                </a:extLst>
              </p:cNvPr>
              <p:cNvCxnSpPr/>
              <p:nvPr/>
            </p:nvCxnSpPr>
            <p:spPr>
              <a:xfrm flipV="1">
                <a:off x="5506870" y="1202631"/>
                <a:ext cx="298675" cy="28731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419163A2-D6D4-4B69-9552-20D0DB130394}"/>
                  </a:ext>
                </a:extLst>
              </p:cNvPr>
              <p:cNvSpPr/>
              <p:nvPr/>
            </p:nvSpPr>
            <p:spPr>
              <a:xfrm>
                <a:off x="5227528" y="1220599"/>
                <a:ext cx="590609" cy="584211"/>
              </a:xfrm>
              <a:prstGeom prst="arc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/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186639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DC8F-4510-42A0-8615-86BD5DD7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</p:spTree>
    <p:extLst>
      <p:ext uri="{BB962C8B-B14F-4D97-AF65-F5344CB8AC3E}">
        <p14:creationId xmlns:p14="http://schemas.microsoft.com/office/powerpoint/2010/main" val="27830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0386-FD30-418D-BAE9-8615BF546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</p:spTree>
    <p:extLst>
      <p:ext uri="{BB962C8B-B14F-4D97-AF65-F5344CB8AC3E}">
        <p14:creationId xmlns:p14="http://schemas.microsoft.com/office/powerpoint/2010/main" val="1003194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DDFC-78E9-4411-8DD6-E541A74B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DD2493-5444-4689-9EBE-176784102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6764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15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Quizzes next week on RC, RL, RLC circuits</a:t>
            </a:r>
          </a:p>
          <a:p>
            <a:r>
              <a:rPr lang="en-US" dirty="0"/>
              <a:t>Stay ahead of homework assignments and reading</a:t>
            </a:r>
          </a:p>
          <a:p>
            <a:pPr lvl="1"/>
            <a:r>
              <a:rPr lang="en-US" dirty="0"/>
              <a:t>Homework 5B on RC and RL circuits is due Monday, March 7</a:t>
            </a:r>
          </a:p>
          <a:p>
            <a:pPr lvl="1"/>
            <a:r>
              <a:rPr lang="en-US" dirty="0"/>
              <a:t>Homework 6A on second-order circuits is due Wednesday, March 9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5445-AAD7-46AB-B50A-3A40FA8F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Capacitors and Inductors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Capacitors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𝐶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, where C is capacitance in Farads</a:t>
                </a:r>
              </a:p>
              <a:p>
                <a:pPr lvl="1"/>
                <a:r>
                  <a:rPr lang="en-US" dirty="0"/>
                  <a:t>Add in parallel, combine in series the way resistors do in parallel</a:t>
                </a:r>
              </a:p>
              <a:p>
                <a:pPr lvl="1"/>
                <a:r>
                  <a:rPr lang="en-US" dirty="0"/>
                  <a:t>In steady-state, they act like an open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/2</a:t>
                </a:r>
              </a:p>
              <a:p>
                <a:r>
                  <a:rPr lang="en-US" dirty="0"/>
                  <a:t>Inductors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, where L is inductance in </a:t>
                </a:r>
                <a:r>
                  <a:rPr lang="en-US" dirty="0" err="1"/>
                  <a:t>Henries</a:t>
                </a:r>
                <a:endParaRPr lang="en-US" dirty="0"/>
              </a:p>
              <a:p>
                <a:pPr lvl="1"/>
                <a:r>
                  <a:rPr lang="en-US" dirty="0"/>
                  <a:t>Combine in series and parallel the same way as resistors</a:t>
                </a:r>
              </a:p>
              <a:p>
                <a:pPr lvl="1"/>
                <a:r>
                  <a:rPr lang="en-US" dirty="0"/>
                  <a:t>In steady-state, they act like a short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/2</a:t>
                </a:r>
              </a:p>
              <a:p>
                <a:r>
                  <a:rPr lang="en-US" dirty="0"/>
                  <a:t>Transient circuit solutions</a:t>
                </a:r>
              </a:p>
              <a:p>
                <a:pPr lvl="1"/>
                <a:r>
                  <a:rPr lang="en-US" dirty="0"/>
                  <a:t>We are solving for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as a function of time,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Write the differential equations using KVL and KCL</a:t>
                </a:r>
              </a:p>
              <a:p>
                <a:pPr lvl="1"/>
                <a:r>
                  <a:rPr lang="en-US" dirty="0"/>
                  <a:t>Get initial conditions based on knowledge of steady-state conditions</a:t>
                </a:r>
              </a:p>
              <a:p>
                <a:pPr lvl="1"/>
                <a:r>
                  <a:rPr lang="en-US" dirty="0"/>
                  <a:t>Solve the differential equations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 b="-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78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19D1C-FFB8-4408-8F77-D7882D7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First-Order Differential Equations in this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23D26C-AEAD-4C49-93B4-1C90D6F566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56260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Solving differential equations of the form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:r>
                  <a:rPr lang="en-US" dirty="0"/>
                  <a:t>Along with initial conditions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Find the </a:t>
                </a:r>
                <a:r>
                  <a:rPr lang="en-US" b="1" dirty="0"/>
                  <a:t>homogenous</a:t>
                </a:r>
                <a:r>
                  <a:rPr lang="en-US" dirty="0"/>
                  <a:t> solution of the form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𝑏𝑡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  by setting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with an arbitrary constant A.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Guess the </a:t>
                </a:r>
                <a:r>
                  <a:rPr lang="en-US" b="1" dirty="0"/>
                  <a:t>particular</a:t>
                </a:r>
                <a:r>
                  <a:rPr lang="en-US" dirty="0"/>
                  <a:t> solution based on the form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using the table at right.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Combine the two solutions to find the </a:t>
                </a:r>
                <a:r>
                  <a:rPr lang="en-US" b="1" dirty="0"/>
                  <a:t>general</a:t>
                </a:r>
                <a:r>
                  <a:rPr lang="en-US" dirty="0"/>
                  <a:t> solution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Apply </a:t>
                </a:r>
                <a:r>
                  <a:rPr lang="en-US" b="1" dirty="0"/>
                  <a:t>initial condition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to find the unknown constant.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23D26C-AEAD-4C49-93B4-1C90D6F566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562600" cy="5196840"/>
              </a:xfrm>
              <a:blipFill>
                <a:blip r:embed="rId2"/>
                <a:stretch>
                  <a:fillRect l="-1206" t="-469" r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5272635-654D-472F-BBC8-E64E937CE1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367682"/>
                  </p:ext>
                </p:extLst>
              </p:nvPr>
            </p:nvGraphicFramePr>
            <p:xfrm>
              <a:off x="6172200" y="2438400"/>
              <a:ext cx="5791200" cy="27121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95600">
                      <a:extLst>
                        <a:ext uri="{9D8B030D-6E8A-4147-A177-3AD203B41FA5}">
                          <a16:colId xmlns:a16="http://schemas.microsoft.com/office/drawing/2014/main" val="3966697038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838811926"/>
                        </a:ext>
                      </a:extLst>
                    </a:gridCol>
                  </a:tblGrid>
                  <a:tr h="135255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kern="1200">
                              <a:effectLst/>
                            </a:rPr>
                            <a:t> </a:t>
                          </a:r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32349604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Constant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7377211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Linear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3896223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Quadratic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5713240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Exponential -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𝑟𝑡</m:t>
                                  </m:r>
                                </m:sup>
                              </m:sSup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0715774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effectLst/>
                            </a:rPr>
                            <a:t>Sine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28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1532020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Cosine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d>
                                <m:d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03553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5272635-654D-472F-BBC8-E64E937CE1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367682"/>
                  </p:ext>
                </p:extLst>
              </p:nvPr>
            </p:nvGraphicFramePr>
            <p:xfrm>
              <a:off x="6172200" y="2438400"/>
              <a:ext cx="5791200" cy="27274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95600">
                      <a:extLst>
                        <a:ext uri="{9D8B030D-6E8A-4147-A177-3AD203B41FA5}">
                          <a16:colId xmlns:a16="http://schemas.microsoft.com/office/drawing/2014/main" val="3966697038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838811926"/>
                        </a:ext>
                      </a:extLst>
                    </a:gridCol>
                  </a:tblGrid>
                  <a:tr h="4112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2941" r="-100630" b="-5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2941" r="-842" b="-57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2349604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111111" r="-100630" b="-5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111111" r="-842" b="-5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377211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211111" r="-100630" b="-4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211111" r="-842" b="-4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3896223"/>
                      </a:ext>
                    </a:extLst>
                  </a:tr>
                  <a:tr h="3915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306250" r="-100630" b="-3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306250" r="-842" b="-3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5713240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406250" r="-100630" b="-2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406250" r="-842" b="-2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0715774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514286" r="-100630" b="-1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514286" r="-842" b="-1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1532020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614286" r="-100630" b="-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614286" r="-842" b="-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03553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FDB4C0D-6437-4274-B797-B1AF9AA88523}"/>
              </a:ext>
            </a:extLst>
          </p:cNvPr>
          <p:cNvSpPr txBox="1"/>
          <p:nvPr/>
        </p:nvSpPr>
        <p:spPr>
          <a:xfrm>
            <a:off x="7467600" y="1828800"/>
            <a:ext cx="3514104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Particular solution table for this class</a:t>
            </a:r>
          </a:p>
        </p:txBody>
      </p:sp>
    </p:spTree>
    <p:extLst>
      <p:ext uri="{BB962C8B-B14F-4D97-AF65-F5344CB8AC3E}">
        <p14:creationId xmlns:p14="http://schemas.microsoft.com/office/powerpoint/2010/main" val="302680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7477-5931-4B35-BB8F-E8D03B47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Second-Order Differential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DD10A9-16DC-43B5-9865-DA0652FD63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867400" cy="519684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US" dirty="0"/>
                  <a:t>1) 	For the </a:t>
                </a:r>
                <a:r>
                  <a:rPr lang="en-US" b="1" dirty="0"/>
                  <a:t>homogenous</a:t>
                </a:r>
                <a:r>
                  <a:rPr lang="en-US" dirty="0"/>
                  <a:t> solution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i="1" dirty="0"/>
              </a:p>
              <a:p>
                <a:pPr>
                  <a:buNone/>
                </a:pPr>
                <a:r>
                  <a:rPr lang="en-US" dirty="0"/>
                  <a:t>	We need to find the roots of the </a:t>
                </a:r>
                <a:r>
                  <a:rPr lang="en-US" i="1" dirty="0"/>
                  <a:t>characteristic equation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i="1" dirty="0"/>
              </a:p>
              <a:p>
                <a:pPr>
                  <a:buNone/>
                </a:pPr>
                <a:r>
                  <a:rPr lang="en-US" dirty="0"/>
                  <a:t>	Use the table on right to determine the homogenous solution, depending on the roots</a:t>
                </a:r>
              </a:p>
              <a:p>
                <a:pPr>
                  <a:buNone/>
                </a:pPr>
                <a:r>
                  <a:rPr lang="en-US" dirty="0"/>
                  <a:t>2) 	The </a:t>
                </a:r>
                <a:r>
                  <a:rPr lang="en-US" b="1" dirty="0"/>
                  <a:t>particular</a:t>
                </a:r>
                <a:r>
                  <a:rPr lang="en-US" dirty="0"/>
                  <a:t> solution is the same</a:t>
                </a:r>
              </a:p>
              <a:p>
                <a:pPr>
                  <a:buNone/>
                </a:pPr>
                <a:r>
                  <a:rPr lang="en-US" dirty="0"/>
                  <a:t>3) 	The </a:t>
                </a:r>
                <a:r>
                  <a:rPr lang="en-US" b="1" dirty="0"/>
                  <a:t>general</a:t>
                </a:r>
                <a:r>
                  <a:rPr lang="en-US" dirty="0"/>
                  <a:t> solution is the same</a:t>
                </a:r>
              </a:p>
              <a:p>
                <a:pPr>
                  <a:buNone/>
                </a:pPr>
                <a:r>
                  <a:rPr lang="en-US" dirty="0"/>
                  <a:t>4) 	We will have </a:t>
                </a:r>
                <a:r>
                  <a:rPr lang="en-US" i="1" dirty="0"/>
                  <a:t>two</a:t>
                </a:r>
                <a:r>
                  <a:rPr lang="en-US" dirty="0"/>
                  <a:t> </a:t>
                </a:r>
                <a:r>
                  <a:rPr lang="en-US" b="1" dirty="0"/>
                  <a:t>initial conditions </a:t>
                </a:r>
                <a:r>
                  <a:rPr lang="en-US" dirty="0"/>
                  <a:t>we will need to find the unknowns, such as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DD10A9-16DC-43B5-9865-DA0652FD63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867400" cy="5196840"/>
              </a:xfrm>
              <a:blipFill>
                <a:blip r:embed="rId2"/>
                <a:stretch>
                  <a:fillRect l="-1143" t="-469" r="-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88C2FDC1-8C41-4F89-939F-357B1C2909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0490831"/>
                  </p:ext>
                </p:extLst>
              </p:nvPr>
            </p:nvGraphicFramePr>
            <p:xfrm>
              <a:off x="6248400" y="2362200"/>
              <a:ext cx="5791200" cy="2565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8200">
                      <a:extLst>
                        <a:ext uri="{9D8B030D-6E8A-4147-A177-3AD203B41FA5}">
                          <a16:colId xmlns:a16="http://schemas.microsoft.com/office/drawing/2014/main" val="3985189169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1208143618"/>
                        </a:ext>
                      </a:extLst>
                    </a:gridCol>
                    <a:gridCol w="2971800">
                      <a:extLst>
                        <a:ext uri="{9D8B030D-6E8A-4147-A177-3AD203B41FA5}">
                          <a16:colId xmlns:a16="http://schemas.microsoft.com/office/drawing/2014/main" val="37411737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Roots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Homogeneous</a:t>
                          </a:r>
                          <a:r>
                            <a:rPr lang="en-US" baseline="0" dirty="0"/>
                            <a:t> Solution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6785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Distinct real roots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77803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Complex roots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94857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Repeated real roots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49315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88C2FDC1-8C41-4F89-939F-357B1C2909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0490831"/>
                  </p:ext>
                </p:extLst>
              </p:nvPr>
            </p:nvGraphicFramePr>
            <p:xfrm>
              <a:off x="6248400" y="2362200"/>
              <a:ext cx="5791200" cy="2565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8200">
                      <a:extLst>
                        <a:ext uri="{9D8B030D-6E8A-4147-A177-3AD203B41FA5}">
                          <a16:colId xmlns:a16="http://schemas.microsoft.com/office/drawing/2014/main" val="3985189169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1208143618"/>
                        </a:ext>
                      </a:extLst>
                    </a:gridCol>
                    <a:gridCol w="2971800">
                      <a:extLst>
                        <a:ext uri="{9D8B030D-6E8A-4147-A177-3AD203B41FA5}">
                          <a16:colId xmlns:a16="http://schemas.microsoft.com/office/drawing/2014/main" val="37411737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Roots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Homogeneous</a:t>
                          </a:r>
                          <a:r>
                            <a:rPr lang="en-US" baseline="0" dirty="0"/>
                            <a:t> Solution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67850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077" t="-62857" r="-151385" b="-2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5483" t="-62857" r="-1027" b="-25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778035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077" t="-161321" r="-151385" b="-15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5483" t="-161321" r="-1027" b="-1556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485718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077" t="-184667" r="-151385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5483" t="-184667" r="-1027" b="-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4931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7398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Step 1 </a:t>
                </a:r>
                <a:r>
                  <a:rPr lang="en-US" sz="2400" dirty="0"/>
                  <a:t>– Find the Homogeneous solution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+3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𝑠𝑡</m:t>
                        </m:r>
                      </m:sup>
                    </m:sSup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+1)(</m:t>
                    </m:r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+2)=0</m:t>
                    </m:r>
                  </m:oMath>
                </a14:m>
                <a:endParaRPr lang="en-US" sz="2400" dirty="0"/>
              </a:p>
              <a:p>
                <a:pPr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=−1, −2</m:t>
                    </m:r>
                  </m:oMath>
                </a14:m>
                <a:endParaRPr 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  <a:blipFill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6C56EE7-70E8-4C63-B98D-BE348C47A1E7}"/>
                  </a:ext>
                </a:extLst>
              </p14:cNvPr>
              <p14:cNvContentPartPr/>
              <p14:nvPr/>
            </p14:nvContentPartPr>
            <p14:xfrm>
              <a:off x="5650920" y="2281680"/>
              <a:ext cx="5546160" cy="1962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6C56EE7-70E8-4C63-B98D-BE348C47A1E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41560" y="2272320"/>
                <a:ext cx="5564880" cy="198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14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Step 2 </a:t>
                </a:r>
                <a:r>
                  <a:rPr lang="en-US" sz="2400" dirty="0"/>
                  <a:t>– Find the Particular solution</a:t>
                </a:r>
              </a:p>
              <a:p>
                <a:pPr marL="0" indent="0" algn="ctr">
                  <a:buNone/>
                </a:pPr>
                <a:r>
                  <a:rPr lang="en-US" sz="2400" dirty="0"/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, 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/>
                  <a:t>Plug into equation: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  <a:blipFill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77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Step 3 </a:t>
                </a:r>
                <a:r>
                  <a:rPr lang="en-US" sz="2400" dirty="0"/>
                  <a:t>– Combine homogeneous and particular solution to form complete solution.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Step 4 </a:t>
                </a:r>
                <a:r>
                  <a:rPr lang="en-US" sz="2400" dirty="0"/>
                  <a:t>– Apply ICs to the complete solution to find the unknown constants.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+2=1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=0 →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=−2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=−2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  <a:blipFill>
                <a:blip r:embed="rId2"/>
                <a:stretch>
                  <a:fillRect l="-1111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00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B25DF-77DD-47AA-B9BD-46CC8338B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288619-8F23-48CD-96F0-8FC8501AE2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=2,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288619-8F23-48CD-96F0-8FC8501AE2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83C8C0E-CF46-4A51-B671-B424062B5E1D}"/>
                  </a:ext>
                </a:extLst>
              </p14:cNvPr>
              <p14:cNvContentPartPr/>
              <p14:nvPr/>
            </p14:nvContentPartPr>
            <p14:xfrm>
              <a:off x="394200" y="1993680"/>
              <a:ext cx="11641680" cy="4468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83C8C0E-CF46-4A51-B671-B424062B5E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4840" y="1984320"/>
                <a:ext cx="11660400" cy="448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6651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Problems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8143548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22668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0</TotalTime>
  <Words>1017</Words>
  <Application>Microsoft Office PowerPoint</Application>
  <PresentationFormat>Widescreen</PresentationFormat>
  <Paragraphs>166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Helvetica</vt:lpstr>
      <vt:lpstr>Minion Pro</vt:lpstr>
      <vt:lpstr>Times New Roman</vt:lpstr>
      <vt:lpstr>Wingdings</vt:lpstr>
      <vt:lpstr>Capsules</vt:lpstr>
      <vt:lpstr>ECEN 214, Spring 2022 Electrical Circuit Theory</vt:lpstr>
      <vt:lpstr>Capacitors and Inductors</vt:lpstr>
      <vt:lpstr>Solving First-Order Differential Equations in this Class</vt:lpstr>
      <vt:lpstr>Solving Second-Order Differential Equations</vt:lpstr>
      <vt:lpstr>Example 1</vt:lpstr>
      <vt:lpstr>Example 1</vt:lpstr>
      <vt:lpstr>Example 1</vt:lpstr>
      <vt:lpstr>Example 2</vt:lpstr>
      <vt:lpstr>Practice Problems</vt:lpstr>
      <vt:lpstr>How to Solve Transient Problems</vt:lpstr>
      <vt:lpstr>Example 3</vt:lpstr>
      <vt:lpstr>Example 3, Continued</vt:lpstr>
      <vt:lpstr>Example 4</vt:lpstr>
      <vt:lpstr>Example 4, Continued</vt:lpstr>
      <vt:lpstr>Example 4, Continued</vt:lpstr>
      <vt:lpstr>Example 4, Continued</vt:lpstr>
      <vt:lpstr>Solution to Example 4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Adam Birchfield</cp:lastModifiedBy>
  <cp:revision>138</cp:revision>
  <cp:lastPrinted>2011-08-22T16:49:24Z</cp:lastPrinted>
  <dcterms:created xsi:type="dcterms:W3CDTF">2021-11-08T20:57:05Z</dcterms:created>
  <dcterms:modified xsi:type="dcterms:W3CDTF">2022-03-03T03:10:41Z</dcterms:modified>
</cp:coreProperties>
</file>