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1"/>
  </p:notesMasterIdLst>
  <p:handoutMasterIdLst>
    <p:handoutMasterId r:id="rId12"/>
  </p:handoutMasterIdLst>
  <p:sldIdLst>
    <p:sldId id="356" r:id="rId2"/>
    <p:sldId id="366" r:id="rId3"/>
    <p:sldId id="370" r:id="rId4"/>
    <p:sldId id="371" r:id="rId5"/>
    <p:sldId id="373" r:id="rId6"/>
    <p:sldId id="374" r:id="rId7"/>
    <p:sldId id="372" r:id="rId8"/>
    <p:sldId id="375" r:id="rId9"/>
    <p:sldId id="359" r:id="rId10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5088" autoAdjust="0"/>
  </p:normalViewPr>
  <p:slideViewPr>
    <p:cSldViewPr>
      <p:cViewPr varScale="1">
        <p:scale>
          <a:sx n="108" d="100"/>
          <a:sy n="108" d="100"/>
        </p:scale>
        <p:origin x="642" y="13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2-28T22:04:54.5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30692 3106 622 0,'0'0'232'0,"0"0"-19"0,15 19-13 0,-24-12-8 16,-6 2-18-16,2 1-13 0,-5 3-23 0,-1 3 3 16,-2 3-8-16,-2-2-5 0,5 2-18 15,0-4 28-15,-1 1-7 0,5 2-1 16,-3-1-20-16,3 1 36 0,2-3-46 0,0 1 23 15,3-3-8-15,2 0 3 0,3-2-18 16,0 1 10-16,4-4-33 0,0-8 12 16,8 12-17-1,-8-12 38-15,22 3-61 0,-8-3-3 0,1-3-18 0,7-3 18 0,-3 0 5 16,1-2-2-16,1-3-13 0,-1 3-3 16,-1-3-8-16,-4 4 6 0,-1 0-10 0,-1-2 7 15,-2 2-10-15,-2 2-8 0,0-2 3 16,-3-1-18-16,-2 0-3 0,1-1 54 0,-5 9-64 15,1-16 28-15,-1 16-20 0,-3-17-5 0,-1 8-13 16,-2 0 17-16,-2 3-14 0,-2-1 30 16,0 4-15-16,-4 0-6 0,1 5-9 15,-5 1 27-15,1 3-4 0,-4 2-16 0,0 3 7 0,-2 5 6 16,0 1-7-16,1 1 12 16,2 0 12-16,3 0-27 0,-1 2 25 15,3-4-15-15,4 0 5 0,0-3 3 0,4-1 20 16,2-1-8-16,4 1 11 0,-1-4-21 15,2-8 5-15,0 0-20 0,11 17-13 0,-4-14-21 16,-7-3-17-16,19 4 2 0,-7-4-54 0,-12 0-35 16,18 0-62-16,-18 0-133 0,17-3 3 15,-17 3-254-15,14-3-33 0,-14 3 63 0,10-4 91 16,-10 4 51-16,0 0 27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2-28T22:25:38.4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9200 7931 501 0,'0'0'164'0,"13"-4"56"0,-13 4-5 15,10-3-43-15,-10 3 27 0,12-6-20 16,-12 6 44-16,10-4-36 0,-10 4 15 0,11-3-10 16,-11 3-10-16,0 0 5 0,13-4-16 0,-13 4-25 15,0 0-15-15,9-4 2 0,-9 4-44 16,0 0-1-16,0 0 11 0,0 0-22 0,0 0-10 15,0 0 33-15,-26 17-21 0,13-9 18 16,-1 0-10-16,-3 6-8 16,-4 1 34-16,0 2-23 0,-10 11 2 0,0-2-5 0,-2 8 18 0,2 0 31 0,0 4-34 15,0 1 16-15,-3 2-34 0,2 4 8 16,1-4-5-16,1 5-15 0,3-1-16 0,0-2 13 16,-1 0-12-16,1-2-6 0,1 0-38 0,1-5 5 15,1-2-21-15,6-5 26 0,1-5-49 16,1-1-4-16,-1-5 2 0,4-4-36 0,1 1-29 15,2-3 1-15,-2-2-66 16,1 1-37-16,3-5-74 0,1 1-51 0,1 0-79 0,6-7-313 16,0 0 9-16,0 0 88 0,0 0 90 15,0 0 78-15,0 0-35 16,20 9 88-16</inkml:trace>
  <inkml:trace contextRef="#ctx0" brushRef="#br0" timeOffset="818.34">9189 8278 762 0,'0'0'387'0,"0"0"-39"16,0 0 33-16,-9-3-53 0,9 3-34 0,0 0 26 15,0 0-66-15,0 0-19 0,0 0 1 16,0 0-39-16,0 0-15 0,0 0-19 0,0 0-12 16,41-1-20-16,-41 1-18 0,24 2-16 15,-7-2 10-15,-3 1-20 16,7-1 3-16,-1 1-1 16,0-1-35-16,0 3 15 0,-5-2-23 0,2 1 11 0,-1-1-11 15,-1 1-10-15,-3 3-8 0,2-2 10 0,-4 2 8 16,-2 2-35-16,1 0 4 0,-4 1-2 0,-2 3 12 15,-3-11-12-15,-1 23 0 0,-2-11-13 16,-5 2 13-16,-2-1-13 0,-5 1-8 0,-3 3 5 16,-3 1 26-16,-3 1-28 0,-2 0-5 15,1-1 15-15,-2 0 29 0,2-1-32 0,-1 1 11 16,3-1 15-16,4-3-8 0,3 0 9 0,-1-1-32 16,4-2 52-16,1 0 15 0,5-1-18 15,-2-3 59-15,5 1-26 16,0 0-28-16,4-8 13 0,0 0-19 15,11 18 8-15,-4-12-20 0,3-2 21 0,3 1 2 16,2 0-18-16,2-1-12 0,2-2 12 0,-1 2 8 16,2-1-12-16,0-1-4 0,-1-1-12 15,2 1 0-15,-2 1 0 0,2-1-18 16,0 3-15-16,1-3-3 0,0 1-38 0,1-1-3 16,0-1-51-16,-1 1-21 0,2-1-29 0,0-1 5 15,-4 1-55-15,1 0-53 0,-3 1-98 16,-3-2-67-16,-1 2-340 0,-2 2 23 0,-3 3 90 15,6 0 51-15,-3 2 41 0,5 5 138 16,-3 4-28-16</inkml:trace>
  <inkml:trace contextRef="#ctx0" brushRef="#br0" timeOffset="2163.86">8798 12864 724 0,'0'0'320'0,"0"0"-28"0,0 0-16 0,0 0-20 16,0 0-10-16,0 0 2 0,0 0-23 15,12-10-2-15,-12 10-18 0,0 0 10 0,0 0-21 16,0 0 6-16,0 0-23 0,0 0 27 0,0 0-4 15,0 0-18-15,0 0 33 0,0 0-49 16,0 0 3-16,0 0 3 0,0 0 2 0,0 0-5 16,-13 28-16-16,6-16 6 15,0 2-23 1,-4 5-26-16,-6 4 18 0,1 2-11 0,-8 12 4 0,-1 5-32 0,-1-2 49 16,0 4-33-16,0 2-15 0,-7 10 10 15,4-9-11-15,-3 12-14 0,0-2 7 0,5-10-34 16,0 1 6-16,-1-2-21 0,1-2 13 0,0-3-20 15,2-1 20-15,2-2-26 0,1-4 16 16,3-4-5-16,4-7-16 0,-1-1-7 0,5-4-34 16,-2-1-20-16,5-2-25 0,-1-2-16 15,2-1 18-15,0-2-75 0,2-1-22 0,-1-3-54 16,6-6-39-16,-7 8-66 16,7-8-156-16,0 0-428 0,0 0 131 15,0 0 87-15,0 0 0 0,0 0 94 16,34-27 21-16,-15 17 80 0,-2-2 20 0,10-3 87 15</inkml:trace>
  <inkml:trace contextRef="#ctx0" brushRef="#br0" timeOffset="3178.58">8837 13264 1008 0,'0'0'305'15,"0"0"-24"-15,0 0-17 0,0 0 30 0,0 0-38 16,0 0 5-16,0 0 11 15,0 0-24-15,0 0-10 0,0 0 41 0,0 0-33 0,0 0-26 0,0 0 13 0,0 0-41 16,0 0-16-16,0 0 16 0,0 0-48 16,0 0 7-16,0 0-5 0,41 2 35 0,-29-2-63 15,3-2-21-15,0 2 3 0,3-2-26 0,4 2 10 16,0 0 6-16,1-2-3 0,1 1-23 16,1 1-23-16,2-1 49 0,-3 2-54 15,-1 0 20-15,-2 1-25 0,-1 0-3 0,-5 0-8 0,-1 1 16 16,-2 3-10-16,-6 1-39 0,-6-7 49 15,0 14-28-15,0-14-16 0,-16 20 23 0,0-6-22 16,-1 0 25-16,-4-1-24 16,-6 2-11-1,-1-2-4-15,0 2 1 0,-2-3 22 0,-1 1-12 0,3 1 12 0,0-3-19 16,5 1-7-16,0 0 40 0,2-2-8 0,3-1 38 16,2-1 10-16,2 0-5 0,0-1 28 15,5 1 19-15,1-2-21 0,2 1-1 0,6-7 6 16,-2 13-2-16,2-13-6 0,12 10-28 15,0-4 23-15,4-1-15 0,4-2 12 0,7-1-9 16,3 2 1-16,4-1 6 0,6-1-17 0,0 1 6 16,-2 0-42-16,1 2 37 15,-1-1 3-15,-3 0-22 16,-4 1-9-16,-1-1-23 0,-3-1 9 0,1 0-37 0,-7 1-49 0,3-3-47 0,-1 1-27 16,-1-3-71-16,-2-1-85 0,1-3-92 0,5-1-174 15,-5-2-340-15,5 2 66 0,2-1 74 0,7 3 131 16,6-1-46-16,-1 2 90 0,4 0 43 15,3 2 92-15,19 0 26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2-28T22:35:39.8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746 4936 898 0,'0'0'369'0,"10"-4"-1"0,-10 4-76 16,0 0-21-16,0 0-35 15,0 0 2-15,10-6-41 0,-10 6-36 0,0 0-17 0,0 0 14 16,0 0 6-16,0 0-10 0,0 0 43 0,0 0 25 16,1-10 16-16,-1 10-30 0,0 0 14 15,0 0 19-15,0 0-3 0,0 0 5 16,0 0-5-16,0 0-23 0,0 0-12 0,0 0-9 16,0 0-17-16,0 0-31 0,0 0 28 15,0 0 5-15,0 0-18 0,-3 36 23 0,-1-26 14 16,4 2-14-16,-2 0 41 0,2 6-41 15,-2 2-114-15,4-2-70 0,-4 2 0 0,2 2 0 16,0 0 0-16,0 3 0 16,0 1 0-16,0 3 0 0,0-2 0 15,0 1 0-15,0 1 0 0,-3 0 0 16,3 0 0-16,-1 0 0 0,1 0 0 0,1-4 0 0,-1-4 0 16,-3-1 0-16,3-1 0 0,-2-2 0 15,2-5 0-15,0 0 0 0,0-12 0 0,2 17 0 16,-2-17-372-16,6 9-790 0,-6-9 143 0,0 0 54 15,24-14 105-15,-12 3 128 0,5-2 39 16,-1-3 76-16,1-7 26 0,0-2 63 0,-7 0 67 16</inkml:trace>
  <inkml:trace contextRef="#ctx0" brushRef="#br0" timeOffset="704.85">721 4880 1069 0,'0'0'413'0,"0"0"-14"0,0 0-5 0,-6-6-28 0,6 6 3 0,0 0 33 16,0 0-26-16,0 0-18 0,0 0 13 16,0 0-25-16,0 0-6 0,0 0-43 0,16-17 28 15,-16 17-38-15,11-5-5 0,-1-1-37 16,0 2-7-16,4 0-41 0,2-2 1 0,-1 3-53 16,3-1 37-16,2 0-23 0,0 0-8 0,-1 0-44 15,0 1-32-15,0 0 25 0,-1-1-100 16,-3 3 0-16,-2-1 0 0,-1-1 0 15,-12 3 0-15,19 0 0 0,-19 0 0 0,0 0 0 16,14 5 0-16,-14-5 0 16,0 0 0-16,-4 15 0 0,4-15 0 0,-10 15 0 15,4-6 0-15,-2 2 0 0,-1-2 0 16,-1 2 0-16,-1 1 0 0,2-1 0 0,-3 1 0 16,0 1 0-16,1-2 0 0,-1-1 0 0,3-2 0 15,2-1 0-15,-2-1 0 0,2 0 0 16,7-6 0-16,-8 9 0 0,8-9 0 0,-7 9 0 15,7-9 0-15,0 0 0 0,9 18 0 16,-1-10 0-16,2-2 0 0,1 5 0 16,6 3 0-16,0 2 0 0,1-1 0 0,2 3 0 0,-4 2 0 15,1 2 0-15,-3 1 0 16,-5-1 0-16,0 1 0 0,-5-1 0 0,2 0 0 0,-5-2 0 0,-1 0 0 0,-4 1 0 16,1-2 0-16,-2 1 0 0,-1 0 0 15,-1-4 0-15,-3-1 0 0,-2 0 0 0,1-2 0 16,-3-2 0-16,-1-2 0 0,1-2 0 0,-6-2 0 15,2-2 0-15,-5 0 0 0,6 0 0 16,-4-2 0-16,2 0 0 0,2 1 0 0,2-1 0 16,1 0 0-16,1-2-216 0,13 1-244 15,-25-3-165-15,25 3-84 0,-8-6-246 16,8 6 126-16,0 0 46 0,0-10 53 0,0 10 98 16,0 0 51-16,17-15 102 15,-9 9-48-15,2 1 92 16</inkml:trace>
  <inkml:trace contextRef="#ctx0" brushRef="#br0" timeOffset="1251.42">1246 5302 1356 0,'11'11'422'0,"-3"-4"-9"0,0-2-40 15,2-1-35-15,3 1-26 0,1-2-15 0,0 0-12 16,1-3-50-16,5 0 13 0,1-2-56 15,-1 1 10-15,2-2-27 0,-1 0 22 16,0-1-46-16,-2 1 2 0,3-1 1 0,-4-3-34 16,1 3-12-16,-1-2 15 0,-5 2-8 15,3-4-3-15,-3 2-48 0,-2-3-2 0,1 1-6 16,-6 1 31-16,-2-2-28 0,-1 2-23 0,-3 7 2 0,0-14-5 16,0 14-7-16,-11-14 5 0,3 8-13 0,-4 2 15 15,0 0-23-15,-3 3 6 0,-1 2 1 16,-3 2 37-16,-3 2 3 0,0 2 4 0,-1 4-15 0,-4 3 13 15,2 3-13-15,3-1 33 16,3 3 1-16,0-3-50 0,6 1 9 0,-1 1-3 16,5-2 12-16,3-1-4 0,-1-2-11 0,7-1-5 15,-2-2 26-15,4 2-41 0,-2-12-16 16,13 17-38-16,-4-11-28 0,7 0-43 0,2 0-63 16,0-3-37-16,4-2-85 15,-1 1-64-15,3-4-156 16,1 2-31-16,4-2-307 0,-1-2 82 0,-1 1 118 0,3-1 59 15,-4 1 30-15,1-2 34 16,2-1 73-16,-1-4 111 0,-3 2-2 0</inkml:trace>
  <inkml:trace contextRef="#ctx0" brushRef="#br0" timeOffset="1674.27">2319 4846 1041 0,'4'-5'400'0,"3"-2"-60"0,-7 7 8 0,9-12-25 15,-9 12-19-15,4-10-30 0,-4 10-31 16,2-12-7-16,-2 12-11 0,-5-15-35 0,1 9 12 0,-3-2-10 15,-3 1 5-15,0 2-21 16,-3-2-4-16,-5 2 2 0,1 1-18 0,1 2-10 16,-2 1 49-16,1 2-11 0,-1 0 18 15,-4 3 0-15,4 5 47 0,-3-1-9 0,1 5-20 0,2 2 54 16,1 0-13-16,1 8-48 0,5-2 15 0,-3 5-24 16,2 4-27-16,1 2-174 0,3 4-3 15,4 0 0-15,-5 14 0 0,6 1 0 0,-1-8 0 16,1 9 0-16,-1-9 0 0,4-5 0 15,-2 0-172-15,1-2-143 0,1-7-23 0,0-7-143 16,0 3-154-16,0-6-332 0,1-5 89 0,1-3 94 16,5-2 68-16,-7-9 76 0,13 5 46 15,-13-5 105-15,17-4 28 0,-3-3 11 0</inkml:trace>
  <inkml:trace contextRef="#ctx0" brushRef="#br0" timeOffset="1855">2125 5349 1118 0,'0'0'458'0,"0"0"11"0,-10-11-55 16,10 11 9-16,-18 0-57 0,8 0-21 0,-4-1-9 16,1 0-45-16,-7 0-9 0,2-2-36 15,-2 0-18-15,-1 1-19 0,3-1-32 0,-3 1-57 16,0 0-53-16,2-1-59 0,-2 2-85 16,-2-2-123-16,3 2-204 0,1 0-229 15,3 0-134-15,-1 0 91 0,4-1 69 0,-1 1 44 16,14 1 82-16,-18-4 23 15,7 2 25-15</inkml:trace>
  <inkml:trace contextRef="#ctx0" brushRef="#br0" timeOffset="2298.5">2360 5268 1356 0,'10'-2'392'0,"-10"2"-36"0,0 0-24 0,0 0-30 0,0 0-15 16,0 0-18-16,0 0-13 0,0 0-16 16,-38 0 6-16,22 2-36 0,-1 2 33 0,-3 1 5 15,2 0-33-15,-3 4-2 0,0 2 2 16,-2 0 10-16,5 1-7 0,-1 3-1 15,5 1-14-15,0 3-4 0,2-2-14 0,5 0-17 0,2 0 7 16,2-2-30-16,3-2 4 16,1 0-8-16,8-1-3 0,-2-3-25 0,4-1 2 15,5-4 8-15,0-2-18 0,0-2-24 0,4-2 27 16,4-2-105 0,1-4-3-16,-2-1 0 0,1 0 0 15,-2-1 0-15,-3-1 0 0,-1-2 0 0,-2-1 0 0,-6 3 0 16,0-1 0-16,-1-1 0 0,-4-1 0 15,-2 3 0-15,0 0 0 0,-3 1 0 0,0 10 0 16,1-18-39-16,-1 18-181 0,0-13-49 16,0 13-48-16,-1-12-208 0,1 12-276 0,0 0-210 15,6-9 130-15,-6 9 83 0,17-4 78 0,-7-1 73 16,-10 5 32-16,19-5 91 0,-7 2 45 16</inkml:trace>
  <inkml:trace contextRef="#ctx0" brushRef="#br0" timeOffset="2828.47">2579 5422 1277 0,'3'20'571'0,"1"-2"-19"0,-1-3-19 16,1-4-11-16,-2-2-18 0,-2-9-63 15,4 14-70-15,-4-14 8 0,7 4-70 0,-7-4-14 16,0 0-60-16,0 0 6 0,18-25-36 16,-12 11 4-16,1-6-45 0,-3 0 3 0,2-5-37 15,-2 1-7-15,-1-1-38 0,1-1-6 16,-2-1-7-16,1 1-6 0,2 2-28 15,-4 5 9-15,2 2 11 0,-1 2 27 0,1 4-44 16,-1 0 25-16,3 2-32 0,-5 9 17 16,10-11-28-16,-10 11 5 0,12-1 0 0,-12 1 3 15,0 0-18-15,26 13 17 0,-13-5-22 0,-1-1 18 0,2 2-24 16,1-2 1-16,0 2 15 0,5 1 13 0,-5-2-31 16,5-2 0-16,-1 0 0 0,-1 0 0 0,3-4 0 15,-1 3 0-15,0-3 0 0,1-2 0 16,-3 0 0-16,3 0 0 0,0-2 0 0,-2-1 0 15,2-1 0-15,-4-2 0 0,-1 2 0 16,-2-3 0-16,-1 0 0 0,-1 0 0 0,-4-2 0 16,-2 0 0-16,-3 1 0 0,-3 8 0 0,-1-18 0 15,-4 9 0-15,-3 2 0 16,0 2 0-16,-4 1 0 0,-2 4 0 16,1 0 0-16,-3 4 0 0,0 4 0 15,-2 5 0-15,2 3 0 0,-1 7 0 0,3 2 0 16,3 4 0-16,2 1 0 0,3-4 0 0,6 0 0 15,2-2 0-15,2-1 0 0,3-5 0 16,2-3 0-16,5-4 0 0,2-2 0 16,2-5-70-16,1-1-91 0,2-8-62 0,4 0-71 0,7-10-313 15,8-6-450-15,4 0 69 0,3-3 169 16,3-2 36-16,15-6 82 0,-1 3 94 0,11-3 28 16,-6-1 80-16,6-1-8 0</inkml:trace>
  <inkml:trace contextRef="#ctx0" brushRef="#br0" timeOffset="3513.71">4755 5103 1528 0,'0'0'532'16,"12"-4"-71"-16,-12 4 5 0,0 0-80 0,0 0-27 15,0 0-32-15,0 0 11 0,-32-4 20 16,15 4-91-16,-2 2-34 0,0 3 7 0,-3-3-25 16,2 5-1-16,1-2-13 0,-1 0 6 0,2 1-17 15,-1 1-9-15,2 0-2 0,3 1 26 16,0 0-3-16,1-1 49 0,3 4-48 16,2-4 32-16,2 2-33 0,4 2-191 0,2-11-11 15,5 15 0-15,2-5 0 0,6 0 0 16,7 0 0-16,4 2 0 0,5-1 0 15,-2 0 0-15,2 0 0 0,-4-1 0 0,-2 0 0 16,-2-1 0-16,-3-1 0 0,-4 1 0 16,-2 0 0-16,-4 1 0 0,-2 1 0 0,-5 0 0 15,-1-11 0-15,-13 23 0 0,3-12 0 0,-3 0 0 16,-5 0 0-16,-1-1 0 16,2-5 0-16,-3 2 0 0,0-2 0 0,2-2 0 15,-2 0 0-15,0 0 0 0,5-3 0 0,-2-1-34 16,0-2-557-16,4-2-133 0,0 2-309 0,6-3 82 15,1 2 104-15,6 4 102 0,2-17 84 16,-2 17 85-16,14-23 41 0,1 7 34 16,6-3 55-16,0 1 39 0</inkml:trace>
  <inkml:trace contextRef="#ctx0" brushRef="#br0" timeOffset="3902.4">4907 5112 1005 0,'11'-5'433'0,"-4"4"-11"0,-7 1-35 15,0 0-26-15,15 10-13 0,-15-10-23 16,0 18 23-16,-2-5-2 0,1 3-26 0,-2 8 0 15,0 1 5-15,-3 6-16 0,5 4-19 0,-2 0-29 16,2-6 5-16,1 1 3 0,1-3-8 16,1-2-10-16,0-4-54 0,1-5 8 0,2-1-13 15,2-5 17-15,1-4-96 0,1-3 18 16,-9-3 7 0,21-7-72-16,-8-4 6 0,5-1-51 0,-1-3-21 15,5-4 0-15,-3-1 0 0,-1 0 0 0,0 0 0 0,-3 3 0 0,0 3 0 0,-5 1 0 16,0 3 0-16,3 2 0 0,-5 2 0 0,-1 5 0 15,-7 1 0-15,0 0 0 16,22 11 0-16,-15 2 0 0,-2 2 0 0,1 1 0 16,-1 3 0-16,0 2 0 0,0 0 0 0,1 1 0 15,0-5 0-15,2-2 0 0,-2 1 0 16,4-4 0-16,-2-1 0 0,4-5 0 0,0-2 0 16,2-5 0-16,-14 1 0 0,30-11 0 0,-11-2 0 15,-1-2 0-15,3-4 0 0,-2-2 0 31,0-2 0-31,-2 0 0 0,-1-1 0 0,-3-1-262 16,-1 0-265-16,-2 3-184 0,-3 1-318 16,3 0 94-16,-3 5 111 0,0 0 82 0,2 3 53 15,-1 0 121-15,1-1 12 0,-1 3 73 0,-1-1 45 16</inkml:trace>
  <inkml:trace contextRef="#ctx0" brushRef="#br0" timeOffset="4100.38">5718 5112 1313 0,'9'14'483'0,"-5"-6"-19"0,1 3-16 0,-1-2 7 16,-1 3-25-16,1 0 16 0,0 3-65 0,0 2-66 0,-1-1 10 0,0 0-46 15,0 1-38-15,0-1-31 0,0 0-39 16,-2-1-53-16,0-1-85 0,2 0-71 0,-3-2-55 16,0-12-116-16,0 17-150 0,0-17-145 0,1 12-356 15,-1-12 95-15,7 7 84 16,-7-7 51-16,0 0 90 0,0 0 51 0,30-8 118 15,-21 0-69-15</inkml:trace>
  <inkml:trace contextRef="#ctx0" brushRef="#br0" timeOffset="4296.09">5936 4906 1261 0,'3'-11'517'0,"0"1"-56"0,0 1-56 16,-3 9-9-16,4-15-17 0,-4 15-74 15,3-14-31-15,-3 14-16 0,1-13-73 0,2 5-65 16,-3 8-51-16,4-15-97 0,-4 15-92 16,1-16-159-16,4 8-159 0,-5 8-297 15,4-15 77-15,-3 7 44 0,-1 8 123 0,5-12 32 16,-2 3 9-16</inkml:trace>
  <inkml:trace contextRef="#ctx0" brushRef="#br0" timeOffset="4478.42">6026 4760 1187 0,'3'20'440'0,"0"-1"14"0,-1 2-19 0,-2 1 0 15,0 3-38-15,0 7 10 0,-2 3-31 0,1 2-46 16,-5 14 21-16,6-6-65 16,-1 9-19-16,-1-9-6 0,-3 9-28 0,1-4-44 15,1-9-53-15,-2-6-75 0,3-2-76 0,0-5-77 16,-1-1-122-16,2-11-182 0,4-3-162 16,-2-1-307-16,3-3 123 0,-4-9 56 0,12 2 66 15,-12-2 55-15,27-12 45 0,-8-2 108 16,2-5-3-16</inkml:trace>
  <inkml:trace contextRef="#ctx0" brushRef="#br0" timeOffset="4629.53">6271 5172 1400 0,'0'0'412'0,"-30"21"-54"0,16-17 11 16,-3-1-75-16,-5-1-15 0,-7 0-46 0,1 0-26 15,-3-2-56-15,1 0-33 0,1 0-64 0,1-2-80 16,1 1-94-16,5 0-151 15,4 1-124-15,1 0-273 0,3 0 59 0,14 0 77 0,-13 0 45 16,13 0 101-16,0 0 25 0</inkml:trace>
  <inkml:trace contextRef="#ctx0" brushRef="#br0" timeOffset="4932.18">6493 5050 1090 0,'0'0'404'0,"0"0"-56"0,0 0-12 16,0 0-60-16,0 0 11 0,0 0-23 0,-33 20-19 16,17-13-17-16,-4 2 0 15,-3 2-21-15,-1 3 54 0,0 4-58 0,1 3-6 16,2 0-8-16,0 3 0 0,7 2 3 0,-1 0-20 16,4 2 2-16,6-3 0 0,2 0 16 15,3-5-9-15,1 1-12 0,4-3 28 16,2-3-28-16,3-2 5 0,1-1-38 0,3-4-8 0,2-4-15 0,-2-2-34 0,3-4-36 15,1-2-50-15,5-4-70 0,-1-6-95 0,2-1-73 16,-4-8-137-16,17-11-255 0,-12 2-300 16,2 0 110-16,0-4 80 0,0 0 110 15,-5 1 25-15,1-3 97 0,-2 1 26 0,2 1 44 16,-9 5-13-16</inkml:trace>
  <inkml:trace contextRef="#ctx0" brushRef="#br0" timeOffset="5265.14">6718 4937 1430 0,'-7'26'546'16,"1"1"-1"0,2-3-61-16,-2 0-62 0,2 0 28 0,-2 1-68 0,2 1-26 15,0 1-19-15,-2-4-40 0,2 0-25 0,0-5 7 16,2 0-3-16,2-5-38 0,-1-1-25 16,1-12-21-16,4 19-21 0,2-14-20 0,-6-5 5 15,15 5-10-15,-15-5-36 0,23-5 16 0,-9 0-16 16,3-2-28-16,-1 0-21 0,2-2 36 15,-2 3-33-15,0 0 31 0,0-1 0 0,-3 3-87 16,0 1-8-16,-1 3 0 0,-12 0 0 16,22 8 0-16,-10 1 0 0,-3 3 0 15,1 7 0-15,-4 2 0 0,2 2 0 16,-3 2 0-16,1 0 0 0,-2 0 0 16,3-2 0-16,-3-1 0 0,1-2 0 0,-2-4 0 15,-1-2 0-15,3 0 0 0,-1-3 0 0,0-3-216 16,-4-8-73-16,10 8-69 0,-10-8-85 15,0 0-135-15,0 0-44 0,30-17-305 16,-20 9 93-16,0-2 99 0,2 0 49 0,1 1 64 0,1-1 49 16,-1 1 125-16,2-1-3 0,-2 1 49 15</inkml:trace>
  <inkml:trace contextRef="#ctx0" brushRef="#br0" timeOffset="6021.46">7343 5067 1141 0,'0'0'489'0,"0"0"-31"0,0 0-10 16,-5-8-31-16,5 8-7 0,0 0-29 0,0 0-10 15,0 0 8-15,0 0 16 0,0 0-24 0,0 0-46 16,16-9-46-16,-16 9-3 0,0 0-12 16,0 0-49-16,11-4-8 0,-11 4-48 0,0 0-75 15,0 0-102-15,10-5-76 0,-10 5-93 0,0 0-110 16,8-6-252-16,-8 6-374 0,8-6 61 15,-8 6 83-15,10-4 98 16,-10 4 67-16,16 0 118 16,-16 0-57-16,20 4 59 0,-7-1 38 0</inkml:trace>
  <inkml:trace contextRef="#ctx0" brushRef="#br0" timeOffset="6431.74">7399 5324 934 0,'0'0'417'16,"0"0"5"-16,0 0-50 16,0 0-17-16,0 0-30 0,0 0-20 0,0 0-6 0,0 0-12 15,0 0-23-15,0 0-13 0,0 0 23 16,0 0-18-16,0 0-39 0,-10 3 6 0,10-3 15 15,0 0-23-15,0 0 5 0,0 0 3 0,0 0-31 16,0 0-11-16,0 0-19 16,0 0-1-16,0 0-31 0,0 0 9 0,0 0-24 0,0 0 5 15,0 0-38-15,0 0 8 0,43-2-8 16,-43 2-31-16,0 0 20 0,0 0-48 16,14-3 13-16,-14 3-5 0,0 0-36 0,0 0-5 15,0 0 35-15,0 0-27 0,0 0 9 16,0 0 6-16,0 0-3 0,0 0-25 0,0 0 41 0,0 0-24 0,0 0-12 15,0 0 20-15,0 0-25 0,0 0-24 16,0 0-27-16,0 0 2 0,0 0-33 0,0 0-8 16,0 0-36-16,0 15-66 0,0-15-52 0,0 0-112 15,0 0-215-15,0 0-354 0,0 0 70 16,0 0 69-16,0 0 79 0,-2 16 100 0,2-16 31 16,2 12 61-16,-2-12 108 0</inkml:trace>
  <inkml:trace contextRef="#ctx0" brushRef="#br0" timeOffset="11927.66">2641 6571 1136 0,'0'0'514'0,"0"0"-37"0,0 0-24 15,17 1-59-15,-17-1-82 16,0 0-15-16,0 0-23 0,14 1-23 0,-14-1-21 16,0 0-35-16,0 0-3 0,0 0-26 0,0 0-17 15,0 0-1-15,0 0 8 0,0 0-28 16,-25-17-2-16,10 14 17 0,-4 2-54 0,-5-1 19 16,0 2-24-16,-7 0-9 0,-4 2 22 0,-4 0-25 15,-4 4 25-15,-11 2-54 0,-3 3-9 16,5 1 22-16,4 1 5 0,-2 3-4 0,3 2-21 15,5 1-13-15,4 2 25 16,9 1 16-16,-3 6 16 0,7-3-29 16,8-1 10-16,3 1-12 0,4 2 7 0,4-3-7 15,2 0 15-15,4 2-28 0,6 0 17 0,-1-2-17 16,4 2 28-16,8 1-33 0,7 7-5 16,6-4-3-16,1-1 23 0,5-3 2 0,5-2 6 15,3-6-31-15,3-1 8 0,3 0 5 0,3-7-3 16,4-1-41-16,2-5 34 0,-7-3-31 15,10-2-8-15,2-6 38 0,0-2-4 0,1-4-8 16,-2-4 15-16,0-2-36 0,-6-1 26 16,10-10-23-16,-15 6-3 0,-4-4 16 0,-3-4-8 15,-6-2-3-15,-5 1-4 0,-5-3 14 16,-8-1-9-16,-8 4 22 0,-6 4-38 0,-3 2 34 0,-6-1-6 0,-4-2-36 16,-4 1-7-16,-5 1 2 0,-2 4 21 0,-3 3-8 15,-5 2-23-15,0 2 3 0,-4 3-11 16,-1 4 16-16,-3 1-49 0,4 4-41 15,-2 3 0-15,-1 1-17 0,0 1 4 0,-1 0-79 16,-6 3-85-16,5 0-151 0,6 0-155 16,-5 0-282-16,4 1 56 0,1 1 146 0,3 0 57 15,1 0 7-15,5 0 74 0,3 2 59 0,2-5 84 16</inkml:trace>
  <inkml:trace contextRef="#ctx0" brushRef="#br0" timeOffset="12396.19">2614 6684 952 0,'9'5'389'0,"-9"-5"13"0,0 0-39 16,0 0 21-16,0 0-56 0,0 0-6 0,-6 18 8 16,6-18-2-16,0 0-18 0,-4 13-11 15,4-13-7-15,-3 14-28 0,3-14-19 16,-3 15-12-16,3-5-15 0,-3 1 15 0,2 2-41 0,-4 1 18 0,2-1-49 16,0 2-38-16,-1 0 0 0,-1-3-29 15,1 3-9-15,0-5-49 0,0-1-64 0,4-9-67 16,-3 17-51-16,3-17-28 0,-3 9-92 0,3-9-113 15,0 0-184-15,0 0-259 0,0 0 3 16,0 0 105-16,31-16 77 0,-21 11 104 0,1-3-25 16,1 0 59-16,0-2 64 0</inkml:trace>
  <inkml:trace contextRef="#ctx0" brushRef="#br0" timeOffset="12593.64">2712 6803 1128 0,'0'0'433'0,"0"0"-24"0,0 0 4 0,0 0-42 15,0 0-8-15,-21 22-40 0,21-22-26 16,-16 3-29-16,16-3-42 0,-24 0 7 0,10 0-47 16,-1 0-4-16,0-1-18 0,0 1-46 15,-1 0-26-15,1 0-43 0,0 1-67 0,0-2-95 16,1 1-125-16,0-2-164 0,1 2-210 0,-1 0-107 16,14 0 48-16,-19 0 70 0,19 0 25 15,-15 2 69-15,15-2 87 0</inkml:trace>
  <inkml:trace contextRef="#ctx0" brushRef="#br0" timeOffset="13030.38">2241 7000 1351 0,'-6'9'415'0,"6"-9"-44"0,0 0 0 0,0 0-10 0,0 0-33 0,0 0 30 16,0 0-43-16,0 0 18 0,0 0-62 15,0 0-8-15,0 0 11 0,0 0-10 0,0 0 15 16,0 0-28-16,0 0-28 0,0 0 7 15,0 0-30-15,23 12-8 0,-10-11-8 0,0 1 16 16,4-2-42-16,3 1-14 0,1 0 9 0,0 0-50 16,0 0-9-16,2 1 11 0,-2-1-8 15,1 1 8-15,-3-1-30 0,3 0-14 0,0 2-20 16,-2-2-20 0,-1 1-21-16,2-1 0 0,-5 0 0 15,-1 2 0-15,1 0 0 0,-1-2-41 0,0-1-82 16,-2 1-18-16,-13-1-36 0,28 2-35 15,-14-1-31-15,-1-1-100 0,-13 0-136 0,25 0-176 16,-13 0-318-16,-12 0 87 0,25 2 144 16,-11-2 23-16,-1 1 43 0,1-2 118 0,-14 1 8 15,25 0 81-15</inkml:trace>
  <inkml:trace contextRef="#ctx0" brushRef="#br0" timeOffset="15544.92">2521 6543 560 0,'0'0'261'0,"0"0"8"0,0 0-18 15,0 0-5-15,0 0-19 0,0 0 6 0,0 0-18 16,0 0 5-16,0 0-33 0,0 0 13 0,0 0-39 16,0 0 0-16,0 0-17 0,0 0-11 15,0 0 3-15,0 0-26 0,0 0 10 0,0 0-23 16,0 0-5-16,0 0 6 0,0 0-11 15,0 0-13-15,0 0 10 0,0 0-22 0,0 0 4 0,0 0-7 0,-3-14-8 16,3 14 8-16,-1-13-36 0,1 13 54 0,-3-19-54 16,2 8 0-16,-3-2 8 0,1 0 12 15,1-2-17-15,-2-2-8 0,1 1 0 0,-1-3 2 16,0 3 8-16,1-1-2 0,0-1 48 16,1 2-61-16,-3 0 0 0,2 3-8 15,-1-1 8-15,3 1 20 0,-1 0-7 0,-1 2 10 16,0 0-31-16,2 1 5 0,-2 0 13 15,2-1 2-15,-2 3 9 0,3 8-4 0,-6-12-9 16,6 12 15 0,-2-13 7-16,2 13 24 0,-3-10-24 0,3 10 42 15,0 0-49-15,-3-11-6 0,3 11 6 0,0 0-5 0,-3-10 18 16,3 10-21-16,0 0 0 0,0 0 21 0,-4-9-47 16,4 9 36-16,0 0-14 0,0 0 9 15,0 0-5-15,0 0 21 0,0 0-47 0,0 0 19 16,0-10 4-16,0 10 34 0,0 0-18 15,0 0-10-15,0 0-1 0,0 0 32 0,0 0-29 16,0 0 3-16,0 0 18 0,0 0 5 0,0 0-39 16,0 0 16-16,0 0 5 0,0 0-3 15,0 0-4-15,0 0-6 16,0 0 38-16,0 0-15 0,0 0-27 16,0 0 16-16,0 0-24 0,0 0 7 15,0 0-13-15,0 0 39 0,0 0-26 0,11-9-10 16,-11 9 7-16,0 0-15 0,0 0 16 0,18 0 2 15,-18 0-34-15,0 0 14 0,20-1-6 16,-10 1 16-16,-10 0 15 0,28-1-7 0,-13 0-47 16,6 1 16-16,-2-2 18 0,4 2 25 0,1-1-33 15,0 1 8-15,1 0 17 0,4-2-17 16,-4 2-5-16,7 0 17 0,1 0-25 16,-2-1-3-16,2 2 8 0,-1-1 8 15,1 2 17-15,-1-4-37 0,2 2 12 0,-1-1 20 16,1 1-28-16,0-3 1 0,-3 3 9 0,0 0-12 0,2-3-13 0,-4 2 15 15,1 0 14-15,-5-1 17 0,-1 1-36 0,-4 0 26 16,1 1-26-16,-3-1 26 0,-2 1-8 0,1 0-3 16,-3 0-12-16,0 0 13 15,-1-2-6-15,-13 2 0 0,21 0-9 0,-21 0 9 16,17 0 6-16,-17 0-26 0,19 0 17 0,-19 0-1 16,13-2-24-16,-13 2 3 0,0 0 10 15,15 0 41-15,-15 0-31 0,0 0-4 0,13 0 1 16,-13 0-14-16,0 0-3 0,0 0 15 15,0 0 5-15,0 0-7 0,17 2 7 16,-17-2-28-16,0 0 23 16,0 0-4-16,0 0 22 0,0 0-23 0,0 0 10 15,0 0-2-15,0 0 12 0,0 0-14 0,0 0-17 16,0 0 11-16,14 0 13 0,-14 0-7 0,0 0 1 16,0 0 50-16,0 0-62 0,0 0 15 15,0 0-15-15,0 0 28 0,0 0 0 0,0 0 3 16,0 0-8-16,0 0-8 0,7-10-12 15,-7 10 27-15,0 0-9 0,5-10 12 0,-5 10-7 16,3-11-11-16,-3 11 8 0,6-15 5 0,-2 7-7 16,-1-3-21-16,1 3 43 0,2-4-33 15,1 2 44-15,-1 1-26 16,-1-3-18-16,1 2 16 0,0 0-8 0,1 3 0 16,-2-2 2-16,0 0 16 0,0 2-41 15,-5 7 35-15,7-10-19 0,-7 10 17 0,7-10-10 16,-7 10 5-16,6-5-24 0,-6 5 24 0,0 0-15 15,0 0 20-15,0 0-28 0,0 0 31 16,0 0 5-16,0 0-1 0,0 0 22 0,0 0-9 16,1 34 16-16,-1-20 23 0,2 4-20 15,1 0 2-15,-2 3 10 0,3 2 18 16,2 0 8-16,-1 1-5 0,1-2-3 0,0-3-28 0,0 1 24 16,-1-4 11-16,1 0-1 0,-1-3 4 15,3-3 8-15,-3-3-43 0,2 0 0 16,5-4-19-16,-12-3 16 0,17 1-15 0,-17-1 5 0,25-8-26 0,-12 0 29 15,-1-3-19-15,1-3-38 0,4-2-12 0,-4 2-32 16,-1-6 19-16,0 0-1 0,-2 2-5 0,2-1-4 16,-2-2 9-16,-1 1-33 15,1 2 21-15,-3 4 2 0,-1-1 54 0,-1 4-48 0,1 1 30 16,-1 1-13-16,0 2 36 0,-5 7 8 16,7-8-36-16,-7 8 43 0,0 0-25 0,0 0 15 15,0 0 14-15,14 22-7 0,-9-7 27 0,0 0-13 16,-2 5-3-16,1 2-13 15,-3 1 39-15,4 2-26 16,-1 0-2-16,3-2 33 16,-3 0-26-16,0-5 31 0,-1-1 10 0,1-2-43 0,-1-2 17 15,3-3-12-15,1-4-25 0,-7-6-11 0,14 6 0 16,-14-6 0-16,0 0 0 0,30-14 0 0,-19 4 0 16,2-4 0-16,0-3 0 0,1 0 0 15,-3-3 0-15,0 2-18 0,2-3-39 0,-4 3-9 16,2-2 9-16,-1 4-7 0,-3 1-10 15,0 1 43-15,0 2 6 0,1 1-3 0,-2 0 15 16,-3 3-15-16,1 0 0 0,-4 8-6 16,6-14 24-16,-6 14-23 0,8-8 0 15,-8 8 35-15,3-7-22 0,-3 7 20 16,0 0-26-16,0 0 18 0,0 0 6 16,0 0-3-16,0 0 20 0,0 0-23 0,6 26-22 15,-6-26 42-15,4 19 4 0,-3-9-1 0,5-2-2 16,-3 1 33-16,4 2-43 0,-2-2 20 15,4 0 7-15,-2 0 1 0,0-2 7 0,4-2 6 16,-1 2-31-16,-1-2 12 0,4-1-2 0,-3 0 11 16,2-1-34-16,-12-3 38 0,22 3-30 15,-13-2 12-15,-9-1-2 0,19 1-3 0,-19-1-9 16,17 0-12-16,-17 0 6 0,14 0 21 0,-14 0-39 16,0 0 26-16,19 0-1 15,-19 0 6-15,0 0-8 0,16 0 16 16,-16 0-29-16,0 0-5 0,16-1 36 0,-16 1-18 0,0 0 1 0,14-2-9 0,-14 2 11 15,14-2-1-15,-14 2 14 0,13-1-3 0,-13 1-8 16,15-1 0-16,-15 1-2 0,17-1 2 16,-6-1-10-16,-11 2 8 0,25-3-8 0,-10 1 15 15,2 0-22-15,1-2 32 0,3 0-27 0,1 1 9 16,3-1-22-16,4-2 10 16,0 0 36-16,8-2-37 0,15-5 4 0,2 3 2 15,2-1-3-15,0-2 6 0,0 1-6 0,1 2 14 16,-2 2-11-1,-11-1 0-15,-4 3 0 0,-1-1 0 16,-2 2 0-16,-5 4 0 0,-1-3 0 0,-1 2 0 0,0 0 0 16,-5 1 0-16,0 1 0 0,0-1 0 15,-1 1 0-15,-2-1 0 0,1 1 0 0,-3 0 0 16,1 0 0-16,0-1 0 0,-3-1 0 16,1 1 0-16,-4-1 0 0,4 2 0 0,-4-2 0 15,1 0 0-15,-1 2 0 0,-2 0 0 0,1 0 0 16,2-1 0-16,-16 1 0 0,24 0 0 15,-12 0 0-15,2 0 0 0,-1-2 0 0,-13 2 0 16,27 3 0-16,-16-3 0 0,5 3 0 0,-3 0 0 16,1 0 0-1,-3-1 0-15,-11-2 0 0,24 6 0 0,-14-3 0 16,-10-3 0-16,17 3 0 0,-17-3 0 0,14 4 0 16,-14-4 0-16,12 1 0 0,-12-1 0 15,12 4 0-15,-12-4 0 0,0 0 0 0,12 3 0 16,-12-3 0-16,0 0 0 0,0 0 0 15,16 3 0-15,-16-3 0 0,0 0 0 16,13 4 0-16,-13-4-175 0,13 3-226 0,-13-3-234 0,0 0-392 16,18 1 55-16,-18-1 119 0,20 0 111 15,-7-1 53-15,2-1 75 0,4-3 0 0,3-4 76 16,2 2 52-16,4-2 51 0</inkml:trace>
  <inkml:trace contextRef="#ctx0" brushRef="#br0" timeOffset="16894.93">6053 5935 668 0,'0'0'222'0,"0"0"-7"0,0 0-36 16,0 0 3-16,0 0-26 0,0 0 13 15,0 0-15-15,0 0 30 0,0 0-46 0,0 0 16 0,0 0 10 0,0 0 2 16,0 0-10-16,0 0 21 0,0 0-3 0,0 0 0 15,0 0-41-15,0 0 18 0,0 0-23 16,0 0 10-16,0 0-22 0,0 0-24 16,0 0 5-16,0 0-18 0,0 0-4 0,0 0 19 15,0 0-32-15,0 0-1 0,0 0-10 0,0 0 34 32,0 0-24-32,0 0 13 0,0 0 1 0,0 0 12 0,0 0 5 0,0 0-5 0,0 0-36 15,0 0 16-15,0 0-3 0,0 0-3 16,0 0-20-16,44 3 20 15,-44-3-45-15,0 0 32 0,17 2-25 16,-17-2-2-16,13 1-1 0,-13-1 6 0,16 0-29 0,-16 0 21 16,15 0-7-16,-15 0-11 0,18 1 0 15,-18-1-4-15,16 3 20 0,-16-3 7 0,18 2-7 16,-18-2-16-16,13 2-3 0,-13-2-2 16,14 1-10-16,-14-1 47 0,11 2-62 0,-11-2-4 15,0 0-6-15,16 2-14 0,-16-2-10 0,0 0-38 16,14 5-34-16,-14-5-66 0,0 0-102 15,13 1-37-15,-13-1-209 0,0 0-205 0,15 2 69 16,-15-2 69-16,0 0 54 0,19 1 63 16,-19-1 106-16,15-1-5 15</inkml:trace>
  <inkml:trace contextRef="#ctx0" brushRef="#br0" timeOffset="22845.15">5252 5881 890 0,'0'0'343'0,"7"-6"21"0,-7 6-44 16,0 0-11-16,0 0-27 0,9-7-16 15,-9 7 0-15,0 0-30 0,0 0-26 0,7-6-21 16,-7 6-22-16,0 0-9 0,0 0-27 0,8-5 7 16,-8 5-28-16,0 0-2 0,0 0-1 0,0 0-12 15,0 0-18-15,0 0 12 0,0 0-2 16,0 0 11-16,0 0-17 0,0 0 4 16,-18-10 17-16,18 10-7 0,0 0 18 0,0 0 15 15,0 0 30-15,0 0-30 0,0 0 8 0,0 0 7 16,-18 14-2-16,18-14-5 0,0 0-8 0,0 0-3 15,0 0-17-15,0 0-3 0,0 0-29 16,0 0 6-16,31 11-13 16,-31-11 11-16,18-4-19 0,-18 4-2 0,19-6-13 15,-10 3-15-15,-2-3-11 0,-7 6 16 0,13-7-5 16,-13 7-13-16,11-6 2 0,-11 6-9 16,7-9 1-16,-7 9-7 0,5-9 1 0,-5 9-14 15,0 0 8-15,0 0-15 16,-8-18-1-16,8 18 19 0,-8-7-19 0,8 7-7 15,-14-1-10-15,14 1 20 0,0 0 8 0,-28 14-13 16,16-4-7-16,-1 1 7 0,2 3 23 16,0 2-10-16,1 1-21 0,0 2 18 0,3-3 3 15,4 0 13-15,3-2 5 0,0-1-6 0,0-1 11 16,0-12-23-16,7 17-10 0,-2-11 23 16,-5-6 2-16,15 6-8 0,-15-6-22 0,17-4 22 0,-17 4 19 0,20-8-3 15,-12 0-13-15,2 2-2 0,-1-2-6 16,-1-1 6-16,-1 1-1 0,0 0 3 0,-3-2 3 15,1 0-8-15,-4 1-23 0,-1 9-8 0,2-18-23 16,-2 18 16-16,-5-18-49 0,1 12 18 16,4 6 10-16,-12-8 15 0,12 8 4 0,-19 2-4 15,19-2 3-15,-23 14 18 0,9-4-28 0,2 5 18 16,0 1 7-16,0 0 16 0,2 2 5 16,2 2 10-16,3-5 15 0,1 0 13 0,1-3-20 15,3-1 10-15,0-11 13 16,1 18 13-16,-1-18-16 15,10 8-20-15,-10-8 20 0,0 0-20 0,0 0 13 0,0 0-19 16,31-18 11-16,-25 10-3 0,1-3-40 0,0 1 7 16,0 0-43-16,-4-1-11 0,1 1-41 15,-2 0-20-15,0-1-41 0,1 3-18 0,-3 8-15 16,5-13-21-16,-5 13-77 0,0 0-153 16,0 0-90-16,0 0-301 0,0 0 58 0,0 0 94 15,0 0 93-15,19 25 33 0,-13-14 62 0,3 0 110 16</inkml:trace>
  <inkml:trace contextRef="#ctx0" brushRef="#br0" timeOffset="26096.84">6143 5959 524 0,'0'0'177'0,"0"0"7"15,12-6 8-15,-12 6 8 0,9-3 48 0,-9 3-25 16,0 0 17-16,14-5-53 0,-14 5-5 0,8-3-16 16,-8 3-7-16,0 0 0 0,12-4-34 0,-12 4 6 15,0 0-16-15,11-6-10 0,-11 6 13 16,0 0-21-16,0 0-2 0,7-5-11 0,-7 5-7 16,0 0-8-16,0 0-5 0,0 0 23 15,0 0-8-15,0 0-12 0,0 0 22 0,0 0-2 16,-38 4 54-16,38-4-18 0,-16 10 10 0,8-4-43 15,1 0-13-15,-2 2 33 0,4 1-13 16,-1-1 16-16,2 2-21 16,-1-2-10-16,5-8 33 0,-4 16-8 0,4-16-45 15,1 14 27-15,-1-14 9 0,0 0-33 16,8 14-13-16,-8-14-16 0,11 2-5 0,-11-2 38 16,0 0-23-16,23-4-13 0,-23 4 1 0,15-9-16 15,-2 3 38-15,-5-1-23 0,1 0 18 16,-1-2-25-16,1 1-16 0,-3 1 3 15,-2-2 0-15,0-1 18 0,1 1-14 0,-5 9-34 16,0-19 14-16,0 10-18 0,0 9-2 16,-5-13-7-16,-1 7 7 0,6 6-5 0,-11-4 2 15,11 4-15-15,-18 3 23 0,18-3 13 16,-22 11-18-16,10-3 25 0,2 4-25 0,-1-2 18 16,4 3 8-16,-1 1 22 0,3-1-14 0,0 0-11 0,1-1-13 0,4-1 49 15,0-11-16-15,0 17 19 0,0-17-34 0,6 13 2 16,-6-13-4-16,11 6-6 0,-11-6 16 15,18-2 28-15,-18 2-13 0,21-10 0 16,-9 2-22-16,-1 0 22 0,1-1-3 0,-1-3 6 16,0-1-26-16,-3 1-5 0,1-1-7 15,-3-1-1-15,0 0 5 0,-3-2-7 16,-2 2 0-16,0 0-8 0,-2 2 3 0,-2 0-6 0,-1 1-5 16,-1 3-4-16,-3 1-14 0,0 3 49 15,-2 0-35-15,10 4-11 16,-20 4 23-16,20-4 31 0,-21 11-19 15,10-1-9-15,2 1 7 0,0 1-4 0,4 1-9 0,-1 1 52 16,3-3-11-16,1 1 21 0,2-1-13 16,0-11-15-16,2 17 26 0,5-10-6 0,-7-7 3 15,10 10 10-15,-10-10 20 0,15 3-38 16,-15-3-7-16,0 0 12 0,29-14-10 0,-18 5 28 16,1 0-51-16,-2-3 13 0,1 1-13 0,-1 0-7 15,-3-2 48-15,1 0-21 0,-2 2 21 16,-2 0-46-16,-1 2 0 0,0 1 15 15,-3 8-18-15,1-14 36 0,-1 14-38 0,0 0-28 16,0 0 28 0,0 0 2-16,0 0 31 0,0 0-41 0,0 0 36 0,0 0 2 15,-29 24-48-15,24-17 0 0,1 2 13 0,4-9 48 16,-3 16-69-16,3-16 13 16,0 14-15-16,0-14-13 0,3 15-1 0,-3-15 4 0,7 11 27 15,-7-11-25-15,9 8-10 0,-9-8 5 16,14 4-3-16,-14-4 3 0,13 3-11 0,-13-3-2 15,15-1 16-15,-15 1 4 0,0 0 7 0,20-4 0 16,-20 4 14-16,12-2 18 16,-12 2-34-16,11-3 4 0,-11 3 12 0,0 0-1 15,13-5 19-15,-13 5-5 0,0 0-8 0,10-4-18 16,-10 4 29-16,0 0 4 0,0 0 11 16,0 0-6-16,13-2-14 0,-13 2 19 0,0 0-9 0,0 0-1 0,10-4-7 15,-10 4 60-15,0 0-32 0,0 0-15 16,0 0 15-16,0 0-12 0,0 0 12 0,0 0-24 15,0 0 22-15,0 0-1 0,0 0 3 0,0 0 0 16,0 0 10-16,0 0-7 16,0 0-4-16,11-4 24 0,-11 4 8 0,0 0-17 0,0 0 8 15,0 0-17-15,0 0 43 0,0 0-32 16,0 0 55-16,0 0-48 0,0 0-5 16,0 0 2-16,0 0-20 0,0 0 39 0,0 0-14 15,0 0 6-15,0 0 10 16,0 0-26-16,0 0 23 0,0 0-28 15,0 0 3-15,0 0 2 0,0 0 13 0,0 0-12 0,17 1-1 16,-17-1-13-16,0 0-9 0,0 0-4 16,0 0 22-16,0 0 12 0,16 2-11 0,-16-2-2 15,0 0-7-15,0 0-1 0,18 0-17 0,-18 0 17 16,0 0-9-16,14 0 27 0,-14 0-23 16,0 0 3-16,12 3-18 0,-12-3 23 0,0 0 11 15,15 1-6-15,-15-1-38 16,0 0 22-16,12 3-30 0,-12-3 36 0,0 0-25 15,0 0 45-15,0 0-48 0,15 2 7 0,-15-2 21 16,0 0-36-16,0 0 44 16,0 0-1-16,13 1-32 0,-13-1 7 0,0 0-18 15,0 0 13-15,0 0 20 0,0 0-15 16,0 0-10-16,14 1-23 0,-14-1 30 16,0 0 16-16,0 0 28 0,0 0-23 0,0 0 2 0,0 0-22 15,0 0 12-15,0 0-18 0,13 1-17 16,-13-1 91-16,0 0-71 0,0 0-8 15,0 0-23-15,0 0 41 0,0 0 6 0,0 0-9 16,0 0-17-16,0 0 28 0,0 0 0 0,0 0 7 16,0 0-20-16,0 0-15 0,15-2 10 15,-15 2 5-15,0 0-3 0,0 0-18 0,0 0 32 16,0 0-37-16,0 0 16 0,12-3 18 16,-12 3-8-16,0 0 10 0,0 0-15 0,12-3 7 0,-12 3-7 0,0 0 0 15,13-3-5-15,-13 3 7 0,0 0 29 16,13-1-24-16,-13 1 16 0,0 0-33 15,14-2 0-15,-14 2 9 0,0 0 12 0,16 2 6 0,-16-2-14 16,0 0-14-16,16 3 24 0,-16-3-3 16,13 1-2-16,-13-1 12 0,0 0-10 0,18 3 8 15,-18-3-23 1,12 0 25-16,-12 0-5 0,0 0-20 16,18 3 15-16,-18-3 18 0,13 1-20 0,-13-1-24 15,0 0 16-15,20 0 0 0,-20 0 59 0,13 0-52 16,-13 0-30-16,16 0 28 0,-16 0-20 15,15 3 25-15,-15-3-15 0,19 0 30 0,-19 0-45 0,19 0 4 16,-19 0 24-16,20 0 4 0,-20 0 6 16,16 1-36-16,-16-1 28 0,16-1-7 0,-16 1 12 15,17 0-10-15,-17 0-10 0,16-2 28 0,-16 2-16 16,15-1-25-16,-15 1 28 0,13-1 16 16,-13 1-29-16,14-1 21 0,-14 1 2 0,14-2-10 15,-14 2-25-15,13 0 25 0,-13 0-25 16,0 0 40-16,21-2-25 0,-21 2 5 0,14-1 5 0,-14 1 10 15,14-1 1 1,-14 1-42-16,16-2 29 0,-16 2-8 0,12-3 7 0,-12 3-4 0,13-1 2 16,-13 1 12-16,14 0-19 0,-14 0-1 0,13-3 5 15,-13 3-7-15,13-2 20 0,-13 2-2 0,13-3-41 16,-13 3 28-16,15-4-11 0,-15 4 9 16,13-3 7-16,-13 3 23 0,14-3-13 0,-14 3-13 15,15-1-17-15,-15 1 12 0,16-2 29 16,-5-1-26-16,-11 3-1 0,16-4-9 0,-16 4-16 15,18 0 26-15,-18 0 5 0,17-3 23 0,-7 2-10 16,-10 1-15-16,17-3 4 0,-17 3-25 16,18-2 10-16,-9 1 16 0,-9 1 22 15,18-2-17 1,-8-2-21-16,-10 4 11 0,20-5-1 0,-10 3 1 0,-10 2 4 16,21-2-9-16,-10-1-6 0,-1 1 36 0,3-1-23 15,-3-1-23-15,2 2 23 0,1 0-3 0,-1-3 3 16,-1 3 10-16,0-1-22 0,-11 3 22 0,20-6-2 15,-11 5-21-15,-9 1 18 0,18-4-8 0,-18 4 6 16,14-4 7-16,-5 2 28 16,-9 2-53-16,15-3-3 0,-15 3 23 0,16-2-20 15,-16 2 2-15,18-2 3 0,-9 2 36 0,-9 0-19 0,21-2-25 16,-10 1 8-16,3 1 0 0,-14 0 17 16,25-1-14-1,-12 1 12-15,-13 0 8 0,26 1-36 16,-13-2 2-16,-13 1 39 0,21 0 13 0,-11 0-47 15,-10 0 14-15,21 0 28 0,-10 0-19 0,-11 0 19 16,21-1-26-16,-21 1-18 0,21 1 18 16,-21-1-10-16,20 0 2 0,-6-1-7 0,-1 1 30 15,1-3-36-15,-1 3 1 0,-13 0 20 16,28-1-3-16,-12 0 11 0,-4 1 7 0,3-2 55 16,0 2-70-16,-1-1-16 0,2 1 9 15,-2-1 9-15,1 1 8 0,1-1-10 0,1 1-12 16,-1 0 19-16,2 1-27 0,0-1 22 15,-1 0 24-15,2-1-34 0,-4 1 13 16,6 0-25-16,-2 0 28 0,1 0-29 16,-2 0 39-16,-1 0-26 0,1 1 31 0,3 0-28 15,-1-1-13-15,-1 0 36 0,2 1-28 0,-3-1 18 16,3 0-11-16,-1 0 6 0,3 2-11 0,-2-4-18 16,0 4 19-16,-1-2-19 15,-2 2 24-15,2-1-4 0,0 1-6 0,-3-2 7 16,-1 1 25-16,0 0-20 0,0-1-10 0,4 3 20 15,-6-2-18-15,3-1 8 0,-3 1 0 0,2 0-5 16,-2 0 26-16,1 1-37 0,1-1 27 0,-1 1-1 16,0-1-28-16,1 2 10 15,-1-1 39-15,3 0-26 0,-2-1-10 0,0 1-13 0,0-1-8 0,1 0 21 16,0-1 0-16,-3 2-5 0,3-1 30 16,-3-2-7-16,-14 1-28 0,27 0 7 0,-14-2-12 15,-13 2 15-15,22-2-11 0,-12-1 24 16,-10 3 12-16,20-1-40 0,-11 0 15 15,-9 1 5-15,15-2 2 0,-15 2 16 0,13 0-2 16,-13 0-27-16,0 0-7 0,17 0 29 0,-17 0-6 16,0 0-5-16,13-3-5 0,-13 3-3 15,0 0-18-15,12-1 14 0,-12 1 22 0,0 0-8 16,0 0-2-16,0 0 13 16,0 0-44-16,17 6 37 0,-17-6-12 15,5 9 22-15,-5-9-37 0,2 10 1 0,-2-10 12 0,3 14-7 16,-3-14 5-16,0 17-16 0,0-7 52 15,0-10-34-15,-1 21 8 0,1-8-3 0,0 0-12 16,-3 3-3-16,0 2 16 0,-1 0 17 0,0 4-30 16,-1 2 9-16,-1-1 1 15,1 4-7-15,1-1 9 0,-2 2 11 0,2-4-11 16,0 3 16-16,1-1 12 0,-2 0-48 0,2-3 36 16,1 1 0-16,-1-3-18 0,2 0 7 15,-1-1-9-15,1-2-14 0,1 1 19 0,-2-4-3 16,1-1 12-16,1 0-9 0,0-3-24 15,0 1 44-15,0-12 5 0,0 19-8 0,0-11-20 0,0-8-13 0,0 17 18 16,0-17-20-16,1 15 33 0,-1-15-26 16,2 17 49-16,-2-17-54 0,0 13 3 0,0-13 43 15,1 17-36-15,-2-8 0 0,1-9 13 0,1 17 16 16,1-7-11-16,-2-10-23 16,0 18 8-16,0-18 8 0,0 17 27 0,0-17-42 15,0 16-6-15,0-16 46 0,0 15-31 0,0-15 3 0,0 12 11 16,0-12 27-16,1 11-61 0,-1-11 23 15,0 0 3-15,0 0-44 0,0 0-3 16,2 14-5-16,-2-14-40 0,0 0-16 16,0 0-67-1,0 0-48-15,0 0-54 0,0 0-46 0,0 0-168 0,0 0-109 0,-3-37-248 16,3 37 57-16,0 0 117 0,6-13 60 0,-6 13 81 16,8-7 26-16,-8 7 76 0,10-3 18 15</inkml:trace>
  <inkml:trace contextRef="#ctx0" brushRef="#br0" timeOffset="29484.75">9179 8185 696 0,'0'0'248'0,"0"0"-30"0,0 0-11 0,-2 12-18 0,2-12-35 15,0 0-21-15,0 0 15 0,-3 12-27 0,3-12-6 16,0 0-23-16,0 0-13 0,-4 10 3 0,4-10 5 16,-4 7-2-16,4-7-1 0,-5 10-7 15,5-10 20-15,-6 13-27 0,3-4 14 0,3-9-15 16,-7 16 13-16,4-6-10 0,0-1 22 15,0 2-7-15,0 0 3 0,-1 0-18 16,2 1-3-16,0 1-3 0,-1 0 9 0,2 2 4 16,-2 1-5-16,3 2-10 0,-1 0 39 15,1-2-42-15,0 2 8 16,0 0-25-16,0-1 4 0,0-2-17 0,0 1 7 16,0-3 8-16,1 3-7 0,-2-2 4 15,1 0-20-15,0 1-7 0,0-1 7 0,0 0-5 16,0 0-11-16,0-1 11 0,0 1 18 0,1-2-36 15,0 1-2-15,1 0 19 0,-2-13-1 16,1 21-19-16,1-12 6 0,-2-9 2 0,3 17 8 16,-3-17-13-16,1 13 18 0,-1-13-23 15,1 12 17-15,-1-12-19 0,3 12 25 0,-3-12 0 16,3 10-6-16,-3-10-4 0,0 0-16 0,1 13-4 16,-1-13 4-16,0 0 3 15,3 10-3-15,-3-10 26 0,0 0-15 0,0 0 2 16,3 15-5-16,-3-15 2 0,0 0 21 0,1 9-38 0,-1-9 58 0,0 0-50 15,0 0 14-15,0 0-12 0,2 14-5 0,-2-14-23 16,0 0 35-16,0 0-22 0,0 0 12 0,0 0 13 16,3 10-10-16,-3-10-15 0,0 0 20 15,0 0-21-15,0 0 29 0,0 0-16 0,0 0 13 16,0 0-30-16,0 0 25 16,0 0-8-16,0 0-2 0,0 0-3 0,0 0 3 0,0 0-8 15,0 0 23-15,-9 9 13 0,9-9-13 0,0 0-23 16,0 0 8-16,-14 1 5 15,14-1 0-15,0 0-13 0,-19 3 25 16,10-2-7-16,9-1-2 16,-19 0-11-16,8 1-2 0,11-1 4 0,-26 0 4 0,11 2 4 15,1-2 3-15,-2 0-18 0,1 0 23 16,-1 0-10-16,2 0 5 0,-3 2 8 0,3-1 23 16,-1-1-49-16,0 0 15 0,0 0-10 15,2 0 24-15,-2 2-4 0,0-2-12 0,0 0 21 16,1-2-22-16,-2 2 22 0,2 0-19 15,-3-1 3-15,1-1 5 0,0 2-5 16,-2-2 18-16,-1 1-13 0,-1-1 13 0,4 0 0 0,-3 0-13 16,2 0 18-16,-3-2-12 0,0 3 4 15,0-1-10-15,-1 0 8 0,0 2-8 16,1-3 15-16,-2 2 11 0,0 0 0 16,0-2-3-16,0 2-10 0,0 1-8 15,-1-3 26-15,1 1 2 0,0 1 19 0,0-2-37 16,0 2-15-16,-1-2 8 0,0 1 18 15,1-1-8-15,0 2 10 0,1-1-23 0,-2-2 11 16,2 3 5-16,-2-3-11 0,2 3 13 0,-1-2 18 16,2 3 10-16,-3 0-43 0,1-2 36 15,2 2-24-15,-4 2 9 0,0-2-14 0,0 0 1 16,2 3 32-16,-1-2-4 0,-1 0-18 0,1-1-16 16,0 0-2-16,1 0 0 15,-1 1-6-15,1-1 11 0,0 0-2 0,0 0 12 0,-1-2-23 0,3 0 10 16,-1-2 11-16,0 3-3 0,-2-1 0 0,3 0 3 15,-2 0 9-15,-1 2-24 0,3-3-9 0,-2 1 14 16,-1 1-16-16,3 0 10 16,-1 1-5-16,0 0 28 0,2 0-20 0,0-2 10 15,-1 2-18-15,2-1 13 0,-1 1 2 0,4 0-9 0,-2 0 4 16,1-2-13-16,-2 1 14 0,-2 0-21 16,4 1 10-16,-5-2 3 0,3 1 20 15,-5-1-26-15,1 1-2 0,-1 0 34 16,2 1-19-16,-2 0-7 0,1-2-3 15,-1 2 23-15,2 0-33 16,-2-3 15-16,-1 2 3 0,3 0-16 0,-3-1 6 0,0 1 5 16,0 0-11-16,-4-3 1 0,5 2-1 0,-3 1 11 15,0-3-13-15,-1 1 17 0,0 1-12 16,3-1-2-16,0-1-1 0,-2-1 16 16,1 2 7-16,0-3 11 0,-1 2-3 0,1-1-7 15,5 0-29-15,-1-1 24 0,-3 0-22 0,4 0 29 16,-3 1-17-16,2 1 17 0,0-3-29 15,-2 1 9-15,2 1-6 0,-3-2 24 0,4 3 7 16,-4-2-13-16,0 1 6 0,0-1-8 16,0 0-16-16,-3 0 8 15,2 1 13-15,-3 0-2 0,1-2-4 0,0 3 4 16,-1-3-19-16,2 1 11 0,-2-1-6 16,1 2 6-16,-1-2 25 0,-1 1-10 0,3 0-10 15,-7-2 0-15,2-1-13 0,-1 0 44 0,3 2-21 16,-3-2 12-16,5 3-17 0,-1 0-10 15,1-1 5-15,-1 1-6 0,2 1 6 16,-2 0 3-16,1 2 7 0,-1-3-21 0,1 1-20 16,-1 1 29-16,-1 0 1 0,1 0 9 15,1-1-14-15,0 1 4 0,2 0 4 0,-1 0-15 16,4 1 21-16,-4-1-11 0,3 1-8 16,1 0-9-16,0 0 12 0,-4-2 8 0,5 3 2 15,-3-2-7-15,-2 2 7 0,0-3-2 0,-1 4 7 0,4-4 3 0,-3 3-2 16,3 1-19-16,-1-1 21 0,1 1-28 0,0 0 23 15,1 1-23-15,-2 0 8 0,0 0 38 16,2 0-57-16,0 1 3 0,-1-1 26 16,2 1 3-16,1 1-27 0,-1-1 6 0,0-1 0 15,1 0 15-15,0 1-17 0,3-1 37 0,-4 1-30 16,0 1 0-16,1-2-5 0,-1 2 26 16,0-1-21-16,1-1-11 0,-3 1 9 0,-1 3-13 15,2-3 4-15,-1 0-1 0,-3 0-4 16,1 1 9-16,-2 0 7 15,-2-1 10-15,-1 0 0 0,3-1 3 16,-3 1-23-16,-1-1 20 0,0 0-18 0,2 2 3 0,-1-2-5 16,6 1-8-16,-6-1 38 0,6 1-25 15,-1-1 8-15,1 2 12 0,0-2-28 0,1 0 3 16,-1 0-16-16,1 0 34 0,1 1-5 16,0-1-1-16,1 0-17 0,0 0 53 0,1 0-12 15,1 3-16-15,-3-3 3 0,7 0-23 16,-3 0 2-16,0 0 11 0,-3 1-3 0,5-1-18 15,-2 0 5-15,0 0 3 0,1 0 7 0,-1 0 3 16,2 0 5-16,-1 1-10 0,1 0 18 16,0 0-8-16,-2 1 5 15,2 0-20-15,-3 1 38 0,5-2-28 0,-1 1 5 16,0-1 3-16,0 3-21 0,2-1 23 16,-1 0-2-16,-4-1-3 0,5 1-10 0,-3 0 5 15,2 0-10-15,-3-1 20 0,3 1-23 16,-4 0 16-16,3-1-8 0,0 1 20 0,-1-2-28 15,1 2-7-15,-1-2 2 0,1 0 15 16,1 2 1-16,-3 0 20 0,4-2-16 0,0 1-12 16,13-2 5-16,-23 1-10 0,14 1 2 0,9-2-13 15,-16 1 24-15,16-1-6 0,-15 0-13 16,15 0 14-16,-13 0-14 0,13 0 11 16,-17 0-5-16,17 0-1 0,-16-3 3 0,16 3 3 15,-18-2 18-15,7 0-6 0,0 1 6 0,1-2-16 0,10 3-4 0,-19-4 22 16,11 2-15-16,8 2 5 0,-16-7-13 0,9 5 18 15,7 2-15-15,-14-10 2 0,10 4 18 0,-2-2-15 16,6 8 13-16,-5-14 0 0,3 4 4 16,1 1-17-16,1 9-5 0,-2-20 33 15,2 9-13-15,0 11-4 0,2-19-19 0,-2 8 2 16,-2-2 4-16,2 1-1 0,0 0 18 16,2-1-10-16,-2 1 26 0,1 0 5 0,1-2-47 15,0 4 4-15,0-4-1 0,0 2 28 16,1-2-10-16,-1 1-7 0,1 0 7 15,-2 0 5-15,0-1-10 16,2 1 15-16,-1 1-2 0,1-3-5 0,-1 3-8 16,0-2 13-16,-1 1-13 0,3-2-3 0,-2 0-10 0,1 0 29 15,-2 1-16-15,2-2 0 0,-2 4 2 0,-1-3-9 16,2 1 12-16,-2 1-3 16,0 1-7-16,0-2-10 0,0 1 10 0,-2 2 40 15,2-2-37-15,-1 1 4 0,1-1 1 0,0 2-16 16,-2-2 26-16,1 1 7 0,0 1-27 0,-1 0 9 15,-1 0 14-15,1 0-24 0,-1 0 21 0,0 2 2 16,0 0-22-16,0-1 24 0,3 10-22 16,-3-15 5-1,1 7 0-15,2 8 0 0,-3-17 26 0,1 9-18 16,2 8 15-16,-1-16 10 0,-1 8-13 16,2 8-4-16,-1-17-9 0,1 9 32 0,0 8-11 15,3-21-8-15,-2 10-4 0,1 0-14 0,-2 11-4 16,3-21-1-16,-1 10 3 0,0 0 5 15,-1 2 0-15,1-3 3 0,-2 12 2 0,1-22 3 16,-2 11-8-16,1 0-5 0,0 11 8 0,-2-19-8 16,1 11-3-16,1 8 9 0,-2-17-4 15,2 17-15-15,-2-13 18 0,2 5-10 0,0 8 36 16,-3-13-31-16,0 5-3 16,3 8 16-16,-6-20-8 0,1 10 1 0,2 1-4 15,-3-2-2-15,2 1 10 0,0-1-22 0,-4-2 9 0,2 1-10 0,0 0 18 16,0 3 3-16,1-4 15 0,-1 4-23 0,0 0-5 15,1-1 7-15,-1 2 16 0,6 8-10 0,-7-14-3 16,3 9-5-16,4 5-2 16,-7-10-4-16,7 10 29 0,-6-10-20 0,6 10-21 15,-4-7-41-15,4 7-18 0,0 0 6 0,0 0-96 16,0 0-19-16,0 0-104 0,0 0-137 16,0 0-177-16,15-8-307 0,-15 8 99 0,0 0 67 15,30 5 52-15,-14-3 63 0,6 2 77 16,5-1 62-16,4 1 20 0</inkml:trace>
  <inkml:trace contextRef="#ctx0" brushRef="#br0" timeOffset="32229.66">6804 6050 104 0,'9'-4'36'0,"-9"4"21"0,0 0-4 0,11-4 19 0,-11 4-26 0,0 0-10 16,14-6-5-16,-14 6-13 0,10-3-21 15,-10 3 8-15,11-4 28 0,-11 4-33 0,12-4 16 16,-12 4-16-16,10-4 10 0,-10 4 16 16,13-4 7-16,-13 4-69 0,13-2 44 0,-13 2 45 15,14-3-76-15,-14 3 39 0,10-2-29 16,-10 2 0-16,13-3 13 0,-13 3-5 0,0 0 31 15,17 0-14-15,-17 0 65 0,0 0-8 0,17 2 26 16,-17-2 2-16,0 0-7 16,14 0-13-16,-14 0 10 0,0 0 23 15,17-2-10-15,-17 2-16 0,11-3-5 0,-11 3 1 16,0 0-9-16,15-4-24 0,-15 4 17 16,9-1 10-16,-9 1-3 0,0 0-22 0,12-7 7 15,-12 7 6-15,0 0 10 0,11-4-1 0,-11 4 6 16,0 0-18-16,10-4 2 0,-10 4-7 15,0 0 13-15,0 0-9 0,8-6-14 0,-8 6-3 16,0 0 18-16,9-6 2 0,-9 6-27 16,0 0 6-16,8-10 24 0,-8 10-35 0,6-6 1 15,-6 6 4-15,0 0-4 0,7-11-12 16,-7 11 21-16,0 0-14 0,4-7-12 16,-4 7 5-16,0 0 20 0,0 0-33 0,6-9 16 15,-6 9 10-15,0 0-13 0,0 0-11 0,0 0 19 0,4-8-13 0,-4 8 5 16,0 0 2-16,0 0-2 0,0 0-13 0,0 0 10 15,0 0-2-15,0 0 28 0,0 0-31 16,0 0 31-16,0 0 18 0,0 0 8 0,7-8 38 16,-7 8 20-16,0 0-15 0,0 0-10 0,0 0-8 15,0 0 8-15,0 0 8 16,0 0-9-16,0 0-19 0,0 0 27 0,0 0-15 16,0 0-5-16,0 0 21 0,0 0-18 0,0 0 14 15,0 0-32-15,-3 34 28 0,3-34-5 16,0 0-3-16,0 18-10 0,0-18 7 15,0 13 3-15,0-13-22 16,2 17 35-16,-1-9-26 0,-1-8 13 0,2 22-33 16,-1-11-23-16,0 2 20 0,2 0-2 0,-1 3 2 15,-1 1-12-15,-1 0-6 0,2 2-12 16,-1 0 7-16,-1 1-13 0,1 0-4 0,-1 0 22 16,2 1-28-16,-2 0 26 0,0-1-28 0,1 1-8 15,-1-1 13-15,0 2-3 0,2-1-8 16,-1 0 14-16,-1 0 12 0,0-1-13 0,2 0-15 15,-1-1-5-15,1 0-5 16,0-2 33-16,-1 0-23 0,1-1 10 0,-1-2 3 0,1-2 8 16,0 1-6-16,0-3-15 15,-1 1-13-15,2-1 5 0,-3-10 24 16,3 19 14-16,-1-9-32 0,-2-10-11 0,2 15 39 16,-2-15-37-16,2 16-1 0,-2-16-4 0,3 14-2 15,-3-14-10-15,0 15 31 0,0-15-16 16,1 18-25-16,-1-18 35 0,3 17-5 0,-3-9-30 15,0-8 25-15,1 18 3 0,-1-18 10 16,0 15-13-16,0-15 26 0,0 15-8 0,0-15 5 16,1 14-22-16,-1-14 9 0,2 11-2 15,-2-11-5-15,0 0 17 0,1 15-4 0,-1-15 5 16,0 0-6-16,2 13-7 0,-2-13-3 0,0 0 24 16,0 0-16-16,0 12-23 0,0-12 12 15,0 0 16-15,0 0-7 0,0 0-8 0,0 0-11 0,1 12 19 0,-1-12 30 16,0 0-38-16,0 0 20 0,0 0-61 15,0 0 40-15,0 0 16 0,0 0 13 16,0 0-12-16,0 0-1 0,0 0-23 0,0 0 13 0,2 12 38 16,-2-12-33-16,0 0 23 0,0 0-28 15,0 0 20-15,0 0 6 0,0 0-14 16,0 0-7-16,0 0 23 0,0 0-2 0,0 0-16 16,0 0 5-16,0 0-2 0,0 0 12 15,0 0-15-15,0 0-17 0,0 0 22 0,0 0-5 16,0 0 18-16,0 0 3 15,0 0 4-15,0 0 24 16,0 0 10-16,0 0-15 0,0 0 7 0,0 0 18 0,0 0-23 0,0 0-2 16,0 0-5-16,10 6-1 15,-10-6 8-15,0 0 3 0,0 0-13 0,18-1-28 16,-18 1 30-16,14 1-30 0,-14-1 10 0,17 2-13 16,-17-2 24-16,19 0-6 0,-7 2-10 0,-12-2 7 15,20 1-25-15,-20-1-10 0,18 3 10 0,-18-3 3 16,17 2 2-16,-17-2-23 0,10 3-31 15,-10-3 6-15,0 0 12 0,0 12-12 0,0-12 7 16,0 0-3-16,-21 16 3 0,11-10 13 0,0-1-15 16,-3 1 33-1,2-1-3-15,-3 1 1 0,0-1-16 16,-2 2 5-16,2-1 0 0,0 1 33 0,1-1-7 16,2-1-26-16,-3 2 0 0,2-1 8 15,4 0 12-15,-3 0-2 0,2 0 8 0,1-1-13 16,-1 3-8-16,4-2 21 0,5-6-1 15,-12 14-2-15,9-8 11 0,3-6 4 0,0 13-4 16,0-13-9-16,0 0 16 0,12 19-5 0,-5-12-23 16,6-1 36-16,-2-1-6 0,7 1 4 15,-1 0-22-15,4-2-30 0,5 2 36 16,-2 0 13-16,-1-2-1 0,-2 2 6 0,-2-1-57 16,-3-2 42-16,1 1-24 0,-4 0 31 15,1 2-20-15,-4-3 2 0,-2 3 10 0,-2 1-17 0,-6-7-32 0,4 14 19 0,-4-14 28 16,-5 17-18-16,-1-9-21 15,-3-1 0-15,-2 2-2 0,1 0-5 0,-3-2 5 16,-1 1 7-16,2-1-7 0,-2 0 26 16,2-2 2-16,1 0 7 0,-3 0-27 0,2 0-3 15,0 0 10-15,0-1-25 0,0 4 2 0,-1-3 5 16,2-1 34-16,-2 0-14 0,2-1 4 16,-1 3-11-16,1-3 0 0,1-2-10 0,10-1 30 15,-17 7 3-15,10-6 1 0,7-1 9 16,-11 5-13-16,11-5 39 0,0 0-2 15,0 0 12-15,-7 8-8 16,7-8 19-16,0 0-24 0,0 0-25 0,0 0 28 16,31 13-43-16,-20-10 4 0,2 0 3 0,2 4 8 15,1-1-10-15,1 1 2 0,0-1 18 0,-3 0 0 16,0 3-23-16,2-3-3 0,-5 3-10 16,2 1 21-16,-5 0-28 0,-1 3-1 0,-2-3 6 15,0 4-8-15,-2-2-23 0,-2 2 25 16,-1-1-22-16,-1 1 7 0,-1-2 26 15,1 1-19-15,-3-1-4 0,1 0 15 0,-1-2 18 0,0 0-30 16,-2 0-9-16,0-2 34 0,-2 0-23 16,2-2 12-16,6-6 11 15,-13 9-5-15,8-6-10 0,5-3 20 0,-16 5-13 16,16-5 13-16,-13 0-10 0,13 0-13 16,-16-3-8-16,16 3 13 0,-18-6 18 0,7 3-13 15,0-1 8-15,-1 0 8 0,0 1-24 16,2-1 8-16,-1 0 16 0,-1 2-13 0,4-2 2 15,8 4 8-15,-18-4-15 0,10 1 17 0,8 3 1 16,-11-2-6-16,11 2 11 0,-11-5 40 16,11 5-1-16,0 0-14 0,-10-2 21 15,10 2-31-15,0 0 12 0,0 0 12 0,0 0-7 16,0 0-11-16,0 0 6 0,0 0-35 16,0 0 16-16,0 0-11 0,32 20 13 0,-32-20-5 15,12 6-13-15,-12-6 10 0,12 7 3 0,-12-7 7 0,10 7-10 0,-10-7 6 16,12 7 2-16,-12-7 0 0,11 8-31 0,-11-8 0 15,9 9 13-15,-4-4 23 16,-5-5-33-16,11 10 17 0,-5-4 1 0,0 3-8 16,0-1 3-16,-1-1 7 0,2 2-20 0,-1 1 2 0,1 2 29 15,1 0-14-15,1 0-9 0,1 2-9 16,-2-2-1-16,1 2 19 0,0 3-12 0,-1-1 5 16,-1 5-18-16,0 2 26 0,0 1-29 15,-3 0 37-15,0 4-9 0,-4 0-12 0,2-1 13 16,-2 2 5-16,0 1 12 15,0 1-25-15,-2 3 11 16,1-5 1-16,-1 0-19 0,2 0 12 0,-1 2 0 0,0-3 5 16,-1-1-30-16,2 3 20 0,-1-4 0 15,1 0 10-15,-2-3-13 0,2-4 1 16,0 0-1-16,0 0-40 0,0-4 51 0,0-1-8 16,0-2 5-16,2 1-39 0,-2-13 19 15,0 20-5-15,1-10-9 0,-1-10-14 0,3 18-21 16,-2-8 18-16,-1-10 13 0,2 15-3 0,1-6-31 15,-3-9 80-15,4 20-75 16,-3-9 14-16,1 0-11 0,1-1 31 0,-2 2-18 0,1-1 7 16,-1 1 4-16,-1-12 1 15,5 18 19-15,-3-11-3 0,-2-7-18 16,4 14-28-16,-4-14-20 0,4 7-19 0,-4-7-43 16,0 0-15-16,0 0-69 0,0 0-26 15,0 0-64-15,20-17-49 0,-17 8-99 0,3 2-29 16,-3-4-240-16,-3 11 46 0,4-18 95 0,-1 13 27 15,-3 5 45-15,1-11 73 0</inkml:trace>
  <inkml:trace contextRef="#ctx0" brushRef="#br0" timeOffset="33563.04">7365 8722 281 0,'-3'11'156'0,"3"-11"-7"0,0 0 4 16,-1 10-2-16,1-10 11 0,0 0-4 0,0 0-12 16,0 17 10-16,0-17-20 0,0 0-13 15,-1 12-21-15,1-12 3 0,0 0 5 0,-2 15-33 16,2-15-3-16,0 10-12 0,0-10 9 16,0 0-27-16,0 14 4 0,0-14-7 0,0 13 11 15,0-13-1 1,-1 11-15-16,1-11-11 0,0 0 14 0,1 15-11 15,-1-15-18-15,0 0 8 0,0 0 5 0,0 14-15 16,0-14 15-16,0 0-8 0,0 0-7 0,3 11-24 16,-3-11 9-16,0 0-34 0,0 0 18 15,0 0-46-15,0 0-3 0,3 13-10 0,-3-13-13 16,0 0-74-16,0 0 16 0,7 6-67 16,-7-6-354-16,0 0 62 0,0 0 82 0</inkml:trace>
  <inkml:trace contextRef="#ctx0" brushRef="#br0" timeOffset="81837.03">1254 8956 729 0,'19'-6'325'16,"-19"6"-61"-16,0 0 7 0,13-2-7 0,-13 2-36 0,0 0-1 16,10-5 29-16,-10 5-36 0,0 0 21 15,9-4-16-15,-9 4 18 0,0 0-30 0,0 0 2 16,0 0-23-16,12-5-5 0,-12 5-39 0,0 0-4 15,0 0 32-15,0 0-55 0,0 0-24 16,0 0 13-16,0 0-3 0,0 0-4 0,0 0-29 16,-43 15 16-16,29-8-9 0,-1 1 1 15,-1 4 16-15,-2 1-14 0,1 4-5 16,-2 2 16-16,1 4-10 0,1 1 2 0,0 2-36 16,4 1 23-16,2 1-15 0,-1 1 31 15,4-1-9-15,3-4-1 0,-1 0-24 0,6 1 26 0,0-5-10 0,2-1-1 16,2 6 4-16,3-4-14 0,3 0 11 15,2 0-6-15,2-5-30 0,6 5-10 0,3-5-6 16,-1-1 3-16,0-4-2 0,1-2-52 0,0-3-36 16,-3-2-27-16,0-2-78 0,1-2-50 15,-2-3-73 1,0-4-109-16,-2 4-167 0,-1-6-333 0,5-1 106 16,-1 0 63-16,-2 2 44 0,1-4 97 15,0 1 39-15,-1-1 91 0,3-2 4 0</inkml:trace>
  <inkml:trace contextRef="#ctx0" brushRef="#br0" timeOffset="82107.78">1526 9093 1320 0,'-16'-3'430'0,"7"2"-48"15,-5 1 4-15,-1 1-35 0,-1-1-11 16,-3 0-25-16,-2 3-38 0,0-2-21 16,-1 2-29-16,1-3-12 0,-3 2-2 15,1-2-72-15,2 0 17 0,-2-1-25 16,0 0-28-16,3-3-48 0,-7 1-32 0,2-3-27 16,-2-1-29-16,1 2-59 0,4-2-35 0,-1 0-75 15,2-2-150-15,3 7-68 0,3-6-360 16,4 2 113-16,3 2 48 0,8 4 23 0,0 0 98 15,0 0 27-15,0 0 29 0</inkml:trace>
  <inkml:trace contextRef="#ctx0" brushRef="#br0" timeOffset="82805.09">2287 8957 1000 0,'0'0'402'0,"0"0"-31"0,0 0-46 0,0 0-12 16,0 0-50-16,-18 24 9 0,0-17-16 16,-4-1-49-16,-3 1-10 15,-1 2-10-15,-6 1 2 0,1 1-7 0,3-2-18 16,1 1 23-16,1-2-49 0,2 1 8 16,-2-1 13-16,6 0-19 0,2-2-22 0,1 0 13 15,0 2-26-15,1-3 12 0,4 0-17 0,2 0 0 16,0-1 10-16,0-1 23 0,10-3-7 15,-14 7 25-15,7-5 0 0,7-2-13 0,-9 6 18 16,9-6-33-16,0 0-3 0,0 0-10 16,0 0-23-16,23 14 16 0,-10-10-3 0,1-1-29 15,7 1 19-15,-4 1-21 0,8 1-8 16,-1 1-25-16,3-1 0 0,-3 2-10 16,0-2 4-16,0 1 22 0,0 2-27 0,-4-2 21 0,3 2-7 0,-2-1-45 0,-1 0 12 15,0 2-22-15,-4-2 1 0,0-2-31 16,-1 3-31-16,-1-3 8 0,2 3-31 0,-3-2-10 15,-4-3-18-15,2 3-41 0,-3-4-51 0,-8-3-26 16,17 9-115-16,-8-7-143 16,2 0-44-16,-11-2-330 0,17 0 59 0,-17 0 92 0,23-2 75 15,-9 0 111-15,1-2 47 0,4 1-12 16,-1-1 9-16</inkml:trace>
  <inkml:trace contextRef="#ctx0" brushRef="#br0" timeOffset="83530.2">2893 8956 860 0,'11'2'296'0,"-11"-2"-14"16,0 0-49-16,0 0-8 0,0 0-30 0,0 0-8 16,0 0-26-16,0 0-8 0,0 0 6 15,0 0-8-15,0 0 26 0,0 0 10 0,0 0 17 16,0 0-1-16,0 0-16 16,-41 12 4-16,28-5-1 0,-2 3 33 0,1 0-34 0,-6 3-20 0,-1 4 15 0,1 4-30 15,3 0 15-15,-1 3-36 0,5 0-3 16,-1 1-4-16,1 0 2 0,5-4-26 0,-1 1-25 15,6-1 7-15,-1-3-14 0,4 0 14 0,0-2-38 16,2 0 41-16,2-1 8 0,1-1-41 16,1-2 20-16,3 1-33 0,3-2 2 0,1-3-15 15,4 1 16-15,0-3-26 0,3-3 20 16,2 0 11-16,1-3-16 0,1 0 0 0,4-3-7 16,0 0-8-16,2-2 13 0,-3-3-6 15,4-1-14-15,0-2-1 16,-1-1-15-16,-1-5 15 15,-2 0-2-15,-2-2 7 0,0-1-25 0,-3-1 28 0,-3-1-6 0,-4 4 1 16,-5-1-20-16,2 0 9 0,-8 2-7 16,-3 3-10-16,-2-3 27 0,-3 2-6 0,-3-2-27 15,-5 2 11-15,-1 0 15 0,-2 2-15 16,-2 0 7-16,-1-1 11 0,-3 5 10 0,-1-2-31 16,1 4-5-16,0-1 21 0,1 4 2 0,-1-2-33 15,0 3-13-15,1 0-3 0,0 2-20 16,-1 1-15-16,5-1-39 0,1 1-25 15,-1 0-34-15,1 0-53 0,2-2-62 0,-1 2-159 16,14 0-48 0,-16 2-356-16,16-2 126 0,0 0 38 0,-14 1 46 15,14-1 58-15,0 0 70 0,0 0 85 0,0 0 15 0</inkml:trace>
  <inkml:trace contextRef="#ctx0" brushRef="#br0" timeOffset="86089.35">2531 9886 1141 0,'0'0'358'0,"9"-4"6"0,-9 4 2 0,9-6 8 0,-9 6-3 15,0 0 8-15,0 0-44 0,9-4-7 0,-9 4-14 16,0 0 1-16,0 0-71 0,0 0-12 16,0 0-27-16,0 0-28 0,0 0 2 15,0 0-6-15,-12 36-12 0,3-22-16 0,0-1 1 16,-1 5-21-16,-4 1-17 0,1 4 12 0,0-3-31 16,0 4 27-16,1-5-22 0,-2 8-7 15,4-5 13-15,2 5-18 0,-1-3-3 0,5-3-2 16,1-2 23-16,3-2-28 0,3-1-24 0,1 1-32 15,9-1 37 1,1 1-45-16,4-5 18 0,6 3 22 0,1-4-35 16,3-1-5-16,2-4 2 0,-2-2-18 0,2-1-43 15,-1-1-15-15,-2-2-50 0,-2-1-29 16,4-3-40-16,-3 0-63 0,-1-5-98 0,-3-2-140 16,11 0-85-16,-9-4-279 0,-2-2 52 15,3-2 43-15,0-1 92 0,8-7 61 0,-10 2 21 16,-3 2 82-16,-6-2-10 0</inkml:trace>
  <inkml:trace contextRef="#ctx0" brushRef="#br0" timeOffset="86308.67">2692 9742 1228 0,'0'0'538'0,"0"0"-72"15,0 0-47-15,30 18-30 0,-19-18-33 0,-11 0-36 16,28-2-33-16,-15 1-36 0,1-2-23 0,0 0-8 15,-1 1-49-15,3 0-7 0,-3-2-92 16,0-1-57-16,-1 1-64 0,2 1-45 0,-1-4-160 16,0 1-102-16,2-2-424 0,-2 4 55 0,4-3 83 15,0 2 76-15,1 0 41 0,2 0 31 16,-2 2 67 0</inkml:trace>
  <inkml:trace contextRef="#ctx0" brushRef="#br0" timeOffset="86906.93">3580 9643 1123 0,'0'0'420'0,"0"0"-36"0,0 0-31 15,0 0-10-15,0 0 26 0,0 0-34 16,-24 26-30-16,13-14 2 0,-1 0-33 15,-3 5 25-15,-5 2-38 0,-3 3-12 0,-8 9-6 16,0 1 0-16,1 4-20 0,2 2-13 0,0 0-1 16,1 4-27-16,3-2-38 0,3 2 7 15,1 1-8-15,4-1 16 0,1 1-54 0,6-8 15 16,4-5-33-16,-1-4-23 16,3 1 10-16,2-6-2 15,2 0-26-15,4 1 13 0,3-3-16 0,-1-2-40 0,4-2-49 0,6-1-29 16,-2-5-29-16,4-3-37 15,2-2-87-15,2-4-82 0,0-2-153 0,15-5-157 16,-11 0-314-16,7-3 100 0,12-9 68 0,1-1 73 16,1 1 55-16,-1-5 108 0,1-2 44 15,-3 0 61-15</inkml:trace>
  <inkml:trace contextRef="#ctx0" brushRef="#br0" timeOffset="87191.78">4004 9847 1238 0,'-18'16'466'0,"2"0"-49"0,1 0-17 16,-3 0-16-16,-1 5 18 15,-1 0-59-15,-1 1-26 0,0 1-23 0,-9 8-15 16,6-6-20-16,5-3-31 0,-2 3-18 0,0-1-16 16,3 0-20-16,1 2 16 0,1-1-14 15,1 0-17-15,3 0 30 0,2-5-35 0,2 2 12 16,4-4-7-16,1 0-34 0,1 0 3 15,5-4-10-15,3 1-49 0,7-1 29 0,1-2-47 16,7 0-41-16,3-3-33 0,3-3-54 16,0-3-53-16,4-1-52 0,3-4-64 0,2-3-105 0,1-2-247 15,14-7-321-15,-4-2 33 0,-2-1 110 0,-1-2 75 16,-2-1 76-16,-1-2 126 0,-10 3 5 16,-4 1 39-16,-4-2 30 0</inkml:trace>
  <inkml:trace contextRef="#ctx0" brushRef="#br0" timeOffset="87343.07">4222 10043 895 0,'-27'3'415'0,"0"-1"-46"0,3 1-24 0,-3 3 8 16,-1-3-74-16,-3 2-28 0,-1-1-20 15,-4 1-4-15,-2 0-24 16,1-1-47-16,4-2-44 0,1-1-73 16,1 1-70-16,4-2-92 0,-1-2-181 0,2 0-216 15,3-3-143-15,7 1 103 0,3 1 78 0,6-2 4 16,7 5 63-16</inkml:trace>
  <inkml:trace contextRef="#ctx0" brushRef="#br0" timeOffset="87778.34">4269 9585 1561 0,'-11'7'591'0,"11"-7"-58"16,-5 7-27-16,5-7-50 0,-6 11-21 16,6-11-5-16,0 10-38 0,0-10-11 0,0 0-12 15,7 23-52-15,-4-13-20 0,3-2-15 0,5 5-54 16,-1-1 22-16,4 2-24 0,0 4-42 15,6 2-7-15,-2 2-1 0,11 8-38 0,0 4-7 16,-1 2-6-16,-1 1-119 0,-3 4-6 0,-4 3 0 0,0-2 0 16,-9 4 0-16,2 1 0 0,-10-6 0 15,-2-3 0-15,-4 0 0 0,-1 12 0 0,-3-9 0 16,0-8 0-16,0 2 0 0,-2-4 0 16,0 0 0-16,-1-3 0 0,0-6 0 0,0 1 0 15,-1-3 0-15,1-3 0 0,-2-4 0 0,2-2 0 16,0-2-123-16,1-6-172 0,9-3-127 15,-16-2-54-15,16 2-156 0,-14-14-367 16,11 3 60-16,2-3 104 0,2 2 73 0,5-5 86 0,-1 1 174 16,5-3-79-1,2-2 113-15,5-1 10 0</inkml:trace>
  <inkml:trace contextRef="#ctx0" brushRef="#br0" timeOffset="88056.84">4880 9944 1543 0,'0'0'576'0,"19"3"-39"16,-19-3-30-16,21 3-36 15,-8 0-56-15,2-3-41 0,-1 1-44 0,6-2-28 0,0-1-38 0,3-1-29 0,2-2 1 16,2 1-39-16,1-2-67 0,4-3-40 0,1 2-44 15,2-2-51-15,-1 1-23 0,3 1-49 16,-3-1-31-16,1 2-109 0,-1-1-39 0,-4 2-238 16,-1 1-382-16,-6 2 103 0,1 2 95 0,0 0 33 15,-1 4 92-15,-2 0 33 0,2 0 37 16,-2 2 68-16</inkml:trace>
  <inkml:trace contextRef="#ctx0" brushRef="#br0" timeOffset="88358.92">5060 10193 1318 0,'0'0'550'0,"-9"6"-23"16,9-6-71-16,0 0-6 0,-7 5-4 0,7-5-37 15,0 0 9-15,0 0-32 0,0 0 1 16,0 0-24-16,0 0 39 0,0 0-46 0,0 0-18 15,0 0-98-15,0 0 32 0,0 0-9 0,0 0-25 16,0 0-84-16,41-14-3 0,-24 9-84 16,3-1-67-16,3 1 0 15,3 0 0-15,3 0 0 0,0 1 0 16,1 2 0-16,1 0 0 0,0-1 0 0,0 1 0 16,-1 2 0-16,0-1 0 0,-2 0 0 0,-4 0-239 15,-1-1-418-15,-1-1-480 0,5-1 154 0,-5 3 164 16,3-1 5-16,-1 1 49 0,5 0 117 15,1 1 47-15,1 2 112 0,0 1-16 0,2 0 58 16</inkml:trace>
  <inkml:trace contextRef="#ctx0" brushRef="#br0" timeOffset="127936.42">7399 9264 1005 0,'3'-13'297'0,"-3"13"-53"0,0 0-6 0,4-8 2 15,-4 8-27-15,0 0-24 0,0 0 16 0,0 0-44 16,0-12 8-16,0 12-15 0,0 0 22 0,0 0-32 16,0 0-11-16,-2-13-5 15,2 13-13-15,0 0 15 0,-9-5-30 0,9 5-15 16,0 0-14-16,-12-3-2 0,12 3 16 0,-12-3-13 0,12 3 22 31,-14-1-40-31,14 1-8 0,-17-2 5 16,17 2 1-16,-17 2-1 0,17-2-10 0,-19 0 33 15,19 0-25-15,-15 2-3 0,5 0 46 16,10-2-46-16,-14 3 5 0,14-3 18 0,-13 4-18 16,13-4 39-16,-11 5-23 0,11-5 45 0,-7 9-17 0,7-9-34 15,-5 9 19-15,5-9 4 16,0 0 8-16,3 16-23 0,-3-16-7 0,7 11-8 16,-1-4-16-16,1 2 16 0,3-2-24 0,1 1 9 15,2 1-14-15,0-1 4 0,0 1 6 16,2 1-12-16,-1 0 36 0,3 2-61 0,-4-3 9 15,1 1-12-15,-3 3-10 0,-1-2 48 16,0 1-25-16,-3 3 28 0,-3 1-36 16,2 0-23-16,-4 0 5 0,-1 0-10 0,-1-2 20 0,-3 2-5 0,0-1-12 15,-1 0 4-15,-2-1 16 0,-2-2-18 0,-2 0-3 16,1-1 31-16,1 0-7 0,-2-6-31 0,0 2-1 16,3-4 27-16,-3 1 17 0,10-4-25 15,-17 3-26-15,17-3 33 0,-14-1-15 0,14 1 23 16,-14-7-13-16,8 3 26 0,6 4-36 15,-10-13-3-15,5 5 24 0,2-1-11 0,-1 1 21 16,0-2-19-16,1 1 29 0,-2-1-48 0,4 0 9 16,1 10 16-16,-4-18 10 0,4 10 36 15,0 8-59-15,-2-14 2 0,2 14 22 16,3-16 17 0,-3 16-3-16,4-15-7 0,1 6 10 0,2 0-25 0,1-1 9 0,5 0 4 15,0 0 1-15,5-1 22 0,-1-2-29 16,4 2 8-16,-1 0-11 0,0-2-20 0,-2 2 57 15,2-1-52-15,-3-1 13 0,3 1-5 16,-5-1-11-16,-1 3 24 0,-1-1-3 0,-2 0-5 16,1 2 3-16,-2-1-11 0,-1 0-2 0,0-1 15 15,-3-1 13-15,-1 0-11 0,0 1-24 16,0-1 40-16,-4 1-6 0,-1 0-37 16,0 11 23-16,-5-21 20 0,1 11-23 0,0 0-31 15,-5 3 0-15,0 0 8 16,-3 3 8-16,0 0-3 0,-2 2-18 15,0 1-2-15,-3 2 22 0,2 1 9 0,-5 2-52 0,1 2-13 16,1-3-38-16,0 3-21 0,1 1-45 16,-1 0-67-16,3 2-75 0,-2-2-89 0,3 2-153 15,3-4-265-15,1 1 86 0,3-1 96 16,7-5 42-16,-6 9 61 0,6-9 46 0</inkml:trace>
  <inkml:trace contextRef="#ctx0" brushRef="#br0" timeOffset="128469.95">7894 9053 847 0,'0'0'297'0,"0"0"-16"0,12-4-43 0,-12 4 3 15,0 0-29-15,0 0-4 16,12-1-27-16,-12 1-14 0,0 0-3 0,0 0 2 15,0 0 23-15,0 0-40 0,0 0 22 16,-16 28-7-16,7-16 8 0,-3 4-11 0,1 0-5 16,-5 2-20-16,3 1-8 0,1 1 10 0,-2 3 23 15,-2 2-30-15,5 1-31 16,2-5 10 0,0 2-13-16,3 0 0 0,2-1-7 0,-1 1 20 0,4-3-15 0,1 0-8 15,1-3-8-15,4 1 10 0,2-2 42 16,-2-1-62-16,5-2 10 0,0-1-20 0,2-2 3 15,0-1 17-15,-1 0-48 0,2-6 5 0,-2 1 20 16,2-1-7-16,0-2 15 0,-13-1-36 16,28-2 0-16,-14-3 8 0,3 1-26 0,-3-3 3 15,3-1 15-15,-2-1 3 0,1-2-36 0,0-4 10 16,1 0 23-16,-3-2-2 16,2-1 17-16,-4 0-33 0,1-1 6 0,-6-1 7 15,2 0-8-15,-1-1 13 0,-2 0-46 16,-4 2 8-16,0 0 7 15,-2 2 1-15,0 0-16 0,0 1 13 0,-3 2-3 16,-1 2-28-16,0-2-5 0,-2 4 0 0,-1 1-20 0,-2 1 38 16,-2 0-69-16,0 3-23 0,-3 2-24 15,1 2 11-15,-1-1-17 0,-2 4-32 0,2 0-28 16,-1 2-25-16,-1 1-42 0,-2 0-24 16,1 2-50-16,3 2 3 0,-3 0-74 0,5 1-77 15,-1 0-238-15,1-1 87 0,1 3 23 0,-1-3 74 16,5 1 59-16</inkml:trace>
  <inkml:trace contextRef="#ctx0" brushRef="#br0" timeOffset="129966.96">6570 9800 668 0,'0'0'248'0,"0"0"-15"0,0 0 18 0,0 0-8 16,0 0-10-16,0 0-16 0,0 0-9 15,0 0-14-15,0 0-22 16,-13 1-14-16,13-1 9 16,0 0-21-16,0 0-16 0,0 0-4 0,0 0-1 0,0 0-7 15,0 0-11-15,0 0 3 0,0 0-10 0,0 0-13 16,0 0 16-16,0 0-24 0,0 0 44 15,0 0-46-15,0 0 30 0,0 0-15 0,0 0-23 16,0 0 11-16,0 0-16 0,0 0 18 0,0 0-18 16,0 0-26-16,0 0 59 15,0 0-63-15,0 0 7 0,0 0-13 0,0 0 20 16,0 0-14-16,0 0-24 0,0 0 13 0,0 0-8 16,0 0 42-16,0 0-16 0,0 0-29 15,0 0 6-15,0 0-15 0,0 0 20 16,0 0 8-16,0 0 33 0,0 0-41 15,0 0-11-15,0 0 17 0,0 0-14 0,0 0-2 16,0 0-6-16,0 0 34 0,0 0-15 0,0 0-24 16,0 0 1-16,0 0 2 0,0 0 33 15,0 0-30-15,0 0-8 0,0 0 13 0,0 0-18 16,0 0 15-16,0 0 7 0,0 0 2 16,0 0-14-16,0 0-7 0,0 0 48 15,0 0-34-15,0 0 1 0,0 0-18 0,0 0 3 16,0 0-1-16,0 0-2 0,0 0 13 0,0 0-14 15,0 0 37-15,0 0-3 0,0 0-30 16,0 0 38-16,0 0-35 0,0 0 5 16,0 0 2-16,0 0 15 0,0 0-29 0,0 0-11 0,0 0 14 0,0 0 29 0,0 0-13 15,0 0-18-15,0 0 5 0,0 0 12 0,0 0-19 16,0 0 30-16,0 0-23 0,0 0 38 16,0 0-20-16,0 0-18 0,0 0 23 15,0 0-10-15,0 0 7 0,0 0-12 0,0 0-16 16,0 0 3-16,0 0-23 0,0 0 33 15,0 0 6-15,0 0 12 0,0 0-16 0,0 0-7 16,0 0 8-16,0 0-6 0,0 0-4 0,0 0-3 16,0 0 23-16,0 0-23 0,0 0 5 15,0 0 15-15,0 0-10 16,0 0 31-16,0 0-23 16,0 0 5-16,0 0-8 0,0 0 8 0,0 0-13 0,0 0 5 15,0 0 5-15,0 0 21 0,0 0-18 0,0 0-2 16,0 0 4-16,0 0 26 0,0 0-7 0,0 0 48 15,0 0-16-15,0 0 6 0,0 0 13 16,0 0 12-16,0 0 52 0,0 0-9 0,0 0 73 16,0 0-8-16,0 0 8 0,0 0-39 15,0 0-102-15,50 10-77 16,-22-8 0-16,15-4 0 0,21 1 0 0,7-2 0 16,28-5 0-16,9 1 0 0,11-3 0 15,4-3 0-15,4 0 0 0,2 0 0 0,31-5 0 16,-5-1 0-16,-30 5 0 0,-2 1 0 15,-8 3 0-15,-7 1 0 0,-9 2 0 0,-23 2 0 16,-3 2 0-16,-8 2 0 0,-11-1 0 0,-10 2 0 16,-3 1 0-16,0 1 0 0,-9 0-44 15,0 1-163-15,-4 0-1 0,-2 1-35 16,-4-1-28-16,1 0-26 0,-5-1-95 0,-1 2-112 16,-2-1-156-16,-3 3-218 0,-2-1 33 15,1-2 103-15,0 4 97 0,-2-2 99 0,2-2-12 16,-11-3 64-16,16 9 0 0</inkml:trace>
  <inkml:trace contextRef="#ctx0" brushRef="#br0" timeOffset="132566.01">6607 10126 1082 0,'0'0'384'0,"0"0"-31"0,0 0-30 16,2-12-29-16,-2 12 6 0,0 0-52 15,0 0 16-15,0 0-13 0,0 0 25 0,0 0-25 16,0 0-34-16,0 0-4 0,0 0 4 16,0 0-37-16,0 0 1 0,0 0-9 15,0 0-11-15,0 0-17 0,0 0-17 0,0 0 12 16,0 0-24 0,0 0-20-16,0 0 20 0,0 0 46 15,0 0-51-15,0 0-2 0,0 0 14 0,0 0 22 0,-7 37-3 16,7-23 2-16,0 0-12 0,1 4 9 0,1-2-35 15,0 2 36-15,0-1-41 0,-1 3-3 16,1-3-15-16,-1 2-21 0,1-1-4 0,-1-2-60 16,0-3-71-16,-1 1-49 0,0-1-79 15,0-13-87-15,-1 20-111 0,-2-13-153 0,3-7-429 16,-6 10 129-16,6-10 37 0,0 0 71 0,0 0 72 16,0 0 25-16,0 0 121 0,0 0 68 15,0 0 6-15</inkml:trace>
  <inkml:trace contextRef="#ctx0" brushRef="#br0" timeOffset="133122.97">6920 10139 860 0,'0'0'258'0,"0"0"-25"0,0 0 28 0,0 0-54 0,0 0 16 0,0 0 2 0,0 0-4 0,-20 22 6 16,20-22-22-16,-8 17-13 0,2-7 10 16,-1 2-7-16,0 5-1 0,1-1-20 15,0 5-25-15,1 0-6 0,-2 2 3 0,3-1-3 16,1-2-38-16,1 1-2 0,2 1 2 15,0-2-23-15,0 0 17 0,3 0-17 0,0-3-15 16,1-1 2-16,2 0-15 0,1-3 25 16,0 0-28-16,0-3-7 0,4-3-6 0,-1-1 3 15,2-1-2-15,2-3-24 0,-1-2 64 0,-13 0-58 16,29-5-1-16,-12-3 19 16,-3 1 7-1,3-6-16-15,-3-1-1 0,3-1-12 0,-2-2 19 0,-3-3-23 0,1 0 49 0,-2-1-61 16,0-1 23-16,-2 0 12 0,-2 0-31 15,0 0-7-15,0 1 25 0,-3 0-23 0,-1 3 10 16,-1 2-8-16,-2 1-19 0,0 3-4 0,-3-1 29 16,0 3 22-16,-1 1-37 0,-2 2-7 15,-1 1-23-15,0 1 8 0,-2 1 0 0,9 4-39 16,-21-3 4-16,10 4-28 0,11-1-18 0,-24 6-18 16,10-4-13-16,1 2-84 15,-1 1-34-15,-4-2-137 16,8 0-42-16,-4 1-361 0,2 1 83 0,1-1 94 15,11-4 64-15,-13 3 76 0,13-3 24 16</inkml:trace>
  <inkml:trace contextRef="#ctx0" brushRef="#br0" timeOffset="133565.6">7365 10117 1123 0,'0'0'489'0,"0"0"-79"16,17 21 15-16,-17-21-62 0,0 18-25 0,1-7-8 0,-2 3 5 0,1-1-40 15,-1 1-1-15,1 6-25 0,-2-2-18 0,2 0-16 16,0 2-9-16,0-1-42 15,-1 1-2-15,-2 0-42 0,2 0 0 0,-1-2-60 16,1 1 10-16,-2 0-128 0,2-2-88 16,-2 1-76-16,0-5-144 0,0 1-114 0,3-3-428 15,0-11 86-15,4 11 101 0,-4-11 87 0,12 2 45 16,-12-2 27-16,0 0 112 0,31-13-31 16</inkml:trace>
  <inkml:trace contextRef="#ctx0" brushRef="#br0" timeOffset="133956.14">7629 10290 831 0,'0'0'292'0,"0"0"-41"16,0 0 10-16,-31 25-56 0,20-20 2 0,-2 3 16 16,2-2-29-16,-3 0-2 0,0 1-5 15,0-1-15-15,1-1-1 0,0 2-35 0,2 0 15 16,2-3-18-16,-2 1 13 15,3-1-31-15,8-4 8 0,-15 8 0 0,7-5 30 16,8-3-17-16,-10 4 5 0,10-4 7 0,-8 5-27 16,8-5 27-16,0 0-22 0,-13 5-6 0,13-5-13 0,0 0 1 15,-9 5 10-15,9-5-3 0,0 0 5 0,0 0-15 16,0 0 21-16,0 0-14 0,-7 8 24 16,7-8-41-16,0 0-3 0,0 0-8 0,0 0-7 15,0 0 13-15,23 8-29 0,-23-8 18 0,20 5-40 16,-6-3 9-16,-1 0 19 0,1 1-21 15,0 0-3-15,0-1 11 0,0 0-23 0,-1 1-11 16,0-2-25-16,-13-1 0 0,20 4-18 0,-20-4 23 16,15 2-77-16,-15-2-25 0,14 3-72 15,-14-3-33-15,11 2-37 0,-11-2-47 16,0 0-60-16,0 0-74 16,0 0-100-16,15 0-301 0,-15 0 35 0,0 0 140 15,0 0 6-15,0 0 82 0,12-5 38 0,-12 5 60 16</inkml:trace>
  <inkml:trace contextRef="#ctx0" brushRef="#br0" timeOffset="134588.82">8061 9963 1100 0,'0'0'402'15,"0"0"-49"-15,0 0-12 16,0 0-29-16,0 0-23 16,0 0 29-16,0 0-60 0,0 0 29 0,17 30-54 0,-19-20-11 15,2-10-7-15,-3 22-10 0,2-9 13 16,0 2-11-16,-1 2-12 0,2 1-6 0,-1 0-20 15,1-1-23-15,0 2-5 0,0 2 15 16,1-1-56-16,1 0-6 0,-1 1-22 0,0-1-34 16,2 0-9-16,0 0-4 0,0-1-38 0,1-3-38 15,0 0-74-15,-1-1-57 0,1-7-153 16,4 1-180-16,-3-1-396 0,2 0 77 0,-7-8 76 16,17 10 138-16,-7-7 19 0,-10-3 33 0,21-2 40 15</inkml:trace>
  <inkml:trace contextRef="#ctx0" brushRef="#br0" timeOffset="134773.17">8264 10235 1077 0,'0'0'458'0,"0"0"-63"16,-15-1-29-16,15 1-18 0,-19 4-10 0,19-4-26 15,-25 5-51-15,12-2 18 16,-1-1-51-16,-3 3-31 0,-1 0-5 0,1-2-44 15,-2 1-20-15,2 0-74 0,2-1-57 0,-1-2-61 16,1 1-112-16,0-2-154 0,2 0-489 16,13 0 46-16,-21-3 92 0,16-2 69 0,5 5 72 0,-3-13 25 0</inkml:trace>
  <inkml:trace contextRef="#ctx0" brushRef="#br0" timeOffset="135336.62">8349 9945 1602 0,'0'0'522'0,"0"0"-48"16,0 0-16-16,0 0 0 15,0 0-46-15,0 0-43 0,0 0-37 0,0 0-40 16,0 0 5-16,9-9-56 0,-9 9-13 0,15-3-31 16,-5-1-8-16,2 1 21 0,1 1-41 15,3 0-21-15,1-1-25 0,3-1-25 0,-3 2 6 16,4 0 1-16,0-1-33 0,-1 3 18 0,-2 0-29 16,-2-1-7-16,-1 1 12 0,0 0-43 15,-2 0 24-15,-13 0-12 16,19 1-50-16,-19-1 7 0,13 9 16 0,-13-9-23 15,2 12 30-15,-2-12-28 0,-5 16 13 16,5-16 13-16,-11 18-10 0,5-8 7 0,-1-1 15 16,0 2 11-16,1-3-46 0,-2 1-5 15,2 1 50-15,0-2 6 0,2 0-10 0,0 2 15 16,-2-2 8-16,6-8-28 0,-3 18-1 0,3-9 16 16,0-9 0-16,7 17 15 15,-1-8-22-15,3 3-32 0,-1 0 44 0,3 1-28 16,1 0 3-16,-2-1-9 0,4 4-6 0,-4 0-24 15,2 2 5-15,-5-2 8 0,0 0 5 0,-1 1-8 16,-2-1-15-16,-1-1-28 0,0-1 7 16,-2-2 9-16,-5 1 14 0,0-1-61 0,1-1-18 0,-4 2-23 0,-2-4-58 15,-3 1-14-15,-1-3-40 0,-1-2-67 0,-2-2-90 16,-2 0-99-16,4 0-203 0,0-3-253 0,1 0 215 16,13 0-29-16,-23-4 96 15,18 2 69-15,5 2 43 0,-6-7 69 0</inkml:trace>
  <inkml:trace contextRef="#ctx0" brushRef="#br0" timeOffset="135757.45">9053 9972 954 0,'0'0'284'16,"-26"23"6"-16,15-11-11 0,0 0-8 0,-2 2-25 16,0 2 12-16,-1 3 11 0,1 1-34 0,-2 2-12 15,2 2-8-15,2-2-10 0,3 0 0 16,0 1-16-16,1 1 29 0,4 0-39 16,-1-4 31-16,3 0-28 0,2-1-29 0,3 1 1 15,-2-4 15-15,2-2 12 16,0-2-32-16,2-3-13 0,1-2-26 0,3-3-34 15,-10-4 6-15,20 0-18 0,-20 0 31 16,28-12-26-16,-13 2 46 0,3-4-58 16,0-2-42-16,-1 0 28 0,1-5 11 0,-5 4-23 0,1 0-21 15,-4 0-2-15,-1 2-29 0,-3-1-4 16,-3 1-14-16,-3 0-9 0,-3 0-11 16,-3 1-18-16,-3 1 0 0,-2 0-23 0,-2 2-2 15,0 1-26-15,0 0 5 0,-2 1-2 16,2 3-19-16,1 1-4 0,0-2-39 0,1 4-71 0,0-1-101 15,11 4-229-15,-12-6-198 16,12 6 36-16,0 0 107 0,0 0 29 16,0 0 64-16,0 0 66 0</inkml:trace>
  <inkml:trace contextRef="#ctx0" brushRef="#br0" timeOffset="136037.59">9317 9929 1187 0,'13'9'369'0,"-13"-9"-36"16,1 11-1-16,-1-11-22 0,3 18 0 0,-4-6-16 0,1-12-17 16,-2 25 27-16,2-10-43 0,0 4-2 15,-1 0-34-15,2-1 26 0,-2 5-26 0,2-2-43 16,-2 6-21-16,1 0 0 0,-2-2-7 0,2 2-39 15,0 1-35-15,-1-2 7 16,1 2-123-16,0-4-69 0,0-1-90 0,-1-4-155 16,1 0-229-16,2-4-312 0,4-2 113 0,0-3 67 0,2-4 55 0,1 0 126 15,-9-6 57-15,24-3 17 0</inkml:trace>
  <inkml:trace contextRef="#ctx0" brushRef="#br0" timeOffset="136381.81">9553 10247 773 0,'-22'9'299'0,"3"-2"-7"0,1-1 7 0,2 0-22 16,-2 2-6-16,2-2-30 0,0 1-24 16,0 0-4-16,0-2-16 0,2 4 8 0,0-3-21 15,3-1-10-15,0 1 3 0,2-1 20 0,0 0 84 16,9-5-61-16,-10 6-17 0,10-6-24 15,-6 8-23-15,6-8 18 0,0 0-61 16,0 0 7-16,19 17-18 0,-9-13 3 0,3 0-5 0,4 1 2 0,3-1-27 0,5 2 4 16,0 0-18-16,1 0 3 0,0 1-35 15,-1 0-11-15,-1 0 12 0,-2 1 9 0,0 0-9 16,-2-2 39-16,-3-1-53 0,-1 1-52 16,-3-2-36-16,0 1-38 0,-2 0-72 0,-11-5-30 15,16 3-77-15,-16-3-95 0,0 0-26 16,0 0-491-16,0 0 141 0,11-9 66 0,-11 9 39 15,4-14 66-15,-1 5 83 0,-1-4 78 0</inkml:trace>
  <inkml:trace contextRef="#ctx0" brushRef="#br0" timeOffset="137042.5">8787 9782 570 0,'0'0'251'15,"0"0"20"-15,0 0 11 0,0 0-3 0,0 0-8 16,0 0 16-16,0-13-26 0,0 13 0 0,0 0 3 15,0 0-26-15,0 0 28 0,0 0-79 16,0 0 13-16,0 0 22 16,0 0-27-16,0 0 51 0,0 0-11 15,0 0-10-15,0 0 1 0,0 0-40 0,11-9 35 16,-11 9-10-16,10-3-31 0,-10 3-13 0,21-4-4 16,-9 2-9-16,3 1-57 0,4-1 6 0,3 1 14 15,2 1-42-15,7-2 4 0,2 1-12 16,2 2 32-16,5-1-76 0,5 2-25 0,2-1-13 15,-4 0-44-15,0 0-5 0,0 2-80 16,-3 1-40-16,-6-1-95 0,0 6-207 16,-4-9-513-16,0 1 78 0,1 1 127 0,1-4 37 15,6 0 81-15,1-1 77 0,3-2 90 0,-1 1 43 16</inkml:trace>
  <inkml:trace contextRef="#ctx0" brushRef="#br0" timeOffset="138056.78">10567 9868 1336 0,'0'0'494'0,"0"0"2"0,0 0 9 16,0 0-27-16,0 0-40 0,0 0-23 15,0 0-39-15,0 0 18 0,0 0-33 0,0 0-54 16,35-19-13-16,-22 15-27 0,0 1-55 15,5-3-2-15,0 2-41 0,2-2-49 0,1 2-15 16,-1 0-46-16,0 0-85 0,-3 0-71 0,1 2-61 16,-2 0-93-16,-5 0-254 0,0-1-470 0,-11 3 95 15,20 2 68 1,-20-2 129-16,17 1 33 0,-17-1 94 0,16 6 21 0,-16-6 5 0</inkml:trace>
  <inkml:trace contextRef="#ctx0" brushRef="#br0" timeOffset="138285.34">10526 10060 1694 0,'0'0'558'15,"0"0"-61"-15,11 15-16 0,-11-15-61 0,14 3-31 16,-14-3-44-16,17 0-35 0,-17 0-26 0,26-3-51 16,-8 0-41-1,0 0-33-15,2-2-42 16,5-1-55-16,-2 2-16 0,4 0-46 0,0 0-46 0,0-2-41 0,-2 2-36 15,-1 1-31-15,-2 1-66 0,-1-3-110 16,0 2 2-16,3-1-135 0,-6 0-305 0,-1-1 67 16,-1 1 153-16,-1-3-51 0,1 1 56 15,-2-2 49-15</inkml:trace>
  <inkml:trace contextRef="#ctx0" brushRef="#br0" timeOffset="139421.41">11413 9640 941 0,'-9'5'356'0,"9"-5"-64"0,0 0-26 0,0 0-20 16,0 0 5-1,0 0-18-15,0 0 10 0,0 0-5 0,0 0 13 0,0 0 10 0,0 0-13 0,0 0 29 16,0 0-11-16,0 0-46 0,0 0 3 16,0 0-26-16,0 0-26 0,0 0 1 0,28-23-21 15,-17 19-5-15,3-3-16 0,-1 0-3 0,4 0-13 16,4-2-48-16,2 0 19 0,7-2-21 15,3 3 10-15,-3-1-18 0,-3 2-9 0,-2 1-4 16,1 1-10-16,-5 1 3 0,-4 0 18 0,-2 3-59 16,-2 1-11-16,-13 0-1 15,20 9 6-15,-14-3-14 0,-1 3-6 0,-5-9-2 16,-5 22 7-16,1-7 13 0,-8 3-7 16,1 1-1-1,-2-1 9-15,-3 5 4 0,-1 0 8 0,1 1-10 0,0 1 20 0,0 0-26 16,1-1 6-16,-3 2 26 0,1-1-22 0,2 0-17 15,-1-1 16-15,3-4 20 0,2-1-6 16,-1 0 6-16,2-3 8 0,2-2 7 16,-1-2 13-16,4-1 7 0,-1 0 32 0,0-2-27 15,3-1 32-15,3-8 43 0,-2 11-44 16,2-11-15-16,0 0 24 0,7 13-22 0,-7-13 3 16,15 2-25-16,-15-2-3 0,22 2 16 15,-7-2-11-15,2 0-20 0,1-1-3 0,2 0-8 16,1 1-20-16,0-1-2 15,0 1-6-15,-2-1-23 0,-2 1-28 0,-3-1-43 16,2-1 20-16,-3 2-64 0,-13 0-15 0,25-1-85 16,-17 1-46-16,-8 0-133 0,19-3-38 0,-19 3-435 15,15-2 45-15,-15 2 98 0,19-3 79 16,-11 2 57-16,-8 1 87 0,21-2 43 16,-21 2 71-16</inkml:trace>
  <inkml:trace contextRef="#ctx0" brushRef="#br0" timeOffset="140132.6">12091 9860 916 0,'-10'12'310'15,"10"-12"-31"-15,0 0-26 0,-3 14 6 0,3-14-32 16,-3 14 19-16,3-4-18 0,-2 0 2 0,2-10-2 15,-5 22-5-15,5-13 12 0,-3 0 14 16,3-9-42-16,-1 16-13 0,1-16-12 16,-2 16-10-16,2-16-9 0,0 9-1 0,0-9-11 0,0 0-31 15,0 0-2-15,0 0-8 16,0 0 2-16,0 0-7 0,0 0-28 0,30-26-5 16,-22 14 12-16,1-1-17 0,0 1-30 0,3-1 3 15,-2 2 6-15,2 0-5 16,-3 0-8-16,0 1-10 0,-1 1 3 15,2 1 15-15,-3 3-8 0,3-1 8 0,-10 6-13 0,15-4 16 16,-15 4-19-16,0 0-2 0,19 14 18 16,-12-4-28-16,0 0 5 0,-3 0-3 0,1 0 1 15,1 1-16-15,-2-2 5 0,-4-9 20 16,8 14-22-16,-4-8 40 0,-4-6-25 16,9 6 0-16,-9-6 10 0,0 0-20 0,21-10 5 15,-13 3-13-15,3-4 0 0,-1-3-18 16,3-2 26-16,1-1-6 0,1 0-4 0,-1 1-4 15,1-1 17-15,-1 2-19 0,0-1 26 0,2 1-3 16,-3 5 3-16,-2 1 0 16,3 0 3-16,-2 6 12 0,0-1-10 0,-12 4-5 0,22 4-8 0,-10 1 5 0,-1 2 3 15,0 3 3-15,1 2-31 0,-4 0 7 16,1 1 11-16,-1-1-11 0,2 1-7 0,-3-1-46 16,-1 1-6-16,-1-3-4 0,0-1-6 0,-1-1-15 15,3 1-77-15,-7-9-23 16,6 13-59-16,-6-13-58 0,7 9-1 0,-7-9-158 0,5 8-69 15,-5-8-254-15,9 3 107 0,-9-3 29 0,11 5 59 16,-11-5 43-16,12 2 41 0,-12-2 65 16</inkml:trace>
  <inkml:trace contextRef="#ctx0" brushRef="#br0" timeOffset="140950.32">13097 9322 959 0,'0'0'320'0,"4"27"-43"0,-4-27-3 15,-10 26 0-15,7-9 10 0,-5 5-26 16,3 3-12-16,-5 3-18 0,2 3 17 16,1 2-4-16,-2 0 5 0,4 1-39 0,-3 1 13 0,3-1-35 0,-1-1-24 0,-2 0 15 15,2-3-35-15,1-5-15 0,1-3-3 16,0-3-16-16,-1-1-10 0,3-2-40 0,-3-4 9 16,3-1-48-16,-1-2 5 0,3-9 3 15,0 0-1-15,0 0-20 0,0 0 8 0,0 0-8 16,0 0 21-16,5-35-26 0,2 13-8 0,2-2 11 15,2-5-19-15,3 1-7 0,-3-3 6 16,0 3 22-16,1 0 13 0,1 1-16 0,-2 1 1 16,0 4-24-16,0 2 29 0,-1 2-23 0,-4 3 17 15,1 1-12 1,2 0 0-16,0 6 12 16,-4 0-2-16,1 3 5 0,-6 5-15 0,0 0 18 0,19 4-6 0,-19-4-20 15,15 20 0-15,-7 0 34 0,2 3-11 16,1 6 15-16,3 15-20 0,1-1 3 15,-6 1 15-15,5 0-16 0,-1 0 14 0,-7-5-1 16,2-7-25-16,-1 0 0 0,-1-1 7 0,-2-5 1 16,1-2-21-16,-1-2-26 0,1-4 13 15,0-2-13-15,-1-1 19 0,0-4-47 0,3-1 3 16,-1-2-11-16,-6-8 14 0,14 8 24 16,-14-8-4-16,14 3-13 0,-14-3 13 0,16-2-5 15,-16 2 43-15,13-3-31 16,-13 3 19-16,9-6 76 0,-9 6 0 15,0-13-10-15,0 13 0 0,-11-16-5 0,4 6-8 0,-6 0 3 16,-1 1 7-16,-3-2-10 0,-4-1 19 16,-2 1-19-16,-1 1-18 0,-3-1 8 15,2 0-16-15,-2 1 6 0,0 0-16 0,-4 0-35 16,6 1-47-16,-2-2-68 0,-4 1-121 16,9-1-141-16,-3 2-397 0,4 0 34 0,-1 0 105 15,6 2 71-15,4 0 59 0,-1-1 54 0</inkml:trace>
  <inkml:trace contextRef="#ctx0" brushRef="#br0" timeOffset="141720.45">12952 9745 435 0,'0'0'105'0,"0"0"-3"0,0 0 3 0,0 0 8 15,0 0-39-15,0 0 31 0,0 0 2 0,0 0 34 16,0 0 23-16,0 0 5 0,0 0-3 15,0 0-25-15,0 0 13 0,0 0-21 0,0 0 20 16,0 0-32-16,0 0-14 16,0 0-7-16,0 0-16 0,-12-1-9 0,12 1-6 0,0 0-5 0,0 0 23 0,0 0-44 15,0 0 21-15,0 0-23 0,0 0 18 16,0 0-15-16,0 0-1 0,0 0-7 0,0 0 0 16,0 0 30-16,0 0-25 0,0 0-2 0,-4 21 9 15,4-21 1-15,-3 13 12 0,3-13-9 16,-2 16 4-16,-2-3-20 0,2-1 12 0,-3 4 16 15,0 0-5-15,0 3 15 0,3 0-12 0,-2 3-16 16,0 1 10-16,1-3-7 0,-1 2 15 16,2 1-18-1,-3-4-13-15,3-1-5 0,-1 2-25 16,-1-4 23-16,2 0-26 0,-2-3-18 0,3 0-36 16,-3-2-46-16,4-2-61 0,0-9-72 0,-4 19-133 15,4-19-371-15,0 0 45 0,0 0 94 0,0 0 63 0,15 5 71 16,-15-5 21-16</inkml:trace>
  <inkml:trace contextRef="#ctx0" brushRef="#br0" timeOffset="162763.17">9572 6479 1090 0,'0'0'351'0,"0"0"-26"0,0 0-51 16,0 0-21-16,0 0-10 0,0 0-18 15,0 0 6-15,14-26-24 0,-14 26 3 0,0 0 2 16,0 0-30-16,0 0-3 0,4-8 8 16,-4 8 28-16,0 0 10 0,0 0-45 0,0 0 22 15,0 0-2-15,4-10-16 0,-4 10-18 16,0 0-20-16,0 0 15 0,0 0-12 0,0 0-11 15,0 0-2-15,0 0 20 16,0 0-43-16,0 0 9 0,0 0-6 0,0 0-4 16,0 0 26-16,0 0 1 0,12 32 22 0,-10-20-10 15,3 4 36-15,-1 1-29 0,0 0 45 16,3 6-39-16,0 0-164 0,-1 1 0 0,1-2 0 16,3 7 0-16,-5-1 0 0,3-2 0 15,-3-1 0-15,1 3 0 0,-1-4 0 16,0 1 0-16,-1-2-34 0,-1-4-368 0,0-7-225 15,1-2-46-15,0-4-369 0,-4-6 72 0,13 7 171 16,-13-7 9-16,0 0 124 0,23-16 29 16,-11 3 68-16,-3 0 34 0</inkml:trace>
  <inkml:trace contextRef="#ctx0" brushRef="#br0" timeOffset="162955.29">9835 6628 1566 0,'0'0'543'0,"4"-10"-19"15,-4 10-63-15,0 0-26 0,0 0-46 0,0 0-10 16,0 0-33-16,0 0-42 0,0 0-14 0,-22-1-47 15,22 1 5-15,-23 6-30 0,10-3-31 0,-4 0-39 16,-3 2-7-16,3-1 20 16,-4 1-33-16,2 1-36 0,0-3-33 0,-1 4-41 15,3-3-44-15,-3 3 14 0,4-1-111 16,0-1-59-16,1-1-115 0,0 2-189 0,5-2-484 16,10-4 99-16,-10 5 44 15,10-5 121-15,0 0 43 16,0 0 46-16,0 0 77 0,0 0 87 0</inkml:trace>
  <inkml:trace contextRef="#ctx0" brushRef="#br0" timeOffset="163850.06">9600 8045 872 0,'0'0'382'0,"0"0"-44"16,0 0-8-16,0 0-46 0,0 0 8 0,0 0-34 15,-8 6-4-15,8-6 35 16,0 0-51-16,0 0-33 0,0 0 7 0,0 0 16 16,0 0 0-16,0 0-49 0,0 0 13 0,0 0 13 15,0 0 2-15,0 0 11 0,0 0 2 16,0 0 20-16,0 0 11 0,0 0 8 0,0 0-24 16,0 0 3-16,0 0-23 0,0 0-20 0,0 0-1 15,0 0-35-15,0 0 18 16,0 0-42-16,42 0-22 0,-28 0 0 0,1 0-77 0,1-2-36 15,5 2 0-15,0 0 0 0,-2 0 0 16,2-1 0-16,2-1 0 0,-3 1 0 16,1 1 0-16,-2 0 0 0,-2 0 0 15,2 0 0-15,-4-1 0 0,2 1 0 0,-4 0 0 0,2 0 0 0,-15 0-126 16,24 2-212-16,-14 0-87 0,-10-2-271 0,15 1-62 16,-15-1-225-16,15 2 126 0,-15-2 71 0,19 0 113 15,-19 0 36-15,21-6 35 0,-11 3 85 16,2-3 51-16</inkml:trace>
  <inkml:trace contextRef="#ctx0" brushRef="#br0" timeOffset="164588.82">9350 7310 1044 0,'0'0'312'0,"0"0"-7"16,0 0-21-16,0 0-18 0,-10-3 5 15,10 3-45-15,0 0-27 0,0 0-9 0,0 0-6 16,6-17 28-16,-6 17-40 0,0 0 5 0,12-16-11 16,-8 9 3-16,-4 7 2 0,13-11-32 15,-4 5 7-15,1 1-11 0,-2-1 1 0,3 1 23 0,1-1-31 0,-2 3-13 16,1 2 8-16,-11 1-11 0,18-4 14 16,-18 4-44-16,16 1-11 0,-16-1 14 0,11 7-16 15,-5 1-10-15,-6-8-16 0,7 17-10 16,-6-5 3-16,2 1 5 0,-3 0 3 0,1 5 4 15,1 0 1-15,-2 0 7 0,4-1 13 16,-1 3 16-16,1 1 2 0,5 0-10 0,-1-1 38 16,1-3 3-16,1 0-21 0,2-2-2 15,0-2 28-15,0-3-19 0,1-2-27 0,0-3-5 16,2-4-21-16,0-1 26 0,1-2 15 16,0-4-48-16,4-1-9 15,-1-2-4-15,0-7 0 0,2 1-8 0,0-3 31 0,-1-4-42 16,0 1 19-16,-1-2-31 0,-1 0 10 0,-2 0-28 15,-1 2-2-15,-1 0-34 16,-3 1-23-16,-1-2-7 0,0 3-31 0,-3 4 2 16,-3-1-61-16,0 4-13 0,-1 1 3 0,0 0 2 0,-3 11 13 15,2-16-43-15,-2 16-21 16,-3-11 5-16,3 11 13 0,-3-9-26 0,3 9-30 16,0 0-80-16,0 0-43 0,0 0-392 0,0 0 52 15,0 0 109-15,0 0 42 16,0 0 27-16,0 0 37 0,0 0 58 0</inkml:trace>
  <inkml:trace contextRef="#ctx0" brushRef="#br0" timeOffset="165062.57">10106 7452 824 0,'0'0'332'16,"0"0"-29"-16,0 0-9 0,0 0-10 0,0 0-31 16,0 0-4-16,0 0-16 0,12 2-8 0,-12-2-5 15,0 0-15-15,0 0 5 0,0 0 30 16,0 0-43-16,-12 20-33 0,6-16-18 0,1 4-5 15,-5-1-18-15,1 4 18 0,1-1-31 0,-2 0-39 16,-3 1 16-16,3 0 0 0,2 1-10 16,-2-2 8-16,1 0-11 0,4-2 13 0,-1 1 15 15,-1-2 1-15,1 0 9 16,6-7 11-16,-5 12-13 16,5-12 21-16,-3 10-19 0,3-10-14 0,0 0 7 15,0 0-23-15,13 16 7 0,-13-16-22 0,14 7-6 16,-6-4-12-16,-8-3-26 0,18 3 13 15,-8 0-1-15,-10-3-6 0,20 5-12 0,-10-4-22 0,-10-1-43 16,16 5-29-16,-16-5-28 0,17 3-33 16,-17-3-47-16,13 4-45 0,-13-4-110 15,12 2-88-15,-12-2-4 0,10 3-408 0,-10-3 44 16,0 0 43-16,0 0 83 0,23-5 94 16,-18 1 20-16,-5 4 116 0</inkml:trace>
  <inkml:trace contextRef="#ctx0" brushRef="#br0" timeOffset="168206.08">3639 11069 1031 0,'0'0'287'0,"0"0"-13"0,0-14-13 0,0 14-8 15,0 0-30-15,0 0 7 0,0-11 13 16,0 11-20-16,0 0 7 0,-3-9-25 0,3 9-10 15,0 0 30-15,0 0-28 0,0 0 64 16,0 0-64-16,0-11-2 0,0 11-11 0,0 0 18 16,0 0-7-16,0 0 5 0,0 0-16 0,5-13-31 15,-5 13-45-15,0 0 10 0,0 0-26 16,0 0 15-16,1-11-32 0,-1 11 4 0,0 0-2 16,0 0 10-16,0 0-13 0,0 0-28 15,0 0 46-15,2-9-5 16,-2 9-23-16,0 0 26 15,0 0 7-15,0 0-5 0,0 0 13 0,0 0-13 0,11-7-5 16,-11 7-12-16,10-3 22 0,-10 3-49 16,18-5 22-16,-5 3-12 0,-2 1 1 0,3-2 13 15,0 1-29-15,2-1-4 0,2 2-1 0,-1 1 3 16,3-3-7-16,-2 2-34 0,1 1 0 16,1-2 0-16,-2 2 0 0,3 0 0 0,-5 2 0 15,1-1 0-15,-2-1 0 0,1 4 0 16,-3-1 0-16,0-1 0 0,-1 3 0 0,-2 1 0 15,-2 2 0-15,-2 1 0 0,-2 0 0 0,-1 2 0 16,-2 0 0 0,1 4 0-16,-2-1 0 0,-2 3 0 0,1 2 0 15,-2 1 0-15,0 1 0 0,0 2 0 0,1 3 0 16,0-2 0-16,-2 3 0 0,1-2 0 16,3 1 0-16,-1-1 0 0,2-3 0 0,-1-2 0 15,0 0 0-15,2-1 0 0,2-2 0 0,0-1 0 16,0-2 0-16,3 0 0 0,2-3 0 15,4-2 0-15,1-4 0 0,3-2 0 0,0-3 0 16,5-2 0-16,5-3 0 0,0-4 0 16,5-1 0-16,1-3 0 0,-3-3 0 0,-2 4 0 15,-1-4 0-15,-2 1 0 0,-3 2 0 0,-3 0 0 16,-3-2 0 0,-1 1 0-16,-5 0 0 0,-3 0 0 0,0-2 0 0,-2-1 0 0,-3-2 0 0,0-1 0 0,-1-3 0 15,-2-2 0-15,-1-1-62 0,2 0-10 16,-1 1 29-16,-2 1-26 0,3 3 20 15,-1 4 8-15,1 0 10 0,-2 4 29 0,1 1-24 16,1-1 26-16,0 3-61 0,0 10-31 16,4-16-64-16,-1 10-72 0,-3 6-102 0,7-8-205 15,-7 8-430-15,13-5 46 0,-2 2 100 0,-11 3 102 16,28 0 59-16,-9 3 77 0,1-2 23 16,1-1 72-16,-1 1 45 0</inkml:trace>
  <inkml:trace contextRef="#ctx0" brushRef="#br0" timeOffset="168667.64">4917 11275 1341 0,'0'0'420'15,"10"-5"-80"-15,-10 5-38 0,0 0-28 16,0 0-18-16,0 0-10 0,0 0 4 0,0 0-50 15,-40 6-31-15,26-2 3 0,-3 1 25 16,-1 2-44-16,1-1-4 0,-4 5-24 0,0-2 16 16,2 1-18-16,1 0 12 0,0 1 1 0,3 0-3 15,4-1 26-15,-2 0-41 0,2 3 2 16,4-2-7-16,1-1-3 0,2-1 59 16,4-9-87-16,0 18 35 0,0-18-27 0,10 16-36 0,-2-9 17 0,2 0-7 15,4-2-10-15,1 2-8 0,1-4 0 0,0 3-13 16,4-2 6-16,-5-1-26 0,4 1-8 0,-4-3 25 15,1 2-68-15,0-3-23 0,-1 0-44 16,-1-2-36-16,2 0-69 0,1-3-148 16,-1 0-205-16,0-3-362 0,2 2 55 0,5-2 118 15,-2-2 45-15,3 0 106 0,-1 0 40 16,1-1 54 0</inkml:trace>
  <inkml:trace contextRef="#ctx0" brushRef="#br0" timeOffset="169035.81">5376 11074 1226 0,'0'0'453'0,"0"0"2"15,-7-5-40-15,7 5 2 0,0 0-12 0,0 0 4 16,0 0-48-16,0 0-8 0,0 0-40 0,0 0-14 16,0 0-58-16,19-11-11 0,-19 11-16 15,19-4-13-15,-7 3-12 0,1-2-51 0,2 1-22 16,5-2-73-16,-2-1-17 0,5 2-54 0,-2 0-42 0,-1 0-35 15,1 1-120-15,-4 0-92 0,0 0-195 0,-3 2-333 16,0 0-7-16,-14 0 81 0,23 2 83 16,-13 3 53-16,-3 0 105 0,-7-5 28 15</inkml:trace>
  <inkml:trace contextRef="#ctx0" brushRef="#br0" timeOffset="169299.83">5369 11238 1456 0,'0'0'632'16,"0"0"-17"-16,0 0 22 0,0 0-61 16,0 13 0-16,0-13-52 0,0 0-4 15,0 0-77-15,0 0-34 0,14 13-17 0,-14-13-8 16,12 1-46-16,-12-1-21 0,18 3-56 0,-6-2-150 16,-12-1-111-16,26 1 0 0,-7-2 0 15,-4 2 0-15,6-2 0 0,2 1 0 16,0 0 0-16,-1 0 0 15,1-1 0-15,-2 2 0 0,-1-1 0 0,0 0 0 0,-5 1 0 16,1-1 0-16,-2 2 0 0,1-2 0 0,-15 0-67 16,25-2-389-16,-13 7-184 0,-12-5-417 15,26-2 82-15,-14 1 130 0,4-2 57 16,-2 1 99-16,1-1 65 0,3-1 17 0,-2 1 123 16,2 0-25-16</inkml:trace>
  <inkml:trace contextRef="#ctx0" brushRef="#br0" timeOffset="190912.86">6447 10814 752 0,'0'0'243'0,"6"-6"46"0,-6 6-12 15,9-5-34-15,-9 5-18 0,0 0 11 0,11-6-26 16,-11 6 28-16,8-5-36 0,-8 5-15 0,0 0-23 16,9-7 2-16,-9 7-58 15,0 0 12-15,0 0-33 0,0 0 2 16,0 0-9-16,0 0-11 0,0 0-3 0,0 0-4 16,-15-13-11-16,15 13 18 0,-17 0-18 15,17 0 13-15,-23 6-23 0,8-1 8 0,0 3 10 16,3-1 15-16,-5 5 0 0,2-2 21 0,-1 6 13 15,1 2 9-15,-3 3-25 0,1 3 19 16,4 1-19-16,-1 1 10 0,0 2-28 0,1 1 18 16,2-1-25-16,1 2-13 0,2 2 23 15,-2-1-6-15,3-1-20 0,0 0-12 16,0 0-16-16,0-5 5 0,3-1-2 0,-1-2 4 0,2-3-9 16,2-2 17-16,-2 1-7 15,2-2-8-15,1-1-13 0,1-3 3 0,0 2-26 0,4 0 3 0,2-2-39 0,3 1 20 16,0-2-34-16,2-1 20 0,4-1-47 15,-2-2 6-15,1 1-42 0,1-1-15 0,0-2-79 16,-4-3-97-16,2 0-123 0,-1-2-364 16,3 0 156-16,-16 0-51 0,32-1 129 0,-15-1 6 15,4 1 45-15,0-4 104 0</inkml:trace>
  <inkml:trace contextRef="#ctx0" brushRef="#br0" timeOffset="191472.58">6513 11136 1126 0,'0'0'312'0,"-6"-6"-7"0,6 6-3 0,0 0-67 16,0 0-7-16,0 0-5 0,0 0 4 16,17-15-22-16,-17 15 0 15,10-8-10-15,-1 4-14 0,2-1 29 0,-1 0-61 16,5-3-1-16,1 2-35 0,1 0-16 16,0 0 18-16,1-1-33 0,1 1 10 0,-1 1-5 15,0 0 26-15,-5 3-23 0,2-4-6 0,0 5 24 16,-4-1-27-16,0 0-29 0,-11 2 14 15,17-1-15-15,-17 1-17 0,14 4 12 0,-14-4-13 16,7 8-10-16,-7-8 3 0,3 12-6 16,-3-12 6-16,-1 16 20 0,1-16-41 15,-9 21 3-15,1-8 20 0,-3 2-31 0,-5 2 13 0,-2 4-12 16,-1-2 27-16,-1 1-14 0,-1-2-17 16,-1 2 6-16,5-4 16 0,-3-1 11 15,3 0-31-15,0-2 1 0,4-2 9 0,-1-1 14 0,3-1-10 0,0-2-5 16,2 1 85-16,2-2-57 0,0-1 18 0,7-5 11 15,-8 10 30-15,8-10-28 0,-2 9-33 16,2-9 20-16,0 0-10 0,17 12-8 0,-10-7 13 16,4-1-13-16,-11-4-7 0,20 8-3 0,-7-5-20 15,-2 1 4-15,2-1-4 0,0 0-6 0,-1 1 8 16,2-1-84-16,-14-3-44 0,23 3-69 16,-12-3-125-16,-11 0-167 0,19-2-102 0,-8 1-300 15,-11 1 80-15,23-3 74 16,-8-1 84-16,-2 2 147 15,2-1-42-15,-2-1 49 0</inkml:trace>
  <inkml:trace contextRef="#ctx0" brushRef="#br0" timeOffset="192109.43">6943 11355 854 0,'0'12'290'0,"0"-12"-4"0,0 0-55 16,-3 12 9-16,3-12-50 16,0 0 4-16,0 0-15 0,-2 13 11 0,2-13-31 15,0 0 22-15,0 0 22 16,0 0-14-16,0 0 16 0,-1 9 0 0,1-9-8 16,0 0 5-16,0 0 21 0,0 0-44 0,0 0 5 15,0 0 18-15,0 0-43 0,0 13-11 16,0-13-9-16,0 0-24 0,-3 10 3 0,3-10-31 15,0 0 5-15,-1 15-31 0,1-15 16 16,-3 12-5-16,3-12-21 0,-4 13 28 0,4-13-23 16,-2 8 1-16,2-8-3 0,0 0 12 0,0 0-17 15,0 0 2-15,0 0 3 0,0 0-21 16,0 0-2-16,0 0-8 0,0 0 15 0,34-22-2 16,-24 13-8-16,3-4-13 0,-2 2 8 0,6-5-12 0,-4 4 40 15,0 1-31-15,2-2-2 0,-2 3 3 0,1 1-1 16,-3 1 1-16,-1 1-6 0,1 1 18 0,-1 3-15 15,-1 0-5-15,-9 3 5 16,17 1-5-16,-17-1-8 0,13 9-3 0,-8 0-4 16,-1 1-16-16,-4-10 15 0,6 19 21 0,-5-10-20 0,1 1-3 15,-2-10 0-15,3 14 10 0,-3-14-16 16,3 11-9-16,-3-11 10 0,0 0-1 0,8 9-9 16,-8-9 30-16,0 0-20 0,0 0-16 15,25-13 16 1,-15 5 5-16,0 2 5 0,2-3-18 15,0 1 10-15,1 1 8 0,1-1 6 0,-1 2 17 0,0 0 0 16,-1 3-8-16,-2-1-2 0,3 3 10 16,-13 1-3-16,20 1 26 0,-20-1-56 0,19 8 23 15,-10-1 0-15,-2 1-31 0,1 1 23 0,-2 0-13 16,1 0-10-16,-3-1-7 0,-4-8-3 16,10 14-75-16,-4-8-45 0,-6-6-54 0,8 8-124 15,-8-8-196-15,0 0-31 0,19-3-363 16,-19 3 94-16,21-7 75 0,-6 3 76 0,1-5 47 15,2 1 79-15,2-4 38 0</inkml:trace>
  <inkml:trace contextRef="#ctx0" brushRef="#br0" timeOffset="192615.7">7878 11041 1295 0,'13'13'453'16,"-13"-13"-82"-16,-6 19-8 0,2-6-30 0,-3 4-36 15,-6 2-3-15,2 0-27 0,-2 0-19 0,-1 5 3 16,4-4-31-16,-4 0-49 0,4-1 24 16,0-2-29-16,2-3-27 0,1-3-24 15,1 0 0-15,0-3 0 0,3-2-15 16,3-6-10-16,0 0-34 16,0 0-25-16,0 0 25 0,0 0-43 0,30-40-21 0,-17 18 0 15,4-6-20-15,4-9 33 0,-1-3-33 0,1 1-3 16,-1 0 8-16,-2 0 8 0,-2 7 23 15,-2 5-103-15,-3 2-2 0,-1 5 12 16,0 1 29-16,-3 4 61 0,0 2-10 0,-1 5 2 0,2-1 11 16,-8 9 15-16,12 0 5 0,-12 0-12 15,0 0-16-15,18 25 10 0,-12-9-2 0,-1 5-1 16,3 3-12-16,0 5 18 0,-1 1 7 0,2 1-20 16,-4-1 0-1,2 2 0-15,2-4 0 0,-4-3 3 16,3-2 2-16,-3-2-5 0,1-4-10 0,-1-3-11 15,1 0-7-15,0-5 10 0,-1-2-12 16,-5-7-11-16,13 6-8 0,-13-6 16 0,11 1-8 16,-11-1 10-16,0 0-10 0,0 0 21 0,12-14-1 15,-12 14-2-15,0 0-5 0,0 0 13 16,-16-23-14-16,8 19 27 0,-6 1-31 0,1 0-26 16,-4-1-18-16,-2 1-49 0,0 0-48 0,-4-1-161 15,5 2-87-15,-4-2-333 0,1-1 71 16,6 1 98-16,-1-1 38 0,6-1 47 0,3-1 63 15</inkml:trace>
  <inkml:trace contextRef="#ctx0" brushRef="#br0" timeOffset="193118.32">8128 10670 1295 0,'0'0'396'0,"0"0"-40"0,0 0-26 16,0 0-40-16,0 0-37 0,0 0 13 16,0 0-25-16,0 0 20 0,15-9-36 0,-15 9 1 15,0 0-4-15,18 3-4 0,-18-3 7 16,20 8-25-16,-9-5-11 0,2 5-20 0,4 2-20 16,2 2 32-16,1 2-50 15,6 3 25-15,8 10-10 0,-3 2-28 16,-1 1-6-16,-1 2 26 0,1 0-43 0,-5 4 28 15,-2-1-21-15,-3 2-9 0,-1 0-17 0,-6-3 1 16,1-2 2-16,-5-3-22 0,-1 3-19 16,1-1 18-16,-5 0-9 0,0 2-14 0,-2-6 21 15,1 1-62-15,-5 0 54 0,2 0-23 0,-3 0 0 16,-1-2-23-16,1 0 5 0,-4 1 0 16,2-4-25-16,-4 5-26 0,0-4-54 15,-2 2 33-15,0-1-127 0,-2-5-14 16,-1-3-47-16,0 2-58 0,-3-3-86 0,-4 3-75 0,4-6-457 15,-1 1 78-15,3-3 57 0,3 1 120 16,5-6 19-16,-1 0 127 0,8-6-3 0</inkml:trace>
  <inkml:trace contextRef="#ctx0" brushRef="#br0" timeOffset="195100.86">9357 10726 373 0,'0'0'159'0,"0"0"35"0,11-6-2 0,-11 6 26 0,0 0 0 15,7-6 20-15,-7 6 0 16,0 0 15-16,9-6-17 0,-9 6-3 0,0 0-18 16,0 0-11-16,0 0-12 0,8-5-23 0,-8 5 13 15,0 0-5-15,0 0-39 0,0 0 10 16,0 0-45-16,0 0-4 0,0 0 12 0,0 0-22 15,0 0 42-15,0 0-47 0,0 0-2 16,0 0 15-16,0 0 3 0,-41 12 15 16,27-3-15-16,1 1 18 0,-4 3-5 0,0 3-47 0,-4 4 19 15,-1 1 2-15,-7 9 20 16,1 1-28-16,1 2 3 0,2 2-28 16,-1 0-18-16,1 1-3 0,1-1 18 0,2 1 13 15,4-6-28-15,1-1-2 16,5-2-6-16,-1 0-10 0,0 2-6 0,5-5-14 0,0-1 53 15,0-1-28-15,2 1 0 0,4-4 18 0,-1 1-38 16,1-3 48-16,4 1-49 0,1-2 47 16,1 0-23-16,2-1-3 0,2-1-26 15,2-1-17-15,1-1-16 0,2-2 26 0,1 2 4 16,0-4-17-16,0 0-38 0,2-1-8 16,-2 0-3-16,0-2-10 0,-3 0-66 0,2-1-24 15,0-1-84-15,-13-3-76 0,21 3-101 16,-21-3-440-16,18-3 80 0,-5 0 61 0,-2 1 69 0,1-2 87 0,3-3 51 15,0 0 72-15</inkml:trace>
  <inkml:trace contextRef="#ctx0" brushRef="#br0" timeOffset="196075.38">9533 11069 877 0,'0'0'346'0,"0"0"-16"16,0 0 13-16,0 0 3 0,0 0-13 16,0 0-42-16,0 0-4 0,0 0 23 0,0 0-49 15,0 0 0-15,0 0-18 0,0 0-20 0,17-16 20 16,-17 16-46-16,16-5-20 0,-8 4-19 15,2-3-17-15,3 0 3 16,-2 0-22-16,2 2 1 0,4-2-18 16,-3 0-23-16,2 1 10 0,-2 0-12 0,0 1-16 15,-1 0-6-15,-1 1-29 0,-12 1-6 16,19-6-3-16,-19 6-10 0,15 0 11 16,-15 0-34-16,0 0 5 0,0 0-2 0,7 10 15 15,-7-10-2-15,0 0-19 0,0 0 4 0,0 0 19 16,-16 23-14-16,11-17-6 0,5-6 8 0,-8 11 12 15,2-2 55-15,2-2-47 0,4-7-30 16,-8 17 48-16,6-10-15 0,2-7 38 0,-6 13-43 16,6-13 5-16,-1 15 3 0,1-15 2 0,3 16 5 15,-3-16-5-15,6 16-16 16,-1-7 50-16,-1 0-44 0,3 1-3 0,1 2 3 16,1-2-6-16,-2 4 11 0,0-3-20 15,1 3-14-15,-3-1 32 0,2 1-19 0,-4 1 36 16,1-3-45-16,-2 1 12 0,-1-1-3 0,-1 0-17 15,0-12 7-15,-4 22-21 0,1-12-27 0,-3 0 25 16,-2-1-38-16,-1-1 7 16,-1-2-50-16,-1-1-19 0,0 1-10 0,-2-3-64 15,-2 0-38-15,0 0-162 0,0-1-38 0,2-2 54 16,-2 0-404-16,15 0 81 0,-23-1 59 16,13-1 67-16,10 2 48 0,-13-5 75 0,13 5 40 15</inkml:trace>
  <inkml:trace contextRef="#ctx0" brushRef="#br0" timeOffset="196515.63">10089 11074 716 0,'7'-5'261'16,"-7"5"-20"-16,0 0-18 0,0 0-26 0,0 0-21 15,-14-16-4-15,14 16-54 0,-17-3 33 0,4 3-34 16,-1 1 14-16,-3 3 7 0,2 2 21 16,-4 2-16-16,1 6 3 0,1 0 15 0,1 0-5 15,2 4-15-15,3 1 10 0,0 2-36 0,4 1 29 16,1-3-16-16,3 1 36 0,3-1-29 15,1-1 1-15,4-1-16 0,0-1 6 0,4-2-27 16,1-2 19-16,1-3-26 0,3-2 1 16,-1-3-24-16,4-3-8 0,-2-2-10 15,5-4 3-15,-3-2-3 0,4-3-5 16,-1 0-30-16,-4-4 9 0,2-1 6 0,-5-1-5 16,-1 1-32-16,-3-1-17 0,-2 1-28 15,-3 0-18-15,-2 1-5 0,-1 0-21 0,-2 1-12 16,-2 1-14-16,-1 3-22 0,-2-2-5 15,0 2-111-15,-2 1-66 0,-1 1-13 0,1 1-399 16,1 2 15-16,7 4 62 0,-11-7 86 16,11 7 55-16,-2-8 25 0</inkml:trace>
  <inkml:trace contextRef="#ctx0" brushRef="#br0" timeOffset="196815.55">10322 10848 1369 0,'0'0'397'0,"0"0"-31"15,0 0-10-15,0 0-70 0,0 0 6 0,13 9-33 16,-13-9 17-16,-2 15-20 0,2-15-18 16,-6 20 13-16,3-8-26 0,0 4 11 15,-1 0-1-15,1 3-17 0,1 0 7 0,-1 3-33 16,1 1-18-16,-1 1 0 0,-1 0-43 15,1 0-11-15,0-1-8 16,0 1-4-16,0-1 2 0,0-3-77 0,1 0-53 0,-1-1-29 16,0-1-74-16,0-3-97 15,-1-3-97-15,0-1-80 0,1-1-38 0,3-10-492 0,-1 10 126 16,1-10 59-16,0 0 46 0,0 0 81 0,0 0 73 16,29-24 83-16</inkml:trace>
  <inkml:trace contextRef="#ctx0" brushRef="#br0" timeOffset="197100.25">10431 11098 931 0,'0'0'330'0,"0"0"3"0,0 0-18 16,0 0-15-16,0 0 12 15,0 0-69-15,0 0-13 0,-41 16 3 0,28-12-46 0,0 0 15 0,-3-1-20 0,3 1-8 16,-1 0-20-16,1-1-21 0,-1 2 10 31,3-2 18-31,-2 1 62 0,5-1-49 0,-3 1-13 16,11-4 29-16,-12 9-42 0,12-9 11 15,-7 9-5-15,7-9 45 0,0 12-99 16,0-12 15-16,0 0-5 0,12 20-33 0,-3-11 13 0,4-1-13 16,1-1-11-16,-1 0-10 0,2 3-12 15,4-1 10-15,-3 0-24 0,0-1 14 16,-1 1-6-16,1-2-66 0,0 1-41 0,-2-3-23 16,-3-1-67-16,-1 1-92 0,-10-5-130 15,18 4-108-15,-18-4-330 0,14-3 0 0,-14 3 74 0,20-8 82 0,-11 3 36 16,-1-2 59-16,2-1 68 0,0 0 65 0</inkml:trace>
  <inkml:trace contextRef="#ctx0" brushRef="#br0" timeOffset="197630.23">10605 11246 837 0,'4'8'317'0,"0"2"-15"0,1-1-18 16,-5-9-15-16,5 18-16 0,-2-12-30 15,-3-6-29-15,6 11-19 0,-6-11-22 0,6 6-4 16,-6-6-9-16,0 0-19 15,0 0-27-15,0 0 14 16,24-20-29-16,-19 10 8 0,3-2-23 0,0-3 11 0,0-4-35 16,1-2 19-16,0 0-15 0,0-2-3 0,-2 1 20 15,0-3-10-15,1 3-25 0,-2-2-16 16,-1 2 11-16,-3 3-1 0,0 0-27 0,-1 3 19 16,1 1-22-16,-2 4 38 0,1 0-25 15,-1 11 20-15,0-18-28 0,0 18 10 16,0-15 0-16,0 15 13 0,3-11 0 0,-3 11 13 0,0 0-8 15,5-9 18-15,-5 9-18 0,0 0 25 16,16 0 3-16,-16 0-20 16,0 0-5-16,30 5 38 0,-16-1-31 0,-1-2-18 0,2 4 29 0,2-1-13 15,-3 2-29-15,2 0 11 0,-3 1 7 0,-1 2-20 16,-2 1 0-16,-2 1 26 0,-3-2-26 0,-1 3-5 31,-1-3 0-31,-1 2 12 0,-2 2-9 0,-2 0 22 16,0-3-27-16,1 2-1 0,-1-2 18 0,0 1-17 15,-1-1 12-15,1 1 28 0,0 0-23 16,2-1 11-16,-2 1 22 0,2-12 3 0,0 24 5 16,4-13 16-16,-3 0 5 0,4 2-13 15,-1-2-13-15,2-1 0 0,1-1-5 16,0 0 2-16,3-2 8 0,0-1 1 0,0 0-35 16,1 0-14-16,2-2-23 0,1-2-24 0,-1 0-15 0,0 1-33 15,2-2-21-15,1-1-22 0,1 0-9 0,-3 0-48 16,1-1-43-16,-2-1-67 0,1 1-64 0,2-3-54 15,-4 1-294-15,-2-2 53 0,0 1 60 16,1-1 81-16,-2-1 65 0,2-2 20 0</inkml:trace>
  <inkml:trace contextRef="#ctx0" brushRef="#br0" timeOffset="197993.52">11085 10653 875 0,'0'0'307'0,"0"0"-38"16,0 0 7-16,2 17-2 0,-2-17-8 0,7 14 1 15,2-5 6-15,-1 3-6 0,3 3-24 16,3 3 15-16,4 2-2 0,0 2 0 0,8 12-48 15,-1-2-1-15,0 2-28 0,0 1-2 0,1 1-36 16,-4 1 2-16,-2 0-18 16,-3-5-15-16,-3-4-20 0,-4 2 0 0,-1-1 2 0,-1 2-21 0,-8-3-17 15,2-2 0-15,-2 2-5 0,-2-2-20 0,-3 0 36 16,-3-1-60-16,0-1-28 0,-2-3-7 16,0-1-11-16,-1-1-26 0,-2-3-53 0,0-1-36 15,-2-4-29-15,2 0-65 0,-2-6-58 16,2 0-19-16,0-3-101 0,2 0-375 0,11-2 68 15,-18-1 82-15,18 1 103 0,0 0 35 16,0 0 29-16</inkml:trace>
  <inkml:trace contextRef="#ctx0" brushRef="#br0" timeOffset="198385.24">11617 10960 931 0,'-7'-5'392'16,"7"5"-34"-16,0 0-12 0,0 0-49 0,0 0-16 0,0 0-15 16,0 0-15-16,0 0-31 0,0 0-7 15,0 0-31-15,30-6 5 0,-20 5-34 0,-10 1-10 16,25-4-9-16,-10 3-22 0,2-3-17 0,5 1-8 16,-1 0-54-16,-1-2-17 15,4 1-24-15,1-1 8 0,-2 1-80 0,-3 0-32 16,-2 1-62-16,-1 0-64 0,-2-1-67 0,-3 6-7 15,-12-2-474-15,23-2 97 0,-14 5 60 16,-9-3 94-16,16 7 36 0</inkml:trace>
  <inkml:trace contextRef="#ctx0" brushRef="#br0" timeOffset="198645.2">11686 11168 1264 0,'0'0'433'0,"-8"5"-21"0,8-5-10 0,0 0-39 0,0 0-12 0,0 0-67 16,0 0-18-16,0 0-5 0,0 0-54 31,0 0 6-31,0 0-29 0,0 0 11 0,33 1-37 16,-33-1-19-16,23-2-14 0,-10 0-35 0,1 1-11 0,-1 0-23 0,3 0-12 15,-3-1-57-15,2 1-51 0,-3-2-38 16,4 2-65-16,-3-1-71 0,1 1-56 0,-14 1-85 15,25 0-445-15,-9-3 64 0,-1 2 76 16,-1-1 72-16,1 0 85 0,1 1 15 0</inkml:trace>
  <inkml:trace contextRef="#ctx0" brushRef="#br0" timeOffset="200050.73">12554 10749 642 0,'0'0'305'16,"0"0"15"-16,13-2-26 15,-13 2-5-15,0 0-12 0,11-3-29 16,-11 3-5-16,0 0-30 0,0 0-6 0,14-2-33 15,-14 2 13-15,0 0-52 0,0 0-19 0,0 0-9 16,0 0-7-16,0 0 13 16,0 0-29-16,0 0 16 0,0 0-31 0,0 0-28 15,0 0 18-15,0 0 23 0,-36 21 0 0,24-12 5 16,-3 3 7-16,-1 3-9 0,3 4-21 16,-5-1 0-16,7 0 5 0,-2 2 26 0,-1 5-34 15,2 0 21-15,3-2-36 0,2-1 0 16,-1 2 13-16,3 0-18 0,3-2 0 0,-2 0-26 15,1-3 29-15,3 0-24 0,3-1-2 16,-1-2 3-16,0-2 2 0,5-3 7 0,1 1 1 0,-1-4 5 0,5-2-26 16,-1-2 36-16,3-3-41 0,-14-1-23 0,26-1 36 15,-10-2-12-15,2-1 27 0,-4-1-33 16,1-1 25-16,-4 0-30 0,0 0 16 0,-4-2-10 16,1 1-8-16,-2-1-5 0,-6 8 9 0,5-15-12 15,-5 15 12-15,-5-15-22 16,5 15 17-16,-12-13-20 0,3 6 30 0,-2 3-30 0,-3 2-13 15,-1-1-13-15,1 1-17 0,-3 2-9 16,1 0 16-16,0 1-51 0,0-1-13 16,1 1-43-16,-1 1-14 0,3-1-63 15,13-1-33-15,-23 0-37 16,12 0-58-16,11 0-333 0,-12-3 36 0,12 3 69 0,0 0 58 16,0 0 83-16,0 0 20 0</inkml:trace>
  <inkml:trace contextRef="#ctx0" brushRef="#br0" timeOffset="200659.93">13011 10754 604 0,'0'0'209'16,"0"0"-1"-16,0 0-16 0,0 0 30 0,0 0-1 15,0 0 14-15,0 0-25 0,0 0 20 0,-31 0-7 16,16 6 5-16,4 3 0 0,-5 2-26 15,0 2 10-15,0 1-7 0,-2 2-3 16,5 3-12-16,0 0-29 0,-1 0 44 0,1 6-75 0,3-4 1 0,3 1-11 16,1-1-5-16,1-4 8 0,4 1 0 0,1 0 0 0,2-6 5 15,4 2-23-15,-2-4 10 16,6 1-28-16,-3-4 5 0,3 0-5 0,4-4-18 16,0-1 16-16,-1-2-29 0,-13 0-13 0,34-5 9 15,-16-2 12-15,2-4-41 0,0 0 5 16,0-2 0-16,-1-3-25 0,-6-1 30 0,3-2-5 15,-3 2-10-15,-2-2-23 0,3 0 5 0,-8-1-3 16,1 4-9-16,-3-1 12 0,2 1-21 16,-4 0 6-16,-2 2-13 15,0 2-11-15,-2 0 29 16,-4 4-16-16,2 1 19 0,-3 0-21 0,7 7 17 0,-18-8-19 16,9 6-12-16,-2 2-1 0,11 0-34 0,-22 1-40 15,11 2-19-15,-3-1-43 0,1 2 2 16,4 0-51-16,-3 0-12 0,12-4-1 15,-19 6 8-15,11-2-30 0,8-4-6 0,-11 3 0 16,11-3 0-16,0 0 13 0,0 0 5 16,0 0 52-16,0 0-1 0,0 0 57 0,0 0-18 0,0 0-52 15,0 0-365-15,0 0 55 0,0 0 17 16</inkml:trace>
  <inkml:trace contextRef="#ctx0" brushRef="#br0" timeOffset="202614.79">13509 10693 504 0,'0'0'202'16,"0"0"18"-16,0 0 3 0,0 0 2 15,0 0 5-15,0 0 11 0,0 0-23 0,0 0 30 16,0 0 16-16,0 0-37 0,0 0 19 0,0 0-13 16,0 0-3-16,0 0-35 0,0 0-6 15,0 0-15-15,0 0 23 0,0 0-48 0,0 0-13 16,27 29 4-16,-23-18 17 0,0 4 29 15,1 1-42-15,-1 5-19 0,3 1-35 0,0 1 12 0,-2 1 3 0,3 5-13 16,-1-5-2-16,1 0 5 0,2 0-3 16,-3 0-26-16,1-3-7 0,-1 1 10 0,3-2-12 15,-2-1-9-15,-3-2-15 0,1-3 1 0,1-1 7 16,-2 1-16-16,-1-4 14 0,1-1-21 16,-1 0 7-16,-4-9-4 0,6 13-6 0,-6-13 6 15,10 7 17-15,-10-7-18 0,0 0 3 16,0 0-10-16,25-18-13 0,-16 5 18 15,1-3-15-15,4-4-1 0,-2-5 14 0,4-2 9 16,-3-1-12-16,0 0-13 16,1 0-15-16,1 2 7 15,1-2 3-15,-3 3-34 0,4 1 11 0,-4 5-25 0,-1 0 24 0,0 0-42 16,-1 3-39-16,1 0 12 0,-1 1-14 16,1 2-2-16,-3 2-21 0,1 2-41 0,-3 0-44 15,1 2-108-15,-2-1-105 0,1 4-140 16,-7 4-210-16,13-8 58 0,-13 8 103 0,16-3 29 15,-16 3 81-15,18 0 46 0</inkml:trace>
  <inkml:trace contextRef="#ctx0" brushRef="#br0" timeOffset="-207168.19">16708 680 161 0,'0'0'59'0,"0"0"10"0,0 0-21 15,0 0 29-15,0 0 8 0,0 0 7 16,0 0 54-16,0 0 5 0,0 0-44 16,0 0 14-16,0 0-19 0,-3-10 26 0,3 10-36 15,0 0-13-15,0 0 11 0,0 0-39 0,-1-10 11 16,1 10-6-16,0 0-5 16,0 0-5-16,-3-9-20 0,3 9 28 0,0 0-24 15,0 0 9-15,-6-9-27 0,6 9 6 0,0 0 13 16,0 0 13-16,-6-7 27 0,6 7 9 15,0 0-14-15,0 0 49 0,0 0-35 16,0 0 25-16,-4-9-8 0,4 9-20 0,0 0-11 16,0 0 8-16,0 0-25 0,0 0 28 15,-3-9-26-15,3 9-10 0,0 0 0 16,0 0 3-16,0 0-24 0,0 0 13 0,-4-11-17 0,4 11 14 16,0 0 14-16,0 0-1 0,0 0-9 15,-7-8-9-15,7 8-4 0,0 0 12 0,0 0 5 16,0 0 1-16,0 0-6 0,0 0-5 0,-5-6 8 15,5 6 15-15,0 0 8 0,0 0 18 0,0 0-13 0,0 0 36 16,0 0-16-16,0 0 24 0,0 0-29 0,0 0 8 16,0 0-8-16,0 0 11 0,0 0-8 15,-5 25-13-15,5-25 13 0,0 15-23 0,0-15-16 16,-3 15 9-16,3-15-27 0,-1 18 11 0,0-7 2 16,-1 0-20-16,1-1 23 15,-1 2-25-15,2-12 7 0,-3 22 20 0,2-11-30 16,-3 0 15-16,1 2-23 0,3-1 8 0,-3 2 23 15,2-2-5-15,-2 4-42 0,2-2 34 0,-1 1-20 16,1 2 2-16,-1-1-5 16,1 0 8-16,-2 1-8 0,2 2 0 15,-1-3-3-15,-1 0-4 0,2 2 24 0,-2-2-6 16,1 0-24-16,0-2 54 0,-1 1-13 16,0 0-18-16,2-2-30 0,-2 0 4 0,2-1 14 0,-1 2 7 15,-2-3-8-15,2 1 3 0,0 0-18 16,0 0 11-16,-2-1 25 0,1 1-8 0,1 1-13 15,-1-2-9-15,0 0-4 0,0 2 57 0,0-1-41 16,2-1 0-16,-2 2 18 0,0-2-5 16,1 3-21-16,-3-3 13 0,4 3-10 15,-2 0 18-15,1-2-31 0,1 1 26 0,0-1-13 16,-2 1 7-16,0-2 6 16,3 1-13-16,-3-2-5 0,0 2 15 0,3-12 2 15,-4 19 1-15,2-10-3 0,1 1-5 0,1-10 3 16,-4 19-16-16,1-7-13 15,2-3 34-15,1-9-8 0,-3 22 13 0,1-11-13 16,1 1 2-16,0 0-7 0,-1 1-10 0,-1 0 7 0,0 1 3 16,2-2 3-16,-2 1 12 0,2-2-10 15,-2 1-13-15,-1 0 10 0,3-1 3 0,-2 0 21 16,0 1-13-16,1-3-8 0,0 1 0 0,-1 0-3 16,3-10 16-16,-3 18-31 0,0-8 18 15,3-10 0-15,-3 16 18 0,2-8-18 16,-2 2-3-16,3-10 1 0,-4 17 32 0,2-7-37 0,0-1-11 15,2-9 8-15,-3 20 10 0,0-10-8 0,3-10 10 16,-3 18-9-16,2-9 14 0,-1 0-14 0,2-9-6 16,-1 18 23-16,-1-11-10 0,2-7 18 15,-1 16-18-15,1-16-18 0,-2 16 11 0,2-16-1 16,-1 12 16-16,1-12-14 0,0 11 9 0,0-11 0 16,-1 11-14-16,1-11 1 0,-2 14 10 15,2-14 3-15,-4 15 20 0,4-15-16 16,-1 16-22-16,-2-6 5 0,0-1-1 0,3-9 11 15,-1 18-7-15,-1-7 4 0,-1-1-7 16,3-10 23-16,-3 20-6 16,2-11-19-16,0 2 55 0,-1-1-33 0,2-10-10 0,-3 19-5 15,2-9 16-15,1-10-9 0,-4 17 11 16,4-8-23-16,0-9-3 0,-4 16 0 16,4-16 3-16,-2 15 51 0,1-7-59 0,1-8 15 15,-3 14 24-15,3-14-39 0,-1 17 10 16,-1-10 1-16,2-7-4 0,-1 18 9 0,1-18 35 15,0 15-46-15,0-15 8 0,-2 14-3 0,2-14 16 16,-1 15-10-16,1-15 7 0,-2 12-10 16,2-12-19-16,0 11 22 0,0-11-6 0,0 0 1 15,-1 16 12-15,1-16-13 0,0 12 34 16,0-12-24-16,0 0 3 0,-2 12 23 0,2-12 1 0,0 0-47 0,-1 12 13 16,1-12-6-16,0 0 9 0,0 0-11 0,0 12 28 15,0-12 3-15,0 0-20 0,0 0-19 16,-1 11 11-16,1-11 7 0,0 0 6 0,0 0-16 15,-2 15 21-15,2-15-26 0,-1 10 10 16,1-10 16-16,0 0 2 0,-2 14-15 0,2-14 26 16,-1 10-42-16,1-10 39 0,0 0-26 15,0 13-2-15,0-13-3 0,0 0 13 0,-4 13-13 0,4-13-7 16,0 0 23-16,0 0 17 16,0 12-30-16,0-12 0 0,0 0-6 15,0 0 6-15,0 0 0 16,-1 11 12-16,1-11-17 0,0 0 15 0,0 0-10 0,0 0 22 15,0 0-12-15,0 0-10 0,0 0 5 0,-2 12-5 16,2-12 28-16,0 0-16 0,0 0 11 0,0 0-13 16,0 0-23-16,0 0 15 0,0 0 1 15,-1 13 9-15,1-13 3 0,0 0-20 0,0 0 10 16,0 0 10-16,0 0-2 0,-5 10 9 0,5-10-4 16,0 0 0-16,0 0-16 0,0 0 13 15,0 0-2-15,0 0-8 0,0 0 12 0,0 0-4 16,0 0-11-1,0 0-5-15,0 0 3 0,0 13 5 0,0-13 36 16,0 0-47-16,0 0 9 0,0 0 17 0,0 0 0 16,0 0 16-16,0 0-21 0,0 0 15 0,0 0-9 15,5 11 17-15,-5-11 15 16,0 0-9-16,0 0-22 0,11 6 9 0,-11-6-11 16,8 3 31-16,-8-3-36 0,13 4 5 0,-13-4 6 15,17 2 7-15,-17-2 10 0,20 1-7 16,-10 1-11-16,-10-2 13 0,25 0-15 0,-12 2 7 15,1-1-17-15,0 0-11 0,-1 2 16 0,4-2 5 16,-3 2-18-16,3-2 30 0,-3-1-22 16,3 2 28-16,0-1-26 0,1 2-3 15,-1-2 24-15,2 1 22 0,-1 0-30 0,2-1-7 0,-5 2-4 0,5-2 11 16,-3 0-2-16,1 0 12 0,1 1-18 0,-1-1 0 16,2-2-2-16,0 2 7 0,0-1 34 15,1-1-47-15,-3 1-4 0,3-2 10 0,1 1 2 16,-1 1-10-16,0-1 5 0,-1 1 8 15,-3-1 0-15,3-1-1 0,-5 1-4 0,4 1-16 0,-4-1-10 16,3 0 29-16,-1 1-6 16,-1-1 0-16,1 1-26 0,-1-2 32 0,-1 1 1 15,1-1 6-15,0 2 3 0,0 0-11 0,1-1-12 16,0 0-4-16,1 1 6 16,-2 0 0-16,1 0 3 15,-1 0-6-15,2 1 3 0,0-1 8 0,-2 1 10 0,5 1 8 0,-5-1-37 16,3 1 16-16,-1-1-10 0,-2 0 0 15,2 1 10-15,1 0-30 0,-1 0 32 0,1-1 1 16,-1 2-8-16,0-1 13 0,-2 0-23 16,2-2 15-16,1 1-8 0,2-1 29 15,-3 0-16-15,2 0-7 0,0 1 9 0,1-2-14 16,0 1-1-16,1 0 3 0,-1 0-12 0,-1 0 17 16,2-1-16-16,-1 1 17 0,-1 0 4 15,1 0 10-15,-1 0-12 0,-3 1-3 0,3-1 10 16,-1 1-7-16,2 1-23 15,-2 0 20-15,0 1-3 0,-1-1 11 16,0 0-13-16,1 1-18 0,0-1 23 0,0 1 36 0,2 0-48 16,-3-2 17-16,2 2-13 0,0 0 24 15,0 1-26-15,-3-2-3 0,1 1 5 16,2 0-9-16,-2 0 37 0,2 1-35 0,-1-1 0 16,0 2 15-16,1-3 8 0,-3 1-16 15,3 0 1-15,-2 1-4 0,2-2 6 0,0 1-7 16,-2-1 14-16,2-1-17 0,-4 0-5 0,3 1 30 15,0-1-17-15,-2 1 4 16,1-2 1-16,-2 1-3 0,2-1 0 0,-1 1 5 16,1-1 0-16,2 1 5 0,0-1-25 0,-3 1 46 15,1 1-39-15,3-2-13 0,-4 0 21 0,0 0-2 0,2 1 10 0,-2-1-1 16,1 0-2-16,0 1 3 0,-2-1-10 0,2 0 14 16,-2-1-17-16,1 1-8 0,-2 0 11 15,4-1-3-15,-2 2 15 0,0-2-5 0,-2-1-20 16,2 2 10-16,0 0 5 0,-1-1 2 0,0 1-4 31,0 0 9-31,1 0 14 0,-3 0-19 16,2-1-7-16,-1 1 13 0,1 0-11 0,-2 1 24 15,-14-1-26-15,28 0-6 0,-15 1 1 0,3-1 31 16,-3 2-9-16,-13-2-19 0,28 2-6 16,-14-2 21-16,-1 1-26 0,2-1 10 0,-1 0 11 15,2 2 7-15,-16-2-2 0,28 0-29 0,-14 1 36 0,-1-2-4 16,2 2 14-16,0-1-40 0,-1 1 7 15,-14-1-7-15,28 0 17 0,-14 0 14 0,0 0-21 0,-14 0 0 16,27 0 15-16,-14-2-10 16,-2 0 0-16,3 0-10 0,-2-1-11 0,1 2 3 0,-1-2 16 15,1-2 7-15,1 1-5 0,-3 1-18 16,3-2 15-16,-2 1 31 0,-1-1-20 0,3-1 5 16,-1 0-23-16,-1 1 20 0,0 0 3 15,-1 0 5-15,0-1-11 0,1 1-20 16,-1 0-2-16,-1 0 30 0,0 1 9 15,1 0-24-15,-1 0 17 0,-10 4-1 16,16-6-6-16,-8 4-5 0,-8 2 3 0,14-4-16 16,-14 4 13-16,14-4-20 0,-14 4 2 15,10-3-28-15,-10 3-69 0,0 0-49 0,13-2-79 16,-13 2-64-16,0 0-128 0,0 0-135 16,0 0-331-16,11-3 107 0,-11 3 103 0,0 0 57 0,10-6 42 15,-10 6 127-15,14-5 9 0</inkml:trace>
  <inkml:trace contextRef="#ctx0" brushRef="#br0" timeOffset="-206432.32">20389 2312 514 0,'-3'14'156'0,"3"-14"8"0,-3 13 2 15,1-4-25-15,2-9 23 16,-5 19-16-16,2-9 24 0,0 1-1 0,1 2-4 0,-3-2-11 16,2 4-15-16,-1 1 15 0,1 0-15 15,-1-3 5-15,0 3 17 0,0 1-40 16,1-1-8-16,-1 0-15 0,1 2 21 0,-2-1-27 0,3-1-12 16,-3 2 8-16,1-1-21 0,1 3 5 15,-2-3 11-15,3 0-19 0,-1 1 8 0,-1-3-12 16,3 3 7-16,-2 0 3 0,3-4 2 0,-2 1 18 15,1-2-20-15,1 1 15 0,1 0-11 16,-1-2-19-16,2-1 32 16,1 1-20-16,-3-12 36 0,3 21-48 0,-2-12 17 0,2-1-13 0,-3-8-7 15,8 16-3-15,-4-11-2 0,-4-5 7 0,9 11-22 16,-2-7 6-16,-7-4-4 0,16 10-15 0,-8-8 27 16,2 2-17-16,-10-4 23 0,24 4-39 15,-12-3 8-15,3 1 3 0,-1-2-6 16,2-2-9-16,-2 2 9 0,1 0-17 0,0-1 20 15,1 0-21-15,-3-2 37 0,1 1-60 16,-1 1-10-16,-2-2-43 0,1-1-33 0,-2-1-62 16,-3 0-39-16,-7 5-137 0,11-15-103 15,-7 4-328-15,0 1 65 0,2-3 53 16,2 1 85-16,1-2 25 16,-2 0 26-16,3-4 76 0</inkml:trace>
  <inkml:trace contextRef="#ctx0" brushRef="#br0" timeOffset="-206172.15">20643 2580 944 0,'-11'8'261'0,"11"-8"-10"0,0 0-33 16,-18 5-21-16,7-4-11 0,11-1-34 0,-22 4-12 15,8-2 86-15,0 0-34 16,-2-1 20-16,-1 3-51 0,0-1-10 15,0-3 0-15,3 3 5 0,-6-2-22 0,1 2-19 16,1-3 5-16,-1 2-15 0,2-2-23 16,-2-2 10-16,-2 2-25 0,1-3 45 0,-4 2-63 15,2 0-31-15,-4-1-28 0,4-1-47 0,-1 1-71 16,-1-1-105-16,2 1-92 0,-1 0-435 0,0-1 97 16,2 1 141-16,2 0-52 15,3-1 78-15,0 2 35 0</inkml:trace>
  <inkml:trace contextRef="#ctx0" brushRef="#br0" timeOffset="-202852.61">16888 224 890 0,'0'0'302'0,"0"0"0"16,9-5-20-16,-9 5-6 0,0 0-27 15,6-7 2-15,-6 7-49 0,0 0-5 0,0 0-44 16,0 0-2-16,0 0 3 0,0 0-18 0,0 0-39 16,0 0 5-16,-7 35-4 0,0-22 24 15,0 1-50-15,0 1 33 0,-1-1-8 0,0 3 16 16,1-2-6-16,1 1 6 15,1-1 10-15,-1 0-16 16,-1-1 6-16,3 1-11 0,1-3-22 0,-1 0 27 16,2-1-30-16,-1 0 10 0,3-11 8 0,0 22-21 15,2-11-15-15,-2-11 8 0,4 16 17 16,0-9-21-16,-4-7-11 0,12 12-11 0,-4-7 13 16,-8-5 0-16,16 10-65 0,-5-8-14 15,-1 1-6-15,-10-3-57 0,21 0-24 0,-21 0-28 16,25-4-70-16,-13 0-90 0,-1 2-112 0,0-4-473 0,1-1 91 15,1-1 93-15,-1-2 43 0,-2 1 72 16,3-3 53-16,-5-2 72 0</inkml:trace>
  <inkml:trace contextRef="#ctx0" brushRef="#br0" timeOffset="-202666.17">16876 189 1231 0,'0'0'348'16,"0"-13"-36"-16,0 13-30 0,0 0-21 0,0-14-18 16,0 14-33-16,0-15-26 0,0 15-20 0,0-20-13 15,2 10 3-15,-2-3 12 0,2 1-56 16,1 1-20-16,-1 1 4 16,2 0 4-16,1-2-32 0,0-2 13 15,-1 3-17-15,2-2-26 0,-1 4-21 0</inkml:trace>
  <inkml:trace contextRef="#ctx0" brushRef="#br0" timeOffset="-201421.42">17324 92 877 0,'0'0'233'0,"0"0"-30"0,0 0-9 0,0 0-22 0,0 0-3 16,0 0-24-16,0 0 7 0,0 0-9 0,0 0-43 15,0 0 12-15,0 0-22 0,0 0 33 0,0 0-5 16,0 0 4-16,0 0-9 0,-14 26-5 16,14-26-6-16,-9 16 0 0,7-8-7 0,-3 2 30 15,0 0-12-15,2 1-36 0,-3 2 18 16,1-1-21-16,-1 2 5 0,0 0-7 0,-2 1-3 16,2 0 5-16,1 1-2 0,-4 3 20 15,1 0-33-15,-1 0-11 0,2-1 11 0,0 0-5 16,0-2 10-16,3 1-8 15,-2-2-20-15,2 1 15 0,-2-1 6 0,2 0-1 16,1-6-20-16,-1 2 0 0,1 1 28 16,3-2-31-16,0-10 13 0,-1 16 21 15,1-16-47-15,4 14 6 0,-4-14-57 0,11 14-20 0,-5-8-41 16,-6-6-62-16,14 8-87 16,-4-5-168-16,-10-3-275 0,17 0-66 0,-17 0 67 15,24-7 94-15,-13 3 34 0,2-1 48 0,1-1 59 16</inkml:trace>
  <inkml:trace contextRef="#ctx0" brushRef="#br0" timeOffset="-201087.42">17478 198 852 0,'0'0'243'0,"0"0"-2"0,0 0-11 0,0 0-38 15,0 0 20-15,-11 33-25 0,7-26-20 0,-2 0 4 16,6-7-10-16,-11 17-2 0,5-9 25 0,3 0-40 16,-2 3 4-16,0-3-17 15,2 1 30-15,-1 0-28 0,1 2-5 0,-2-1 0 16,5-10-31-16,-3 17 39 0,3-17-21 16,0 16 3-1,0-7 7-15,0-9-15 0,4 17 13 0,2-10-33 0,-1 1 0 0,1-1-16 16,-6-7 10-16,13 12-25 0,-5-6 0 0,1-1-46 15,1 0 2-15,1-3-53 0,-11-2-65 16,21 7-63-16,-10-7-72 0,-11 0-159 0,22 0 62 16,-10-2-397-16,-2-3-21 0,2 2 95 15,0-2 62-15,1-3 89 0,0 0 3 16</inkml:trace>
  <inkml:trace contextRef="#ctx0" brushRef="#br0" timeOffset="-200919.79">17696 310 834 0,'0'0'330'0,"0"0"0"16,0 0-53-16,0 0-3 0,0 0-21 0,-26 2-51 16,26-2 44-16,-26 7-49 0,10-5-30 0,-1 0-37 15,-4 2-5-15,0 0-14 0,-1 1-70 16,-3-1-82-16,3 0-100 0,0 3-95 16,1-4-465-16,1-2 58 0,5 2 73 0,1-3 45 15,14 0 28-15</inkml:trace>
  <inkml:trace contextRef="#ctx0" brushRef="#br0" timeOffset="-200682.8">17605 127 898 0,'18'8'282'15,"-2"1"14"-15,0 2-34 0,-1 1-14 16,0 2 3-16,3 1-21 0,1 3 6 0,0 2-27 15,2 2 4-15,-2 0-37 0,1 2-14 0,-2 0 22 16,-1 0-38-16,-2-2-28 16,-3-2-18-16,-2 1-31 0,-2 0-46 0,-2-4-69 15,-2 0-67-15,-3 2-79 0,-1-4-54 16,-2 3-46 0,-1-6-414-16,-2 1 35 0,-3 1 72 0,4-4 59 0,-2-1 46 15</inkml:trace>
  <inkml:trace contextRef="#ctx0" brushRef="#br0" timeOffset="-197470.25">16274 2655 209 0,'0'0'118'0,"13"5"-3"15,-13-5 24-15,0 0-68 0,0 0 6 0,0 0-10 16,0 0-1-16,0 0-25 0,0 0 28 16,0 0-15-16,0 0-5 0,8 4-29 0,-8-4 11 15,0 0 5-15,0 0-3 0,0 0 16 16,0 0-34-16,0 0-13 0,0 0 11 0,18-1 5 16,-18 1-15-16,0 0 10 0,0 0-6 0,15 1 1 15,-15-1 28 1,0 0-52-16,0 0-25 15,15-4-17-15,-15 4 9 0,0 0-20 0,10-7 5 0,-10 7 13 0,0 0 25 16,7-5 0-16,-7 5 6 16,0 0-13-16,7-7 45 0,-7 7 1 0,0 0 21 0,0 0-34 15,10-5 2-15,-10 5 19 0,0 0-19 16,0 0 13-16,10-6 6 0,-10 6-24 16,0 0 11-16,0 0 5 0,7-5 18 0,-7 5-14 15,0 0 14-15,0 0-28 0,0 0 22 16,0 0-20-16,0 0 31 0,0 0 10 0,11-4 31 15,-11 4-31-15,0 0 28 0,0 0-25 0,0 0 25 16,0 0 6 0,0 0 12-16,0 0-38 0,7-8 25 15,-7 8 39-15,0 0-36 0,0 0-3 0,0 0-2 0,0 0 0 16,0 0-1-16,0 0-19 0,0 0-6 0,8-6 0 16,-8 6-10-16,0 0-13 0,0 0 31 15,0 0-36-15,0 0 0 0,0 0 36 16,0 0-36-16,0 0-5 0,0 0 10 0,1-11-7 15,-1 11-1-15,0 0-15 0,0 0 8 0,0 0 0 16,0 0 5-16,0 0-6 16,0 0 1-16,0 0-13 0,0 0 8 0,0 0-11 0,0 0 6 15,0 0-11-15,0 0 34 0,0 0-21 16,0 0 33-16,0 0-20 0,0 0 18 16,0 0-18-16,0 0 13 0,0 0-3 0,-25 2 21 0,25-2-6 0,0 0 1 15,0 0-21-15,0 0 46 0,-23 5-18 0,23-5-2 16,-13 2-8-16,13-2 17 0,-11 1-35 0,11-1 13 15,-16 1 3-15,16-1 9 16,-14 2-27-16,14-2 15 0,-18 1-26 0,18-1 23 0,-16 0-18 16,16 0 14-16,-18 0-1 0,18 0-18 0,-16 2 18 15,16-2 5-15,-19 1 14 16,19-1-30-16,-20 1 6 0,11 1 13 0,9-2-10 0,-18 3 25 16,7-3-36-16,11 0 37 15,-20 0-19-15,7 1 3 16,13-1-23-16,-21 0 15 0,10-1-8 15,-2-1 11-15,0 1 7 0,2-2-17 0,-3 0-21 0,2 2 13 16,1-2-3-16,-4 0 13 0,3 2-3 0,0-1-4 16,-1-2-9-16,1 3 24 0,0-1-21 0,2-2 1 15,10 4 9-15,-23-3 8 0,12 2-23 16,-2-1 13-16,2 1 3 0,-1 0-8 0,12 1-8 16,-22-1 10-16,9-1-18 0,2 2 19 15,11 0-16-15,-25-1 15 0,12 2-23 16,13-1 19-16,-26 2-9 0,13-4 3 0,0 2 13 15,0-1 8-15,13 1 20 0,-24 0-13 16,12-1-20-16,12 1 2 0,-22 0 11 16,12-1-13-16,10 1 5 0,-22-2 20 15,10 2-28-15,12 0 31 0,-18 0-18 16,8 0-7-16,10 0 4 0,-23 2-4 0,12-1-6 16,11-1-10-16,-22 2 15 0,10 0 8 0,1-1-7 15,-1 1-14-15,12-2-2 0,-24 3 33 16,12-2-30-16,0 0 17 0,-1 0-20 0,13-1 8 15,-25 2-8-15,12-2 5 0,1 2-2 16,12-2-13-16,-27 1 25 0,14-1-5 0,-1 1 0 16,1 0 1-16,-2 1-11 0,2-2 15 0,-1 3 0 15,1-1 13-15,2 0-17 0,-3 2 12 16,1-3-23-16,-1 2 18 0,1 1-18 16,2-1 12-16,-3-1-4 0,1 1-8 0,-1-1 41 0,1 2-31 0,-1-2-17 15,3 1 27-15,-5-1-12 0,3 1 12 0,0 0-17 16,-2-2 22-16,2 2-35 0,-2-3-3 31,2 3 11-31,-1 1 15 0,0-2-21 0,0 1 34 16,1 0-19-16,0 0 1 0,-1 1 10 0,1-2 5 15,1 1-21-15,0 0 34 0,-3 0-18 16,2-1 33-16,3 2-45 0,-4 0 4 0,0-1 0 16,3-1 5-16,-2 0-10 0,13-2 19 0,-24 2 6 15,12-1-30-15,0 1 21 0,12-2-8 16,-20 2 4-16,8-2-11 0,12 0 1 0,-19 1 1 0,19-1 12 0,-21 0 16 15,12 0-28-15,9 0 12 16,-24 3-22-16,14-3-6 0,10 0 3 0,-24 0 1 0,13 0 16 16,11 0-17-16,-27 0 33 0,13 0-15 15,3 0-13-15,11 0-6 0,-27-2-4 0,14 2 22 16,1-1 12-16,1 0 7 0,11 1-18 0,-27 0-3 16,14 0 2-16,1-2 6 0,-3 1-5 15,3 0 13-15,-1-2 20 0,-3 3 5 0,3 0-43 16,-2-2 5-16,0 1-6 15,0 0 16-15,-1 1-10 16,-2-1 26-16,5 1-29 0,-2 0 36 0,0 0-51 16,-1 0-13-16,3 0 25 0,0 0-14 0,-3 0 17 15,3 0 5-15,13 0-9 0,-25 1 6 16,13-1 4-16,1 1-16 0,11-1-13 0,-22 0 13 16,11 0-10-16,11 0 43 0,-21 1-18 15,10-1-4-15,-2 2-9 0,13-2-10 0,-27 0 1 16,13 0 27-16,1 0-2 0,-1 2-20 0,14-2 4 15,-24 1 24-15,12-1-44 0,-1 1 23 16,13-1-15-16,-21 0 12 0,21 0 3 0,-22-1 6 16,15 1-4-16,7 0-17 0,-17-1 18 15,17 1 12-15,-18 0 6 0,18 0-11 16,-14-2 13-16,14 2-23 0,-16 0 11 0,16 0-14 0,-15 0 6 0,15 0-16 16,-16-3 19-16,16 3 1 0,-20 0-17 15,9 0 31-15,11 0-26 0,-23-1 0 0,14 1 0 0,9 0 28 16,-25 1-18-16,14-2-2 15,11 1 0-15,-24 1-11 0,10-1 3 0,2 0-8 0,12 0 26 16,-22-1 16-16,9 1-27 0,2-1 32 16,-1-1-27-16,12 2 9 0,-20-2-26 15,8 1 38-15,0 0-36 0,12 1 14 0,-21-2 9 16,10 0 6-16,11 2-26 0,-21-1 10 16,9 0-5-16,0 0-2 15,-1-1-3-15,0 1 7 16,-1-1 9-16,3-1-19 0,-6 1-10 0,4-1-2 0,-1-1 12 0,1 1-9 15,-1 0 30-15,1-2-13 0,2 1 20 16,-3 2-12-16,1-1-8 0,1-2 3 0,2 3 0 16,1-2 7-16,-3 2-25 0,12 2 2 15,-20-4 16-15,11 3-13 0,-2-3 12 0,11 4 9 16,-15-4-4-16,5 3 4 0,10 1-14 16,-17-3-7-16,17 3 0 0,-19-3-8 0,9 3 36 15,-2-3-48-15,3-1 25 0,-2 2 5 0,-1-1-18 16,1 0 13-16,0-1 13 0,-1-1 2 15,-1 1 8-15,-3-1-10 16,-1 1-3-16,3 1-12 0,1-3-3 0,-1 4 40 16,1-1-52-16,2-1 32 0,-5 0-7 15,3 3 12-15,1-1-33 0,1 0 16 0,11 2-6 16,-21-5 11-16,13 2-11 0,8 3 9 0,-19-2 9 16,13 1-33-16,6 1 21 0,-18-3 7 15,18 3-5-15,-16-1-15 0,16 1-11 0,-13-3 16 16,13 3 15-16,-16-1-46 0,16 1 29 15,-15-2 4-15,15 2 8 0,-14-3-2 0,14 3 2 16,-15-1-20-16,15 1 17 0,-15-1 6 16,15 1 2-16,-17 0 8 0,17 0-33 15,-18 0 10-15,18 0 10 0,-16 0-5 0,16 0 15 16,-18 1-58-16,18-1 58 0,-16 0-18 0,16 0-35 0,0 0 10 0,-16 0-16 16,16 0 8-16,0 0-17 0,-12 1-34 0,12-1-36 15,0 0-33-15,0 0-18 0,0 0-3 0,0 0-41 16,0 0-148-16,0 0-128 0,0 0-371 31,0 0 36-31,0 0 145 0,0 0 29 0,0 0 130 16,0 0-2-16,48 1 38 0,-48-1 67 15</inkml:trace>
  <inkml:trace contextRef="#ctx0" brushRef="#br0" timeOffset="-189000.01">12697 1313 424 0,'0'0'180'0,"0"0"-42"0,0 0-36 0,0 0 21 16,0 0-18-16,0 0 28 0,0-13 8 15,0 13-3-15,0 0 0 0,0 0 8 0,0 0-10 16,0 0-18-16,0 0 10 0,0 0-8 16,0 0-7-16,4-9-34 15,-4 9 5-15,0 0-4 16,0 0 9-16,0 0-17 0,0 0 18 0,0 0-21 0,0 0 2 15,0 0-12-15,0 0 18 0,0 0 20 0,0 0-2 16,0 0-23-16,0 0 30 0,0 0-30 0,0 0 2 16,0 0 39-16,0 0 17 0,0 0-58 15,0 0-3-15,0 0-13 0,25 11 18 0,-25-11 11 16,0 0-26-16,0 0 10 0,14 3 10 16,-14-3-25-16,0 0 28 0,0 0-39 0,15 1 9 15,-15-1-14-15,0 0-2 0,15 1 53 0,-15-1-37 16,0 0-14-16,17 0 6 0,-17 0-16 15,0 0-3-15,18-1-12 16,-18 1 18-16,11-1-6 0,-11 1 19 16,14-2-39-16,-14 2 0 0,0 0-2 0,18 0 12 0,-18 0 24 15,18-2-24-15,-18 2 13 16,15 0 31-16,-15 0-49 0,16-3 36 0,-7 2-13 16,-9 1 19-16,21-3-34 0,-12 3 20 15,-9 0-33-15,20-3 8 0,-20 3 10 0,22-2-15 16,-12 1 17-16,-10 1-32 0,19-1 14 0,-7 1-4 15,-12 0-1-15,19 0 34 0,-7-1-51 16,-12 1 56-16,18-1-34 0,-18 1-12 0,20-1 13 16,-20 1-11-16,21 0 24 0,-13-2-26 15,-8 2 28-15,19-1-33 0,-19 1 2 16,19 0 5-16,-7-1 26 0,-12 1 26 0,20-3-44 0,-11 3 0 0,-9 0 3 0,20-3-13 16,-11 2 7-16,-9 1 26 0,16-1-15 15,-16 1-8-15,18-1-2 0,-18 1 0 0,13-1-3 16,-13 1 18-16,13-1-24 0,-13 1 12 15,12-2-12-15,-12 2 9 0,13-1 7 0,-13 1-16 16,0 0 15-16,17-2-7 0,-17 2 6 0,13 0 12 16,-13 0-37-16,0 0 40 0,24 0-44 15,-24 0 34-15,16 2-21 0,-16-2 8 0,18-2-10 16,-18 2 2-16,21 0 29 0,-11 0-21 0,-10 0-5 16,21-1 7-1,-21 1-7-15,18 0 0 16,-7-1 5-16,-11 1 36 0,20 1-36 0,-20-1-10 0,21 0 16 0,-21 0 12 15,22 0-4-15,-22 0-29 0,17 0 27 16,-17 0-6-16,19 0-17 0,-19 0 9 16,17-1-2-16,-17 1 10 0,19 0-1 0,-19 0-17 15,18 0 6-15,-9 0 9 0,-9 0-3 0,17 0-18 16,-17 0 8-16,21 0 30 0,-21 0-20 0,16 0-6 16,-16 0 23-16,17 0-10 15,-17 0-4-15,19-2-13 0,-19 2 11 0,17 0-20 16,-17 0 38-16,19-1-23 0,-19 1 12 0,18-2-12 15,-18 2-14-15,17-1 27 16,-8 0-12-16,-9 1 32 0,21-2-29 16,-11 1-13-16,-10 1 8 0,17-2 2 0,-6 0-12 0,-11 2 22 15,18-1 9-15,-18 1-32 16,20-1 14-16,-20 1-2 0,16-1 13 0,-16 1-12 0,18-1 1 16,-9-1 58-16,-9 2-76 0,16-1 9 15,-16 1 11-15,19-2-7 0,-19 2 20 16,16-2-13-16,-16 2-8 0,16 0-2 0,-16 0 17 15,18-2-25-15,-18 2 8 0,15-1 72 16,-15 1-73-16,17-2-12 0,-17 2 8 0,17-1 12 16,-17 1 11-16,18 0-13 0,-18 0 18 0,16-1-26 15,-16 1 4-15,16-2 8 16,-16 2 6-16,15-1 8 0,-15 1-8 0,14 0 0 0,-14 0-3 0,19-1 1 0,-19 1 0 0,15 0-3 16,-15 0 16-16,18 0-20 15,-18 0-25-15,17-2 28 0,-17 2 8 0,19 0 14 16,-19 0-29-16,18 2 18 0,-18-2-28 0,20 1 6 15,-9-1 19-15,-11 0 27 0,21 1-19 16,-21-1-7-16,20 2-11 0,-10-1-7 16,-10-1-8-16,21 0 18 0,-21 0 0 0,18 1 54 15,-7 1-54-15,-11-2-21 0,18 1-2 0,-18-1 44 16,19 0-24-16,-19 0-10 0,16 0 8 16,-16 0-5-16,17 0-11 15,-17 0 10-15,15-1 10 16,-15 1 35-16,17 0-50 0,-17 0 51 0,16-2-45 0,-16 2 1 0,15-1 13 15,-15 1-14-15,15 0 46 0,-15 0-34 16,16-1-4-16,-16 1 27 0,15-2-32 0,-15 2-1 16,17-1-5-16,-17 1 36 0,16-1-56 0,-16 1 25 15,15-2-12-15,-15 2 9 0,19-1 33 16,-19 1-28-16,15-1-4 0,-15 1 40 0,15 0-45 16,-15 0 5-16,14-1 12 0,-14 1 34 15,16 0-51-15,-16 0 12 0,13-2 8 16,-13 2-25-16,16-2 7 0,-16 2 5 0,15-1 19 15,-15 1 1-15,14-2-19 16,-14 2 14-16,15-1-22 0,-15 1 1 16,14-1 5-16,-14 1 42 0,14 0-48 0,-14 0 15 0,18 0-13 15,-18 0 5-15,15-2 37 16,-15 2-32-16,16-1 13 0,-16 1-2 0,16-2-16 16,-16 2 8-16,19 0 16 0,-19 0-6 0,16-1-10 15,-16 1-10-15,16 0 10 16,-16 0-3-16,16-1-7 0,-16 1 15 0,17-2 10 0,-17 2-25 15,16 0-3-15,-16 0 52 0,15 0-62 0,-15 0 46 16,13-1-31-16,-13 1 51 0,16 0-49 16,-16 0 6-16,15 0 0 0,-15 0 4 0,15 0 14 15,-15 0-40-15,0 0 7 16,21 1-5-16,-21-1 8 0,16 0 9 0,-16 0 1 0,16 2 4 0,-16-2 1 0,17 1-16 16,-17-1 0-16,16 1 5 0,-16-1 21 15,19 2-4-15,-19-2 13 0,20 3-30 0,-10-3-6 16,-10 0 3-16,22 1 11 0,-10 0 61 0,2-1-71 15,-14 0 0-15,25 3-8 0,-9-1 5 16,-2-1 8-16,1 1-3 0,0-1 31 16,0 2-2-16,-1-2-34 0,0 2-4 0,-1-2 24 15,1 0 18-15,-1 1-35 0,0 0 25 16,1-1-30-16,-14-1 2 0,22 4 3 0,-10-3 15 16,-12-1-9-16,21 3 31 0,-13-2-12 15,-8-1-13 1,21 2-9-16,-21-2 14 0,18 2-24 0,-18-2 78 0,18 2-77 0,-18-2 9 15,17 1-5-15,-17-1-6 0,17 2 7 16,-17-2 22-16,17 1-9 0,-17-1-20 0,18 1-7 16,-18-1 27-16,20 0-9 0,-20 0 30 0,19 0-39 15,-19 0 39-15,19 2-35 16,-9-1-4-16,-10-1 19 0,23 2-8 0,-23-2 12 16,21 0-14-16,-13 1 4 0,-8-1 16 0,22 1-34 15,-8 1 9-15,-14-2 1 0,22 1 40 0,-10 1-27 16,-12-2-12-16,24 2 5 0,-13-1-31 0,2 0 46 15,-13-1 12-15,24 1 2 16,-12 1-19-16,0-1-20 16,-12-1 41-16,25 3-33 0,-11-2 3 0,-2 0-3 0,1 2-22 15,0-1 27-15,0 0-8 16,1 0 38-16,-14-2-31 0,23 3 8 0,-9 0-16 16,-4-2-8-16,-10-1 11 0,23 4 0 0,-12-3 13 15,-11-1-7-15,20 3 45 0,-20-3-61 16,19 1 6-16,-10 2 1 0,-9-3 29 0,17 2 11 15,-17-2-37-15,18 0-8 0,-18 0 16 0,17 1-11 16,-17-1 15-16,16 1 1 0,-16-1 4 16,17 0-5-16,-17 0-17 0,14 2 21 0,-14-2-11 15,17 1 3-15,-17-1 0 0,16 0 31 16,-16 0-3-16,16 2-46 0,-16-2 0 0,18 0 8 0,-18 0 5 0,16 0-6 16,-16 0 22-16,17 1-15 0,-17-1-15 15,17 0 31-15,-17 0-32 0,17 1 35 0,-17-1-10 16,19 1 13-16,-19-1-10 0,18 2-18 0,-18-2 15 15,18 2-15-15,-18-2 20 0,19 0-24 16,-19 0 14-16,17 1-1 0,-17-1-7 0,17 0 21 16,-17 0 20-16,15 1-23 0,-15-1-25 15,14 0 0-15,-14 0 30 0,0 0-36 16,20 0 19-16,-20 0-14 0,0 0 52 0,16-1-33 16,-16 1-11-16,10-1-5 0,-10 1-5 15,0 0 18 1,17-2-11-16,-17 2 51 0,0 0-43 0,12 0-2 0,-12 0-13 0,0 0 15 15,16-1 14-15,-16 1-15 0,0 0-5 16,14-1 11-16,-14 1-13 0,0 0 33 16,17 0-9-16,-17 0 3 0,0 0-32 0,13 0-1 15,-13 0 8-15,0 0 4 0,0 0 7 16,17 1-8-16,-17-1 17 0,0 0-31 0,0 0 5 0,0 0-13 16,14 0 12-16,-14 0-48 0,0 0-18 15,0 0-43-15,0 0-21 0,0 0-49 16,0 0-66-16,0 0-56 0,0 0-75 0,0 0-445 15,0 0 82-15,0 0 74 0,0 0 67 16,-10-21 82-16,10 21 17 16</inkml:trace>
  <inkml:trace contextRef="#ctx0" brushRef="#br0" timeOffset="-187485.09">11864 1081 322 0,'0'0'143'0,"4"-11"1"16,-4 11-27-16,2-13-1 0,-2 13-9 16,8-9-2-16,-8 9 5 0,4-9-7 15,-4 9-55-15,3-9 3 0,-3 9 16 0,0 0-16 16,6-8-30-16,-6 8-1 0,0 0-2 15,4-10 10-15,-4 10 16 0,0 0 7 16,0 0 10-16,0 0 11 0,2-10 20 0,-2 10 54 16,0 0 43-16,0 0 14 0,0 0 14 15,3-10 14-15,-3 10-4 0,0 0 14 16,0 0-29-16,0 0 21 0,1-15-46 0,-1 15 5 16,0 0-7-16,6-11 1 0,-6 11 4 0,1-10-21 15,-1 10-39-15,0 0 1 0,4-15-13 16,-4 15 12-16,4-9-20 0,-4 9-30 0,4-11 12 15,-4 11-18-15,4-12 16 0,-1 4-29 16,-3 8-33-16,8-16 10 0,-4 7-12 0,0-1 30 16,2 0-28-16,1 0 6 0,0-2-21 15,3-1-13-15,0 4 10 0,1 0-10 0,-2 2 49 0,1 1-49 0,0 0-13 16,2 0 46-16,-1 4-61 0,-11 2 12 0,19-2 19 16,-19 2 51-16,19 4-54 0,-10 0-36 15,-9-4 15-15,13 13 4 0,-8-6 27 0,-1 3-15 16,-4-10-47-16,3 20 50 0,-1-7 17 15,-4-1-10-15,0 3-20 0,1-1-8 16,-1 0 13-16,0-1 2 0,-2 2 13 0,2-1 18 16,-3-1-3-16,3-1 1 0,0-1-28 0,-2 1 14 15,3-2-2-15,1-10 82 0,-5 19-89 16,1-11 2-16,4-8 54 0,-3 14-39 16,3-14 10-16,-2 12-12 0,2-12-5 15,-2 10 7-15,2-10-2 0,-2 9 36 0,2-9 2 16,0 0-20-16,-4 10 10 0,4-10 12 0,0 0 19 15,0 0 13-15,0 0-6 0,-1 13-5 16,1-13-46-16,0 0 31 0,0 0-10 0,0 0 17 16,0 0-17-16,0 0-6 0,14 7-7 15,-14-7-8-15,0 0 21 0,0 0-23 0,24-6-1 16,-24 6 1-16,14-4-36 0,-14 4 38 16,16-5-26-16,-8 1-17 0,-8 4-18 0,17-5-42 15,-17 5-6-15,15-4-60 16,-15 4-13-16,14-1-117 0,-14 1-169 0,11-2-159 0,-11 2-346 0,11-4 85 0,-11 4 49 15,7-8 76-15,-7 8 136 0,9-11 13 0,-7 4 87 32,-2 7 23-32</inkml:trace>
  <inkml:trace contextRef="#ctx0" brushRef="#br0" timeOffset="-186820.18">12356 930 749 0,'0'0'297'0,"7"11"21"0,-7-11-62 0,9 9 0 16,-9-9-39-16,7 12 1 0,-7-12-29 15,6 8-22-15,-6-8-6 0,4 8 3 16,-4-8-16-16,0 0 8 0,8 11-28 0,-8-11 16 16,0 0-1-16,0 0 16 0,4 7-44 15,-4-7 18-15,0 0-13 0,0 0-2 16,0 0 8-16,0 0 17 0,0 0-38 16,0 0 10-16,0 0-31 0,0 0 29 15,0 0-39-15,0 0-10 0,0 0-7 0,13-19 1 16,-13 19 4-16,2-12-24 0,-2 12-2 15,3-13 20-15,-3 13-20 0,9-12 18 0,-7 4-33 16,-2 8 12-16,9-11-26 0,-9 11 32 0,9-8-19 16,-9 8 1-16,18-1-16 0,-18 1 0 0,15 1-5 15,-15-1 67-15,21 7-75 0,-12-4 0 16,-9-3 13-16,16 5-20 0,-16-5 20 0,13 4-10 16,-13-4 26-16,9 4-11 0,-9-4-19 15,0 0 27-15,14 4 19 0,-14-4-6 16,0 0 7-16,0 0-15 0,0 0 3 0,17-10-14 15,-17 10 19-15,6-9 7 0,-6 9-17 16,10-8-1-16,-7 2-9 0,-3 6 32 0,10-11 14 16,-6 6-37-16,-4 5-12 0,8-10-8 0,-8 10 7 15,9-9-7-15,-9 9 8 16,8-5 2-16,-8 5-33 0,12-2 23 0,-12 2-18 16,0 0 0-16,20 5 8 0,-20-5 23 0,16 6-41 15,-9-3-3-15,-7-3-7 0,12 8 1 0,-4-3 6 16,-8-5 3-16,9 9-32 0,-9-9 1 15,11 11-32-15,-11-11 15 0,9 8-47 0,-9-8-5 16,7 10-25-16,-7-10-19 16,7 10-12-16,-7-10-13 0,6 7-41 0,-6-7 13 0,0 0-44 0,0 0 10 0,8 8-30 15,-8-8-417-15,0 0 17 0,0 0 65 16,0 0 78-16,13-20 29 0,-9 11 126 16</inkml:trace>
  <inkml:trace contextRef="#ctx0" brushRef="#br0" timeOffset="-186242.04">12923 539 944 0,'0'0'274'0,"0"0"-8"0,0 0-38 0,15 16 25 15,-11-7-38-15,-2 3-5 0,2 2-15 16,2-1-13-16,-6 3 30 0,4 0-53 16,-2-4-8-16,1 3-8 0,-1-1-18 0,0-1-17 15,2-1-16-15,-4-1 18 0,3 0-20 16,-3-11-21-16,2 18-3 0,-2-18 6 0,2 11-3 16,-2-11-2-16,0 0-19 0,0 0 11 0,0 0-10 15,0 0 2-15,0 0-23 16,0 0-15-16,0 0 8 0,0 0-1 0,-9-42-5 0,9 29-20 0,-2 2 33 0,2-2-15 31,0 2-15-31,0-3 4 0,2 1 1 0,0 2 35 16,0 0-22-16,1 1 1 0,1 1 6 15,-4 9-5-15,14-13 11 0,-5 11-22 0,3 1-7 16,-12 1 23-16,29 3-25 0,-10 1 35 16,2 3-30-16,0 0 30 0,2 6-33 0,2-3 18 15,-2 2-11-15,0-1 4 0,-2 0 4 0,0 0-15 16,-6-4-5-16,1 0 5 0,-3 0-23 15,-1-1 25-15,-1-3-22 0,-4 2 40 0,-7-5-50 16,12 5 12-16,-12-5-8 0,0 0 21 0,0 0 15 16,0 0 1-16,0 0-40 0,0 0 24 0,0 0 33 15,0 0-20-15,0 0-26 0,-17-23 0 0,17 23 11 16,-19-5-1-16,7 3 51 0,-1 2-55 16,13 0 7-16,-27 0-8 0,13 2 20 0,-1 0-25 15,-2 3-10-15,0-1-28 0,1 2-34 0,-1 1-48 16,2-1-85-16,-2 2-86 0,5-2-65 15,-5 0-412-15,1-1 149 0,2 0 5 0,0-2 53 16,1 0 65-16</inkml:trace>
  <inkml:trace contextRef="#ctx0" brushRef="#br0" timeOffset="-134305.87">1131 11828 993 0,'0'0'307'0,"0"0"-20"0,0 0-6 0,9-5-22 15,-9 5-9-15,0 0-1 0,0 0-27 16,0 0 9-16,0 0-14 0,0 0 14 0,0 0-29 16,0 0-13-16,0 0-9 15,0 0-1-15,0 0-28 0,0 0 23 0,0 0 20 0,0 0-30 0,0 0-20 0,0 0 22 16,0 0-20-16,0 0-26 0,0 0-12 0,0 0-14 16,0 0-20-16,0 0-2 0,-25 27 23 31,18-17-5-31,-4 2-6 0,1 1 11 0,0 1-19 15,-3 2 24-15,-1 2-15 0,2 0-21 0,0 0 2 16,0-1-14-16,1 1-12 0,3-3 14 16,-2 2 15-16,1-4-20 0,1-1-64 0,4 1-57 15,-1-3-71-15,1-1-118 0,4-9-277 0,-2 12-432 16,2-12 102-16,0 0 90 0,27 9 79 16,-7-12 67-16,6 2 74 0,13-1 0 15,13-8 79-15</inkml:trace>
  <inkml:trace contextRef="#ctx0" brushRef="#br0" timeOffset="-134090.56">1778 11749 1802 0,'0'0'568'0,"-17"-2"-46"0,0 2-61 0,-2-1-3 16,-3-1-56-16,-8 0-34 0,-3-2-48 15,-5 1-30-15,-2 0-24 0,-4 0-38 0,-14-2-19 16,7 2-52-16,6 1-19 15,4 0-49-15,-3 2-32 16,1-2-55-16,1 1-55 0,-2 1-68 0,2 0-78 0,4-4-244 16,8 4-97-16,-3 4-297 0,2-1 38 0,4 1 44 15,8 0 112-15,6 3 34 0,6-1 54 16,0 0 74-16</inkml:trace>
  <inkml:trace contextRef="#ctx0" brushRef="#br0" timeOffset="-133843.65">1352 11974 1412 0,'0'0'574'0,"-13"14"-34"0,4-8-61 0,-6 0-42 15,-6-2-48-15,0 1-41 0,-7 0-15 16,-4-5-46-16,0 0-11 0,-6-3-48 0,-3 1-31 16,-1-3-20-16,-15-2-39 0,9-1 16 15,-8-1-67-15,9 3-24 0,-7-2-73 16,6 1-61-16,6 2-11 0,-2 1-83 0,0 2-8 15,2 0-91 1,-3 2-94-16,5 0-118 16,8 2-110-16,-4 3-198 0,5 0 93 0,4 2 72 15,6 2 71-15,8-1 29 0,4-1 63 0</inkml:trace>
  <inkml:trace contextRef="#ctx0" brushRef="#br0" timeOffset="-133031.65">1440 11983 645 0,'0'0'291'0,"0"0"19"0,0 0 13 0,-14 8-24 0,14-8 31 0,-8 9 21 15,8-9-5-15,-9 14-11 0,3-6-15 0,-2 0-8 16,3 2-10-16,-3-1 21 16,4 3-42-16,-2-1-33 0,-2 1-32 0,3-3-12 15,1-1-4-15,-2 1-34 0,6-9-25 16,-5 13-36-16,5-13-13 0,-5 9 0 0,5-9-17 15,0 0-27-15,0 0-2 0,0 0 3 0,0 0-13 16,29-21-8-16,-17 11-13 16,1 0 3-16,3-2-5 0,-1-1-13 0,2 2 18 0,-4 0-16 15,1 1 32-15,-3 2 9 16,-2 1 26 0,0 2 26-16,-9 5-21 0,15-5 6 0,-15 5-9 0,0 0-12 0,0 0 0 15,17 12-8-15,-17-12-12 0,-2 18-19 16,2-18 36-16,-6 25-15 0,1-14-2 0,1 4-6 15,0-4-18-15,1-1 26 0,1 0-33 0,2-10-41 16,-4 13 7-16,4-13-15 16,0 12 8-16,0-12 2 0,0 0 16 0,0 0 17 0,28-6-25 15,-10-1 8-15,3-1-8 0,0-2 28 16,2 0 0-16,2 1-10 0,-1-2-3 0,1 3 6 16,-4-2 10-16,-1 4 22 15,-4 0 45-15,0 2 17 16,-3 2-23-16,1 1 10 0,-14 1 16 0,20 2-41 0,-20-2-13 15,12 14-11-15,-11-4 6 0,1 0 18 16,-2-10-23-16,-5 30-19 0,0-16 27 16,2-1-75-16,-3 3 33 0,4-2-22 0,-3-2-26 15,2-2-26-15,1 0-41 0,2-10-61 16,-6 13-44-16,6-13-15 0,0 0-66 0,0 0-109 16,0 0-180-16,0 0-365 0,34-8 96 0,-20 1 99 15,6 2 41-15,2-6 103 16,4 3 63-16,-2-3 52 0,1 4 43 0</inkml:trace>
  <inkml:trace contextRef="#ctx0" brushRef="#br0" timeOffset="-132506.8">2089 12116 1011 0,'-11'9'419'0,"3"0"-9"0,1 0-70 0,0-2-25 0,1-2-33 16,6-5-26-16,-8 9-26 0,8-9-28 16,-6 8-20-16,6-8-5 0,0 0 10 0,0 0-31 15,0 0 7-15,0 0 6 0,0 0-5 0,0 0 13 16,34-19-16-16,-20 12-7 0,2-1-21 0,3-2-26 16,0 1-4-16,-2 0-21 0,-2 0 0 0,1 4 10 15,-2-3 25-15,-3 3 9 16,0 0 12-16,-1 1-25 0,-10 4-8 0,15-2 7 0,-15 2-17 15,0 0-8-15,0 0-18 0,13 13 8 16,-13-13-46-16,-4 18 7 0,4-18 6 16,-9 21-16-16,5-11 8 0,-1 0-8 0,2-3-5 15,3-7-8-15,-8 15 3 0,8-15-5 16,-3 9-13-16,3-9 31 16,0 0-24-16,0 0 6 0,20 4-10 0,-20-4-19 15,27-10 24-15,-11 2-21 0,8-2 21 0,-3-1 10 16,-1 1-18-16,2-1 0 0,1 0-8 0,-3 2-15 15,1-1 10-15,-6 3 21 0,1 2 25 16,-2 0 11-16,-4 0 9 0,-10 5-1 16,18 0-4-16,-18 0-32 0,12 8 1 0,-12-8 4 15,2 15 5-15,-3-4 4 0,1-11 6 16,-7 28-54-16,3-13 13 0,-3-1 13 16,2 0-1-16,0-1-35 0,0-1-23 0,1-4-23 0,0 2-49 15,1-2-72-15,3-8-71 0,0 0-131 16,0 0-166-16,0 0-412 0,0 0 82 15,20 6 89-15,-20-6 75 0,28-8 114 0,-10 1 16 0,1-2 59 0,2 1 56 16</inkml:trace>
  <inkml:trace contextRef="#ctx0" brushRef="#br0" timeOffset="-132125.52">2727 12097 852 0,'0'0'322'16,"0"11"-14"-16,0-11-12 0,0 0-37 16,10 8-13-16,-10-8-3 0,12 6-20 0,-12-6-26 15,18 2-3-15,-6-2-15 0,-12 0-5 16,28-1-10-16,-14-1-8 0,0-2-10 0,-1 2-15 16,2-2-24-16,-2 1-12 0,1-1-21 0,0-1 11 15,2-1 4-15,-3-2-27 0,-1 2 20 16,-2-4-21-16,-1 2-28 0,-4 0 3 0,-1-2-5 15,-4 10 13-15,0-15-24 0,0 15 16 16,-11-12-26-16,1 11 57 0,-2 0-44 0,12 1 25 16,-31 8-25-16,15-1 13 0,-2 4-3 0,-1 2-17 15,1 3 22-15,-1 4-12 16,2 0-13-16,3-2 2 0,2-1 0 0,3 0 3 0,3-1-33 0,3-5-21 0,5 0-43 16,-2-11-44-16,7 18-90 0,2-11-89 15,3-3-92-15,2-3-92 0,3-1-251 0,5-2 40 16,2-1 124-16,4 0 41 0,3-2 104 31,-1 0-4-31</inkml:trace>
  <inkml:trace contextRef="#ctx0" brushRef="#br0" timeOffset="-131690.7">3371 12132 616 0,'0'0'241'0,"0"0"-13"0,0 0-34 0,0 0-2 0,-20-18-51 16,9 9 8-16,-2 3-24 0,0-3-2 0,-4 3-3 15,-1 0 11-15,-1 2 2 0,-3 2 2 16,-1 2-12-16,2 2 33 0,-5 2-15 0,0 4 5 16,3 3-2-16,-2 3-4 15,3 3-22-15,6-1 25 0,1 0-4 0,4-2 17 16,4 0-8-16,6-3 8 0,1-1-33 0,0-10 0 16,15 16-5-16,-4-11-16 0,6-2-20 15,0-3 8-15,6-4-21 0,4-2 15 0,4-6-17 16,0 0 7-16,9-9-20 15,-2-3-16-15,-4-1-15 0,-3-5 11 16,0-2-19-16,-4-2 31 0,-2-1-8 0,-7 4-45 16,4-6 7-16,-4-2-23 0,-4 7 2 15,-3 3 26-15,-2 2-33 0,-3 3 3 0,-2 2 14 16,-2 4 4-16,-2 3-9 0,-2 5 9 0,-2 1 27 16,4 9 8-16,-12-6 52 0,12 6-19 15,0 0 6-15,-31 18-11 0,16-1-10 0,-1 6 28 16,2 4-12-16,-7 14-14 0,3 0-2 0,2 1 0 15,5-6-15-15,-1 8-13 16,4-10 5-16,2-5-28 0,3-3-28 0,3-6-11 0,2 0-30 16,3-2-54-16,1-2-56 15,1-2-72-15,3-4-103 0,1-1-91 0,1-5-372 0,2-2 100 0,3-2 75 0,2-1 37 16,3-4 70-16,2-1 39 0,0-1 50 16</inkml:trace>
  <inkml:trace contextRef="#ctx0" brushRef="#br0" timeOffset="-131477.45">3696 12047 1023 0,'0'0'425'0,"1"30"-36"15,-1-30-17-15,-3 13-35 0,0-4 1 16,3-9-31-16,-4 18-38 16,1-6-38-16,0-2-37 15,-3 4 3-15,1-1-18 0,3-1-22 0,-3 0-60 0,1-1-61 16,0-1-47-16,-1 1-63 0,5-11-82 15,-6 12-164-15,6-12-51 0,-2 9-374 0,2-9 113 16,0 0 28-16,0 0 64 0,0 0 51 0,37-8 56 16</inkml:trace>
  <inkml:trace contextRef="#ctx0" brushRef="#br0" timeOffset="-130959.67">3807 12016 796 0,'0'-9'261'0,"0"9"-46"0,0 0-80 0,0 0-86 0,0 0-90 16,0 0-36-16,0 0-28 0,0 0 28 15,0 0-17-15,30 19 32 0,-21-13-27 0,3 0 38 16,4 0 2-16,0 1 46 0,3-1 49 0,-2-3 44 16,4 2 15-16,-2 1 41 0,-2-2 33 15,0 1-18-15,-2-1 18 0,-1 0-4 0,-2-1 17 16,0 0-16-16,-12-3-35 15,17 5-8-15,-17-5-48 0,9 1 7 0,-9-1 7 16,0 0-24-16,0 0 1 0,0 0 4 0,0 0-19 0,0 0 37 16,0 0-9-16,0 0 16 15,-40-1 13-15,29 5-8 0,-2 3-5 0,2 2-13 0,-1 0 8 0,1 2 0 0,1 0-8 16,2-1 5-16,0-1-7 0,2 0-3 16,6-9 13-16,-4 12-6 0,4-12-27 15,0 0 10 1,0 0-24-16,18 9-7 0,-18-9-2 15,27-8 2-15,-12 3 0 0,4-1-2 0,-2-1-6 16,0-1 5-16,-2 1-14 0,3-2 4 0,-5 1-5 16,3 2 57-16,-3-1-60 0,-5 1-12 15,3 0-5-15,-1 1 17 0,-10 5 21 0,13-4-15 16,-13 4 10-16,0 0-31 0,0 0 34 16,4 25 9-16,-7-10-45 0,-1 2 10 0,0-1-15 0,-3 4-6 0,4-1-2 15,0-3 23-15,2 0-16 0,-1-2-4 16,4-2-54-16,-2-12-11 0,4 19-66 0,2-15-23 15,-6-4-77-15,16 3-141 0,2-6-69 0,-18 3-348 16,21-11 70-16,-10 2 93 16,2-2 32-16,-2-1 128 0,2-5-11 0,-2 0 105 0</inkml:trace>
  <inkml:trace contextRef="#ctx0" brushRef="#br0" timeOffset="-130795.48">3930 11788 1282 0,'0'0'502'0,"-1"10"-60"15,1-10-60-15,0 0-26 0,0 0-62 0,0 0-59 16,17 7-84-16,-17-7-97 0,0 0-84 0,21-4-193 16,-11-1-51-16,3 2-468 0,1 1 71 15,0-1 59-15,6 1 98 0,0 1 61 0</inkml:trace>
  <inkml:trace contextRef="#ctx0" brushRef="#br0" timeOffset="-130523.27">4564 11707 1374 0,'15'3'451'0,"-15"-3"-14"15,7 9-58-15,-7-9-28 0,3 13-36 16,-3-13-44-16,-4 19 16 0,1-5 15 0,-3 3 0 15,-2 1-85-15,1 5 16 0,0 0-28 16,-2 5-16-16,-2 1-12 0,2 2-31 0,-1 0 2 16,-2 13 3-16,2-7-46 0,1-5-10 15,1-2-10-15,1 0-27 0,1-7-65 16,3-2-62-16,1-3-100 16,0-4-118-16,4-1-197 0,-2-13-424 0,8 11 78 0,2-8 154 15,-10-3 13-15,30-2 77 0,-6-4 51 0,0-2 82 16,4-3 23-16</inkml:trace>
  <inkml:trace contextRef="#ctx0" brushRef="#br0" timeOffset="-130374.42">4678 12048 1139 0,'-18'7'419'0,"-1"-1"-24"0,3 0-42 0,-2-1-28 0,3-3-38 16,1-1-29-1,-3 1-12-15,0-2-90 0,-3-2-49 16,-1 0-78-16,1-4-114 0,-1 3-115 0,1-3-217 15,2-1-289-15,1 2 66 0,4-2 115 16,3 2-5-16,3-1 36 0</inkml:trace>
  <inkml:trace contextRef="#ctx0" brushRef="#br0" timeOffset="-129995.86">4610 12034 698 0,'13'7'264'0,"-7"-2"-39"0,-6-5-23 0,12 5 13 0,-12-5-46 0,13 7 28 16,-13-7-22-16,18 6-12 0,-6-5 9 15,-1 0-24-15,2 2 19 0,0-1-9 0,-13-2 27 0,26 1-9 16,-10 0-14-16,-2-1 1 0,0-1-32 31,-1 0 17-31,0-1-30 0,-13 2 2 0,24-4-25 0,-13 0-8 0,0-2-10 0,-2 1-10 16,-2-2-9-16,0-1 1 0,-1 1 41 31,-6 7-64-31,4-17 7 0,-3 10-25 0,-1 7 8 16,0 0 15-16,-5-13-21 0,5 13 3 0,0 0 0 15,0 0 21-15,-33 14-21 0,19-3 18 16,1 5-15-16,-2 0 20 0,2 1-26 0,3 2 8 0,-1-2-12 16,4-1 12-16,4 0-28 0,0-3-44 15,4-2-50-15,-1-11-63 0,9 17-68 0,-2-12-120 16,6-1-85-16,-13-4-315 0,31-5 54 0,-13 1 122 15,6-4 1-15,2 0 89 0,-1-2 21 16</inkml:trace>
  <inkml:trace contextRef="#ctx0" brushRef="#br0" timeOffset="-129758.39">5200 11779 1164 0,'-14'15'389'0,"2"0"-38"0,1 1-21 0,0 0-28 0,1 0-33 16,-2 2-13-16,0 3-23 0,0-2-49 15,1 2 6-15,1 1-29 0,0 0-28 16,3-1 3-16,0 1-8 0,3-4-16 0,1 1-15 0,0-2-35 16,3-3 17-16,2 0-71 15,1-3-62-15,-1 0-82 0,4-4-135 0,5 3-113 16,-1-7-345-16,-10-3 99 0,24-3 18 0,-7 0 47 15,2-2 119-15,3-1-17 0</inkml:trace>
  <inkml:trace contextRef="#ctx0" brushRef="#br0" timeOffset="-129422.79">5337 12033 982 0,'-3'10'389'0,"0"0"-40"15,-1 1-40-15,0-1-27 0,-1 0-36 0,2 0 7 16,-2 0-64-16,2 0 19 0,3-10-55 15,-3 15 9-15,3-15-50 0,0 11 26 0,0-11-48 16,0 0 5-16,17 9-31 0,-17-9 18 0,20-1-8 16,-20 1-15-1,31-8-3-15,-14 3 21 0,1 0-11 16,0 0 9-16,-2 1 9 0,-3-1 21 0,1 4 26 0,-1 0-21 16,-13 1-16-16,24 5 27 0,-15 3-39 15,-2 3 2-15,-3 5-5 0,-3 3 1 0,-3 5-39 16,-3 2 12-16,-5 5-45 0,-7 11 82 15,-1-2-72-15,-3 1 0 0,-3-3-3 0,-2 0 16 16,1-4-26-16,2-7-15 0,2-4-52 0,-1-3-2 16,3-2-20-16,2-3-62 0,4-4-28 15,3 0-46-15,-1-7-44 0,5 1-71 16,6-5-57-16,0 0 8 0,0 0-358 16,0 0 145-16,0 0-14 0,19-41 65 15,-4 23 114-15,8-4-1 0</inkml:trace>
  <inkml:trace contextRef="#ctx0" brushRef="#br0" timeOffset="-128409.08">6521 12053 1451 0,'10'2'412'0,"-10"-2"18"0,0 0-87 0,14 3-21 16,-14-3-48-16,0 0-25 0,0 0-29 16,0 0-8-16,13-7 3 0,-13 7-59 15,0 0-7-15,0 0-16 16,0 0-28-16,-20-26-5 0,10 20 5 0,-1 1 0 16,-4 1 5-16,-3 1-33 0,-1 0 20 15,-2 3 3-15,1 3 5 0,-6 1-41 0,2 2 15 16,-1 2 5-16,1 2 16 0,3 2-49 15,-1-1 13-15,1 2 0 0,7 0-11 16,4 0-13-16,2-1 18 0,2 0-22 0,5-3 31 16,1-9-26-16,4 16-18 0,-4-16 10 0,17 5-18 0,-6-5 29 15,-11 0-39-15,31-7 21 0,-12 1-37 16,2-3 6-16,-1 1 18 0,1-3 0 0,-4 1-3 16,3 0-20-16,-5 0-8 0,1 2 15 15,-2-3-12-15,-2 3 38 0,0-1-23 0,-2 0 15 16,0 3 34-16,-2 1-46 0,-8 5 9 0,10-3 4 15,-10 3 71-15,0 0-67 0,0 0 16 16,0 26-10-16,-3-9-19 0,-1 1 4 0,0 0 14 16,-1 5 14-16,1-5-42 0,3 2 11 15,-1-2-3-15,2 0-10 16,3-3-82-16,3 0-51 0,1-4-78 0,0-5-167 0,10-1-155 0,-6-4-404 0,8-1 97 16,2-1 93-16,4-1 48 0,4-6 79 15,3-2 49-15,1-4 59 0,9-5 95 0</inkml:trace>
  <inkml:trace contextRef="#ctx0" brushRef="#br0" timeOffset="-128107.39">7114 11898 929 0,'0'0'343'0,"8"-12"-62"16,-5 4-22-16,-3 8-39 0,4-18-5 0,-1 6-13 0,-3 0-35 0,0 12-29 15,-6-22 10-15,2 9-10 0,-2 3-12 16,1 1-19-16,-8 0 34 0,3 3 10 0,-3 3 16 16,-2 3 25-16,-2 1 5 0,-4 5 2 15,-2 1-7-15,2 4-13 0,-5 5 16 0,2 4-8 16,-7 10-16-16,6 3-9 0,0 2-24 0,5 3 8 16,6-3-34-16,-1 5-4 0,4-3-11 15,6-5-53-15,3-2-42 0,2-1-58 16,0-3-77-16,2 0-87 0,3-3-118 0,3-2-177 15,4-3-324-15,-4-6 96 0,8-3 50 16,-3-3 50-16,3-2 85 16,0-3 36-16,1-2 84 0</inkml:trace>
  <inkml:trace contextRef="#ctx0" brushRef="#br0" timeOffset="-127941.7">7026 12179 1095 0,'0'0'412'0,"-24"5"3"16,8-1-67-16,-3-2-13 0,0 1-58 15,-3 0-37-15,-1-2-17 0,1-1-21 0,1 0-28 0,-2-1-74 16,0-4-46-16,-2 2-54 0,0-5-115 16,3 2-118-16,8-1-128 15,0 0-358-15,4 0 53 0,3 0 72 0,4 0 69 0,3 7 47 0</inkml:trace>
  <inkml:trace contextRef="#ctx0" brushRef="#br0" timeOffset="-127561.3">7214 11954 1433 0,'0'0'425'0,"0"0"-26"0,0 0-56 16,0 0 10-16,0 0-33 0,0 0-28 16,21 12-46-16,-21-12-8 0,0 0-15 0,-1 18 4 15,1-18 1-15,-9 24-5 16,2-8-21-16,2 4 44 15,-3 2-44-15,1 2-36 0,-1 1 1 0,1 0 2 0,3 0-46 16,-1 0-8-16,1-1 0 0,1-2-18 16,2-1-15-16,1-4-107 0,1-3-60 15,2-1-107-15,0-4-124 0,-3-9-156 0,10 9-127 16,-10-9-256-16,18 2 56 0,-5-4 136 16,-13 2 3-16,28-10 76 0,-14 2 75 0,1 0 25 15</inkml:trace>
  <inkml:trace contextRef="#ctx0" brushRef="#br0" timeOffset="-127426.74">7354 12172 824 0,'-13'-8'361'16,"13"8"-6"-16,-17 0 14 0,17 0-39 16,-28 5-48-16,10-3 10 0,-2-1-57 0,-1 0-7 0,-1-2-36 0,2 1-5 15,-2-1-93-15,1-1-40 0,2-2-67 0,1 0-104 16,-2 0-142-16,12-2-71 0,-4 1-351 16,1-1 41-16,6-1 74 0,5 7 75 0,0-12 51 15</inkml:trace>
  <inkml:trace contextRef="#ctx0" brushRef="#br0" timeOffset="-127093.89">7409 12143 1190 0,'11'7'389'0,"2"1"-26"16,0-2-9-16,-3-3-6 0,1 2-16 0,2-3-22 15,-13-2-28-15,25 1-31 0,-11-1-3 16,2-1-38-16,-2-1-11 0,4-3-22 15,-1 3-16-15,2-3 3 0,-5-1-79 0,1-1 22 0,-3-1-25 16,-1 2 49-16,-4-3-50 0,-1 1-1 16,-2-1-16-16,-3 0-23 0,-1 9-5 0,-1-21 2 15,-2 10 8-15,-3 3-15 0,1 1 15 0,-5 2-31 16,-1 2-2-16,-1 1 28 0,12 2-3 16,-31 9 3-1,13 2 5-15,-2 3-7 0,2 5 20 0,-2 2-16 16,4 2 3-16,2-2-25 0,6-1 20 0,0 0-41 15,3-3-26-15,4-3-51 0,5-3-89 16,0-1-75-16,-4-10-115 0,16 9-138 0,0-9 26 16,-16 0-305-16,33-6 31 0,-16 1 66 15,3 0 69-15,2-4 62 0,-3 1 66 0,2-2 42 16</inkml:trace>
  <inkml:trace contextRef="#ctx0" brushRef="#br0" timeOffset="-126839.64">7765 12273 924 0,'-1'17'371'0,"1"-2"15"0,-2-3-30 15,1 0-10-15,1-12-39 0,-3 14-46 16,3-14 0-16,-1 10-38 0,1-10 7 0,0 0-25 0,0 0-11 0,0 0-27 16,0 0-6-16,17-42-38 0,-9 27-3 0,-1-7-18 15,2 1-2-15,2 1-25 0,-1-1 1 0,0 2-9 16,-2 0 10-16,5 2-1 0,-3 4-14 16,2-1-6-16,0 3-7 0,1 0-6 0,2 2-7 15,0 1-18-15,3 2-23 0,0 0-23 16,-1 2-46-16,3 1-103 0,1-2-12 15,5 2-90-15,0-1-75 0,3 1-1 0,0 1-12 0,1-2-342 16,0 1 47-16,1-1 32 16,3-2 82-16,-5 0 85 0,10 0 12 15</inkml:trace>
  <inkml:trace contextRef="#ctx0" brushRef="#br0" timeOffset="-126190.22">9231 11969 1389 0,'0'0'425'0,"0"0"-2"0,0 0-57 0,0 0-21 16,-23-8-55-16,23 8 12 0,-21 3 7 0,10-3-73 16,-4 0-19-16,0 1-37 15,1 0-29-15,-1 2 0 0,0 0-6 0,1-1 4 16,1 0-59-16,1 1 37 0,0 1 7 0,12-4 14 15,-18 6 26-15,12-1-31 0,6-5 11 16,-4 10-46-16,4-10-14 16,0 0 4-16,9 21-4 0,2-11-4 15,-1 1-39-15,3-2 10 0,1 1 9 0,-1 0-29 0,0 1 12 16,0 0-30-16,0-1 5 0,-3-1 1 16,-2 0-9-16,-2 1 13 0,-1 1-12 0,-3-2 22 15,-2-9-45-15,-8 22 7 0,1-10 13 0,-5-2-16 16,-2-1 24-16,0-1-8 0,-4 0-5 0,1 0 2 15,-2-4-30-15,1 0-1 0,1 0-7 16,-3-1-13-16,6-2-20 0,-3-1-100 0,4-2-59 16,-1-1-95-16,3-2-202 0,2 0-465 15,3-1 53-15,6 6 133 16,0-15 66-16,0 15 75 0,15-18 84 0,1 7 60 0,5-1 32 0</inkml:trace>
  <inkml:trace contextRef="#ctx0" brushRef="#br0" timeOffset="-125824.31">9384 12038 1244 0,'0'13'509'0,"0"1"-38"0,0-1-36 0,-2-1-13 16,1-1-66-16,1 2-36 0,-2 0-8 0,2-13-17 16,0 21-11-16,0-12-56 0,0-9-26 0,6 16 0 15,-6-16-33-15,9 10-15 16,-9-10 4-16,16 2-4 0,-16-2-41 0,23-6-22 0,-7 0-11 0,1-2-3 0,2 0 10 15,1-2-18-15,-1 1 13 0,0-1 0 16,-1-2-5-16,0 3-13 0,-3 1 25 0,-3 3 19 16,-1 0-19-16,0 0 29 0,-1 3-49 0,-10 2 5 15,0 0-2-15,21 6-5 0,-17 3-26 16,-1 2 20-16,0 0-33 0,0 5 18 16,0-1 11-16,1 1-4 0,0 1 1 0,2-2-5 15,-3-1 30-15,1-2-20 0,2-2-18 16,-1 0 2-16,3-3 1 0,1-1-42 0,-9-6-35 15,20 1-36-15,-20-1-54 16,26-11-41-16,-12 0-92 16,1-2-71-16,1-5-121 0,-2 1-190 0,1-2-344 0,1-2 68 15,2 0 89-15,-2 1 99 0,1 2 34 16,-4 3 99-16,1 5 22 0,-3-1 97 0</inkml:trace>
  <inkml:trace contextRef="#ctx0" brushRef="#br0" timeOffset="-125643.6">10109 12079 1269 0,'9'14'486'0,"-3"-3"-22"16,0 0 9-16,-2-1-30 0,-1 0-21 16,1-1-20-16,-1 2-69 0,-1 1 8 15,-1 1-55-15,2 0-50 0,-3 2 20 0,-3 0-31 0,2 1-52 0,-2 2-65 16,-1-3-82-16,1-1-92 0,0-2-101 0,0-3-158 16,3-9-143-16,-3 10-438 0,3-10 61 0,0 0 120 15,0 0 70-15,0 0 156 0,0 0-46 16,40-21 38-16</inkml:trace>
  <inkml:trace contextRef="#ctx0" brushRef="#br0" timeOffset="-125207.1">10349 11875 1098 0,'6'-8'378'0,"-6"8"-37"0,7-7-44 0,-7 7-67 0,8-12-51 16,-2 5-71-16,0-4-75 0,-2 3-43 0,2-5-92 0,0 3-50 15,-1 0-29-15,2-3-27 0,-1 4 11 0,2-3 18 16,0 1 28-16,0 2 49 16,-3 0 10-16,2 2 97 0,0 2 74 15,-7 5 54-15,12-13 31 0,-7 11 48 0,-5 2 9 0,0 0 6 16,0 0 6-16,0 0 36 0,16 22-5 16,-15-9 4-16,-1 6 27 0,0 3 4 0,-1 7-35 15,-1 1-8-15,1 7-38 0,-3 0-14 16,0 15-12-16,-1-9-30 0,2-6-24 15,1-2 15-15,-3-2-71 0,4-6-51 16,-3-3-64-16,2-4-70 0,1-2-84 0,1-6-56 16,0-4-74-16,0-8-85 0,0 0 18 15,8 10-389-15,-8-10 26 0,0 0 102 16,26-23 46-16,-16 7 53 0,1 3 505 0,3-2 93 16,-4 4 83-16,3-2 83 0,-3 4 46 0,-2-1 38 15,-1 3 15-15,0 0 41 0,0 0-56 0,-1 0-2 16,-6 7-62-16,0 0 2 15,0 0-42-15,0 0-22 0,-11-15-15 0,-2 13-15 0,2-1-15 16,-3 0-26-16,-3 1-26 0,-3-4-79 16,1 1-54-16,-3-2-130 0,2 7-141 15,4-7-453-15,1 0 48 0,5 0 114 0,4 3 29 0,6 4 65 0,-4-11 49 0</inkml:trace>
  <inkml:trace contextRef="#ctx0" brushRef="#br0" timeOffset="-124946.64">10811 11908 865 0,'0'0'332'15,"0"0"-30"-15,0 0-20 0,0 0-54 0,0 0-21 16,0 0 3-16,0 0-18 0,0 0 28 16,-50 6-28-1,35-1 18-15,-2 4-21 0,-1 2 21 0,1 3-15 0,0 0 5 16,2 4 4-16,2 1-27 0,0 2 2 15,5 0 28-15,0-1-30 0,4-2 0 0,3-3-24 16,2 0-12-16,1-4-23 0,3-2-41 0,2-4-52 16,-7-5-68-16,24 1-55 15,-9-7-101-15,6-5-216 0,4-7-378 0,11-5-24 0,3-2 105 16,2-4 24-16,-1-2 117 0,2-5 31 0,10-8 41 16</inkml:trace>
  <inkml:trace contextRef="#ctx0" brushRef="#br0" timeOffset="-124598.23">11040 11800 1722 0,'-10'38'579'0,"4"-5"-67"16,-2-6-29-16,4-4-50 0,-2-5-18 0,4-2-8 16,0-2-67-16,4-3-51 0,-2-11-25 0,7 11-34 15,-7-11 2-15,18-1-36 0,-18 1-17 16,33-17-15-16,-8 2-21 0,2 0-10 15,-2-2-7-15,2-1-42 0,0 1 21 0,1-1-18 0,-2 2 8 16,-1 2 15-16,-1 4 26 0,-8 2-16 16,2 4 3-16,-5 2-18 0,1 4-8 15,-4 3-36-15,0 4 14 0,-1 6-14 0,-6 2-15 0,0 7-7 0,0 1-39 16,-3 6 0-16,-1-3 0 0,-1 7 0 0,-2-2 0 16,2-7-8-16,0-1-74 0,0-5-13 15,1-1-25-15,1-5-100 0,-3-4-75 16,3-10-48-16,0 0-186 0,0 0-47 0,0 0-423 15,0 0 86-15,0 0 76 0,23-35 94 0,-20 17 152 16,0-2 69-16,-3-5-41 0,0-2 79 16</inkml:trace>
  <inkml:trace contextRef="#ctx0" brushRef="#br0" timeOffset="-124343.27">10374 11755 1000 0,'0'0'433'0,"0"0"-54"15,0 0-49-15,0 0-28 0,-12 4-28 16,12-4-8-16,0 0-38 0,0 0-28 0,0 0-16 16,0 0 3-16,-10 5-18 0,10-5 20 15,0 0 34-15,0 0-39 0,0 0-18 0,0 0-30 16,0 0-62-16,0 0-22 15,0 0-50-15,40 0-53 0,-40 0-36 0,18 0-46 16,-18 0-75-16,21 3-193 0,-12-1-378 16,-9-2 55-16,18 3 82 0,-18-3 89 0,17 2 36 15,-17-2 12-15</inkml:trace>
  <inkml:trace contextRef="#ctx0" brushRef="#br0" timeOffset="-119100.3">11066 11523 417 0,'0'0'192'15,"0"0"12"-15,0 0 42 0,0 0 0 16,0 0 36-16,0 0-32 0,0 0-9 0,0 0-29 16,0 0 6-16,0 0 0 0,0 0-39 0,0 0-8 15,0 0-35-15,0 0-13 16,0 0 28-16,0 0-8 0,0 0-43 0,0 0 15 0,0 0-35 15,0 0 4-15,0 0-20 0,0 0 5 16,-4 8 10-16,4-8 16 0,0 0-8 16,0 0-7-16,0 0-14 0,0 0 11 15,0 0-13-15,0 0-5 0,0 0 5 16,0 0 20-16,0 0-28 0,0 0 1 0,0 0-19 16,2 16 19-16,-2-16-11 0,0 0-11 0,0 0 1 15,0 0-5-15,0 0-3 16,3 13-13-16,-3-13 26 0,0 0-23 0,0 0 39 0,0 14-19 15,0-14-10-15,0 0 18 0,2 11 18 0,-2-11-28 16,0 0-49-16,1 13 18 0,-1-13 24 16,0 0-17-16,3 16 6 0,-3-16-5 0,0 0 8 15,0 15 7-15,0-15-31 0,1 10 24 16,-1-10-11-16,-1 12 26 0,1-12-34 16,0 14-7-16,0-14 5 0,1 13 5 15,-1-13 23-15,-1 14-15 0,1-14 15 16,1 12-30-16,-1-12-1 0,2 13 1 0,-2-13 4 15,1 13 19-15,-1-13-14 0,0 14-19 0,0-14-4 16,0 13 27-16,0-13 14 0,1 14-22 16,-1-14 40-16,0 13-68 0,0-13 7 0,2 13 18 15,-2-13 25-15,0 12-27 0,0-12 9 0,0 14-7 16,0-14-2-16,0 13-19 0,0-13 15 16,-2 14 6-16,2-14 18 0,0 15-12 0,0-15 7 15,0 14-23-15,0-14 10 0,-1 14-3 16,1-14 3-16,0 15 11 0,0-15-11 15,0 13 7-15,0-13-14 0,-1 13 1 0,1-13 14 16,-2 13-28-16,2-13 61 0,0 11-48 0,0-11-9 0,-4 11-2 16,4-11-8-16,0 0 21 0,-1 14-10 0,1-14 15 15,0 0-13-15,-2 13 4 0,2-13 13 16,-1 8 3-16,1-8 21 0,-3 11-30 0,3-11 16 16,-3 10-10-16,3-10 24 0,-3 11-28 0,3-11-10 15,0 0 33-15,-3 14-13 0,3-14-30 16,-3 9 27-16,3-9-32 0,0 0 40 0,-2 14-20 15,2-14 18-15,0 0-21 0,-3 11 26 16,3-11-18-16,-3 9-13 0,3-9 27 0,0 0-10 16,-4 11-19-16,4-11 7 15,0 0 11-15,0 0 9 0,-2 10-12 16,2-10 4-16,0 0-4 0,0 0-11 0,0 0 11 16,0 0 0-16,0 0 20 0,-2 11 8 0,2-11-48 15,0 0 22-15,0 0-7 0,0 0 31 16,0 0-39-16,0 0 28 0,0 0-20 15,0 0-15-15,0 0-11 0,0 0 8 0,0 0 8 16,0 0-8-16,0 0-13 0,0 0 15 16,0 0 5-16,0 0 9 0,0 0-23 0,14-27 14 15,-14 27 1-15,4-13-8 0,-4 13-8 0,4-11 11 0,-4 11 7 16,3-14-5-16,-3 14 20 16,6-13-30-16,-5 6 18 15,-1 7-10-15,9-15 7 0,-7 7 36 0,-2 8-62 0,7-14 27 16,-2 8 7-16,0-2-1 0,-5 8 1 15,10-14-7-15,-6 8 19 0,-4 6-9 0,10-12 2 16,-7 6 25-16,-3 6-35 0,9-8 30 16,-9 8-14-16,10-9-14 0,-5 4 8 0,-5 5 15 15,8-7-28-15,-8 7 8 0,9-8 23 16,-9 8-23-16,10-9 3 0,-10 9 2 16,10-7-11-16,-10 7 4 0,9-7 9 0,-9 7 42 15,8-6-57-15,-8 6-5 0,8-6 38 0,-8 6-12 16,9-5-3-16,-9 5-38 0,10-8 15 15,-10 8-15-15,10-6 5 0,-10 6 20 0,8-7-25 16,-8 7 5-16,9-7-26 0,-9 7 28 0,11-7-12 0,-11 7 20 0,8-6 10 16,-8 6-2-16,9-7-3 0,-9 7 26 15,7-5-28-15,-7 5-6 0,0 0 29 0,10-6 7 16,-10 6-46-16,0 0 34 0,7-6-11 0,-7 6-7 16,0 0 7-16,0 0 16 0,10-5-8 0,-10 5-8 15,0 0-17-15,10-4 14 16,-10 4 19-16,0 0-8 0,0 0-2 0,11-3-1 0,-11 3 6 15,0 0 4-15,0 0-12 0,10-3 5 0,-10 3 36 16,0 0-41-16,0 0 13 0,0 0 9 16,0 0-17-1,14-2 6-15,-14 2-6 0,0 0-11 16,0 0 1-16,0 0 0 0,0 0 15 0,0 0-8 16,0 0 32-16,13 0-47 0,-13 0 15 0,0 0 3 15,0 0-13-15,0 0 26 0,0 0-33 0,0 0 38 16,0 0-21-16,0 0-10 0,0 0 18 15,8 12-5-15,-8-12 36 0,0 0-36 0,0 0 5 16,-1 17-7-16,1-17-9 0,0 0 11 16,0 14-5-16,0-14 21 0,0 0-11 0,0 14-5 15,0-14 10-15,1 11-12 0,-1-11 32 0,0 0-37 16,2 16 4-16,-2-16 8 16,-2 12-13-16,2-12 47 0,0 11-44 15,0-11 20-15,0 12 3 0,0-12-33 0,-1 12 27 16,1-12 6-16,0 0-13 0,0 16 26 15,0-16-10-15,-3 11-37 0,3-11 19 0,0 14-11 16,0-14-7-16,-1 10 28 0,1-10-11 0,0 0-15 16,0 17-5-16,0-17 26 0,-2 13-18 15,2-13 43-15,0 13-25 0,0-13-24 16,-1 15 6-16,1-15 10 0,0 14 5 0,0-14 21 16,-4 13-29-16,4-13 14 0,-2 13-29 0,2-13 13 0,0 12-1 15,0-12 4-15,-1 10 7 0,1-10 0 16,0 0-13-16,-2 14 8 0,2-14-17 0,0 0 17 15,-1 13 2-15,1-13 8 16,0 0-12-16,-1 13-1 0,1-13-2 0,0 0 28 0,0 14-13 16,0-14-12-16,0 0 15 0,0 12 17 0,0-12-45 15,0 0 2-15,2 13 13 0,-2-13 3 0,0 0-16 16,0 0 13-16,3 12-21 0,-3-12 21 16,0 0 13-16,0 0-41 0,0 0 0 0,0 12-10 15,0-12-42-15,0 0 21 0,0 0-28 16,0 0 5-16,0 0-38 0,0 0 2 0,0 0-33 15,4 11-46-15,-4-11-89 0,0 0-139 0,0 0-361 16,0 0 87-16,0 0 103 0,0 0 32 16,14 0 42-16,-14 0 74 15</inkml:trace>
  <inkml:trace contextRef="#ctx0" brushRef="#br0" timeOffset="-52067.59">5740 12894 762 0,'0'0'259'0,"0"0"-26"0,0 0-36 15,0 0-26-15,0 0 1 16,0 0-6-16,0 0-25 0,0 0-10 0,0 0-11 16,0 0-28-16,3-9-10 0,-3 9 2 0,0 0-4 15,0 0-14-15,0 0-12 0,0 0 7 0,0 0-7 0,0 0 23 16,0 0 0-16,0 0 35 0,0 0 50 0,0 0-50 15,0 0-4-15,0 0 17 0,0 0 6 16,0 0 10-16,0 0-19 0,0 0 12 0,0 0-9 16,0 0-5-16,0 0-10 0,0 0 13 0,-5 37-5 15,5-37 15-15,-2 17-25 16,2-6-9-16,-3-1 6 0,1 3-20 0,1-1-1 16,-2 6 8-16,2 0-5 0,-2 0-28 15,0 2 33-15,1 0-20 0,-1 4-5 0,0-2 7 16,-2 3-10-16,2-1 0 0,-1 2-18 15,-2-1 13-15,2 0-13 0,0 0 20 16,-3 0-22-16,3 0 12 0,-1 0-22 0,3-1-1 16,-4 0 0-16,3 0 3 0,-1 1-8 0,1-3-5 15,-1 2 3-15,1-5-11 0,0 1 13 16,2-2 13-16,-1-3-15 0,1-1-11 0,-1-2 26 16,1 0-25-16,0-1 4 0,-1-1 6 0,2-10-6 15,-1 16-12-15,1-16 7 0,-2 13-30 0,2-13 4 16,-1 12 14-16,1-12 12 0,0 0-15 0,-2 13-7 15,2-13 4-15,0 0 16 0,-1 12-5 16,1-12-3 0,0 0 0-16,-1 10-8 0,1-10 14 0,0 0-17 0,0 0 12 0,0 0-40 15,0 0 16-15,0 0 3 0,-2 11 5 0,2-11 0 16,0 0-11-16,0 0 13 0,0 0 3 0,0 0 8 16,0 0-1-16,0 0 4 0,0 0-22 15,0 0 11-15,0 0 41 0,0 0-69 16,0 0 17-16,0 0 1 0,-1 12 12 0,1-12-15 0,0 0-2 15,0 0 12-15,0 0 21 16,0 0-28-16,0 0-6 0,0 0 6 0,0 0 5 16,0 0-1-16,0 0 4 0,0 0-6 0,0 0 23 15,0 0-10-15,0 0-8 16,0 0 29-16,0 0-47 16,0 0 24-16,0 0 4 0,0 0 1 0,0 0-21 0,0 0 18 15,0 0-21-15,0 0 16 0,0 0-2 0,0 0 2 16,0 0 10-16,0 0-16 0,0 0-6 0,0 0 1 15,0 0 16-15,0 0-7 16,0 0 35-16,0 0 10 0,0 0-7 0,0 0-18 16,0 0 7-16,0 0-7 0,21 3 10 0,-21-3-13 15,21-3 16-15,-5 3-13 0,2-1-16 16,3-2 18-16,1 0-2 0,2 1 8 0,3 0-19 16,-1-2 11-16,-3 1-21 0,-3 2-5 0,0-2 21 15,-5 2-18-15,-1 1 51 16,-1-2-59-16,-13 2 21 0,17-1-16 15,-17 1 8-15,0 0-11 0,0 0-7 0,0 0 44 16,0 0-16-16,0 0-23 0,0 0 0 16,-31 17 15-16,15-10 16 0,-1-2-20 0,-1 4 7 15,-2-1-8-15,-2 0-13 0,-4 1 37 16,2 0 12-16,0 1-28 0,3-1 5 0,-3 0-36 16,3-1 6-16,4-1 17 0,0 2 0 0,4-4 3 15,-1 2 46-15,4-2 21 0,0 0-6 16,2 2 0-16,8-7-28 0,-5 8 16 0,5-8 2 15,0 0-10-15,26 13-62 0,-8-10 62 16,9-1 0-16,4 2-13 0,1-1 0 0,1 0-10 0,4 0 17 0,-6 1-7 16,-1 1-12-16,-4-2-22 0,-4 1 17 0,-1 0 19 15,-4 0-15-15,-3 2-2 0,-5 0-23 16,-4 1-1-16,-5-7 29 0,0 0-28 0,-7 19 10 16,7-19 5-16,-16 12-49 0,3-6 24 15,-3 0 42-15,-2 2-11 0,-1-2-12 0,-5-1 6 16,0 1 16-16,-1 3-6 0,2-3-7 15,-3 2 7-15,3-1 3 0,0 1-16 0,4-2 31 16,1 1-18-16,4 0 1 0,-2 1-1 0,4 1 10 16,1-1 6-16,3 0-34 15,3-1 1 1,2 2 19-16,3-9-14 0,6 17 7 0,4-8 15 0,3-1-27 0,2-1-6 16,2 2 18-16,1-2 0 0,0-1-7 15,0 2 12-15,0 0 5 0,-5-1-4 0,1 0-4 16,0 0 1-16,-2 1-6 0,-3-1-19 0,-3 1 22 15,-1 0 0-15,1 1-13 0,-6-9-5 16,3 17-23-16,-3-17 44 0,-2 15-21 16,2-15 13-16,-4 15 8 0,0-7-26 0,4-8 21 15,-7 13-8-15,3-6-13 0,-2 1 18 16,0-1 5-16,-2-1 2 0,2 1-9 0,-1 1-14 16,7-8 22-16,-13 12 1 0,8-7-20 15,5-5 37-15,-9 8-30 16,9-8 27-16,-8 8 10 0,8-8 17 0,-8 12 6 0,5-6 36 15,3-6-49-15,-2 16 7 0,2-16 11 16,-1 17-13-16,1-6-7 0,1 1 14 0,1 2-7 16,1 1-12-16,-1 3-19 0,-1 1 26 0,-1 0 2 15,0 1-48-15,-1 3 23 16,-1 2 21-16,-3 1-9 0,1 6-17 0,-5-1-21 16,-1 1 8-16,-7 10 18 0,2-1 8 0,-1-9-26 15,3-3-10-15,-2-3 20 0,2-1-28 16,1-4-28-16,-1-2 13 0,3-1-29 0,0-4-20 15,3-2-25-15,0 0-65 0,1-4-14 16,2 0 9-16,4-8-38 0,-8 9-31 0,8-9-43 0,0 0-80 0,0 0-155 16,0 0-4-16,0 0-347 0,0 0 135 0,0 0 85 15,24-32-11-15,-13 22 90 0,3 1 41 16,2 0 0-16,1-2 100 0</inkml:trace>
  <inkml:trace contextRef="#ctx0" brushRef="#br0" timeOffset="-50750.51">5778 12837 752 0,'0'0'310'0,"0"0"17"0,0 0 6 16,0 0 13-16,-8 6-37 0,8-6 34 16,0 0-43-1,0 0 28-15,0 0-1 0,0 0-7 0,0 0-2 16,0 0-19-16,0 0-38 0,0 0-10 0,0 0-31 0,0 0 34 15,0 0-32-15,33 3 6 0,-19-5-44 0,-14 2-17 16,37-3 17-16,-13 2-12 0,6 0-47 0,4-1-5 16,8-2 1-16,21 3-29 0,7-2 2 15,6-2-1-15,18 2-32 0,2-1 13 0,3 3-25 16,-20 0-11-16,-4 1-10 0,1 2 1 16,-6 2-14-16,-5-1 5 0,-6 3-9 15,-10-1 9-15,-9-2-22 0,-2 2 2 0,-5-1 7 16,-2-1-22-16,-2 1-24 0,0 0 37 15,-4-2 4-15,-2 0-30 16,-5 1 3-16,2-1-16 0,-1 2-3 0,-3-3 16 16,1 0-13-16,-3-1 23 0,3 1-20 15,-3-1 5-15,3 0 12 0,-2 0-12 0,1 0-13 16,-1 0 15-16,0-1 31 0,-1 1-10 0,-14 0-18 16,26 0-3-16,-16 0 5 0,-10 0 21 15,19 0-10-15,-19 0 12 0,16 1 29 16,-16-1-49-16,11 6 2 0,-11-6-7 0,7 13 33 15,-4-5-7-15,-1 3 15 0,-2 4-8 0,0-2 2 16,0 6 16-16,-2 1-20 0,1 6 23 0,1 1-16 16,0 1 13-16,0 2 2 15,0 1 4-15,0-2-22 0,0-1 9 16,0 1-37-16,0-3 36 0,-2-4-12 0,4-2-67 0,-2-1-18 0,0-4-74 0,0-2-41 16,1-2-95-16,-1-11-82 0,0 0-173 15,6 11 19-15,-6-11-337 0,0 0 90 0,22-5 83 16,-22 5 47-16,26-11 54 0,-9 6 95 15,-3 0-9-15,3 1 111 0</inkml:trace>
  <inkml:trace contextRef="#ctx0" brushRef="#br0" timeOffset="-50451.73">8059 13377 1069 0,'0'0'384'0,"0"0"-38"0,0 0-49 0,13 1-3 16,-13-1 1-16,0 0-6 0,0 0-36 15,0 0 3-15,-45-9-18 0,21 8 8 0,-9-1-8 16,-10 1-20-16,-21 1 2 0,-3 3-8 0,-1-3-22 16,0 4 37-16,2 1-35 0,-2 0-15 15,5 1-36-15,1 2 7 0,4-3-7 0,2 2-33 16,7-1 9-16,8-2-35 15,-1 0-41-15,2-2-15 0,-1 2-52 16,0-2-25-16,6 0-54 0,2 0-110 0,-1-2-161 16,9 1-200-16,-3 1-284 0,8-1 48 15,0 1 206-15,9-1-39 0,2 4 59 0,9-5 56 16,-4 8 51-16,4-8 18 0</inkml:trace>
  <inkml:trace contextRef="#ctx0" brushRef="#br0" timeOffset="-49966.61">7875 14025 1136 0,'0'0'417'0,"7"-4"-35"0,-7 4-32 16,0 0-45-16,0 0 40 0,0 0-50 15,-21-16-16-15,7 9 0 0,-4 3-16 0,-6-1 14 16,-2-1-31-16,-10-1-39 0,-3 2 34 0,-2 0-31 16,-4-1-44-16,-14 1 5 0,2 1-20 15,6 1-16-15,6 2 4 0,0 0-34 0,0 2 10 16,0 0-69-16,-18 8-20 15,8-3-44-15,8-1-36 16,5 2-71-16,4-3-98 0,3 1-189 0,5 0-61 0,3-1-416 16,9-1 65-16,5-1 82 0,6 1 105 15,7-3 32-15,0 0 58 0,0 0 58 0</inkml:trace>
  <inkml:trace contextRef="#ctx0" brushRef="#br0" timeOffset="-48721.64">7163 13978 901 0,'0'0'386'0,"0"0"-25"0,0 0 2 0,0 0-2 16,0 0-33-16,14 19-3 0,-14-19-38 0,2 12-11 15,-2-12-38-15,0 16-25 0,-2-3 4 16,1-1-25-16,-1 6 3 0,-1 2-34 16,1 2-23-16,-4 5 18 15,2 0-12-15,-2 9 9 0,2-2-35 0,-2 2-18 16,2 1 15-16,0-1-41 0,1-1-7 0,-1 0 5 15,1 0 15-15,2-7-44 0,1 1-5 16,0-1-2-16,0-3 26 0,1 1-24 0,-1-5-7 0,1-1 35 16,-1-1-55-16,2 0 17 0,-1-5-23 15,2 0-10-15,-3-1 12 0,1-2-4 16,1 0 15-16,-2-11-21 0,1 21-27 0,1-11 45 16,-2-10-23-16,2 19 11 0,0-9-39 0,-1 0 41 15,2 0-12-15,-3-10-17 0,3 20 22 16,-2-9-29-16,2-1 39 0,-3-10-23 15,3 15-1-15,-3-15 34 0,3 15-36 16,-3-15-15-16,4 14 18 0,-4-14 50 16,1 14-65-16,-1-14-9 0,2 11 14 0,-2-11 4 15,1 13 8-15,-1-13-20 0,0 0 46 16,2 16-17-16,-2-16-28 0,0 0 19 0,-2 12 3 16,2-12 2-16,0 0-7 0,-6 9 12 0,6-9-22 15,-9 5-1-15,9-5 16 16,-12 4 13-16,12-4-19 0,-24 4 6 0,9-1 0 15,-5-2-1-15,-2 2-12 0,-8 0 16 0,-3 0-1 0,-5 2 34 16,-3-2-29-16,-4 1-10 16,-12 3 44-16,8-5-36 0,5 1 5 15,2 0 13-15,-2 1-11 0,0 0-12 0,3-2 7 0,-1 0 6 0,2-1-21 0,5 0 26 16,1-2-1-16,0 2 24 0,0-2-67 0,3 0 39 16,-4 1 33-16,4-2-34 0,-2 2 9 15,2-2 24-15,0 0-24 0,1 2-22 16,1-2 11-16,4 1-5 0,1 1 8 0,0 1 51 0,2-2-60 15,2 2 6-15,0 1-7 16,0-1 4-16,5 2 3 0,-1-2 5 0,5 0 34 16,-1 0-21-16,12-1 7 0,-19 1-20 0,19-1-7 15,-18 1 30-15,18-1-25 0,-13 2 22 16,13-2-15-16,-10 1-17 16,10-1 20-16,0 0 7 15,-17 2-7-15,17-2-16 0,0 0 57 0,-12 2-72 0,12-2 5 16,0 0 29-16,0 0-4 0,-13 1 14 0,13-1-41 15,0 0 17-15,0 0-20 0,0 0 16 16,0 0 7-16,0 0-15 0,-13 1 7 0,13-1 11 16,0 0-3-16,0 0 3 0,0 0-26 0,0 0 28 15,0 0-10-15,-12 4 41 0,12-4-59 16,0 0 15-16,-11 3-9 0,11-3 24 0,0 0-12 16,-11 4-7-16,11-4 17 0,0 0 28 0,-11 3-63 15,11-3 37-15,0 0-17 0,0 0 23 16,0 0-23-16,-12 2 8 15,12-2-3-15,0 0-16 0,0 0 6 16,0 0 20-16,0 0 11 0,0 0-21 0,-11 4 10 16,11-4 16-16,0 0-34 0,0 0-20 0,0 0 12 15,-13 2 22-15,13-2-19 0,0 0 28 16,0 0-15-16,-13 5-23 0,13-5 13 0,0 0-8 16,0 0 46-16,-11 1-41 0,11-1 18 0,0 0 3 15,0 0-39-15,0 0 29 0,0 0-11 16,-14 0 31-16,14 0-18 0,0 0 15 0,0 0-17 15,0 0-8-15,0 0 4 0,-17-3-4 0,17 3 56 16,0 0-66-16,0 0 2 0,-13-2 20 16,13 2-4-16,0 0 35 15,0 0-56-15,0 0 36 0,-11-2-34 0,11 2 6 0,0 0 0 0,0 0 7 0,0 0 11 16,0 0-16-16,-11-4 5 0,11 4 3 0,0 0-26 16,0 0 6-16,-5-6 9 0,5 6 14 15,0 0-42-15,-7-6 11 0,7 6-28 0,0 0-6 16,-11-6-43-16,11 6-56 0,-10-3-90 0,10 3-185 15,-8-3-388-15,8 3 56 0,0 0 69 16,0 0 59-16,0 0 43 0,0 0 101 16,0 0 43-16,31-15 35 0</inkml:trace>
  <inkml:trace contextRef="#ctx0" brushRef="#br0" timeOffset="-47079.79">5782 12833 965 0,'0'0'263'0,"0"0"-12"0,0 0-36 0,0 0 15 0,0 0-40 16,0 0 2-16,0 0-28 15,0 0-8-15,0 0-23 0,0 0-10 0,0 0-16 0,0 0 16 0,0 0-26 16,0 0-2-16,0 0-8 0,0 0-15 16,0 0-6-16,0 0 14 0,0 0-37 0,0 0 11 15,0 0-8-15,0 0-20 0,0 0 22 0,0 0-17 16,0 0 2-16,0 0 11 0,0 0-8 16,0 0 25-16,0 0-38 0,0 0 31 0,0 0-13 15,-23-14 10-15,23 14 0 0,-21 0-10 16,9 3 10-16,-2-2-12 15,1 0 7-15,-2 3-10 0,-3-2-1 0,0 3-1 0,1-2 4 16,-1 2 3-16,0-2-23 0,-1 1 20 16,-1 0-9-16,3 0-17 15,-1-2 6-15,-1 0 0 0,-2 0-10 0,4-2 7 0,0 1 13 16,-1-2 6-16,1 1-32 0,0-2-4 16,1 2 7-16,1 0 5 0,0 0-2 0,0 0 40 15,4-2-48-15,11 2 0 0,-20-2-2 16,11 2 22-16,9 0 6 0,-15-1 20 0,15 1 5 15,0 0-25-15,0 0 7 0,0 0 5 0,0 0-20 16,0 0-7-16,0 0 9 0,0 0 29 16,0 0-24-16,0 0 14 0,0 0 2 15,0 0-6-15,38 10 6 0,-38-10-2 0,13 5 7 16,-13-5 20-16,14 5 32 16,-14-5-45-16,13 3 14 0,-13-3-26 0,14 5 2 15,-14-5 3-15,15 4-15 0,-15-4 10 0,21 2-18 16,-11 1 16-16,-10-3-14 0,27 2-27 15,-13-4 25-15,3 2 25 0,-1 0-37 16,4-1 4-16,1 1 11 0,-4-2-19 0,1 2-14 16,-2 0 37-16,-1 0-25 0,0 0 8 15,-2-1-18-15,-13 1 18 0,19 1-26 0,-19-1 41 16,20-1-25-16,-20 1 12 0,16 1-17 16,-16-1 4-16,0 0-17 0,18 0 22 0,-18 0-1 15,0 0 11-15,13 0-27 0,-13 0 20 0,0 0-30 16,0 0 35-16,0 0-12 0,0 0 2 15,0 0-20-15,0 0 10 0,0 0 7 0,0 0-2 0,0 0-15 0,-42 5 20 16,42-5 10-16,-18 0-20 0,18 0 20 16,-23 0-7-16,11-2-18 0,-1 1 5 0,0 1-21 15,-2-2 36-15,0 1-7 0,0-1 15 16,1 1-10-16,-3-2-8 0,0 1-8 0,1-1-5 16,-2 1 11-16,1-3-16 0,0 2 36 0,0-1-3 15,0 1 10-15,0 0-19 16,-1-1-45-16,4 2 37 0,-5-3-11 0,6 3 0 0,-2-3 0 15,1 2 34-15,-2-1-21 0,2 2-11 16,0-2 24-16,1 0-23 16,-1 2 25-16,2-3-25 0,-4 3 15 15,5-1-5-15,-1-1 3 0,-2 1 17 0,3-1-22 16,-3 3-6-16,3-3-5 0,-1-1 11 0,0 3 7 16,2 0 18-16,-2-1-21 0,1-1-4 0,-2 2 4 15,2 1-22-15,0-2 15 0,11 3 5 16,-19-3-5-16,11-1-8 0,8 4-13 15,-13-2-27-15,13 2-29 0,-13-3-28 0,13 3-57 16,0 0-32-16,-11-2-86 0,11 2-168 16,0 0-123-16,0 0-197 0,0 0 105 0,0 0 31 15,0 0 35-15,0 0 60 0,0 0 63 16,0 0 49-16</inkml:trace>
  <inkml:trace contextRef="#ctx0" brushRef="#br0" timeOffset="-25766.08">5324 13201 481 0,'0'0'212'0,"0"0"19"0,0 0 4 0,0 0-10 16,0 0 29-16,0 0-19 0,0 0 21 15,0 0-31-15,0 0-25 0,0 0-3 0,0 0-20 16,0 0-8-16,0 0-3 0,0 0 13 0,0 0 16 15,0 0-11-15,7 20 0 0,-7-20-10 32,5 9-12-32,-5-9 40 0,5 14-23 0,1-5 3 0,-6-9-8 0,11 18-18 0,-5-7 26 0,2 1-18 15,1 1-13-15,1-2 12 0,-2 0 6 16,2 0-15-16,-2-1-8 16,2 0 23-16,0-2-21 15,-3-1 8-15,0 1-17 0,2-3 4 0,-9-5-53 16,18 8-3-16,-8-6 7 0,-10-2 22 0,24 2-12 15,-11-6-47-15,4-2 14 0,-1-1-17 0,5-5 3 16,4-6-19-16,10-7 11 0,1-3 2 16,1-1-8-16,0-1-7 0,-1 1-10 0,-1 5-16 15,-5 4 0-15,-6 2-20 0,1 3-46 0,-5 4-49 16,-2 1-39-16,1 0-58 0,-4 4-54 16,1-1-79-16,-3 3-131 0,-3 2-154 15,2 1-365-15,0-1 79 0,-12 2 94 0,26-3 68 0,-14 3 129 16,3-2 29-1,-2 0 87-15,1 2 36 0</inkml:trace>
  <inkml:trace contextRef="#ctx0" brushRef="#br0" timeOffset="-24172.54">805 13210 1075 0,'0'0'471'0,"0"0"-52"16,0 0-27-16,0 0-18 0,0 0-49 0,0 0-8 15,0 0-33-15,0 0-23 0,16-1-10 0,-16 1-36 0,0 0-20 0,0 0-13 16,0 0 9-16,0 0-16 0,0 0 29 0,0 0-45 16,0 0-5-16,0 0-7 0,-25 19-26 0,16-12-4 15,-2 4 7-15,-3 1-1 0,0 4-28 16,-5 3 7-16,0 2 23 0,-3 0-40 0,-8 9-11 15,7-4 11-15,2-2-6 0,2 0-5 16,2-1-10-16,1 0-13 0,5-3-12 0,0 0 30 16,2-2-8-16,2-3-15 0,1 1 18 0,3-2 13 31,-1-2-10-31,4 1-8 0,2-2-13 16,-2-11-5-16,11 19 7 0,-2-12-4 0,2 0-19 0,0-1-9 15,6-1-55-15,-2-2-27 0,5-1 15 16,2-2-98-16,1-1-45 0,4-5-60 0,2 2-63 15,-4-4-90-15,4 2-26 0,-2 1-158 0,-1-3-223 16,1-1-8-16,-2 1 85 0,-2 0 82 16,0 0 71-16,-2-1 75 0,-4-2 28 15,-2 2 68-15,-3-2 232 0,-1 3 204 0,-1 1 118 16,1-2 81-16,-5 1 85 0,2 1 1 16,-1 0 19-16,-7 7 11 0,10-12-3 0,-10 12-20 15,4-11 8-15,-4 11-19 16,0 0-20-16,-8-13 8 0,-3 9-28 0,-1 2-26 0,-4-1-3 0,-4 0-25 0,-3 1-46 0,-6 1 5 31,0-2-23-31,-3 3-10 0,-1-2-31 16,1 0-11-16,-6 2-27 0,5-1-52 0,-4 1-30 15,5-2-85-15,-3 2-20 0,5-1-72 16,-1-2-123-16,11 5-113 0,-2-5-337 0,6 0 77 16,5 0 68-16,4-2 21 0,7 5 87 15,0 0 39-15,-2-10 76 0</inkml:trace>
  <inkml:trace contextRef="#ctx0" brushRef="#br0" timeOffset="-23126.83">807 13410 1131 0,'0'0'425'0,"0"0"30"0,-13-5-58 15,13 5-23-15,0 0-29 0,-12-5 1 0,12 5-47 16,-6-6-9-16,6 6-47 0,-10-3-46 0,10 3 8 15,-20 2-36-15,20-2-11 0,-25 7 19 16,10-2-41-16,-4 5-42 0,-2 2-4 16,-2 0 58-16,-4 4-86 0,2 2 4 0,-8 9-12 0,5-5 13 0,4-3-24 15,4 2 2-15,-3-1 13 0,8-2-23 0,1-2-4 16,3 1 10-16,5-3-38 16,0-2 7-16,6 0 0 0,0-12 8 0,10 13 20 15,-10-13 1-15,20 4-34 0,-6-4 21 0,-14 0-3 0,33-9-31 16,-12 1 31-16,0-3 3 15,0 1-16-15,0-5 5 0,-4 2 16 0,5-5 0 16,-4 3 10-16,0 0-18 0,-4 0-13 16,2-1 18-16,-5-1-23 0,-2 3 13 0,-2 0-10 15,-3 0 10-15,1 1-11 16,-3 0 29-16,-2 2-31 0,0 11 39 16,-5-20-60-16,-1 14-4 0,-1 0 23 0,7 6 4 15,-18-6-9-15,18 6 2 0,-21 3 2 0,6 4-22 16,1 2 2-16,3 1 33 0,-4 5-23 15,3 1 11-15,3 3 0 0,-1 1-6 0,6 2-2 16,0 1 25-16,4-3 19 0,0-2 25 16,2 0-16-16,0-3 24 0,2-4 7 15,2-2-9-15,-6-9 11 0,11 6-9 0,-11-6 7 0,0 0-30 16,29-20 18-16,-18 4-47 0,5-7 26 16,3-2 13-16,-6-1-31 0,-2 1 8 0,3-2-13 15,-6 3 18-15,1 0-20 16,-1 3 22-16,-2-1-25 0,1 0-8 15,-3 4 8-15,-2 0-26 0,0 1-17 0,-2-1 10 16,-2 4-1-16,0 2 14 0,-2 2-6 16,-1 2-18-16,-3 3 1 0,-2 1-16 15,10 4-18-15,-22 2-3 0,8 0 6 0,-3 3 5 16,0 4-23-16,-1 2 2 0,-1 2-46 16,2 2 6-16,2 0-83 0,-3 0-28 0,4 2-66 15,1 0-46-15,2 0-67 0,2 2-120 0,2-3-244 16,4-1-40-16,1 3 138 0,2-4 21 15,2 2 65-15,4 1 58 0,-2 0 45 0,3 2 67 16</inkml:trace>
  <inkml:trace contextRef="#ctx0" brushRef="#br0" timeOffset="-22674.2">879 14315 1244 0,'0'0'404'0,"0"0"-12"0,4-11-57 0,-4 11-10 16,0 0-15-16,0 0-31 0,0 0 2 0,0 0-35 15,-26 5 10-15,26-5-15 16,-19 16-6-16,8-8-15 0,-1 5 21 0,1 0-52 16,1 2-12-16,-2 2 10 0,3 1-44 0,-4 1 0 15,6 0-2-15,-4 0 26 16,6-2-47-16,-1 4-10 0,2-5 3 0,3 1-29 0,-2-2-40 0,6 3-1 0,0-6 29 15,1-3 7-15,2 4-15 0,3-4-8 0,3-1-35 16,1-1-13-16,1-2-32 0,-1-4-4 16,0 1-64-16,3-4-41 0,-1 1-56 0,0-4-111 15,0-2-130-15,1-1-184 0,1-1-323 16,-2 1 164-16,3-4 120 0,0 0-15 16,-1-1 74-16,-1-1 67 0,-2-3 69 0,-1-1 33 15</inkml:trace>
  <inkml:trace contextRef="#ctx0" brushRef="#br0" timeOffset="-22472.82">874 14083 1528 0,'0'0'542'16,"0"0"-45"-16,0-12-31 0,0 12-59 0,0 0-16 15,5-16-63-15,-5 16-36 0,5-11-70 0,-5 11-35 16,6-12-56-16,-6 12-70 0,9-11-86 15,-9 11-55-15,7-11-112 0,-2 5-130 0,-5 6-72 16,9-7-341-16,-9 7 62 0,10-8 61 16,-3 3 85-16,-7 5 5 0,16-6 89 0,-8 3 23 15</inkml:trace>
  <inkml:trace contextRef="#ctx0" brushRef="#br0" timeOffset="-22086.62">1303 13937 1064 0,'14'0'341'0,"-14"0"-49"0,0 0-19 0,0 0-19 0,0 0-8 0,0 0-8 16,-14 29-18-16,8-19 26 0,-4 3-8 0,2 1-23 31,-6 4-6-31,1 1-55 0,-1 6 43 16,1 1-23-16,-1 4-5 0,-3 11-23 0,1 0 5 15,5-6-38-15,2-3 40 0,1-1-35 16,1 0-21-16,3-4-20 0,0-2-3 0,0 2-28 16,3-4-2-16,0-4 12 0,1 1-7 15,1-3-13-15,0 0-3 0,1-4-5 16,0 0-10-16,3-2-8 0,-1-2-28 0,4 1-15 0,0-3-39 15,3-2-38-15,-1 0-69 16,3-3-108-16,-13-2-99 0,29 4-93 0,-14-6-281 0,1 0 64 0,2 0 61 16,0-3 41-16,3 2 75 0,-2-3 53 15,-1-1 54-15</inkml:trace>
  <inkml:trace contextRef="#ctx0" brushRef="#br0" timeOffset="-21633.5">1595 14197 650 0,'-8'-9'227'0,"1"5"19"16,7 4 10-16,-14-1-20 0,14 1 9 15,-20 1-4-15,20-1 5 0,-25 9-18 0,10-2-1 16,1 1 6-16,0 2-36 0,0 5 18 16,1-1-30-16,0 2 2 0,2 1-39 15,2-2 16-15,5 1-29 0,-1-1 11 16,3-1-38-16,2-1-24 0,0-2 39 0,0-11-28 16,5 22 0-16,-1-14-3 0,2-2-15 15,1-1-3-15,-7-5 38 0,21 3-48 0,-21-3 3 0,27-8-11 0,-12 1 24 0,1-3 7 16,2-2-49-16,-1-1-7 0,-2 0 7 0,0-2-2 15,-4 3-5-15,-1-3 20 16,-2 2-33-16,0 1 5 0,-7 0-9 0,1 0 13 16,0 1-37-16,-2 11-7 0,-4-20 5 0,1 12-18 15,-1 0 4-15,-3 1-7 0,-1 1-3 16,0 1-25-16,8 5-19 0,-15-5 9 0,6 4-22 16,9 1-40-16,-15-1-51 0,15 1-123 15,-12-2-141-15,12 2-143 0,0 0-149 0,0 0 79 16,0 0 50-16,0 0 81 15,0 0 44-15,0 0 86 16</inkml:trace>
  <inkml:trace contextRef="#ctx0" brushRef="#br0" timeOffset="-20873.13">1594 13847 1108 0,'-7'4'333'0,"7"-4"-29"0,0 0-2 16,0 0 0-16,0 0-28 0,0 0 10 0,0 0 18 15,-10 7-20-15,10-7 7 0,0 0-38 16,0 0-8-16,0 0-10 15,0 0-15-15,0 0-21 16,0 0-15-16,0 0-8 0,10 21-31 0,-10-21 26 0,8 9-10 16,-3-3-11-16,3 3-25 0,5 1 0 0,0 1-21 15,2 4-12-15,1-1-21 0,0 2 8 16,3 4-1-16,2 0-1 0,0 0-40 0,-1 1 27 16,2 2-8-16,-2 1-8 0,0 0 25 15,7 6-19-15,-4-1-1 0,-6-3-18 0,8 7 3 16,-2 1-21-16,1 1 13 0,-6-4-7 0,-1-7-16 15,3 2 21-15,-3-1-1 0,-2 1-4 16,0-2-6-16,-4-6-10 16,2 1-15-16,-2 0 23 0,-2 0-39 15,-4-3 13-15,0 0-28 0,0-1-5 0,-2-1-36 16,-2 0-5-16,-1-2-30 0,-1 2-11 0,-3 0 5 16,-4-2-38-16,0-1 12 0,-2 1-43 15,0-3-25-15,-4 0-45 0,0-3-86 0,0 1-118 16,3-3-12-16,-1 0-323 0,0-1 217 15,12-3-10-15,-15 2-5 0,15-2 69 16,0 0 21-16,0 0 81 0</inkml:trace>
  <inkml:trace contextRef="#ctx0" brushRef="#br0" timeOffset="-19859.97">921 14576 929 0,'0'0'340'0,"0"0"-40"0,0 0 14 16,0 0-19-16,3-10-6 0,-3 10 11 0,0 0-47 15,0 0 18-15,0 0-28 0,0 0 8 16,0 0-18-16,0 0-2 0,0 0 32 15,0 0-32-15,0 0-4 0,0 0-1 16,0 0 7-16,0 0-11 0,0 0-4 16,0 0 7-16,0 0-2 0,0 0-59 15,-11 31-8-15,9-20 5 0,2 0 11 0,-1 3-21 16,-3-2-54-16,1 5 31 0,-1 0-13 16,1 0-25-16,1 0-44 0,-2 1 2 0,2-1-40 15,0 1-31-15,-1-2-41 0,1-2-44 16,-3-2-43-16,5 2-33 0,0-4-151 0,0 3-177 15,0-13-527-15,5 12 99 0,-5-12 108 0,0 0 98 16,18-2 63-16,-18 2 59 16,25-10 59-16,-15 1 88 0</inkml:trace>
  <inkml:trace contextRef="#ctx0" brushRef="#br0" timeOffset="-18011.99">3122 10368 204 0,'0'0'75'0,"0"0"17"0,0 0 10 0,0 0-7 15,0 0 12-15,-7 15-2 0,7-15 3 0,0 0-6 16,0 0 70-16,0 0-19 0,0 0-9 16,0 0-4-16,0 0 19 0,0 0-23 0,0 0-6 15,0 0-12-15,0 0-16 0,0 0-25 0,-9 5 13 16,9-5-21-16,0 0 15 15,0 0 1-15,0 0-31 0,0 0-6 16,0 0 1-16,-12 5-24 0,12-5 19 0,0 0-6 16,0 0 24-16,0 0-19 15,-9 4-12-15,9-4-11 0,0 0 14 0,0 0-27 16,0 0 19-16,0 0-18 0,0 0 38 0,-13 1-10 16,13-1-8-16,0 0 5 15,0 0-10-15,0 0-2 0,0 0 19 0,0 0-11 0,0 0 14 16,0 0-33-16,0 0 21 0,-15 0-26 15,15 0 3-15,0 0 7 0,0 0 16 0,0 0-5 16,0 0-8-16,0 0 5 0,0 0-11 0,0 0-9 16,0 0 17-16,0 0-2 0,-13 2-2 15,13-2-9-15,0 0 16 0,0 0-12 16,0 0 7-16,0 0-11 0,-12 4 9 0,12-4 1 0,0 0 4 0,0 0 2 16,0 0-5-16,0 0 8 0,0 0 7 0,-10 3 0 15,10-3 18-15,0 0 0 0,0 0 42 16,0 0-68-16,0 0 32 0,0 0 4 0,0 0-20 15,0 0 2-15,0 0-7 0,0 0 10 16,0 0-5-16,0 0-2 0,0 0 22 0,0 0-33 16,0 0 8-16,0 0-13 0,-9 4 10 15,9-4-22-15,0 0 9 0,0 0 1 0,0 0-14 16,0 0 39-16,0 0-17 0,0 0-1 16,0 0 13-16,0 0 0 0,0 0 5 15,0 0 2-15,-6 11 27 16,6-11-19-16,-1 9 28 0,1-9-20 0,-4 18 26 0,3-6-13 15,-1 1 2-15,-1 2 5 0,2 3-4 16,-2 0-19-16,1 0 26 0,0 0-15 0,0 1-16 16,1-1-5-16,-1-1 7 0,1-1-13 0,-1 1 14 15,1-4-39-15,1 0 21 0,-1-2-28 0,1 1-18 16,0-12-46-16,-2 18-18 0,2-18-44 16,0 14-38-16,0-14-46 0,2 12-156 15,-2-12-172-15,0 0-281 0,0 0 53 0,8 5 100 16,-8-5 11-16,0 0 122 0,21-4 3 0,-21 4 82 15,20-6 43-15</inkml:trace>
  <inkml:trace contextRef="#ctx0" brushRef="#br0" timeOffset="-15937.47">1847 13564 1023 0,'0'0'310'0,"0"0"0"16,0 0-59-16,0 0 5 0,0 0-44 16,0 0-20-16,0 0-15 0,-2-11-16 0,2 11-23 15,0 0 6-15,0 0 14 0,0 0-9 0,0 0 25 16,0 0-16-16,-1-10 9 16,1 10-1-16,0 0 3 0,0 0-5 15,0 0 10-15,0 0 3 16,0 0-11-16,0 0-7 0,0 0-44 0,0 0 5 0,0 0-5 15,0 0-10-15,0 0-18 0,0 0-12 16,0 0 7-16,0 0-30 0,0 0 13 0,0 0-8 16,0 0 27-16,0 0 1 0,0 0 9 15,0 0 1-15,0 0 2 0,0 0-23 0,0 0 21 16,9 35 2-16,-9-35-10 0,1 22 3 16,-1-12-8-16,2 4-16 0,-2-1 24 0,0 0-18 15,0 1-6-15,0 0-15 0,-2-1 1 16,2 4 7-16,-1-3-18 0,2-1-21 0,-2 0 16 15,-1 2-39-15,2-3 8 0,-1 6-35 16,-2-6-9-16,3-1-40 16,0 3-41-16,0 0-42 0,0-1-37 0,3-1-88 15,-3 1-87-15,0-13-112 0,4 22-203 16,-1-12-222-16,4-1 82 0,-3-2 99 0,-4-7 37 16,16 13 83-16,-5-10 50 0,-11-3 148 0</inkml:trace>
  <inkml:trace contextRef="#ctx0" brushRef="#br0" timeOffset="-15573.53">2038 13726 1085 0,'0'0'363'16,"-26"0"-12"-16,14 0-39 0,-4 0-10 16,0 0-36-16,1 0-25 0,-2 0-28 15,0 0-24-15,-3-2 3 16,2 4-46-16,-3-2-13 0,1 0-10 0,-1 0 7 15,1 0-32-15,0 2-34 0,-2-1-49 0,3 0 11 0,0 2-67 16,1-1-28-16,4 0-72 0,-3-1-77 16,4-1-33-16,1 1-128 0,12-1-273 15,-20-1 30-15,20 1 66 0,-14-3 62 0,7 1 44 16</inkml:trace>
  <inkml:trace contextRef="#ctx0" brushRef="#br0" timeOffset="-49507.04">6999 12589 368 0,'0'0'131'0,"0"0"-11"0,0 0 62 0,0 0-8 16,0 0-33-16,0 0 10 0,0 0 23 15,0 0-3-15,0 0 1 0,0 0 4 0,0 0-15 16,-8 18-4-16,8-18 17 16,0 0 20-16,0 0-12 0,0 0-11 15,0 0-12-15,0 0-10 0,0 0 27 0,0 0-27 16,0 0 12-16,0 0-43 0,0 0-11 0,0 0 26 16,0 0-30-16,4 14 9 0,-4-14 21 15,0 0-30-15,0 0-11 0,10 3-5 0,-10-3 28 16,0 0-35-16,14 3-9 0,-14-3 34 15,0 0-49-15,16 2 6 0,-16-2 27 0,12 3-32 16,-12-3-14-16,12 3 26 0,-12-3-2 0,13 5-13 16,-13-5-16-16,12 6 47 15,-12-6-45-15,11 5-1 0,-11-5-3 0,11 7-13 16,-11-7-5-16,9 7-5 0,-9-7 81 0,7 8-63 16,-7-8-13-16,7 9-8 0,-7-9 5 0,9 6 65 0,-9-6-78 0,7 8 4 15,-7-8 11-15,0 0-9 0,7 9 28 0,-7-9-21 16,0 0 8-16,6 9 21 0,-6-9-21 15,0 0 10-15,0 0-2 0,6 9-34 0,-6-9 11 16,0 0 2-16,0 0 24 0,7 9-19 0,-7-9-33 16,0 0 31-16,0 0-3 15,0 0-7-15,6 8 2 0,-6-8 5 0,0 0-23 0,0 0 11 16,0 0 32-16,0 0-27 0,0 0-6 16,0 0 26-16,0 0-28 0,5 10 5 0,-5-10-2 15,0 0-1-15,0 0 24 16,0 0-9-16,0 0 22 15,0 0-37-15,0 0-2 0,8 8 0 0,-8-8 5 0,0 0 18 16,0 0-5-16,11 7-1 0,-11-7-7 0,0 0-12 16,7 7 73-16,-7-7-102 0,0 0 47 15,0 0 12-15,9 5-46 0,-9-5 30 0,0 0-14 16,0 0-4-16,0 0-9 0,10 6 15 0,-10-6 0 16,0 0 2-16,0 0-22 0,0 0 35 15,0 0-5-15,0 0 0 0,0 0-23 0,0 0 44 16,8 6-21-16,-8-6-28 0,0 0 33 15,0 0-33-15,0 0 18 16,0 0 13-16,0 0 7 0,0 0 0 16,0 0-27-16,0 0-1 0,0 0 2 0,0 0 11 15,0 0 11-15,0 0-27 0,0 0-4 16,0 0 5-16,0 0-14 0,0 0 32 0,-30 5-18 16,30-5-6-16,-16 2 31 0,16-2-28 0,-22 4 6 15,10-3 7-15,0 2 40 0,-5 1-30 16,2 0-12-16,-3 3 4 0,0-1 39 0,-3 3-33 15,-1 0-11-15,3-2-25 0,-1 1 15 16,2-2 13-16,0 2 7 0,-1-1-15 16,2-1 11-16,-2 0-21 0,3 1 2 0,-2-1 42 15,3-1-19-15,-3 0-20 0,3 0 11 0,5-1 2 16,-2 0 30-16,1-1-45 0,3 1 61 0,8-4-39 0,-16 4-17 0,16-4 17 16,-13 5-9-16,13-5-1 0,-11 4-7 0,11-4 15 15,-9 3 66-15,9-3-86 0,0 0 22 16,-12 1-12-16,12-1-8 0,0 0 13 0,0 0 18 15,-10 4-16-15,10-4 6 0,0 0-39 0,0 0 44 16,0 0-11-16,0 0 8 0,0 0-7 16,0 0-19-16,0 0 32 0,0 0-19 0,0 0 18 15,0 0 5-15,0 0-35 0,0 0 10 16,0 0 12-16,0 0 34 0,0 0-41 16,16-28-15-16,-16 28 25 15,12-12 7-15,-5 6 1 0,2-2-18 16,2 1-15-16,0-2 9 0,2-1 4 0,1 1 4 0,-2 1-25 15,3-2 8-15,-2 1 14 0,2 0-6 0,0 1 32 16,-2-2 16-16,0 1-67 16,2-1 13-16,0 1-7 0,-1 0 35 0,0 1-25 0,1 1-1 15,-2-2 9-15,2 4-9 0,-3-3 14 0,1 3-4 16,-3 0 63-16,3 1-60 0,-3-1 6 16,-2 1-11-16,3 1 3 0,-11 3 36 0,16-7-39 15,-9 3-7-15,-7 4-8 0,14-4 12 16,-14 4 65-16,12-4-74 0,-12 4-3 15,11-4 7-15,-11 4-17 16,0 0 23-16,11-4-6 0,-11 4 4 0,0 0-27 16,0 0 21-16,10-3-8 0,-10 3-7 15,0 0 21-15,0 0-29 0,0 0-5 0,11-4 16 16,-11 4-21-16,0 0 42 0,0 0-33 0,0 0 12 16,0 0-8-16,9-5 7 0,-9 5 29 15,0 0-24-15,0 0-15 0,0 0 8 0,0 0 5 16,4-11 35-16,-4 11-53 0,0 0 16 15,0 0-1-15,0-15 31 0,0 15-21 16,0 0 6-16,-3-14 12 0,3 14-9 0,-4-14 14 0,4 14 8 0,-4-11-7 16,-1 3-3-1,2-2-8-15,-2 3 1 0,-1-1-1 0,2 0 8 0,-2 3-5 0,1-3-21 0,-2 0 8 16,0 1 13-16,1 1-8 0,0 0 44 16,-1 1-44-16,7 5 13 0,-15-10-10 0,9 3 13 15,-1 3-1-15,7 4-17 0,-13-7 5 0,8 3-13 16,5 4 10-16,-12-6 41 15,12 6-54-15,-9-6 31 0,9 6-22 0,-9-5 50 16,9 5-59-16,0 0-15 0,-7-6 28 0,7 6-17 16,0 0 7-16,-9-5-8 0,9 5 5 15,0 0 19-15,0 0-9 0,-9-4-17 0,9 4-10 16,0 0-6-16,0 0 0 0,0 0-4 16,0 0 7-1,-9-4-54-15,9 4-39 0,0 0-35 0,0 0-59 0,0 0-53 16,0 0-80-16,0 0-371 0,0 0 56 0,0 0 66 15,0 0 96-15,0 0 20 0,0 0 43 16</inkml:trace>
  <inkml:trace contextRef="#ctx0" brushRef="#br0" timeOffset="-48611.96">7713 12512 729 0,'0'0'271'0,"-3"13"-20"15,3-13 5-15,-8 12-64 0,-1-6-13 0,-2 2-15 16,-2 1-3-16,-4 4-25 0,0-2-5 15,0 1-6-15,-1 1 13 0,0 0-25 16,3-1 33-16,0 2-16 0,2-2 19 0,-1 2-14 16,4-1 1-16,3-2-10 0,0 1 48 15,3-1-57-15,2 0-4 0,2-11 5 0,9 19-3 0,-2-10 0 0,3 0-15 0,2 0-23 16,3-4-3-16,3 1 3 16,0-2 0-16,2 0-21 0,3-1 5 0,-3-3-7 15,2 0-18-15,-2 0 5 0,0-2-28 0,-1 0-42 16,-3-1-65-16,1-1-108 0,-4-2-170 0,5-2-45 15,-6-1-364-15,0 0 62 0,-1-2 64 16,2-2 74-16,-2-3 74 0,1 0 118 16</inkml:trace>
  <inkml:trace contextRef="#ctx0" brushRef="#br0" timeOffset="-48412.25">7751 12328 1264 0,'0'0'433'0,"0"0"-44"0,0 0-28 0,0 0-36 0,0 0-36 16,0 0-54-16,0 0-61 15,0 0-35-15,41-4-34 0,-37-1-36 0,-4 5-72 16,13-10-45-16,-9 5-165 0,-4 5-28 0,12-7-45 16,-12 7-157-16,8-7-194 0,-8 7 58 15,11-4 57-15,-11 4 46 16</inkml:trace>
  <inkml:trace contextRef="#ctx0" brushRef="#br0" timeOffset="-47920.94">8178 12748 860 0,'0'0'302'0,"14"0"-16"16,-14 0 4-16,0 0-60 0,0 0-20 16,0 0-8-16,0 0-13 0,0 0-35 0,0 0-3 15,0 0 23-15,0 0-18 0,0 0-18 16,-42 7-7-16,28-3-31 0,2 1 35 16,-2 2 1-16,1 1 7 0,-1 1-22 0,3 0-6 15,-2 2-10-15,2 0 8 0,2 0-11 0,1 0 18 16,4 1-2-16,-2-3-44 0,3 3 6 15,3-12-4-15,-1 17-12 0,1-17 3 0,7 17 7 0,-2-11-18 16,3 1-12-16,-8-7 10 16,19 7-59-16,-9-5-11 0,2 0-22 0,-12-2-21 0,25-2-23 15,-11 0-2-15,-3 1-50 0,1-2-42 0,-1 0-88 16,-11 3-102-16,14-6-56 0,-14 6-274 16,13-6 30-1,-8 2 103-15,-5 4 28 0,12-5 49 0,-12 5 68 0</inkml:trace>
  <inkml:trace contextRef="#ctx0" brushRef="#br0" timeOffset="-47038.02">7751 12451 517 0,'0'0'281'0,"0"0"-2"15,0 0-15-15,0 0-18 0,0 0 33 0,0 0-6 16,0 0-24-16,-8-4-34 0,8 4 2 16,0 0-15-16,0 0-15 0,0 0 3 15,0 0-24-15,0 0-15 0,0 0-20 0,0 0-19 16,0 0-4-16,0 0-13 0,0 0 50 16,0 0-81-16,0 0 13 0,0 0-3 15,0 0-35-15,0 0 38 0,0 0-29 0,0 0 6 0,0 0-16 0,0 0-20 0,0 0 16 16,0 0-4-16,0 0-1 0,0 0-9 15,0 0 11-15,24-12-19 0,-24 12-1 16,0 0 25-16,8-5-16 0,-8 5-20 0,8-5 8 16,-8 5-6-16,0 0 11 0,9-6-21 0,-9 6 16 15,0 0-3-15,0 0 3 0,6-7-8 0,-6 7 0 16,0 0 5-16,0 0 0 0,0 0-18 16,0 0 8-16,-23-5 0 0,23 5 15 0,0 0-17 15,0 0 32-15,0 0-40 0,-18 8 28 0,18-8 10 16,0 0-3-16,-8 8-17 15,8-8 17 1,0 0 1-16,0 0 12 0,0 0 3 0,0 0-26 0,0 0 18 0,0 0-12 16,0 0 14-16,0 0 9 0,0 0-14 15,29 7-27-15,-29-7 4 0,0 0 3 0,17-9 11 16,-17 9 2-16,10-7-21 0,-10 7 11 16,11-5 2-16,-11 5-7 0,0 0 7 0,9-6-20 15,-9 6 20-15,0 0-13 0,0 0-12 0,0 0 28 16,0 0-24-16,0 0 4 0,0 0 4 15,0 0 6-15,0 0-8 0,0 0 17 0,0 0-24 16,0 0 12-16,0 0 2 0,0 0-9 0,-29 18-1 16,29-18 21-1,0 0-36-15,-5 8-23 0,5-8-36 16,0 0-57-16,0 0-35 0,0 0-69 0,0 0-56 0,0 0-101 16,0 0-365-16,0 0 100 0,0 0 20 15,34 0 79-15,-34 0 72 0,18-5 20 0</inkml:trace>
  <inkml:trace contextRef="#ctx0" brushRef="#br0" timeOffset="-46511.69">8644 12415 691 0,'-27'17'248'16,"19"-11"-25"-16,-5 3 17 0,3-1-20 0,-2 4 11 15,-2 1-21-15,2 0 17 0,0-1-35 16,0 5 18-16,-2 0-10 0,4-1-13 0,0 2-34 15,-1-1 16-15,4 0-28 0,0-1 15 0,1-1-23 16,-1 0 13 0,4-1-25-16,1 2-16 0,0-3-1 15,1-1 24-15,1-1-64 0,0-11 16 0,1 18-14 0,-1-18 6 16,7 14-34-16,0-8 1 16,0-1-39-16,-7-5-44 0,21 5-22 0,-11-3-88 0,-10-2-94 15,24-5-93-15,-9 1-60 0,0 1-285 16,1-4 10-16,0 1 64 0,2-1 105 15,4-3 44-15,-2-2 35 0</inkml:trace>
  <inkml:trace contextRef="#ctx0" brushRef="#br0" timeOffset="-46255.98">8835 12504 803 0,'-10'18'320'0,"2"-3"-20"0,1 1-21 16,0-3-31-16,1 3-7 15,-1-2-39-15,1 0-5 0,2 0 3 0,-2 1-24 16,1 0-4-16,2-3 30 0,1 2-31 0,1-1 3 16,-2-1-25-16,6-1-6 0,-3-11-28 15,6 23 29-15,-1-12-39 0,1-2 2 0,1-1-40 16,4 3 12-16,-2-5-46 0,2-1-10 16,2 0-46-16,0-1-23 0,1-2-61 0,-14-2-67 15,24-4-23-15,-12 1-136 16,0-2-23-16,2-1-327 15,-3-2 86-15,1-1 6 0,-1-1 64 0,-1 2 45 0,-2-4 50 16</inkml:trace>
  <inkml:trace contextRef="#ctx0" brushRef="#br0" timeOffset="-46109.69">9001 12639 637 0,'0'0'235'0,"0"0"-12"16,-20 2-21-16,20-2-23 0,-20 3-7 0,20-3-31 15,-23 2-11-15,11-1-12 0,-5-1 15 0,2 0-89 16,-4 0-73-16,0-1-132 0,2 1-49 15,-4-2-340-15,1 1 51 0,4-1 53 0</inkml:trace>
  <inkml:trace contextRef="#ctx0" brushRef="#br0" timeOffset="-45780.84">8983 12429 1041 0,'18'8'392'16,"-10"-2"-23"-16,2 1-11 0,0 2-33 0,4 3 26 0,-1 1-72 0,0 3-13 15,3 0-28-15,1 5-13 0,-1 1-38 0,-1 2 5 16,0 1-18-16,0 1-25 0,-4 0-4 0,1 2-27 15,-3-1 28-15,-3-1-56 0,0-1 38 16,-3-1-46-16,-3-2-24 0,0 0-19 16,-2-2-19-16,0-1-30 0,-4-2-16 0,0 0-32 15,-2-3-76-15,-1-1-19 0,-1 1-80 0,1-4-41 16,-1-1-61-16,-2 1-67 0,4-4-69 0,-3-1-207 16,0 0 25-16,-1-1 82 15,2-1 59-15,10-3 90 0,-20 4-11 0</inkml:trace>
  <inkml:trace contextRef="#ctx0" brushRef="#br0" timeOffset="-44979.66">8663 13233 977 0,'1'-10'323'0,"-1"10"-39"0,0 0-13 0,8-11 11 16,-8 11-44-16,0 0 3 16,5-8-24-16,-5 8-7 0,0 0-39 15,6-8 1-15,-6 8 12 0,0 0 3 0,0 0 3 16,0 0-39-16,0 0-13 0,0 0-8 0,0 0 29 16,-12 34-8-16,8-18-33 0,0 0-16 15,-3 9-10-15,1-3-5 0,2 4-5 0,-1 1-33 16,0 4-62-16,1-5-66 0,2 1-98 15,-1-2-186-15,5-6-462 0,1-2 50 16,5-3 71-16,-1-6 87 0,5-4 74 0,-12-4 34 16,24-3 43-16</inkml:trace>
  <inkml:trace contextRef="#ctx0" brushRef="#br0" timeOffset="-44798.14">8848 13330 1072 0,'0'0'476'0,"0"0"-36"0,0 0-38 0,0 0-46 16,0 0-39-16,-16 27-4 0,2-22-27 15,-1 4-50-15,-9-3-11 0,-3 2-12 0,-1-2-19 16,-5 1-35-16,2-2-49 0,0 0-23 0,-2-1-67 16,4-1-35-16,-2 1-46 0,1 0-136 15,2 0-152-15,1 2-485 0,4 0 117 16,5-1 90-16,5 1 113 0,2-1 40 0,5 2-7 0,3 2 110 16</inkml:trace>
  <inkml:trace contextRef="#ctx0" brushRef="#br0" timeOffset="-44045.37">7939 14876 542 0,'-7'7'238'0,"7"-7"39"0,0 0 7 0,0 0 15 16,0 0 16-16,0 0-3 0,0 0-4 0,0 0-6 15,0 0 0-15,0 0 7 0,0 0-25 0,0 0 8 16,0 0-49-16,0 0 16 0,0 0-21 16,0 0-8-16,0 0 29 0,0 0-70 0,0 0-9 15,32-2 12-15,-32 2-8 0,26-3-15 0,-9 2-28 16,5-3 10-16,5 1-70 0,4 1 19 16,2 0-15-16,8 0 4 0,2 0-9 0,19-1-6 15,-3-1-5-15,-5 3-2 0,-8 1-34 16,1 1 26-16,-3-1-29 0,-3 3 14 15,0-2-49-15,-9 1 10 16,-1 0-8-16,-1 0-2 0,-6 1-8 0,0-2-40 0,-5 1-14 16,-1 0-68-16,-4-2-65 0,0 1-54 15,-1-2-42-15,-13 1-152 0,15-5-279 0,-15 5-128 0,15-7 77 0,-6 3 69 0,0-3 125 16,1 2-10-16,1-1 77 16,-1 0 36-16,-1-2 5 0</inkml:trace>
  <inkml:trace contextRef="#ctx0" brushRef="#br0" timeOffset="-43474.11">8727 13994 629 0,'0'0'297'0,"0"0"-41"15,0 0 3-15,0 0-24 0,0 0 19 16,0 0-6-16,0 0-10 0,-9-5-13 0,9 5 39 16,0 0-13-16,0 0-16 0,0 0-35 15,0 0 7-15,-6 25-28 0,5-14 16 0,-1 3 10 16,2 4-26-16,2 2-3 0,-2 1 1 15,0 2-18-15,3 1 10 0,-2 0 7 0,3-1-22 0,2 0 7 0,1-8 11 16,-3 0-29-16,5-2-2 0,-1-6 10 0,3-3-49 16,1-3 29-16,-12-1-26 0,28-10-3 15,-11-2-23-15,3 0-17 0,2-8 2 0,-3-2-16 16,2-1-22-16,-3 0-34 0,1-1-10 0,-1 0-25 16,-1 1-1-16,-3 4-61 0,-1 1 11 15,0 2-62-15,-5 4-24 0,2 0-29 0,0 2-86 16,-2 2-89-16,1 2-54 0,0 3-422 0,-9 3 177 15,15-2-54-15,-15 2 115 16,21 9 43-16,-11-2 34 0,0-1 66 16,3 4 55-16</inkml:trace>
  <inkml:trace contextRef="#ctx0" brushRef="#br0" timeOffset="-43138.14">9248 14270 847 0,'0'0'294'16,"0"0"-2"-16,0 0-3 0,-20-1-30 16,20 1 2-16,-18 2 8 0,8 3-26 15,-1 2 8-15,-1 0-18 0,1 4-3 0,-2-1 16 16,3 1-16-16,0 3-2 0,1-2-26 0,2 3 46 15,1-3-61-15,3 1 59 0,0-3-87 0,2 3-26 16,1-13 25-16,1 20-19 16,2-10-14-16,1-1-15 0,-4-9 5 0,12 15-25 15,-4-9 17-15,2-2-50 0,-10-4-34 16,19 7-13-16,-10-6-28 0,-9-1-20 0,16 0-42 16,-16 0-2-16,18-2-115 0,-18 2-61 0,17-8-159 15,-9 1-205-15,0 1-215 0,2-1 115 16,2 0 100-16,0-2 5 15,0 0 90-15,1 0 50 0,1-2 29 0</inkml:trace>
  <inkml:trace contextRef="#ctx0" brushRef="#br0" timeOffset="-42774.74">9713 13851 1016 0,'0'0'332'0,"0"0"9"0,0 0-1 16,0 0-43-16,-24 18-2 15,24-18-21-15,-11 15-29 0,4-5-2 0,1 1 6 16,-3 3 14-16,1 3-40 0,1-2-3 15,-3 2-23-15,2 1 8 0,-1 0-31 0,3 2-5 16,-1-4-20-16,4 2-24 0,0 0 54 0,2-3-66 16,-1 2 7-16,-1-4-35 15,4 0 7-15,-1 0-22 0,0-13-20 0,5 21-50 16,-2-12-46-16,3-2-57 0,-6-7-48 16,12 8-94-16,-12-8-106 0,18 1-184 15,-18-1-297-15,22-6 62 0,-9 1 61 0,1-3 102 16,3 0 39-16,1-3 71 0,-5 0 39 0</inkml:trace>
  <inkml:trace contextRef="#ctx0" brushRef="#br0" timeOffset="-42488.48">9914 13843 1062 0,'0'0'315'0,"-16"36"10"0,13-24-39 16,-1 4-17-16,-3 0-18 0,1 2-23 0,-1 0-26 0,0 1 0 0,0 1-20 15,-1 3-5-15,2-4-24 0,1-1-12 0,-1 3-3 16,2-3 6-16,-1 0-6 0,2 0-18 0,2-3 23 31,2 0-33-31,-1-1-2 0,0-2-1 16,3 0-27-16,0-1-21 0,1-1 0 0,2-2 2 16,2 1-20-16,-1-1 31 0,3-2-44 15,3-1 20-15,0 0-48 0,2-2-7 0,2 1-24 16,0-1-28-16,-1-2-30 0,1-1-70 0,1-1-59 15,1-3-97-15,-4 3-107 0,2-4-313 16,-1-1 116-16,1 0 15 0,-1 0 72 0,0 1 45 16,1-1 37-16,-3-2 30 0</inkml:trace>
  <inkml:trace contextRef="#ctx0" brushRef="#br0" timeOffset="-42379.11">10083 14114 547 0,'-21'0'213'0,"1"-4"-32"15,3 4-68-15,-1-2-98 0,3 2-107 0,-1-1-356 16,2-1 23-16</inkml:trace>
  <inkml:trace contextRef="#ctx0" brushRef="#br0" timeOffset="-42013.01">10194 13772 1172 0,'10'17'399'16,"2"1"-23"-16,1 0-12 0,-3 1-34 15,1 2-20-15,2 7 7 0,-2 2-2 0,0 1-51 0,-1 1-21 0,4 14 5 16,-2-1-40-16,-5-6-22 0,4 8-1 0,-4-9-27 15,-4-5-19-15,1-1-22 0,-2-4 11 16,-2-2-36-16,-2 0 3 0,0-6-23 0,-3 2 35 16,1-5-89-16,-3-2 0 0,-1 1-46 0,-2-4-39 15,0-1-17-15,-3 0-36 0,0-6-47 16,-1 3-99-16,0-3-92 0,0 1-190 0,0 0-194 16,1-1 30-16,2-1 70 0,2 1 178 15,2 1-71-15,7-6 52 0,-11 11 6 16</inkml:trace>
  <inkml:trace contextRef="#ctx0" brushRef="#br0" timeOffset="-41276.77">9946 14014 540 0,'0'0'163'15,"0"0"-35"-15,-3-10-5 0,3 10 10 0,0 0-30 16,0 0 7-16,-3-10-28 0,3 10-3 0,0 0-2 16,0 0-13-16,-5-5-8 0,5 5-15 15,0 0 0-15,0 0 28 0,0 0-5 0,0 0-15 16,0 0-16-16,-7-9 16 15,7 9 20 1,0 0-3-16,0 0 19 0,0 0-1 0,0 0 3 0,0 0 21 16,0 0-8-16,0 0 25 0,0 0 13 0,0 0-30 15,0 0-8-15,0 0-18 0,0 0-6 16,0 0 1-16,0 0 5 0,0 0-31 0,0 0-7 16,0 0 20-16,0 0-21 0,0 0 26 15,0 0-5-15,0 0 6 0,0 0-32 0,0 0 5 16,0 0-2-16,0 0-7 0,0 0-6 0,0 0 0 15,0 0 18-15,0 0-36 0,0 0 11 16,0 0 2-16,0 0-16 0,-16 2 22 0,16-2-22 16,0 0 34-16,-22 1-54 0,22-1 24 15,-19 3-11-15,7-2 15 16,-1 1 8-16,-3-2-20 0,2 1-11 0,-1 2-10 16,2 0-13-16,-1-1-15 0,0 0-41 0,2 1-56 15,-2-2-54-15,6 5-218 0,8-6-314 16,-16 4 66-16,16-4 92 0,0 0 21 0,0 0 86 15</inkml:trace>
  <inkml:trace contextRef="#ctx0" brushRef="#br0" timeOffset="-31759.89">3731 15716 877 0,'0'0'279'0,"0"0"-35"0,0 0-6 0,0 0-23 15,0 0-16-15,28 6-14 16,-28-6 14-16,0 0-2 0,0 0 11 0,0 0-47 0,0 0 23 16,0 0-25-16,0 0-3 0,10-6-20 0,-10 6 2 15,0 0-23-15,0 0-20 0,0 0 5 16,0 0-13-16,0 0-28 0,0 0 12 0,0 0-2 15,0 0-10-15,0 0-2 0,0 0-14 0,0 0-12 16,0 0 17-16,0 0-22 0,0 0-5 16,0 0 4-16,0 0 3 0,0 0 8 0,0 0 13 15,-29 20-36-15,22-15 40 0,1 3-22 16,-1-1 15-16,-3 0-41 0,2 2 13 0,-1 0-5 16,0-1 2-16,0 4 16 0,2-4 0 15,-2 2 15 1,2 0-31-16,-1-2 18 0,-1 2-12 0,2-2-3 0,1-1 7 15,1 1-4-15,5-8-13 0,-9 11 20 0,9-11 31 16,-7 8-21-16,7-8 29 0,-6 9-14 16,6-9-19-16,-4 7 32 0,4-7-17 0,0 0-6 15,-4 9 34-15,4-9 2 0,0 0-55 16,0 0 34-16,0 0-22 0,3 15-18 0,-3-15 3 16,0 0-14-16,0 0 19 0,7 12-24 0,-7-12 9 15,0 0 7-15,7 10-9 0,-7-10 10 16,9 7 24-16,-9-7-17 0,11 7-1 0,-11-7 1 15,10 7-8 1,-10-7-3-16,10 5 3 0,-10-5-15 0,11 7-3 0,-11-7 18 0,10 5 12 0,-10-5-22 0,11 6 5 16,-11-6-21-16,14 5 18 0,-4-1-27 31,-10-4-6-31,21 5 10 0,-9-2-15 16,2 0-11-16,0 0-12 0,1 1-16 0,0-4-14 15,0 2-24-15,-2 0-31 0,-13-2-102 0,24 4-120 16,-14-4-98-16,-10 0-379 0,18 0 165 0,-18 0 7 15,17 0 15-15,-17 0 113 0,21-1 18 16,-11-1 85-16</inkml:trace>
  <inkml:trace contextRef="#ctx0" brushRef="#br0" timeOffset="-31052.71">3885 15547 837 0,'0'0'258'0,"0"0"-17"16,0 0-14-16,0 0-24 15,0 0-6-15,0 0-23 0,0 0 0 16,0 0-18-16,0 0 0 0,0 0 11 0,0 0-6 16,0 0-18-16,0 0 6 0,0 0-37 15,0 0 14-15,0 0-6 0,24-25 13 0,-24 25-31 16,9-7-12-16,-9 7 15 0,8-8-21 0,-8 8 1 16,9-5-11-16,-9 5-15 0,7-6-5 15,-7 6-6-15,0 0 22 0,7-5-35 0,-7 5 19 16,0 0-10-16,0 0-9 15,0 0 1-15,0 0-2 0,0 0-9 0,0 0 6 16,0 0 7-16,0 0-2 0,0 0 8 0,0 0-21 16,0 0 2-16,0 0 9 0,0 0-4 15,0 0 6-15,0 0-3 0,0 0 11 0,0 0-3 16,0 0-3-16,0 0 16 0,0 0-16 0,0 0 14 0,0 0-14 16,0 0-30-16,0 0 20 0,0 0 18 0,0 0-33 15,0 0 12-15,0 0-9 0,22 8-11 16,-22-8 20-16,0 0-30 0,0 0 10 0,0 0-28 15,0 0-5-15,0 0-18 0,0 0 3 0,0 0-16 16,0 0-16-16,0 0-1 16,0 0 1-16,0 0-42 0,0 0 12 0,0 0-21 0,0 0-40 15,0 0-95-15,0 0-149 0,0 0-317 0,9 6 36 16,-9-6 67-16,0 0 71 16,12 2 33-16,-12-2 62 0</inkml:trace>
  <inkml:trace contextRef="#ctx0" brushRef="#br0" timeOffset="-29763.59">4151 16052 985 0,'0'0'299'0,"0"0"-20"0,0 0-40 0,0 0-22 0,0 0-10 15,0 0-17-15,0 0-24 0,0 0 11 16,0 0-41-16,0 0 2 0,0 0-38 16,0 0 12-16,0 0 8 0,-20-14-9 0,20 14 17 15,-24 4-13-15,11-2 18 0,-1 5-31 16,0-1 3-16,0 2 10 0,0 0 3 15,2 1 15-15,1 0-10 0,3-1-15 0,1 0-6 0,2 1 21 0,5-9-44 0,-5 15 16 32,5-15-18-32,2 15-18 0,-2-15 5 0,13 12-16 15,-4-5 8-15,3-3-12 0,1 0-21 16,4-1-20-16,-3-2-57 0,2 2-46 0,-2-3-64 16,3 0-82-16,-4-3-130 0,8-1-46 15,-10 3-336-15,3-3 77 0,-1 1 41 0,4-1 72 16,-3 0 77-16,2-1 63 0,-1 0 37 15</inkml:trace>
  <inkml:trace contextRef="#ctx0" brushRef="#br0" timeOffset="-29209">4835 15550 737 0,'0'0'325'0,"0"0"-41"0,0 0-33 15,0 0-16-15,0 0-7 0,0 0-10 16,0 0 15-16,0 0-21 0,-34 15-5 0,20-8-27 0,0 2-12 0,-6 2-6 0,2 2-4 15,-3 0-24-15,-5 3 24 0,1 1-32 16,2 4-3-16,-1-4-34 0,1 2 3 16,5 0-12-16,-2 0 2 0,3-3 5 0,3 2 2 15,0-1 1-15,3-1-13 0,1 1 10 0,0-2 2 16,4-2 1-16,2 2 2 16,0-4-31-16,2 2 6 0,4-2-13 0,-2-11 7 0,4 21-17 15,2-11-6-15,3 1 5 0,1-2-4 0,2 0-37 16,2 0-14-16,-1-2-19 0,3 0-41 15,0-2-56-15,1-1-36 16,2 1-94-16,-4-3-111 16,5-2-97-16,-5 2-281 0,6-4 33 0,-2 0 128 0,2-2 20 15,2 2 46-15,2-4 49 0,-2 1 34 0</inkml:trace>
  <inkml:trace contextRef="#ctx0" brushRef="#br0" timeOffset="-28923.28">5125 15730 1261 0,'0'0'364'0,"0"0"15"0,0 0-52 0,-30 21-19 16,23-14 1-16,0 1-25 0,1 0-2 0,-1 1-3 0,-1 0 5 0,1 1-28 15,1 0-15-15,-1 1-6 0,0-1-43 0,0 2 10 16,3-2-17-16,-2 1-4 0,2-1-35 15,1 1 8-15,0 0-47 0,-1 0-20 0,3 0 34 16,-1 0-45-16,2-11 37 0,3 20-72 16,1-12-28-16,0 1-57 0,-4-9-91 15,12 14-114-15,-4-9-150 0,3-3-561 0,-11-2 77 16,27 4 136-16,-13-5 61 0,6 0 38 0,0-2 98 31,4-2 51-31,-3 1 79 0</inkml:trace>
  <inkml:trace contextRef="#ctx0" brushRef="#br0" timeOffset="-28761.21">5256 15823 1108 0,'-14'3'397'15,"1"-2"-57"-15,-2 2-43 0,-1-1-13 0,-2-1-38 16,1 2-3-16,-1-2-54 0,-2-1-35 16,3 0-82-16,-4 0-85 0,2-3-246 0,4 1-40 15,-2 0-344-15,3-2 37 0,4 0 137 16,1 0 57-16,9 4 31 15</inkml:trace>
  <inkml:trace contextRef="#ctx0" brushRef="#br0" timeOffset="-28425.07">5419 15557 1484 0,'11'21'440'0,"-11"-21"-2"15,5 16-16-15,-3-5-43 0,2 0 44 16,1 3-68-16,-1 2 4 0,2 0-47 0,1 5-35 0,1 1-1 16,2 2-25-16,1 2 0 15,3 0-24-15,-1 4-30 0,3-2-7 0,-2 1-42 16,0-1-17-16,-3 1-3 0,-1 0-13 0,-2-6-7 15,0 0 4-15,-4 1-14 0,0-1-40 16,-2-4-12-16,-4-2-43 0,1 1-36 0,-2-3 2 16,-3-1-66-16,-3-2-72 0,0-4-5 15,-1-2-82-15,-2-4-97 0,12-2-147 0,-21-2-429 16,21 2 113-16,-19-7 63 0,13 1 57 16,6 6 97-16,-4-12 61 0,4 12 114 15,3-14-50-15</inkml:trace>
  <inkml:trace contextRef="#ctx0" brushRef="#br0" timeOffset="-28240.54">5932 15881 1052 0,'23'-1'435'0,"-2"1"-51"0,-2 0-8 0,0 0-54 15,-1 0-27-15,3 0-60 0,-1-1-58 16,3 1-34-16,-1-3-56 0,0 3-76 15,-1-3-88 1,0 2-146-16,-2 1-151 0,-1 0-253 0,-2 0 28 0,0 0 85 0,-1 0 43 16,0 1 66-16</inkml:trace>
  <inkml:trace contextRef="#ctx0" brushRef="#br0" timeOffset="-27995.92">6032 15991 1185 0,'0'0'527'0,"0"0"-61"16,0 0-49-16,0 0-15 0,17 18-57 16,-7-15-48-16,-10-3-23 0,24 1-61 15,-11-1 9-15,3-1-94 16,2 1-46-16,1-1-36 0,3-1-23 0,-1 2-25 0,2 0-37 16,-3 2-22-16,1-2-41 0,0 1-139 15,-3-1-53-15,3 1-34 0,0-2 3 16,-3 1-343-16,-2-1 38 0,4-3 77 0,-1 3 41 0,2-1 57 15,3-3 91-15</inkml:trace>
  <inkml:trace contextRef="#ctx0" brushRef="#br0" timeOffset="-27329.2">7357 15805 1361 0,'0'0'410'0,"0"0"-60"15,15 2 9-15,-15-2-70 0,0 0-20 16,0 0-26-16,0 0-36 0,9-6-17 0,-9 6-8 15,0 0-16-15,0 0-2 0,-32-14-8 16,19 10-26-16,-5 2 27 0,-3 2 11 16,0 3-19-16,-4 2-13 0,2 3 4 0,-2 2 9 15,-2 5-16-15,0 0 36 0,3 3-21 16,3 0 8-16,1 4-51 0,3 0-7 0,6-2 9 16,2 1-17-16,5-2-11 0,4 1-28 15,1 0 3-15,5 0 2 0,3-1-22 0,3-3-29 0,2 0-28 0,6-2-46 16,0-3-29-16,5-1-27 0,1-1-29 0,2-3-58 15,2-1-65-15,-1-3-96 16,-2-2-96-16,4-3-232 0,-1 1-57 0,8-4 54 0,-2 1 62 16,-1-4 69-16,2-2 38 0,-2 2 69 15,10-8 48-15</inkml:trace>
  <inkml:trace contextRef="#ctx0" brushRef="#br0" timeOffset="-26442.06">8304 15613 778 0,'8'-12'235'0,"-8"12"6"15,3-14-39-15,-3 14 8 16,0-15-23-16,0 15-6 15,-7-17 29-15,4 10-36 0,-5-1 13 0,1 1-10 0,-3 3 10 16,-3 0-29-16,0 4 32 0,-2 0-26 0,-2 6 7 16,-3 0-25-16,0 5 3 0,-1 3-9 0,0 2-4 15,1 3-5-15,2 0-14 0,3 1-14 16,4-1 9-16,4-2 1 0,3-3 23 16,1 0-29-16,4-3 16 0,-1-11-28 0,10 16-6 15,0-12-12-15,6-3 2 0,2-4-12 16,3-4-13-16,5-4-1 0,4-5-12 0,11-7-2 15,-1-4 2-15,0-2-18 0,-5-5 43 16,-1-1-63-16,0 0 17 16,-5 1-12-16,-8 5-16 0,-3 3-12 0,-2 2 30 15,-2-2-28-15,-6 4-11 0,1 0 12 16,-4 2 7-16,-2 6-16 0,-3 2 6 0,0 12-1 16,-7-12-2-16,7 12 41 0,-17 1-13 0,17-1-7 15,-30 21 20-15,11 0 20 0,-7 12 2 0,8-3-29 16,-5 8 17-16,2 2-10 0,4 2 13 0,3-7-21 15,5-4-10-15,2-2 4 16,2-5 0-16,4-2 4 0,2-4-57 0,4-2-41 16,2-4-55-16,2-2-47 0,5-2-103 0,-1-6-160 15,1-4-349-15,6-1 49 0,1-2 112 16,6-3 26-16,1-4 85 0,2-1 20 0,-3-3 36 0</inkml:trace>
  <inkml:trace contextRef="#ctx0" brushRef="#br0" timeOffset="-26107.97">8753 15455 1110 0,'-1'11'459'0,"-1"3"-40"0,0 2 14 16,-1 1-70-16,0 3-4 0,0 6-21 16,0-1-29-16,2 3-12 15,-2-1-13-15,3 2 29 0,0-2-16 16,1 0-18-16,1-3 15 0,1 0 6 0,-1-6-9 15,1 1-40-15,3-3-20 0,0-2-32 16,3-1-25-16,0-4-2 0,1-3-26 0,4-5 7 16,-14-1 3-16,30-8-35 0,-10-1 14 0,5-7-53 15,0-1-8-15,-1-1-7 16,1-1-23-16,-1-2-44 0,-3 2-6 0,0 2-42 0,-6 1-29 16,2-1-18-16,-2 2-69 0,-1 4 54 15,-2-3-107-15,-2 2-49 0,3 1-67 0,-3 0-33 16,-1 0-87-16,0 0-108 0,-2 2-340 15,0 1 108-15,-1 2 22 0,4 0 170 16,-10 6 15-16,13-9 43 0,-6 8 36 0,-7 1 72 0</inkml:trace>
  <inkml:trace contextRef="#ctx0" brushRef="#br0" timeOffset="-25592.89">9234 15846 796 0,'0'0'273'16,"13"-4"-4"-16,-13 4-46 0,0 0 0 15,0 0-16 1,0 0-18-16,0 0 11 0,0 0-23 0,0 0-16 0,0 0 41 15,0 0 0-15,0 0-33 0,0 0 10 16,-44 9-12-16,35-4-11 0,1 1-10 0,-1 2-16 16,1-2 6-16,-2 4-18 0,4-1-6 0,-1 0-12 15,3 0 0-15,0-2-21 0,4-7 42 0,-3 17-42 16,3-17 0-16,-2 15-9 0,2-15-19 0,6 14-10 16,0-7-18-16,-6-7-23 0,13 10-16 15,-5-6-58-15,2 1-26 0,-10-5-23 16,19 5-35-16,-8-2-29 0,-11-3-33 15,19 5-82-15,-10-4-59 0,-9-1-49 0,14 3-242 0,-14-3 35 0,10 4 54 16,-10-4 84-16,0 0 33 0,0 0 4 0</inkml:trace>
  <inkml:trace contextRef="#ctx0" brushRef="#br0" timeOffset="-25197.04">8028 16100 1210 0,'0'0'389'0,"0"0"-35"0,0 0 22 15,0 0-49-15,0 0 4 0,0 0 4 0,0 0 8 16,0 0-38-16,0 0-24 0,0 0 3 0,0 0-5 15,35 7-46-15,-20-6 23 16,0 2-18-16,5-1-20 0,7 2-20 0,4 1-25 16,8-2 9-16,4-1-42 0,18 3 1 0,7-1-33 15,1-2 20-15,1 0-5 0,3-2-41 16,0 2-18-16,3-1-26 16,-2 1-33-16,-1 2 8 0,-3-2-23 0,-4 1 7 15,-5 0-40-15,-13 1 17 0,-10-2-23 0,-4 1-15 16,-3-1-5-16,-3 2-33 0,-5-4-21 15,-2 1-56-15,-3 2-26 0,-3 0-36 0,-3-2-27 16,-12-1-34-16,15 4-62 0,-15-4-104 16,11 6-44-16,-11-6-318 0,0 0 96 0,0 0 55 15,-6 15 65-15,6-15 54 0,-8 12 119 16</inkml:trace>
  <inkml:trace contextRef="#ctx0" brushRef="#br0" timeOffset="-24562.8">8728 16592 929 0,'0'0'363'0,"0"0"-15"16,0 0-41-16,17-8-38 0,-17 8-33 15,0 0-14-15,0 0 4 0,-17-26-22 16,7 17-24-16,-4 1-14 0,-5 0-23 0,-2 2 26 15,0 2-36-15,-3 3 39 0,-4 3-19 0,-1 5-4 16,-5 2 28-16,2 0-26 0,-1 7-6 16,-5 5-27-16,7-2 5 0,7-2-3 0,3 1-4 15,5-2 12-15,2 0-16 16,4-3 70-16,3-2-72 0,2-1-13 16,3-3 21-16,2-7-23 0,0 0 28 0,20 9-42 15,-20-9-1-15,30-10-21 0,-9-1-11 0,6-5 6 16,9-10-13-16,3-1-10 0,-4-3 17 15,0 0-30-15,-1 0 26 0,3 0-21 0,-6 1 18 16,-7 5-23-16,-3 3-16 0,-2 5 14 16,-4 1-4-16,-1 4 17 0,-4-1-14 0,0 3 16 15,-3 1-19-15,3 2-1 0,-10 6-16 16,6-7 12-16,-6 7 34 0,0 0-25 16,0 0-16-16,0 0-3 0,-33 32-5 0,19-16 29 0,0 2-11 15,0 5 8-15,-2 1 0 16,3 1-8-16,0 0 18 0,4-2 6 0,0-2-9 0,3-1 11 0,3-3-3 0,1 1-10 15,2-3-30-15,3-3-45 0,4 2-47 0,0-5-58 16,2-3-55-16,2-3-98 0,-11-3-150 16,27-1-316-16,-7-1-146 0,1-3 139 15,0 0 54-15,5 0 94 0,0-3 102 0,3 1 34 16,0-3 18-16,2 0 36 0</inkml:trace>
  <inkml:trace contextRef="#ctx0" brushRef="#br0" timeOffset="-24261.03">9177 16434 703 0,'0'0'356'0,"-22"-1"-31"15,22 1 13-15,-22 8-26 0,8-2 1 16,-1 3 14-16,-2 5-37 0,-1 0-16 16,-2 6-3-16,0 0-18 0,3 2-20 0,0 2 10 15,3-1-12-15,0 1-11 0,2-3-13 16,3 0-5-16,0 2-7 0,3-1-16 0,2-4-20 15,1 1 5-15,2-2-26 0,2-3 13 16,1 2-38-16,0-2-1 0,4-1-38 0,0-1 29 16,5 1-42-16,0-4-10 0,5 0-48 0,-2-2-36 15,3-4-62-15,0-1-30 16,0 0-70-16,1-4-94 0,1-1-126 16,1-1-82-16,-1-1-329 0,4-2 55 0,-1-1 60 15,0 1 81-15,2-2 103 0,-3 2 40 16,0-5 9-16,0 2 53 0</inkml:trace>
  <inkml:trace contextRef="#ctx0" brushRef="#br0" timeOffset="-24110.25">9302 16701 1264 0,'-12'3'458'0,"-2"-1"-76"0,-4 0-11 16,-5-1-36-16,-1-1-43 0,-3-2-36 0,-2-1 2 16,-1-3-45-16,-2-1-34 0,-2-2-51 0,1 0-54 15,2-2-87-15,1-2-120 16,-1-3-164-16,3 3-133 0,1-2-225 0,7 3 18 0,5 2 76 0,3 1 34 0,0 1 110 15,6 0 4-15</inkml:trace>
  <inkml:trace contextRef="#ctx0" brushRef="#br0" timeOffset="68665.93">1382 16613 1190 0,'0'0'468'0,"0"0"-30"0,0 0-36 16,0 0-57-16,8 11-25 0,-8-11-36 0,0 0-48 16,0 0 10-16,0 0-60 15,0 0-1-15,0 0-19 0,0 0 1 16,0 0-45-16,0 0 12 0,0 0-19 0,0 0 5 15,0 0-33-15,-1-40-10 0,-3 33 2 16,-3-2-12-16,-3 0-16 0,-1-2-5 0,-2 3 5 16,-3-1-15-16,-5 0 25 0,0 0-9 15,-4 3-24-15,0 1 8 0,-3 0-3 0,-2 5-23 16,-2 0-7-16,1 2 25 0,-3 3-23 16,-2 3 41-16,-11 7-49 0,0 3-2 0,7 3 17 15,3 1 12-15,8 1-16 0,13-3 17 0,0 0-32 16,5 1 4-16,3-2 8 0,3 1 16 15,3-2-2-15,7 0 3 0,3 2 11 16,3-1-18-16,5 0 21 0,5-1 21 0,3-1-34 0,3-2 33 0,-2-7-20 16,9 2 5-16,-5-3-11 0,0-4 29 0,5 0-10 15,-3-3-11-15,0-1-4 0,0-2-22 16,4-4 1-16,-2 0 31 0,0-3-8 0,-3-3-8 16,-3-3-36-16,0-4 31 0,-3 2-20 0,-1-3-14 15,-7 0-9-15,-2 2-29 0,-2 0 11 16,-5 3-21-16,-4-2-8 0,-3 4-4 0,-1 0-32 15,-5 2 22-15,-1-1-78 0,-2 4 8 16,-2-2-34 0,0 2-53-16,1-2-105 0,0 6-35 15,1-2-508-15,4 2 82 0,5 5 95 0,0 0 56 0,0 0 95 16,0 0 36-16,0 0 85 0</inkml:trace>
  <inkml:trace contextRef="#ctx0" brushRef="#br0" timeOffset="69150.33">1652 16367 1282 0,'0'0'368'16,"0"0"-32"-16,0 0 2 0,0 0-31 0,0 0 8 15,-25 20-6-15,25-20-9 0,-6 13-24 0,0-4 37 16,2 4-9-16,0-1-22 0,-1 6 25 16,1 0-56-16,0 3 10 0,-1 4 10 0,3 0-33 15,-2 1-36-15,-2 2 3 16,4-1-18-16,-2 0 15 0,1 3 1 0,1-5-52 16,0 0-29-16,-2-2 24 0,4-3-20 0,-2-1-21 0,1-3 2 15,1-3-15-15,0 0-48 0,-1-1 56 16,1-12-23-16,4 14-21 0,-4-14-48 15,13 9-8-15,-5-7 0 0,-8-2 0 0,21-2 0 0,-5-1 0 0,0-4 0 16,0 3 0-16,1-4 0 0,0 0 0 0,-2 1 0 16,-2 0-24-16,-1 3 17 0,-1-1-1 15,-2 1-10-15,1 0 44 0,-10 4-31 16,13-2 7-16,-13 2 21 0,0 0-12 0,17 6-17 16,-17-6 12-16,8 12-6 0,-5-2-3 15,-3-10-18-15,3 21-63 0,-2-13-11 0,0 2-25 16,-1-10-41-16,0 16-85 0,0-16-120 15,3 13-210-15,-3-13-443 0,0 0 44 0,0 0 128 16,21-4 66-16,-21 4 75 0,29-6 135 16,-8-3 33-1,1 1 62-15,-2-1 10 0</inkml:trace>
  <inkml:trace contextRef="#ctx0" brushRef="#br0" timeOffset="69649.42">2019 16881 1203 0,'-1'10'391'0,"1"-10"-9"15,-3 15-52-15,2-8-8 16,1-7-55-16,0 0 12 0,-2 11-62 0,2-11-12 16,0 0-3-16,0 0-36 0,0 0-15 15,19 6 13-15,-19-6-36 0,22-8-2 0,-8 3 9 16,2-1-19-16,0-3-40 0,2 2-12 0,-4 0-2 15,1 0-3-15,-2 0-6 0,-2 3 19 16,1-3 2-16,-2 3 36 0,-2 1 6 0,-8 3 12 16,14-2-18-16,-14 2 15 0,0 0-23 15,0 0-30-15,12 16 12 0,-12-16-19 16,-2 20-14-16,0-11 10 0,2-9-10 0,-3 21-5 0,1-11-5 16,2-10 8-16,-3 16-16 15,3-16 3-15,0 12-10 0,0-12 20 0,0 0-10 16,16 5-39-16,-16-5 8 0,21-5-28 0,-4-2-13 0,0-3 8 0,4 1 36 15,2-1-36-15,-3 1 51 0,2 1-41 0,2-1-5 16,-2-1 23-16,0 1-13 0,1 2 49 16,-5 2-26-16,-1 1 39 0,-3 1-11 15,0 2 24-15,-2 2-37 0,-12-1 16 0,20 8-5 16,-15-1-13-16,1 2 0 0,-6-9-36 16,3 22 8-16,-5-13-15 0,2-9-26 0,-4 23-16 15,1-13-43-15,0 2-23 0,-1-4-43 0,4-8-44 16,-4 14-69-16,4-14-139 0,0 0-79 15,10 8-345-15,-10-8 110 0,18 2 13 16,-2-4 99-16,3-1 95 16,4 0 34-16,1-4 71 0,6-1 20 0</inkml:trace>
  <inkml:trace contextRef="#ctx0" brushRef="#br0" timeOffset="70044.18">3145 16785 1110 0,'-32'17'384'0,"32"-17"-28"0,-10 7-38 0,10-7-24 16,-11 8-46-16,3-5 8 0,8-3-54 15,-19 5-12-15,7-3-26 16,12-2-1-16,-23 3-27 0,15-2-21 0,8-1-2 16,-18 2-29-16,18-2 1 0,-15 2-1 15,15-2-4-15,-14 0 20 0,14 0-16 0,-11 2 18 16,11-2 19-16,0 0 12 0,0 0-5 15,-16 1 18-15,16-1-13 0,0 0-33 0,0 0-1 16,0 0-1-16,0 0-11 0,0 0-26 0,0 0 8 16,0 0-2-16,17 21-16 0,-17-21 4 15,14 8-15-15,-8-2 1 0,-6-6 10 0,10 10 3 16,-10-10-1-16,7 12-60 0,-3-5 17 16,-4-7 18-16,-2 18-7 0,-3-7 2 0,-2 0-8 15,-2 1-30-15,-1 0 17 0,-2-1 8 16,-3 3-2-16,2-4 15 0,-2 0-59 0,1-1-23 0,1-2-5 0,0-1-23 15,0-3-71-15,0-3-39 0,13 0-123 16,-27-9-149-16,14-1-194 0,5-2-105 0,-1-3 29 16,4-7 86-16,-1 0 51 0,5-4 62 15,-1-3 46-15,2-1 110 0</inkml:trace>
  <inkml:trace contextRef="#ctx0" brushRef="#br0" timeOffset="70227.21">2745 16336 1451 0,'0'0'502'0,"0"11"-60"0,0-11-9 0,0 14-49 15,0-14-39-15,0 16-32 0,0-16-44 0,0 15-26 16,0-15-26-16,1 16-84 0,-1-16-43 0,3 14-54 16,0-6-108-16,-3-8-92 0,9 11-194 15,0-3-70-15,1-5-293 0,2 1-11 0,4 1 84 16,2-3 80-16,2 0 84 0,3-1 39 15</inkml:trace>
  <inkml:trace contextRef="#ctx0" brushRef="#br0" timeOffset="70560.53">3816 16249 1241 0,'0'0'366'0,"-6"10"-5"16,3-2-21-16,-2 2-9 0,1-1 9 0,-1 2-28 16,0 1 26-16,-1 4-18 15,2 0-23-15,-3 1-8 0,3 5 13 0,-2 3-25 0,0 1-39 0,-1 5-13 0,-1 2-11 16,2-3-49-16,-1 3 6 0,1 0-32 15,0-1 12-15,-2-1-39 0,3 1-30 0,-1-7-72 16,0 0-71-16,0-2-47 0,1 0-55 16,1-7-73-16,1-3-194 0,4 0-95 0,-1-13-337 15,5 17 66-15,3-11 143 0,2-1-7 0,3-1 112 16,2-3 26-16,5 0 35 16,0-1 47-16</inkml:trace>
  <inkml:trace contextRef="#ctx0" brushRef="#br0" timeOffset="71297.67">4243 16825 1003 0,'0'0'404'0,"0"0"-35"15,0 0-54-15,0 0-21 0,0 0-23 0,0 0-30 16,0 0-41-16,0 0-19 0,0 0-1 0,0 0-40 16,0 0 14-1,0 0-34-15,-40-9 11 0,28 8-39 0,0 1 13 0,-2-2-10 0,14 2 20 0,-27 4-3 0,14-1-14 16,-2 2-45-16,1 2 45 0,1 1-16 16,0-1 23-16,2 3-47 0,1-1 27 0,3-2-31 15,1 1-11-15,4 1 8 0,2-9 6 16,0 0 30-16,0 0-13 0,8 16-23 15,-8-16 21-15,18 2-24 0,-18-2 32 0,26-7-39 16,-10 3 2-16,0-3-30 0,3-1 2 16,-2 0 10-16,-2 1 7 0,1-1-27 0,-2 0 23 15,0 0 9-15,-4 2-30 0,-1 0 3 0,-1-2-5 16,-1 2-5-16,0 0 2 16,-1-1 6-1,-6 7 0-15,8-9-8 0,-8 9 2 0,4-9-9 0,-4 9 27 0,0 0-35 16,0 0 12-16,0 0 29 0,0 0-49 15,0 0-21-15,-11-12 19 0,11 12-34 0,0 0 28 16,0 0-56-16,0 0 56 0,-11-4-12 0,11 4-19 16,0 0 11-16,0 0 28 0,0 0 8 15,0 0 20-15,0 0 5 0,0 0 13 0,0 0 0 16,0 0 3 0,0 0 28-16,0 0-3 0,0 0 26 0,0 0 10 15,0 0-5-15,0 0 5 0,0 0-3 0,0 0 3 16,0 0 3-16,0 0-29 0,0 0 16 15,0 0-3-15,11 29-12 0,-11-29-6 16,0 0 3-16,0 0-21 0,0 0 21 0,10 7-5 0,-10-7-36 16,0 0 15-16,0 0-5 0,0 0 0 15,11 6-15-15,-11-6 31 0,0 0-24 0,0 0-20 16,9 8 21-16,-9-8-16 0,0 0 10 16,0 16 3-16,0-16-5 0,-3 19-16 0,2-8 19 15,1 0 14-15,0-11-30 0,0 21 8 16,-2-10-11-16,2 0 6 0,0-11 20 15,3 17-8-15,-3-17-4 0,3 12-17 0,1-3-47 16,-4-9-6-16,7 8-128 0,-7-8-59 16,0 0-97-16,14 0-189 0,-14 0-385 0,0 0 127 0,20-10 9 0,-11 5 105 15,1-1 41-15,1-1 85 0,-1 2-3 0,0-1 79 0,4-1 80 16</inkml:trace>
  <inkml:trace contextRef="#ctx0" brushRef="#br0" timeOffset="71758.02">4534 16748 1223 0,'0'0'481'15,"0"0"-56"-15,0 0-23 0,0 0-31 16,0 0-51 0,-19 37-23-16,10-24-44 0,2 2-14 0,-3 4-7 0,0 0-14 15,3-4-11-15,0 0 6 0,0 1-21 0,1-2 30 16,-1 0-17-16,4-3 0 0,0-1-18 15,2 0 0-15,1-10-34 0,0 0 16 0,7 16-15 16,-7-16-29-16,18 3-45 0,-5-4-14 0,-13 1 3 16,31-8-18-16,-11 1 6 0,1 0-9 15,-4 0 9-15,3 0-6 0,-4 1-41 0,0-1 6 16,-1 2 12-16,-1 1-8 16,-3-1 11-16,0 2-26 0,-11 3 26 0,17-3-18 15,-17 3-1-15,0 0 19 0,14 12-10 16,-12 0-32-16,-2 0 24 15,0 3 0-15,-2 2-16 0,2 1 26 0,0 0 0 0,2-2-12 16,0 1 1-16,1-1 24 0,3-4 3 0,1-1-9 16,3-4-25-16,1-2 29 15,4-2-37-15,0-4 6 0,5-4-1 0,1-4 6 0,2-2-57 16,2-3-12-16,0-2-39 0,8-13-33 16,1 1-38-16,-7-3-45 0,2-1-47 0,-9 5-57 15,-3 2-95-15,-4 3-74 0,0 7-35 0,-2-1-334 16,-1 2 93-16,1 3 69 15,-2 2 63-15,1 2 83 0,-1 3 94 0,1 1 1 16,-10 3 63-16</inkml:trace>
  <inkml:trace contextRef="#ctx0" brushRef="#br0" timeOffset="108294.84">2104 17454 821 0,'0'0'287'0,"0"0"-34"0,0 0-7 0,0 0-46 0,0 0 2 0,-11-3-56 0,11 3 15 16,0 0-20-16,0 0-6 0,0 0-32 15,0 0-1-15,0 0-4 0,0 0 17 0,0 0-5 16,0 0-16-16,0 0 11 0,0 0-25 15,0 0-11-15,0 0-10 0,0 0 0 0,0 0-1 16,0 0-6-16,0 0-4 0,0 0-4 0,0 0 20 16,0 0-31-16,0 0 11 0,0 0-14 15,0 0 14-15,0 0-3 0,0 0 10 16,0 0-5-16,0 0 8 0,0 0 12 16,0 0 19-16,0 0 22 0,0 0-22 15,0 0 45-15,0 0-17 16,0 0-5-16,18-18 37 0,-18 18-52 0,13-2-6 0,-13 2 20 15,18-2-43-15,-8-2 5 0,3 3 13 0,2-1-13 16,4 0-5-16,1 1-7 0,4-1-6 16,0 1 0-16,5 1-2 0,1 0-3 0,1 1-21 15,-7 1 21-15,6-1 0 0,-6-1 23 16,-2 3-35-16,-1 1 40 0,-2-1-36 16,-1 0 8-16,-3 2-15 0,-5 0-13 0,-1 3 8 15,0 0 15-15,-6 3 2 0,0-1-30 0,-3-10 15 16,-3 24-25-16,1-11 17 0,-2 3-4 15,-2 2 30-15,1-2-31 0,-2 0-13 16,3 4 16-16,1-4-10 16,-2 1 5-16,3 0-3 0,0 0 0 0,2-5 19 0,4 2 11 15,2-2-19-15,3-3 22 0,3-2-19 0,3-1-24 16,4-3 40-16,4-3-29 0,2-1 22 16,4-4 0-16,7-2 11 0,12-5-54 0,-7 0 63 15,6-4-42-15,-4-1 55 0,-6 2-58 16,-7 4 7-16,-4-2 8 0,-5 4-7 15,1-2-40-15,-4 0-27 0,-3 1-20 0,-1 0-29 16,-3 0-31-16,-1 0-25 0,-2-2-56 16,-2 2-67-16,-3-1-131 0,1 0-135 15,-4 11-351-15,0-14 59 0,0 14 59 0,2-13 99 0,-2 13 60 0,4-9 87 16,-4 9 40-16</inkml:trace>
  <inkml:trace contextRef="#ctx0" brushRef="#br0" timeOffset="108929.61">3176 17933 1013 0,'0'0'341'0,"0"0"-50"0,0 0-6 0,14 2-40 0,-14-2 4 15,0 0-37-15,0 0-25 0,0 0-11 16,0 0-25-16,0 0-25 0,0 0-13 0,0 0-11 15,-29-26 5-15,15 23-32 0,-1 2 17 0,-1-1-8 16,1 2 49-16,-2 0-66 0,0 0 15 16,-2 2 0-16,1 1 0 0,1 0-11 15,0 2 6-15,3-1 5 0,-1 3-15 0,2-1 43 0,3 3-46 0,-1 2-13 16,5-3 23-16,0 1-5 0,3 0-2 0,3-9 4 16,0 16 9-16,0-16-39 0,10 16 38 15,-1-7-48-15,2-3 7 0,2 1-2 0,4-2-5 16,-3 2-18-16,3-4-1 0,-2 3-9 15,4-2-13-15,-4-1-16 0,2-2-30 0,-2 0-44 16,0 1-41-16,-2-2-82 0,-13 0-104 0,25 1-113 16,-13-4-331-16,1 1 52 0,0 0 117 15,1 1 31-15,-1-2 49 16,5-1 49-16,0-1 35 16</inkml:trace>
  <inkml:trace contextRef="#ctx0" brushRef="#br0" timeOffset="110093.24">3838 17406 819 0,'12'-7'302'0,"-5"3"5"0,-7 4-46 16,12-7 8-16,-12 7-49 0,9-5-21 15,-9 5-19-15,0 0-1 0,9-6-23 0,-9 6 3 16,0 0 4-16,0 0 6 0,0 0 8 16,0 0-16-16,0 0 36 15,0 0-7-15,-34 13-16 16,19-5 5-16,0 2-18 0,-1 2-2 0,-3 3-26 0,-2 3 8 16,3-4-13-16,-1 7-31 0,-1 0-5 0,1 1-2 15,4 2-1-15,-1-2-35 0,2-2 28 16,3 0-26-16,1 0 6 0,-2-1-24 0,1 1 31 15,4-4-38-15,-1 0 20 0,1-1-7 16,3-2-22-16,-2 0-8 0,3-3-14 0,-1 1-5 16,2-1-59-16,-1-2 10 0,3-8-92 0,0 0-8 15,5 18-43-15,-5-18-46 0,11 3-110 0,-11-3-57 16,21 0-391 0,-5-1 69-16,4-1 125 0,1 0 8 0,6-3 118 0,3-1-31 0,2-1 85 0</inkml:trace>
  <inkml:trace contextRef="#ctx0" brushRef="#br0" timeOffset="110543.93">4147 17515 826 0,'-9'5'366'0,"1"2"-10"0,-4 1-13 0,-2-1-23 15,1 4-31-15,0-2 1 0,-3 3-34 16,2 0-13-16,-3 1 5 15,1 1-46-15,1 0 6 0,-1 1-22 0,3 1-19 16,-2-4-6-16,5 3-5 0,1-3-18 0,1 0 13 16,0 1 8-16,2-2-46 0,2 1 33 15,2-1-54-15,1-1 13 0,1-10-5 0,1 20-13 16,2-10-4-16,3-1-15 0,5 1 21 16,0-3-71-16,4 1 5 0,1-2-38 15,3-1-24-15,-1 0-37 0,3-3-55 0,2 3 3 0,0-4-92 16,-2-1-46-16,0-1-113 0,-3 1-28 15,5-4 38-15,2 1-143 0,-7-2-215 0,0 0 75 16,0-2 76-16,-1 0 38 16,1-7 80-16,-3 5 397 0,1 2-16 15,-3 0 90-15,0-1 7 0,-2 1 1 0,-1 0 12 16,0 2 77-16,-3-2-10 0,-7 7 35 16,10-11 34-16,-10 11 54 0,2-8-3 15,-2 8 3-15,0 0-11 0,-15-12 8 0,4 9-12 0,0 1-11 16,-6-2-5-16,1 2-23 0,-5 1-21 15,0 1-9-15,-2-3-35 0,-1 2 1 16,-4-2-28-16,0 0-59 0,1 3-54 0,-3-2-112 16,7 2-139-16,-2-3-386 0,4 1 66 0,4-1 62 15,3 0 72-15,5-1 37 16</inkml:trace>
  <inkml:trace contextRef="#ctx0" brushRef="#br0" timeOffset="110909.82">4377 17311 1308 0,'10'-3'417'0,"-10"3"-44"0,0 0-24 15,0 0-12-15,13 15 9 0,-11-6-23 0,-2-9-21 16,9 23-31-16,-5-8 3 0,2 1-34 16,1 6 14-16,1-3-19 0,4 8-27 0,2 0-16 15,8 9-34-15,-4-5 1 16,0-4-11-16,3 10 9 0,-3-7-47 0,-2-2 20 16,-2-2-12-16,-5-3-31 0,0-1-5 0,-4 0-5 15,-4-2-31-15,-2 0-21 0,-1-3 27 0,-2 0-70 16,-3 0 25-16,-1-2-83 15,-1-3 6-15,-4-2-86 0,1-3-25 0,0 1-81 16,-2-6-11-16,1-2-168 0,13 0-122 0,-25 0-230 16,12-3 25-16,3-1 64 0,10 4 118 15,-11-6 43-15,11 6 67 0,-4-9 0 0</inkml:trace>
  <inkml:trace contextRef="#ctx0" brushRef="#br0" timeOffset="111259.73">5054 17585 1244 0,'0'0'432'0,"0"0"-30"0,0 0-3 0,-35 5-38 16,35-5-18-16,0 0 13 0,0 0 28 0,0 0-10 16,0 0-31-16,0 0-18 0,0 0-36 15,0 0-48-15,0 0 22 0,0 0-58 0,44 0-3 16,-27 0-28-16,4 0-38 0,2-2-39 0,2 2-38 16,6 0-26-1,3-1-51-15,1 0-25 0,6 1-42 16,-6 0-48-16,1-1-94 0,-4 2-109 0,0 4-206 0,-7-4-367 15,-4 4 210-15,-1-4-46 0,-3 5 105 16,-6-2 46-16,0 3 47 0,-4-2 30 16,-7-5 66-16</inkml:trace>
  <inkml:trace contextRef="#ctx0" brushRef="#br0" timeOffset="111530.64">5108 17748 1144 0,'0'0'530'0,"-6"10"-16"15,6-10-40 1,0 0-16-16,-3 11-31 0,3-11-43 0,0 0-54 16,0 0-45-16,13 10-19 0,-13-10-23 0,14 3-5 15,-1-2-28-15,-13-1-54 0,27 2-24 16,-12-2-11-16,5 2-11 0,1-2-23 0,1 3 13 16,-3-1-20-16,2-1-60 0,-1 2 6 15,0-1-47-15,-3 3-17 0,1-3-6 0,1 1-27 16,-6 0-61-16,-1-1-43 0,2 1-38 15,-4 0-84-15,-10-3-194 0,23 1-62 16,-23-1-228-16,18 2 57 0,-18-2 58 0,19-2 98 0,-7 2 43 16,0-1 95-16,-1-2-5 0</inkml:trace>
  <inkml:trace contextRef="#ctx0" brushRef="#br0" timeOffset="117738.3">6087 17491 819 0,'0'0'327'0,"0"0"-25"0,0 0-43 16,10-5 20-16,-10 5-10 0,0 0-49 0,0 0-13 0,0 0-12 0,0 0-9 15,0 0-1-15,10-4-19 0,-10 4 1 16,0 0-37-16,0 0-15 0,0 0 8 0,0 0-18 16,0 0 3-16,0 0-19 0,0 0-15 15,0 0 3-15,0 0 5 0,0 0-5 0,0 0-8 16,0 0 28-16,-20 21-7 0,11-16-34 0,0 3 26 16,2-1-8-16,-4 6 29 15,1-2-29-15,1 1-5 0,-1 2-2 0,-1 0-9 16,1 4 22-16,2-1 4 0,-1-1-30 0,4 1 20 15,-1-2-33 1,0 2 13-16,2-1-3 0,1 0 28 0,3-3-25 16,0-2-3-16,0 1-10 0,0-12 13 0,9 21-3 15,-2-12-12-15,3-1-14 0,2-2 14 16,0 0-24-16,3-2-10 0,2-1-20 0,3-2-26 16,-4-1-5-16,3-1-44 0,1-2-40 0,-1 0-49 15,-1-2-62-15,-2-1-197 0,3 1-58 16,-5-3-364-16,2-1 58 0,0 2 98 0,2-1 65 15,3-2 65-15,-3-1 70 0,2-2 46 0</inkml:trace>
  <inkml:trace contextRef="#ctx0" brushRef="#br0" timeOffset="118007.78">6081 17325 1487 0,'0'0'499'0,"0"0"-41"0,0 0-54 0,0 0-30 32,0 0-46-32,0 0-34 0,0 0-23 15,34-8-30-15,-25 0 7 0,-2 0-66 0,5-2-8 16,-1 1 8-16,-1 0-31 0,4 1-36 0,-3 1 18 16,2 0-36-16,1-1-4 0,-1 1-45 15,1 1-18-15,-4 0-98 0,1 2-37 0,0-1-31 0,-2 1-79 16,-9 4-20-16,17-6-206 0,-17 6-178 0,14-3-116 15,-14 3 52-15,13 0 115 0,-13 0-18 16,0 0 69-16,18 4 51 0,-18-4 102 0</inkml:trace>
  <inkml:trace contextRef="#ctx0" brushRef="#br0" timeOffset="126974.16">4540 13169 903 0,'0'0'346'16,"0"0"-24"-16,0 0-20 0,0 0-38 0,0 0 5 15,0 0-16-15,0 0-2 0,0 0-26 16,27 4-18-16,-27-4-9 0,0 0-45 0,0 0 14 15,0 0-24-15,0 0-5 16,0 0-43-16,0 0 10 16,0 0-16-16,0 0-9 0,0 0 12 0,0 0 5 0,0 0-15 15,-27 16-23-15,20-11 20 0,7-5-10 0,-15 11 0 16,7-4 47-16,0 0-47 0,2 1 5 16,-1 3-10-16,1-2-8 0,1 1 13 0,0-1 16 15,1 3-6-15,0 0-7 0,2 1-29 0,2-2 32 16,0 2-22-16,3-1-1 0,-1 0-15 15,2-1-10-15,-1 0 5 0,5-2-1 0,-1-1 11 16,2 0-22-16,5-1-23 0,0-2 19 16,4-3-6-16,-1 1-2 0,2 0-26 0,-2-3-15 15,2-3-57-15,1 0-36 16,-3-1-40-16,1-1-41 0,-2-1-54 16,-1-3-108-16,-2 4-99 0,0-3-344 15,-2-2 37-15,-1 2 101 0,1-3 37 0,-2 0 77 0,1-1 50 16,-3-1 37-16</inkml:trace>
  <inkml:trace contextRef="#ctx0" brushRef="#br0" timeOffset="127187.85">4568 13024 1599 0,'0'0'522'0,"0"0"-81"0,0 0-34 0,0 0-26 0,0 0-56 0,0 0-33 0,0 0-62 15,35-12-30-15,-35 12-72 0,17-8-26 0,-11 4-38 16,-6 4-41-16,15-9-30 16,-6 5-62-16,-2 0-36 0,-7 4-69 0,11-6-180 0,-11 6 14 15,12-6-44-15,-12 6-289 0,10-4 35 16,-10 4 42-16,0 0 82 0,16-1 25 16</inkml:trace>
  <inkml:trace contextRef="#ctx0" brushRef="#br0" timeOffset="127838.84">4873 13457 637 0,'0'0'266'16,"11"-4"-5"-16,-11 4-20 0,0 0 17 15,0 0-20-15,0 0-12 0,0 0-17 0,0 0 1 16,0 0-20-16,0 0 7 0,0 0-28 16,0 0-3-16,0 0-5 0,-6 29 19 0,1-20-29 15,1 3-5-15,0 1-3 0,-1 1-5 0,1 3-10 31,0-2 5-31,0-1-10 0,0 3-26 16,2 0-17-16,-1-1 12 0,0 2-26 0,2 0-2 0,0-5 11 0,1 0-40 16,-2-1-9-16,2 1-26 0,0-2 3 15,0-11-37-15,-3 19-25 0,3-12-15 0,0-7-33 16,0 14-39-16,0-14-100 0,0 0-94 16,0 15-31-16,0-15-369 0,0 0 51 0,7 6 77 15,-7-6 62-15,0 0 48 0,0 0 75 0</inkml:trace>
  <inkml:trace contextRef="#ctx0" brushRef="#br0" timeOffset="171051.8">4928 11624 355 0,'-13'-13'154'15,"0"0"-16"-15,3 0-15 0,-4 1 0 31,2 0-21-31,2-1-10 0,-2 0-5 0,-1 0-28 16,0 1 16-16,3 0-55 0,-1 0-15 16,0 4-23-16,2 1-77 0,-1 0-2 0,2 3-8 15,-4 2-30-15,12 2 40 0,-21 0-61 0,21 0-251 16</inkml:trace>
  <inkml:trace contextRef="#ctx0" brushRef="#br0" timeOffset="178247.55">5669 12790 437 0,'0'0'172'0,"0"0"-16"0,0 0 5 0,0 0 3 16,21 17-13-16,-21-17-10 0,0 0-3 15,0 0-15-15,0 0-13 0,0 0-10 0,13 1-8 0,-13-1-3 16,0 0-2-16,0 0-23 16,0 0-2-16,0 0-11 0,0 0 3 0,0 0-6 15,21-10-17-15,-21 10 2 0,6-7-4 0,-6 7 17 16,6-6-33-16,-6 6 20 0,0 0-5 0,7-8 8 16,-7 8-26-16,0 0-5 0,5-8 8 0,-5 8-5 15,0 0 7 1,0 0-10-16,0 0-13 0,0 0 24 15,-15-15-11-15,15 15 36 0,-15-4-54 0,15 4 34 16,-15-2-6-16,15 2 8 0,-19 0 18 16,19 0 5-16,-18 5-5 0,11-1 13 0,-3 1-6 15,3 0 6-15,1 3-31 0,2 0 18 0,4-8-10 16,-6 17 17-16,5-9-19 16,1-8-6-16,3 16 5 0,-3-16 0 0,8 16-3 0,-3-9 9 15,2-1-9-15,-7-6-9 0,17 7-1 16,-9-5 3-16,-8-2-3 0,20 2 1 0,-20-2-6 15,19-2-13-15,-8-1 3 0,-1-1-2 16,0 0 7-16,-10 4 0 0,16-10-13 16,-10 6 26-16,-6 4-23 0,10-10 36 0,-10 10-26 0,1-13-2 0,-1 13-16 0,-6-14 8 15,0 4-6-15,0 2 17 0,-3 0-22 16,-2 0 24-16,-1 2-36 0,0 1 10 0,0 3-3 16,-3 0 19-16,1 1-3 0,14 1-11 15,-26 7 3-15,13-2 16 0,0 5 2 0,2 0-7 16,2-1-6-16,2 4 13 0,0-1 0 0,4 0 0 15,2-1 6-15,1-11 4 16,1 20 23-16,2-12-22 0,-3-8 12 0,13 15-3 16,-6-10 1-16,-7-5 0 0,19 2-6 15,-19-2 21 1,23-5-31-16,-10 1-2 0,0-2 10 0,1-2-5 16,-3 0-16-16,1-2 8 0,0 0-12 0,-3 0-6 0,-1-1-13 15,0-1 11-15,-2 1-1 0,0 1-4 0,-3-1-8 16,0 0-5-16,-3-1 7 0,0 0-10 0,-3-1 13 15,-2 3 5-15,0 3-25 16,-2-1 12-16,-3 2 5 0,10 6 1 0,-20-5-16 16,9 6 25-16,11-1-14 0,-22 6 22 0,7-1 11 15,4 3 4-15,0 2 9 0,0 1-9 16,3 3 1-16,1-1-8 0,0-1 5 0,6 1-10 16,1-4 7-16,0-9 29 0,4 21 13 15,3-14-6-15,0 1-20 16,1-3 10-16,5-2-33 0,-2 0 26 0,-11-3-19 15,27-1 26-15,-13-1-5 0,3-1-12 16,-1-2 14-16,-1-1-30 0,1-1 0 0,1 0 15 16,-4-3-18-16,1 1-4 0,-3 0-6 0,1-1 20 15,-1 0-12-15,-4 1-5 0,-1-1-8 16,-4 2-18-16,-2 8-13 0,2-17 36 0,-2 17-8 16,-7-15-2-16,-1 9 10 15,0 1 3-15,-5 3-8 0,1 0-8 0,-4 1 1 16,2 2 12-16,-3 3 7 0,0 0 37 0,2 3-16 0,-1 1 21 15,-1 5-26-15,3 0 10 16,0 3-9-16,4 1 14 0,3-1-15 0,2 1 18 16,1-2-28-16,4-1 33 0,4 0 5 0,1 0 1 0,2-2 2 0,1-2-3 15,3-1-10-15,1-1 26 0,2-4-34 16,0 1 23-16,0-2-15 0,0-1 0 0,-14-2-23 16,27-2 36-16,-14-1-31 0,1-1 6 15,-3 1 4-15,-1-4-5 0,1 1-18 0,-2-1 11 16,-2 0 41-16,-1-2-44 0,-2 0 23 15,0-1-26-15,-2-1-12 0,-2 11 2 0,-6-22-5 0,1 12 5 16,-1-1-12-16,-4 1 17 16,-3 2-31-16,0 1 52 0,-2 2-31 0,-1 3 0 15,0 2 6-15,-2 2-6 0,-1 3-5 16,-4 5 38-16,5 1-15 16,-4 4-10-16,4 6 15 0,1-2-15 0,6 1-6 15,0 0 39-15,3 0-23 0,6-3 6 0,2-1 1 16,2 1 39-16,3-3-25 0,2-1-1 0,2-2-12 15,1-1 15-15,2-3-5 0,2-3 15 0,-1-1-25 16,2-3-3-16,-1 0 33 0,2-3-30 16,0-2 30-16,0 1-25 0,-1-5-15 15,1 0 22-15,-1-4-20 0,-1 2 3 0,-4-1 4 16,1-1 27-16,-3-3-37 0,-1 3 11 16,-2-2-3-16,-4 1 15 0,1 1-12 0,-4 1-8 15,-1-1-8-15,0 3 3 16,-4 0 3-16,-1 5-21 0,-2 0 5 15,0 3 18-15,10 2-13 0,-30 5 0 0,15 0 11 16,-1 3-9-16,1 1-7 0,1 2 26 16,0-1-18-16,2 4 30 0,2-1-22 0,1 0-3 15,3-1 0-15,3-2 5 0,2 2-8 0,1-12 3 16,1 14 12-16,-1-14-1 0,12 9-12 16,-12-9 9-16,16 4 10 0,-16-4-16 0,26-4-2 15,-12 0 15-15,1-4-5 0,0 0 1 16,0 0-4-16,1 0 31 0,-2-2-48 0,-1 0-3 15,0 0 13-15,-3-1-3 0,1 0-2 0,-4 0 5 16,-1 0 8-16,-1 0-14 16,-5 1 14-16,1-1-16 0,-1 11 3 0,-7-21-6 0,-3 11-9 0,0 0 20 0,-3 2-26 15,-3 3 21-15,-3 1-13 16,-1 2 7-16,-1 4 6 0,-1-1 0 0,-4 5 7 0,2 1-12 16,0 3-18-16,0 1 30 0,3 5 16 15,1-1-3-15,3 3-20 0,6-1-8 0,-1 3 3 16,3-2 12-16,4-2 3 0,5-2 0 0,3-1 18 15,3-4-8-15,5 1-17 0,2 1 14 16,4-7-9-16,0 1 7 0,3-4-8 16,1-2 8-16,0-3-7 15,3-1 25-15,2-3-8 16,-3-2-12-16,-1 1 7 0,-1-2-2 0,-1-1 4 0,-3 0-32 16,0-1 2-16,-4-1-5 0,-2 1 18 0,-3 1 10 15,-2-3-20-15,-2-1 15 0,-2 3-28 0,-2 0-1 16,-3 1 14-16,-2 0 2 0,-3 3-12 15,0 1-16-15,-2 2 25 0,-2 2-2 16,-3 4 16-16,1 1-6 0,-5 5-20 0,1 0 2 16,1 1 8-16,-3 5 11 0,5 0-14 0,-2 4-2 15,5-2 13-15,2-1 2 0,4 0 8 16,3 0 13-16,3-2 0 0,0-11 23 0,8 19-26 16,-1-13 39-16,3 1 20 15,4-5-15-15,-1 0-26 0,2-2 18 16,-1-2-8-16,6 0-7 0,-4-5 0 0,2 0 4 15,-1-1-14-15,-1-2 25 16,-2 0-36-16,0 0 18 0,-1 0-22 0,-3-1-1 0,-2 0-8 16,-1-1 16-16,-4 0-18 0,0 1 20 0,-3-1 6 15,0 12-24-15,-7-21 6 16,1 12-6-16,-4 2-15 0,-1 2 28 0,-2 3-7 16,-2 0 5-16,0 5-24 0,-3 2 26 15,-2 3-30-15,0 4 23 0,1 1-16 0,0 1 49 16,4 1-31-16,2 1 20 0,0 1-12 0,5-4-5 15,2 2 48-15,3-5-33 0,3-1 8 16,0-9 10-16,7 16-23 0,1-11 0 0,-8-5-11 0,19 4 9 0,-7-5 12 0,-12 1 3 16,28-10-19-16,-13 5 14 0,0-2-16 15,0 0 0-15,-5 2-20 0,0-1 15 0,-1-1-23 16,-1 1-5-16,-8 6 13 0,8-12-44 16,-8 12-7-16,3-12-3 0,-3 12-44 0,0 0-9 15,0 0-37-15,-8-11-28 0,8 11-81 0,0 0-14 16,0 0-173-16,0 0-144 15,0 0 59-15,0 0 13 0,0 0 64 0,0 0 76 16</inkml:trace>
  <inkml:trace contextRef="#ctx0" brushRef="#br0" timeOffset="-206196.08">6340 17748 558 0,'0'0'243'0,"0"0"-23"0,0 0 23 0,8-6-20 16,-8 6-8-16,0 0-11 0,0 0-17 0,0 0 8 16,0 0-26-16,0 0 7 0,5-7-17 0,-5 7 10 15,0 0-26-15,0 0-20 16,0 0-10-16,0 0-21 0,0 0 10 0,10-6-25 16,-10 6 26-16,0 0-32 0,0 0 52 15,7-7-38-15,-7 7 40 0,0 0-38 0,0 0 18 16,0 0 0-16,7-6-18 0,-7 6 15 0,0 0-4 15,0 0-11-15,0 0 7 16,0 0-9-16,0 0 15 16,7-7-16-16,-7 7 26 0,0 0-23 0,0 0 13 0,0 0 10 0,0 0-28 15,0 0 31-15,0 0 10 0,-8 31-11 16,8-31-2-16,-5 18 0 0,3-6 11 0,0-2-34 16,-1 2-5-16,0 1-8 0,1-1 15 15,-1 1-12-15,2 0-13 0,-1 0-8 0,1 1-2 16,-1-2-8-16,1-1-20 0,0 1-18 15,1-1-39-15,0-11-43 0,0 17-59 16,0-17-54-16,1 15-69 0,-1-15-195 0,3 13-117 16,-3-13-310-16,7 8 61 0,-7-8 47 0,12 5 151 15,-12-5 55-15,13 5 55 16,-13-5 23-16,16 1 15 0</inkml:trace>
  <inkml:trace contextRef="#ctx0" brushRef="#br0" timeOffset="-205406.05">7005 17109 650 0,'8'-5'320'0,"-8"5"-13"0,0 0-18 0,0 0 8 16,0 0-26-16,0 0 8 0,0 0-7 0,0 0 4 16,0 0-20-16,0 0-5 0,0 0-39 0,-17 33-7 15,10-22-3-15,1 3-7 0,-5 5-19 16,3-2-12-16,-5 4-23 0,2 0 8 0,-2 5-24 16,-1 0-2-16,0 1-16 15,1-1-2-15,-1-1-13 0,2 2 13 0,0-1-23 0,2 0-31 0,1-2 21 16,1-2 46-16,2 0-69 0,4-3 7 0,-1 0 10 15,3-2-30-15,0-2-16 16,1 2 1-16,2-1-3 0,1-1 0 0,5-3-64 16,-2 0-5-16,4-1-44 0,0-2-35 15,1-2-34-15,1-2-64 0,0-1-66 0,0-3-62 16,3-1-95-16,-1-1 26 0,4-3-284 0,-2-1 8 16,2-2 35-16,1-3 108 0,0-3 31 15,1 0 92-15</inkml:trace>
  <inkml:trace contextRef="#ctx0" brushRef="#br0" timeOffset="-205133.86">7309 17308 703 0,'0'0'282'0,"0"0"2"0,-7-12 23 0,7 12 6 16,0 0-11-16,0 0 20 0,0 0-20 15,-27 17 5-15,21-8-17 0,-3 2-1 0,0 1 0 16,3 1-13-16,-1-1-37 0,0 4-9 0,1-1-5 15,-1 1-17-15,2-1-1 0,0 2-28 16,1 0 10-16,0-1-35 0,2-1 12 16,-1 1-22-16,2-4-9 0,1 3-25 15,1-2 1-15,1-1-40 0,1 0 14 16,1-1-19-16,2-2-50 0,4 2-29 0,1-2-41 16,2-2-66-16,2 0-67 0,2-3-77 15,1-2-140-15,1 3-113 0,2-6-382 0,0-2 113 16,5-2 60-16,-3 1 55 0,0-5 80 0,1 4 76 15,-3-4 36-15,1-1 19 0</inkml:trace>
  <inkml:trace contextRef="#ctx0" brushRef="#br0" timeOffset="-204982.14">7528 17472 959 0,'-22'2'349'0,"10"-1"-50"15,-1 4-12-15,-4-2-42 0,0 0-9 0,-3-1-21 0,-1 1-8 0,1-1-35 0,-1 0-49 16,-1 0-59-16,0-2-126 0,1-2-117 15,0 0-69-15,1 0-387 0,3-1 90 16,4 0 25-16,2-1 36 0,3 0 59 0</inkml:trace>
  <inkml:trace contextRef="#ctx0" brushRef="#br0" timeOffset="-204648.82">7410 17129 985 0,'20'3'443'0,"-9"0"-26"0,-11-3 5 0,22 7-50 16,-7-1-14-16,1 2-23 0,-1 2 8 16,4 1-20-16,5 4-31 0,0 2-26 0,1 3 5 15,1 0-10-15,3 11-28 0,2 0-13 16,-2 3-20-16,-4 2-35 0,-1 0 13 15,-4-6-37-15,-6-2-8 0,6 14-41 0,-7-6 8 16,-1-7 15-16,-3 1-38 0,-2 0-13 16,-1 0-39-16,-1-4-4 15,-1-2-26-15,-2 1-41 0,-1-3-36 0,-2-3 5 16,-1 1-33-16,1-2-39 0,-3-2-35 0,0 0-10 16,-2-2-47-16,0-1-92 0,-1-3-41 15,0-2-99-15,-1-2-336 0,8-6 49 0,-10 11 87 16,10-11 74-16,-6 9 71 0,6-9 39 15,0 0 88-15</inkml:trace>
  <inkml:trace contextRef="#ctx0" brushRef="#br0" timeOffset="-203616.11">8364 17352 1144 0,'0'0'417'0,"0"0"-5"0,0 0-59 0,0 0-28 16,0 0 34-16,0 0-50 0,0 0-42 15,0 0 22-15,0 0-20 0,0 0-26 16,0 0-15-16,0 0-1 0,0 0-4 0,0 0 20 15,0 33-35-15,-1-21 27 0,1 2-25 16,-3 2 10-16,2 4-10 16,1 2-28-16,0 2 0 0,0 3 7 0,0 1-28 15,0 1-10-15,0-2-18 0,1 0-10 16,-1 0-20-16,3-3-42 0,0 0 34 0,-2-4-106 16,4-1-19-16,-4-1-24 0,2-1-56 15,-2-4-51-15,1-1-13 0,-1-1-62 0,-1-11-58 16,4 13-57-16,-4-13-93 0,0 0-79 0,16 1 3 15,-16-1-330-15,0 0 67 0,18-15 87 16,-9 8 58-16,-2-2 116 0,3-2 43 0,-5-1-7 16</inkml:trace>
  <inkml:trace contextRef="#ctx0" brushRef="#br0" timeOffset="-203018.31">8336 17413 1095 0,'-9'-5'412'0,"9"5"3"15,0 0-39-15,-6-5 21 0,6 5-23 0,0 0 17 16,-3-10-12-16,3 10-21 0,0 0-2 16,0 0 0-16,9-16-33 15,-3 9 25-15,1 2-46 0,2-2-18 16,0 1-31-16,3-1-10 0,2-1-5 0,2 1-69 15,1 0-2-15,4 0 7 0,3-1-5 0,0 2-26 16,-1 1-7-16,2-1-42 0,2 1 9 0,-2 1-6 16,-2 2-58-16,-3-1-39 15,-3 1 0-15,-3 1 0 0,1 1 0 0,-15 0 0 0,23 5 0 16,-16 1 0-16,-1 1 0 0,-6-7 0 16,0 17 0-16,0-17 0 0,-10 23 0 0,0-10 0 15,0 0 0-15,0-1 0 0,-5 3-16 0,-1-2-9 16,1 1 14-1,-1-1 11-15,1 2 0 0,-4-1 3 0,4-1-6 0,-2 0-9 0,1-1 12 0,-2 1 12 0,2-1-7 16,-2 0-12-16,2-1-34 16,1-3 31-16,0 0 7 0,2-1-10 0,1 0 13 0,2-2-28 15,-2 3 31-15,3-3 12 0,0 0 13 0,9-5-18 16,-14 8 70-16,14-8-67 16,-8 7-13-16,8-7 0 0,0 0 0 0,1 14 0 0,-1-14 0 15,15 11 0-15,-4-3 0 0,2-1 0 16,6 3 0-16,1-1 0 0,3 1 0 15,-1 1 0-15,1-1 0 0,4 4 0 0,-5-3 0 16,1-1 0-16,-1 2 0 16,0-1 0-16,0 0 0 15,-2-1 0-15,-1 0 0 0,-1 0 0 0,-1-1 0 0,-3-2 0 16,-1 0-116-16,-2-1-150 0,0 0-21 16,-2 0-48-16,-1-2-67 0,-8-4-135 0,12 7-57 15,-5-2-297-15,-7-5 54 0,12 5 49 0,-12-5 140 16,12 7 18-16,-12-7 62 0,11 4 51 15,-11-4 36-15</inkml:trace>
  <inkml:trace contextRef="#ctx0" brushRef="#br0" timeOffset="-153635.18">23644 11774 524 0,'41'-5'179'15,"-41"5"-61"-15,0 0 36 0,0 0-29 0,0 0-5 16,8-5-20-16,-8 5 36 0,0 0-21 15,0 0 62-15,0 0-11 0,0 0 34 0,10-5 22 16,-10 5 22-16,0 0-29 0,0 0 10 0,0 0-33 16,0 0 13-16,0 0-16 0,0 0-17 15,0 0-16-15,0 0-18 16,0 0-36-16,0 0 21 0,0 0-20 16,0 0 37-16,0 0-55 0,0 0 7 0,0 0-2 15,-17 29-3-15,12-20 7 0,-3-1 11 0,0 4-13 16,1 1 21-16,0 4-16 0,1-4 19 0,0 3-19 15,1 2 10-15,-1 2 8 0,4-4-30 16,-1 3 1-16,1-2 32 0,1 1-25 0,1-1-6 16,1-3 28-16,2 3-46 0,0-6 26 15,3 1-21-15,3 0-28 0,0-1-10 16,4-4-15-16,2 1-29 0,5-3-41 0,-2-3-22 16,5-1-34-16,1-1-26 0,0-1-81 0,4-3-47 15,1-4-130-15,-1 2-69 16,-3-3-412-16,2 0 81 0,1-1 72 0,2-3 116 15,-2 0 22-15,-1-4 98 0,-3-1-36 16,-4-6 54-16</inkml:trace>
  <inkml:trace contextRef="#ctx0" brushRef="#br0" timeOffset="-153470.3">23750 11471 1351 0,'0'0'530'0,"0"0"-49"0,0 0-28 0,0 0-5 16,0 0-107-16,45 5-96 15,-45-5-81-15,14-1-72 0,-4-1-184 0,0-3-143 16,-10 5-60-16,19-7-452 0,-6 0 86 0,2 1 126 0,2-1-23 16,1 0 80-16,2 2 50 0</inkml:trace>
  <inkml:trace contextRef="#ctx0" brushRef="#br0" timeOffset="-153089.71">24433 12048 1384 0,'0'0'379'0,"0"0"-51"0,0 0-8 0,0 0-16 15,0 0-32-15,-28 2 2 16,13 1-39-16,-4 1-23 0,-2-1 16 0,-5 3-28 16,0 2 10-16,-1 1 2 0,-4 4-22 0,3 1 12 15,1 1-33-15,1 3 7 0,4 0 6 16,2 3-5-16,3 0-1 0,2-2-22 0,3-1-21 16,4-1 34-16,4-2-22 0,1-1-22 15,3 0-33-15,3-2 17 0,1 1-40 0,4-2-29 0,1-4-58 0,3 0-47 0,1-6-71 16,0 1-82-16,4-4-182 0,0 1-115 0,6-6-438 15,-1-2 72-15,4-1 123 16,5-3 56-16,0 1 39 0,0-2 117 0,12-6 43 16,-3-1 45-16</inkml:trace>
  <inkml:trace contextRef="#ctx0" brushRef="#br0" timeOffset="-152527.29">24981 11484 880 0,'0'0'253'0,"0"0"32"0,0 0-12 0,0 0 9 16,0 0-21-16,0 0-2 0,-30 19-26 0,18-8 40 16,-4 1-45-16,0 4-28 15,0 0 2-15,-3 4-10 0,-1 0 0 0,4 3-5 0,0 2 0 0,-1 1-11 0,4 0-19 16,0 1-14-16,-1 1-18 0,6 1-2 15,1-4-8-15,0 0 11 0,4 1-21 0,-1-2-13 16,4-2-15-16,0-1 46 0,1 0-54 16,2-2-18-16,-2 0-8 0,6-2-27 0,-3-1-42 15,2-1-43-15,1-3-62 0,2-2-43 0,1-4-94 16,0-2-162-16,-10-4-369 0,25 0 13 16,-12-4 69-16,5-2 93 0,2-4 33 0,1 1 122 15,3-7 6-15</inkml:trace>
  <inkml:trace contextRef="#ctx0" brushRef="#br0" timeOffset="-152240.88">25190 11611 837 0,'0'0'353'0,"-32"23"-5"0,26-11-41 0,-4-3-2 0,0 5 9 16,-1 2-22-16,0 2-33 0,-1 2-21 15,1 1-18-15,-1 4 28 0,1-2-33 16,3 2 3-16,-2-1-24 0,3-1-7 16,1 1-5-16,2-3 0 0,1 3 12 15,1-6-9-15,2 0-14 0,2-2-7 16,0 0-28-16,2 0 4 0,1 0-9 0,1-3-11 16,3-2-38-16,3-2-18 0,1 0-41 0,-1-4-36 15,3-1-46-15,0-4-53 0,4-1-62 0,-1-3-77 16,2-3-125-16,3-4-47 0,-1-1-447 15,-1-2 51-15,5 0 92 0,-3-3 82 16,1-1 38-16,-1 1 54 0,-1-1 67 0</inkml:trace>
  <inkml:trace contextRef="#ctx0" brushRef="#br0" timeOffset="-152088.76">25311 11815 1151 0,'-20'4'428'0,"2"-1"-57"0,-3-1-28 0,3 0-33 0,1 0-3 16,-4 0-61-16,-2-2-44 0,4 0-59 15,-4 2-84-15,-1-2-105 0,-1-2-128 0,3 4-179 16,1-4-341-16,3 2 21 0,3-1 122 31,6 1 16-31,9 0 95 0</inkml:trace>
  <inkml:trace contextRef="#ctx0" brushRef="#br0" timeOffset="-151651.97">25217 11455 1517 0,'0'0'546'0,"25"23"-27"0,-17-16-43 0,4 5-5 0,1 0-46 15,3 2-20-15,2 2-14 0,2 3 1 16,2-1-16-16,3 4-35 0,5 8-39 0,5 1 5 16,-1 1-33-16,-1 1-26 15,4 1-23-15,1 1-5 16,-4 2-58-16,-1 4-9 0,-4 2-12 0,-3 2-10 16,-5 1-37-16,-4 4-19 0,-4-1-75 0,-4 0 0 15,-7-6 0-15,-1-6 0 0,-2-1 0 16,-1-1 0-16,-6-3 0 0,2-2 0 0,-2 0 0 0,-1-9 0 15,1 0-88-15,-3-2-78 16,2-5 2-16,-2-2-28 0,2-2 11 0,-2-3-47 16,1-3-36-16,10-4-7 0,-15-1-18 0,15 1-37 15,-16-15-1-15,8 6-16 0,1-5-97 16,-2-4 17-16,1-4 24 0,2-2 48 0,4-2-33 16,-6-3-284-16,5-1 13 0,5 5 133 15,5 3 17-15,8-3 29 0,4 3-5 0</inkml:trace>
  <inkml:trace contextRef="#ctx0" brushRef="#br0" timeOffset="-150701.07">26268 11878 724 0,'0'0'345'0,"0"0"-40"16,0 0-16-16,0 0 34 0,0 0-24 16,0 0-9-16,0 0-6 0,0 0 7 15,0 0-6-15,0 0 9 0,0 0 13 0,0 0-18 16,0 0 21-16,0 0-10 0,0 0 2 0,0 0-21 16,0 0-40-16,0 0-8 0,0 0-31 0,23-9-25 15,-23 9-42-15,17-4-27 0,-3 0-67 16,-1 3-26-16,4-2-64 0,2-1-43 0,4 0-66 15,-1 2-73-15,5-2-79 16,-3 0-117-16,8 1-59 0,-10 2-423 0,-1 1 87 0,-3 0 85 16,0 1 49-16,0 2 96 0,-5-1 57 0,-2 4 59 15</inkml:trace>
  <inkml:trace contextRef="#ctx0" brushRef="#br0" timeOffset="-150472.29">26369 12032 1423 0,'0'0'614'15,"-4"12"-15"-15,4-12-28 0,0 0-31 16,0 13 3-16,0-13-78 0,0 0-14 0,0 0-62 16,8 10-43-16,-8-10-24 0,14 5-51 15,-14-5-25-15,16-1-46 0,-16 1-39 0,27-4-18 16,-7 1-74-16,1-1-40 0,3-1-14 0,5 0-33 16,-2-1-31-1,9 1-15-15,-1-1-30 16,-5 2-1-16,3-1-36 0,-4 2 6 0,1-3-62 0,-1 2-35 0,-2-3-88 15,-6 3-210-15,3-3-442 0,-2-1 86 16,3 1 108-16,-4 0 52 0,4-3 76 16,-4 3 56-16,4 0 44 0,2-1 79 0</inkml:trace>
  <inkml:trace contextRef="#ctx0" brushRef="#br0" timeOffset="-149590.61">28308 11554 1438 0,'6'-3'502'0,"-6"3"-67"0,11-7-43 16,-11 7-42-16,5-10-14 0,-5 10-22 16,-4-16-19-16,4 16-60 0,-17-15-10 15,5 8-53-15,-7 0 25 0,1 4 21 0,-6 2-70 16,-4 2 36-16,-8 7-20 0,-13 5 8 15,2 3-14-15,-1 5 29 0,6 3 3 0,-1 4-29 16,3 2 8-16,5 4 10 0,3 3 8 16,4 2-13-16,4 3 3 0,9-1-3 15,0 1 7-15,9-5-30 0,4-6 13 0,6-2-20 0,3 1-126 0,7-2-18 0,13 6 0 16,-3-9 0-16,1-7 0 0,2-3 0 16,6-4 0-16,1-3 0 0,2-2 0 0,1-5 0 15,0-1-88-15,4-2-88 0,15-6-65 16,-2-1-22-16,-7 1-50 0,-10-1-32 0,0-1-80 15,-5 0-95-15,3-1-440 0,-5 2 41 0,-3 0 93 16,0 1 94-16,-3 1 76 16,1 1 134-16,5 2 5 0,2 3 33 0</inkml:trace>
  <inkml:trace contextRef="#ctx0" brushRef="#br0" timeOffset="-148760.29">29410 11501 906 0,'0'0'276'0,"0"0"-23"0,6-13 9 0,-6 13-29 0,0 0-8 16,0-15-10-16,0 15-26 0,-3-14-17 0,3 14 20 16,-10-12-67-16,2 3 18 15,-2 0-17-15,-1 0-8 0,-8 3-21 0,2-1 18 16,-2 0-23-16,-5 1-2 16,1 4 10-16,0 1-26 15,-1 1 31-15,0 2-13 0,-1 3 15 0,1 2 9 0,0 5-17 0,0 2 29 16,6 3-5-16,0 3 64 15,5-2-74-15,5 3 35 0,3-2-35 0,3-1-3 16,2-1 26-16,4 0-29 0,5-3 21 0,3-2-20 16,4-2-9-16,2-3-22 0,4-5 28 15,-1-3-28-15,7-4 0 0,3-4 15 0,0-6-15 16,12-10-36-16,-8-5 12 0,-1-3-22 16,-3-4 10-16,-1-5 10 0,-3-1-30 0,-6-2 2 15,2-2-18-15,-5-2 21 0,-2 1-34 16,-3 2 13-16,-4 6-13 15,-3 11 19-15,-2 1-27 0,-3 5-2 0,-1 3 0 16,2 3-23-16,-4 4 18 0,1 4 0 0,1 9 36 16,-7-5 2-16,7 5-2 0,0 0 3 15,-17 28-22-15,9-6 30 0,0 6-32 0,1 3 18 16,1 4-23-16,3 1-2 0,0 1-21 16,1 0-10-16,1-7-44 0,2-2-32 0,1-3-86 15,1-4-78-15,2-5-232 0,2-4-403 0,-1-4 143 16,4-2 36-16,1-5 168 15,-11-1-35-15,24-5 20 0,-10-2 72 0,2-5 36 16</inkml:trace>
  <inkml:trace contextRef="#ctx0" brushRef="#br0" timeOffset="-148442.42">29698 11192 1607 0,'2'27'594'0,"0"0"-77"0,3-3 8 16,-2 2-47-16,3-2-55 0,-1 4 2 15,1-3-31-15,0 1-15 0,1-2-6 0,-2-3-28 16,3-1 7-16,-3-6-9 0,3 0-13 16,-2-5-56-16,3-1 5 0,-1-3-39 0,-8-5-55 15,23-5-57-15,-9-3-128 0,2-4 0 16,2-4 0-16,2-6 0 16,1-1 0-16,7-8 0 0,-2-2 0 15,-2-1 0-15,-3 5 0 0,-4 4 0 0,-2 2 0 0,2 0 0 16,-5 3 0-16,2 1 0 0,-3 0 0 0,-1 4-216 15,-3 0-96-15,1 3-36 0,0 0-51 0,-4 2-75 16,2 3-79-16,-2 0-455 16,-4 7 114-16,11-5 65 0,-11 5 95 0,14-1 68 15,-14 1 54-15,0 0 29 0,21 11 101 0</inkml:trace>
  <inkml:trace contextRef="#ctx0" brushRef="#br0" timeOffset="-147401.35">30171 11747 1039 0,'0'0'379'0,"0"0"-39"16,0 0-30-16,0 0-1 0,0 0 6 16,0 0-8-16,0 0-5 15,0 0-17-15,0 0-29 0,-34 20 2 0,18-18-25 0,-3 3 31 16,-1 0-31-16,-7 0-6 0,-4 0-22 0,-7 0-44 15,-2-1 29-15,-2 1-52 0,-15 3 0 16,1-2-17-16,-2 3 9 0,4-1-10 0,6-1-68 16,5-4 12-16,1 2-87 0,0 1-18 15,1-2-28-15,0 1-26 0,3-3-61 16,4 1-59-16,-5 1-131 0,8-1-112 0,3 0-451 16,0 0 62-16,5-2 161 0,5 1 21 15,0 1 86-15,3 0 52 0,1 0 30 16</inkml:trace>
  <inkml:trace contextRef="#ctx0" brushRef="#br0" timeOffset="-146840.73">29624 12238 1630 0,'11'1'458'0,"-11"-1"-64"0,0 0-45 0,0 0-24 16,0 0-36-16,0 0 3 0,0 0-31 0,0 0 0 0,0 0-41 0,0 0-15 15,-48 0-21-15,27 1-20 0,-7 5 5 0,-5 1 2 16,-1 1-20-16,-12 10 8 0,2 1 2 16,3 0-43-16,0 3-21 0,11-2 16 0,7-2-13 15,1-1-11-15,7-1-9 0,0-1 17 16,5-2 5-16,3-1 34 0,5-3-67 0,2-9 8 15,4 14-28-15,-4-14-16 0,22 4 18 0,-5-7-10 16,2-2 13-16,3-5-31 0,5-3 0 16,3-5 25-1,8-7-37-15,-1-3-14 0,-2-3-5 0,0-2 3 16,-5 0-13-16,1 2-12 0,-4-4 9 0,-4 8-10 16,-5 2 37-16,-1 0-50 0,0 0 13 15,-3 3-10-15,-3 5 8 0,-4 1 2 0,2 5 42 0,-5 1-68 16,2 1-12-16,-6 9 41 15,2-10-8-15,-2 10 16 0,0 0 20 0,0 0 5 16,0 0 5-16,0 0-10 0,0 0-8 0,-23 23-17 16,18-15 63-16,0 0-43 0,-1 2 13 15,6-10 33-15,-6 19 2 0,4-8-25 0,0 0 0 16,2 1 10-16,0 1-12 0,0 0 17 16,3-1-15-16,-2 0-3 15,4 0-33-15,-1 2 11 0,4 0-57 0,-1-2-13 0,2-2-67 0,2 1-55 0,1-2-65 16,-4-1-199-16,6-3-530 0,-3 0 99 15,5-1 93-15,-2-3 72 0,4-2 107 0,0-3 15 16,3-1 49-16,0 1 125 0</inkml:trace>
  <inkml:trace contextRef="#ctx0" brushRef="#br0" timeOffset="-146523.77">30037 12034 1395 0,'-10'15'471'0,"1"0"-11"0,1-1-27 0,1 1-39 0,0-1 31 16,-1 0-59-16,3 0-15 0,-2 1-67 16,0 1 13-16,1 1-13 0,0-1-23 0,1 1-8 15,-1-1-25-15,2 0-3 0,0-2-4 16,1 3-14-16,0-3-43 0,0-2 15 0,2 0-8 15,-1 0-30-15,2-1 0 0,0-11-3 0,3 19-30 32,-1-9 9-32,2-1-9 0,2 0-8 0,1-2-59 15,2 0-18-15,1-1-74 0,3-1-26 0,1 0-59 16,2 0-53-16,-1-3-34 0,4-1-105 16,-4-1-58-16,2-1-116 0,-1-1-419 15,2-1 17-15,1-2 111 0,0 0 60 0,4-3 119 0,-6 1 74 16,4-2-3-16,-4 2 49 15,-1 0 54-15</inkml:trace>
  <inkml:trace contextRef="#ctx0" brushRef="#br0" timeOffset="-146341.44">30329 12239 954 0,'-8'-5'430'0,"-5"0"-36"0,-3 1-2 16,-3 1-18-16,-4-2-36 0,-1 4 0 0,1 0-24 0,-3 1-6 0,-4 1-47 0,0 4 25 15,1-1-83-15,0 0-24 0,1 2-54 16,0-1-69-16,1 2-38 0,0-4-84 0,3 2-101 15,0-2-155-15,10-2-95 16,-6 0-374-16,0-1 66 0,5 0 91 0,1 0 83 16,2-2 47-16,1-1 38 0</inkml:trace>
  <inkml:trace contextRef="#ctx0" brushRef="#br0" timeOffset="-141557.1">22753 13327 1279 0,'0'0'379'0,"0"0"-28"16,0 0 7-16,0 0-51 0,0 0-20 0,0 0-16 0,0 0-10 15,0 0 16-15,0 0-29 0,0 0-20 16,0 0 0-16,0 0-11 0,0 0 24 15,-1 12 2-15,1-12-23 0,0 0 26 0,0 0-10 0,0 0 12 16,0 0-31-16,0 0 6 16,0 0-3-16,0 0 8 0,0 0-18 0,0 0 18 15,27 9-67-15,-27-9 16 0,15 2-39 0,-2-2 21 0,-2 3-54 16,5-2-105-16,4 0 0 16,2 1 0-16,4-4 0 0,5 4 0 15,1-1 0-15,2 0 0 0,2 0 0 0,5 1 0 0,1 2 0 0,-4-1 0 0,2 0 0 16,-2 0 0-16,0 1 0 0,-5 0 0 0,-4 0 0 15,1-1 0-15,-2 1 0 0,-4 0 0 32,-1-1 0-32,-3 1-113 0,-2-1-192 15,-2-1-89-15,-4-2-105 0,-12 0-161 0,24 0-364 0,-12-1 56 16,2-1 162-16,-3-2 23 0,3 1 122 16,-1-3 24-16,2 0 97 0,0 0 12 15</inkml:trace>
  <inkml:trace contextRef="#ctx0" brushRef="#br0" timeOffset="-141090.56">24017 13262 1034 0,'14'0'314'0,"-14"0"-35"0,0 0-25 0,0 0-6 15,17 4-33-15,-17-4 8 16,0 0-23-16,0 0 2 0,0 0-13 0,-22 18 8 15,10-11 18-15,-2 2 0 0,1 1-18 16,-3 3 11-16,3-3 22 0,-3 4 0 0,2-1 6 16,3 4 7-16,-2-3-30 0,3 5-1 15,1 0-2-15,1 2-21 0,4-5 14 0,1 3-35 16,0 0-1-16,3 0-3 0,2-2-47 16,1 1 14-16,1-3-24 0,4-1-37 0,2-3-35 15,3-1-37-15,4-4-29 0,0-1-58 0,5-5-34 0,1-1-33 0,2-4-67 16,2-4-46-16,2-2-82 0,-2-4-61 0,-1 1-443 15,3 0 21-15,-3-3 56 0,-2 0 94 16,2 1 73-16,-5-2 96 0,-1 0-5 0,-1-2 108 16</inkml:trace>
  <inkml:trace contextRef="#ctx0" brushRef="#br0" timeOffset="-140905.84">24062 13047 1612 0,'0'0'597'0,"0"0"7"0,0 0-52 0,0 0-101 0,0 0-11 16,0 0-58-16,0 0-42 0,21-20-56 0,-15 16 0 15,-6 4-61-15,16-8-68 0,-9 3-54 16,3 0-88-16,-1 0-70 0,0 1-81 0,-2-2-169 16,-7 6-269-16,14-6-315 0,-14 6 62 15,20-1 125-15,-20 1 31 0,20 2 79 0,-9 2 77 16,2 0 15-16</inkml:trace>
  <inkml:trace contextRef="#ctx0" brushRef="#br0" timeOffset="-140559.36">24485 13382 1405 0,'4'11'430'0,"-4"-11"-26"0,3 16 6 16,-1-3-49-16,-1 0-23 0,-1 2-11 0,-1 4-32 0,2 2-14 0,-1 1-2 15,0 4-15-15,-3 0-34 0,2-2-51 0,-1-3 8 16,2-1-26-16,-1 1-25 0,1-3-21 15,-2-2-15-15,1 1-28 0,1-4-72 0,0-1-44 16,0-1-91-16,0-11-68 0,1 16-117 0,-1-16-171 16,0 0-349-16,8 5 70 0,-8-5 61 15,0 0 89-15,22-14 70 0,-12 4 59 16,5-2 38-16</inkml:trace>
  <inkml:trace contextRef="#ctx0" brushRef="#br0" timeOffset="-140107.99">25010 12896 844 0,'0'0'348'0,"9"-3"-23"0,-9 3 0 16,0 0-53-16,0 0-32 0,0 0-35 16,0 0 0-16,0 0-5 0,0 0-14 0,0 0 1 15,0 0 3-15,0 0 32 0,-20 35-19 16,9-24 32-16,0 5-25 0,-1 1 20 0,-2 2-30 15,2 5 18-15,-2 0-3 0,1 1-16 0,1 1-4 16,1 2-24-16,2-2 3 0,0-2-30 16,0-1-6-16,2 1-13 0,2-1-2 0,0-1 0 15,2-3-23-15,1 2 13 16,-1-5-24-16,3 2 11 0,0-2-62 0,5 0-4 16,-3-2-24-16,1-1-31 0,1-2-27 0,2-1-52 0,-1 0-61 0,1-4-65 15,-6-6-53-15,17 8-71 0,-17-8-201 0,17-3-350 16,-17 3 59-16,21-8 82 0,-7-1 84 0,-1 1 93 15,2-1 43-15,3-2 69 16,-2-1-11-16</inkml:trace>
  <inkml:trace contextRef="#ctx0" brushRef="#br0" timeOffset="-139806.72">25293 13040 965 0,'0'0'319'0,"0"0"-40"0,0 0 16 0,0 0-11 0,0 0 67 16,0 0-77-16,0 0 5 0,-20 29-8 0,12-18-15 15,0 5 33-15,-1 2-36 0,-2 1-9 16,2 1-22-16,2 1-4 0,0 1 17 16,3-2-27-16,2 1 7 0,-3 1-10 0,2-2-31 15,2-1-13-15,2 1-10 0,2-1 8 0,-1-2-11 16,1 0-20-16,2-3-8 0,3 1-25 0,-1-3 13 15,1-2-50-15,3-2-50 16,1-1-41-16,-3-4-41 16,5 0-62-16,1-3-41 0,-15 0-91 0,32-8-114 15,-16 0-50-15,3-5-477 0,0 0 59 16,1 0 105-16,5-6 67 0,-3 1 61 0,3 2 67 16,-5-3 51-16,-4 4 102 0</inkml:trace>
  <inkml:trace contextRef="#ctx0" brushRef="#br0" timeOffset="-139669.27">25583 13177 724 0,'-8'5'304'0,"8"-5"-19"16,-19 8-27-16,3-2-30 0,0-2-21 0,-4-1-10 15,-5-3-23-15,1 0-35 16,-10-3-24-16,3 0-90 0,1 0-76 0,-8-2-105 0,11 3-72 0,-4 0-345 0,3 0 33 16,5 1 46-16,2 1 77 0</inkml:trace>
  <inkml:trace contextRef="#ctx0" brushRef="#br0" timeOffset="-139245.26">25412 12737 1231 0,'16'25'517'0,"-16"-25"-31"0,9 12-23 16,-4-3-40-16,-1-1-47 0,5 4-23 0,-2-1-38 15,0 2-15-15,1 0-29 0,-1 1 8 0,3-1-28 16,0 5-5-1,2-2-37-15,-1 2-23 0,2 1-8 0,1-3-19 0,3 5 22 0,2 2-40 0,1-2 28 0,6 11-23 16,-5-5-31-16,-5-2-15 0,2 0-10 16,-3 2 14-16,-1 1-27 0,0 1-5 0,-5-1-16 15,-1-3 1-15,-3 0-24 0,-1 1-56 16,-4-1-13-16,0-2-31 0,-6 1-25 0,1 0-87 16,-3-2-64-16,-3-3-39 0,-2-1-96 15,-2 2-227-15,-1-8-349 0,3-3 127 16,1-2 62-16,2-2 166 0,1 0-34 0,9-5 116 15,0 0-18-15,-14 3 31 0</inkml:trace>
  <inkml:trace contextRef="#ctx0" brushRef="#br0" timeOffset="-138870.15">26250 13114 1072 0,'0'0'468'0,"0"0"-25"0,0 0-31 0,0 0-58 16,0 0-11-16,0 0-57 0,0 0-9 16,0 0-14-16,24 9-37 0,-24-9 4 0,14 1-30 15,-14-1-26-15,20 0-3 0,-6 0 3 0,-14 0-35 16,29-1-12-16,-9 1-29 0,1-1-34 16,1 0-26-16,2-2-46 0,-1 1-50 0,2 0-60 15,0 0-92-15,-6-2-87 0,2 0-164 16,-3 1-355-16,-1 2 117 15,-2-3 26-15,0 2 64 0,-1-1 53 0,-3 1 57 0,-11 2 33 0</inkml:trace>
  <inkml:trace contextRef="#ctx0" brushRef="#br0" timeOffset="-138578.66">26297 13390 1151 0,'0'0'474'0,"-6"10"-26"0,6-10-54 16,0 0 3-1,0 0-23-15,0 0-39 0,0 0-5 0,0 0-25 0,0 0-8 0,21 12-24 16,-21-12-42-16,15 4 2 0,-5 1-62 0,2-3 1 16,1 3-16-16,2-1-8 0,2 1-22 15,3-2-19-15,0 3-32 0,2-2-35 16,1-1-47-16,2 2-11 0,-3-1-28 0,-2-2-5 15,1 0-113-15,-4 1-67 0,0-1-14 16,-4-4-121-16,1 4-136 0,-14-2-330 0,21-3 108 16,-7-1 81-16,-3 2 26 0,0-3 62 15,1-1 25-15,1 1 69 0</inkml:trace>
  <inkml:trace contextRef="#ctx0" brushRef="#br0" timeOffset="-137071.56">27939 13148 1054 0,'12'-1'407'0,"-12"1"-38"0,0 0-54 15,13-4-31-15,-13 4-10 0,0 0-29 0,8-9-37 16,-8 9-24-16,0 0-18 0,-6-15 3 16,6 15-25-16,-17-12 17 0,3 5-43 15,-5 3 4-15,-2-1 17 0,-7 2-11 0,-3 4 20 16,-3 0-17-16,-5 5-3 0,-14 5 5 15,1 4 15-15,2 3 6 0,2 6-11 16,2 2 34 0,6 0-6-16,-2 6-4 0,10 0-42 0,1 3 21 0,6 0 0 15,7-5 18-15,6-2-11 0,2 2-12 0,2-6-3 0,8 3-15 16,0-2-10-16,8-1-26 0,-2-3-3 16,7-1-27-16,2-3 1 0,2-1-12 15,3-4-17-15,3-2-24 0,-3-3-10 0,4-2-6 16,-3-3-63-16,1-2-33 0,2-1-19 0,2-3-48 15,-1-4-43-15,1-1-39 0,-4-1-85 16,3-3-84-16,3-1-69 0,-8 0-455 0,3 1 114 16,-1 1 118-16,3-1-17 15,-1 1 153-15,4-1-16 0,-4 2 75 16</inkml:trace>
  <inkml:trace contextRef="#ctx0" brushRef="#br0" timeOffset="-136172.95">28776 13169 1052 0,'0'0'299'0,"20"-4"-33"0,-20 4-23 16,0 0-38-16,0 0-10 0,0 0-39 0,0 0 5 16,0 0-15-16,0 0-15 0,-30-18-11 15,17 14 8-15,-4 0-31 0,-2 2 13 0,0 0-25 16,-1 1 20-16,-2 1-18 0,3 1 35 0,-3 3-1 16,1 3 27-16,-1 0-38 15,3 2 0-15,1 4-10 16,4 0-5-16,3 0 10 0,1 1-5 0,6-1 20 0,3-2-15 0,2 0-8 0,-1-11-7 0,13 14-1 15,-5-10-7-15,-8-4-10 0,27-3 7 16,-10-3-20-16,4-5-18 0,2-7-5 0,-1-2 0 16,9-11 20-16,-2-2 18 0,-4-3-30 0,-1 0-29 15,-3-1-10-15,-2-3 26 0,-1 1-16 16,-5 6 16-16,-3 4-23 0,-3-1-6 16,-3 4 9-16,-1 2-24 0,0 4 13 0,-3 1 2 15,0 1-7-15,-2 5-2 0,-2 2-14 0,-2 8 21 16,6 3 3-16,0 0 22 15,-22 12 3-15,13 2 1 0,1 7-11 0,0 3-1 16,-1 7 6 0,5 2-20-16,1 3-8 0,0-1-32 0,3 1-34 0,3 0-59 15,3-2-44-15,2-1-69 0,2-5-111 0,1 2-86 16,2-5-374-16,4-2-2 0,-1-6 117 0,2-2 36 16,1-2 89-16,2-3 70 15</inkml:trace>
  <inkml:trace contextRef="#ctx0" brushRef="#br0" timeOffset="-135919.3">29238 13335 1561 0,'5'11'473'0,"-5"-11"-45"0,0 0-24 0,0 0-63 15,-11 18-11-15,3-14-38 0,-4 0-26 0,-3-2-23 16,-5-1-28-16,-3 1 0 0,0-2-28 0,-4 0-3 15,-8-2-30-15,0 1-29 0,-7 1-4 16,1-2-32-16,-3 2 11 0,-1-1-37 0,0-1 5 16,-2 2-50-16,2 2-41 0,-2-1-62 15,3 1-69-15,-15 3-99 0,11 1-182 16,8-2-382-16,5 1 8 0,5 1 88 0,5 1 73 16,3 0 57-16,4 1 99 0,4-2 78 0</inkml:trace>
  <inkml:trace contextRef="#ctx0" brushRef="#br0" timeOffset="-135370.4">28577 13812 1233 0,'0'0'382'0,"0"0"-24"0,0 0-43 0,0 0-11 15,0 0-25-15,0 0-20 0,0 0-57 16,-38 4-7-16,22-1-21 0,-1 0-13 0,-4 0-7 0,-2 2-3 0,-2 3-21 0,-1 0-20 16,-6 3 34-16,5 4-42 0,-3 0 6 15,2 2-16-15,4 1-5 0,0 1 10 0,2 0-23 16,6 3 34-16,0-6-34 0,5 4 36 15,2-5-26-15,3-2-7 0,3-2 15 16,3-3-17-16,0-8-9 0,0 0 3 0,16 13-11 16,-16-13 33-16,27-7-73 0,-6-5 43 15,3-4-33-15,14-11 0 16,-2-3-5-16,-1-3 8 0,0-5 10 0,-2-2 28 16,-1 1-41-16,0-3-20 0,-3 1 7 15,-3 3 11-15,-2 1 0 0,-7 6-19 0,-3 6-2 16,-4 3-5-16,0 2 31 0,-3 2-26 0,1 2-23 15,-3 3-5-15,0 2 13 0,-2 4 23 16,-3 7-5-16,0 0 9 0,0 0-19 0,0 0 20 16,-14 29-3-16,5-8 3 0,0 9 3 15,0-2 30-15,2 4-10 0,1 1-8 0,0 0 21 16,3-3-75-16,1-3 37 0,1-1-19 16,1-6-12-16,0 0 2 0,3-2-36 15,2-4-4-15,2-1-106 0,0-4-25 16,2-4-85-16,-9-5-136 0,18-2-373 0,-18 2-123 0,27-12 144 0,-7-1 27 15,-1 2 121-15,3-7 2 0,0-4 70 0,1 1 50 0</inkml:trace>
  <inkml:trace contextRef="#ctx0" brushRef="#br0" timeOffset="-135053.57">29009 13516 749 0,'0'0'290'0,"0"0"-24"0,0 0 39 15,0 0-44-15,-15 27 7 16,15-27 32-16,-12 10-16 16,5-3 33-16,-2 4-27 0,0 0-19 0,0 4-25 0,-1 3 12 15,-2 4-4-15,3-1-14 0,1 6-7 0,-3 1-10 16,0 0-18-16,3 2-18 16,0-1-19-16,2-3 7 0,2-2-22 0,1 1 6 15,0-2-1-15,2-3-9 0,2-2-13 0,0-1-26 16,1-1 18-16,2-1-34 0,2-2 9 15,3-2-44-15,0-1-39 0,3-3-30 16,3 1-29-16,1-4-42 0,0-2-50 0,2-3-58 16,1-1-44-16,2-2-83 0,1-5-82 0,-1-5-91 15,1 3-39-15,-3-3-306 16,-1 1 107-16,2 0 79 0,-3 0 19 16,-2 0 78-16,-3 2 21 0,0 0 49 0</inkml:trace>
  <inkml:trace contextRef="#ctx0" brushRef="#br0" timeOffset="-134918.39">29214 13826 575 0,'-17'-4'287'0,"17"4"28"0,-21-1-21 16,7 2 3-16,-7 0 0 0,-2 0-28 16,-1 3-28-16,-7-2-29 0,-2 2-10 0,-5 1-20 15,-2 0-41-15,1 1-67 0,-1-2-84 16,1-3-162-16,9 3-114 0,-2-3-388 0,5-1 93 16,5-1 16-16,3-1 81 0,6-1 33 0</inkml:trace>
  <inkml:trace contextRef="#ctx0" brushRef="#br0" timeOffset="-121309.19">23717 16867 1039 0,'3'10'373'0,"-3"-10"-37"0,0 0-19 0,3 11-2 16,-3-11-72-16,0 0-18 0,2 11-27 0,-2-11-12 15,0 0-29 1,-2 16-19-16,2-16 8 0,-3 9-18 15,3-9-52-15,-4 12-4 0,4-12-23 0,-6 11-3 0,6-11-39 0,-7 9-22 16,7-9-21-16,-8 7-25 0,8-7-24 16,0 0-14-16,-12 0 35 0,12 0-6 0,0 0-1 15,-12-9 7-15,12 9-5 0,-9-9 10 0,9 9 26 16,-8-10-3-16,5 4 5 16,3 6 3-16,-7-13-8 0,4 6 36 0,3 7-54 0,-7-14-10 15,3 6-5-15,4 8-15 0,-7-13-29 16,2 7 36-16,5 6-33 0,-7-12 13 15,4 5 0-15,3 7 10 16,-9-13 2-16,6 7 37 0,3 6-22 0,-6-14 9 0,2 9 15 0,4 5 10 16,-6-12-10-16,6 12-3 0,-7-9-4 0,7 9 22 15,-4-8-46-15,4 8 51 0,0 0-71 16,-4-9-18-16,4 9 36 0,-6-6-42 0,6 6-1 16,0 0-329-16,0 0 13 0</inkml:trace>
  <inkml:trace contextRef="#ctx0" brushRef="#br0" timeOffset="-117345.19">29710 13072 688 0,'0'0'333'0,"0"0"-16"0,11-6-33 0,-11 6 16 15,0 0-37-15,12-4 55 0,-12 4-67 0,0 0-23 16,10-3-13-16,-10 3 7 0,0 0-43 0,0 0-28 16,0 0 3-16,0 0-39 0,0 0-7 15,0 0 25-15,0 0-46 0,0 0 0 0,0 0-3 16,0 0 24-16,0 0 7 0,-24 25-2 15,15-15 2-15,1 0 36 0,1 1-18 0,0 4-10 16,-1-1-3-16,4 1-5 0,-1 1-2 0,0 0 15 16,3 2-15-16,0-2-6 15,2-1-15-15,0 0-25 0,3 2 15 16,-2-2-16-16,2-2-4 16,3 2 17-16,-2-1-33 0,-1-3-8 0,3-1-25 15,1-1-41-15,1-2-23 0,5-1-31 0,1 0-20 0,1-4-8 16,1-2-30-16,4-2-39 0,-1-1-53 0,4-3-72 15,-2-3-155-15,2 0 55 0,-2-2-459 16,1 0 83-16,-3-3 89 0,-2 0 58 16,2-2 55-16,-4 2 92 0,-1-4 17 0</inkml:trace>
  <inkml:trace contextRef="#ctx0" brushRef="#br0" timeOffset="-117161.8">29808 12890 1479 0,'0'0'578'0,"0"0"-63"16,-8-6-13-16,8 6-77 0,0 0-18 0,0 0-75 16,0 0-58-16,12-18-66 0,-5 14-24 0,-1-4-72 15,3 0-91-15,1-3-85 16,-1 1-131-16,4 1-212 0,-2 0-424 0,4-1 58 16,0 1 104-16,1 3 55 0,0-2 36 15,2 3 63-15</inkml:trace>
  <inkml:trace contextRef="#ctx0" brushRef="#br0" timeOffset="-116741.86">30147 13312 1139 0,'0'0'509'0,"0"0"-64"0,0 0-33 15,0 0-43-15,0 0-36 0,0 0-18 0,0 0-18 16,0 0-1-16,1 18-34 0,-1-18-27 15,-7 18 29-15,4-6-6 0,-2 0-25 0,2 0-23 16,2 4 4-16,-4-1 11 0,2 3-52 0,2-1 9 16,0 2-34-16,1 0-7 15,-2 0-31-15,2-3 18 0,2 1-16 0,-1 1-32 16,-1-4-39-16,3-1 5 0,-2 0-26 0,1-2-61 16,1-1 21-1,-3-10-162-15,4 15-112 0,-4-15-85 0,0 0-95 16,7 6-304-16,-7-6-95 0,0 0 103 0,0 0 58 15,21-18 19-15,-13 10 145 0,2-2 10 16,-1 2 55-16</inkml:trace>
  <inkml:trace contextRef="#ctx0" brushRef="#br0" timeOffset="-116178.04">30592 12922 655 0,'0'0'187'0,"0"0"10"16,0 0 0-16,0 0 23 0,0 0-2 0,0 0 48 16,0 0-21-16,0 0 11 0,0 0 0 0,0 0 0 15,-23 21 11-15,17-9-40 16,-3 2 14-16,2 2-39 0,-2 4-25 0,0 2 10 16,0 1-41-16,0 4-3 15,0 1-25-15,0 1 25 16,4-4-30-16,0 0-11 0,-1-1 3 0,4-2 0 0,-4 2-28 0,3-5 5 15,2-1-49-15,0-1 10 0,-1-3-20 16,2-2-15-16,0 1-64 0,0-2-44 16,0-11-135-16,4 15-126 0,2-8-87 0,-6-7-313 15,17 7 17-15,-6-6 78 0,-11-1 80 16,26-1 46-16,-9-1 20 0,-2-1 82 0</inkml:trace>
  <inkml:trace contextRef="#ctx0" brushRef="#br0" timeOffset="-115892.58">30824 13037 1059 0,'-23'13'397'0,"18"-8"7"0,-1 2-50 0,0 4-4 16,-1-1-17-16,2 3-26 0,0 0-25 15,0 1 10-15,0 2-31 0,3 2-10 0,-4-2-36 16,2 0-21-16,1 2 6 0,0-3-34 15,2 1-12-15,-1-3-14 0,1 1-22 16,1-1-5-16,0-1-8 0,0 1 5 0,0-13-28 16,3 20 25-16,-2-10-25 0,4-2-33 15,0 1 12 1,-5-9-45-16,17 12-19 0,-8-6-12 0,3-2-19 0,0-1-100 0,0 0-116 16,4-2-159-16,-16-1-443 0,34-4 30 15,-13 2 67-15,3 0 123 0,0-5 22 0,1 0 70 16,-1-2 31-16,2-1 30 0</inkml:trace>
  <inkml:trace contextRef="#ctx0" brushRef="#br0" timeOffset="-115742.46">31076 13159 1205 0,'0'0'356'16,"-23"6"-28"-16,7-2-14 0,0 0-50 15,-5 0-28-15,-1-1-29 16,-1-1-43-16,-2-1-41 0,-5 0-118 0,1-1-156 15,-1-1-482-15,3-2-14 0,3 1 96 0,3-3 73 16,4 3 43-16</inkml:trace>
  <inkml:trace contextRef="#ctx0" brushRef="#br0" timeOffset="-115315.24">30876 12738 1226 0,'0'0'437'16,"0"0"-25"-16,0 0-28 0,0 0-15 15,0 0-29-15,31 12-35 0,-31-12-16 0,12 10-28 16,-7-4-25-16,3 2-6 16,3 2-7-1,-1 2-36-15,3 4 0 0,2 1-24 0,2 7-24 0,1 1-6 0,8 9 0 16,-1 4-8-16,0 1-7 0,0 4-21 16,0 0-7-16,-2 1-6 0,-1 2-2 0,-3 1-13 15,-1-2-2-15,-4 1-29 0,0-1-2 16,-5 1 3-16,-5-6-9 0,-1-6-45 15,-2-5-8-15,-2-2-33 0,-2-1-47 0,-4 0-58 16,0-4-67-16,-6-4-30 0,-3-1-162 0,3-3-5 16,-3-6-476-16,-1-1 125 0,3-3 67 15,0 1 85-15,4-4 50 0,10-1 98 0,-18-3 33 16</inkml:trace>
  <inkml:trace contextRef="#ctx0" brushRef="#br0" timeOffset="-113489.63">32003 13067 757 0,'0'0'254'0,"0"0"-24"0,0 0 8 0,-13-5-18 15,13 5 8-15,0 0-21 0,0 0 16 0,-4-8 20 16,4 8-10-16,0 0-8 0,0 0 57 16,0 0-24-16,0 0-14 0,0 0-9 0,0 0 1 15,0 0-32-15,0 0 22 0,0 0-24 16,0 0 8-16,-14 21-21 0,11-9 21 0,1 5-13 0,0 7-15 0,-1 1 0 15,1 2-8-15,-1 7-3 0,2 2-7 0,-2 3-41 16,1 1 23-16,2 0-13 0,-2 14 0 16,2-11-15-16,2-4-36 0,-2-3-8 15,0-5-10-15,2-3 7 0,-2 1-7 0,2-5-20 16,-2-2-18-16,0-3-80 0,0-2-56 0,0-2-59 16,0 0-28-16,0-5-49 0,0-10-15 15,-2 15-44-15,2-15-91 0,0 0-83 16,0 0-437-16,0 0 86 0,0 0 96 0,0 0 30 15,0 0 97-15,19-28 116 16,-12 16 35-16,1-2-25 16</inkml:trace>
  <inkml:trace contextRef="#ctx0" brushRef="#br0" timeOffset="-112959.05">31944 13197 1149 0,'0'0'358'0,"0"0"-33"16,-6-9-2-16,6 9-8 0,0 0-1 15,-3-11-29-15,3 11 6 16,-3-9 14-16,3 9 38 0,0 0-38 0,0 0-14 16,6-17-6-16,-6 17-17 0,8-8-19 0,-1 3-17 15,-7 5 4-15,17-10-36 0,-5 5-3 16,0 0-44-16,4-1 9 0,2 2-24 0,0 0-8 15,3 0-27-15,0 2 14 0,3 0-22 0,-2-1 5 16,4 1-59-16,-2 4 13 0,-2-2-21 16,-2 3-7-16,1-1 2 0,-2 4-8 0,-7 2 1 15,0 3 12-15,-4 1 5 0,-5 1-48 0,-2-1 8 16,-3 5 2-16,-4-3-36 0,-4 2 15 0,0 0 19 16,-7-1 20-16,2 0-29 15,-5-2-7-15,0 0 13 0,-1-1-5 0,0 0 10 0,1-1 10 16,-1 0 26-16,0-2-28 0,1 1 5 0,4-3-18 15,2 1-1-15,0-2 32 0,4 0 38 16,-1 1 23-16,2-2 33 0,2 0 21 0,7-5 8 16,-7 12-67-16,7-12-82 0,0 10 0 0,0-10 0 15,11 17 0-15,-1-7 0 0,4 0 0 16,4 1 0-16,1 2 0 0,5 1 0 16,4 1 0-16,12 8 0 0,-5 1 0 0,2 0 0 15,-6-5 0-15,-7-2 0 0,0 0 0 16,-3 0 0-16,-3-3 0 0,-3 0 0 15,-4-3 0-15,-2 0-249 16,-4-1-148-16,-2 0-89 0,-3-10-100 0,-1 13-461 0,1-13 95 16,-4 13 92-16,4-13 79 0,0 0 75 0,0 13 73 15,0-13 124-15,0 0-29 16</inkml:trace>
  <inkml:trace contextRef="#ctx0" brushRef="#br0" timeOffset="97999.41">12586 12221 826 0,'10'-11'351'0,"-10"11"-31"15,7-7 13-15,-7 7-24 0,6-6 1 16,-6 6-23-16,8-7-3 0,-8 7-51 0,0 0-26 16,6-6 29-16,-6 6-39 0,0 0-36 15,0 0 0-15,0 0-48 0,0 0 12 0,5 28-7 16,-7-13 2-16,1 2-12 15,-1 1 7-15,2 4 16 16,0 5-8-16,-2 1-29 0,2 2 6 0,0 1 10 0,2 4 8 16,-2 1-49-16,0-7-10 0,0 0 10 15,3-1-15-15,-1-1-6 0,0-3-17 0,0-4-16 16,0-2 1-16,0-4-88 0,0-1-69 0,-1-3-163 16,-1-10-131-16,0 0-333 0,7 7-8 0,-7-7 75 15,0 0 63-15,0 0 47 0,20-25 74 16,-14 11 41-16,0 1 33 0</inkml:trace>
  <inkml:trace contextRef="#ctx0" brushRef="#br0" timeOffset="98479.58">12565 12258 1200 0,'0'0'427'0,"0"0"-32"0,0 0-27 15,13-15-40-15,-13 15-18 0,14-10-42 16,-5 4 45-16,-1-4-93 0,6 0-21 15,-1-3-24-15,4-1-27 0,0-1 23 0,1 0-40 16,7-3 5-16,0 1-21 0,-1-1-15 16,1 1-6-16,4 1 14 0,3 1 56 0,-5 1-72 15,2 3 38-15,-6 2-50 0,-2 3-3 0,-4 1 2 16,3 1-1-16,-7 3-8 16,0 0 5-16,1 1-17 0,-14 0-29 0,19 5-14 0,-19-5 34 0,11 11-16 0,-9-6 10 15,-2-5-17-15,0 17 18 16,0-17-19-16,-11 23-27 0,3-11 17 0,0 0 13 0,-3 1-7 15,-1-1-21-15,1 1-13 0,0 0 23 0,-3 0-23 16,1 0 21-16,3 0 20 0,2-2 33 16,-1 2 6-16,0-1 5 0,0 1-1 0,4-1-22 31,1 0 41-31,2-1-16 0,2 1 15 0,0 1-32 16,4 1-11-16,-2 0-23 0,3 0 23 0,-1 2-10 15,1-1-13-15,0 3 2 0,3-2-7 16,-1-1 33-16,-1 0-40 0,2 0-14 0,-1-1 16 15,1 0 10-15,-1-2 18 0,0 1-44 0,0-3 29 16,-1-2-16-16,-1 1-48 0,1-1 30 16,2-1 13-16,-2 1 26 0,-6-8-54 0,9 13-26 15,-9-13-48-15,12 7-62 0,-8-2-38 0,-4-5-51 16,9 4-126-16,-9-4-150 0,0 0-452 16,18 1 137-16,-18-1 32 0,16-5 91 0,-16 5 53 15,22-4 107-15,-13 0 19 0,5 0 68 16</inkml:trace>
  <inkml:trace contextRef="#ctx0" brushRef="#br0" timeOffset="98917.38">13693 11829 1013 0,'0'0'384'0,"8"-6"-41"0,-8 6-38 0,0 0-34 16,0 0-30-16,0 0 2 0,0 0-13 0,-37 5 21 15,22 0-49-15,-2 1-10 0,-3 3-13 16,-1 1 3-16,1 1-18 0,-5 4 7 0,1 1 9 15,-1 1-14-15,3 6 3 0,-5 8 23 16,2 1-36-16,4-3-5 0,-3 8-10 0,10-3 15 16,2-5-13-16,2-1-15 0,5-2-30 15,3 0-6-15,0 1 33 0,4-4 6 16,3 1-54-16,-1-2-16 0,6-2-12 0,3-2 22 16,5-4-17-16,-1 0-3 0,4-3-15 15,2-3-21-15,1-1-17 16,0 0 4-16,-3-4-12 0,0-1-8 0,0 0-59 15,-2-1-38-15,-2-2-31 0,1 1-48 0,-4-2-52 16,2 0-94-16,-3 0-142 0,-1-2-255 16,-2 0-118-16,4-2 93 0,2-1 70 0,-3 0 60 15,-1 0 66-15,3-4 83 0,1 2 27 0</inkml:trace>
  <inkml:trace contextRef="#ctx0" brushRef="#br0" timeOffset="99989.64">14618 11865 921 0,'11'-5'381'0,"2"2"-58"16,-1-3-24-16,-2 2-25 0,0-2-28 16,-3 1-3-16,1-1-30 0,1-1-24 15,-5-1-23-15,2 0-25 0,-6 8-18 0,3-15 8 0,-3 15-29 0,-8-17-18 0,2 9 1 16,-6 5-11-16,-4-3-10 0,-1 3 13 16,-2 3-13-16,-5 3-3 0,-2 3-17 0,-7 3 17 15,3 3-7-15,-7 11 8 0,1 3 14 0,9-2-1 16,-2 6-22-16,9-4 39 0,4-2-51 15,5 2 8-15,4-6-5 0,2-3-4 0,8 1-6 16,2-4 7-16,1-6 2 0,7 0-22 16,2-7 17-16,4-2 1 0,3-8-27 15,6-3 11-15,1-6 3 0,7-8-13 0,1-4-6 16,1-2 11-16,-5-4-10 0,-2 0 20 16,-5 0-25-1,2-4-3-15,-4 2-11 0,-3 0 4 0,-5 5 27 0,-5 3-9 16,2 0-11-16,-6-1-8 0,2 1 18 0,-4 5 23 15,-3-1-35-15,0 4-11 0,1 2 13 16,-3 5-5-16,0 3 5 0,-3 5 0 0,3 7 10 16,0 0-15-16,0 0-5 0,0 0 7 15,-18 31 11-15,11-10 12 0,2 3-22 0,1 2 2 16,-2 6-5-16,4-3 5 0,-1-1 2 0,5 0-22 16,-1 1 10-16,3-3-72 0,1-3-54 15,-1-8-105-15,4-2-163 0,2-6-26 16,-3-1-348-16,3-2 99 0,-10-4 47 15,28-4 20-15,-12-4 129 0,6-5 32 16</inkml:trace>
  <inkml:trace contextRef="#ctx0" brushRef="#br0" timeOffset="100250.91">15094 11553 780 0,'-5'14'343'0,"1"-1"-33"0,-2 0-13 0,1-1-34 15,0-2-12-15,0 0-10 0,1 1-16 16,-2 4 0-16,0 1-7 0,0-1 15 0,3 2-41 16,-2-1-3-16,2-1 19 0,1 3-50 15,2-1 39-15,2 0 11 0,1-1-14 0,2 0-12 0,1-2-36 0,2-1-21 16,0-3-22-16,4 0 7 0,2-2-41 0,0-4 26 16,1-2-100-16,0-3-65 0,0-4-75 15,5-4-101-15,0-1-136 0,5-8-496 0,-1 0 149 16,-1-2 56-16,-2-2 43 0,0-1 72 15,-2-1 72-15,-4-2 33 0</inkml:trace>
  <inkml:trace contextRef="#ctx0" brushRef="#br0" timeOffset="100401.84">15173 11323 1333 0,'0'0'361'0,"0"0"-23"0,0-13-54 0,0 13-33 15,0 0-49-15,11-18-105 0,-7 10-74 16,-4 8-220-16,12-14-432 0,-7 9 68 0,3 1 24 16,-8 4 63-16,25-3 59 0</inkml:trace>
  <inkml:trace contextRef="#ctx0" brushRef="#br0" timeOffset="100648.65">15451 11672 1213 0,'7'12'432'0,"-2"0"-20"0,0-4-35 0,-2 3-39 16,0-1-31-16,-3-10-36 0,4 21 13 16,-3-10-53-16,-2 1-32 0,1 2-2 0,-1 0-30 15,-2-1-19-15,2 1-22 0,1 1-34 0,-3 0-36 16,1 3-94-16,1-5-175 15,0 12-181-15,-2-9-433 0,4 2 146 0,1 2 47 16,2-2 42-16,3 1 91 0,-1 3 22 0,5-2 39 0</inkml:trace>
  <inkml:trace contextRef="#ctx0" brushRef="#br0" timeOffset="100869.4">15607 12267 1128 0,'-3'18'425'0,"-4"-13"-61"16,7-5 17-16,-20 8-66 0,0-6 10 0,-4-1-56 16,-7-2-31-16,-7-1-100 0,-3 0-10 0,-4-3 8 15,-13-1-16-15,0 1-36 0,0-2 1 16,0 0-1-16,6 3-7 16,8 1-3-16,-4 3-38 0,2 1-23 15,-13 4-8-15,0 4-33 0,2 3-54 0,1 3-71 16,0 3-155-16,10 4-9 0,-4 1-448 0,8 1 86 15,4 0 73-15,8-3 32 0,8-1 91 0</inkml:trace>
  <inkml:trace contextRef="#ctx0" brushRef="#br0" timeOffset="101402.71">14784 12827 1011 0,'10'-4'258'0,"-3"-2"-2"15,-7 6-31-15,8-8-22 0,-8 8 4 0,0 0-23 16,0 0-7-16,-14-18 15 0,5 12-36 16,0 1-3-16,-5 2 32 0,0 0 9 0,-5 2-12 15,0 1 7-15,-3 2-20 0,-3 6-23 0,1 2 10 16,-6 7-17-16,-7 11 9 0,5 0-25 15,-1 6 23-15,7 0-23 0,7-4 20 0,1-3-53 16,9-1-19-16,0-3 19 0,2-1 0 16,7-2 30-16,0-6-48 0,4-3 9 0,4-6-9 0,3-1-16 0,-11-4 3 15,31-7-25-15,-8-5-1 0,12-13 0 16,-1-6 39-16,0-3-16 0,0-4-43 16,-1-2 23-16,1-4-21 0,-5 2 3 0,0-3-5 15,-2 2 25-15,-2 0-2 0,-3 2-3 16,-3 0-10-16,-5 11-43 0,-4 2 25 0,-1 6 10 15,-1 1-15-15,-2 4 16 0,1 5-1 0,-3 2 0 16,-2 5-4-16,-2 5-22 0,0 0 1 0,0 0 15 16,0 0 8-16,-11 39 10 0,6-16-15 0,-6 5 17 15,5 4-9 1,-1 0-29-16,0 2-2 16,1-3 22-16,1-5 16 0,2 1-30 0,1-6 32 0,0-2-30 15,6-2-46-15,-3-4-128 0,5-6-95 16,1-1-202-16,-7-6-441 0,20-1 121 0,-1-5 51 15,5-5 131-15,7-4 5 0,12-10 33 0,2-4 21 16,-3 1 99-16</inkml:trace>
  <inkml:trace contextRef="#ctx0" brushRef="#br0" timeOffset="101685.58">15272 12372 924 0,'-16'12'340'0,"2"1"-33"15,3-1-15-15,-3 1-36 0,4 0-3 0,-4 5 8 16,2 0-53-16,-2 2-16 0,2 5 13 16,-1 2-24-16,0-1 6 0,5-2-15 15,-1 4 9-15,1-6-14 0,2 1-6 0,0 0-20 16,3-4 7-16,2 1 37 0,0-1-34 16,2-2-3-16,2-1-5 0,0 1 21 0,4-4-31 15,2 0-18-15,2-3 11 0,2-2-31 0,6 1-19 16,1-1-4-16,1-4-28 0,6 1-24 15,0 0-33-15,1-3-51 0,-4-1-59 16,0-1-66 0,-1-1-105-16,-2 0-206 0,0-3-326 0,2-1 7 0,1-2 97 15,0-2 54-15,-2-1 64 0,0-1 71 0,3-6 111 16</inkml:trace>
  <inkml:trace contextRef="#ctx0" brushRef="#br0" timeOffset="101852.09">15413 12557 1407 0,'-20'12'410'0,"-2"-1"-8"0,2-1-31 0,0 0-26 16,0-2-68-16,-3 1 4 0,0-1-42 0,-4 0-45 15,0-2-35 1,2-2-59-16,-2 0-47 0,0-4-48 16,5 0-63-16,0-3-65 0,-5-1-177 0,3-2-40 0,7 0-90 15,-1-1-182-15,5-2 13 16,1 1 64-16,4 0 49 0,3-1 7 0</inkml:trace>
  <inkml:trace contextRef="#ctx0" brushRef="#br0" timeOffset="110933.14">16328 11950 1008 0,'0'0'340'0,"0"0"-20"0,14-12-5 16,-14 12-51-16,0 0-44 0,0 0 31 0,0 0-67 16,0 0 3-16,0 0-31 0,0 0 5 0,0 0-27 15,0 0 17-15,0 0 2 0,0 0-12 16,0 0 23-16,0 0-23 0,0 0 30 0,11 26-10 16,-11-26-15-16,-1 21 41 0,1-7-49 0,-2 6 36 15,1 1-38 1,-2 4 5-16,3 1-13 0,-3 4-26 15,0-2-7-15,-1 5-3 0,1-5 23 0,-1 6-51 0,1-3-38 16,-2 1-8-16,0-7-46 0,1 1-6 16,0-4-91-16,-3 1-65 0,4-5-127 0,-1-4-98 15,5-1-102-15,-2-3-261 0,1-10-23 16,3 11 92-16,-3-11 82 0,0 0 71 0,0 0 24 16,26-5 71-16</inkml:trace>
  <inkml:trace contextRef="#ctx0" brushRef="#br0" timeOffset="111148.23">16509 12255 918 0,'8'-4'423'0,"-8"4"-44"0,0 0 17 0,0 0-60 15,13-3-27-15,-13 3-42 0,0 0-27 16,0 0-9-16,0 0-9 0,0 0-2 0,0 0 18 16,0 0-61-16,-41 6-5 0,25-3-24 0,-3-2-5 15,-1 0-25-15,-4 1 13 0,0-1-24 16,-5 2-2-16,0-3-33 0,-1 1-31 15,0-1-44-15,1 0-43 0,3-1-66 16,2 0-101-16,-1-3-133 0,4-1-514 0,5 1 121 0,5-1 55 16,8-1 75-16,3 6 79 0,0 0 87 0,17-23-15 15</inkml:trace>
  <inkml:trace contextRef="#ctx0" brushRef="#br0" timeOffset="111886.6">17389 11990 767 0,'0'0'272'0,"0"0"-24"0,-14 26-2 15,14-26-34-15,-8 13 36 0,0-3-43 0,0 0 8 16,2 2-11-16,-1 1-8 0,2 2 27 15,-3 1-29-15,3 1-26 0,-1 2 21 0,2 0-41 16,3-1 41-16,-1 2-36 0,4-1-13 16,-1 0 5-16,5 0-5 0,0 3 16 15,2-8-34-15,3 4-10 0,3-3-7 0,-1-1-19 16,3-1 31-16,-1-4-63 0,1-2-6 0,1 0-28 16,1-3-57-16,0-2-38 0,2-3-48 15,-1-3-57-15,0-2-133 0,1-4-2 16,-1-2-433-16,0-3 8 15,1-1 130-15,0-4 87 0,0-2-20 0,1-2 97 16,-4-2 0-16</inkml:trace>
  <inkml:trace contextRef="#ctx0" brushRef="#br0" timeOffset="112099.75">17457 11671 1249 0,'0'0'391'0,"0"0"-53"16,17-20-13 0,-9 13 36-16,4-1-20 0,-1 0-45 0,3-1-40 15,-1 0-15-15,2 0-28 0,0 1-29 0,-3-1-23 16,0 1-76-16,-1 4-155 0,0-3-86 16,-4 2-194-16,2 0-421 0,-9 5 67 0,15-4 105 15,-15 4 52-15,16 2 45 0,-16-2 82 0</inkml:trace>
  <inkml:trace contextRef="#ctx0" brushRef="#br0" timeOffset="112520.67">17829 12310 1052 0,'0'0'337'15,"0"0"-35"-15,7 11 13 0,-7-11-48 0,1 13-6 16,-1-13-28-16,-1 20-3 0,-2-7 3 0,2 3-18 16,-4 2 8-16,2 2-1 0,-1-1-30 15,1 3 16-15,-2 3-37 0,1-3 13 0,-1 1-15 16,4-2-10-16,-3 1-36 0,2-3-21 0,-1 1-5 16,3-2-27-16,0 0 19 0,0-4-17 0,0 0-29 15,2-2 14-15,-2-1-68 0,0-11-73 0,1 16-59 16,-1-16-24-16,3 10-50 0,-3-10-96 15,0 0-99-15,0 0-225 0,0 0-103 16,0 0 75-16,16-23 73 16,-8 16 139-16,-1-2-33 0,3 0 33 0</inkml:trace>
  <inkml:trace contextRef="#ctx0" brushRef="#br0" timeOffset="114247.33">18577 11893 790 0,'0'0'262'0,"4"-10"-6"0,-4 10-31 0,4-9-18 0,-4 9-12 16,4-9-29-16,-4 9-7 0,0 0-16 16,3-10 0-16,-3 10 26 0,0 0 8 0,0 0 7 15,0 0-25-15,0 0 20 0,0 0-7 0,0 0-3 16,-25 19 25-16,17-7-43 0,-1 3-5 16,-1 6 5-16,1-2-15 0,-5 6-29 0,4 3 3 15,-4 1 11-15,1-1-14 0,2 3 44 16,-1 1-87-16,0-3 15 0,-3 1-2 15,2 0 0-15,-5 8-33 16,3-7-9-16,2-6 4 16,2-5-14-16,0 2-7 0,0-3-13 0,2 0-5 0,2-3 29 15,0-4-35-15,0-1 17 0,3 1-37 0,0-2-48 16,1-2-41-16,3-8-52 0,0 0-40 16,1 14-64-16,-1-14-57 0,0 0-163 0,23 2-303 15,-23-2 111-15,26-7 7 0,-10 3 100 0,2-1 43 16,0-2 32-16</inkml:trace>
  <inkml:trace contextRef="#ctx0" brushRef="#br0" timeOffset="114518.47">18651 12090 752 0,'-11'15'335'0,"4"1"-10"0,0-3-25 0,0 2-19 16,-1 0-7-16,2-4-28 0,0 4 2 16,0 0-22-16,1 1-11 0,-1-3 0 15,2 2-3-15,1-3-15 0,0 4 44 0,2-4-90 16,-1 0 15-16,4 1-12 0,-1 0-29 16,1-2-15-16,2 1 6 0,0-3-14 0,5 1-38 15,-2 1 10-15,3-1-48 0,2 0-54 16,1-3 7-16,0 0-58 0,2-2-70 0,0-3-63 0,0 0-90 0,-1-3-41 0,2-2 30 15,9-1-55-15,-9-3-298 0,-1 0 34 16,-1 0 41-16,2-3 130 0,-3 0 0 16,1-2 57-16</inkml:trace>
  <inkml:trace contextRef="#ctx0" brushRef="#br0" timeOffset="114653.58">18875 12239 591 0,'0'0'269'15,"0"0"7"-15,-18 2-35 0,18-2-3 16,-21 7-23-16,8-2-21 0,-2-1-27 0,0 0 22 15,-2 0-71-15,-2-2-39 16,4 0-81 0,-2 0-160-16,0-1-50 0,1-2-354 0,1-3 44 0,2 1 87 0,2-1 5 15</inkml:trace>
  <inkml:trace contextRef="#ctx0" brushRef="#br0" timeOffset="114970.77">18885 11964 1072 0,'15'10'410'0,"-3"2"-29"15,-1 1-23-15,0 2-15 0,1 1-28 0,0 3-3 16,1 5 8-16,0 1-59 0,2 2-5 15,-3 1-12-15,0 1-34 0,0-1 2 16,-2 1-41-16,1 3-25 0,-6-2 5 0,2-1-15 16,-4 0-46-16,0-3 17 0,-3 1 8 15,0-1-48-15,-3-2-24 0,0-2-43 0,-2-1 0 0,-1-3-89 16,-1-2-39-16,-1-2-28 0,-2-1-82 0,-2-4-80 16,0 0-63-1,-3-3-413-15,1 1 111 0,2-4 20 0,-1-3 69 0,0 3 59 0,13-3 31 0,-21 1 61 16</inkml:trace>
  <inkml:trace contextRef="#ctx0" brushRef="#br0" timeOffset="116185.57">15754 11411 970 0,'0'0'281'0,"11"-3"-7"0,-11 3-36 16,0 0-8-16,0 0-7 0,0 0-18 15,0 0-13-15,0 0-8 0,12-1 1 0,-12 1 27 0,0 0-12 0,0 0 12 16,0 0-63-16,0 0 12 0,0 0-10 0,0 0-13 15,-6 22-7-15,6-22-6 0,-3 17 18 0,0-8-53 16,0 1-6-16,-2 3 6 0,3-2-3 16,-3 4 31-16,-2 0-59 0,5 1 12 0,-4 3-9 15,1 0-16-15,0 2 2 0,-1 2-14 0,0 1 48 16,2-1-39-16,-2 1-27 16,3 2-6-16,-1-4 0 0,0-1 3 0,4 0 12 15,0-1 21-15,0-1-28 0,2-3-7 16,0-2-34-16,2 0 2 0,0-1-4 15,2-4-22-15,0-1-14 0,3-1-57 16,-9-7-51-16,18 6-82 0,-18-6-102 0,29-3-128 16,-16 0-348-16,-3-1 68 0,1 1 106 0,3-3 54 15,0 0 53-15,2-1 72 0</inkml:trace>
  <inkml:trace contextRef="#ctx0" brushRef="#br0" timeOffset="116499.89">15971 11582 637 0,'0'0'287'0,"0"0"-3"0,5 22-10 16,-5-22-34-16,-3 10 24 15,3-10-36-15,0 0-6 0,-3 14-14 0,3-14-9 0,-4 13-17 16,4-13 28-16,-1 12-31 0,1-12-30 0,-2 16-27 16,2-16-4-16,0 15-15 0,-1-3-14 15,2 0 3-15,-1-12 8 0,0 21-36 0,0-11 8 16,0-10 10-16,3 20-36 16,1-10-8-16,-4-10 11 0,6 17-21 0,-2-10 31 0,-4-7-72 0,11 11-48 15,-1-7-47-15,-10-4-74 0,16 3-161 0,-16-3-33 16,22-3-353-16,-7-1 66 0,3 0 64 15,-1 0 61-15,1-3 57 0,3 0 51 16</inkml:trace>
  <inkml:trace contextRef="#ctx0" brushRef="#br0" timeOffset="116651.01">16120 11676 1100 0,'-10'4'310'0,"0"-1"-21"0,10-3-18 0,-21 8-30 0,9-6-85 0,0-1-46 16,-1-1-74-16,13 0-110 0,-27-2-92 0,14-2-454 16,0 1 47-16,2-2 94 0,4-1-2 15</inkml:trace>
  <inkml:trace contextRef="#ctx0" brushRef="#br0" timeOffset="116969.02">16045 11443 826 0,'0'0'333'0,"7"12"-23"15,-3-6 20-15,-4-6-28 0,11 17-5 16,-5-4-23-16,3-1-8 0,2 6 0 15,2 0-35-15,-2 1 4 0,2 1-38 0,1 3-7 16,0 1-21-16,-1 1-34 0,1 0 6 0,-4 1-28 16,-2-2 17-16,0 0-48 0,-3 0 20 15,-2 1-63-15,0-1 30 0,-3-5-28 0,0 4-33 16,-2-5-42-16,-1-1-12 0,-3 1-36 16,0-3-71-16,-1 0-98 0,-2-3-100 0,-1 1-86 0,0-3-267 0,0-2 66 15,2 0 39-15,2-1 54 0,6-7 151 16,-5 12-16-16,5-12 78 0</inkml:trace>
  <inkml:trace contextRef="#ctx0" brushRef="#br0" timeOffset="118485.24">19470 12074 519 0,'0'0'243'0,"0"0"-38"0,0 0-5 15,0 0 7-15,0 0 6 0,0 0-6 0,0 0-8 16,0 0-7-16,0 0-10 0,0 0-8 15,0 0-10-15,0 0 23 0,0 0-18 0,0 0 23 0,0 0-13 0,0 0-18 16,0 0 13-16,0 0-10 0,0 0-10 16,0 0-6-16,0 0-17 0,0 0-8 0,34 10 2 15,-34-10-23-15,12-1-25 16,-12 1 5-16,16-4-28 0,-5 2 10 0,2 0 5 0,0 0-28 16,2 1-49-16,4 0-10 0,-1-3-71 0,3 4-44 15,-1-2-90-15,-2 2-146 0,8 0-25 16,-5 1-323-16,-2 0 24 0,2-1 76 0,-3 4 85 15,3-1 35-15,-1 1 67 0</inkml:trace>
  <inkml:trace contextRef="#ctx0" brushRef="#br0" timeOffset="118966.06">19440 12329 645 0,'0'0'273'0,"0"0"-19"0,0 0 40 0,0 0 8 0,0 0-18 16,-8 6 11-16,8-6-19 0,0 0 11 0,0 0-6 16,0 0 19-16,0 0-39 0,0 0-20 0,0 0-6 15,0 0-15-15,0 0 44 0,-5 8-64 16,5-8-11-16,0 0-18 0,0 0-12 0,0 0 31 16,0 0-37-16,0 0 16 0,0 0-49 0,0 0 26 15,0 0-43-15,0 0 12 16,0 0-2-16,0 0-47 0,29 7-2 0,-29-7 15 15,17 1-4-15,-3 1-47 0,0-1-10 16,3 2-18-16,3-1-59 0,1-1 18 16,1 1-23-16,0 1-21 15,-2-1-30-15,1 2-10 0,-3-3-49 0,-1 1-62 16,-3-1-104-16,2 1-88 0,-3-1-493 0,1 0 107 16,-2 0 79-16,-12-1 47 0,24 3 66 0,-11-1 43 0,0 0 93 15,0-1 130-15</inkml:trace>
  <inkml:trace contextRef="#ctx0" brushRef="#br0" timeOffset="122694.76">20685 12149 788 0,'0'0'304'0,"9"-3"-32"16,-9 3-21-16,0 0-13 0,0 0-3 0,10-6-25 15,-10 6-18-15,0 0-8 0,8-5-25 16,-8 5 10-16,0 0-18 0,0 0 0 0,7-7-28 15,-7 7-10-15,0 0-26 0,5-7-3 16,-5 7 8-16,0 0 3 0,0 0-8 0,4-12-15 16,-4 12-3-16,0 0-16 0,0 0 4 15,0-12-11-15,0 12 0 0,0 0 0 16,-3-14-23-16,3 14 15 0,-4-9-2 0,4 9-2 0,-6-9-4 16,6 9-2-16,-10-8-20 0,5 4 5 15,-4 0 12-15,0 1-12 0,9 3 18 16,-23-3-5-16,7 3 25 0,3 3-5 0,-5-1-3 0,1 3 14 0,-1 1-11 15,-3 4 20-15,2 0-27 0,-1 4 25 16,2 0-18-16,0 2 13 0,1 0 7 0,0 5-7 0,-2-1-10 16,6 0-6-16,3 2 1 15,-1-1 12 1,3 0 0-16,-1 1-17 0,2 0 35 0,3 0-48 16,3-2 15-16,1 1-16 0,0-2-2 0,4 0 21 15,1-1-1-15,4 1-7 0,0-3-3 16,3 1 3-16,2 0 3 0,5-5-11 0,-1 1 7 15,3-4-7-15,3 1-12 0,1 0-8 16,1-3 38-16,1-2-10 0,1-1-29 0,1-1 32 16,0-5-26-16,1 1-1 0,-2-3-12 0,0-1 13 0,5-4-21 15,-6 0 14-15,2-2 9 0,-2-2-7 16,-1-2-24-16,-1 0 16 0,-1-1 16 0,-3-2-24 16,-1-1 28-16,-1-3 11 0,-4 1-23 15,2-3-3-15,-4-1 18 0,-3 2-10 0,-5 0-21 16,1 0 26-16,-2-2-28 0,-2 3 7 15,-2 1-10-15,-3 1 6 0,0-3 7 0,-3 3 10 16,-4 2-18-16,-2-1 16 0,0 2-13 16,-4 4-3-16,0-1 8 0,-1 2-8 0,1 4 11 15,-2-1 7-15,0 4-12 16,1 1 15-16,-3 0 7 0,1 2-30 0,0 1-13 16,1 1 38-16,-1 1-30 0,-1 1 35 15,2 3-30-15,-2-2 5 0,2 2-8 0,-1 0-7 16,1 0 14-16,2 1-47 0,0-2-14 15,3 0 16-15,-1 1-36 0,2-3-41 0,0 2-42 16,2 0-49-16,10-4-27 0,-19 4-30 0,19-4-62 16,-15 2-69-16,15-2 48 0,-15 3-22 15,15-3-343-15,-9 2 81 0,9-2 26 16,0 0 100-16,-9 6 39 0,9-6 37 16</inkml:trace>
  <inkml:trace contextRef="#ctx0" brushRef="#br0" timeOffset="132925.75">22831 12840 680 0,'0'0'210'0,"0"0"-41"0,0 0 0 0,0 0-20 16,0 0-9-16,0 0-12 0,0 0-18 15,0 0 13-15,0 0 13 0,0 0 20 16,0 0 5-16,0 0-2 0,0 0 5 0,0 0-16 16,0 0-17-16,13-28 10 0,-13 28-3 15,0 0-36-15,-2-15 6 0,2 15-8 0,-1-18-3 16,-1 8 3-16,1-1-6 0,-3-3-9 16,3 2 4-16,-4-5 1 0,3 2-5 0,-3-2-6 15,0-4-13-15,-1 5 1 0,-2-5-29 0,-1 0 16 16,-1 1-5-16,-1 0-11 0,-1 2 3 15,1-1-15-15,-4 0 7 0,-1 1-18 0,-4-1 29 16,-1-1-26-16,0 2-8 0,-3 0 11 0,-3 3-14 16,0 3 50-16,-3 1-57 0,2 3 25 15,-1 4-10-15,-3 3-17 0,0 2 17 0,-1 1-10 16,-3 8 24-16,0-2-32 0,1 3 6 16,-2 0-1-16,5 1 1 0,2 1 2 0,2-1-5 15,-1-1 2-15,7 0 32 0,-1 1-50 16,2-2 42-16,4 2-16 0,0-5-15 15,4 0-3-15,-1 1-22 0,2-2-34 0,3-1-21 16,-1-1-56-16,10-4-74 0,-15 0-87 0,15 0-33 16,0 0-479-16,-12-13 159 0,11 5 28 15,1 8 46-15,1-20 35 0,3 6 52 0</inkml:trace>
  <inkml:trace contextRef="#ctx0" brushRef="#br0" timeOffset="133347.62">22092 12123 573 0,'0'0'202'0,"0"0"-5"0,-27 32-7 16,16-22-16-16,-4 4-36 0,-1-2 28 0,-3 2-4 16,1-2 24-16,-3 1-45 0,1 1 18 15,-1 0-23-15,0-1 17 0,2-1-27 0,-1 2 9 16,2-2-9-16,-1 1-4 0,1-2-24 15,1 0-14-15,2-1 11 0,0 0 5 16,1-1-34-16,3 0 19 0,0-2-14 0,2-2 4 0,2 1 22 16,-1-1 18-16,8-5-25 0,-11 7 20 15,5 0 5-15,6-7-13 0,-6 8-7 0,6-8 25 16,0 0-4-16,0 12-32 0,0-12 11 16,0 0-29-16,13 19-7 0,-5-12 10 15,-1 1-5-15,3 3-5 0,7 3-3 0,-3 0 21 0,2 2-33 16,-2 0 33-16,3-1-54 15,0 0 28-15,0 0-3 0,-1 0-9 0,-1 0 2 16,1 0-18-16,-2-1-5 0,-1 0 23 0,-1 1-41 16,-3-2 0-16,1 0-21 0,-2 1-27 15,2-1-32-15,-4 0 14 0,-1 1-62 0,1-5-31 16,-3 3-69-16,1-3-92 0,-4-9-89 16,4 14-6-16,-4-14-299 0,2 11 0 15,-2-11 92-15,10 7 51 0,-10-7 38 0,12 0 98 0</inkml:trace>
  <inkml:trace contextRef="#ctx0" brushRef="#br0" timeOffset="152728.84">11355 13551 662 0,'0'0'272'0,"0"0"7"0,0 0-21 16,0 0 1-16,0 0-49 0,0 0 10 0,0 0 8 16,0 0 2-16,0 0-28 0,0 0-2 0,0 0-13 15,0 0-23-15,0 0 7 0,0 0-25 16,0 0-13-16,0 0-5 0,0 0 3 0,0 0 2 16,0 0-26-16,0 0 21 0,0 0-10 15,-3 23-16-15,1-13 11 0,-1 2-8 16,-1 0-18-16,2 2 10 0,0 1-33 0,-1 1 21 15,1-1-9-15,-2 1 4 0,4 0-8 0,-3 0 2 16,2 0 36-16,1 0-69 0,-3 0-8 16,3-2 16-16,0-1-29 0,0 1 31 15,0-1-15-15,0-2-18 0,0-11-33 0,0 22-34 16,1-11-30-16,-1-11-24 0,0 17-45 0,0-17-75 16,2 14-56-16,-2-14-105 0,0 0-23 15,0 11-315-15,0-11 8 0,0 0 28 0,0 0 141 16,0 0 48-16,0 0 16 0,0 0 36 15</inkml:trace>
  <inkml:trace contextRef="#ctx0" brushRef="#br0" timeOffset="154366.65">11462 13371 665 0,'-3'-13'179'0,"3"13"-2"0,-5-8-18 0,5 8-3 15,-5-11-10-15,5 11-34 0,-10-11 11 0,4 5 10 16,1-2-23-16,-3 2 16 0,1-2-37 16,-1 2 29-16,-1 0-36 0,-1 2 18 15,-2-1-21-15,1 0 11 0,-2 3-1 0,-1-1-7 16,-1 2-5-16,0-1 7 0,-1 4-20 16,1-1 6-16,-2 2-6 0,-1 0 5 0,-2 2 0 15,1 2 5-15,-2 2-7 0,0-1-14 0,3 0-7 16,-4 4 8-16,3 1-5 0,-1-2 33 15,-1 3-31-15,0-1-13 0,1 5-4 16,-3-1 24-16,1 3-35 0,3 0 44 0,-2 1-31 16,0-2-5-16,5 3-11 0,-2-1-2 0,2 1 5 15,-1-1 31-15,4 0-41 0,1-4-1 16,2 2 1-16,0-2 33 0,0 2 8 16,4-3-26-16,1-1 3 0,0 1 5 0,1 2-8 15,1-2 20-15,2 2-35 0,-2-1 38 0,2 1-33 16,0-2-7-16,-1 2 22 0,2-2-23 15,0-1-18-15,-1 1 16 0,1-2-5 0,0 2 9 16,0-1-14-16,1-1 17 0,-1 0-7 0,3 0-3 16,1-2 36-16,-3 1-10 15,2-1-13-15,0 1 5 0,1-4-8 0,-1 2 11 0,1-1-8 16,-4-10-1-16,8 20-17 0,-4-12 18 0,0 1 5 16,-4-9-12-16,7 18-4 0,-3-9 1 15,-1 0-8-15,1 1 10 0,-1 0-2 0,3 0 0 16,-2 0-8-16,-1 0 0 0,1-1 25 15,0 1 6-15,1 0-23 0,0-1-6 0,2 0-2 16,-1 0-5-16,2 1 8 0,0-2 12 0,5 2-20 16,-2-2 0-16,0 1 30 0,3-1-37 15,-1-1 6-15,3 1 4 0,-3-1-6 0,1 0 16 16,1-1-13-16,-1-2 5 0,-1 0 2 16,-1 0-2-16,1 0-5 0,0 2 10 0,-1-3 8 15,1 1-31-15,0-1 3 0,0 2 12 0,-2-2-15 16,2-1 39-16,-13-2-44 0,22 4 5 15,-9-2-3-15,1-2-4 0,0 0-1 16,-14 0 6-16,27-2-11 0,-14 2 18 0,2-1-2 16,-2-2-1-16,0 2-12 0,2-1 23 15,-2 0-8-15,3 0 16 0,-4-1-18 0,2 1 7 16,1-1 5-16,1-1-15 0,-3 2 6 0,3-1 1 16,-2-1-1-16,3 0 17 0,-3-1-18 15,4 0 5-15,-5 2 8 0,4-3-2 16,-3 0-19-16,3 1 29 0,-2-2-26 0,1 2 21 0,0-2-21 15,2-2 20-15,-1 1-22 16,2-1 20-16,-1-3 12 0,0 3 9 0,-2 0-29 0,-1 1 1 16,4-4-1-16,-5 2 5 0,0 0 16 0,0 0 10 31,2 0-36-31,-4-2 6 0,0 1 9 0,0 0-15 0,0-2 1 0,0 3 7 0,-1-3-13 16,-2 0 20-16,0 1-15 0,0 1 29 15,-3-3-29-15,2 3 21 0,-3 0-6 0,2-3-4 16,-3 3-1-16,2-1 3 0,-4-1-13 0,0 1 8 15,1 0 5-15,1-1 31 16,-4 0-64-16,4-1 61 0,-4-2-38 0,0 0 4 16,0-1-6-16,0-1 7 0,-4 0-16 0,4-1 26 0,-2 0-2 15,-1 1 10-15,0 0-24 16,0 0 6-16,-1 1-13 0,-1 0 31 0,1 0-10 16,-1 1-19-16,0 1 9 0,1 0 4 0,-3 0-5 15,1 1 47-15,-2 1-50 0,2 1 37 16,-2 1-41-16,-1 0 10 0,-2 0 5 0,3 0-16 15,-2 1-4 1,-1 0 27-16,0 0-19 0,0 2 30 16,2-1-31-16,-2-1 15 0,0 0-12 0,-2 1 13 15,2 0-19-15,0-1 16 0,-1-1-2 0,1 3 4 16,-1-4-4-16,2 1 2 16,-2 1-8-16,0-1 13 0,0-1-18 0,-2 1 11 15,0-3-1-15,1 1 11 0,-3 0 0 0,1 0-26 16,0 2 13-16,0-1-11 0,0-2 1 15,-1 3 20-15,2 1-2 0,1 0-3 0,-1 1-6 16,3-1 6-16,-5 3 3 0,2 0-3 0,-1 1-5 16,1 0 2-16,-3 1-2 0,4 2 15 15,-1 0-20-15,0 1 5 0,-1 1-5 0,0 0 15 16,2 2 21-16,-2 0-26 0,2 2-8 16,-1-1 13-16,1 0-5 0,-1 1 20 0,1 1-32 15,0 0-22-15,1 0-40 0,2-1-67 0,0 0-138 16,10-3-59-16,-17 2-365 15,17-2 45-15,-11 0 61 0,11 0 80 0,0 0 16 16,0 0 47-16</inkml:trace>
  <inkml:trace contextRef="#ctx0" brushRef="#br0" timeOffset="157755.76">12414 13518 929 0,'0'0'289'0,"0"0"-36"0,16 32-15 15,-16-32-30-15,0 0-6 0,0 0 13 0,0 0-15 16,-14 15-3-16,12-8 18 0,2-7 15 16,-13 15 0-16,9-4 14 0,-1 0-45 0,0 4 29 15,1 1-8-15,0 2-7 0,1 0 14 0,1 3-22 16,2-2-15-16,0 4-27 15,2-2-14-15,1 3 17 0,1 2-22 0,0-2-6 0,3 1 5 16,0-1-15-16,0-2-15 0,4-2-11 16,0-2 21-16,0-1-8 0,0-2-28 0,3-3-5 15,2-2 18-15,2-3-31 0,2-2-5 16,0-4-31-16,0-2 1 0,5-3-45 16,-1-3-27-1,-3 0-57-15,1-2-68 0,-4-5-58 0,0 0-173 16,-5-3-207-16,0-4-331 0,0-2 49 15,1-5 105-15,-4-1 71 0,1-2 93 16,1-1 43-16,-3 0 118 0,-5-1-31 0</inkml:trace>
  <inkml:trace contextRef="#ctx0" brushRef="#br0" timeOffset="157990.44">12297 13378 1571 0,'0'0'481'0,"0"0"-43"0,25 10-46 16,-25-10-29-16,0 0-35 0,31-14-26 16,-18 6-44-16,0-1-37 0,0-1-12 0,1-5-47 15,1 1-34-15,-4 1-21 0,3-2-40 0,-2 3 4 16,-2-1-40-16,1 1 38 0,-1-1-30 16,-1 1-80-16,1 0-75 0,-3 3-244 15,5 2-35-15,-5 0-465 0,3 2 90 0,-10 5 92 16,17-6 58-16,-5 4 75 0,-12 2 84 0</inkml:trace>
  <inkml:trace contextRef="#ctx0" brushRef="#br0" timeOffset="158494.26">12854 14013 1154 0,'0'0'412'0,"0"0"-31"0,0 0 16 0,0 0-33 15,10 33-21-15,-10-24-11 0,0-9 9 16,0 24-37-16,0-12-4 0,0 3-21 15,0-2-18-15,0 1-20 0,0 1-3 0,2 0-41 16,-2 2-5-16,0 0-16 0,2 1-35 16,-2-3 3-16,2 3-17 0,-1-2-22 0,-1-1-10 15,2-1-31-15,-4 0-23 0,4-2-46 0,-2 1-33 16,0-13-42-16,2 19-25 0,-2-10-48 16,0-9-37-16,0 14-45 0,0-14-34 0,0 0-110 0,0 0 16 15,4 10 27-15,-4-10-498 0,0 0 53 16,0 0 88-16,0 0 81 0,0 0 44 15,0 0 61-15,27-13 92 0</inkml:trace>
  <inkml:trace contextRef="#ctx0" brushRef="#br0" timeOffset="159075.59">13115 14077 798 0,'0'0'323'0,"0"0"-32"16,0 0-9-16,0 0-13 0,0 0-3 15,0 0-13-15,5 21-25 0,-5-21 23 16,0 12 2-16,0-12 3 0,2 18 21 0,-2-7-67 16,0-11 30-16,0 21-37 0,2-8 30 15,0 0-31-15,0-1-10 0,-2 2-11 0,3-2-9 16,2 3-3-16,-5-1-28 0,6 1-11 0,-5 0-15 15,3-3-5-15,-2 0-30 0,2 0-21 16,-2-1 0-16,-1 0-39 0,-1-11-33 0,6 19-28 16,-6-13-65-16,0-6-56 0,5 12-43 0,-5-12-46 15,0 0-115-15,0 0-90 0,0 0-404 16,0 0 56-16,0 0 98 0,0 0 79 16,15-30 71-16,-8 18 24 0,0-4 43 0</inkml:trace>
  <inkml:trace contextRef="#ctx0" brushRef="#br0" timeOffset="159281.72">13270 13989 1146 0,'23'25'405'0,"-21"-15"-21"16,3 3 12-16,-3 0-60 0,2 3-42 0,0 1-35 15,-1 0-1-15,-1 2-48 0,2 2 0 16,-1 2-41-16,-1 1-23 0,1-3-62 0,-1-3-45 15,0 3-88-15,-2-5-84 0,2-4-110 16,0 0-21-16,0 2-110 0,-2-14-289 16,0 0 54-16,0 0 115 0,0 0-43 0,0 0 48 15,0 0 115-15</inkml:trace>
  <inkml:trace contextRef="#ctx0" brushRef="#br0" timeOffset="159454.67">13375 14159 837 0,'0'0'358'15,"0"0"39"-15,0 0-49 0,0 0-13 16,0 0-23-16,0 0-40 0,0 0-29 0,0 0-5 15,0 0-26-15,0 0-35 0,0 0 12 16,0 0-40-16,-33 9-24 0,33-9-10 16,-23 0-48-16,10-2-16 0,-2 0-53 0,-1-2-24 15,-3-1-61-15,2-2-74 0,-2 0-144 16,2 3-51-16,-1-4-342 0,2 3 42 0,0-1 80 16,5 2 49-16,0-2 64 0,8 1 61 0</inkml:trace>
  <inkml:trace contextRef="#ctx0" brushRef="#br0" timeOffset="160491.48">13771 13529 1261 0,'0'0'407'0,"0"0"-35"0,0 0-14 15,0 0-53-15,0 0-6 0,0 0-40 0,0 0-32 16,0 0-4-16,0 0-41 0,0 0 7 16,9-5-22-16,-9 5-42 0,0 0 8 0,0 0 8 15,0 0 18-15,0 0-44 0,0 0 20 0,0 0 50 16,0 0-73-16,-24 19 24 0,16-11-34 16,0 3 39-16,-3 2-36 0,-1 2-15 0,-1 3 11 15,2 0 0-15,-1 3-1 0,1-2-8 16,-1 3 28-16,3-1-15 0,1 2-33 15,-1 0 30-15,1-3-12 0,2 3-21 0,0 1 0 16,1-6-5-16,5 1-8 0,-4 1-12 16,4-3-19-16,0-1 32 0,0 1-3 0,2-1-39 15,0-2 23-15,3-2 3 0,-1 1-10 0,0-1-34 16,6-1-9-16,-3-3 1 0,1 0-71 16,1-2-25-16,3-1-13 0,-2 0-47 0,1-3-32 15,-11-2-86-15,21 2-157 0,-7-1-121 0,-14-1-359 16,22-6 57-16,-6 1 158 15,-1 0 70-15,4-2-3 0,1-2 77 0,-2-5 41 16,7-1 82-16</inkml:trace>
  <inkml:trace contextRef="#ctx0" brushRef="#br0" timeOffset="160867.44">14036 13650 1133 0,'0'0'351'0,"-6"10"-36"16,6-10-18-16,-3 9-26 0,3-9-7 15,-7 10-29-15,7-10 6 0,-6 14-31 0,3-7 13 16,-1 1 2-16,-1 0-23 0,-2 2-2 0,3 2 10 16,-3 1-13-16,1 1 2 0,1 0-9 15,-4 1-14-15,7 3-4 0,-7-2-42 16,5 2 11-16,1-2 13 0,-1 1-24 0,2-2 3 15,-1 1-2-15,3-2 25 0,0 0-15 16,0 1-11-16,0-4-4 0,3 0-11 0,-1 1-20 16,5-1 12-16,-3-2-20 0,3-1-23 0,2 1-10 15,2-4-8-15,-2 0-10 16,4-1-26-16,-1-2-56 0,1 1-23 0,-13-3-69 0,25 1-93 16,-12-2-83-16,-2-2-132 0,-2 0-120 15,3-1-396-15,-3-1 107 0,-1-2 74 0,2 0 77 16,-3 0 90-16,5-3 36 0,-5 2 94 0,1-2 10 15</inkml:trace>
  <inkml:trace contextRef="#ctx0" brushRef="#br0" timeOffset="161056.15">14148 13865 1313 0,'-9'-5'448'0,"9"5"-47"0,0 0-1 15,0 0-75-15,0 0 2 0,-13-1-58 16,13 1-36-16,0 0-10 0,-23 5-31 0,13-4-10 15,-4 2-6-15,0 0-32 0,0-1-29 16,-5 1-44-16,1 0-45 0,3 1-52 0,-4-1-61 16,1-1-66-16,5-1-126 0,-4 1-85 0,4 0-398 15,2-2 42-15,11 0 50 0,-14-3 119 16,14 3 19-16,-4-8 25 0</inkml:trace>
  <inkml:trace contextRef="#ctx0" brushRef="#br0" timeOffset="161463.98">14087 13524 1315 0,'0'0'515'0,"0"0"-42"0,0 0-22 0,25 26-39 16,-18-18 5-16,2 0-36 0,2 4-38 15,4 1-7-15,-3 4 7 0,5-1-69 16,2 4 0-16,2 1-29 0,1 1 5 0,10 6-31 16,-1 5-17-16,1-2-18 0,1 0-38 15,-2 2 15-15,-3-2-17 0,1 2-29 0,-8-4 5 16,-4-3-35-16,-4 1 9 0,-1 0-17 0,-2 3-41 15,-3 0 28-15,-3-6-44 0,-1 1 1 16,-3 1-8-16,-3 0-13 0,1-2-64 0,-4-2-46 16,-3-1-26-16,0-2-30 0,-4-3-24 15,1-4-43-15,-2-1-33 0,1-4-44 0,0-3-136 16,-5 1-29-16,4-5-454 0,14 0 120 0,-20-6 74 16,11 1 65-16,4-4 73 0,3 1 57 15,0-2 49-15,2 10 81 0</inkml:trace>
  <inkml:trace contextRef="#ctx0" brushRef="#br0" timeOffset="161854.86">14793 13834 1318 0,'0'0'402'0,"0"0"-3"0,0 0-33 16,0 0 23-16,0 0-49 0,0 0 1 15,0 0 17-15,0 0 29 0,0 0-16 0,0 0 8 16,0 0-49-16,0 0-25 0,0 0-21 15,0 0-36-15,0 0-20 0,18 3-49 0,-5-7 5 16,1 1-20-16,3-1-23 0,2 0-11 0,6-4-25 16,0 2-23-16,1-2-79 0,9-2 2 15,-2 0-26-15,2-1-45 0,-1 5-16 0,-3-6-77 16,-6 5-120-16,-3 1-140 0,-4 0-91 0,-4 2-437 16,-1 2 64-16,-5-1 105 0,-8 3 92 15,15 0 33-15,-15 0 87 0,0 0 72 0,0 0 72 16,0 0-34-16</inkml:trace>
  <inkml:trace contextRef="#ctx0" brushRef="#br0" timeOffset="162120.5">14820 13998 1338 0,'0'0'563'15,"0"0"3"-15,2 15-51 0,-2-15-34 0,0 0-41 16,11 6-13-16,-11-6-48 0,0 0-46 0,18-3-5 15,-18 3-19-15,19-7-42 16,-7 2-14-16,5-1-35 0,-4 1 20 0,6-2-77 16,0-3 21-16,5 2-16 0,1-1 11 0,2 2-65 15,1 0 11-15,5-1-31 0,-5 0-33 0,0 2-38 16,0 1-62-16,-3 0-36 0,0-1-74 16,-5 2 46-16,-2-1-107 0,-1 0-114 0,0-1-267 15,-1-1-55-15,-4 1-297 0,4-2 91 16,-3 2 86-16,2-3 61 0,-1 1 62 0,3-1 85 15,3-1 101-15,0 1-17 0</inkml:trace>
  <inkml:trace contextRef="#ctx0" brushRef="#br0" timeOffset="169678.57">16371 13282 765 0,'9'-7'304'0,"-9"7"-27"15,0 0-34-15,0 0-13 0,0 0 21 0,7-4-46 16,-7 4 15-16,0 0-25 0,0 0 10 16,0 0-42-16,0 0-17 0,0 0 3 0,0 0-24 15,0 0 8-15,0 0 8 0,0 0-46 16,0 0 7-16,0 0-5 0,0 0 8 15,-10 41-18-15,0-26 16 0,2 5-32 0,-5 5 22 16,-2 3-14-16,-5 9-13 0,-2 2 21 0,3 6-5 16,-1-4-12-16,-3 0 6 0,4-1-1 15,1 0-6-15,5-7-10 0,0-2 20 0,0-2-25 16,2 0 35-16,-2 0-40 0,-1 1-6 0,4-4 14 16,-3-1-16-16,3-3-16 0,-1-1 42 15,0-1-49-15,-1 0 12 0,2-3-4 0,-1 0 5 16,3-2-36-16,-1-1-3 15,1 0 18-15,-1-3-35 0,4-1 12 0,-3-1 0 16,4 0-25-16,-3-2 15 0,7-7-44 0,-5 9-15 0,5-9-136 16,0 0-247-16,0 0-421 0,0 0 85 15,0 0 69-15,0 0 76 0,0 0 75 0,40-20 52 16,-25 11 29-16</inkml:trace>
  <inkml:trace contextRef="#ctx0" brushRef="#br0" timeOffset="170225.12">16328 13368 714 0,'0'0'210'0,"5"-9"-13"15,-5 9-10-15,0 0-11 0,7-11-12 0,-7 11-41 16,3-8 5-16,-3 8 2 0,0 0 11 15,4-10-26-15,-4 10 31 0,0 0-8 0,0 0 29 16,5-8-24-16,-5 8 18 0,0 0 1 0,0 0 17 16,0 0 31-16,0 0-49 0,0 0-2 15,5-7-6-15,-5 7-30 0,0 0 18 0,0 0-11 16,0 0-9-16,0 0 12 0,10 28 8 0,-4-18-11 16,-3 5 26-16,2 0-35 0,1 6 7 15,0 3-5-15,2 5 10 16,2 3-13-16,3 11-2 0,1 0-11 15,-4-5-7-15,4 7-13 0,-3-3 5 16,1-5 0-16,-4-3-10 0,0-1-23 0,1 0-18 0,-2-1 18 16,1 2-18-16,-2 0 0 0,1-2-13 15,-1 0-51-15,-2 0-28 0,2-4-36 16,-2-2-46-16,0-3-67 0,-2-1-79 0,-1-4-131 16,1 0-142-16,-1-6-332 0,2-2 83 0,-3-10 146 15,7 11 15-15,-7-11 31 0,14 0 87 16,-14 0 30-16,14-14 126 0</inkml:trace>
  <inkml:trace contextRef="#ctx0" brushRef="#br0" timeOffset="170447.6">16554 13945 1279 0,'0'0'428'16,"-9"-7"-54"-16,9 7-44 0,0 0-15 0,-10-5-36 15,10 5 20-15,-11-3-20 0,11 3-36 16,-17-4-7-16,4 3-42 0,-1 0 14 0,0 1-42 15,-4 0-12-15,1 0-11 0,-2 0-33 16,-2 0 26-16,0 0-29 0,-2 0-7 16,1 0-13-16,-1-1-43 0,2 0 7 0,-2 0-64 15,1-2-49-15,3 0-40 0,0-2-77 0,-1-1-259 16,4 0-455-16,2-3 81 16,6-1 101-16,2-4 50 0,3 3 101 0,3 0 22 0,3-2 72 0</inkml:trace>
  <inkml:trace contextRef="#ctx0" brushRef="#br0" timeOffset="171263.9">17207 14107 934 0,'0'0'368'0,"10"6"-43"0,-10-6-33 15,0 0-33-15,0 0-8 0,13 1-44 0,-13-1 11 16,0 0-37-16,0 0-30 16,19-4-2-16,-19 4 20 0,12-3-49 0,-4-3 5 15,-8 6 9-15,16-8 14 0,-7 2-48 16,1-2-5-16,-1 2-3 0,5-4 33 16,-3 0-43-16,1-2-3 0,0 3-20 0,1-4 5 15,-2 2-7-15,1 0 22 0,-2-2-15 0,-1 0-33 16,0 2 10-16,-2-1-18 0,-3 2-11 15,1 0 1-15,-1-2 8 0,-2 1 22 0,-2 11-48 16,-2-19 26-16,-2 8-4 0,-4 1-11 0,1 3 45 16,-5-1-28-16,0 4-3 0,-2-2 14 15,-1 4-22-15,-2 2 24 0,-3 1 8 16,0 3 25-16,2 1-10 0,-5 5 17 16,1 3-19-16,2 4 4 0,-2 3-17 15,1 0 32-15,4 4-4 0,3 0-8 0,0 1 4 0,2 2-15 0,4-4 8 0,3 2 13 16,2-1 11-16,3 1-9 0,1 0-6 15,2 0-19-15,3 0 13 0,1-2 23 0,5 2 2 16,-2-4-25-16,6 1 13 0,-2-2-10 16,1-5-19-16,1-1-9 0,1-4 20 0,-3-1-11 15,5-2 11-15,-1-3-36 0,0-1 0 16,2-2-28-16,-3-1 46 0,3-1-41 0,-4-2-5 16,2 1-16-16,-2-2-43 0,0-1-28 15,-1 1-38-15,-1-3-52 0,-2 4-56 0,-1-2-120 16,0 1-154-16,-1 0-410 15,2 0 129-15,-1 1 35 16,1-2 75-16,2 3 66 0,2-3 115 0,2 3 21 0,-1-2-11 0</inkml:trace>
  <inkml:trace contextRef="#ctx0" brushRef="#br0" timeOffset="172297.45">17719 13450 898 0,'0'0'356'0,"-12"1"-44"16,12-1-20-16,0 0 20 0,0 0-38 0,0 0-5 16,0 0 12-16,0 0-12 15,0 0-18-15,0 0 38 0,0 0-5 0,0 0-12 0,0 0-39 0,0 0 0 0,0 0-24 16,0 0 55-16,0 0-98 0,0 0 47 15,0 0-39-15,0 0-15 0,0 0 7 0,0 0 0 16,0 0-20-16,28-17 0 0,-28 17 13 16,19-4-41-16,-5 3-29 0,-1-1 21 15,2 0-43-15,0 1 12 0,4-1-17 0,1-1 9 0,1 0-14 16,0 1-29-16,2 0 23 0,-2-2-13 16,-1 3-22-16,0-2-6 0,0 2-20 15,-4-2-64-15,-1 3-24 0,0-2-63 0,-3 1-59 16,-12 1-72-1,18-3-133-15,-18 3-43 0,14-1-154 16,-14 1-310-16,11-3 144 0,-11 3 12 0,0 0 95 0,16-5 62 0,-16 5 158 16,14-3-59-16</inkml:trace>
  <inkml:trace contextRef="#ctx0" brushRef="#br0" timeOffset="175427.01">18650 12988 504 0,'0'0'215'0,"0"0"0"0,0 0 13 15,0 0-29-15,0 0-12 0,0 0-10 0,0 0-8 16,0 0-31-16,0 0 8 0,0 0-34 0,0 0-4 16,0 0 20-16,0 0-28 0,0 0 5 15,0 0-18 1,0 0-18-16,0 0 5 0,0 0-5 16,0 0 0-16,0 0 3 0,0 0 35 0,0 0-45 15,0 0 30-15,0 0-15 0,0 0 10 0,0 0-21 16,1 19 16-16,-1-19 0 0,-1 10 8 0,1-10-1 15,-3 17-4-15,3-17-13 0,0 19 43 16,0-10-51-16,-1 3 13 0,1-12-11 16,1 23 39-16,-1-12-33 0,3 2 15 15,-2-1-26-15,-1 1 3 0,2-2-25 0,-1 1-1 16,-1-12 8-16,2 22-15 0,-1-9-1 0,-1-13 6 16,0 21 10-16,1-12-7 0,-1-9-55 15,0 17-12-15,0-17-2 0,-2 15-19 16,2-15-10-16,-2 14 21 0,2-14-39 0,-3 11-28 15,3-11-26-15,-5 12 29 0,5-12-18 16,-3 9 2-16,3-9 10 0,0 0 1 0,-4 13-3 16,4-13-3-16,-3 8-30 0,3-8-75 15,0 0-58-15,-3 13-11 0,3-13-378 0,0 0 109 16,4 14-2-16,-4-14 62 0,6 9 60 0</inkml:trace>
  <inkml:trace contextRef="#ctx0" brushRef="#br0" timeOffset="176378.07">18404 13573 371 0,'0'0'115'16,"0"0"-3"-16,0 0 9 0,0 0-11 0,-2-11 23 15,2 11-5-15,0 0 23 0,0 0-18 0,0 0-25 16,0 0 4-16,0 0-2 15,0 0-10 1,0 0-15-16,0 0-24 0,0 0 6 0,0 0-6 0,0 0-10 0,0 0 5 16,0 0-4-16,0 0-32 0,0 0 24 15,0 0-11-15,0 0-2 0,0 0 2 0,0 0-13 16,0 0 21-16,0 0-12 0,-6-7-6 0,6 7 12 16,0 0 24-16,0 0-5 0,0 0 5 15,0 0-13-15,0 0-3 0,0 0 47 0,0 0-8 16,0 0 8-16,0 0 32 0,0 0-22 0,0 0 44 15,0 0-22-15,0 0 9 0,0 0-31 16,0 0 5-16,0 0 5 0,0 0 8 0,0 0-6 16,0 0 6-16,0 0 33 15,0 0-23-15,0 0 5 16,0 0 0-16,0 0 11 0,0 0 9 0,0 0-27 0,0 0-14 16,0 0-15-16,0 0 21 0,0 0 2 15,0 0-22-15,31-4 14 0,-22 3-17 16,3-2-33-16,-1-1 9 0,6 0 9 0,-3 2-6 15,6-2-23-15,1 0-28 0,1 1 10 16,3 0 16-16,3-1 2 0,1 0-20 0,0 1 15 16,1 1-18-16,1 0-2 0,-1 1-21 0,-1-1 13 15,-2 2 20-15,3 2-48 0,-5-2 15 16,-1 1-28-16,-1-1 10 0,-2 1-15 0,-5 0-23 16,1 1-31-16,-3-2-41 0,0 0-41 15,-14 0-61-15,20 0-6 0,-20 0-30 0,12 0-64 0,-12 0-38 0,0 0-106 0,0 0-25 16,9-4-276-16,-9 4 69 0,0 0 143 15,0 0-3-15,0 0 47 0,0 0 48 16</inkml:trace>
  <inkml:trace contextRef="#ctx0" brushRef="#br0" timeOffset="177044.21">18469 13730 383 0,'0'0'141'0,"0"0"23"0,0 0 23 0,0 0-16 0,0 0 39 0,0 0-15 16,0 0 10-16,0 0-8 0,0 0 7 0,0 0-1 15,0 0-22-15,0 0 1 0,0 0-5 0,0 0-16 16,0 0-12-16,0 0 14 16,0 0 4-16,4 23-1 0,-4-23-25 0,0 13 5 15,0-13-23-15,2 16 7 0,-2-16-12 0,0 16 5 16,0-16-28-16,1 17 9 0,-1-17-24 16,0 17-11-16,0-17-15 0,-1 16 5 0,1-16 2 15,1 14 0-15,-1-14-32 0,-1 14-22 16,1-14-4-16,-2 14-42 15,2-14-32-15,-1 13-24 16,1-13-41-16,-3 11-50 0,3-11-50 0,-3 9-53 0,3-9-57 16,0 0-396-16,-7 7 20 0,7-7 90 0,0 0 58 15,0 0 70-15</inkml:trace>
  <inkml:trace contextRef="#ctx0" brushRef="#br0" timeOffset="177727.44">18425 13775 729 0,'0'0'238'0,"0"0"-25"15,0 0-16-15,0 0-3 0,0 0-4 0,0 0-9 16,0 0 19-16,0 0-21 0,0 0 26 15,0 0-26-15,0 0-5 0,0 0 8 0,0 0-5 16,0 0-3-16,0 0 18 0,0 0-57 16,0 0 19-16,0 0-29 0,0 0 1 15,0 0 7-15,0 0-21 0,9-15-27 0,-9 15 2 16,0 0 31-16,10-10-36 0,-10 10 17 16,10-9-24-16,-5 3-6 0,-5 6-8 0,16-9-15 0,-8 4 16 0,2-2-3 15,3 2 4-15,-3-1-42 0,4 3 30 0,-3-3-10 16,5 0-18-16,-5 3 28 0,-1 0-2 0,-10 3 2 15,20-4-15-15,-13 2-18 0,-7 2 5 16,0 0-18-16,21 3 21 0,-21-3-31 16,0 0 33-16,10 11-3 0,-10-11-22 0,3 10-24 15,-3-10 9-15,0 0 27 0,-4 16-23 0,4-16-2 16,-6 13-8-16,6-13 3 0,-9 12 5 16,4-7 15-16,5-5-5 0,-10 9-8 0,4-1 3 15,6-8 0-15,-10 8-16 16,10-8 31-1,-11 7 3-15,11-7 5 0,-7 7-8 0,7-7-15 0,-7 6 23 0,7-6-23 16,-6 7 23-16,6-7-23 0,0 0 31 16,0 0-29-16,-10 7 49 0,10-7-15 0,0 0-1 15,0 0 6-15,0 0 13 0,-7 5 17 0,7-5-22 0,0 0-24 16,0 0 24-16,0 0-24 16,0 0 32-16,0 0-22 0,0 0 6 0,0 0-13 15,0 0-2-15,0 0 2 0,0 0 7 0,30 6 24 16,-30-6-20-16,14 2-45 0,-14-2 68 15,18 0-55-15,-18 0 34 0,21 1-28 0,-9 2-3 16,-12-3-3-16,22 3 1 16,-13-2 20-16,-9-1-13 15,17 3 11-15,-17-3-32 0,13 4-35 0,-13-4-33 0,11 3-26 16,-11-3-23-16,0 0-31 0,0 0-26 16,11 4-83-16,-11-4-70 0,0 0-138 0,0 0 36 15,0 0-310-15,0 0 41 0,0 0 46 0,0 0 62 16,0 0 53-16,0 0 108 0,0 0 50 15</inkml:trace>
  <inkml:trace contextRef="#ctx0" brushRef="#br0" timeOffset="178288.13">18981 13569 770 0,'0'0'294'0,"0"0"-33"0,4-9-10 0,-4 9-38 0,0 0-11 16,0 0-5-16,0 0-10 0,0 0-28 16,0 0 12-16,0 0 1 0,0 0-6 0,0 0-7 15,0 0 20-15,-32 9-51 0,32-9 7 0,-15 6-17 16,5-2 3-16,-1 2-9 0,1 0 6 16,0 3 10-16,-1 0 2 0,0 1-9 0,1 0 4 15,-1 0-10-15,2 1-10 0,0-1 21 0,1 3 22 16,3-4-45-16,-1-1 12 15,2 2 5-15,-1-2-10 0,2 0 10 0,3-8-20 16,-1 17 23-16,1-17-18 0,3 15 5 16,-3-15-20-16,8 15-11 0,-3-10-28 15,-5-5-2-15,11 11 10 0,-3-6 5 0,1 0 15 16,-9-5-28-16,17 8-20 16,-7-7-8-16,-10-1 15 0,17 6-17 0,-17-6-18 15,18 3 2-15,-18-3-23 0,17 1 2 0,-17-1-50 16,17-1-42-16,-17 1 16 0,18-2-49 15,-18 2-17-15,16-4-27 0,-9 1-27 0,-7 3-82 16,18-2-103-16,-9 0-115 0,-9 2-307 16,17-4 23-16,-17 4 102 0,17-6 80 0,-5 4 63 15,-2-2 14-15,3-1 127 0</inkml:trace>
  <inkml:trace contextRef="#ctx0" brushRef="#br0" timeOffset="179163.31">19416 13118 844 0,'0'0'236'0,"0"0"-29"16,0 0 8-16,0 0-10 0,0 0-3 0,-10 32-5 15,10-32-10-15,-4 9-18 0,4-9 2 16,-3 12-27-16,3-12 20 0,-4 11-21 0,4-11 21 16,-4 14-23-16,1-5-1 0,-1 0-4 15,1 1-26-15,0 1-5 0,0 1-15 0,-1 0 12 16,1 1-2-16,0 2-16 0,0-2 1 16,0-1-1-16,1 1 3 0,-1 0-7 0,2-1 19 15,-1 2-19-15,1-3 4 16,-1 2-15-16,4-1 13 0,-4 0 3 15,2-12-19-15,3 25 37 0,-1-14-24 0,-1 0 31 16,-1-11-5-16,5 20-31 0,-2-10-2 0,2-1-6 16,-1 1 6-16,-4-10-28 0,10 15 86 15,0-8-76-15,-3 0-8 0,1-1-2 16,2 1 27-16,3-3-48 0,-2 1 21 0,5 0-1 0,-3-1-25 16,0-1 64-16,0-1-72 15,0-1 1-15,-13-1-14 0,27 1-10 0,-16-1-25 16,-11 0-47-16,23-3-25 0,-13-3-71 0,-3 0-52 15,-2 0-100-15,1-2-197 0,1-3 18 16,-4 2-320-16,0-1 118 0,1 1 56 16,-1-1 59-16,0 0 69 0,1 1 36 15,2 0 80-15</inkml:trace>
  <inkml:trace contextRef="#ctx0" brushRef="#br0" timeOffset="179378.47">19658 13362 931 0,'0'0'264'0,"0"0"-8"0,-9-4-31 0,9 4-7 15,-11-3-29-15,11 3-2 0,-20-1-10 0,10 1-19 16,-4-1 6-16,0 1-41 0,-1 0-5 16,0 1 10-16,-1-1-18 0,0 1-23 0,-2 1-5 0,-1 0-13 0,-2-1-36 0,0 1-23 15,-2 0-17-15,3-1-88 0,-2 2-77 16,-1-2-81-16,3 1-113 0,-1-1-294 15,2-1 84-15,3 0 56 0,0 0 49 0</inkml:trace>
  <inkml:trace contextRef="#ctx0" brushRef="#br0" timeOffset="186127.98">11238 14894 622 0,'0'0'191'0,"0"0"-14"16,0 0-13-16,0 0-13 0,-3 10-31 0,3-10 6 15,0 0-9-15,0 0-7 0,0 0 18 0,0 0-2 16,0 0 35-16,0 0 6 0,0 0-37 16,0 0 3-16,0 0 3 0,0 0-21 0,0 0 49 15,0 0-67-15,0 0 8 0,0 0-10 0,0 0 12 16,0 0-4-16,0 0 7 0,0 0 7 15,0 0 17-15,0 0-29 0,0 0 5 0,0 0-5 16,0 0-6-16,0 0 11 0,0 0-23 0,0 0-10 0,0 0 8 16,37-16-11-16,-27 12-2 0,1 1-16 15,1-2-2-15,2 0-8 0,1 0-3 0,2 1 3 16,0-1 6-16,-1-1-24 0,-1 3 8 0,-1 0-8 16,-4 1 18-16,2-1-21 0,-12 3-20 0,19-2 6 15,-19 2-14-15,15 0-22 0,-15 0 35 16,0 0-28-16,9 9 0 0,-9-9 0 15,0 0 13-15,-4 17 5 0,4-17-15 0,-10 18-8 16,2-8 10-16,1 0-13 0,-3 3 24 16,0-3-16-16,0 3 28 15,-5-1-23-15,2 2 11 0,-1-3-27 0,1 1 29 16,3-2 3-16,-4 0 0 0,4 1-29 16,-1 0 23-16,1-3-12 0,1 1 18 0,1-4 2 15,0 3 31-15,0-2-39 0,3 0-7 0,5-6 23 16,-10 11 7-16,10-11 31 0,-9 8-18 15,9-8 21-15,-7 8 33 0,7-8-51 0,0 0-15 16,-3 10 7-16,3-10 18 0,0 0-28 0,0 0 7 16,20 8-2-16,-20-8 8 15,17 4-3-15,-4-1-18 0,-13-3 13 0,24 2-5 16,-10-1-7-16,-1-1-24 0,-13 0-3 0,27 2 19 16,-16-2-29-16,-11 0-32 0,21 2-45 15,-21-2-81-15,18 0-82 0,-18 0-146 0,15-4 10 0,-15 4-402 0,14-6 54 0,-7 2 92 16,-7 4 49-16,17-11 56 0,-9 4 56 15</inkml:trace>
  <inkml:trace contextRef="#ctx0" brushRef="#br0" timeOffset="186714.18">11273 14698 788 0,'-22'-1'274'0,"0"2"-39"0,1 1 6 0,0 3-18 15,1-2-14-15,-6 3-37 0,-4 3 12 16,-3 2-28-16,1 3 6 0,-15 6-32 0,7 3 14 16,-4 1-16-16,4 4 2 0,-1 2 3 15,3 3-25-15,-2 0-6 0,5 3 13 0,1 1-17 16,0 1-9-16,0 1-2 0,4 3-13 0,1-1-7 15,3 2 15-15,2 0-23 16,6-2 17-16,1 1 9 0,4-7 2 0,5-5-33 0,4-5 35 16,2 2-37-16,6-2 35 15,5 5-3-15,1-4-2 0,6 0-28 16,4-2 2-16,13 3-10 0,5-2 5 0,7-5 3 16,6-5-13-16,4-3-21 0,3-3 6 0,3-1 20 15,-7-7 0-15,-6 0-28 0,0-2 8 16,14-3 10-16,-3-3 58 0,-1-2-68 0,-1-4-1 0,-2-4 4 15,-1-2-1-15,-1-5-10 0,7-8 10 16,-11 0-26-16,-5-1 21 0,7-7-15 16,-11 4 28-16,-6 0-44 0,-2-2 11 0,-2-3 53 15,-3 2-56-15,-5-3-2 0,-4 2 7 0,-4 2 2 16,-5 8 14-16,-3-2-19 16,-2-1 9-16,-1 7-22 0,-3-1 19 0,-3 2 0 0,-1 1-16 0,-2 3 0 0,-7 3 16 15,1-1-3-15,-4 2 5 0,-4 4-22 16,-1 0-16-16,2 4-3 0,-6 0-8 15,0 4-12-15,0-2-15 0,-1 2-29 0,0 2 8 16,-2-2-10-16,4 3-24 0,2 0-32 0,-2 1-14 16,2-1-32-16,0 0-47 0,-1 1-79 15,3 0-5-15,1-3-34 0,3 2-350 0,5 0 61 16,2-3 31-16,9 5 131 0,-7-6 15 16,7 6 33-16</inkml:trace>
  <inkml:trace contextRef="#ctx0" brushRef="#br0" timeOffset="187713.52">12598 14922 545 0,'0'0'194'15,"0"0"24"-15,0 0 10 0,-8-4-18 16,8 4 15-16,0 0 8 0,0 0 5 16,0 0-10-16,0 0 2 0,-19 12-7 0,13-5 4 15,-1 1 47-15,-4 2-54 0,4 0 13 16,-4 3-25-16,2 1-6 0,-3 2-15 0,2 2 53 16,-2-1-37-16,5 2-24 0,-1-2 38 0,3-2-40 0,-6 4-11 0,8-1 6 15,-1-2-26-15,2 0 12 0,2 2-22 0,2-4 20 16,-2 0-41-16,4 3 3 15,2-2-5-15,2-4-52 0,1 2 24 0,5-3-16 0,-1-2-44 16,5-3-50-16,0-2-37 0,2-3-9 0,0 0-62 16,5-3-18-16,0-3-57 0,-1-3-114 15,1-1-126-15,-1-4-420 0,2-3 95 0,-2 0-8 16,1-1 88-16,-4 0 112 0,-4-4 102 16,0 1-18-1,-3-4 24-15</inkml:trace>
  <inkml:trace contextRef="#ctx0" brushRef="#br0" timeOffset="187895.55">12699 14776 1133 0,'-13'-5'581'0,"13"5"-58"0,0 0-24 16,0 0-54-16,-8-3-40 0,8 3-42 0,0 0-51 16,0 0-43-16,0 0-18 0,0 0-56 15,6-16-70-15,-6 16-18 0,9-11-45 16,-9 11-90-16,8-9-36 0,-2 3-64 0,-6 6-64 15,7-6-115-15,-7 6-98 16,17-4-411-16,-17 4 89 0,0 0 46 0,16 9 77 16,-8-1 48-16,1 4 65 0</inkml:trace>
  <inkml:trace contextRef="#ctx0" brushRef="#br0" timeOffset="189126.77">13005 15149 760 0,'6'-7'335'0,"-6"7"5"15,0 0-12-15,0 0 7 0,0 0-7 0,0 0-11 16,0 0-20-16,0 0-18 0,0 0-20 15,0 0-16-15,0 0 13 0,0 0-51 16,0 0 2-16,0 0-35 0,8 32 35 0,-8-32-38 16,-4 23-3-16,4-9 6 0,0 0-36 0,0 4-19 15,0-3 1-15,-4 3-13 0,2-1 13 16,2 2-8-16,-2 0-26 0,4 0-27 0,-2-4-14 0,0 0-20 0,-2 0-15 16,0-2 7-16,2-1-79 0,0-1-18 15,0-11-76-15,2 14-116 0,-2-14-187 0,2 10-458 16,-2-10 100-16,0 0 41 0,19 0 81 15,-19 0 58-15,20-15 73 0,-11 8 44 0</inkml:trace>
  <inkml:trace contextRef="#ctx0" brushRef="#br0" timeOffset="189379.97">13234 15207 1435 0,'25'8'423'16,"-25"-8"-52"-16,5 13-51 0,-3-4-3 0,2 3-35 16,-2 4 15-16,1 0-51 0,-3 2-1 15,0-1-9-15,4 1-19 0,-4 2-17 0,0-2-44 16,0-1 16-16,0-1-42 0,0-3 11 16,2 1-87-16,-2-3-90 0,0-11-59 15,0 19-33-15,0-19-54 0,-2 8-178 0,2-8-81 0,0 0-380 16,0 0 66-16,0 0 115 0,0 0 46 15,0 0 66-15,9-38 57 16</inkml:trace>
  <inkml:trace contextRef="#ctx0" brushRef="#br0" timeOffset="189625.41">13302 15232 1116 0,'0'0'337'15,"11"-12"-55"-15,-7 6 12 0,-4 6-43 16,14-10-36-16,-8 3-15 0,1 0-24 0,3 3-7 0,-2-2-5 15,-8 6 13-15,16-9-26 16,-5 4 20-16,-2 4-12 0,-9 1-18 0,13-2-3 16,-13 2-13-16,18 3-4 0,-18-3-26 0,13 9 32 15,-9-1-52-15,-4-8 7 0,6 17-21 16,-6-8-5-16,0-9-15 0,-2 17-7 0,2-17-1 0,-8 17 0 0,2-8-25 16,-3-2-36-16,1 0-36 0,-6-2-16 15,3-1-27-15,-3 0-34 0,1-4-61 0,13 0-77 0,-27-3-69 16,14 0-70-16,-1 0-288 15,1-2 56-15,1-1 56 0,5 1 74 0,1-2 65 16,1-1 38-16</inkml:trace>
  <inkml:trace contextRef="#ctx0" brushRef="#br0" timeOffset="190063.73">14014 14640 752 0,'0'0'302'0,"0"0"28"0,0 0-43 15,0 0-3-15,0 0-7 16,-23 35-16-16,16-27 13 0,-1 5-1 0,-1-1-6 16,-3 1-34-16,3 5-29 0,-5 2 27 0,4 2-29 15,-3 3-33-15,-1 2-3 0,3 1 1 16,2-1-6-16,-3 1-15 0,3 2-3 0,3-6-20 16,2 0-21-16,-2 0 21 0,4 0-38 15,2-4-14-15,0 0 16 0,0-1-7 16,0-1-14-16,0-1-17 0,6-1 5 0,-2-2-13 15,2 1-22-15,1-3-8 0,4-1-16 0,0-1-1 16,0-3-66-16,0-1-37 0,5-5-42 16,-3-1-33-16,4-1-59 0,1-5-64 0,-5-1-6 15,6-3-129-15,-4-3-377 0,3 2 217 16,-3-6-69-16,3 1 75 0,0-4 53 0,0-2 70 0,-2 0 40 0</inkml:trace>
  <inkml:trace contextRef="#ctx0" brushRef="#br0" timeOffset="190338.08">14208 14839 1008 0,'-6'15'353'0,"0"-3"-7"15,1 3-1-15,3-3-12 0,-2 1-15 0,0 1-34 16,-2-1-36-16,4 2-15 0,-2 0-21 0,-1 1-4 16,3-1-29-1,-2 0 5-15,1 1-30 16,-2-3 4-16,3 0-17 0,0 0 0 0,0-2-5 0,2 1-1 15,-1-1-14-15,1-11 7 0,1 21-11 16,3-10-14-16,-2-2-37 0,6 2 16 0,0-4-20 16,-1-1-29-16,5 1-43 0,1-4-17 0,-2 0-67 15,3 0-46-15,1-3-96 0,3-5-92 16,-1 1-125-16,0-4-71 0,1 0-239 16,-1-3 59-16,2 0 72 0,-4-1 66 0,4-1 54 15,-7 1 62-15</inkml:trace>
  <inkml:trace contextRef="#ctx0" brushRef="#br0" timeOffset="190473.85">14409 14959 757 0,'-18'1'333'0,"18"-1"-31"0,-20 4-36 16,8-3-25-16,-1 2 5 0,-3-2-34 0,3 1-25 16,-3 0-31-16,-4 0-69 0,2 0-46 15,-3-1-133-15,0 0-126 0,0 1-332 0,2-1-36 16,4 0 58-16,3 0 63 0</inkml:trace>
  <inkml:trace contextRef="#ctx0" brushRef="#br0" timeOffset="190838.66">14308 14687 1180 0,'11'-1'381'16,"-11"1"-7"-16,0 0-42 0,23 9-17 0,-13-4-15 15,1 4-11-15,4 3-7 0,0 6-21 0,3 2-21 16,3 4-2-16,5 13-15 0,1 0-8 16,0 0-18-16,-2 3-25 15,2 0-24-15,-4 1-7 0,-4-1 5 16,-4-7-11-16,-3-3-14 0,0 2-37 0,-5-3-20 15,1-1 3-15,-4-3-15 0,-1-1-17 0,-3-4-48 16,-2 3-28-16,1-6-33 0,-5 3-24 0,0-4-12 16,-1-2-33-16,-4-1-28 0,1-3-37 15,-2 0-84-15,0-4-25 0,-1-2 20 0,-1 5-33 16,3-7-474-16,-1 0 113 0,12-2 36 16,-15 0 48-16,15 0 111 0,0 0 19 0</inkml:trace>
  <inkml:trace contextRef="#ctx0" brushRef="#br0" timeOffset="192005.35">15132 15162 944 0,'0'0'422'15,"0"0"-7"-15,-6 8-51 0,6-8 14 16,0 0-24-16,0 0-22 0,0 0-17 0,-5 9-13 16,5-9 3-16,0 0-18 0,0 0 48 15,0 0-46-15,0 0-36 0,0 0 3 0,-2 9-10 16,2-9-8-16,0 0 0 15,0 0-30-15,0 0-19 0,0 0-20 0,0 0-5 0,15 10 2 0,-15-10-22 0,16 0-19 32,-16 0 8-32,28 0-31 0,-12 0 6 0,7-2-41 15,1 1-37-15,5-4 3 16,2 2-27-16,2-1-1 0,7 0-36 0,-1-1-59 0,1 3 3 16,-2-2-48-16,-4 2-62 0,0 1-23 0,-3 1-44 15,-6 1-107-15,-4-1-141 16,-1 6-110-16,-1-2-238 0,-4 2 15 0,2 0 90 15,-5 1 61-15,-1-2 123 0,-1 3 108 16,-5-1-31-16,-5-7 23 0</inkml:trace>
  <inkml:trace contextRef="#ctx0" brushRef="#br0" timeOffset="192346.03">15447 15389 1000 0,'0'0'374'0,"0"0"-3"15,0 0 11-15,0 0-37 0,0 0-10 16,0 0-22-16,0 0-6 16,0 0-2-16,0 0-26 0,0 0 0 15,0 0-23-15,34 6 5 0,-34-6-18 0,15 1-36 16,-15-1 0-16,23-1-2 0,-10 1-51 0,-13 0-21 15,28 0 0-15,-11 0-15 0,-1 0-34 16,1 0 19-16,-1-2-24 0,4 2-33 0,-1-1-13 0,1 1-15 16,-2 0-36-16,3 0-15 0,-4 0-21 0,1 0-2 15,-3 0-62-15,1-1-54 16,-3-1-50-16,1 1-24 0,-1-1-143 0,-13 2-13 0,24-4-414 16,-14 2 63-16,4-1 67 0,-1 1 18 15,0-1 108 1,4-1 32-16,-5 2 103 0,7-3 18 0</inkml:trace>
  <inkml:trace contextRef="#ctx0" brushRef="#br0" timeOffset="193123.14">16722 14877 788 0,'0'0'302'0,"7"-6"-10"0,-7 6-54 0,0 0-5 0,0 0-36 0,0 0 10 0,0 0 13 15,0 0-35-15,-20-12-27 0,20 12 27 0,-22 5-29 16,8-1 18-16,-2 2-21 16,-2 1 24-16,2 0-21 0,-5 2 3 0,4 1-3 15,-1-1-13-15,-1 5 39 0,5-3-39 0,-3 3-2 32,3 0 18-32,0 0-44 0,1 3 13 0,2-1-38 15,1-2 35-15,1 2-33 0,2-2 5 16,3 1 3-16,1-2 13 0,2 0 17 0,2 0-4 15,-1-13-29-15,4 24-12 0,2-11 2 16,1-2-5-16,3 0-11 0,3-1-25 0,-2-2-15 16,3 1 2-16,2-1 13 0,1-2-2 0,0 0-3 0,1 0-31 15,-2-1-2-15,1 0-29 0,1-2-27 0,-5 1-39 16,0-1-29-16,1 1-45 0,-4 0-78 16,-10-4-57-16,19 3-167 0,-19-3 35 0,15 1-386 15,-15-1 47-15,13 0 52 0,-13 0 91 0,19-2 40 16,-19 2 123-16,18-2-30 0</inkml:trace>
  <inkml:trace contextRef="#ctx0" brushRef="#br0" timeOffset="193394.34">16925 15211 947 0,'0'0'414'0,"0"0"-22"15,0 0-54-15,0 0 0 0,0 0-49 0,0 0-5 16,15 12-23-16,-15-12-7 0,0 16-9 0,0-5-7 16,0 1 11-16,0-12-47 0,-2 27 3 15,2-12-3-15,0 2-18 0,-1 3 3 0,2-2-36 16,-1 0-20-16,0 0-11 0,2 0-8 16,-1-1-17-16,1 0 18 0,-2-3-70 0,1 0-32 15,2-1-42-15,-2 0-46 0,-1-2-54 16,0-11-50-16,3 20-45 0,-1-13-99 0,-2-7-123 0,2 18 49 0,-2-18-348 15,0 11 4-15,0-11 70 0,7 8 138 0,-7-8-13 0,12 5 111 16,-12-5 14-16</inkml:trace>
  <inkml:trace contextRef="#ctx0" brushRef="#br0" timeOffset="197089.69">19023 14695 765 0,'0'0'223'0,"0"0"-42"16,0 0-32-16,0 0-47 0,0 0-12 0,0 0-11 15,0 0 18-15,0 0 11 0,0 0-19 16,0 0 29-16,0 0 8 16,0 0 25-16,0 0-8 0,0 0 26 0,0 0-16 15,0 0 19-15,0 0-29 0,0 0-25 0,0 0 18 16,20-5-21-16,-20 5 8 0,0 0-39 16,0 0-17-16,0 0 7 0,0 0-15 0,0 0-16 15,0 0 6-15,0 0 0 0,-14-15-8 16,14 15 0-16,-16-3-8 0,8 0 8 0,-5 2 13 15,-1-1 20-15,14 2 8 0,-28 4-41 16,11-1-3-16,-2 3 16 0,1-2-21 16,-5 4 8-16,2 1 5 0,0 4 16 0,1-1-19 15,2 2-2-15,-2 5-20 0,3-2 22 16,3-1 13-16,1 0-38 0,3 1 18 0,3-1-10 16,2-1 7-16,3-2 0 0,4 0-10 0,-2-13 13 0,11 16-13 0,-1-11 23 15,1-2-25-15,-11-3-1 0,31-5 1 0,-10-3 27 16,1-3-17-16,4-5 10 0,-3-1 10 0,11-10-35 15,-10 3-4-15,-1 3 27 16,3-11-14-16,-4 6-4 0,-7 4 4 0,1-2 6 16,-2 0-16-16,-3 2 14 0,0 1-22 0,-2 0-9 0,-3 1 17 15,2-2-5-15,-2 4 11 16,-3 1-1-16,-1 1-27 0,3 4 22 0,-2-2-36 16,-3 7 37-16,0 7-19 0,0 0 29 15,0 0-39-15,0 0 18 0,0 0 3 16,0 0-29-16,-27 28 32 15,20-14-6-15,-1 6 20 0,1 2-22 0,1 2-11 0,0 0 13 16,0 0-12-16,3 1-4 0,0-1 11 16,2-3 49-16,-1 0-59 0,4-3-3 0,-1-1 3 15,2 0-44-15,0-6-2 0,1 0-70 16,2-1-45-16,2-6-77 0,-8-4-95 0,16 4-85 16,-16-4-381-16,18-1 52 0,-18 1 63 0,20-7 105 15,-9 4 23-15,-1-5 52 0</inkml:trace>
  <inkml:trace contextRef="#ctx0" brushRef="#br0" timeOffset="198114.12">19420 14604 957 0,'0'0'335'0,"0"0"-20"15,0 0-33-15,0 0 12 16,0 0-43-16,0 0-26 0,6 35-15 0,-12-29 2 15,-1 4-9-15,0 0 9 0,2 0 34 0,-1-1-75 16,0 2 42-16,-1 0-21 0,2-1-18 16,0 2 15-16,2-1-28 0,2 0-7 0,1 2 20 15,0-13 0-15,3 23-41 0,0-12-46 16,1-1 28-16,3-1-15 0,1-2-49 0,2-1-94 16,2-3 15-16,3-2-157 0,-15-1-101 0,33-7-149 15,-12-1-372-15,-1-3 34 16,7-3 75-16,-2-3 99 0,-1 0 30 0,0-2 78 0,-4-1 10 15</inkml:trace>
  <inkml:trace contextRef="#ctx0" brushRef="#br0" timeOffset="198254.76">19553 14382 1359 0,'0'0'435'16,"0"0"-54"-16,0 0-40 0,0 0-29 15,0 0-41-15,0 0-58 0,0 0-65 0,5-17-81 16,-5 17-111-16,0 0-140 0,10-14-98 0,-10 14-355 31,8-10 20-31,-8 10 57 0,11-7 66 0,-2 5 43 0</inkml:trace>
  <inkml:trace contextRef="#ctx0" brushRef="#br0" timeOffset="198462.66">19689 14824 1512 0,'7'21'517'0,"0"-2"-66"0,-3-5-26 0,2 0-39 16,-2-5-66-16,-1-1-51 0,-3-8-110 0,7 13-59 15,-7-13-80-15,0 0-43 0,0 0-120 16,0 0-103-16,0 0-143 0,0 0-300 0,0 0 42 16,9-34 55-16,-9 20 65 0,0 2 89 15,0-2-7 1</inkml:trace>
  <inkml:trace contextRef="#ctx0" brushRef="#br0" timeOffset="198660.26">19747 14663 744 0,'17'-8'356'16,"-9"7"13"-16,2-2-24 0,4 0 1 0,-14 3-39 15,26-4-2-15,-12 3-24 0,1 1-12 16,0 0-5-16,-2 0-21 0,2 0 3 0,-15 0-55 16,25 2-6-16,-15 0-6 0,-10-2-59 15,18 7 8-15,-13-3-30 0,-5-4-1 0,3 11-15 16,-3-11-26-16,0 0-38 0,-13 22-28 0,2-15-44 15,-2 0-64 1,-4 1-84-16,-2-3-97 0,-3 2-124 0,-2 0-365 0,-1 0 84 0,3 1 69 0,2-3 49 0,1 0 53 16,2 0 75-16</inkml:trace>
  <inkml:trace contextRef="#ctx0" brushRef="#br0" timeOffset="199025.41">18636 15276 1256 0,'0'0'497'0,"0"0"17"0,0 0-96 16,0 0-11-16,0 0-16 0,0 0-14 0,0 0-40 15,0 0-19-15,46-11-6 0,-26 7 3 16,9 0-36-16,2 1-38 0,8-2 3 0,18-2-48 16,4 1 9-16,1-1-52 0,2 1-10 15,2-2 9-15,2 5-14 0,1 0-41 16,-1-1-7-16,-2 6-14 16,-3-2 17-16,-11 2-37 0,-7 1 3 15,-6 0-13-15,1 1-10 0,-9-2-85 0,-1 2-15 16,-6-2-38-16,-3 0-34 0,-2 1-46 0,-3-2-87 15,-3 0-61-15,-13-1-78 0,20-1-77 0,-20 1-257 16,11-4-70-16,-11 4 39 0,7-4 113 16,-7 4 43-16,0 0 38 0,0 0 65 0,0 0 94 15</inkml:trace>
  <inkml:trace contextRef="#ctx0" brushRef="#br0" timeOffset="199525.29">19368 15476 711 0,'0'0'284'0,"10"-10"-33"16,-10 10-28-16,2-8-11 0,-2 8-15 15,0 0-20-15,-12-10-21 0,12 10-5 16,-20-7-25-16,9 5-1 0,-4 1-15 0,0 3 10 15,0-1-2-15,-2 3 5 0,0 0 15 16,0 2-25-16,0 2 5 0,0 4-19 16,-1-1 11-16,2 3-5 15,2 1-10-15,4 1 23 0,0-2-34 0,6 0-7 16,-2 0 2-16,3-3 1 0,3 1-11 0,0-12-13 16,2 19 8-16,-2-19-10 0,11 8-16 0,-11-8 1 15,17 0-11-15,-17 0 36 0,25-10-36 16,-10-1 28-16,2-2-25 0,-2-3 18 0,5-5-3 15,0 0-8-15,-5 1 8 0,4-2 5 0,-5 5 26 16,-2-1-23-16,1 2-21 0,-3 2 3 16,0 1-3-16,-2 2-15 0,1-1 26 0,-2 3 22 15,0 2-50-15,-1-2 9 0,-2 2 3 16,-4 7 11-16,7-7-3 0,-7 7-11 16,0 0 29-16,0 0-31 15,0 0-23-15,6 32 13 0,-6-18-31 0,0 3 8 16,0 0-36-16,0-2-41 0,1 3-36 0,2-4 0 15,-2-1-100-15,4-2-135 0,-1-3-47 0,-4-8-388 16,14 12 51-16,-4-10 102 0,-10-2 54 16,27-4 40-16,-10 1 63 0,1-4 70 0</inkml:trace>
  <inkml:trace contextRef="#ctx0" brushRef="#br0" timeOffset="199764.24">19675 15377 726 0,'0'0'323'0,"0"0"-13"0,-26 32 10 15,18-19-31-15,-2-1 0 0,0 3-30 0,0 2-6 0,-2 1 6 0,2 3-29 16,1-3-5-16,-1 2-15 0,2 0-31 16,2 0-12-16,3-1 4 0,2 1-10 0,2-5-25 15,1 3 10-15,2-1-38 0,3-3 7 0,3 0-21 16,1-2-7-16,5-2-40 0,-1-2-47 16,5-2-41-16,-1-5-34 0,3-1-96 15,-1-4-159-15,3-3-103 0,3-4-332 0,2-3 43 16,-4-1 95-16,2-1 51 0,-3 0 79 0,-3-1 49 15,-4 2 31-15</inkml:trace>
  <inkml:trace contextRef="#ctx0" brushRef="#br0" timeOffset="199889.84">19900 15477 931 0,'0'0'348'0,"-18"9"-40"16,7-4-29-16,-3 1-11 0,-3-1-37 15,2-1-19-15,-5 2-33 0,-1-2 0 0,1 0-25 16,-4-2-54-16,1 1-44 0,2-3-63 15,-2 0-70-15,2-3-120 0,0 7-88 16,4-8-334-16,2-2 30 0,3-2 67 0,5 1 36 16,4 1 40-16</inkml:trace>
  <inkml:trace contextRef="#ctx0" brushRef="#br0" timeOffset="200209.57">20153 15008 1238 0,'0'0'517'0,"12"-2"-38"0,-12 2-21 16,0 0-28-16,15-2-43 0,-15 2-26 0,12 0-54 0,-12 0-36 0,16-4 11 0,-8 1-39 15,-8 3-5-15,23-5-23 0,-11 0-20 16,1 1-93-16,2-1-10 0,3 0-30 0,0 0-62 16,1-1-11-16,3-1-104 0,2 0-36 15,-2 2-107-15,-3-1-137 0,-1 2-106 16,1 2-324-16,-5 1 116 0,0 1 31 0,2 0 79 16,-16 0 44-1,21 4 56-15,-13 1 86 0</inkml:trace>
  <inkml:trace contextRef="#ctx0" brushRef="#br0" timeOffset="200445.19">20205 15221 1374 0,'0'0'448'0,"0"0"-38"0,0 0-37 16,0 0-2-16,8 16-10 0,-8-16-41 15,0 0-5-15,19 4-38 0,-19-4-29 0,19-2-8 16,-19 2-45-16,26-3-6 0,-9-1-32 0,-3 1 1 15,4 0-40-15,1-2-23 0,-2 2-44 16,1-1-38-16,-2-1-54 0,3 0-57 0,-3 1-78 16,2 0-113-1,-1-3-182-15,-1 1-348 0,-1-1 53 16,2 2 88-16,2-3 51 0,-2 3 169 0,1-1-62 16,3-4 54-16</inkml:trace>
  <inkml:trace contextRef="#ctx0" brushRef="#br0" timeOffset="201021.73">20968 14845 529 0,'0'0'197'0,"0"0"-12"0,0 0-21 15,0 0-11-15,0 0-17 0,0 0 10 16,0 0 0-16,0 0 23 0,0 0-3 0,0 0-7 16,0 0 17-16,0 0-17 0,0 0 5 15,-32 18 5-15,26-12 15 0,-2 2-5 16,0 1-12-16,0 3-19 0,-3 3 16 15,1 3-3-15,0-1 11 16,-1 3 4-16,2 1-43 0,2 1 3 0,-2-1-13 0,3-3 5 16,0 2 10-16,3-3-25 0,-1 0-8 0,1-1-8 15,1 1-7-15,0-4 4 16,2-1 3-16,1 0 14 0,2-2-47 0,0 1 7 0,-3-11 3 16,11 14-15-16,-3-8-10 0,2-1 6 15,2 0 20-15,2-3-23 0,0-2-34 16,-14 0 48-16,34-4-43 0,-16 0 21 0,2-2-29 15,1-3-17-15,0 0 19 0,2-3-4 16,-4 0 0-16,0-2-10 0,4-4 30 0,-5 0-33 16,1 1-8-16,-5 1 18 0,1-2 8 15,-2-1-7-15,-2 1-22 0,-2 0-17 16,-3 3 13-16,-4-2-18 0,0 3 7 0,-2 0-10 16,-3 4 11-16,-3-3-14 0,-1 1-33 15,-4 3-4-15,-2 0-22 0,-2 2 4 0,-2 4-47 16,-3 0-20-16,-2 5-52 0,-1 0-33 15,-9 2-109-15,-3 3 24 0,-3 0-122 0,4 0-302 16,0 1 87-16,2 3 74 0,-1-2 24 16,2 2 119-16,0 0-33 0</inkml:trace>
  <inkml:trace contextRef="#ctx0" brushRef="#br0" timeOffset="204789.41">22965 14555 970 0,'0'0'445'0,"0"0"-84"16,0 0-5-16,-4 11-39 0,4-11-7 0,-4 9-8 16,0 0-31-16,4-9 26 0,-7 20-43 0,2-9 7 15,1 5 7 1,-2 0-37-16,1 2-19 0,1 4-2 16,-2 0-23-16,2 2 2 0,-1 1-7 0,1 3-41 15,0-1-5-15,0-2 24 0,0 1-57 16,2 2 2-16,1 0-33 0,-1-3-36 0,1-4-34 15,1 0-22-15,-2-2-60 0,1-2-99 16,0-3-138-16,1-3-141 0,0-11-438 0,-2 14 84 16,2-14 172-16,0 0-35 0,0 0 48 0,0 0 76 15,0 0 39-15,0 0 67 0</inkml:trace>
  <inkml:trace contextRef="#ctx0" brushRef="#br0" timeOffset="205270.64">22762 14731 1164 0,'18'-10'471'0,"-18"10"-28"16,13-6-46-16,-4 1-11 0,0 1-61 0,1-2-30 16,-1 1-34-16,5-4-16 0,-3 0 6 15,5-2-43-15,-2 3-37 0,4-2-12 0,-1 0-16 16,4 0-7-16,0 2 7 0,2 1-28 0,1 1 13 16,-3 3 23-16,-1-1 6 0,0 2-29 15,-3 4-8-15,0-1-15 0,-3 3-13 0,0 3-20 16,-4 1-31-16,-2 1 2 15,-3 0-7-15,-5-9 54 16,-2 23-47-16,-2-12-20 0,-4 1 15 0,-1 0-15 0,-2 0 3 16,-3 1-21-16,0 0 11 0,-2-2 7 0,3-1-21 15,-2-1 1-15,4 2-14 0,-2-3 22 16,0 0 7-16,3 1 17 0,0-3-9 16,0-2 0-16,3 2 48 0,7-6-2 0,-13 10 66 15,8-4-28-15,5-6 0 0,-4 9 13 16,4-9-31-16,0 0-13 0,0 0 1 15,11 21 7-15,-3-15-28 0,1-1 7 0,2 1 3 16,3 1-30-16,-1-1 32 0,4 2-20 0,0-1 31 16,-1-1-76-16,2 1-6 15,-1-1 0-15,1 1 0 0,-2 0 0 16,2 1 0-16,-2-1 0 0,1 0 0 0,-2-1 0 16,1 0 0-16,-2 1 0 0,-1-4 0 0,-2 1 0 15,0 0 0-15,1-2-90 0,-12-2-189 16,19 1-85-16,-19-1-91 0,16-1-111 0,-16 1-453 15,17-7 121-15,-9 3 46 0,2-1 163 16,1 0 11-16,1-3 40 0,1 2 78 16,1-2 55-16,-1 0 96 0</inkml:trace>
  <inkml:trace contextRef="#ctx0" brushRef="#br0" timeOffset="205645.83">23809 14591 913 0,'0'0'290'0,"0"0"-9"16,0 0-30-16,0 0-3 0,0 0-17 0,-41 9-11 16,27-2 2-16,0 1 19 0,-7 3-39 15,4 2-2 1,-7 3 0-16,4-2 17 0,0 6 6 15,-1-1-36-15,1 2 7 0,3 0-7 0,0 2-8 0,4-3-2 16,2 1-3-16,0-1 13 0,2 1-36 16,1 0-5-16,2-5-13 0,4 1-21 0,-1-1 22 15,1-2-5-15,2-2-31 0,2 1-34 16,1-2 11-16,1 1-9 0,2-4 6 0,2 1-29 16,0-2-7-16,2-2-23 0,4 0-21 0,1-1-33 15,0-2 11-15,4 0-55 0,0-1-30 16,-1-1-33-16,-2-1-57 0,1-1-67 0,-1-2-78 15,1 0-137-15,-2 1-368 0,1 0 123 16,-1-3 92-16,1 1-22 16,-2 0 101-16,3-2 64 0,-4 1 26 0</inkml:trace>
  <inkml:trace contextRef="#ctx0" brushRef="#br0" timeOffset="205938.06">23972 14826 1331 0,'0'0'496'0,"0"0"-45"16,0 0-9-16,0 0-29 16,0 0-29-16,0 0-65 0,0 0-9 0,0 0-23 0,0 0-41 0,24 21 22 0,-24-21-68 15,0 0 10-15,21 1-49 0,-21-1-12 16,16 2-21-16,-16-2-46 0,18 1-35 0,-18-1-25 15,16 3-35-15,-16-3-72 0,16 0-55 16,-16 0-101-16,17-3-138 0,-8 0-82 16,-9 3-370-16,20-3 86 0,-8-1 71 0,0 1 91 0,3-2 9 15,1 1 75-15,1-2 49 16</inkml:trace>
  <inkml:trace contextRef="#ctx0" brushRef="#br0" timeOffset="208143.55">24656 14670 657 0,'10'-4'292'0,"-10"4"-41"15,0 0-23-15,0 0-11 0,11-3-43 0,-11 3-10 0,0 0-8 16,0 0-5-16,0 0-2 16,0 0-31-16,0 0-8 0,0 0 23 0,0 0-8 0,0 0-2 0,0 0-10 15,0 0 12-15,0 0-17 0,-51 10-1 16,36-3 21-16,1 0-18 0,-5 4 23 0,1 1-5 15,1 2 13-15,0 1-8 0,1 4 0 0,0 4 29 16,5-3-32-16,0 5 26 16,3-1-20-16,1 0-11 0,1 2-33 0,6-1 21 15,2 0 0-15,0-1-1 0,4 0 9 0,2-3-4 16,3-1-32 0,0-2 2-16,4-4-3 0,-1 1-5 0,2-7-32 15,1-1 22-15,0-4-13 0,0-2-7 0,2-2-16 16,3-5-2-16,-1-4 17 0,4-4-7 15,1-4-18-15,-1-2 6 0,0-1-14 0,-4-2 13 16,-2 0-23-16,-1 0 5 0,-2 2 1 16,-4 2-32-16,-1-1 26 0,-3 0-23 15,-5 2 18-15,0 1-17 0,-3 0-19 0,-1 3 28 0,-2-2-61 16,-2 1 2-16,-2 3-15 0,-1 0 21 16,-1 5-41-16,-1 1-7 0,-2 2-23 15,0 0-14-15,0 3-10 0,-4 1-18 0,3 1-41 16,-2 1-8-16,2 0-58 15,-1 1-44-15,1-1-31 0,2 2-3 0,-2-1 91 0,3 1-70 0,10-4-31 0,-12 8-289 0,12-8 47 16,-9 9 45-16,9-9 87 16</inkml:trace>
  <inkml:trace contextRef="#ctx0" brushRef="#br0" timeOffset="208810.02">25452 14583 790 0,'0'0'254'0,"0"0"-14"0,0 0 1 0,4 10-16 16,-4-10-10-16,0 0 16 0,-4 17-9 15,4-17-1-15,-2 16 24 0,0-5-37 16,0 0-1-16,1 3-18 0,-1 0-15 0,2 3 11 15,-1 3-16-15,1 0-21 0,0 1 1 16,0 1-34-16,0 3-10 0,1-1-41 16,1 1-52-16,-2-2-73 15,-2 2-64-15,0-2-231 0,2-3-389 0,-2 1 18 0,5-2 72 16,1 0 79-16,2-4 33 0,2-4 41 16</inkml:trace>
  <inkml:trace contextRef="#ctx0" brushRef="#br0" timeOffset="209055.39">25614 14925 1180 0,'0'0'424'0,"0"0"-52"0,9-4-47 16,-9 4-34-16,0 0-40 16,0 0 5-16,0 0-48 0,0 0-34 0,-12-16 7 15,12 16-27-15,-15-10-18 0,2 8-21 0,1-3 3 16,-1 1-26-16,-1 1 5 0,-1 0-13 15,-1-1-9-15,-3 0 4 0,2 2-25 0,-1 0-6 16,-2 1-32-16,-1 1-39 0,4 0-21 16,-1 0-71-16,0 0-36 0,0 1-90 0,-1-1-94 15,3-1 15-15,1 1-450 0,0-1 79 0,4 1 79 16,11 0 46-16,-16-3 72 0</inkml:trace>
  <inkml:trace contextRef="#ctx0" brushRef="#br0" timeOffset="210293.27">26331 14726 1034 0,'0'0'373'16,"0"0"-60"-16,0 0-32 0,0 0-20 0,0 0-7 15,13 0-29-15,-13 0-31 0,0 0-22 0,0 0-26 16,0 0-5-16,0 0 10 0,0 0-8 0,0 0-5 0,0 0-2 15,0 0-6-15,0 0-9 0,-40-2 4 0,40 2-7 16,-27 7 12-16,14-4-7 0,-3 4 28 16,0 0-41-16,-2 2 26 0,0 2-16 15,2 2-4-15,-1-1 6 0,1 3 27 0,5 0-8 16,-1-1-29-16,3-1 9 0,1 2 4 16,3-1 11-16,2 1-21 0,1-1 15 0,4-1-48 0,-2-1 21 15,6 1-50-15,2-1-14 0,-1-1-37 0,3-1-50 16,2-1-44-16,-3-3-75 15,5 0-45-15,-1-2-85 0,-2-4-108 0,-11 0-12 16,25 0-184 0,-13 0-213-16,1-3 53 0,-13 3 150 0,25-6-16 0,-15 5 104 15,2-3 24-15,-3 1 33 0</inkml:trace>
  <inkml:trace contextRef="#ctx0" brushRef="#br0" timeOffset="210506.64">26358 14970 849 0,'0'0'354'0,"13"5"22"16,-13-5-31-16,0 0-20 0,10 11-2 15,-10-11-29-15,4 14 6 0,-4-14 17 0,2 18-38 16,-2-6 13-16,0 1-33 0,0 0 2 16,0 1-59-16,0-1 3 0,0 1-26 0,0 0-28 15,-2 0-13-15,2-1-2 16,0 0-29-16,0-1-56 0,0-1 11 16,-2 1-49-16,2-12-26 0,0 19-43 15,0-19-55-15,0 15-47 0,0-15-65 0,0 12-89 16,0-12-90-16,0 0-422 0,4 10 92 0,-4-10 94 15,0 0 44-15,18-1 54 0,-18 1 59 0,0 0 28 16</inkml:trace>
  <inkml:trace contextRef="#ctx0" brushRef="#br0" timeOffset="210944.14">26957 14791 980 0,'0'0'432'16,"0"0"-42"-16,0 0 22 0,18 2-77 0,-18-2-7 15,0 0-37-15,18 2-6 0,-18-2-45 16,16 0-35-16,-16 0 2 0,21 0-22 0,-10 0-29 15,5 0-5-15,-3 0-41 0,-13 0 0 0,31-2-38 16,-13 2 7-16,-2-1-97 0,2 0-18 16,-1-1-87-16,-2 2-69 0,0-3-123 0,-3 1-7 15,-2 0-390-15,-10 2 24 16,19-3 53-16,-19 3 105 0,15-1 67 16,-15 1 28-16,0 0-16 0</inkml:trace>
  <inkml:trace contextRef="#ctx0" brushRef="#br0" timeOffset="211188.8">26951 14966 1561 0,'0'0'491'16,"0"0"-32"-16,6 17-47 0,-6-17-28 16,12 4 10-16,-12-4-67 0,15 2-35 0,-15-2-38 15,19 0-14-15,-19 0-48 0,27-2 13 0,-12-1-41 16,1 2-5-16,-1-1-19 0,1-1-32 0,0 2-1 0,-2-2-50 0,1 0-73 15,1 2-32-15,-5-1-91 0,2-1-93 16,-3 0-173-16,3-1-104 0,-13 4-290 16,20-3 67-16,-9-1 72 0,1 3 61 0,-12 1 30 15,22-3 83-15,-8 2 13 0</inkml:trace>
  <inkml:trace contextRef="#ctx0" brushRef="#br0" timeOffset="211569.08">27717 14757 645 0,'0'0'307'0,"0"0"-8"16,-32 4 8-16,32-4 1 0,-20 12-6 0,9-1-21 15,0 3-30-15,-1 4 7 0,-1 0-37 16,1 2 1-16,4 2-22 0,1 0-16 15,2 1 8-15,-1-1 18 0,6-1 23 0,-5-2-77 16,7 0 21-16,1-3-16 0,1-1 3 16,-1-1-23-16,6-4-21 0,-3-3-5 0,6-1-18 15,1-5 8-15,5-1-18 0,-1-5-23 16,4-2 8-16,0-2-21 0,-2-4 8 16,2-1-3-16,-2 2-20 0,-3-4-5 15,-3 2 2-15,0-2-15 0,-3-1 10 16,-3 2-30-16,-2-2-11 0,-2 2-18 0,-3 1-7 0,-1 3-3 15,-4-1-18-15,3-1-25 0,-2 3-30 16,-5 2 7-16,5 0 13 0,-5 1-44 16,-3 3-11-16,3-1-53 0,0 2-23 0,-2 1-85 15,11 2-64-15,-25-3-20 0,14 6-39 16,11-3-291-16,-23 4 66 0,12 1 87 0,-2-2 29 16,3 4 91-16,0-1 34 0</inkml:trace>
  <inkml:trace contextRef="#ctx0" brushRef="#br0" timeOffset="214068.02">29774 14906 911 0,'0'0'292'0,"0"0"-13"0,0 0-41 0,0 0-13 16,0 0 5-16,0 0-20 0,0 0 18 0,0 0-49 15,0 0 11-15,-23 0-9 0,23 0 1 0,0 0-5 16,-13 0 7-16,13 0 13 0,0 0-49 16,-19 2 9-16,19-2-14 0,-20 5 8 15,9-3-8-15,-2 1-10 0,-3 2 16 0,2 1-26 16,-1-2 0-16,-1 3 7 0,-1 1-35 15,0 1 48-15,3-1 3 0,-3 5-31 16,3-3-11-16,0 2-13 0,-2-1-4 0,3 0 0 0,1 0 77 16,2 1-108-16,0-1 46 15,2-1 14-15,0 3-24 0,3-5-3 0,0 2-2 0,3 0 16 0,2-10-19 0,0 16 1 16,0-16 9-16,8 19-32 0,-2-11 17 16,1 0-28-16,6 0 11 0,1 0 4 0,1-1-37 15,2-1-1-15,2 0-8 0,-2-1-15 16,4-2 13-16,-2 1 0 0,0 2-31 0,1-3-17 15,-1-1-42-15,0 1-41 0,-4-1-17 0,0 0-49 32,-3 1-57-32,-12-3-135 0,20-3-118 0,-10 0-271 0,-10 3-116 0,17-8 60 0,-3 0 58 15,-3 1 177-15,2-2-15 0,1-3 56 16,1 1 12-16,0-4 86 16</inkml:trace>
  <inkml:trace contextRef="#ctx0" brushRef="#br0" timeOffset="-213270.01">30113 15327 419 0,'0'0'131'0,"-4"-11"-1"0,4 11-4 31,-3-9-14-31,3 9 4 0,-4-10-47 0,4 10 20 16,-4-8 11-16,4 8-18 0,0 0 0 15,-5-9 18-15,5 9 15 0,0 0-8 0,-5-9 29 16,5 9 10-16,0 0 26 0,0 0-1 0,-5-8-25 0,5 8 18 16,0 0-23-16,0 0-16 0,0 0 21 0,0 0 38 15,0 0-25-15,0 0 28 0,0 0-16 0,0 0 24 16,0 0-8-16,-18 17-13 0,15-9 7 15,0 3 11-15,-1-1 29 0,1 1-37 16,0 1-13-16,0 0 42 0,2 2-62 0,-3-2 9 16,1 1-31-16,2 0 22 0,-2-1-8 15,1-2-40-15,1 1-29 0,1-11-71 0,-1 16-37 16,1-16-48-16,-3 14-38 0,3-14-123 16,0 0-243-16,0 0-482 0,0 0 85 15,11 7 97-15,-11-7 67 0,0 0 87 16,34-18 53-16,-17 9 65 0</inkml:trace>
  <inkml:trace contextRef="#ctx0" brushRef="#br0" timeOffset="-213009.9">30420 15071 1423 0,'0'0'537'0,"0"0"-50"0,0 0 1 15,21 3-78-15,-21-3-52 16,14 0-43-16,-14 0-20 0,0 0-29 0,20-1-28 0,-20 1-15 0,15-2-11 0,-5 1-58 16,1-3-14-16,-11 4 16 0,22-3-33 15,-10 0-18-15,1 0-25 0,1 1-42 0,-1-2-17 16,1 3-62-16,2-3-159 0,-1 0-74 16,-3 0-164-16,1-1-12 0,-2 3-418 15,-1-2 72-15,0 0 82 0,-10 4 107 0,15-5 18 16,-15 5 119-16,11-2-32 0</inkml:trace>
  <inkml:trace contextRef="#ctx0" brushRef="#br0" timeOffset="-212755.18">30498 15207 1587 0,'0'12'529'0,"0"-12"4"0,0 0-32 0,1 14-35 16,-1-14-46-16,0 0-8 0,0 0-5 15,4 14-43-15,-4-14-47 0,0 0-44 0,14 5-34 16,-14-5 4-16,13 2-43 0,-13-2-6 0,20 0-30 16,-20 0-15-16,22-3-44 0,-9 2 5 15,2-3 7-15,0 1-24 0,2-1-32 16,-2 2-53-16,4-2-57 0,-4-1-56 0,2 3-77 16,-1-4-53-1,1 0-77-15,-4-1-116 0,0 0-135 0,-1 0-371 16,-1 0 94-16,5 0 49 0,-3-2 105 0,2 1 64 15,-1 0 108-15,2-1 7 0,-1 0 59 16</inkml:trace>
  <inkml:trace contextRef="#ctx0" brushRef="#br0" timeOffset="-212340.26">31193 14925 931 0,'11'-2'384'0,"-11"2"-59"0,0 0-23 0,0 0-53 15,0 0-1-15,0 0-23 0,0 0-10 16,0 0-23-16,0 0-13 0,0 0-17 0,-25 25 17 0,13-14-8 0,2 1 11 16,-3 4-3-16,1 1-18 0,2 1-4 0,0 1-4 15,3 3-7-15,3-1 8 0,0 3-6 16,4-2-7-16,1-1-26 0,3 1 39 0,1-4-1 16,3 2 3-16,3-3-38 0,1-2-8 0,-1-6-25 15,5-2 43-15,2-3-39 0,-2-2-9 16,5-4-14-16,-3-2-22 0,2 0-3 0,2-5-8 15,0-3 15-15,-4-1-1 0,2-1-22 0,-3-2-4 16,0-1-3-16,-4 0-3 16,-1-3-2-16,-3 1 5 0,-4-1-34 15,0 5-22-15,-5 0-1 16,1 2-7-16,-4 0 13 0,-1 1-5 0,-2 1-13 0,-1 3 17 16,-1 1-22-16,-2 3 12 0,0 1-12 0,-4 1 25 15,14 2-38-15,-24 3-15 0,10 1-57 0,-2 0 3 16,-1 2-54-16,-1-2-26 0,2 2-53 15,-1 1-34-15,2-3-56 0,-4 1-38 0,7-2-5 16,-4-1-328-16,3 2 46 0,1-3 79 16,12-1 49-16,-19-1 107 0,19 1 6 0</inkml:trace>
  <inkml:trace contextRef="#ctx0" brushRef="#br0" timeOffset="-210137.37">14750 16044 734 0,'-6'8'302'0,"6"-8"-18"0,0 0-17 0,0 0-19 16,0 0 0-16,0 0-2 0,-5 7-21 0,5-7 13 15,0 0-5 1,0 0-5-16,0 0 30 0,0 0-30 16,0 0-28-16,0 0-16 0,0 0 6 0,0 0-4 15,0 0 19-15,0 0-18 0,0 0-38 16,0 0 7-16,0 0 0 0,30 0-33 0,-30 0 28 15,0 0-18-15,21-2-23 0,-21 2-5 0,21 0-23 16,-8-1 0-16,4 1-29 0,0 0 19 16,4 0 2-16,1-1-15 0,7-2-15 0,2 3-32 15,-1 0 4-15,3-1-29 0,-1 1 0 16,0 0-53-16,-1-1-26 0,-2 1-29 0,-4-1-26 16,-4-1-49-16,0 2-47 0,-5 2-133 15,-2-4 15-15,-14 2-154 0,20 0-278 16,-20 0 30-16,14 0 126 0,-14 0 53 0,0 0 62 0,14 0 36 0,-14 0 71 0</inkml:trace>
  <inkml:trace contextRef="#ctx0" brushRef="#br0" timeOffset="-209819.04">14981 16166 934 0,'0'0'333'0,"-12"6"22"16,12-6-37-16,0 0 22 16,0 0-33-16,0 0-17 0,0 0-4 0,0 0-20 0,0 0-2 15,0 0-3-15,0 0-18 0,0 0 13 16,0 0-38-16,0 0-6 0,37 3-40 0,-37-3-8 16,20 0-31-16,-7 0-3 0,-13 0-14 0,27 0-19 15,-12 0-15-15,0-2-11 0,2 1-19 16,-2 1-40-16,0 0-12 0,-1 0-10 0,0 0-21 15,-1-3-49-15,-13 3-26 16,23 0-40-16,-23 0-10 0,17-1-75 0,-6 0-53 16,-11 1-105-16,19-1-15 0,-10-3-380 0,3 1 111 15,1 1 10-15,-1-1 141 16,1 0-34-16,2-2 119 0,-2 1 30 0</inkml:trace>
  <inkml:trace contextRef="#ctx0" brushRef="#br0" timeOffset="-208440.26">15928 15873 734 0,'4'-8'261'16,"-4"8"-10"-16,0 0-28 0,0 0-8 16,0 0-23-16,0 0-28 0,-16-11-3 0,16 11 5 15,-16 1-17-15,16-1-1 0,-26 6-10 16,12-1 18-16,-3 1-12 0,-2 3-16 16,-2-1-10-1,-1 3 4-15,3 1 1 0,-2 2 3 0,0 1-9 0,4 0 34 16,0 2-33-16,3 1 3 0,0-2-1 0,4 4 28 15,0-3-20-15,5-2-2 0,3 2 12 0,-1-4 21 16,6 0-29-16,1 1-25 0,3-1-15 16,2-2-16-16,5 0 8 0,-1-5 5 0,8-1-23 15,0-1-3-15,2-5-8 0,0-2-3 16,6-3-12-16,-2-1-5 0,2-6-4 0,-1 0-17 16,1-2 11-16,-5 0 23 0,1-1 3 0,-4-2-36 15,-3 3 5-15,-2 0-1 16,-3-2-9-16,-2 1-10 0,-1 1-4 15,-4 1 17-15,-3-1-34 0,-2 1-15 16,-1 1-34-16,-1 0-15 0,-3 1-18 0,-2-1-3 16,-3 2-58-16,0 3-13 0,-3 1-75 0,-1 0-119 15,1 2-73-15,-1 1-373 0,1 0 69 16,0 1 108-16,12 3 40 0,-14-2 108 0,14 2-2 16,-11-4 137-16</inkml:trace>
  <inkml:trace contextRef="#ctx0" brushRef="#br0" timeOffset="-205824.51">10984 16912 770 0,'0'0'235'0,"0"0"-7"0,0 0-8 0,-11-7-15 16,11 7-33-16,0 0-9 0,0 0 19 0,0 0 23 16,0 0-23-16,0 0-1 0,4-15-1 0,-4 15-4 15,0 0-9-15,0 0-21 0,0 0-1 0,0 0-14 16,0 0-11-16,0 0 11 0,0 0-11 16,0 0 6-16,0 0 2 0,0 0 15 15,0 0 21-15,0 0 2 0,0 0 6 0,0 0-3 16,0 0-29-16,8-15-14 0,-8 15-8 15,0 0 12-15,10-2-2 0,-10 2-5 0,10-3-8 16,-10 3-10-16,15-4-10 16,-15 4-34-16,18-5 6 15,-6 1 17-15,1 1-33 0,1-2 1 0,3 2 24 0,3-1-30 16,-3 2 1-16,6-2-12 0,-4 1 1 0,1 1-10 16,-2 0 20-16,0-2-21 0,-3 3 1 15,0 1 0-15,-3-1-6 0,-12 1 6 0,22 0 7 16,-22 0 0-16,17 0-56 0,-17 0 28 15,13 2-25-15,-13-2-6 0,0 0 6 0,7 11 4 16,-7-11 4-16,0 0-1 0,-14 20-5 16,5-13 0-16,-2 0 0 0,0 3-2 15,-2 0 9-15,2-1 17 0,-2 1-1 0,0 1-34 16,1-1 14-16,0 1 20 0,2-3-7 16,-1 2 14-16,1 1-27 0,3-4 7 0,0 2 44 15,0-2-2-15,3 2-11 0,4-9 23 16,-3 15-16-16,3-15 1 0,3 18-21 15,4-11 11-15,1 0-8 0,1 2 22 0,1 0 4 16,2-1-29-16,1 2 11 0,0-3-1 16,0 2-5-16,-2-2-12 0,-1 1 12 0,0-1-20 15,-2 0 15-15,-2-1-22 0,2 1-47 16,-8-7 51-16,7 13 11 0,-7-13 22 0,5 14-38 16,-5-14-30-16,-2 13 17 0,2-13 3 0,-6 13-2 15,1-7-16-15,-3 1-16 0,0 0 32 16,8-7-26-16,-15 9-26 0,5-4-23 0,1-2-2 15,9-3-14-15,-19 5-32 0,9-3-44 0,10-2-43 0,-23-3-83 0,7-1-71 16,4 0-108-16,-2-3-319 0,-3 0 40 16,4-2 98-16,0 1 79 0,1-2 41 0,0 1 41 15,0-1 77-15</inkml:trace>
  <inkml:trace contextRef="#ctx0" brushRef="#br0" timeOffset="-204703.22">11177 16551 691 0,'-8'-4'291'0,"-2"2"-4"0,0-1-13 0,10 3-13 0,-22-2 0 16,9 2-2-16,-1 0-16 0,-1 1-10 16,-3 3-36-16,0 0-8 0,-3 2-27 0,-5 1 14 15,1 3-15-15,-6 0-30 0,1 4 7 16,-1-1-43-16,1 2-3 0,-11 8-10 0,10-4 15 16,3-3-7-16,0 1-21 0,-8 7-13 15,7-2-10-15,5-2-10 0,-1-2 33 16,1 3-35-16,2-1 19 0,-1 1-25 0,2 0 1 0,-2 0-4 15,5 1-2-15,1 2 16 0,0-1-4 0,7-4-4 16,0 4 13 0,2-1 15-16,2 1-8 0,5-3-15 15,1 3 7-15,1 2-4 0,2-1 19 0,1 0 6 0,4 2-25 16,1 1-19-16,3 1 24 16,1-3-3-16,3 0 15 0,1 0-35 0,2 0 9 15,0-4-9-15,4 0 17 0,1 1 8 0,-3-4-2 0,6 1-24 16,1-2 37-16,0-3-29 15,4 1 46-15,-1-3-15 0,1 1-26 0,1-2-5 16,1-1 8-16,1-1 2 0,-1-2-9 0,2 2-11 16,-4-6 10-16,-1 1-26 0,-2 0 21 15,1-3-18-15,1 2 13 0,-7-2 13 0,6 0-18 16,-5-1 25-16,4-2-30 0,-1 1 43 16,2-2-56-16,-1 0-3 0,0-2 6 15,-1-2 4-15,4-1 21 0,1-2-38 0,-1-2 25 16,-1 0 0-16,2-3-7 0,-2 0 41 15,9-8-29-15,-2 0-7 0,-10 2 2 16,9-4 3-16,-10 2 35 0,-6 2-25 0,2-1-38 16,-2 2 12-16,-2-3 8 0,-3 0 24 15,0 0-52-15,-2-3 5 0,-3 0 48 0,-2 2-37 16,-3 0 12-16,1-3-10 0,-5 1 5 0,1 0-16 16,-3 0-2-16,-2-2 21 0,-1 1-13 15,-1 3 48-15,-6-4-48 0,1 4 28 0,-4-1-16 16,-3 0-20-16,1 3 13 0,-4-1 0 0,-1 2 33 15,1 0-25-15,-4 2 25 0,0 0-25 0,1 3-21 0,-4 0 7 16,1-1 4-16,-3 4 25 0,1-1-5 0,2 6-11 16,-4-2-7-16,0 2 0 0,2 3 7 15,-3 0-14-15,0 2 22 0,-2 3-2 0,1 2 2 16,0 0-8-16,-2 2-32 0,2 1 12 16,-4 2-8-16,-2-1 1 0,2 2-42 0,-1 0 13 15,2 2-38-15,0 1-8 0,2-3-20 0,5-1 0 16,2 2 43-16,2-1-64 0,1-3-5 15,4 2-23-15,2-1-15 0,3-3-49 0,0 1-51 16,2 2-151-16,1-3-382 16,0 2 118-16,10-5 100 15,-10 6-12-15,10-6 60 0,-6 7 65 0,6-7 46 0</inkml:trace>
  <inkml:trace contextRef="#ctx0" brushRef="#br0" timeOffset="-202023.05">12482 16659 770 0,'0'0'325'0,"0"0"-33"0,7-10-16 16,-7 10 3-16,0 0-2 0,7-9-16 0,-7 9-15 15,0 0-3-15,6-8-8 0,-6 8 3 16,0 0-30-16,4-8-19 15,-4 8-17-15,0 0-14 0,0 0-20 16,0 0-2-16,0 0-5 0,0 0 7 16,0 0-33-16,0 0 0 0,0 0 15 0,-24 18 0 15,19-11 19-15,-4 5-45 0,-1-1 1 0,0 3 38 0,1-1-25 0,1 1 15 32,-2 2-34-32,3-2 37 0,-1 5-57 0,3-4 38 15,-2 1-4-15,2 0-19 0,1-1 18 0,-1 2-12 16,4-4-3-16,-2-1 0 0,3 1-28 15,1-1 25-15,-1-12-4 0,6 22-14 0,-2-12 9 16,3-1-29-16,2 0-11 0,4-2 11 0,1 0 21 16,4-1-23-16,2-1 9 0,1-3-9 15,1 0-21-15,0-2-3 0,3 0-32 0,2-4-35 0,-3 0-52 0,3-4-75 0,-2-3-54 16,2-3-131-16,-8 0-173 0,5-6-492 16,-2-1 98-16,-1 2 78 0,-2-3 111 0,2 0 43 15,-3-1 124-15,0-2 53 0,-4-1 40 31</inkml:trace>
  <inkml:trace contextRef="#ctx0" brushRef="#br0" timeOffset="-201793.98">12500 16379 1374 0,'-7'-4'553'0,"7"4"-33"0,0 0-62 0,0 0-13 0,0 0-63 0,0 0-39 16,0 0-44-16,16-25-10 0,-10 18-51 15,2 1-10-15,-8 6-31 0,15-12-18 0,-7 5-33 16,4 1-18-16,-5 0-41 0,2 1-18 16,2 0-87-16,-2-1-38 0,-9 6-79 0,13-6-101 15,-13 6-199-15,12-1-443 0,-12 1 77 0,0 0 87 16,15 8 43-16,-15-8 115 0,12 9 14 16,-6-2 117-16,-1 1-13 0</inkml:trace>
  <inkml:trace contextRef="#ctx0" brushRef="#br0" timeOffset="-200491.73">12973 16988 1172 0,'0'0'476'0,"0"0"-82"0,0 0-30 0,30-9-44 15,-30 9-21-15,0 0-23 0,0 0-9 16,2 11-16-16,-2-11-21 0,0 0 26 0,0 15-54 15,0-15 0-15,0 15 6 0,0-15-24 16,-2 18 23-16,0-5-35 16,2-2-8-16,-1 4 1 0,-1-1-36 0,2 3-14 0,0-3 11 0,0 2-16 0,0 1 5 15,0-2-20-15,2-2-16 0,-2 1-23 16,0-2 29-16,1-1-39 0,-1-11-18 0,0 18-66 16,0-18-24-16,4 14-89 0,-4-14-64 15,0 0-100-15,0 0-176 0,0 0-469 0,0 0 67 31,0 0 109-31,23-28 96 0,-7 15 45 0,-3-2 88 16,8-6 43-16,0 4 92 0</inkml:trace>
  <inkml:trace contextRef="#ctx0" brushRef="#br0" timeOffset="-199995">13576 16454 883 0,'9'-3'348'0,"-9"3"-54"0,0 0-10 0,0 0-30 0,8-5-16 16,-8 5-26-16,0 0-7 0,0 0-8 15,0 0-13-15,0 0-40 0,0 0 14 16,-13 26-12-16,4-15 8 0,-2 2 7 0,0 3 8 16,0 2-15-16,-3 0 4 0,3 1-14 15,-5 6-9-15,3-1-12 0,1 1 5 0,-1 1-13 16,4-5-2-16,-5 7-13 0,8-6-11 0,-3 1-7 15,2-2 0-15,0 2-5 0,2-3 30 16,1 3-58-16,0-5 5 0,2 1 0 16,2-2-16-16,0-1 8 0,0-1-10 0,2 1 5 0,2-2-5 0,3 0-34 15,-3-1 19-15,6-1-55 0,0-1-4 0,-1-4-54 16,3 0-51-16,1-2-60 0,-1 1-70 16,1-4-150-16,0 4-20 0,3-9-373 15,-16 3 107-15,32-7 41 0,-19 3 99 0,3-4 24 0,-1 1 84 16,4-5 6-16</inkml:trace>
  <inkml:trace contextRef="#ctx0" brushRef="#br0" timeOffset="-199707.91">13844 16631 929 0,'0'0'338'0,"0"0"5"0,0 0-52 16,0 0 27-16,0 0-44 0,0 0-3 15,-17 26-5-15,11-13 21 0,-1 0-29 16,0 2-14-16,-2 4-17 0,4-3-7 0,-1 5-20 16,-3-1-5-16,4 2-31 0,-2-2-6 15,1 2-32-15,1-1 25 0,0 0-34 0,3-3-9 16,0 1-21-16,0-1 20 0,2 1-30 0,0-5 22 16,0 1-11-16,0-1-2 0,2-2-24 15,2-1-3-15,4 1 3 16,-2-3-19-16,1-1-71 0,0-1-38 15,2-2-70-15,-9-5-59 0,24 1-53 0,-10-4-131 16,-1 0-94-16,3-4-172 0,-3-2-156 0,4 0 176 16,0-2-38-16,1-1 128 0,-2 0 0 0,-2-1 36 15,1 0 74-15</inkml:trace>
  <inkml:trace contextRef="#ctx0" brushRef="#br0" timeOffset="-199541.21">14039 16835 729 0,'0'0'358'0,"0"0"11"0,0 0-57 0,-19 1-5 15,19-1-25-15,-17 0-39 0,17 0-20 16,-23 4-18-16,10-3-31 0,-1 0-5 16,1 0-21-16,-4-1-23 0,-3 2-45 0,1-1-29 0,0-1-69 0,-1 2-61 15,-2-2-141-15,1 4-90 0,4-2-345 0,-1-2 25 16,6 0 87-16,1-3 24 0,11 3 27 16</inkml:trace>
  <inkml:trace contextRef="#ctx0" brushRef="#br0" timeOffset="-199239.06">13964 16529 1126 0,'16'7'325'0,"2"0"-26"0,-5 4-17 0,1-2 10 16,2 3-34-16,-1 3-12 0,1 2-21 15,5 5 6-15,-2 1-22 0,6 12-9 0,2 0-5 16,-4 0-6-16,-2 1 6 0,-4-4-49 0,-2-3-6 16,-1-1-17-16,-5 1-13 0,3-2-10 15,-6-2 0-15,0-1-16 0,-3-2 11 0,-1-1-41 16,-2-2-34-16,-2-1 26 0,0 0-61 0,-5-2-11 16,3-1-38-16,-6-1-35 0,-1-3 40 15,0-1-26-15,-2-3-38 16,1-2-104-16,-6-1-183 0,12-1-17 15,-5-3-323-15,11 0 92 0,-21-1 74 0,21 1 44 16,-14-7 64-16,14 7 25 0</inkml:trace>
  <inkml:trace contextRef="#ctx0" brushRef="#br0" timeOffset="-198995.39">14547 16827 1090 0,'13'0'371'0,"-13"0"0"15,29 0-61-15,-16-2-36 0,5 1-23 0,-4-1-11 16,6 0-45-16,0 0-24 0,0 0-38 16,2-1-25-16,-1-1-52 0,-3 0-15 0,3-2-41 15,-6 4-56-15,-1-3-90 16,-1 1-33-16,1-2-131 0,-2 1-353 0,-2 0 36 15,1 3 105-15,-11 2 33 0,17-3 36 0</inkml:trace>
  <inkml:trace contextRef="#ctx0" brushRef="#br0" timeOffset="-198722.89">14647 16974 1187 0,'0'0'479'0,"0"0"0"0,-7 8-21 15,7-8-15-15,0 0-42 0,0 0-17 16,0 0-38-16,11 15-26 0,-11-15-51 16,12 5 2-16,-12-5-30 0,18 3-32 0,-2-3-22 15,-2 1 0-15,1 1-67 0,2-2 24 0,-1 0-32 16,6-2-9-16,-2 1-57 0,-1 0-18 16,-3-1-33-16,3-1-54 0,-4 1-5 15,2-2-28-15,-1 2-33 0,0-3-65 16,-1-2-35-16,-1-2-72 0,0 0-77 15,-2 3-87-15,3-8-373 0,-4 2 117 0,2-5 36 16,0 3 80-16,0-3 43 0,2-2 51 0,0-2 82 16</inkml:trace>
  <inkml:trace contextRef="#ctx0" brushRef="#br0" timeOffset="-197274.22">15670 16608 939 0,'0'0'333'0,"0"0"-6"0,8-4-20 0,-8 4-10 31,0 0 5-31,12-3 6 0,-12 3-4 15,0 0-22-15,13-4 7 0,-13 4-18 0,0 0 1 0,13-1-27 0,-13 1-12 0,0 0-20 0,0 0-11 32,0 0-28-32,17 2 41 15,-17-2-59-15,0 0-30 0,0 22-19 0,-3-9-4 16,1 3-1-16,-5 7-12 0,2 0 30 0,-4 6 8 16,-1 1-23-16,-2 1-28 0,2 0 20 15,0 1-43-15,-6 10 20 0,6-8-5 0,-1-3-41 16,1-4 41-16,3-4-23 0,0-3 3 15,0-3-34-15,1-1-22 0,1-4-24 0,0 0 8 0,2-4-21 0,3-8-30 0,0 0-18 16,0 0-34-16,0 0-22 0,0 0-11 16,8-35-35-16,-3 11 4 0,1-2-7 0,5-7 8 15,-2 1 10-15,2-12 12 0,0 6 9 0,4-5 9 16,-4 7 8-16,-1 6 24 16,0 3 32-16,-1 3 34 0,-2 3 10 0,3 2 59 0,-2 3 0 15,1 4 25-15,0 2 32 0,-3 2-6 0,2 4-5 16,-8 4-5-16,17 1 15 15,-17-1 15-15,20 20-7 0,-10-2 26 16,3 7-11-16,0 2-2 16,6 16 7-16,1-2-28 0,1 1 65 0,-4 0-68 15,4-1-2-15,-1-1 31 0,-2-1-41 0,-1-9 5 16,-4-5 3-16,-2-4-34 0,-1-3-2 0,-1-4-8 16,-1-1 0-16,-2-3-28 0,-1-3-29 15,0 0 19-15,-5-7 17 0,0 0-2 16,10 5-23-16,-10-5 3 0,0 0 17 0,0 0-2 15,0 0 18-15,0 0-21 0,0 0-9 16,0 0 22-16,-10-29 0 0,1 23 46 0,-2 2-66 16,-1-1-1-16,-3 0 6 0,-2 2-10 0,-1-1 55 15,-2-2-32-15,-1 1-29 16,0 1-15-16,-2-3-36 0,-3 2-27 0,2-1-55 0,0 0-41 0,3-1-69 0,3 1-102 0,1-1-225 16,4 2-241-16,-1-3 74 0,5 3 82 15,4-2 46-15,-1-2 100 0,6 9 41 0</inkml:trace>
  <inkml:trace contextRef="#ctx0" brushRef="#br0" timeOffset="-196697.49">16185 16965 1067 0,'0'0'371'0,"8"5"-20"0,-8-5-6 15,0 0-22-15,0 0 7 16,15 2-28-16,-15-2-31 15,15 2-15-15,-15-2-48 0,20 1-6 16,-5 1-10-16,0-2-8 0,1-2-38 0,6 2 23 16,-1-2-36-16,3-1-31 0,-2 1-20 0,4-1 5 15,-6-3 0-15,4 1-5 0,-6-2-7 0,-1 0 22 16,1 0-56-16,-2-1 5 0,-2-1-21 16,0 1 27-16,-1-3-32 0,-3 2 19 0,-3 0 9 15,0 0-30-15,0 0 3 0,-3-1-11 0,-4 10 23 16,3-18-12-16,-3 18 14 0,-6-15-17 15,1 10-13-15,5 5 6 0,-16-6-24 0,6 5 54 16,10 1-50-16,-24 6 38 16,11 2-11-16,1 2-13 0,1 1 3 15,-2 2 7-15,2 3 1 0,1-1 2 0,1-1 7 0,4 2-12 0,-1 0 2 0,2 0 37 16,2-1-24-16,1-2-13 0,2 2-7 16,2-3 10-16,1-1-5 0,4 0 20 0,1 1-36 15,4-3-22-15,1-3-34 0,3 1 2 16,1-4 1-16,0 1-13 0,1-3-28 0,1-1-36 15,0-3-16-15,1-2-63 0,-1 1-67 0,1-5-54 16,2-1-120-16,-5-3-335 0,5-3 84 16,1-2 110-16,-2 0-8 0,1-3 57 15,-2 1 59-15,2-3 33 0</inkml:trace>
  <inkml:trace contextRef="#ctx0" brushRef="#br0" timeOffset="-196378.61">16814 16429 1026 0,'0'0'425'0,"0"0"-26"15,0 0-28-15,0 0-23 0,0 0-20 0,0 0-8 16,0 0-31-1,0 0 1-15,0 0-50 0,0 0-4 16,55-4-14-16,-41 3-45 0,2-1-16 0,2 0-23 0,2 0 8 16,2 0-7-16,-2-1-35 0,3 1-1 15,-2-1-16-15,1 1-41 0,-3 0-31 0,-1-1-51 16,0-1-63-16,0 2-57 16,-2-3-106-16,0-2-101 0,-1-1-70 0,0 0-358 15,-2-1 59-15,2 0 67 0,0-2 120 0,4-2 5 0,-3 0 69 16,4 0 46-16</inkml:trace>
  <inkml:trace contextRef="#ctx0" brushRef="#br0" timeOffset="-195655.12">17923 16034 614 0,'0'0'279'0,"8"-7"5"0,-8 7-46 16,5-5-3-16,-5 5-30 0,0 0-5 0,7-13-21 0,-7 13-7 15,0 0-3-15,4-5-1 0,-4 5 12 0,0 0 12 16,0 0 15-16,0 0-23 0,0 0 31 16,0 0-41-16,-29 19-10 0,19-9 26 0,3 2-34 15,-2 1 13-15,1 1-21 0,0 0 29 16,0 0-34-16,1 1 0 0,2 0-9 0,0 0-6 15,2-1-21-15,1 3 3 0,2 0-5 0,2-3 8 16,0 2 10-16,4-1-70 16,-2 1 37-16,4-3-57 0,0 0-41 0,4-3-66 0,-2-3-54 15,3-2-36-15,1-2-86 0,-14-3-78 32,25-4-107-32,-1-2-31 0,-11-2-335 0,-1-1 115 0,0 1 20 0,0-1 103 15,-5 3 36-15,-1-3 53 0,-1 1 118 16</inkml:trace>
  <inkml:trace contextRef="#ctx0" brushRef="#br0" timeOffset="-195304.04">17806 16211 614 0,'-17'2'261'16,"0"1"-20"-16,3-1-19 0,1 0-9 0,3 0-3 16,-2 1-1-16,12-3 4 15,-17 2-1-15,17-2-12 0,-17 3 5 16,17-3 0-16,-13 2-1 0,13-2 1 0,-11 2 8 15,11-2-6-15,0 0-36 0,-14 3 1 0,14-3 7 16,0 0-43-16,0 0-3 16,-15 1 5-16,15-1-7 0,0 0-1 0,0 0 67 15,0 0-35-15,0 0 37 0,0 0-32 0,0 0-34 16,0 0-10-16,0 0-9 0,0 0-1 16,0 0 18-16,0 0-11 0,42-5 0 0,-23 4-66 15,3-2 28-15,4 0-26 16,4-1 19-16,1 0-11 0,2 1-16 0,2-3-22 0,3 2-6 15,-4-2 19-15,-3 2-34 0,-1-1-23 0,-2-1-18 16,-2 2-38-16,-5 0-59 0,-1 1-23 0,-2-1-70 0,-3 2-70 16,-2 0-132-16,0-2-120 0,-3-1-317 0,1 1 31 15,2-1 104-15,-2 1 72 0,2-1 93 16,-2 0 78-16,5 2-2 0,-1-4 6 0</inkml:trace>
  <inkml:trace contextRef="#ctx0" brushRef="#br0" timeOffset="-195038.79">18637 15945 1254 0,'17'10'414'0,"-17"-10"-27"0,0 0-42 16,-8 18-17-16,8-18-34 0,-16 23 6 0,2-7-21 15,-6 2-13-15,-9 14-46 16,-3-1-25-16,-1 5 15 0,-3-2-21 0,-2 7-40 15,3-4 7-15,-1 3-23 0,3 1-18 0,-1-1-23 16,5-1 23-16,3-2-28 0,-1 0 11 0,8-6-47 16,2-6 54-16,2-1-100 0,4-6-36 0,-1 0-53 15,3-4-49-15,1-3-77 0,1-3-154 16,6-1-486-16,1-7 77 16,0 0 70-16,0 0 68 0,0 0 36 0,34-14 69 0,-16 2 51 0,-1-2 100 15</inkml:trace>
  <inkml:trace contextRef="#ctx0" brushRef="#br0" timeOffset="-194824.53">18661 16311 1064 0,'-1'21'338'0,"-1"1"-23"15,-2-3-46-15,1 0-13 16,-2 0-10-16,2-1-24 15,-1-1-2-15,0 0-53 0,1 2 4 0,-2-3-58 0,1 1-1 16,1-2-24-16,-1-4-37 0,3 0-115 0,-2-2-92 16,3-9-75-16,-3 11-30 0,3-11-412 15,0 0 71-15,0 0 65 0,0 0 35 0,0 0 70 16</inkml:trace>
  <inkml:trace contextRef="#ctx0" brushRef="#br0" timeOffset="-194413.16">18582 16347 931 0,'0'0'410'0,"11"-10"-49"16,-11 10 0-16,0 0-36 0,13-1-13 15,-13 1-46-15,14-3 6 0,-14 3-29 0,16-3-13 16,-7 2-5-16,-9 1-20 0,26-4-41 0,-12 2 25 16,1 1-33-16,0 1-20 15,1 0 18-15,-1 0-49 0,-15 0-3 0,24 1 8 16,-13 1-33-16,-11-2-23 0,13 6-13 15,-13-6 10-15,5 11-8 0,-5-11-4 0,0 0-11 16,-15 17 26-16,7-9-36 0,-5 0 25 0,2-1-28 16,-3 1-17-16,2-2 15 0,1 2-1 15,-2-1-9-15,3-1 10 0,2 1-3 0,-3-1 12 16,4 0-1-16,7-6 5 0,-15 11-3 16,9-4 21-16,6-7-6 0,-9 9-12 0,9-9 17 0,-7 11 16 0,7-11 8 31,-2 10-3-31,2-10-16 0,0 0 21 15,5 18-40-15,-5-18 6 0,8 9 4 0,-8-9-19 16,17 11-7-16,-7-9 0 0,3 1 2 0,-1 0-15 16,3-1 0-16,0-2-54 0,-1 1-33 15,3-1-38-15,-2 0-54 0,0-1-69 0,-2-4-149 16,-1 3-110-16,1-3-304 0,1-2 4 16,0 0 98-16,-1 2 108 0,1-1 25 0,0-1 82 15,2 0 2-15</inkml:trace>
  <inkml:trace contextRef="#ctx0" brushRef="#br0" timeOffset="-194122.99">19194 16304 967 0,'0'0'310'0,"9"-5"-29"16,-9 5-20-16,0 0-10 0,0 0-28 0,0 0 5 15,-37 0-11-15,37 0-20 0,-30 8 29 16,16-2-4-16,-4 3-27 0,-1 1-11 15,1 3-2-15,1 1 2 0,0 4-5 0,3-2-22 16,1 3-9-16,3 0 3 0,-1 1 26 16,5 1-31-1,4-2-31-15,0-1 5 0,4 2-10 0,0-2-13 0,4 0-4 0,4-1 17 16,-2-2-32-16,2-3-26 0,4 1 11 16,-2-4-57-16,2 0-42 0,-1-3-28 0,-2-1-23 15,0-2-66-15,-11-3-31 0,19 1-72 16,-19-1-80-16,18-7 9 0,-11 5-83 15,-7 2-360-15,17-9 40 0,-9 5 80 0,3 1 56 16,0-2 85-16,-1 3 61 0</inkml:trace>
  <inkml:trace contextRef="#ctx0" brushRef="#br0" timeOffset="-188222.28">17996 16359 570 0,'0'0'233'15,"0"0"-23"-15,0 0-36 0,0 0-2 0,0 0-16 16,0 0 3-16,0 0-29 0,0 0-28 15,0 0 9-15,0 0-12 16,0 0-4-16,0 0-26 0,0 0-2 0,0 0 7 16,0 0-33-16,0 0 10 0,0 0-5 0,0 0 5 15,0 0-30-15,0 0 25 0,0 0-5 16,0 0-26-16,-20-3 8 0,20 3-7 0,0 0-1 16,0 0-7-16,0 0 7 0,0 0 13 15,0 0-12-15,0 0-27 0,0 0 9 0,-13-1 25 16,13 1-10-16,0 0-8 0,0 0-16 15,0 0 19-15,0 0-16 0,-10-4 19 0,10 4-11 16,0 0 2-16,0 0 16 0,0 0 8 0,-10-2-3 16,10 2-3-16,0 0-9 0,0 0 4 15,0 0 10-15,0 0 9 0,0 0-21 16,0 0 15-16,0 0 0 0,-9-6 10 0,9 6-4 0,0 0-14 0,0 0 6 16,0 0-3-16,0 0 0 0,0 0-13 0,0 0-5 15,0 0 21-15,0 0 2 0,0 0-10 16,0 0-5-16,0 0 22 0,0 0-19 15,0 0 7-15,0 0 13 0,0 0 7 0,0 0-4 16,0 0 1-16,0 0 12 0,0 0 22 16,0 0-18-16,0 0 24 0,0 0-24 0,0 0 21 15,0 0-6-15,0 0-2 0,0 0 3 16,0 0-10-16,0 0 2 0,0 0-6 0,0 0 4 16,0 0 4-16,0 0-17 0,0 0 12 15,0 0-17 1,0 0 2-16,0 0-13 0,0 0 34 0,0 0-36 0,0 0 7 0,0 0-12 15,16 24 7-15,-16-24-2 0,0 0-8 0,9 6 18 16,-9-6-6-16,0 0-4 16,10 9-13-16,-10-9 18 0,8 5-23 0,-8-5 12 15,0 0 3-15,12 5-12 0,-12-5 2 16,0 0-6-16,15 5 19 0,-15-5-5 0,8 4 12 16,-8-4-30-16,0 0-6 0,13 1-12 0,-13-1 38 15,0 0-38-15,0 0 0 16,14 3-46-16,-14-3-8 0,0 0-16 0,0 0-61 0,0 0-53 15,16-5-90-15,-16 5-98 16,10-8-7-16,-10 8-317 0,11-8 30 16,-4 4 49-16,2-1 153 0,-9 5-43 0,20-9 44 15</inkml:trace>
  <inkml:trace contextRef="#ctx0" brushRef="#br0" timeOffset="-186121.6">11616 17856 957 0,'0'0'404'0,"0"0"-33"0,0 0-2 0,0 0-16 0,0 0-25 15,15 2-31-15,-15-2-11 0,0 0-17 16,0 0-38-16,0 0 7 0,0 0-34 16,0 0-1-16,0 0-16 0,10 7 10 0,-10-7-44 15,0 0 6-15,0 0 0 0,0 0-37 0,-14 20 42 16,6-13-18-16,0 2 14 0,0 2-36 16,-1 1-8-16,-2 1-1 0,4-1-26 0,-3 2 6 15,2 0 7-15,-1 0-12 16,1-1 12-16,-1-1 3 0,4 1 0 15,-1-5 18-15,3 2-23 0,-1-2 46 0,4-8-23 16,-5 15 5-16,5-15-28 0,3 17 33 16,3-8-51-16,0-1 12 0,5-2-32 0,2 1-6 15,5 0-12-15,3 1-44 0,2 0 0 0,2-2 0 16,1-1 0-16,-1-1-52 16,4-1-94-16,-4-3-48 0,0 0-34 0,4-5-107 15,3-5-82-15,-8 0-129 0,4-4-301 0,-1 0-113 16,-3-1 103-16,0-1 84 0,-4 1 122 15,-3 1-11-15,3-5 86 0,-5 1 71 0</inkml:trace>
  <inkml:trace contextRef="#ctx0" brushRef="#br0" timeOffset="-185906.85">12073 17870 965 0,'0'0'432'0,"0"0"-4"0,0 0-14 0,0 0-7 16,-27 28 3-16,18-14-37 0,0 0-9 16,-3 5-44-16,-1-1-15 0,-4 7-19 0,1-1-45 15,-2 1-3-15,-7 8-10 0,3 2-8 16,-5-2-42-16,2 1-36 0,0-2 1 0,2-5-10 15,-1 7-28-15,4-8-28 0,2-2-8 16,1-1-25-16,0 0-3 0,4-3-21 0,1-2-12 16,3 0-29-16,-1-3-56 0,3-2 6 15,0-3-37-15,4-4-89 16,3-6-33-16,0 0-103 0,0 0-87 16,0 0-312-16,0 0-133 0,0 0 146 0,48-26 15 0,-35 10 77 0,4-5 71 15,0 0 70-15</inkml:trace>
  <inkml:trace contextRef="#ctx0" brushRef="#br0" timeOffset="-185361.07">11929 18037 988 0,'0'-17'309'15,"-5"8"-2"-15,-1 1-22 0,-3-3 1 16,-4 1-37-16,-5 0-4 0,-5-1-25 0,-2 3-2 16,-9-2-13-16,3 4-16 0,-7 1 8 0,-3 2-33 15,1 0-28 1,-3 3 7-16,-4 1-20 0,-13 3-10 0,-3 2-8 15,4 3 17-15,0 3-24 0,-1 0-1 0,5 6-28 16,-2 2 26-16,4 3-21 0,2 1 26 16,4 4-34-16,1 0-17 0,5 3 0 15,1 3 12-15,6 2-43 0,3 1 2 0,4 0 11 0,3 1 10 16,4 3-13-16,10-8-7 16,5 0 15-16,0-1 28 0,7-3-26 0,5 3 26 15,11 9 28-15,7-2-36 0,10-6-17 16,6-4 32-16,8-3-19 0,10-5 4 0,7-7-26 15,4-3 35-15,7-4-27 0,24-5 8 0,8-9-10 16,1-5 2-16,-2-1 60 0,-1-6-50 16,-6-1 32-16,-7-2-16 0,-5-3-13 0,-4 0 10 0,-7-6-12 0,-6-1-8 0,0-4-16 15,-7-2 24-15,-4-6-11 16,-5-3 1-16,-2-5-6 0,-9-3-25 0,-5-3-8 16,-9 1 25-16,-8 9-22 0,-7-2 30 0,-9 2 13 15,-5 7-35-15,-6 5-4 0,-6 2-9 16,-3-8-14-16,-10 4 34 0,-6 4 5 0,-2 7 8 15,-7 3-21-15,-5 7-5 0,0 6 11 16,-10-1-27-16,3 8 19 0,1 4-13 0,-14 7 23 16,-5 1-18-16,-1 1 20 0,2 6-4 0,-1 0 7 15,-4 6-13 1,11-4-33-16,7 0 49 0,1-1-47 16,4 0-17-16,10-4-19 0,8-2-22 0,0-2-8 0,3 0-15 15,2-1 2-15,3 0-41 0,2-3-5 16,0-1-53-16,4 0-60 0,0-1-84 0,1-2-74 15,1 0-159-15,3-1-312 0,12 1 56 16,-16-1 112-16,16 1 70 0,0 0 67 16,-11-1 37-16,11 1 116 0</inkml:trace>
  <inkml:trace contextRef="#ctx0" brushRef="#br0" timeOffset="-162299.17">13470 17967 1244 0,'0'0'437'0,"-5"15"-22"16,3-6-64-16,-2-1-29 0,-1 2-25 0,1 0 15 15,-2 0-43-15,-2-1-28 0,2 1-8 16,-1 1-11-16,3 0-4 0,-6 1 15 0,3-1-13 16,3 0 18-16,-2 0-8 0,1-2-27 15,1 4 14-15,-1-2-17 0,2 2-26 16,3-1 31-16,-2 0-70 0,0 1 32 16,2-1-6-16,2 1-25 0,0 0 2 15,3 0-26-15,0 0-12 0,2-1 13 0,3 2-26 16,2 1-21-16,4-2 11 0,0 0-18 0,3-2 8 15,4-2-37-15,-2 2-45 0,6-4-21 0,-1 0-71 16,1-2-47-16,0-5-122 0,2-3-116 16,-2-1-202-16,7-5-409 0,-3-3 69 15,10-8 86-15,-3-3 88 0,0-2 123 0,-8-3 38 16,-3-4 28-16,-10 2 62 0,-3 2 71 16</inkml:trace>
  <inkml:trace contextRef="#ctx0" brushRef="#br0" timeOffset="-162074.87">13549 17833 1267 0,'0'0'581'0,"-7"7"-46"0,7-7-39 15,0 0-40-15,0 0-36 0,0 0-72 0,0 0-26 16,0 0-22-16,0 0-21 0,45 0-31 16,-29-5-28-16,1 1-36 0,0-3-40 0,2 3-21 15,2-1-49-15,1-2-18 0,-4 3-49 0,2-3-47 16,-2 2-24-16,0 1-77 0,1 1-69 15,-6 0-163-15,1 3-162 0,-1-1-313 16,1 1 73-16,1 2 96 0,-1 1 34 16,3-1 39-1,0 3 122-15,0-1-8 0</inkml:trace>
  <inkml:trace contextRef="#ctx0" brushRef="#br0" timeOffset="-161444.65">14420 17723 1410 0,'-9'7'417'16,"-1"3"-28"-16,-3 1-18 0,-1 4-2 0,-3 1-36 15,2 0-24-15,-5 6 11 0,-1 1-41 0,4 3 3 16,-2-2-18-16,4 3 17 16,-10 9-25-1,4 0-23-15,2-6-20 0,5-4-16 0,1 2-17 0,3-1-10 0,-1-1-14 16,2-2-20-16,0-3-10 0,4 2-19 16,1 0 24-16,0-6-11 0,4 2 3 0,-2-2-18 15,4 0-18-15,0-1-13 0,4-1-43 0,2-1-77 16,1-2-31-16,4-3-64 0,3 2-30 15,-1-5-73-15,1-2-81 0,1-1-112 0,0-3-160 16,0 0-350-16,4-1 82 0,1-4 125 16,5 1 31-16,-2-3 59 0,1-1 84 0,4-4 65 15,-3-1 55-15</inkml:trace>
  <inkml:trace contextRef="#ctx0" brushRef="#br0" timeOffset="-161044.72">14725 17985 1185 0,'-26'3'363'0,"26"-3"-25"0,-18 5-28 0,6 0-11 16,1 1-20-16,-5-1 26 0,1 5-59 0,-4 0-6 16,0 2-30-16,2 1 43 0,-2 0-20 15,1 2-30-15,2 1 14 0,1 1-20 16,2 0-5-16,1 0-15 0,3 1-6 0,2-2 42 0,2-1-39 0,2 0 5 0,0-2-7 15,5-2-44-15,0 0 30 0,5-1-30 16,-1-3-7-16,5-1-6 0,2-4-23 16,2-1-13-16,-15-1-12 0,35-5-8 0,-14-3-13 15,2-2 46-15,2-3-49 0,1-1-7 0,-4 1-5 16,-3-1 7-16,-1-1 19 0,0-1-47 16,-4 3 33-16,-1-5-12 0,-5 3-13 0,1 1 10 15,-5 0-69-15,-1 2 28 0,-1 1-35 0,-2 11 27 16,-9-20-40-16,0 14-16 0,-2 1-7 15,-7 1-24-15,0 4-25 16,-2 0-31-16,-2 3-15 16,-5 2-41-16,2 0-44 0,1 2-156 0,-2-3-68 0,6 3-4 15,3-2-337-15,1 2 81 0,6-2 42 0,3-1 109 16,7-4 52-16,0 0 10 0,0 0 77 16</inkml:trace>
  <inkml:trace contextRef="#ctx0" brushRef="#br0" timeOffset="-160530.76">14728 17587 1228 0,'0'0'422'0,"0"0"1"0,0 0-32 0,0 0 14 0,0 0-39 0,0 0 23 16,0 0-43-16,0 0-42 0,0 0 6 15,0 0-29-15,0 0 9 0,0 0-29 0,0 0-3 16,21 21-22-16,-15-10-3 0,4 1-8 16,1 0 21-16,1 4-49 0,5 1 20 0,0 3-30 15,3 1-18-15,3 2-25 0,6 7-11 0,1 5 15 16,1 1-12-16,-4 3-18 16,4 0-39-16,-2 1-30 0,-2 5-49 0,-2-3 0 15,-1 0 0-15,-8 0 0 0,2 0 0 0,-7-6 0 16,-3-6 0-16,-3-2 0 15,-4-1 0-15,-1 1 0 16,-4-1 0-16,1-1 0 0,-4-1 0 0,-3-1 0 0,0-2 0 16,-2-1-103-16,-1-4-91 0,-4 1 35 0,-1-3-77 15,1-2 14-15,-2-4-80 0,-1 0-62 0,1-2-94 16,0 2-74-16,-4-1-431 0,5 0 103 16,4-4 95-16,-3 4 45 0,6-3 52 0,2 3 85 15,1-4 68-15,2 5 121 0</inkml:trace>
  <inkml:trace contextRef="#ctx0" brushRef="#br0" timeOffset="-159610.06">13894 18511 1087 0,'0'0'379'0,"0"0"-26"0,7-5 1 0,-7 5-57 15,0 0 5-15,0 0 10 0,0 0-25 16,0 0-24-16,0 0-9 0,0 0-16 0,0 0-8 15,0 0-12-15,0 0-6 0,0 0-15 0,-2 31-23 16,2-31 11-16,-4 19-16 16,1-6-11-16,1-3-22 0,2 5 10 0,-2-3-16 15,2 3 1-15,-4 0-70 0,4 0 49 0,-3 0-33 16,3-2-36-16,0 2 3 0,0-3-65 16,0-1-35-16,0 1-34 0,0-12-35 0,0 18-75 15,0-18-97-15,5 11-138 16,-5-11-46-16,11 7-52 15,-11-7-273-15,13 2 66 0,-13-2 52 0,18 0 76 0,-18 0 72 0,21-2 89 16,-8-1 6-16</inkml:trace>
  <inkml:trace contextRef="#ctx0" brushRef="#br0" timeOffset="-156930.64">15443 18013 1123 0,'0'0'430'0,"0"0"-41"0,0 0-33 0,0 0-3 15,0 0-20-15,0 0-16 0,0 0 9 16,0 0-27-16,0 0 3 0,0 0-33 0,0 0-5 16,0 0-19-16,0 0-7 0,0 0-23 0,0 0-12 15,0 0-24-15,0 0 15 0,0 0-30 16,0 0-15-16,39 9-16 15,-39-9-28-15,23-2 0 0,-7 2-57 0,2 0-9 0,0-3-55 0,5 2-9 0,1 0-75 16,-2-1-54-16,1 1-61 0,0-2-74 16,-3 2-123-16,1 1-133 0,-4-2-315 15,0 2 61-15,-2 2 128 0,1-2 8 0,1 3 113 0,-4 1 12 16,1-2 42-16,-4 1 66 0</inkml:trace>
  <inkml:trace contextRef="#ctx0" brushRef="#br0" timeOffset="-156613.17">15560 18198 1249 0,'0'0'591'0,"0"0"-64"16,-4 8-23-16,4-8-17 15,0 0-32-15,0 0-35 0,0 0-15 0,0 0-6 16,3 14-64-16,-3-14-2 0,0 0-5 0,0 0-60 15,11 9-1-15,-11-9-32 0,0 0-17 16,14 2-26-16,-14-2 15 0,17 1-74 0,-17-1 3 16,20 0-3-16,-6 0-5 0,0 0-64 15,3 0 31-15,0 0-42 0,1 0-24 0,0 0-29 16,-2 0-18-16,-1 0-36 16,1 1-82-16,-1 1-25 15,-15-2-93-15,25 2-78 0,-14 1-175 0,1 0-153 16,-2 1-267-16,2 2 49 0,3-1 113 0,1 3 53 0,0-1 46 15,5 2 73-15,2 0 68 0,-2-1 67 16,0-1-21-16</inkml:trace>
  <inkml:trace contextRef="#ctx0" brushRef="#br0" timeOffset="-155265.14">16250 17890 552 0,'0'0'249'0,"0"0"-9"16,-10-5-9-16,10 5-6 0,0 0 31 15,0 0-21-15,0 0 24 16,0 0-11-16,0 0 11 0,0 0-11 0,0 0 3 16,0 0 28-16,0 0-21 0,0 0-7 15,0 0 21-15,0 0-27 0,0 0-19 0,14-16-4 16,-14 16 11-16,14-7-13 0,-4 3-35 0,0 0-1 15,3-2 3-15,2 0-39 0,2 2-10 16,5-1 6-16,1 1-29 0,4-5-13 0,2 5-12 16,-1-1-31-16,-1 0 23 0,3 2-13 15,-2-3 3-15,0 4-32 0,-5 0 7 16,-2 1 11-16,-6 0-42 0,2 1 17 0,-4 2-25 16,-4 3-13-16,0 1 20 0,-9-6-15 15,6 13-15-15,-6-13-14 0,-3 19-6 16,-3-7 14-16,-3 1 8 0,-3-1-12 0,-3 3-9 0,-1 1 4 0,-6 0 25 15,2 2-24-15,-3-1 9 0,2-3 5 0,0 3 4 0,0 0-9 16,1-3-8-16,0 1 30 16,3-1-30-16,-1 2 8 0,1-2 27 0,1 0-12 15,2 0-10-15,-1-1 2 0,3 0 28 0,2-1-40 16,-1 1 35-16,1-2 13 0,2-1 23 16,-1 1-23-16,2-2 26 0,3 0 12 0,1-2-17 15,-3 1 4-15,6-8 9 0,2 13 20 16,-2-13-44-16,11 12 26 0,-1-8-21 0,3 1 3 15,1-1-5-15,6-2 7 16,2 0-30-16,4 1-8 16,-4-1 21-16,2 0-39 0,-1-1-20 0,-2 1-16 0,2-1-2 15,-3 0-33-15,-3 2-24 0,-2-1-56 0,-1-1-12 16,0 0-47-16,-14-1-66 0,23 2-106 16,-23-2-86-16,16 3-46 0,-16-3-320 0,15 2 61 15,-15-2 92-15,14 4 139 0,-14-4-6 16,18 4 44-16,-9-3 41 0,-9-1 95 0</inkml:trace>
  <inkml:trace contextRef="#ctx0" brushRef="#br0" timeOffset="-154390.21">16901 18136 888 0,'0'0'366'0,"0"0"-31"0,0 0 21 16,0 0-54-16,0 0-26 15,0 0-2-15,0 0-31 0,0 0 1 0,-15 24-14 16,12-15 0-16,-1 1-4 0,3-1-17 16,-2 1-14-16,3-10 15 0,-5 19-26 0,4-10 6 15,1-9-24-15,-2 11-12 0,2-11-9 0,0 0-17 16,2 12-15-16,-2-12-5 0,0 0-11 15,0 0-9-15,0 0-20 0,35-17 14 16,-23 8-26-16,2-2 11 0,1-3-34 16,1 1 0-16,-2-1 13 0,3 1 8 15,-4 1 10-15,1 2-15 0,-1 0-13 0,-2 1-6 16,2 2-9-16,-3 1 20 16,0 1-8-16,-1 3-2 0,-9 2 12 0,16 1-43 15,-16-1 23-15,15 10 13 0,-9-2-15 0,0 2-39 16,-2 0 33-16,-1 0-17 0,0 2 42 15,2-3-29-15,-2 3-4 0,-3-12 1 0,6 16 2 16,-3-7 1-16,-3-9-6 0,5 9 7 16,-5-9-19-16,13 6 45 0,-13-6-22 0,16-3-27 15,-16 3 1-15,19-8 10 0,-6-1 0 0,0 2-23 16,-2 0 23-16,0-2 10 0,3 0-12 16,-1 0 12-16,0 0-8 0,-3 3 22 0,-3 1-19 15,4 0 15-15,-2 1-12 0,-9 4-3 0,14-7-3 0,-14 7-12 0,15 0 33 16,-15 0-25-16,0 0 4 0,13 14 6 0,-10-5 0 15,1 2 15-15,0 0-11 16,-2 2-24-16,2 0 19 0,-1 0-37 0,1 0-4 16,0-2 4-16,-4-11-45 0,5 17 6 0,-2-6-64 31,-3-11-105-31,6 9-87 0,-6-9-128 0,9 4-95 16,-9-4-307-16,0 0 41 0,20-16 90 15,-8 6 79-15,-2-2 100 0,7-4-16 0,-4 2 113 16,4-6-10-16</inkml:trace>
  <inkml:trace contextRef="#ctx0" brushRef="#br0" timeOffset="-153874.78">17806 17770 1067 0,'13'-3'394'15,"-13"3"-48"-15,0 0-29 0,0 0-25 0,0 0-8 16,0 0-43-16,-10 34 12 0,3-18-15 0,-3 3-8 15,-1 3-9-15,-1 5-9 0,1 1-20 16,-2 2 28-16,2-1-43 0,-1 0-8 16,2-1-13-16,1-4-15 15,2-4-34-15,-1-1 11 0,2-3-26 0,2-4 3 16,-1-1-26-16,4-5 26 0,1-6-55 0,0 0 1 16,0 0-39-16,0 0 53 15,16-26-76-15,-4 5-4 0,2-6-14 0,2-2 26 16,2-8-12-16,5-1-1 0,-2 1 26 0,0 0-25 15,2 0 17-15,-6 8 0 0,-3 5-15 0,0 3 16 16,-3 5 35-16,-1 1 15 0,1 4 8 0,-2 1 38 16,1 4-47-16,-2 2 4 0,-8 4-8 15,0 0 14-15,22 21-25 0,-18-5-13 0,3 8 31 16,-1 7-21-16,-2 3 9 0,3 14-25 0,-3-4 40 16,2 5-30-1,1-8-5-15,-3-3 10 0,-1-6-28 0,0-5 2 0,0-2 16 0,0-2-8 0,-1-7-58 0,1-1 27 16,0-5-12-16,2-4 9 15,-5-6-42-15,0 0 17 0,15 1 5 0,-15-1 3 16,0 0-18-16,14-21 0 0,-10 11 21 16,-1-1-24-16,-2 0 6 0,-1 11-1 0,-7-25 6 15,-3 13 2-15,-1 1-12 0,-4 2 22 0,-4-2-20 16,-5 5 16-16,-3 1-39 0,-2 4-11 16,-2 1-60-16,-2 0-83 0,-2 1-151 15,2-1-360-15,2 0 12 0,6 0 82 0,2 0 103 16,4-1 25-16,4-2 85 0,1 0 12 15</inkml:trace>
  <inkml:trace contextRef="#ctx0" brushRef="#br0" timeOffset="-141076.82">21020 17358 1057 0,'0'0'455'0,"0"0"-76"16,-17 9-33-16,17-9-37 0,-10 10-45 0,2-2 2 15,1-2-33-15,-3 1-23 0,0 3-21 0,-1-1-20 16,1 3 18-16,-1-4-8 0,4 3 11 15,-2-1-16-15,2 1-31 16,-3-1-7-16,5 1 18 0,-2 0 12 0,2 0-13 0,-1-1-7 0,2 1-10 16,-1-1-13-16,2 2 7 0,0-4 9 0,2 3-16 15,-1 1 5-15,2-12 15 0,2 20-23 0,-1-10-10 16,3-1-25-16,1 3 12 0,3-3 5 16,1 3 6-16,1-4-19 0,3 0-2 15,3 0-10-15,2 0-15 0,3-1-1 0,2 0-15 16,-2-3-12-16,2-1-1 0,-2 1-54 15,2-3-27-15,-1 0-78 0,1-2-73 0,-3-2-224 16,0-2-171-16,2-2-422 0,-2-3 82 0,4-1 110 16,3-3 58-16,0-3 96 15,-3-1 55-15,-1-4 75 16,-4-1 46-16</inkml:trace>
  <inkml:trace contextRef="#ctx0" brushRef="#br0" timeOffset="-140923.37">21018 17197 1341 0,'0'0'455'0,"0"0"-37"0,17 11-47 0,-17-11-207 15,0 0-100-15,21-15-80 0,-13 8-237 16,2-2-374-16,3-2 148 0,0 1-30 0,5-1 53 16,-1-1 23-16</inkml:trace>
  <inkml:trace contextRef="#ctx0" brushRef="#br0" timeOffset="-140664.46">21446 17708 1346 0,'3'23'604'16,"1"-3"-90"-16,-3-1-22 0,1-3-52 15,-2-1-46-15,1-3-17 0,-2 2-73 16,-1 2-45-16,-1-1-44 0,-1-3-21 0,0 4-153 0,0-4-36 0,0 1-17 16,-1-4-55-16,0 3-43 0,0-2 36 0,0-1-116 15,5-9-186-15,-6 15-54 0,6-15-322 0,0 0 58 16,0 0 115-16,0 0-2 0,0 0 126 16,37-11 2-16</inkml:trace>
  <inkml:trace contextRef="#ctx0" brushRef="#br0" timeOffset="-140362.73">22027 17224 995 0,'0'0'289'0,"0"0"-22"0,0 0-4 15,0 0-22-15,0 0 25 0,0 0-46 0,-37 16 11 16,26-8-9-16,-2 3 1 0,0 3 10 0,-2 3-21 16,1 1 1-16,0 3-16 0,-1 2 0 15,0 2-28-15,1 2-23 0,-2-1-21 16,2 2-9-16,3 0-6 0,-3-2-16 0,1 0-9 16,2-3-21-16,2-1-28 0,2-1-42 15,0-5-32-15,0 1-39 0,3-1-56 16,-1-3-102-16,3-2-172 0,2-11-59 15,1 15-261-15,-1-15 74 0,10 14 29 0,0-11 94 16,0 0 56-16,-10-3-2 0</inkml:trace>
  <inkml:trace contextRef="#ctx0" brushRef="#br0" timeOffset="-140044.99">22204 17463 844 0,'7'-4'346'15,"-7"4"-29"-15,0 0-40 0,11-4-11 16,-11 4-43-16,0 0-19 0,0 0-2 0,0 0 6 0,0 0-39 0,0 0 15 16,-29 14-18-16,17-8 3 0,-1 5 5 0,1-1 1 15,-3 3-9-15,1 1-7 0,2 1 12 16,1 0-12-16,0 2 30 0,1 0-61 0,5-3-5 16,-1 2 5-16,2-3-8 0,0 0 1 15,4-1 9-15,0-1 6 0,0-11-29 0,7 14 16 16,-7-14-26-16,14 5-9 0,-14-5-22 0,21-4-17 15,-8-3 10-15,4 0-26 0,0-2-20 16,0-4-34-16,-3 0-43 0,1-2-41 16,-3 3-56-16,-4-2-28 0,-1 0-98 15,-3-2-89-15,-2 4-193 16,-4-2-247-16,-1-2 86 0,1 1 60 0,0 1 48 0,-2 1 92 16,3 1 13-16,-2 1 102 0</inkml:trace>
  <inkml:trace contextRef="#ctx0" brushRef="#br0" timeOffset="-139712.04">22288 17148 811 0,'0'0'369'15,"12"-6"-24"-15,-12 6-15 16,7-6 13-16,-7 6-25 0,0 0-9 0,17-3 4 0,-17 3-19 15,14 3-2-15,-14-3 10 16,20 10-46-16,-9 0 10 0,3 1-23 0,0 4-23 16,2 2-12-16,2 4-29 0,0 1 8 0,2 3-31 15,-3 0 20-15,9 8-42 0,-8 0-14 16,-4-6 10-16,-1-1-19 0,1 0-22 0,-7 3-12 16,0-4-5-16,-4 0-24 0,0 0-20 15,-3-4-20-15,-4 3-44 0,-1-5-20 0,-2 0-44 16,-3-2-59-16,-1-4-30 0,-2-2-70 0,-1-6-114 15,2-2-147-15,-1-2-340 16,13-1 41-16,-21-4 100 0,21 4 104 0,-9-8 37 0,9 8 109 0,-1-11-22 0,1 11 25 16</inkml:trace>
  <inkml:trace contextRef="#ctx0" brushRef="#br0" timeOffset="-139514.2">22881 17246 1016 0,'14'-4'432'0,"0"-1"-43"0,-1 1-28 15,1 0-43 1,-1 0-34-16,5-1-74 0,-1 4-26 0,3-3 39 0,1 1-52 0,-1 0-112 16,-1 2-97-16,0 1-241 0,-1 0-236 15,2 3-143-15,-4 1 54 0,0 1 64 0,-3 4 110 16,0-1-20-16</inkml:trace>
  <inkml:trace contextRef="#ctx0" brushRef="#br0" timeOffset="-139299.44">22970 17497 1346 0,'4'15'458'0,"-4"-15"-10"0,8 8-36 16,-8-8-41-16,14 7-20 0,-4-4-23 0,2-1-57 0,2 1 5 15,0-2-48-15,4 0-33 16,3 0-14-16,-1 1-47 0,-1-2-35 0,2 0-47 16,-3-2-42-16,3 0-56 0,-5 1-69 15,2-3-106-15,-2-2-104 0,-1 1-82 0,0-2-94 16,0 0-216-16,-2-2 46 0,1 0 80 0,-1 0 59 16,-1-1 76-16,4-3 23 0</inkml:trace>
  <inkml:trace contextRef="#ctx0" brushRef="#br0" timeOffset="-138363.36">24205 16908 1103 0,'-3'16'466'16,"-3"-2"-49"-16,-3 6-20 0,0-3-60 15,-4 10 9-15,-1 1-29 0,-4 9 1 0,-2 2-8 16,5-4-14-16,-2 4-14 0,3-6-46 15,1-4-16-15,1-1-13 0,1 0 0 16,0-2-43-16,1-4 0 0,0-2-36 0,0-3 5 0,3-2-33 0,-1-2-34 0,2-4-25 16,0 1-7-16,2-5 37 0,4-5-53 15,0 0-36-15,0 0-15 0,0 0 2 0,-7-36 6 16,13 16-16-16,1-4 2 0,1-7 27 0,6 0 22 16,4-11-38-16,4 2-6 0,2-1 10 15,0 4 10-15,-3 2 4 0,0 7 0 0,-1 9 32 16,-4 3 2-16,-1 1 37 15,2 3-33-15,-1 8-12 0,-5-1 12 0,3 4 8 0,-14 1 12 16,22 10-15-16,-13 2 3 0,3 4-20 0,-4 4-34 16,2 7 28-1,1 5 21 1,-6 1 2-16,9 14 18 0,-7 0-46 0,-2-7-12 0,2-6-4 0,-2-2 16 16,2-3-22-16,0-3 17 0,1-5-44 0,-3-3-17 15,4-1-11-15,2-4-28 0,2-4 41 0,-3-3-46 16,2-3 0-16,-12-3-7 0,25-3 43 0,-13-1 10 15,3 0-18-15,-4-2 3 0,3-1-11 16,-4 0 8-16,-1 2 11 0,1-2 15 0,-3 0 5 16,-7 7 5-16,4-13-8 0,-4 13 11 15,0 0 4-15,-14-18 11 0,1 15 54 0,-5 0-28 16,-4-1-6 0,-1 2-2-16,-3 1 0 0,1 0 5 0,-3 1 43 15,-1-2-63-15,5 1 28 0,-3-1-16 16,2-2-87-16,-1-2-102 0,7 1-218 0,2 0-386 15,1-4 72-15,6-3 40 16,3 1 103-16,6 0 33 0,2-1 77 0,0-2 38 0</inkml:trace>
  <inkml:trace contextRef="#ctx0" brushRef="#br0" timeOffset="-137682.03">25035 17302 1169 0,'8'4'377'0,"-8"-4"-45"16,21 5-27-16,-10-3-34 0,3-2-33 15,-14 0 18-15,32-2-41 0,-13-1-13 16,4-4-25-16,1 1-5 0,-3-4-47 0,1 0-17 15,-2 0 2-15,-6 1 2 0,4-4-22 16,-3 1-6-16,-1 1-7 0,-5 2-13 0,0-1 21 16,-2 1-39-16,-3 0 20 0,-1 0-17 0,-3 9 2 15,2-15-7-15,-2 15-44 0,-7-11 17 16,7 11 1-16,-18-2-18 0,18 2 3 0,-25 8 12 16,9 0-20-16,-1 5 41 0,2 4-13 15,-5 4-5-15,3 3-10 0,1 0 7 16,3 0-5-16,1-1 41 0,6-1-43 0,-1-1 5 15,5 1 30-15,-3-4-30 0,5-1 3 0,3-1 4 0,1 0 18 0,-1-5-17 16,5-3 2-16,1 0-33 0,2-5-54 16,5-1-16-16,-2-4-89 0,3-2-110 0,4-4-130 15,6-5-308-15,-2-3-28 0,2-1 87 16,13-7 49-16,-4 1 123 0,-1-4 64 16,0 4 9-16</inkml:trace>
  <inkml:trace contextRef="#ctx0" brushRef="#br0" timeOffset="-137362.6">25558 16843 1251 0,'-10'-3'558'0,"10"3"-48"15,0 0-9-15,0 0 1 0,0 0-18 0,0 0-36 16,0 0-23-16,0 0-31 0,0 0-5 0,0 0-54 16,0 0 8-16,0 0-41 0,0 0-28 15,46 1 10-15,-30-2-51 0,1 1-23 0,4-2-3 16,4 1-45-16,1 1-68 16,3-1-42-16,3 1-55 0,2-3-30 15,-2 2-72-15,-1-1-8 0,3-1-112 0,-5 0-98 16,0-1-168-16,5 0-203 0,-7 0-307 15,-1 1 106-15,1 0 75 0,0-2 78 0,1 0 79 0,-2-1 67 16,-1-2 79-16,-3-1 53 0</inkml:trace>
  <inkml:trace contextRef="#ctx0" brushRef="#br0" timeOffset="-135896.86">26417 16277 616 0,'0'0'195'0,"4"-9"12"16,-4 9-10-16,0 0 11 0,0 0 9 0,6-9-2 15,-6 9 26-15,0 0-26 0,0 0-3 16,0 0-12-16,0 0-36 0,0 0 2 0,0 0-20 16,0 0-20-16,0 0-1 0,0 0-5 15,0 0-30-15,0 0 12 0,0 0-10 0,0 0-28 16,0 0-2-16,0 0 4 0,-27 2 3 15,27-2-12-15,0 0 45 0,-21 11-33 16,15-8 6-16,-2 3 4 0,8-6-5 0,-11 10-2 16,6-6 2-16,5-4-2 0,-9 7-3 15,9-7 28-15,-7 9-12 0,7-9-1 0,-4 9-5 16,4-9 24-16,0 0-14 0,-2 13-4 16,2-13-16-16,0 0 23 0,10 22-23 15,-5-12 12-15,5 0-6 0,-2 1-17 0,-1 2 19 16,1-1-22-16,4 1 6 0,-3 0-12 0,0 1 10 15,0-2 12-15,0-1-27 0,0-1 7 16,0 1 21-16,0-4-6 0,0-1 1 0,0 1 2 16,2-5-31-16,-11-2 11 0,27 1 18 0,-14-3-39 15,4-3 7-15,-2-1 6 0,3-2-15 0,2-3 12 0,0 0 1 16,-3-1-31-16,0-2 2 16,1 2 44-16,-5-2-52 0,4 0 6 0,-4 0 2 15,-3 1 3-15,0 1-6 0,-5 0 6 0,1 0-15 16,-4 0 12-16,-2 0-15 0,0 12-16 15,-4-22-30-15,-1 9 15 0,-3 1-2 0,-2 3 5 16,-1-1-13-16,0 1 10 0,-3 2-8 16,1 1-17-16,-1 3 25 0,-1 1-49 0,1 0-2 15,-1 2-12-15,-2 3-22 16,2 1-17-16,-3 2-39 0,5 1-63 16,-3 1-57-16,1-1-90 0,1 3-71 0,5-1 13 15,-4 1-344-15,3 0 70 0,1 0 118 0,3 1-14 16,-1-3 86-16,2 0 63 0,3 3 23 15</inkml:trace>
  <inkml:trace contextRef="#ctx0" brushRef="#br0" timeOffset="-135412.03">26416 16782 865 0,'0'0'315'0,"0"0"7"0,0 0-15 0,0 0 8 15,-9 6-10-15,9-6-21 16,0 0-13-16,0 0-5 16,0 0 26-16,0 0-23 0,0 0-8 0,0 0 10 0,0 0 13 15,0 0-28-15,0 0 21 0,0 0-11 16,0 0-2-16,0 0-49 0,0 0 15 0,20 10-33 16,-20-10-30-16,23 1-14 0,-8-1 11 15,4-1-31-15,3 1-13 0,0 0-2 0,3-1-8 16,4 0-28-16,3 0-26 0,-1-1-20 15,1 2 5-15,-3 0-46 0,0 2-15 16,-4 0-19-16,-2-2-30 0,-2 1-49 0,0 0-15 0,-1 1-64 16,-4-1-36-16,-2 1-84 0,-3 0-80 15,-11-2-110-15,20 2-53 16,-20-2-277-16,9 5 25 0,-9-5 121 0,0 0 77 16,6 11 143-16,-6-11-59 0,-2 13 54 15,2-13 38-15</inkml:trace>
  <inkml:trace contextRef="#ctx0" brushRef="#br0" timeOffset="-135127.42">26364 17051 1185 0,'0'0'378'0,"0"0"-50"0,0 0-21 0,0 0-25 16,0 0-13-16,0 0-16 0,9 28-10 0,-9-19 13 16,0-9-5-16,-4 24-41 0,4-11 10 15,0 2-2-15,-2 1-26 0,2-2-23 0,-2 4-3 16,1-2-33-16,1-3-33 0,-2 0-13 16,2-2-13-16,0 0-94 0,0-11-80 0,0 15-74 15,0-15-67-15,0 0-110 0,-4 8-104 16,4-8-280-16,0 0 98 0,0 0-21 15,0 0 69-15,0 0 67 16,0 0 77-16</inkml:trace>
  <inkml:trace contextRef="#ctx0" brushRef="#br0" timeOffset="-134747.02">26322 17108 1159 0,'0'0'415'16,"0"0"-54"-16,9-11-31 0,-9 11-28 15,9-4-41-15,-9 4 0 0,12-6-36 0,-4 2 3 16,1 1-36-16,3-3-23 0,3 2-13 15,-1-3-7-15,3 2-19 0,0 1-15 0,2-2 29 16,0 3-42-16,-2-2 0 0,1 1 32 16,-5 1-27-16,1 2 36 15,-1-1-35-15,-13 2-24 0,19 1-17 0,-19-1 0 0,0 0 4 0,11 11-25 0,-11-11 13 0,0 0-46 16,-9 16-8-16,9-16 10 0,-13 14-7 16,5-6-8-16,0-2 5 0,-1 3 0 0,-1-2-2 31,2-1 12-31,1 2-28 0,0-2 29 0,-2 1-9 15,2-3 14-15,7-4 25 0,-11 9-18 16,11-9 3-16,-8 7 43 0,8-7 8 0,-8 9 10 16,8-9-2-16,0 0-21 0,0 12 15 15,0-12-9-15,0 0-27 0,12 11 24 16,-12-11 7-16,17 7-45 0,-7-3-9 0,1 0-17 0,0-2-1 16,3 2 17-16,-1-1-81 0,3-2-35 0,-3 1-54 15,1-1-48-15,-1 1-73 0,-13-2-83 0,27-2-106 16,-14 1-17-16,1-1-323 0,0 0 38 15,2-3 41-15,-1 3 126 0,5-2 15 0,-4-1 64 16,4 2 61-16</inkml:trace>
  <inkml:trace contextRef="#ctx0" brushRef="#br0" timeOffset="-134446.12">27011 17102 642 0,'0'0'264'0,"0"0"-6"16,0 0 6-16,0 0-11 0,0 0-12 15,-20-12-6-15,20 12-4 0,-13-3 7 0,13 3-18 16,-17 1-3-16,17-1-12 0,-15 2 28 0,15-2-36 16,-16 2-2-16,16-2-8 0,-17 7-8 15,10-1 8-15,0 0-41 0,0 1 15 0,3 2-2 16,2 0-37-16,-3 0 14 0,5-9-18 0,-2 21-16 16,4-13 1-16,-2-8 9 0,5 21-30 15,1-12-13-15,1-1 8 0,0 0-16 16,2-3-38-16,4 3-2 0,-1-3 7 15,3 0-48-15,-1-1-55 0,-1-2-32 0,1 0-42 16,1-2-66-16,-15 0-76 0,29-2-129 16,-16 4 5-16,4-6-376 0,-4-2 105 0,5 0 21 0,-1-2 58 0,2-2 62 0,1 1 125 15,-2-2-18-15</inkml:trace>
  <inkml:trace contextRef="#ctx0" brushRef="#br0" timeOffset="-133581.8">27612 17185 893 0,'0'0'345'0,"-12"2"-30"0,12-2 31 16,0 0-3-16,0 0 5 0,0 0 44 0,0 0-1 15,0 0 34-15,-9 4 8 0,9-4-44 16,0 0-26-16,0 0-56 0,0 0 1 0,0 0-52 16,0 0-13-16,42-1-3 0,-27-1-45 0,-1 2-11 15,3-1-46 1,3 1-43-16,0 0-36 0,2-1-49 15,0 1-58-15,-1-1-60 0,-2 2-71 0,-4-2-77 0,0 1-138 16,-15 0-200-16,20 2-294 0,-10 1 69 16,-10-3 66-16,15 9 110 0,-12-2 42 15,-3-7 61-15,4 13 18 0,-4-13 46 0</inkml:trace>
  <inkml:trace contextRef="#ctx0" brushRef="#br0" timeOffset="-133336.68">27522 17490 1456 0,'11'5'499'0,"-11"-5"-30"0,16 2-29 0,-3-1-41 0,-13-1-7 0,31-2-72 15,-12-1-49-15,0 2-2 0,6 0-29 0,0-3-25 16,0 3-38-16,-2-2-5 0,-1 2-29 0,2 0 18 16,-1 0-79-16,-5 1-18 15,0 0-51-15,-3 1-21 0,3-1-33 0,-4 1-54 16,-14-1-25-16,26 1-69 0,-14 1-65 15,-12-2-91-15,22 1-95 0,-22-1-333 0,19 1 58 16,-19-1 42-16,22 0 90 0,-11 0 60 0,2-1 32 16,1-2 53-16</inkml:trace>
  <inkml:trace contextRef="#ctx0" brushRef="#br0" timeOffset="-132718.93">28590 17008 1354 0,'0'0'376'0,"0"0"-38"0,0 0 0 15,0 0-36-15,-2 28-5 0,-5-12-57 16,-2 2 11-16,-5 9 33 0,0 1-30 0,-7 12 17 15,5 0 5-15,-2 2-15 0,6-8-17 0,-7 7 17 16,8-7-49-16,1-5 8 0,0-2-38 0,3-3-28 16,-2-4 12-16,2-4-23 15,1-1-33-15,3-3-12 0,1-2 12 0,-1-2-44 16,3-8-15-16,0 0-20 0,0 0-33 16,0 0-6-16,0 0-2 0,0 0 28 0,16-47-13 15,-4 22-3-15,0-4-4 0,1 0 17 0,6-10-23 16,2 2-10-16,0 0 31 0,-6 6-43 15,1 5 14-15,-1 5-12 0,1 2 26 0,-3 1 25 16,0 2 38-16,4 4-30 0,-6 1 12 0,3 3-12 0,-2 2-21 16,-2 5 31-16,-10 1-26 0,21 4-4 0,-9 4-6 0,-2 5 15 15,5 4-25-15,-3 5 21 16,3 5-24-16,-4 2 13 0,-4 2-5 0,3 1-20 16,-3 0 25-16,0 2-23 0,-3-7-31 0,0 0-7 31,-1-2 5-31,-1-2-16 0,-1-2-17 0,2-5-9 15,-2 0-9-15,1-5 12 0,1 1-4 0,-3-1 4 16,0-11 24-16,2 15 20 0,-2-15-24 16,9 7 32-16,-9-7-26 0,0 0 38 15,8 5-30-15,-8-5 2 0,0 0 29 0,0 0-6 0,0 0 7 16,0 0-6-16,0 0 17 0,-31-14-20 0,13 11 13 16,-1-1-3-16,-3 2-8 0,-2-2 36 0,0 2-61 15,0 1 7-15,-2-1-25 0,2 1-18 16,-1 0-41-16,3 1-21 0,0-1-158 0,1 1-34 15,2-2-40-15,0-1-1 16,8 2 47-16,-1-5-333 0,2 3 51 0,3-5 28 0,4 2 105 16,3 6 23-16,-4-15 36 0</inkml:trace>
  <inkml:trace contextRef="#ctx0" brushRef="#br0" timeOffset="-132131.83">29320 17420 849 0,'0'0'425'0,"0"0"-2"15,0 0 9-15,0 0 6 0,0 0-18 0,0 0-52 16,0 0-15-16,0 0-30 0,0 0-13 0,0 0-52 16,0 0 14-16,0 0-52 0,40-3-21 15,-26 2-68-15,-1 0-36 16,2-1-67-16,1 1-69 0,-1 0-74 0,5-1-105 0,-5 1-175 16,9 2-53-16,-9-1-345 15,1-1 81-15,-3 1 98 0,0 0 20 0,-13 0 80 0,24 3 14 16,-24-3 32-16</inkml:trace>
  <inkml:trace contextRef="#ctx0" brushRef="#br0" timeOffset="-131948.4">29379 17609 1507 0,'15'11'507'15,"-15"-11"-54"-15,15 0-18 0,-15 0-51 0,20 0-38 16,-20 0-11-16,25-5-41 0,-9 2-48 0,3-1-18 0,2 2-23 15,2-3-52-15,0 2-12 0,-2 1-100 0,2-2-77 16,-1 2-87-16,1-3-87 0,-6 2-227 16,3-2-372-16,-3 1 77 0,1 1 61 0,3-2 80 15,-2-2 81-15,1-2 9 0,2 1 40 16</inkml:trace>
  <inkml:trace contextRef="#ctx0" brushRef="#br0" timeOffset="-131527.11">29962 17199 1341 0,'0'0'391'0,"0"0"-32"0,0 0-34 0,0 0-28 16,0 0-13-16,10-17-31 0,-10 17 8 15,14-5-30-15,-6 1-16 0,2 1-21 16,4 0 9-16,-1-1-9 0,5 2-12 0,1-1-34 15,2 3-2-15,3-3 8 0,0 2-31 0,-3-1-24 16,3 2-9-16,-4 0 0 0,0 3-19 16,-3 0-9-16,-4 4 16 0,-2 1-39 0,-6 5 2 15,-3-2 3-15,-4 3-8 16,-2 2-46-16,-3 0 48 0,-1 3-38 0,-2-1 15 16,-4 0-8-16,2 0-9 0,1-2 4 15,-3 1 4-15,3 1 22 0,-1 0 16 0,2-4-8 16,2 0-18-16,-1 0 22 0,1-1 30 0,2 0-19 15,1-1-3-15,0-3 9 16,2 0 12-16,2 1-5 0,1-10-10 0,-1 16 4 0,1-16 19 16,2 15-15-16,1-6-26 0,-3-9-13 15,13 14 7-15,-3-6-35 0,-2-4-28 16,4 0-44-16,2 0-53 0,0-2-55 0,1-1-53 16,1-4-105-16,2-1-141 0,5-1-68 15,-3-2-324-15,0 1 162 0,5-3 18 0,-4 0 33 16,2-1 123-16,-2 1 10 0,-2-2 59 0</inkml:trace>
  <inkml:trace contextRef="#ctx0" brushRef="#br0" timeOffset="-131050.19">30507 17481 965 0,'-1'17'404'0,"1"-17"-7"16,0 15-42-16,0-15-22 0,1 17-26 16,-1-17-38-16,-1 13-3 0,1-13-40 0,0 0-22 15,1 15-24-15,-1-15-4 0,0 0-20 0,0 11-2 16,0-11-47-16,0 0-12 0,0 0 2 15,0 0-20-15,0 0 33 16,0 0-43-16,22-20-8 0,-14 12 0 16,0 0-8-16,2-2 26 0,2 2 7 0,-4 1-17 15,4-3 9-15,-1 3 17 0,-4 2-1 0,4 1 10 16,-2 2-23-16,-9 2-30 0,19 0 2 16,-19 0-2-16,19 7-6 0,-11-1 6 15,-1 4 0-15,2-1-6 0,-1-1-7 0,-1 2-18 0,-1-3-16 16,0 1 65-16,-6-8-57 0,12 13 24 15,-7-10-29-15,-5-3 10 0,10 5-46 0,-10-5 31 16,0 0-28-16,0 0-10 0,28-11 30 16,-20 4-7-16,4-1-1 15,0-3 16-15,2 1-23 0,1-1 21 0,0-1 17 0,1 1-10 0,1 0 5 16,-3 4 26-16,1-1 8 0,0 2-3 0,0 0-5 16,-4 2 17-16,-1 1-22 0,-10 3 5 0,21 1-8 15,-21-1-20-15,15 7-6 0,-7 1-20 31,-2-1 0-31,-2 2 6 0,0 0-45 0,-4-9-2 16,6 17-10-16,-5-9-18 0,-1-8-5 16,6 14-67-16,-6-14-61 0,3 12-92 15,-3-12-100-15,0 0-41 0,0 0-297 0,11 1-5 0,-11-1 89 16,0 0 88-16,31-18 4 0,-14 7 116 16,-1-6 8-16</inkml:trace>
  <inkml:trace contextRef="#ctx0" brushRef="#br0" timeOffset="-130544.6">31471 16974 1054 0,'0'0'371'0,"0"0"-30"0,0 0-21 0,0 0-3 15,-5 38-12-15,-1-17-11 0,-5 9-20 16,-1 3-21-16,-3 12-30 0,5-1-21 0,-3 0-33 16,-1-10 21-16,6-4-70 15,-3-3 28-15,2-5-35 0,2-1-16 0,1-5-35 16,0 0-42-16,0-3-15 0,1-5 21 15,1-4-16-15,4-4-7 16,0 0 2-16,0 0-8 0,0 0 11 0,4-33-11 16,1 16 21-16,4-6-8 0,-2-1-10 0,5-3-10 0,0-2 3 15,1 3 9-15,2-2 1 16,-2 5 22-16,-1 2 16 0,0 4 23 0,-2 5 8 16,0 2 5-16,1 4-26 0,-2 5 36 15,-9 1-38-15,18 15-11 0,-9 2-12 0,-2 7 17 16,2 6 6-16,4 16-26 0,-7-5-3 0,-1-5 21 15,-1 2-31-15,1-2-7 16,-1 0-26-16,-1-3 25 0,0-5-48 0,0-6 0 0,-2-2-25 16,2-4 12-16,-1-3-44 0,-1-1 19 15,2-2-21-15,-3-10 28 0,3 10 16 0,-3-10-11 0,0 0 8 0,0 0 15 16,0 0 11-16,0 0-3 0,15-25 36 16,-15 25-33-16,-3-23 17 0,1 12 8 0,-3 0-10 15,-3-1 5-15,-2 3-17 0,-3 2 22 0,1 0-3 16,-3 3 32-16,-4-1-32 0,-1 4 11 15,0 0-28-15,-1 1 15 0,-2 0-36 0,2 1-30 16,-3 1-72-16,0 0-62 0,-1-1-94 16,-4 0-26-16,5 0-371 0,-1-2 118 0,1-1 15 15,0-1 77-15,1-1 20 0,5-1 39 16</inkml:trace>
  <inkml:trace contextRef="#ctx0" brushRef="#br0" timeOffset="-128333.68">23216 18180 683 0,'0'0'305'16,"0"0"-16"-16,5-9 18 0,-5 9-13 16,0 0 49-1,0 0-43-15,6-8 12 0,-6 8-10 0,0 0-5 0,0 0-44 0,0 0-22 16,0 0-24-16,7-7-10 16,-7 7-25-16,0 0-8 0,0 0 38 0,0 0-36 15,0 0-22-15,0 0 1 0,-32 14-9 0,20-5 18 16,1-1-31-16,-6 4 30 0,3 1-3 15,-2 2-8-15,0 0 11 0,1 3-7 0,1-2-15 16,1 3-3-16,0-2 15 0,2 2-10 16,1-2 0-16,3 2 31 0,0-3-18 15,3 4-5-15,1-4-18 0,2 2-26 0,2 0-12 0,5-2 32 16,-1 0-30 0,5 2-25-16,3-2-31 0,1-1-31 0,3-2 0 15,3 0 0-15,0-4 0 0,1-1 0 0,2-1 0 16,-4-3 0-16,4-3 0 15,-2-4 0-15,0 0-236 0,2-5-76 0,-5 0-118 16,1-7-185-16,-4 1-398 0,4-6 96 0,0-2 165 16,1 1-31-16,-3-2 140 0,0-1-5 15,-3-1 60-15,-2 3 50 0,-4-1 47 0</inkml:trace>
  <inkml:trace contextRef="#ctx0" brushRef="#br0" timeOffset="-128093.38">23142 18079 1625 0,'0'0'591'0,"0"0"-69"0,0 0-40 16,40-17-37-16,-28 10-25 0,5-1-57 0,0-1-45 15,4 0-24-15,1-1-10 0,2-1-36 0,0 0-31 16,1 1-29-16,1 2-24 0,-2-1-29 16,-4 1-27-16,1 1-19 0,-6 1-78 15,-1 3-42-15,-1-1-20 0,1 2-100 0,-2-1-54 16,-12 3-107-16,16-2-134 0,-16 2 14 15,12 0-349-15,-12 0 41 0,0 0 31 0,17 1 85 16,-17-1 27-16,0 0 113 16,0 0-10-16,14 2 62 15</inkml:trace>
  <inkml:trace contextRef="#ctx0" brushRef="#br0" timeOffset="-127517.25">23713 18272 1154 0,'0'0'427'0,"0"0"-20"0,4 34-28 0,-4-34-28 15,-2 21-11-15,0-7-4 0,-1 1 17 16,0 1-46-16,1 3-15 0,-1 0-36 0,0 0-8 15,0 0-10-15,2 3-25 0,-2-4-34 0,2 2 5 16,-1 1-43 0,2-4-23-16,-1 0-29 0,-1-1-30 15,1-3-44-15,2 0-32 0,-2-2-63 0,1-11-102 0,-2 16-125 16,2-16-184-16,0 0-344 0,6 8 78 16,-6-8 32-16,0 0 108 0,24-17 18 0,-11 6 116 15,5-4-1-15,2-3 46 0</inkml:trace>
  <inkml:trace contextRef="#ctx0" brushRef="#br0" timeOffset="-127176.32">24338 17861 1215 0,'12'-3'425'0,"-12"3"-33"0,0 0-54 0,0 0 25 15,0 0-71-15,0 0-3 0,0 0-53 0,0 0-6 16,0 0 6-16,0 0-11 0,-23 38 16 16,9-23-1-16,-1 1-2 0,-6 3-15 0,1 4 15 15,-1-2-10-15,0 2-26 0,1 1-5 16,0 1-18-16,-5 9-25 0,6-8 5 16,1-2 12-16,3 1-35 0,-1 2 2 0,1-2-2 0,2-1-42 15,4-1 9-15,-2-2-19 0,4 1 8 16,1 0-43-16,3-3 28 0,2-1-3 15,1 0-36-15,3-2 31 0,1 1-30 0,2-3-39 0,3 0-49 0,4-3 18 16,0-2-109-16,4-3-55 0,3-1-61 16,0-4-48-16,1-1-116 0,4 2-143 0,3-6-415 15,1-3 61 1,-4 0 101-16,7-4 86 0,-1 0 62 0,2-4 64 16,7-5 64-16,-10 1 74 0</inkml:trace>
  <inkml:trace contextRef="#ctx0" brushRef="#br0" timeOffset="-126697.88">24704 18058 1210 0,'0'0'359'0,"0"0"2"15,0 0-57-15,0 0 1 0,0 0-44 16,0 0-15-16,0 0 12 0,0 0-10 0,0 0-2 16,-16 29 23-16,8-19-39 0,1 3 11 0,1 0-13 15,-1 2-6-15,-1 2 4 16,-1 1 4-16,1 1-18 0,1 0-2 0,0 2-18 0,1 0-38 15,-1-1-21-15,3-2 10 16,-2 1-35-16,3-2-1 0,-1 1 1 0,1-3-31 16,0 1 10-16,2-4 5 0,1 1 10 0,-1-3-35 15,1-10-16-15,1 21-2 16,2-12 2-16,1-2 8 0,4 1-8 0,1-2-23 16,1-1-28-16,2-2-5 0,4 0-23 0,1 0-18 15,2-2-41-15,2-1-41 0,1 0-75 16,-3 0-30-16,2-3-84 0,-2 1-59 0,2 0-95 15,-3-3-56-15,1 0 48 16,-4-1-7-16,4-3 2 0,-4 1-56 0,-1 0 153 16,-1 0 103-16,-2 2 28 0,0-3 67 0,-1 4 79 15,0 0-16-15,-2 0 83 0,-1 0 27 16,-7 5 62-16,10-7 64 0,-10 7 31 0,6-6 26 16,-6 6 19-16,0 0 14 0,0 0-26 15,0 0-2-15,0 0-1 0,-23-4-15 0,23 4-5 16,-21 0-18-16,6-2-20 0,-1 2-16 0,0 0 6 0,0-1-27 15,-4 0-22-15,1-2-10 0,-2 1-49 0,2 0-72 16,-4-2-156-16,2-1-133 0,1 2-330 0,7-1 58 16,-1 2 93-16,5-3 20 0,4 1 65 15,5 4 17-15</inkml:trace>
  <inkml:trace contextRef="#ctx0" brushRef="#br0" timeOffset="-126280.26">24954 17965 1095 0,'0'0'399'0,"0"0"19"0,0 0-9 0,0 0 31 0,0 0 6 15,0 0-29-15,0 0-23 16,0 0 18-16,0 0-48 0,0 0 25 0,14 25-21 16,-8-16-45-16,0 3-8 0,1 0-5 15,5 5-37-15,1-1-4 0,1 1-26 0,5 3-61 0,0 2-31 0,2 0 16 16,12 8-24-16,-2-2-31 0,-4-3 16 16,5 2-104-16,-3 5-24 0,-4-7 0 0,-5-2 0 0,-3-2 0 15,1 3 0-15,-6-4 0 0,-1 0 0 16,0 0 0-16,-4 1 0 0,-2-4 0 15,-3-1 0-15,0-1 0 0,-4 1 0 0,0-2-123 32,-5 1-72-32,0-5 11 0,-4 4-44 0,-1-5 13 15,2 0-38-15,1-2-24 0,-3-1-35 16,3-3-72-16,9-3-77 0,-21 4-51 0,21-4-87 16,-15-2-222-16,15 2 50 0,-8-3 111 0,8 3 56 0,0 0 69 15,-5-13 28-15,5 13 100 0</inkml:trace>
  <inkml:trace contextRef="#ctx0" brushRef="#br0" timeOffset="-125885.55">25697 18254 1338 0,'0'0'479'0,"0"0"-13"0,0 0-29 16,0 0 1-16,0 0-56 0,0 0-22 15,0 0-34-15,0 0-37 16,0 0-13-16,0 0-33 0,33-8-10 0,-19 7-46 0,2-1 10 0,2 0-43 16,3 1 10-16,1-3-59 0,2 1-13 0,6 0-36 15,-1-4-48-15,-2 3-36 0,4-2-21 0,-3 1-51 16,1 1-18-16,-4-1-81 0,-4 2-47 16,0-1-69-16,-3 2-148 0,-4 0-374 0,-2 2 72 15,-12 0 84-15,21 5 87 0,-12 0 64 16,-9-5 8-16,7 12 66 0</inkml:trace>
  <inkml:trace contextRef="#ctx0" brushRef="#br0" timeOffset="-125629.55">25778 18397 1274 0,'0'0'589'15,"0"0"-28"-15,-8 6-39 0,8-6-56 16,0 0-39-16,0 0-40 0,0 0-16 0,0 0-31 15,0 0 11-15,0 0-39 0,39 2-25 0,-24-2-34 16,2 0-28-16,2-1-40 16,2 1-16-16,2-1 10 0,2 1-43 0,2 0-39 15,-2-2 0-15,-1 2-46 0,1 0-28 0,-3 0-2 16,1 0-49-16,-6 0 10 0,0 0-105 16,0 2-21-16,-3-2-60 0,-14 0-60 15,23 0-112-15,-12-2-54 0,-11 2-59 16,17-5-438-16,-9 2 95 0,2 0 85 0,-10 3 35 15,17-7 103-15,-9 3 20 0,-8 4 88 0</inkml:trace>
  <inkml:trace contextRef="#ctx0" brushRef="#br0" timeOffset="-124449.43">26899 18087 1169 0,'0'0'387'15,"0"0"-24"-15,0 0-12 0,0 0-21 0,0 0-12 16,0 0-16-16,0 0-16 0,0 0-4 16,38-7-24-16,-38 7 19 15,14-3-49-15,-14 3 2 16,16-3-15-16,-5 1-13 0,2 0-25 0,1 1-11 0,-1-2-10 0,3 0-23 16,-1 2 11-16,6 0-34 0,1-1-31 15,-2 2 26-15,1 0-15 0,-5-1 7 0,1 2-7 16,0 2-47-16,-4 1-20 0,-3 2 10 15,0 3 1-15,-3 3-14 0,-3 1-27 16,-4 1 19-16,-4 4 9 0,-3 4-8 0,-3 0-3 0,-3 2-5 16,-3 1-23-16,-3 0 10 0,2-1 19 15,-4-1-22-15,0-2 9 0,-2 1-6 16,4-2 3-16,-2-3 5 16,0 1-13-16,4-6 21 0,1 2 7 15,1-3-12-15,1-1-8 0,3 0 17 0,-1-1-32 16,1 1 51-16,3-4-24 0,-1 1 45 15,-1-1-6-15,4 2 10 0,-1-2-2 0,7-6-3 0,-10 12-5 16,6-7-5-16,4-5 5 0,-4 11 38 16,4-11-17-16,-3 11-16 0,3-11 0 15,1 13-15-15,-1-13 13 0,10 12 7 0,-2-4-7 16,1 0-29-16,4-1 14 0,3 1 1 16,2-1-9-16,4 2 12 0,1-1-43 0,2-1-2 15,0 1-6-15,0-1-10 0,0-2-10 0,1 5 4 16,-2-4-76-16,-1 1-12 15,-1 1-34-15,-2-3-46 0,-3 0-34 0,2-3-27 0,0 2-70 0,-5-4-79 0,1 0-84 16,0 0-11-16,-1-2-141 0,-1 0-150 16,5-2 51-16,-5 1 122 0,3-2 37 15,2 1 53-15,-4 0 59 0,3 1 82 16</inkml:trace>
  <inkml:trace contextRef="#ctx0" brushRef="#br0" timeOffset="-123068.34">27732 18403 683 0,'0'0'292'0,"0"0"0"0,0 0-31 0,0 0 15 0,0 0-5 15,0 0-2-15,0 0-8 0,0 0-5 0,0 0 8 0,0 0-26 16,0 0 31-16,0 0-21 0,0 0 18 0,0 0-12 16,0 0 17-16,0 0 18 0,-13 23-35 0,13-23 17 15,0 0-7-15,0 0-24 0,0 0-27 16,2 12-14-16,-2-12-4 0,0 0-24 0,11 8 21 16,-11-8-20-16,18 7-19 15,-7-5-32-15,3-1-9 0,-1 1-25 0,8 2-12 16,0-3-32-16,0-1 54 0,2-1-12 0,1 0-24 15,0-2 19-15,3 0-32 0,-4-3-25 16,2 2-5-16,-2-4 3 0,0 1-11 16,-2-2 16-16,-4 1-26 0,-2 1 0 15,1-1-24-15,-2 1-1 0,-3-2-16 16,-4 3 13-16,-1-1-18 0,-6 7-21 0,5-13 47 16,-5 13-39-16,0 0-5 0,-7-16 23 0,7 16 20 15,-11-8-25-15,0 6 13 0,-1-1 5 0,1 2 12 16,-3 1-4-16,14 0-8 0,-31 5 0 0,15 0-26 15,-2 2 36-15,-2 5 3 0,2-1 12 16,0 3-17-16,3-2-9 0,-3 2 17 0,5 3 19 16,0 0 4-16,3-1-22 0,3 0-4 15,3-1 25-15,0 2-20 16,1-1 43-16,3-3-7 0,2 1 35 0,3 1-48 16,-1-1 18-16,3-2-24 0,2-1-12 15,2 1 23-15,0-3-20 0,2-2 7 16,4-1-13-16,0-1-5 0,3-1-15 0,-1-2 15 15,2-1-53-15,0-1-8 16,1-1-36-16,-2-2-18 0,1 2-44 0,2-4-107 0,-4-1-133 16,6-1-172-16,-5 0-352 0,1-2 83 0,-3 0 65 15,5-1 109-15,-3 2 60 0,1-2 61 16,-2-3 59-16,1 3-3 0</inkml:trace>
  <inkml:trace contextRef="#ctx0" brushRef="#br0" timeOffset="-122632.23">28432 18195 975 0,'-12'-3'402'0,"12"3"-29"15,0 0 4-15,0 0-6 0,0 0-3 16,0 0-14-16,0 0-17 0,0 0 19 16,0 0-13-16,-9-5 26 0,9 5-24 15,0 0 27-15,0 0-37 0,0 0-31 0,0 0 65 16,0 0-59-16,0 0-36 0,0 0-26 0,0 0-5 15,0 0-48-15,0 0 4 0,38 0-73 16,-25 0 35-16,-13 0-76 0,27 0-85 16,-10 0 0-16,0 1 0 0,3 1 0 0,0-1 0 15,-1 1 0-15,1 0 0 0,1 0 0 16,-2-1 0-16,0 0-152 0,0 3-142 16,-5-3-23-16,1 1-62 0,-1 0-59 15,-14-2-107-15,22 0-41 0,-13 2-354 0,-9-2 134 16,16 1 64-16,-5 1 56 0,-11-2 77 0,16 3 25 15,-16-3 93-15,20 0 50 0</inkml:trace>
  <inkml:trace contextRef="#ctx0" brushRef="#br0" timeOffset="-121029.21">29136 17882 906 0,'0'0'340'16,"0"0"-38"-16,0 0-31 0,0 0 6 15,0 0-29-15,0 0-25 0,0 0-41 16,0 0 10-16,0 0-23 0,0 0 7 0,0 0-20 0,0 0-12 0,0 0 32 31,0 0-22-31,0 0-1 0,-19 27 16 0,14-19 34 16,1-1-40-16,0 2 9 0,1 1-13 0,-3 1 7 15,5 1-5-15,-4-1-64 0,2 4 34 16,1-2-18-16,-1-1 2 0,3 2-26 0,0 1 16 16,3-3-10-16,-1 0-16 0,1 1 11 15,0-1-31-15,2-1-3 0,0-1-38 0,2-2-72 16,1 0-53-16,1-3-47 0,-9-5-63 16,19 3-98-16,-19-3-113 0,20-4-55 15,-12-1-293-15,2 0 31 0,1-5 69 0,-2 2 67 16,2-2 23-16,-3 0 125 0,-2 2 39 0</inkml:trace>
  <inkml:trace contextRef="#ctx0" brushRef="#br0" timeOffset="-120632.53">28854 18008 79 0,'-11'-3'66'0,"11"3"9"16,-16-1-4-16,16 1-58 0,-13 0 51 0,13 0 33 15,0 0 16-15,-17-3 41 16,17 3 38-16,0 0 33 0,-7-3 5 16,7 3 8-16,0 0 0 0,0 0 18 0,-13-2 26 15,13 2-16-15,0 0 18 0,0 0 5 16,0 0-7-16,0 0-6 0,0 0 6 0,0 0-16 16,0 0-20-16,0 0 5 0,0 0-21 15,0 0 36-15,0 0-28 0,33-5 2 0,-33 5-9 16,22-1-39-16,-6 1-15 0,-3-2 0 0,2 2-11 15,1-1-38-15,2 1 10 0,2-1-23 16,1 0-23-16,0 1 11 0,1-3-14 16,0 2-25-16,2 1 0 0,-1-2-43 15,-2-1-26-15,0 1 12 0,-1 1-37 16,-2 0-27-16,1-1-7 0,-4 2-10 0,1 0-54 0,-3-1-69 0,1-1-15 0,-14 2-78 16,20-2-96-16,-9 0-85 0,-11 2-38 0,15-2-354 31,-15 2 103-31,19 0 30 0,-19 0 70 0,19 0 84 15,-19 0 56-15,20 2 37 0,-7 0 45 16</inkml:trace>
  <inkml:trace contextRef="#ctx0" brushRef="#br0" timeOffset="-120221.8">29624 17805 857 0,'0'0'340'0,"0"0"-14"0,0 0-47 16,0 0-18-16,0 0-39 0,0 0-25 0,0 0-10 15,0 0 0-15,0 0-5 0,0 0-16 16,0 0 3-16,0 0 26 0,-10 33-8 15,3-26-18-15,7-7-16 0,-8 14 6 0,0-4-26 16,3 0 13-16,-4 1-26 16,-1 3-7-16,-1 2 2 0,-2 4-15 0,2 1 10 0,-3 3-23 15,1-1-15-15,0 2 15 16,-1 0-26-16,3 0 39 0,-3 0-67 0,4-6 0 16,1 1 19-16,-2 0-35 0,4 1 9 0,-1-3-5 15,2-2-9-15,-1-2-19 0,1 1-47 16,1-3-10-16,0-1-33 0,3 0-8 0,-1-1-80 15,3-10-137-15,-3 15-131 0,3-15-336 16,0 0 47-16,0 0 79 0,10 7 72 0,-10-7 61 16,0 0 51-16,0 0 44 0</inkml:trace>
  <inkml:trace contextRef="#ctx0" brushRef="#br0" timeOffset="-119950.64">29723 17991 875 0,'0'0'281'0,"0"0"-12"16,3 21 15-16,-3-21-15 0,-2 18-3 16,2-18-17-16,-3 23 32 0,2-10-48 15,0 3 0 1,-4 1-23-16,4 1-10 0,-1 1-39 0,1 0-10 0,0-1-33 15,-1-1 12-15,1-1-48 0,-2-3-33 0,2-1-52 0,-1-1-120 16,2-11-133-16,-1 16-107 0,1-16-344 16,0 0 32-16,0 0 65 0,0 0 42 15,0 0 87-15,0 0 64 0</inkml:trace>
  <inkml:trace contextRef="#ctx0" brushRef="#br0" timeOffset="-119528.74">29683 18065 1103 0,'0'0'376'0,"0"0"-10"0,0 0-51 0,0 0-8 16,0 0-66-16,0 0 4 0,0 0-22 0,12-9-41 15,-12 9 5-15,8-3-13 0,-8 3-10 0,13-7-3 16,-13 7-5-16,16-5-2 16,-5 2-26-16,-1 1 17 0,-10 2-22 0,24-4 0 15,-13 3-3-15,1 0-12 0,1 0-13 16,-13 1 4-16,20 1-22 0,-20-1-5 0,17 1 23 15,-17-1-52-15,14 5 29 0,-14-5-26 0,7 9-13 16,-7-9 8-16,0 11-25 0,0-11 17 16,0 0-13-16,-10 17 24 0,3-10-37 0,2 0-7 15,-4-2 8-15,9-5 10 0,-15 11 26 16,6-6-11-16,2 0-2 0,7-5-14 0,-10 9-34 0,3-4 14 0,7-5 11 16,-10 6 45-16,10-6-30 0,-7 7 36 15,7-7 39-15,0 0-1 0,-6 8 3 0,6-8-21 16,0 0-2-16,0 0 15 0,2 14-18 0,-2-14-23 15,0 0-12-15,13 10 12 16,-13-10-15-16,14 7 5 0,-7-4-3 0,-7-3-45 0,18 6-32 16,-7-3-10-16,-11-3-53 15,22 4-39-15,-12-4-107 0,-10 0-88 0,18-4-134 16,-7 1-60-16,-1-2-374 0,-1-1 108 0,5 0 97 16,-1 0 80-16,1-3 35 15,0 0 62 1,1-1 33-16,0 2 59 0</inkml:trace>
  <inkml:trace contextRef="#ctx0" brushRef="#br0" timeOffset="-119253.12">30264 17963 762 0,'0'0'302'0,"0"0"-25"0,0 0-44 0,0 0 25 16,0 0-27-16,0 0-6 0,-38 0-31 15,38 0 21-15,-26 4-2 0,13-1-1 0,0 4-25 16,-3 1 23-16,2-1 5 0,0 2-54 15,3 2 39-15,-1 1-52 0,1 1 24 16,3 1 12-16,0 1-22 16,4-1 17-16,0-1-26 0,3 2-12 0,2-3 0 0,2 0-13 15,-1 1-18-15,4-2-13 0,1 0-2 16,3 1-11-16,3-1-22 0,-2-3-42 16,2 2-15-16,1-3-58 0,-2-2-47 0,2-2-21 15,-4 0-101-15,3-2-88 0,-13-1-102 0,25-6-21 16,-14 1-345-16,3-3 51 0,4-3 85 15,1-1 40-15,1-1 88 0,-1 1 58 0,4-5 11 16</inkml:trace>
  <inkml:trace contextRef="#ctx0" brushRef="#br0" timeOffset="-116085.73">31066 18227 696 0,'0'0'271'0,"0"0"-20"15,0 0-10-15,0 19-11 0,0-19-20 16,0 0-13-16,-3 15-13 0,3-15 8 0,-2 16 26 15,2-16-29-15,-1 19 13 0,-2-9-33 16,1 3 3-16,0-2-8 0,2 0-16 0,-3-1-38 16,3-10 3-16,-3 18-24 0,2-11-9 15,1-7 32-15,-3 11-35 0,3-11-21 0,-3 10 6 16,3-10-13-16,0 0-14 0,0 0 9 0,0 0 2 16,0 0 31-16,0 0-41 0,0 0-19 15,28-30 14-15,-19 19 15 16,1-2-23-16,1 2 26 0,-1 0 2 0,0 0 8 15,1 0 28-15,-1 2-20 0,-1 2 30 16,-1 1-28-16,-8 6 23 0,16-6-25 16,-16 6 7-16,14 0-15 0,-14 0-16 0,0 0 16 15,17 15-28-15,-13-9 7 0,-4-6 6 16,7 14-26-16,-7-14 10 0,6 11-5 0,-6-11-28 16,4 9 12-16,-4-9-42 0,0 0 19 15,7 10-2-15,-7-10 5 0,0 0 8 0,0 0-12 16,0 0 14-16,0 0-15 0,25-10 0 15,-17 3 3-15,0-1 10 0,2 1 5 0,-2 0 18 16,4-3-13-16,0 2 2 0,1-1-12 16,-2 0 13-16,2 1 0 0,-3 1 7 0,1 2-20 0,-1 0 25 0,-1 1 3 0,-9 4-7 15,17-5-9-15,-17 5 16 0,14 2 11 16,-14-2-27-16,12 6-2 0,-12-6-28 0,9 14 8 16,-8-5-23-16,-1-9 2 0,5 18-8 0,-4-8-9 15,-1-10 1-15,2 20-24 0,-1-10-6 16,-1-10-33-16,2 15-8 0,-2-15-46 0,1 14-67 15,-1-14-102-15,4 8-69 0,-4-8-7 16,0 0-341-16,0 0 87 0,0 0 102 0,20-5 13 16,-20 5 54-16,15-11 38 0</inkml:trace>
  <inkml:trace contextRef="#ctx0" brushRef="#br0" timeOffset="-115500.46">31873 17980 593 0,'0'0'269'0,"-7"24"-23"15,2-8 0-15,-3 5-34 16,1 0 31-16,-2 1-28 0,-2 5 0 0,3-5-18 15,-1 1-28-15,1 0-7 0,-2-3 1 16,1 1-37-16,2-6-8 0,0-1-16 0,2-3-13 16,-1-1-27-16,2-1-8 0,-1-3 20 15,5-6-38-15,0 0 15 0,0 0-18 0,0 0 3 16,0 0-8-16,0 0-2 0,2-40 7 16,5 19 13-16,0-4-30 0,6-2-4 15,-1-2 9-15,11-9-14 0,-2 2 17 0,2-2-17 0,2 4 24 16,-5 4 0-16,-3 8-19 15,1 0 17-15,-5 5 35 0,3 3 2 0,-3 3 3 16,-1 0-18-16,-1 4-12 0,-1 3 20 0,-10 4-13 16,16 2 10-16,-16-2-28 0,13 16 31 0,-5-1-41 0,-2 9 8 0,-2 1 27 15,0 6-45-15,-1 5 15 0,-1-1-10 16,-1 2 0-16,-1-1-8 0,0 1 10 16,-1-8 6-16,-1 0-3 0,2-4-16 0,0-3-12 15,0-3-26-15,0-1-28 0,-1-3 18 16,2-4-3-16,-1-11-20 0,4 15 15 0,-4-15-10 15,10 5 6-15,-10-5 17 0,0 0 10 0,0 0 5 16,28-14-15-16,-19 9 8 0,-1-1-10 16,0 0 20-16,0 0-6 0,-8 6 1 0,8-12 5 15,-8 12 10 1,2-9-22-16,-2 9-14 0,0 0 23 16,0 0-27-16,-21-11 1 0,11 11-35 0,-2-1-15 0,-3 0-13 15,-1 1-31-15,-5-1-67 0,0-2-17 16,2 4-46-16,-3-2-349 0,1-3 75 0,4 2 17 15,-2 0 78-15,5-3 32 0</inkml:trace>
  <inkml:trace contextRef="#ctx0" brushRef="#br0" timeOffset="-80831.39">22616 11233 586 0,'-1'-8'210'0,"1"8"10"0,-3-15 15 0,3 15-25 16,-4-12 15-16,4 12-33 0,-3-13 8 0,3 13 20 15,-1-10-2-15,1 10-6 0,0 0-12 16,0-11-16-16,0 11-41 0,0 0 3 0,0 0-2 16,-2-13-21-16,2 13 28 15,0 0-41-15,0 0-3 0,0 0-2 0,0 0 8 16,0 0-3-16,0 0 2 0,27 19 24 0,-16-9-13 16,-1 3 28-16,3-2-41 0,3 3 13 0,0 2-3 15,5 3-25-15,1 1 15 0,3-1-36 0,-1 0 18 16,3 1-33-16,-3-2-10 0,-1 0-16 15,-1-2-33-15,-2-3-25 0,-4-2-29 0,-2-1-28 16,-4-5-138-16,-4-2-287 0,-6-3-305 16,0 0-30-16,0 0 103 0,11-24 63 15,-15 11 85-15,1-6 50 0,-3-1 86 0</inkml:trace>
  <inkml:trace contextRef="#ctx0" brushRef="#br0" timeOffset="-80518.89">22820 11104 1059 0,'6'-8'476'0,"-6"8"-33"15,8-5-49-15,-8 5-17 0,0 0-32 0,27 3-43 16,-27-3-30-16,24 14-19 0,-10-5 34 16,2 3-90-16,0 3-13 0,-1-1-20 0,1 2-34 15,2 2-22-15,-2-2-3 0,2 5-10 0,-2-3-24 16,-1-1-27-16,0-1-1 0,-2 1 42 16,-1-5-62-16,-2 1 10 0,0-4-15 0,-1 1 23 15,-2-2-31-15,-1-2-7 16,-6-6 43-16,5 10-23 0,-5-10 0 0,0 0-23 15,0 0 0-15,0 0 20 0,-14 14 6 0,4-12-29 16,10-2 29-16,-20 8-39 0,6-3 18 16,1-1-12-16,-2 2 1 0,1-1-4 0,-2 1 20 15,2 2-10-15,-3 0-17 0,0 3-12 16,2-3-45-16,0 2-26 0,0 3-46 0,-2-2-99 16,0 1-139-16,1-3-474 0,3 0 60 0,-2-2 63 15,3-2 95-15,2 0 59 16,1 0 56-16,-2-2 49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2-28T23:08:19.270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780 4857 854 0,'-11'-4'354'0,"11"4"-22"0,0 0-47 0,0 0 14 16,0 0-63-16,0 0 17 15,0 0-51-15,0 0 3 0,0 0-18 0,-2-10 20 16,2 10 16-16,0 0-16 0,0 0-10 16,0 0 8-16,0 0 0 0,0 0 12 0,0 0-4 15,0 0-11-15,0 0-20 0,0 0-21 0,0 0 5 16,0 0-22-16,0 0 7 16,0 0-31-16,0 0-2 0,0 0-6 15,0 0-14-15,0 0 12 0,0 0-31 0,0 0 13 0,0 0 11 16,0 0 2-16,0 0-3 15,0 0 3-15,0 0 41 0,0 0 13 0,0 0-24 16,0 0-7-16,0 0 26 0,-1 31 20 0,-1-21 23 16,0 2-130-16,0 1-67 0,2 0 0 15,-2 2 0-15,0 0 0 0,-1 0 0 0,2 0 0 16,-1 2 0-16,-2-2 0 0,4 2 0 16,-2-1 0-16,0-2 0 0,2 0 0 15,-2-3 0-15,1 2 0 0,-1-2 0 0,0-1 0 0,2-10 0 16,-2 18 0-16,2-18 0 15,0 15 0-15,0-15 0 0,0 11-190 0,0-11-473 16,0 0-41-16,0 0-294 0,-4 8 71 16,4-8 106-16,0 0 114 0,0 0 29 15,0 0 58-15,0 0 73 0,0 0 40 0,0 0 44 16</inkml:trace>
  <inkml:trace contextRef="#ctx0" brushRef="#br0" timeOffset="831.8">713 4821 1558 0,'0'0'479'0,"0"0"-44"0,0 0-33 15,0 0-21-15,0 0-32 0,0 0-24 16,16-10-21-16,-16 10-7 0,13-5-31 0,-13 5-25 15,16-4-18-15,-7 2-11 0,2-2 18 0,2 1-20 16,0 0-28-16,1 1 13 0,0 0-8 16,-1 0 2-16,5 0-18 0,-2 1-22 0,-1 1 4 15,2-1-9-15,-2 1-1 0,1 1 18 16,0-1-33-16,-1 1-2 0,-1 1-16 0,-1-1-8 16,-13-1-40-16,27 2 15 0,-14-1-77 0,-13-1 0 15,18 3 0-15,-18-3 0 16,17 1 0-16,-9 2 0 0,-8-3 0 0,12 4 0 15,-12-4 0-15,13 3 0 0,-13-3 0 0,0 0 0 0,9 9 0 0,-9-9 0 16,0 0 0-16,0 11 0 0,0-11 0 0,0 0 0 16,-11 13 0-16,11-13 0 0,-14 10 0 0,3-3 0 15,4-2 0-15,-6 1 0 0,0 2 0 16,3-2 0-16,-4 2 0 0,3-1 0 0,1 0 0 16,-2-3 0-16,3 3 0 15,0-1 0-15,0-1 0 0,9-5 0 0,-9 9 0 0,9-9 0 16,-6 8 0-16,6-8 0 0,-1 11 0 15,1-11 0-15,0 0 0 0,10 12 0 16,-10-12 0-16,10 13 0 0,0-8 0 16,-10-5 0-16,11 12 0 15,-5-7 0-15,-6-5 0 0,14 11 0 0,-10-4 0 0,-4-7 0 16,5 15 0-16,-1-4 0 0,-4-11 0 0,2 17 0 16,0-10 0-16,-2-7 0 0,0 20 0 15,0-20 0-15,0 18 0 0,-2-8 0 0,2 2 0 16,0-12 0-16,-1 19 0 0,0-8 0 0,-3-2 0 15,4-9 0-15,-4 16 0 16,0-7 0-16,-1-1 0 0,-1-1 0 0,6-7 0 16,-10 13 0-16,3-7 0 0,0-1 0 0,-4-1 0 15,11-4 0-15,-15 6 0 0,3-2 0 16,12-4 0-16,-16 1-198 0,16-1-129 16,-20-1-70-16,20 1-102 0,-15-4-105 15,12-1-310-15,3 5 51 16,-9-8 37-16,9 8 101 0,0 0 98 0,9-21 43 0,-9 21 52 15,10-16 35-15,-7 7 73 0</inkml:trace>
  <inkml:trace contextRef="#ctx0" brushRef="#br0" timeOffset="1409.54">1317 5064 1323 0,'16'6'458'0,"-1"-4"-38"16,-4 1-49-16,-2-1 13 0,-9-2-56 16,21 1-24-16,-21-1-9 15,16 1-34-15,-16-1-23 0,18-1-23 0,-18 1-11 0,18-3-12 16,-8 0-20-16,-1-1-6 0,3 0-27 0,-3 1 17 16,2-2-33-16,0-1 2 0,2-2-10 0,-3 1 3 15,-1 1-44-15,-1-3 11 16,1 2-9-16,-1-2-9 0,-2 1 0 0,-2-1-1 0,-1 1-17 15,-3 8-1-15,4-16-17 0,-4 16-3 16,0-11-7-16,0 11 2 0,-4-12 7 0,-3 8-24 16,-2 0 29-16,-3 2-19 0,12 2-3 0,-27 0-1 15,12 1 9 1,-3 3-24-16,0 1 21 16,-2 1-5-16,0 3-16 0,2-1 29 0,-1 5-29 0,4-1 14 15,-1 2-9-15,5-3-4 0,1 3 12 16,2 1 5-16,4-1 3 0,2-3-5 0,1 1-8 15,1 0-5-15,0-12-5 0,5 22 5 0,2-10-18 16,4-1 3-16,-2-2-31 0,8-2-54 16,-3 0-72-16,3-2-48 0,0-1-105 0,0-2-218 15,2-2-183-15,4 1-101 0,-1-2 46 0,-2-1 128 16,4-2 31-16,-2 1 98 16,2-6 14-16,-4 0 47 0,5 2 46 15</inkml:trace>
  <inkml:trace contextRef="#ctx0" brushRef="#br0" timeOffset="1814.43">2148 4782 883 0,'10'-5'378'0,"-3"0"-24"16,3-1-19-16,-3 1-23 0,0-1-40 0,0 0 27 15,1-1-63-15,-2 0 27 16,0-1-20-16,0 1-33 16,-2-2-8-16,-4 9 6 0,6-16-11 0,-4 8-8 0,-2 8 3 0,0-15-41 15,0 15-12-15,-4-17 40 0,0 7-49 16,0 1 14-16,2 0-11 0,-4 1-13 0,6 8-2 16,-8-14 11-16,-1 8 8 0,2-1 29 15,-1 3-38-15,-1 1 18 0,9 3 3 16,-21-3-3-16,21 3 25 0,-25 8 3 0,12-2 23 15,-2 3-2-15,-1 3-8 0,-1 5 7 16,4 1-9-16,-4 5-185 0,4 2 0 0,1 4 0 16,2 2 0-16,0-1 0 15,-1 17 0-15,5-13 0 0,2 1 0 16,1-1 0-16,0 0 0 0,3-5 0 0,-1 0 0 16,2 0 0-16,-1-8-397 0,4 3-786 0,2-1 59 15,7-2 180-15,1-5 89 0,3-1 87 16,4-4 95-16,3-4 82 0,-1-4 2 0,0-3 97 15,0 0 34-15</inkml:trace>
  <inkml:trace contextRef="#ctx0" brushRef="#br0" timeOffset="2013.16">2303 5029 1566 0,'-16'2'555'0,"16"-2"-37"0,0 0-50 0,-20 1-46 0,7-4-38 0,0 3-54 16,-4-2-12-16,-1-1-57 0,-2-1-77 0,-2 1-63 15,-4-2-4-15,3 0-32 0,-3 0-80 16,2 0-28-16,-2 0-44 0,5 1-48 16,1 1-182-16,-1-1-105 0,7 2-87 0,0-1-258 15,2 1 112-15,1-2-5 0,11 4 72 0,-14-4 51 16,14 4 66-16</inkml:trace>
  <inkml:trace contextRef="#ctx0" brushRef="#br0" timeOffset="2468.87">2434 4977 1190 0,'16'0'499'15,"-1"-2"-3"-15,-4-1-35 0,-11 3-28 16,20-2-29-16,-12 0-51 0,-8 2-12 0,13-2-47 15,-13 2-15-15,11-4-25 0,-11 4 7 16,0 0-59-16,10-5-7 0,-10 5-24 0,0 0-3 16,0 0 7-16,0 0-42 15,0 0 49-15,0 0-6 0,-31-2-27 16,31 2-11-16,-26 8 0 0,11 0 3 0,1 0-8 16,-4 3 16-16,-1 1-62 0,2-2 56 15,0 4-25-15,2-2 10 0,1 0-21 0,4 0-14 16,0 0-93-16,0-2 0 0,4-1 0 0,2 0 0 15,4-9 0-15,-3 12 0 0,3-12 0 0,0 0 0 16,14 11 0-16,-14-11 0 0,22-1 0 16,-22 1 0-16,32-8 0 0,-12 1 0 0,-3 0 0 15,0 1 0-15,-2-3 0 0,2 0 0 0,-4 1 0 16,-2-2 0-16,1 0 0 16,-5-3 0-16,0 3 0 0,-3 0 0 15,-1-1 0-15,-2 0-123 0,-1 0-200 0,0 11-86 0,-3-21-129 0,2 14-117 0,1 7-367 16,-3-15 101-16,3 15 84 0,1-11 92 0,-1 11 87 15,5-10 54-15,-5 10 54 0,8-8 58 0</inkml:trace>
  <inkml:trace contextRef="#ctx0" brushRef="#br0" timeOffset="2997.94">2632 5095 1451 0,'3'14'665'0,"3"-5"-76"15,-1 1 13-15,-3-2-52 16,-2-8-33-16,6 10-59 0,-6-10-46 15,0 0-18-15,0 0-33 16,0 0-51-16,0 0-49 0,0 0-20 0,30-20-16 16,-24 10-46-16,0-3 0 0,1 0-22 0,1-1-6 15,-3-1-36-15,2 0 15 0,2 0-25 0,-4 1-33 16,3 0-5-16,-3 2-67 0,2 2 0 16,-3 0 0-16,1 1 0 0,-1 0 0 0,0 2 0 15,-4 7 0-15,7-11 0 0,-7 11 0 16,10-8 0-16,-10 8 0 0,10-5 0 0,-10 5 0 15,13 2 0-15,-13-2 0 0,0 0 0 0,28 8 0 16,-15-3 0-16,0 1 0 16,3 1 0-16,0-1 0 0,2 0 0 15,1 2 0-15,1-3 0 0,2 1 0 0,1 0 0 16,-2-2 0-16,2 0 0 0,0-2 0 16,0 0 0-16,0-4 0 0,1 1 0 0,-2-3 0 15,3 0 0-15,-1-2 0 0,-5 0 0 16,0-3 0-16,-2 2 0 0,-3-1 0 0,0-4 0 15,-6 2 0-15,0 1 0 0,-3-2 0 0,-2 1 0 16,-3 10 0-16,-2-18 0 0,-3 11 0 16,5 7 0-16,-14-12 0 0,5 9 0 0,0 0 0 15,9 3 0-15,-25 3 0 0,13 0 0 16,-3 4 0-16,0 3 0 0,2 0 0 16,-1 3 0-16,3 4 0 0,2 0 0 15,0 2 0-15,6-3 0 0,0 2 0 0,3-4 0 0,3-1 0 0,1 1 0 0,4-2 0 16,2-1-108-16,2-2-74 0,3-1-43 0,3-3-18 15,1-2-105-15,3-4-151 0,4 1-130 16,-5-3-355-16,7-1 86 0,2-1 81 0,7-1 77 16,2-2 82-16,14-2 106 0,-8 2 9 15,10-4 46-15</inkml:trace>
  <inkml:trace contextRef="#ctx0" brushRef="#br0" timeOffset="3601.08">4920 4802 944 0,'-17'-2'402'0,"17"2"-39"0,-25-1-32 15,9 1-11-15,-5 0-29 0,-2 1-4 0,2 1-26 16,-3-2-18-16,1 1-17 0,-1 2-24 0,4-2 28 16,-1 2-7-16,0-1-16 0,4 2-2 15,2-2 12-15,0 1 29 0,1 1 10 16,3-2 3-16,2 2 4 0,9-4 6 16,-12 10-13-16,9-4 0 0,3-6-26 0,3 15 14 0,-3-15-75 0,18 17-8 0,-5-9-10 15,5 4 5-15,3-1-25 0,2-1-34 16,0 0-2-16,-1 1-95 0,-1 0 0 0,-2-1 0 15,-1 0 0-15,-5 0 0 0,-1-1 0 0,-3 2 0 16,-3-3 0-16,-2 3 0 0,-4 0 0 16,0-11 0-16,-8 21 0 0,-1-12 0 15,-4 0 0-15,1-1 0 0,-4-1 0 0,0-2 0 16,-3-3 0-16,0 1 0 0,1-2 0 16,-2-2 0-16,2 0-185 0,0-2-112 0,0-1-12 15,0 1-116-15,0-3-100 16,4 2-89-16,2-1-290 15,3-1 54-15,3 1 87 0,6 5 54 0,-6-10 75 0,6 10 45 16,0 0 92-16,17-20 54 0,-4 12 100 0</inkml:trace>
  <inkml:trace contextRef="#ctx0" brushRef="#br0" timeOffset="4028.05">4924 4850 911 0,'12'-3'484'16,"-12"3"-49"-16,0 0-18 0,13 0-31 15,-13 0-22-15,0 0-6 0,9 10-25 0,-9-10 23 16,4 14-3-16,-2-4-13 16,1 2 11-16,-2 1-13 0,2 3 0 15,1-1-16-15,0 3-53 0,-1-2 0 0,3 0-8 16,-3-1-25-16,1-1-19 0,2-3-43 16,-1-2-13-16,1 0-17 0,1-2-14 0,-7-7-7 15,18 4-49-15,-18-4-27 0,19-4-47 0,-4-2 0 16,-1 0 0-16,3-3 0 0,-3-1 0 15,2 1 0-15,1-1 0 0,-2 1 0 0,-2 1 0 16,0 0 0-16,-3 2 0 0,0 2 0 0,1 0 0 16,-11 4 0-16,14-3 0 15,-14 3 0-15,17 3 0 0,-17-3 0 0,16 12 0 16,-9-5 0-16,1 1 0 0,-1-1 0 16,0 2 0-16,-1-1 0 0,-6-8 0 0,12 10 0 0,-6-5 0 0,-6-5 0 0,12 5 0 15,-12-5 0-15,15 0 0 0,-15 0 0 16,19-8 0-16,-8 2 0 0,-1-1 0 15,1 0 0-15,3-3 0 0,-1-1 0 0,-1 0-90 0,3-3-233 16,-1-1-117-16,-1 0-149 16,1-2-51-16,0 1-278 0,-4 5 47 0,4 1 75 0,-3 1 59 15,1 2 97-15,-3-1 26 0,1 2 81 0,-1 0 19 16,0 2 204-16</inkml:trace>
  <inkml:trace contextRef="#ctx0" brushRef="#br0" timeOffset="4209.99">5668 4799 872 0,'8'6'387'0,"-8"-6"-21"0,7 8 28 0,-7-8-13 0,6 12-2 0,-3-3-20 16,-3-9 37-16,7 18-24 0,-4-9-12 16,-2 1-32-16,2 0 5 0,0 1-36 0,-3-11-18 15,6 21-36-15,-4-10-18 0,1-1-89 0,0-1-44 16,-3-9-118-16,4 17-91 16,-4-17-188-16,6 11-227 0,-6-11-357 0,0 0 116 0,7 4 49 15,-7-4 82-15,0 0 55 0,21-11 45 16,-14 4 94-16,3-3-15 0</inkml:trace>
  <inkml:trace contextRef="#ctx0" brushRef="#br0" timeOffset="4496.02">5911 4618 1520 0,'7'-8'473'0,"-1"0"-66"16,0-1-53-16,-1 2-57 0,-1-2-18 0,-4 9-8 15,6-13-51-15,-6 13-23 16,5-11-28-16,-5 11-18 0,5-10-18 0,-5 10-5 16,0 0 34-16,3-11-40 0,-3 11 42 15,0 0-36-15,6-7 5 0,-6 7 49 0,0 0-51 16,0 0 48-16,0 0-15 0,0 0 28 0,0 0 20 0,0 36-23 0,-3-22 39 16,3 4 5-16,-3 7-28 0,3 2-5 15,0 0-16-15,-2 3-18 0,-1 4-40 0,2 0-42 16,-1-4-38-16,2 0-51 0,-1-4-95 15,0 2-87-15,-1-7-89 0,1-4-190 0,1-2-304 16,1-3-239-16,-1-12 90 0,6 13 118 0,-6-13 36 16,18 1 102-16,-18-1 66 0,27-11 67 15,-11 0 65-15,3-3 17 0</inkml:trace>
  <inkml:trace contextRef="#ctx0" brushRef="#br0" timeOffset="4693.39">6195 4735 1543 0,'0'0'514'0,"-17"26"-12"16,7-20-36-16,-1 2-67 0,-5-1-25 0,2-2-33 16,-3 0-27-16,-1-2-37 0,-4-1-98 15,1 0-15-15,0-2-85 0,-3 0-30 0,0-2-70 16,2 0-84-16,-4-2-130 0,3 3-198 0,4-3-347 16,-1 0 73-16,4 3 95 0,6-1 24 15,10 2 42-15,-12-4 91 0,12 4 17 0</inkml:trace>
  <inkml:trace contextRef="#ctx0" brushRef="#br0" timeOffset="4978.08">6333 4656 1400 0,'13'-1'396'0,"-13"1"-47"0,0 0-30 15,0 0-42-15,0 0-8 16,0 0 2-16,0 0-56 0,0 0 8 0,0 0-3 15,-41 13 38-15,24-5-12 0,1 1-5 16,-2 1 7-16,2 2 21 0,-2 3-21 0,5-1-2 16,-1 2 2-16,3-1-20 0,1 2 15 0,5-1-2 15,2-2-26-15,0 3-26 0,3-5 1 16,1 1-11-16,4-2-46 0,-1 1-36 0,4-4-23 0,1-2-74 0,1 0-38 16,4-3-67-16,-1-2-67 0,-13-1-68 15,31-6-98-15,-13-1-177 0,3-6-68 0,0 0-300 16,5-1 15-16,1-4 139 0,8-7 48 0,0-1 74 15,-1-2 67-15,-1 0 33 16,-5-6 39-16,0 0 27 0</inkml:trace>
  <inkml:trace contextRef="#ctx0" brushRef="#br0" timeOffset="5359.31">6636 4372 1835 0,'-7'24'635'0,"1"-1"-42"0,2 0-19 0,0-1-52 15,-2 5-56-15,2-1-39 0,-2-1-63 0,3 0-14 16,0 0-9-16,2-6-36 0,0-1-16 16,-1-2 41-16,2-4-61 0,2 0-16 0,2-2-40 15,2-3-19-15,-6-7-53 0,19 6-51 16,-7-7-90-16,-12 1 0 0,31-9 0 0,-9 1 0 16,1-2 0-16,-1 1 0 0,1-1 0 15,-2-1 0-15,2 1 0 0,-3-1 0 16,-3 5 0-16,-3 1 0 0,0-1 0 15,-3 2 0-15,2 3 0 0,-13 1 0 0,17 6 0 0,-10 3 0 0,0 4 0 0,-3 4 0 16,1 3 0-16,-1 4 0 0,-1 1 0 16,1 0 0-16,2 0 0 0,0-1 0 0,-1-1 0 15,-1-4 0-15,2-2 0 0,0 0 0 16,-1-4 0-16,1-1 0 0,1-4 0 0,0-1 0 16,-7-7 0-16,17 5-313 0,-17-5-178 0,0 0-229 15,23-10-301-15,-12 1 95 0,-3 2 101 16,1-5 73-16,-1 2 61 0,-1-4 69 0,-1 3 105 15,-2-2 28-15,-1 2 43 0</inkml:trace>
  <inkml:trace contextRef="#ctx0" brushRef="#br0" timeOffset="6342.7">5663 4586 1144 0,'0'0'345'0,"0"0"11"15,0 0-44-15,0 0-20 0,0 0-15 0,0 0-4 0,0 0-14 16,0 0-24-16,0 0 19 0,0 0-21 0,0 0-26 16,0 0 8-16,-11-2-18 0,11 2 5 15,0 0-35-15,0 0 7 0,0 0-26 0,0 0-9 16,0 0-9-16,0 0-17 0,0 0-6 0,-20 3 26 15,20-3-38-15,0 0-8 0,0 0 0 16,0 0 5-16,0 0-5 0,0 0 5 0,0 0 26 16,0 0-13-16,0 0-8 0,0 0 3 15,-1-11 0-15,1 11-33 0,0 0 9 0,0 0-1 16,0 0-14-16,0 0 3 16,10-19-20-16,-10 19-26 0,0 0 12 15,0 0-12-15,0 0-5 0,-5-10 18 0,5 10-8 16,0 0-3-16,0 0 13 0,-21 5 1 0,21-5 17 15,0 0-25-15,-18 11 20 0,13-7-8 16,-3 3-10-16,8-7 11 0,-10 7 7 0,10-7 23 16,-7 5 5-16,7-5-18 0,0 0-2 0,-7 6 23 15,7-6-69-15,0 0-8 0,0 0 0 16,0 0 0-16,0 0 0 0,0 0 0 0,0 0 0 16,0 0 0-16,34-13 0 0,-27 9 0 15,-7 4 0-15,13-8 0 0,-13 8 0 16,12-6 0-16,-12 6 0 0,9-5 0 15,-9 5 0-15,0 0 0 0,0 0 0 0,0 0 0 0,0 0 0 0,0 0 0 0,0 0 0 16,0 0 0-16,0 0 0 0,0 0 0 16,0 0 0-16,0 0 0 0,-35 16 0 15,29-12 0-15,6-4 0 0,-8 8 0 0,8-8-47 16,0 0-86-16,-3 11-112 0,3-11-45 0,0 0-119 16,0 0-195-16,0 0-366 0,0 0 89 15,0 0 52-15,32-11 99 0,-32 11 60 16,17-7 60-16,-7 2 81 0,1 1 32 0,-2-2 39 15</inkml:trace>
  <inkml:trace contextRef="#ctx0" brushRef="#br0" timeOffset="39789.98">7974 4676 593 0,'0'0'249'0,"0"0"-34"16,0 0 15-16,0 0-35 0,0 0-21 15,0 0-16-15,0 0-27 0,0 0-6 0,0 0-2 0,0 0-36 0,0 0 3 0,0 0-11 16,0 0 13-16,0 0-5 0,0 0 41 31,0 0 5-31,0 0 8 0,0 0 26 0,0 0 63 16,0 0-74-16,0 0 18 0,0 0 23 15,0 0-36-15,-14 23 14 0,14-23-4 16,0 0 1-16,-2 8-27 0,2-8-17 0,0 0 16 0,0 0-11 16,-8 9 10-16,8-9-10 0,0 0 23 15,0 0 26-15,-2 9-18 0,2-9 36 16,0 0 17-16,0 0 6 0,0 0-18 0,0 0-18 16,0 0-21-16,22 12-2 0,-13-9 10 0,2 0-49 0,2 1 1 15,2 1-6-15,2-1-46 0,0 1 34 0,4 1-26 16,3 1-26-16,0 0-53 0,-1 0-3 15,3 1 0-15,0 1 0 0,1-1 0 0,4 1 0 16,-1 1-152-16,-3-2-55 0,0 1-67 0,1-2-79 16,-4-2-154-16,15 2-120 0,-10 0-351 15,2-3 93-15,7 1 91 0,2-2 83 0,5 1 78 16,17 0 50-16,0-2 45 0,2 0 6 16</inkml:trace>
  <inkml:trace contextRef="#ctx0" brushRef="#br0" timeOffset="40827.57">9527 4713 1256 0,'0'0'438'0,"0"0"25"15,0 0-40-15,0 0-11 0,0 0-49 0,0 0-2 16,0 0-41-16,0 0-15 0,0 0 10 0,0 0-29 16,0 0-53-16,0 0 26 0,0 0-37 15,0 0 16-15,0 0-48 0,0 0 12 0,0 0-15 16,0 0 5-16,0 0-23 0,16 25 25 0,-16-25-25 15,-4 19 5-15,3-8-23 16,-2 1 6-16,1 0-12 0,-2 1 6 0,3 0-35 16,0 3-16-16,1-3-100 0,-3 0 0 0,3 2 0 15,0-2 0-15,1 1 0 0,1-2 0 16,-2 1 0-16,2-2 0 0,-2-11 0 16,2 18 0-16,2-11-157 0,-4-7-273 15,0 0-230-15,7 9-438 0,-7-9 164 16,0 0 38-16,16-1 71 0,-16 1 98 0,18-8 136 15,-10 5 8-15,2-4 55 0,0 0 11 0</inkml:trace>
  <inkml:trace contextRef="#ctx0" brushRef="#br0" timeOffset="40997.04">9569 4535 1379 0,'11'-9'515'16,"-11"9"-52"-16,10-7-48 0,-10 7-26 0,14-7-49 15,-8 5-51-15,-6 2-51 0,15-8-51 0,-8 2-118 0,0 0-102 0,-1-2-167 16,-6 8-178-16,14-11-375 0,-7 3 95 16,2 2 26-16,1 1 51 0,0-1 51 0,1 1 74 15</inkml:trace>
  <inkml:trace contextRef="#ctx0" brushRef="#br0" timeOffset="41357.96">9866 4721 1295 0,'3'20'560'0,"2"-2"-25"0,-4-3-18 16,1-5-61-16,-1-2-52 0,-1-8-30 0,3 13-72 15,-3-13-8-15,0 0-38 0,4 9-20 0,-4-9-24 16,0 0 3-16,0 0-51 0,0 0-15 16,23-19-19-16,-16 10 3 0,2-2 0 15,3 0-25-15,0 0-24 0,1 0-17 0,0 0 10 16,0 2 20-16,1 1 16 0,-1 1 7 15,0 2-20-15,-1 0 7 0,1 4 11 0,3 0-46 16,-16 1 10-16,25 7-16 0,-12-2-10 16,2 5-9-16,-3 2 14 0,-2 0-30 0,-1 2 25 15,0-1-28-15,0 3 16 0,0-1-11 16,-2-1 0-16,-1 0-23 0,0-1 31 0,-2-1-18 0,0-2 21 0,3-1-36 16,-2 0-16-16,-5-9-89 0,8 15-47 0,-4-8-68 15,-4-7-82-15,0 0-98 0,16 5-194 16,-16-5-389-16,0 0 58 0,27-15 144 15,-16 8 36-15,5-2 61 0,1-1 85 0,2-3 51 0,-3 1 69 16,4-2 54-16</inkml:trace>
  <inkml:trace contextRef="#ctx0" brushRef="#br0" timeOffset="41524.79">10500 4811 1149 0,'2'15'532'0,"1"-3"-48"0,-1 2-21 0,1-5-74 0,-3-9-23 15,5 21-48-15,-4-12-21 0,3 2-26 0,-4-11-82 16,3 14-86-16,-3-14-88 0,3 13-140 16,-3-13-203-16,0 0-406 0,1 11 135 0,-1-11-57 15,0 0 68-15,14 1 73 0,-14-1 47 16,0 0 45-16</inkml:trace>
  <inkml:trace contextRef="#ctx0" brushRef="#br0" timeOffset="41676.83">10700 4496 1034 0,'0'0'322'0,"14"-12"-74"0,-7 4-81 0,0-1-93 16,4-2-123-16,-4-2-71 15,0 1-133-15,2-1-221 0,-1 0 36 0,1-1 26 16</inkml:trace>
  <inkml:trace contextRef="#ctx0" brushRef="#br0" timeOffset="41874.48">10907 4240 1300 0,'9'9'440'0,"-9"-9"-35"16,10 18-6-16,-9-3-15 0,2 2-34 0,-2 2-1 16,1 8-12-16,-2 0-45 0,0 7-33 15,-3 2-47-15,0 15 1 0,-1-7-24 16,-2-5-25-16,1 10-62 0,0-11-33 0,0-4-81 15,0-2-70-15,2-8-74 16,-1 0-141-16,0-4-187 0,4-6-305 0,3-3 70 0,2-2 69 16,1-3 56-16,-6-6 59 0,24 4 51 0,-9-7 88 15</inkml:trace>
  <inkml:trace contextRef="#ctx0" brushRef="#br0" timeOffset="42025.99">11111 4671 962 0,'-6'-9'445'0,"6"9"-7"0,-12-2-69 0,12 2-16 15,-19 0-25-15,5 1-44 0,0-2-36 0,-6 0-28 16,-1-2-36-16,-6-1-61 0,1-2-77 0,-5-2-82 16,-1-3-150-16,4 5-145 0,-4-6-380 15,1-1 71-15,5-1 67 0,3 1 71 0,1 3 36 16,0-3 44-16</inkml:trace>
  <inkml:trace contextRef="#ctx0" brushRef="#br0" timeOffset="42208.79">10273 4314 1397 0,'0'0'609'0,"0"0"-58"15,0 0-34-15,0 0-51 0,0 0-52 0,0 0-55 16,0 0-24-16,0 0-69 0,0 0-89 16,0 0-65-16,0 0-104 0,0 0-23 15,0 0-129-15,0 0-122 0,0 0-126 0,0 0-176 16,45 2-189-16,-45-2 42 0,17 0 63 0,-17 0 86 15,24 1 46-15,-9 1 80 0</inkml:trace>
  <inkml:trace contextRef="#ctx0" brushRef="#br0" timeOffset="42476.46">11269 4663 1579 0,'10'9'481'0,"-3"1"-79"16,0 0 13-16,-3 0-49 0,-1-2-67 0,-3-8-25 16,2 19-13-16,-4-8-43 0,-1 1-14 15,2-1-27-15,-2 1-16 0,0 0-38 0,-2 1-20 0,2-1-32 16,0 0-50-16,-1-1-93 0,1 0-71 0,0-1-203 15,3 0-30-15,0-10-436 0,-6 13 91 16,6-13 45-16,0 0 64 0,8 11 87 16,-8-11 47-16</inkml:trace>
  <inkml:trace contextRef="#ctx0" brushRef="#br0" timeOffset="42961.15">11408 4682 1059 0,'0'0'338'0,"15"-2"-28"0,-15 2-41 0,16 0-29 16,-16 0-20-16,20-1-43 0,-9 1 5 15,3-2-44-15,0 1 3 0,2 1-13 0,-1-1-16 16,2 0 9-16,-1 1-16 0,-1-2 20 16,0 2 21-16,-1-1 10 0,-14 1-8 0,24-2-32 15,-24 2-14-15,14-1-12 0,-14 1-6 16,10-2 8-16,-10 2-23 0,0 0 18 0,0 0-46 15,0 0 3-15,0 0 2 0,0 0 8 16,0 0 33-16,-44 3-23 0,34 3-18 0,0 1 23 16,-1 3-8-16,2 1 11 0,-2 0-16 15,4 2 26-15,1 0-18 0,1-1-25 0,2-3 22 0,3-9-35 0,1 14 27 0,-1-14-4 16,0 0-31-16,17 9 0 0,-17-9-3 16,25-8 24-16,-8 0-27 0,2-1 6 15,1-3-7-15,1 1 9 0,-3 0 11 0,2-1-25 0,-3 1 34 16,-1 1-36-16,-4 2 0 15,1-1 13-15,-2 1-24 0,-2 3 14 0,-1 0 22 16,-8 5-1-16,12-5 43 0,-12 5-30 0,0 0 39 16,10 15-39-16,-9-2-31 0,-1 4 31 15,3 3-8-15,-2 3 26 0,3 1-18 0,1 2-5 16,-1-3 5-16,0 1-23 0,2-1-13 16,1-3-26-1,3-1-30-15,-3-7-105 0,1-5-172 0,3-1-194 0,-11-6-387 0,20 1 121 16,-20-1 25-16,25-12 62 15,-12 2 115-15,1-3 28 0,-1-3 28 0,-3-6 74 16</inkml:trace>
  <inkml:trace contextRef="#ctx0" brushRef="#br0" timeOffset="43143.66">11453 4352 1494 0,'0'0'546'0,"0"0"-83"15,-14 0-48-15,14 0-26 0,0 0-49 16,0 0-15-16,0 0-56 0,-7-6-62 0,7 6-94 16,0 0-75-16,0 0-97 0,0 0-127 0,21-19-129 15,-12 16-420-15,-1-3 36 0,9 1 57 16,3 1 66-16,2-3 138 0,7 1-46 0,3 0 67 16</inkml:trace>
  <inkml:trace contextRef="#ctx0" brushRef="#br0" timeOffset="43413.98">12178 4045 1563 0,'0'0'602'0,"14"8"-88"15,-14-8-37-15,4 16-58 0,-1-3 6 16,-3 5-54-16,2 3-15 0,-4 8-46 16,1 6-34-16,-1 4-15 0,0 14-12 0,-2 4-29 15,0 0-28-15,3 2-10 0,-2-3-21 16,3 0-46-16,0-11 16 0,0-6-19 0,3 0-30 15,-2-4-5-15,1-6-44 0,0-2-30 16,0-1-57-16,1-3-13 0,1-5-61 0,0-2-58 16,0-7-78-16,1-2-139 0,-5-7-174 0,13 4-286 15,-13-4 54-15,0 0 90 16,32-13 74-16,-19 0 46 16,4-2 46-16,3-6 67 0,-5-3-16 0</inkml:trace>
  <inkml:trace contextRef="#ctx0" brushRef="#br0" timeOffset="44095.71">13220 4526 1195 0,'0'0'422'0,"8"-7"49"0,-8 7-110 0,9-6-41 0,-9 6-36 15,0 0-2-15,6-10-16 0,-6 10-41 16,0 0-17-16,0 0-14 0,-9-15-12 15,9 15-11-15,-16-4 6 0,6 2 41 0,10 2-52 16,-28 0 36-16,15 3-33 0,-5 0-36 0,0 1 16 16,0 1-14-16,0 3 14 0,0-1-37 15,0 5 14-15,0 0-19 0,5-2 9 0,0 5 24 16,3-1-45-16,1-1-11 0,5 2 3 0,0 0-38 16,3-1-34-16,4-1-20 15,3 2-10-15,3-3-77 0,3 0-64 16,1-3-46-16,5 0-70 0,-3-4-94 0,4 1-194 15,0-3-313-15,4-1 54 0,2 0 81 16,-2-2 68-16,6-3 89 0,-2 0 74 0,-1-2 21 16,1-2 66-16</inkml:trace>
  <inkml:trace contextRef="#ctx0" brushRef="#br0" timeOffset="44458.76">13562 4557 877 0,'0'0'351'0,"0"0"-8"0,0 0 5 0,0 0-7 0,-30 3 12 15,30-3-54-15,-13 17 39 0,3-4-71 16,2 2-9-16,2 4-43 0,-1-1-15 16,3 0-26-16,1-2-8 0,-1 0 16 0,4-2-31 0,0-2-8 0,4 0 13 15,-1-4-46-15,-3-8 29 0,15 12-65 16,-3-10 28-16,-12-2-43 0,25-3 23 0,-8-3-38 16,-3 0 61-16,6-4-49 0,0 0 0 0,-2-2-30 15,2 0 28-15,-1 0-24 0,-2-1-7 0,1 1 21 31,-3-2-21-31,-1 3 13 0,-2-1-18 16,-2 2-13-16,2 1 18 0,-3 0-16 0,-2 3-17 16,0 0 2-16,-7 6 42 0,8-5-37 15,-8 5 21-15,0 0-5 0,0 0-23 0,5 21 20 16,-5-9-8-16,0 2-14 0,2 3 17 0,-2 1 23 16,2 0-51-16,1-1-21 0,-1-2-81 0,5 0-122 15,-2-4-230-15,5-1-414 0,1-2 82 0,1-3 95 16,1-1 97-16,6-4 23 0,-2-3 54 15,5-1 25-15,1-5 47 0</inkml:trace>
  <inkml:trace contextRef="#ctx0" brushRef="#br0" timeOffset="44713.53">14070 4820 1630 0,'0'17'553'0,"0"-4"-67"0,0-3-12 0,0-10-70 16,2 12-22-16,-2-12-34 0,0 0-92 15,0 0 7-15,0 0-37 0,0 0-37 0,0 0-10 16,0 0-46-16,0-54 0 0,0 33-23 0,2-4-33 16,3-1-8-16,-3-2 67 0,2 1-62 15,4-4-48-15,-4 5 2 0,2 1-10 0,-1 1-10 16,1 1-3-16,4 3-15 0,-3 4-11 0,1 1-30 16,3 3-14-16,-1 0-78 0,1 4-48 15,1 3-94-15,-2-1-137 0,1 4-195 16,5 0-179-16,-2 4 102 0,6 0 37 0,-1 2 58 15,0 1 105-15,4 3 20 0,-6-1 34 16</inkml:trace>
  <inkml:trace contextRef="#ctx0" brushRef="#br0" timeOffset="45186.53">14434 4756 852 0,'-2'14'397'0,"1"-4"2"0,1-10-28 16,0 13 0-16,0-13-33 16,-2 9-28-16,2-9 20 0,0 0-61 0,0 0-34 15,0 0 1-15,0 0-34 0,0 0-18 0,0 0-5 16,14-41-30-16,-10 26-19 0,1-2-7 15,-1-2-13-15,3-1-7 0,-3 2-16 0,1 1-13 16,0-1-2-16,0 2-11 0,-2 0 8 16,5 1-15-16,-2 0-23 15,-2 3-3-15,0 1-26 0,-1 1-4 16,4 2-26-16,0-1-44 0,0 1-5 0,-7 8 26 0,13-11-54 16,-7 7-5-16,-6 4 13 0,14-3 10 15,-14 3 20-15,13 1 13 0,-13-1-15 0,22 5 23 16,-12 0 39-16,4-2-9 0,0 3 9 15,3 1 19-15,2 1 1 0,-3-1 3 0,6 2-14 16,-4 0 31-16,3-1-4 0,-3-1 45 16,0-2-59-16,0 0 6 0,-2-2-1 0,2-2-10 15,-4-1 11-15,3 0-1 0,-3 0 3 16,2-2-7-16,-4 0 17 16,1-2 16-16,-3-1-42 0,0-2-12 0,-4 2 13 15,3-2-6-15,-4 0 6 0,-1-4 38 0,-4 11-59 16,0-20 36-16,-4 11-30 0,2-1 2 15,-4-1 5-15,-3 5 7 0,-1 1-4 16,10 5 20-16,-20 2 15 0,6 4 3 0,-4 5-8 16,-1 4 6-16,-2 6-24 0,0 3 8 15,1 11-10-15,2-4 0 0,5-4-49 0,-1-1 10 16,8-4-27-16,2-3-63 0,1-3-116 16,3-3-109-16,3-3-107 0,-3-10-112 0,13 12-167 15,-6-11 74-15,-7-1 69 0,24-2 60 0,-10-2 47 16,3-3 19-16</inkml:trace>
  <inkml:trace contextRef="#ctx0" brushRef="#br0" timeOffset="45518.28">15026 4637 798 0,'13'16'346'0,"-13"-6"-1"0,0 3-38 0,-2 3 1 15,1 2-1-15,-2-1-33 0,-1 2-16 16,4-3-35-16,-2-1 20 0,1-2-43 0,-2-1-6 16,3-3-33-16,0-9-2 0,1 14-18 0,-1-14 0 15,0 0-11-15,16 1-17 0,-16-1-11 16,23-12-12-16,-9 3-26 0,3-5 23 15,7-2-31-15,-2-3 3 0,3 0-10 0,0 0 12 16,0 1-33-16,9-7 34 16,-7 5-32-16,0 3 14 0,-9 4 2 15,1 2 10-15,-4 3 19 0,-2 1-32 0,-2 3 26 16,0 2-23-16,-11 2 21 0,18 9-8 0,-13 0-26 16,1 5 13-16,-2 2-20 0,-3 4-1 0,1 3-2 15,-2 2 8-15,-2 1-23 16,1 1 7-16,0-3-10 0,-1-1-30 0,1-3-29 0,-1-2-5 15,1-2-41-15,1-2-51 0,0-3-113 16,0-11-127-16,0 0-57 0,11 8-364 16,-11-8 75-16,0 0 72 0,28-19 50 0,-13 4 83 0,3-5 38 15,-1-4 90-15</inkml:trace>
  <inkml:trace contextRef="#ctx0" brushRef="#br0" timeOffset="45686.94">15782 4475 1492 0,'-3'31'455'0,"2"1"-40"0,-3-1-26 0,1 5-64 0,-3 1-12 15,-2 11-42-15,-1-1-48 16,-1 0-52-16,2-11-74 0,-1-4-99 0,-1-5-111 16,3-4-217-16,0-9-405 0,4-3 70 0,1-1 81 15,2-10 39-15,0 0 102 0,15 9 16 16</inkml:trace>
  <inkml:trace contextRef="#ctx0" brushRef="#br0" timeOffset="45880.27">16035 4664 1300 0,'0'0'481'0,"7"-4"-38"16,-7 4-51-16,0 0-14 0,0 0-19 16,0 0-73-16,-34-10-7 0,15 6-56 0,-7-1-23 15,-2 0-3-15,-2 0-13 0,-9-1-33 16,-3 0 3-16,3-1-6 0,-18 1-89 0,-1-1-33 15,10 0-29-15,7 3-40 0,0 2-37 16,-1-2-214-16,4 1-123 16,4 1-323-16,3 1 5 0,4 0 100 15,7 1 39-15,6 0 102 0,-1 0 13 0,5 0 28 16</inkml:trace>
  <inkml:trace contextRef="#ctx0" brushRef="#br0" timeOffset="49572.83">3263 6468 749 0,'0'0'308'0,"9"-4"-24"0,-9 4-21 0,9-7-45 0,-9 7 0 16,6-8-3-16,-6 8-11 0,4-11-9 16,-4 11-21-16,2-12 18 0,-2 12-23 0,-4-13 0 15,4 13 0-15,-8-14 15 0,2 6-48 16,-3-2 10-16,-2 1 12 0,-3 0-53 0,-2 0 21 15,-5 1-19-15,-3 0-7 0,-3 1 13 0,-4 1-39 16,-6-1 5-16,0 5-15 0,-4 1 18 16,-2 1-18-16,2 3 18 0,-17 2-26 0,0 6-7 15,4 1-3-15,0 3 23 0,2 2-18 0,3 5 11 16,3 1 2 0,1 4-8-16,6 1-23 0,2 4 19 15,4 0 4-15,5 1-6 0,7-4 13 0,7 0-5 16,1-2-9-16,7 3-11 0,3-4 14 15,4 1 24-15,4 5-30 0,8-4 3 0,5 13 0 16,5-6-13-16,5 1 10 0,2-4-13 0,8-1 3 16,2-2 18-16,3-3-16 0,4-3-25 15,5-4 12-15,5-3 6 0,2-6-21 0,5-2 13 16,1-3 5-16,-2-4-2 0,2-5-3 16,-2-5-8-16,-4 0-20 0,-3-7 36 0,-1-4-5 15,-2-3-3-15,1-2-16 0,-6-6 22 0,8-7-14 16,-15 1-5-16,3-8-2 15,-10 2-13-15,-4-2 12 0,-5-3-7 0,-8 1 0 0,-4-2 26 0,-7 8-6 0,-5 6-17 16,-4 0-11-16,-3 1 13 0,-4 3-28 16,-5 2 18-16,-4 4 8 0,-3 2 7 0,-3 6-10 15,-7 4-10-15,-2 4-34 0,-2 2 6 16,-3 6-67-16,-3 2-41 0,1 5-95 0,0-1-119 16,-13 9-204-16,11-4-352 0,10 1 76 0,5 2 93 15,7 0 51-15,2-1 81 16,5-3 52-16,0-1 77 0,5 0 35 0</inkml:trace>
  <inkml:trace contextRef="#ctx0" brushRef="#br0" timeOffset="49979.88">2954 6470 1080 0,'0'0'373'16,"8"-4"-27"-16,-8 4-11 0,0 0-2 0,0 0-3 15,11-3-12-15,-11 3-62 0,0 0 17 16,0 0-1-16,0 0-19 0,0 0 13 0,0 0-10 16,0 0-30-16,0 0-14 0,0 0-7 0,5 18-21 15,-5-18 31-15,0 0-24 0,-13 27-6 16,10-18-41-16,-1 2 20 0,-2 1-29 16,2-2-2-16,1 5-35 0,-2-4-55 15,0 1-30-15,3-3-80 0,-1 2-63 16,0-2-52-1,3-9-87-15,-2 15-150 0,2-15-137 0,0 0-309 0,13 8 95 0,-13-8 91 16,20-2 42-16,-20 2 76 0,27-4 21 0,-14 2 95 16,2-4 10-16</inkml:trace>
  <inkml:trace contextRef="#ctx0" brushRef="#br0" timeOffset="50147.33">3102 6596 783 0,'11'-2'373'0,"-11"2"29"0,0 0-28 16,0 0 28-16,0 0-59 0,0 0 8 15,0 0-29-15,0 0-22 0,0 0-19 0,0 0-33 16,-32 14-33-16,20-13-7 0,-3 1-29 15,-1-2 3-15,0 0-29 0,-2 0-32 16,0 0-55-16,-4 0-86 0,0-1-67 16,0 0-95-16,-5-4-164 0,4 4-86 15,1 0-354-15,0-2 156 0,3 0-5 0,0 1 83 16,2 0 27-16,4 4 39 0,0-2 55 0</inkml:trace>
  <inkml:trace contextRef="#ctx0" brushRef="#br0" timeOffset="50525.85">2501 6775 1223 0,'0'0'481'0,"0"0"-17"15,0 0 17-15,0 0-28 0,-5 8 10 16,5-8-20-16,0 0-26 0,0 0-38 0,0 0-23 16,0 0-13-16,0 0 0 0,0 0-16 15,18 13 14-15,-18-13-83 0,13 4-17 16,-13-4 12-16,18 6-27 0,-6-5-50 0,0 3-2 16,4-1-2-16,5 0-11 0,0 1-145 0,8-2-16 15,0 3 0-15,8 0 0 0,-2-3 0 16,2 3 0-16,1-1 0 0,-2 3 0 0,-5-5 0 15,0 2 0-15,-2-2 0 0,-5-1 0 0,0-1-305 0,-4-1-117 16,1-4-129-16,-2 3-109 0,-2-2-331 0,1-1 98 16,-4 0 84-16,2-2 87 0,-2 1 62 0,0 1 112 15,0-1 13-15,-2-2 5 16,-3 2 75-16</inkml:trace>
  <inkml:trace contextRef="#ctx0" brushRef="#br0" timeOffset="53990.5">3112 6375 693 0,'-1'-12'269'16,"1"12"-31"-16,0 0-8 0,0 0 3 0,-2-13 34 15,2 13-24-15,0 0 5 0,-1-8 36 0,1 8-36 16,0 0-38-16,-5-9 16 0,5 9-27 16,-2-10 29-16,2 10-28 0,-7-11 2 15,5 3-20-15,0 0-8 16,0-3-23-16,1 0-3 0,-1-3 3 0,4-1-2 0,-4 1-9 15,4-4-30-15,-1 0 31 0,1-2-46 16,-1-1 25-16,0 3-20 0,1-2-23 16,-2 1 7-16,2 0-17 0,-2 1 7 0,0-1-20 0,2 3 2 15,-2-2 1-15,0 1 4 0,-2 3 3 0,2 0-33 16,-2 2 2-16,2 0-7 0,0 1-1 16,-2 1 6-16,2 10-11 0,-1-17 29 15,1 17 5-15,-1-15-59 0,1 15 7 16,-2-12 26-16,2 12 3 0,-1-10 10 0,1 10-8 0,0 0 8 15,-2-13 10-15,2 13 8 16,0 0-28-16,-1-9 38 16,1 9-7-16,0 0-39 0,0 0 51 0,0 0-3 0,-2-13 1 15,2 13-8-15,0 0 10 0,0 0 3 16,0 0 0-16,0 0-41 0,0 0 10 16,0 0 28-16,-1-11-2 0,1 11-18 0,0 0-1 15,0 0 1-15,0 0-10 0,0 0-37 16,0 0 16-16,0 0-12 0,0 0-11 0,0 0 0 15,0 0 0-15,0 0 0 0,0 0 0 0,0 0 0 16,0 0 0-16,0 0 0 0,0 0 0 16,0 0 0-16,0 0 0 0,0 0 0 0,9-6 0 15,-9 6 0-15,0 0 0 0,0 0 0 16,23 6 0-16,-23-6 0 0,26 6 0 0,-9-3 0 0,3-2 0 0,6 0 0 16,6 2 0-16,2 0 0 0,4-2 0 0,2 0 0 15,2-2 0-15,0 2 0 0,2 1 0 16,-2-4 0-16,3 4 0 0,-1-2 0 0,-1 0 0 15,0-3 0-15,0 3 0 16,1 1 0-16,-2-3 0 0,2 0 0 0,-2 2 0 16,-6 0 0-16,5 0 0 0,-9 0 0 0,1 0 0 15,-2 0 0 1,-6-1 0-16,-1 2 0 0,0-1 0 0,-1 0 0 16,-5 2 0-16,-1-1 0 0,-1 0 0 15,-2-1 0-15,0 2 0 0,-14-2 0 0,24 2 0 0,-15-1 0 16,-9-1 0-16,15 4 0 0,-15-4 0 0,14 1 0 15,-14-1-57-15,0 0-9 0,16 4-14 16,-16-4 39-16,0 0 16 0,10 4 17 16,-10-4-30-16,0 0-11 0,0 0 39 0,8 7-23 15,-8-7 25-15,0 0-23 0,0 0 21 16,0 0-41-16,0 0 28 0,6 9 7 0,-6-9 9 16,0 0 14-16,0 0-25 0,0 0 31 0,0 0-36 15,0 0-2-15,0 0 50 0,1 11-2 16,-1-11-5-16,0 0-20 15,0 0 2-15,0 0 17 0,0 0 6 0,0 0-30 16,22-21-11-16,-14 11 5 0,3-2 13 16,2-5 8-16,1 0 10 0,-1 1-34 0,1 1 9 15,-3 1 2-15,1 1-19 0,-3 1 42 0,1 0-2 16,-1 1 9-16,-2 2-27 0,0 2-8 16,0 0 12-16,0 0 6 0,-7 7 38 0,9-11 26 15,-9 11-11-15,8-7-10 0,-8 7-38 0,0 0 18 16,0 0 22-16,0 0-9 0,3 32-18 15,-5-17-3-15,2 2 20 0,-1 5-35 0,1-1 17 16,-1 1-19-16,2-2-6 0,-1 2 0 16,1-4 0-16,2 1 0 0,0-2 0 15,1-5 0-15,4 1 0 0,3-4 0 0,0-5 0 0,2-4 0 0,4-1 0 16,2-4 0-16,4-5 0 0,4-4 0 0,0-3 0 16,0 1 0-16,0-2 0 0,-4-2 0 0,0 1 0 15,1 1 0-15,-1 1 0 0,-6 3 0 16,0 2 0-16,-3 1 0 0,-1 3 0 0,-5 0 0 15,1 2 0-15,-1 4 0 0,-8 2 0 0,0 0 0 16,0 0 0-16,20 17 0 16,-19-4 0-16,2 8 0 0,0 4 0 0,-2 4 0 15,1-1 0-15,1 6 0 0,-1 0 0 16,3-2 0-16,-1-5 0 0,0-2 0 16,1-3 0-16,3-1 0 15,0-9 0-15,4 1 0 0,2-5 0 0,1-3 0 0,4-2 0 16,-4-3 0-16,5-2 0 0,1-2 0 15,1-3 0-15,0 0 0 0,-1-3 0 0,2-1 0 16,-3-1 0-16,-1 1 0 0,-1-4 0 0,0 3 0 16,-4-3 0-16,-1 3 0 0,-3 1 0 0,-2-1 0 15,2 2 0-15,-3 2 0 0,-1 0 0 16,-1 0 0-16,-5 8 0 0,7-11 0 16,-7 11 0-16,5-8 0 0,-5 8 0 0,0 0 0 15,4-9 0-15,-4 9 0 0,0 0 0 16,0 0 0-16,0 0 0 15,0 0 0-15,0 0 0 0,3-10 0 0,-3 10 0 16,0 0 0-16,0 0 0 0,0 0 0 0,0 0 0 16,0 0 0-16,0 0 0 0,0 0 0 15,4-9 0-15,-4 9 0 0,0 0 0 0,0 0 0 16,11-7 0-16,-11 7 0 0,14-4 0 16,-4 0 0-16,4 2 0 0,-1 0 0 0,7 0 0 15,0 1 0-15,4 0 0 0,1 1 0 0,6-2 0 16,2 2 0-16,1 0 0 0,8-1 0 15,-1 2 0-15,0-4 0 0,0 2 0 0,-7-1 0 16,0 1 0-16,-2-2 0 0,-1 3 0 16,1-2 0-16,-3 0 0 15,-5 4 0-15,-1-4 0 0,1 2 0 0,-3 0 0 0,1 0 0 0,-3 0 0 0,1 0 0 0,-4 0 0 16,0-1 0-16,0 4 0 0,0-3 0 16,-4-2 0-16,-12 2 0 0,27 2-39 0,-13-4-7 15,-14 2-13-15,19 0-2 0,-19 0 12 31,17 0-7-31,-17 0 23 0,12-1-19 0,-12 1-4 16,0 0 36-16,16 0-32 0,-16 0 4 16,0 0 30-16,13-1 36 0,-13 1-49 0,0 0 0 15,0 0 47-15,0 0-32 0,14 4 9 16,-14-4-9-16,0 0 11 0,0 0 5 0,2 16-33 16,-2-16 71-16,-5 17-48 0,2-4 15 0,-1 2 10 15,0 3 6-15,-2-1-21 0,2 5 20 0,-3 2-17 0,3 7 12 16,-2-1 3-16,2 4 18 0,-1 0 5 0,1 1-38 15,1 1 17-15,-2-1 13 0,5 1-15 0,-2-9-13 16,2-1 11-16,2 0 43 16,2-2-54-16,-3-4-5 0,2-1-3 0,-2-2 39 0,2 0-10 15,2-5-32-15,-3 1 47 0,1-2-48 16,-1-2-24-16,1 2 26 0,-3-11-8 16,4 14 13-16,-4-14-46 0,5 14 41 0,-5-14 15 15,3 9-23-15,-3-9 8 0,3 10-15 0,-3-10 15 16,0 0-8-16,3 11 23 15,-3-11-43-15,0 0 25 0,0 0 24 16,3 12-42-16,-3-12 26 0,0 0-3 0,0 0 24 16,0 0-8-16,4 11 5 0,-4-11-1 15,0 0-29-15,0 0 4 0,12 4-10 0,-12-4 23 16,9 4-5-16,-9-4-2 0,0 0 12 16,14 5-5-16,-14-5 0 0,0 0 23 0,14 3-33 15,-14-3 3-15,0 0-32 0,0 0 29 0,0 0-23 16,0 0 0-16,0 0 33 0,0 0 15 15,-28 19-32-15,16-15-16 0,-4 0-11 0,-1-1 19 16,1 1-1-16,1-1 16 0,2 0 31 16,-2-1-11-16,-3 3-30 0,2 1 25 15,3-3-36-15,-1 4 67 0,2-3-18 0,1 3 36 0,3-1-28 0,2 2 35 16,0-2-12-16,6-6 20 0,-1 14-22 0,1-14 42 16,7 16-42-16,1-10-52 0,5 2 0 0,3-1 0 15,5 2 0-15,4-4 0 16,9 2 0-16,-3-1 0 0,6-1 0 0,-6-1 0 15,-1 1 0-15,-3-3 0 0,-5 1 0 0,-1 1 0 16,-3-2 0-16,-5 0 0 0,-4 2 0 0,-9-4 0 16,0 0 0-16,0 0 0 0,0 0 0 15,-21 20 0-15,10-16 0 0,-8-1 0 16,2 2 0-16,-1 0 0 0,-2 2 0 16,2-2 0-16,-2 1 0 15,1 1 0-15,1-1 0 0,1 0 0 0,2 0 0 0,-1 1 0 16,6-1 0-16,0 0 0 0,1 0 0 15,0 0 0-15,3 1 0 0,6-7 0 0,-7 10 0 16,7-10 0-16,-3 11 0 0,3-11 0 16,0 0 0-16,0 0 0 0,9 19 0 0,-3-13 0 15,-6-6 0-15,10 10 0 0,-2-4 0 0,-8-6 0 16,14 9 0-16,-7-3 0 0,0 1 0 16,-7-7 0-16,14 9 0 0,-6-6 0 0,-8-3 0 15,11 10 0-15,-6-4 0 0,-5-6 0 16,6 14 0-16,-3-6 0 15,-3 5 0-15,0-13 0 0,-1 26 0 0,-2-7 0 16,1-1 0-16,-2 6 0 0,1 1 0 16,-1 3 0-16,0 5 0 0,0 0 0 0,-1 2 0 15,2 2 0-15,2-3 0 0,0 4 0 0,2-1 0 16,2-2 0-16,0-2 0 16,1 1 0-16,4-4 0 0,-4-5 0 0,4-4 0 0,-1-1 0 0,-3-3 0 15,3-2 0-15,-1-1 0 0,-2-4 0 16,2 1 0-16,-1-2 0 0,0-1 0 0,-5-8 0 15,8 12 0-15,-4-6 0 0,-4-6 0 16,6 9 0-16,-6-9 0 16,0 0 0-16,7 13 0 0,-7-13 0 0,3 7 0 0,-3-7 0 0,0 0 0 15,7 8 0-15,-7-8-21 0,0 0-15 0,0 0-41 16,0 0 16-16,0 0 17 0,0 0-25 16,0 0 10-16,0 0 8 0,0 0 41 0,0 0-31 15,0 0-5-15,0 0 23 0,0 0-18 16,-26 0 5-16,26 0 13 0,0 0 10 0,0 0 8 15,-21-3-18-15,21 3 3 0,-14-4 4 0,4 3 45 16,10 1-60-16,-20-1 26 0,6 1-3 16,0-1-2-16,-4-1-11 0,-3 2-2 0,-5 2 3 15,-5-2 2-15,-4 2 33 16,-8-1-5-16,-16 4 11 16,-6-3-8-16,-6 4-26 0,-4-1 8 0,-1-1 0 0,-3 1 41 15,-16-2-34-15,-2 1-4 0,16-3-9 16,0-2-2-16,1-2 16 0,-16-1-18 0,1-1 38 15,3-3 0-15,17 1-18 0,2 2 5 0,2-4-5 16,0 4 0-16,1 0-10 0,2 0 26 16,1 4-26-16,4-1 2 0,-1 2 11 0,10-1 5 15,5 1-11-15,4 0 21 0,-3-1 0 16,2 1-18-16,1 1 0 0,4-1-28 16,2 1 18-16,5 1-5 0,3-1 10 0,-1 1 13 0,7 0-8 15,-2 0-20 1,2-1 15-16,3 2 2 0,0 1 13 0,-1-1-2 15,1 0-10-15,2 1 15 0,-1 0-11 0,0 1-9 16,1 0-34-16,-1 0 26 0,0-2 7 16,-1 1 44-16,1 0-46 0,0-1 0 0,-3 0 0 15,2 0-16-15,0-1 29 0,-1 1-41 0,2-2 81 16,-2 1-63-16,2 0 7 0,1 1 8 16,-1-1 5-16,2-2-7 0,3 3-8 0,-2-2 25 15,2 1-5-15,-2 0-25 0,3-1 28 16,0 1-26-16,-1 1 26 0,2-3-18 0,-1 2 12 15,-1-1-12-15,3 0 3 0,-2 2 17 16,2-3 0-16,-2 1 19 0,2-1-42 0,-2 0 23 0,0-1-5 16,0 1-40-16,1-4 45 0,-2 1-5 0,0-2-17 15,1 0 2-15,2-1-1 0,2-2-6 16,-2-2-4-16,3 1-12 0,2-1 15 0,-1 0 6 16,5 0 4-16,-2-1 16 0,2 2 5 0,1-3-34 15,-1 1 14-15,-1 0-13 0,2-1 2 16,1-1 23-16,-1-1-5 0,2-2-18 0,1 1 1 15,1-3 6-15,4-1 32 0,0-2 2 16,2-2-2-16,3-3-13 0,2-4-26 16,3 4 13-16,-2-2 13 0,-1 2 7 15,1-1-20-15,-2 0 49 0,-2 3-44 16,-3 1-10-16,-1-1 15 0,-2 0 0 0,-1 4 8 16,-2 0 5-16,0 0-43 0,-3 1 9 0,0 0-45 15,-1 3-34-15,1 0-30 0,-3 1-41 16,2 1-34-16,-1 4-71 0,0-1-97 0,1 2-116 15,1 0-148-15,3 9-282 0,1-13 90 0,-1 13 105 16,14-8 7-16,-5 6 124 0,1-3 7 16,4 2 74-16,2 0 31 0</inkml:trace>
  <inkml:trace contextRef="#ctx0" brushRef="#br0" timeOffset="56894.95">6428 5890 230 0,'0'0'100'0,"11"-4"2"15,-11 4 0-15,0 0 1 0,0 0 7 0,0 0-5 16,0 0 18 0,0 0 51-16,0 0-18 0,12-1 3 0,-12 1 4 15,0 0 4-15,0 0-3 0,0 0 12 0,0 0-4 16,0 0 22-16,0 0-66 0,0 0-5 15,0 0-8-15,0 0-12 0,0 0 7 0,0 0-10 16,0 0-16-16,0 0-12 0,0 0 2 16,0 0-13-16,0 0-2 0,0 0-15 0,0 0 27 15,0 0-22-15,0 0-3 0,0 0-18 0,0 0 1 16,0 0-12-16,0 0 12 0,0 0-14 16,0 0 18-16,0 0-15 0,0 0 13 15,0 0-6-15,0 0 14 0,0 0-8 0,0 0 4 16,0 0 22-16,0 0-1 0,0 0-2 15,0 0-29-15,0 0-7 0,0 0 10 0,0 0 1 0,0 0 1 0,0 0-4 16,0 0 12-16,0 0-25 0,0 0 2 16,0 0-2-16,0 0 10 0,0 0 16 0,0 0-1 15,0 0 34-15,0 0-16 0,0 0-25 16,0 0 10-16,0 0-5 0,0 0 53 0,0 0-20 16,0 0 6-16,0 0-32 0,0 0 8 0,0 0-7 15,0 0 4-15,0 0 1 0,0 0 28 16,0 0-3-16,0 0 18 0,0 0 0 0,0 0-10 15,17 0-15-15,-17 0 4 0,0 0-14 0,0 0 13 16,0 0-22 0,13-4 5-16,-13 4-9 0,12-4-1 15,-12 4-4-15,16-4-3 0,-4 2-6 0,3-2 32 0,3 0-29 16,0 2-10-16,5-2-3 0,7 1 9 16,-2 1-19-16,4 2 39 0,-1-2-42 15,1 4 1-15,-1-1 2 0,-2 0 52 16,1 1-62-16,-2 1 2 0,0-1-2 0,-4 0 3 15,1 2 7-15,-1 0-28 0,-3-2 46 0,1 1-36 0,-2-1 31 16,0-1-35-16,0 2 19 16,-3-1-9-16,0-1 2 0,-2 0 5 0,2-1-3 15,0 2-4-15,-1-2-16 0,-2-2-13 16,1 2 21-16,-2 0 5 0,-13 0-21 16,21-1 26-16,-21 1-7 0,17 1 7 0,-17-1 7 0,17 0-19 0,-17 0-6 15,13 0 18-15,-13 0-5 0,0 0-1 0,17-1 9 16,-17 1-6-16,0 0-17 0,13 0 40 0,-13 0-30 15,0 0 23-15,0 0-18 0,15-1-11 16,-15 1-7-16,0 0 23 0,0 0 8 0,0 0-28 16,13-2-6-16,-13 2 13 0,0 0-5 0,0 0 13 15,0 0 5-15,0 0 0 0,17 2 18 16,-17-2-10-16,0 0-31 0,0 0 23 0,0 0-5 16,0 0-6-16,0 0 27 15,0 0-6-15,0 0 0 0,0 0-5 16,0 0-25-16,13-2 22 15,-13 2-17-15,0 0 15 0,0 0-18 0,0 0 28 0,15-3-15 16,-15 3 3-16,0 0-14 0,14-3 27 0,-14 3-11 16,13-3 0-16,-13 3-6 0,11-1 35 0,-11 1-6 15,15-1 7-15,-15 1-37 0,15-3 9 16,-15 3-17-16,16-1 28 0,-16 1-21 0,16-1 3 16,-16 1 0-16,19 0-11 15,-19 0 6-15,15-3 5 0,-6 2-13 0,-9 1 46 16,18 0-25-16,-18 0-11 0,20-1-10 0,-10 0 41 0,-10 1-33 15,21 0 10-15,-10-1 0 0,-11 1 5 16,20 0-10-16,-20 0 26 16,19 0-21-16,-11-2-6 0,-8 2-1 15,16 0-14-15,-16 0 1 0,0 0 43 0,18 0-33 16,-18 0 4-16,11-1-1 0,-11 1 7 0,0 0 13 16,0 0-6-16,15-2-12 0,-15 2 41 15,0 0-56-15,0 0 12 0,0 0-5 16,0 0-23-16,0 0 18 0,0 0 16 0,0 0 17 15,-13 27-12-15,7-18 25 0,0-2-18 16,1 3 16-16,1-1-19 0,-1 0-4 0,5-9 40 16,-5 16-20-16,2-10 11 0,3-6-4 0,-3 10-1 15,3-10-11-15,0 0-24 0,0 0 9 16,0 0 2-16,35-15-20 0,-20 2 25 16,0-1-7-16,2-2-3 0,3-5-8 0,1 0 28 0,-1 2-20 0,1-4 18 0,0 1-23 15,-2 4 8-15,-1 2-19 0,-4 0 47 0,2 2 13 16,-5 5 25-16,0-1 33 15,-1 3 6-15,-1 4-4 0,-9 3-4 0,15-1-43 16,-15 1 12-16,10 11-21 0,-6 0 19 0,-1 2-13 31,-1 3-18-31,-1 0-3 0,2 2 10 16,-3-2-30-16,1 1 15 0,-1 1-10 0,1-6-2 16,1 1 14-16,-1-2 1 0,-1-11-41 15,9 17-31-15,-2-12 7 0,-7-5 11 0,21 2-12 16,-8-5 14-16,5-3-4 0,6-3-4 0,3-3-4 15,0-3 33-15,4 1-13 0,-2-2 1 0,11-5 12 0,-7 1-8 16,-6 7-5-16,1-3 10 0,-5 6-14 0,1-1 9 16,-3 3-2-16,-4 3 17 0,1 1-30 15,-4 2 26-15,0 3 5 0,-1 3 25 0,1 2-56 16,-2 2 20-16,-4 6-20 0,0 3-5 16,1 4-8-16,-2 1 21 0,-1 1 12 0,1 1-17 15,-2-1 30-15,3 0-15 0,-1-2 0 0,0 0-26 16,4-5 21-16,-4-2 18 0,3-1-16 15,1-2-5-15,2-3-10 0,1-2 23 0,-1-3-20 16,4-3-16-16,-17 0 15 16,34-7 11-16,-17 0-23 15,4-2-21-15,0-2 36 0,-2-2-20 0,-1 0-14 0,-2 0 45 16,0 0-29-16,-3 3 13 0,0 0-31 0,-3 2 41 16,-2 1-30-16,2 1 4 0,-4 1 21 15,-6 5-25-15,10-9 17 0,-10 9-2 16,7-6-2-16,-7 6 12 0,0 0 12 0,6-6-17 15,-6 6 16-15,0 0 20 0,0 0-36 0,0 0 7 16,8-9 3-16,-8 9 3 0,0 0-3 0,0 0 11 16,0 0 12-16,0 0 8 15,0 0 18-15,0 0-18 0,5-7 41 0,-5 7-24 16,0 0 19-16,0 0 8 0,0 0-34 16,0 0 38-16,0 0-9 0,0 0 7 0,0 0 12 0,0 0-9 0,6-6-13 15,-6 6 15-15,0 0-23 0,0 0 5 16,0 0-13-16,0 0 6 0,12-3 20 0,-12 3 0 0,0 0-46 15,0 0 28-15,11-4 13 0,-11 4 15 16,0 0-30-16,0 0 12 0,11-4-2 31,-11 4 20-31,0 0 10 0,13-1-38 0,-13 1-15 16,0 0 2-16,18-1 19 0,-18 1-14 0,18 0 3 16,-18 0-38-16,26 0-3 0,-12 0 0 15,3 0 0-15,3 1 0 0,4 2 0 0,6-2 0 16,2 0 0-16,2-2 0 0,11 1 0 15,-1-1 0-15,5 1 0 0,12-3 0 0,-8 2 0 0,-7 0 0 0,-2-1 0 16,-2 2 0-16,-6 0 0 0,-1 0 0 16,-4 2 0-16,-1-1 0 0,-5 1 0 0,-5-2 0 15,1 3 0-15,-4-2 0 0,-1 0 0 16,-1-1 0-16,-15 0-34 0,23 1-137 0,-12 1-11 16,-11-2-18-16,15-3 11 0,-15 3 15 0,0 0-21 15,18-1 31-15,-18 1-20 0,0 0 23 16,11-1 18-16,-11 1 27 0,0 0 4 15,0 0 9-15,14-1-4 0,-14 1 12 0,0 0-23 16,0 0-22-16,0 0-70 0,0 0-103 16,0 0-142-16,0 0-357 15,12 4 57-15,-12-4 82 0,0 0 82 0,0 0 58 0,14 5 78 16,-14-5-29-16</inkml:trace>
  <inkml:trace contextRef="#ctx0" brushRef="#br0" timeOffset="59592.38">9724 5781 739 0,'0'0'284'0,"0"0"-20"0,0 0-8 0,0 0-36 16,0 0 0-16,0 0 16 0,0 0 2 0,0 0-23 0,0 0-3 0,0 0-7 15,0 0 5-15,0 0 8 0,0 0-47 16,-17 5-23-16,17-5-20 0,0 0 8 0,0 0-5 16,-14 4-14-16,14-4-14 0,-12 5 9 0,12-5-2 15,-12 7-17-15,5-5 1 16,7-2-25-16,-12 8-5 0,12-8 16 0,-11 6 2 15,11-6 5-15,-5 7 5 0,5-7-3 0,0 0-40 16,0 0 30-16,0 0-25 0,0 0 38 16,0 0-46-16,37-2-10 0,-25-1 13 0,2-2-11 15,-2 0 20-15,0-1-13 0,3 1-27 16,-5-1 33 0,1 1-29-16,-3-2-19 0,1 1 20 0,-2-1 8 0,-7 7-15 0,8-12-6 15,-8 12 0-15,0-15-2 0,0 15 40 16,-5-14-53-16,-2 8 21 0,0 0-29 0,-2 1 5 15,-2 2 3-15,11 3 15 0,-24 0 11 16,10 3-34-16,-2 3 23 0,-1 3-10 16,3 0 15-16,-3 4 1 0,6-1-14 0,2 0 14 15,-1 3 17-15,6-1-2 0,1-1-3 0,3-1 3 16,0-12 40-16,6 21-22 0,2-14-26 16,-2 0 15-16,4-2-12 0,-10-5 40 0,22 1-40 15,-22-1-3-15,29-6 39 16,-14-1-29-16,1 0 36 0,-2-3-49 15,0 1-7-15,-1-1 10 0,0 0-13 0,-1-1 19 16,-2 1 4-16,-1-1-20 0,-2-2-24 0,-2 1-19 16,-2 3 35-16,-1-4 0 0,-2 13 8 15,-2-18-8-15,-2 10-10 0,0 2 28 0,-6 2-26 16,10 4 14-16,-20-1-4 0,6 5 9 16,-2 3-19-16,-2 1 6 0,1 4 9 0,-1 1 11 15,1 2-2-15,1 3-19 0,3-2-4 0,2 0 22 16,4 0-45-16,1-1 73 0,2 0-37 15,4-4 12-15,1 2-16 0,-1-13-12 0,6 18 13 16,0-10 10-16,3-4 20 0,-9-4-30 0,19 4 0 0,-19-4 4 16,23-4-9-16,-12 3 28 0,3-5-29 0,-3 1 19 15,1-1-32-15,0-3-14 0,-3 4 30 16,0-2-31-16,-2 0 8 0,1 3-53 16,-8 4-21-16,9-9 10 0,-9 9-16 0,0 0-40 0,0 0-54 15,0 0-97-15,0 0-174 0,0 0-285 0,0 0-122 16,0 0 36-16,0 0 84 0,0 0 66 15,0 0 106-15,0 0 50 0,0 0 29 0</inkml:trace>
  <inkml:trace contextRef="#ctx0" brushRef="#br0" timeOffset="63902.46">9798 5788 1241 0,'0'0'427'0,"0"0"-17"16,0 0-24-16,0 0 4 0,0 0-50 16,0 0-43-16,0 0 0 0,0 0-3 0,0 0 6 0,0 0-34 0,0 0 10 15,0 0-40-15,0 0-1 0,0 0-22 0,0 0 4 16,0 0-17-16,0 0-39 0,0 0-7 15,0 0-16-15,32 12-18 0,-32-12-4 0,0 0-24 16,30-5 8-16,-17 2-29 0,1 2-22 16,3 0 33-16,3-1 0 0,4 2-3 0,4-2-7 15,3 4 12-15,1-2-33 0,4 0-38 16,5 0 23-16,-5 0 13 0,3 2-49 16,-4-1 15-16,-2 0-12 0,1 2 14 0,-5-2 1 15,2 0 0-15,-2 1-13 0,-4-2 11 16,-1 1 9-16,-1-1-45 15,-1 0 48-15,1 0-38 0,-6 0 17 0,3-3-27 16,-4 2 20-16,-1 0-15 0,0-2-29 0,-1 2 26 16,-1 0-18-16,0-1 29 0,-13 2-4 15,22-3-12-15,-13 2 3 0,-9 1-13 0,14-2 17 16,-14 2-30-16,14-1 0 0,-14 1-31 0,0 0-15 16,14-2 26-16,-14 2 9 0,0 0 16 15,0 0-15-15,0 0 7 0,0 0-7 0,0 0 18 16,0 0 10-16,0 0-11 0,0 0 29 15,0 0-39-15,0 0 31 0,0 0 8 0,0 0 0 16,0 0-8-16,0 0 13 0,0 0 5 16,0 0 0-16,0 0 13 15,0 0-24-15,0 0 4 0,0 0 4 0,0 0 1 0,0 0 2 16,2 16-3-16,-2-16-12 0,0 0-1 0,0 0-2 16,27-7 49-16,-27 7-41 0,16-4-3 15,-7 1 3-15,-9 3-8 0,18-8 3 16,-8 5 2-16,0-2 23 0,0 1-10 0,-10 4-23 15,14-8 10-15,-5 4 3 0,-9 4 23 16,11-8 0-16,-5 5-19 0,-6 3-24 0,7-9 2 16,-7 9 17-16,0 0-1 0,1-9 24 15,-1 9-32-15,0 0 7 0,0 0-2 0,0 0 12 16,0 0 3-16,0 0 23 0,-29 12-30 16,21-3-6-16,3 2 0 0,0-1 10 0,0 1 3 0,2 1 44 0,0-2-11 15,2-1 13-15,1-9-2 0,4 18-21 0,2-11 23 16,-6-7-18-16,14 12 39 0,-3-10-24 15,-11-2-28-15,26-1 37 0,-11-3-34 0,1 1-1 16,2-3 4-16,-2 2 10 0,-1-1-3 0,-1-3-8 16,-1 2-12-16,-2-3 20 15,-1 3 0 1,-1-3-12-16,-4 0-11 0,0 1 5 0,-2-3-33 0,-3 11 2 16,-3-19 16-16,0 10 23 0,-2 1-41 15,-3 1 31-15,0 3-21 16,8 4 26-16,-20-4-16 0,7 7-2 0,13-3 51 0,-25 9-46 0,13-2-10 15,2 2 20-15,-1 3-7 0,3-1 7 16,3 2 0-16,1-1 21 0,3 0-33 0,1-12 7 16,1 20 15-16,2-11-2 0,3-1 20 15,2-1-25-15,3-2 10 0,1-3 8 0,-12-2-36 0,24 0 25 16,-10-2-12-16,3-3 25 0,-1-1-22 16,-1 0-19-16,1-2 23 0,-2 0-28 0,-3 0 21 15,0-3-3-15,-1 2-2 0,-4 0-8 16,-2-1-11-16,-1-1 19 0,-3 0-21 0,0 11 77 15,-4-21-67 1,-1 13 16-16,-2 1-3 0,-2 2-26 16,-3 4-4-16,12 1 33 0,-24 3 4 0,11 2-1 0,-3 4-1 15,2 1 0-15,-2 2-28 0,2 3 36 16,0 2-31-16,6-2 23 0,0 0-22 0,3-1 32 16,0 0-7-16,2-1 36 0,6-2-14 15,-3-11 17-15,7 19-50 0,2-12 47 0,-1-3-1 16,5 1-35-16,0-4 23 0,-13-1 18 0,26-4-29 15,-10 0-25-15,-2-2 0 0,2 0 3 16,-3-3 23-16,0 0-6 0,-4 2-30 0,-2-5-3 16,0 1 8-16,-3 0 10 0,-1 2-8 0,-1 0 24 15,-2 9-49-15,0 0 28 16,-6-20-5-16,2 15 10 0,4 5-5 0,-13-3-8 0,13 3 18 0,-18 1-7 0,18-1 5 16,-22 7-16-16,14-2 31 0,-2 0-23 15,3 2-13-15,0 0 11 0,1 0 4 16,6-7 6-16,-8 13-16 0,5-8 8 0,3-5-15 15,0 12 20-15,0-12-36 0,0 0 16 16,5 14-13-16,-5-14 0 0,8 7-19 0,-8-7-6 0,11 3 2 16,-11-3-37-16,0 0 35 15,16 1 4-15,-16-1 8 0,0 0 18 0,16-2-20 16,-16 2 12-16,0 0-5 0,13-2 18 0,-13 2-2 16,0 0 58-1,0 0-87-15,13-1 42 16,-13 1-4-16,0 0 9 0,0 0 7 0,0 0-13 0,0 0 34 0,14-3-34 0,-14 3-7 15,0 0 23-15,0 0-26 0,0 0 5 16,0 0 15-16,0 0 9 0,0 0-34 16,0 0 28-16,0 0-13 0,13-1 23 0,-13 1-15 15,0 0-23-15,0 0 16 0,0 0-9 16,0 0 6-16,0 0 18 0,0 0-18 0,0 0 15 16,0 0 2-16,0 0-12 0,0 0 13 15,0 0 5-15,0 0-13 0,0 0 13 0,0 0 35 16,0 0-35-16,0 0-18 0,0 0 25 0,0 0-15 15,0 0 13 1,0 0-38-16,0 0 35 0,0 0 6 16,0 0-21-16,0 0 10 0,0 0-20 0,0 0 46 0,0 0-49 15,0 0 20-15,0 0-9 0,0 0-26 16,0 0 41-16,0 0-8 0,0 0 20 0,0 0-2 16,0 0 13-16,0 0-3 0,11-3 6 0,-11 3-19 15,0 0-12-15,0 0 10 0,0 0 5 16,0 0-8-16,0 0-5 0,0 0-17 0,14-4 48 15,-14 4-31-15,12-3-15 0,-12 3 20 16,12-3-22-16,-12 3 30 0,17-4-8 0,-6 3-5 16,-11 1-17-16,20-2-9 0,-6 2-2 0,-14 0 26 15,21-2 18-15,-21 2-11 16,19 0-2-16,-19 0-8 0,17 2-18 0,-17-2 16 0,17-2 20 0,-17 2-11 0,15 2 1 16,-15-2-13-16,16-2 16 15,-16 2-40-15,15 2 12 0,-15-2-11 0,18 0 35 0,-18 0-27 16,19 1 2-16,-19-1 21 0,20-1 7 15,-9 1 6-15,-11 0-8 0,24 0 7 16,-11 0-33-16,1-2 18 0,-1 2-30 0,1-1 38 0,0 1-1 16,-1-1-6-16,-13 1 1 15,27 0-32-15,-13-1 2 0,-14 1 40 0,21 0-22 16,-10 0-13-16,-11 0-5 0,16 0-18 0,-16 0 34 16,15-2-37-16,-15 2 42 15,13-1-42-15,-13 1 52 16,0 0-36-16,17 1 12 0,-17-1 4 0,0 0-17 0,13-1 9 15,-13 1-18-15,0 0-9 0,0 0 45 16,14-1-47-16,-14 1 24 0,0 0-11 0,0 0 5 16,0 0 8-16,13-1-15 0,-13 1-3 0,0 0 13 15,0 0 17-15,0 0-1 0,0 0-4 16,0 0-27-16,0 0 20 0,14-2-16 0,-14 2 19 16,0 0 20-16,0 0-10 0,0 0-16 15,0 0 18-15,0 0-12 0,0 0 27 0,0 0-30 16,0 0 44-16,0 0-19 0,0 0-4 0,0 0-11 15,0 0-18-15,0 0 52 16,0 0-34-16,0 0 49 16,0 0-26-16,0 0-25 0,0 0 17 0,0 0-22 0,0 0 15 15,11-2 0-15,-11 2 15 0,0 0-23 16,0 0-2-16,0 0 15 0,0 0-26 0,0 0 31 16,0 0-15-16,0 0 23 0,0 0-26 15,0 0 5-15,0 0 8 0,0 0 8 16,0 0 38-16,0 0-41 0,0 0 0 0,0 0-7 15,0 0-11-15,0 0 23 0,0 0-2 0,0 0 33 16,0 0-34-16,0 0-7 0,0 0 0 16,0 0 3-16,0 0 41 0,0 0-55 0,0 0 24 15,0 0-13-15,0 0-20 0,0 0 12 16,0 0-2-16,0 0 28 0,0 0-16 0,0 0-12 0,10-4 5 0,-10 4-18 0,0 0 15 16,0 0-5-16,0 0 34 0,0 0-42 15,0 0 14-15,0 0 17 0,0 0-20 0,0 0 7 16,10-5-5-16,-10 5 3 0,0 0 0 15,0 0 13-15,0 0-3 0,0 0-10 16,0 0 18-16,0 0-16 0,0 0-15 0,0 0 18 16,0 0 10-16,0 0 3 0,0 0 10 0,0 0-2 15,0 0 15-15,0 0-26 0,0 0 10 16,0 0 3-16,0 0 18 0,0 0-7 0,0 0-22 16,0 0 29-1,0 0-28-15,0 0 25 0,0 0-27 16,0 0 25-16,-10 32-8 0,10-32-21 0,-3 12 22 0,3-12-4 15,-3 15 31-15,3-15-27 0,-2 16 14 16,0-5 3-16,2-2-20 0,-1 3 10 0,1-12-52 16,-2 19 62-16,2-6-25 0,2-2-24 0,-1 2 47 15,1-1-24-15,0 2 1 0,-1 2-26 16,1 0 46-16,1 1-8 0,-1 0-20 0,-1 2-6 16,3 1 27-16,-1 0-9 0,-2 4-20 0,2-1-17 15,0 2 45-15,-3-3-49 0,2 3 29 16,-2-4-15-16,0 1 7 0,2 4 10 0,-4-4-33 15,2 1 41-15,2-2-36 16,-4 0 37-16,2 0-12 0,0 2 1 16,2-4-26-16,-2 3 13 0,0-1 3 0,0 0-3 15,0-1-5-15,0 1 12 0,0-1-45 16,0-2 33-16,2 2-3 0,-2-2 24 16,0-1-27-16,0 2 16 0,1-1 1 0,-1 0-22 15,0 0 34-15,0 0-20 0,0 1 17 16,0 0 3-16,0 1-16 0,-1 1-19 0,-1 0 1 15,2 0 26-15,-2 1-30 0,0 2 15 0,-1 0 10 16,2-4 8-16,-1 2 2 0,1 2-25 16,-2-4 15-16,3 1 10 0,0-1-27 0,-2 2 9 15,2-3 23-15,0 0-12 0,0 1-23 0,-2 2 35 16,4-5-17-16,-2 2 2 0,0 0-20 0,2-1 9 0,-2 2-9 0,0-1 28 16,0-1-3-16,3 0-28 0,-2-1 23 15,1 0-17-15,2-1 12 0,-4-1 20 0,2 0-28 31,0 1-17-31,-2-3 4 0,2 1 52 0,1-3-44 16,-2 3-2-16,2-2 7 0,-1 0 29 16,0 1-24-16,0-1 3 0,-2 2 8 0,1-1-19 15,2 1 9-15,-2-2-16 0,-1 2 0 0,0-3 33 16,1 3-2-16,-2-3 3 0,1-11-14 16,1 20 8-16,-1-20-2 0,0 16-10 0,0-16-4 15,2 16 9-15,-2-16-21 0,0 12 13 0,0-12 13 16,0 0-16-16,0 15-2 0,0-15-3 0,0 0-5 15,2 11 13-15,-2-11 0 0,0 0 2 0,1 13-7 16,-1-13 7-16,0 0-15 0,1 13 13 16,-1-13-20-16,0 0 2 0,3 15 12 0,-3-15 6 15,3 11-10-15,-3-11-23 0,1 12 35 16,-1-12-23-16,0 0 6 0,4 16 5 0,-4-16-3 16,0 0 5-16,1 13-28 0,-1-13 46 0,0 0 0 15,2 9-5-15,-2-9-13 0,0 0 21 16,3 12-28-16,-3-12 7 15,0 0 15-15,6 11 9 0,-6-11-9 0,0 0-20 16,2 13 0-16,-2-13 44 0,0 0-57 16,3 12 21-16,-3-12 7 0,3 9 24 0,-3-9-26 15,0 0-8-15,5 11-2 0,-5-11 15 0,0 0 0 16,0 0 0-16,4 11-3 0,-4-11-2 16,0 0-10-16,0 0-16 0,0 0 5 0,4 8 24 15,-4-8-16-15,0 0-23 0,0 0 5 16,0 0 21-16,0 0 2 0,0 0 0 0,0 0 18 15,0 0-30-15,0 0 4 0,0 0 1 0,0 0-29 16,0 0 31-16,0 0 10 0,0 0 11 16,0 0-3-16,0 0-5 0,-6 16-18 15,6-16-18-15,0 0 23 0,-15 1-8 0,15-1 39 0,-14 0 2 0,14 0-20 16,-16-1 0-16,16 1-2 0,-20-2-4 0,9 1 29 16,11 1-10-16,-24-1-16 0,10 0-30 15,1-1 12-15,2 1 6 0,-3-2 20 16,1 2-5-16,-2 0 5 0,0-2-13 0,1 2-5 15,-1 0 13-15,-1-1-3 0,0 1 46 16,0 1-71-16,-2-1 43 0,0 0-15 0,0 0-10 16,-2 1 23-16,0-2-11 0,-4 2 24 0,4 0-19 15,-4 0-7-15,0-1 8 0,-1-1-14 16,1 2 11-16,-2 0 11 16,0-2 4-16,0 2-18 0,0 0-12 15,-4 0 10-15,0-1 5 0,5 1 25 0,-5 0-32 16,4 0-3-16,1 0 10 0,-1 1-8 0,0-1 13 15,0 0 18-15,1 2 5 0,-1-2-15 0,-2 2-10 16,0 1 9-16,-2-2-12 0,0 0 26 16,2 1-23-16,-2 0 50 0,-1 0-58 0,0 1-10 15,0-1 12-15,0-1 1 0,0 2 20 16,0-3-26-16,1 2 31 0,-1-1-18 0,1 0-25 16,1 0 7-16,3-1 20 0,-3 3 65 0,3-3-92 15,2 1 50-15,-1 0-14 0,-5 0-3 16,2 1-6-16,2 0-7 15,-2 1 23-15,0-1-5 0,4-1 0 0,-3 3 0 16,3-4-18-16,-2 3 13 0,2-3-8 16,-4 1 28-16,3 2-23 0,3-1-40 0,-2-1 27 15,-1-1-15-15,3 0 46 0,0 1 6 0,-3 0-16 16,2-1-21-16,-1 0-2 16,1 3 0-16,-1-6 10 0,2 6 21 0,-1-3-9 0,0 1-22 15,1-1-7-15,-2 2 12 16,-1-2 0-16,2 0-13 0,-3 0 5 0,4 0-2 0,-4 0-6 15,1 0 1-15,1 0 5 0,-2-2 15 16,-2 2 0-16,3-1 49 0,-2 1-62 16,2 0-10-16,-2 1 21 0,2-1 4 15,0 2 6-15,0-2 3 0,-1 0-16 0,1 0-11 0,1 0-4 0,-2 0 30 0,2 0-17 16,-1 0 20-16,1 1-16 0,0 1-20 16,0-2 16-16,0 1-11 0,0-1 16 0,1 0-21 15,-2 2 56-15,-1-2-35 0,-1 0-14 16,-4 0 19-16,2 0-8 0,-4 0 10 0,1 0-10 15,-2 1 3-15,0 0 5 0,-6 1-19 0,1-1 24 32,0 2 28-32,1-1-15 0,4 1-26 0,-1 0-5 0,3-1-1 0,-1-1 24 0,2 3-30 15,0-3-6 1,0 4 43-16,1-3-32 16,0 0 9-16,-1 1-22 0,2-2 22 0,-1 2-7 0,0-3 18 15,3 2 7-15,2 0-25 0,-6-2-8 0,1 1 21 16,3-1 0-16,-3 1 5 0,5 0-13 0,-2-1-6 15,2 1-1-15,1-1-6 0,0 0 16 0,0 0 4 16,1 0 24-16,0 0-18 0,1 2-26 16,-2-1 31-16,0 1-28 0,2-2 15 0,-2 1 18 15,1 1-8-15,-1 0-15 0,2 0 15 16,-2-1-2-16,2-1-18 0,1 0 38 0,-1 0-17 16,0 0-11-16,-1-2-20 0,3 1 7 0,-1-2 5 15,-2-1 3-15,2 1 11 0,1 0-9 16,-1-1 1-16,0-1-6 15,3-2 11-15,-2 1-3 0,-4 0 0 16,1-1-13-16,-2 0 11 0,-1 1-13 0,-2 0 40 16,4 1-35-16,-4-2 16 0,2 4-14 0,-2-3 0 15,1 2-20-15,0-1 52 0,2 2-6 0,1 0-23 16,3-1-21-16,-3 3 26 0,1-2-20 16,1 1 5-16,0-1 10 0,0 2 28 15,0-2-5-15,4 1-28 0,-2 1 7 0,2-2 26 0,-1 0-12 16,0 1-16-16,0-1 18 15,1 0-21-15,-2-1-2 0,3 2-18 0,-1-3 28 16,-1 3-18-16,0-1 16 0,-1-1-31 16,3 0 35-16,-1-1-12 0,0 1 10 0,0 0-5 15,2-1 13-15,0 2-13 0,3-2 5 0,-1 3 6 0,1-4-29 0,0 3 33 16,3-2-5-16,-1 3-28 0,-1-1 36 0,3-1-20 16,9 4-1-16,-18-5 11 0,9 1-21 15,9 4 23-15,-14-4-5 0,14 4 3 16,-13-3-36-16,13 3-16 0,-10-4-4 0,10 4-19 15,0 0-12-15,-10-5-54 0,10 5-34 0,-6-5-12 16,6 5-82-16,0 0-100 0,-3-10-153 16,3 10-421-16,0 0 65 0,7-18 77 0,-7 18 91 15,18-11 62-15,-5 6 80 0,5 0 53 0,2-1 18 16</inkml:trace>
  <inkml:trace contextRef="#ctx0" brushRef="#br0" timeOffset="66975.23">11674 5795 558 0,'0'0'238'0,"0"0"-31"16,-5 7 0-16,5-7-43 0,0 0 23 0,0 0-36 16,0 0 8-16,0 0-16 0,0 0 21 15,0 0-29-15,0 0 37 0,0 0-3 16,0 0 13-16,0 0 2 0,0 0 10 0,0 0-19 15,0 0-17-15,0 0 14 0,0 0-42 16,0 0-17-16,0 0 12 0,0 0-30 0,0 0-23 16,0 0-3-16,44-2 15 0,-44 2-17 0,27-1 2 15,-6-1-15-15,-1 0-13 0,3 0-11 0,6 0 11 0,0 1-5 0,5-1 5 16,6-1 0-16,0 0-20 0,0 3-14 16,2-1 16-16,0-1-7 0,1 1-6 15,2 0 8-15,-1 1 23 0,-1-1-44 0,-7 1 16 16,0-1-10-16,0 2-11 0,-5-2 5 15,1 1-17-15,-7-2 12 0,0 2-7 0,-1-1-24 16,-2 0 9 0,-3-2-22-16,-2 2 9 0,2-3-13 0,-4 2 25 0,-1 0-33 0,1-1 41 0,1-3-21 15,-5 3 14-15,3-1-9 0,-1 1 3 16,-1-1 16-16,-1 0 7 16,-1 1 3-1,3 1-3-15,-13 2 3 0,15-6-21 0,-15 6 11 0,16-3 22 0,-16 3-17 16,11-3 17-16,-11 3 1 0,0 0-3 15,16 1-15-15,-16-1 7 0,0 0 3 0,2 15 10 16,-2-15 0-16,0 16-10 0,0-16 8 0,-4 21 12 16,-1-10-10-16,2 2 10 15,1 2-12-15,-2 3 25 0,1-1-5 0,1 3 0 0,0 0-13 0,0 0 16 16,-2 5-16-16,4-2 18 0,-3 0-2 16,3-1-11-16,0 1 11 0,-3-1-6 15,3-2-17-15,-2-1-3 0,2 2-5 0,0-3 25 16,0 2-2-16,-2-5 10 15,0-1-22-15,0 0-1 0,1-3-13 16,1 0 3-16,0-11 13 0,-2 19-16 0,2-19-5 16,0 16 21-16,0-16 2 0,0 12-5 15,0-12 5-15,0 11-5 0,0-11-5 0,-2 10 0 16,2-10-2-16,0 0 2 0,0 13-15 0,0-13 38 16,0 0-34-16,0 0 22 0,0 12-22 15,0-12 1-15,0 0-10 0,0 0 17 0,0 0 21 16,0 0-15-16,-2 13-6 15,2-13-10-15,0 0 11 0,0 0-9 0,0 0 9 16,0 0 2-16,0 0 5 0,0 0 5 0,0 0-33 16,0 0 51-16,0 0-43 0,0 0 25 15,0 0-10-15,0 0 8 0,0 0 7 0,0 0 1 0,4 12-1 0,-4-12-5 0,0 0-5 16,0 0-2-16,0 0-1 16,0 0 11-16,0 0-5 0,11 5 17 0,-11-5-35 0,0 0 18 15,0 0 7-15,10 8-12 0,-10-8 12 16,0 0 1-16,6 8 9 0,-6-8-17 15,0 0 10-15,7 10 7 0,-7-10-14 16,0 0 7-16,5 9-13 0,-5-9 28 16,0 0-23-16,7 7 16 0,-7-7-24 0,0 0 11 0,0 0-15 15,9 7 17-15,-9-7 18 0,0 0-33 0,0 0 31 16,13 4-11 0,-13-4-27-16,0 0 4 0,0 0-2 15,0 0 41-15,0 0-39 0,0 0 14 0,-30 6-6 0,15-7-5 16,-5 0-23-16,0-3 28 0,-2 2-10 15,-2-3-3-15,2 1 0 0,2 2 6 0,0-1 2 16,-1 2-3-16,6 0 13 0,-3 0 39 16,5 1-8-16,-1 1 38 0,14-1-20 0,-18 5 8 15,12-1-6-15,6-4 11 0,-6 9-18 0,6-9 4 16,0 0 4-16,10 20 7 16,-4-13-31-16,5-1-7 0,3 2-5 0,2-2-13 0,6 2 2 15,1-4 13-15,2 3 3 16,1-2 33-16,1 4-57 0,0-2 14 15,-2-1 2-15,0 1-31 0,-7-2 18 0,0 1 11 16,0 0-11-16,-5-2-35 0,-4 4 34 16,-2-3-26-16,-7-5-21 0,5 13 27 0,-5-13-7 15,0 0 11-15,-14 19 7 0,5-14 12 16,-2-2-22-16,-3 1-8 0,1 0 6 16,-1-2 6-16,3 1-19 0,-3-1 15 0,1 1 4 15,0-1 14-15,1 1-18 0,12-3 10 0,-21 4-13 16,15-3 44-16,6-1-21 0,-15 4 18 15,15-4 13-15,-12 3-14 0,12-3 2 0,0 0 2 16,-9 7-26-16,9-7 23 0,0 0 13 16,1 11-18-16,-1-11-7 0,0 0-6 0,13 12 13 0,-13-12 3 0,15 8-21 0,-6-5 2 15,1 2-12-15,3-1 69 0,1 0-53 16,-1 0 4-16,0 0-2 0,1-1-8 16,-3 1 5-16,3 0-15 0,-5 1 5 0,0 0-8 15,-9-5 21-15,12 10-10 0,-12-10-16 16,4 15 31-16,-4-15-36 0,-3 15 13 0,3-15 2 15,-4 17 6-15,-3-7-3 0,4-2-21 16,-3-1 8-16,1 1 19 0,-1 1-9 0,6-9 0 16,-12 14 19-16,6-8-32 0,6-6 1 0,-9 9 15 15,9-9-13-15,-12 7 11 16,5-3-8-16,7-4 38 16,-13 5-18-16,13-5-23 0,-15 2 5 0,15-2-12 0,-14 1 5 15,14-1 17-15,-16 2-7 0,16-2-8 16,-13 1 29-16,13-1-9 0,0 0-53 0,-14 0 46 15,14 0 10-15,0 0-17 0,-13 2 9 0,13-2 29 16,0 0-16-16,0 0 24 16,-7 10-19-16,7-10-30 0,0 0 33 0,5 16-5 15,-5-16 2-15,8 24-20 0,-1-11 6 0,0 10-9 16,2-1-10-16,2 6 13 0,-1-1 23 0,-2 4-36 16,4 2 16-16,-1-1 20 0,-2-2-36 15,-3 3 3 1,3-1 13-16,-4-2-19 0,0-3 26 0,-1 0-17 0,-1 0 17 0,-2-1-20 0,-2-1 12 0,0 0 1 0,-1 0-13 31,-2 0 40-31,2-3-24 0,-1 1 1 16,-2-4-17-16,3-1 20 0,-2-1-35 0,3-3 2 15,-1-2 12-15,2 0-7 0,-2-2 18 16,0 0 16-16,2-10-21 0,0 19-11 0,0-10 14 16,0-9-21-16,0 17-13 0,4-8 18 15,-4-9-3-15,3 18 24 0,1-10-44 16,-2 1 36-16,6 0-5 0,-4 0 5 0,0-1-18 15,3 2 2-15,-3 1-5 0,4-2-7 0,-4 1 15 16,2 3 5-16,1-1-3 16,-2-3-16-16,1 2-19 0,-1 0 20 0,-3-1 0 0,1 0 1 0,-3-10-19 0,4 15 35 15,-4-15-28-15,2 14-7 0,-2-14 11 16,0 0-11-16,-2 15 8 0,2-15 10 0,0 0-12 16,-4 11 17-16,4-11 11 0,-7 8-21 15,7-8-8-15,-10 9 29 0,0-3 0 0,3-1 10 16,-5 2-11-16,1 0 11 0,-5 1-5 0,1 0 2 15,-6 1-5-15,-2 0 21 0,-5 0-23 16,-6 0 15-16,-2-1-3 0,-20 3 8 0,2-2-12 16,-4-3 4-16,-5-1-5 15,3-2-2-15,-4-2-10 0,-1 0 43 0,1 0-26 16,1-1 8-16,9 0 3 16,10-1 0-16,-2 0-29 0,5 0 19 0,0-2 12 15,3-1-15-15,1 0 7 0,7 1-12 0,3-1-36 16,-2-1-5-16,6-1-59 0,-4-1-36 0,7 1-59 15,0 0-107-15,1 0-83 0,3 2-337 16,2 1 46-16,3 2 59 0,11 1 97 0,-13 1 29 16,13-1 35-16,0 0 26 0</inkml:trace>
  <inkml:trace contextRef="#ctx0" brushRef="#br0" timeOffset="67959.6">11300 6721 831 0,'9'-7'261'0,"-9"7"-25"15,0 0-26-15,0 0-5 0,0 0-13 32,0 0-8-32,0 0-5 0,0 0 0 15,0 0 6-15,0 0 12 0,6-7-10 0,-6 7-11 16,0 0 21-16,0 0 26 0,0 0-8 0,0 0 46 16,0 0-15-16,0 0 5 0,0 0-11 15,0 0-15-15,0 0-4 0,0 0-35 0,0 0 9 16,0 0-11-16,0 0-17 0,0 0-9 15,0 0 4-15,14 22 9 0,-9-13-40 0,-3 1 9 16,1-1 14-16,1 4-41 0,0 0 35 0,1 1-20 16,4 2 8-16,-3 0-3 0,1 4-10 0,5-2-8 0,-2 1 28 15,2-1-71-15,2 1 7 0,-1-2-27 0,3-3-52 16,-3 0 0-16,1-3 0 0,-1-4 0 16,1 2 0-16,0-6 0 0,3-5 0 0,3-3 0 15,3-3 0-15,6-7 0 0,7-9 0 0,2-5 0 16,1-3 0-16,1-2 0 0,-2-2 0 15,2-1 0-15,-1 0 0 0,1 1 0 0,-2 0 0 16,3 3 0-16,-3 2 0 16,0 3 0-16,2 2 0 0,-10 6 0 0,-3 7 0 0,-1-1 0 15,-3 5-95-15,-3 0-151 16,-2 3-33-16,0 1-51 0,-6 2-110 16,-2 3-159-16,-10 0-356 0,0 0 69 0,18 6 75 15,-18-6 102-15,7 10 110 0,-7-10 41 0,3 13-10 16,-3-13 76-16,0 16 57 0</inkml:trace>
  <inkml:trace contextRef="#ctx0" brushRef="#br0" timeOffset="68923.82">10650 6743 575 0,'0'0'241'0,"0"0"2"0,0 0-12 0,0 0 63 16,0 0-23-16,0 0-17 0,0 0-3 0,0 0-19 15,0 0 14-15,0 0-23 0,-24 21-3 16,17-13-25-16,-4 1-19 0,2 1-12 0,-1 1-10 16,2 1-14-16,-2 1-1 0,1-1-9 15,2 1-4-15,2-1 19 0,-2 1-19 16,4-1-11-16,2-1 0 0,1 0-5 0,0-11-2 15,5 20-31-15,2-11 12 0,2-2-25 0,2 0-18 16,4-2-18-16,1-2-17 16,4 2-27-16,-1-4-2 0,2-1 0 15,0-3-51-15,0 0-33 0,-1 0-82 0,-1-2-90 16,-3-2-131-16,1 0-201 0,-3 1-83 16,2-2 3-16,-1-1 105 0,2 1 36 0,-4-1 43 15,1-1 67-15</inkml:trace>
  <inkml:trace contextRef="#ctx0" brushRef="#br0" timeOffset="69153.38">10571 6568 1482 0,'0'0'511'0,"0"0"-6"15,0 0-47-15,0 0-74 0,0 0-46 0,0 0-21 16,27-22-28-16,-20 16-7 0,1 0-57 15,-1-1-10-15,-7 7-41 0,15-10-43 0,-7 5-31 16,-1 1-146-16,-7 4-98 0,10-9-76 0,-10 9-95 16,10-11-220-16,-10 11-233 0,8-5 72 15,-8 5 82-15,7-7 43 0,-7 7 41 16,9-4 46-16,-9 4 34 0</inkml:trace>
  <inkml:trace contextRef="#ctx0" brushRef="#br0" timeOffset="75658.24">6330 5816 330 0,'0'0'135'0,"0"0"-9"15,0 0-1-15,0 0-2 0,0 0 13 16,0 0 5-16,0 0 38 0,0 0 2 0,0 0-4 16,0 0 23-16,0 0 2 0,0 0 3 0,0 0-3 15,0 0-25-15,0 0-3 0,0 0-11 16,0 0-6-16,0 0-1 0,0 0-26 0,10-31-20 15,-10 31-5-15,0 0 5 0,0 0-43 0,5-8 30 16,-5 8-46-16,0 0 1 0,0 0-1 16,0 0 10-16,0 0-12 0,0 0-18 0,0 0 4 15,0 0 9-15,0 0 4 0,0 0 14 16,0 0-26-16,0 0 15 0,0 0-2 0,-19 23 2 16,19-23 8-16,-2 11-16 0,2-11 8 0,-2 10-2 15,2-10-8-15,0 0 5 16,2 17-8-16,-2-17 19 0,0 0-19 0,4 12-12 15,-4-12 25-15,0 0-13 0,14 6 3 0,-14-6-28 16,0 0 28-16,19-4-31 0,-19 4-2 16,15-7 12-16,-7 2-14 0,-8 5 19 0,16-9-17 15,-9 5-3-15,-7 4 28 0,11-7-35 0,-11 7 22 16,10-7-17-16,-10 7-6 0,7-6 13 16,-7 6-7-16,0 0 2 0,0 0-5 0,0 0 3 15,0 0 4-15,0 0-9 0,0 0 12 16,-13-16-18-16,13 16 29 0,0 0-26 0,-15-1-24 15,15 1 32-15,0 0-16 0,0 0 8 16,-21 12 3-16,21-12-9 0,-7 11-12 16,2-4 8-16,5-7 20 0,-4 14-10 0,4-14-16 15,-1 11 29-15,1-11-13 0,0 12 15 0,0-12-5 16,0 0 54-16,5 16-74 0,-5-16 17 16,0 0-12-16,9 5 5 0,-9-5 31 0,0 0-39 15,0 0 0-15,0 0 3 0,28-13 7 0,-22 7 37 16,1-1-42-16,-2 0 5 0,-5 7 11 15,9-14 25-15,-6 8-10 0,-3 6 18 16,4-13-56-16,-4 13 23 0,2-10-24 0,-2 10 26 16,0 0-20-16,-9-14 28 0,9 14-28 0,-10-7 7 15,2 4 3-15,8 3-5 0,-15-3 18 0,15 3-18 16,-14-2-5-16,14 2 2 16,-15 3-2-16,15-3 33 0,-15 6-18 0,7 0 0 15,0-1-5-15,2 2-3 0,2 2 14 0,-1-1-27 16,5-8-2-16,-5 17 13 0,5-17 10 15,1 15 8-15,-1-15-23 0,9 11 18 0,-9-11-13 16,10 8-3-16,-10-8 3 0,14 5 5 0,-14-5 43 16,17-1-38-16,-17 1-7 0,18-4 10 15,-9 1-6-15,-9 3 36 0,15-9-45 0,-7 3-1 16,-2 2 29-16,-6 4-24 0,12-14 26 16,-8 7-28-16,-4 7 28 0,7-12-26 15,-7 12 6-15,0-11-13 0,0 11 15 0,0 0 3 0,-8-12-29 16,8 12 19-16,-10-5 12 15,10 5-13-15,-15-3 29 0,15 3-21 0,-18 4-20 16,18-4 12-16,-18 9 0 0,8-2 16 0,1 1-15 16,0 2 17-16,0 1-10 0,3-1-10 15,2 1-13-15,1 0 3 0,2 2 30 0,1-1-15 16,0-12 5-16,8 22-5 0,-1-11-5 0,2 0 33 16,2-3-33-16,-1-2 54 15,3-2-19-15,-1-2-17 0,-12-2 3 0,26-2-9 0,-15 1-4 16,2-3-3-16,-2-3 0 0,-2 1 38 15,2-3-27-15,-3 1-9 0,0-1 3 0,-3 0-10 16,1 0 8-16,-2-1-11 0,-1 0 28 16,-3 10-27-16,3-18 7 0,-3 18 20 15,-2-14-25-15,-2 5 59 0,4 9-64 0,-8-11 5 16,3 6-24-16,5 5 14 0,-11-8 33 0,11 8 8 16,-14-3-37-16,14 3 9 0,-14 3-14 15,14-3 16-15,-18 12-5 0,10-6 18 0,0 1-23 16,-1 0-13-16,1 0 15 0,2 0 13 0,1 0 13 15,5-7-23-15,-8 11-5 0,8-11 20 16,-4 10-25-16,4-10 15 0,0 0 5 0,0 0 2 16,0 0 6-16,0 0-15 15,0 0 9-15,0 0 11 0,0 0 5 0,0 0 8 16,34-15 0-16,-28 7-8 0,-2 0 2 0,-4 8 32 16,7-12-47-16,-7 12-8 0,6-14 14 15,-6 14-1-15,1-11-11 0,-1 11 9 0,0 0 16 16,-5-16-21-16,5 16 10 0,-9-5-3 0,9 5-25 15,-10-3 36-15,10 3-44 0,-15 0 5 16,15 0 18-16,0 0 0 0,-24 6 4 0,15-1-5 16,2-1-25-16,-2 3 26 0,9-7-38 0,-12 13 51 15,6-7-20-15,6-6-6 0,-8 10-13 16,8-10 21-16,-3 10 18 0,3-10-10 0,0 0-3 16,0 0-2-16,0 0 7 15,0 0 3-15,8 14-21 0,-8-14 44 0,0 0-33 16,0 0-17-16,0 0 7 0,0 0-3 0,0 0 7 15,19-19-5-15,-19 19 8 0,0 0 3 16,2-12-6-16,-2 12-12 0,0 0-28 0,0 0 15 16,0 0-54-16,-11-18-64 0,11 18-100 0,-11-7-120 15,11 7-213-15,-9-4-288 0,9 4 91 16,-8-5 93-16,8 5 48 0,0 0 79 0,0 0 50 16,0 0 58-16</inkml:trace>
  <inkml:trace contextRef="#ctx0" brushRef="#br0" timeOffset="79310.38">8020 6029 691 0,'0'0'248'0,"0"0"-25"0,0 0-16 0,0 0-2 16,0 0-13-16,0 0-3 0,0 0 8 15,0 0-13-15,0 0 11 0,0 0-21 0,0 0 31 16,0 0-21-16,0 0-23 0,0 0 16 16,0 0-31-16,0 0 2 0,-25 27 6 0,17-18-23 15,0 3-1-15,-1 2-17 0,-3 5 20 0,-1 0-33 16,-3 6 5-16,1 4-16 0,-4-2-15 15,5 1-2-15,-1-1 7 0,2 3-12 0,1-2-8 16,1 1 0-16,7-4 7 0,-3 0-17 0,4-5 43 16,0 0-46-16,5-1 26 0,0-2 12 15,3-2-43-15,0-1 16 0,5-5-1 0,3-2 0 16,-2-3-30-16,2-3 15 0,-13-1 18 16,28 0-52-16,-15-2 37 0,0-3-14 15,2 0 4-15,-2-1 9 0,1 0 3 0,-2 1 3 16,-1-1-35-16,-3-1 33 0,-1 0 5 15,-1 0-24-15,-6 7 33 0,4-9-40 0,-4 9-9 16,0 0-4-16,-5-16-5 0,5 16-26 16,-12-6 35-16,5 3-9 0,7 3-36 0,-17 0-16 15,17 0-17-15,-24 2-55 0,13 1-35 0,-3 1-118 16,0-1-143-16,1 0-287 0,0 1-112 16,3-1 107-16,10-3 46 0,-14 6 38 0,14-6 93 15,-11 5 2-15,11-5 69 0</inkml:trace>
  <inkml:trace contextRef="#ctx0" brushRef="#br0" timeOffset="80351.28">6497 6764 1313 0,'0'0'425'0,"0"0"-57"0,0 0-27 15,0 0-45-15,24-16-9 0,-17 11-18 16,-7 5-11-16,17-8-35 0,-10 2-16 0,3 2 6 16,0-3-29-16,4 2 29 15,2-1-49-15,1-1-8 0,0 3-10 0,1 0-31 16,-1 1 59-16,0-1-39 0,-3 3 9 0,0-2-32 15,0 1-22-15,-14 2 10 0,20 2-17 16,-20-2-2-16,16 4 3 0,-16-4-43 0,7 5 21 16,-7-5-24-16,0 0-7 0,0 0-13 0,1 13 15 15,-1-13-5-15,0 0 21 0,0 0-14 16,0 0-6-16,0 0-11 0,0 0 12 16,-7 19 19-16,7-19 28 0,0 0 48 0,0 0-89 15,0 0 18-15,7 13-8 0,-7-13-18 0,10 7 23 16,0-3-2-16,-10-4 12 0,19 8-40 0,-11-3 9 15,2 0 19-15,0-2-23 16,-10-3-14-16,15 10 11 0,-11-2 29 0,-4-8-47 0,8 14-21 0,-7-7 34 16,-1-7-48-16,-3 16 19 0,3-16 16 15,-7 17 8-15,1-8-13 0,-2-3-30 0,0 2 1 16,-4 0-14-16,-2-1-16 0,0 0-25 0,0-2-19 16,1-1-30-16,-2-1-41 15,0 0-23-15,1-2-28 0,2 0-16 0,12-1-33 0,-23 0-171 16,16-4-65-16,7 4-281 15,-10-7 67-15,10 7 30 0,-3-9 60 0,3 9 73 16,0 0 95-16,13-20-23 0,-2 12 44 0</inkml:trace>
  <inkml:trace contextRef="#ctx0" brushRef="#br0" timeOffset="80713.78">7078 6623 1144 0,'0'0'386'0,"7"-5"-61"16,-7 5-18-16,0 0-17 0,0 0-6 15,0 0-33-15,0 0 28 0,0 0-41 0,-21 29 0 16,16-20-26-16,-4 2-4 0,3 3-9 16,-3 0-4-16,1 2-11 0,3 1-20 15,-4 3 5-15,5-1-18 0,-1 2-13 0,2-3-23 16,4 3-2-16,1-3 2 0,4-1-18 0,0-2-53 16,0-1 45-16,4-3-19 0,2-3 11 15,0-4-4-15,2-2-28 0,-14-2-1 0,28-6-14 16,-11-2-4-16,0 1 55 0,-3-3-44 0,4-2-10 15,-3 0 4-15,-4 0-6 0,2-1-9 0,-5 2-2 16,1-1-8-16,-2 0-2 0,-3 0 12 16,-3 1-35-16,-1 11 12 0,-1-18-9 15,-3 9-22-15,-3 0-1 0,0 5 24 0,-2-2-71 16,-2 1-17-16,-2 1-40 0,0 2-14 0,-1 2-14 16,0 0-68-16,-3 2-72 0,-1 0-85 15,-4 1-84-15,3-2-292 0,3 4-5 0,1-1 141 16,3-2 10-16,1 1 123 0,0 0 12 15,11-3 37-15</inkml:trace>
  <inkml:trace contextRef="#ctx0" brushRef="#br0" timeOffset="82776.42">4531 6179 808 0,'0'0'338'0,"0"0"-41"0,0 0-2 0,0 0-45 15,0 0-22-15,0 0-33 0,0 0-3 16,0 0-3-16,0 0 13 0,0 0-40 0,0 0 1 16,0 0-9-16,0 0 5 0,0 0 15 0,0 0 25 15,0 0-14-15,0 0 19 0,0 0-4 16,0 0-18-16,0 0 0 0,0 0-16 0,0 0-25 15,0 0 0-15,0 0-19 0,30-8-14 16,-30 8-16-16,21-4-8 0,-10 3-7 16,2 0 8-16,-13 1-31 0,21-2 9 0,-21 2-14 15,19 0-8-15,-19 0-2 0,12 4-42 16,-12-4 18-16,9 8 34 0,-9-8-44 0,3 10-7 16,-3-10-22-16,0 0 19 0,-6 17-10 15,6-17 18-15,-6 11-9 0,2-3 22 0,4-8-19 16,-8 14 1-16,2-8 2 0,2 0-11 0,4-6 17 15,-9 10-6-15,9-10 28 0,-7 10-5 16,7-10-26-16,-6 8 1 0,6-8 4 0,-4 8 21 16,4-8 3-16,0 0 17 0,0 0-20 0,-1 12 18 15,1-12-38-15,0 0 33 0,11 8-31 16,-11-8-18-16,17 4 26 0,-17-4 2 0,16 5-15 16,-6-2 18-16,-10-3-5 0,21 5 7 15,-13-3-30-15,-8-2 28 0,17 5-20 0,-10-1 4 16,-7-4-2-16,14 8 33 0,-8-4-30 0,-6-4-24 15,9 11 21-15,-9-11 16 0,4 12-29 16,-4-12 18-16,0 11 21 0,0-11-37 0,0 0 4 16,-6 18-14-16,6-18 3 0,-7 9 11 15,7-9-27-15,-11 9 45 0,11-9-27 0,-10 8 16 16,4-4 11-16,6-4-9 0,-11 6-40 0,11-6-24 16,-13 5-12-16,13-5-26 0,-11 2-15 15,11-2-4-15,-16 2-69 0,16-2-12 0,-15-2-33 16,15 2-7-16,-21 0-34 0,9 0 0 15,-2 2-18-15,1-1 5 0,-2 3 3 0,2 0 18 16,-2-3 41-16,2 5 15 0,1-2 21 0,-1 1-1 16,1-2 19-16,1 2 30 0,0 0-36 15,1 0 16-15,10-5-21 0,-10 5-307 16,10-5 21-16,-9 5 53 0,9-5-20 0</inkml:trace>
  <inkml:trace contextRef="#ctx0" brushRef="#br0" timeOffset="95224.87">8222 7974 227 0,'0'0'128'16,"0"0"0"-16,0 0 51 0,0 0 47 0,0 0 35 15,0 0-39-15,0 0 14 0,0 0-24 16,0 0 6-16,0 0-13 0,8-5-6 0,-8 5-30 16,0 0-20-16,0 0-24 0,0 0 6 15,0 0-16-15,0 0-20 0,0 0 10 0,0 0-3 16,0 0-17-16,0 0 19 0,0 0-14 16,0 27 25-16,0-27-33 0,0 0 13 15,-4 21 0-15,3-13-11 0,1-8 0 0,-6 19 27 16,4-7-22-16,-2-1 16 0,1 3-8 0,-1 0 16 15,2 0-3-15,0 2-8 0,-1 1-9 16,2-2-11-16,-2 2 5 0,2-3-23 0,-1 2 7 16,1-2 11-16,-1 2-10 0,1-2-13 15,1-1-11-15,-2 0-2 0,1-1-23 0,-1 1 16 16,1-3-16-16,1-10 4 0,-1 20-34 0,1-11-16 16,0-9-5-16,0 15-15 15,0-15-44-15,-2 12-26 0,2-12-53 0,-4 11-47 16,4-11-94-16,0 0-67 0,-4 13-89 15,4-13-292-15,0 0 61 0,0 0 118 0,0 0 5 0,0 0 90 16,0 0 38-16,0 0 26 0</inkml:trace>
  <inkml:trace contextRef="#ctx0" brushRef="#br0" timeOffset="96338.36">7993 8447 506 0,'0'0'126'0,"0"0"-3"15,0 0-36-15,-7-12 23 0,7 12 28 0,0 0-23 16,0 0-15-16,0 0 33 0,0 0 3 15,0 0-3-15,0 0 10 0,0 0 16 0,0 0-16 16,-7-6 39-16,7 6-31 0,0 0 18 0,0 0-8 16,0 0 0-16,0 0-12 0,0 0 12 15,0 0-15-15,0 0-5 0,0 0-8 0,0 0 13 16,0 0-26-16,0 0 8 0,0 0-15 16,0 0 40-16,0 0-37 0,0 0-1 15,0 0 18-15,0 0-31 0,0 0 34 0,0 0-24 16,0 0 24-16,0 0-13 0,0 0-15 15,0 0 43-15,0 0-29 0,0 0 24 0,0 0 0 16,0 0-28-16,0 0-5 0,0 0-16 0,0 0-5 16,0 0-10-16,22-7 2 0,-22 7-9 15,17-5 4-15,-3 3-2 0,1-2-29 0,3 2-7 16,0 0 18-16,5-3-5 0,4 2-31 0,0-1-3 16,1 1 9-16,1-1-14 0,0 1-10 15,-1 1 5-15,-5 0 16 0,1 0-34 0,-2 0 13 16,-6 1 1-16,2 0-22 0,-2 1 16 15,-2-1-18-15,-1 1-5 0,-13 0 13 0,21-2-51 16,-11 1 7-16,-10 1 3 0,0 0-29 0,21 1 29 16,-21-1 36-16,0 0-11 15,10 7-20-15,-10-7 8 0,0 0 9 0,4 10 1 0,-4-10 0 16,0 0 0-16,0 0 15 0,-10 19-10 16,5-10 3-16,-1-1-6 0,0 0 6 15,-4 5 12-15,3-1 13 0,-1 1-18 0,-1 3-5 16,-2 1 18-16,1-3-7 0,1 3 17 15,1-2-23-15,1 2 8 0,0-2 10 0,3 0-10 16,-2-2 13-16,1 1-8 0,2-1 20 0,0-1 21 16,1-1-56-16,1 1 10 0,0-3-13 15,1-9 10-15,-2 18-7 0,1-10 7 0,1-8-10 16,-2 12 26-16,2-12-11 0,0 12-12 16,0-12-3-16,0 0 31 0,-1 13 12 0,1-13-22 15,0 0-29-15,-3 9-2 0,3-9 13 16,0 0-8-16,0 0 0 0,0 0 46 15,0 0-57-15,-4 8 29 0,4-8-20 0,0 0 25 16,0 0-13-16,0 0 0 0,-13-19 5 0,7 11-4 16,1-1-6-16,-4 2 25 0,-2-3-19 15,-2-1 17-15,-1 2-13 0,1-2 34 0,-3 4-34 16,0-2 13-16,-2 2-48 0,2 0-4 0,-2 0 1 16,1 1-43-16,-2 3-11 0,1-3-43 15,4 3-60-15,-3 0-58 0,4-1-94 0,-1 0-88 16,1 1-369-16,3-1 190 0,3 0-74 15,7 4 125-15,-8-10 16 0,8 10 76 0,0 0 57 16</inkml:trace>
  <inkml:trace contextRef="#ctx0" brushRef="#br0" timeOffset="97180.98">7964 8590 634 0,'0'0'261'0,"0"0"-38"0,9 5 7 15,-9-5-25-15,0 0 15 0,0 0-30 16,0 0-19-16,0 0-20 0,0 0-10 16,-1 15-13-16,1-15-18 0,0 0-7 15,0 0-11-15,0 0-8 0,0 0-28 0,0 0-30 16,0 0 7-16,0 0-10 0,0 0-5 0,0 0 8 16,-6 15 15-16,6-15 7 0,0 0-12 15,0 0-10-15,0 0-8 0,-10 6-16 0,10-6 14 16,0 0-14-16,0 0 24 0,-8 4-26 0,8-4 15 15,0 0-12-15,0 0 17 0,0 0-17 16,-12 2 7-16,12-2 3 0,0 0-28 0,0 0 50 16,0 0-42-16,0 0 4 15,-15-6 13-15,15 6-2 0,-6-9 0 0,6 9 7 0,-6-14-2 16,2 5-5-16,0 0-6 0,-3-2-35 0,1-1-85 16,-1-1-156-16,1-2-425 15,2 1 111-15,-1-1 45 0,3 1 34 0,1 2 74 0</inkml:trace>
  <inkml:trace contextRef="#ctx0" brushRef="#br0" timeOffset="99108.88">6248 5412 662 0,'0'0'290'0,"-4"-8"-16"0,4 8 2 16,0 0-53-16,0 0 10 0,0 0 0 0,0 0-59 16,0 0-5-16,0 0-24 0,0 0-4 0,0 0-33 15,-1-9 10-15,1 9-44 16,0 0 5-16,0 0-20 0,0 0 5 0,0 0-21 15,-3-9 24-15,3 9-21 0,0 0 18 0,0 0-20 16,0 0 17-16,0 0 3 0,0 0 13 16,0 0 10-16,0 0 31 0,0 0 2 0,-3-10 31 15,3 10-74-15,0 0 20 0,0 0-28 16,0 0 39-16,0 0-37 0,0 0 4 0,6-14 12 16,-6 14-13-16,0 0-13 0,8-10-2 0,-8 10-26 15,9-10-7-15,-3 4 5 0,2-2 2 16,-1 2-2-16,2-1 2 0,-2 1-18 0,1-1-15 15,1 1 39-15,-2 1-19 0,-7 5-20 16,11-7 16-16,-11 7-22 0,0 0 14 0,0 0 15 16,0 0-13-16,0 0-12 0,0 0 2 0,10 19-13 15,-10-19 21-15,-3 15-16 16,3-15 21-16,-3 22-3 0,2-12-7 0,-1 5-19 16,1-1 9-16,1 2-6 0,1 2 20 0,2 0 6 15,0 0 31-15,1-2-24 0,2 1 21 16,0-3 13-16,2-1 18 0,-2-1 4 0,1-4 42 15,1 1-15-15,1-4 12 0,1-2 8 16,-10-3-1-16,0 0-29 0,28-8-4 16,-17-1 26-1,2-3-40-15,-2-3-11 0,2-2 30 16,5-5-22-16,-2 1-21 0,-2 1-7 0,-3 2-6 16,3 1 0-16,-2 1-12 0,-4 2-23 0,3 3-29 15,-3 0-35-15,-3 2-6 0,1 1-69 16,1 2-58-16,-7 6-80 0,6-10-15 0,-6 10-144 15,0 0-79-15,0 0-338 0,0 0 65 0,0 0 160 16,0 0-35-16,0 0 71 16,0 0 72-16,0 0 41 0,0 0 61 0</inkml:trace>
  <inkml:trace contextRef="#ctx0" brushRef="#br0" timeOffset="99469.08">6715 5488 1305 0,'13'4'453'0,"-13"-4"-13"16,0 0-46-16,12 4-10 0,-12-4-33 15,0 0-3-15,10 6-41 0,-10-6-15 0,6 8 3 16,-6-8-22-16,10 12 6 0,-9-3-41 16,3 0 3-16,1 1 10 0,-1 2-39 0,-2 1-15 15,3 3-38-15,-2-1 8 0,1 0 2 16,-1 2-39-16,1-3-30 0,0 1-11 0,1 0-17 16,-4-2-54-16,2-1-31 0,0-1-35 0,-3-11-88 15,3 18-53-15,-3-18-121 0,4 10-212 16,-4-10-436-16,0 0 91 0,0 0 99 0,0 0 41 15,0 0 89-15,0 0 114 0,27-23-4 16,-18 11 34-16</inkml:trace>
  <inkml:trace contextRef="#ctx0" brushRef="#br0" timeOffset="101686.57">1048 6131 967 0,'0'0'343'0,"3"-8"-8"0,-3 8 34 0,0 0-26 16,0 0 54-16,7-8-88 0,-7 8-9 0,0 0-13 16,0 0-8-16,0 0-46 0,0 0-13 15,0 0-41-15,0 0-5 0,0 0-3 0,0 0-25 16,0 0-2-16,0 0-16 0,6 30 2 15,-6-30-35-15,-3 18 5 0,3-18-41 16,-3 21 20-16,-1-10-18 0,4 1 1 0,-3-1-24 16,2-1-38-16,-1 2-28 0,2-12 28 15,-3 19-3-15,3-19-20 0,-2 13-41 0,2-13-48 16,0 12-65-16,0-12-179 0,0 0-199 16,8 8-267-16,-8-8 121 0,0 0 33 0,19 0 61 15,-19 0 36-15,19-6 77 0,-8 1 49 0</inkml:trace>
  <inkml:trace contextRef="#ctx0" brushRef="#br0" timeOffset="102139.85">1218 6020 1249 0,'7'-3'422'16,"-7"3"-61"-16,17-6-8 0,-7 2-43 0,1-1-29 15,0 2 1-15,1-4-36 0,1 1-34 0,1 3-20 32,1-4 5-32,1-1-51 0,-1 3 13 15,-1-1 2-15,-2 2 26 0,-2 1-82 0,-10 3 0 16,18-4-3-16,-18 4-30 0,11-1-3 16,-11 1-18-16,0 0 6 0,0 0-19 0,0 0 0 15,5 16 6-15,-5-16 28 0,0 0-29 16,-5 17 6-16,5-17-26 0,-7 18 23 15,4-8-8-15,-2-1-25 0,0 1 20 0,-1-1-20 16,-1 0 8-16,4 1 1 0,-3-1 17 16,2 0-6-16,1 1 6 0,3-10-9 0,-7 16 4 15,3-10-9-15,4-6 21 0,-2 13-25 0,2-13 3 16,-1 10-12-16,1-10 21 0,0 0-31 16,5 15 9-16,-5-15 1 0,10 8-1 0,-10-8-14 15,12 8-10-15,-12-8 34 0,16 4-47 16,-16-4-25-16,20 2 8 0,-10 0-32 0,-10-2 9 15,22 0-47-15,-10 0-61 0,-12 0-131 16,21-5-114-16,-8 2-431 0,-3 3 138 0,4-4-12 16,-3 1 104-16,0 0 65 0,1-1 84 15,1-1 8-15,1 0 48 0</inkml:trace>
  <inkml:trace contextRef="#ctx0" brushRef="#br0" timeOffset="102563.03">1762 5803 860 0,'0'0'376'0,"0"0"-43"0,0 0-1 16,0 0-42-16,0 0-4 0,0 0-7 15,0 0-23-15,0 0-15 0,-16 32 20 0,8-21-15 16,0 2-34-16,1-1 19 0,-1 3-32 15,0-1-20-15,2 1-12 0,-1 1-16 0,3-1 7 16,1 0-14-16,2-1 12 0,1-1-36 0,1-1 6 16,2-2-14-16,1 0 9 0,-4-10-22 15,9 13-22 1,-1-10 10-16,-8-3-23 0,13 2 10 0,-13-2 13 16,18-11-17-16,-9 4-9 0,-3-2-23 15,4-2 14-15,-2 1 12 0,-3-1 5 16,1-1-33-16,-2 2-13 0,-1 0-23 15,-1 1 38-15,-2 9-35 0,4-17 2 0,-3 9-18 0,-1 8-26 16,0-13-25-16,0 13 3 0,-2-10-49 0,2 10 38 16,-8-5-61-16,8 5-5 0,0 0-41 15,-20 3-11-15,20-3-17 0,-18 8-16 16,8-2-30-16,-2 2-8 0,-1 0-10 16,6 0 12-16,-3 0-25 0,0-1 56 0,-1-1-36 15,5-1-15-15,-2 2-5 0,8-7-294 0,-6 8-47 16,6-8 75-16,0 0 107 0,0 0 39 15</inkml:trace>
  <inkml:trace contextRef="#ctx0" brushRef="#br0" timeOffset="105579.1">951 8582 476 0,'0'0'204'0,"0"0"-7"0,-7-5 11 0,7 5-14 0,0 0-12 15,0 0-3-15,0 0 6 0,0 0 4 16,-10-3-28-16,10 3-10 0,0 0-5 0,0 0-15 16,0 0-6-16,0 0 11 0,0 0 2 0,-10-5-13 15,10 5-12-15,0 0 10 16,0 0 13-16,0 0-24 0,-7-8 9 0,7 8-37 16,0 0 26-16,0 0-18 0,0 0-5 15,-6-7 23 1,6 7 13-16,0 0 5 0,0 0 0 0,0 0-10 15,0-10 12-15,0 10 1 0,0 0-6 0,0 0-15 16,6-13 11-16,-6 13-34 0,9-9-8 16,-9 9 24-16,9-7-42 0,-9 7 3 0,11-7-5 15,-6 2-29-15,-5 5 17 0,13-8-1 16,-13 8 2-16,11-6 0 0,-11 6 9 0,11-6-26 16,-11 6 38-16,9-6-10 0,-9 6 0 15,0 0-13-15,12-3 8 0,-12 3-13 16,0 0-16-16,0 0-9 0,7 16 30 0,-7-16-44 15,2 17 3-15,-2-6 11 0,0-11-9 16,-2 26 4-16,2-10 1 0,0 0 11 0,0 2-15 16,-1 2 5-16,2 1 0 0,1 5 25 15,-2-4-40-15,4 2 30 0,-1-6-21 0,1 0 24 16,0-1 0-16,2-3-21 0,-2-3 26 0,0-1-5 16,2-4-29-16,-6-6 44 0,14 6-30 15,-14-6 37-15,0 0-24 0,26-18 4 0,-14 5 0 16,4-3-10-16,2-4-5 0,-2-3-10 15,2-1 2-15,-2 1 26 0,1 3-18 0,0-3-5 16,-6 6 2-16,1-1-10 0,-2 1 18 0,1 3-33 16,-2-1 15-16,1 3-33 0,-2 0-29 15,-1 1 9-15,-3 3-29 0,4-1-10 16,-2 3-36-16,-6 6 8 0,8-11-69 16,-8 11-116-16,9-6-86 0,-9 6-152 0,0 0-10 15,0 0-263-15,23 12 79 0,-14-7 30 16,3 1 91-16,-2 0 73 0,0 1 93 0,1-2-13 15,2 3 97-15</inkml:trace>
  <inkml:trace contextRef="#ctx0" brushRef="#br0" timeOffset="105891.63">1532 8666 1579 0,'0'0'435'0,"0"0"-41"0,0 0-35 16,0 0-37-16,25 18-22 0,-26-4-11 15,-3 1-51-15,0 3-21 0,2-2-30 0,-4 2-13 16,1-1-15-16,2 1 13 0,-2 1-39 0,-1-3-21 15,1-1-40-15,1-4-49 16,0 0-15-16,2 0-49 0,2-11-26 0,-3 11-35 16,3-11-118-16,0 0-187 0,0 0-93 15,0 0-229-15,0 0 71 0,0 0 21 0,26-22 79 16,-15 11 66-16,1-1 52 0</inkml:trace>
  <inkml:trace contextRef="#ctx0" brushRef="#br0" timeOffset="106188.81">1738 8610 1231 0,'0'0'496'0,"0"0"-12"16,0 0-8-16,0 0-66 0,0 0-49 15,0 0-49-15,0 0-25 0,0 0-31 0,0 0-26 16,0 0-33-16,32-22 0 0,-23 17-23 16,1-1-33-16,0 1-8 0,4 0-28 0,-3-2-38 15,3 1-9-15,2 0-35 0,-1 0-25 0,0-1-29 16,0 0-17-16,-2 1-42 0,1 2-64 16,-3-2-71-16,1 2-131 0,-1 2-86 15,-3-3-360-15,4 3 98 0,-1-2 34 16,-1 1 96-16,0-2 121 0,-10 5-12 0,21-5 6 15</inkml:trace>
  <inkml:trace contextRef="#ctx0" brushRef="#br0" timeOffset="106470.15">2158 8348 1297 0,'0'0'420'0,"0"0"-36"0,18 12-26 16,-18-12-20-16,4 12-20 0,-2-1-39 0,-2 1-21 16,0-12-10-16,-3 29-17 0,0-11-6 0,2-1-23 15,-4 3 11-15,4-3-44 16,-1 4-5-16,0-3-31 0,1 3 2 0,-1-3-32 16,2 0 20-16,-1-3-49 0,1-2-28 15,0 0-41-15,0 1-31 0,1-3-56 0,-1-11-48 16,6 14-98-16,-6-14-77 0,8 3-78 0,-8-3-42 15,0 0-138-15,0 0-182 0,19-14 102 16,-15 7 67-16,6 0 92 0,-2-3 62 0,1-1-21 16</inkml:trace>
  <inkml:trace contextRef="#ctx0" brushRef="#br0" timeOffset="106892.55">2352 8439 1172 0,'11'-2'440'16,"-11"2"-35"-16,11-4-39 0,-11 4-39 0,16-4-9 16,-16 4-55-16,18-5-4 0,-5 0-13 15,-3 1-31-15,1 0-16 0,3 2-17 0,-2-1 0 16,1-1-34-16,-1 2 47 0,1 0-44 16,-1-1 20-16,-12 3-53 0,19 0 25 0,-19 0-35 15,14 6-29-15,-14-6-2 0,4 13-11 16,-4-13-9-16,-1 18-6 0,1-6-23 0,-5 3 18 15,0 1 0-15,-5-1-18 0,1 5 1 0,4-5-19 16,-4 0 72-16,2 1-62 16,2-3-2-16,-1 2 10 0,0-2-2 0,2-2 10 15,1 0 7-15,-1-3 6 0,4-8-11 0,-3 18 26 16,3-18-13-16,7 16 31 0,-1-8-48 16,-1-1-19-16,4 0 29 0,4 0-14 0,-2-2-4 15,5 3-29-15,1-4 3 0,1-1-18 16,0 1-17-16,1 0-22 0,-5-2 16 0,4 2-43 15,-5-2-16-15,1-1-13 0,-3 3-33 16,-11-4-79-16,20 3-72 0,-20-3-5 0,11 3-66 16,-11-3-50-16,0 0-35 0,0 0-325 0,0 0 74 15,0 0 126-15,0 0 66 0,0 0-5 16,0 0 48-16,0 0 83 0</inkml:trace>
  <inkml:trace contextRef="#ctx0" brushRef="#br0" timeOffset="107386.02">2873 8374 844 0,'-21'15'320'16,"13"-9"-15"-16,-1 2-31 0,-2 3-11 0,-2 0-12 16,-3 3-10-16,0 1-21 0,0 1-28 15,-4 4-3-15,6-2 3 0,-3 2 8 0,4-2-26 0,1 0-20 0,3 0-14 16,2-1 47-16,3-1-49 0,2 2 16 15,2-4-13-15,3 2-23 0,4-3-24 0,3-1 6 16,3-3-3-16,1-3 1 0,3-1 32 0,-1-3-61 16,2-2 29-16,3-4-6 15,5-2-16-15,-2-2 1 0,-1-3-31 0,6-2 11 16,-6-4-14-16,1 3 21 0,-5-1-33 0,-2 0-8 16,-1 0 5-16,-3-1 8 0,-2 0-26 15,-4 4-7-15,-3-1-11 0,-4 2-33 0,0 11 3 16,-8-18-8-16,-5 8-44 0,0 3 6 15,-4 3-70-15,0 1-28 0,-5 3-84 0,-4 0-95 16,-2 2-82-16,2 2-353 0,-9 2 95 16,12 1 74-16,-3 0 43 0,3-1 59 0,2 0 62 15,2 0 82-15</inkml:trace>
  <inkml:trace contextRef="#ctx0" brushRef="#br0" timeOffset="107935.43">776 9220 870 0,'0'0'445'0,"0"0"-10"0,0 0 6 0,0 0-37 16,0 0-25-16,0 0-11 0,0 0 6 16,0 0-33-16,0 0-16 0,0 0-3 0,0 0-15 15,0 0-23-15,39-13-22 0,-25 10-14 0,2 0-15 16,6 0-18-16,7-3-33 0,5-1-11 16,23-4-25-16,6-2-8 0,6 1-28 0,17-2 11 15,3-3-14-15,2 3 1 0,-2 0 2 16,1 1-51-16,2 4-24 0,-16 2-14 0,4 6-47 15,-3-1-2-15,-2 4-21 0,-3-1-27 16,-1 5-34-16,-3-1 7 0,-5 0-20 16,-2 5-33-16,-5-2-20 0,-10-2 2 0,-8 1-31 15,-1-2-3-15,-6 0-22 0,-1-1-52 16,-2 0-58-16,-5-3-131 0,-1 3-3 0,-3-2-288 16,-4 0 89-16,-2 0 15 0,-1 0 151 0,-12-2-41 15,16 5 49-15,-16-5 56 0</inkml:trace>
  <inkml:trace contextRef="#ctx0" brushRef="#br0" timeOffset="108565.22">1864 9370 1149 0,'0'0'348'0,"0"0"-28"0,0 0-16 0,0 0-7 15,0 0 26-15,0 0-24 16,0 0-2-16,0 0-15 0,0 0-1 0,0 0-17 16,0 0-34-16,0 0-27 0,0 0 12 15,0 0-28-15,0 0 2 0,41 5-48 0,-30-4 15 16,2 1-54-16,-13-2-17 0,18 4 12 0,-10-1-33 16,-8-3 3-16,12 8-19 0,-12-8-7 15,4 11 5-15,-4-11-5 0,0 0 23 0,-5 18-31 16,5-18-17-16,-11 15 4 0,5-8 6 15,0 0-16-15,-1 2 8 0,1-2 0 0,-1 0-3 16,2 0-10-16,5-7 24 0,-10 13-14 16,7-7 23-16,3-6-22 0,-4 14-3 15,4-14 27 1,2 15 12-16,-2-15-34 0,8 19 7 0,-3-9-7 0,2 1-3 16,3 1 21-16,-4 0-2 15,4 1-19-15,-2-1 16 0,-2 2-3 0,-1-2-15 16,0 0-6-16,-3 0 6 0,0-1-15 15,-2-11 50-15,-2 21-58 0,1-10 20 0,-2 0-18 16,-1-1-17-16,-2 0 33 0,0-1-21 0,-2 0-8 16,0-2-15-16,-1 0-7 0,0-2-47 15,-1-1-30-15,0-1-26 0,10-3-28 0,-20 3-31 16,20-3-71-16,-21-4-93 0,12 1-117 16,2-3-374-16,7 6 133 0,-11-12 31 0,7 6 89 15,4 6 64-15,5-18 39 0,2 4 123 0,5-4-39 16</inkml:trace>
  <inkml:trace contextRef="#ctx0" brushRef="#br0" timeOffset="109998.9">5870 5681 542 0,'0'0'259'0,"0"0"17"15,0 0-17-15,7-6 12 0,-7 6-18 16,0 0-9-16,0 0-42 0,0 0-5 0,0 0-33 15,0 0-8-15,0 0-26 0,0 0-7 0,0 0-15 16,0 0-3-16,0 0-3 16,-5 28 0-16,5-28-14 0,-11 17-30 0,6-8 1 15,-3 0-2-15,0 0-14 0,0 3 24 0,1-5-29 16,-2 4 8-16,0 0-28 0,1-4 31 16,1 1-16-16,1 1-5 0,-1-3-7 0,3 2 2 15,4-8 7-15,-11 12 4 0,6-8-9 16,5-4-12-16,-7 8 18 0,7-8 12 0,-5 7-15 15,5-7 62-15,0 0-29 0,-7 11 24 16,7-11-31-16,0 0 12 0,-2 11-2 0,2-11 3 0,0 0-14 0,0 0 9 16,5 17-3-16,-5-17-23 0,8 6 2 0,-8-6 3 0,10 7-18 15,-10-7-3-15,15 3 11 16,-6 1-8 0,-9-4 0-16,22 2-2 0,-10 0-42 0,-12-2-2 15,25 2-2-15,-13 1-39 16,-2-1-41-16,2 2 7 0,-2 1-42 0,-1 0-50 0,-9-5-76 15,15 12-18-15,-5-3-115 0,-6-1-328 0,3-1 66 16,-1 1 111-16,0 0-29 0,-6-8 119 16,8 17 19-16</inkml:trace>
  <inkml:trace contextRef="#ctx0" brushRef="#br0" timeOffset="110905.11">6062 6125 629 0,'0'-12'208'0,"0"12"-17"0,0 0-29 0,0 0 9 16,0 0 1-16,0 0 9 0,1-13-27 0,-1 13 20 0,0 0-13 0,0 0 6 16,0 0 22-16,3-10-12 0,-3 10-3 15,0 0 2-15,0 0-1 0,0 0-24 0,0 0 7 16,6-6-2-16,-6 6-10 0,0 0 23 15,0 0-54-15,0 0 11 0,0 0 2 0,0 0-23 16,0 0 18-16,18 1-16 0,-18-1 16 0,0 0-41 16,0 0 2-16,0 0-2 15,0 0 16-15,20 8 32 0,-20-8-61 0,10 7 18 16,-10-7-28-16,8 7 15 0,-8-7 29 0,13 11-1 16,-6-4 34-1,0 1-82-15,0-1 15 0,2 3-21 0,1-1 1 16,0 0 0-16,-2 2 2 0,3 1 15 0,-2-1-12 0,1-1-21 15,-1 0 21-15,0-1-28 0,-2 0 4 16,2-2 19-16,-1-1 46 0,-1 1-67 0,-7-7-18 16,12 11-2-16,-12-11-13 0,12 5 28 15,-12-5-10-15,13 1 38 0,-13-1-59 16,0 0 8-16,20-6 10 0,-13 0 16 0,-7 6-13 0,11-11 15 16,-3 4-36-16,-2 1 24 0,1-1-4 15,0 0 6-15,-1 0 10 0,-6 7-15 16,14-11 13-16,-8 4-16 0,0 0-2 0,-6 7 5 15,11-11-8-15,-4 4-23 16,-7 7-36-16,10-10-23 0,-4 5-35 0,0 0-9 0,1-2-45 0,-7 7-26 0,13-12-51 16,-4 7-139-16,-2 0-50 0,-7 5-42 15,11-10-250-15,-4 7-62 0,-7 3 77 0,14-6 87 16,-14 6 61-16,15-5 52 0,-15 5 20 16</inkml:trace>
  <inkml:trace contextRef="#ctx0" brushRef="#br0" timeOffset="111982.96">7015 5718 156 0,'0'0'92'0,"0"0"13"0,-8 5 10 0,8-5 41 0,0 0-28 16,0 0 15-16,0 0 3 0,0 0 18 15,-9 8 15-15,9-8-17 0,0 0 27 16,0 0 18-16,0 0 13 0,0 0-12 16,0 0 9-16,-7 5-2 0,7-5 5 15,0 0-4-15,0 0 11 0,0 0 1 16,0 0 15-16,0 0 18 0,0 0-10 0,0 0-41 15,0 0-13-15,0 0-7 0,0 0-19 0,0 0 36 16,0 0-38-16,0 0 11 0,0 0-46 16,14 21-24-16,-14-21 17 0,11 6-43 0,-11-6 1 15,13 7-3-15,-6-4 23 0,-7-3-34 16,17 6-9-16,-9-3-11 0,3 1-15 0,-11-4 0 16,19 6 15-16,-8-3-3 0,-1 1-20 0,-10-4-33 15,16 3 39-15,-16-3-37 0,14 7 21 16,-14-7 5-16,11 4 8 0,-11-4-36 15,10 10 10-15,-10-10-8 0,3 13-22 0,-3-13 27 0,0 14-22 0,0-14 2 16,-3 13-21-16,3-13-14 0,-8 15 19 0,5-5-14 16,-1-2 7-16,-1-1 10 0,0 2 36 15,0 0-89-15,-2 1-24 0,2-1-2 0,-1 1-8 16,-1 1 6-16,1 1-57 0,-2-1-21 0,-1 0-20 16,2 0-25-16,0 1-16 0,-1-1-128 15,-1 1 13-15,2-3 28 0,1 1-25 16,-2 0 40-16,2-2-55 0,-1 2-265 0,4-1 57 15,-1-2 64-15,0 2 25 0,4-9 65 0</inkml:trace>
  <inkml:trace contextRef="#ctx0" brushRef="#br0" timeOffset="115321.67">3293 9094 76 0,'-15'-1'26'16,"15"1"7"-16,0 0-12 0,0 0-1 15,-12-3-15-15,12 3 18 0,0 0 3 0,0 0 2 16,0 0 23-16,0 0-5 0,-11-1 23 16,11 1 11-16,0 0-26 0,0 0 7 15,0 0-2-15,0 0 46 0,-10-4-8 0,10 4 23 0,0 0 8 16,0 0 3-16,0 0-19 0,0 0 24 16,-9-3-5-16,9 3-3 0,0 0-5 0,0 0 17 15,0 0-14-15,0 0-8 0,0 0 2 0,0 0 0 0,0 0 0 16,-8-6 1-16,8 6-14 0,0 0-2 0,0 0-13 15,0 0 0-15,0 0 29 0,0 0-39 16,0 0-8-16,0 0 8 0,0 0-16 16,0 0 1-16,0 0-3 0,0 0-3 0,0 0 11 15,0 0 10-15,-11-2-26 0,11 2 13 16,0 0-30-16,0 0 9 0,0 0-4 0,0 0-1 16,0 0 9-16,0 0-9 0,0 0 13 15,0 0-22-15,0 0-6 0,0 0 15 0,0 0-20 16,0 0-2-16,0 0 15 0,0 0 5 15,0 0-31-15,0 0 16 16,0 0-26-16,0 0 10 0,0 0-3 0,0 0 6 16,0 0-15-16,0 0 17 0,0 0 8 0,0 0-8 15,0 0-7-15,0 0-8 0,0 0-2 16,0 0 19-16,0 0-9 0,0 0-3 0,0 0 3 16,0 0 30-16,0 0-48 0,0 0 28 15,0 0-33-15,0 0 17 0,0 0-20 0,0 0 11 16,0 0-1-16,0 0 5 0,0 0-7 0,0 0 2 15,0 0 1-15,0 0 2 0,0 0-3 16,0 0 11-16,0 0 2 0,0 0 7 0,0 0 14 16,0 0 10-16,0 0-8 0,0 0 3 15,0 0 25-15,0 0 8 0,0 0 10 0,0 0 39 0,0 0-26 0,0 0 3 16,0 0 9-16,0 0-12 0,0 0-17 16,24-10 11-16,-24 10 9 0,18-6 7 0,-7 4-35 15,2-3 11-15,3 2-11 0,2-2 5 0,-1 0-16 16,4 0-28-16,2-2 10 0,1 1 11 15,1 0-11-15,1 2-5 0,-1-2-15 16,2 1-18-16,-2 0 10 0,-2 3-12 0,3-2-24 16,-4 0 3-16,1 3-26 0,-2-1-13 15,-1 0-17-15,-1-1 15 0,0 2-49 0,-4 0-51 16,0-1-77-16,-1 0-145 16,-2 0-52-1,0-2-363-15,-1 0 107 0,2 1 5 0,-2 0 90 0,-1-2 26 0,-2 0 86 16,-8 5 39-16</inkml:trace>
  <inkml:trace contextRef="#ctx0" brushRef="#br0" timeOffset="115732.59">3558 8803 1046 0,'0'0'364'0,"0"0"-6"0,0 0 6 0,0 0-32 15,0 0-14-15,0 0-26 0,0 0-6 0,0 0-4 16,-13 14-47-16,13-14-4 0,-2 16-19 15,1-5 14-15,-1 1-19 0,-1 0-2 0,2 4-31 16,-2-1-13-16,2-1 16 16,2 5-34-16,-2-2-5 0,2 1-18 0,1-1-12 0,-2 0-27 0,1 0-38 0,-1 0 30 15,3-1-6-15,-3-3-9 0,1-1 4 0,-1 1-34 16,0-13-36-16,2 21-15 0,-2-12-43 16,0-9-49-16,1 14-24 0,-1-14-37 0,2 11-29 15,-2-11-41-15,0 0-38 0,1 13-49 16,-1-13-22-16,0 0-50 0,0 0-138 0,7 7-176 15,-7-7 51-15,0 0 105 0,21 3 15 16,-21-3 67-16,18 0 43 0</inkml:trace>
  <inkml:trace contextRef="#ctx0" brushRef="#br0" timeOffset="116588.17">4244 8510 1172 0,'0'0'404'0,"0"0"-30"16,0 0-3-16,0 0-61 0,0 0-3 15,0 0-31-15,0 0-48 16,0 0 10-16,23-18-20 16,-15 14-26-16,2-1-21 0,3-1-20 0,1 1-2 0,4 0-11 15,-2-1-28-15,4-1-7 0,-3 2-6 16,1 0-8-16,-1 1-4 0,-1 2-8 0,-5-1 2 0,3 0-15 15,-14 3 15-15,19 1-30 16,-19-1-11-16,13 6-7 0,-13-6 0 0,5 10-8 16,-5-10-10-16,0 15 30 0,0-15-17 0,-3 23-8 15,1-11 43-15,0 0-56 0,-1 4 36 16,1 1-41-16,1-1 8 0,1 0-3 0,-3-2 21 16,6 2-21-16,0-2 47 0,2 1-17 15,1-2-2-15,1-3-10 16,4-2 20-16,-1-2-27 0,3-1 7 0,4-3 13 15,-1-4-3-15,4 0 11 0,2-4-16 16,1-3-5-16,-2-2 13 0,3-5-6 0,-2-2 16 0,1-2-30 16,-2 0 12-16,1 1-5 0,-5-3-5 15,0 5-8-15,-5-1-15 0,2 2-15 16,-4 2 7-16,-1 2-21 0,2-2-32 0,-4 2-19 16,0 0-35-16,-2 2-57 0,0 1-35 15,-2 1-49-15,-3 8-64 0,1-13-103 0,-1 13-25 16,0 0-332-16,0 0 83 0,-11-7 49 15,11 7 47-15,0 0 71 0,0 0 38 16,-20 22 67-16</inkml:trace>
  <inkml:trace contextRef="#ctx0" brushRef="#br0" timeOffset="117350.23">5186 8854 965 0,'0'0'330'0,"0"0"-44"0,0 0-19 0,0 0-14 0,0 0-33 16,12-6-18-16,-12 6 8 0,0 0-13 15,0 0-28-15,0 0 18 0,0 0 0 0,-31-9 2 16,31 9 1-16,-20 0-3 0,9 1-26 15,11-1 16-15,-22 7-37 0,11-6-1 0,-1 2 12 16,2 0-31-16,0 1-23 0,10-4 3 0,-15 3 18 16,15-3-39-16,-12 3 6 0,12-3-9 15,-12 3-4-15,12-3-8 0,0 0-13 0,-13 0 16 16,13 0-21-16,0 0 27 0,0 0-18 16,0 0 16-16,-6-11-4 15,6 11-21-15,0 0 21 0,0 0-47 0,3-14 21 16,-3 14-15-16,0 0-8 0,0 0 15 15,0 0-20-15,4-16-8 0,-4 16 5 0,0 0 0 16,0 0 29-16,0 0-19 0,0 0 3 16,3-9-20-16,-3 9-13 0,0 0 7 0,0 0 6 15,0 0-14-15,0 0 47 0,0 0-56 0,0 0-3 16,0 0-29-16,0 0-9 0,0 0-16 16,3-10 23-16,-3 10-45 0,0 0-19 0,0 0-54 15,0 0-27-15,0 0-62 0,4-10-44 16,-4 10-18-16,0 0-68 0,2-10 50 15,-2 10-32-15,0 0 27 0,0 0 65 0,-2-15-4 16,2 15 35-16,0 0 22 0,-3-11 61 0,3 11 19 0,0 0 87 16,-4-8 43-16,4 8 69 0,0 0 46 0,0 0 13 15,0 0 33-15,-4-8 26 0,4 8-5 0,0 0 23 16,0 0-23-16,0 0 0 0,0 0-13 16,0 0 18-16,0 0-16 0,0 0-7 0,0-11 31 15,0 11-26-15,0 0 20 0,0 0-22 16,0 0 20-16,0 0 18 0,0 0-21 0,0 0 13 15,0 0-5-15,0 0-5 0,0 0-41 0,0 0-26 16,0 0 32-16,0 0-6 0,0 0-21 16,0 0 10-16,0 40-11 15,0-40 12-15,1 21-26 0,-1-9-10 16,2-2-26-16,-2-10-20 0,0 23 0 0,-2-12 10 16,2 1-31-16,-1-3-10 0,1-9-28 0,0 18-5 15,0-18-36-15,0 16-51 0,0-16-44 16,-3 12-33-16,3-12-56 0,0 11-77 0,0-11-113 15,0 0-46-15,0 0-294 0,-2 14 38 0,2-14 95 16,0 0 72-16,8 10 25 0,-8-10 46 16,0 0 54-16</inkml:trace>
  <inkml:trace contextRef="#ctx0" brushRef="#br0" timeOffset="117771.38">4380 9272 875 0,'0'0'412'0,"-9"4"-23"0,9-4 21 16,0 0-14-16,0 0-12 0,0 0 0 0,0 0-41 15,0 0-12-15,0 0-45 16,0 0-9-16,0 0-14 0,0 0-35 0,0 0 10 16,50-4-36-16,-32 0 3 0,9 0-33 0,3 0-6 15,7 0-33-15,2-2-23 0,5 0-13 16,11-1 8-16,-10-1-10 0,10 1-36 0,-9-1-21 15,-5 4-33-15,-5-2-12 0,-6 0-37 16,-2 1-50-16,-1 1-27 16,-4-1-71-16,-3 2-30 0,-2-3-116 15,-5 3-69-15,-3-1-77 0,1 1-187 0,-11 3-79 16,11-5 31-16,-11 5 141 0,0 0-11 0,0 0 108 16,0 0 48-16,0 0-10 0</inkml:trace>
  <inkml:trace contextRef="#ctx0" brushRef="#br0" timeOffset="118220.45">4654 9401 1195 0,'0'0'422'16,"0"0"-20"-16,27 9-10 0,-27-9-42 0,25 3-30 15,-10-2-12-15,0 0-42 0,1 2-44 16,-1-2-7-16,1 0-20 0,-2 1 5 0,-1 1-39 15,-13-3 16-15,19 6-60 0,-13-2 37 16,-6-4-59-16,7 10-6 0,-7-10-17 16,0 0 10-16,-7 19-16 0,0-13 39 0,-4 2-48 15,1 1-27-15,-3 1-12 0,-1-3 38 0,1 0-38 16,-1 4 0-16,3-4 8 0,-2 3 5 0,0-1-6 16,3-3 3-16,3 1 31 0,-1 2-1 15,2 0 22-15,3 0-23 16,3-9 17-16,-1 20-33 0,1-20 10 0,9 20-5 0,0-9-15 0,1 3 2 0,0-3-2 15,3 3 25-15,-2-2-28 0,-1-1 3 16,0 2-31-16,-3-3 8 0,-1 0 5 0,-2 0-29 16,-4-10 9-16,1 17-39 0,-1-17 46 15,-7 17-64-15,0-11-34 0,-1 0 14 0,-5-1-65 16,2-2-17-16,-3-1-26 0,2-1-23 0,12-1-46 16,-27-1-69-16,15 0-98 0,0-3-4 15,12 4-27-15,-15-6-227 0,10 2 29 0,5 4 68 16,-2-11 56-16,2 11 42 0,0 0 30 15</inkml:trace>
  <inkml:trace contextRef="#ctx0" brushRef="#br0" timeOffset="118515.29">4998 9584 921 0,'0'0'284'0,"11"-6"-33"0,-11 6-28 16,0 0-13-16,0 0 33 0,0 0-31 15,0 0 42-15,0 0-37 0,0 0 6 0,0 0-8 16,-21 28-10-16,14-20-8 0,1 6-8 0,-4 0 11 15,4 1-31-15,2 0-8 16,1 1-25-16,0 0-11 0,3-3 11 0,0-1-13 16,0 1-6-16,3-2 9 0,-3-11-16 15,10 15-31-15,-3-10 26 0,-7-5-25 16,22 0-17-16,-22 0 9 0,29-10-8 0,-11 0-8 16,1-1-10-16,-1 0 29 15,1-2-47-15,-2-2 21 0,-3 1 16 0,0 0-31 16,-4 2-39-16,-1-2 16 0,-1 2 1 0,-4-3-53 0,-3 3 16 15,-2-1-66-15,-2 0-8 16,-3-1-16-16,-3 2-36 0,-3 1-49 0,-2 1-76 0,-1-2-121 16,-2 7-92-16,1-1-284 15,-1 0 41-15,4 4 118 0,2-3 41 0,-1 3 35 16,3 0 111-16,9 2-6 0</inkml:trace>
  <inkml:trace contextRef="#ctx0" brushRef="#br0" timeOffset="127950.06">6337 9401 69 0,'-19'2'51'0,"19"-2"-59"15,-13 0-43-15,13 0 64 0,-14 0 23 0,14 0 12 16,0 0-12-16,-19 1-21 0,19-1-12 16,-12 2-3-16,12-2 33 0,-13 2-20 0,13-2-10 15,-17 3 15-15,10 0 30 0,7-3 1 0,-16 5-21 16,7-4-20-16,9-1 35 15,-16 4-2-15,16-4 8 0,-18 1-13 0,18-1 7 16,-16 0-33-16,16 0 13 0,-17 0 0 16,17 0 11-16,-13-3-6 0,13 3 3 15,-16-3 2-15,16 3 5 0,-13-2-33 0,13 2 3 0,-14-3 18 0,14 3-1 0,-13-3-7 16,13 3 13-16,-14-1-13 0,14 1 12 0,-13-2-24 16,13 2 11-16,-15-4-1 0,6 3 4 0,9 1 3 31,-17-5-12-31,7 1-19 0,0-1-36 15,2 0-25-15,-3 0 44 0,1-2-21 0,0 3-8 16,0-1 36-16,0 0-28 0,1 0 13 16,0-1 20-16,2-1-51 0,-2 4 41 0,9 3-23 15,-17-12 23-15,9 7 2 0,-2 0 37 0,2 0-29 16,-3 1-33-16,4-2 28 0,-1 0 33 16,-2 2-7-16,10 4 2 0,-16-9-23 0,9 3 18 15,-1 3 3-15,8 3-18 0,-13-8-8 0,13 8 23 0,-10-7 26 16,10 7-52-16,-8-7 29 0,8 7 10 15,-3-10-23-15,3 10 23 0,-1-8-21 0,1 8-2 16,0 0 43-16,1-14-22 0,-1 14-19 16,0 0-10-16,6-14 8 0,-6 14 31 0,0 0-54 15,4-11 35-15,-4 11 14 0,1-10-29 16,-1 10 8-16,0 0 31 0,0-14-29 0,0 14-27 16,0 0 33-16,-1-13-11 0,1 13 6 0,0 0 12 15,-2-12-30-15,2 12-3 16,0 0-8-16,-2-12 16 0,2 12-36 15,0 0-356-15</inkml:trace>
  <inkml:trace contextRef="#ctx0" brushRef="#br0" timeOffset="128284.3">5709 9018 614 0,'8'-8'202'0,"-8"8"-48"0,0 0-1 15,6-7-30-15,-6 7 13 0,0 0-31 0,0 0 5 16,4-11-10-16,-4 11 10 0,0 0-3 16,1-10-12-16,-1 10-18 0,0 0 12 15,0 0 11-15,2-12 13 0,-2 12 25 0,0 0-36 0,0 0 1 0,0 0 35 16,0 0-5-16,0 0 8 0,0 0-6 0,0 0 34 16,0 0 3-16,0 0 17 0,0 0-10 15,0 0 24-15,-21 27-14 0,16-17 1 0,3 0-4 16,-1 0-4-16,1 5-23 0,1-3-31 15,-2 3-21-15,2 3-7 0,-1-4-54 32,2 3 0-32,-1 0-43 0,1-3-49 0,-2 1-85 0,2 0-84 15,-1-1-182-15,2 0-120 16,-1-2-256-16,3-2 36 0,-3-10 108 0,7 18 60 16,-1-14 60-16,-6-4 38 0,18 7 8 0</inkml:trace>
  <inkml:trace contextRef="#ctx0" brushRef="#br0" timeOffset="128517.5">5840 9147 1092 0,'0'0'479'0,"-2"-12"-21"0,2 12-38 16,0 0-18-16,0 0-26 0,0 0-15 0,0 0-77 16,-12-3-5-16,12 3-48 0,-14 0-39 15,14 0 12-15,-24 0-6 0,7 0-19 0,0 1-33 16,-6 0-57-16,1 0-22 15,-1-1-47-15,-3 0-20 0,1 2-30 16,-2-2-50-16,2 0-50 0,-2-2-34 0,0 1-143 16,1-1-136-16,5-1-353 0,2-2 158 0,6 0-9 15,4-1 63-15,5-1 39 0,4 7 54 16,4-16 50-16</inkml:trace>
  <inkml:trace contextRef="#ctx0" brushRef="#br0" timeOffset="129655.64">6294 8569 578 0,'0'0'223'0,"0"0"17"0,25-15-12 0,-25 15 18 15,11-5 0-15,-11 5 4 0,0 0-32 0,13-5-6 16,-13 5-4-16,0 0-11 0,0 0 0 0,0 0-31 16,0 0-15-16,0 0-2 0,12 12-1 15,-12-12-7-15,-2 15 33 0,2-15-23 0,-3 22 18 16,1-9-26-1,0-1-9-15,1 3-30 0,1 0 27 16,0 1-16-16,-2 3 11 0,5-2-9 0,-1 2 14 16,2 0-29-16,2-4 19 0,0 2-19 0,1 0 16 15,2-4-11-15,2 0 11 0,-1-2 5 16,3-1-13-16,1-4-8 0,-1-2-27 0,4-3-6 16,-3-3-21-16,4-1-7 0,-1-4 18 0,4-4-5 15,5-5-8-15,6-11-26 16,-1-1-25-16,-7 3-2 0,5-4-32 0,-8 2-15 0,-4 4-33 15,-3 1-23-15,0 3-18 0,-4 0-10 16,-1 0-54-16,-1 2-18 0,-1 4-25 16,-3-1-26-16,-1 1-36 0,-1 2-28 15,-2 11-39-15,0-17 3 0,0 17-12 0,-3-11-60 0,3 11-238 0,0 0 67 0,-7-4 46 16,7 4 44-16,0 0 79 0</inkml:trace>
  <inkml:trace contextRef="#ctx0" brushRef="#br0" timeOffset="129955.02">6767 8699 1226 0,'0'0'450'0,"12"9"-30"0,-12-9-34 0,11 9-43 15,-6-4 6-15,-5-5-53 0,9 16-42 16,-5-5 4-16,1 0-22 0,-3-2-26 0,1 3-39 16,-1 1-9-16,-1 0 6 0,2 0-42 0,-2 1 20 15,-2 0-44-15,2 1-2 16,-2-2-8-16,1 1 0 0,-3-1-48 0,2-1-37 0,1-1-30 16,-3 0-41-16,3-11-58 0,-3 14-22 15,3-14-58-15,-6 10-72 16,6-10-112-16,0 0-380 0,-8 3 16 15,8-3 75-15,0 0 63 0,0 0 92 0,0 0 75 16,0 0-11-16</inkml:trace>
  <inkml:trace contextRef="#ctx0" brushRef="#br0" timeOffset="130755.14">6274 9148 972 0,'-8'6'318'0,"8"-6"17"0,0 0-28 0,0 0 10 0,0 0-17 16,-9 6 7-16,9-6 8 0,0 0-26 15,0 0 0-15,0 0 37 0,0 0-47 0,0 0-13 16,0 0-18-16,0 0 0 0,0 0 1 0,0 0-22 0,0 0-12 0,0 0-33 16,37 4-3-16,-22-7-25 0,6 2 7 0,7-3-17 15,3-1-24-15,8 2 5 0,3-1-25 16,21-1 2-16,-3 0-22 0,3 3-21 16,-8 1-11-16,-8 1-4 0,13 3-8 0,-10 0-31 15,-8 0-13-15,0 0-30 0,-2 2-21 16,-3-2-28-16,-6 3 10 0,0-2-48 0,-3-1-34 15,-1 1-2-15,-4 0-52 0,-5-2-63 0,2 0-134 16,-7-1-99-16,2 1 10 0,-15-2-297 16,16 2 38-16,-16-2 72 15,12 4 56-15,-12-4 93 0,0 0 27 16,8 7 60-16</inkml:trace>
  <inkml:trace contextRef="#ctx0" brushRef="#br0" timeOffset="131833.16">7013 8787 1098 0,'0'0'381'0,"0"0"-15"0,-11 2-41 0,11-2-25 15,0 0 17-15,0 0-61 0,0 0 8 0,0 0-31 16,0 0-13 0,0 0-10-16,0 0-16 0,41 0-20 15,-41 0 13-15,18 0-51 0,-5-1-8 0,-13 1-16 0,27 1-30 16,-14-1-13-16,-13 0-17 0,24-1-45 16,-13 2-50-16,-11-1-73 0,21-1-55 0,-11-2-146 15,-10 3-55-15,23-1-383 0,-12-1 51 0,3-1 49 16,-3 0 105-16,5-1 61 0,0 1 20 15,0-2 39-15</inkml:trace>
  <inkml:trace contextRef="#ctx0" brushRef="#br0" timeOffset="132183.14">7546 8601 842 0,'0'0'307'0,"0"0"-36"15,0 0-15-15,0 0 13 0,0 0-36 16,0 0-21-16,0 0 1 0,-35 17-24 0,22-9-7 16,2 5-13-16,-2 0 28 0,0 0-59 15,-1 3 3-15,0 1-23 0,3 0-1 0,1 1 1 16,0-3-8-16,4 1-15 0,1-1 2 0,2-2 6 16,1-1-9-16,2 1-4 0,0-4 22 15,0-9-32-15,7 17 7 0,-1-12-18 0,-6-5-8 16,17 3-20-16,-17-3-7 0,20-1 40 15,-7-4-38-15,-1-1-11 0,2 0 14 0,-1-2-21 0,0 0-3 0,0-2-20 16,-3 0 13-16,1 1-24 0,-4 2-22 16,-1-2-16-16,-2 0 5 0,-1-1-30 0,-3 10-3 15,-2-18-15-15,2 18-54 0,-7-15-49 0,0 8-40 16,-3 1-73-16,-1 2-42 0,-2 0-360 16,-1 3 75-16,1 2 52 0,-2 1 30 0,1 4 94 15,-3 0 63-15</inkml:trace>
  <inkml:trace contextRef="#ctx0" brushRef="#br0" timeOffset="132738.46">7019 9085 739 0,'0'0'272'0,"-10"16"-27"15,10-16-4-15,0 0-21 0,0 0 0 16,0 0-12-16,0 0 4 0,0 0-20 0,0 0 20 16,0 0-17-16,0 0 23 0,0 0-57 15,0 0 51-15,24-17-33 0,-24 17 1 0,0 0-19 16,14-5 15-16,-14 5-19 0,10-2 4 15,-10 2-43-15,0 0 10 0,20 0-6 0,-20 0-27 0,18 5 2 0,-5-3-4 16,1-1-22-16,4 3 9 0,1 0 14 16,2 0-35-16,6-1 13 0,1 3-24 0,3-2-1 15,5 0-22-15,2 0 6 0,1 0-11 16,1-4 3-16,0 3 11 0,-4-3-22 0,-2 0-35 16,3-1 13-16,-3-1-21 0,-2 2 19 0,-1-2-22 15,-2 0-1-15,-1-1-40 0,-8 1-4 16,1 0-13-16,-3 1-57 0,-2-2-17 0,-1 0-77 15,-3 2-39-15,-2-2-53 0,-10 3-36 0,18-2-100 16,-18 2-177 0,11-1-15-16,-11 1 80 15,0 0 60-15,14 4 29 0,-14-4 80 0</inkml:trace>
  <inkml:trace contextRef="#ctx0" brushRef="#br0" timeOffset="134101.32">7559 8770 386 0,'0'0'172'16,"0"0"-27"-16,0 0-47 0,0 0 32 0,0 0-25 15,0 0-2-15,0 0-4 0,0 0-17 16,0 0-10-16,0 0 15 0,0 0-20 0,0 0 20 15,0 0-8-15,0 0 23 0,0 0 3 16,0 0-5-16,0 0-15 0,0 0-9 0,0 0 14 16,0 0-11-16,0 0-20 0,0 0 28 0,0 0 5 15,0 0-10-15,0 0-13 16,0 0-5-16,0 0-12 0,0 0 4 0,-9-10 3 0,9 10 5 0,0 0-3 0,0 0-25 16,-1-12 10-16,1 12 10 0,0 0-17 15,0 0 22-15,3-17-28 0,-3 17 8 0,3-12-12 16,-3 12-1-16,3-9 2 0,-3 9 17 0,2-12-4 15,-2 12-12-15,4-11-8 0,-4 11-5 16,2-12-13-16,-2 12 23 0,0 0-31 0,-6-15 34 16,6 15-28-16,-7-8 22 0,7 8-12 15,-8-7 18-15,8 7-18 0,-12-3-3 0,4 0-2 16,8 3 2-16,-11-4-13 0,11 4 13 16,-13-2-4-16,13 2-4 15,-14-2-27-15,14 2-9 16,0 0-35-16,-15 1-10 0,15-1-123 0,0 0-16 0,-15 0-51 15,15 0-20-15,0 0-320 0,-8 7 61 16,8-7 31-16,0 0 46 0,-6 8 26 0</inkml:trace>
  <inkml:trace contextRef="#ctx0" brushRef="#br0" timeOffset="134982">7013 9548 655 0,'0'0'292'16,"0"0"-6"-16,0 0-22 0,0 0-8 0,0 0-13 15,0 0 36-15,0 0-33 16,-32 21-8-16,23-7-15 0,1 1-21 16,-4 2-18-16,1 5-10 0,1 4-2 0,-3 1-19 0,2 1 1 15,1 3-11-15,3-1-25 16,1 1 25-16,1 1-46 0,1-1 1 0,1-4-14 16,3 1 21-16,1 0-23 0,-1-2-10 0,5-2-21 15,-1-6 5-15,1 1-7 0,0-2 5 16,2-2-29-16,0-4 26 0,3 1-28 0,0-4-7 15,0-4 4-15,2-3-9 0,-12-1 17 16,24-1-18-16,-11-2-2 0,-3-1-8 16,2-2 12-16,0-2-9 0,-2 0 0 0,-3-1-6 0,1-2-5 15,-3 1 39-15,-3 1-34 16,-2 9-7-16,0-22 3 0,-2 12 14 0,-3 0 6 0,-1 0-8 0,-3 1-18 0,-3 0-12 16,0 1-39-16,-2 2 2 0,-3 2-20 15,3 1-15-15,-3 1-39 0,1 2-68 0,-2 0-57 16,1 0-67-16,-2 4-48 0,1-3-377 0,0 2 121 15,5-2 18-15,-1-1 38 16,14 0 74-16,-17 2 46 0</inkml:trace>
  <inkml:trace contextRef="#ctx0" brushRef="#br0" timeOffset="136751.75">8225 9267 903 0,'0'0'266'0,"0"0"-23"0,0 0-28 16,0 0 0-16,0 0-51 0,0 0 15 15,0 0-10-15,0 0 11 0,0 0-22 16,0 0-2-16,0 0 21 0,0 0-23 0,0 0-14 16,38-9-9-16,-38 9 25 0,11-2-36 0,-11 2-17 15,10-5-8-15,-10 5-6 0,18-4 8 16,-6 2-20-16,1 1 8 0,3-3-57 15,4 2 10-15,0-2-79 0,1 1 3 16,-1-2-75-16,0 1-43 0,1-1-123 16,0-1-72-16,-4 2-363 0,1-3 67 0,-2 2 96 15,-2 2 108-15,-1-1-2 0,-2 0 7 16</inkml:trace>
  <inkml:trace contextRef="#ctx0" brushRef="#br0" timeOffset="137085.4">8261 9328 1200 0,'0'0'374'16,"0"0"-26"-16,0 0-46 0,10 14 36 0,-10-14-72 16,10 6 3-16,-10-6-21 0,9 5-15 15,-9-5-18-15,15 5-5 0,-4-3-39 0,-11-2 6 16,23 3-23-16,-12-1-6 0,5-2-28 0,-2 2 31 15,3-2-12-15,-1 0-63 16,2 1 4-16,-2-1-4 0,2 0-24 0,-2 0 1 16,0-1-12-16,3 1 36 0,-1-2-54 0,-1 2 28 15,-1-1-66-15,0 1-11 0,-1-3-32 16,0 2-9-16,-2-1-38 16,-1 0-43-16,0-3-52 0,-2 2-53 15,1-2-98-15,-2 0-56 0,-1 0-149 0,1-2-137 0,0 3 53 16,-1-1 87-16,-8 5 21 0,15-9 53 0,-6 5 54 15</inkml:trace>
  <inkml:trace contextRef="#ctx0" brushRef="#br0" timeOffset="137965.7">9238 8999 765 0,'0'0'279'0,"0"0"-26"0,0 0-2 0,-30-4-23 16,30 4 36-16,-28 4-39 16,14-2 0-16,-3 4-7 0,0 1-8 0,-3 3 12 15,2 0 21-15,1 5-38 0,1 1-38 0,1 2 2 16,-1 6-13-16,5 0-18 15,1-1 8-15,3-1 2 0,3 5-2 16,1-3-20-16,3 2 2 0,1-5-11 0,2 3-17 16,4-5 26-16,3-1-29 0,3-2 21 15,1 0-31-15,4-5-11 0,5-2 1 0,1-4-13 16,0-4-8-16,5-4 6 0,0 0 3 16,4-5-25-16,0-3 16 0,-2-3-28 0,10-7 3 15,-9 1-16-15,3-5 11 0,-10 2 10 0,-2 2-21 16,-6 1 34-16,0-3-31 15,-1-1-5-15,-5 4-19 0,-3-2 6 0,-1 0-18 0,-4 3-7 16,0 0 45-16,-4 2-55 0,-2-1-14 16,-3 0 8-16,-1 6-8 0,-3-4 19 15,-1 4-29-15,-1 0 20 0,-3 2-48 0,-1 1 18 0,-3 3-51 0,-1 1-26 16,0 0-23-16,-1 3-31 0,-3 1-30 0,1 0-52 16,-1 1-38-16,0 1-35 0,-4 1-116 0,5 1 64 15,-1 0-192-15,2 0 43 0,0 2-30 16,4 0 115-16,0 2 64 0,1-3 31 0</inkml:trace>
  <inkml:trace contextRef="#ctx0" brushRef="#br0" timeOffset="156383.6">811 10599 709 0,'0'0'332'0,"0"0"-17"16,0 0 8-16,0 0-6 0,20-18-12 15,-20 18-29-15,0 0 13 0,0 0-38 16,0 0-8-16,0 0-25 0,0 0-18 0,0 0-16 15,0 0-7-15,0 0-26 0,0 0-18 0,0 0-18 16,0 0-23-16,0 0 13 0,0 0-3 16,17 20 13-16,-17-20-2 0,0 0-10 0,-4 23 24 15,4-11-16-15,0-12-30 0,-6 24 12 16,6-10-19-16,-2 4 31 0,-2-2-41 0,4 1 0 16,-3 1-10-16,1 0 4 15,0 0 22-15,2 0-73 16,-2-1 9-16,2 2-29 0,0-5-16 0,0-1-34 0,2 1-17 15,-2-2-76-15,2 1-48 0,2-2-93 16,-4-11-77-16,14 14-102 0,-4-8-272 0,-10-6 16 16,14 3 77-16,-14-3 125 0,24-4-33 0,-14-1 105 15,7-2 66-15</inkml:trace>
  <inkml:trace contextRef="#ctx0" brushRef="#br0" timeOffset="156777.43">1330 10613 650 0,'0'0'279'0,"0"0"-36"0,0 0-8 16,0 0-7-16,-34 15-13 0,24-9-2 0,-4 3-21 16,1-1-11-16,-2 5 6 0,-2 1 3 15,1 1 2-15,1 3-3 0,1-1-23 0,2 2 16 16,2-1-49-16,-2 1 5 0,6-2-17 0,1 0-19 15,1 0-5-15,4-1 6 16,0-2-24-16,7 1 3 0,-1-2-26 0,12-2-4 0,-1-5 1 16,6-2-9-16,0-3 10 0,7-5-21 15,0 0 13-15,4-6 38 16,0-3-25-16,10-3 0 0,-9-1 23 0,-5 1-21 0,-6 0 1 0,0 0 12 0,-4 2-18 16,-4-1-15-16,0-1-2 0,-3 1-1 15,-3 1 13-15,-5 0-15 0,-2 2 0 0,-1 0 5 16,-2-1-21-16,-3 3 24 0,-2-1-29 15,-1 1-10-15,0 1-5 0,-4-3-12 0,0 4-19 16,-4 0-33-16,3 2-3 0,-3 0-27 16,2 1-29-16,1 1-46 0,-1 1-54 15,3 1-110-15,9 2-114 0,-14-4-373 0,14 4 132 16,0 0 38-16,0 0 48 0,0 0 44 0,0 0 62 16</inkml:trace>
  <inkml:trace contextRef="#ctx0" brushRef="#br0" timeOffset="157318.97">1751 10408 1244 0,'8'-3'363'0,"1"-2"-20"0,5 3-28 0,-3-3-31 16,3 2-41-16,5-2 0 0,-1 0-7 0,-2 3-16 15,5-2-5-15,-3 0-23 0,-2 1-8 16,-2 1-17-16,-1 2-22 0,-13 0 1 16,22 5-25-16,-13-1-16 0,-5 2-6 0,-4-6 29 15,11 17-56-15,-10-6 33 16,1 3-41-16,-4-2 69 0,1 5-94 0,-3 2 19 0,1 1-27 0,-1 3 2 16,4-2 13-16,-3 2-17 0,2 0 1 0,1-3 22 15,1 0-4-15,2-1 9 0,1-1 22 0,3-3 13 16,0-2-5-16,2-2-13 0,-1-2-35 15,5-6-1-15,-2 2-2 0,-11-5 10 0,31-6-8 16,-9-2-2-16,-2-5 3 0,3-3 12 16,1-4-36-16,0 0 47 0,-1-2-55 0,-4 3 47 15,0-2-46-15,-3 2-34 0,-2 3 1 16,-1 0-22-16,-1 0-27 0,-2 4-26 0,-2-1-66 16,0 5-59-16,-3-2-131 15,-2 3-82-15,-3 7-473 16,0 0 110-16,5-11 41 0,-5 11 76 0,0 0 67 0,0 0 62 15,0 0 63-15</inkml:trace>
  <inkml:trace contextRef="#ctx0" brushRef="#br0" timeOffset="157547.82">2309 10714 1466 0,'4'19'479'0,"-1"-1"-54"0,-1 1-31 15,-2-1 3-15,1-1-52 0,-2 3-17 16,-1 2-31-16,0 1-31 16,0 3-30-16,-1-2-32 0,0 0-14 0,0 1-14 15,-1-2-45-15,0-1-85 0,-1 0-13 0,2-4-74 16,1 0-25-16,1-5-72 0,-1 0-70 0,2-4-153 16,0-9-87-16,8 15-343 0,0-11 118 15,-8-4 31-15,20 4 140 0,-6-6 5 16,4-2 3-16,6-1 80 0</inkml:trace>
  <inkml:trace contextRef="#ctx0" brushRef="#br0" timeOffset="158415.92">2412 10792 1482 0,'0'0'412'16,"0"0"-18"-16,0 0-26 0,0 0-25 15,0 0-5-15,0 0-18 0,0 0 0 0,0 0-51 16,0 0-13-16,0 0-15 0,0 0-8 16,0 0-26-16,0 0 10 15,0 0-30-15,0 0-31 16,0 0-15-16,0 0-20 0,0 0 27 0,0 0-30 0,50 2-3 0,-36-2-41 15,3 0-2-15,4 0-39 0,-1 0-23 16,5 2 8-16,-1-2-41 0,0 0-33 0,-1 0-36 16,1 0 0-16,0 1-65 0,-1-1-83 15,-3-1-136-15,11-2-162 0,-12 2-363 0,2 0 82 16,-1-2 66-16,0 1 52 0,0 0 133 16,-2-1 28-16,1 1 94 0</inkml:trace>
  <inkml:trace contextRef="#ctx0" brushRef="#br0" timeOffset="158797.4">3152 10548 1149 0,'0'0'432'0,"12"-1"14"16,-12 1-90-16,0 0 7 0,0 0-43 0,0 0-13 0,0 0-46 0,3 22 54 16,-3-22-92-16,0 0-1 0,-4 24 4 0,2-13-21 15,2 0-1-15,-1 4-35 0,1 1 3 16,0-1-26-16,1 4 15 0,-1-1-33 0,2 2 5 15,-2 0-26-15,1 0 27 0,-1 0-45 0,2-1-40 16,-2-2-6-16,1-5-9 16,-1 3-40-16,1-5-60 0,-1-10-67 0,3 16-59 0,-3-16-62 15,5 7-135-15,-5-7-545 16,0 0 74-16,0 0 90 0,26-10 76 0,-14 0 67 16,0 0 66-16,1-4 47 0</inkml:trace>
  <inkml:trace contextRef="#ctx0" brushRef="#br0" timeOffset="159215.89">3388 10548 1182 0,'0'0'474'0,"0"0"-19"0,0 0 14 16,0 0-111-16,0 0 18 0,7-14-61 15,-7 14-33-15,6-6-19 0,-6 6-45 16,9-6 7-16,-9 6 18 0,12-8-51 0,-4 2-43 15,2 3 17-15,0-1-38 0,1 0-18 16,3 0-28-16,3 0 26 16,3 0-14-16,0 2-17 0,0 0 23 0,1 0-18 0,-3 2 7 15,-2 0-25-15,-1 0-30 16,-1 2 4-16,-14-2-25 0,22 5-8 0,-14 1 10 16,-4 0 19-16,-4-6-29 0,2 15 15 0,-2-15 1 15,-6 18-24-15,-1-6 6 0,0-1-3 16,-1 2-10-16,-1-1-1 0,-2 5 32 0,0-5-29 15,0 3 21-15,1-3-3 0,1 2 0 16,0-2 19-16,2 0-6 0,0-1 5 0,0-1-3 16,3 0 29-16,0-3-5 0,1 2-21 0,3-9 26 15,-2 14-42-15,2-14 60 16,6 13-44-16,-6-13 31 0,9 7-31 0,-9-7-20 0,16 4-8 0,-4-2-28 0,-12-2 18 16,28 0-24-16,-11 0 6 0,-1-2-85 15,3-1 6-15,1 1-41 0,-3-3-57 0,1 0-74 16,-3-2-139-16,0 1-119 0,-1 0-395 0,2 0 123 15,-2-1 75-15,1 3 58 0,1-3 72 16,-1 1 46-16,0 0 64 0</inkml:trace>
  <inkml:trace contextRef="#ctx0" brushRef="#br0" timeOffset="159635.37">4157 10449 908 0,'0'0'371'0,"0"0"8"0,-26 6-20 16,16-1 12-16,2 0-46 0,-5 4-33 0,2 0 30 16,0 1-51-16,1 1 19 0,0 3-60 15,-3 2-5-15,6-1-5 0,0 1-38 0,2 0 15 16,1 2-46-16,3 0-2 15,1-5 20-15,1 3 0 16,2-4-23-16,3 3-31 0,2-5-26 0,1 0-7 16,2-4-20-16,0-1 7 0,3-4 0 15,-14-1-5-15,29-2 36 0,-12-4-31 0,1-2 0 16,-4-1-41-16,4-3 5 0,-2-2 29 0,-3 3-62 16,-2-2 5-16,-1 1 31 0,0-1 17 15,-3 1-45-15,-3 0 20 0,-1 0-23 0,-3 1-17 16,0 11-14-16,-6-20 0 0,1 11-12 15,-2 2-18-15,-3 2 22 0,-2 2 19 0,0 0-77 16,-1 3-5-16,-4 0-19 0,3 3-29 16,0 0-76-16,0-2-73 0,-1 1-95 15,2 2-120-15,1-2-369 0,12-2 61 0,-17 5 83 16,17-5 86-16,-5 5 54 0,5-5 59 0,0 0 110 0</inkml:trace>
  <inkml:trace contextRef="#ctx0" brushRef="#br0" timeOffset="160031.22">4586 10370 1095 0,'0'0'392'0,"0"0"-34"0,0 0-30 0,0 0-42 15,0 0-7-15,0 0-43 0,0 0 12 0,-21 27-35 16,10-19 17-16,-2 1-30 0,2 2 2 16,1 3 8-16,-3 1-18 0,3 1 7 0,3 0-35 15,-3 3 8-15,6-1-37 0,0 0-7 16,4-2 18-16,0-1-31 0,3-1-22 16,5-2 14-16,2-2-12 0,3-3-6 0,2-2 11 0,1-2-38 15,-1-2 14-15,5-3 1 0,1-1-41 16,-1-2 23-16,0-1-33 15,-2 1 40-15,-1-2-38 0,-4 2 0 0,1-3-69 16,-4 1 8-16,-3 0-26 16,-3-1-5-16,-4 8-53 0,2-14-42 0,-2 14-20 15,-9-19-62-15,2 8-58 0,-3-1-98 0,5 4-123 16,-4-1-322-16,1 0 61 0,1 2 77 16,2-1 90-16,5 8 56 0,-5-11 92 0</inkml:trace>
  <inkml:trace contextRef="#ctx0" brushRef="#br0" timeOffset="161451.79">5498 10414 583 0,'10'-11'236'0,"0"2"-21"16,-3 3-3-16,1-1-15 0,-8 7-10 16,10-7 2-16,-10 7-15 0,7-7-25 0,-7 7 25 0,8-6-10 15,-8 6 7-15,0 0 3 16,0 0 0-16,0 0-7 0,0 0 4 0,0 0 14 15,0 0 17-15,-13 42-8 0,7-27 27 0,-1 1-9 16,-1 5-48-16,2 2-6 0,-3 0-12 16,3 2 0-16,-2 6-10 0,4-5-21 0,0-1 13 15,-1 1-54-15,4-2 36 0,0 2-84 16,2-2-34-16,2-3-61 0,0-2-51 0,2-3-108 16,4-4-140-16,1 0-370 0,4-3-30 0,4-5 47 15,3-2 111-15,1-2 55 16,0-4 69-16,5-2-6 0</inkml:trace>
  <inkml:trace contextRef="#ctx0" brushRef="#br0" timeOffset="161617.29">5683 10619 1269 0,'-21'4'410'0,"3"2"-24"16,2-1-17-16,-1-1-39 0,4 1-28 0,-4-1-33 16,5-1-29-16,-4 0-32 0,2-1-39 15,0 1-13-15,0-3-49 0,-3 0-45 16,3-1-98-16,-3-3-51 0,1-1-131 0,9 0-201 0,-10-3-250 31,4-1 4-31,1 1 74 0,6-2 58 16,0 2 37-16,2-1 81 0</inkml:trace>
  <inkml:trace contextRef="#ctx0" brushRef="#br0" timeOffset="162148.57">5870 10386 1428 0,'0'0'445'0,"0"0"8"0,0 0-15 16,0 0 7-16,0 0-15 0,0 0 8 16,0 0-33-16,0 0-55 0,4-8-38 0,-4 8-27 15,0 0-22-15,18 1-43 0,-18-1-23 0,22 1-12 16,-7 2-47-16,-1-2-2 16,3 0-16-16,0 2 26 0,0-2-51 15,-1 2-16-15,0 1-5 0,-3-1-30 0,-1 1-1 0,0 1-35 0,-5 2-11 16,1 2-12-16,-3 1 38 0,-2 3 8 0,-3-2-19 15,0 4 14-15,-3 1-28 0,-1 0-11 0,0 3 13 16,-1 0-11-16,0 3 17 0,2 1 12 16,-1 0 17-16,2-1-19 0,1-1 12 0,2 0 0 15,1 0-2-15,2-4 20 0,0-1-3 0,3-2-7 16,1-4 10-16,3-5-23 0,0-2 33 16,4-3 3-16,1-4 0 0,5-6-15 15,3-7 17-15,-1-2-38 0,1-1 16 0,1-2 19 16,-2 1-37-1,-2-2-11-15,2 1-7 16,-4 0-31-16,-6 4-62 0,1-1-35 0,-4 0-24 0,-3 4-68 0,-1-1-34 16,-2 1-33-16,-4 1-95 0,-4 3-123 15,0 1-530-15,0 1 160 0,-1 2 124 0,5 7 16 16,-5-11 85-16,5 11 119 0,0 0 42 16,-8-4 94-16,8 4-56 0</inkml:trace>
  <inkml:trace contextRef="#ctx0" brushRef="#br0" timeOffset="162418.89">6472 10642 1374 0,'4'12'474'0,"-2"2"-42"16,-1-1-35-16,-2 2-5 15,-1-3-52-15,1 6-28 0,-4 2-43 0,3-1-16 16,-4 2-20-16,2-3-25 0,-1 3-27 0,-1 1-42 16,1 0 9-16,1-5-53 15,0 2-23-15,1-2-24 0,0-1-45 0,0 0-57 0,2-3-46 16,-1-1-56-16,0 0-67 0,2-12-176 16,4 16-23-16,-4-16-321 0,4 13 45 15,2-8 78-15,-6-5 83 0,17 5 9 0,-3-6 39 0</inkml:trace>
  <inkml:trace contextRef="#ctx0" brushRef="#br0" timeOffset="164087.96">6964 10636 929 0,'0'0'355'0,"0"0"14"0,0 0-13 0,0 0-26 0,0 0 3 0,0 0-3 15,0 0 0-15,0 0 26 0,0 0-31 0,0 0-28 16,0 0 0-16,0 0 5 0,0 0-20 0,0 0-14 15,0 0-27-15,0 0-6 16,0 0-17-16,0 0-26 0,0 0 23 0,0 0-49 16,0 0-4-16,48 7 1 0,-31-9-29 15,4-1-30-15,4 0-24 0,2-1-39 0,0 1-23 16,2-1-5-16,0 3-52 0,-5 0-27 0,3-1-45 16,-3 1-55-16,1 0-44 0,0 0-89 15,1-2-129-15,3-1-158 0,-1 1-305 16,-1 0 39-16,1-3 107 15,2 1 72-15,-2 0 48 0,-1-2 72 0,1 0 52 0,3-3 66 16</inkml:trace>
  <inkml:trace contextRef="#ctx0" brushRef="#br0" timeOffset="164401.1">7921 10357 1136 0,'0'0'402'0,"0"0"-13"16,0 0-10-16,0 0-21 0,-3 28-28 0,3-28-28 31,-6 13-10-31,6-13-26 0,-4 10 13 0,4-10-20 16,-3 14-8-16,3-14-21 0,-1 9-15 0,1-9-38 15,0 0 2-15,7 20 0 0,-2-13-36 16,4 0 26-16,2 1-44 0,3-2 4 0,5 1-37 16,-2 0 13-16,5 0-13 0,-1 1-2 15,1 1 2-15,-1-2 3 0,1 0-39 16,-4 1 26-16,-3 1-46 0,-2 1-16 0,-1-1-28 15,-3 2-12-15,-5 0 33 0,-2 0-31 16,-2 0-39-16,0-11 4 0,-10 23-62 0,1-11-11 0,-3-1-58 16,0-1-18-16,-3-3-75 0,-1 0-63 15,-5 1-152-15,0-5-396 0,5-2 82 16,1 0 79-16,-1-1 71 0,1-1 58 0,2 0 60 0,-3-2 118 0,5-2-7 16</inkml:trace>
  <inkml:trace contextRef="#ctx0" brushRef="#br0" timeOffset="164613.82">7723 10447 1169 0,'13'-13'497'0,"-8"10"5"0,6-2-47 15,-1 2-30-15,2-2-20 0,5 0-4 0,1 0-22 16,2 1-23-16,4-2-33 0,4 1-42 0,-1 0-33 16,3-2-22-1,1 2 4-15,-3-1-89 0,0 1-16 16,-4 1-48-16,3 0-51 0,-6 0-57 0,-1-1-87 0,-1 0-56 15,-3 0-95-15,-1 0-112 0,1-2-111 16,-3 0-362-16,1-1 101 0,1 2 52 16,0 1 71-16,-1 1 49 0,3-2 54 0,-3 1 79 15</inkml:trace>
  <inkml:trace contextRef="#ctx0" brushRef="#br0" timeOffset="165112.85">8521 10235 1338 0,'0'0'512'16,"0"0"-31"-16,0 0-15 0,0 0-49 0,13 19-27 15,-13-19-30-15,6 7-32 0,-6-7 15 16,10 7-64-16,-10-7-33 0,7 6-16 0,-7-6-2 16,0 0-21-16,11 10-48 0,-11-10 36 15,6 9-42-15,-6-9-33 0,5 14-4 0,-5-4 4 0,-1 3-2 16,-2 4 2-16,0 1-5 0,1 6-25 0,-1 0-1 16,-2 2 27-16,3 2 14 0,0 1-7 15,1 0-3-15,-1 0 8 0,2-2-2 0,3 0 30 16,0-2-84-16,1-3-72 0,1-1 0 0,-1-1 0 15,1-5 0-15,-1-1 0 0,2 0 0 16,3-4 0-16,-1-5 0 0,3-1 0 0,-11-4 0 16,21-3 0-16,-9-2 0 0,2-3 0 0,3-4 0 15,-1-4 0-15,3-2 0 0,1-5 0 16,-3-1 0-16,0-2 0 0,0-1 0 16,-1-1 0-16,-2-1 0 15,0 0 0-15,-4 3 0 0,0 2 0 0,-2 2 0 16,-2 2 0-16,0-1 0 0,-4 3-226 0,0 0-53 15,-2 5-64-15,0 0-66 0,-2 1-98 0,0 0-151 16,-3 5-299-16,5 7 84 16,0 0 113-16,0 0 63 0,0 0 81 0,0 0 45 15,0 0 41-15,0 0 72 0</inkml:trace>
  <inkml:trace contextRef="#ctx0" brushRef="#br0" timeOffset="165374.06">8952 10672 1095 0,'5'11'471'0,"-1"0"-36"0,-3 0-33 31,2 1-13-31,-1 0-20 0,-1 2-42 0,1 0-19 16,-2 4-9-16,0 0-15 0,0 0-28 16,0 2-43-16,-2-1-1 0,2 0-56 0,-1-2 26 15,1 1-54-15,-2-4-16 16,1-1-45-16,1-1-26 0,-2-1-77 0,2-11-46 0,0 18-105 15,0-18-56-15,-2 11-110 0,2-11-108 16,0 0-245-16,0 0-39 0,0 0 64 0,0 0 90 16,0 0 35-16,0 0 83 0,31-16 20 15</inkml:trace>
  <inkml:trace contextRef="#ctx0" brushRef="#br0" timeOffset="165661.01">9290 10436 1328 0,'0'0'571'0,"0"0"-36"0,0 0-44 15,0 0-22-15,19-8-67 0,-19 8-29 0,15-4-40 16,-15 4 2-16,20-4-53 0,-9 2-26 0,2-1-49 15,5-1-17-15,0-2-32 0,6 1-35 0,-1-2-31 16,1-1-81-16,-1-1-11 0,1 1-53 16,0-2-35-16,0 1-84 0,-4-2-89 15,-3 9-148-15,-3-5-508 0,2 1 98 0,-5 1 95 16,0 4 68-16,-11 1 83 0,16-2 36 16,-16 2 81-16,0 0 67 0</inkml:trace>
  <inkml:trace contextRef="#ctx0" brushRef="#br0" timeOffset="165868.78">9459 10553 1277 0,'0'0'481'0,"8"5"3"15,-8-5-57-15,13 3-38 0,-13-3-30 16,15 0-29-16,-15 0 0 0,23-3-59 0,-12 3-10 16,2-3-22-16,0 1-47 15,2-1-13-15,1 0-44 0,-1-1-22 0,-2 2-59 31,2-3-41-31,-2 2-72 0,1-1-69 0,-2-1-90 0,1-2-125 0,-2 5-105 16,0-5-363-16,1-2 94 0,1 2 57 16,2-2 25-16,-1 1 120 15,0 1 6-15,3-1 156 0</inkml:trace>
  <inkml:trace contextRef="#ctx0" brushRef="#br0" timeOffset="166263.92">10281 10156 952 0,'0'0'407'0,"0"0"-16"0,-30 13-2 16,18-4-48-16,-1 2-3 0,0 3-21 15,-1 2-17-15,3 3-19 0,2 1-17 0,0 3 28 0,1-1-80 16,4 1 16-16,1 1-39 0,3-4 6 15,0-1-19-15,5-1-4 0,0-2 15 0,4-3-36 16,3-1-33-16,1-3 10 0,3-6-31 16,4-2 21-16,-1-4-34 0,7-4-30 0,-2-2 5 15,1-5 12-15,1-3-12 0,-2 0 8 0,-3-2-11 16,-5 2-12-16,-1 1-24 0,-5-2 8 16,1 1-18-16,-2 2 3 0,-4-3-20 0,-2 1-4 15,-4 2 24-15,-4-1-90 16,0 3 34-16,-5-1-16 0,0 3 0 0,-1 2-2 0,-5 3-31 0,3 0-16 15,-2 3-28-15,-1 2-22 0,1 3-68 0,-4 1-99 16,0 1-97-16,0 0-420 0,2 3 51 0,1 0 64 16,1 1 138-16,1 1-5 0,1-2 85 15,-2 2 23-15,5-4 56 0</inkml:trace>
  <inkml:trace contextRef="#ctx0" brushRef="#br0" timeOffset="172082.46">4968 11438 1023 0,'0'0'336'0,"0"0"-27"16,0 0-30-16,0 0 34 0,0 0-75 16,0 0 0-16,0 0 8 15,0 0-1-15,0 0-17 0,-11 9-18 0,11-9 18 16,0 0-44-16,0 0-12 0,0 0 4 16,0 0-20-16,-12 7-2 0,5-1-6 0,0 3-35 15,-1 2 15-15,-2 5 41 0,-6 2-49 16,-2 6-22-16,-5 9-9 0,-2 3 1 0,-1 3 2 15,2-1-10-15,4 2 7 0,-1 0 3 0,5-7-28 16,6-5 26-16,2-3 25 16,3 0 0-16,-1-1-7 0,5-6-6 0,1 1-4 15,5-2-29-15,1-1 33 0,3-3-48 0,2-2 35 16,3-4-35-16,2-2 31 0,2-1-42 16,1-4-12-16,2-2-34 0,0-2 37 0,3-2 1 15,-3-2 1-15,2-1-13 0,-1-2 0 0,-2 1-23 0,-2 0 39 0,-1-3-39 16,-4 2 33-16,-3 0-12 0,0-3 7 15,-6 0-5-15,-3 3-26 0,-1 0-7 0,-4-2 15 16,-2 5-5-16,-5-2 15 0,0 3 8 0,-5 3-10 16,1 3-28-16,-8 3 2 0,2-1-28 15,-2 3 8-15,2 0-39 0,0-1-33 0,1 1-74 16,2 0-95-16,3-4-82 0,3 4-166 16,12-4-381-16,-10-11 45 0,10 11 167 15,9-17-26-15,4 3 52 0,2-2 63 0,6-2 75 16,-1-2 107-16,1-1-20 0</inkml:trace>
  <inkml:trace contextRef="#ctx0" brushRef="#br0" timeOffset="172433.23">5098 11511 1167 0,'13'-1'466'15,"1"0"-47"-15,6-1-30 0,1-1-35 16,-1-1-32-16,2 1-43 0,-1-1-15 0,2 2-16 15,-6-1-43-15,1-1-23 0,-5 3 2 16,1-2-36-16,-14 3-12 0,19 0-21 16,-19 0-7-16,14 6-1 0,-14-6-27 15,7 12-4-15,-4-3 29 0,-3-9-59 0,2 19 29 16,-2-4-19-16,0-2 0 0,2 2-5 16,-2 2 21-16,0 0-5 0,1 1-11 0,1 0 0 15,2 0 26-15,3-2-13 0,0 0 18 16,2-2-5-16,1-3-5 0,5-4-10 15,-1-2-11-15,3-3 8 0,3-5-8 0,1-3-10 0,3-4-30 16,3-5 14-16,-2-3 16 0,-2-1 3 16,0-3-34-16,-4 2 1 0,-1-2-16 15,-5 2-36-15,-3 1-38 0,-2-2-57 0,0 2-30 16,-4-1-100-16,-2 2-77 0,-2 0-153 16,4 1-21-16,-7 2-331 0,2 3 93 0,-1 2 75 15,2 10 42-15,-3-13 96 0,3 13 7 0,-3-7 54 0</inkml:trace>
  <inkml:trace contextRef="#ctx0" brushRef="#br0" timeOffset="172661.86">5700 11609 1325 0,'9'9'541'0,"0"-1"-22"0,-1 1-40 16,-1 0-52-16,-2 0-38 0,0 2-48 15,0 0-47-15,-2 5-10 0,-2 1-35 0,-1 0-24 16,-1 2-28-16,-1 1-26 0,0-2-17 15,-2-1-13-15,1 1-36 16,-1-2-31-16,2 0-54 0,-1-5-66 0,0 1-52 16,2-2-49-16,1-10-81 0,-1 11-146 0,1-11-102 15,0 0-346-15,0 0 60 0,26-4 116 16,-11-2 53-16,3-2 65 0,3-2 27 0,6-2 2 16</inkml:trace>
  <inkml:trace contextRef="#ctx0" brushRef="#br0" timeOffset="172891.71">6087 11560 1643 0,'0'0'489'16,"0"0"-59"-16,28-9-34 0,-17 6-45 15,-1-1 2-15,2 1-74 0,2-3-38 0,3 1-46 16,-1 0-50-16,4 1-55 0,-2-3-54 0,2 1-69 16,5-1-95-16,-1 0-116 15,-4 4-73-15,4-4-402 0,-4 2 10 0,-2 2 64 16,2 1 79-16,-6 1 64 0,2 0 34 0</inkml:trace>
  <inkml:trace contextRef="#ctx0" brushRef="#br0" timeOffset="173115.49">6219 11636 1433 0,'0'0'466'15,"19"13"-44"-15,-19-13-17 0,19 2-32 0,-19-2-35 16,25-1-15-16,-8-1-67 0,0 0 20 16,3 0-56-16,-1 0-25 0,0-1-26 0,4-1-21 15,-3 1-25-15,1-1-41 0,-1 1-31 16,-2 0-79-16,2-1-64 15,-3 0-90-15,0 0-140 0,-2 1-98 16,-2-1-376-16,3 0 102 0,1 1 34 0,-1-2 50 16,2 0 114-16,-2 1 12 0,2-2 69 0</inkml:trace>
  <inkml:trace contextRef="#ctx0" brushRef="#br0" timeOffset="173599.87">7082 11309 1133 0,'0'0'441'0,"-10"25"-29"16,8-13-38-16,-2 0-8 16,1 2-21-16,0 2 8 0,2 1-33 0,-1 3-5 15,1-1-33-15,1 1-24 0,0-1-12 0,0 1-51 16,0 0-19-16,1-1-35 0,1-2 7 16,-1-1-66-16,0 2-84 0,2-3-39 0,3-2-118 15,-4-6-194-15,-2-7-177 0,12 10-348 16,-12-10 105-16,14 3 79 0,-14-3 52 15,23-7 79-15,-9 2 64 16,-1-2 48-16</inkml:trace>
  <inkml:trace contextRef="#ctx0" brushRef="#br0" timeOffset="173932.29">7245 11394 1274 0,'4'-10'430'16,"-4"10"-53"-16,9-5-50 0,-9 5 6 15,10-5-77-15,-10 5-3 0,13-6-7 0,-4 3-36 16,3 2-16-16,-1-3-32 0,3 3 27 16,0-1-56-16,3 0-20 15,0 1 2-15,0 1 5 0,0 0 1 0,-1 1-37 16,-4 1 8-16,2-1-28 0,-2 2-10 16,-12-3-5-16,17 11-21 0,-15-4 23 0,-2-7-15 15,3 18-11-15,-3-18 1 0,-3 18 0 0,1-8-3 16,-3 1-13-16,1 0 5 15,-1-1 3-15,2 1 26 0,-1 0-14 0,-1 1-14 0,2-2 32 0,1 3-14 16,-1-3 9-16,1 0 1 0,2-10 40 16,2 20-43-16,-1-9 5 0,-1-11-10 15,7 17 1-15,-1-10-15 0,1 0-12 0,4-3-20 16,1 1-26-16,0-2-48 16,2-2-57-16,3-1-77 0,2-1-102 0,0-4-128 0,7-1-289 0,-2-3-31 0,2 0 69 15,5-2 75-15,-2-2 40 0,2 1 139 16,-1-3-21-16</inkml:trace>
  <inkml:trace contextRef="#ctx0" brushRef="#br0" timeOffset="174192.22">7885 11389 993 0,'-11'12'394'0,"1"1"-13"0,3 1 1 15,1-1-60-15,2 0-20 16,0 1-7-16,1-1-57 15,3 2-39-15,-3-3 14 0,6 1-24 0,-2-1-15 0,-1-12-2 16,9 17-16-16,-5-12-13 0,-4-5 16 16,13 6-59-16,-13-6-6 0,20-6 4 15,-6-2-6-15,-1-4-13 0,1-2-15 0,1-3 0 0,-2-2-69 16,1 1-41-16,-4-1-62 16,-3-1-89-16,0 2-128 0,-7 2-79 0,1 0-379 0,-2 2 66 15,0 0 69-15,-2 3 70 0,0 2 43 0,3 9 100 16,-4-13 10-16</inkml:trace>
  <inkml:trace contextRef="#ctx0" brushRef="#br0" timeOffset="174514.61">8370 11248 734 0,'23'-6'300'0,"-11"0"-6"0,1 4-43 0,-4-2 2 16,-9 4-38-16,7-4-10 15,-7 4-41-15,0 0 10 0,0 0-5 0,0 0-8 16,0 0 5-16,-47 15 1 0,34-7-16 0,-3 7 33 16,1-1-20-16,1 4 2 0,3 3-30 15,2 0 18-15,2 2-11 0,0 1-23 0,5-1 24 16,2-3-6-16,0-1-20 0,2-2 15 16,5-3-31-16,0-3 24 0,2-3-37 0,5-5 11 0,0-2 0 0,-14-1-16 0,33-7-25 15,-12-3 3-15,-1-3 2 0,1-4-72 16,-3 1-13-16,-4-2-32 0,-4-1-37 0,-3-2-30 15,-4 2-39-15,-3 2-15 0,-4-2-67 0,-6-2-84 16,-1 1-48-16,-2 3-22 0,-4 1-30 16,-1 3-286-16,-2 3 89 0,3 4 20 0,0 2 75 15,0 4 69-15,-3 2 5 0</inkml:trace>
  <inkml:trace contextRef="#ctx0" brushRef="#br0" timeOffset="175713.97">5467 12437 1105 0,'1'-13'456'0,"-1"13"-18"0,0 0-21 0,13-12-31 15,-6 8-38-15,4-3-30 0,-1 2 15 16,3-4-54-16,2 1-34 0,0 2-42 0,0-2-17 16,-3 2-1-16,0 1-24 0,-2 1 54 0,0-2-72 15,0 3-20-15,-10 3-31 0,11-6-7 16,-11 6-3-16,0 0-13 0,0 0-8 0,0 0 3 16,0 0-23-16,0 0 5 15,0 0 8-15,-8 34 10 16,2-24-15-16,1 2-21 0,0 1 18 0,2-1-8 0,1 1 1 15,0-2 20-15,4 2 12 0,-2-13 1 16,7 21-11-16,1-12-20 0,6-3 8 0,-1-2 43 16,2-4-64-16,4-3 23 0,2-2-30 0,3-5-13 15,3-3 12-15,1-1-33 0,-4-4 44 16,0 0-39-16,-3-1-20 0,-1-1-23 16,-4 2-46-16,-5 1-47 0,2 0-42 0,-6 0-70 15,0 1-85-15,-3 1-112 0,0 2-463 16,-1 2 30-16,-1 1 126 0,-2 10 71 0,4-11 80 15,-4 11 51-15,0 0 33 0,0 0 65 16</inkml:trace>
  <inkml:trace contextRef="#ctx0" brushRef="#br0" timeOffset="175900.13">5995 12490 1515 0,'2'20'527'0,"-1"0"-76"0,-2-3 4 0,1-2-66 0,-2 1-25 15,2-3-44-15,-2 1-13 0,0-2-72 16,0 0-22-16,0-1-47 0,1-1-66 0,1-10-77 16,-5 16-95-16,5-16-71 15,0 0-167-15,0 0-278 16,0 0-196-16,0 0 70 0,0 0 128 0,0 0-15 0,48-23 112 16,-30 10 2-16</inkml:trace>
  <inkml:trace contextRef="#ctx0" brushRef="#br0" timeOffset="176144.66">6326 12266 1031 0,'0'0'453'0,"0"0"-15"16,23-9-44-16,-13 7-18 0,4 0-43 0,4-2-33 15,1-1-21-15,5 1-44 0,2-1-17 0,3-1-75 16,-1 0-46-16,2 2-79 0,-3-1-107 16,0 0-119-16,-6 7-158 0,-2-5-328 0,0 0 26 15,-2 2 90-15,-3 0 15 0,1 2 66 16,-15-1 44-16</inkml:trace>
  <inkml:trace contextRef="#ctx0" brushRef="#br0" timeOffset="176365.24">6447 12366 1348 0,'0'0'515'0,"0"0"-36"0,15 8-31 0,-15-8-62 16,19 1-20-16,-6 1-43 0,-13-2-34 16,32-2 5-16,-13 1-53 0,1-1-85 0,3 1-54 15,-1-4-45-15,0 3-52 0,-1-1-26 16,-2 2-76-16,-3 0-49 0,0-1-115 0,-5 0-123 15,0 1-123-15,-11 1-207 0,20-1 56 0,-20 1 47 16,18 0 114-16,-18 0 23 0,19 2 21 16</inkml:trace>
  <inkml:trace contextRef="#ctx0" brushRef="#br0" timeOffset="178250.35">7194 12074 591 0,'0'0'276'16,"0"0"-17"-16,-10-5 33 0,10 5 22 0,0 0-37 15,0 0 30-15,0 0-18 0,0 0-5 16,0 0-33-16,0 0 26 0,9-18-44 15,-9 18-26-15,10-8-25 0,-3 1-16 0,1 1-5 16,3 1-22-16,-1-1-4 0,3-2-14 0,1 2-32 16,1 0 13-16,-2 1-17 15,0 1-11-15,0 0 6 0,-2 2-14 16,-11 2-17-16,18-4-6 0,-18 4-17 0,13 3 22 16,-13-3-7-16,0 0-28 0,8 14 15 15,-8-14 1-15,-3 17-9 0,3-17 29 0,-10 19-37 16,2-5 22-16,0-2-37 0,1 2 42 15,0-1-27-15,-2 0-9 0,1-1-24 0,2 2 42 16,1-4-13-16,0 1 7 0,0-2 8 0,-1 0-8 16,2-1 6-16,4-8 33 15,-6 13-3-15,6-13 28 0,-4 13-17 0,4-13-9 16,-1 11 9-16,1-11-6 0,0 0-7 0,7 13-13 0,-7-13 15 16,8 6-18-16,-8-6 13 15,16 5-10-15,-16-5-23 0,18 2-16 0,-5-2-20 16,-13 0-18-16,25 1-59 0,-12-1-48 15,1-1-65-15,-1 0-76 0,1-1-166 0,0-2-27 16,-1 1-355-16,4-1 77 0,1-1 97 0,2 0 21 16,0-1 119-16,2 0 70 0,0-2 5 15</inkml:trace>
  <inkml:trace contextRef="#ctx0" brushRef="#br0" timeOffset="178562.91">7782 11990 911 0,'-14'4'297'0,"-2"0"-36"0,-2 3 25 16,2 2-30-16,0-1-2 15,-3 3-14-15,2 0-22 0,0 3 7 0,5 1-12 16,0 0 7-16,0 1-49 0,4-3 29 16,4 2-16-16,3-3-20 0,1-1 26 0,0-11-22 15,8 19 4-15,1-13-34 0,1-1 6 0,1-4-34 16,-11-1 7-16,28-3-14 0,-13-3-47 15,0-4 36-15,5-3-28 0,-5-1 3 0,2-2-14 16,-4 0-17-16,0-2 3 16,-1 1-14-16,-5 2-2 0,-1 0-51 15,-3 0-13-15,-1 2-5 0,-2 1-25 0,-5 0-27 16,-1 4-20-16,-1 0-9 0,-4 4-53 0,0-1-27 16,-1 5-80-16,-6 0-104 0,4 7 14 15,-4-4-383-15,2 4 192 0,2-1-44 0,4-1 54 16,0 0 46-16,3 0 41 0</inkml:trace>
  <inkml:trace contextRef="#ctx0" brushRef="#br0" timeOffset="178943.33">8196 11843 749 0,'0'0'277'0,"0"0"7"0,0 0-28 16,0 0 13-16,-32 17-13 0,19-10 5 0,-2 2-23 16,2 0-10-16,-3 5 28 0,1 1-13 0,1-1-3 15,1 2-27-15,0 1-8 0,5 4-16 0,1-2-10 16,1 4 0-16,3 0-2 0,3-3-36 16,1-1 20-16,5 0 0 0,3 0 1 0,2-3-19 15,3-3-36-15,3-5-4 16,-1-3-19-16,5-2 19 15,-1-5-29-15,2-1 3 0,2-6-11 0,2 0-17 0,-1-5 7 16,-4 3-5-16,-1-3 1 0,-3 0-19 16,-1 0-38-16,-6 1-5 0,-2-2-29 15,-4 3-15-15,-2-2-27 0,-4 3-24 0,-6-4-34 16,-1 2-37-16,-2 2-50 0,-3 1-35 0,-5 0-110 16,0 5-64-16,2 2-346 0,-2 0 34 15,4 2 94-15,1 2 57 0,1 1 48 0,2 1 121 16,1 1-16-16</inkml:trace>
  <inkml:trace contextRef="#ctx0" brushRef="#br0" timeOffset="199313.97">7149 10384 235 0,'0'0'97'0,"0"0"-7"16,0 0 7-16,0 0-23 0,0 0-2 15,0 0-3-15,0 0 31 0,0 0-23 0,0 0-8 16,15 4-13-16,-15-4 34 0,0 0 20 0,0 0 38 16,0 0 14-16,6 8-4 0,-6-8 39 15,0 0-43-15,0 0 20 0,0 0-20 0,0 0 7 16,0 0-13-16,6 9-4 0,-6-9-39 0,0 0-3 16,0 0 3-16,3 12 0 0,-3-12-13 0,0 0 26 15,0 16-8-15,0-16-3 0,0 20 29 16,1-6-8-16,1 3-33 0,-2 3 10 0,2 4-6 15,1 2 6-15,-1-1-7 0,3 3-4 16,1-1-25-16,-2 4 24 0,2 1-32 16,-1 0-10-16,1-3 6 0,1-3 4 0,-3-2-30 0,1-1-1 15,-1-3-14-15,-1-2-32 0,-2-2-27 16,1-2-34-16,-2-5-61 0,0-9-100 16,-5 17-123-16,5-17-59 0,-5 5-338 15,5-5 90-15,0 0 62 0,0 0 25 16,0 0 143-16,-12-25 16 0</inkml:trace>
  <inkml:trace contextRef="#ctx0" brushRef="#br0" timeOffset="202626.31">4444 11408 266 0,'0'0'120'0,"0"0"16"16,0 0-62-16,0 0-8 16,0 0 19-16,0 0-6 15,0 0 1-15,12-1 2 0,-12 1-13 0,0 0 36 0,0 0-36 16,0 0 43-16,0 0-4 0,0 0 25 0,0 0-8 16,0 0 19-16,0 0-21 0,0 0 17 0,0 0 4 15,0 0-9-15,0 0-9 0,0 0 15 16,0 0-39-16,0 0 16 0,0 0-16 15,0 0 18-15,0 0 8 0,9 17-5 0,-9-17 8 16,0 12-1-16,0-12 1 0,-3 22 35 0,3-8-33 16,-2 5 31-16,1 0-44 0,2 6 19 0,-1 4-32 15,2 0-4-15,-1 10-19 16,1-2 1-16,2 16 9 16,-1-2-25-16,3 0 26 0,2-2-23 0,-4-8-31 15,-1-6 7-15,1 0-9 0,1-2-14 0,-3-4-12 16,1-2 18-16,-1-3-41 0,-2-5-11 15,0 0-51-15,0-1 6 0,-2-5-42 0,1 0-20 16,-1-4-30-16,2-9-65 0,-2 11-92 16,2-11-74-16,0 0-369 0,0 0 72 0,0 0 57 15,0 0 78-15,0 0 42 0,0 0 66 0</inkml:trace>
  <inkml:trace contextRef="#ctx0" brushRef="#br0" timeOffset="204646.44">7106 12116 982 0,'0'0'290'0,"0"0"-24"0,0 0-8 0,0 0 14 16,0 0-32-16,0 0-4 16,0 0-26-16,15-27 18 15,-15 27-21-15,0 0-13 0,0 0 6 0,0 0-49 0,0 0-5 16,0 0-5-16,0 0-8 0,0 0 3 15,27 22-34-15,-22-12 31 0,1-2-38 0,1 2-18 16,0 1-1-16,-1-1-4 0,1-1 23 16,0-1-44-16,-2 0 36 0,-5-8-31 0,9 13-10 15,-5-7 16-15,-4-6 2 0,7 7-8 0,-7-7-5 16,0 0 54-16,0 0-59 0,0 0-10 16,20-11-5-16,-20 11-6 0,9-17 1 0,-5 8 7 15,3-4 8-15,-2 0-28 0,1-2 2 16,1 3 26-16,-1-2-36 15,2 1 31-15,-2 3-18 0,0 0 15 0,-2 1-4 16,2 2 58-16,-6 7-29 0,8-12-68 16,-4 6 10-16,-4 6 8 0,0 0 12 0,0 0-20 15,0 0 8-15,0 0 13 0,0 0-32 0,0 0-14 16,0 0 20-16,0 0 5 0,4 29-8 16,-1-19 10-16,2 1-24 0,2 2-7 0,1-2 27 15,1 0 33-15,1-1-1 0,1 1-12 16,1-4-5-16,1-2-28 0,3-2-1 15,-2-3 20-15,3-3-23 0,1-4 29 0,-1-3-10 16,3-2 21-16,-3-2-11 0,1-2-20 16,2-4-6-16,-3-1 11 0,-3 2-13 15,2-3 26-15,-2 4 5 0,-3 2-1 0,1-2-27 0,-4 4 10 0,0 2-5 0,-2 3 38 32,1 0-51-32,-4 2 56 0,-3 7-41 0,0 0 21 15,0 0-23-15,0 0-5 0,0 0-1 0,0 0-2 16,0 0 41-16,-24 19-43 0,20-8 25 15,4 4-5-15,0 1-23 0,1 2 31 16,6 0-16-16,2 1 20 0,2-2-19 0,3 0 43 16,2-3-51-16,1-2 4 0,0-4 17 0,0-5 19 15,1-1-35-15,-1-4 0 0,3-2 25 0,0-7-28 16,-1 0-5-16,1-4 46 16,0-5-35-16,0 1 4 0,-5-5 1 0,2-1 14 0,-3 0-27 0,-1 0 10 15,-4 3-8-15,-1 1 8 0,0 2 15 16,-2 2-15-16,-2 0 5 0,-1 5-8 0,-3 1-8 15,0 1 16-15,0 10-19 0,-4-14 16 0,4 14 1 16,0 0 22-16,0 0-38 0,0 0 27 16,-10 29-10-16,11-13 24 0,4 4-41 0,-1 2 33 15,3 3 10-15,3-2-40 0,1 2 41 16,1-5-37-16,2-1 22 0,-2-4-1 16,4-1-12-16,-2-6 7 0,1-2-10 0,0-4 28 15,0-2-28-15,1-6 10 16,-1-1 20-16,2-5-33 0,-1-2 1 15,-2-4 14-15,3-5-4 0,-3-3 5 0,-4 6-8 0,1-3 5 16,-5 0-13-16,0 2 21 0,-3 1-23 16,-2 3 23-16,-1 2-34 0,-1 1 2 0,-2 3 19 15,0 1-9-15,3 10 17 0,-7-8-3 0,7 8 13 16,0 0-31-16,0 0 0 16,-14 29-5-16,14-14-5 0,4 3 21 0,0 2 17 15,3 2 36-15,0-1-71 0,2 1 7 16,3-4 18-16,1-1-10 0,1 0 15 0,2-3-7 15,-2-4 28-15,0-4-16 0,3-1-20 0,-3-3 5 16,0-6 5-16,0-2 8 16,-1-1 2-16,0-1 26 0,-2-4-28 0,2-1-13 0,-6-3 13 0,-1 0-6 0,-1 1-12 0,-2 0 36 15,-3 3-3-15,0-1-43 0,-1 3 20 16,1 10 0-16,-4-14-26 0,-1 9 11 0,5 5 20 31,-8-4 44-31,8 4-51 0,0 0-14 16,0 0-22-16,-17 22 0 0,14-12-3 0,2 1 8 15,-1 0-21-15,2-11 39 0,2 24-41 16,0-12-28-16,1 0-3 0,2-1 0 16,0-1-16-16,1-1-17 0,-1-2-26 0,-5-7-53 15,13 13-90-15,-7-8-90 0,-6-5-92 0,11 6-309 16,-11-6 27-16,0 0 29 0,0 0 107 0,25-13 59 0,-17 6 70 16</inkml:trace>
  <inkml:trace contextRef="#ctx0" brushRef="#br0" timeOffset="205376.69">8893 11897 824 0,'0'0'274'0,"0"0"17"15,-6 8-40-15,6-8 13 0,0 0-6 0,0 0 16 16,0 0 3-16,0 0-16 16,0 0 15-1,0 0-45-15,0 0-11 0,0 0-13 0,0 0-20 0,0 0 5 0,0 0 3 16,0 0-21-16,30 2-5 0,-30-2-29 16,17-3-1-16,-17 3 32 0,26-3-63 0,-12 1-6 15,6 0 5-15,-1-2-17 0,1 0-21 16,6-1 5-16,-5 0-7 0,1 2 2 15,0 0-31-15,-3 1 34 0,1-3-41 0,-1 3 0 16,-3-1-3-16,-1 1 8 0,-1 3-19 0,-14-1 9 16,20 6 69-16,-11 1-80 0,-3 0-7 15,-3 4 15-15,0 1-21 0,-2 1 62 0,-1 1-76 16,-3 4 50-16,0-2-38 0,1 3-5 16,-1-2 5-16,-3 2 2 0,2-2 24 15,0 1-26-15,1-1-18 0,1-3-13 16,-2 1-12-16,1-1-13 0,0-4-52 0,1 1 6 15,-2 0-60-15,2-2-2 0,2-9-63 0,-4 14-29 16,4-14-121-16,-3 10-24 0,3-10 6 16,-3 9 6-16,3-9-366 0,0 0 128 15,0 0-8-15,0 0 85 0,0 0 71 0,0 0 13 16</inkml:trace>
  <inkml:trace contextRef="#ctx0" brushRef="#br0" timeOffset="205780.41">9420 11822 634 0,'0'0'277'0,"0"0"-8"0,0 0-31 0,0 0 18 16,0 0-18-16,0 0-16 0,0 0 6 15,-12 31-8-15,12-31-23 0,0 0 6 0,2 13-11 16,-2-13 10-16,6 10-13 16,-6-10 8-1,13 8-28-15,-6-3-15 0,-7-5-24 0,18 7-4 0,-6-5 7 0,0 0-28 16,1-1-5-16,2 1-31 0,0-1-5 0,2 0 51 16,-3 1-51-16,1-1-5 0,0 1-16 15,0 2 8-15,-1 3-15 0,2 0 0 16,-5 1 13-16,1 4-26 0,-1 1-5 15,-4 1 15-15,-2 1-15 0,0 2 18 0,-2-2-18 16,-3-2 0-16,-2 1-18 0,-1 1-3 0,-1-5-10 16,-2 2-10-16,-2-1 0 0,-3-3-72 15,-1-3-45-15,2 0-70 0,-4-4-64 0,1-1-108 16,-2-2-434-16,1-3 76 0,0-4 47 16,2-2 73-16,4-1 65 0,-3-6 53 15</inkml:trace>
  <inkml:trace contextRef="#ctx0" brushRef="#br0" timeOffset="206101.47">9354 11708 1290 0,'0'0'332'0,"-8"7"-32"15,8-7-34-15,0 0-2 0,0 0-1 0,0 0 21 16,0 0-22-16,0 0 29 0,0 0-27 0,0 0-3 15,0 0-25-15,0 0 7 0,0 0-44 0,0 0-2 0,0 0 26 16,38-7-49-16,-27 3 26 0,7-1-29 0,-1-1-53 16,4-2 18-16,2-1-8 0,0 0 13 15,1-1-39-15,4-1-10 0,0-3-7 16,2 0-11-16,-3 0-13 0,1 1 1 0,-7 1-26 0,2 1-29 16,-2 0-32-16,-5 2-24 0,1 2-69 15,-5-3-71-15,0 4-93 0,-5 0-153 0,0 2-143 16,-7 4-285-16,8-12 103 0,-2 5 43 15,-6 7 46-15,5-15 80 0,1 8 43 16,-1-2 103-16,-1 1-16 0</inkml:trace>
  <inkml:trace contextRef="#ctx0" brushRef="#br0" timeOffset="-213907.6">10398 11643 883 0,'29'-11'391'0,"-29"11"-22"0,0 0-59 0,0 0 48 16,0 0-82-16,8-6-38 0,-8 6-28 0,0 0 8 15,0 0-16-15,0 0 11 0,9-4 2 0,-9 4-18 16,0 0 0-16,0 0 28 0,0 0-28 31,0 0-2-31,0 0-11 0,0 0 26 0,0 0-21 16,0 0 11-16,0 0-47 0,0 0-22 0,0 0 23 15,14 20-24-15,-14-8 31 16,3 5-30-16,-1 0 35 0,3 6-38 0,-2 2 13 0,1 3-13 16,3 2 21-16,-2 1-34 0,1 2 26 0,1 0-47 15,-1-2 1-15,0 0 0 0,2-2-11 16,-2-4-15-16,-1-4 18 0,3-1-18 0,-3-3 13 0,2-2-71 0,0-4-11 15,2-4 0-15,1-4 0 0,-10-3 0 16,27-8 0-16,-8-5 0 0,5-6 0 0,12-9 0 16,-4-6 0-16,4-1 0 0,-3 0 0 0,0-1 0 15,-3 2 0-15,-6 8 0 0,-5 2 0 16,-2 3 0-16,-1 4-3 0,-3-1-197 0,-2 1-56 16,-3 4-56-16,1-1-64 0,0 2-82 15,-4-2-103-15,3 2-394 0,-3 1 52 0,3-1 109 16,1 0 108-16,1 1 39 0,-2 0 55 15,3 1 24-15,1 0 120 16</inkml:trace>
  <inkml:trace contextRef="#ctx0" brushRef="#br0" timeOffset="-211399.54">2337 13053 1267 0,'0'0'445'0,"0"0"-7"0,0 0-70 16,0 0 21-16,0 0-43 0,0 0-26 15,0 0-16-15,0 0-2 0,0 0-38 0,0 0-23 16,0 0-1-16,0 0-48 0,29-13 0 16,-29 13-33-16,0 0-23 0,0 0-6 0,0 0-15 15,0 0-7-15,0 0-19 0,0 0 24 0,-20 22-54 0,13-15 23 0,0 2-13 16,-3 1-15-16,0 2-6 15,-1-2 1-15,1 4 2 0,1-1-7 0,1 0 12 0,-1 1-10 16,1 0-25-16,0-1 17 0,3 3-18 16,1-1 78-16,0-4-52 0,4 2 20 15,0-1-27-15,2 1 9 0,3-4 6 0,1 0-10 16,5 0-32-16,4 0-4 0,0-4 20 16,4 1-25-16,2-2 28 0,1-3-14 0,2-1-40 15,0-1-43-15,2-3-65 0,1-2-76 0,3-6-133 16,-2-1-213-1,-2-1-456-15,-1 1 121 0,1-3 59 0,-1 1 130 16,-1-4 23-16,-5 2 75 0,-1-4 58 0,-8-1 64 0</inkml:trace>
  <inkml:trace contextRef="#ctx0" brushRef="#br0" timeOffset="-211186.56">2374 12858 1359 0,'0'0'583'0,"0"0"-37"16,0 0-27-16,0 0-35 0,0 0-31 0,0 0-82 16,48-12-18-16,-35 5-63 15,2 0-22-15,0-2-60 0,0 1-62 0,-2 1-52 0,1-1-48 0,-3 4-48 0,1-2-65 16,-2 0-66-16,-1 1-102 0,0 0-229 16,1 2-429-16,-10 3 120 0,21-6 46 0,-9 5 90 15,1-1 102-15,2 2-41 0,2 0 92 16</inkml:trace>
  <inkml:trace contextRef="#ctx0" brushRef="#br0" timeOffset="-210838.23">2965 12958 1566 0,'0'0'602'15,"0"0"-111"-15,0 0-5 0,0 0-45 0,21 9-16 16,-21-9-42-1,24 0-22-15,-10-1-20 0,6 0-62 0,1 0 13 16,1-1-65-16,2 2-22 0,1 0-10 0,5 0-49 16,4-2-67-16,-2 4-15 0,1 0-79 15,-2-1-31-15,-2 3-75 0,1-1-91 0,-6-1-177 16,-4 2-233-16,1 0-246 0,-3 1 21 16,0 1 89-16,-5 1 85 0,-4-2 82 0,-2 2 4 15,-7-7 111-15</inkml:trace>
  <inkml:trace contextRef="#ctx0" brushRef="#br0" timeOffset="-210583.47">3010 13264 1671 0,'34'11'586'0,"-20"-9"-30"0,3-1-42 15,2 1-74-15,3 0-7 0,1 0-47 16,2-1-40-16,5 1-26 0,0 0-51 15,1-3-18-15,1 2-29 0,1 0-48 0,1-1-53 16,-2 1-39-16,1 1-16 0,-2 1-71 16,-1-2-59-16,-2 0-56 0,-4 1-49 0,-3-2-82 15,-3 0-177-15,8 3-196 0,-9-5-218 16,0 2 71-16,0 0 93 0,5 0 74 16,1-1 133-1,1-1-41-15,3-3 36 0</inkml:trace>
  <inkml:trace contextRef="#ctx0" brushRef="#br0" timeOffset="-208323.24">4360 12794 373 0,'0'0'197'0,"0"0"34"0,-7-6 4 16,7 6 11-16,0 0 25 0,0 0-5 0,0 0 11 0,0 0 40 15,0 0-17-15,0 0 9 0,0 0-17 16,0 0-20-16,0 0-22 0,0 0-4 0,0 0-3 15,0 0-12-15,0 0-1 0,0 0-10 16,0 0-10-16,0 0-13 0,30-4-43 0,-30 4 7 16,17-1-2-16,-6 0-31 0,4-1-26 0,1 1 24 15,5 1 4-15,2-1-38 0,1 1-23 16,2 0 16-16,-3 1-26 0,3-1 23 0,-2 3-13 16,-3-2-18-16,0 1-25 0,-2 2 14 15,-4 0 4-15,1 3-26 16,-5 1 8-16,-4 0 12 0,-1 1-28 0,-5 4 18 15,-1-1-10-15,-2 3-23 0,-3 0 26 16,1 2 4-16,-5 1 6 0,-2 4-3 0,0-4-25 16,-1 1 17-16,0 3-17 0,0-4-16 15,2 0-3-15,-2 0-22 0,5-6-31 0,-2 4-49 16,2-4-53-16,2-2-26 0,0-2-154 0,5-8-258 16,0 0-341-16,0 0 80 0,0 0 133 15,0 0 35-15,34-11 52 0,-17-1 100 16,0-1 30-16,2-1 88 0</inkml:trace>
  <inkml:trace contextRef="#ctx0" brushRef="#br0" timeOffset="-208037.85">4914 12796 1187 0,'0'0'387'0,"0"0"-8"16,0 0-34-16,-4 36-12 0,4-36-26 15,0 0-5-15,4 18-31 0,-4-18-20 0,3 14-5 16,1-5-26-16,-4-9 16 0,7 15-24 15,1-6-25-15,1 1-18 0,3 0-13 16,0 1-8-16,1 0 11 0,-2 0-39 0,2 1-9 16,-2 0 4-1,-1 3-18-15,-1-3-23 0,-4 3 8 16,-3 1-51-16,-1-1-49 0,-4 0-31 0,-1 1-4 0,-4-5-109 16,-1 0-58-16,-1-3-97 0,-2-4-103 0,2-2-23 15,10-2-384-15,-26-4 82 0,15-1 111 16,0-3 17-16,-1-4 87 0,2 1 28 15,1-4 72-15</inkml:trace>
  <inkml:trace contextRef="#ctx0" brushRef="#br0" timeOffset="-207871.27">4780 12862 1499 0,'15'0'502'0,"1"0"-39"15,1 0-79-15,4-2 18 0,9 0-71 0,0-3-24 16,-2-1-46-16,6-2-108 0,-3-2-30 15,-4 3-107-15,-3 0-75 0,0-1-151 0,-7-2-138 16,0 2-200-16,-3 1-166 0,1-2 92 0,0 2 25 16,-3 0 98-16,1-1 33 0</inkml:trace>
  <inkml:trace contextRef="#ctx0" brushRef="#br0" timeOffset="-207618.49">5275 12719 1154 0,'5'11'448'0,"2"2"0"16,0 3-64-16,2 4 51 15,0 1-36-15,4 3 18 0,2 2-33 0,-1 1-23 16,3 0 16-16,0-1-34 0,-2 1-18 0,5-4-13 0,-3 0-13 16,0-2-4-16,0-5-21 0,-3-1-3 0,3-1-30 15,-3-5-31-15,3-2 15 0,-4-4-72 0,4-3-32 16,-2-5-27-16,5-4 29 0,0-5-25 16,-2-6-98-16,2-4 0 0,-3-1 0 0,0 0 0 15,-3-1-3-15,-3 5-140 0,-1-1-93 16,-1 2-10-16,-3 2-40 0,-1 5-9 0,-2 0-30 15,-3 4-56-15,0 9-86 0,-3-12-72 0,3 12-34 16,0 0-195-16,0 0 51 16,0 0 64-16,0 0 34 0,-30 26 63 15,19-13 26-15,-2 3 67 0</inkml:trace>
  <inkml:trace contextRef="#ctx0" brushRef="#br0" timeOffset="-207205.19">4106 13572 1139 0,'0'0'504'0,"0"0"8"16,-9 3-18-16,9-3 10 0,0 0 11 15,0 0-37-15,0 0 1 0,0 0-31 0,0 0-31 16,0 0-30-16,41-10-24 0,-22 7 16 16,3-4-57-16,5 2-7 0,8-2-38 0,5-1-55 15,25-3 14-15,6 2-36 0,21-1-200 16,6 2 0-16,7-1 0 0,1 3 0 15,3 0 0-15,1 3 0 0,-4 2 0 0,-5 1 0 16,-21 1 0-16,-5 4 0 0,-4 0 0 0,-11 0 0 0,-11 0-198 0,-11-1-52 16,-7-1 1-16,-9-2-68 0,1 2-70 0,-6 0-55 15,-3-2 4-15,-14-1-72 0,16 2-7 16,-16-2-327-16,0 0 106 0,0 0 14 16,0 0 105-16,0 0 32 0,0 0 86 0,0 0 20 15,0 0 102-15</inkml:trace>
  <inkml:trace contextRef="#ctx0" brushRef="#br0" timeOffset="-205692.86">4869 13626 1215 0,'0'0'333'0,"6"-5"-15"0,-6 5-27 16,0 0-4-16,0 0-13 0,0 0 7 15,-28 17-37-15,15-5 22 0,0 1-28 16,-5 8 10-16,-2-1-38 0,1 2-5 15,0 2-8-15,3 1 13 0,1 4-21 0,3-4-20 16,1 3 5-16,2-5-30 0,4-2-9 0,2 0 1 16,3-3 15-16,3 0-10 0,2-3-21 15,11 1-10-15,1-5-28 0,3-1 0 0,-2-4 0 16,2-1-16-16,1-5-4 0,0 0-6 16,-1-3 3-16,0-1-13 15,-2 0-13-15,-1-1 1 16,-4 0 14-16,1 1-20 0,-4-3-10 0,-3 1 13 0,-1-2-62 15,-1-1 21-15,-3-2-28 0,-2 11-21 0,-3-16-10 16,-3 7 5-16,1 2-31 0,-4 2-15 0,0-1-21 16,-2 1-4-16,1 1-42 15,0 1-20-15,-2 1-54 0,12 2-61 0,-17-7-57 16,9 5-12-16,8 2-36 0,-8-9-42 0,8 9-239 16,0 0 19-16,6-15 52 0,-6 15 79 15,14-15 26-15,-3 8 115 0</inkml:trace>
  <inkml:trace contextRef="#ctx0" brushRef="#br0" timeOffset="-205390.46">5997 13300 998 0,'0'0'468'0,"14"-4"-20"0,-14 4-31 15,14-5-43-15,-4 2-5 0,2-1-44 0,0-1-16 0,2-1-27 0,3-1-34 16,0 1-20-16,6-3-23 0,2 4-11 16,2-3-40-16,7-1-36 0,0 2-54 0,3 0-51 15,1 1-29-15,0 0-66 0,-3 1-35 16,-7 0-78-16,-1 2-69 0,-5 0-135 0,-4 1-26 15,-4 1-309-15,-14 1 71 0,19 4 64 0,-19-4 61 16,2 8 41-16,-2-8 52 0</inkml:trace>
  <inkml:trace contextRef="#ctx0" brushRef="#br0" timeOffset="-205151.96">6220 13388 975 0,'0'0'402'16,"-5"10"-11"-16,5-10 21 0,-3 9-10 0,3-9-15 15,0 0 25-15,0 0-67 0,1 15-20 0,-1-15-33 16,0 0 5-16,12 8-13 0,-12-8-46 16,19 4-7-16,-6-3-44 0,4-1-24 0,0 0 0 15,6 0-24-15,0-1-5 0,7 1-65 16,0-2-16-16,-1 0-35 0,1 1-13 16,-5 0-25-16,-2 0-52 0,0-2-38 0,-3 2-79 15,-5 0-59-15,2 0-126 0,-4-4-118 16,-2 1-188-16,2 2-109 0,0-1 129 15,-1-1 17-15,3-1 75 0,1 0 61 16,-1-1 16-16,2-1 68 0</inkml:trace>
  <inkml:trace contextRef="#ctx0" brushRef="#br0" timeOffset="-200866.61">7242 12900 1087 0,'0'0'461'0,"0"0"-26"16,0 0-41-16,0 0-10 0,0 0-43 15,0 0-47-15,0 0-46 0,0 0-20 0,0 0 0 16,0 0-31-16,7 37 0 0,-7-37-20 0,-1 16 33 0,-2-5-34 16,0 0 29-16,2 3-49 0,-2 2 6 0,0 2-6 15,2-1-10-15,-4 7 28 0,4 1-18 0,-2 2-18 16,-1 0-7-16,4 2-26 0,-1-1-6 16,1-1 19-16,-2 0-5 0,2-2-49 0,2-4-5 15,-2 1-18-15,0-3-57 16,1 0-38-16,2-1-30 0,-3-5-72 0,1 0-128 15,-1-13-210-15,3 15-466 0,-3-15 64 0,10 3 115 16,-10-3 67-16,0 0 92 0,33-15 49 16,-21 6 94-16,2-1 6 0,1-4-14 15</inkml:trace>
  <inkml:trace contextRef="#ctx0" brushRef="#br0" timeOffset="-200455.03">7450 13027 901 0,'17'-10'409'0,"-2"5"-45"0,1-3-9 15,0 2-53-15,-2-2-30 0,3 2-24 0,1-1-18 16,2-1-15-16,4 1 6 0,1-1-50 16,2 1 3-16,1-1-8 0,-3 2-30 15,0 1-5-15,-4 1 9 0,0 2-12 0,-4 1-20 0,0 1 5 0,-4 1-8 31,-2 2-24-31,-1 4 6 0,-3 0-17 0,-7-7-9 16,6 19-28-16,-9-8 8 0,3-11-5 0,-10 27 18 0,-2-13-41 0,-1 3 15 0,-4 0-18 16,-2 3 34-16,0 0-29 0,0-1-10 0,-1 0 18 15,5-4 10-15,1 1 6 16,-2-1-9-16,4 1 45 0,3-3 1 0,-2-2 1 0,5-1 31 31,2 1-14-31,1-1 17 0,3 1-9 0,0-11-7 0,7 18-3 0,0-7 2 16,7-2-40-16,1-1 0 0,3-1 2 15,1-2 3 1,6 1-5-16,-3-2-5 0,1 0-32 0,-2-2-47 0,0 1-4 0,0-2-19 16,-1 0-98-16,-3-2-116 0,-1 0-111 0,-4 1-152 15,1-4-392-15,1 0 170 0,-1-3 4 16,3 2 126-16,-2-1 16 0,0-1 86 0,-1 0 54 16,-1 2-33-16</inkml:trace>
  <inkml:trace contextRef="#ctx0" brushRef="#br0" timeOffset="-200321.02">8100 13309 1318 0,'10'7'394'0,"3"1"0"0,-6-5-117 0,-7-3-60 16,17 1-138-16,-17-1-102 0,11-7-76 0,-11 7-513 15,13-14 28-15,-3 7 85 0,0-5 31 16,0 2 112-16</inkml:trace>
  <inkml:trace contextRef="#ctx0" brushRef="#br0" timeOffset="-200034.86">8270 13019 1185 0,'0'0'440'0,"0"0"-25"15,0 0-21-15,0 0-44 0,27 22-24 0,-19-13-9 0,-1-2-30 0,5 1-49 16,0 2-11-16,0-1-32 0,3 3-13 0,-1-4-11 15,6 2-17-15,1 0-29 0,3 1 6 0,5 1-34 16,-6-2 8-16,0-2-21 0,0 4 4 16,-2-4-19-16,-1 3-3 0,-7-2-10 0,-1 2-15 15,-2 1-28-15,-4-2-10 16,-5 2-19-16,-1-12-22 0,-6 22-36 0,-6-12-29 16,1-2-83-16,-4-1-60 0,-4-4-97 0,-1 0-97 15,0-3-356-15,2-3 115 0,-2 1 2 16,4-5 88-16,1 3 66 0,1-5 34 15,-2 0 40 1</inkml:trace>
  <inkml:trace contextRef="#ctx0" brushRef="#br0" timeOffset="-199836.49">8172 13103 1118 0,'0'0'507'0,"0"0"-34"16,0 0-19-16,33-7-48 0,-19 2-45 0,2 2-20 15,2-2-31-15,6-1-11 16,0-4-35-16,0 3-13 0,3-3-47 0,7 0-12 15,0 0-38-15,4-1-34 0,7-3-40 0,-7 2-24 16,-5 2-41-16,-1 1-43 0,-5 1-82 16,-3 0-46-16,-1 1-103 15,-6 0-79-15,1 1-97 0,-1 0-353 16,-1 1 58-16,-1-1 85 0,2 0 46 0,-3 3 85 0,0 0 43 16,-1 1-3-16</inkml:trace>
  <inkml:trace contextRef="#ctx0" brushRef="#br0" timeOffset="-198337.45">9346 12907 1141 0,'-10'23'364'0,"1"-2"2"0,3-1-46 0,0-3-18 16,0-1 0-16,3 1-46 0,-1-1 18 0,-1-3-49 0,3-1 3 0,-1 0-44 15,1-1-31-15,-1-2-7 0,3-9-5 16,-5 14-26-16,5-14-20 0,0 0 10 0,0 0-13 15,0 0-5-15,0 0-20 0,18-33-1 16,-9 12 32-16,0-1-57 0,3-6 20 0,-1-2-30 0,2 0 17 16,0 0-20-16,-1 0 6 15,1 0-16-15,-3 1 0 0,1 7-6 0,-2 2 14 16,-3 3 35-16,-1 1-35 0,3 5 20 16,0 0-15-16,-3 4-21 0,1 2 5 0,-6 5 3 15,0 0 10-15,20 12-22 0,-13 0 27 16,3 7-23-16,2 7 8 15,1 3-8-15,5 11 3 0,0 3-3 0,0-2 1 0,1 3 29 16,-4-10-27-16,-4-6-18 0,2 0 13 0,-2-2 5 16,0-5 15-16,-2-3-51 0,-2-2 23 15,0-4-21-15,3 0-4 0,-4-5-19 16,1-1 3-16,-7-6-10 0,13 4-3 0,-13-4-2 16,0 0 18-16,0 0 7 0,22-10-13 15,-22 10 39-15,4-11-38 0,-4 11 9 0,0-11-1 16,0 11 1-16,-7-14 21 0,0 7-4 0,-3 1 17 15,-4 0-13-15,-2 0 13 0,-2 2-26 16,-1-1 16-16,-3 3-21 16,-6-2-17-16,1 1-14 0,2-1-35 0,-4 3-46 15,0-5-90-15,0 2-149 0,4-1-22 16,-1 0-300-16,2-1 36 0,6-1 46 0,4 2 64 16,0-2 54-16,4 2 114 0</inkml:trace>
  <inkml:trace contextRef="#ctx0" brushRef="#br0" timeOffset="-197590.49">9309 13005 665 0,'0'0'230'0,"0"0"11"0,0 0-21 16,0 0-20-16,0 0-1 0,0 0-17 15,0 0-36-15,0 0-3 0,0 0-7 0,0 0-18 16,0 0 7-16,0 0 13 0,0 0-25 16,0 0 0-16,-16 25-1 0,12-15-9 0,-2 0-1 0,2 0 16 0,-2 2-13 0,2-2 5 15,0 4-18-15,-2-1-25 0,1 1-3 16,1 0 2-16,-2 0-10 0,1 3 3 0,1-1-18 15,1 0 21-15,0-1-6 0,-1 2-33 32,0-3 28-32,1-2-46 0,1-1-10 0,0 0-43 15,-1-1-45-15,3-10-58 0,-5 14-58 0,5-14-104 16,-3 10-411-16,3-10 71 0,0 0 62 16,0 0 58-16,0 0 60 0,0 0 53 0</inkml:trace>
  <inkml:trace contextRef="#ctx0" brushRef="#br0" timeOffset="-194419.35">1438 14551 1425 0,'0'0'584'0,"9"-4"-29"0,-9 4-15 16,9-4-53-16,-9 4 9 0,0 0-32 0,14-1-37 15,-14 1-2-15,0 0-19 0,0 0-39 0,17 6-57 16,-17-6-1-16,0 0-42 0,8 12-11 15,-8-12-13-15,-3 14-15 0,3-14-70 16,-4 21 39-16,-3-7-150 0,3 1-47 0,-4 4 0 16,-1 3 0-16,-1 0 0 0,0 4 0 15,-4 0 0-15,0 1 0 0,1 0 0 0,2-2 0 16,1-5 0-16,-2-1 0 0,5-5-26 16,1-2-220-16,1-2-56 0,1-5-66 15,4-5-160-15,0 0-414 0,0 0 23 0,0 0 46 16,46-16 182-16,-16 4 3 0,19-7 56 15,3 0 125-15,2-5-31 0,2-1 57 0,-3-1 64 16</inkml:trace>
  <inkml:trace contextRef="#ctx0" brushRef="#br0" timeOffset="-194191.34">2083 14524 1249 0,'0'0'540'0,"10"-4"5"16,-10 4-84-16,0 0-29 0,0 0-9 15,0 0-47-15,0 0 0 0,0 0-33 16,-41-2-10-16,18 2-41 0,-5 2-29 0,-2 1-17 15,-8 1-6-15,0 0-45 0,-4 1-16 0,-12 3-15 16,-1 3-36-16,1-3-56 0,0 0-29 0,1 2-37 0,7-2-35 16,6-1-40-16,-1-2-69 0,1 3-41 0,0-3-110 15,-2 0-131-15,4 0-97 0,1 2-359 16,7-4 47-16,5 2 87 0,5-1 74 0,9 0 61 16,2 0 95-16,9-4 15 0,-6 7 119 15</inkml:trace>
  <inkml:trace contextRef="#ctx0" brushRef="#br0" timeOffset="-193978.09">1567 14915 1446 0,'-7'8'537'0,"-3"1"-9"0,0-1-47 0,-4 0-26 16,-4-1-81-16,-5 1 0 0,-2-1-41 0,-1 1-36 15,-4-4-34-15,-2 1-32 0,-6-2-32 16,1 2-43-16,-1-3-40 0,0 2-55 0,-5-1-30 15,5-1-49-15,-5 3-13 16,0 0-79-16,3 1-26 0,2-1-76 0,-1-1-44 16,12 1-97-16,-2-2-11 0,7 1-455 0,5 0 69 15,7-1 77-15,10-3 48 0,-7 5 57 16,7-5 46-16</inkml:trace>
  <inkml:trace contextRef="#ctx0" brushRef="#br0" timeOffset="-193540.28">2038 14854 1584 0,'1'15'456'0,"-1"-15"-11"0,-3 19-61 15,-1-7-8-15,-2-1-25 0,1 1-44 0,-4 2-36 16,4-3-30-16,-2 1-8 15,2-2-8 1,-1 1-15-16,4-4-15 0,2-7-6 0,-10 14-7 0,10-14-29 0,0 9-22 16,0-9-4-16,0 0-3 0,0 0-37 15,31-7-5-15,-16-3-23 0,2-1 15 0,5-3-8 16,-1 2-9-16,1-6-16 0,3 1 10 0,-1 1-13 16,-3 3-38-16,-1 1 41 0,1 1-13 15,-2 2 11-15,-3 2 17 0,2 0 18 16,-2 1-20-16,0 2-5 0,-3 1-3 0,5 2-18 15,-5 2 23-15,-13-1-2 0,25 7-1 16,-14 0 1-16,0 2 0 0,-1-1-34 0,-1 3 51 16,1-1-14-16,-3-1 24 15,0 1-35-15,0-2-23 0,0 0 16 16,0 0-27-16,-7-8 4 0,12 10-42 0,-5-4-74 0,-7-6-64 16,16 1-100-16,-6 1-268 0,-10-2-503 15,32-12 60-15,-10 2 112 0,3 0 98 0,7-1 66 16,0-2 95-16,-1-2 28 0,-1 1 74 15,0-1 28-15</inkml:trace>
  <inkml:trace contextRef="#ctx0" brushRef="#br0" timeOffset="-193388.75">2776 14873 1228 0,'-2'11'448'0,"1"0"-15"0,1-11-72 0,-2 16-52 0,2-16-99 0,-1 11-64 16,1-11-115-16,0 0-190 15,0 0-94-15,0 0-441 0,9 12 103 0,-9-12 81 0,16-2 6 16,-16 2 54-16</inkml:trace>
  <inkml:trace contextRef="#ctx0" brushRef="#br0" timeOffset="-193207.69">2925 14601 1615 0,'0'0'537'16,"0"0"-81"-16,17-14-75 0,-17 14-76 15,15-6-70-15,-5 0-122 0,-1 2-157 0,0-4-219 16,-1 1-459-16,1 1 36 0,3-2 67 0,-3 2 101 16,5-2 24-16</inkml:trace>
  <inkml:trace contextRef="#ctx0" brushRef="#br0" timeOffset="-192936.59">3143 14494 1384 0,'9'15'579'0,"-5"-6"-80"16,0 0-31-16,-4-9-25 0,7 17-64 0,-4-6-23 15,0 0-23-15,-2-1-39 0,1 3-10 0,-2-1-36 16,1 1-7-16,-1 1-39 0,0-1 23 15,0 3-7-15,-1 0-13 0,1 2 5 0,-2 1-6 16,2 2-35-16,-3-2-18 0,0 7 11 16,1-1-1-16,-1-1-54 0,1 2-58 15,-3 0-39-15,1-1-10 0,-1-1-79 0,3-3-77 16,-3-3-82-16,2 0-95 0,2-1-215 16,1-5-463-16,4-1 136 0,2-3 97 15,4-2 56-15,4-2 130 0,0-4-1 0,6-5-17 0,2-2 91 0,4-3 79 16</inkml:trace>
  <inkml:trace contextRef="#ctx0" brushRef="#br0" timeOffset="-192769.24">3492 14800 1320 0,'-20'8'533'16,"6"-2"-39"-16,-1 0-49 0,-4-1-43 0,-1 3-3 16,-4-2-61-16,1 0-51 0,-4-3 0 0,3 0-78 15,1 0-42-15,0-2-37 0,-2-1-66 16,2-1-130-16,2-5-185 15,1 1-207-15,5-2-343 16,5 0 22-16,6-1 104 0,4 8 104 0,4-16 21 0,5 7 79 16</inkml:trace>
  <inkml:trace contextRef="#ctx0" brushRef="#br0" timeOffset="-192571.59">3566 14763 1835 0,'7'26'594'0,"0"-5"-13"0,-1 2-49 0,-1-2-48 16,1 1-49-16,-3-5-43 0,1 3-101 16,-1-2-27-16,1-1-126 15,-2-1-69-15,-1-2-53 0,0-2-154 16,-1-12-259-16,2 16-92 0,-2-16-389 0,5 7 79 16,-5-7 103-16,0 0 82 0,0 0 66 0,34-18 21 15,-22 9 43-15</inkml:trace>
  <inkml:trace contextRef="#ctx0" brushRef="#br0" timeOffset="-192160.71">3829 14759 1387 0,'22'-1'453'0,"1"1"-15"0,-5 0-47 0,3 0-53 16,-1 0-33-16,-1 1-29 0,-1-1-20 16,-2 0-25-16,-1 0 4 0,-15 0-46 15,27 0-43-15,-19 0-20 0,-8 0 32 0,0 0-58 0,13-2-20 0,-13 2 2 0,0 0-31 16,0 0 23-16,0 0-2 0,0 0-6 0,-47 2-30 15,32 2 48-15,-1-1-37 0,0 2-4 16,-2 3 6-16,0 2 22 0,1 1-27 16,3-2-8-16,1 3-8 0,2-1 18 0,3-2 15 15,2 0-25-15,0 0 0 0,6-9-8 16,0 10-2-16,0-10-6 0,0 0-15 0,0 0 8 31,31-4-15-31,-16-4 20 0,4-4 0 0,1-1 33 0,3-3-36 0,-1-2 13 16,1-1-10-16,-2 3 18 0,2 0-31 15,-5 2 3 1,-2 1 17-16,-2 3-25 0,-3 1 34 0,2 1-9 0,-6 1 21 0,1 1-20 16,-8 6 2-16,10-5 0 0,-10 5 39 15,0 0-44-15,0 0 2 0,-1 23-17 0,-3-6 0 16,-4 6 28-16,3 1-59 0,-1 1 0 0,-2 1-41 16,2-5 35-16,3-1-76 0,-1-3-40 15,2-5-155-15,4-4-258 0,-2-8-394 0,0 0 76 16,0 0 96-16,0 0 58 0,0 0 87 15,28-20 46-15,-22 6 90 0,-3-4 69 16</inkml:trace>
  <inkml:trace contextRef="#ctx0" brushRef="#br0" timeOffset="-191978.61">3628 14401 1246 0,'-3'10'612'0,"3"-10"-21"0,1 15-102 0,-1-15-21 15,6 16-63-15,0-8-52 0,2-1-69 16,4-1-115-16,2-3-84 0,4 2-121 0,2-5-220 16,4 0-179-16,7 0-326 0,10-3 55 15,1 0 89-15,19-6 46 0,-3-1 47 0,-4-2 81 16</inkml:trace>
  <inkml:trace contextRef="#ctx0" brushRef="#br0" timeOffset="-191738.43">4363 14254 1292 0,'-2'16'604'16,"1"2"-18"-16,1 7-33 0,-4 2-36 0,3 1-79 15,-1 1-5-15,1 6-39 0,-1-1-33 0,2 3-16 16,-1 1-50-16,1 0-14 0,0-3-79 16,1-1-4-16,-1-2-50 0,3-4-43 0,0 3-44 15,2-4-50-15,0-4-68 0,-2 1-55 16,1-7-39-16,2-2-49 15,-1-2-84-15,3-2-95 16,0-4-123-16,0-1-301 0,2-2-22 0,-10-4 68 0,28 2 48 16,-9-2 66-16,2-2 83 0,0 0 55 0</inkml:trace>
  <inkml:trace contextRef="#ctx0" brushRef="#br0" timeOffset="-191145.26">5306 14661 990 0,'0'0'305'0,"0"0"-13"0,0 0 2 0,0 0-15 15,0 0-8-15,-26-7-7 0,26 7-8 0,-18 0-10 16,4 1-16-16,14-1 18 0,-23 7-12 16,9-3-8-16,1 2 10 0,-2 3-11 15,2 0-42-15,1-1-4 0,0 4-17 0,2-1-18 0,0 4 0 0,0-1-36 16,3 0-5-16,3 1-10 0,0 1 12 0,1-4-40 15,0 1-26-15,6-2-41 0,-3-11-39 16,7 17-27-16,0-10-34 0,3-1-66 0,4-4-31 16,0-1-52-16,3-1-48 0,3-1-35 0,1-1 73 15,5-5-48-15,-1 1 33 16,2 3 143-16,-1-4 11 0,2 1 13 0,-3 0 50 0,2 1 39 16,-2 0 39-16,-2-2 4 0,-5 3 37 15,1-1 10-15,-4 0-19 0,-1-1 6 0,-4 3 13 16,-1-2 10-16,-1 0 7 15,-8 5 34-15,6-8 10 16,-6 8-5-16,0 0-23 0,0 0 13 0,-15-14 15 0,7 8-20 16,8 6 12-16,-17-1-5 0,17 1 31 0,-24 5 3 15,12 0 15-15,-1 2-74 16,1 2-3-16,0 1-5 0,2 2-10 0,0 0-6 16,2 1-7-16,2-1 16 0,0-4-42 0,5 0 52 15,1-8-107-15,0 0-38 0,0 0-76 16,0 0-61-16,0 0-74 0,24 2-118 0,-24-2-97 15,24-16-405-15,-7 4 134 0,1 0 43 16,-2 0 51-16,2 0 77 0,-2-1 51 0</inkml:trace>
  <inkml:trace contextRef="#ctx0" brushRef="#br0" timeOffset="-190889.33">5605 14713 524 0,'0'0'292'16,"0"0"23"-16,0 0 10 0,10 15 23 0,-10-15-10 0,0 20-16 16,0-9 4-16,0-11-17 0,-2 25 21 15,0-12-30-15,2-2 17 0,0-11-50 0,0 18-34 16,0-18-21-16,0 14-12 0,0-14-31 0,0 0 5 15,13 5-8-15,-13-5-38 0,0 0-8 16,28-14-10-16,-15 3-29 0,3-2-8 16,2-1-7-16,3 0 14 0,2-2-32 0,-1 0-1 15,2 0-4-15,2 0 13 0,-4 5-30 16,-2-2 20-16,1 4 5 0,0 0-12 16,-4 2-24-16,0 4-5 0,-4 1 8 0,1 2-26 0,-14 0-7 0,21 8-39 15,-9 3-38-15,-5 0-64 0,-2 2-44 0,3-1-66 0,-4 3-108 16,4 8-73-16,-4-9-437 15,2 0 81-15,3-3 48 0,0 1 104 0,0-4 45 16,1-3 55-16,5 0 73 0</inkml:trace>
  <inkml:trace contextRef="#ctx0" brushRef="#br0" timeOffset="-190389.74">6389 14766 824 0,'22'-7'394'0,"-2"0"-36"16,-6 0-4-16,0 1-58 0,-5 0-22 0,-2-2-28 15,-1-1-26-15,-5 1-7 16,-1 8 17-16,-6-21-48 15,-1 11-13-15,-3 1-21 0,-4 2-17 0,0 1 45 0,-3 3-35 16,1 5 0-16,-3-1 7 0,1 6-25 0,-3 1 13 16,2 4-54-16,0 3 30 0,2 1-14 15,3-3-14-15,0 4 6 0,5-5-8 0,2 1 2 16,4-4 18-16,2-2-25 0,1-7-20 16,0 0 19-16,0 0-50 0,0 0 33 0,35-23-26 15,-19 6-15-15,5-6-5 0,7-11 2 16,1-1 24-16,0-3-21 0,0 0 20 15,-5 0-33-15,-2 1-20 0,-3 6 33 0,-6 3-26 16,-3 0 18-16,-4 4-12 0,-1 5 14 16,-2 3-12-16,-3 1 23 15,-2 3-23-15,-2 3-12 0,4 9 19 0,-11-6-4 16,11 6 5-16,0 0-16 0,-30 27 69 16,20-8-68-16,-3 8-37 0,1 0-12 0,2 3-26 15,1 1-46-15,2-7-21 0,3 5-9 0,3-4-37 16,1-4-2-16,4-3-8 0,3-1-30 15,3-1 20-15,1-4 38 0,4-3 8 0,6 0 34 16,0-1 12-16,1-4 28 0,1-2 31 16,1-1 15-16,-2-1 52 0,4-1 0 0,-5 1 43 15,-1-2 23-15,1 1 59 0,-7 1 7 0,3 0 1 16,-5 0-23-16,-12 0 30 16,24 1-23-16,-17 5 11 0,-7-6-29 0,11 10-12 0,-8-1-11 0,-3-9 39 0,0 22-46 15,-3-10-3-15,3 1-21 0,-3-1-43 16,-1 1-40-16,1-1-73 0,-1-3-112 15,0 0-136-15,4-9-532 0,0 0 102 0,0 0 54 16,0 0 84-16,0 0 78 0,0 0 94 0,38-14-18 16</inkml:trace>
  <inkml:trace contextRef="#ctx0" brushRef="#br0" timeOffset="-190105.02">7043 14280 918 0,'0'0'364'16,"13"-2"-34"-16,-13 2-56 0,14-5-23 0,-7 1-52 15,-7 4-1-15,10-6-37 0,-10 6-25 16,8-5-26-16,-8 5 25 0,10-5-130 0,-10 5 31 16,0 0-13-16,0 0 44 0,0 0-19 0,0 0 32 15,11 17 2-15,-12-4 10 0,0 6 5 0,-2 4 29 16,1 2-4-16,-2 9 32 15,1 0-26-15,-2 1-15 16,2 2-14-16,-1 1 6 0,1 0 5 0,-2 0-38 16,3-1-13-16,-4-1-62 0,3-8-91 15,-2-4-129-15,-1-3-143 0,3-5-402 0,0-7 54 16,3-9 130-16,0 0-7 0,9 8 64 16,-9-8 45-16</inkml:trace>
  <inkml:trace contextRef="#ctx0" brushRef="#br0" timeOffset="-189938.86">7237 14558 1172 0,'0'0'458'0,"0"0"-5"16,0 0-82-16,0 0-28 0,0 0-59 15,0 0-15-15,-34 15-28 0,17-14-39 16,-3-2-48-16,-3-2-50 0,-5-2-27 0,-6-3-95 0,0 1-41 0,0-2-94 16,6 9-116-16,-3-10-504 0,7-1 77 0,4 3 53 15,6 1 67-15,4 0 72 0</inkml:trace>
  <inkml:trace contextRef="#ctx0" brushRef="#br0" timeOffset="-189756.36">7399 14598 1433 0,'5'18'417'0,"-4"0"-38"0,-1-2-28 0,0-1-52 0,-1-3-28 0,-2 1-17 15,0-3-72-15,0 3-62 0,-1-5-92 0,-4 0-115 16,0-3-131-16,8-5-101 16,0 0-373-16,-11 3 88 0,11-3 69 0,0 0 34 0,0 0 81 15</inkml:trace>
  <inkml:trace contextRef="#ctx0" brushRef="#br0" timeOffset="-189469.54">7731 14403 993 0,'16'1'338'0,"-16"-1"-26"0,0 0-66 0,0 0-19 15,0 0-45-15,0 0 10 0,-35 16-46 0,20-9-31 16,-4 3 13-16,1 1-33 0,-1 4-6 16,2-3 1-16,-2 3-18 0,4 2-13 0,2-1 10 15,2 0 23-15,1-2 23 0,4-1 44 16,2-4-36-16,1 2 28 0,3-11-26 0,2 11 8 15,-2-11-20-15,0 0 2 0,0 0-10 0,31-4-13 16,-20-5 0-16,5-1-10 0,-4-4-26 16,2-2-38-16,-2 0-64 0,-2-3-41 0,-1-1-105 15,-3 2-110-15,-3 0-95 0,0-1-283 16,0 4 24-16,1-1 11 0,0 1 100 0,0 3 15 0,-1 1 34 0</inkml:trace>
  <inkml:trace contextRef="#ctx0" brushRef="#br0" timeOffset="-189153.26">7812 14423 1333 0,'5'10'417'0,"3"0"-25"15,-4-3-34-15,0 1-33 0,-4-8-23 16,10 13-40-16,-10-13-19 0,7 11 10 0,-7-11-79 16,9 8-5-16,-9-8-20 15,8 5 17 1,-8-5-46-16,0 0-5 0,0 0-15 0,27-12-8 0,-19 4-10 0,2-3 10 15,0-3-28-15,3-2 6 0,-2-3-27 16,2 2 21-16,4-2 5 0,-3 3 21 16,1 1-6-16,0 1 49 0,0 5-39 0,-1 0 2 0,0 2 11 15,-1 3-30-15,1 4-13 0,-14 0 5 16,26 11 11-16,-15-1-60 0,-1 4-25 0,-3-1-54 16,1 2-41-16,-6 3-66 0,-1-6-103 15,-4 2-143-15,1-3-323 0,-4 0-71 16,2-2 25-16,0-1 134 0,4-8 32 0,-10 13 73 15,4-11 43-15,6-2 35 16</inkml:trace>
  <inkml:trace contextRef="#ctx0" brushRef="#br0" timeOffset="-189028.26">7521 14263 1123 0,'0'0'407'0,"0"0"-43"16,-7 6-16-16,7-6-64 0,0 0-36 0,0 0-64 15,0 0-132-15,-5 11-114 0,5-11-155 0,-8 7-418 16,-2-3 3-16,-1 3 79 0,-3 3 51 16</inkml:trace>
  <inkml:trace contextRef="#ctx0" brushRef="#br0" timeOffset="-188861.38">6336 14740 990 0,'0'0'399'0,"0"0"-68"0,-3 12-111 0,3-12-110 15,0 0-228-15,0 0-445 0,-8 6 33 16,8-6 57-16</inkml:trace>
  <inkml:trace contextRef="#ctx0" brushRef="#br0" timeOffset="-187803.75">3709 15832 1546 0,'6'-7'458'0,"-6"7"-23"0,0 0-13 0,5-7-22 16,-5 7-34-16,0 0-13 0,0 0-20 15,0 0-16-15,0 0 23 0,-20 23-7 0,13-12-18 16,-2 3-13-16,-2 3 13 0,1 0-36 15,0 5-41-15,1-1 13 0,0 1-54 0,2 1 8 16,1 0-47-16,-1-1-7 0,5-3-25 16,0 2-16-16,2-3-5 0,4-1-21 15,5-2-32-15,5 0-52 0,7-2 0 0,9-2-62 16,6-5-86-16,-2-5-42 0,6-1-120 16,1-3-289-1,11-9-517-15,2 0 98 0,-2-5 204 0,-2 1-5 16,-4-1 87-16,-6-3 84 0,-10-1 77 0,-9 0 34 15,-10 2 76-15</inkml:trace>
  <inkml:trace contextRef="#ctx0" brushRef="#br0" timeOffset="-187621.25">3721 15572 1633 0,'0'0'565'0,"0"0"-40"0,-8-6-51 15,8 6-52-15,0 0-36 0,15-17-84 0,-3 7-48 16,0 0-47-16,7-4-61 0,1 1-49 15,3-5-25-15,3 3-46 16,-2 0-60-16,3-1-60 0,-5 4-55 0,1 1-68 16,-1 2-116-16,-1 0-28 0,-3 3-394 15,-1 1 43-15,1 1 152 0,-2 4-34 0,-2 2 54 16,2 3 79-16</inkml:trace>
  <inkml:trace contextRef="#ctx0" brushRef="#br0" timeOffset="-186394.61">4646 15482 949 0,'4'-5'325'0,"-4"5"-36"15,6-11 8-15,-6 11 16 0,5-5-29 0,-5 5 2 16,0 0-19-16,7-7-32 0,-7 7-2 16,0 0 3-16,0 0-26 0,0 0-1 0,0 0-6 15,0 0 7-15,-41 27 7 0,24-11-15 16,-4 3-23-16,-9 13-4 0,1 2-17 15,1 0 21-15,-2 1-28 0,2 3 34 16,1-1-52 0,4-1 36-16,5-6-21 0,2-3-35 0,1 0 12 0,2-1-12 0,5-2-18 15,2-3-11-15,1 1-10 0,4 0 1 0,1-3-14 16,3 0-12-16,1-1-65 16,2-2-2-16,5 0-46 0,0-2-25 0,5 0-42 15,1-2-17-15,4-1-83 0,2-4-58 0,-5-3-141 16,5-3-136-16,-1-2-322 0,4 1 82 15,2-4 66-15,6 1 77 0,-7-2 67 0,3-2 58 16,2-2 152-16,-1-1-47 0</inkml:trace>
  <inkml:trace contextRef="#ctx0" brushRef="#br0" timeOffset="-185869.73">5074 15672 709 0,'0'0'332'0,"-16"1"-25"0,16-1-17 0,-22 4-37 0,8-2-40 15,-1 3-4-15,-1 0-34 0,0 0-12 0,-1 2-4 16,-1-1-13-16,2 2-3 0,-1-1 3 16,3 1 41-16,0-1-38 0,1 1 4 0,3 1 3 31,-1-2 23-31,4 0-35 0,0 4 4 0,-2-2-10 16,1 3-15-16,1 0-10 0,0 2-21 15,-1 1 23-15,0-1 21 0,3 3-13 0,-1-3-34 16,0-1-2-16,2 2 26 0,2-2-23 0,1-2 40 15,1-11-10-15,4 21 11 0,2-10-23 16,3-4-9-16,2-1-30 0,2-1 3 0,1-4 15 0,4 1-43 0,2-5 9 16,0-1 1-16,1 0-13 0,4-3-5 15,-2-1-10-15,1-2 7 0,-1 1-2 16,-2-3 17-16,-3 3-40 0,0-4 7 16,-3 3 13-16,-4-1 1 0,0 2-9 0,-4-3-23 15,-1 1 47-15,-5 1-59 0,-1 10-21 0,-5-19-10 16,-1 8-41-16,0 1-21 0,-4 1-20 15,-1-1-28-15,0 3-46 0,-1-2-39 0,-1 1-89 16,0 0-113-16,11 4-15 0,-10-1-438 16,2 1 128-16,10 4 49 15,-10-4 146-15,10 4 7 0,0 0 26 16,0 0 64-16</inkml:trace>
  <inkml:trace contextRef="#ctx0" brushRef="#br0" timeOffset="-185441.68">5166 15401 990 0,'0'0'461'0,"0"0"-46"0,-8-4-24 0,8 4 8 0,0 0-12 16,0 0 25-16,0 0-20 0,0 0 7 16,0 0 8-16,0 0-13 0,0 0-41 15,0 0-51-15,0 0-28 0,0 0-41 0,36 26 5 16,-20-15 0 0,5 3 0-16,1 3-63 0,4 1-7 0,10 10-14 0,-2-1-21 0,-1 4 0 0,-2 2-25 15,0 1-1-15,-3 2-35 0,-5-2 2 16,-4-3-10-1,-4-2 16-15,-2 0-80 16,-2-1 0-16,-3 0 0 0,-2-3 0 0,0-2 0 0,-3 1 0 0,0-2 0 0,-3-4 0 16,1 0 0-16,-4 0 0 0,0-2 0 15,0-1 0-15,-2-2-118 0,-3-1-113 0,0-4-68 16,0-1-47-16,8-7-199 0,-18 2-415 16,18-2 8-16,-10 0 87 0,10 0 105 15,0 0 69-15,0 0 56 0,0 0 72 0,0 0 48 16,23-20 49-16</inkml:trace>
  <inkml:trace contextRef="#ctx0" brushRef="#br0" timeOffset="-185141.09">6041 15666 1748 0,'0'0'555'0,"0"0"-56"15,0 0-46-15,0 0 39 16,0 0-116-16,0 0-56 0,0 0-2 16,0 0-55-16,42-9-9 0,-28 8-39 0,4-4-11 0,3 3-37 0,5-2-65 15,3 0-23-15,3 0-66 0,5-2-36 16,0 1-84-16,-1 1-60 0,-6-3-329 0,0 1-382 0,-5 3 77 15,-1 1 35-15,-4 3 121 16,-4 0 64-16,-4 2 49 0,-3 1 99 0,-9-4-17 16</inkml:trace>
  <inkml:trace contextRef="#ctx0" brushRef="#br0" timeOffset="-184909.97">6121 15822 1720 0,'9'17'637'0,"-9"-17"-56"0,8 6-36 0,-8-6-58 16,16 4-39-16,-16-4-39 0,17 2-53 16,-5-1-41-16,-12-1-8 0,27 0-61 15,-14 2-39-15,4-2-28 0,-1-2-76 16,3 2-27-16,1-1-65 0,1 1-37 0,0 0-28 16,0 0-10-16,0 1-64 0,0-2-64 0,-1 1-141 0,-2-2-114 15,-1 0 6-15,-2 0-478 0,4-2 167 16,-4 0 12-16,4-1 72 0,-2-1 72 15,2-1 63 1,-2-1 54-16</inkml:trace>
  <inkml:trace contextRef="#ctx0" brushRef="#br0" timeOffset="-184188.73">6981 15239 1292 0,'0'0'476'0,"0"0"-23"15,-7 29-2-15,3-11-13 16,-1 0-44-16,1 5-15 0,0 1-11 0,-1 4 6 0,2-1-41 15,1 0 4-15,-1 2-42 0,3 0-26 0,0 2 22 16,-1-1-40-16,1 0-41 16,1-3-26-16,2 1-27 0,-2-2 1 0,2-1-63 15,0-2-36-15,1-3-90 0,-1-4-71 16,0 0-75-16,1-5-176 0,7-2-256 0,-4-3-305 0,-7-6 64 0,18 3 28 0,-5-3 103 16,-13 0 66-16,33-11 70 15,-12 4 7-15,-1-4 79 0</inkml:trace>
  <inkml:trace contextRef="#ctx0" brushRef="#br0" timeOffset="-183758.17">7167 15379 1305 0,'0'0'525'0,"0"0"-47"16,0 0-30-16,0 0-64 15,0 0-38-15,13-7-26 0,-13 7-36 16,13-4-10-16,-13 4-36 0,17-6-33 0,-7 3-19 15,2 0-14-15,4-1-8 0,4 1 15 0,1-2-38 16,2 2 19-16,1 1-59 0,5 1 1 16,2 1-12-16,0 0-26 0,-2 1 10 0,-1 3-5 15,-3 2 13-15,-6-1-31 0,-1 0 16 0,-4 6-21 16,-3-1-28-16,-2 1 33 0,-7 3-31 16,-2-1 9-16,-3 2-17 0,-3 1 9 0,-4 1-6 15,-4 0-7-15,0 0-16 0,0-1 1 0,-1 0 24 31,-1-1 9-31,1-1-28 0,-1-2 22 0,3-1-33 0,0-1 16 0,2 1-1 0,1-1 19 0,-1-3 25 0,3 0 33 16,3 0 13-16,-1-1 13 16,6-6 8-16,-4 13 5 0,4-13-18 0,0 0-13 15,8 21-3-15,1-16-12 0,1 3 10 0,4 0-13 16,2 0 0-16,2-2-28 0,0-1-28 16,5 4-36-16,-1-3-13 0,-2-3-33 0,2 1-80 15,-1 0-58-15,-3-1-82 0,-2-3-139 16,0 2-115-16,0-4-414 0,2-1 38 0,-3-1 108 15,0 2 99-15,-2-1 59 0,4 0 75 16,0-2 38-16,0 2 0 0,-3-3 102 31</inkml:trace>
  <inkml:trace contextRef="#ctx0" brushRef="#br0" timeOffset="-183598.2">7870 15664 1819 0,'0'0'558'0,"0"0"-64"0,0 0-56 15,14-1-41-15,-14 1-69 0,0 0-49 0,0 0-103 16,0 0-114-16,0 0-178 0,0 0-191 0,13-4-458 16,-13 4 130-16,11-8-2 0,-4 3 71 15,3-2 23-15,1-2 75 0,1-1 28 16</inkml:trace>
  <inkml:trace contextRef="#ctx0" brushRef="#br0" timeOffset="-183357.81">8090 15375 1151 0,'0'0'459'0,"0"0"-24"16,4-9-46-16,-4 9-28 15,0 0-26-15,0 0-10 0,0 0-25 0,0 0-14 16,0 0-25-16,26 20-17 0,-18-14-32 16,1 1-23-16,4-1-7 0,1 1-21 0,7 3 19 15,-1-2-47-15,4 1 23 0,4 4-5 0,-2-3-13 16,-4 1-15-16,1 0-5 15,-2 1-13-15,-3 0-41 0,-2 2-44 0,-6-2-10 0,-3 2-35 0,-4 0-57 0,-5-1-56 0,-4-1-54 16,-3 0-64-16,-4-4-80 16,-2 0-96-16,0-5-47 0,0 1-391 0,1-3 97 15,-2-1 53-15,16 0 78 0,-23-5 66 16,11 0 51-16</inkml:trace>
  <inkml:trace contextRef="#ctx0" brushRef="#br0" timeOffset="-183174.69">8128 15436 1282 0,'0'0'532'0,"15"-7"-17"0,-6 1 2 0,3 1-33 16,3-1-42 0,0-1-45-16,6-2-28 15,-1-1-44-15,4 0-33 0,4-1-57 0,1-3-12 0,4 0-39 0,8-5-57 16,3 0-59-16,-10 3-53 0,-6 1-84 16,0 1-78-16,-1-2-105 0,-7 3-143 0,1-1-521 15,2 2 56-15,-3 1 100 0,1 2 92 16,0 0 71-16,0-1 83 0,3 2 17 0</inkml:trace>
  <inkml:trace contextRef="#ctx0" brushRef="#br0" timeOffset="-182606.68">9283 14993 1259 0,'0'0'368'0,"10"8"4"16,-10-8-37-16,-6 17-20 0,0-2-6 0,-6 3-29 15,-1 6-30-15,-6 14-1 0,-2 0 30 0,0 1-72 16,0 5 13-16,3 2-25 16,2-1 9-16,0 0-42 0,6 0-4 0,0-8-19 15,4-6-4-15,1 1-7 0,2-7-15 0,1-1 12 16,1-4-30-16,1 0 7 0,0-8-30 16,1 3 20-16,4-7-35 0,-5-8-29 0,13 4-10 15,-13-4-39-15,23-11 19 16,-6-5-21-16,3-7 10 0,8-13 0 0,-2-5 8 0,4-2-21 0,-4 0 19 0,4-4 4 15,-2 0-23-15,3-13 21 0,-2 13-2 16,-4 0 45-16,-1 2-41 0,-3 3-2 0,0 4-13 16,-4 8 16-16,-4 9 48 0,0 3-20 15,1 5 12-15,-3 6 11 0,0 3-1 0,-11 4-9 16,22 10-14-16,-13 4-7 0,3 9-8 0,-2 5 26 16,4 17-20-16,-3 3 24 0,-1 4-19 15,0 0 5-15,-3 0-19 0,0-1 11 0,-1-1 0 16,-1-8 8-16,-2-8-16 0,2-2-25 15,-3-7 22-15,3 0-12 16,-4-7 10-16,2 0-5 16,1-4 13-16,-1-3-23 0,2-3-21 0,-5-8-5 0,13 4 6 0,-13-4 22 15,0 0-31-15,24-9 42 0,-17 2-18 16,-1-1 2-16,0-1-10 0,-6 9-5 0,7-21-13 16,-7 12-8-16,0 9 13 0,-9-20-35 15,-1 9 22-15,-1 3-41 0,-3 1 14 0,-6-2-35 16,-1 6-42-16,-6-3-37 0,-1 5-19 0,-3 1-50 15,-2 0-92-15,1 1-99 16,-2 2-359-16,1-3 123 0,4 1 36 0,-1 1 38 16,5-4 67-16,-1 2 53 0,6-1 70 15</inkml:trace>
  <inkml:trace contextRef="#ctx0" brushRef="#br0" timeOffset="-181057.73">7901 15651 529 0,'0'0'200'0,"0"0"-41"0,0 0 7 15,0 0 3-15,0 0 13 0,0 0-21 16,0 0 8-16,0 0 0 16,0 0 8-16,0 0-3 0,0 0 18 0,0 0-11 0,0 0 27 0,0 0-37 15,0 0 8-15,0 0-30 0,0 0 17 0,0 0-25 16,0 0-5-16,0 0-3 0,0 0-39 0,0 0 14 15,0 0-16-15,0 0-10 0,0 0-3 16,14 15-30-16,-14-15 25 0,0 0-25 0,0 0 15 16,20-5-44-16,-20 5 34 0,10-6-31 15,-10 6 36-15,10-6-31 0,-10 6 31 16,0 0-49-16,12-6-17 0,-12 6 14 0,0 0-2 16,6-7-23-16,-6 7 3 0,0 0-5 15,0 0 9-15,0 0-9 0,0 0 22 16,0 0-14-16,0 0 14 15,0 0 6-15,0 0-13 0,0 0 15 0,0 0 18 0,-31 13-15 16,31-13-3-16,-6 15 11 0,5-7 4 0,1-8 11 16,-3 15 15-16,3-15 6 0,-3 13 35 15,3-13-36-15,0 0 16 0,7 12-19 16,-7-12 11-16,0 0-15 0,13 3-3 0,-13-3-2 16,0 0-3-16,0 0 5 0,24-11 10 15,-24 11-20-15,11-12 36 0,-6 7-60 0,-5 5 6 16,8-10-13-16,-8 10 1 0,4-11-12 0,-4 11 29 15,0-10-28-15,0 10 15 0,0 0-20 16,-8-11-2-16,8 11 4 0,-10-4-8 16,10 4 16-16,0 0 6 0,-19 4 12 15,19-4-39-15,-12 5-17 0,12-5 17 16,-10 9-43-16,10-9 16 0,-9 11-63 0,9-11 1 16,-5 9-87-16,5-9-84 0,0 0-134 15,0 0-381-15,-1 9 43 0,1-9 67 0,0 0 80 16,0 0 61-16,0 0 86 0,0 0 52 0</inkml:trace>
  <inkml:trace contextRef="#ctx0" brushRef="#br0" timeOffset="-157970">10437 17842 747 0,'10'6'276'0,"-10"-6"-45"16,0 0-16-16,0 0-3 0,0 0-53 0,0 0 0 0,16-15-13 0,-16 15-13 15,6-11-16-15,-6 11-14 0,4-14 12 0,-2 7-20 16,-2 7-11-16,3-20 6 0,0 9-3 16,0-1-21-16,0-4 6 0,-1-2 18 0,1 0-3 15,-2-2 10-15,3-4-18 0,1-1-2 0,-1-6-3 16,3-2 18-16,-2 0 8 0,1-4-33 16,3-13 30-16,-1 0-30 0,1-2 4 0,-1-1 1 15,1-3-3-15,2-3-15 0,0-4 17 0,1-12 9 31,-1-2 12-31,0-3-125 0,1-1 12 16,-1-1-2-16,-3 4 5 0,4 1-10 0,-5 12 18 0,3-10-3 16,-3 11 5-16,-2 0 1 0,7-12-16 15,-5 12 20-15,3-15-7 0,1 2 18 16,0 0-6-16,1 3-2 0,0-6-5 0,2 4-5 0,0-1 7 16,2 3 6-16,-1 2 2 0,3 0-26 15,0-3 14-15,-2 5 35 0,2 0-31 0,-4 13-12 16,2 4 20-16,-2-3-18 0,2 2 34 0,-2 1-26 15,2 3 10-15,-1 0-13 0,1 0 3 16,-1-1 18-16,1 2-21 0,0-2-5 0,0 2 36 16,-1 1-30-16,1 0 14 15,1 3-14-15,-2-2-1 0,1 2 0 0,-1 0 11 0,-3 1-1 0,0 0-2 16,-3 6-15-16,-2 4 23 0,0 0-26 0,0 1 20 0,-1-2-17 16,-1 3 12-16,0 0-2 0,-1-1 3 31,0 2 12-31,0 4-20 0,-1-1 5 0,1 0-1 0,-1-3 12 0,1 2 17 0,-1 2-23 15,3-5-3-15,-4 2-20 0,3-2 26 16,-1-2-3-16,0 2 0 0,-1-2-3 0,2 0 6 16,-1-1-16-16,0 2 18 0,4-1-15 0,-5 0 10 31,2 2 33-31,0 0-43 0,0 0-3 16,0 2 8-16,2-1-8 0,-1-1 36 0,1 1-23 15,1-1 5-15,1 0-2 0,-1-1 7 0,2-2 5 0,4-8-15 16,-1-1-10-16,-6 8 13 0,3 2 4 0,0 1 11 15,-3-1-28-15,3-13 18 0,1 3-13 0,1-2 7 16,-3 7-2-16,1-7 5 0,-1 1-2 16,1-3-6-16,0 2-12 0,-2-2 30 0,2 1-25 15,1-1 20-15,-2 0-15 0,1-2 3 0,2 2 17 16,1-2 5-16,1 0-38 0,0 1 13 16,4 1-13-16,-3 3 31 0,3-4-10 0,2 1-11 15,-3-1 8-15,0 0-10 0,1-1 18 16,1-1-1-16,0-1-20 15,-2 0 16-15,-1-1-3 0,1 1 41 16,-1-3-46-16,-1 4-11 0,-1 0 4 0,2 0 7 0,-1 1 7 16,-3-2 3-16,-1 1 8 0,-1 0 0 15,1-3-21-15,-3-1 11 0,0 0-19 0,0 0 45 16,-2-2-35-16,-1 0-4 0,0-4 2 16,1 2 1-16,-2 2 40 0,0 1-20 0,0 1-23 15,0 4 15-15,-1 0-8 0,1 9 19 0,0 4-32 16,1 4 29-16,-1 0-18 0,1 1 10 15,0 2 3-15,1 6-6 0,-2 0-17 0,0 3 28 16,3 0 2-16,-2 4 13 0,0 3 5 0,-1-1 8 16,-1 4-23-1,1 1 8-15,2 2 5 0,-3 0-3 0,1-1 3 16,-4 10-14-16,7-15 6 0,-4 9 11 0,-3 6-27 16,6-15 4-16,-4 8 7 0,-2 7 35 15,5-18-48-15,-4 10 1 0,-1 8-1 16,6-18 15-16,-4 11-17 0,-2 7 4 0,2-16-7 15,2 10 16-15,-4 6-14 0,3-12 1 0,-3 12 2 16,0 0-8-16,2-12-30 0,-2 12-8 16,0 0-25-16,0 0-34 0,0 0-79 0,0 0-49 15,0 0-125-15,0 0-62 0,0 0-325 16,0 0 41-16,0 0 95 0,0 39 51 0,7-30 49 16</inkml:trace>
  <inkml:trace contextRef="#ctx0" brushRef="#br0" timeOffset="-156894.48">12917 10493 1300 0,'0'0'463'0,"0"0"-33"0,5-9-46 0,-5 9-38 16,0 0-34-16,0 0-7 0,0 0-19 0,0 0 1 15,-12 46-64 1,6-22 15-16,-3 5-11 0,-7 13 37 15,1 5-64-15,-1-1-24 0,-1 3 6 0,0 2-39 0,0 0-3 16,-1-1-47-16,1 0 48 0,2-4-13 16,-1-3-31-16,3-8 8 0,4-8-20 0,1-4 15 15,0-2-59-15,1-6-41 0,1-1 2 0,1-8-9 16,5-6 32-16,0 0-66 16,0 0 28-16,-12-30-20 0,12 5-41 0,1-8 51 0,5-4-51 15,1-14 15-15,4-2-10 0,-2 1-1 16,3-1 1-16,1 2 11 0,1 1 16 0,-1 3 48 15,0 3-4-15,4 2-15 0,-4 10-13 16,-4 7 37-16,2 5 25 0,-2 1 56 16,0 6-20-16,0 1-29 0,0 6-9 0,-1 5 27 0,-8 1-20 0,27 16 0 0,-10 7 2 15,10 14-9-15,0 8-22 0,4 14 19 16,3 4 13-16,-3 5 15 0,1 1-54 0,-1-1 2 16,-1 0-14-16,3-6-1 0,-13-13 18 0,4-6-23 15,-1-6 6-15,-4-8 14 16,-4-10-27-16,-4-3 7 0,3-7-33 0,-6-7 23 15,4-2-8 1,-12 0-10-16,15-10 0 0,-10 2 3 0,-5 8 66 16,2-21-71-16,-4 8 35 0,-3 0-12 15,-3 0-16-15,-2 0 23 0,1 2-10 0,-4 1 25 16,1 1-35-16,-1 3 13 16,0 1 17-16,-1 2-12 0,-3 2 12 0,-3 0 1 0,1 0 14 0,-1 2-9 15,-2-1-11-15,-1 0 21 0,0 0-87 0,2-2-35 16,-4-3-107-16,0-3-137 0,4-1-136 15,-1-4-443-15,2 0 131 0,5-4 64 0,1 1 38 16,5-2 82-16,2-3 49 0,5 3 117 16</inkml:trace>
  <inkml:trace contextRef="#ctx0" brushRef="#br0" timeOffset="-156512.83">13829 10164 862 0,'0'0'284'0,"0"0"-23"0,0 0-25 0,0 0-13 15,-22-6-34-15,22 6-10 16,-22 2-13-16,8 1-9 0,-1 2 12 16,-4 0-24-16,1 3 55 0,3-3-28 0,-4 7-3 0,0 0 46 0,3 2-11 0,2 2-7 15,0 2-17-15,3 5-4 0,1 4-4 0,2 3-8 16,4 2-3-16,2 3-20 0,4 4-21 0,4 13-20 16,2 0-8-16,1 3 8 15,3-3-21-15,0 0-41 0,-1-2-63 0,0-4-72 16,-1-8-90-16,-2-11-151 0,1 1-136 0,-1-10-340 31,0-6 52-31,-1-3 129 0,4-5 39 0,-2-2 34 16,-9-2 74-16,20-13 12 0</inkml:trace>
  <inkml:trace contextRef="#ctx0" brushRef="#br0" timeOffset="-156330.98">13814 10750 1144 0,'0'0'519'0,"0"0"-37"0,0 0-45 15,0 0-40-15,0 0-31 0,0 0-46 16,2 34-5-16,-11-24-46 0,-2 0-8 0,-2 1-49 15,-3-2-20-15,-5 1 3 0,-1-2-32 0,-1-3-32 16,-2-1-59-16,1-1-36 0,-1-3-39 16,5 0-66-16,-7-3 0 0,2 0-103 0,0-2-58 15,4-4-65-15,-4 0-152 0,6-2 9 16,2-3-312-16,1 2 97 0,3-1 44 0,3-1 36 16,3 2 71-16,3-1 72 0</inkml:trace>
  <inkml:trace contextRef="#ctx0" brushRef="#br0" timeOffset="-155864.14">14041 10224 998 0,'0'0'443'0,"0"0"-39"0,0 0-23 0,0 0-4 16,22 16-19-16,-17-6-2 0,1 5-31 0,1 5-10 0,3 3 7 16,-2 5-25-16,3 5-8 0,3 15-33 0,1-2-23 15,1 4-23-15,-3-3-15 0,4 3-31 0,-4-2-6 16,5 2-27-16,-7-4-44 0,-2-8-64 15,0-8-74-15,-4-5-80 0,-1-2-92 0,0-7-86 16,-4-3-180-16,0-5-346 0,0-8-12 0,0 0 89 16,0 0 78-16,0 0 68 15,0 0 44-15,0 0 56 0</inkml:trace>
  <inkml:trace contextRef="#ctx0" brushRef="#br0" timeOffset="-155698.22">14350 10617 1566 0,'12'0'474'0,"-12"0"4"15,0 0-84-15,0 0-68 0,0 0 1 16,3 19-35-16,-3-19-18 0,-15 14-49 0,2-6-28 16,-2-1-23-16,-4 2-89 0,-3-3-32 15,-3 0-73-15,-2 0-34 0,-2-4-94 16,2-3-108-16,-2 5-100 0,2-8-425 0,1 2 42 16,5-3 53-16,3 2 125 0,4-2 23 15,0 1 29-15</inkml:trace>
  <inkml:trace contextRef="#ctx0" brushRef="#br0" timeOffset="-155380.67">14472 10665 875 0,'17'-1'386'0,"-3"4"-22"0,0-5-52 0,-14 2 6 15,27 0-47-15,-13-2-5 0,0-1-30 16,1 0-37-16,0-4-20 0,-1 0-4 15,-1-1-12-15,-2-1-22 0,1 1-21 0,-3-2 1 16,-3 0-4-16,-2 1-17 16,-1 0-23-16,-3 9 33 15,-1-15-41-15,1 15 29 0,-12-12-60 0,3 7 8 0,-3 1-2 16,1 3 30-16,-4 1-18 0,-1 5 26 0,-1 2 28 16,0 5-13-16,-2 4-10 0,2 5 21 15,1 5-11-15,3 2-12 0,3 3-9 0,4 3 22 16,3 1-50-16,5 0-27 0,1-2-26 15,5-2-52-15,-2-3-63 0,5-2-105 16,-1-8-221-16,1-5-375 0,2-6 27 0,1-5 83 16,-1 0 40-16,5-4 92 0,1-3 42 15,-2 0 92-15,0-3 20 0</inkml:trace>
  <inkml:trace contextRef="#ctx0" brushRef="#br0" timeOffset="-155141.89">14804 10920 1057 0,'1'16'378'0,"-1"1"-22"15,-1-2-5-15,-1-4-31 0,0-1-10 0,2-10 20 16,-5 15-54-16,5-15-27 0,-5 10-6 0,5-10 5 16,0 0 16-16,0 0-44 0,0 0 23 15,0 0-28-15,0 0-28 0,-14-28 0 0,11 15-8 16,6-2-38-16,-3-2-11 0,2-4-4 0,4-1-3 16,1-2-44-16,3-4-56 0,0-1-28 15,3-2-49-15,9-7-36 16,1-2-40-16,4 4-31 0,-1-2-65 0,2 3-65 0,4 4-98 0,6 5-39 15,2-1-373-15,5 9 30 0,6 5 131 0,-5 7 52 16,-4 6 27-16,17 7 121 0,2 7-34 0</inkml:trace>
  <inkml:trace contextRef="#ctx0" brushRef="#br0" timeOffset="-154657.14">16192 10738 1290 0,'6'-4'368'0,"-6"4"-43"16,0 0-41-16,0 0-30 0,0 0-26 15,-20-14-8-15,9 12-28 0,-2 2 20 16,-3 0-43-16,1 0-10 0,-7 2-8 0,4 1 0 16,1 0 5-16,-1 1 0 0,2 1 36 15,1 1-20-15,2 0 25 0,2 0-28 16,2 1 7-16,3 2-7 0,2 0 3 15,4-9 9-15,-1 20-32 0,4-10 2 0,1 1-10 0,3 0-41 16,3 2 10-16,1-2-13 0,2 0-13 16,1 0-17-16,2 4 12 0,0-3-5 0,-3 2-35 15,1 0 4-15,-4 3-4 0,-3 3 7 16,-2-3-5-16,-4 2 5 0,-4 0-21 0,-1 2 1 16,-5 0-21-16,-2-2-28 0,-3-2-10 15,0-3-54-15,-6-3-51 0,2-3-57 16,-1-6-94-16,-3 0-167 0,2-5-529 0,3-2 63 0,2-2 111 0,3-1 143 15,4-2-3-15,1-3 67 0,5 0 43 0,2-1 60 16</inkml:trace>
  <inkml:trace contextRef="#ctx0" brushRef="#br0" timeOffset="-154293.65">16257 10860 1087 0,'10'14'441'0,"-3"-2"17"0,1 2-79 0,-3 0-36 16,-1-4-44-16,-1 0-12 0,1-1-34 15,-4-9-7-15,7 18-3 16,-1-9-28-16,-6-9 0 0,7 11-18 16,-7-11-20-16,10 4-16 0,-10-4-30 0,0 0 4 15,25-10-14-15,-12 2-1 0,2-6-15 16,1 0-21-16,-1-3 10 0,7-2 7 0,-2 1 6 0,-2 2-3 16,-2 0-21-16,2 2 25 0,-2 0 20 15,-3 3-31-15,-1 2-5 0,2 2 18 0,-6 1-36 16,2 3 3-16,-10 3 8 0,0 0-55 15,24 12 37-15,-16-2-29 0,1 2-2 16,0 1-8-16,-1 0-7 0,2 2 4 0,0-5-9 16,0 2 4-16,2-2-2 0,0-1 21 15,-1 0-29-15,3-3 0 0,-2-2 8 16,2-3-21-16,-14-1 19 0,24-5-21 0,-10-1 0 16,-3-4-39-16,2-1-74 15,-5-2-28-15,2-6-71 0,0 1-49 0,-3-6-126 16,-1 3-212-16,-2-3-343 0,1 0 115 0,3 0 82 15,-1 2 61-15,0 2 60 0,3 0 73 16,-2 5 83-16,1 1 27 0</inkml:trace>
  <inkml:trace contextRef="#ctx0" brushRef="#br0" timeOffset="-154126.91">17088 10676 988 0,'9'17'378'0,"-1"-2"-14"15,0 1-19-15,-2-1-27 0,0-3-32 16,-2 4-24-16,2-4-37 0,-3 5-8 0,2-5-48 0,-2 5-13 0,-2-6-43 15,2 3-16-15,-3-3-81 0,0-11-73 0,0 19-124 16,0-19-114-16,-4 11-114 0,4-11-259 0,0 0 53 16,0 0 60-16,0 0 81 0,0 0 67 15</inkml:trace>
  <inkml:trace contextRef="#ctx0" brushRef="#br0" timeOffset="-153840.99">17256 10342 522 0,'0'0'197'0,"12"-7"-21"16,-12 7-7-16,10-7-5 0,-3 3 13 0,-7 4 5 16,12-4-8-16,-12 4-3 0,13-2-7 15,-13 2-8-15,0 0-15 0,18 6 2 0,-18-6 11 16,10 15 2-16,-4-4 5 0,0 4-15 15,1 6 41-15,-2 4-44 0,1 2 1 0,-2 5-27 16,-2 2 9-16,2 0-26 0,-1 1 12 0,-2 0-12 31,3 0-36-31,-2 0-31 0,-2-5-76 0,-2-3-142 16,-3-2-201-16,2-6-341 0,3-4 59 0,0-2 72 0,1-3 166 16,-1-10-82-16,10 9 7 15</inkml:trace>
  <inkml:trace contextRef="#ctx0" brushRef="#br0" timeOffset="-153644.25">17543 10611 931 0,'4'14'313'16,"-4"-14"-29"-16,0 0-13 0,-24 13-36 0,12-10-27 16,-7-1-14-16,-2-2-30 0,0 0-10 15,-2-1-57-15,-3-2-18 0,-3-1-74 0,1-2 29 0,0 1-111 0,1 0-169 16,3 0-350-16,3-1 15 0,4 3 56 0,4 1 82 15,3-2-5-15</inkml:trace>
  <inkml:trace contextRef="#ctx0" brushRef="#br0" timeOffset="-153327.47">17639 10468 788 0,'-21'7'266'0,"3"-1"-20"0,2 1 12 0,-1 1-30 15,5-1-3-15,-3 1-2 0,3 4 0 16,0-1-24-16,3 3 9 0,2 1-19 0,2 0-4 15,4 3-22-15,2-1 4 0,2 0 7 16,3 1-33 0,2 2-11-16,3-4-15 0,2 0-10 0,1-2 3 0,-1-3-29 0,3-2-10 0,-4-2-61 0,2-5-52 15,1-2-119-15,-15 0-96 0,32-13-145 16,-16-3-295-16,-5-1 33 0,6-8 62 0,-3-4 64 16,6-11 61-16,-2-5 62 0</inkml:trace>
  <inkml:trace contextRef="#ctx0" brushRef="#br0" timeOffset="-153040.39">17809 10403 1085 0,'6'37'366'0,"-1"-5"-41"16,-2-6-36-16,1-4-18 16,-1-4-30-16,-1-1-18 0,0-3 7 0,0-3-40 0,1 0 2 15,-3-11-13-15,7 9-46 0,-7-9 23 0,0 0-41 16,0 0-25-16,28-14 15 0,-15 4 15 0,0-1-36 15,0-3 11-15,5-1 5 0,0 1 38 16,-1 0-40-16,1 3 24 0,2 0 1 16,-3 6-13-16,3 3-23 0,-3 4-5 0,7 6-18 15,-3 4 5 1,-1 7-20-16,3 3 15 0,-4 3-21 0,-3 2 4 16,-1-1-63-16,-3 0-35 0,-7-4-62 0,-2-2-58 15,-4-3-113-15,-3 0-141 0,-2-5-384 16,-1-2 51-16,0-4 88 0,-2-2 68 0,9-4 29 15,-18 1 79-15,18-1 0 0</inkml:trace>
  <inkml:trace contextRef="#ctx0" brushRef="#br0" timeOffset="-152859.27">17051 10283 1382 0,'0'0'435'0,"0"0"-18"15,0 0-46-15,0 0-53 0,0 0-16 16,0 0-72-16,0 0-48 0,0 0-100 0,40-7-82 0,-40 7-121 0,1-12-183 16,-1 12-426-16,0 0 126 0,-1-17 21 0,1 17 81 15,0 0 33-15,1-12 68 0</inkml:trace>
  <inkml:trace contextRef="#ctx0" brushRef="#br0" timeOffset="-148107.06">13499 12327 780 0,'0'0'295'0,"7"-15"-22"0,-4 10-6 16,-3 5 27-16,8-11-58 0,-8 11 2 16,5-12 5-16,-5 12-56 0,6-7-8 0,-6 7-3 15,4-8-32-15,-4 8-21 0,0 0 25 16,6-9-56-16,-6 9 18 0,0 0-7 0,0 0-6 15,0 0 8-15,0 0 2 0,0 0 26 0,0 0-17 16,0 0-9-16,0 0 65 0,0 0-57 16,-12 31 5-16,8-18 21 0,2 2-23 0,-1 2-16 15,1 1 3-15,0 2-8 16,0 2 11-16,0 3 30 0,2 1-71 16,0 1 27-16,-1 2-14 0,2-2-39 0,-1 2 5 15,2 0-13-15,0-1 23 0,-2-1-17 16,2-1 17-16,0-2-5 0,0-3-10 0,-1-1-8 15,1-3-4-15,-2-1 12 0,0-1-44 0,2-3 70 16,0-1-70-16,0 0 57 0,-2-11-44 16,0 17 18-16,0-17-30 0,0 14 7 0,0-14 10 15,2 12-7-15,-2-12 10 0,0 0-3 16,0 15-20-16,0-15 7 16,0 0-7-16,2 11 10 0,-2-11 1 0,0 0 29 0,0 0 32 15,1 13-52-15,-1-13 39 0,0 0-39 0,0 0 42 16,0 0-27-16,0 0 63 0,3 11-58 0,-3-11-22 0,0 0 26 15,0 0-37-15,0 0 29 0,0 0-8 0,0 0 10 16,0 0 8-16,0 0-26 0,0 0 3 16,4 10-25-16,-4-10 30 0,0 0 7 0,0 0-1 15,0 0-24-15,0 0 10 0,0 0 44 16,0 0-18-16,0 0-3 0,0 0-22 0,15 2 20 16,-15-2-36-16,16 0 35 0,-16 0 1 15,22-2-23-15,-8 0-8 0,6 1 36 0,0 0-59 16,5 0 49-16,4-1-23 0,1 0-1 0,3 0-20 15,-1 1 31-15,-3 1-25 16,-2 0 32-16,0-2-17 16,-5 4-5-16,-1-2-34 0,-3 1 15 0,-5-1-4 0,3 1-11 15,-16-1 8-15,18 5-5 0,-18-5 54 16,6 8-57-16,-6-8 5 0,0 0-12 0,-2 13 12 16,2-13 16-16,-13 13-36 0,2-8 41 15,1 1-23-15,0 1 2 0,-2 1 29 0,0 1-11 16,-1-1-5-16,0 2 44 0,0 1-28 0,0 0-3 15,0 3 12-15,0-3-1 0,0 0-14 16,2 2 26-16,-1-2-5 0,1 0 20 16,5 0-22-16,-1-1 37 0,0-1-32 0,2 0 15 15,3-1 20-15,2-8 18 0,0 16-22 16,0-16-1-16,12 12-8 0,-1-7-10 16,4-1 1-16,5-2 7 0,3 1-31 0,6-1-7 15,0 1 12-15,3-2-7 0,2 3 9 16,-3 1-6-16,-2 0 7 0,0-3-3 0,-5 3 16 15,-1 1-39-15,-5 1 5 0,-5 2-4 16,-6 2-24-16,-1 0 39 0,-4 1-8 16,-4 1 10-16,-4 2-18 0,-3 0 16 0,-2 1-18 15,-5-1 15-15,1 2-5 0,-5-2 10 0,-5 0 5 16,3-1-30-16,1-1 2 0,1-2 1 16,2 1-4-16,0-3 11 0,5-1-5 0,-1 0 30 15,1-1-38-15,4-1 16 0,-2 1-11 16,4-1 13-16,-4-3 13 0,4 3 5 0,7-6-21 0,-13 8 6 0,13-8 2 0,-9 7 23 15,9-7-15-15,-8 6 18 0,8-6-31 16,0 0 0-16,0 0 0 0,0 0 0 16,14 22 0-16,-1-16 0 0,1-1 0 0,2 3 0 15,8-1 0-15,-3 1 0 0,4 1 0 16,1-1 0-16,-1 3 0 0,-2-3 0 0,1 1 0 16,-4 0 0-16,-1 1 0 0,-4-1 0 15,-3-1 0-15,1 3 0 0,-7 2 0 0,0-2 0 16,-4-1 0-16,-2 3 0 0,-4-2 0 15,-4-1 0-15,-1 2 0 16,-4-3 0-16,-1 0 0 0,-1 0 0 16,-1-3 0-16,-9 3 0 0,3 0 0 0,-1-2 0 0,0 1 0 15,-1-1 0-15,2-1 0 0,4 1 0 16,-1-1 0-16,2 0 0 0,1 0 0 0,0-2 0 16,-2 2 0-16,5-1 0 0,-1-1 0 0,3 0 0 15,0-1 0-15,-1 1 0 16,4 0 0-16,8-4 0 0,-13 6 0 0,3-3 0 0,10-3 0 15,-11 5 0-15,11-5 0 16,-9 6 0-16,9-6 0 0,-5 6 0 0,5-6 0 16,0 0 0-16,0 0 0 0,0 0 0 0,3 15 0 15,-3-15 0-15,0 0 0 16,9 14 0-16,-9-14 0 0,10 12 0 0,-10-12 0 0,9 8 0 0,-3-4 0 0,-6-4 0 0,8 12 0 16,-8-12 0-16,7 11 0 0,-7-11 0 15,7 14 0-15,-5-6 0 0,1 2 0 0,-3-10 0 16,2 20 0-16,-2-10 0 0,0 1 0 15,0-11 0-15,0 23 0 0,0-12 0 16,0 1 0-16,-2-2 0 0,-1 3 0 0,1-3 0 16,-1 0 0-16,1 1 0 0,0-1 0 31,-2 0 0-31,4-10 0 0,-7 18 0 0,5-11 0 0,2-7 0 0,-8 12 0 0,2-6 0 0,6-6 0 31,-7 8 0-31,7-8 0 0,-8 8 0 16,8-8 0-16,-10 3 0 0,10-3 0 0,0 0 0 0,-13 4 0 0,13-4 0 0,0 0 0 15,-13 3 0-15,13-3 0 0,0 0 0 16,0 0 0-16,-12 2 0 0,12-2 0 0,0 0 0 16,0 0 0-16,0 0 0 0,0 0 0 15,-13 4 0-15,13-4 0 0,0 0 0 0,0 0 0 16,0 0 0-16,0 0 0 0,0 0 0 0,-10 3 0 16,10-3 0-16,0 0 0 0,0 0 0 15,0 0 0-15,0 0 0 0,0 0 0 0,0 0 0 16,0 0 0-1,0 0 0-15,0 0 0 16,-6 7 0-16,6-7 0 0,0 0 0 0,0 0 0 0,0 0 0 16,0 15 0-16,0-15 0 0,0 16 0 0,0-16 0 15,0 23 0-15,0-9 0 0,0 2 0 16,-2 2 0-16,1 3 0 0,-3 1 0 0,2 2 0 16,0 1 0-16,-2 0 0 0,1 1 0 15,1-2 0-15,-3 2 0 0,5-2 0 0,-3-2 0 16,1-2 0-16,2 0 0 0,-2-2 0 15,2-4 0-15,0 0 0 0,0-1-172 16,0-13-181-16,-2 12-121 0,2-12-191 0,0 0-395 16,0 0 85-16,0 0 143 0,36-16 59 15,-20 5 41-15,7-6 117 0,-2-5 27 0,9-8 109 0</inkml:trace>
  <inkml:trace contextRef="#ctx0" brushRef="#br0" timeOffset="-144841.03">13547 12208 657 0,'0'0'277'0,"0"0"-21"0,0 0 2 15,0 0-22-15,2 15 27 0,-2-15-14 16,0 0-9-16,0 0-25 0,0 0 11 0,0 0-22 16,0 0 4-16,0 0 4 0,0 0-22 0,0 0 14 15,0 0-7-15,0 0 8 16,0 0-8-16,0 0-2 0,0 0-19 0,0 0 4 16,23 5-14-16,-23-5-15 0,15 0-10 0,-15 0-3 15,27-3-7-15,-11 2-1 16,4 0-22-16,5-1-16 0,4-2-5 15,9 2-3-15,5-2 8 0,16 0-25 0,3-2 5 16,3 2-21-16,5-3-20 0,-1 1 4 0,6-1 6 16,-4-1-15-16,5 3-26 0,-3-1 20 0,1 1-30 15,-3 1-10-15,-1 1 9 16,-3-2-1-16,-2 3 17 0,-3-1-21 0,-10 2 32 16,-7 0-32-16,0 1 19 0,-2-1-13 0,-2 1 0 15,-4 0-8-15,-2-1 15 0,-1-1-35 16,-3 1-19-16,0 0 34 0,-3-2-36 0,1 2 31 15,-5-2-10-15,-2-1-31 16,0 3 35-16,-1-1-19 0,-7 2 43 0,3-4-21 16,-3 2 13-16,0 2-8 0,-1-1-2 0,-13 1 3 0,21-3-6 0,-11 3 13 15,-10 0 31-15,14-1-36 0,-14 1-18 0,16 0-22 16,-16 0 8-16,0 0 9 0,15-2 20 0,-15 2-17 16,0 0 40-16,0 0-53 0,0 0 30 15,17 2-7-15,-17-2 10 0,0 0 0 0,0 0 0 16,0 0 2-16,0 0-2 0,0 0 16 15,0 0 2-15,0 0 2 0,14 1-15 0,-14-1 3 16,0 0-1-16,0 0-7 0,0 0 23 0,0 0-10 16,0 0-18-16,0 0 20 0,0 0-2 31,0 0-18-31,0 0 28 0,0 0 36 0,0 0-34 16,0 0-30-16,0 0 23 0,0 0 0 0,0 0 18 0,0 0-6 15,0 0 27-15,0 0-14 0,0 0 8 0,0 0 0 16,11 4-25-16,-11-4 17 0,0 0-22 0,0 0 28 15,0 0-11-15,0 0 10 0,0 0-27 16,0 0-21-16,16-3 31 0,-16 3-14 0,0 0 17 16,0 0-9-16,0 0 6 0,0 0-3 15,0 0 21-15,0 0-14 0,13-2 24 0,-13 2-28 16,0 0-13-16,0 0 28 0,0 0-33 0,0 0 56 16,0 0-46-16,5 14-11 15,-5-14-1-15,2 18 22 0,-4-5-8 16,1 3-4-16,1 0 38 0,0 4-23 15,0 1 22-15,1 5-9 0,-1 0 20 0,2 1-20 16,-1 3-11-16,1-1 11 0,-1-1-11 0,3-1 11 16,-1 0-10-16,2-1-20 15,-1 1 15-15,1-6-1 0,0 1-5 0,-2-6 13 16,1 0-8-16,-1-2 3 0,-2-1-4 0,2-2 2 16,-1-2-8-16,-2-9 5 0,5 17-1 15,-5-17-17-15,0 14 15 0,0-14 2 0,2 11 4 16,-2-11-8-16,3 9 7 0,-3-9-13 15,0 0 8-15,0 0-10 0,2 15 36 0,-2-15 0 16,0 0-8-16,2 8-31 0,-2-8 13 16,0 0 0-16,0 0-12 0,0 0 30 0,0 0-31 0,0 0 11 0,4 13-1 15,-4-13-17-15,0 0 22 0,0 0-7 0,0 0 6 16,0 0 24-16,5 7 6 0,-5-7-41 16,0 0 28-16,13 5-15 0,-13-5 2 0,0 0-5 15,16 6-2-15,-16-6 2 0,18 4-5 0,-8-1 13 16,1-1-13-16,5 1-6 0,-4-1 19 15,4 1-20-15,-2-1 19 0,1 1-7 0,0 0 3 16,-1-1-8-16,-3 0-10 0,-11-2 10 16,20 3 15-16,-20-3-25 15,13 4 5-15,-13-4 2 16,0 0-2-16,0 0-2 0,0 0 7 0,0 0-21 0,-33 14 3 16,16-13 8-16,-4 1 7 0,-3 1-7 0,-4-1 20 15,-2 2-33-15,-2-2 13 0,0 2 10 16,3 0-5-16,-1 1 2 0,2 0-2 15,1 2 26-15,3-1-24 0,1 2 34 0,1 1-29 16,6-2 11-16,-1 3 36 0,6-1-18 0,1 1 43 16,4-1-41-16,5 1-5 0,1-10-7 15,8 20 7-15,4-11 3 0,2 2-13 0,5-2 5 16,5-2 0-16,1-1 2 0,10 2-12 16,0-4 28-16,3 0-21 0,1 1-20 15,-5-3 8-15,-2 2 2 0,-1-2 6 16,-1 1-16-16,-5-1 18 0,-2-1-13 15,-5 3-5-15,-2-2 10 0,-6 3-30 0,-2-1-3 16,-8-4 28-16,0 0 0 0,-8 19-3 0,-4-10 3 16,-4 1-22-16,-3 0 9 0,-6 1 23 15,-5-1-40-15,-4 1 25 0,0 0 0 0,0-1 18 16,-1 1-26-16,1-1-8 0,2-2 9 16,0 3-6-16,8-2 18 0,0-2 8 0,3-2-21 15,5 2 8-15,-2-3 18 0,4 0-2 0,1 1 17 16,6 0-13-16,7-5 19 0,-8 6-1 15,8-6-23-15,0 0 24 0,0 0-19 16,0 0-4-16,20 22 12 0,-9-18-21 0,1 0 14 0,5 0 7 0,-2-2 0 16,4 2-15-16,1-2 5 0,0 3-18 0,1-1 3 15,-3 0-9-15,2 1-4 0,-1 0-3 16,-4 1 19-16,1 3-4 0,-2 0-10 0,-3 2-7 16,0 3-5-16,-1 0 12 0,-2 0-2 0,1 6-1 15,-4-2 24-15,0 3-23 0,-2 1 13 16,-1-1-9-16,-2-1 1 0,0-1 13 15,0 2 0-15,-2-3 4 0,-1-1-17 0,0 1 0 16,-2-3 8-16,-2-1-31 0,0-2 30 16,1-1-25-16,-3-4 18 0,1 0-8 15,0 0 8-15,-1-2-5 16,9-5 7-16,-16 6 8 0,10-2-25 0,6-4 7 0,-12 3-7 16,12-3 25-16,-11 6-21 0,11-6 16 0,-9 3 6 15,9-3-1-15,0 0 10 0,-10 5-20 16,10-5 18-16,0 0-1 0,0 0-17 0,0 0 18 15,0 0 18-15,-4 9-31 0,4-9-8 16,0 0 16-16,0 0 10 0,0 0-21 0,3 16 19 16,-3-16-27-16,0 0 1 0,4 18 2 0,-4-18 8 15,6 15 21-15,-3-5 28 0,0 0-67 16,0 1 25-16,5 3 6 0,-2 1-8 0,1 1-12 16,0 5-4-16,1-1 16 15,0 3-5-15,0-1 21 16,0 7-36-16,2 0 9 0,-1 1 6 0,-1 0-12 15,1 2 12-15,-1 1 10 0,-1 2-5 0,2 0 0 16,0 12 0-16,0-7-10 0,0-7-3 16,-4 2 8-16,4-2-7 0,-1-1 17 0,2 1-10 15,0-1 10-15,-2-1-5 0,2-2 8 16,-2-5-36-16,1-1 18 0,-2 1 10 0,-1-2-25 16,1-1 15-16,0-4 22 0,-3 0-42 0,1 0 20 15,-1-1-36-15,-1-4 61 0,0 1-50 16,-2 1 4-16,2-2-2 0,0-2-6 15,1 1 9-15,-4-11-1 0,2 19-25 0,0-10 10 16,-2-9 0-16,1 16 5 0,1-7-5 0,-2-9 13 0,1 19 10 0,1-10 3 0,-1 2 2 16,-1-11 6-16,3 18-27 15,-2-9 9-15,2 0 2 0,-3-9 15 0,5 19-5 16,-4-11 3-16,-1-8 0 0,3 13 5 0,-3-13-13 16,4 12-8-16,-4-12 0 0,4 10-9 15,-4-10 6-15,0 0 37 0,1 14-67 0,-1-14 26 16,0 0-5-16,0 0-9 0,3 10 9 0,-3-10 12 15,0 0-3-15,0 0 10 0,3 10 11 16,-3-10-24-16,0 0 23 0,0 0-15 0,0 0-3 16,0 0 30-1,0 0-24-15,0 0-7 16,0 0 25-16,0 0-2 0,-8 13-23 0,8-13 20 0,-14 0-8 0,14 0-6 16,-19 0 2-16,19 0 25 0,-25-4-8 15,6 2-5-15,-2 0-4 0,0-2 4 0,-6 1-15 16,0 0 18-16,-1-1-3 0,-4 1 39 0,2 1-41 15,-6-3-11-15,-2 0-7 16,-4 1 20-16,4 0 8 0,-3-1 5 0,-2 0-2 16,1 1 5-16,2 0 15 0,0-3-36 15,0 1-2-15,0-2 12 0,-1 2-2 0,3-2 7 16,-14-3 1-16,1 0-13 0,6 2-11 0,7 0 70 16,-9-3-64-1,2 0 9-15,9 4 4 0,1-1 12 0,-2-2-18 16,2 1 14-16,-12-5-19 0,9 3-5 0,4 1 2 15,1 2 14-15,3 3 20 0,1 1-8 16,1-2 11-16,0 5-21 0,-2-3-11 0,1 3-4 16,6 0 7-16,-4-2-5 0,3 3 6 0,1 1 7 15,-1-1 0-15,1 1-8 0,1-1 6 16,-1 2-9-16,1-1 27 0,-1 0-4 0,1-1 4 16,-1 1-14-16,-1 0 9 15,3-1-6-15,1 1-13 0,-4 0 3 0,3-2 13 0,2 2-14 16,-2-1-11-16,5 2 32 0,1-2-2 0,1 0-3 15,-2 1-7-15,1 0-3 16,1 0 5-16,1-2-23 0,13 2 43 0,-21 0-12 0,11-1-15 0,10 1 14 0,-21 0-22 16,21 0 15-16,-19 0-5 0,11-2 21 15,8 2-19-15,-13 0 3 0,13 0 3 0,-14-1-21 16,14 1 36-16,0 0-15 0,-15 0 30 16,15 0-38-16,0 0 0 0,-15 0 6 0,15 0 4 15,0 0-23-15,0 0 13 0,-15 3 10 0,15-3-2 16,0 0 20-16,-12 4-28 0,12-4 21 15,0 0-24-15,0 0 18 0,-15 1-20 0,15-1-1 16,0 0 6-16,0 0 14 0,-9 5 11 16,9-5 22-16,0 0-45 15,0 0-17-15,0 0-7 16,-11 4 22-16,11-4-12 0,0 0 12 0,0 0 11 0,-9 5 12 16,9-5-45-16,0 0 28 0,0 0-13 0,0 0 14 15,-11 4-7-15,11-4 3 0,0 0-3 0,0 0-9 16,0 0 31-16,0 0-56 0,0 0-30 15,0 0-20-15,-10 3-75 0,10-3-2 0,0 0-23 16,0 0-16-16,0 0-41 0,0 0-30 16,-21-7-33-16,21 7-37 0,-12-2-10 0,12 2-61 15,-9-5-258-15,9 5 48 0,-8-3 69 0,8 3 51 16,0 0 18-16</inkml:trace>
  <inkml:trace contextRef="#ctx0" brushRef="#br0" timeOffset="-143310.18">16349 12946 450 0,'0'0'161'0,"0"0"-7"16,0 0-11-16,0 0 24 0,0 0-6 0,0 0 13 31,0 0 28-31,0 0-28 0,0 0 16 0,0 0-9 0,0 0-37 0,0 0 7 0,0 0-11 16,0 0 17-16,0 0-24 15,0 0 5 1,7-34-23-16,-7 34 18 0,10-9-23 0,-2 3 11 0,-1 0-14 0,2-1 3 15,1 2-38-15,4-2 2 0,-4 1 13 16,5 0-13-16,1 1-5 0,1 0-20 0,-1 1 0 16,2 1 7-16,-4 0-7 0,3 1 12 15,-4 1-12-15,1 1 4 0,-14 0-37 16,21 6 9-16,-14 1 14 0,-1-2-16 0,-4 5 2 16,0 2-19-16,-2-12 11 0,-3 23 4 0,-3-11 5 15,-1 1-16-15,-2 2-8 0,-3-2 3 16,-2 0-20-16,1 3 5 0,0-5 10 0,-3 3 20 15,3-2-22-15,-1-1 30 16,1-1-43-16,0 1 15 0,2 0 2 16,1-2 8-16,-1 0-7 0,1-1 25 0,3-2-10 15,0 1-18-15,-2-1-18 0,9-6 28 16,-13 12-10-16,9-7 16 0,4-5 9 0,-11 9 3 16,11-9 1-16,-6 8 50 0,6-8-41 0,-5 9-2 15,5-9 23-15,0 0 26 0,-3 9-42 16,3-9 3-16,0 0 3 0,0 0-6 0,0 0 3 15,13 12-15-15,-13-12-36 0,12 2 28 16,-12-2 8-16,19 0-3 0,-19 0-5 0,25-1 8 16,-9 1-26-16,-2-1 18 0,1 1-31 0,0-2 29 15,0 2-21 1,-2 0-8-16,-13 0-38 0,27-1 7 0,-15 1-37 0,-12 0-45 0,20 0-86 0,-20 0-62 0,14 0-76 16,-14 0-34-16,11-2-56 0,-11 2-295 31,0 0 57-31,10-4 107 0,-10 4 16 0,0 0 53 0,0 0 65 0</inkml:trace>
  <inkml:trace contextRef="#ctx0" brushRef="#br0" timeOffset="-142659.64">16797 13185 895 0,'0'0'305'0,"10"4"-6"0,-10-4-22 0,0 0-1 15,0 0-30-15,0 0 5 0,0 0-49 16,17-1-10-16,-17 1-28 0,0 0-3 0,12-6 11 16,-12 6-19-16,8-8-38 15,-8 8-4-15,5-14-24 0,-2 4 7 0,0 0-17 16,0-2 0-16,1-4 0 0,-1-2-16 0,-1-1-30 15,0-1 33-15,-1-1 28 16,2 1-66-16,0 2 12 16,-1 1-10-16,-1 3-15 0,0 0 20 0,1 3-10 0,-2 1 21 15,0 10-34-15,1-18 41 0,1 10-41 16,-2 8 24-16,-2-11-22 0,2 11-4 0,0 0 18 16,-1-14 15-16,1 14-21 0,-3-7-7 0,3 7-10 15,0 0 20-15,-3-10 7 0,3 10 39 16,0 0-10-16,0 0-5 0,0 0 2 0,0 0-7 15,12-8-3-15,-12 8 0 0,16-1 33 16,-4 1-30-16,-12 0-13 0,29 0 13 0,-10-2-8 16,1 2-6-16,4-1-30 0,-3 1 44 0,3 0-41 15,-3 0-1 1,0 0 17-16,-3 0-12 0,-3 1 11 0,-1 2-7 0,-3 1-9 0,-2 2-4 0,-9-6 10 0,5 15-4 31,-5-15-16-31,-5 21 48 0,-2-9-43 16,-2 1 35-16,-2 0-38 0,1 0 7 0,-2 0-9 15,1 1-2-15,1 1 41 0,0 0-48 0,2-1 6 16,2 1 28-16,2-2-13 0,3 2-2 0,2-1 4 16,1 3 45-16,3-1-27 0,3-3-4 15,1 1-6-15,4 1 31 0,2-3-8 16,3-1-38-16,1-1 8 0,2 0 5 0,1-3-44 16,-3-3 1-16,2 0-16 0,-1-2 22 0,0-1-40 15,-2 0 1-15,-3-1-78 0,0 0-74 0,-15 0-115 0,17-1-65 16,-17 1-457-16,12-1 28 0,-12 1 76 0,0 0 111 15,0 0 38-15,0 0 105 0,0 0 77 16</inkml:trace>
  <inkml:trace contextRef="#ctx0" brushRef="#br0" timeOffset="-141155.08">12275 13283 857 0,'-12'-6'271'15,"12"6"6"-15,-6-5-47 0,6 5 16 16,-10-6 2-16,10 6-35 0,-14-2-11 0,14 2-5 16,-13-2-18-16,13 2 11 0,-15 0-45 0,15 0 4 15,-19 2-11-15,19-2-20 0,-18 4-3 16,18-4-25-16,-14 1 2 0,4 2 2 0,10-3-17 15,-13 3 18-15,13-3-39 0,-13 7 6 16,13-7-6-16,-7 7 18 0,7-7 16 0,-4 11-44 16,4-11-10-16,4 14 5 0,-4-14-23 15,16 20 5-15,-3-8-13 0,4 0 8 16,-3 2-16-16,3 2 1 0,-4 0-6 0,-1 3 3 16,-2-1 8-16,-3 3 7 0,2-1-12 0,-7-2 7 15,1 1-7-15,-3 0 20 0,-3-2-26 16,-2 0-10-16,-1-2-4 0,-2-2 17 0,-1 0-3 15,-1-3-7-15,-3 0-18 0,1-2 10 0,-1-2 0 16,3-2 20-16,-1 2-32 16,1-3 12-16,10-3-8 0,-18 5 29 0,18-5 2 15,-13 1-13-15,13-1 6 0,0 0 7 0,-8-7-3 0,8 7 16 16,0 0-23-16,5-18 5 16,-5 18 0-16,15-20 8 0,-3 8 20 0,-3-1-36 15,1-3-2-15,4 1 18 0,-3 0-16 0,-1 0 31 16,-1 1-26-16,-3-3 16 0,3 1-10 15,-2 0-8-15,0 1 7 0,-3-1 6 0,3-1 17 16,-4 2-7-16,3-1-18 0,-4 3 21 16,1 1-6-16,-3-1 11 0,2-1-31 0,-2 3 18 15,-2 0-6-15,-1 1 9 0,-2 1 17 0,-1-1-23 16,-2 4-15-16,1 0 15 0,-5 1-25 0,1 3 2 0,-3-3-13 0,1 3-4 16,0 2-42-16,-3 0-15 0,0 1-31 0,1 0-43 15,-4 2-44-15,4 1-33 0,-1-2-79 16,3 3-34-16,4 0-337 0,-3 0 40 0,5 2 21 15,7-7 82-15,-6 12 69 0</inkml:trace>
  <inkml:trace contextRef="#ctx0" brushRef="#br0" timeOffset="-140513.62">12277 13540 1121 0,'0'0'363'16,"5"10"-56"-16,-5-10-17 0,0 0-1 15,5 10-49-15,-5-10 4 0,0 0-1 0,4 9-23 16,-4-9-20-16,0 0-16 0,0 0-25 16,10 5-14-16,-10-5-9 0,0 0 13 0,0 0-19 15,23-8-7-15,-23 8-23 0,14-7-16 0,-7 5-12 16,-7 2 15-16,13-7-38 0,-8 3 27 16,-5 4-27-16,13-7 18 0,-13 7-1 0,11-5-17 15,-11 5 4-15,10-4 27 0,-10 4 2 16,0 0-11-16,0 0-14 15,0 0-14-15,0 0-4 0,19 10-19 16,-19-10 29-16,5 14-13 0,-5-14-17 0,4 17 5 16,1-10-3-16,-5-7-21 0,5 15 10 0,-5-15 10 15,7 10 16-15,-7-10-14 0,10 7-22 0,-10-7 19 16,12 3-16-16,-12-3 48 0,0 0-26 16,18-3 4-16,-18 3-6 0,18-5-23 15,-18 5-8-15,15-5 13 0,-5 0 26 0,-1 0-39 16,1 2 57-16,2-2-44 0,-3 1-23 15,0 0 18-15,-9 4-8 0,18-6 42 0,-12 3-14 16,-6 3-5-16,14-3 6 0,-14 3-26 16,0 0 7-16,0 0 9 0,20 7 14 15,-20-7-25-15,6 9 36 0,-6-9-26 0,8 10-25 0,-8-10 30 0,6 12-28 0,-6-12 54 16,5 9-20-16,-5-9-13 0,6 10 2 0,-6-10-3 16,7 7 16-16,-7-7-23 0,0 0 18 15,8 9-28-15,-8-9 28 0,0 0-54 16,10 8-87-16,-10-8-35 0,0 0-75 0,11 1-85 15,-11-1-55-15,0 0-121 0,0 0-359 0,0 0 65 16,15-11 102-16,-15 11 48 0,8-8 111 16,-8 8 41-16,6-7 64 0</inkml:trace>
  <inkml:trace contextRef="#ctx0" brushRef="#br0" timeOffset="-140180.64">12884 13253 627 0,'2'-12'325'0,"-2"12"2"0,0 0-12 0,0 0-8 15,0 0-10-15,2-8-31 0,-2 8-2 16,0 0-18-16,0 0-29 15,0 0-7-15,0 0-30 0,0 0-14 16,0 0 8-16,9 26-10 0,-9-26 20 0,0 20-28 16,0-6-12-16,0 0-11 0,0 1-21 0,0 0-2 15,3 2 21-15,-3 2-52 0,0-2-2 0,2 2 18 16,-2-1-62-16,2-2-38 16,0-1-97-16,-2-2-108 0,0-2-187 0,0-11-66 0,2 15-336 15,-2-15 77-15,12 4 121 0,-12-4 9 16,0 0 45-16,29-13 70 0</inkml:trace>
  <inkml:trace contextRef="#ctx0" brushRef="#br0" timeOffset="-139957.22">13120 13089 1264 0,'22'14'497'15,"-22"-14"-44"-15,7 12-28 0,-1-2-34 16,1-1-48-16,-5 1-41 0,4 1-33 0,0 3-39 15,-2 1 21-15,-1 1-54 0,1-1-2 0,-2 3-34 16,2 2 11-16,-1 0-3 0,2 3-75 16,-3 0-9-16,2 1-14 0,-1 1-40 0,1 0-44 15,-2 1-66-15,0-1-167 0,0-7-174 0,1 4 8 16,2-6-440 0,-3-2 105-16,2-3 78 15,3-3 68-15,-7-8 61 0,11 7 56 0,-11-7 41 0</inkml:trace>
  <inkml:trace contextRef="#ctx0" brushRef="#br0" timeOffset="-139775.24">13262 13458 867 0,'0'0'361'0,"0"0"-31"15,-6-8-12-15,6 8-37 0,0 0-14 0,-15-4-29 16,2 1-26-16,1 0-17 0,-3 0-19 16,1-1-25-16,-6 0-7 0,2-1-47 0,-3 0-15 15,-2-2-54-15,0 2-28 0,0 1-49 0,2-1-58 16,2 1-85-1,-2 0-97-15,1 4-93 0,5-2-242 16,4 1 17-16,11 1 85 0,-17 2 30 0,17-2 85 16</inkml:trace>
  <inkml:trace contextRef="#ctx0" brushRef="#br0" timeOffset="-136897.16">14369 12453 645 0,'0'0'253'0,"0"0"8"0,11-3-8 0,-11 3-7 0,0 0-23 15,0 0 10-15,11-4-21 0,-11 4 6 16,0 0-34-16,0 0-15 0,0 0-13 16,0 0-5-16,0 0 0 0,0 0-23 15,0 0 16-15,18 11-47 16,-18-11-8-16,2 14 1 0,2-5 5 0,-2 2-16 0,-1 2-12 16,1-1 17-16,-2 2-25 0,2 4 10 0,0-1-23 15,-2 1-10-15,1 0-23 16,-2 3-82-16,1-2-87 0,-4 0-159 0,1-1-59 0,0 0-320 15,0-2 24-15,3-4 76 0,0 1 46 0,0-13 123 16,7 17-15-16</inkml:trace>
  <inkml:trace contextRef="#ctx0" brushRef="#br0" timeOffset="-136683.95">14604 12585 806 0,'0'0'340'0,"12"15"-38"16,-12-15-15-16,0 0-18 0,-25 15-26 16,11-8-5-16,1-1-46 0,-4 0-15 0,0-1-14 15,-1 0-9-15,2 1-26 0,-3-3-15 0,0 2-26 16,0-3-31-16,0 2-38 0,3-2-57 16,0-1 16-16,1 1-59 0,-1-2-125 0,3 0-218 15,13 0-243-15,-25-2 97 0,16 4 70 0,9-2 4 16,-11 6 105-16</inkml:trace>
  <inkml:trace contextRef="#ctx0" brushRef="#br0" timeOffset="-135944.39">14216 14215 637 0,'0'0'261'16,"0"0"-3"-16,0 0-14 0,0 0 47 15,0 0-32-15,0 0 15 0,0 0-5 0,0 0-3 16,0 0 8-16,0 0-39 0,0 0-4 0,0 0-42 16,0 0-15-16,0 0 18 0,0 0-54 15,20 7 8-15,-20-7-28 0,0 0 10 0,0 0-41 16,22-6-8-16,-22 6 3 0,19-4-10 15,-8 1-6-15,4 2-2 0,1-1 3 16,0 0-24-16,1 1 1 0,4 1-8 0,-3-2 2 16,2 2 11-16,0 0-34 0,-4 0 11 15,2 0-29 1,-3 0-7-16,2 0-69 0,-4-1-106 0,-1-2-145 0,1 3-159 0,-13 0-302 16,20-8 103-16,-11 3 68 0,2 1 60 15,0-2 84-15,-1 1-29 0,2-2 78 0</inkml:trace>
  <inkml:trace contextRef="#ctx0" brushRef="#br0" timeOffset="-135397.54">14543 13535 849 0,'1'-12'264'0,"-1"12"-29"0,1-11 21 16,-1 11-51-16,0 0 15 15,2-14-28-15,-2 14 21 0,1-10-8 0,-1 10-21 16,0 0 0-16,5-15 13 0,-5 15-18 0,7-11-17 15,-1 6 9-15,0-2-22 16,1 0-6-16,3 1-23 0,-1-1-7 0,1 1 7 0,0 0-28 0,1 0 8 0,-2 2-26 16,4 0 39-16,-3 0-34 0,0 2 8 15,-10 2-30-15,17-4 7 0,-17 4-21 0,13 2-2 16,-13-2 16-16,0 0-29 0,11 13 36 16,-8-4-31-16,-1 0 0 0,-2-9 6 0,4 23-21 15,-2-11 12-15,1 2-17 0,1 4 31 0,0-2-11 16,4 2-51-16,-1 0 38 15,1-4-7-15,1 0 13 0,2-3 7 0,0 1 3 16,3-4-21-16,-2-1-5 0,1-5-7 0,1-1-11 16,-14-1 52-16,29-7-36 15,-16-1 15-15,3-3-23 16,2-3 35-16,-1-2-45 0,-1-5 8 0,3-2-3 0,-2-1 2 0,-4 1 29 16,-2 2-73-16,-1-1-32 0,-1 1-44 15,-2 0-25-15,-1-2-24 0,0 6-73 0,-3-2-111 16,2 7-61-16,-5 0-362 0,2 0 65 15,1 2 77-15,-3 10 58 0,5-10 67 16,-5 10 54-16,7-6-2 0</inkml:trace>
  <inkml:trace contextRef="#ctx0" brushRef="#br0" timeOffset="-134097.28">13239 12444 959 0,'0'0'333'15,"0"0"-13"-15,0 0 8 0,0 0-44 16,0 0 3-16,0 0-29 16,0 0 8-16,0 0-43 0,0 0 0 15,0 0-24-15,0 0 4 0,0 0 6 16,0 0-32-16,0 0-18 0,0 0 10 0,0 0-26 15,0 0-5-15,0 0-7 0,0 0 17 0,0 0-22 16,0 0-19-16,11 35 6 0,-7-27-6 16,1 1 6-16,2-1-13 0,-1 0 20 0,1 2-20 15,-1 0 2-15,4-2 11 0,-1 0-11 0,-3-2-20 16,3-1 26-16,3 0-29 0,-12-5-12 16,21 3 15-16,-8-3-18 0,0-2-3 0,5-3-18 15,2-1 11-15,0-2-8 0,3-4 11 16,4-1-11-16,0-1-28 0,0-2 28 15,0 2-10-15,-1-1 4 0,1 3-27 0,0-3-13 0,-4 5 5 0,0 0-35 0,-2 2-6 16,-4 1-51-16,-2 0-82 0,-1 2-110 16,-3 0-123-16,-11 5-151 0,9-6-430 0,-9 6 92 15,12-4 100-15,-12 4 59 16,0 0 80-16,13-2 63 0,-13 2 177 16,0 0-80-16</inkml:trace>
  <inkml:trace contextRef="#ctx0" brushRef="#br0" timeOffset="-133113.11">12428 12157 852 0,'0'0'330'0,"-5"-8"-30"0,5 8 32 0,0 0-40 0,0 0-23 16,0 0 15-16,0 0-33 0,0 0 13 16,0 0-42-16,0 0-22 0,0 0 12 0,0 0-50 0,-15 20 60 0,15-20-40 15,-4 9-51-15,4-9-6 0,-5 11-18 0,5-11 16 31,-9 14-2-31,6-6 14 0,-1 3-27 16,1-3-8-16,3-8 23 0,-6 19 2 0,4-9-28 16,2-10 16-16,-2 15 10 15,2-15 5-15,0 16 0 0,0-16-16 0,6 15-14 16,1-8-1-16,-7-7-2 0,14 12 2 0,-7-7-10 0,3 0-18 16,-1-1-8-16,3-1-2 15,1 0-2-15,-13-3-1 0,27 3 8 0,-16-3-31 16,3 0 8-16,-14 0-23 0,27 0-49 0,-12-1-12 15,-3-1-65-15,1 1-56 0,-13 1-92 0,21-4-110 0,-21 4-151 0,17-1-386 16,-9-4 63-16,2-1 75 0,-3 1 84 16,2-2 41-16,1 0 92 0,-2-2 26 0,3-2 26 15</inkml:trace>
  <inkml:trace contextRef="#ctx0" brushRef="#br0" timeOffset="-132479.48">12417 12008 1085 0,'0'0'335'0,"0"0"-25"0,0 0-36 0,0-11-36 16,0 11-18-16,0 0-18 0,0 0-28 0,0 0 21 16,0 0-24-16,0 0 11 0,0 0-3 0,0 0 16 15,0 0 15-15,0 0-21 0,0 0 29 16,-3-11-19-16,3 11-4 0,0 0-14 16,0 0-12-16,0 0-20 0,0 0-21 15,0 0 43-15,0 0-61 0,0 0 13 16,0 0-25-16,0 0-6 0,0 0 5 0,0 0 11 15,0 0-32-15,0 0-1 0,0 0-1 16,9-12-8-16,-9 12-20 0,8-8 11 0,-8 8-1 16,10-8-7-16,-3 1-29 0,-7 7 26 0,10-10-2 15,-2 4-24-15,-8 6 26 0,9-10-18 16,-5 6 8-16,-4 4 18 0,0 0-46 0,7-11 2 16,-7 11-5-16,0 0 10 0,7-7-20 0,-7 7 21 15,0 0-9-15,0 0-17 16,0 0 2-16,0 0 8 0,0 0-10 0,0 0 26 0,0 0 9 0,0 0-22 0,0 0-6 15,0 0-10-15,0 0 1 0,-27 14 17 16,27-14-26-16,0 0 39 0,0 0-15 0,0 0-1 16,-11 7-15-16,11-7 21 0,0 0 13 15,0 0-42-15,0 0 36 0,0 0-20 16,0 0 5-16,0 0-12 16,0 0 19-16,0 0 9 0,-7-15-11 0,7 15-10 15,0 0-1-15,0-10 9 0,0 10-11 16,0 0-4-16,0 0 6 0,-4-11-35 0,4 11-15 15,0 0-8-15,0 0-41 0,-9-6 8 16,9 6-87-16,0 0-31 0,0 0-90 0,-19 2-110 16,19-2-176-16,0 0-295 0,0 0 62 0,-13 9 97 15,13-9 133-15,0 0-15 0,-2 11 46 16,2-11 64-16</inkml:trace>
  <inkml:trace contextRef="#ctx0" brushRef="#br0" timeOffset="-121614.15">11518 15762 975 0,'0'0'386'0,"0"0"-66"16,0 0-13-16,0 0-28 0,0 0-15 16,0 0 23-16,-9 6-6 0,9-6 16 0,0 0 21 15,0 0-4-15,0 0-78 0,0 0 22 0,0 0-12 16,0 0-5-16,0 0-24 0,0 0 6 15,0 0-49-15,0 0 5 16,43-3-7-16,-32-1-19 0,7-1-7 16,-1 0-41-16,6-3-38 0,4 1 28 0,3-3 7 15,-1 0-13-15,0 1-17 0,-4 2-10 0,0-1-6 16,-6 2-10-16,-1 1 15 0,-2 3 16 0,-2-3-3 16,-1 3-20-16,-1 2 0 0,-12 0-26 0,0 0 26 15,20 5-18-15,-20-5-16 0,7 12-10 0,-7-12 21 16,-4 19 20-16,4-19-20 0,-5 23-26 15,0-9 18-15,-1 2-5 0,1-1-8 16,-2 4-10-16,0-1 34 0,3 1-40 0,1 0 50 16,0 0-26-16,3 0 8 15,0-2-14-15,3 3 19 0,2-1-44 0,0-3 29 0,4-1 30 0,-3-2-3 0,5-1-4 16,1 0-11-16,-1-3-26 16,4-4-4-16,3-2 25 0,-1-1-13 0,-2-4 0 15,5 1 6-15,2-6-24 0,1-2 34 16,-2-3-42-16,1 3-2 0,-6-3 13 0,4 0 5 15,-7 2 0-15,-1 1-13 0,-1-2-10 0,-4 1 10 16,1 2-20-16,-2-3 5 0,0 1-3 16,-4 0-10-16,1 1 16 0,0-1-16 15,-3 10 13-15,3-15-8 0,-3 15 8 0,4-14-29 16,-4 14 50-16,0-11-21 16,0 11 7-16,4-8 1 0,-4 8 27 15,10-14-32-15,-3 8 9 0,3-4 1 0,4-1-49 16,2-2-8-16,6-3-25 0,5 2-5 0,1-4-24 15,-1 2-4-15,2-2-9 0,7-5-45 0,-3 6-26 16,-6 2-30-16,-7 2-73 0,1 1-101 16,-1 0-375-16,-3 4-35 0,0 0 77 0,-2-1 71 15,1 2 62-15,-1 0 71 0,-2 1 11 0,0-3 153 16</inkml:trace>
  <inkml:trace contextRef="#ctx0" brushRef="#br0" timeOffset="-120252.39">13053 15452 906 0,'6'-8'248'0,"-6"8"-25"15,0 0 27-15,0 0-27 0,0 0-23 16,0 0-13-16,0 0-11 0,0 0 9 0,0 0 1 15,0 0 12-15,-34 22-40 0,23-11 3 16,-5 1-7-16,-2 4-5 0,-1 4 27 16,-2 2-43-16,1 1-10 0,-7 12-5 0,0-2 33 0,0 3-13 0,2 1-35 15,2-2-32-15,2 0 24 0,2-5-23 16,4-5 40-16,-1 0-22 0,3 0-21 0,1 0-3 16,1-4-27-16,2-1 38 0,0 0-36 0,4-4 20 15,1 2-12-15,0-4-16 0,1 0-5 16,2-1-5-16,1-2-25 0,0-11-50 0,8 19-76 15,-3-12-76-15,-5-7-150 0,18 7-35 16,-5-7-458-16,3 0 74 0,6-3 79 0,-2-2 134 16,3 2-6-16,2-5 77 0</inkml:trace>
  <inkml:trace contextRef="#ctx0" brushRef="#br0" timeOffset="-119961.6">13214 15677 949 0,'0'0'394'0,"0"0"-48"0,0 0-34 16,-21 32-5-16,15-19 1 0,-1 1-37 0,-1 0-18 16,0 2 3-16,-3 1-33 0,1 2-3 0,0 1-28 15,-1-4-3 1,2 2 9-16,-1-1-17 0,4 1-7 0,-3-3-20 0,3 2-18 15,-1-1-3-15,2 0-23 0,0-3 2 0,3 1-7 16,-2-1 0-16,2-2-25 0,2 0 14 16,0-11-50-16,8 19 25 0,-3-12-56 0,3 0-72 15,2-2-46-15,3-4-61 0,-13-1-62 16,29-4-100-16,-10-1-145 0,1-1-334 0,0-2 50 16,3-2 71-16,-1 0 87 0,3 1 97 0,-5-3-25 15,1 0 117-15</inkml:trace>
  <inkml:trace contextRef="#ctx0" brushRef="#br0" timeOffset="-119799.16">13378 15831 1133 0,'0'0'331'0,"-16"8"-24"0,8-2-21 16,-6-1-45-16,5 0-5 0,-5-2-32 0,-1 0-30 16,-1-2-66-16,-4 0-57 0,-1-2-140 15,-8-2-139-15,6 0-215 0,-3-1-179 0,2-1 92 16,7 0 49-16,2 1 74 0</inkml:trace>
  <inkml:trace contextRef="#ctx0" brushRef="#br0" timeOffset="-119377.7">13362 15455 1331 0,'0'0'422'0,"0"0"-41"16,0 0-25-16,0 0-23 0,30 22 15 0,-24-13-8 15,5 1-50-15,-1 3-19 0,1 4-36 16,3 2-25 0,-1-1 0-16,5 7-33 0,-3 0 20 0,1 1-20 15,0 1 9-15,2 1-42 0,-5 0-24 16,1 1-10-16,-1 0 8 0,-4 0 7 16,3 1-43-16,-8-3-15 0,2-2-6 0,-5 2-10 15,1-6 3-15,-2 1-5 0,0-1 22 0,-3-2-37 16,-1 2-47-16,0-4-10 0,-4 0-31 0,0-1-61 15,1-2-57-15,-4-3-81 16,1-2-108-16,0-3-161 0,-1 0-346 0,11-6 59 0,-14 5 100 0,14-5 67 16,0 0 71-16,0 0 51 0,0 0 21 15</inkml:trace>
  <inkml:trace contextRef="#ctx0" brushRef="#br0" timeOffset="-119116.77">13924 15855 1259 0,'23'-4'397'0,"-11"2"-60"0,2 0-11 16,-3 1-17-16,3-2-32 0,-14 3-26 0,26-2-36 15,-12 0 5-15,2 1-36 0,2 0 3 16,-1 0-36-16,4-1-13 0,0 1-20 0,4 0-26 15,-2 0-25-15,0 0-62 0,0 0 43 0,0-1-71 16,-4 0-135-16,2 3-237 0,-6-2-401 16,-1-1 72-16,-1 1 66 0,-13 1 100 0,22 0 5 15,-22 0 36-15</inkml:trace>
  <inkml:trace contextRef="#ctx0" brushRef="#br0" timeOffset="-118894.28">14106 16001 1661 0,'4'6'507'0,"-4"-6"-47"16,14 13-30-16,-7-9 5 0,3 2-45 0,-10-6-68 15,17 8-12-15,-4-4-44 0,-3-2-23 0,2 1-33 16,-12-3-15-16,28 2-39 0,-13-1-15 16,3-1-42-16,3-1-58 0,-2-1-20 15,4-1-34-15,-1 1-7 0,-2-2-32 0,1 0-32 16,1 0-39-16,-4-2-59 0,3 2-61 15,-4-3-136-15,1 1-48 0,-1-1-392 0,2-2 133 16,1-1 28-16,-2 1 36 0,5-4 89 0,4 0 60 0,-2-1 45 16</inkml:trace>
  <inkml:trace contextRef="#ctx0" brushRef="#br0" timeOffset="-117914.3">15092 15530 941 0,'0'0'364'16,"0"0"-6"-16,0 0-38 0,0 0-10 0,0 0-11 0,0 0-9 16,0 0-50-16,0 0 16 15,0 0-41-15,0 0 0 0,16 27-18 0,-16-15-10 16,0 1 3-16,-3 4-3 0,2 0-1 0,-2 4-19 15,0 5-16-15,-1 0 13 0,-2 7-21 16,-1 0-18-16,3-1 21 0,-4 0-41 16,2 1-10-16,-3-2 5 0,5-1-6 0,-4-5-24 15,3 0 12-15,2-6-19 0,-2-1 17 0,2 0-39 16,-1-3 7-16,0 1 11 0,2-6-20 0,-2 3 22 16,4-13-5-16,-3 14 29 15,3-14 7-15,-1 15 28 0,1-15 21 0,0 0-28 0,8 15-1 0,-8-15 1 0,13 6-34 0,-3-5 16 16,-10-1-16-16,25 2 3 15,-8 0-15-15,1 0-21 0,4-2 18 0,3 1-26 16,2-1 14-16,4 0-14 0,-4 0-38 0,1 1-10 16,2 0 12-16,1 1-58 0,-7 0-13 15,0-1-34-15,0-1-55 0,-4 1-39 0,1 1-39 16,-4-2-58-16,-3-2-103 0,0 4-176 16,-1-2-359-16,-13 0 51 0,22 0 96 15,-9-2 83-15,1 1 47 0,-1 0 61 0,1-2 62 0,3 1 17 16</inkml:trace>
  <inkml:trace contextRef="#ctx0" brushRef="#br0" timeOffset="-116966.73">16240 15645 655 0,'0'0'202'0,"0"0"-15"16,0 0-28-16,0 0-16 0,-14-12-5 0,14 12-2 16,-17-4-21-16,6 2 26 0,-5 1 17 15,1 0-27-15,-7-1-13 0,2 1 12 0,-1 1 3 16,0 0 11-16,1 0-16 15,-1 1 5-15,0 3 5 0,1 1 8 0,-1 2-3 16,0 4-15-16,4 3-33 0,-2 1 20 0,5 3-23 16,0 1 8-16,7 1-8 15,1-4-7-15,5 2 7 0,2-5 23 16,2 2-13-16,4-4-7 0,2-1-5 0,3-4-11 16,1-4-5-16,3-3-10 0,1-3 0 15,4-6-7-15,-1-1-1 0,2-9-10 0,1 1 13 0,4-12-13 16,-2-1-10-16,-2-5-5 15,-2 1-24-15,-3-4 39 0,0-1-38 0,-2-2 23 16,-4 7-11-16,-4 4 6 0,-1-1-8 0,-1 2 35 16,-3 4-37-16,-2 0-9 0,2 4-4 15,-3 3-13-15,-1 4 0 0,-1 2 12 0,-2 4 1 16,0 3 22-16,4 7-4 16,-14-1-24-16,14 1 29 0,-16 12-16 0,6 1 11 0,2 5-14 0,-1 2-2 0,2 4 13 15,3 2-5-15,-2 6 10 0,3-3-10 16,2-3 2-16,1 3 1 0,3-1-9 0,0-2-7 15,3-2-30-15,0-1-27 0,3-1-48 0,-1-3-89 16,2-7-121-16,-1 0-118 0,2-3-373 16,0-5 53-16,3 2 124 0,2-2-3 0,0-4 102 15,0 0 20-15,3-2 106 0</inkml:trace>
  <inkml:trace contextRef="#ctx0" brushRef="#br0" timeOffset="-116759.35">16533 15509 895 0,'0'0'300'0,"0"0"28"0,0 0-11 16,0 0 3-16,0 0-31 0,-22 22 21 0,17-15-8 15,-1 3-8-15,0-1-17 0,0 4-26 16,0 1 7-16,2 1-5 0,-1-2-66 0,4 1-25 16,-1 1-9-16,2-1 37 0,2-3-88 15,1 2 21-15,1-3 2 0,0 2-40 16,6-4-49-16,-3-1-47 0,3-1-63 0,-10-6-59 15,18 1-62-15,-18-1-96 0,22-7-150 16,-10-1-373-16,1 0 103 0,1-3 56 16,0-2 50-16,2-1 78 0,-2-1 25 15,0 0 62-15</inkml:trace>
  <inkml:trace contextRef="#ctx0" brushRef="#br0" timeOffset="-116576.7">16507 15256 1697 0,'0'0'517'0,"0"0"-57"0,0 0-40 16,0 0-82-16,20-14-5 0,-20 14-44 0,14-5-15 15,-14 5-92-15,14-4-54 0,-14 4-67 16,14-4-84-16,-14 4-92 0,17-3-100 16,-17 3-195-16,13 0-355 0,-13 0 82 0,13 5 66 0,-13-5 36 0,17 10 79 15,-10-2 31-15</inkml:trace>
  <inkml:trace contextRef="#ctx0" brushRef="#br0" timeOffset="-116262.7">16922 15950 1098 0,'11'5'371'16,"-11"-5"-13"-16,0 0-46 0,0 0-35 16,0 0-31-16,0 0-21 0,-26 10 0 0,26-10-33 15,-32 1-28-15,11 0-8 0,-3 0 5 16,-5 3-46-16,-1-4-12 0,-2 1-1 0,-3 1-22 16,-6 0 14-16,1 0-22 0,-4 1-5 15,0 1-24-15,-15 1-12 0,3 1-34 16,6-2-45-16,-7 2-68 0,8 0-88 0,5-2-106 0,3 1-64 15,-1-3-309-15,2 3 22 0,8-4 57 16,1 2 95 0,2-2 30-16,2 2 93 0</inkml:trace>
  <inkml:trace contextRef="#ctx0" brushRef="#br0" timeOffset="-115697.83">16268 16222 839 0,'0'0'233'0,"0"0"-15"0,0 0 4 0,10 5 1 0,-10-5 18 0,0 0-32 0,0 0 9 15,0 0-36-15,-45 7 23 0,29-5-26 16,-2 0-5-16,-4 1-10 0,0 1-13 0,-6 0-18 15,0 3 0-15,-4 1 33 0,1 5-45 16,0 0-1-16,-11 6-15 0,12-3-23 0,6 1 15 16,0-1 0-16,5-1-28 0,3-1-12 15,0 3 58 1,5-5-54-16,4 1 44 0,-1-5-41 16,5 2 10-16,3-10-12 0,1 12-13 0,-1-12-11 15,14 6 8-15,-14-6 0 0,31-4-10 16,-12-2-8-16,6-3 5 0,3-4-10 0,2 2 6 15,1-5-32-15,10-6 34 0,-7 5-31 0,-4 1 41 0,-2-2-46 16,-1 2 20-16,0 0-23 0,-3-2-2 0,0-1 7 16,-6 2 26-16,-1 1-56 0,-1 1 13 0,-2-1 7 15,-3-1-8-15,-1 3 1 0,-2 2 7 16,-2 0-5-16,-3 1-7 0,-2 2-11 0,-1 9 18 16,-1-13-13-16,1 13 31 15,-7-7-18-15,7 7 23 0,0 0-15 0,0 0-3 16,-28 17 18-16,19-7 3 0,-1 3-13 0,3 1 15 0,2 3-5 15,-1-1 3-15,3 1 10 16,0 1-13-16,3 0 5 0,3-5-7 16,0 4 7-16,3-5-18 0,-1 1-33 15,2-5-17-15,4-1-88 0,-1-2-92 0,-10-5-154 16,22 2-41-16,-22-2-347 0,24-6 78 16,-9 1 101-16,1 0 81 0,4-2 67 15,2-2-38-15,-2 0 73 0</inkml:trace>
  <inkml:trace contextRef="#ctx0" brushRef="#br0" timeOffset="-115364.8">16704 16084 670 0,'0'0'302'0,"0"0"-18"0,0 0-2 15,0 0-11-15,0 0-12 0,-40 16-29 0,30-8 16 16,-4 2-13-16,1 1 18 0,-1 0-49 15,1 0 8-15,1 4-11 0,-1 0-22 0,0 1 7 16,2-1 1-16,3 3-19 0,0-1-2 0,4 0-21 16,0 1 18-16,2 1-22 15,1 0 14-15,2-1-30 0,2 2 2 0,0-3-27 0,1 1 12 16,4-2 5-16,-1 0-23 0,2 0 0 16,3-1-15-16,-1-3 13 0,3-1-21 15,-1-2-18-15,2 0 3 0,-2-4-36 16,1 0-16-16,-1-3-56 15,1-2-38-15,-14 0-41 0,24-2-41 0,-11-4-51 16,-2-2-82-16,-2-2-136 0,5 0-46 0,-6-1-343 16,2 0 62-16,1-2 122 0,2 0 29 0,0 3 81 15,-2-3 18-15</inkml:trace>
  <inkml:trace contextRef="#ctx0" brushRef="#br0" timeOffset="-115196.85">16848 16323 913 0,'-10'2'405'0,"10"-2"7"16,-27 0-72-16,12 0-22 0,-4-3-37 16,-2 1-27-16,-2-2-24 15,-2 1-18-15,-4 1-40 0,0-2-65 0,-1-1-73 0,0 2-131 16,2-3-216-16,-1 4-355 0,2-2-13 16,6 1 70-16,3 2 78 0,5 0 47 15</inkml:trace>
  <inkml:trace contextRef="#ctx0" brushRef="#br0" timeOffset="-72381.39">11644 16537 739 0,'11'-6'279'16,"2"0"13"-16,-5 3-21 0,0-2-17 16,-8 5-6-16,14-6-15 0,-14 6 3 15,8-4-32-15,-8 4 4 0,0 0-55 0,9-5-4 16,-9 5-14-16,0 0 4 0,0 0 1 16,0 0-14-16,0 0 4 0,0 0-40 0,-42 10 15 15,19 0 7-15,-4 1-1 0,-13 11-17 0,0 2 21 16,-6 3 49-16,-8 10-77 0,0 6 36 15,-1 2-33-15,0 3 12 0,4 2 1 0,0 2-11 0,6 4 15 0,4 0-25 16,4 3 26-16,5 0-16 0,8-9-15 0,4 1 10 16,6-2-18-16,5-1-3 0,5-3 3 15,5-8-15-15,4 1 2 0,6 8-7 0,5-1 15 16,2-6-28-16,4-1 12 0,4-5-27 0,2-4 5 16,-6-5-6-16,2-6 8 0,1 0-12 0,0-5-52 15,1 1-3-15,-5-4-4 16,2 0-47-16,-2-3-7 0,-4 1-72 0,1-4-72 15,-3-1-137-15,-1-1-152 0,-2-2-312 0,-12 0 61 16,29-4 85 0,-11 1 84-16,-2-1 38 0,3-2 83 15,2-2 2-15</inkml:trace>
  <inkml:trace contextRef="#ctx0" brushRef="#br0" timeOffset="-71090.14">11343 17151 959 0,'0'0'351'0,"0"0"-11"0,0 0-17 0,0 0 2 15,0 0 13-15,0 0-10 16,0 0 25-16,-13 1 18 0,13-1 3 0,0 0-18 16,0 0-8-16,0 0-26 0,0 0-43 0,0 0 21 15,0 0-21-15,0 0 0 0,33 9-87 16,-33-9 53-16,23 4-40 0,-10-2-23 16,3 1-21-16,2-1-7 0,6 0 2 0,4 1-36 15,3-1-30-15,1 0 25 0,3-1-20 16,-2-1-31-16,-1 1-11 0,-1 1-12 0,-1-1-41 15,-5 0-28-15,-2-1-56 0,-2 1-42 16,-3 1-22-16,-1-2-65 0,-2 1-37 0,1 0-37 16,-16-1-118-16,20 0-19 0,-20 0-145 15,18 0-365-15,-18 0 138 0,11-2 25 0,-11 2 68 16,14-4 78-16,-14 4 77 0,14-3 100 16,-14 3 39-16</inkml:trace>
  <inkml:trace contextRef="#ctx0" brushRef="#br0" timeOffset="-70668.74">12300 16990 1054 0,'0'0'428'0,"0"0"-11"0,18 3-69 16,-18-3-26-16,0 0-37 0,0 0-27 0,0 0-43 16,-9 22 28-16,9-22-43 0,-22 17-6 15,9-7-37-15,-4 4-4 0,-1 0 3 0,1 3 0 16,0 0 16-16,-2 2 2 0,1 3-15 0,4 0 38 15,2-2 5-15,3 1-7 0,3 2 7 16,0-2-18-16,6-3-18 0,0 0-22 16,6 2 27-16,0-5-22 0,4 3-8 0,4-1-31 15,0-5-54-15,7 0-7 16,-6-4-57-16,4-3-46 0,-1-2-69 16,-2-3-125-16,4-2-146 0,-3-6-54 0,0-1-512 0,2-5 115 15,4-3 144-15,-3-1 7 0,1-3 59 16,-2 0 72-16,0-1 16 0,-4-2 137 0</inkml:trace>
  <inkml:trace contextRef="#ctx0" brushRef="#br0" timeOffset="-70454.48">12293 16836 1177 0,'-5'-5'489'0,"5"5"-16"15,0 0-14-15,0 0-40 0,0 0-86 16,19-20-13-16,-14 13-23 0,1-1-28 0,1 0-34 0,1 0-50 0,0-2 9 0,0 1-15 15,-1 0 3-15,3-1-44 0,-2 1-25 16,1 3-31-16,-3-3-49 0,4 2-51 0,-3 0-43 16,-1 0-44-16,-1 0-8 0,-5 7-181 15,14-16-157-15,-10 10-401 0,-4 6 161 16,13-12 20-16,-9 7 54 0,6-1 64 0,-3-1 39 16,1 1 81-16</inkml:trace>
  <inkml:trace contextRef="#ctx0" brushRef="#br0" timeOffset="-69969.64">12508 16366 1121 0,'0'0'483'0,"0"0"-24"0,0 0-47 0,5 24-3 0,-5-24-25 16,0 0-59-16,0 0 16 0,0 0-55 0,14 10 1 16,-14-10-21-16,7 7 13 15,-7-7-41-15,10 11-25 0,0 0 7 0,-3 0 3 16,5 6-16-16,1 1-7 0,4 9 2 0,5 11-15 15,3 1-34-15,2 4 26 0,5 3-17 16,4 10-19-16,2 1-2 0,0 0-29 0,3 2-1 16,-7 2 4-16,1 1-41 0,-3 4 33 0,-1-1-40 15,-6-1 18-15,-8-10-85 0,-5 1 0 32,-3-2 0-32,-7 1 0 0,0-11 0 0,-6-4 0 15,-3 11 0-15,1-9 0 0,-8 2 0 0,3-9 0 0,-3-6 0 16,-3 0 0-16,-2-4 0 0,-1-3 0 15,-2 0 0-15,-1-5-187 0,0-5-57 0,-1-3-58 0,4-4-61 16,-3-3-80-16,1-2-143 0,4-3-379 16,0-2 82-16,5-2 77 0,6 1 94 15,2-1 82-15,2-2 70 0,3 10 20 0,8-23 0 16,1 9 125-16</inkml:trace>
  <inkml:trace contextRef="#ctx0" brushRef="#br0" timeOffset="-69518.84">13712 16640 929 0,'0'0'302'0,"0"0"7"16,7-4-65-16,-7 4-1 0,0 0-5 16,0 0 15-16,0 0-25 0,0 0-13 0,-43 18 21 15,23-10-24-15,-2 4 8 0,-5 5 3 16,-6 7-3-16,-1 3 8 0,2 5-21 0,3 3-15 15,0 4-2-15,2 4-11 0,4 3-15 0,1 3-34 16,6 2-5-16,0 0-9 16,3 2 9-16,7-3-7 0,1-8-31 0,2-5-8 15,3-2-10-15,5-3-10 0,0 0 0 16,6-5 8 0,1 0-16-16,1-2-26 0,0-3-25 0,3-2-7 0,1-4-60 0,2-3-40 15,1-2-38-15,-2-5-48 0,0-1-63 16,-1-4-200-16,6-1-15 0,-5-2-358 0,0-3 102 15,4-1 33-15,1-3 77 0,0 0 59 0,5-5 126 16,-1-1-55-16</inkml:trace>
  <inkml:trace contextRef="#ctx0" brushRef="#br0" timeOffset="-68837.88">13652 16813 734 0,'0'0'343'0,"0"0"-18"0,0 0 21 16,0 0 25-16,0 0 5 0,4-8-33 16,-4 8-20-16,0 0-3 0,0 0 12 0,0 0-24 15,0 0-9-15,0 0-10 0,0 0-30 16,0 0-26-16,0 0-13 0,8 27-5 16,-6-13-28-16,-2 5 12 0,0 3 1 0,0 4-34 15,2 3-17-15,-2 6-13 0,2 3-29 16,-2-1 24-1,2 2-19-15,-2-3-9 0,0 2-14 0,0-2-12 0,0-6-36 16,0 1-15-16,0-3-55 0,0-1-29 0,0-3-22 16,0-4-73-16,0-1-32 0,0-6-91 15,3-2-88-15,-3-11-137 0,2 12-272 0,-2-12-90 16,0 0 85-16,0 0 59 0,0 0 135 16,29-17 3-16,-21 8 67 0,2-4 43 0</inkml:trace>
  <inkml:trace contextRef="#ctx0" brushRef="#br0" timeOffset="-68264.34">13632 16883 1364 0,'0'0'489'0,"-8"-3"-29"0,8 3-4 16,0 0-51-16,0 0-34 0,0 0-13 0,0 0-56 16,0 0-18-16,23-13-25 0,-12 11-19 15,1-2-17-15,1 0-11 16,3 1-35-16,0 0 0 16,4-1-30-16,1 2 8 0,2-1-35 0,0 1-18 0,0 0 34 15,2 2-36-15,-5 0-26 0,0 0 23 0,0 2-7 16,-4 0-18-16,-2 2 2 0,-5 2 0 15,-1 1-25-15,-8-7 7 0,3 18-7 0,-3-18-1 16,-11 22-9-16,0-8 7 0,-3 0-26 0,-2-1-2 16,-4 2-8-16,-1-2 1 0,4 0-11 15,-4-1 2-15,-1 0 11 0,4-2 2 16,0 0 1-16,2 0-1 0,2-3-5 0,1-1 24 16,4 1 12-16,-2-1 15 0,4-1 24 15,7-5 22-15,-10 8-7 0,10-8-44 16,-6 12 44-16,6-12 3 0,0 0-39 15,8 15-64-15,-8-15 0 0,11 11 0 0,-5-6 0 16,6 1 0-16,1 2 0 0,0-2 0 0,3 0 0 16,0 2 0-16,2-1 0 0,3 1 0 0,0-1 0 15,2 2 0-15,-2 0 0 16,1-1 0-16,-2 1 0 0,1 0 0 0,-1-1 0 16,-5 0 0-16,2 1 0 0,-4-3 0 0,0 1 0 15,0-3 0-15,-4-1-359 0,-9-3-204 16,19 0-174-16,-19 0-264 0,19-8 74 0,-5 0 159 15,-1-1 44-15,5-4 33 0,-4-3 54 0,4 0 35 16,-1-7 67-16,-1-3 39 16</inkml:trace>
  <inkml:trace contextRef="#ctx0" brushRef="#br0" timeOffset="-67935.83">14158 16701 1412 0,'0'0'454'16,"0"0"-45"-16,0 0-15 0,0 0-64 0,0 0 24 15,31 21-63-15,-22-16-19 0,1 3-19 16,3 2-33-16,2 3 0 0,1 3-7 0,3 3-16 16,2 5 0-16,8 10-5 0,0 2 0 15,-1 4-13-15,1 3-2 16,-4 4-6-16,8 11-9 16,-7 5 30-16,-1-2-34 0,-6-8-7 0,-4 1 31 0,-1-1-46 0,-3 1-26 15,0-4 20-15,-6 0-40 0,0-7 10 16,-3-8-16-16,-2-1-20 0,0-3-2 15,-3 1 2-15,-3 0 0 0,0-4-41 0,-4 1-26 0,1-1-25 16,-5-3-64-16,1-6-3 0,0 1-51 16,-1-3-20-16,-3-2-52 0,3-5-48 0,-2-1 56 15,0-3-69-15,1-3-116 0,3-3-185 16,-1 0-293-16,13 0 64 0,-17-9 31 0,13 5 120 16,4 4 34-16,2-15 73 0,-2 15 21 15,14-20 93-15</inkml:trace>
  <inkml:trace contextRef="#ctx0" brushRef="#br0" timeOffset="-67337.18">15022 17068 854 0,'0'0'333'0,"0"0"-18"0,0 0 46 16,0 0-39-16,0 0 21 0,0 0-7 0,0 0-6 16,0 0 39-16,0 0-14 15,0 0-78-15,28 15-6 0,-28-15-33 16,0 0-33-16,19-1-10 0,-19 1-29 15,25-1-10-15,-7 0-18 0,1 0-35 0,2-3-42 16,3 2-46-16,5-1-45 0,-1 0-42 0,2-1-64 16,1 0-79-16,-1 0-48 0,-3 0-108 0,-3 4-80 15,-1-2-358-15,-4 1 92 0,-3 1 101 16,-2 3 65-16,-3 2 44 0,-2 0-7 16,-2 1 81-16</inkml:trace>
  <inkml:trace contextRef="#ctx0" brushRef="#br0" timeOffset="-67139.42">15108 17301 1218 0,'0'11'496'0,"0"-11"11"0,0 0-64 15,0 0-36-15,7 17-49 0,-7-17-17 0,13 8-8 16,-13-8-52-16,18 4 1 0,-5-2-31 0,1 1-39 16,-1-3-33-16,5 0-25 0,-2-1-34 15,5-1-43-15,1 1-72 0,-2-1-66 0,0-2-49 16,7-1-75-16,-2-1-112 0,1 1-112 0,3 0-403 15,-2-1 37-15,3 1 73 0,-2-1 83 16,5-1 89-16,-1-2 31 0,-2 2 43 0</inkml:trace>
  <inkml:trace contextRef="#ctx0" brushRef="#br0" timeOffset="-66766.27">16069 16973 1287 0,'0'0'392'0,"9"-7"-16"16,-9 7-61-16,0 0 20 0,0 0-2 0,0 0-46 16,0 0 4-16,-20 36 9 0,10-16-26 15,-4 6-3-15,-8 14-48 0,0 2 7 0,2 2-33 16,2 2 3-16,-1 1-8 0,4-2 15 0,-3 1-28 0,5-5-23 16,0-4 6-1,5-7-27-15,-1-1-9 16,2-4-3-16,0-3-3 0,0-1-25 0,3-3-21 15,-2-2 5-15,2-2-15 0,1-2 11 0,0-2-52 0,-1 0 7 16,4-10 27-16,-4 15 9 16,4-15-45-16,0 0 12 0,0 0-18 0,15 11-25 15,-15-11 33-15,20-3 3 0,-5 2-1 0,4-2-17 16,1 0 10-16,4 2 2 0,4-2 19 16,4-1-39-16,-1 1-34 0,8 1 4 0,3-1-11 15,-2 1-41-15,-2-2-61 0,2 2-21 16,-9-3-46-16,0 2-38 0,-2-2-93 0,0-2-79 15,-5 1-140-15,1-2-336 0,-1-1 128 16,0 3 41-16,2 0 38 0,2 1 157 0,0 0-13 0,2 4 56 0,2-2 61 16</inkml:trace>
  <inkml:trace contextRef="#ctx0" brushRef="#br0" timeOffset="-65766.09">17365 16902 967 0,'0'0'328'0,"0"0"-34"0,0 0-35 16,0 0-29-16,3 10-20 0,-3-10-21 0,0 0-12 0,0 0-29 0,0 0-9 16,0 0-29-16,-24 0 5 0,24 0-5 15,-25-1 3-15,6 2-37 0,-3-1 19 0,-2 3-3 16,-5-1 26-16,-2 1-39 0,2 2 31 15,-5 1-23-15,4 1 26 0,0 2-11 0,4-1 3 16,3 2-10-16,0-1-5 0,5 3 20 0,5-3 5 16,2 1-10-16,4 0-23 0,4-3 33 15,3-7-28-15,0 0-13 0,18 16 11 0,-5-13-21 16,4-2 5-16,4-3-33 0,3-3-1 16,3-5 6-16,4-2 39 15,-1-2-37-15,8-11 26 0,1-1-61 16,-5-5-3-16,2-1 8 0,-5-4 0 0,-6-2-13 15,1 1 25-15,-5-1-41 0,-1-1 35 16,-6 8-29-16,-2 2 15 0,-4 7-19 0,-3-2 12 16,0 1-14-16,-2 4-9 0,0 4 28 0,-5 3-31 15,-1 1 10-15,3 11 28 0,-11-7-10 16,11 7 41-16,-17 5-49 0,5 8 16 0,-1 2 0 16,1 5 1-16,-2 9 20 0,1 2-16 0,-1 14-21 15,5-6 16-15,3-5-5 0,4-2 4 16,2-2-41-16,4-4-26 0,0 0-56 0,6-5-73 15,0-3-95-15,3-5-105 0,0-5-26 16,3-1-412-16,3-3 47 0,2-4 94 0,5-3 58 0,0-1 119 0,1-3 20 16</inkml:trace>
  <inkml:trace contextRef="#ctx0" brushRef="#br0" timeOffset="-65521.52">17735 16740 1046 0,'-15'25'405'0,"1"-3"-42"15,4-1-4-15,-1 0-16 16,-1-1 7-16,2 1-19 0,2-1-24 0,1 1-15 16,1-1-47-16,2-2 1 0,1 0 13 15,2 0-32 1,2-1-50-16,0-1-18 0,2 1-1 0,3-3-22 0,1 0 43 0,2-3-69 16,2 0-69-16,0-3-46 0,6-3-44 15,-4-2-58-15,8-3-93 0,-1-4-145 0,4-2-119 16,0-5-352-16,4-3 79 0,2-1 46 15,0-1 130-15,-1-1 11 0,9-8 10 16,-4-2 84-16</inkml:trace>
  <inkml:trace contextRef="#ctx0" brushRef="#br0" timeOffset="-65385.94">17876 16472 1558 0,'0'0'540'16,"-8"10"-58"-16,8-10-45 0,0 0-30 15,0 0-43-15,-1 11-67 0,1-11-131 0,0 0-135 16,0 0-182-16,0 0-289 0,0 0-285 16,0 0 57-16,25 3 90 0,-13-1 32 0,5 2 37 15,-3 1 28-15</inkml:trace>
  <inkml:trace contextRef="#ctx0" brushRef="#br0" timeOffset="-65085.63">18103 17331 1062 0,'-18'9'335'0,"1"-3"-28"0,-3-3-28 15,-1 0 67-15,-2-3-31 0,-4 0-36 0,-5-1-18 16,-9-1-16-16,-5 0-50 0,3-2 2 0,-1 2-31 15,-17-1-7-15,7 2-3 0,8 1-30 16,-2-1 2-16,-1 2-59 16,2-1-31-16,-14 5-17 15,3 0-62-15,11 2-44 0,3-3-148 0,8 1-220 16,-3 2-312-16,4 2 84 0,4 2 77 0,7-3 31 16,1 5 73-16,6-1 55 0</inkml:trace>
  <inkml:trace contextRef="#ctx0" brushRef="#br0" timeOffset="-64570.85">17466 17683 770 0,'0'0'269'16,"0"0"0"-16,0 0 2 0,-42-16-36 15,23 15 6-15,-4-2 2 0,0 2-10 0,-2 0-33 16,-6 2-8-16,-2 2-13 0,-9 2 3 16,3 1-16-16,-18 6-5 0,3 3-7 15,-2 2 2-15,2 4-18 0,3 0-15 0,6 3-10 16,1-1-3-16,6 3-18 0,7-6-15 0,5-5-13 16,5 3 18-16,6-2 10 0,5-4-8 15,5-2-22-15,4-1-11 0,1-9 13 16,13 14 5-16,1-9 15 0,4-1-40 0,5-4 2 0,5-3 15 0,9-4-22 15,0 1 25-15,16-5-18 0,0-1 2 0,-4-4-17 16,-2-2 2-16,-3-1 6 0,2-1-11 0,-8-3 26 16,1-1-39-16,-4 1-10 0,0-4 7 15,-5-2 4-15,-7 4 10 0,-7 0-29 16,0 0-2-16,-2 0-11 0,-2-2 2 0,-5 4 10 16,0 1-26-16,-3 3 10 0,-4 3-1 15,-4 2-12-15,1 5 13 0,-3 0 12 0,6 9 23 16,-14-6-7-16,14 6 2 0,-23 13 3 15,7 0 10-15,1 3 5 16,-1 9 0-16,0 3-10 0,-5 10-2 16,5 2-6-16,3-5 17 0,5-3-13 0,1-1-1 15,4-4-11-15,3-1-17 0,1-2-16 0,5-2-35 16,0-5-21-16,4 0-70 0,1-5-68 0,3-6-136 16,1 2-79-16,3-5-392 0,3-3 64 15,3 0 92-15,4-4 31 0,4-4 57 0,1-1 76 16,4-1 51-16</inkml:trace>
  <inkml:trace contextRef="#ctx0" brushRef="#br0" timeOffset="-64284.38">17824 17606 1169 0,'-18'2'441'0,"18"-2"-9"0,-24 8-27 0,9-1-11 16,-4 5 8-16,-1 0-39 0,-2 4-28 0,-1 2-50 15,1 2-32-15,-1-1-25 0,3 4 15 16,1 0-15-16,1 1 2 0,0 1-10 0,4-2-18 16,0 2 11-16,5-2-6 0,4-1-38 15,2 2 21-15,3-3-29 0,0-1-15 0,3 3-36 16,2-2-10-16,3-1 2 0,1-1 21 16,4-2-51-16,5 0-34 0,-2-4-18 0,4-3-20 15,2-1-74-15,-2-5-46 0,3 0-54 16,-2-4-110-16,-1-4-110 0,2 1-216 0,1-5-309 0,-2-2 49 15,2-2 102-15,-1 2 108 0,2-3 12 0,-4 1 70 16,3 0 68-16,-4-1 24 0</inkml:trace>
  <inkml:trace contextRef="#ctx0" brushRef="#br0" timeOffset="-64115.97">17957 17896 1026 0,'-11'3'409'0,"-7"3"-37"0,1-2-24 15,-6 3-23-15,-1 0-36 0,-1-1-46 0,-3-2-2 16,-1 0-29-16,1-1-17 0,-1-1-29 15,0-2-53-15,-2-1-77 0,0-2-64 16,-6-3-70-16,5-3-109 16,3 2-123-16,-2-4-315 0,4-1 10 0,6 4 74 15,4-1 37-15,3-1 60 0,3 2 57 0</inkml:trace>
  <inkml:trace contextRef="#ctx0" brushRef="#br0" timeOffset="56155.73">21304 10864 926 0,'0'0'297'0,"0"0"-13"0,0 0-30 15,0 0 4-15,0 0-12 0,0 0 41 0,0 0 9 16,0 0-34-16,0 0 11 0,0 0-40 15,0 0 3 1,15-11-8-16,-15 11 5 0,0 0 2 0,0 0-46 0,0 0 1 16,0 0-21-16,0 0-16 0,0 0-4 0,0 0-24 15,0 0 49-15,0 38-66 0,-6-24-21 16,-1 5-3-16,0 1-9 0,-4 3-29 0,-1 2 2 16,0 2 37-16,-1 0-11 0,1-1-28 15,-2 0 5-15,2 0-17 0,-2 1 12 0,2 0-5 16,1-2 30-16,0-4-58 0,-1 1 10 0,2-4 13 15,-1-1-21-15,3-1 75 0,-1-3-65 16,2 0 11-16,0-2-38 0,1-2 15 0,1-1 25 16,2 1 18-16,3-9 13 15,-8 13 31-15,8-13 44 16,-5 10 17-16,5-10-33 0,0 0-3 0,0 0-4 0,14 14-14 16,-2-13-33-16,3 0 0 0,5-1-12 0,4 0-3 15,4 0-28-15,6 1-31 0,4 2 0 16,3-2 0-16,-1 3 0 0,-2 2 0 0,-1-3 0 15,-1 3 0-15,-7 0 0 0,-4 0-29 0,1 1-178 16,-2 0-52-16,-5-1-81 0,-4 0-108 0,-1 5-164 16,-2-8-422-16,-1 2 138 0,1-2 54 15,-1 0 85-15,1-1 78 0,-12-2 67 16,21 1 77-16,-21-1 44 16,21-3 58-16</inkml:trace>
  <inkml:trace contextRef="#ctx0" brushRef="#br0" timeOffset="57398.85">22499 10789 1049 0,'10'-8'335'0,"-3"1"-20"0,-3 0-38 0,1-2-24 16,-5 9 6-16,1-11-62 15,-1 11 5-15,0 0-31 0,-7-21 3 0,1 15-20 16,0-1-13-16,-5 2 10 0,-2 0-3 0,-5 2 21 15,0 2-28-15,-5 2 28 0,-4 2-23 16,-2 2-39-16,-5 4 19 0,0-1-26 0,0 3-1 16,1 3-14-16,-8 6 17 0,9-2-30 15,5-2-8-15,1 0-3 0,8-1-12 16,2-2 41-16,4-1 12 0,3-2 26 0,6-1-44 0,3-9-25 0,0 0 3 16,13 12 9-16,-13-12-2 0,34-6-25 0,-10 0 12 15,9-5-20-15,10-7-34 0,1-2 32 0,-3-3-19 16,3-1 3-16,-4-4-10 0,-3 3 10 15,0-4 0-15,-12 6 28 0,-3 0-41 0,-2 1 10 16,-1-1-27-16,-6 4 6 0,-1-2 6 16,-2 1 13-16,-3 4-3 0,-2 0-7 0,-2-1-23 15,0 5 2-15,-3 2 2 0,0 10 21 0,-1-12-12 16,1 12 32-16,0 0-25 0,-21 2 44 16,21-2-11-16,-22 17-12 15,8 0 20-15,1 2-1 0,-2 6 4 16,2 0-26-16,3 2 41 0,-1-1-3 0,5-1-10 15,3-2-38-15,2 1-21 0,1-4-7 0,1-2-57 16,4 0-49-16,2-3-117 0,-3-7-141 16,10 1-222-16,-1 2-301 0,2-4 91 0,3-2 71 15,1-2 72-15,4 0 61 0,-3-3 67 0,2-3 25 16</inkml:trace>
  <inkml:trace contextRef="#ctx0" brushRef="#br0" timeOffset="57583.88">22759 10729 926 0,'23'29'412'0,"-23"-29"-33"16,-5 22-28-16,1-9-21 0,2 2 8 15,-1 2-16-15,-2 1-25 0,4 0-15 0,-1 0-39 16,1 2-10-16,2-1-16 0,1-1-17 16,-1 0-13-16,2 0-18 0,0-4-67 0,0-1-66 15,4-1-97-15,-2-3-121 0,-5-9-202 0,10 9-417 16,-10-9 59-16,19 4 73 0,-6-7 91 15,3-2 69-15,0-1 7 0,-1-2 90 0</inkml:trace>
  <inkml:trace contextRef="#ctx0" brushRef="#br0" timeOffset="57763.08">22905 10683 1246 0,'0'0'579'0,"-9"-9"-27"15,9 9-78-15,0 0-24 0,0 0-35 16,0-10-23-16,0 10-44 0,0 0-31 0,0 0-35 15,10-13-34-15,-10 13-89 0,0 0-67 0,9-8-74 16,-9 8-120-16,0 0-195 0,8-4-420 16,-8 4-87-16,0 0 77 0,0 0 41 0,23 16 103 15,-13-4 68-15,1 0 67 0,0 3-33 0</inkml:trace>
  <inkml:trace contextRef="#ctx0" brushRef="#br0" timeOffset="58001.93">23168 11178 1584 0,'9'6'463'15,"-9"-6"-74"-15,0 0-58 0,0 0-9 0,0 0-25 16,-32 7-28-16,15-9-36 0,-3-1 10 16,-5 1-41-16,-5-2-25 0,-4 0-24 15,-3 0-9-15,-5 0-39 0,-16 0-11 0,7-2-22 16,-9 2-34-16,0 0-43 15,9 2-26-15,3 0-27 0,3 2-35 0,-3 1-86 0,-13 2-143 0,13 1-26 0,4 2-423 16,4 1 31-16,7 1 80 0,0 5 146 16,8-4-37-16,2 2 78 0</inkml:trace>
  <inkml:trace contextRef="#ctx0" brushRef="#br0" timeOffset="58501.69">22642 11614 1645 0,'19'4'500'0,"-4"0"-45"0,-4-1-15 16,-1-2-74-16,-10-1-33 0,0 0-36 15,0 0-18-15,0 0-38 0,0 0 30 0,0 0-84 0,0 0-10 0,-33-23-32 16,14 16-11-16,-7 0 24 0,1 1-12 16,-5 1-18-16,-1 2-10 0,-3 2-16 0,-1 1-25 15,-2 4-10-15,0 1-14 0,0 4 4 0,0 0 14 16,2 4 4-16,4 2-27 0,3 2 9 15,2-2-19-15,2 4-36 0,8-3 22 0,1-2 6 16,7 0-14-16,2-4-1 0,5-1 18 16,1-9 47-16,0 0-57 0,21 12 7 0,-4-12-19 15,3-4-29-15,8-3 20 16,5-3-25-16,12-9 46 16,-3 1-15-16,-6 1-3 0,-7 1 0 0,1 1 21 0,-3-1-16 15,-2-2-18-15,-2 0 3 0,-6 1 3 0,-2 2 66 16,-1-2-54-16,-1-2-13 0,-4 1 8 15,-1 4-7-15,-1-2-8 0,-1 4-21 16,-3 2 10-16,-2 1 32 0,-1 9 30 16,0 0-16-16,-10-11 19 0,10 11-16 0,0 0-10 15,-29 18-11-15,16-4 22 0,-3 1 1 0,2 4-4 16,-4 4 17-16,5-4-27 0,0-1 15 16,2 2-34-16,1-1 31 0,1 1-23 0,3-3-25 15,1-1-8-15,3-4-59 0,2 1 2 16,0-13-79-16,8 18-35 0,2-11-75 0,0-5-97 0,-10-2-80 0,31-1-92 15,-17-2-373-15,3 1 84 0,0-3 174 16,1 0-33-16,1 0 90 0,-1-3 55 0,3 1 52 16</inkml:trace>
  <inkml:trace contextRef="#ctx0" brushRef="#br0" timeOffset="58835.36">22961 11429 568 0,'0'0'225'0,"0"0"39"0,4-6-1 0,-4 6 39 0,0 0-28 0,0 0 26 0,0 0-34 15,0 0 18-15,0 0-15 0,-29 19-3 16,19-8-13-16,1 0-27 0,-1-2-29 0,2 3 10 16,-3 1-20-16,2-1-10 0,-1 2-11 0,-1-2 8 15,1 2-43-15,0 0-9 0,-1 0-11 16,2 0-14-16,-1-2 0 0,2 1 21 0,1-2-26 15,1-1-8-15,2 1 26 0,1-1-17 16,3-10-9-16,-1 17-15 0,2-7 5 16,-1-10 8-16,12 17-15 0,-5-9 5 0,4-2-26 15,-1 1-13-15,0-2-13 16,4 0 6-16,-1 0-26 0,1-1-10 16,-2 0-16-16,4-3-40 0,-2 1-14 0,-1-1-50 0,-13-1-97 15,25-2-115-15,-15 0-167 0,0-3-307 16,1-1 25-16,1 2 102 0,2-3 34 0,0-1 127 15,0 1 11-15,-1 0 23 16,-1-3 8-16</inkml:trace>
  <inkml:trace contextRef="#ctx0" brushRef="#br0" timeOffset="59000.56">23042 11555 1412 0,'-7'5'433'0,"7"-5"-52"0,-19 11-45 0,9-6-11 15,-4 1-56-15,-3-3-19 16,2 1-29-16,-4-2-27 0,3-2-43 0,-4-2-77 0,-3 1-40 0,1-2-88 0,0 0-107 15,0-4-136-15,6 1-82 0,2 1-284 16,1-4 59-16,5 3 77 0,3 0 38 0,5 6 36 16,-1-12 38-16</inkml:trace>
  <inkml:trace contextRef="#ctx0" brushRef="#br0" timeOffset="61151.77">23990 10831 895 0,'13'-1'336'0,"-13"1"9"0,13-1-27 15,-13 1-21-15,0 0-24 0,15-1-14 16,-15 1 5-16,0 0-26 0,14-2-10 0,-14 2-31 16,0 0-8-16,0 0-17 0,13-1 14 0,-13 1-27 15,0 0-28-15,0 0 9 0,0 0 22 16,0 0-9-16,0 0-2 0,11 8-38 16,-11-8 5-16,0 0-13 0,-5 21 43 0,5-21-25 15,-7 27 0-15,4-10-5 0,-1 5-8 16,1 4-3-16,-2-2-28 0,-1 7 16 15,3 2-15-15,-3 1 1 16,2-1-19-16,-1 4-57 0,0-3-36 0,-1 1-76 0,1-1-52 16,-4-3-123-16,0 1-232 0,4-7-415 0,1-3 143 15,4-3 31-15,5-1 128 0,2-5 10 16,2 0 72-16,2-7 40 0,0-2 22 0</inkml:trace>
  <inkml:trace contextRef="#ctx0" brushRef="#br0" timeOffset="61394.6">24157 11238 1305 0,'0'0'578'0,"0"0"-50"0,0 0-52 15,0 0-56-15,0 0-42 0,0 0-35 16,0 0-64-16,-26 4-10 0,14-4-20 16,-1 0-37-16,-4-1-10 0,-1-1-12 0,-2-1-34 15,-1 0-36-15,1-1-28 0,-6-1-28 0,3 0-28 16,1 0-36-16,0-1-33 15,-4 1-24-15,4-1-35 0,-1 0-23 0,2-2-18 0,1 1-44 16,2 1-50-16,1 0-45 16,1-3-35-16,1 3-54 0,2 0-20 0,4 2-75 0,2 0-202 0,7 4 29 0,0 0 37 15,0 0 88-15,0 0 71 0,0 0 9 16</inkml:trace>
  <inkml:trace contextRef="#ctx0" brushRef="#br0" timeOffset="62269.15">24845 10858 1246 0,'-17'23'435'0,"13"-12"-20"16,-2 2-29-16,1 2 3 0,-3 7-10 15,-4 3 13-15,2 2-64 0,0 3-6 0,-4 13-15 16,5-7-30-16,-3 8-16 0,2 2-21 15,3-8-40-15,-1-2-18 16,2-3-6-16,2 0-9 0,-1-2-26 16,0-6-88-16,2 0-71 0,0-6-84 0,-2-4-238 15,5-3-229-15,0-3-368 0,0-9 131 16,0 0 54-16,13 9 101 0,-13-9 29 0,0 0 75 16,30-23 45-16,-17 7 67 0</inkml:trace>
  <inkml:trace contextRef="#ctx0" brushRef="#br0" timeOffset="62769.34">24657 10975 1098 0,'0'0'514'0,"0"0"-53"0,0 0-41 16,26-7-42-16,-15 4-40 0,-1-1-25 0,3 1-34 0,1-2-26 0,3 0-20 16,0-1-21-16,2-1-25 0,5 2-8 0,2-1-40 15,2 1-14-15,3 0-5 0,-2 1 8 16,2 2-23-16,1-1 3 0,-2 2-24 0,0 1-15 15,-2 1 0-15,-3-1-4 0,-4 3-25 16,-8 0 14-16,0 4-13 0,-4-1 0 16,-7 3 3-16,-2-9-14 0,-4 18-24 0,-6-8 14 15,-1 3-2-15,-4-2 5 0,-6 3 18 16,-1-3-23-16,-1-1-26 0,1 0 21 0,-2 1-11 16,1-3 27-16,2 1-24 0,-2 0 5 15,2-1 8-15,5 0 13 16,1-2 12-16,1-1 21 0,3-1 0 0,1 1 13 15,0-1 13-15,0 0 35 0,10-4 26 0,-13 7-33 16,13-7 12-16,-11 6-12 0,11-6 30 16,-7 6-35-16,7-6-3 0,0 0 3 0,-3 12-54 15,3-12-6-15,0 0 55 0,0 0-49 0,17 18 2 16,-7-13-35-16,0 0-18 0,7 1-8 16,1 1 0-16,-1 1 0 0,7-1 0 0,1 0 0 15,-1 2 0-15,-2 0 0 0,2-1 0 0,-2 2 0 16,-2-1 0-16,1-1 0 0,1 3 0 15,-4-4 0-15,0 2-70 16,-5-1-101-16,3-1-65 0,-8 0-104 0,1 0-131 16,1 2-195-16,-5-4-322 0,-5-5 136 15,17 8 38-15,-7-3 67 0,1-2 96 0,2 0 68 16,0-1 73-16,-1 0-7 0,-12-2 31 16</inkml:trace>
  <inkml:trace contextRef="#ctx0" brushRef="#br0" timeOffset="63187.9">25791 11170 1182 0,'10'-1'420'0,"-10"1"-67"0,0 0-41 15,0 0-35-15,0 0-16 0,0 0-49 0,0 0 29 16,0 0-29-16,0 0-17 0,0 0 40 15,-29 22-12-15,22-17-8 0,-4-1 0 0,4 4-18 16,0-1 11-16,-3 1-16 0,6-1-8 0,-2 2 5 16,1 1-27-16,3-1-22 15,0 3-27-15,0-1-6 0,2-11 16 0,6 22-33 0,1-10-52 16,1-2-68-16,3-1-75 0,-1-5-90 16,2 1-212-16,3-4-507 0,1-2 88 15,4 0 93-15,-1-3 47 0,7-3 80 16,-4 1 40-16,-5 0 3 0,3-3 110 0</inkml:trace>
  <inkml:trace contextRef="#ctx0" brushRef="#br0" timeOffset="63354.2">25763 10931 1407 0,'0'0'466'16,"0"0"-72"-16,0 0-25 0,15-12-72 15,-15 12-36-15,17-5-61 0,-7 2-42 0,1 0-63 16,1 2-69-16,1-3-108 0,-2-1-77 15,7 4-153-15,3-2-364 0,-2 1 64 16,0 1 36 0,4-1 123-16,-2 2-28 0</inkml:trace>
  <inkml:trace contextRef="#ctx0" brushRef="#br0" timeOffset="63631.12">26391 10876 995 0,'12'-2'295'0,"-12"2"-19"0,0 0-15 16,0 0-18-16,0 0-10 0,0 0 5 0,0 0-5 16,-28 23 5-16,20-16 5 15,-3 3-25-15,-1 1 5 0,-1 0-29 16,2 4-12-16,-5 1 5 0,5 1-3 16,-3 2-10-16,1 0-46 0,4 0-5 0,-3 1-3 15,3 0-12-15,1 2-6 0,1-2-7 0,2 1-3 16,1-4-20-16,1 1-18 0,3-3-26 0,0-1-16 15,0-2-14-15,3 1-39 16,3-3-102-16,-2-2-70 0,-4-8-132 0,14 13-85 16,-7-12-346-16,-7-1 75 0,21-1 25 0,-21 1 156 15,27-6-4-15,-12-2 53 0,1 1 28 16</inkml:trace>
  <inkml:trace contextRef="#ctx0" brushRef="#br0" timeOffset="63871.1">26481 11041 1090 0,'-13'12'356'0,"2"-1"5"0,2 0-26 16,-1-1-18-16,-1 1 3 0,3 1-20 0,-4 0-34 15,3 1-10-15,-2 1-44 0,3 0 1 16,-2 4-3-16,3-3-28 0,-1-1 9 16,3 3-29-16,2-1 9 0,-1 0-33 0,4-3-2 15,2 1-36-15,3 1 20 0,2 0-35 0,-1-4-42 16,5 0-30-16,1 0-72 0,1-4-38 15,1-1-110-15,1-2-95 0,-1-4-118 16,2 0-151 0,4-5-210-16,0 0 93 0,0 0 76 0,-1-1 59 0,0-3 79 0,2-1 37 15</inkml:trace>
  <inkml:trace contextRef="#ctx0" brushRef="#br0" timeOffset="64016.76">26697 11204 744 0,'0'0'343'0,"0"0"3"16,0 0-21-16,-34 3-43 0,20 0-19 15,-3 1-30-15,-1 0-8 0,0-2-2 0,0 1-54 16,-3-2-18-16,4 0-66 0,-4-1-85 16,-1-2-177-16,4-2-117 0,-2 0-346 0,4 0 87 15,2 0-3-15,4-3 70 16,5 1 20-16</inkml:trace>
  <inkml:trace contextRef="#ctx0" brushRef="#br0" timeOffset="64312.94">26677 10880 1571 0,'20'9'497'0,"-3"2"-47"0,-3-1-50 0,0 2-29 16,0 2-28-16,-1 3-31 15,1-1-30-15,-1 8-14 0,1 2-35 0,-6 3-15 0,1-1-29 0,-2 4-2 0,-3 2-15 16,-1 0-21-16,1 0-29 0,-6-3-14 15,0 3-1-15,-3-2-9 0,0-5 7 16,1-1-23-16,-2-1-31 0,-1-3-46 0,-3-1-59 16,0-2-23-16,-1-2-45 0,-1-6-32 15,1-2-71-15,0-2-80 0,-1-4-133 0,3-3-53 16,9 0 22-16,-20-6-257 0,13 1 55 16,1-3 36-16,-1 0 69 0,7-2 67 0,0 10 26 15,0-21 63-15</inkml:trace>
  <inkml:trace contextRef="#ctx0" brushRef="#br0" timeOffset="64667.64">27438 11025 1297 0,'0'0'407'0,"0"0"-56"16,13 1-31-16,-13-1 2 0,0 0 11 15,19-1-49-15,-19 1-20 0,15-3-41 0,-3 3-8 16,3-2-3-16,1 0-7 0,1 2-29 15,4-3-24-15,0 2 6 0,4 1-30 0,4 0-28 16,2 1 25-16,1-1-73 0,1 0-9 16,-2-1-51-16,-1 1-20 0,-6 0-82 15,-2 1-118-15,-3 1-212 0,-2-1-317 0,-3 3 4 16,-1-2 59-16,-4 3 123 0,1 0 90 0,-3 3 36 16,-7-8-8-16</inkml:trace>
  <inkml:trace contextRef="#ctx0" brushRef="#br0" timeOffset="64917.7">27557 11197 1264 0,'-6'6'548'15,"6"-6"-24"-15,0 0-35 0,0 0-41 0,0 0-20 16,0 0-37-16,0 0-17 0,15 17-44 16,-15-17-38-16,18 3 0 0,-9-2-31 0,-9-1-10 15,29 1-28-15,-10-1-21 0,1 0-41 0,2-1 3 16,1 0-16-16,1 0-2 15,0-1-23 1,1 1-38-16,-1 0-44 0,0-2-59 0,-2 2-28 0,0-2-108 0,-1 0-105 16,-2-2-160-16,0 1-165 0,0-1-358 15,-4 2 100-15,3-3 118 0,0 4 55 0,0-2 78 16,1 0 41-16,2-2-16 0,0 1 157 16</inkml:trace>
  <inkml:trace contextRef="#ctx0" brushRef="#br0" timeOffset="65432.43">28571 11008 627 0,'0'0'261'0,"0"0"18"0,-14-15 2 0,14 15 3 15,-13-1 21-15,13 1-8 0,-19 4-5 16,19-4-18-16,-19 11 0 0,5 0-16 0,2 0-15 16,-2 4-7-16,2 1-39 0,-2 3 2 0,2 0-14 15,1 0-11-15,0-1 13 16,3-2-41-16,3 1 33 0,-1-1-13 0,1 0-33 16,2-2 39-16,3-3-37 0,0 3-19 0,0-14 0 15,11 21 8-15,-4-11-29 0,4 0 10 0,3-4-16 0,2 0 1 16,2-2-11-16,2-3-12 0,2-1-6 0,0-3-15 15,6 0-20-15,-1-3 58 0,6-3-53 16,-2 1 15-16,1-2-30 0,-2 0 4 0,-3-3 8 16,1 1-15-16,-1-3 8 0,-4 1-19 0,1-2 26 15,-5 2-5-15,-2-2 31 0,0-1-59 16,-4 1 13-16,1-1-21 0,-3-2 5 0,-2 0 11 16,-2 1-29-16,-3 0 34 0,-1 1 2 15,-3 2-2-15,-3-1-24 0,-1 1-7 16,-6 3 3-16,2 1 2 0,-4 1 3 15,-3 2-8-15,-1 2 35 16,-4 0-27-16,1 3 10 0,-1 2-11 0,-1 0-4 0,-2 1 23 16,2 2-9-16,-2 1-22 0,1-1-10 0,-1 2-26 15,4-1-18-15,-2-1-33 0,0 2-18 16,4-1-75-16,-2 0-119 0,1 1-211 0,2-1-278 16,2 0-29-16,4 2 80 0,0-3 99 15,10-2 72-15,-10 4 41 0,10-4 49 0,0 0 5 16</inkml:trace>
  <inkml:trace contextRef="#ctx0" brushRef="#br0" timeOffset="69003.72">19453 12314 834 0,'0'0'276'16,"0"0"-40"-16,0 0 2 15,0 0-54-15,0 0-7 0,0 0-34 16,0 13 16-16,0-13-29 0,0 0-25 0,0 0 8 15,0 0 0-15,0 0-21 0,0 0 28 0,0 0-10 16,0 0 8-16,0 0-5 0,0 0 9 16,0 0-45-16,-2 12 23 0,2-12-10 15,0 0 4-15,-5 14-22 0,2-7 33 0,0 4-8 16,-1-2-5-16,-3 4 21 0,0 2-16 16,-2 1 3-16,1 3 15 0,-1 0-20 0,1 2 7 15,0 0 1-15,-1 2-6 0,2-3-5 0,0-1 41 16,-3 0-71-16,4-4 2 0,1 0 15 15,-3 0-64-15,3-1-40 16,1-4-75-16,-2 0-110 0,-3-3-182 0,9-7-391 0,-8 6 79 0,8-6 11 0,0 0 76 16,0 0 59-16,0 0 117 0,0 0-42 0,38-27 160 15</inkml:trace>
  <inkml:trace contextRef="#ctx0" brushRef="#br0" timeOffset="69467.94">19574 12197 939 0,'-14'-9'315'0,"4"5"-44"0,-4 0-28 0,2 1-30 16,-7 0-11-16,1 1-15 0,-5 1-16 0,-5 3-27 0,-5 2-19 16,-2 1-12-16,-3 3 20 0,-10 6-33 0,0 4-8 15,1-1-8-15,-1 3 8 0,4 5-5 16,0 1 36-16,1 3-23 0,4-2 0 0,3 5-5 15,2 0-6-15,4 2-25 0,5 0 18 16,5-4-8-16,7-3 1 0,2 3-22 0,4-5-9 16,5 3-3-16,4-2 2 0,4 3-2 0,8 0 18 15,1-3-5-15,16 5-13 0,7-2-10 16,6-7 22-16,6-2-30 0,2-8 31 16,6-7-21-16,-4-1 39 0,8-9-31 15,0-3 18-15,-3-3-16 0,-1-4-7 16,-4-3 15-16,-7-3-20 0,-6-3 15 0,-2-2-20 15,-6-2-8-15,-9 3 20 0,-9-1-12 0,1 0 15 16,-5-4-36-16,-2 1 0 0,-2-2 15 16,-2 4-12-16,-5-1-16 0,0 0-10 15,-5 3 1-15,1 0-6 0,-5 4-26 0,-1 1-7 16,-2 1-24-16,-1 4-17 0,-3 5-49 0,2 1-2 16,-1 0-42-16,-3 6-89 0,5 2-166 15,0 0-303-15,0 3 57 0,0 1 87 0,13-3 28 16,-10 12 85-16,9-4-1 0</inkml:trace>
  <inkml:trace contextRef="#ctx0" brushRef="#br0" timeOffset="70169.22">20533 12460 824 0,'0'0'332'0,"0"0"11"0,-26 17-25 31,19-10 10-31,-1 2-32 0,2-2-6 0,1 3-42 15,-3-1 34-15,4 2-44 0,-1 0-11 0,2 1 1 0,0-1-36 0,2 2-8 0,2-1-40 16,-1-12 9-16,6 23-19 0,-1-11-32 0,4-1-43 31,2 0-57-31,3-4-55 0,2-3-124 16,-2-4-153-16,6-3-451 0,2-3 44 0,2-1 79 0,0-4 85 0,4-3 58 16,-2-2 31-16,-2 0 70 0</inkml:trace>
  <inkml:trace contextRef="#ctx0" brushRef="#br0" timeOffset="70335.39">20612 12243 1520 0,'0'0'543'0,"0"0"-44"0,-10-4 8 0,10 4-42 0,0 0-45 16,0 0-49-16,0 0-38 0,0 0-74 0,0 0-60 16,0 0-68-1,23-22-67-15,-13 19-69 0,0-2-85 16,2 1-102-16,0 0-189 0,1 3-298 0,-13 1-78 0,23 0 38 15,-23 0 155-15,23 7-6 0,-13-3 83 16,0 4 34-16</inkml:trace>
  <inkml:trace contextRef="#ctx0" brushRef="#br0" timeOffset="70596.39">20797 12614 1553 0,'3'13'510'0,"1"-1"-19"16,-3 0-30-16,-2 1-44 0,1-13-41 0,-2 23 8 15,0-10-64-15,1-1-23 16,-2 5-20-16,0 0-16 0,-1-1-5 0,1 1-52 16,-2 1-1-16,1-1-55 0,-1 1-17 15,1-3-16-15,-1-2-43 0,2 0-37 0,1-2-94 16,0-1-81-16,2-10-96 0,0 0-135 0,-1 11-149 15,1-11-368-15,0 0 136 0,0 0 17 16,26-26 64-16,-13 12 80 0,3-1 43 0,1-7 67 16,0-1 49-16</inkml:trace>
  <inkml:trace contextRef="#ctx0" brushRef="#br0" timeOffset="70761.9">21016 12557 1162 0,'0'0'368'0,"0"0"-25"15,0 0-13-15,10 23-2 0,-11-10-41 0,-1 4-44 16,-3 2-28-16,1 5-13 0,-1 2 0 15,-1 4-43-15,1 1-28 0,-1-5-55 0,1-1-81 16,2 0-95-16,0-6-97 0,2 0-148 16,1-6-357-16,1-2 109 0,3-2 68 15,-4-9 26-15,11 9 48 0,-11-9 1 0</inkml:trace>
  <inkml:trace contextRef="#ctx0" brushRef="#br0" timeOffset="70914.54">21077 12817 867 0,'-13'-7'313'0,"13"7"-22"0,-15-3-24 16,5 0-24-16,-3 0-41 0,-4 0-2 0,0-1-16 16,-1-2-28-16,0 0-82 0,-2-4-99 15,-2-2-178-15,7 2-173 0,-3-2-213 0,7 1 77 16,5 0 65-16,1 0 24 0</inkml:trace>
  <inkml:trace contextRef="#ctx0" brushRef="#br0" timeOffset="71215.03">21613 12224 924 0,'-17'14'424'0,"1"-2"-60"16,-2 2 10-16,4-1-42 0,-5 0 24 15,4 2-44-15,-6 4 19 0,2 1-45 0,1 1-2 16,-1 3-20-16,2-1-33 16,2 2 14-16,1 0-43 15,0 1 11-15,5-4-26 0,0 2-23 0,1-3-26 0,3 1-20 16,0-5-13-16,2 1-36 0,2-3 13 0,1-3-118 16,0 0-54-16,0-12-138 0,7 14-104 15,-7-14-150-15,15 4-332 0,-15-4 49 0,29-7 84 16,-8 3 97-16,3-6 26 0,0 1 29 15,4-2 65-15,-2-3 80 0</inkml:trace>
  <inkml:trace contextRef="#ctx0" brushRef="#br0" timeOffset="71469.07">21850 12359 1118 0,'0'0'392'0,"0"0"20"15,-21 21-41-15,14-13-31 16,-3 4-12-16,0-2-23 0,-1 5 2 0,-2 1-38 16,2 2 30-16,-2 0-71 0,2 1 15 15,-1-1-41-15,0 0-5 0,3 1-15 0,3-3-31 16,1 2-8-16,1 0-4 0,2-4-22 0,2-1-17 16,2 1-15-16,3-1-32 0,1-4-42 15,1 0-50-15,3-2-78 0,1-2-57 16,-1-2-152-16,-10-3-142 0,26 0-361 0,-12-3 104 15,3-1 80-15,1-1 23 0,0-1 46 0,2-4 100 0,-1 2 8 0,-2 0 43 16</inkml:trace>
  <inkml:trace contextRef="#ctx0" brushRef="#br0" timeOffset="71620.66">21982 12512 860 0,'0'0'358'0,"0"0"-33"16,0 0-18-16,0 0-25 0,0 0-34 0,0 0-23 15,-34 4-10-15,18-4-33 0,0-1-21 16,-2-2-7-16,-3 1-59 0,0 1-49 15,-6-3-85-15,-1 0-81 0,-1 1-169 0,5 1-356 16,1-1 51-16,2 1 95 0,3 1-13 16,5 0 61-1</inkml:trace>
  <inkml:trace contextRef="#ctx0" brushRef="#br0" timeOffset="72515.12">22002 12239 1080 0,'0'0'368'0,"0"0"-30"0,0 0-5 0,0 0-16 0,24 25-22 16,-20-17-19-16,3 0 11 0,-2 1-41 15,2 2 20-15,3 1-33 0,0 4-11 0,0 2-19 16,2 1-9-16,0 3-4 0,0 3-11 0,-1 2-3 16,0 0-30-16,-4 4 0 15,0-1-15-15,2 1-44 0,-7-5-3 0,0 0 13 16,-1 1-20-16,-1-2-28 0,-1-2 56 0,-2 1-51 0,-1-5 15 0,0 0-44 15,-2-2-30-15,-3 2-56 0,2-4-55 0,-2-3-69 16,-1-1-77-16,-2-7-120 0,1 5-119 16,1-8-342-16,10-1 63 0,-17-2 104 15,17 2 59-15,-11-8 49 0,7 2 58 0,4 6 42 16</inkml:trace>
  <inkml:trace contextRef="#ctx0" brushRef="#br0" timeOffset="72865.2">22575 12546 1046 0,'0'0'384'0,"0"0"-23"0,20-2-15 0,-20 2-6 16,13-3-27-16,-13 3-14 0,18-1 1 16,-6 0-29-16,0 1 44 0,-12 0-80 15,29-1-10-15,-13 1-40 0,0 0-14 0,1 0-10 16,1 0-17-16,1 1-21 0,0-1 0 0,1 1-36 15,0-1-67-15,-2 0-86 0,-2 0-88 16,1-2-79-16,-1 1-274 0,-4-1-284 0,-12 2 59 16,22 3 62-16,-13-1 86 0,-9-2 21 15,16 3 92-15,-16-3 66 0</inkml:trace>
  <inkml:trace contextRef="#ctx0" brushRef="#br0" timeOffset="73150.43">22625 12694 1220 0,'-6'10'523'0,"6"-10"-34"16,0 0-29-16,-3 10-12 0,3-10-33 15,0 0-16-15,0 0-53 0,0 0-8 0,0 0-41 16,16 11-26-16,-16-11-41 0,14 2-22 0,-14-2-78 16,23 0 44-16,-9 0-10 0,0 0-21 15,4 0-4-15,-2-2-17 0,3 2-17 0,-3 0-12 16,2 2-12-16,-2-2-9 0,0 1 0 31,-2-1-52-31,0 1-56 0,-14-1-45 0,25 1-73 16,-16 1 23-16,-9-2-137 0,0 0-280 0,24-2-381 0,-24 2 28 15,13-1 123-15,-13 1 48 0,18 0 90 0,-18 0 49 16,20-1 97-16,-6-2 64 0</inkml:trace>
  <inkml:trace contextRef="#ctx0" brushRef="#br0" timeOffset="74665.19">23866 12291 299 0,'7'-13'177'0,"-1"1"32"0,-1 3 24 0,-1 0 18 15,1 2-2-15,-5 7 30 0,5-11-11 0,-5 11 11 16,3-8-23-16,-3 8 8 0,0 0 15 15,0 0-26-15,0 0-25 0,0 0-3 0,0 0-35 16,0 0 7-16,-22 31 21 0,10-12-9 0,-2 7-14 16,-3 1-13-1,-4 12-11-15,-2 2 1 0,1 2-21 0,-1 0-11 16,1 1-1-16,-1 0-16 0,3-2-3 0,2-4-20 16,2-8-8-16,2-7 0 0,3-2-8 15,4-6-22-15,-1-1-26 0,2-2-67 0,0-3-51 16,2-5-20-16,4-4-34 0,0 0-25 15,0 0-26-15,10-30-10 0,-4 8-21 0,4-6 6 16,0-5 5-16,6-11 38 0,-3-1 2 0,1-1-2 16,0 1 26-16,-3 1 17 0,3 1 9 15,-2 7 19-15,-3 5 24 0,1 5 46 0,-1 3 69 16,0 5 46-16,-3 2 26 16,1 2 20-16,1 5 10 0,-3 2 16 0,2 3-24 0,-7 4 27 0,0 0-39 0,0 0 48 15,26 21-53-15,-19-4-8 0,0 6-13 16,0 10-28-16,2 14-10 0,-1 4 10 0,-1 6-7 15,2 1-14-15,-4 6-25 0,3-1-17 0,0-4 9 16,0-1-48-16,2-5-16 16,0-5 23-16,0-11-7 0,-3-6-23 0,1-10-16 15,-1-6-7-15,3-4-31 0,-1-3 20 16,2-5-12-16,-11-3 30 0,20-3-23 0,-10-5 13 16,-3 0 11-16,1-3 17 0,-3-1 23 0,1-1-20 15,-4 1 33 1,-2 1-30-16,-3 0 12 0,-2-1 18 15,-1 2 10-15,-3 0 16 0,-2 2-6 0,-3-2 9 0,0 3 4 16,-4 0 21-16,-4-2-26 0,4 0 5 0,-5 0-30 16,1 0 18-16,0-2-55 0,0 1-73 15,-1-1-59-15,1-2-108 0,6 3-87 16,-2-1-320-16,6 2 34 0,-2 0 76 0,7 3 44 16,3-2 84-16,4 8 18 0</inkml:trace>
  <inkml:trace contextRef="#ctx0" brushRef="#br0" timeOffset="75181.61">24332 12798 1095 0,'0'0'448'0,"0"0"-3"0,14 3-33 0,-14-3-48 16,15 2-24-16,-15-2-7 0,19 2-38 0,-5-2-27 0,0 2 6 0,4-4-36 0,1 2-33 15,2-1-21-15,-2-3-28 0,2 2-2 16,-1-3-21-16,0 0 41 0,-2-1-59 15,-1-1 24-15,1-1-56 0,-3 0-14 0,-3 0-9 16,0-2 16-16,-2 1-33 0,-2-2 7 16,-4 2-9-16,-2-3-10 0,-2 12-6 0,-2-20 6 15,-4 11 15-15,-2-2 0 0,-2 2-20 0,-1 2 27 16,-3 0-63-16,0 2 38 0,-5 1-30 16,0 3 2-16,0 2 8 0,-2 3-21 0,-2 3 33 15,3 2 47-15,1 3 4 16,2 3-22-16,3 1-13 15,1 5-11-15,5 2-7 0,0 0 16 0,7-2 19 0,2 5-24 16,5-2-6-16,4 0 51 0,3 1-74 16,3-3 8-16,3-3-1 0,1-4 3 0,1-2-33 15,0-5 0-15,3-1 8 0,-3-3-59 0,2-4-49 16,2-1-61-16,2-4-70 0,4-5-137 16,6-1-155-16,-13 1-365 0,6-4 79 0,1 2 103 15,-1-1 81-15,-1 0 44 0,-2-2 66 16,1 3 80-16,-6-3 8 0</inkml:trace>
  <inkml:trace contextRef="#ctx0" brushRef="#br0" timeOffset="75631.84">24909 12161 1295 0,'0'0'527'0,"0"0"-41"0,-13-2-17 0,13 2-16 16,0 0 18-16,0 0-59 0,0 0-15 15,0 0-44-15,0 0-15 0,0 0-69 0,0 0-11 16,0 0-17-16,33-10-21 0,-21 7-18 0,5 1-13 16,0-1-45-1,5 1-6-15,-1 1 0 0,3-1 0 16,7 1-33-16,0 0-28 0,0 1-20 0,-1 1-32 0,0 0-20 15,-2 1-82-15,-4-2-30 0,-3 1-67 16,0 0-59-16,-1-2-120 0,-4 0-255 0,0-1-333 16,3 0 61-16,1 0 107 0,-1-1 69 15,1 1 181-15,2-1-52 0,-1 1 60 16,4-4 1-16,-2 1 109 0</inkml:trace>
  <inkml:trace contextRef="#ctx0" brushRef="#br0" timeOffset="76980.18">25724 11794 1018 0,'0'0'420'0,"0"0"8"16,0 0-57-16,0 0-5 0,0 0-21 16,0 0-30-16,0 0-8 0,-13 13-15 15,13-13 15 1,-2 16-23-16,0-6-46 0,0 3-7 0,0 2 30 0,-2 3-21 16,2 1-58-16,0 0 13 0,-2 4-44 0,-1 1-8 15,3-5 16-15,0-1-67 0,-4 0-41 16,3-2-53-16,-2-1-73 0,1-1-101 0,1-5-124 15,-3-3-209-15,6-6-367 0,0 0 75 0,0 0 74 16,0 0 159-16,0 0-54 0,0 0 85 16,0 0 45-16,0 0 62 0</inkml:trace>
  <inkml:trace contextRef="#ctx0" brushRef="#br0" timeOffset="77419.22">25648 11858 824 0,'0'0'420'0,"13"-10"22"0,-13 10-50 0,10-7-44 15,-3 4-23-15,-7 3-28 0,17-9-20 0,-7 4-24 16,1 2-12-16,2-4-9 0,-1 3-6 16,3-2-27-16,3 2-19 0,-1 0-4 0,-2 1-38 15,5-1-7-15,-3 1-16 0,-1 1 0 16,0 0 3-16,0 0-16 0,-5 1-38 16,-11 1 11-16,20 4-29 0,-20-4-13 0,11 6-5 15,-11-6 16-15,0 0-8 0,-4 15 2 16,4-15-12-16,-14 13-11 0,5-7 21 0,-2-1-21 15,-1 2 11-15,-1-1-11 0,0 0 26 16,1-3-41-16,0 2 14 0,0-1 10 0,3 1 12 0,0-2 10 0,9-3 11 0,-16 8 17 16,9-5-15-16,7-3 38 0,-12 7 10 15,12-7 9-15,-8 6-29 0,8-6-8 16,-6 9-7-16,6-9 10 0,0 0-6 0,0 15-14 16,0-15-8-16,0 0 12 0,11 20-25 15,-4-11 18-15,1-2-23 0,1 2 12 0,3 0-27 16,-1 0 7-16,3-1 18 0,-3 2-41 15,0-3 6-15,0-1-35 0,0 0-29 0,-2 0-24 16,1-1-25-16,-10-5-72 0,13 8-34 0,-13-8-125 16,9 6-91-1,-9-6-117-15,0 0 4 16,13 3-362-16,-13-3 96 0,0 0 71 0,0 0 81 0,0 0 101 0,0 0 84 16,1 12-7-16,-1-12 50 0</inkml:trace>
  <inkml:trace contextRef="#ctx0" brushRef="#br0" timeOffset="77768.19">25445 12294 862 0,'0'0'399'0,"0"0"3"0,0 0 16 0,0 0-6 16,0 0-8-16,0 0-12 0,0 0-19 0,0 0 4 16,19 6-16-16,-19-6 0 0,0 0-31 15,18 1-15-15,-18-1-21 0,20 0-30 0,-20 0-26 16,22 2-21-16,-9-2-33 0,4 0-22 16,0 0 9-16,4 0-50 0,1 0 37 0,1 0-32 15,4 1-50-15,4-1-27 0,0 0-8 16,-3 0-51-16,3 1-29 0,0-1-22 0,-8 3-62 15,0-3-61-15,-6 0-49 16,-1 1-108-16,-3-2-135 0,-13 1-133 0,23 1-305 0,-23-1 134 0,11 3 19 0,-11-3 70 16,9 5 113-16,-9-5 22 0,0 0 50 0,0 0 47 15</inkml:trace>
  <inkml:trace contextRef="#ctx0" brushRef="#br0" timeOffset="78219.27">25567 12462 972 0,'0'0'425'0,"0"0"-28"0,0 0-46 15,0 0-29-15,0 0 6 0,0 0-29 16,0 0-63-16,0 0-24 0,0 0 1 15,0 0-16-15,50 9-26 0,-50-9 42 0,0 0-29 16,0 0-7-16,-15 20-21 0,11-11 20 16,4-9-43-16,-11 16-2 0,7-7 20 0,-6 0-15 15,4 0-19-15,0-1-9 0,1 1-11 0,-2-2 26 16,2 1-36-16,5-8 10 0,-10 12-7 16,10-12-13-16,-5 9 56 15,5-9-3-15,-5 7 73 0,5-7-32 16,0 0-10-16,0 0-22 0,0 0-17 0,11 12-4 15,-11-12 8-15,17 2-29 0,-6 0 23 0,-11-2-51 16,27 4 34-16,-10-4 2 0,-1 0-87 0,2 1-18 16,-2-1 0-16,5 1 0 0,-2 1 0 15,-1 0 0-15,-3-2 0 0,2 1 0 0,-1 1 0 16,-3-1 0-16,-13-1 0 0,27 1-93 16,-18-1-134-16,-9 0-47 0,18-1-154 0,-18 1-168 15,15-3-403-15,-5 1 88 0,-10 2 95 0,18-5 84 16,-8-1 30-1,2 3 85-15,-1-2 24 0,1 1 58 0,-3-1 58 0</inkml:trace>
  <inkml:trace contextRef="#ctx0" brushRef="#br0" timeOffset="79366.3">26344 12138 918 0,'0'0'259'0,"0"0"-1"0,0 0-12 0,0 0-26 15,0 0 6-15,0 0-14 0,0 0 21 16,0 0-26-16,-18 26 13 0,14-18-33 15,4-8 26-15,-12 14-19 0,8-4-17 0,0-2 5 0,-1 2-8 0,3-1 2 0,-2 1-7 16,4-10-7-16,-5 18 4 0,2-8 5 0,1 1 1 16,2-11-19-16,0 19-17 0,0-9 0 15,5 0 7-15,0 1-46 0,-1 0 37 16,3-3-24-16,-1 2-23 0,6-1-5 0,-3 3-18 16,4-4-29-16,1 0 1 0,1 1-33 15,-1-3-54-15,1-1-65 0,-1-1-53 0,-1-1-168 16,1-2-160-16,-14-1-355 0,24-4 89 0,-8 1 21 15,-2-2 81-15,2-1 60 0,-1-2 89 16,-1 0 38-16,-3-2 16 16</inkml:trace>
  <inkml:trace contextRef="#ctx0" brushRef="#br0" timeOffset="79536.8">26530 12188 1525 0,'0'0'479'0,"-4"12"-24"16,4-12-30-16,-7 11-33 0,3-5-31 0,4-6-69 0,-16 12-54 15,9-8-18-15,-4-1-21 0,-2 0-24 16,2-1-32-16,-2 1-23 0,-4-1-79 0,4-2-38 16,-5 0-55-16,1 0-45 0,-4-3-100 15,0 0-92 1,6 1-93-16,-5-1-434 0,4 1 74 0,0 1 148 16,3-2 8-16,-1 1 63 0,1-1 17 15</inkml:trace>
  <inkml:trace contextRef="#ctx0" brushRef="#br0" timeOffset="82562.67">18823 13466 1041 0,'0'0'361'0,"0"0"-2"0,0 0-50 0,0 0-14 16,0 0-52-16,0 0 38 0,0 0-58 16,19-13 2-16,-9 10 1 0,4 1-14 15,-1 0-33-15,5-3-7 0,1 3-24 16,2 0 6-16,1 0-29 0,0 1 13 0,0 0-15 15,-1 1-8-15,0 0-22 0,-3 1 4 0,-1-1-10 16,-3 1-5-16,-1-1-5 16,-13 0-26-16,21 4-13 0,-14-2 3 0,-7-2 3 15,8 9-16-15,-8-9 3 0,0 0-19 0,-1 14-1 16,1-14 22-16,0 0-28 0,-11 15 18 16,5-9-5-16,0 0-8 0,-1 1-5 0,-1 0 18 15,8-7-20-15,-13 14-1 0,6-7 9 16,0 0-6-16,0 0 10 0,0 0-20 0,0-1 33 15,7-6-30-15,-13 12-14 0,9-8 32 16,4-4-9-16,-7 7 27 0,7-7-16 0,-8 8 12 0,8-8-4 0,0 0 12 16,0 0-22-16,0 0 1 0,0 0-14 0,19 16 10 15,-8-13-59-15,-11-3-34 0,26 4-78 16,-14-3-80-16,1-1-139 0,6-1-109 16,-5 1-356-16,3-4 102 0,1 1 26 15,-1 0 130-15,1-4 44 0,-2 1 159 0,-1 0-80 16</inkml:trace>
  <inkml:trace contextRef="#ctx0" brushRef="#br0" timeOffset="83032.04">19145 13277 1174 0,'-27'-3'379'0,"0"1"-2"0,2 1-47 16,-2-1-36-16,-4 1-35 0,0 2-14 15,-2 2-37-15,-7 0-1 0,1 2-15 0,-2 0 18 16,-10 7-39-16,2 0-9 0,1 2-11 16,11-2-5-16,-7 8-1 0,2 0-40 0,2 3-10 15,2 2-8-15,4 2-10 0,1 5 43 16,5 0-48-16,10 0-6 0,3-4-4 16,4 1 4-16,3 1 4 0,6-3 1 15,2 2 1-15,9 4-3 0,11 8-23 16,5-6 28-16,6 1-5 0,7-5 41 0,6-5-15 15,7-2-26-15,4-6 11 0,4-4 2 0,-1-3-3 16,6-6-18-16,0-6 49 0,1-4-71 16,0-6 17-16,-2-5-25 0,8-7-3 0,0-5 18 15,-6-3-28-15,-5-4 8 0,-2-3-6 0,-12 6-15 16,-4-4 54-16,-4 0-36 0,-4-1-8 16,-7-1-9-16,-3-3-17 0,-10 10 1 0,-5 4 15 15,-5 1 0-15,-1 1 3 0,-9 1-41 16,-2 0 33-16,-4 0-3 0,-3 0-7 0,-4 4 23 15,-2 2-59-15,-3 3 10 0,-3 2-20 16,3 3-8-16,-4 0-39 0,-2 4 26 0,0 1-58 0,-5 3-11 0,3 1-39 16,-2 2-48-16,0 2-94 0,0-2-101 0,7 4-99 15,-10 0-335-15,8-2 158 0,-1 3 74 16,6-2 28-16,4 0 42 0,0 1 50 16,6-2 68-16</inkml:trace>
  <inkml:trace contextRef="#ctx0" brushRef="#br0" timeOffset="83579.47">19793 13519 995 0,'-12'10'343'0,"2"1"-20"0,0-1-14 0,2 0-6 15,1 1 22-15,1 0-18 16,2 3-36-16,-2-2-20 0,3 3-31 0,-1 1-2 0,4-2-3 0,0 1 0 16,5 0-41-16,0 0-5 0,2-1-23 0,3-2-3 15,2-2-43-15,3-1-41 0,-1-2-36 0,1-2-59 16,1-5-38-16,2-5-75 0,2-1-86 16,1-5-111-16,-2-1-46 0,-1-4-347 0,-1 0 35 15,-2 0 87-15,1 0 46 0,-3-2 103 16,-3 0 17-16</inkml:trace>
  <inkml:trace contextRef="#ctx0" brushRef="#br0" timeOffset="83730.15">19942 13383 637 0,'-8'-8'322'0,"8"8"6"0,-8-6 30 0,8 6-7 0,0 0 59 16,0 0-55-16,-4-9-37 0,4 9-44 0,0 0-11 15,0 0-9-15,13-10-47 0,-13 10-38 0,12-7-36 16,-12 7-84-16,12-6-98 15,-5 2-161-15,-7 4-146 0,15-5-376 0,-15 5 77 16,12-3 46-16,-12 3 97 0,15 2 3 0,-15-2 15 16</inkml:trace>
  <inkml:trace contextRef="#ctx0" brushRef="#br0" timeOffset="84015.3">20141 13615 1023 0,'6'14'428'0,"-2"-2"-13"0,1 1-42 0,-2 1-25 16,0 0-38-16,-1 1 0 0,-1 2-31 0,1 3-5 15,-2 1-29-15,-2-1-35 0,1 5 21 16,-1 0-62-16,-1 0 15 15,2-1-38-15,-1-2-5 0,0-3-8 0,1 0-31 0,-2-1-7 0,1-1-67 0,1-3-77 16,0-1-56-16,-2-4-120 0,3-9-131 16,0 0-33-16,0 0-422 0,0 0 53 0,0 0 100 15,0 0 59-15,0 0 36 0,0 0 26 16</inkml:trace>
  <inkml:trace contextRef="#ctx0" brushRef="#br0" timeOffset="84316.91">20100 13616 1382 0,'0'0'450'0,"6"-13"-38"16,-6 13-35-16,0 0-34 15,11-5 0-15,-11 5-62 0,14-3-15 0,-14 3-35 0,15-5-21 0,-15 5-8 16,19-2-10-16,-7 1 5 16,-12 1 13-16,25 0-16 0,-12 1-22 0,1 1-16 15,3 1-25-15,-2 2 25 0,-2 0-39 0,0 0 29 16,-2 0-54-16,-1 3 11 0,-2-1-8 15,-2 0-39-15,-2 2-10 0,-4-9 31 0,2 19-18 16,-2-19-13-16,-4 20 13 0,-2-12-34 16,0 1-35-16,-4-1-16 0,2-1-4 0,-4-1-19 15,1-1-38-15,1-2-23 0,-4 0-39 16,2-2-37-16,-3 0-55 16,15-1-53-16,-29-2-106 0,18-1-83 0,-2 0-375 15,0 0 57-15,5-1 99 0,8 4 57 0,-12-7 44 16,12 7 102-16,-4-7 30 0</inkml:trace>
  <inkml:trace contextRef="#ctx0" brushRef="#br0" timeOffset="85831.5">21008 13260 496 0,'0'0'213'0,"10"-9"-11"0,-10 9 41 0,7-4 3 16,-7 4-3-16,0 0-5 0,11-8-3 16,-11 8 14-16,7-4-24 0,-7 4 13 0,0 0 0 15,10-5-5-15,-10 5-51 0,0 0-19 16,0 0-19-16,0 0-14 0,0 0-2 15,0 0-7-15,0 0 27 16,0 0-74-16,0 0 31 0,-23 24-18 16,11-16-20-16,-1 3 20 0,-1 3 3 0,-3-1-9 15,1 5 14-15,-4 3-3 0,1 2 18 0,-1 0-25 16,0 2 12-16,2 0-15 0,1 2-3 16,0 0 13-16,3 2-4 0,-2-3-24 0,3 3 12 15,1-4-7-15,5-1-15 0,-2-3-10 0,3-1 12 16,1-3 5-16,3-3-17 0,0-1 10 15,2 1-24-15,2-3 22 0,3 0-27 0,-1-1-9 16,2-3-6-16,1 2 0 0,0 0 11 16,2-3-29-16,0 0-28 0,1 0-20 15,0-2-42-15,0 0-45 0,0 1-31 16,-10-5-69-16,18 5-98 0,-18-5-86 16,20 0-21-16,-20 0-374 0,15-2 95 0,-5-1 59 15,0-1 90-15,1 0 27 0,0 0 111 0,0 0 8 16</inkml:trace>
  <inkml:trace contextRef="#ctx0" brushRef="#br0" timeOffset="86264.79">21304 13473 947 0,'0'0'307'0,"0"0"-8"0,0 0-25 16,-15 32-13-16,7-22 0 0,-1 3-10 0,-2 0-20 15,1 3-11-15,0 0-10 0,-3 1-16 16,3 2-30 0,0-2 10-16,2-2-10 0,1-1-3 0,0 2 3 0,0-3-36 15,0 0 8-15,3-2-24 0,-1 0-12 16,2-1 38-16,1 0-41 0,2-10 11 0,-2 18-16 16,2-10-2-16,0-8-26 0,4 18 12 0,1-10-22 15,-1 1 20-15,-4-9-27 0,11 15-4 16,-5-7-30-16,1-2 12 0,-7-6-32 0,14 10-47 15,-7-6-28-15,-7-4-71 0,16 7-121 16,-16-7-103-16,14-2-63 0,-14 2-338 0,24-5 54 16,-10 0 89-16,3-3 46 0,-3 2 98 0,3-3 17 15,-3 1 70 1</inkml:trace>
  <inkml:trace contextRef="#ctx0" brushRef="#br0" timeOffset="86424.87">21459 13673 716 0,'0'0'341'0,"0"0"-11"16,0 0-26-16,-29 2-25 0,29-2-35 0,-22 1-17 16,9-1-9-16,-1 0-34 0,0 0 3 15,-3-2-33-15,3 0-54 0,-5-1-62 16,4-1-79-16,-4-1-82 0,0 2-148 0,3-3-361 16,1 1 58-16,3 0 67 0,2 2 39 0,4-1 35 15</inkml:trace>
  <inkml:trace contextRef="#ctx0" brushRef="#br0" timeOffset="86769.85">21507 13397 1144 0,'0'0'384'0,"0"0"7"15,0 0-17-15,21 4-46 16,-21-4 9-16,13 13-40 16,-6-4-12-16,1 3-6 0,1 4-23 0,2 5-21 0,0 5-5 15,1 4-2-15,-1 2-26 0,3 11 11 16,1 1-31-16,-2 0-34 0,-1 2 1 0,-1-9-27 16,0 8-6-16,-1-7-15 0,-2-5-5 15,-2-1-9-15,1-2 0 0,-1-4-31 0,-3-1-10 16,1 0 31-16,-3-5-44 0,-2 1-20 15,-1 0-54-15,-1-3-20 0,-5 2-57 0,0-1-28 16,-2-6-60-16,-4 2-82 0,1-7-137 16,-2-1-110-16,-1-2-317 0,2-2 86 0,1-1 103 15,13-2 44-15,-18 0 112 16,18 0 16-16,-13-7 2 0</inkml:trace>
  <inkml:trace contextRef="#ctx0" brushRef="#br0" timeOffset="89348.48">22010 13540 977 0,'0'0'359'16,"0"0"-6"-16,0 0-54 0,0 0-7 0,0 0-41 0,0 0-21 0,0 0 8 0,0 0-40 31,0 0-27-31,0 0-2 0,0 0-23 0,37-8-3 16,-25 5-25-16,2 0-5 0,4 2-16 0,0-1-2 15,-1 1-31-15,3 0-6 0,-2-1-45 16,-2 1-38-16,-3-1-88 0,0 1-140 0,-1 0-113 15,-12 1-374-15,17-2 126 16,-17 2 30-16,0 0 31 0,18 6 100 0,-18-6 18 0</inkml:trace>
  <inkml:trace contextRef="#ctx0" brushRef="#br0" timeOffset="89568.32">21926 13708 977 0,'8'14'415'0,"-8"-14"-23"15,8 6-26-15,-8-6-3 0,13 2-56 16,-13-2-17-16,15 2-14 0,-15-2-30 0,19-2-18 16,-19 2-34-16,22 2 6 0,-10-2-39 15,-12 0-25-15,26-2-37 0,-13 2-22 0,0-1-28 16,1 0-64-16,-14 1-47 0,27-2-91 0,-16 2-98 16,2-2-133-16,-13 2-69 0,25-2-267 15,-12-1 78-15,2 3 109 16,1 0 52-16,1 0 18 15,-1-1 12-15</inkml:trace>
  <inkml:trace contextRef="#ctx0" brushRef="#br0" timeOffset="89965.31">22828 13554 760 0,'10'-3'332'16,"-10"3"-37"-16,13-4-11 0,-13 4-43 15,0 0-26-15,7-4-26 0,-7 4-12 0,0 0-8 16,0 0 0-16,0 0-42 0,-27-6-11 16,17 3 4-16,-3 1 0 0,-1 0 1 0,0 0-4 0,-1 0-9 0,2 1 10 0,-4 1 12 15,3 0-12-15,-2 1-3 0,1 5 34 0,-2-3-9 16,4 2 4-16,-1 3-14 16,0 1 1-16,1 0-11 0,5 3 26 0,1 0-3 15,-1 1-25-15,4 0-8 0,0 0-15 16,1-1-6-16,0 1-17 0,3-2 18 0,0-11-6 15,3 23-2 1,0-14-21-16,3 1 19 0,-1-2-21 0,2 0-16 16,5-1 16-16,0 1-26 0,0-3 1 15,3 0-14-15,2 0-35 0,0-1 5 16,-1-1-19-16,-1 0-42 0,-2-1-19 0,1 2-40 0,-3-1-44 16,-11-3-75-16,20 3-71 0,-20-3-138 0,16 4-10 0,-16-4-323 15,12 3 66-15,-12-3 47 16,13 3 87-16,-13-3 53 0,13 3 72 0,-13-3 36 15</inkml:trace>
  <inkml:trace contextRef="#ctx0" brushRef="#br0" timeOffset="90161.53">22903 13819 1034 0,'3'18'378'16,"-3"-7"-4"-16,0 3-18 15,-1-1-34-15,-2 3-2 0,0 2-12 16,0-2 4-16,-1 2-20 0,1 1-44 0,2-2-30 15,-2 2 2-15,0-2-46 0,2 1 2 0,-1-1-17 16,1-2-31-16,-1-1 3 0,1 0-52 16,1-1-43-16,0-13-29 0,0 20-55 0,0-10-72 15,0-10-108-15,-2 12-123 0,2-12-92 16,-2 14-312-16,2-14 102 0,0 0 24 16,0 0 60-16,8 9 78 0,-8-9 43 0,13 3 36 15</inkml:trace>
  <inkml:trace contextRef="#ctx0" brushRef="#br0" timeOffset="92082.24">24127 13539 842 0,'0'0'284'16,"0"0"0"-16,0 0-18 0,9-6-7 0,-9 6-39 15,0 0-3-15,0 0-7 0,8-7 36 16,-8 7-64-16,0 0-6 0,0 0 1 0,7-4-16 15,-7 4-15-15,0 0-15 0,0 0-16 0,0 0-3 16,0 0-4 0,0 0-16-16,0 0 8 0,0 0-18 15,0 0 2-15,0 0-9 0,0 0-1 0,0 0 36 0,0 0-56 16,0 0 30-16,0 0-17 0,0 0 48 16,-34 10-23-16,34-10 18 0,-15 12-41 0,2-2 18 15,3-2-23-15,0 4-5 16,-1-1 2-16,3 1-7 0,-3 0-8 0,2 1 11 15,2 2-14-15,1-2 8 0,0 1-25 0,3-2 30 0,2 0 16 16,-1 0 10-16,4 1-16 16,-2-13-14-16,7 22 14 0,3-11-12 0,2-2-26 15,2 0 10-15,1-1-40 0,3-4-6 16,2 0-40-16,0-1-14 0,0-2-112 16,2 0-64-16,-2-2-166 0,10-1-103 15,-12-2-371-15,1-1 94 0,1 1 81 0,-1-2 75 16,-2 0 88-16,3-3 18 0,-4 2 59 15,-2-4 69-15</inkml:trace>
  <inkml:trace contextRef="#ctx0" brushRef="#br0" timeOffset="92295.75">24076 13458 1430 0,'0'0'548'0,"0"0"-46"15,0 0-54-15,18-17 0 0,-18 17-72 0,12-6-7 0,-2 1-52 0,-3 2-30 16,-7 3-29-16,17-8-48 0,-8 4-5 16,1 1 2-16,-1-1-51 0,-9 4-43 0,16-5-44 15,-16 5-43-15,17-3-129 0,-10 0-89 16,-7 3-250-16,0 0-460 0,18 0 55 0,-18 0 105 16,17 3 53-16,-6 0 78 0,-11-3 63 0,22 7 28 15</inkml:trace>
  <inkml:trace contextRef="#ctx0" brushRef="#br0" timeOffset="92696.46">24424 13724 862 0,'0'0'371'0,"16"5"-25"0,-16-5-24 15,0 0-25-15,10 4-2 16,-10-4-57-16,0 0 5 0,4 13-26 0,-4-13-12 16,1 14 28-16,-1-14-26 0,-1 20-30 0,0-9 0 15,-2 1-42-15,0 3-7 0,0-4 3 16,-1 4 2-16,0 0-51 0,1-2-21 0,0-2-56 16,1 0-61-16,-2-2-133 0,4-9-180 0,-3 12-276 15,3-12-95-15,0 0 67 0,0 0 79 16,0 0 59-16,0 0 67 0,0 0 25 15</inkml:trace>
  <inkml:trace contextRef="#ctx0" brushRef="#br0" timeOffset="92931.38">24478 13711 980 0,'13'-10'427'0,"-4"7"-38"0,0-1-10 0,-9 4-43 0,18-6 17 16,-6 2-77-16,-2 2-10 0,-10 2-35 15,22-6-21-15,-12 3-18 0,-1 1-21 0,-9 2-12 16,20-2-8-16,-20 2-5 0,15 2-18 15,-15-2-13-15,13 4 26 0,-13-4-34 16,8 8-4-16,-8-8-32 0,3 11-12 16,-3-11-8-16,0 0 29 15,-11 17-55-15,2-13-43 0,-2 2-15 0,-1-3-41 0,1-1-95 16,-10 1-107-16,3-3-116 0,2 0 11 0,-2-1-439 16,-1-1 86-16,2-3 50 0,6 2 83 15,-2-1 58-15,4 1 57 0</inkml:trace>
  <inkml:trace contextRef="#ctx0" brushRef="#br0" timeOffset="93810.95">23753 13490 450 0,'14'-14'161'16,"-14"14"11"-16,0 0-3 0,-16-2-8 15,16 2-38-15,-12-2 0 0,12 2-3 0,-17 0 18 16,17 0-10-16,-17 1-5 0,17-1-3 0,-20 3 11 15,8 0-21-15,-1 1 13 0,0 1-21 16,-1 3 11-16,-1-1-13 0,0-1 0 0,1 3-19 16,2-1 19-16,-2 3-15 0,4-4 25 15,-1 3 0 1,3-2 2-16,2-2-12 0,0 1 10 0,6-7-23 16,-3 10 18-16,3-10-25 0,0 0 4 15,0 0-17-15,0 0-8 0,0 0-13 0,31 0 0 16,-31 0 23-16,26-13-26 0,-12 3 24 0,0-2-6 15,3-1-7-15,0-1 5 0,-1-1-28 16,1 1 7-16,-3-2 0 0,3 0 1 0,-6-2 2 16,2 2-21-16,0-3 3 0,-2 1-7 15,0 0 2-15,-2 0 2 0,-2 3-7 0,-1 2-8 16,-1 0 31-16,1 2-34 0,-4-1-12 0,1 4 18 16,-3 8-6-16,2-12-7 0,-2 12 23 15,0 0 0-15,-5-11-26 0,5 11 8 16,0 0-7-16,0 0 7 0,0 0-3 0,-22 17 6 0,16-9 30 0,0 3-28 15,1 1 8-15,-1 2 20 0,2 2-38 0,0 1 3 16,2 2-4-16,1 1-6 0,2 1 19 0,1-1 9 16,4 3-73-16,-1-2-9 0,6 0-72 15,1-2-54-15,-1-3-146 0,12 2-72 0,-8-5-319 16,1 0 45-16,2-2 116 0,-2 1 38 16,1-4 59-16,-5 1 28 0</inkml:trace>
  <inkml:trace contextRef="#ctx0" brushRef="#br0" timeOffset="94148.46">23507 14004 1366 0,'0'0'430'0,"0"0"-12"0,0 0-14 16,0 0-7-16,0 0-36 15,39 3 10-15,-39-3-36 0,22-4-12 0,-7 1-24 0,2 1 1 0,6 0-34 0,2-3-28 32,5 3-26-32,7-3-2 0,5 1-46 15,17-1-5-15,7 1-39 0,2 1 11 0,0 3-32 16,-1 0-37-16,-2 1 4 0,-1 1-35 0,-15 2-3 15,-8-1-33-15,-1 2-20 16,-4 1-75-16,-8-1-33 0,-2-1-46 0,-2 3-70 0,-6-2-91 16,-2 0-118-16,-5-1 30 0,-2 1-271 15,-9-5-102-15,10 8 64 0,-10-8 59 0,3 8 68 16,-3-8 58-16,0 0 60 0</inkml:trace>
  <inkml:trace contextRef="#ctx0" brushRef="#br0" timeOffset="94648.2">24041 14223 1085 0,'0'0'340'0,"20"-1"-45"0,-20 1-14 15,0 0-22-15,18-4-6 0,-18 4-56 16,10-2-12-16,-10 2-19 15,0 0-30-15,0 0-3 0,0 0-5 0,0 0-5 16,0 0-26-16,-18-19-3 0,8 16-17 0,-1 1 0 16,-1-1-3-16,-2 1-15 0,1 1-10 15,-2 1 5-15,2 0-11 0,-2 2 16 0,-1 2-21 16,-1 1 6-16,1 1 10 0,-2 3-29 16,1 1 24-16,3 0-29 0,1 1 6 15,2 0-11-15,1 0 19 0,2 0-11 0,1 0 2 0,4-3 14 16,3-8 4-16,0 12 8 0,0-12-23 15,0 0 16-15,21 2-21 0,-21-2-3 0,30-12 11 16,-9 1-26-16,-1-1 6 16,1 0-1-16,-2-3 8 0,4 0-13 0,-4 1 31 0,-3 2-21 0,-1-1 18 0,-2 2-38 15,-1-1 18-15,-5 2 2 0,3 0-4 16,-3 1 6-16,0 2 24 0,-3 1-30 0,-4 6-4 16,11-12 9-16,-11 12-6 0,2-6 10 15,-2 6 6-15,0 0-18 0,0 0-3 16,0 0-10-16,0 0 15 0,-23 33-18 0,15-19 8 0,4-2-41 15,-2 3 0-15,5-2-46 16,-1-1-48-16,2 0-147 0,0-12-145 0,9 18-357 16,1-10 78-16,1-1 84 0,5-3 46 0,2-2 69 15,2 0 67-15,0-5 10 16</inkml:trace>
  <inkml:trace contextRef="#ctx0" brushRef="#br0" timeOffset="94866.04">24410 14098 1113 0,'0'0'415'0,"0"0"-8"16,-28 25-46-16,18-15-34 0,1 0-25 0,-2 1-23 15,0 0-33-15,-1 2 12 0,1 2-4 16,-2 1-24-16,3 4-25 0,2-4-16 0,1 2-32 16,3-1 22-16,2 1-26 0,2 2-2 15,5-4-20-15,1 1-18 16,2-2-49-16,4 3-36 0,1-7-59 0,1-1-53 15,4-4-180-15,0-3-192 0,3-2-422 16,0-2 82-16,0-1 74 0,6-3 85 0,-2-1 53 16,-1-2 96-16,-4-2 4 0</inkml:trace>
  <inkml:trace contextRef="#ctx0" brushRef="#br0" timeOffset="95002.17">24553 14230 1131 0,'0'0'443'0,"0"0"-77"16,-20 6-31-16,9-4-51 0,11-2-25 0,-27 2-21 15,12-2-26-15,-3 0 11 0,0-1-75 16,-5-1-66-16,3-1-71 0,-6-1-99 16,1-2-114-16,11 1-110 0,-5 2-361 0,3-3 43 0,3 2 67 0,5 1 64 15,8 3 30-15</inkml:trace>
  <inkml:trace contextRef="#ctx0" brushRef="#br0" timeOffset="95261.48">25107 13803 1325 0,'0'0'397'0,"18"0"-31"15,-18 0-28-15,23-2-56 0,-13-1-42 16,3 3-76-16,0-1-62 0,0-2-89 16,3 0-102-16,-3 0-62 0,3 2-305 0,-1-2-181 15,-1 2 30-15,1 1 57 0,-15 0 79 0</inkml:trace>
  <inkml:trace contextRef="#ctx0" brushRef="#br0" timeOffset="95485.21">25097 13987 1515 0,'0'0'499'0,"0"0"-13"15,0 0-2-15,-4 7-41 0,4-7-49 0,0 0-33 16,0 0-41-16,0 0-13 0,0 0-15 16,0 0-3-16,32 3-87 0,-32-3-40 0,27-4-61 15,-11 1-62-15,-1 2-28 0,5-4-45 0,0 3-55 16,1-2-90-16,-3 1-90 0,4 1-161 15,-3 0-438-15,3-1 59 0,0-2 85 16,-2 4 92-16,0-2 35 0,-1 1 90 16,3-1 21-16</inkml:trace>
  <inkml:trace contextRef="#ctx0" brushRef="#br0" timeOffset="95818.16">25862 13823 739 0,'0'0'249'0,"0"0"-17"0,0 0-4 15,0 0-20-15,0 0 25 0,-41-4 2 16,26 4-33-16,0 3 29 0,-2-1-14 16,-3 2 19-16,6 1-21 0,-4 1 15 0,2 2-33 15,1 2-18-15,2 1 1 16,0 1-17-16,-1 2-14 16,7 1-16-16,-1 1-15 0,6-1 5 0,2-1-11 0,0 0-20 15,7 0-10-15,0-3 13 0,6-3-26 16,4 0-8-16,4-4 1 0,0-2 20 0,2-2-31 15,6-2-23-15,-2-3 16 0,0-3 25 16,-1 1-33-16,1-2 7 0,-4 0-10 0,-1 0-17 16,-8-2-21-16,2 2 7 0,-3 0 6 0,-5-3-26 15,2 1 3-15,-5 1-42 0,-1-1 9 16,-4 0 7-16,0 11-46 0,-5-23 0 0,1 14-52 16,-2-2-35-16,-4 4-107 0,1 0-121 15,-2 3-302-15,-3 1 15 0,1 0 93 16,-1 3 25-16,14 0 6 15,-21 3 50-15,11-2 82 0</inkml:trace>
  <inkml:trace contextRef="#ctx0" brushRef="#br0" timeOffset="99630.45">27692 13293 660 0,'0'0'317'0,"0"0"1"16,0 0-1-16,0 0 13 0,0 0-33 0,0 0-5 16,0 0 13-16,0 0-60 15,0 0-9-15,0 0 12 0,0 0-53 0,0 0-26 0,0 0-8 0,0 0-2 0,0 0-44 16,0 0 28-16,0 0-46 0,0 0 13 16,0 0 11-16,0 0 4 0,0 0-17 0,0 0 38 15,0 0 2-15,0 0-17 0,0 0 7 16,-7 35-5-16,1-26-3 0,-1 1-9 0,-3 2-21 15,0 3 5-15,3 0-16 0,-7 3 6 0,3 0-21 16,-1 4-7-16,0 2 4 16,0-1 6-16,-2 4-15 0,3-2-24 0,1-5 18 0,-2 1-20 15,1 1 28-15,-1-1-10 0,3 0-47 16,-1-1 17-16,-2-3-1 16,5-2 10-16,1-3 0 15,-1 1 13-15,3-3-15 0,-2 0-11 0,2-3 9 16,-1 2 6-16,5-9 73 0,-4 12 5 0,4-12 12 0,-2 9-12 15,2-9-49-15,0 0 17 0,0 0 1 0,16 12-38 16,-16-12 15-16,20 1-11 0,-4-1 1 16,-1 0-28-16,2 0-21 0,4 0 0 0,0 0 0 15,2 0 0-15,2 0 0 0,-4 0 0 0,2 0 0 16,0-1 0-16,-3 2 0 0,2-1 0 16,1 0 0-16,-6 0 0 0,1 2 0 15,1-2 0-15,-6 0-29 16,0 0-55-16,-13 0-111 0,25 1-2 15,-13-1-92-15,-12 0-39 0,15 0-94 0,-15 0-87 0,16-1-136 16,-16 1-318-16,13-3 131 0,-13 3 54 16,14-3 72-16,-14 3 99 0,13-1 18 0,-13 1 90 15,17-4 33-15</inkml:trace>
  <inkml:trace contextRef="#ctx0" brushRef="#br0" timeOffset="100251.2">28146 13562 1105 0,'0'0'420'16,"0"0"-44"-16,0 0-22 0,0 0-32 16,0 0-33-16,0 0-30 0,0 0-34 15,0 0 3-15,0 0-39 0,0 12-9 16,0-12-22-16,0 0-58 0,0 0-5 0,0 0-62 15,0 0-56-15,0 0-64 0,0 0-100 0,0 0-146 16,0 0-92-16,0 0-258 16,0 0 51-16,0 0 84 0,17-24 51 0,-17 24 62 0,15-6 18 0</inkml:trace>
  <inkml:trace contextRef="#ctx0" brushRef="#br0" timeOffset="100665.04">28667 13400 706 0,'0'0'241'0,"0"0"-42"0,0 0 9 0,0 0-14 15,0 0-7 1,0 0 5-16,-34-3-26 16,20 4 21-16,-3 4 26 0,-1 0-9 0,-3 5 4 0,2 0-3 0,-2 3 15 15,4 3-16-15,-4 5-30 0,4 4-10 16,1 0-15-16,2 0 2 0,7-2 5 0,1 1-5 15,3-2 0-15,3-3-10 0,5-1-6 16,0-2-7-16,5-1-5 0,6-2-2 16,-3-5-19-16,6-3-10 0,1-3 8 0,1-5-21 15,5-1-4-15,4-7-27 0,-2-1 16 16,3-4-23-16,-1-1-3 0,-4 0-7 0,-2 0-13 16,-5-1 23-16,-1 2-32 0,-5 1 8 15,-1-2-25-15,-4 3 16 0,-4 1-21 16,-4 0 18-16,-3 2-38 0,-1 0-11 15,-2 1-20-15,-4 0-8 0,0 1 9 16,-3 2-12-16,0 3 19 0,1 1-26 0,-2 3-5 0,1-2-36 16,13 2 0-16,-25 2-66 0,13 1-24 15,0-1-25-15,12-2-33 0,-16 7-36 0,16-7-28 16,-8 4-3-16,8-4-315 0,0 0-2 0,0 0 86 16,0 0 45-16,0 0 76 0,0 0 25 15</inkml:trace>
  <inkml:trace contextRef="#ctx0" brushRef="#br0" timeOffset="101688.7">29525 13334 547 0,'0'0'254'15,"10"-2"14"-15,-10 2-6 0,0 0 11 16,0 0-22-16,0 0-13 0,0 0 3 0,0 0 2 16,0 0-10-16,0 0-15 0,0 0-8 15,0 0-31-15,11 16-5 16,-11-16 25-16,0 12-37 0,0-12-14 0,-1 19-12 0,-1-8-11 15,1 2 11-15,-2 3 2 0,0 0-33 0,2 4 18 16,-2 0-31-16,-1 5 5 0,1-2-15 16,-1 2-23-16,0 0-5 0,1-1-11 15,-1 0-22-15,2-4-34 0,-1 3-43 16,0-3-72-16,0 0-110 0,1-3-144 0,4-1-61 0,-3-3-299 16,0 0 15-16,1-13 85 0,2 17 125 15,3-10 15-15,-5-7 39 0,8 6 66 16</inkml:trace>
  <inkml:trace contextRef="#ctx0" brushRef="#br0" timeOffset="101867.77">29665 13690 972 0,'0'0'284'0,"4"-6"-20"0,-4 6 18 16,0 0-37-16,0 0 32 0,0 0-49 0,-18-12 7 16,18 12-64-16,-16-7 9 0,6 2-19 15,0 2-10-15,-2-3-31 0,0 3-7 0,0-2-39 16,-1 1-53-16,0 0-70 15,-5 1-107-15,0-1-159 0,2 0-197 0,-1 1-143 16,3 1 84-16,2-1 64 16,1 2 59-16,11 1 26 15</inkml:trace>
  <inkml:trace contextRef="#ctx0" brushRef="#br0" timeOffset="102144.34">29931 13468 1090 0,'-3'23'425'0,"1"-4"-3"0,1-1-17 16,-2 5-34-16,-1 2 8 0,0 1-57 0,1 1-20 15,0 1-38-15,2-2-13 0,-2 2-54 16,1-5-8-16,1 1-15 0,-1-6-18 0,1 0-79 16,1 0-69-16,-1-7-144 0,-1-1-140 15,2-10-93-15,0 0-378 0,0 0 50 0,6 11 37 16,-6-11 66-16,0 0 34 0,0 0 89 0,20-32 76 16</inkml:trace>
  <inkml:trace contextRef="#ctx0" brushRef="#br0" timeOffset="102566.11">29942 13509 1072 0,'7'-11'407'0,"-7"11"10"0,11-9-53 16,-6 4-24-16,-5 5-30 0,10-10-29 16,-2 5-37-16,-8 5-9 0,14-9-5 0,-5 4-20 15,0 0-36-15,1 1-17 0,0-2 6 0,4 0-42 16,-1 1 14-16,2 1-22 16,-2 0-11-16,3 1-12 0,1 0-18 0,-2 0-6 15,0 1 16-15,0 1-10 0,-2-1-21 16,-13 2 3-16,21 0-29 0,-21 0 6 0,14 3 23 15,-14-3-26-15,6 12 0 0,-6-12-10 0,-4 16 8 16,4-16-21-16,-15 20-3 16,4-9 1-16,-2-1 6 0,-1 2 9 15,0 0-9-15,0 0 27 0,-3-2-29 0,0 0-14 16,3-1 7-16,1 0-6 0,-2 0 24 16,3 0 8-16,0-2 6 0,3-1 1 0,1 0 32 15,-2 0 10-15,10-6 32 0,-11 9 13 0,6-4 11 16,5-5 0-16,-3 11-37 0,3-11 14 15,0 0-14-15,0 0-4 0,10 20-26 0,-2-11 10 16,1-5-10-16,0 2-13 0,1 0-17 16,2 1-19-16,1-1 11 0,-3-1-11 0,1 1-12 15,1-2-34-15,0 2-28 0,-12-6-46 0,20 7-59 16,-10-5-46 0,-10-2-87-16,16 4-199 0,-5-3-75 0,-11-1-330 15,18-3 90-15,-18 3 102 0,24-6 38 0,-14 2 52 16,3 0 73-16,-2-2 57 0,1 2 8 15</inkml:trace>
  <inkml:trace contextRef="#ctx0" brushRef="#br0" timeOffset="102897.86">30390 13589 857 0,'0'0'389'0,"0"0"13"15,0 0-16-15,0 0-7 16,0 0-10-16,0 0-1 0,0 0-25 0,0 0 16 16,0 0-34-16,0 0-41 0,0 0-31 0,0 0-20 15,0 0-15-15,25 8 2 0,-25-8-33 16,0 0-41-16,0 0 7 0,13 3-12 0,-13-3-23 15,0 0-26-15,0 0-66 16,12 2-34-16,-12-2-30 0,0 0-42 16,0 0-73-16,15-2-73 0,-15 2-119 0,10-7-131 15,-10 7-361-15,10-9 46 0,-10 9 77 16,10-4 87-16,-10 4 61 0,11-2 54 0,-11 2 61 16</inkml:trace>
  <inkml:trace contextRef="#ctx0" brushRef="#br0" timeOffset="103864.76">30937 13474 701 0,'10'-3'279'15,"-10"3"-23"-15,0 0-16 0,10-6-27 0,-10 6-31 16,0 0-31-16,0 0-11 0,0 0 4 15,0 0-14-15,-24-15-20 0,14 11 26 0,-3 1-5 16,-1 0-1-16,1 2-7 0,-1 1 18 16,0 0-8-16,-1 0 23 0,2 2-5 0,-3 1 15 15,2 3-12-15,1-1-26 0,-1 2 13 0,3 3-18 16,-2 2 30-16,3 1-22 0,3 0-3 16,1 2 10-16,0 0-56 0,1 2 15 15,4-1-30-15,0-1 7 0,1-1-13 16,1-1 11-16,2 0-69 15,0-1-49-15,1-1-100 0,0-2-202 0,2 0-141 0,-1-2-284 16,-5-7 41-16,13 11 48 0,-2-7 118 16,-11-4 39-16,17 5 77 0,-17-5 12 0</inkml:trace>
  <inkml:trace contextRef="#ctx0" brushRef="#br0" timeOffset="104045.56">30864 13698 867 0,'7'14'425'0,"-3"-7"-49"16,0 2-35-16,-4-9-24 0,3 20-30 0,-2-9-29 15,-2 2-17-15,-1-2-21 0,1 0-18 16,0 2-53-16,-2-2 10 0,-1 4-44 0,-1-2-21 0,3-2-32 16,-3 3-49-16,1-1-26 0,1 0-36 0,0-1-48 0,0-2-72 15,2 0-110-15,1-10-92 16,0 18-284-16,0-18 12 0,3 11 98 0,-3-11 51 16,11 6 51-16</inkml:trace>
  <inkml:trace contextRef="#ctx0" brushRef="#br0" timeOffset="104331.37">31309 13598 1699 0,'11'-5'502'0,"-11"5"-29"16,12-5-71-16,-12 5-8 0,15-5-71 0,-7 1-31 16,3 1-39-16,1 0-20 0,-12 3-23 0,24-5-15 15,-11 2-16-15,2 0-79 16,-2 0-60-16,4-1-47 0,-1 0-67 0,0 0-60 16,-1-3-214-16,-2 2-125 0,0 2-298 15,-1 0 57-15,-12 3 85 0,20-1 47 16,-20 1 53-16,12 4 78 0,-12-4 16 0</inkml:trace>
  <inkml:trace contextRef="#ctx0" brushRef="#br0" timeOffset="104516.9">31449 13715 1300 0,'0'0'425'0,"0"0"-46"15,0 0-11-15,0 0-7 0,6 15-56 16,-6-15-19-16,0 0-35 0,13 7-26 0,-13-7-12 15,13 1-26-15,-13-1-36 0,17 1-56 0,-17-1-39 16,19-1-87-16,-19 1-84 0,21-6-95 0,-10 0-189 0,5 1-341 0,-1-2 72 16,2-2 71-16,4 1 39 0,1-1 85 15,5-4 10-15</inkml:trace>
  <inkml:trace contextRef="#ctx0" brushRef="#br0" timeOffset="104846.98">32157 13422 511 0,'0'0'210'0,"0"0"-13"16,0 0-20-16,-12-17 0 0,12 17 2 15,-21-1 18-15,9 2-5 0,-5 4 20 0,1 3-12 16,-5 3-23-16,0 1 7 0,-1 9 0 0,3 1-20 16,-1 2 5-16,4 2 2 0,2-2 19 15,3 2-8-15,4-6-3 0,2-1 15 0,2-2-9 16,3-2 2-16,2-2-3 0,4 1 8 15,1-3-39-15,3-4-27 0,1-4 9 16,3-3-22-16,5-3-16 0,2-6 1 0,3-2-32 16,1-3 3-16,1-1-18 0,-4-2 3 15,0-1-15-15,0 2 50 0,-2-2-73 0,-6 2 8 16,0 0-38-16,-2 0-14 0,-4 1-13 16,-2 0-18-16,-1 1-13 15,-5 0-12-15,-2 4-29 0,-3 1-12 0,0 2-19 0,-4 0-25 16,-3 5-33-16,-3 4-72 0,-3 2-59 15,-6 2-45-15,-6 5-24 0,0 3-23 16,-12 6-210-16,1 3 44 0,3-1 87 0,-1 3 35 16,0-2 13-16</inkml:trace>
  <inkml:trace contextRef="#ctx0" brushRef="#br0" timeOffset="107046.09">29249 14426 767 0,'6'-6'333'0,"-6"6"-15"0,9-6-22 0,-9 6-14 16,7-7-3-16,-7 7-51 0,8-7 2 0,-8 7-40 15,0 0 9-15,3-9-40 0,-3 9 33 16,0 0-69-16,-16-8-16 0,5 6-9 0,-3 0 1 16,-2 1-1-16,-2 1 2 0,-1 1 15 15,-2 1-15-15,0 0-11 0,0 2 11 0,0 0 2 16,-3 3 31-16,4 3-28 0,-1 0-5 0,1 1 3 0,4 1 12 15,1-2-8-15,3 3 16 0,4-2-49 0,-2 2 29 16,6-1-29-16,1 1 16 0,2-2-26 0,2 1 5 16,-1-12-28-16,7 22-34 15,3-10-53-15,0-2-2 0,1-1-116 0,3-1-41 0,-1-1-130 16,5 2-149-16,-2-4-325 0,3-3 39 16,-1 2 119-16,3 1 4 0,-1-1 102 0,0 0 63 15,-1-2 35-15</inkml:trace>
  <inkml:trace contextRef="#ctx0" brushRef="#br0" timeOffset="107266.67">29320 14687 1085 0,'-1'14'463'0,"1"-14"-35"15,-3 15 2-15,1-5-44 0,2-10-35 0,-4 18-54 16,4-8-39-16,0-10-38 0,-1 21-5 0,1-13-15 15,0-8-26-15,0 18-41 0,0-18-43 0,1 15-72 16,-1-15-67-16,0 14-115 0,0-14-281 16,3 11-315-1,-3-11 61-15,7 7 64 0,-7-7 80 0,17 2 53 0,-17-2 64 0,18-5-5 16</inkml:trace>
  <inkml:trace contextRef="#ctx0" brushRef="#br0" timeOffset="107511.4">29614 14542 1459 0,'0'0'455'0,"7"-8"-7"16,-7 8-43 0,11-6-27-16,-3 2-40 15,-8 4-8-15,19-6-38 0,-7 2-49 0,0 0-25 0,3 2-3 0,1-2 0 16,2 0-74-16,1 2-29 0,1-3-50 15,0 1-83-15,-1 1-73 0,1-2-155 0,6-1-214 16,-9 2-361-16,-3 3 153 0,1-3 6 16,-2 4 96-16,-13 0 37 0,20 2 18 0,-20-2 63 15</inkml:trace>
  <inkml:trace contextRef="#ctx0" brushRef="#br0" timeOffset="107708.83">29753 14601 1476 0,'0'0'415'0,"13"15"-46"0,-13-15-26 15,12 5 7-15,-12-5-65 0,17 2-35 0,-17-2-14 16,23 1-44-16,-8-1-51 16,-1 0-16-16,2-1-104 0,-1-2-85 0,5-1-57 15,-3 1-276-15,3-1-335 0,0 2 75 0,0-1 47 16,2-3 60-16,-1 5 74 0,1-5 41 15</inkml:trace>
  <inkml:trace contextRef="#ctx0" brushRef="#br0" timeOffset="108082.53">30345 14443 1044 0,'-14'-3'374'0,"14"3"-19"0,-17 4-19 0,8 2-32 15,-4 2-20-15,1 2-46 0,2 1-5 0,-3 0 3 16,2 6-39-16,2-4 0 0,2 3-23 16,0-2 0-16,5 0-10 0,0-3 0 15,2 3 10 1,0-14-31-16,7 20 21 0,1-9-36 16,1-2-5-16,2-2-31 0,3-4 13 0,1-2-8 0,1-1 1 0,6-1-17 15,-4-2-27-15,2-2-10 0,4-3 9 16,-3-1-19-16,0-1-4 0,0-3 17 0,-3 1 11 15,-2-2-32-15,0-3-16 0,-3 1 21 16,-3-2-23-16,-3-1 27 0,-4 3-27 0,-2-4-22 16,-4 3 2-16,-1 1-8 0,-2 1 38 0,-1-1-56 15,-3 4 25-15,-1 2-15 0,-2 2 19 16,-2 2-57-16,0 4-8 0,-1 2-26 16,-3 1-48-16,1 1-59 0,-2 3-93 15,-4 3-109-15,6 1-68 0,-5-2-298 16,3 1 81-16,5-1 77 0,-1 1 29 15,3 0 78-15,1 0 37 0,-1 0 14 0</inkml:trace>
  <inkml:trace contextRef="#ctx0" brushRef="#br0" timeOffset="111965.81">19122 14720 709 0,'0'0'312'0,"-11"-2"0"0,11 2-33 16,0 0-31-16,0 0-20 0,0 0 3 0,0 0 37 15,0 0-27-15,0 0 10 0,0 0-21 16,0 0 18-16,0 0 24 0,0 0-6 16,0 0 46-16,0 0-38 15,0 0-38-15,0 0-19 0,0 0-20 16,0 0-17-16,0 0-19 0,0 0-26 0,0 0 15 16,42-5-28-16,-29 5-17 0,2-3-5 0,-2 3-1 15,1-2-22-15,1 2-18 0,-15 0-8 0,21-1-7 16,-21 1 2-16,17-1-31 0,-17 1-30 15,0 0 7-15,15 3-15 0,-15-3-10 0,0 0 7 16,-1 14 6-16,1-14-3 0,0 0-18 16,-16 15 25-16,9-9 1 0,2 0 10 0,5-6-8 15,-13 12 21-15,4-5-21 0,4 1 21 0,-1-1 20 16,2 1-8-16,-1 1 19 16,5-9 4-16,-1 15 11 0,1-15-8 15,4 20 0-15,1-11 5 0,0 0-12 0,2-1 12 16,3-1-15-16,-1 1-13 0,1 1 15 15,-2-2-12-15,2 1 7 0,-3-1-12 0,0 0 19 16,-1 0-37-16,-6-7 15 0,8 15-10 0,-8-15-1 16,-1 18-9-16,-2-8 9 0,-4-1-22 15,0 3 15-15,-2-3-33 0,-2 2-34 0,-2-2-7 16,0-1-49-16,-3-1-51 0,0-3-43 16,-1 1-57-16,-2-3-92 0,1-4-26 0,-1 1-499 15,1-1 62-15,3-2 69 0,4-1 89 16,-2 0 72-16,3-2 72 0,3-1 81 15,0-2 16-15</inkml:trace>
  <inkml:trace contextRef="#ctx0" brushRef="#br0" timeOffset="112436.23">19040 14677 739 0,'-7'-12'320'0,"0"5"-13"0,-4 3-23 0,1-2-25 15,-3 3 7-15,-7-1-20 0,-1 3-3 16,-2 2-23-16,-6 2 21 0,-2 3-44 0,-3 1 5 15,-3 4-12-15,-11 7-19 0,3 1-5 0,-2 4 32 16,2 6-65 0,2 5 41-16,1 1-33 0,-6 12-11 15,5 2-5-15,11-6 1 0,7 1-29 0,1 2-7 0,8-3-6 16,9-2 29-16,6-6-31 0,5-1 18 16,7-1-21-16,12 6-2 0,7-5 2 0,6-3-10 15,7-4-7-15,7-3 9 0,11-7 19 16,4-5-44-16,6-6 21 0,4-4-39 15,21-9-10-15,-3-4 23 0,-2-7-3 0,-1-4-7 16,-2-3-8-16,-5-5-16 0,-8 1 22 16,-3-4-1-16,-8-2 0 0,-8-2-23 0,-13 3 8 15,-5-2 0-15,-5-4-3 0,-5 0-18 0,-6-4-2 16,-5 0 20-16,-8 7-18 16,-6 4-9-16,-8 2 9 0,-3 0 13 0,-9 2-25 0,-8-4-11 0,-7 0 26 0,0 8 5 15,-5-1-41-15,3 10 25 0,3 1-50 0,-3 4-1 16,0-1 19-16,-2 6-11 0,-1 1-26 15,-4 4-12-15,0 1-11 0,-2 3-12 32,4-1-5-32,-1 4 27 0,-1 2-47 0,4 2-42 15,2 1-26-15,3 0-38 0,0 0-53 0,3 3-55 0,3-1-14 0,5-1-349 0,6-2 41 32,2 0 64-32,6-2 80 0,4 0 40 0,3-8 80 15</inkml:trace>
  <inkml:trace contextRef="#ctx0" brushRef="#br0" timeOffset="113162.95">20305 14913 1031 0,'0'0'361'0,"0"0"-62"0,0 0-25 0,0 0 16 16,0 0-32-16,-13 28 6 0,13-28-1 0,-10 13 16 16,4-8-17-16,1 2-32 0,5-7 21 15,-8 16-18-15,5-8-29 0,-1 2-24 0,1-1-11 16,0 1-11-16,0 3-4 0,2-2-13 0,1 3-36 16,1 0 17-16,3 1-24 15,2 0 7-15,1 0-8 0,3 1-5 0,1-3 3 16,4 0-16-16,1 1-12 0,3-3-31 0,2-1 22 15,0-2-4-15,1-1-62 0,-1-2-43 16,0-4-49-16,-1-2-66 0,2-3-82 16,1-5-175-16,-2-1-78 15,0 0-349-15,-1-4 85 0,-1 3 66 0,-1-5 92 0,0 3 29 16,-4-4 84-16,0 1 89 0</inkml:trace>
  <inkml:trace contextRef="#ctx0" brushRef="#br0" timeOffset="113361.93">20321 14713 1341 0,'-5'-6'512'0,"5"6"-34"16,0 0-48-16,0 0-51 0,0 0-28 16,20-10-57-16,-20 10-15 0,20-7-36 0,-8 3 31 0,0 1-84 0,1 0-49 15,2 0-57-15,-2-1-58 0,3 1-65 0,-4-1-89 16,1 3-102-16,-2-2-47 0,4 0-171 15,-15 3-299-15,22 0 61 0,-12 0 97 0,-10 0 47 16,24 3 14-16,-10 0 96 0,-1-2 58 0</inkml:trace>
  <inkml:trace contextRef="#ctx0" brushRef="#br0" timeOffset="113710.24">21143 14657 1402 0,'0'0'423'0,"0"0"-39"0,0 0-31 0,0 0-36 16,0 0 11-16,0 0-34 0,-27 29 1 15,14-18-1-15,-3 1-23 0,-1 3 13 0,-2 6-48 16,-2 0 22-16,0 5-40 0,3-2 5 15,1 5-12-15,-4 8-10 0,6-4-25 16,2-5-7 0,2 0-18-16,1 3-15 0,3-1-23 0,1-5-3 0,0-1-34 15,4-3 9-15,0-3-21 0,0 3-13 0,2-6-5 16,0 0-43-16,3-2-70 0,0-1-81 16,1-1-44-16,0-4-105 0,-4-7-85 15,16 6-99-15,-5-5-131 0,-11-1-250 0,18-2 76 16,-18 2 77-16,21-6 77 0,-10 1 58 0,0 1 39 15,4-3 54-15,-2-2 84 0</inkml:trace>
  <inkml:trace contextRef="#ctx0" brushRef="#br0" timeOffset="114028.54">21338 14859 985 0,'0'0'363'0,"-16"-1"3"0,16 1-30 0,0 0-1 32,-23 18-25-32,12-10-21 0,2 2-10 15,-1 2-10-15,-1 2-13 0,-2 0-21 0,5 0-32 16,-4 3 9-16,4 1-17 0,-2 1-37 0,2 0 16 0,2-2-18 16,0 1-25-16,2-3 5 15,1 2-16-15,2 0 16 0,-1-3-34 0,2-1 11 16,2 0-34-16,0-2-16 0,1-1 2 0,0 0 19 0,3 1-7 15,1-3-36-15,1-2-36 0,1 2-35 0,1-3-57 16,2-1-29-16,3-2-69 0,0-2-78 16,1-2-110-16,3-2-116 0,-1-1-374 0,1 0 95 15,1 0 39-15,1-3 53 0,0 1 82 0,-2-1 64 16,-2 2 54-16</inkml:trace>
  <inkml:trace contextRef="#ctx0" brushRef="#br0" timeOffset="114209">21518 15047 1277 0,'-14'-4'402'16,"14"4"-26"-16,-22 0-23 0,10 0-23 0,-4-1-28 0,-1 1-43 15,0-1-29-15,-2 1-12 0,-2-2-18 0,0 4-6 16,0-2-38-16,-1 1-28 16,1 0-61-16,2-1-67 0,1 2-67 0,1-2-102 15,1 0-100-15,4-2-501 0,12 2 53 16,-16 0 77-16,16 0 75 0,0 0 35 0,0 0 59 15</inkml:trace>
  <inkml:trace contextRef="#ctx0" brushRef="#br0" timeOffset="114479.34">21596 14720 1210 0,'22'3'469'0,"-9"0"-42"15,0 3 3-15,1 1-54 0,1 1-12 16,4 3-13-16,-1 4-42 0,3 4-12 0,-2 3 0 16,-2 2-49-16,-2 3-30 0,-2 2 7 15,-3 2-48-15,-1 1-26 0,-7 0-8 0,0-3-5 16,-4 1-25-16,0 3-13 0,-6-1-13 0,0 0-18 16,1-4-8-1,-4-1-94-15,-2 1-28 16,0-6-45-16,2-4-3 0,-2-2-137 0,-1-5-89 0,4-2-177 0,-1-5-343 15,2 0 128-15,9-4 64 16,-10 4 15-16,10-4 78 0,0 0 50 0,0 0 59 0</inkml:trace>
  <inkml:trace contextRef="#ctx0" brushRef="#br0" timeOffset="114812.39">22256 15094 1405 0,'0'0'412'0,"0"0"-10"16,15 4-26-16,-15-4-20 0,14 0-29 0,-14 0-9 15,19 3-67-15,-7-2 2 0,1 1-23 16,3-2-2-16,-1 1-49 0,5 2-22 16,2-2-1-16,-1 1-59 15,0-1-25-15,0-1-44 0,0 1-67 0,0 0-50 0,-5 1-93 0,-1-2-146 0,-2-2-148 16,-13 2-297-16,21 0 54 0,-21 0 71 16,16 2 70-16,-16-2 64 0,11 4 50 0,-11-4 75 15</inkml:trace>
  <inkml:trace contextRef="#ctx0" brushRef="#br0" timeOffset="115040.58">22246 15259 1287 0,'0'0'468'0,"0"0"-20"0,-7 7 41 16,7-7-74 0,0 0-41-16,0 0-8 15,0 0-39-15,0 0-35 0,0 0-23 0,21 14-34 0,-21-14-25 16,24 3-2-16,-10-2-19 0,3 1-10 0,-1-1-51 15,5 0-15-15,-3-1-11 0,4 1-17 16,-4-1-34-16,-2 0-66 0,5-1-39 16,-6 1-49-16,2-1-50 0,0 0-60 0,2-3-32 15,-1 2-144-15,-3-2-52 0,2-1-232 0,0 0-56 16,5 2 12-16,0 3 141 0,0 0-5 16,6 3 61-16,1-1 85 0</inkml:trace>
  <inkml:trace contextRef="#ctx0" brushRef="#br0" timeOffset="115948.02">23482 15025 844 0,'0'0'315'0,"0"0"0"15,0 0-41-15,0 0 30 0,0 0-32 16,0 0-11-16,-25 26 10 0,14-13-41 0,-5 5 34 16,-3 4-10-16,-4 0-19 0,-4 10 8 15,-3 3-41-15,1 0 11 0,0 3 7 16,4 1-18-16,0 0-5 0,-1 0-25 0,6 0-29 0,-2-3 6 16,5-5-16-16,4-5-13 15,2-2-12-15,0-6-39 16,3-2 12-16,1-2-6 0,2-2-24 0,1-4-38 15,4-8 0-15,0 0-75 0,0 0-35 16,0 0-46-16,0 0-21 0,32-39-5 0,-6 5-33 16,-3-3 20-16,7-2-20 0,-2 1 58 0,2-1-14 15,0 1 40-15,1 0-2 0,0 4 27 16,-3 1-4-16,-4 8 38 0,-5 5 34 0,0 1 27 16,-3 3 31-16,1 3 31 0,-3 2 21 15,0 0-3-15,-2 4 25 0,-4-1-9 0,3 4 17 16,-11 4 0-16,13-2-25 0,-13 2-3 0,11 11-5 15,-8 2 43-15,-2 6-35 0,2 6 4 16,0 9 1-16,-1 5-11 0,-1 17-30 16,-1 1-10-16,3-1-11 0,0 1 3 0,1-4 10 0,-2-11-18 0,4-6-41 15,-1-5 23-15,-1-6-43 0,3-2-23 16,-1-8 5-16,2-1-36 0,-1-6-6 16,0-1-17-16,-7-7 8 0,17 0-8 0,-17 0 26 15,17-7 4-15,-10 0-2 0,2 0 11 0,-4-1 4 16,0 0 24-16,-3-1-14 0,-2 9 19 15,0-15-13-15,0 15 25 0,-4-16 18 0,-3 7 44 16,-3 2-31-16,0 2 11 0,-3-2-14 16,-3 1 16-16,-3 1 0 0,-1 0 33 0,-4 0-35 15,-1 0-9-15,0-1-9 0,0-2-16 16,0-2-82 0,1-1-77-16,-3-5-155 0,9 4-313 0,2-5-88 0,6 5 122 0,4-1 32 15,4 2 67-15,4 0 34 0,4 0 14 16</inkml:trace>
  <inkml:trace contextRef="#ctx0" brushRef="#br0" timeOffset="116842.15">23952 15325 839 0,'0'0'338'0,"0"0"-18"0,0 0 28 15,-8 7-15-15,8-7-8 0,0 0 0 16,0 0-3-16,0 0-14 0,0 0-4 0,0 0-25 16,9 20 18-16,-1-14-23 0,-8-6-28 15,19 14-21-15,-6-6-33 16,2-4-26-16,1 0 1 0,4 0-42 0,1-1 21 15,5-2-59-15,-1-1-2 0,5-3-6 16,-2-2-25-16,0 0-21 0,0-1-20 0,1 1-3 16,-6-5-25-16,0 2 12 0,0-2-28 15,-3 2 6-15,-5-1-1 0,-3 2-28 0,1-2 6 16,-7 2 11-16,1-1-16 0,-7 8 7 0,1-13 18 16,-1 13-26-16,-10-11 29 15,1 5-16-15,-3 3 56 0,-1 2-38 0,-4 1-3 0,-1 1 8 16,-4 2 47-16,0 4-29 0,0 4 38 15,-5 4-20-15,2 1-3 0,3 7 26 0,1 1-29 16,-2 13 22-16,6-6 18 0,5-3-4 16,4 3 1-16,2-4 7 0,5-2 11 0,2 0 2 0,6-2-26 0,2-1 11 15,2-2-10-15,3-4-16 0,2-1-28 16,3-4-31-16,5-3-61 0,-4-5-67 16,3-1-34-16,5-5-146 0,-1-1-158 0,0-3-406 15,5-2 145-15,-1-3 41 0,2 0 59 16,-2-1 67-16,1-2 64 0,-3 0 112 0,9-8-7 15</inkml:trace>
  <inkml:trace contextRef="#ctx0" brushRef="#br0" timeOffset="117127.93">24718 15198 1648 0,'0'0'532'0,"0"0"-61"0,0 0-25 15,0 0-52-15,0 0-15 0,0 0-11 0,0 0-50 16,0 0 2-16,30-8-16 0,-30 8-32 16,17-1-14-16,-5 0-40 0,-12 1-52 15,28-1 18-15,-12 0-15 0,3-1-25 16,-1 1-47-16,4-1-38 0,-4 0-8 15,2-2-61-15,-1 2-47 0,-2-1-109 0,3-1-72 16,-6-3-202-16,3 3-382 0,-3-1-66 0,4 0 94 16,-7-1 90-16,3 3 77 0,-1-1 80 15,-1-1 24-15,-2 1 27 0,1-1 33 0</inkml:trace>
  <inkml:trace contextRef="#ctx0" brushRef="#br0" timeOffset="117397.98">25330 14781 911 0,'0'0'335'0,"0"0"16"16,0 0-3-16,0 0-31 0,0 0-30 0,-10 35-3 15,3-18-2-15,3 1 9 0,-2 5-22 16,0 1-26-16,4 1-5 0,-4 2-38 15,3 0-10-15,3 0-24 0,-2-2-25 0,0 0-29 16,4-8-48-16,-2 2-66 0,0-4-101 0,2-4-181 16,-2 4-77-1,0-15-425-15,0 0 67 0,9 5 66 16,-9-5 65-16,0 0 37 0,17-18 68 0,-13 7 37 0</inkml:trace>
  <inkml:trace contextRef="#ctx0" brushRef="#br0" timeOffset="117778.74">25347 14837 1023 0,'0'0'471'16,"6"-7"-30"-16,-6 7 1 0,7-7-40 0,-7 7-10 16,8-7-34-16,-8 7-45 0,9-6-24 15,-9 6-5-15,10-4-49 0,-10 4-4 0,12-6-55 16,-12 6-4-16,13-7-6 0,-4 3-20 16,0 1-18-16,2-1-15 15,-2 0-6-15,5-1-20 0,-5 2-3 0,5-1-17 0,-3 2 23 0,2 1-21 0,-13 1 21 31,24-2-21-31,-14 0-10 0,-10 2-23 0,16 4-19 0,-16-4-14 0,8 12 33 0,-8-12 0 0,-2 18-39 16,2-18 8-16,-11 23 3 16,3-9-23-16,-2-3 4 0,1 2 6 0,-2-2 8 0,0 1-16 15,1-1 36-15,2-2-18 0,-2 1 21 16,1-2-14-16,3-1-14 0,-1 1-1 16,0-2 24-16,7-6 43 0,-9 10-13 0,9-10 13 15,-4 11-15-15,4-11 27 0,-2 11-29 16,2-11-19-16,0 0-13 0,11 18 11 15,-2-12-34 1,0 0-10-16,-1 0-33 0,3-1-64 0,0-1-62 0,2-1-76 0,2-3-111 16,-15 0-161-16,32-4-386 0,-14-1 33 15,6-1 113-15,1-2 79 0,2 1 74 0,-2-2 128 16,7-4-17-16,-7-1 32 0</inkml:trace>
  <inkml:trace contextRef="#ctx0" brushRef="#br0" timeOffset="118008.43">25998 14748 1187 0,'-25'18'371'0,"12"-6"16"15,-5 2-47-15,-2 7-9 16,-11 5-9-16,2 4-38 0,-1 2-20 0,-1-1-18 0,2 1-42 16,-2 1 42-16,5-1-85 0,-3-3-5 15,5-5-22-15,4-2-14 0,1-1-5 16,-1-3 10-16,6-2-27 0,-3-1 4 0,4-1-79 15,2-3-28-15,0-1-85 0,3 0-38 16,-1-2-97-16,2-3-56 0,7-5-67 0,-9 14-54 16,9-14-346-16,0 0 113 0,0 0 42 0,0 0 37 15,0 0 80-15,25 4 87 0</inkml:trace>
  <inkml:trace contextRef="#ctx0" brushRef="#br0" timeOffset="118386.74">25900 15107 1162 0,'0'0'373'16,"0"0"-53"-16,18 5-23 0,-18-5-38 0,0 0-14 16,-7 16-37-16,7-16 7 0,-11 15-8 15,4-4-17-15,-3-2-16 0,2 2-3 0,-1 1-22 16,0-1-4-16,-3 0-24 0,0 0 40 0,5-1-66 15,-3 2 17-15,2-4 1 16,1 0 7-16,1 0-2 0,0-1 0 0,0 0 20 0,6-7-43 0,-9 12 12 0,9-12-22 16,-6 9 7-16,6-9 8 0,-1 9 0 15,1-9 16-15,0 0-46 0,0 0 23 0,14 18-1 16,-4-13-8-16,0 0-28 16,3-1 11-16,3 0-11 0,0 2-20 0,2-1 5 15,-1-2-8-15,-1 3-7 0,0-3 20 0,2 2-23 16,-7-2 5-16,5 0-35 0,-5-1-37 15,1 1-92-15,-12-3-61 0,15 2-87 0,-15-2-41 16,0 0-136-16,18-3-109 0,-18 3-250 16,7-6 122-16,-7 6 24 15,9-7 65-15,-9 7 59 0,12-9 33 16,-4 4 61-16</inkml:trace>
  <inkml:trace contextRef="#ctx0" brushRef="#br0" timeOffset="118824.88">26407 15013 801 0,'0'0'304'0,"0"0"-22"0,-20 23 5 16,14-17 2-16,0 2-5 0,0 0-20 16,-1 0-8-16,1 2-8 0,1 3-23 0,-2-4 0 15,2 5 3-15,-3-1-18 16,6-2-15-16,-3 0-24 0,3 0-2 15,-2 1 13-15,1-1-26 0,3-1-3 0,-2 0-4 16,2-10 10-16,5 22-29 0,-5-12 6 0,4 0-18 16,0-1-26-16,-4-9 18 0,9 18-44 15,-4-12 1-15,4 2-8 0,-2-1-26 0,-7-7-41 0,15 9-38 16,-5-5-38-16,-10-4-65 16,15 3-140-16,-15-3-72 0,0 0-133 0,21-10-312 15,-13 4 48-15,1-1 85 0,-2-1 46 0,2 0 66 16,-2 1 142-16,1-3-52 0</inkml:trace>
  <inkml:trace contextRef="#ctx0" brushRef="#br0" timeOffset="119312.32">26519 15097 936 0,'0'0'315'0,"0"0"-43"0,21-3 17 0,-21 3-28 15,0 0 8-15,0 0-62 0,0 0-5 16,0 0-23-16,0 0-25 0,0 0-11 0,0 0-17 16,0 0-11-16,0 0-15 15,17 1-16-15,-17-1 1 0,0 0-21 0,0 0 2 16,0 0-9-16,0 0 17 0,0 0 0 0,0 0-7 16,0 0 30-16,0 0 21 0,-40-6-29 15,29 5 3-15,-3 0-15 0,1 0 48 16,-1-1-22-1,1 2-24-15,13 0-10 0,-27 3-2 0,14-2-6 0,-3 0 8 0,3 0-25 16,-1 2 35-16,1-1-28 0,-1 0-27 0,1-1-27 16,2 3-23-16,-3-2-81 0,3 1-65 15,11-3-125-15,-19 0-163 0,19 0-362 0,-20 0 49 16,20 0 84-16,-13-2 65 0,13 2 66 16,-11-1 61-16</inkml:trace>
  <inkml:trace contextRef="#ctx0" brushRef="#br0" timeOffset="123511.07">19429 16359 294 0,'0'0'161'0,"0"0"29"0,0 0 30 0,4-12 23 16,-4 12 23-16,0 0-2 0,0 0 17 16,0 0-17-16,0 0-3 0,4-9-8 0,-4 9-40 15,0 0 2-15,0 0-28 0,0 0-3 0,0 0-38 16,0 0 8-16,0 0 4 16,0 0-30-16,0 0-25 0,0 0-14 0,0 0 16 0,0 0-2 0,0 0 22 0,0 0-30 15,0 0 66-15,0 0-59 0,0 0 57 16,0 0-36-16,-5 37 23 0,0-22-28 0,1 0-21 15,-3 0 28-15,2 1-30 0,-1 0 7 16,0 0-17-16,-2 2-19 0,1-3-4 0,1-1 4 16,0-4-9-16,3 1-11 0,-1-1-8 0,4-10 13 15,-4 16 3-15,2-10 13 0,2-6 32 16,-1 12-17-16,1-12-2 0,0 0-9 16,7 13-2-16,-7-13 1 0,13 5-24 15,0-4-3-15,-13-1-22 0,28 2-32 16,-12-4-50-16,5 0-24 15,-1-2-68-15,4-1-34 0,0-1-51 0,1-1-61 0,-1 0-85 16,-3-2-110-16,2 1-41 0,-2-3-282 0,-1 0 24 16,0-1 155-16,-5 0-17 0,2-1 105 0,-5 1 68 15,-1-1 24-15</inkml:trace>
  <inkml:trace contextRef="#ctx0" brushRef="#br0" timeOffset="123696.19">19802 16372 586 0,'0'0'309'0,"4"-9"11"15,-4 9-2-15,0 0 15 0,0 0-29 0,0 0-10 16,0 0 1-16,0 0 17 0,-24 19-33 0,13-9-23 15,-3 4-8-15,-3 2-15 0,-4 3 23 16,1 1-77-16,-1 2 16 16,1 0-31-16,0 2-8 0,-1-2-25 0,0 0-14 15,2 2-12-15,1 1-36 0,1-2-28 16,1 0-36-16,2 1-53 0,2-4-37 0,0-1-55 16,4-1-99-16,-2-2-73 0,6-1-115 15,1-5-303-15,3-2 21 0,0-8 46 0,7 14 100 16,-7-14 20-16,15 10 154 0,-15-10-53 0</inkml:trace>
  <inkml:trace contextRef="#ctx0" brushRef="#br0" timeOffset="124209.45">19743 16159 578 0,'-21'-8'220'0,"-2"2"-28"0,0-1-15 15,-1 2 4-15,-3 3-22 0,-1-2 10 0,-1 2-5 16,-5 2 15-16,0 4-2 0,-8-2-11 16,-14 7 13-16,1 1-25 0,0 2 17 0,5 5-17 15,-3 0 17-15,0 3-27 0,4 2-19 32,-2 6-10-32,4 1 16 0,-7 9-18 0,11-4 2 0,-4 11-18 0,12-5 5 0,1 3-4 0,5 2 12 15,4 1 10 1,5 1-10-16,6 0-36 15,6 2-7-15,4-10 2 0,8-1 18 0,4 8 0 0,8 0 8 0,9-4-11 16,6-2 8-16,9-5-7 0,5-4-3 16,19 0-16-16,5-4-4 0,-7-11-9 0,6-4 17 15,8-6-35-15,5-4 6 0,19-11 11 16,2-5 9-16,1-7-40 0,-4-9 9 16,-4-5 1-16,-5-6-22 0,-8-7-5 0,-3-2 16 15,-6-2-2-15,-11-5-5 0,-6-1 24 16,-8 1-28-16,-10 2-6 0,-9 8 7 0,-11-1-20 15,-2 3 15-15,-12 10-16 0,-4 3 22 0,-7 1-32 16,-4 3 14-16,-6 1-1 16,-13-3 36-16,-6 2-41 0,-9 6 16 15,-1 4-21-15,-7 4 20 0,-2 6 15 0,-4 1-17 16,8 5-35-16,3 2-22 0,-13 4-26 16,2 1-32-16,0 3-11 0,5 0-58 0,6-1-39 0,8 0-112 15,-1-1-111-15,9 3-12 16,5-2-243-16,0 0-13 0,4 1 79 0,5 0 87 15,5-1 39-15,6-1 63 0</inkml:trace>
  <inkml:trace contextRef="#ctx0" brushRef="#br0" timeOffset="136714.84">22680 4127 1371 0,'-11'-5'464'0,"-1"1"17"0,1 3-51 16,11 1-8-16,-16-3-7 0,8 2-54 15,8 1-41-15,-13-2 20 0,13 2 3 0,0 0-30 0,-15-1-14 0,15 1-20 0,0 0-18 16,-13 0-12-16,13 0-11 0,0 0-44 0,0 0 3 15,-13-1-7-15,13 1-55 16,0 0 24-16,0 0-34 0,0 0 3 0,0 0-20 16,0 0-8-16,0 0-31 0,0 0-26 0,0 0-48 15,0 0-54-15,0 0-48 0,0 0-34 16,0 0-33-16,0 0 5 0,0 0-28 0,0 0-33 16,0 0-21-16,0 0-154 0,7-21-71 15,-7 21 21-15,0 0-78 0,3-14-355 0,-3 14 79 16,3-13 87-1,-3 13 80-15,0-12 40 0,0 12 67 16,-1-14 39-16</inkml:trace>
  <inkml:trace contextRef="#ctx0" brushRef="#br0" timeOffset="141442.52">21070 16387 734 0,'0'0'284'0,"0"0"3"0,0 0 0 0,0 0-6 16,0 0-4-16,0 0-14 0,0 0 21 16,0-12-20-16,0 12 33 0,0 0-41 0,0 0-13 15,0 0-20-15,0 0 12 16,0 0-35-16,0 0-11 15,0 0-4-15,0 0-24 0,0 0-5 0,0 0-15 16,0 0 2-16,0 0-25 0,0 0 18 0,0 0-19 0,0 0 1 16,0 0-8-16,0 0-18 15,4 36 3-15,-4-36 7 0,0 26-17 0,2-9-19 0,-1 1 4 16,-1-2-14-16,0 3 3 16,2-2-8-16,-2 2-15 0,1-1 7 0,-1 0-20 15,4-2 13-15,-3-4-3 0,1 3 3 0,2-4-2 16,-1 1-14-16,3-1 47 0,-1-2-55 15,4-2 11-15,1 0 13 0,1-4-43 0,3 0 17 16,2-2-20-16,3-4-16 16,4 1 34-16,4-5-1 0,0 1-35 15,0-1-23-15,-1 0 0 0,1-1-67 0,-4-1-48 16,-2-1-78-16,-3-2-163 0,-3 2-419 0,-3-2-32 16,0 0 108-16,0-4 64 0,1-1 21 15,-4-1 50-15,0-1 75 0,-4-1 72 0,-5 1 69 16</inkml:trace>
  <inkml:trace contextRef="#ctx0" brushRef="#br0" timeOffset="141655.95">21037 16241 1684 0,'0'0'578'0,"0"0"-45"0,0 0-52 0,0 0-15 0,26-19-59 0,-20 10-46 15,2 1-57-15,2-2-9 0,0-2-65 0,0 1-64 16,2-2-107-16,-2 4-15 0,2-3-29 15,0 3-20-15,-2 0-5 0,-1 1-85 0,3 2-28 16,-2 1 59-16,1 0-69 0,-1 1-84 16,-10 4-237-16,0 0-329 0,26-1 23 0,-13 1 77 15,2-2 61-15,2 4 64 0,0-2 66 16,3 1 36-16</inkml:trace>
  <inkml:trace contextRef="#ctx0" brushRef="#br0" timeOffset="142244.7">21953 15943 1172 0,'3'-10'379'0,"-3"10"-29"0,0 0-14 16,0 0 14-16,0 0-35 0,0 0-38 15,0 0 2-15,0 0 30 0,-41 19-40 0,23-6 0 16,1 3-31-16,0 3-3 0,-3 3-17 16,3 5 5-16,0-1-24 15,-4 15 6-15,5 1 10 0,1 5-31 0,6 0-35 0,5 3 38 16,1-6-34-16,6-4-2 0,3 10-10 16,5-2-28-16,3-2 12 0,4-4-10 0,1-5 13 15,2-6 0-15,-4-8 0 0,6-1-12 0,-1-6-9 16,4 0-5-16,-5-4-20 15,2-4-2-15,1-2 12 0,-3-1-49 0,0-5-14 16,0 0-29-16,2-2 0 0,-2-4 0 16,3-4 0-16,3-3 0 0,-3-5 0 0,-2-1 0 15,-1-3 0-15,4-12 0 0,-5 6 0 0,-6 2 0 16,-2 1 0-16,-3 2 0 16,-3 0 0-16,-2 5 0 0,-1-1 0 0,-2 0 0 0,1 1 0 0,-2 1 0 0,-2 0 0 15,-1 1 0-15,-1-1 0 0,0 1 0 16,-3-1 0-16,-2-2 0 0,1 0 0 0,-4 2 0 15,1 1-47-15,-2-2 4 0,-1 0-44 16,0 2-3-16,0 1 3 0,-1 1 28 0,3 2-25 16,0 1 22-16,0 1-25 0,2 0 18 0,-1 2-23 15,1 1 23-15,0 1-18 0,-1 1-8 16,0 0 8-16,-1 2-18 0,0 0 3 16,12 3-26-16,-23 0-46 0,10 2-18 0,0-1-38 15,-1 2-55-15,2-1-63 16,-2 2-48-16,-1 0-60 0,3-1-394 15,2 1 49-15,-2 0 130 0,12-4 21 0,-16 5 74 16,16-5 57-16,-13 5 35 0</inkml:trace>
  <inkml:trace contextRef="#ctx0" brushRef="#br0" timeOffset="142926.06">21593 16007 739 0,'0'0'330'0,"0"0"-7"0,0 0 10 0,0 0-21 0,0 0 5 0,0 0-4 16,0 0 19-16,0 0-35 0,-10 37-18 16,10-24-7-16,-1 6-14 0,1 0-27 0,0 6-19 15,1 4 1-15,0 5-4 0,2 5-11 16,2 11-58-16,0 3-12 0,3 2 21 0,0-2-6 16,0 0-17-16,-1-1-32 0,2-2-27 15,-4-2-6-15,2-10 3 0,-2-5-23 0,0-2-8 16,0-4-2-16,2-2 15 0,-2-3-7 0,1 1-9 15,3-3 6-15,0-1-3 0,3-2-2 16,1-2-31-16,0-5 10 16,3-2-53-16,2-2-44 0,2-4-31 15,2-1-51-15,3-3-46 0,3-4-115 0,2 3-144 16,4-10-401-16,0 1 92 0,14-8 43 0,-2 2 87 16,-1-3 75-16,-8 5 50 0,4-2 40 15</inkml:trace>
  <inkml:trace contextRef="#ctx0" brushRef="#br0" timeOffset="143410.08">22236 15779 1228 0,'0'0'417'0,"0"0"-15"0,0 0-43 16,31-7-16-16,-31 7-6 15,20 3-9-15,-9 2-13 0,2-1-18 0,5 5-21 0,2 2-15 16,4 7-25-16,2-2-13 0,9 11-1 16,-1 1 29-16,0 5-49 0,1 3-30 15,-1 2 17-15,0 3-30 0,7 10 5 0,-2 2-11 0,0 3-7 0,-4-1-10 16,0 2 12-16,-5-11-20 0,-2 0 3 16,-1-2-24-16,-3-1-27 0,-1-2 2 0,-3-1-16 15,-1-1 8-15,-3-8 1 0,-3-2-60 16,-5 0-43-16,2 0-18 0,-3-1-49 0,-1-3-35 31,-2-1-65-31,-4-4-23 0,-2 0-40 0,0-2-42 16,-5-3-19-16,1-4-27 0,-2-3-33 0,0-1-84 15,0 0 102-15,0-3-448 0,8-4 64 16,-13 6 77-16,13-6 31 0,0 0 71 16,0 0 64-16,0 0 75 0</inkml:trace>
  <inkml:trace contextRef="#ctx0" brushRef="#br0" timeOffset="143821.05">23248 16329 831 0,'0'0'372'0,"0"0"19"16,0 0-20-16,0 0-15 0,0 0 5 0,0 0 8 16,0 0-14-1,3-12-17-15,-3 12-18 16,0 0-25-16,0 0 2 0,10-8-13 0,-10 8-21 0,12-5-14 0,-4 1-22 15,-8 4-24-15,19-8-11 16,-6 4-6-16,1-1-40 0,3 0-12 0,3 0-9 0,-2-1-23 16,5 0-20-16,1-1-36 15,0 0-28-15,-1 1-15 0,-2 1-49 0,-2 0-62 0,-1 1-40 16,-3 0-60-16,-2 1-109 0,-2-1-159 16,-11 4-49-16,16-3-350 0,-16 3 71 15,11 0 87-15,-11 0 131 0,0 0 0 0,11 9 54 16,-11-9 86-16,0 0 6 0</inkml:trace>
  <inkml:trace contextRef="#ctx0" brushRef="#br0" timeOffset="144075.69">23343 16472 990 0,'-6'8'461'0,"6"-8"25"16,0 0-38-16,0 0-31 0,-3 10 1 15,3-10-40-15,0 0-35 0,0 0-12 0,0 0-45 16,19 8-22-16,-19-8-26 0,18 0-13 15,-18 0-10-15,24-2-18 0,-10 1-25 0,2-1-44 16,1-1-8-16,1 0 11 0,1 0-52 16,2 2-2-16,-2 0-31 0,-3 1-18 15,2 0-38-15,-2 0-13 0,1 0-49 0,-3 0-41 0,0 0-61 0,-14 0-10 16,25 1-108-16,-16-2-86 0,-9 1-88 16,16-1-307-16,-16 1 46 0,17-8 2 0,-10 2 80 15,1 0 80-15,1-1 91 0,-1-1-7 16</inkml:trace>
  <inkml:trace contextRef="#ctx0" brushRef="#br0" timeOffset="145329.94">24363 16196 901 0,'0'-9'330'0,"0"9"0"0,3-12 8 15,-3 12-41-15,5-9-13 0,-5 9-23 0,0 0-26 16,0 0 27-16,0 0-9 0,0 0 31 16,0 0-28-16,0 0 10 0,0 0 3 0,-16 38 0 15,11-20-16-15,-1 5-30 16,1 4-26-16,2-2 3 0,-4 8-42 0,1 2 9 15,0-1-21-15,-1 0-8 0,1 0-5 0,2-2-15 16,-2-1-42-16,2-6-27 16,-1-3-21-16,0-2-53 15,2-5-52-15,-1-4 18 0,2-4 5 0,2-7-2 0,0 0-16 0,0 0-10 16,-19-26-7-16,16 3-11 0,-1-3 9 16,2-4-2-16,2 2 24 0,2-2-16 0,2-3 1 15,3 0 27-15,0 4 1 16,2 0 7-16,-2 6 37 0,2 0 40 0,1 4 2 0,-1 5 19 15,3 2 20-15,-2 3-15 0,2 6 17 0,3 3-22 16,-15 0 25-16,33 14-4 16,-12 4-19-16,9 14-13 0,-1 4 8 0,-2 4-23 0,0 2-5 15,1 1-13-15,-2-3 0 0,-4-2-7 16,-3-9 15-16,-4-4-21 16,-2-5 0-16,1-4 8 0,-5-2-28 15,-1-4-23-15,2-4-11 0,-10-6-9 16,11 2 7-16,-11-2-23 0,0 0 28 0,10-17-23 15,-7 7 21-15,-3-1-19 0,0 11 29 0,-4-21-10 16,1 11 12-16,-3 1-2 0,1 2 0 16,-5-1 15-16,1 2 0 0,-2 1 18 0,-3 2-5 15,1 2-5-15,-4 1 5 0,-1 1-11 16,-2 2 40-16,-1 1-22 0,2-2 14 0,-3 1-52 16,1 0-31-16,1-2-32 0,0 4-68 0,3-7-140 15,0 4-69-15,1-6-374 0,2 2 126 16,0-1-11-16,5-2 105 0,-1-1 36 15,2-1 59-15</inkml:trace>
  <inkml:trace contextRef="#ctx0" brushRef="#br0" timeOffset="145971.3">24956 16277 926 0,'0'0'399'0,"0"0"16"0,18 3-57 15,-18-3-7-15,16 0-31 0,-16 0 3 0,24-5-65 16,-9 3 3-16,1 1-5 0,3-5-36 0,4-1-28 15,0-1-15-15,1 0-6 0,0-2-35 0,-1-1 7 16,-1-2-33-16,-2 1-22 0,-1-1 1 16,-4 1-10-16,-1 1 1 0,-1 1-39 15,-4-1 5-15,0 1-36 0,-4 2 16 16,-3 1-14-16,-2 7-12 0,0 0 24 0,-11-18-32 16,4 13 0-16,-2 2-12 0,-5 1 22 0,14 2 14 15,-26 2-24 1,11 4-13-16,-1 0 16 0,0 5 13 0,0 2-3 0,0 2 49 15,5 3-18-15,-1 4 17 0,1 0-27 16,7 2 25-16,-2 1 16 0,5-1 20 0,2 2-27 16,5-2 28-16,-2-3-24 0,2 0 28 15,4-2-43-15,3-3 10 0,1-1 7 0,0-5-14 16,0-1-22-16,3-4-22 0,-2-3-39 16,1-3 8-16,4-1-84 0,-2-4-52 0,3-4-84 15,-3 1-115-15,0-4-154 0,2-2-343 16,0-2 82-16,1-1 76 0,1-1 60 0,-5 1 153 15,4-1-38-15,-6 1 54 0,0 1 33 16</inkml:trace>
  <inkml:trace contextRef="#ctx0" brushRef="#br0" timeOffset="146312.78">25529 15952 1011 0,'0'0'458'0,"0"0"3"0,0 0-11 16,0 0-17-16,0 0-16 0,0 0-51 0,0 0-8 15,0 0-40-15,0 0-19 0,0 0 3 16,0 0-61-16,0 0 2 0,32-20-15 0,-21 15-82 15,2 1 29-15,2-1-28 0,2 1-1 16,0-1-15-16,0 0-9 0,0 0-17 0,1 1-2 16,-1-2-37-16,-3 3-37 0,5-1-32 0,-6 2-10 15,1-2-79-15,-3 3-13 0,2-2-87 16,-13 3-39-16,18-4-101 0,-18 4-126 0,13-1 15 16,-13 1-425-16,12-4 62 15,-12 4 64-15,13-4 97 0,-13 4 46 16,9-2 66-16,-9 2 60 0</inkml:trace>
  <inkml:trace contextRef="#ctx0" brushRef="#br0" timeOffset="147207.83">26335 15701 583 0,'0'0'190'0,"0"0"-1"0,0 0-15 0,-31 14-10 0,20-11-3 15,-5 4-5-15,3-2-2 0,-6 1 7 16,2 0 11-16,-2 2-3 0,-1 1 12 0,1 2-12 0,2 0 15 16,2 3-9-16,-1-1-1 0,5 2-8 0,2 0-7 15,2 1 17-15,2 0-9 16,1-2-14-16,4 0-2 0,2 2 23 0,2-2-35 16,3 0 9-16,1-4-7 0,3 0-31 15,-1 0 10-15,2-6-7 0,-1-1-3 0,3-2-23 16,-14-1 18-16,24-4-31 0,-12 0-7 0,1-5-6 15,-1 1-5-15,1-4-17 0,-7 0 4 16,3-1-9-16,-2-1-4 0,-4-1-14 0,3 1-11 16,-6-2-33-16,0 3-18 15,-2-1-26-15,0 1-8 0,-3 1-27 16,-2 0-29-16,0 3-15 0,-1 2-5 0,-1 0-59 16,-1 1-36-16,-1 3-10 0,1 2-43 15,10 1-47-15,-21 3-7 0,12 0-326 0,9-3 54 16,-18 8 67-16,11-3 97 0,7-5-28 0,-10 8 75 15</inkml:trace>
  <inkml:trace contextRef="#ctx0" brushRef="#br0" timeOffset="148112.46">26737 16262 1704 0,'0'0'561'0,"0"0"-21"0,0 0-72 15,0 0 11-15,0 0-39 0,0 0-61 16,0 0-44-16,0 0-20 0,0 0-31 0,44-13-5 16,-31 9-34-16,0-1-67 0,5-1-35 0,0 2-35 15,0 0-62-15,2 0-72 0,-2-1-81 16,-2 3-119-16,-3-1-181 0,1 4-560 0,-14-1 94 15,20 3 77-15,-20-3 82 0,14 6 28 16,-14-6 100-16,6 7 51 16,-6-7 61-16</inkml:trace>
  <inkml:trace contextRef="#ctx0" brushRef="#br0" timeOffset="148293.78">26764 16415 1233 0,'0'0'592'16,"0"0"17"-16,16 12-59 0,-16-12-35 0,13 4 4 15,-13-4-81-15,17 0-23 0,-17 0-37 16,21-2-29-16,-6-2-24 0,-2 1-59 16,5-2-67-16,-3 0-50 0,4 0-100 0,0-1-72 15,4-2-85-15,2 2-66 0,-1-1-136 16,-4 4-212-16,10-7-407 0,-6 0 97 0,6-1 90 0,-1-2 66 0,2 2 77 16,-4-5 36-16,1 1 82 0,-1-1 48 15</inkml:trace>
  <inkml:trace contextRef="#ctx0" brushRef="#br0" timeOffset="148825.98">27586 15787 949 0,'0'0'471'0,"0"0"0"16,0 0-38-16,0 0-31 0,-26 40-29 16,15-15-2-16,-5 5-7 15,-3 10-34-15,2 4-20 0,-2-1-13 16,2 0-39-16,1 5-4 0,3-3-52 0,-1 1-20 15,5-8 5-15,3-8-40 0,1-6 15 0,-2-1-44 16,4-6-11-16,-1-4-12 0,2-3-3 0,2-10-84 16,0 0-5-16,0 0-39 0,0 0-5 15,0 0-13-15,7-47 8 0,-3 21-3 16,1-6-17-16,0-2 17 0,1-1 1 0,1-12-4 16,4 1 14-16,-2-1 7 0,2 2 13 0,-1 8-7 15,-2 7 40-15,1 5 8 0,-2 2-3 0,0 2 22 16,0 4 29-16,-3 2-15 0,4 3 24 15,-3 5-42-15,2 2 8 16,-7 5-7-16,0 0-11 0,27 18 13 0,-11-1-3 16,2 7 8-16,-1 1 3 0,10 12-26 15,0 4-8-15,1-2 8 0,-1 1-25 0,2 0 9 16,-3-1-27-16,-3-3 10 0,-1-7-16 16,-6-5-40-16,-2-6-9 0,-4-3 47 15,1-3-82-15,-3-2-31 0,1-3-20 0,-9-7-36 16,14 2 18-16,-14-2 7 0,0 0 9 15,0 0-1-15,11-13 49 0,-11 13-16 0,0 0 18 16,-4-17 6-16,4 17 51 0,-15-12-21 16,3 8 20-16,1-2 6 0,-4 1 33 0,-5 1-10 15,1 2 20-15,-2 1 1 0,-4-1 2 0,0 4 15 16,1-2-20-16,-5 2-18 0,2 1-54 0,-1 0-108 0,0 0-130 16,0 2-158-16,6-3-229 0,0-2 34 0,5 0 66 15,2 0 108-15,3 0 84 0,2-4 19 16</inkml:trace>
  <inkml:trace contextRef="#ctx0" brushRef="#br0" timeOffset="149592.92">28466 16038 1213 0,'0'0'491'15,"0"0"-10"-15,0 0-22 0,0 0-34 16,0 0 5-16,0 0-44 0,0 0 13 0,0 0-33 16,0 0-35-16,0 0-14 0,0 0-30 0,26-9-42 15,-26 9-19-15,17-3-22 0,-17 3-63 16,21-4-20-16,-7 4-34 0,0-4-90 0,5 1-74 16,2 3-76-16,-1-3-101 0,1 2-212 15,1-1-432-15,-3 0 53 0,3 4 85 0,-3-2 46 16,-2 2 87-16,-1-1 61 0,-1 0 98 15,-3 1 53-15</inkml:trace>
  <inkml:trace contextRef="#ctx0" brushRef="#br0" timeOffset="149810.98">28544 16222 1771 0,'0'0'599'0,"0"0"-54"0,0 0-7 0,0 0-4 0,10 14-78 31,-10-14-13-31,0 0-10 0,20 1-39 16,-20-1-72-16,22-1-15 0,-10-3 13 0,5 1-82 16,2-1 8-16,1-1-13 0,2-2-87 0,3 0-56 15,-1 0-37-15,0 0-58 0,-2 1-82 16,1 0-74-16,-3-1-90 0,-3 0-115 0,-2 4-225 0,2-4-438 0,-1-2 112 16,1-2 114-16,3 0 88 0,-1 1 60 15,0-4 54-15,1-1 40 0,-2 1 75 0</inkml:trace>
  <inkml:trace contextRef="#ctx0" brushRef="#br0" timeOffset="150028.7">29125 15706 1246 0,'11'32'545'15,"-8"-18"-28"-15,0 2-33 0,0 3 0 0,0 1-59 16,2 3-31-16,-2 2-15 0,1 1-36 0,1-1-44 15,-1 1-35-15,2-1-18 0,0-1-44 16,-1 0 3-16,2-3-82 0,-2-4-90 0,0-1-89 16,1 0-124-16,-5-5-286 0,6-2-483 0,-7-9 158 15,8 5 49-15,-8-5 71 0,0 0 51 16,27-18 47-16,-20 6 82 0,3-2-24 0</inkml:trace>
  <inkml:trace contextRef="#ctx0" brushRef="#br0" timeOffset="150412.8">29302 15720 1697 0,'14'-7'604'16,"-14"7"-82"-16,13-6-26 0,-5 3-78 15,-8 3 1-15,16-9-58 0,-9 6-51 0,2-1-57 16,0-1-27-16,1-1-14 0,1 1-45 16,0-3-16-16,1 3-6 0,0 1-32 0,1-2-5 15,0 4 4-15,0-2-61 0,-2 3 13 0,-11 1-10 16,18 5-28-16,-9 2 5 15,-2 2-29-15,-3 2 8 0,-1 2 8 0,0 4 0 16,-5-5-15-16,-1 6 20 0,-2-1-3 0,-2 0-45 31,0 3 43-31,0-4 2 0,-3 3 16 0,1-1 12 0,-1-2 9 0,2-1-19 16,-2-1 31-16,3-1 18 0,0 0-25 16,0-2 63-16,1-1 34 0,2-1 2 0,1 1 3 15,3-10 10-15,-3 15-36 0,3-15 11 0,3 14-72 16,-3-14-77-16,13 12 0 0,-5-6 0 15,2-4 0-15,4 2 0 0,-1-2 0 0,2 2 0 16,0-2 0-16,2-2-287 0,-3 0-143 16,0 2-405-16,3-4-181 0,4 1 41 15,-1 0 99-15,1-3 93 0,2 3 82 0,-3-4 58 0,-1 3 55 16,0-4 150 0,-4 1-38-16</inkml:trace>
  <inkml:trace contextRef="#ctx0" brushRef="#br0" timeOffset="150522.49">29806 15976 1517 0,'0'0'436'16,"6"10"-99"-16,-6-10-124 0,0 0-134 15,0 0-186-15,0 0-531 0,0 0 65 0,0 0 99 16,0 0 9-16</inkml:trace>
  <inkml:trace contextRef="#ctx0" brushRef="#br0" timeOffset="150777.53">29963 15679 1128 0,'0'0'497'0,"21"5"-52"0,-21-5-51 0,13 7-15 16,-4-3-31-16,0 2-30 0,1 0-19 15,0-1-17-15,3-1-36 0,0 5-19 0,2-3-17 16,1 0-25-16,1 2 9 0,-2-1-40 15,2 0 33-15,-3 2-70 0,0 3-25 16,-1 1-10-16,-3 5-5 0,-2-2-38 0,-3 3-45 16,-5 0-22-16,-2-2-72 0,-2 3-58 0,-4-4-98 15,-5 0-169-15,-4-3-425 0,3-3 57 0,0-4 150 0,1-2 3 0,-1-1 121 16,0-1 2-16,14-2 56 0,-27-6 18 16</inkml:trace>
  <inkml:trace contextRef="#ctx0" brushRef="#br0" timeOffset="150944.18">29839 15781 1441 0,'4'-7'486'0,"2"-1"-30"0,-1 0-47 16,4 1-22-16,-1-2-32 0,2-2-68 0,3 0 5 15,-2-1-39-15,5-1-27 0,-1-1-19 16,4-1-77-16,1-2-27 16,4 0-67-16,1-2-70 0,0 2-88 15,12-9-111-15,-6 13-187 0,7-14-376 0,1-2 74 16,0 4 85-16,-1-3 45 0,1 4 103 0,-1 1 18 15,-10 4 18-15</inkml:trace>
  <inkml:trace contextRef="#ctx0" brushRef="#br0" timeOffset="151412.61">30650 15439 982 0,'-7'42'469'0,"3"-1"-29"0,-5 6 5 16,2 2-20-16,-1 3-38 0,-1-2-62 15,1-2-23-15,-1-8-20 0,4-5-21 0,-1-2-13 0,2 0-51 0,-1-5 0 0,3-3-41 16,-2-6-10-16,-1 0-49 0,4-7-22 0,-1 0-68 16,2-12-48-16,0 0-30 0,0 0-19 15,0 0-20-15,0 0 0 0,0 0-3 16,3-56 19-16,-1 27 14 0,1-6-4 0,3-15-1 16,-1-4 14-16,2 0 27 0,0 2 29 15,0 1 7-15,3 12 26 0,-3 4 10 0,-3 9 52 16,3 5 22-16,2-1 3 0,-2 6-8 15,1 5-5-15,1 3-2 0,1 5 5 0,-10 3-24 16,25 8 11-16,-9 6 10 16,3 7-15-16,0 4 31 15,9 10-52-15,-4 5-5 0,1-2 8 0,-2 0-21 0,-2 1 3 16,-2-8-2-16,-6-7-19 0,-1-2-4 0,-2-3 4 16,0-2-51-16,-2-3 21 0,-1-2-39 15,-2-1-12-15,-1-2-3 0,0-2 13 0,-4-7-5 16,8 9 20-16,-8-9 0 15,0 0-2-15,0 0 2 0,0 0 5 0,0 0-5 16,0 0-7-16,0 0-26 0,0 0 5 0,0 0-18 0,-37-8-21 16,21 7-53-16,-2 2-54 15,-6 1-92-15,-2 0-15 0,-1 4-280 0,0-3-124 16,-4 2 58-16,2-4 71 0,-1 4 101 16,2-3 20-16,2-1 72 15</inkml:trace>
  <inkml:trace contextRef="#ctx0" brushRef="#br0" timeOffset="157957.13">23414 17608 1118 0,'0'0'412'0,"0"0"-28"0,0 0-28 0,0 0-34 0,0 0 9 16,0 0-55-16,-19 3-7 16,19-3-16-16,-13 6-2 0,13-6 8 0,-15 8-60 15,5 0 19-15,0 1-24 0,-1 2-2 0,0-1-2 16,2 3 45-16,-4 2-45 0,1 0 2 15,2 2-46-15,-2 1-18 0,1-1 53 16,2 1-68-16,1 2 20 0,0-4-10 0,3 2 7 0,3 0-35 0,-1 0 13 16,3-1-8-16,1 1-39 0,2-2 23 0,1 0-43 15,4-1 0-15,2-2-46 0,1-2 5 16,2-2-82-16,6-3-58 0,1-3-129 0,1-6-220 16,-1-1-489-16,5-3 26 0,-1-4 97 0,4-3 95 31,-2 0 140-31,-5-3-30 0,0-4 59 15,-6 4 51-15</inkml:trace>
  <inkml:trace contextRef="#ctx0" brushRef="#br0" timeOffset="158136.13">23356 17565 1423 0,'-3'-10'634'0,"3"10"-70"16,0 0-52-16,0 0-3 0,0 0-64 0,11-14-66 15,-11 14-38-15,7-9-73 16,-7 9-19-16,9-12-57 0,-5 4-36 0,3 1-79 15,-2-2-39-15,3 0-46 0,-1 1-58 0,1-2-57 16,2 0-61-16,0 0-47 0,0 2-135 16,1 5-77-16,-1-3-335 0,0 1 13 0,3 0 94 15,1 2 62-15,-2-1 82 0,3 0 38 16,0 1 74-16</inkml:trace>
  <inkml:trace contextRef="#ctx0" brushRef="#br0" timeOffset="158557.93">24021 17199 637 0,'0'0'251'0,"10"-2"-23"0,-10 2-24 16,0 0-22-16,8-5-16 0,-8 5 11 0,0 0 10 15,0 0 18-15,0 0-1 0,0 0 27 16,0 0-6-16,0 0 39 0,0 0-19 0,-28 20-4 0,20-12 10 0,-2 5-3 0,-3 5-2 16,1 1-18-16,-3 4-3 0,1 4-18 0,-7 12 1 15,3 3-14-15,-2 2-17 0,1 1-1 16,1 0-14-16,4 1-29 0,-1-2-10 0,3 1 10 16,4-7-41-16,-1-6 21 0,4 0-26 15,2 1 2-15,0-6-4 0,1 2-3 16,1-3 10-16,2 0-21 0,1-1-14 0,1-1-4 15,-2-4-24-15,4 2-4 0,0-6-15 16,2 2 1-16,0-2-34 0,0-3-26 16,0 0-28-16,3-3-48 15,-1-2-13-15,1-2-65 0,1-2-76 0,-11-4-33 16,20 0-138-16,-20 0-88 0,22-7-294 0,-12 2 51 16,3 0 54-16,0-3 172 0,-1-1-31 15,1 1 87-15,1-2 0 0,3-3 76 0</inkml:trace>
  <inkml:trace contextRef="#ctx0" brushRef="#br0" timeOffset="158979.53">24252 17577 1418 0,'0'0'448'0,"-14"18"-36"16,9-10-3-16,0 0-27 0,-2 4 9 15,0 0-45-15,1 1 12 0,0 1-48 0,2 0 2 0,0 0-28 0,-2 1-38 16,3 0 12-16,1-2 1 0,0 2-41 0,-1-2-24 16,2 0-12-16,-1 0-44 0,4-1 8 31,-2 2 8-31,1-1-60 0,2-2-7 0,0 0-35 16,0 0-4-16,2 0-135 0,4 0-26 0,1-2-140 15,2-4-82-15,1-3-154 0,1-1-136 16,2-1-268-16,3-3 82 0,-1-1 81 0,0-1 75 15,-2 0 48-15,-3 0 72 0,0-2 69 0,-2 1 31 16</inkml:trace>
  <inkml:trace contextRef="#ctx0" brushRef="#br0" timeOffset="159115.19">24420 17824 419 0,'8'-7'220'0,"-8"7"59"15,0 0-12-15,5-6 27 0,-5 6-7 0,0 0 7 16,0 0 18 0,0 0-43-16,0 0-31 0,0 0 0 15,-32 2-13-15,32-2-17 0,-32 6-32 0,13-3-14 16,-4 1-24-16,-3 1-13 0,-2 0-66 0,-2-1-41 15,1-2-151-15,-7 4-182 0,5-6-402 16,7 0 11-16,1-1 99 0,4-1 47 0,5-2 91 16,2-1 34-16</inkml:trace>
  <inkml:trace contextRef="#ctx0" brushRef="#br0" timeOffset="159462.03">24311 17317 1356 0,'0'0'463'0,"17"0"-48"0,-17 0-13 15,20 5-23-15,-9 0-21 0,2 0-20 0,1 3-8 0,2 4-58 0,3 1-6 16,0 3 3-16,3 2-24 0,1 3-14 15,8 8-14-15,-1 2 3 0,-2 2 11 16,0-1-50-16,-1 0 29 0,-2 2-25 0,-2 0-29 16,-5-6-36-16,-2 0 16 0,-2 0-16 0,-5-2-41 15,1 1 19-15,-2-3-32 0,-2 0 11 16,-1-1-72-16,-2-4-25 0,-1 1-47 0,-2-3-43 16,-2 1-46-16,-1 0-59 0,-2-5-110 0,-1-2-121 15,0-3-132-15,-2-3-354 0,8-5 105 16,0 0 42-16,0 0 119 15,0 0 39-15,0 0 115 16,0 0-33-16,0 0 102 0</inkml:trace>
  <inkml:trace contextRef="#ctx0" brushRef="#br0" timeOffset="159721.69">24910 17519 1446 0,'0'0'542'0,"24"-8"-27"0,-13 5-39 0,4-4-36 16,2 1-38-16,1-1-41 15,-1 0-31-15,6-2 6 0,1 0-50 0,6-1-22 16,0-2-16-16,3 2-20 0,-1 1-46 16,1 0 5-16,-4 2-75 0,-4 0-27 0,-1 1-73 15,-3 3-76-15,-3-1-138 0,-3 3-210 16,-1-1-381-16,-14 2-75 0,20 4 80 15,-13 0 84-15,-7-4 120 0,9 8-18 0,-9-8 108 16,0 14 39-16,0-14 27 0</inkml:trace>
  <inkml:trace contextRef="#ctx0" brushRef="#br0" timeOffset="159931.16">25149 17608 1976 0,'0'0'640'0,"9"11"-6"0,-9-11-30 0,11 6-17 0,-1 0-55 0,1-1-25 16,2-3-116-16,5 2 11 0,-5-1-84 15,5-2 9-15,1 0-109 0,1-1-13 16,2 0-36-16,1-1-85 0,-1 0-53 0,3-1-36 16,-4 0-72-16,3 1-46 0,-4-3-54 15,1 1-58-15,1 0-103 0,-3 0-199 0,4-5-411 16,2 0 42-16,3 1 118 0,5-1 61 0,0 0 82 16,1 0 105-16,2-2-3 0,-4-1 39 15,1-1 35-15</inkml:trace>
  <inkml:trace contextRef="#ctx0" brushRef="#br0" timeOffset="160524.17">26261 17196 1441 0,'-9'24'506'0,"9"-24"4"15,0 0-32-15,5 17 22 0,-5-17-83 0,2 19-26 16,0-6 27-16,-1 0-65 0,1 2-8 0,0 3-17 16,0 0-34-16,0 1-40 15,2 1-16-15,-1-1 10 0,-1 1-48 16,2 4-36-16,-1-5-11 0,-1-1-17 15,1 2-16-15,-1 0-43 0,0-3-74 0,0 0-57 16,-2-4-33-16,3 3-51 0,1 0-67 0,-2-4-143 16,0-3-200-16,3-1-443 0,-5-8 159 15,13 12 44-15,-13-12 79 0,16-1 44 0,-16 1 48 16,22-7 158-16,-11 2-58 0,1-2 105 0</inkml:trace>
  <inkml:trace contextRef="#ctx0" brushRef="#br0" timeOffset="160915">26405 17366 1515 0,'0'0'453'15,"11"-15"-31"-15,-6 7-28 0,4-2-25 0,-1 1-16 16,4 1-79-16,-1-3 5 0,3 2-18 0,3-2-48 16,4-1-32-16,-1 2 14 15,0 2-52-15,3-1 11 0,-5 3-6 0,-1 1-15 16,0 0 8-16,-4 4-20 0,-2 1-19 0,-11 0-5 15,20 7-25-15,-15 0-23 0,-1 4 1 0,-2 1-1 16,-4 2 3-16,-5 2-14 0,3 0-5 0,-3 1-7 16,-4 1 45-16,2 0-17 0,0-1-15 15,-3-1 14-15,2-1 1 0,3 1 10 16,-2-2 39-16,0-1-6 0,2 1 18 0,3-3 16 0,-1-1 30 16,1 2 8-16,2-3 10 0,-1 1-28 0,1 1-13 15,2-11 18-15,7 20-25 0,-3-11-123 16,3-1-8-16,2 2 0 0,3 0 0 0,1-3 0 15,1 1 0-15,3-4 0 0,-1 0 0 0,-1 0 0 16,-1-1-226-16,2-3-150 16,-16 0-151-16,29-4-149 0,-16 1-340 0,3-1 140 0,2-1 57 15,-2 0 102-15,-2 1 44 0,1-4 51 16,-4 3 39-16,3-3 63 0,-6 3 57 0</inkml:trace>
  <inkml:trace contextRef="#ctx0" brushRef="#br0" timeOffset="161038.27">26921 17530 1755 0,'14'10'587'0,"-14"-10"-65"0,11 5-46 0,-11-5-33 16,11 4-136-16,-11-4-67 0,0 0-96 0,0 0-88 15,0 0-102-15,0 0-84 0,0 0-221 16,16-7-384-16,-16 7 26 0,5-12 105 16,1 2 36-16,-2-1 18 0,1 1 104 0,-2-2 75 15</inkml:trace>
  <inkml:trace contextRef="#ctx0" brushRef="#br0" timeOffset="161262">27057 17319 957 0,'6'-7'466'0,"-6"7"-16"0,0 0-22 16,0 0-32-16,15-1-19 0,-15 1-4 15,0 0-45-15,23 9-18 0,-14-5-8 16,5 5-23-16,-1-2-18 0,3 1-3 0,2 3-25 16,0 0-25-16,1 2-19 0,0 1-38 15,-3 1-18-15,-1 2-12 0,-1 0-73 0,-1 0-38 16,-6 3-56-16,-3-5-56 0,0 2-116 15,-5-3-104-15,-2 0-190 0,-3-6-358 0,-1-1 66 16,7-7 95-16,-11 0 120 0,11 0 26 0,-20-7 25 16,9-2 78-16,-5-2-22 15</inkml:trace>
  <inkml:trace contextRef="#ctx0" brushRef="#br0" timeOffset="161460.51">26919 17281 1479 0,'0'0'640'0,"0"0"13"0,0 0-80 0,16-8-18 15,-16 8-58-15,13-4-72 0,-4 1-67 16,5-1 8-16,-3 0-89 0,10-6-78 0,1 0-68 16,0-1-47-16,7-3-45 0,15-7-47 0,-2-1 3 15,2-2-61-15,2 0 2 16,-2-1-40-16,0 0-5 0,0 0-34 0,-6 1-60 16,1 0-58-16,-5-1-140 15,3 2-76-15,-12 2-331 0,-5 3 101 16,0 2 57-16,-3 1 59 0,0 1 51 0,-3 1 28 0,-1 1 105 15</inkml:trace>
  <inkml:trace contextRef="#ctx0" brushRef="#br0" timeOffset="162353.8">27935 17454 1369 0,'25'19'517'0,"-25"-19"36"15,15 9-123-15,-6-4-33 0,0-1-36 16,2 0-8-16,3-2-49 0,-14-2-40 15,31-2-3-15,-13-2-25 0,7-4-52 0,-3-2 5 0,5-5-15 0,-2 0 8 16,0-3-39-16,-1 1-7 0,-2-1-3 0,-8 2 21 16,2 1-31-16,-3 2-31 0,-4-1-3 15,-1 1-17-15,-4 2-3 0,-2-2-28 0,-2 3 10 16,0 10 18-16,-6-19-10 0,-1 11-20 0,-2 2-19 16,-2 1-4-16,-1 1 17 0,-2 3-8 15,0 4-12-15,-6 0 10 0,2 4-5 0,-2 5-5 16,-2 1 2-16,2 6-12 0,-2 2 20 15,3 2 13-15,1 4 10 0,5 1-26 0,2 3 32 16,4-1-24-16,4 3 31 16,3-5-16-16,3 6-20 15,4-5 16-15,4 0-1 0,2-1 13 0,1-5 11 0,1 0-37 16,6-1 19-16,0-6-11 0,-2-3-13 0,2-3-14 16,-1-1-4-16,1-6-45 0,0-1-44 15,2-5-70-15,0-2-24 0,1-6-155 0,0-4-245 16,1-1-440-16,0-3 79 15,1 0 120-15,-2 0 72 0,0 0 133 0,-1-1 19 16,-2 0 27-16,-2-1 84 0,1 2-12 0</inkml:trace>
  <inkml:trace contextRef="#ctx0" brushRef="#br0" timeOffset="162687.2">28487 17001 1476 0,'0'0'538'0,"0"0"-57"0,0 0 0 16,0 0-35-16,0 0-24 0,0 0 11 0,0 0-13 15,0 0-54-15,0 0 7 0,0 0-78 16,0 0 53-16,0 0-49 0,27-10-10 15,-27 10-53-15,19-1-44 0,-4-2 0 0,0 2-23 0,-1 0-28 0,5-1-6 16,0 1-53-16,3-1-59 0,-1 1-7 0,1-3-75 16,-3 3-18-16,1-1-64 0,-1 0-64 0,-1-1-99 15,-2 2-67-15,-1-2-208 0,-1 1-386 16,0-1 82-16,1 3 69 0,0-2 118 0,-4 0 51 16,2 0 82-16,3 1 43 0,-5-2 34 15,-11 3 43-15</inkml:trace>
  <inkml:trace contextRef="#ctx0" brushRef="#br0" timeOffset="163774.83">29330 16556 1013 0,'0'0'369'0,"0"0"-21"0,0 0-10 0,7 42-6 16,-7-25-27-16,-2 1-8 0,0 1-3 0,0 1 3 15,1 1-28-15,1-2-13 0,0 1 15 16,1-1-74-16,-2 0 3 0,2-3-23 15,1-3-47-15,-2 1-12 16,2-2-49-16,-2-12-82 0,2 20-112 16,-2-20-116-16,-2 10-161 0,2-10-38 0,0 0-346 0,0 0 70 15,0 0 78-15,0 0 78 0,-12-28 63 0,10 18 39 16,0-2 71-16</inkml:trace>
  <inkml:trace contextRef="#ctx0" brushRef="#br0" timeOffset="164202.19">29243 16581 885 0,'0'0'430'0,"6"-8"-7"16,-6 8-27-16,6-7-30 0,-6 7-5 16,7-7-36-16,-7 7-10 0,10-7-10 0,-10 7-34 15,14-9-18-15,-5 4-37 0,0 0 4 16,3-1-13-16,1-1-5 16,1 2-2-16,1-3-13 0,2 0-21 0,-1 2-5 15,3 1-35-15,0 0-11 0,-2 2 0 16,1 0-33-16,-5 1-3 0,-1 1-7 0,-12 1-34 15,21 7-45-15,-14-1-11 0,-1 2 23 0,-3 2-31 16,-3-10-7-16,0 22 2 0,-3-9-10 16,-3 1 16-16,0-1-29 0,-3 0 3 0,1-2 13 15,-2 0 48-15,2 0-46 0,-2-1 28 16,2 0 1-16,-1-1 12 0,2 0 0 0,1-2 15 16,0 0 31-16,6-7 42 0,-11 10 4 0,8-3 16 15,3-7-16-15,-1 11 10 16,1-11 16-16,0 0 5 0,7 16-18 0,-7-16-36 0,15 9 8 0,-6-5-2 0,3-3-16 15,-12-1-18-15,25 6-13 0,-11-5 26 16,0 0-5-16,0 1-31 0,0-2 5 0,0 3-18 16,-14-3-51-16,26 1-18 15,-14 0-20-15,0 1-6 0,-12-2-22 0,22 3-31 0,-12-1-44 16,-10-2-30-16,17 1-37 0,-17-1-86 0,13 1-190 16,-13-1-238-16,0 0-120 15,17 4 161-15,-17-4 6 0,8 3 91 0,-8-3 47 0,0 0 104 16,12 2-2-16,-12-2 105 15</inkml:trace>
  <inkml:trace contextRef="#ctx0" brushRef="#br0" timeOffset="164591.34">29234 17067 1028 0,'0'0'397'15,"0"0"-5"-15,0 0-36 0,0 0 15 0,0 0 5 16,0 0-2-16,0 0-16 0,0 0-7 0,0 0-49 15,0 0 5-15,0 0 5 0,0 0-17 16,0 0-16-16,22 6-31 0,-22-6 5 0,21-1-25 16,-8 1-41-16,3-2-28 0,2 0-1 15,5 0-7-15,4-2-17 0,2-2-12 0,5-2-29 16,2 0-63-16,14-8 27 0,-8 7-29 0,-7 0-56 16,-1-1 17-16,-2 1-55 15,-5 3-26-15,-3-1-64 0,-4 3-62 0,-3 0-140 0,-5 0-162 0,-1 3-61 16,-11 1-289-16,0 0 38 0,14 1 110 0,-14-1 74 15,0 0 49-15,0 0 62 0,7 11 15 0,-7-11 38 16</inkml:trace>
  <inkml:trace contextRef="#ctx0" brushRef="#br0" timeOffset="165004.43">29412 17175 1494 0,'0'0'456'0,"0"0"-34"0,22 26-45 0,-22-26-19 16,0 18-25-16,-1-7-31 0,0 1-31 0,-1 1 6 16,-2 2-21-16,1-3-34 0,-1 1 3 15,1 0-25-15,2-2-21 0,-2 0-15 0,0 0-5 16,0-3-6-16,3-8-14 15,-4 16 50-15,2-9-33 0,2-7 18 0,0 0-2 0,2 16-11 16,-2-16-7-16,6 9-29 0,-6-9-7 0,14 4-1 16,-14-4-19-1,24 2-11-15,-10-2-10 0,2-2-6 0,3 0 6 16,-4 0-21-16,4 0 16 0,-2 0-28 16,0 1 7-16,-3-1-8 0,5-1-4 0,-5 1-57 0,0 0-5 15,-1 1-77-15,-1-1-41 0,-12 2-84 0,19-5-64 16,-11 2-54-16,-8 3-123 15,16-11-108-15,-10 5-380 0,2-1 53 0,-3 1 79 16,-5 6 85-16,16-12 58 0,-9 5 86 16,3 1 68-16,-3 0 38 0</inkml:trace>
  <inkml:trace contextRef="#ctx0" brushRef="#br0" timeOffset="165986.45">30145 16638 752 0,'0'0'241'0,"0"0"-14"0,0 0 19 0,0 0-13 15,0 0-8-15,0 0-17 0,0 0-6 0,0 0-15 16,0 0-21-16,0 0 6 15,0 0-9-15,0 0-27 0,0 0-3 0,0 0-7 0,0 0-6 0,0 0-2 16,-4 35-3-16,4-35-5 0,-4 18 31 16,0-8-21-16,1 1 0 0,2 0 1 15,-2 3 2-15,1-2-19 0,1 4 7 16,-2-1 4-16,2-2-18 0,-2 3 23 0,1 0-30 16,2 0-16-16,0-1 18 0,-1-1-7 0,2-1 2 15,-1 2 2-15,3 0 9 0,-1-1-22 16,-1-1 1-16,2-1-13 0,0-1 31 0,1 1-21 15,-1-1-33-15,2 0 26 0,0 0-11 16,-1-2-13-16,0 1 14 0,2-1-14 16,0-2 6-16,0 2 15 0,-6-9-13 0,13 14-43 0,-6-8 35 0,-7-6-15 0,16 10 6 15,-8-5-29-15,2-1 38 0,1 0-20 16,-11-4-7-16,22 3-16 0,-22-3-3 0,21 1-12 16,-10-1-64-16,-11 0-24 0,23-6-104 15,-12 1-29-15,-1-2-109 0,-1-6-144 0,2 3 13 16,-3-5-279-16,-2 1-39 0,3-2 93 0,-1 1 127 15,-1-1 19-15,-1 2 40 16,1 0 60-16</inkml:trace>
  <inkml:trace contextRef="#ctx0" brushRef="#br0" timeOffset="166137.53">30420 16848 785 0,'0'0'338'0,"-20"1"-8"15,20-1-15-15,-21 6-15 0,9-4-24 0,-2 0-20 16,-4 2-13-16,-2 0-20 0,0-1-28 0,-2 0-6 15,1 1-30-15,-6 1-34 16,2 0-48-16,0-1-80 0,1 2-97 0,-1-2-97 16,-1 3-112-16,2 0-398 0,0 0 111 15,4 0 12-15,5-1 75 0,-2 0 66 0</inkml:trace>
  <inkml:trace contextRef="#ctx0" brushRef="#br0" timeOffset="169688.19">31806 17059 1059 0,'0'0'376'0,"12"-1"-25"15,-12 1-49-15,0 0-2 0,0 0-42 32,0 0-22-32,16 7-21 0,-16-7-13 0,-1 20-10 15,0 0-3-15,-5 11-2 0,1 3-23 0,-5 12 31 0,-2 4-19 16,0-3-17-16,2 2-23 0,-3-3 27 0,5-9-30 15,0-3-7-15,1-2-16 0,3-6-13 0,-4-2 11 16,3-3 20-16,1-4-41 0,0-1-28 16,1-4 7-16,2-2-31 0,1-10-21 0,-5 6-17 0,5-6-5 15,0 0 11-15,0 0-27 0,9-44 28 16,-5 20-15-16,2-5 6 0,1-5 0 0,7-11 5 16,-1 0-5-16,1 0-10 15,0 1 4 1,3 3 14-16,-3 7-13 0,-1 7 2 0,-2-2 11 15,-1 8 4-15,1 2 39 0,-1 3 0 0,-1 1 26 16,0 2-10-16,-1 4 17 0,0 5-38 0,-8 4-13 16,18 1 3-16,-18-1-24 0,20 26 24 15,-6-2-10-15,1 5-1 0,4 13 11 16,0 1-11-16,1-1-7 0,-1 2 0 0,-2-4-13 16,0 0-10-16,-1-9-3 0,-4-3-3 15,-2-6 11-15,2-3-5 0,-3 0-18 0,0-4-3 16,-2-3 18-16,4-1-57 0,-5-3-18 0,1-4-15 15,-7-4 14-15,14 1 4 0,-14-1-2 16,0 0 3-16,13-13 2 0,-13 13-10 16,1-16-8-16,-2 5 8 0,-3-1-13 0,-3-4 18 0,-6 0-80 0,-1 2 6 15,-2-4-56-15,-8 1-73 0,-1 2-32 0,5 2-62 16,-11-1-353-16,-3 3 46 0,3-1 89 16,1 2 108-16,2 4 5 0,3 0 41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393.73947" units="1/cm"/>
          <inkml:channelProperty channel="Y" name="resolution" value="393.73947" units="1/cm"/>
          <inkml:channelProperty channel="F" name="resolution" value="249.9771" units="1/in"/>
          <inkml:channelProperty channel="T" name="resolution" value="1" units="1/dev"/>
        </inkml:channelProperties>
      </inkml:inkSource>
      <inkml:timestamp xml:id="ts0" timeString="2022-02-28T23:21:02.857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1265 6870 1159 0,'-9'13'453'0,"1"-1"-33"0,-2 0-52 0,1-1-25 15,-1 2-33-15,-2 2-18 0,-1 0-23 0,-1 1 46 16,2 0-90-16,0 2 21 16,-1-1-6-16,1 1-7 0,0 0-15 0,5-4-11 0,-3 1 36 0,3-1-69 0,0-3 16 15,0 4-11-15,3-6-28 16,-1 1 2-16,1-1-27 0,0 1 7 0,-2 0-20 16,2-2-19-16,4-8-9 0,-6 14 7 0,6-14-20 15,-3 12-8-15,3-12-16 0,-4 10 6 0,4-10-26 16,-4 9 5-16,4-9 21 0,0 0-26 0,0 12 11 15,0-12-16-15,0 0 20 0,8 12 21 16,-8-12 8-16,15 8 5 0,-5-6-18 16,3 1-3-16,6 0-2 0,0-1-1 0,3 0 9 15,3-1-31-15,1 0 25 16,-1 0-41 0,-2 1 34-16,0-2-47 0,0 3-2 0,0 0-33 0,-4-2-67 0,2 2-63 0,-4-2-78 15,1 0-123-15,-4-2-265 0,8 2-403 16,-1-1 88-16,-4-1 114 0,2 0 60 0,3-2 109 15,-4-1 52-15,2-1 59 0,-2-1 53 16,2-3 57-16</inkml:trace>
  <inkml:trace contextRef="#ctx0" brushRef="#br0" timeOffset="268.83">1746 7172 1778 0,'2'17'638'0,"-2"-17"-52"16,1 18-43-16,-2-7-44 0,-1 4-36 15,0-1-7-15,-1 3-57 0,-3-1-15 0,1 1-27 16,0 0-61-16,-1-2 11 0,1 1-69 16,-2 0 36-16,0-1-100 0,1 0 20 0,1-2-71 15,0-2-31-15,0-2-125 0,2 1-77 16,3-10-74-16,-6 10-77 0,6-10-90 15,-5 7-225-15,5-7-440 0,0 0 107 0,0 0 57 16,0 0 97-16,11-30 58 0,-4 19 60 16,-3-2 84-16,1-3 49 0</inkml:trace>
  <inkml:trace contextRef="#ctx0" brushRef="#br0" timeOffset="679.87">1749 7136 1351 0,'19'3'520'0,"-19"-3"-26"0,18 2-11 0,-6-1-55 15,-12-1-29-15,19 8-35 0,-10-6-37 0,-9-2-20 16,21 7-22-16,-12-2-29 0,0 1-31 16,-2 2-41-16,-1 0 21 0,-2 2-26 0,1 5 11 15,-3 0 9-15,0 2-45 0,-1 1 30 16,-1 1-25 0,0 0 43-16,0-1 3 0,0-1-13 0,0-2-39 0,3-2-4 0,-3 1 4 15,0-2-32-15,0-12-16 0,1 19-87 16,2-11-18-16,4-2 0 0,-7-6 0 15,16 4 0-15,-16-4 0 0,24-1 0 0,-9-5 0 16,1-1 0-16,2 2 0 0,-1-2 0 0,2 0 0 16,-1 1 0-16,-2 0 0 0,2 0 0 15,-4 0 0-15,0 3 0 0,-1-1 0 0,0 0 0 16,-2 4 0-16,-11 0 0 0,25 1 0 16,-14 5 0-16,0-2 0 15,0 3 0-15,-3 0 0 0,0 1 0 0,0-1 0 16,0 2 0-16,-2-1 0 0,-1-1 0 15,-5-7 0-15,8 15-123 0,-5-6-243 0,-3-9-108 16,0 0-156-16,5 14 11 0,-5-14-354 0,7 3 100 16,-7-3 67-16,0 0 107 0,19-3 70 15,-19 3 42-15,22-8 58 0,-12 1 104 0,3-1-8 16</inkml:trace>
  <inkml:trace contextRef="#ctx0" brushRef="#br0" timeOffset="1300.49">2562 7370 1013 0,'13'4'405'0,"2"-2"-37"0,-1-1-2 0,-1 0-56 0,0 1-5 16,-13-2-32-16,30-3-29 0,-15 1-24 0,2-2-23 15,-1-1-8-15,-1 0-33 0,2-2 18 0,-2 1-43 16,-3-3 0-16,1-1-19 16,-2 1-33-16,-2-1 32 0,-2 1-4 0,-3-1-43 15,-1 0 18-15,0 0-36 0,-3 10-5 0,-5-18-8 16,1 10 34-16,-3-1-39 0,-2 5 21 15,-3-2-29-15,-2 1 13 0,-5 2-15 0,2 5 8 16,-2 2-11-16,-2-1 3 0,-2 4-5 0,-1 4 33 16,3 0-46-1,-3 4 23-15,6 2-28 16,3 1 15-16,2 3-10 0,5-2-28 0,1 2-18 0,4-3-15 0,6 0-11 16,4-3 3-16,0 2-41 0,7-3-6 15,4-4-27-15,2 1-3 0,3-4 46 0,2-1-15 16,3-3-3-16,4-3 47 0,3 0-3 15,5-1 22-15,2-2 17 0,-2-1 37 0,-2 0-10 16,-2-3 24-16,-2 1-1 0,-6 2 31 0,-5-1-2 16,-2 1-24-16,-1 0 34 0,-4-4-18 15,-4 5-8-15,-2-2-5 0,-3 1 3 0,-7 4-1 16,8-13 3-16,-8 13 18 0,0 0-25 0,-13-16 25 16,-1 15 0-1,-1-1 28-15,-6 2-30 0,-2 4-8 0,-2 2 46 16,-3 1-24-16,-2 2-27 0,2 5 23 0,1-2-21 15,5 1 36-15,2 0-30 0,1-1-1 16,5 1 16-16,2-2-11 0,3 1-22 0,3-3 4 16,3-2 14-16,3-7-11 0,0 0-13 15,0 0-2-15,16 12-8 0,-16-12 13 0,27-5-23 16,-7 0 10-16,3-3 16 0,5-4-9 0,0 2 17 16,0-4-6-16,0 3 20 0,-4 0-15 15,0 0 0-15,-4 0 3 0,0-1-21 0,-4 5 19 16,-2-2 6-16,-1 2-10 0,1-2-39 0,-4 2-7 15,-2 1 19-15,0 1-32 16,-8 5-9-16,10-8-29 0,-10 8-53 0,6-4-106 0,-6 4-204 0,0 0-394 0,0 0 66 16,0 0 110-16,0 0 26 0,21 14 51 15,-12-8 80-15,3 0 48 0,1 0 15 0</inkml:trace>
  <inkml:trace contextRef="#ctx0" brushRef="#br0" timeOffset="1601.28">3275 7549 1259 0,'-2'16'545'0,"1"-4"-28"0,-1 0-38 0,2-12-18 16,0 14-44-16,0-14-31 0,0 0-50 15,0 11-22 1,0-11-27-16,0 0-16 0,0 0-40 0,0 0-3 0,16-28-42 0,-11 16-22 16,1-4-13-16,1 1-12 0,4-6-22 15,1 1 9-15,3-5-37 0,1 1 14 16,4-1-32-16,-2 1 19 0,2 1-6 0,2 0-12 15,1 1-18-15,10-3-3 0,-3 4 0 16,-2 5-23-16,1 1-15 0,5 3-51 0,3 1-11 16,-3 2-17-16,-2 0-11 0,-3 3-10 0,-5 1-41 15,-3 1-13-15,-3 0-33 0,-4 0-72 16,-2 3-58-16,-12 1-9 0,10-1-168 0,-10 1-371 16,0 0 51-16,0 0 81 15,0 0 86-15,-44 1 29 16,24-1 65-16,-7-4 46 0,-4 2 31 0</inkml:trace>
  <inkml:trace contextRef="#ctx0" brushRef="#br0" timeOffset="1847.52">1672 6833 1553 0,'15'-8'561'0,"-5"4"-44"0,3 1-33 16,-2 0-36-16,2 1-36 0,1-2-67 15,-1 1-58-15,-1 0-72 0,1 0-44 0,-4 0-96 0,-9 3-98 32,22-5-162-32,-13 5-286 0,-9 0-320 0,14-2 52 0,-14 2 86 0,14-1 97 0,-14 1 16 15,0 0 54-15,14 4 53 0</inkml:trace>
  <inkml:trace contextRef="#ctx0" brushRef="#br0" timeOffset="2376.6">616 8077 1448 0,'0'0'545'16,"-4"11"-15"-16,4-11-33 0,0 0-16 0,0 13-30 15,0-13-26-15,0 0 2 0,10 12-10 16,-3-7-23-16,7-2 16 0,4 0-6 16,6-3-45-16,6 0-14 0,13 0-7 0,17-5-33 15,8-3-44-15,5 0-107 0,26-2-154 0,11-6 0 16,5 3 0-16,7-3 0 0,44 0 0 15,4-3 0-15,5 1 0 0,-4 3 0 0,-2 4 0 0,1 3 0 0,-35 0 0 0,-4 7 0 16,-9 2 0-16,-12 2 0 16,-11 0 0-16,-26 3 0 0,-5-1 0 0,-6 0 0 15,-18 2 0-15,-7 0 0 0,-7-1 0 16,-3-2 0-16,-5 0 0 0,-4 0 0 0,1-2 0 16,-4 3-282-16,-5-2-92 0,0 0-84 0,-10-3-110 15,13 4-239-15,-13-4-186 0,0 0 108 16,14 1 78-16,-14-1 165 0,13 1 48 0,-13-1 8 15,0 0 48-15,18-1 39 0</inkml:trace>
  <inkml:trace contextRef="#ctx0" brushRef="#br0" timeOffset="11773.15">1477 8690 790 0,'0'0'346'16,"0"0"-36"-16,0 0-29 0,0 0-25 15,0 0-43-15,0 0-14 0,0 0 9 0,0 0-4 16,0 0 27-16,0 0 2 0,0 0 7 0,0 0-30 16,0 0 28-16,0 0-18 0,0 0 26 15,0 0-13-15,0 0 8 0,0 0-3 0,0 0-31 16,0 0-20-16,25 24-5 15,-25-24-29-15,-3 17 1 16,3-17-21-16,-4 22 3 0,-3-6-42 0,2 0 29 0,1 6-56 16,-1 0 27-16,-2 3 27 0,-2 4-32 15,2 2 4-15,-1 2-12 0,2 2-19 0,-2-2 12 16,3 3-23-16,-2-2 16 0,2-1-36 0,0-6-16 16,-2 0-15-16,2-5-46 0,3-2-36 15,-1-3-64-15,1-1-115 0,-1-5-62 0,0-5-155 16,3-6-67-16,0 0-356 0,0 0 74 15,0 0 87-15,0 0 64 0,25-17 113 16,-18 2 23-16,1-4 66 0,-3-2 9 0</inkml:trace>
  <inkml:trace contextRef="#ctx0" brushRef="#br0" timeOffset="12077.22">1385 8743 1141 0,'15'-10'502'0,"-15"10"-29"0,17 1-22 0,-17-1-34 16,30 1-38-16,-17 1-23 0,8-4-59 15,3 2-13-15,0 0-28 0,-1-2-39 0,2 0-20 16,3-2 3-16,1 1-46 0,-3 1 4 16,4-1-19-16,1 1-4 0,0-1-25 15,-1 3-23-15,-6-1 26 0,0 2 5 0,-1 0-6 16,-2 1 1-16,-3 0-11 16,1 1-35-16,-4 2 5 15,-5 2 25-15,-4-1-56 0,-2 3 2 0,-4-9 1 0,-1 19-6 16,-5-8 6-16,-3 0 17 0,-2 0-12 0,-5 2-54 15,-2-2 23-15,-2-1-3 0,-1-1-38 16,-1-2 2-16,-1 2 1 0,3-5-39 0,0 1-13 16,-1-2-61-16,4-3-28 0,1 0-31 15,1-3-56-15,1-2-36 0,3-1-108 0,6-2-130 16,1 1-310-16,4 7 41 0,6-18 97 16,2 6 70-16,1 0 73 0,6 0 34 0,2-1 64 15,0 2 44-15</inkml:trace>
  <inkml:trace contextRef="#ctx0" brushRef="#br0" timeOffset="12561">2031 8898 1185 0,'0'0'381'0,"11"19"-2"0,-11-19 15 0,0 0-56 0,0 0-16 31,0 0-17-31,0 0-39 0,0 0-23 0,0 0-17 16,0 0 4-16,0 0-35 0,3 10-6 16,-3-10-35-16,0 0-29 0,0 0-2 0,0 0-23 15,0 0 2-15,0 0-15 0,0 0-13 0,0 0-20 0,0 0 20 16,0 0-20-16,0 0-18 0,0 0-16 15,0 0-25-15,0 0-8 0,0 0-25 0,0 0-26 16,0 0-36-16,0 0-25 0,0 0-59 16,0 0-98-16,-6-32-89 0,6 32-464 0,0 0 80 15,-5-10 49-15,5 10 74 0,0 0 81 0,0 0 88 16,0 0 10-16</inkml:trace>
  <inkml:trace contextRef="#ctx0" brushRef="#br0" timeOffset="13413.03">1041 8447 980 0,'0'0'399'0,"0"0"-17"16,0 0-42-16,0 0-23 0,-1 12-4 0,1-12-22 15,0 0-9-15,0 0-5 0,-2 12-47 0,2-12 23 16,0 0-30-16,-1 17-13 0,-2-9 23 16,3-8-26-16,-3 22 13 0,1-12-15 0,2 6-8 15,-3 0-28-15,1 0 0 0,0 1 13 16,0 0-18-16,-2 2-8 0,2 0-41 0,1-1-8 15,1 0 1-15,-2-4-18 16,1-2 2-16,1 0-21 0,0-12-2 0,0 17 13 0,0-17-15 0,8 10-13 16,-8-10-11-16,20 1 13 0,-4-6-20 0,8-3-13 15,4-7-10-15,12-6 23 0,1 0-18 0,-3-2 5 16,2-1-8-16,-9 4-2 0,-4 4-28 0,-4 0 5 16,-1-1-54-16,-1 3-44 0,-3 2-2 15,-2-1-39-15,-1 3-27 0,-3 2-65 0,-2-1-51 16,-1-1-112-16,-1 3-121 0,0-2-414 0,-1 4 94 15,4-1 111-15,-2 4 27 16,-9 2 90-16,22-5 36 0,-10 5 85 0,2 0 40 16</inkml:trace>
  <inkml:trace contextRef="#ctx0" brushRef="#br0" timeOffset="13850.22">2268 8649 1064 0,'0'0'459'0,"0"0"-29"0,0 0-34 0,0 0 1 15,0 0-59-15,0 0-18 0,0 0-23 16,40 9-16-16,-29-9-40 0,-11 0-23 15,30-1 14-15,-15-2-29 0,4 1-9 0,3 1-25 16,1 0-28-16,1 0-13 0,2 0-15 0,3 0-3 0,2 1-26 16,0-2-51-16,3 4-35 0,-5-1-54 0,-3-2-70 15,-2 2-122 1,-1-2-149-16,-3 1-115 0,-2 0-284 16,-3 0 61-16,-2 0 60 0,-13 0 71 0,21 3 89 0,-13-1 18 15,-8-2 152-15</inkml:trace>
  <inkml:trace contextRef="#ctx0" brushRef="#br0" timeOffset="14068.45">2401 8840 1525 0,'0'0'527'0,"-6"11"-27"0,6-11-35 16,0 10-17-16,0-10-53 0,0 0-6 0,9 13-46 15,-9-13-46-15,17 8-26 0,-7-6-15 16,5 1-46-16,1-2-11 0,3 0-19 0,-3 0-45 15,5-1-7-15,1 2-23 0,-1 0-13 0,1-2-5 16,2 1-18-16,-4-1-48 0,3 0-57 16,-4 2-69-16,-1-2-51 0,0 0-77 0,-1 0-110 15,0-5-143-15,-1 5-287 0,3-3-36 16,-1 1 84-16,1-1 75 16,1 1 64-16,-1-1 49 0,0-1 48 0,1 1 102 15</inkml:trace>
  <inkml:trace contextRef="#ctx0" brushRef="#br0" timeOffset="14735.93">3461 8589 783 0,'8'-6'320'15,"-8"6"-11"-15,0 0-37 0,0 0-3 0,0 0-31 0,0 0-8 16,0 0-20-16,0 0-28 0,-26-4 12 16,10 6-25-16,1 0 5 0,-6 0-10 0,-3 3-23 15,-3 3 0-15,2 0-3 0,-7 1 54 16,1 2-59-16,0 2 36 0,0 2-36 0,-6 10 5 15,7-4-36-15,9-2 42 0,0 4-52 0,7-1 8 16,1-2 30-16,6 0-32 16,4-2-19-16,5 0 23 0,5 2-38 0,5-3 8 15,5 1 0-15,7-2-3 0,7-3-8 0,2-2 6 16,4-4-26 0,0-4-11-16,-2-1 24 0,6-4-18 0,0-1 0 0,0-4-13 15,0 1 26-15,-3-3-26 0,-3-1-3 16,-2 0-10-16,-3-2 8 0,-5-2-13 0,-4 0 11 15,-5-1-11-15,-1-3 20 0,-5 2-2 0,-3-1-25 16,-4-1-13-16,-1 2 22 0,-5-2 11 16,-2 0-28-16,-3 1-11 0,-4-1 3 15,-3 4-10-15,-2 0-20 0,-4 3 4 0,0 1-33 16,-5 2-2-16,1 1-28 0,2 1-6 16,2 2-59-16,-2 2-25 0,6-1-56 0,-1 1-44 15,4 0-79-15,14 2-42 0,-20 2-334 16,20-2 61-16,-10 0 66 0,10 0 70 0,0 0 22 15,0 0 111-15,0 0-13 0</inkml:trace>
  <inkml:trace contextRef="#ctx0" brushRef="#br0" timeOffset="15845.29">5213 8726 1162 0,'0'0'396'0,"0"0"4"16,0 0-29-16,0 0-8 0,0 0-33 0,0 0 19 16,-6 32-29-16,2-21-31 0,1 4 0 0,-5 1-2 15,2 4 7-15,-3 3-25 0,3 1-5 16,2 1-21-16,-2 2-41 0,0 3 15 0,1 2-27 15,1-5 7-15,1 0-15 0,0 1-39 16,0-2-25-16,2-1 15 0,1-4-18 16,-1 1-33-16,1-4-15 0,0 1-24 0,-2-5-48 15,2 0-28-15,0-3-34 0,0-11-2 16,2 18-64-16,-2-18 23 0,2 12-5 0,-2-12 10 0,0 0 15 0,8 6 6 16,-8-6 17-16,0 0-12 0,0 0 17 15,0 0 42-15,0 0-26 0,15 0 20 0,-15 0 8 16,0 0 59-16,0 0 31 0,0 0-16 0,0 0 8 15,0 0 3-15,0 0 45 0,0 0-58 16,0 0 18-16,0 0-34 0,0 0 16 0,0 0 28 16,0 0-36-16,0 0 46 0,20-5-43 0,-20 5-44 15,11-4 28-15,-2-3-18 0,-1 2 16 16,5-4-23-16,-2 1-3 0,2-5 15 0,2-1-22 16,1-2 10-16,4-5 4 15,-2-2 17 1,1-1-17-16,-3-1-12 0,2 0 11 0,0 0 4 0,-2 2-2 0,-1-2 0 15,-2 0 12-15,-1 6-25 0,0 0-33 0,-2 0 23 16,2 1 2-16,-3 0 16 0,1 3-62 16,1 1-15-16,-2 1-5 0,3-2-26 0,1 3-51 15,-2 1-64-15,0 1-90 16,-2 3-238-16,1 1-337 0,-1 2 81 0,-9 4 16 0,15-4 110 16,-15 4 94-16,18 2 3 0,-18-2 72 15,14 7 25-15,-6 0 83 0</inkml:trace>
  <inkml:trace contextRef="#ctx0" brushRef="#br0" timeOffset="16295.6">5524 9170 1333 0,'2'19'422'0,"-2"-19"-22"0,3 18-50 0,-7-8-32 16,1 4-39-16,0-1-23 16,-1 3-26-16,0-2-22 0,-2 2-14 0,2 0 44 15,-3-3-84-15,1 0-14 0,2-3-19 16,1-1-9-16,-1 0-14 0,4-9 7 0,-5 14-3 0,5-14-18 0,0 0 9 16,0 0-27-16,0 0-2 0,0 0 8 0,30-17-8 15,-13 2 0-15,3-5-10 0,2 1 15 16,1-1-31-16,0-2 31 0,1 3-25 0,1-1 17 15,-2 2-28-15,1 1-17 0,-4 2 30 16,-2 3-27-16,0 0 18 0,-1 3-6 0,-1 2 25 16,-1 1-28-16,-2 2-7 0,-1 4-3 0,-12 0 0 15,21 2 35-15,-13 3-32 0,-1 4-11 16,-1 1 3-16,-3 2 15 0,0 4-18 0,-2 1-12 16,0-2-3-16,-2 2 20 15,1 0-35 1,-1-2-11-16,1 0-20 0,-2-2-24 0,1 0-30 0,1-1-61 0,-2 0-64 15,2-12-121-15,0 12-92 0,0-12-35 16,0 0-311-16,12 8 83 0,-12-8 66 16,0 0 77-16,24-7 43 0,-13 3 34 0,6-5 25 15</inkml:trace>
  <inkml:trace contextRef="#ctx0" brushRef="#br0" timeOffset="16533.95">6232 8964 962 0,'0'0'394'0,"8"-10"11"0,-8 10-29 0,8-6-2 16,-8 6-21-16,12-6-33 0,-4 2-57 0,2 0-25 16,0-1-5-16,6 0-15 0,-2-1-18 15,3-1-21-15,0 3-15 0,7-5-44 0,1 0-30 16,2 2-11-16,4-5-112 0,-1 2-52 0,-2 3-117 15,2-4-126-15,-5 6-63 0,-2-3-352 16,-2 4 98-16,-2 1 59 0,-4 3 61 0,-1 2 6 16,-1 0 63-16,-3 3 24 15</inkml:trace>
  <inkml:trace contextRef="#ctx0" brushRef="#br0" timeOffset="16764.33">6414 9079 1233 0,'0'0'481'16,"0"0"-33"-16,0 0-58 0,0 0-37 0,17 10-31 16,-17-10-25-16,0 0-15 0,31-8-21 15,-20 2-36-15,6 1-53 0,-3 0-34 0,5 0 13 16,-2-2 18-16,2 1-34 16,0-1-17-1,4 0-26-15,-2 3-7 0,3-3-37 0,-4 3-50 0,2 0-49 0,1 0-36 16,-1 1-100-16,3-3-113 0,-4 6-135 15,0-3-348-15,-3-1 82 0,2 2 66 0,1-1 43 16,-2 1 37-16,0-1 69 0,1 0 94 16</inkml:trace>
  <inkml:trace contextRef="#ctx0" brushRef="#br0" timeOffset="17248.14">7461 8735 657 0,'0'0'223'0,"0"0"10"0,5-9 2 15,-5 9-4-15,0 0-24 0,0 0 0 16,0 0-4-16,-34 6 7 0,22-3-13 16,-3 4 18-16,1 1-13 0,-6 5-23 0,4 0-5 0,-2 3-13 0,-1 3-15 0,0 3-5 15,2 1-10-15,4 2 25 0,0-2-33 16,4-1 12-16,1 2 4 0,4-2-1 0,3-1 13 16,4-4-21-16,1 0 34 0,4-1-64 15,8-2 13-15,5-4-24 0,0-7-22 0,5-3-1 16,5-1-4-16,7-5 9 0,13-8-17 0,-2-2 23 15,-6 0-34-15,-1-4-18 16,-11 4-11-16,-4-2 17 0,-4-1-7 0,-4-3 13 16,-6 4-4-16,-3-4-26 0,-3 0 30 15,-6 1-27-15,-3 1-15 0,-5-2-22 16,-3 1-23-16,-2 5-11 16,-2-1-19-16,0 3 29 0,-3 5-41 0,0 2-16 0,-3 4-27 15,-1 1-62-15,1 1-139 0,-1 4-91 0,0-2-369 16,3 2 112-16,2 1 24 0,5-2 64 0,0 4 30 15,4-1 92-15,7-5 16 16</inkml:trace>
  <inkml:trace contextRef="#ctx0" brushRef="#br0" timeOffset="20364.2">980 10031 1136 0,'0'0'440'0,"0"0"-63"0,0 0-32 16,0 0-30-16,0 0-33 16,0 0-3-16,0 0-31 0,0 0 13 15,0 0-56-15,0 0 22 0,0 0-12 0,0 0-25 16,0 0 10-16,0 0-8 0,-29 7-44 0,15 1 29 16,-1-3-6-16,0 4-7 0,-2 4 5 15,-1-1-23-15,-2 3-32 0,4 0 28 0,-5 5-27 16,4 1-8-16,1-4-17 0,3 0 18 15,4 1-16-15,-3 2-3 0,6-4-30 0,6 0-18 16,0 2 10-16,4-3 0 0,8 0-12 0,1 1-16 16,3-2 0-16,4-2 10 0,0-2 26 15,5-2-54-15,-1-1 11 0,6-3-6 0,-2-3-28 16,2-2-74-16,-1-2-59 16,0-1-62-16,-3-4-132 0,0-1-154 0,-3 0-438 0,1-3 97 0,-1 1 62 0,3-4 138 15,-1 0 13-15,-2-2 56 0,-1-2 64 16,-1-3-7-16</inkml:trace>
  <inkml:trace contextRef="#ctx0" brushRef="#br0" timeOffset="20879.79">876 9742 1443 0,'0'0'471'0,"0"0"-23"0,0 0-49 16,0 0-17-16,0 0-42 0,0 0-27 0,0 0-24 16,0 0 8-16,0 0-54 0,0 0-10 0,0 0 7 15,0 0-7-15,0 0-18 0,0 0-2 16,0 0 4-16,0 0-20 0,0 0-15 0,0 0-18 15,0 0-28-15,37 3-13 0,-37-3-8 0,17 3-28 16,-17-3 10-16,21-1-20 0,-8 1 20 16,1-3-38-16,-3 1-10 0,-11 2-8 0,24-4 2 15,-14 1-40-15,1 1 15 16,-11 2-3-16,17-4-20 0,-17 4-41 0,14-4-8 0,-14 4-79 0,10-3-8 16,-10 3-46-16,0 0-110 0,0 0-138 15,0 0-146-15,0 0-335 0,0 0 89 0,0 0 85 0,0 0 97 16,0 0 20-16,0 0 77 0,0 0 62 15,0 0 145-15,14 12-89 0</inkml:trace>
  <inkml:trace contextRef="#ctx0" brushRef="#br0" timeOffset="21696.35">1681 10357 1100 0,'0'0'346'0,"-11"-10"-37"0,11 10-17 0,-16 0-28 0,16 0-3 15,-25 0 0-15,9 1-13 0,1 0-20 16,-6 3-28-16,0 0-18 0,-5 2-1 16,-1 0-12-16,-4 3-5 0,2 1-13 0,-1 1 18 15,2 1-5-15,2 2-11 0,4-1-22 0,2-1-29 16,2 1 21-16,3 0-15 0,3 0-21 0,3 1 0 16,2 0 13-16,5-2-21 0,0 1 16 15,6-2-26-15,3 1-31 0,3-1 25 16,4-1-30-16,2 2 26 0,2-5-32 0,0 2 4 15,2-3-11-15,6 0 26 0,-4-3-36 16,-2-1 11 0,4 0-44-16,-1-1-18 0,-2-2-8 0,2-1 1 0,-2 1-83 15,0-3-61-15,-4 1-64 0,1-3-92 0,-2 0-220 16,0 0-221-16,1 0 39 0,-1 1 116 16,0-1 47-16,2 1 78 0,-1 0 28 0,0-1 69 15</inkml:trace>
  <inkml:trace contextRef="#ctx0" brushRef="#br0" timeOffset="24559.33">2203 10092 734 0,'0'0'259'0,"0"0"-19"0,-11 4-22 0,11-4-31 16,0 0 0-16,0 0-16 0,0 0-20 15,0 0 0-15,0 0 8 0,-9 3-8 0,9-3 8 16,0 0-3-16,0 0 15 0,-14 1-4 0,14-1 7 15,0 0-13-15,0 0 13 0,0 0-10 16,-14 3-8-16,14-3 0 0,0 0 16 0,0 0-14 16,0 0 29-16,0 0 56 0,-10 3-64 15,10-3 3-15,0 0-51 0,0 0 4 0,0 0-17 16,0 0-23-16,0 0 0 16,35 2-21-16,-20-2 2 15,3 0-11-15,3 0 14 0,2 2-41 0,5 2-12 0,1-1-6 16,3-1 11-16,-2 2-8 0,-1-1-20 0,0 0 2 15,-1 0 8-15,-7-1-31 0,0 0-31 16,0 0-10-16,-1-1-36 0,-1 2-53 0,-4-2-123 16,-1 3-218-16,-1-4-415 0,-13 0 60 15,24-3 83-15,-10 3 73 0,0 0 107 0,0 0 33 16,-14 0 39-16</inkml:trace>
  <inkml:trace contextRef="#ctx0" brushRef="#br0" timeOffset="24936.42">2220 10325 1123 0,'0'0'369'0,"0"0"-19"16,0 0-24-16,0 0 6 0,-9 4 1 16,9-4 23-16,0 0-34 0,0 0-9 0,0 0-42 15,0 0-46-15,0 0 8 0,0 0 15 0,32 6-30 0,-32-6-41 0,25 1-19 16,-9 1-17-16,3-1-18 0,4 0 2 0,3 2-9 16,3 1-32-16,0-2-5 0,0 3 11 15,1-1-36-15,-2 2-31 0,0-2-33 16,-1 2 2-16,-1-1-54 0,-8 0-27 0,3 0-34 15,-3-1-20-15,0 0-37 0,-4-2-73 16,-2 2-110-16,0-2-70 0,-12-2-350 0,21 3 74 16,-11-1 36-16,-10-2 94 0,20 3 26 0,-9-2 108 15,-11-1 10-15</inkml:trace>
  <inkml:trace contextRef="#ctx0" brushRef="#br0" timeOffset="32193.27">23767 4157 1026 0,'0'0'307'0,"7"-7"-15"15,-7 7-28-15,6-9-26 0,-6 9 5 16,5-6-38-16,-5 6-1 0,0 0-27 16,9-9 7-16,-9 9-23 0,0 0 34 0,0 0 2 0,0 0-10 0,0 0-3 15,0 0-15-15,-7 49 33 0,4-31-38 0,0 7-2 16,0 3-6-16,2 1-28 0,-2 5 2 0,1 2-22 15,1-1 20-15,1 1-49 0,-1 1 29 16,-1 0-37-16,2-1-50 0,0 0-60 0,0-6-94 16,0 0-138-16,0-2-169 0,2-4-400 31,5-5 90-31,3-2 102 0,4-6 26 0,0-6 62 16,3-4 50-16,1-4-9 0</inkml:trace>
  <inkml:trace contextRef="#ctx0" brushRef="#br0" timeOffset="32399.73">24198 4418 1308 0,'0'0'519'0,"0"0"-86"0,0 0-42 0,0 0-32 15,0 0-1-15,-27 27-53 0,7-17-80 16,0-1-36-16,-4 2-20 0,-4 1-2 0,-1 0-29 16,-1-1-8-16,-1-2-12 0,1 1-3 0,3-2-10 15,2 1-15-15,0-3-67 16,6-1-61-16,-1 0-39 0,6-3-28 0,-1 0-64 15,2-5-138-15,4 0-356 0,2-5-146 0,7 8 131 16,5-21 107 0,4 3 13-16,8-5 30 0,10-7 65 0</inkml:trace>
  <inkml:trace contextRef="#ctx0" brushRef="#br0" timeOffset="33064.42">26953 4450 1315 0,'0'0'461'0,"0"0"-39"0,0 0-28 0,18 6-22 16,-18-6-37-16,13 3 31 0,-13-3-90 15,21 1 9-15,-10 0-37 0,3 0-25 0,3-1 7 16,1 0-59-16,5 1-22 0,-3-1 10 0,5 0-42 15,2 0-4-15,2 0-21 16,3 0-30-16,-3 0-29 0,-2 0-18 0,0 0-48 0,-4 1-46 16,1-2-55-16,-4 2-37 0,-7-2-223 15,5 2-90-15,-18-1-315 0,14-1 49 16,-14 1 95-16,11-3 59 0,-11 3 81 0,0 0-12 16,0 0 71-16</inkml:trace>
  <inkml:trace contextRef="#ctx0" brushRef="#br0" timeOffset="34160.39">22912 6049 542 0,'0'0'251'0,"0"0"41"0,-13-2-11 16,13 2 19-16,0 0-1 0,0 0-4 0,0 0-11 15,0 0-21-15,0 0 6 0,0 0-46 16,0 0-13-16,0 0 20 0,-13-2-71 0,13 2-13 15,0 0-18-15,0 0-13 0,0 0-23 0,0 0 3 16,0 0-8-16,-8-7 2 16,8 7-2-16,-3-10 41 0,3 10-25 15,-2-13 17-15,2 13-28 0,5-19-2 0,-2 6 2 16,2-4-18-16,4-3-2 0,1 0 30 16,0-2-56-16,0 3 11 0,2-3-9 0,1 0 11 15,4-2-33-15,-6 4 2 0,3 1-15 16,-1 1 17-16,-2 0-1 0,3 2-14 0,-2 0 18 15,-1 2-5-15,-1 0-22 0,-2 2 9 0,4 1 2 16,-4-1 26-16,1 3-1 0,-2 2 40 16,2-1-36-16,0 2 3 0,1 2 10 0,1 2-13 15,-11 2 5-15,23 2-5 0,-5 5 26 16,3 4-47-16,5 4 11 0,1 5 15 16,11 9-17-16,-3 2 4 0,1 0-20 0,-2 2-18 0,1-5 31 0,-4 0 10 15,-6-6-34-15,-4-6-17 0,-5-3-36 0,0-1-72 16,-6-5-76-16,0-3-83 0,-10-4-117 0,0 0-146 15,15-11-307-15,-14-1 40 0,-1-3 60 16,2-1 97-16,-1-4 71 0,-2 0 131 0,-3-6-94 16,1 3 68-16</inkml:trace>
  <inkml:trace contextRef="#ctx0" brushRef="#br0" timeOffset="34732.5">22201 5335 796 0,'0'0'268'0,"0"0"-17"0,0 0-3 0,0 0-15 0,0 0 0 15,0 0 31-15,5-8-29 0,-5 8-2 16,0 0 21-16,0 0-16 0,0 0 0 0,0 0 23 15,0 0-36-15,0 0-5 0,9 25 16 16,-6-14-52-16,2 4-2 0,-1 2-5 0,1 1-3 16,0 4-23-16,0-1-13 0,1 0-28 15,2 1-18-15,-3-1 3 0,0-3-36 0,0 0-6 16,0-2-19-16,-2 0-91 0,-1-4-55 0,4-2-139 16,-6-10-195-16,3 10-419 15,-3-10 51 1,0 0 105-16,25-16 87 0,-9 2 46 0,12-17 62 0,2-4 63 0</inkml:trace>
  <inkml:trace contextRef="#ctx0" brushRef="#br0" timeOffset="34963.01">22581 5091 1169 0,'0'0'507'16,"0"0"-69"-16,0 0-47 0,0 0-35 0,0 0-31 15,0 0-30-15,0 0-34 0,0 0-21 16,-40 16-30-16,22-7-8 0,-2 1-22 0,-7 2-22 15,0 2 1 1,1 1-41-16,-3 2 17 0,1-1-53 0,0 0 34 16,1 2-60-16,1 0-20 0,0 1-13 15,2 0-64-15,-3 0-18 0,3-1-38 0,2 2-47 16,1-2-43-16,-1 1-15 0,6-4-113 0,2-2-424 16,3-1 1-16,4-1 91 0,1-1 27 0,5-3 83 15,1-7 74-15,0 0-6 0</inkml:trace>
  <inkml:trace contextRef="#ctx0" brushRef="#br0" timeOffset="35779.8">22335 5102 1036 0,'21'9'330'0,"-21"-9"-53"0,0 0-8 15,13 2-36-15,-13-2-11 0,0 0-22 0,0 0-18 16,17-1-13-16,-17 1-31 0,0 0 18 16,0 0-41-16,0 0 16 0,0 0-37 15,0 0-4-15,0 0 25 0,13 4-23 0,-13-4 34 16,0 0 7-16,0 0 13 0,-17 18-13 0,8-11 2 0,2 1-14 0,-1 0-6 16,-2 3 13-16,-1 0-13 0,-1 2-20 0,3-1-8 15,-2 2 20-15,1 4-25 0,0-1 10 16,2 0 1-16,2-1-24 0,2 0-10 0,1 0-3 15,0 2-2-15,5-1 28 0,1 0 30 16,1-2-27-16,3 0 4 0,3-2 6 0,0 1-18 16,1-1 38-16,6-1-23 0,-3-3-7 0,5-2 4 15,-4 0 6-15,5-3-24 16,0-2-1-16,-2-1-1 0,3-2-16 0,-1-2-19 16,0-1-24-16,-3-2-33 0,0-1-26 15,-2-1-22 1,0-2-85-16,-3-1-47 0,-2-1-78 0,-3-4-98 0,-4 5-166 0,3-6-331 15,-4-3 57-15,1-2 110 0,0-2 149 16,-1-1-57-16,-2 2 61 0,-3-1 57 0,-2-1 38 16</inkml:trace>
  <inkml:trace contextRef="#ctx0" brushRef="#br0" timeOffset="35945.87">22382 4914 1538 0,'0'0'558'0,"8"-12"-5"16,-8 12-31-16,12-12-64 0,-4 6-53 0,-3-1-14 15,3 0-68-15,0-2-31 16,2 0-24-16,-2-2-71 0,1 0-53 16,-2-1-57-16,0 4-64 0,-1-2-87 0,-2 1-46 15,2 2-98-15,-2-3-140 0,-4 10-123 16,10-11-317-16,-10 11 43 0,10-3 74 0,-10 3 95 16,0 0 26-16,0 0 123 0,25 17-26 0</inkml:trace>
  <inkml:trace contextRef="#ctx0" brushRef="#br0" timeOffset="36382.6">22872 5245 1139 0,'10'-9'391'0,"-10"9"-81"0,7-8-34 0,-7 8 1 16,6-6-37-16,-6 6-22 0,0 0-11 16,0 0 6-16,1-11-19 0,-1 11 29 15,0 0-31 1,0 0 8-16,0 0 4 0,0 0 4 0,0 0-3 0,0 0-1 0,-20 24 1 15,16-14-16-15,3 1-9 16,-1 1 22-16,2 1-10 0,0-1-32 0,4 5-21 16,-1-2 25-16,2 1-28 0,0-3-11 0,2 3-12 15,2-2-36-15,-1-2 38 0,1-2-36 16,2-1-7-16,-3-3-44 0,4-2-18 0,-1-2-51 16,-11-2-35-16,21 0-17 0,-7-2-101 0,-4-3-57 15,0-2-84-15,1 1-223 0,-2-1-348 16,1-3 104-16,1-1 47 0,1-1 72 0,-1 2 63 15,2 0 50-15,1 1 116 16,-2 0-32-16</inkml:trace>
  <inkml:trace contextRef="#ctx0" brushRef="#br0" timeOffset="43559.62">3550 9728 755 0,'0'0'322'16,"0"0"-15"-16,0 0-15 0,0 0-5 0,0 0 2 15,0 0-7-15,0 0-16 0,0 0 8 0,0 0-26 16,0 0 13 0,0 0 3-16,0 0 12 0,0 0-35 15,0 0-21-15,0 0-5 0,0 0 5 0,0 0-10 0,0 0-33 16,0 0-1-16,0 0-15 0,0 0-30 16,37 14 2-16,-23-14-15 0,-14 0-18 0,28-3-8 15,-9 2 5-15,3 1-61 0,1-3 13 16,2 3 15-16,1 0-16 0,-2 1 24 0,0-2-44 15,-2 2 16-15,-3 1-19 0,-1 0 24 0,-2 0-24 16,-5 0-14-16,-1 2-17 0,-10-4 9 16,10 12-13-16,-10-12 7 0,-3 14 16 15,3-14-33-15,-13 16-3 0,3-7 12 0,-2 0-19 0,0 1 17 16,-3-2 10 0,2 1-12-16,0 0 5 0,-2 1-39 0,2-1 44 0,2 0-21 0,0-2 39 0,2 0 2 15,1 1 19-15,2 1-14 0,3-2-4 16,3-7 17-16,-1 16-13 0,1-16 16 0,8 19-18 15,1-10 0-15,3 0 33 0,5 3-20 16,2-1-16-16,-1 1 6 0,-2-2 17 0,2 2-5 16,-5-1-7-16,1 0 7 0,-4 0 3 15,-2-1-26-15,-1 3-22 0,-3-1 35 0,-1 0-21 16,-3-1-2-16,0-11-8 0,-4 23 21 0,0-13 20 16,-4 3-35-16,0-2 12 0,0 0-12 15,-3 0-16-15,-1-2 15 16,-1 0-15-16,-2 0 3 15,-1-1-21-15,1 0-10 0,-2-1-15 0,1 1-27 0,-2-3-19 0,1 0-21 16,-3 0-46-16,5-3-77 16,-2-2-38-16,3 0-67 0,-3-1-97 0,2-2-8 0,3 2-366 15,2-2 67-15,1-1 72 0,9 4 109 16,-12-9 16-16,12 9 43 0,-3-6 49 0</inkml:trace>
  <inkml:trace contextRef="#ctx0" brushRef="#br0" timeOffset="44091.9">4281 9988 1264 0,'0'0'466'0,"0"0"-13"16,0 0-26-16,0 0-9 0,0 0-32 0,0 0 1 16,-10-4-11-16,10 4 13 0,0 0-56 0,0 0-6 15,0 0-83 1,0 0 24-16,0 0-40 15,0 0-26-15,40 0-7 0,-26 0-21 0,-14 0 0 0,31 2-59 0,-11-2-7 16,1 2-47-16,-1-1 11 0,1 0-13 16,-1 2-26-16,0-2-15 0,-1 0-33 15,-1 2-60-15,-2-2-48 0,-2 0-56 0,0 0-66 0,-14-1-232 16,27 2-170-16,-14-2-257 0,2 0 85 16,3-2 128-16,0 2 8 0,3-1 73 0,0 1 73 15,2-1 33-15,-1-1 40 0</inkml:trace>
  <inkml:trace contextRef="#ctx0" brushRef="#br0" timeOffset="44472.85">4936 9903 1133 0,'-16'15'364'0,"-2"-1"-31"0,2-1-13 15,0 0-8-15,1 4-20 0,-1 0-3 0,2 1-43 16,2 1-11-16,0 1-4 0,3 0-9 0,4-1 14 16,4 0-19-16,2-2-40 0,6-1 7 15,3 2-20-15,0-6 2 0,8 1-17 0,2-4-8 16,1-5-11-16,3-4-43 16,4-4-5-16,6-5-10 0,2-2 20 0,9-7-2 0,-4-2-25 0,-1-1 5 0,-9 1-24 15,-6 2 13-15,-2 1-26 0,-8 1 19 16,-1-1-32-16,-5 3 1 0,-5 0-19 0,-2-1 8 0,-5 1-30 15,-3 0-6-15,-4 2-10 0,-8-1-2 16,-3 4 13-16,-2 3-53 0,-7 5-1 16,-2 1-10-16,-12 4-34 0,-15 4-31 0,-3 3 8 15,-1 4-43-15,3 2-46 0,0 1-42 16,1 3-102-16,3-2-41 0,4 3-312 0,4-2 44 16,6 1 68-16,11-4 39 0,8 0 87 0,7-4 16 15</inkml:trace>
  <inkml:trace contextRef="#ctx0" brushRef="#br0" timeOffset="45013.43">3388 10635 1433 0,'0'0'504'0,"0"0"-23"0,0 0-30 16,0 0-16-16,0 0-43 0,0 0-44 16,0 0 0-16,0 0-20 0,29 18-57 0,-17-16 16 0,0 1-19 0,3-1-14 15,7 2-6-15,5-1-28 0,10 0 5 0,5 0-45 16,26-2-9-16,1 1-51 0,6-2 16 15,3 0 7-15,6 0-27 0,14 2-4 0,0 0-4 16,-4 2-42-16,1 0-25 0,-20 0-10 0,-3 1 18 16,-7-1-14-16,-3 2-22 0,-2 0 15 15,-15 0-30-15,-6-1-6 0,-3 1-25 0,-7-2-29 16,0 1-17-16,-4 0-21 0,-2-1-12 16,-2-1-52-16,-4 1-46 15,-1-1-100-15,-4-1-87 16,1-1-56-16,-13-1-87 0,14 3-28 0,-14-3-297 0,0 0 100 15,0 0 73-15,10 6 73 0,-10-6 69 0,0 0 53 16,0 0 62-16</inkml:trace>
  <inkml:trace contextRef="#ctx0" brushRef="#br0" timeOffset="45479.19">4180 11073 941 0,'0'0'303'0,"-11"6"-14"0,11-6-33 0,0 0-5 16,-11 4-29-16,11-4-25 0,0 0-17 16,-11 5 29-16,11-5-32 0,-10 5 0 0,10-5-19 15,0 0 65-15,-10 6-39 0,10-6 1 16,-6 6 7-16,6-6-13 0,-3 10-18 0,3-10 0 0,3 15-22 0,-3-15-9 0,10 19-10 16,-3-8-4-16,4 2-9 0,2 2-30 15,5 0 15-15,-2 0-15 0,1 0-3 16,-1 0-20-16,-2 1 10 0,-1-1-10 0,-5-1 9 15,0 1-20-15,-2 1-6 0,-2 1-1 16,-4-4 0-16,-2 3-1 0,-3-1-14 0,-3 4 7 0,-5-3-38 16,3-3 5-16,-5 2-16 0,0-2-10 0,0-3-9 15,-1-2-50-15,0-1-61 16,0-1-31-16,-2-4-41 16,2-3-112-16,-1 2-110 15,1-7-405-15,1-2 92 0,4 1 108 0,1-2 10 16,3-2 64-16,2 1 64 0,1-3 46 0</inkml:trace>
  <inkml:trace contextRef="#ctx0" brushRef="#br0" timeOffset="45757">3885 11097 1681 0,'0'0'581'15,"18"-8"-15"-15,-18 8-52 0,0 0-27 16,21 3-24-16,-21-3-33 0,19 1-25 15,-19-1-21-15,26 4-21 0,-11-4-48 16,2 0-13-16,3 0-69 0,1-1-5 0,2-2-29 16,5 1 11-16,2-1-59 0,2-1 5 0,1 0-53 15,5 0-32-15,4 0-2 0,14-3-45 16,-9 2-35-16,-4 2-37 0,2-1-16 0,-2 1-8 16,-4 1-25-16,1 0-44 0,-7 2-36 15,-1-3-66-15,-3 1-64 0,-1-3-159 16,-5 3-146-16,4-2-348 0,0 2 100 0,-3-1 69 15,0 2 100-15,0 1 31 0,-1 1 133 16,1 0-8-16,0 2 97 0</inkml:trace>
  <inkml:trace contextRef="#ctx0" brushRef="#br0" timeOffset="66157.7">1454 12159 319 0,'0'0'116'0,"0"0"-4"0,0 0-12 0,0 0 38 0,0 0 3 16,0 0 23-16,0 0 20 0,0 0 52 16,0 0-8-16,0 0 15 0,0 0-15 0,0 0 15 15,0 0-18-15,0 0 5 0,0 0-25 0,0 0-8 16,0 0-20-16,0 0 7 0,0 0-18 15,0 0-12-15,0 0-5 0,0 0-9 0,0 0 6 16,0 0-23-16,0 0-13 31,0 0 41-31,0 0-48 0,0 0 12 0,0 0-31 0,0 0 39 0,-25 8-51 0,25-8 61 16,-9 8-41-16,3-3-33 0,6-5 0 16,-14 11 2-16,5-5 16 0,3 0-3 0,-3 0-7 15,-1 0-1-15,3 1-4 0,0 1-1 16,-1 1-33-16,-1 2 18 0,2 0-12 15,-1 1 40-15,1-2-46 0,-1 1 18 0,4-1 5 16,-1 0 31-16,-1 0-5 0,4 0-5 16,0 0-13-16,-1-1 2 0,3-9 8 15,-4 16 3-15,4-16-16 0,-3 14-30 0,3-14 35 0,0 11-22 16,0-11-47 0,-2 10 28-16,2-10 3 0,0 0-7 0,0 12-19 15,0-12 11-15,0 0 20 0,0 0 15 0,0 0-45 0,2 14 7 16,-2-14 21-16,0 0-19 0,0 0 45 15,0 0-42-15,0 0 8 0,3 13 5 16,-3-13-5-16,0 0 7 0,0 0-35 16,0 0 41-16,0 0-54 0,0 0 10 0,0 0 21 15,0 0-6-15,0 0 21 0,0 0-43 0,0 0 38 16,0 0-41-16,0 0 5 0,0 11-3 16,0-11-12-16,0 0 12 0,0 0 50 0,0 0-60 15,0 0 23-15,0 0-2 0,0 0-13 16,0 0 10-16,0 0 11 0,15 1-1 15,-15-1-2-15,0 0 56 0,0 0-64 0,0 0 23 0,0 0-22 0,0 0 60 16,0 0-50-16,0 0-14 0,0 0 16 16,0 0-2-16,0 0-6 0,0 0-12 0,0 0 25 15,0 0-15-15,0 0-13 0,0 0 15 0,0 0-10 16,0 0 28-16,0 0-25 0,0 0 46 16,0 0-29-16,0 0 36 0,17-1-30 0,-17 1-26 15,0 0 3-15,0 0 20 0,0 0-18 16,0 0-2-16,0 0 15 0,0 0-16 0,0 0 42 15,0 0-46-15,0 0 27 0,0 0-22 16,0 0 2-16,0 0 16 0,0 0-1 16,0 0-25-1,0 0 23-15,0 0 13 0,0 0-28 0,0 0 45 0,0 0-45 0,0 0 15 16,0 0-28-16,0 0 10 0,0 0 31 0,0 0-11 16,0 0 9-16,15 0 1 0,-15 0-24 15,0 0 9-15,0 0-20 0,0 0 18 16,16 1 15-16,-16-1-5 0,0 0-23 0,0 0 41 15,0 0-33-15,0 0 18 0,0 0 10 16,15 0-23-16,-15 0-8 0,0 0 5 0,0 0 6 16,0 0-9-16,0 0 27 0,0 0-6 0,0 0-49 15,15 2 60-15,-15-2-29 0,0 0-5 16,0 0 6-16,0 0 2 16,0 0 17-16,0 0 24 0,0 0-20 0,0 0-27 15,0 0 27-15,13 2-19 0,-13-2 13 0,0 0-25 16,0 0 28-16,0 0-18 0,0 0 15 15,0 0-7-15,0 0-14 0,0 0 9 16,0 0-26-16,0 0 15 0,0 0 46 0,0 0-18 16,0 0 19-16,0 0-24 0,0 0-2 0,15-1-19 15,-15 1-1-15,0 0 9 0,0 0 11 16,0 0-8-16,16 2-11 0,-16-2 1 16,0 0 15-16,0 0-10 0,13 0-5 0,-13 0 15 15,0 0-7-15,0 0-6 0,0 0 21 0,16-1 12 16,-16 1-45-16,0 0 20 0,0 0 2 15,13-1 3-15,-13 1-15 0,0 0-3 0,0 0 29 0,0 0-21 0,12-3 10 16,-12 3-10-16,0 0 12 0,0 0-9 16,0 0-24-16,0 0 6 0,0 0 22 0,0 0-7 15,0 0 13-15,0 0-6 0,0 0 9 16,0 0 14-16,0 0-27 0,0 0-14 0,0 0 27 16,0 0-19-16,0 0 16 0,0 0-42 15,0 0 24-15,0 0 33 0,0 0-28 0,0 0 20 16,18 2 3-16,-18-2-36 0,0 0-7 15,0 0 30-15,0 0-36 0,0 0 26 0,0 0 0 16,0 0-16-16,0 0-2 0,0 0 29 31,0 0-32-31,0 0 8 0,0 0 3 0,0 0-6 0,0 0-17 0,0 0 56 0,0 0-21 16,0 0 6-16,0 0 17 0,0 0-28 16,0 0-9-16,0 0-14 0,0 0-5 0,0 0 21 15,0 0-16-15,0 0 39 0,0 0-34 0,0 0 54 16,0 0-51-16,0 0 5 0,0 0 3 15,0 0-6-15,0 0 16 0,0 0-8 0,0 0-2 16,0 0-8-16,0 0 38 0,0 0-4 16,0 0-34-16,0 0 15 0,0 0 5 0,0 0-17 15,0 0 15-15,0 0 2 0,0 0 3 16,0 0 28 0,0 0-22-16,0 0-17 0,0 0-17 15,0 0 13-15,0 0 5 0,0 0 7 0,0 0 36 0,0 0-33 16,0 0 23-16,0 0-7 0,0 0-27 15,0 0 1-15,0 0 5 0,0 0 0 0,0 0 7 16,0 0-12-16,0 0 28 0,0 0-10 16,0 0-24-16,0 0 11 0,0 0-2 0,0 0-19 15,0 0 29-15,0 0 7 0,0 0 5 0,0 0-17 16,0 0 40-16,0 0-53 0,0 0 12 16,0 0-5-16,0 0-25 0,0 0 26 0,0 0 14 15,0 0 24-15,0 0-41 0,0 0 30 16,0 0-17-16,0 0-19 15,0 0 27-15,0 0-24 0,0 0 5 0,0 0 0 0,0 0 16 0,0 0 31 0,0 0 14 16,0 0-60-16,0 0-24 0,0 0 26 0,0 0-11 16,0 0 55-16,0 0-57 0,0 0 23 0,0 0-31 15,0 0 67-15,0 0-46 16,0 0-23-16,0 0 13 0,0 0 7 0,0 0-7 16,0 0 20-16,0 0 8 0,0 0-1 0,0 0 58 15,0 0-81-15,0 0-2 0,0 0 19 16,0 0-40-16,0 0 39 0,0 0-5 0,0 0-5 15,0 0-10-15,0 0 41 0,0 0-24 16,0 0-15-16,0 0-5 0,0 0 18 16,0 0 6-16,0 0-9 15,0 0-5-15,0 0-5 0,0 0 37 0,0 0-24 0,0 0 2 16,0 0 3-16,0 0-20 0,0 0 20 0,0 0-13 16,0 0 8-16,0 0-20 0,0 0 35 15,0 0-2-15,0 0 23 0,0 0-29 0,0 0-14 16,0 0-16-16,0 0 0 0,0 0 12 0,0 0-4 15,0 0 30-15,0 0-20 0,0 0 39 16,0 0-42-16,0 0 11 0,0 0-16 0,0 0-8 16,0 0 37-16,0 0-22 0,0 0 19 15,0 0-26 1,0 0 29-16,0 0-19 0,0 0 11 0,0 0-5 16,0 0-21-16,0 0 5 0,0 0 3 15,0 0 7-15,0 0 8 0,0 0-2 0,0 0-6 16,0 0 6-16,0 0-1 0,0 0 3 0,0 0 36 15,0 0-41-15,0 0-12 0,0 0 12 16,0 0 17-16,0 0-27 0,0 0 26 0,0 0-32 16,0 0 49-16,0 0-27 0,0 0-29 15,0 0 7-15,0 0 9 0,0 0 17 0,0 0-5 16,0 0 23-16,0 0-10 0,0 0-13 0,0 0 0 16,0 0-25-16,0 0 20 0,0 0-5 15,0 0-13-15,0 0 38 0,0 0 6 16,0 0-26-16,0 0 0 0,0 0-10 0,0 0 2 0,0 0 21 15,0 0-6-15,0 0 4 0,0 0 9 0,0 0 0 0,0 0-9 16,0 0-19-16,0 0 8 0,0 0-10 16,0 0 33-16,0 0-36 0,0 0 26 15,0 0-31-15,0 0 26 0,0 0-19 0,0 0 22 0,0 0-14 16,0 0-7-16,0 0 0 16,0 0 12-16,0 0-7 0,0 0-5 0,0 0 33 15,0 0-23-15,0 0-13 0,0 0 16 0,0 0-14 16,0 0 14-16,0 0 28 0,0 0 10 15,0 0-64-15,0 0 51 16,0 0-26-16,0 0-15 0,0 0 1 16,0 0-17-16,0 0 17 0,0 0 4 0,0 0 39 0,0 0-34 15,0 0 3-15,0 0 28 0,0 0-48 16,0 0 15-16,0 0-16 0,0 0 44 16,0 0-33-16,0 0 18 0,0 0-16 0,0 0 26 15,0 0-21-15,0 0-9 0,0 0-11 0,0 0 43 16,0 0-23-16,0 0-9 0,0 0 32 15,0 0-10-15,0 0-25 0,0 0 12 0,0 0-2 16,0 0 23-16,0 0-33 0,0 0 25 16,0 0-2-16,0 0-8 0,0 0-16 15,0 0 47-15,0 0-36 0,0 0-15 16,0 0 12-16,0 0 3 0,0 0 20 16,0 0-17-16,0 0 17 0,0 0-10 0,0 0 10 0,0 0-35 15,0 0 17-15,0 0-15 0,0 0 8 0,0 0 15 16,0 0-20-16,0 0 20 0,0 0 3 15,0 0 12-15,0 0-25 0,0 0-8 0,0 0-7 16,0 0-6-16,0 0 37 0,0 0-9 16,0 0 6-16,0 0-11 0,0 0-10 0,0 0 59 15,0 0-51-15,0 0 0 0,0 0-8 0,0 0 19 16,0 0 4-16,0 0 15 16,0 0-45-16,0 0 12 0,0 0 8 0,0 0-23 15,0 0-7-15,0 0-1 16,0 0 18-16,0 0-13 0,0 0 29 0,0 0-31 0,0 0 51 0,0 0-31 15,0 0-25-15,0 0 25 0,0 0-23 0,0 0 21 16,0 0 13-16,0 0-8 0,0 0 2 16,0 0 26-16,0 0-15 0,0 0-18 0,0 0 4 15,0 0-32-15,0 0 28 0,0 0 15 16,0 0-15-16,0 0 12 0,0 0-7 0,0 0-5 16,0 0 5-16,0 0 0 0,0 0-16 15,0 0 19-15,0 0 9 0,0 0-14 0,0 0 17 16,0 0 51-16,0 0-76 0,0 0-11 0,0 0 21 15,0 0-2 1,0 0-14-16,0 0 19 16,0 0 22-16,0 0-25 0,0 0 10 0,0 0 13 0,0 0-31 0,9-4 13 15,-9 4-41 1,0 0 34-16,0 0 1 0,0 0 45 0,0 0-34 0,0 0-15 0,0 0 15 0,0 0-18 16,0 0 44-16,0 0 10 0,0 0-23 15,0 0-34-15,0 0 16 0,0 0-2 0,0 0 7 16,0 0-10-16,0 0-16 0,0 0 16 0,0 0-36 15,0 0 41-15,0 0 0 0,0 0 51 16,0 0-79-16,0 0 26 0,0 0-14 0,0 0 19 16,11-5 12-16,-11 5-43 15,0 0 10-15,0 0 0 16,0 0 8-16,0 0 15 0,0 0-10 0,0 0 2 16,0 0-7-16,0 0 2 0,0 0-25 15,0 0 33-15,0 0-13 0,0 0 13 0,0 0 3 16,0 0 15-16,0 0-36 0,0 0 18 0,0 0 2 15,0 0-4-15,0 0 2 0,0 0-13 16,0 0 11-16,0 0-11 0,0 0 28 0,0 0 16 16,0 0-47-16,0 0 37 0,0 0-24 15,0 0 29-15,0 0-26 0,0 0-20 0,4-8 2 16,-4 8 33-16,0 0-23 0,0 0-5 16,0 0-7-16,0 0-6 0,0 0 37 15,0 0-22-15,0 0 1 0,0 0 0 16,0 0 15-16,0 0-13 0,0 0 16 0,0 0-5 0,0 0-19 0,0 0 24 0,0 0-34 15,0 0 16-15,0 0 18 0,0 0 2 0,0 0-5 16,0 0-5-16,0 0-5 0,0 0 33 16,0 0-38-16,0 0 15 0,0 0 21 0,0 0-49 15,0 0 71-15,0 0-53 0,0 0-8 16,0 0-2-16,0 0 5 0,0 0 2 16,0 0 21-16,0 0 12 0,0 0 1 0,0 0-26 15,0 0 5-15,0 0 34 0,0 0-60 0,0 0 24 16,0 0-8-16,0 0-26 0,0 0 26 15,0 0-6-15,0 0 19 16,0 0-8-16,0 0-8 0,0 0 24 16,0 0-47-16,0 0 21 0,0 0 10 0,0 0 0 15,0 0 5-15,0 0 13 0,0 0 5 0,0 0-38 16,0 0 20-16,0 0-10 0,0 0-6 16,0 0-1-16,0 0 27 0,0 0-33 0,0 0 41 15,0 0-31-15,0 0 3 0,0 0 5 0,0 0-31 16,0 0 31-16,0 0-15 0,0 0 23 15,0 0-3-15,0 0 28 0,0 0-51 0,0 0 16 16,0 0-1-16,0 0-25 0,0 0 18 16,0 0 43-16,0 0-2 0,0 0-54 0,0 0 18 15,0 0-1-15,0 0 1 16,0 0 16-16,0 0-17 0,0 0 1 16,0 0-2-16,0 0 9 0,0 0-4 0,0 0 68 15,0 0-81-15,0 0-13 0,0 0 35 0,0 0-17 16,0 0 2-16,0 0 19 0,0 0 4 15,0 0-20-15,0 0 36 0,0 0-39 0,0 0 5 16,0 0-14-16,0 0-19 16,0 0 48-16,0 0-35 0,0 0 23 0,0 0-12 15,0 0 37-15,0 0-25 0,0 0-5 0,0 0-3 0,0 0-2 16,0 0 10-16,0 0-5 16,0 0 46-16,0 0-54 0,0 0 44 0,0 0-36 15,0 0 2-15,0 0 6 0,0 0-13 16,0 0 2-16,0 0 16 0,0 0 22 0,0 0-35 0,0 0 21 0,0 0-11 0,0 0-28 15,0 0 18-15,0 0 2 16,0 0-7-16,0 0 10 0,0 0 25 0,0 0-48 16,0 0 16-16,0 0 12 0,0 0-18 0,0 0 8 15,0 0 10-15,0 0 5 0,0 0-10 16,0 0 41-16,0 0-56 0,0 0 7 0,0 0-5 16,0 0 16-16,0 0-3 0,0 0-3 0,0 0 49 15,0 0-53-15,0 0 30 0,0 0 0 16,0 0-36-16,0 0 16 0,0 0-1 0,0 0-17 15,0 0-8-15,0 0 46 16,0 0-39-16,0 0 32 16,0 0-24-16,0 0 16 0,0 0-29 0,0 0 11 0,0 0-5 0,0 0 25 15,0 0 0-15,0 0-18 0,0 0 11 16,0 0-8-16,0 0 13 0,0 0-6 0,0 0-15 16,0 0 36-16,0 0-23 0,0 0 18 15,0 0-10-15,0 0 30 0,0 0-38 16,0 0-12-16,0 0 9 0,0 0-10 0,0 0 21 15,0 0-16-15,0 0 59 0,0 0-58 16,0 0-1-16,0 0-5 0,0 0 8 0,0 0 10 16,0 0-23-16,0 0 23 15,0 0-20-15,0 0 53 16,0 0-43-16,0 0 28 0,0 0-10 0,0 0-20 0,0 0 9 16,0 0-12-16,0 0 18 0,0 0 15 0,0 0 12 15,0 0-9-15,0 0 5 0,0 0-31 16,0 0-3-16,0 0 11 0,0 0-26 0,0 0 26 15,0 0 12-15,0 0 29 16,0 0-34-16,0 0 13 0,0 0-2 0,18 13-42 16,-18-13 29-16,0 0-5 0,13 4-11 0,-13-4 3 15,0 0 13-15,17 1 13 0,-17-1-1 16,15 2-22-16,-15-2 7 0,19 2-25 0,-9 0 5 16,-10-2-1-16,19 2 16 0,-19-2 11 15,17 1-16-15,-17-1 33 0,14 2-74 0,-14-2 62 0,0 0-67 0,16 2-52 0,-16-2-32 16,0 0-108-16,0 0-169 15,0 0-244-15,17-4-298 0,-17 4 99 0,0 0 149 16,10-2-3-16,-10 2 82 0,0 0 66 0,15-7 26 16</inkml:trace>
  <inkml:trace contextRef="#ctx0" brushRef="#br0" timeOffset="67324.28">1479 11839 1840 0,'0'0'589'0,"2"12"-60"15,-2-12-50-15,0 0-23 0,0 0-72 16,0 0-44-16,0 0-22 0,6 15-47 16,-6-15-28-16,0 0-5 0,0 0-33 0,0 0-6 15,0 0-24-15,0 0-42 0,15 1-8 0,-15-1 8 16,0 0-35-16,0 0-14 0,0 0 3 16,0 0-8-16,16-13 6 0,-16 13-19 0,3-7-14 15,-3 7-11-15,0 0-11 0,0 0 11 16,8-12-23-16,-8 12 13 15,0 0-26-15,0 0-23 0,0 0-49 16,4-7 11-16,-4 7-10 0,0 0-52 0,0 0-15 16,0 0-26-16,0 0-53 0,0 0-136 0,0 0-203 15,0 0-334-15,-12 36 78 0,21-25 39 0,-2 3 103 16,6 0 43-16,3 2 171 0,-1-1-58 16,4 0 33-16,0 0 23 0</inkml:trace>
  <inkml:trace contextRef="#ctx0" brushRef="#br0" timeOffset="67641.39">2045 12196 1510 0,'0'0'496'0,"0"0"-20"0,-7 5-2 0,7-5 7 0,0 0-51 16,0 0 18-16,0 0-61 0,0 0-24 15,0 0-40-15,32 6-44 0,-18-6-3 0,2 0-15 16,5 1-61-16,3-1-18 0,6 2-49 16,4 0 36-16,5 3-44 0,18 5-56 0,-2-4-13 0,0 4-63 15,-1 1-32-15,0-1-25 0,-15-1-30 0,-6-2-70 16,-6-1-90-16,-8-1-153 0,3 1-184 15,-8 0-351-15,-6-1 67 0,-1 1 89 0,-7-6 108 16,9 10 56-16,-9-10 51 0,0 0 51 16,0 0 44-16</inkml:trace>
  <inkml:trace contextRef="#ctx0" brushRef="#br0" timeOffset="67909.97">2099 12382 1773 0,'0'0'546'0,"0"0"-45"16,15 18-7-16,-4-14-66 0,1 1-31 0,5 0-26 15,-1 0-46-15,10 0-21 0,0-1 6 0,3 1-54 16,7 0-33-16,3 1-34 0,1 0 1 0,-2 1-14 16,3-2-30-16,-3 4-15 0,-3-3-9 15,-5 0-17-15,-3-2-10 0,-3 0-67 0,-3 1-53 16,-3-3-60-16,-3 0-66 0,-1-1-125 15,-2 1-88-15,0 7-199 16,-12-9-371-16,24-5 110 0,-10 2 63 0,0 0 88 0,6 2 79 0,0-2 36 16,2 0 26-16,5-2 97 0</inkml:trace>
  <inkml:trace contextRef="#ctx0" brushRef="#br0" timeOffset="69105.72">3639 12205 1356 0,'11'-5'438'0,"-11"5"-49"0,0 0-46 16,2-11-28-16,-2 11-26 0,0 0 13 0,-17-16-36 16,6 10-46-16,-6 0-7 0,0 2-16 0,-4-2-36 15,-6 3 13-15,0-1-10 0,-1 3 5 16,1 1 18-16,-3 1-28 0,1 3 12 0,1 1-15 16,-3 3 29-16,-1 3-38 15,5 2 25-15,1 1-15 0,4 2 1 0,1 3-37 0,7-3-11 16,1 3-3-16,5 1-4 0,0 0-4 0,7 0-14 15,2-1-1 1,4 2-22-16,5 0-21 16,8 3 25-16,4-1-30 0,8 5-15 0,0-6-27 0,-2-6 17 0,0-3-34 15,-2 1 5-15,-2-5-54 16,0-1-51-16,-7-4-25 0,1 0-52 0,0-1-46 16,-3-2-107-16,-1-1-128 0,1 1-62 0,-15-1-319 15,26-5 40-15,-13 3 75 0,1 0 94 16,0-1 77-16,3-2 72 0,-3 0 35 0,3 1 19 15</inkml:trace>
  <inkml:trace contextRef="#ctx0" brushRef="#br0" timeOffset="70359.64">4695 12514 860 0,'19'-2'322'0,"-19"2"-12"0,12-4-16 16,-12 4-48-16,10-7-18 0,-10 7-13 16,10-7-34-16,-10 7-24 0,6-10-14 0,-6 10-20 15,4-12 2-15,-4 12 19 0,4-14-55 0,-4 14 29 31,3-12 18-31,-2 3-19 0,-1 9-4 0,-1-14 23 16,1 14-3-16,-8-15 5 0,0 7-15 0,1-1 35 0,-7 0-37 0,-1-1 22 16,-5 0-35-16,-1 1 4 0,-3 2-9 15,-2 0-9-15,1 1-14 0,-3 1 9 0,5 2 19 16,-4 1 12-16,1 2-48 0,1 1 24 16,3 0-3-16,0 3 2 0,1 2 18 0,4 0-9 15,4 3 4-15,3 0-18 0,5-1-16 0,5-8-31 16,4 21 24-16,6-11 15 0,1-1-23 15,8-4-6-15,5 0-19 0,-2-1 2 0,10-6 15 16,5-2-18 0,2-2-15-16,-2-3 0 0,13-7 5 0,-4-4-26 0,-3-5 19 0,-3-2 7 0,-6-1 7 15,-4-2-19-15,-8 1-4 0,-5 4-9 0,-1 2 33 16,-5 1 4-16,-2 1-35 16,-1 1 5-16,-4 0 3 0,0 4-5 0,-2 2-1 0,-2 0-12 15,-2 2 33-15,0 0-31 0,2 12 42 16,-10-9-34-16,10 9 12 0,-19 4 4 0,19-4 12 15,-25 17 3-15,14-1-19 0,0 4 4 32,-1 6 15-32,2 2-29 0,3-2 31 0,6-1-43 15,1 3 31-15,4-3-34 0,1-2-18 0,3 0-35 16,3-5-39-16,3-3-72 0,2-2-64 16,-1-5-30-16,4-6-149 0,-1 0-110 0,3-5-404 0,3-5 74 0,0-2 87 15,3-2 56-15,0-5 57 0,-3 0 64 16,-3-3 68-16,-1 0 78 0</inkml:trace>
  <inkml:trace contextRef="#ctx0" brushRef="#br0" timeOffset="70594.16">5242 12033 1236 0,'0'0'448'0,"14"22"33"15,-12-5-30-15,-1 2-29 0,-1 4-7 0,0 6-34 16,3 6 5-16,-2-1-22 0,2 4 4 16,-1-2-55-16,0 0 4 0,4-4 6 0,1-2-8 15,-1-5-57-15,1-2 13 16,1-7-45-16,5-4-1 0,-2-5-72 15,5-3-12-15,2-8-28 0,5-4 0 0,6-5-14 16,10-11-42-16,-2-7 19 0,3-3-45 0,-3-2-28 16,1-5-42-16,-5 1 1 0,1 0-34 15,-4 1-56-15,-2 6-28 0,-7 6-31 0,-4 6-35 16,-3 5-50-16,-1 1-60 0,-5 5-201 16,-1 4-358-16,-1 3 80 0,-6 3 5 0,0 0 56 0,0 0 99 15,0 0 78-15,10 27 46 0,-10-15 48 0,0 3 36 16</inkml:trace>
  <inkml:trace contextRef="#ctx0" brushRef="#br0" timeOffset="70875.53">6039 12650 1072 0,'17'1'333'0,"-17"-1"2"0,0 0-41 0,0 0-25 15,0 0-23-15,0 0-5 0,0 0-21 16,0 0 31-16,-32-21-21 0,6 16-15 0,-3-1 0 16,-10 1-18-16,-17-2-18 0,-3 1-15 15,-2 3-5 1,-1 1 7-16,-1-3-51 0,0 5 13 0,-2-1-10 0,-1-1-16 0,10 2 3 16,-9 1-41-16,-1 1-38 0,-1 0-39 0,0 1-53 15,-1-3-106-15,0-2-109 0,3 6-124 16,12-4-455-16,10 2 115 0,7-2 44 15,8 0 63-15,4 1 55 0,3 3 89 0,1 0 66 16</inkml:trace>
  <inkml:trace contextRef="#ctx0" brushRef="#br0" timeOffset="71387.99">5259 12994 1297 0,'11'2'402'0,"-11"-2"-67"16,17 1-25-16,-17-1-31 0,0 0-25 16,10-7 22-16,-10 7-48 0,0 0-13 0,0 0-33 15,-29-25 10-15,6 17-26 0,-1 1 16 16,-5-2 38-16,-5 2-44 0,-3 2-12 16,-2 3 8-16,0 0-26 0,-5 4 17 0,0 1-29 15,-11 7 4-15,2 4-20 0,3 1-13 16,5 3-6-16,9-1-17 0,8-2 26 15,4 1-42-15,7 2 11 0,3-5-18 0,6 1 13 0,5-4-19 0,6 0 17 0,-3-10 14 16,23 15-15-16,-1-11-15 0,2-1-3 16,8-6 8-16,8 0 33 0,15-4-43 0,-4-4 17 0,4-2-12 15,0 0-36-15,-4-5 8 16,-2-1 4-16,-6 0 19 0,-1-1-1 0,-4-3-24 16,-11 3 1-16,-3 0-35 0,-5 1 25 0,0-1-2 0,-4 0 8 15,-3 1-27-15,-2 2-19 16,-3 3 9-16,-1 0-27 0,-5 4 12 0,-1 10 11 15,-1-15 15-15,1 15-21 0,-11-6 11 16,11 6 12-16,-15 3-15 16,15-3 16-16,-19 12-14 0,9-3 6 15,-1 2-3-15,3 2 23 0,0 3-2 0,2-1 0 0,-1 2 5 16,6 1-6-16,0 1-32 0,2 1 9 16,3-2 6-16,0-1-8 0,5 3-7 0,1-3-52 15,2 0-10-15,3-1-46 0,0-3-23 16,-1-3-44-16,3-3-59 0,-1 1-122 0,2-3-172 15,-1-1-327-15,3-3 50 0,1 1 90 16,-1-2 88-16,1-2 101 0,0-1 22 0,-1 0 24 16,3-1 85-16</inkml:trace>
  <inkml:trace contextRef="#ctx0" brushRef="#br0" timeOffset="71753.41">5891 12815 995 0,'-25'15'351'0,"18"-7"0"0,-2-2-19 0,0 4-9 16,-3 0-44-16,0 1-5 0,-2 1-5 0,0 1-31 15,0 1 25-15,-3 0-43 0,2 1 41 16,0 0-56-16,1 1 3 15,0 0-11-15,3-1-5 0,-2 2 10 0,5-2-26 16,-1-1-9-16,3 1-34 0,1-1-3 16,2 2-19-16,2-3-9 0,4 3-2 0,2-1-26 15,2 0 46-15,4 2-66 0,3-2 10 0,2-2-41 0,4-1 3 16,-2 0-3-16,3-3 5 16,3 2-23-16,-1-4-49 0,-4-1-35 0,2-1-31 15,-4-3-95-15,4-2-25 0,-4 0-134 0,-3-2-127 16,6-2 20-16,-6-1-330 0,0-2 66 15,0-2 95-15,-2 0 75 0,0 0 17 0,0-3 51 16,0 1 49-16</inkml:trace>
  <inkml:trace contextRef="#ctx0" brushRef="#br0" timeOffset="71923.47">6056 13012 959 0,'-11'0'389'0,"0"-2"-5"0,-5 2 18 16,-1 0-56-16,-5-1-1 0,-1 1-40 0,-7-2-31 15,-1-1-41-15,-1 0 5 0,-6 0-44 16,-2-1-17-16,2-1-52 0,-2-1-43 0,3 1-69 15,1 0-77-15,0-2-77 0,2-1-186 16,9 1-126-16,0 2-267 0,5-2 65 16,7 3 84-16,6-1 31 0,1 3 103 0,6 2 22 0</inkml:trace>
  <inkml:trace contextRef="#ctx0" brushRef="#br0" timeOffset="84109.6">2119 14145 1000 0,'12'3'418'0,"-1"-1"-50"15,-11-2-30-15,17-2-54 0,-17 2-33 16,11-4-3-16,-11 4-17 0,12-11-29 0,-10 4-28 15,-2 7-8 1,2-13 1-16,-2 13-42 0,-8-20-12 16,-2 7 25-16,-2 4-10 0,-2-1-13 0,-4 2-10 0,-6 1-8 15,-3 0 3-15,-1 5 18 0,-5 3-31 0,-4 4 23 16,-2 0-41-16,-15 8-15 0,6 1 18 16,0 2-24-16,4 2 11 0,12-2 0 15,5-1 18-15,9-2-21 0,2 0-12 16,7-1-1-16,7-2 6 0,6 0 7 0,6 0-7 15,8-3-13-15,4-4-11 0,11 0 65 0,7-3-52 0,19-5-10 16,2-4 3-16,0-4 18 16,-3-3-19-16,-2 0 6 0,-2-7 15 0,-6-1-33 15,-4-4-25-15,-6-4 35 0,-1 0-8 16,-6-2 8-16,-3-3-25 0,-4 1 23 16,-7 6-24-16,-4 3 19 0,-5 5-19 15,0 0-17-15,-4 5 33 0,-1 2-31 0,4 1 23 16,-7 4 11-16,0 10-3 0,-2-12 35 15,2 12-22-15,0 0 0 0,0 0-18 0,-30 16 30 16,17-1-15-16,-5 5-12 0,-1 6 14 16,-5 12-35-16,1 1 3 0,2 0 9 0,0 3-20 15,8-9-17-15,3-7-21 0,4-3-13 0,4-4-11 16,2-4-25-16,5 1-86 0,4-7-22 16,3-3-68-16,1-3-80 0,4-5-125 0,8-2-6 15,-1-3-296-15,6-4 113 0,-3-3 9 16,0-1 80-16,11-7 23 0,-12 2 82 0,-1-1 49 0</inkml:trace>
  <inkml:trace contextRef="#ctx0" brushRef="#br0" timeOffset="84361.13">2678 13779 911 0,'0'0'363'0,"0"0"-10"0,-13 33-12 16,5-15 10-16,-1 5-34 0,-2 4 5 0,-2 3-50 16,-1 12 2-16,5-5-3 0,1-5-25 0,1 0 25 15,6-3-2-15,-1-2-8 0,4 0 18 16,2-5-49-16,3-2-4 0,7-5-19 15,-1-7-14-15,7-3-31 0,2-7 0 16,7-2-57-16,19-12 46 16,0-6-46-16,-2-6 13 0,-1-6-57 0,4-8 3 0,-11 5-67 15,-4-1-37-15,-6-2-65 16,-1-3-23-16,-6 5-75 0,-8 5-9 0,-3 8-70 16,-6 4-53-16,-3 4-80 0,-4 6 52 0,1 4-131 15,-7 0-274-15,9 7-20 0,-15 0 99 16,15 0 59-16,-23 14 60 0,10 2 86 0</inkml:trace>
  <inkml:trace contextRef="#ctx0" brushRef="#br0" timeOffset="84594.28">3069 14384 1876 0,'12'9'614'0,"-2"-4"-76"0,-5 0-49 0,-5-5-54 16,0 0-31-16,0 0-38 0,-29 9-15 0,3-9-49 15,-9 0-56-15,-10-3-12 16,-17-1-29-16,-3-1-25 0,-3 0-6 0,-2-1-36 0,-3-1-69 16,1-4-2-16,-4 4-47 0,2-2-84 15,2 2-48-15,0-1-37 0,3 4-71 0,-2-2-131 16,3 8-132-16,2-4-426 0,15 0 52 0,6 2 94 0,8 4 64 0,9 3 121 16,1-1 7-16,8 2 74 15,4 2 67-15</inkml:trace>
  <inkml:trace contextRef="#ctx0" brushRef="#br0" timeOffset="85054.09">2111 14857 1405 0,'16'7'496'16,"-5"-3"-84"-16,-1-2-43 0,-10-2-31 0,0 0-44 16,0 0 1-16,0 0-16 0,0 0-8 15,0 0-38-15,-23-32-26 0,3 23 11 0,-1-2-54 16,-4 1 2-16,-6 2-33 15,-2-1 21 1,-2 1-39-16,-4 4-23 0,-3 3 10 0,-3 2-20 0,-11 6 17 0,2 3-3 16,2 4 3-16,5 5-32 0,5-1-10 15,12 1 1-15,6-1-24 0,3 0 17 0,8-2-20 16,3-2 48-16,8-3-48 0,6 0-18 0,6-2 20 16,5-3-20-16,5-2-11 0,6-3 11 15,5-5 25-15,20-6-33 0,5-4-5 16,0-7 8-16,12-4-10 0,-14 3 22 0,-2-2 6 15,-7-4 9-15,-2 3-29 0,-3-1-4 16,-4-1-7-16,-7 5-15 0,-6 4 32 0,0 0-19 16,-5 1 22-16,-4 3-7 0,-1 2 22 15,-1 2-40-15,-4-1 0 0,2 5 28 0,-10 6 10 0,0 0 8 0,0 0 5 16,0 0-13-16,0 0 23 0,-44 25-48 0,13 3 30 31,-3 4 0-31,0 2 18 0,0 3-27 16,3 3-7-16,1-2-24 0,5-4 37 0,8-4-4 0,3-8-31 15,7-2-31-15,2-5-105 0,7-2-74 16,4-4-82-16,-6-9-153 0,32 5-126 0,-9-5-333 16,6-4 131-16,11-2 51 0,18-7 39 15,1 2 73-15,1-3 62 0,-5-3 70 16,-3-2 50-16</inkml:trace>
  <inkml:trace contextRef="#ctx0" brushRef="#br0" timeOffset="85291.62">2678 14752 517 0,'0'0'296'16,"0"0"32"-16,0 0 20 0,0 0-15 15,0 0 15-15,0 0-18 0,-30-4-5 0,30 4-12 16,-31 13-6-16,10-4 3 0,0 4-52 0,-5 4 13 16,0-1-56-16,0 6 29 0,-3 6-58 15,3-2-19-15,6-3 7 0,0 0-21 16,4 1-30-16,4-4 0 0,4 0-41 16,0 0 0-16,2-4-36 0,6-3-51 0,6 2-23 15,2-2-13-15,5-3-69 0,6-2-21 0,0-4-79 16,9-1-117-16,-4-3-144 15,8-3-310-15,0-1 41 0,3-4 72 16,-4 3 44-16,2-3 81 0,-2-3 98 0,-3 0-8 0</inkml:trace>
  <inkml:trace contextRef="#ctx0" brushRef="#br0" timeOffset="85411">2884 14881 1059 0,'0'0'392'0,"-22"-5"-3"0,10 5-5 0,12 0-18 0,-35 7-23 15,11-2-28-15,-3 1-23 0,-1 0-31 16,-2-2-41-16,-7 0-21 0,0 1-50 15,3-2-85-15,0-3-92 0,-6-3-103 0,2 3-240 16,2-8-366-16,10-2 33 0,9 3 110 16,5 0 46-16,8-1 90 0,4 8-41 15</inkml:trace>
  <inkml:trace contextRef="#ctx0" brushRef="#br0" timeOffset="85732.04">3679 14284 1461 0,'0'-10'620'0,"0"10"-83"15,0 0-28-15,0 0-38 0,25-6-51 16,-12 3-38-16,1 2-37 0,7-1-45 0,2 0-19 16,4-1-56-16,4 1-35 0,4 0-57 15,3-1-38-15,1 1-85 0,-5 1-51 16,4-2-88-16,-6 2-111 0,-2-1-167 0,0 0-496 16,-5 2 73-16,-1-1 55 0,-3 2 112 15,-5-2 51-15,1 2 136 0,-6 0-33 0</inkml:trace>
  <inkml:trace contextRef="#ctx0" brushRef="#br0" timeOffset="85925.82">4028 14340 1149 0,'-20'8'414'0,"4"-1"4"15,5-3 40-15,3 1-10 0,1 0-16 16,7-5 1-16,-10 7 2 0,10-7-30 0,-4 10-21 16,4-10-31-16,0 0-46 0,0 0-23 15,15 19-31-15,-6-12-20 0,1-4-38 0,5 2-1 16,-2 0-40-16,5-2-59 0,2 0-70 15,0 0 1-15,-1-1-70 0,4-1-20 16,-3-1-79-16,1 2-5 0,-4-2-62 16,4-2-77-16,-1 1-112 0,-3 1-103 0,3-3-425 0,1 1 90 0,0 0 80 15,5 2 94-15,2 2 59 0,3-1 59 0,7 3 4 16</inkml:trace>
  <inkml:trace contextRef="#ctx0" brushRef="#br0" timeOffset="87304.2">5890 14004 1220 0,'0'0'410'0,"0"0"-47"0,0 0-25 0,12-3-36 16,-12 3-25-16,0 0 22 0,0 0-30 16,0 0-10-16,0 0-3 0,0 0-44 0,0 0 18 15,-28 20-9-15,14-11 22 0,2 1-41 0,-1 3 0 16,-2 0-2 0,1 4-16-16,-1 0-33 0,2 4 8 0,-3 2 33 15,6-2-59-15,3 2-18 0,0-2-20 0,6 0-24 16,1-4 1-16,4-1-13 0,3-1 5 15,4-4-33-15,1-2-29 0,5-2-66 0,-3-5-56 16,6-2-46-16,2-4-83 0,2-4-135 16,12-3-138-16,-11-3-392 0,-1 1 65 0,3-5 101 15,-2 2 88-15,-2-4 89 0,-2-1-20 0,0-2 86 16,-2 0 19-16</inkml:trace>
  <inkml:trace contextRef="#ctx0" brushRef="#br0" timeOffset="87441.35">6097 13801 1563 0,'0'0'541'0,"0"0"1"0,0 0-40 0,0 0-46 0,0 0-60 0,0 0-68 16,0 0 20-16,0 0-87 0,12-13-36 16,-12 13-107-16,15-9-79 0,-6 2-101 0,1-2-115 15,-1 4-301-15,3-5-344 0,2 3 93 16,1 4 53-16,5 0 72 0,-4 5 51 0,5-1 69 16,-3 4 52-16</inkml:trace>
  <inkml:trace contextRef="#ctx0" brushRef="#br0" timeOffset="87909.97">6278 14339 1044 0,'0'0'292'0,"0"0"-29"0,0 0-22 0,0 0-18 16,-35 12-8-16,22-8-26 0,2 1-17 16,-5 1 4-16,4 1-20 0,0-1 0 0,0-1 8 15,2 1-13-15,1 2 8 0,1 1-31 0,4 2 0 16,2-2-18-16,2-9 5 0,3 20-28 0,3-10-28 0,2 4-54 0,2-3-38 15,1 1-113-15,3 3-174 0,2-4-399 16,5 1 48-16,3 1 77 0,6 0 41 0,1-1 59 16,1-2 54-16</inkml:trace>
  <inkml:trace contextRef="#ctx0" brushRef="#br0" timeOffset="88120.24">6644 14575 1256 0,'-11'5'402'0,"-3"-3"-41"0,-7 0-56 16,-1 1 12 0,-7-4-48-16,-6-1-8 0,-7 0-33 0,-3 0-36 0,-19-3-11 0,-3 2-24 15,-1-1-24-15,-3 1-10 0,-1-2-21 16,-1 3-20-16,0 1-57 0,2 0-32 16,3 0-21-16,1 3-26 0,6 0-48 0,1 3-29 15,11-3-46-15,9 4-43 0,0-2-38 16,5 4-21-16,5-3 33 0,6 3-409 0,4 0 30 15,9 0 54-15,4 0 47 0,5 3 73 16</inkml:trace>
  <inkml:trace contextRef="#ctx0" brushRef="#br0" timeOffset="88573.41">5859 14911 611 0,'0'0'310'0,"0"0"-8"0,0 0 3 16,0 0-11-16,-30-14-5 0,16 11 3 16,-6 0-54-16,0 1 23 0,-3-1-33 15,-2 1-3-15,0 2-15 0,-4 4 13 16,0 0-36-16,2 2 23 0,-4 3-18 0,3 2-16 16,3 4-12-16,4-1-3 0,1 4-17 0,6 1-1 15,4 1 31-15,2 1-56 0,5-3-11 16,3 2-2-16,4-1-31 0,6-3 13 0,3 2-7 15,2-2-3-15,2-2-35 16,3-3 0-16,0-3-37 16,0-2-48-16,-1-4-42 0,1-2 3 0,-3 0-35 0,3-3-32 15,-3-2-56-15,0-2-38 0,-3 0-79 16,1-2-98-16,-2 1-13 0,-1 0-306 0,-1-2 27 16,-1 2 98-16,-1 4 56 0,-9 4 53 0,13-9 91 15,-13 9-6-15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AB0F6478-4FD9-4DEB-893C-0B9CA4E6D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671" t="25369" r="8389" b="25370"/>
          <a:stretch/>
        </p:blipFill>
        <p:spPr>
          <a:xfrm>
            <a:off x="292100" y="5279524"/>
            <a:ext cx="5048250" cy="1285007"/>
          </a:xfrm>
          <a:prstGeom prst="rect">
            <a:avLst/>
          </a:prstGeom>
        </p:spPr>
      </p:pic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599"/>
            <a:ext cx="10363200" cy="2590795"/>
          </a:xfrm>
        </p:spPr>
        <p:txBody>
          <a:bodyPr/>
          <a:lstStyle>
            <a:lvl1pPr algn="ct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>
            <a:lvl1pPr marL="457200" indent="-457200">
              <a:buSzPct val="100000"/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 marL="1257300" indent="-342900">
              <a:buSzPct val="90000"/>
              <a:buFont typeface="Arial" panose="020B0604020202020204" pitchFamily="34" charset="0"/>
              <a:buChar char="•"/>
              <a:defRPr sz="1800"/>
            </a:lvl3pPr>
            <a:lvl4pPr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423" y="1295400"/>
            <a:ext cx="5613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/>
            </a:lvl1pPr>
            <a:lvl2pPr>
              <a:defRPr lang="en-US" sz="1800"/>
            </a:lvl2pPr>
            <a:lvl3pPr>
              <a:defRPr lang="en-US" sz="1800"/>
            </a:lvl3pPr>
            <a:lvl4pPr>
              <a:defRPr lang="en-US" sz="1800"/>
            </a:lvl4pPr>
            <a:lvl5pPr>
              <a:defRPr lang="en-US"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1423" y="1295400"/>
            <a:ext cx="5943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 dirty="0"/>
            </a:lvl1pPr>
            <a:lvl2pPr>
              <a:defRPr lang="en-US" sz="1800" dirty="0"/>
            </a:lvl2pPr>
            <a:lvl3pPr>
              <a:defRPr lang="en-US" sz="1800" dirty="0"/>
            </a:lvl3pPr>
            <a:lvl4pPr>
              <a:defRPr lang="en-US" sz="1800" dirty="0"/>
            </a:lvl4pPr>
            <a:lvl5pPr>
              <a:defRPr lang="en-US" sz="180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1016000" y="1143000"/>
            <a:ext cx="68072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5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18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18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18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18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0.png"/><Relationship Id="rId7" Type="http://schemas.openxmlformats.org/officeDocument/2006/relationships/image" Target="../media/image370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0.png"/><Relationship Id="rId5" Type="http://schemas.openxmlformats.org/officeDocument/2006/relationships/image" Target="../media/image350.png"/><Relationship Id="rId10" Type="http://schemas.openxmlformats.org/officeDocument/2006/relationships/image" Target="../media/image16.png"/><Relationship Id="rId4" Type="http://schemas.openxmlformats.org/officeDocument/2006/relationships/image" Target="../media/image340.png"/><Relationship Id="rId9" Type="http://schemas.openxmlformats.org/officeDocument/2006/relationships/customXml" Target="../ink/ink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customXml" Target="../ink/ink5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676400"/>
          </a:xfrm>
        </p:spPr>
        <p:txBody>
          <a:bodyPr/>
          <a:lstStyle/>
          <a:p>
            <a:r>
              <a:rPr lang="en-US" altLang="en-US" dirty="0"/>
              <a:t>ECEN 214, Spring 2022</a:t>
            </a:r>
            <a:br>
              <a:rPr lang="en-US" altLang="en-US" dirty="0"/>
            </a:br>
            <a:r>
              <a:rPr lang="en-US" altLang="en-US" dirty="0"/>
              <a:t>Electrical Circuit Theory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1752601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>
                <a:solidFill>
                  <a:srgbClr val="1E0000"/>
                </a:solidFill>
                <a:latin typeface="Arial" pitchFamily="34" charset="0"/>
                <a:cs typeface="Arial" pitchFamily="34" charset="0"/>
              </a:rPr>
              <a:t>Class 11: RC and RL Circuits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5B18C0D-2753-488A-AF85-9D3FACA456F3}"/>
                  </a:ext>
                </a:extLst>
              </p14:cNvPr>
              <p14:cNvContentPartPr/>
              <p14:nvPr/>
            </p14:nvContentPartPr>
            <p14:xfrm>
              <a:off x="10939680" y="1118160"/>
              <a:ext cx="115560" cy="135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5B18C0D-2753-488A-AF85-9D3FACA456F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930320" y="1108800"/>
                <a:ext cx="134280" cy="15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75445-AAD7-46AB-B50A-3A40FA8FA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Capacitors and Inductors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5B469C-7D92-4BCA-AF1D-11FF660A15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Capacitors</a:t>
                </a:r>
              </a:p>
              <a:p>
                <a:pPr lvl="1"/>
                <a:r>
                  <a:rPr lang="en-US" dirty="0"/>
                  <a:t>Fundamental equation: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𝐶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/>
                  <a:t>, where C is capacitance in Farads</a:t>
                </a:r>
              </a:p>
              <a:p>
                <a:pPr lvl="1"/>
                <a:r>
                  <a:rPr lang="en-US" dirty="0"/>
                  <a:t>Add in parallel, combine in series the way resistors do in parallel</a:t>
                </a:r>
              </a:p>
              <a:p>
                <a:pPr lvl="1"/>
                <a:r>
                  <a:rPr lang="en-US" dirty="0"/>
                  <a:t>In steady-state, they act like an open circuit</a:t>
                </a:r>
              </a:p>
              <a:p>
                <a:pPr lvl="1"/>
                <a:r>
                  <a:rPr lang="en-US" dirty="0"/>
                  <a:t>Energy stored is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Inductors</a:t>
                </a:r>
              </a:p>
              <a:p>
                <a:pPr lvl="1"/>
                <a:r>
                  <a:rPr lang="en-US" dirty="0"/>
                  <a:t>Fundamental equation: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𝐿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𝑑𝑖</m:t>
                        </m:r>
                      </m:num>
                      <m:den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/>
                  <a:t>, where L is inductance in </a:t>
                </a:r>
                <a:r>
                  <a:rPr lang="en-US" dirty="0" err="1"/>
                  <a:t>Henries</a:t>
                </a:r>
                <a:endParaRPr lang="en-US" dirty="0"/>
              </a:p>
              <a:p>
                <a:pPr lvl="1"/>
                <a:r>
                  <a:rPr lang="en-US" dirty="0"/>
                  <a:t>Combine in series and parallel the same way as resistors</a:t>
                </a:r>
              </a:p>
              <a:p>
                <a:pPr lvl="1"/>
                <a:r>
                  <a:rPr lang="en-US" dirty="0"/>
                  <a:t>In steady-state, they act like a short circuit</a:t>
                </a:r>
              </a:p>
              <a:p>
                <a:pPr lvl="1"/>
                <a:r>
                  <a:rPr lang="en-US" dirty="0"/>
                  <a:t>Energy stored is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𝐿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Transient circuit solutions</a:t>
                </a:r>
              </a:p>
              <a:p>
                <a:pPr lvl="1"/>
                <a:r>
                  <a:rPr lang="en-US" dirty="0"/>
                  <a:t>We are solving for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as a function of time,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Write the differential equations using KVL and KCL</a:t>
                </a:r>
              </a:p>
              <a:p>
                <a:pPr lvl="1"/>
                <a:r>
                  <a:rPr lang="en-US" dirty="0"/>
                  <a:t>Get initial conditions based on knowledge of steady-state conditions</a:t>
                </a:r>
              </a:p>
              <a:p>
                <a:pPr lvl="1"/>
                <a:r>
                  <a:rPr lang="en-US" dirty="0"/>
                  <a:t>Solve the differential equations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5B469C-7D92-4BCA-AF1D-11FF660A15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4" t="-469" b="-5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2938629-6515-4D72-AFED-8B7E7D10FB81}"/>
                  </a:ext>
                </a:extLst>
              </p14:cNvPr>
              <p14:cNvContentPartPr/>
              <p14:nvPr/>
            </p14:nvContentPartPr>
            <p14:xfrm>
              <a:off x="2936520" y="2845080"/>
              <a:ext cx="589680" cy="21679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2938629-6515-4D72-AFED-8B7E7D10FB8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927160" y="2835720"/>
                <a:ext cx="608400" cy="2186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8785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19D1C-FFB8-4408-8F77-D7882D781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First-Order Differential Equations in this Class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23D26C-AEAD-4C49-93B4-1C90D6F566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562600" cy="5196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Solving differential equations of the form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i="1" dirty="0"/>
              </a:p>
              <a:p>
                <a:pPr marL="0" indent="0">
                  <a:buNone/>
                </a:pPr>
                <a:r>
                  <a:rPr lang="en-US" dirty="0"/>
                  <a:t>Along with initial conditions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0">
                  <a:buFont typeface="+mj-lt"/>
                  <a:buAutoNum type="arabicPeriod"/>
                </a:pPr>
                <a:r>
                  <a:rPr lang="en-US" dirty="0"/>
                  <a:t>Find the </a:t>
                </a:r>
                <a:r>
                  <a:rPr lang="en-US" b="1" dirty="0"/>
                  <a:t>homogenous</a:t>
                </a:r>
                <a:r>
                  <a:rPr lang="en-US" dirty="0"/>
                  <a:t> solution of the form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𝑏𝑡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/>
                  <a:t>  by setting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with an arbitrary constant A.</a:t>
                </a:r>
              </a:p>
              <a:p>
                <a:pPr lvl="0">
                  <a:buFont typeface="+mj-lt"/>
                  <a:buAutoNum type="arabicPeriod"/>
                </a:pPr>
                <a:r>
                  <a:rPr lang="en-US" dirty="0"/>
                  <a:t>Guess the </a:t>
                </a:r>
                <a:r>
                  <a:rPr lang="en-US" b="1" dirty="0"/>
                  <a:t>particular</a:t>
                </a:r>
                <a:r>
                  <a:rPr lang="en-US" dirty="0"/>
                  <a:t> solution based on the form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using the table at right.</a:t>
                </a:r>
              </a:p>
              <a:p>
                <a:pPr lvl="0">
                  <a:buFont typeface="+mj-lt"/>
                  <a:buAutoNum type="arabicPeriod"/>
                </a:pPr>
                <a:r>
                  <a:rPr lang="en-US" dirty="0"/>
                  <a:t>Combine the two solutions to find the </a:t>
                </a:r>
                <a:r>
                  <a:rPr lang="en-US" b="1" dirty="0"/>
                  <a:t>general</a:t>
                </a:r>
                <a:r>
                  <a:rPr lang="en-US" dirty="0"/>
                  <a:t> solution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dirty="0"/>
              </a:p>
              <a:p>
                <a:pPr lvl="0">
                  <a:buFont typeface="+mj-lt"/>
                  <a:buAutoNum type="arabicPeriod"/>
                </a:pPr>
                <a:r>
                  <a:rPr lang="en-US" dirty="0"/>
                  <a:t>Apply </a:t>
                </a:r>
                <a:r>
                  <a:rPr lang="en-US" b="1" dirty="0"/>
                  <a:t>initial condition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to find the unknown constant.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23D26C-AEAD-4C49-93B4-1C90D6F566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562600" cy="5196840"/>
              </a:xfrm>
              <a:blipFill>
                <a:blip r:embed="rId2"/>
                <a:stretch>
                  <a:fillRect l="-1206" t="-469" r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5272635-654D-472F-BBC8-E64E937CE1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367682"/>
                  </p:ext>
                </p:extLst>
              </p:nvPr>
            </p:nvGraphicFramePr>
            <p:xfrm>
              <a:off x="6172200" y="2438400"/>
              <a:ext cx="5791200" cy="271214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95600">
                      <a:extLst>
                        <a:ext uri="{9D8B030D-6E8A-4147-A177-3AD203B41FA5}">
                          <a16:colId xmlns:a16="http://schemas.microsoft.com/office/drawing/2014/main" val="3966697038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838811926"/>
                        </a:ext>
                      </a:extLst>
                    </a:gridCol>
                  </a:tblGrid>
                  <a:tr h="135255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800" kern="1200">
                              <a:effectLst/>
                            </a:rPr>
                            <a:t> </a:t>
                          </a:r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32349604"/>
                      </a:ext>
                    </a:extLst>
                  </a:tr>
                  <a:tr h="13525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>
                              <a:effectLst/>
                            </a:rPr>
                            <a:t>Constant -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47377211"/>
                      </a:ext>
                    </a:extLst>
                  </a:tr>
                  <a:tr h="13525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>
                              <a:effectLst/>
                            </a:rPr>
                            <a:t>Linear -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oMath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83896223"/>
                      </a:ext>
                    </a:extLst>
                  </a:tr>
                  <a:tr h="13525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>
                              <a:effectLst/>
                            </a:rPr>
                            <a:t>Quadratic -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35713240"/>
                      </a:ext>
                    </a:extLst>
                  </a:tr>
                  <a:tr h="13525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>
                              <a:effectLst/>
                            </a:rPr>
                            <a:t>Exponential -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𝑟𝑡</m:t>
                                  </m:r>
                                </m:sup>
                              </m:sSup>
                            </m:oMath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𝑟𝑡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00715774"/>
                      </a:ext>
                    </a:extLst>
                  </a:tr>
                  <a:tr h="13525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 dirty="0">
                              <a:effectLst/>
                            </a:rPr>
                            <a:t>Sine -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2800" dirty="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  <m:d>
                                  <m:d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  <m:d>
                                  <m:d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61532020"/>
                      </a:ext>
                    </a:extLst>
                  </a:tr>
                  <a:tr h="13525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>
                              <a:effectLst/>
                            </a:rPr>
                            <a:t>Cosine -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d>
                                <m:d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oMath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  <m:d>
                                  <m:d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  <m:d>
                                  <m:d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800" dirty="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903553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5272635-654D-472F-BBC8-E64E937CE1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367682"/>
                  </p:ext>
                </p:extLst>
              </p:nvPr>
            </p:nvGraphicFramePr>
            <p:xfrm>
              <a:off x="6172200" y="2438400"/>
              <a:ext cx="5791200" cy="27274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95600">
                      <a:extLst>
                        <a:ext uri="{9D8B030D-6E8A-4147-A177-3AD203B41FA5}">
                          <a16:colId xmlns:a16="http://schemas.microsoft.com/office/drawing/2014/main" val="3966697038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838811926"/>
                        </a:ext>
                      </a:extLst>
                    </a:gridCol>
                  </a:tblGrid>
                  <a:tr h="4112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2941" r="-100630" b="-5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2941" r="-842" b="-57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32349604"/>
                      </a:ext>
                    </a:extLst>
                  </a:tr>
                  <a:tr h="3849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111111" r="-100630" b="-52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111111" r="-842" b="-52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377211"/>
                      </a:ext>
                    </a:extLst>
                  </a:tr>
                  <a:tr h="3849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211111" r="-100630" b="-42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211111" r="-842" b="-42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83896223"/>
                      </a:ext>
                    </a:extLst>
                  </a:tr>
                  <a:tr h="39154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306250" r="-100630" b="-315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306250" r="-842" b="-3156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5713240"/>
                      </a:ext>
                    </a:extLst>
                  </a:tr>
                  <a:tr h="3849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406250" r="-100630" b="-215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406250" r="-842" b="-2156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0715774"/>
                      </a:ext>
                    </a:extLst>
                  </a:tr>
                  <a:tr h="3849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514286" r="-100630" b="-11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514286" r="-842" b="-11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61532020"/>
                      </a:ext>
                    </a:extLst>
                  </a:tr>
                  <a:tr h="3849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614286" r="-100630" b="-1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614286" r="-842" b="-1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035534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FDB4C0D-6437-4274-B797-B1AF9AA88523}"/>
              </a:ext>
            </a:extLst>
          </p:cNvPr>
          <p:cNvSpPr txBox="1"/>
          <p:nvPr/>
        </p:nvSpPr>
        <p:spPr>
          <a:xfrm>
            <a:off x="7467600" y="1828800"/>
            <a:ext cx="3514104" cy="33855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Particular solution table for this class</a:t>
            </a:r>
          </a:p>
        </p:txBody>
      </p:sp>
    </p:spTree>
    <p:extLst>
      <p:ext uri="{BB962C8B-B14F-4D97-AF65-F5344CB8AC3E}">
        <p14:creationId xmlns:p14="http://schemas.microsoft.com/office/powerpoint/2010/main" val="3026801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69928-BC26-4E53-8E51-3BD8A3BFC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9C8C8E-12BB-496B-907D-B6F1E1C074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10896600" cy="5196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What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9C8C8E-12BB-496B-907D-B6F1E1C074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10896600" cy="5196840"/>
              </a:xfrm>
              <a:blipFill>
                <a:blip r:embed="rId2"/>
                <a:stretch>
                  <a:fillRect l="-616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7DAAF0D-EC49-4311-97AC-8ED675D967CA}"/>
              </a:ext>
            </a:extLst>
          </p:cNvPr>
          <p:cNvCxnSpPr>
            <a:cxnSpLocks/>
          </p:cNvCxnSpPr>
          <p:nvPr/>
        </p:nvCxnSpPr>
        <p:spPr>
          <a:xfrm flipH="1" flipV="1">
            <a:off x="5236882" y="3886200"/>
            <a:ext cx="4126062" cy="89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40">
            <a:extLst>
              <a:ext uri="{FF2B5EF4-FFF2-40B4-BE49-F238E27FC236}">
                <a16:creationId xmlns:a16="http://schemas.microsoft.com/office/drawing/2014/main" id="{B05A2032-7979-4D7E-AF60-9B542A800F03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5941548" y="1286569"/>
            <a:ext cx="300037" cy="1731613"/>
            <a:chOff x="4385231" y="2542052"/>
            <a:chExt cx="300037" cy="173155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70AD225-0B1F-4F01-841B-5CF9BD029409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F97E877-711E-4003-B840-379C4A5891C7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ED079F2-77CA-444D-B084-EFD1F2BEDF91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5B8C706-3ED6-48E9-9405-D8313FDCA6D3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D837F17-85BA-4DA2-A3E3-DB82410E8A25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66E61F9-843A-447A-ACB6-B47757FB6455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ADEAAA4-899E-4EB5-98F9-D6FCC7EE0DD7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BC2AFDB-79AC-40F0-B9B0-D70B154B3B4A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28B301-CA80-43C6-967B-46BEC9F6C10F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15BA9AB-A98E-4ED3-807C-BA4F1F281EA6}"/>
              </a:ext>
            </a:extLst>
          </p:cNvPr>
          <p:cNvCxnSpPr>
            <a:cxnSpLocks/>
          </p:cNvCxnSpPr>
          <p:nvPr/>
        </p:nvCxnSpPr>
        <p:spPr>
          <a:xfrm>
            <a:off x="7536690" y="2080548"/>
            <a:ext cx="451928" cy="87166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8533785-F8C8-40C3-9267-E31D6CCEF905}"/>
              </a:ext>
            </a:extLst>
          </p:cNvPr>
          <p:cNvCxnSpPr>
            <a:cxnSpLocks/>
          </p:cNvCxnSpPr>
          <p:nvPr/>
        </p:nvCxnSpPr>
        <p:spPr>
          <a:xfrm flipV="1">
            <a:off x="7721780" y="1891906"/>
            <a:ext cx="33237" cy="46444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9E5D5CC-CDC4-4FFF-AAEB-65295431111A}"/>
              </a:ext>
            </a:extLst>
          </p:cNvPr>
          <p:cNvCxnSpPr>
            <a:cxnSpLocks/>
          </p:cNvCxnSpPr>
          <p:nvPr/>
        </p:nvCxnSpPr>
        <p:spPr>
          <a:xfrm flipH="1">
            <a:off x="6934838" y="2163623"/>
            <a:ext cx="5731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B0E556D-5DE7-4E1C-A745-73560FC2DE6F}"/>
                  </a:ext>
                </a:extLst>
              </p:cNvPr>
              <p:cNvSpPr txBox="1"/>
              <p:nvPr/>
            </p:nvSpPr>
            <p:spPr>
              <a:xfrm>
                <a:off x="5435543" y="2777653"/>
                <a:ext cx="6094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0" dirty="0"/>
                  <a:t>80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B0E556D-5DE7-4E1C-A745-73560FC2DE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543" y="2777653"/>
                <a:ext cx="609462" cy="369332"/>
              </a:xfrm>
              <a:prstGeom prst="rect">
                <a:avLst/>
              </a:prstGeom>
              <a:blipFill>
                <a:blip r:embed="rId3"/>
                <a:stretch>
                  <a:fillRect l="-900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E8BD767-D408-4EC3-A495-9B54430287F0}"/>
                  </a:ext>
                </a:extLst>
              </p:cNvPr>
              <p:cNvSpPr txBox="1"/>
              <p:nvPr/>
            </p:nvSpPr>
            <p:spPr>
              <a:xfrm>
                <a:off x="5714363" y="1653662"/>
                <a:ext cx="8242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kΩ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E8BD767-D408-4EC3-A495-9B54430287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363" y="1653662"/>
                <a:ext cx="82426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CF19AE2-3AB5-4FA5-8E29-E9E7FACADD82}"/>
                  </a:ext>
                </a:extLst>
              </p:cNvPr>
              <p:cNvSpPr txBox="1"/>
              <p:nvPr/>
            </p:nvSpPr>
            <p:spPr>
              <a:xfrm>
                <a:off x="7783531" y="1404185"/>
                <a:ext cx="19432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Switch opens at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seconds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CF19AE2-3AB5-4FA5-8E29-E9E7FACADD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531" y="1404185"/>
                <a:ext cx="1943260" cy="646331"/>
              </a:xfrm>
              <a:prstGeom prst="rect">
                <a:avLst/>
              </a:prstGeom>
              <a:blipFill>
                <a:blip r:embed="rId5"/>
                <a:stretch>
                  <a:fillRect l="-2821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50B862BE-8BC9-448B-8ACC-95AD300D4766}"/>
              </a:ext>
            </a:extLst>
          </p:cNvPr>
          <p:cNvGrpSpPr/>
          <p:nvPr/>
        </p:nvGrpSpPr>
        <p:grpSpPr>
          <a:xfrm>
            <a:off x="5002059" y="2170790"/>
            <a:ext cx="457200" cy="1724341"/>
            <a:chOff x="1886750" y="2862548"/>
            <a:chExt cx="457200" cy="1724341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53235DD-078B-4DC2-AA50-313086F71727}"/>
                </a:ext>
              </a:extLst>
            </p:cNvPr>
            <p:cNvCxnSpPr/>
            <p:nvPr/>
          </p:nvCxnSpPr>
          <p:spPr>
            <a:xfrm flipV="1">
              <a:off x="2109104" y="2862548"/>
              <a:ext cx="4520" cy="172434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AB44DAD-D153-4D43-905A-354B4033EC0A}"/>
                </a:ext>
              </a:extLst>
            </p:cNvPr>
            <p:cNvSpPr/>
            <p:nvPr/>
          </p:nvSpPr>
          <p:spPr>
            <a:xfrm>
              <a:off x="1886750" y="3499925"/>
              <a:ext cx="457200" cy="457200"/>
            </a:xfrm>
            <a:prstGeom prst="ellipse">
              <a:avLst/>
            </a:prstGeom>
            <a:ln w="28575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3EC8797-0378-4F69-ACE7-46E46127EC93}"/>
                </a:ext>
              </a:extLst>
            </p:cNvPr>
            <p:cNvSpPr txBox="1"/>
            <p:nvPr/>
          </p:nvSpPr>
          <p:spPr>
            <a:xfrm>
              <a:off x="1945075" y="3432795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+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82C5326-6E32-4F74-B4FE-0375EC82D612}"/>
                </a:ext>
              </a:extLst>
            </p:cNvPr>
            <p:cNvSpPr txBox="1"/>
            <p:nvPr/>
          </p:nvSpPr>
          <p:spPr>
            <a:xfrm>
              <a:off x="1946930" y="352158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</p:grpSp>
      <p:grpSp>
        <p:nvGrpSpPr>
          <p:cNvPr id="26" name="Group 140">
            <a:extLst>
              <a:ext uri="{FF2B5EF4-FFF2-40B4-BE49-F238E27FC236}">
                <a16:creationId xmlns:a16="http://schemas.microsoft.com/office/drawing/2014/main" id="{55E5E54B-7675-4A97-ADBE-A30F86FD3FCD}"/>
              </a:ext>
            </a:extLst>
          </p:cNvPr>
          <p:cNvGrpSpPr>
            <a:grpSpLocks/>
          </p:cNvGrpSpPr>
          <p:nvPr/>
        </p:nvGrpSpPr>
        <p:grpSpPr bwMode="auto">
          <a:xfrm>
            <a:off x="8165828" y="2164721"/>
            <a:ext cx="300037" cy="1731613"/>
            <a:chOff x="4385231" y="2542052"/>
            <a:chExt cx="300037" cy="173155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2BE30BB-061F-4442-BB22-D2EBD0A19346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71E45D8-09F6-401B-B8FE-481CF2CB7173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0A5B8F2-2A80-48E3-B81B-2EEFA80743D4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5446F9E-24EA-4070-B00B-8C8CCF82EF6A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85A0022-5AEE-456F-BB2C-3E5DBCC65C53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215CFA4-662B-4B44-AEC9-EDED2BCD04E3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292F08E-D2C1-4FCC-8A54-4DD9B84475E9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FF309FB-71C1-4FBE-B438-FED87EC41BE7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00F2E1A-3506-4C02-8365-7DCA279505DA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D3EAF94-6CEB-4FFB-B99D-09F62560C469}"/>
                  </a:ext>
                </a:extLst>
              </p:cNvPr>
              <p:cNvSpPr txBox="1"/>
              <p:nvPr/>
            </p:nvSpPr>
            <p:spPr>
              <a:xfrm>
                <a:off x="7245165" y="2887605"/>
                <a:ext cx="8242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30 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kΩ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D3EAF94-6CEB-4FFB-B99D-09F62560C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5165" y="2887605"/>
                <a:ext cx="82426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5918911-8D9F-4AAF-89D1-2E28D2EE3D76}"/>
              </a:ext>
            </a:extLst>
          </p:cNvPr>
          <p:cNvCxnSpPr>
            <a:cxnSpLocks/>
          </p:cNvCxnSpPr>
          <p:nvPr/>
        </p:nvCxnSpPr>
        <p:spPr>
          <a:xfrm flipH="1" flipV="1">
            <a:off x="7968858" y="2169933"/>
            <a:ext cx="2355386" cy="44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1C55E14-F48D-4AF5-9EBE-2546C87F9A6E}"/>
              </a:ext>
            </a:extLst>
          </p:cNvPr>
          <p:cNvCxnSpPr/>
          <p:nvPr/>
        </p:nvCxnSpPr>
        <p:spPr>
          <a:xfrm flipH="1">
            <a:off x="8451604" y="3896298"/>
            <a:ext cx="18628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F217096-A5B6-4F3E-94EA-E75325DBC696}"/>
              </a:ext>
            </a:extLst>
          </p:cNvPr>
          <p:cNvCxnSpPr>
            <a:cxnSpLocks/>
          </p:cNvCxnSpPr>
          <p:nvPr/>
        </p:nvCxnSpPr>
        <p:spPr>
          <a:xfrm>
            <a:off x="8584895" y="2789999"/>
            <a:ext cx="0" cy="4031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1B4C8F9-BC9E-4E59-A4D4-10A7ED87A2F3}"/>
                  </a:ext>
                </a:extLst>
              </p:cNvPr>
              <p:cNvSpPr txBox="1"/>
              <p:nvPr/>
            </p:nvSpPr>
            <p:spPr>
              <a:xfrm>
                <a:off x="8408268" y="2442742"/>
                <a:ext cx="7075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1B4C8F9-BC9E-4E59-A4D4-10A7ED87A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268" y="2442742"/>
                <a:ext cx="707501" cy="369332"/>
              </a:xfrm>
              <a:prstGeom prst="rect">
                <a:avLst/>
              </a:prstGeom>
              <a:blipFill>
                <a:blip r:embed="rId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FB6A30E-4D5C-44EF-8264-46570974DDF0}"/>
              </a:ext>
            </a:extLst>
          </p:cNvPr>
          <p:cNvCxnSpPr/>
          <p:nvPr/>
        </p:nvCxnSpPr>
        <p:spPr>
          <a:xfrm rot="5400000">
            <a:off x="10286011" y="2628269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0778DEB-2CB3-4A35-9F93-65DDDED77CE6}"/>
              </a:ext>
            </a:extLst>
          </p:cNvPr>
          <p:cNvCxnSpPr/>
          <p:nvPr/>
        </p:nvCxnSpPr>
        <p:spPr>
          <a:xfrm rot="5400000">
            <a:off x="10284424" y="2759904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1E7BEA2-1CAA-409F-AF64-AC193FB6C7A8}"/>
              </a:ext>
            </a:extLst>
          </p:cNvPr>
          <p:cNvCxnSpPr/>
          <p:nvPr/>
        </p:nvCxnSpPr>
        <p:spPr>
          <a:xfrm rot="5400000" flipH="1">
            <a:off x="9929657" y="2578303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A766443-911C-461C-A339-262BF2F5E5AC}"/>
              </a:ext>
            </a:extLst>
          </p:cNvPr>
          <p:cNvCxnSpPr/>
          <p:nvPr/>
        </p:nvCxnSpPr>
        <p:spPr>
          <a:xfrm rot="5400000" flipH="1">
            <a:off x="9929657" y="3511967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28364E2-E9B8-4FD2-9D6D-6ACE7E17AD30}"/>
                  </a:ext>
                </a:extLst>
              </p:cNvPr>
              <p:cNvSpPr txBox="1"/>
              <p:nvPr/>
            </p:nvSpPr>
            <p:spPr>
              <a:xfrm>
                <a:off x="10284424" y="2657401"/>
                <a:ext cx="8268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30 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28364E2-E9B8-4FD2-9D6D-6ACE7E17AD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4424" y="2657401"/>
                <a:ext cx="826893" cy="369332"/>
              </a:xfrm>
              <a:prstGeom prst="rect">
                <a:avLst/>
              </a:prstGeom>
              <a:blipFill>
                <a:blip r:embed="rId8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B7E4BF44-E4C6-4AFA-96C1-769169C706C3}"/>
                  </a:ext>
                </a:extLst>
              </p14:cNvPr>
              <p14:cNvContentPartPr/>
              <p14:nvPr/>
            </p14:nvContentPartPr>
            <p14:xfrm>
              <a:off x="116640" y="720"/>
              <a:ext cx="11543040" cy="675576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B7E4BF44-E4C6-4AFA-96C1-769169C706C3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7280" y="-8640"/>
                <a:ext cx="11561760" cy="6774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752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69928-BC26-4E53-8E51-3BD8A3BFC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9C8C8E-12BB-496B-907D-B6F1E1C074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4372119" cy="5196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First, look at the steady-state values</a:t>
                </a:r>
              </a:p>
              <a:p>
                <a:r>
                  <a:rPr lang="en-US" dirty="0"/>
                  <a:t>Before the switch,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Immediately after the switch, capacitor maintains the voltage across the resistor, 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=2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After the circuit reaches a new steady-state,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r>
                  <a:rPr lang="en-US" dirty="0"/>
                  <a:t>Differential equation for capacitor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b="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69C8C8E-12BB-496B-907D-B6F1E1C074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4372119" cy="5196840"/>
              </a:xfrm>
              <a:blipFill>
                <a:blip r:embed="rId2"/>
                <a:stretch>
                  <a:fillRect l="-1534" t="-469" r="-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7DAAF0D-EC49-4311-97AC-8ED675D967CA}"/>
              </a:ext>
            </a:extLst>
          </p:cNvPr>
          <p:cNvCxnSpPr>
            <a:cxnSpLocks/>
          </p:cNvCxnSpPr>
          <p:nvPr/>
        </p:nvCxnSpPr>
        <p:spPr>
          <a:xfrm flipH="1" flipV="1">
            <a:off x="5236882" y="3886200"/>
            <a:ext cx="4126062" cy="89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140">
            <a:extLst>
              <a:ext uri="{FF2B5EF4-FFF2-40B4-BE49-F238E27FC236}">
                <a16:creationId xmlns:a16="http://schemas.microsoft.com/office/drawing/2014/main" id="{B05A2032-7979-4D7E-AF60-9B542A800F03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5941548" y="1286569"/>
            <a:ext cx="300037" cy="1731613"/>
            <a:chOff x="4385231" y="2542052"/>
            <a:chExt cx="300037" cy="1731550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70AD225-0B1F-4F01-841B-5CF9BD029409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F97E877-711E-4003-B840-379C4A5891C7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ED079F2-77CA-444D-B084-EFD1F2BEDF91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5B8C706-3ED6-48E9-9405-D8313FDCA6D3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D837F17-85BA-4DA2-A3E3-DB82410E8A25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66E61F9-843A-447A-ACB6-B47757FB6455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ADEAAA4-899E-4EB5-98F9-D6FCC7EE0DD7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BC2AFDB-79AC-40F0-B9B0-D70B154B3B4A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928B301-CA80-43C6-967B-46BEC9F6C10F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15BA9AB-A98E-4ED3-807C-BA4F1F281EA6}"/>
              </a:ext>
            </a:extLst>
          </p:cNvPr>
          <p:cNvCxnSpPr>
            <a:cxnSpLocks/>
          </p:cNvCxnSpPr>
          <p:nvPr/>
        </p:nvCxnSpPr>
        <p:spPr>
          <a:xfrm>
            <a:off x="7536690" y="2080548"/>
            <a:ext cx="451928" cy="87166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8533785-F8C8-40C3-9267-E31D6CCEF905}"/>
              </a:ext>
            </a:extLst>
          </p:cNvPr>
          <p:cNvCxnSpPr>
            <a:cxnSpLocks/>
          </p:cNvCxnSpPr>
          <p:nvPr/>
        </p:nvCxnSpPr>
        <p:spPr>
          <a:xfrm flipV="1">
            <a:off x="7721780" y="1891906"/>
            <a:ext cx="33237" cy="46444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9E5D5CC-CDC4-4FFF-AAEB-65295431111A}"/>
              </a:ext>
            </a:extLst>
          </p:cNvPr>
          <p:cNvCxnSpPr>
            <a:cxnSpLocks/>
          </p:cNvCxnSpPr>
          <p:nvPr/>
        </p:nvCxnSpPr>
        <p:spPr>
          <a:xfrm flipH="1">
            <a:off x="6934838" y="2163623"/>
            <a:ext cx="57310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B0E556D-5DE7-4E1C-A745-73560FC2DE6F}"/>
                  </a:ext>
                </a:extLst>
              </p:cNvPr>
              <p:cNvSpPr txBox="1"/>
              <p:nvPr/>
            </p:nvSpPr>
            <p:spPr>
              <a:xfrm>
                <a:off x="5435543" y="2777653"/>
                <a:ext cx="6094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b="0" dirty="0"/>
                  <a:t>80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endParaRPr lang="en-US" sz="1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B0E556D-5DE7-4E1C-A745-73560FC2DE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5543" y="2777653"/>
                <a:ext cx="609462" cy="369332"/>
              </a:xfrm>
              <a:prstGeom prst="rect">
                <a:avLst/>
              </a:prstGeom>
              <a:blipFill>
                <a:blip r:embed="rId3"/>
                <a:stretch>
                  <a:fillRect l="-900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E8BD767-D408-4EC3-A495-9B54430287F0}"/>
                  </a:ext>
                </a:extLst>
              </p:cNvPr>
              <p:cNvSpPr txBox="1"/>
              <p:nvPr/>
            </p:nvSpPr>
            <p:spPr>
              <a:xfrm>
                <a:off x="5714363" y="1653662"/>
                <a:ext cx="8242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8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kΩ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E8BD767-D408-4EC3-A495-9B54430287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363" y="1653662"/>
                <a:ext cx="82426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CF19AE2-3AB5-4FA5-8E29-E9E7FACADD82}"/>
                  </a:ext>
                </a:extLst>
              </p:cNvPr>
              <p:cNvSpPr txBox="1"/>
              <p:nvPr/>
            </p:nvSpPr>
            <p:spPr>
              <a:xfrm>
                <a:off x="7783531" y="1404185"/>
                <a:ext cx="19432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Switch opens at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seconds</a:t>
                </a: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CF19AE2-3AB5-4FA5-8E29-E9E7FACADD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3531" y="1404185"/>
                <a:ext cx="1943260" cy="646331"/>
              </a:xfrm>
              <a:prstGeom prst="rect">
                <a:avLst/>
              </a:prstGeom>
              <a:blipFill>
                <a:blip r:embed="rId5"/>
                <a:stretch>
                  <a:fillRect l="-2821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oup 20">
            <a:extLst>
              <a:ext uri="{FF2B5EF4-FFF2-40B4-BE49-F238E27FC236}">
                <a16:creationId xmlns:a16="http://schemas.microsoft.com/office/drawing/2014/main" id="{50B862BE-8BC9-448B-8ACC-95AD300D4766}"/>
              </a:ext>
            </a:extLst>
          </p:cNvPr>
          <p:cNvGrpSpPr/>
          <p:nvPr/>
        </p:nvGrpSpPr>
        <p:grpSpPr>
          <a:xfrm>
            <a:off x="5002059" y="2170790"/>
            <a:ext cx="457200" cy="1724341"/>
            <a:chOff x="1886750" y="2862548"/>
            <a:chExt cx="457200" cy="1724341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53235DD-078B-4DC2-AA50-313086F71727}"/>
                </a:ext>
              </a:extLst>
            </p:cNvPr>
            <p:cNvCxnSpPr/>
            <p:nvPr/>
          </p:nvCxnSpPr>
          <p:spPr>
            <a:xfrm flipV="1">
              <a:off x="2109104" y="2862548"/>
              <a:ext cx="4520" cy="172434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6AB44DAD-D153-4D43-905A-354B4033EC0A}"/>
                </a:ext>
              </a:extLst>
            </p:cNvPr>
            <p:cNvSpPr/>
            <p:nvPr/>
          </p:nvSpPr>
          <p:spPr>
            <a:xfrm>
              <a:off x="1886750" y="3499925"/>
              <a:ext cx="457200" cy="457200"/>
            </a:xfrm>
            <a:prstGeom prst="ellipse">
              <a:avLst/>
            </a:prstGeom>
            <a:ln w="28575"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3EC8797-0378-4F69-ACE7-46E46127EC93}"/>
                </a:ext>
              </a:extLst>
            </p:cNvPr>
            <p:cNvSpPr txBox="1"/>
            <p:nvPr/>
          </p:nvSpPr>
          <p:spPr>
            <a:xfrm>
              <a:off x="1945075" y="3432795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+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82C5326-6E32-4F74-B4FE-0375EC82D612}"/>
                </a:ext>
              </a:extLst>
            </p:cNvPr>
            <p:cNvSpPr txBox="1"/>
            <p:nvPr/>
          </p:nvSpPr>
          <p:spPr>
            <a:xfrm>
              <a:off x="1946930" y="3521589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</p:grpSp>
      <p:grpSp>
        <p:nvGrpSpPr>
          <p:cNvPr id="26" name="Group 140">
            <a:extLst>
              <a:ext uri="{FF2B5EF4-FFF2-40B4-BE49-F238E27FC236}">
                <a16:creationId xmlns:a16="http://schemas.microsoft.com/office/drawing/2014/main" id="{55E5E54B-7675-4A97-ADBE-A30F86FD3FCD}"/>
              </a:ext>
            </a:extLst>
          </p:cNvPr>
          <p:cNvGrpSpPr>
            <a:grpSpLocks/>
          </p:cNvGrpSpPr>
          <p:nvPr/>
        </p:nvGrpSpPr>
        <p:grpSpPr bwMode="auto">
          <a:xfrm>
            <a:off x="8165828" y="2164721"/>
            <a:ext cx="300037" cy="1731613"/>
            <a:chOff x="4385231" y="2542052"/>
            <a:chExt cx="300037" cy="1731550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2BE30BB-061F-4442-BB22-D2EBD0A19346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371E45D8-09F6-401B-B8FE-481CF2CB7173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F0A5B8F2-2A80-48E3-B81B-2EEFA80743D4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5446F9E-24EA-4070-B00B-8C8CCF82EF6A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85A0022-5AEE-456F-BB2C-3E5DBCC65C53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215CFA4-662B-4B44-AEC9-EDED2BCD04E3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292F08E-D2C1-4FCC-8A54-4DD9B84475E9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ln w="19050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FF309FB-71C1-4FBE-B438-FED87EC41BE7}"/>
                </a:ext>
              </a:extLst>
            </p:cNvPr>
            <p:cNvCxnSpPr/>
            <p:nvPr/>
          </p:nvCxnSpPr>
          <p:spPr>
            <a:xfrm flipV="1">
              <a:off x="4545569" y="2542052"/>
              <a:ext cx="0" cy="579416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A00F2E1A-3506-4C02-8365-7DCA279505DA}"/>
                </a:ext>
              </a:extLst>
            </p:cNvPr>
            <p:cNvCxnSpPr/>
            <p:nvPr/>
          </p:nvCxnSpPr>
          <p:spPr>
            <a:xfrm flipV="1">
              <a:off x="4545568" y="3694185"/>
              <a:ext cx="0" cy="57941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D3EAF94-6CEB-4FFB-B99D-09F62560C469}"/>
                  </a:ext>
                </a:extLst>
              </p:cNvPr>
              <p:cNvSpPr txBox="1"/>
              <p:nvPr/>
            </p:nvSpPr>
            <p:spPr>
              <a:xfrm>
                <a:off x="6787540" y="2859719"/>
                <a:ext cx="13759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=30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kΩ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0D3EAF94-6CEB-4FFB-B99D-09F62560C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7540" y="2859719"/>
                <a:ext cx="137595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55918911-8D9F-4AAF-89D1-2E28D2EE3D76}"/>
              </a:ext>
            </a:extLst>
          </p:cNvPr>
          <p:cNvCxnSpPr>
            <a:cxnSpLocks/>
          </p:cNvCxnSpPr>
          <p:nvPr/>
        </p:nvCxnSpPr>
        <p:spPr>
          <a:xfrm flipH="1" flipV="1">
            <a:off x="7968858" y="2169933"/>
            <a:ext cx="2355386" cy="44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1C55E14-F48D-4AF5-9EBE-2546C87F9A6E}"/>
              </a:ext>
            </a:extLst>
          </p:cNvPr>
          <p:cNvCxnSpPr/>
          <p:nvPr/>
        </p:nvCxnSpPr>
        <p:spPr>
          <a:xfrm flipH="1">
            <a:off x="8451604" y="3896298"/>
            <a:ext cx="186281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8F217096-A5B6-4F3E-94EA-E75325DBC696}"/>
              </a:ext>
            </a:extLst>
          </p:cNvPr>
          <p:cNvCxnSpPr>
            <a:cxnSpLocks/>
          </p:cNvCxnSpPr>
          <p:nvPr/>
        </p:nvCxnSpPr>
        <p:spPr>
          <a:xfrm>
            <a:off x="8584895" y="2789999"/>
            <a:ext cx="0" cy="4031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1B4C8F9-BC9E-4E59-A4D4-10A7ED87A2F3}"/>
                  </a:ext>
                </a:extLst>
              </p:cNvPr>
              <p:cNvSpPr txBox="1"/>
              <p:nvPr/>
            </p:nvSpPr>
            <p:spPr>
              <a:xfrm>
                <a:off x="8408268" y="2442742"/>
                <a:ext cx="7075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1B4C8F9-BC9E-4E59-A4D4-10A7ED87A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8268" y="2442742"/>
                <a:ext cx="707501" cy="369332"/>
              </a:xfrm>
              <a:prstGeom prst="rect">
                <a:avLst/>
              </a:prstGeom>
              <a:blipFill>
                <a:blip r:embed="rId7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AFB6A30E-4D5C-44EF-8264-46570974DDF0}"/>
              </a:ext>
            </a:extLst>
          </p:cNvPr>
          <p:cNvCxnSpPr/>
          <p:nvPr/>
        </p:nvCxnSpPr>
        <p:spPr>
          <a:xfrm rot="5400000">
            <a:off x="10286011" y="2628269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0778DEB-2CB3-4A35-9F93-65DDDED77CE6}"/>
              </a:ext>
            </a:extLst>
          </p:cNvPr>
          <p:cNvCxnSpPr/>
          <p:nvPr/>
        </p:nvCxnSpPr>
        <p:spPr>
          <a:xfrm rot="5400000">
            <a:off x="10284424" y="2759904"/>
            <a:ext cx="0" cy="687387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51E7BEA2-1CAA-409F-AF64-AC193FB6C7A8}"/>
              </a:ext>
            </a:extLst>
          </p:cNvPr>
          <p:cNvCxnSpPr/>
          <p:nvPr/>
        </p:nvCxnSpPr>
        <p:spPr>
          <a:xfrm rot="5400000" flipH="1">
            <a:off x="9929657" y="2578303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A766443-911C-461C-A339-262BF2F5E5AC}"/>
              </a:ext>
            </a:extLst>
          </p:cNvPr>
          <p:cNvCxnSpPr/>
          <p:nvPr/>
        </p:nvCxnSpPr>
        <p:spPr>
          <a:xfrm rot="5400000" flipH="1">
            <a:off x="9929657" y="3511967"/>
            <a:ext cx="787319" cy="0"/>
          </a:xfrm>
          <a:prstGeom prst="line">
            <a:avLst/>
          </a:prstGeom>
          <a:ln w="28575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28364E2-E9B8-4FD2-9D6D-6ACE7E17AD30}"/>
                  </a:ext>
                </a:extLst>
              </p:cNvPr>
              <p:cNvSpPr txBox="1"/>
              <p:nvPr/>
            </p:nvSpPr>
            <p:spPr>
              <a:xfrm>
                <a:off x="10284424" y="2657401"/>
                <a:ext cx="8268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30 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𝐹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A28364E2-E9B8-4FD2-9D6D-6ACE7E17AD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4424" y="2657401"/>
                <a:ext cx="826893" cy="369332"/>
              </a:xfrm>
              <a:prstGeom prst="rect">
                <a:avLst/>
              </a:prstGeom>
              <a:blipFill>
                <a:blip r:embed="rId8"/>
                <a:stretch>
                  <a:fillRect b="-9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418DBD6-C40F-4ECA-89B5-A7C1B9C57B5C}"/>
                  </a:ext>
                </a:extLst>
              </p:cNvPr>
              <p:cNvSpPr txBox="1"/>
              <p:nvPr/>
            </p:nvSpPr>
            <p:spPr>
              <a:xfrm>
                <a:off x="5141612" y="4258559"/>
                <a:ext cx="6070655" cy="23215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en-US" sz="2000" dirty="0">
                    <a:latin typeface="+mj-lt"/>
                  </a:rPr>
                  <a:t>Now, solve the differential equation </a:t>
                </a:r>
              </a:p>
              <a:p>
                <a:pPr marL="342900" indent="-342900" algn="l">
                  <a:spcBef>
                    <a:spcPts val="0"/>
                  </a:spcBef>
                  <a:buAutoNum type="arabicParenR"/>
                </a:pPr>
                <a:r>
                  <a:rPr lang="en-US" sz="2000" dirty="0">
                    <a:latin typeface="+mj-lt"/>
                  </a:rPr>
                  <a:t>Homogenous: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𝑅𝐶</m:t>
                            </m:r>
                          </m:den>
                        </m:f>
                      </m:sup>
                    </m:sSup>
                  </m:oMath>
                </a14:m>
                <a:endParaRPr lang="en-US" sz="2000" dirty="0">
                  <a:latin typeface="+mj-lt"/>
                </a:endParaRPr>
              </a:p>
              <a:p>
                <a:pPr marL="342900" indent="-342900" algn="l">
                  <a:spcBef>
                    <a:spcPts val="0"/>
                  </a:spcBef>
                  <a:buAutoNum type="arabicParenR"/>
                </a:pPr>
                <a:r>
                  <a:rPr lang="en-US" sz="2000" dirty="0">
                    <a:latin typeface="+mj-lt"/>
                  </a:rPr>
                  <a:t>Particular: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000" dirty="0">
                  <a:latin typeface="+mj-lt"/>
                </a:endParaRPr>
              </a:p>
              <a:p>
                <a:pPr marL="342900" indent="-342900" algn="l">
                  <a:spcBef>
                    <a:spcPts val="0"/>
                  </a:spcBef>
                  <a:buAutoNum type="arabicParenR"/>
                </a:pPr>
                <a:r>
                  <a:rPr lang="en-US" sz="2000" dirty="0">
                    <a:latin typeface="+mj-lt"/>
                  </a:rPr>
                  <a:t>General: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𝑅𝐶</m:t>
                            </m:r>
                          </m:den>
                        </m:f>
                      </m:sup>
                    </m:sSup>
                  </m:oMath>
                </a14:m>
                <a:endParaRPr lang="en-US" sz="2000" dirty="0">
                  <a:latin typeface="+mj-lt"/>
                </a:endParaRPr>
              </a:p>
              <a:p>
                <a:pPr marL="342900" indent="-342900" algn="l">
                  <a:spcBef>
                    <a:spcPts val="0"/>
                  </a:spcBef>
                  <a:buAutoNum type="arabicParenR"/>
                </a:pPr>
                <a:r>
                  <a:rPr lang="en-US" sz="2000" dirty="0">
                    <a:latin typeface="+mj-lt"/>
                  </a:rPr>
                  <a:t>Use initial conditions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 </m:t>
                    </m:r>
                    <m:r>
                      <m:rPr>
                        <m:nor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A</m:t>
                    </m:r>
                  </m:oMath>
                </a14:m>
                <a:endParaRPr lang="en-US" sz="2000" b="0" dirty="0">
                  <a:latin typeface="+mj-lt"/>
                </a:endParaRPr>
              </a:p>
              <a:p>
                <a:pPr algn="l">
                  <a:spcBef>
                    <a:spcPts val="0"/>
                  </a:spcBef>
                </a:pPr>
                <a:r>
                  <a:rPr lang="en-US" sz="2000" dirty="0">
                    <a:latin typeface="+mj-lt"/>
                  </a:rPr>
                  <a:t>So the answer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𝑅𝐶</m:t>
                            </m:r>
                          </m:den>
                        </m:f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418DBD6-C40F-4ECA-89B5-A7C1B9C57B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612" y="4258559"/>
                <a:ext cx="6070655" cy="2321598"/>
              </a:xfrm>
              <a:prstGeom prst="rect">
                <a:avLst/>
              </a:prstGeom>
              <a:blipFill>
                <a:blip r:embed="rId9"/>
                <a:stretch>
                  <a:fillRect l="-1004" t="-1316" b="-4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773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3EDE1-5414-4413-B5A5-1E4747F78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Examining Solution to 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B198E0-8F02-4E29-8E86-9701D995A0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6172200" cy="519684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𝑅𝐶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Current decays as energy stored in capacitor is absorbed by resistor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This is an “RC” circuit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</a:t>
                </a:r>
                <a:r>
                  <a:rPr lang="en-US" b="1" dirty="0"/>
                  <a:t>time constant</a:t>
                </a:r>
                <a:r>
                  <a:rPr lang="en-US" dirty="0"/>
                  <a:t> is RC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30 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⋅30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=0.9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After one time constant, it’s 63% towards the steady-state answer. After two, 86%. After five, 99.3%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B198E0-8F02-4E29-8E86-9701D995A0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6172200" cy="5196840"/>
              </a:xfrm>
              <a:blipFill>
                <a:blip r:embed="rId2"/>
                <a:stretch>
                  <a:fillRect l="-10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4C07065E-D3FC-4257-BEDB-D83DCC6EA2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1524000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537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CA153-009C-433D-BD46-AC4276848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F61360-AFF7-4422-9935-CBC61B4CFA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4923018" cy="5196840"/>
              </a:xfrm>
            </p:spPr>
            <p:txBody>
              <a:bodyPr/>
              <a:lstStyle/>
              <a:p>
                <a:r>
                  <a:rPr lang="en-US" dirty="0"/>
                  <a:t>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1F61360-AFF7-4422-9935-CBC61B4CFA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4923018" cy="5196840"/>
              </a:xfrm>
              <a:blipFill>
                <a:blip r:embed="rId2"/>
                <a:stretch>
                  <a:fillRect l="-1115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30CCA8F6-A62D-48EB-AE22-0BA12344DDE5}"/>
              </a:ext>
            </a:extLst>
          </p:cNvPr>
          <p:cNvGrpSpPr/>
          <p:nvPr/>
        </p:nvGrpSpPr>
        <p:grpSpPr>
          <a:xfrm>
            <a:off x="5562600" y="1318260"/>
            <a:ext cx="6216845" cy="2425579"/>
            <a:chOff x="76200" y="1994021"/>
            <a:chExt cx="6216845" cy="242557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529D03A5-47CC-41EE-BB0F-51438530980A}"/>
                    </a:ext>
                  </a:extLst>
                </p:cNvPr>
                <p:cNvSpPr txBox="1"/>
                <p:nvPr/>
              </p:nvSpPr>
              <p:spPr>
                <a:xfrm>
                  <a:off x="3713298" y="1994021"/>
                  <a:ext cx="7754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/>
                          </a:rPr>
                          <m:t>=0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13298" y="1994021"/>
                  <a:ext cx="775405" cy="369332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9C80CEE3-C3D5-4623-B012-85EE4909FC26}"/>
                </a:ext>
              </a:extLst>
            </p:cNvPr>
            <p:cNvGrpSpPr/>
            <p:nvPr/>
          </p:nvGrpSpPr>
          <p:grpSpPr>
            <a:xfrm>
              <a:off x="76200" y="2156640"/>
              <a:ext cx="6216845" cy="2262960"/>
              <a:chOff x="76200" y="2156640"/>
              <a:chExt cx="6216845" cy="2262960"/>
            </a:xfrm>
          </p:grpSpPr>
          <p:grpSp>
            <p:nvGrpSpPr>
              <p:cNvPr id="7" name="Group 140">
                <a:extLst>
                  <a:ext uri="{FF2B5EF4-FFF2-40B4-BE49-F238E27FC236}">
                    <a16:creationId xmlns:a16="http://schemas.microsoft.com/office/drawing/2014/main" id="{D6E74C84-FDE7-4EA8-B0AE-DAC39BFBAC5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5995042" y="263918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99" name="Straight Connector 98">
                  <a:extLst>
                    <a:ext uri="{FF2B5EF4-FFF2-40B4-BE49-F238E27FC236}">
                      <a16:creationId xmlns:a16="http://schemas.microsoft.com/office/drawing/2014/main" id="{4EA0135A-7824-482C-A11D-8711C854571F}"/>
                    </a:ext>
                  </a:extLst>
                </p:cNvPr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0" name="Straight Connector 99">
                  <a:extLst>
                    <a:ext uri="{FF2B5EF4-FFF2-40B4-BE49-F238E27FC236}">
                      <a16:creationId xmlns:a16="http://schemas.microsoft.com/office/drawing/2014/main" id="{A56400D2-7B72-49F0-BE74-DAC5D765915C}"/>
                    </a:ext>
                  </a:extLst>
                </p:cNvPr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>
                  <a:extLst>
                    <a:ext uri="{FF2B5EF4-FFF2-40B4-BE49-F238E27FC236}">
                      <a16:creationId xmlns:a16="http://schemas.microsoft.com/office/drawing/2014/main" id="{A9DB5234-62DF-480E-8355-CCC9E1E3C38E}"/>
                    </a:ext>
                  </a:extLst>
                </p:cNvPr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>
                  <a:extLst>
                    <a:ext uri="{FF2B5EF4-FFF2-40B4-BE49-F238E27FC236}">
                      <a16:creationId xmlns:a16="http://schemas.microsoft.com/office/drawing/2014/main" id="{9E201855-69AE-419F-9723-544D006DE87E}"/>
                    </a:ext>
                  </a:extLst>
                </p:cNvPr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>
                  <a:extLst>
                    <a:ext uri="{FF2B5EF4-FFF2-40B4-BE49-F238E27FC236}">
                      <a16:creationId xmlns:a16="http://schemas.microsoft.com/office/drawing/2014/main" id="{85D330A3-7C38-4FF1-AEBB-AE02D5CC0834}"/>
                    </a:ext>
                  </a:extLst>
                </p:cNvPr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757DDAF4-6F6C-453D-B712-CD66BC5345A5}"/>
                    </a:ext>
                  </a:extLst>
                </p:cNvPr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5" name="Straight Connector 104">
                  <a:extLst>
                    <a:ext uri="{FF2B5EF4-FFF2-40B4-BE49-F238E27FC236}">
                      <a16:creationId xmlns:a16="http://schemas.microsoft.com/office/drawing/2014/main" id="{90407525-B695-4BCA-B46E-CE96C46090C9}"/>
                    </a:ext>
                  </a:extLst>
                </p:cNvPr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Connector 105">
                  <a:extLst>
                    <a:ext uri="{FF2B5EF4-FFF2-40B4-BE49-F238E27FC236}">
                      <a16:creationId xmlns:a16="http://schemas.microsoft.com/office/drawing/2014/main" id="{45F7D668-D75C-42C6-8C90-3F29FF9F0FA2}"/>
                    </a:ext>
                  </a:extLst>
                </p:cNvPr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7" name="Straight Connector 106">
                  <a:extLst>
                    <a:ext uri="{FF2B5EF4-FFF2-40B4-BE49-F238E27FC236}">
                      <a16:creationId xmlns:a16="http://schemas.microsoft.com/office/drawing/2014/main" id="{9FA67109-9BC0-4EC5-8170-B1DE8CF19597}"/>
                    </a:ext>
                  </a:extLst>
                </p:cNvPr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2C6481FE-1947-4BD7-AC19-745B91AA7A8E}"/>
                  </a:ext>
                </a:extLst>
              </p:cNvPr>
              <p:cNvGrpSpPr/>
              <p:nvPr/>
            </p:nvGrpSpPr>
            <p:grpSpPr>
              <a:xfrm rot="5400000">
                <a:off x="4456693" y="3334149"/>
                <a:ext cx="1735429" cy="370783"/>
                <a:chOff x="1786467" y="5215467"/>
                <a:chExt cx="2644422" cy="423333"/>
              </a:xfrm>
            </p:grpSpPr>
            <p:grpSp>
              <p:nvGrpSpPr>
                <p:cNvPr id="59" name="Group 58">
                  <a:extLst>
                    <a:ext uri="{FF2B5EF4-FFF2-40B4-BE49-F238E27FC236}">
                      <a16:creationId xmlns:a16="http://schemas.microsoft.com/office/drawing/2014/main" id="{60F2A9CC-9FBF-4E90-97EA-E9984E1DBF22}"/>
                    </a:ext>
                  </a:extLst>
                </p:cNvPr>
                <p:cNvGrpSpPr/>
                <p:nvPr/>
              </p:nvGrpSpPr>
              <p:grpSpPr>
                <a:xfrm>
                  <a:off x="3581401" y="5215467"/>
                  <a:ext cx="304799" cy="423333"/>
                  <a:chOff x="1981201" y="5215467"/>
                  <a:chExt cx="457200" cy="685800"/>
                </a:xfrm>
              </p:grpSpPr>
              <p:grpSp>
                <p:nvGrpSpPr>
                  <p:cNvPr id="93" name="Group 92">
                    <a:extLst>
                      <a:ext uri="{FF2B5EF4-FFF2-40B4-BE49-F238E27FC236}">
                        <a16:creationId xmlns:a16="http://schemas.microsoft.com/office/drawing/2014/main" id="{A03BA62C-D7FE-48A1-8F44-DA05E6C3F91F}"/>
                      </a:ext>
                    </a:extLst>
                  </p:cNvPr>
                  <p:cNvGrpSpPr/>
                  <p:nvPr/>
                </p:nvGrpSpPr>
                <p:grpSpPr>
                  <a:xfrm rot="16200000">
                    <a:off x="1866901" y="5329767"/>
                    <a:ext cx="685800" cy="457200"/>
                    <a:chOff x="1524000" y="5943600"/>
                    <a:chExt cx="685800" cy="457200"/>
                  </a:xfrm>
                </p:grpSpPr>
                <p:sp>
                  <p:nvSpPr>
                    <p:cNvPr id="97" name="Arc 96">
                      <a:extLst>
                        <a:ext uri="{FF2B5EF4-FFF2-40B4-BE49-F238E27FC236}">
                          <a16:creationId xmlns:a16="http://schemas.microsoft.com/office/drawing/2014/main" id="{339F0501-E91B-403B-8269-DB0C27F91D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98" name="Arc 97">
                      <a:extLst>
                        <a:ext uri="{FF2B5EF4-FFF2-40B4-BE49-F238E27FC236}">
                          <a16:creationId xmlns:a16="http://schemas.microsoft.com/office/drawing/2014/main" id="{B8228B1F-D37B-4023-BB60-9E7B65A42F1A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94" name="Group 93">
                    <a:extLst>
                      <a:ext uri="{FF2B5EF4-FFF2-40B4-BE49-F238E27FC236}">
                        <a16:creationId xmlns:a16="http://schemas.microsoft.com/office/drawing/2014/main" id="{105A66FD-0ADA-4D2B-9AB0-0FDCBC461F6D}"/>
                      </a:ext>
                    </a:extLst>
                  </p:cNvPr>
                  <p:cNvGrpSpPr/>
                  <p:nvPr/>
                </p:nvGrpSpPr>
                <p:grpSpPr>
                  <a:xfrm rot="5400000" flipV="1">
                    <a:off x="1807633" y="5507569"/>
                    <a:ext cx="423335" cy="76200"/>
                    <a:chOff x="1524000" y="5943600"/>
                    <a:chExt cx="685800" cy="457200"/>
                  </a:xfrm>
                </p:grpSpPr>
                <p:sp>
                  <p:nvSpPr>
                    <p:cNvPr id="95" name="Arc 94">
                      <a:extLst>
                        <a:ext uri="{FF2B5EF4-FFF2-40B4-BE49-F238E27FC236}">
                          <a16:creationId xmlns:a16="http://schemas.microsoft.com/office/drawing/2014/main" id="{842C0AB6-56F0-4442-AA84-EE268C81CA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96" name="Arc 95">
                      <a:extLst>
                        <a:ext uri="{FF2B5EF4-FFF2-40B4-BE49-F238E27FC236}">
                          <a16:creationId xmlns:a16="http://schemas.microsoft.com/office/drawing/2014/main" id="{53C81440-F088-41F9-B19E-81D7572E41B1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</p:grpSp>
            <p:grpSp>
              <p:nvGrpSpPr>
                <p:cNvPr id="60" name="Group 59">
                  <a:extLst>
                    <a:ext uri="{FF2B5EF4-FFF2-40B4-BE49-F238E27FC236}">
                      <a16:creationId xmlns:a16="http://schemas.microsoft.com/office/drawing/2014/main" id="{0FADF0B1-400D-46E9-B9B3-8A963E88F34E}"/>
                    </a:ext>
                  </a:extLst>
                </p:cNvPr>
                <p:cNvGrpSpPr/>
                <p:nvPr/>
              </p:nvGrpSpPr>
              <p:grpSpPr>
                <a:xfrm>
                  <a:off x="3330223" y="5215467"/>
                  <a:ext cx="304799" cy="423333"/>
                  <a:chOff x="1981201" y="5215467"/>
                  <a:chExt cx="457200" cy="685800"/>
                </a:xfrm>
              </p:grpSpPr>
              <p:grpSp>
                <p:nvGrpSpPr>
                  <p:cNvPr id="87" name="Group 115">
                    <a:extLst>
                      <a:ext uri="{FF2B5EF4-FFF2-40B4-BE49-F238E27FC236}">
                        <a16:creationId xmlns:a16="http://schemas.microsoft.com/office/drawing/2014/main" id="{BC838F80-DA51-4CE5-B7A8-C3CD7FD04E69}"/>
                      </a:ext>
                    </a:extLst>
                  </p:cNvPr>
                  <p:cNvGrpSpPr/>
                  <p:nvPr/>
                </p:nvGrpSpPr>
                <p:grpSpPr>
                  <a:xfrm rot="16200000">
                    <a:off x="1866901" y="5329767"/>
                    <a:ext cx="685800" cy="457200"/>
                    <a:chOff x="1524000" y="5943600"/>
                    <a:chExt cx="685800" cy="457200"/>
                  </a:xfrm>
                </p:grpSpPr>
                <p:sp>
                  <p:nvSpPr>
                    <p:cNvPr id="91" name="Arc 90">
                      <a:extLst>
                        <a:ext uri="{FF2B5EF4-FFF2-40B4-BE49-F238E27FC236}">
                          <a16:creationId xmlns:a16="http://schemas.microsoft.com/office/drawing/2014/main" id="{A1FB8889-5669-4798-917A-32A6BCCA3EC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92" name="Arc 91">
                      <a:extLst>
                        <a:ext uri="{FF2B5EF4-FFF2-40B4-BE49-F238E27FC236}">
                          <a16:creationId xmlns:a16="http://schemas.microsoft.com/office/drawing/2014/main" id="{39622321-2472-4F8C-854C-40905E76E4B6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88" name="Group 118">
                    <a:extLst>
                      <a:ext uri="{FF2B5EF4-FFF2-40B4-BE49-F238E27FC236}">
                        <a16:creationId xmlns:a16="http://schemas.microsoft.com/office/drawing/2014/main" id="{F862DF23-5D82-4F52-AE41-886C732547CD}"/>
                      </a:ext>
                    </a:extLst>
                  </p:cNvPr>
                  <p:cNvGrpSpPr/>
                  <p:nvPr/>
                </p:nvGrpSpPr>
                <p:grpSpPr>
                  <a:xfrm rot="5400000" flipV="1">
                    <a:off x="1807633" y="5507569"/>
                    <a:ext cx="423335" cy="76200"/>
                    <a:chOff x="1524000" y="5943600"/>
                    <a:chExt cx="685800" cy="457200"/>
                  </a:xfrm>
                </p:grpSpPr>
                <p:sp>
                  <p:nvSpPr>
                    <p:cNvPr id="89" name="Arc 88">
                      <a:extLst>
                        <a:ext uri="{FF2B5EF4-FFF2-40B4-BE49-F238E27FC236}">
                          <a16:creationId xmlns:a16="http://schemas.microsoft.com/office/drawing/2014/main" id="{9E62F38F-4AF2-40CE-BE1D-7378AB20786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90" name="Arc 89">
                      <a:extLst>
                        <a:ext uri="{FF2B5EF4-FFF2-40B4-BE49-F238E27FC236}">
                          <a16:creationId xmlns:a16="http://schemas.microsoft.com/office/drawing/2014/main" id="{326EFDBD-685A-4B0D-A923-B0BBF2ADC776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</p:grpSp>
            <p:grpSp>
              <p:nvGrpSpPr>
                <p:cNvPr id="61" name="Group 60">
                  <a:extLst>
                    <a:ext uri="{FF2B5EF4-FFF2-40B4-BE49-F238E27FC236}">
                      <a16:creationId xmlns:a16="http://schemas.microsoft.com/office/drawing/2014/main" id="{5274495B-6DF5-43E3-AA1E-9717B096394A}"/>
                    </a:ext>
                  </a:extLst>
                </p:cNvPr>
                <p:cNvGrpSpPr/>
                <p:nvPr/>
              </p:nvGrpSpPr>
              <p:grpSpPr>
                <a:xfrm>
                  <a:off x="3081867" y="5215467"/>
                  <a:ext cx="304799" cy="423333"/>
                  <a:chOff x="1981201" y="5215467"/>
                  <a:chExt cx="457200" cy="685800"/>
                </a:xfrm>
              </p:grpSpPr>
              <p:grpSp>
                <p:nvGrpSpPr>
                  <p:cNvPr id="81" name="Group 115">
                    <a:extLst>
                      <a:ext uri="{FF2B5EF4-FFF2-40B4-BE49-F238E27FC236}">
                        <a16:creationId xmlns:a16="http://schemas.microsoft.com/office/drawing/2014/main" id="{8F4F7015-D707-4110-9876-9E495C202D0A}"/>
                      </a:ext>
                    </a:extLst>
                  </p:cNvPr>
                  <p:cNvGrpSpPr/>
                  <p:nvPr/>
                </p:nvGrpSpPr>
                <p:grpSpPr>
                  <a:xfrm rot="16200000">
                    <a:off x="1866901" y="5329767"/>
                    <a:ext cx="685800" cy="457200"/>
                    <a:chOff x="1524000" y="5943600"/>
                    <a:chExt cx="685800" cy="457200"/>
                  </a:xfrm>
                </p:grpSpPr>
                <p:sp>
                  <p:nvSpPr>
                    <p:cNvPr id="85" name="Arc 84">
                      <a:extLst>
                        <a:ext uri="{FF2B5EF4-FFF2-40B4-BE49-F238E27FC236}">
                          <a16:creationId xmlns:a16="http://schemas.microsoft.com/office/drawing/2014/main" id="{AB381FD9-5E83-414F-882C-2DE93C4E479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86" name="Arc 85">
                      <a:extLst>
                        <a:ext uri="{FF2B5EF4-FFF2-40B4-BE49-F238E27FC236}">
                          <a16:creationId xmlns:a16="http://schemas.microsoft.com/office/drawing/2014/main" id="{A0A8ADD8-EC65-47D6-AB00-2984AC9A1C14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82" name="Group 118">
                    <a:extLst>
                      <a:ext uri="{FF2B5EF4-FFF2-40B4-BE49-F238E27FC236}">
                        <a16:creationId xmlns:a16="http://schemas.microsoft.com/office/drawing/2014/main" id="{E6039022-FD3A-4C4E-A021-09323D5456A3}"/>
                      </a:ext>
                    </a:extLst>
                  </p:cNvPr>
                  <p:cNvGrpSpPr/>
                  <p:nvPr/>
                </p:nvGrpSpPr>
                <p:grpSpPr>
                  <a:xfrm rot="5400000" flipV="1">
                    <a:off x="1807633" y="5507569"/>
                    <a:ext cx="423335" cy="76200"/>
                    <a:chOff x="1524000" y="5943600"/>
                    <a:chExt cx="685800" cy="457200"/>
                  </a:xfrm>
                </p:grpSpPr>
                <p:sp>
                  <p:nvSpPr>
                    <p:cNvPr id="83" name="Arc 82">
                      <a:extLst>
                        <a:ext uri="{FF2B5EF4-FFF2-40B4-BE49-F238E27FC236}">
                          <a16:creationId xmlns:a16="http://schemas.microsoft.com/office/drawing/2014/main" id="{9A6DAD4A-41DF-4DC3-8B97-BFEF9331B4A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84" name="Arc 83">
                      <a:extLst>
                        <a:ext uri="{FF2B5EF4-FFF2-40B4-BE49-F238E27FC236}">
                          <a16:creationId xmlns:a16="http://schemas.microsoft.com/office/drawing/2014/main" id="{D3352549-B34D-4950-8106-489C0CC380EC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</p:grpSp>
            <p:grpSp>
              <p:nvGrpSpPr>
                <p:cNvPr id="62" name="Group 61">
                  <a:extLst>
                    <a:ext uri="{FF2B5EF4-FFF2-40B4-BE49-F238E27FC236}">
                      <a16:creationId xmlns:a16="http://schemas.microsoft.com/office/drawing/2014/main" id="{CEA59BA4-EB01-4C36-8038-DBC86BD283C9}"/>
                    </a:ext>
                  </a:extLst>
                </p:cNvPr>
                <p:cNvGrpSpPr/>
                <p:nvPr/>
              </p:nvGrpSpPr>
              <p:grpSpPr>
                <a:xfrm>
                  <a:off x="2830689" y="5215467"/>
                  <a:ext cx="304799" cy="423333"/>
                  <a:chOff x="1981201" y="5215467"/>
                  <a:chExt cx="457200" cy="685800"/>
                </a:xfrm>
              </p:grpSpPr>
              <p:grpSp>
                <p:nvGrpSpPr>
                  <p:cNvPr id="75" name="Group 115">
                    <a:extLst>
                      <a:ext uri="{FF2B5EF4-FFF2-40B4-BE49-F238E27FC236}">
                        <a16:creationId xmlns:a16="http://schemas.microsoft.com/office/drawing/2014/main" id="{C77979EB-9856-4ECB-A555-5F6004706F57}"/>
                      </a:ext>
                    </a:extLst>
                  </p:cNvPr>
                  <p:cNvGrpSpPr/>
                  <p:nvPr/>
                </p:nvGrpSpPr>
                <p:grpSpPr>
                  <a:xfrm rot="16200000">
                    <a:off x="1866901" y="5329767"/>
                    <a:ext cx="685800" cy="457200"/>
                    <a:chOff x="1524000" y="5943600"/>
                    <a:chExt cx="685800" cy="457200"/>
                  </a:xfrm>
                </p:grpSpPr>
                <p:sp>
                  <p:nvSpPr>
                    <p:cNvPr id="79" name="Arc 78">
                      <a:extLst>
                        <a:ext uri="{FF2B5EF4-FFF2-40B4-BE49-F238E27FC236}">
                          <a16:creationId xmlns:a16="http://schemas.microsoft.com/office/drawing/2014/main" id="{F10C18BD-D23E-48F6-882A-76C70FDAD5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80" name="Arc 79">
                      <a:extLst>
                        <a:ext uri="{FF2B5EF4-FFF2-40B4-BE49-F238E27FC236}">
                          <a16:creationId xmlns:a16="http://schemas.microsoft.com/office/drawing/2014/main" id="{02FAA8BF-E815-4C25-8732-FE657CCF6FE2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76" name="Group 118">
                    <a:extLst>
                      <a:ext uri="{FF2B5EF4-FFF2-40B4-BE49-F238E27FC236}">
                        <a16:creationId xmlns:a16="http://schemas.microsoft.com/office/drawing/2014/main" id="{992CF13C-5CDC-46F4-9465-8D936B3E6A94}"/>
                      </a:ext>
                    </a:extLst>
                  </p:cNvPr>
                  <p:cNvGrpSpPr/>
                  <p:nvPr/>
                </p:nvGrpSpPr>
                <p:grpSpPr>
                  <a:xfrm rot="5400000" flipV="1">
                    <a:off x="1807633" y="5507569"/>
                    <a:ext cx="423335" cy="76200"/>
                    <a:chOff x="1524000" y="5943600"/>
                    <a:chExt cx="685800" cy="457200"/>
                  </a:xfrm>
                </p:grpSpPr>
                <p:sp>
                  <p:nvSpPr>
                    <p:cNvPr id="77" name="Arc 76">
                      <a:extLst>
                        <a:ext uri="{FF2B5EF4-FFF2-40B4-BE49-F238E27FC236}">
                          <a16:creationId xmlns:a16="http://schemas.microsoft.com/office/drawing/2014/main" id="{89C19D87-DDB6-4C13-AD76-451FEACD775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78" name="Arc 77">
                      <a:extLst>
                        <a:ext uri="{FF2B5EF4-FFF2-40B4-BE49-F238E27FC236}">
                          <a16:creationId xmlns:a16="http://schemas.microsoft.com/office/drawing/2014/main" id="{63FF3CD0-593C-4256-B417-2DE5196BD1A4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</p:grpSp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E5A5346A-965A-40FE-B108-5AC89EF48968}"/>
                    </a:ext>
                  </a:extLst>
                </p:cNvPr>
                <p:cNvGrpSpPr/>
                <p:nvPr/>
              </p:nvGrpSpPr>
              <p:grpSpPr>
                <a:xfrm>
                  <a:off x="2579511" y="5215467"/>
                  <a:ext cx="304799" cy="423333"/>
                  <a:chOff x="1981201" y="5215467"/>
                  <a:chExt cx="457200" cy="685800"/>
                </a:xfrm>
              </p:grpSpPr>
              <p:grpSp>
                <p:nvGrpSpPr>
                  <p:cNvPr id="69" name="Group 115">
                    <a:extLst>
                      <a:ext uri="{FF2B5EF4-FFF2-40B4-BE49-F238E27FC236}">
                        <a16:creationId xmlns:a16="http://schemas.microsoft.com/office/drawing/2014/main" id="{3168606C-C107-4F90-BFF7-0792265091BE}"/>
                      </a:ext>
                    </a:extLst>
                  </p:cNvPr>
                  <p:cNvGrpSpPr/>
                  <p:nvPr/>
                </p:nvGrpSpPr>
                <p:grpSpPr>
                  <a:xfrm rot="16200000">
                    <a:off x="1866901" y="5329767"/>
                    <a:ext cx="685800" cy="457200"/>
                    <a:chOff x="1524000" y="5943600"/>
                    <a:chExt cx="685800" cy="457200"/>
                  </a:xfrm>
                </p:grpSpPr>
                <p:sp>
                  <p:nvSpPr>
                    <p:cNvPr id="73" name="Arc 72">
                      <a:extLst>
                        <a:ext uri="{FF2B5EF4-FFF2-40B4-BE49-F238E27FC236}">
                          <a16:creationId xmlns:a16="http://schemas.microsoft.com/office/drawing/2014/main" id="{866F8A03-B42C-47A0-A783-89E83DA4B19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74" name="Arc 73">
                      <a:extLst>
                        <a:ext uri="{FF2B5EF4-FFF2-40B4-BE49-F238E27FC236}">
                          <a16:creationId xmlns:a16="http://schemas.microsoft.com/office/drawing/2014/main" id="{D01AA6A4-E266-4DB8-B9DF-4D91F0518963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  <p:grpSp>
                <p:nvGrpSpPr>
                  <p:cNvPr id="70" name="Group 118">
                    <a:extLst>
                      <a:ext uri="{FF2B5EF4-FFF2-40B4-BE49-F238E27FC236}">
                        <a16:creationId xmlns:a16="http://schemas.microsoft.com/office/drawing/2014/main" id="{A3E7E74F-92EF-4E0B-879B-FDC8249406FB}"/>
                      </a:ext>
                    </a:extLst>
                  </p:cNvPr>
                  <p:cNvGrpSpPr/>
                  <p:nvPr/>
                </p:nvGrpSpPr>
                <p:grpSpPr>
                  <a:xfrm rot="5400000" flipV="1">
                    <a:off x="1807633" y="5507569"/>
                    <a:ext cx="423335" cy="76200"/>
                    <a:chOff x="1524000" y="5943600"/>
                    <a:chExt cx="685800" cy="457200"/>
                  </a:xfrm>
                </p:grpSpPr>
                <p:sp>
                  <p:nvSpPr>
                    <p:cNvPr id="71" name="Arc 70">
                      <a:extLst>
                        <a:ext uri="{FF2B5EF4-FFF2-40B4-BE49-F238E27FC236}">
                          <a16:creationId xmlns:a16="http://schemas.microsoft.com/office/drawing/2014/main" id="{EF04A57F-31D7-4B7F-8ABE-E7B8C05125A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  <p:sp>
                  <p:nvSpPr>
                    <p:cNvPr id="72" name="Arc 71">
                      <a:extLst>
                        <a:ext uri="{FF2B5EF4-FFF2-40B4-BE49-F238E27FC236}">
                          <a16:creationId xmlns:a16="http://schemas.microsoft.com/office/drawing/2014/main" id="{A4F02C0B-6F9C-4A47-93B2-8340250DD48F}"/>
                        </a:ext>
                      </a:extLst>
                    </p:cNvPr>
                    <p:cNvSpPr/>
                    <p:nvPr/>
                  </p:nvSpPr>
                  <p:spPr>
                    <a:xfrm flipV="1">
                      <a:off x="1524000" y="5943600"/>
                      <a:ext cx="685800" cy="457200"/>
                    </a:xfrm>
                    <a:prstGeom prst="arc">
                      <a:avLst/>
                    </a:prstGeom>
                    <a:ln w="28575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sz="1800"/>
                    </a:p>
                  </p:txBody>
                </p:sp>
              </p:grpSp>
            </p:grpSp>
            <p:grpSp>
              <p:nvGrpSpPr>
                <p:cNvPr id="64" name="Group 115">
                  <a:extLst>
                    <a:ext uri="{FF2B5EF4-FFF2-40B4-BE49-F238E27FC236}">
                      <a16:creationId xmlns:a16="http://schemas.microsoft.com/office/drawing/2014/main" id="{7409A5B9-95D0-4865-8C06-5DB6965ECB24}"/>
                    </a:ext>
                  </a:extLst>
                </p:cNvPr>
                <p:cNvGrpSpPr/>
                <p:nvPr/>
              </p:nvGrpSpPr>
              <p:grpSpPr>
                <a:xfrm rot="16200000">
                  <a:off x="2269067" y="5274734"/>
                  <a:ext cx="423333" cy="304799"/>
                  <a:chOff x="1524000" y="5943600"/>
                  <a:chExt cx="685800" cy="457200"/>
                </a:xfrm>
              </p:grpSpPr>
              <p:sp>
                <p:nvSpPr>
                  <p:cNvPr id="67" name="Arc 66">
                    <a:extLst>
                      <a:ext uri="{FF2B5EF4-FFF2-40B4-BE49-F238E27FC236}">
                        <a16:creationId xmlns:a16="http://schemas.microsoft.com/office/drawing/2014/main" id="{D0085509-E0CC-473E-A6C3-43B00D0C8A5C}"/>
                      </a:ext>
                    </a:extLst>
                  </p:cNvPr>
                  <p:cNvSpPr/>
                  <p:nvPr/>
                </p:nvSpPr>
                <p:spPr>
                  <a:xfrm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68" name="Arc 67">
                    <a:extLst>
                      <a:ext uri="{FF2B5EF4-FFF2-40B4-BE49-F238E27FC236}">
                        <a16:creationId xmlns:a16="http://schemas.microsoft.com/office/drawing/2014/main" id="{6495CEBF-55DF-4CF9-93CB-8D8A9ADBA026}"/>
                      </a:ext>
                    </a:extLst>
                  </p:cNvPr>
                  <p:cNvSpPr/>
                  <p:nvPr/>
                </p:nvSpPr>
                <p:spPr>
                  <a:xfrm flipV="1">
                    <a:off x="1524000" y="5943600"/>
                    <a:ext cx="685800" cy="457200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C5B649B0-5EC3-49D4-B4C9-45B648E96149}"/>
                    </a:ext>
                  </a:extLst>
                </p:cNvPr>
                <p:cNvCxnSpPr/>
                <p:nvPr/>
              </p:nvCxnSpPr>
              <p:spPr>
                <a:xfrm>
                  <a:off x="3897489" y="5421489"/>
                  <a:ext cx="5334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D8CAD7D2-9DD6-4B92-807F-9A7CD134F440}"/>
                    </a:ext>
                  </a:extLst>
                </p:cNvPr>
                <p:cNvCxnSpPr/>
                <p:nvPr/>
              </p:nvCxnSpPr>
              <p:spPr>
                <a:xfrm>
                  <a:off x="1786467" y="5421489"/>
                  <a:ext cx="533400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7CD8C1CB-9951-4524-B3DA-F4ED98C84E99}"/>
                  </a:ext>
                </a:extLst>
              </p:cNvPr>
              <p:cNvGrpSpPr/>
              <p:nvPr/>
            </p:nvGrpSpPr>
            <p:grpSpPr>
              <a:xfrm>
                <a:off x="799475" y="2679508"/>
                <a:ext cx="457200" cy="1698082"/>
                <a:chOff x="2345926" y="4445672"/>
                <a:chExt cx="457200" cy="1698082"/>
              </a:xfrm>
            </p:grpSpPr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70CA1B6C-993E-49F7-B85A-2AA6CBDE58D0}"/>
                    </a:ext>
                  </a:extLst>
                </p:cNvPr>
                <p:cNvCxnSpPr/>
                <p:nvPr/>
              </p:nvCxnSpPr>
              <p:spPr>
                <a:xfrm flipV="1">
                  <a:off x="2565507" y="4445672"/>
                  <a:ext cx="0" cy="1698082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5" name="Group 54">
                  <a:extLst>
                    <a:ext uri="{FF2B5EF4-FFF2-40B4-BE49-F238E27FC236}">
                      <a16:creationId xmlns:a16="http://schemas.microsoft.com/office/drawing/2014/main" id="{460E48CA-C864-41B1-9C3F-2DE52FA4CDD3}"/>
                    </a:ext>
                  </a:extLst>
                </p:cNvPr>
                <p:cNvGrpSpPr/>
                <p:nvPr/>
              </p:nvGrpSpPr>
              <p:grpSpPr>
                <a:xfrm>
                  <a:off x="2345926" y="4972741"/>
                  <a:ext cx="457200" cy="529392"/>
                  <a:chOff x="2965611" y="1245591"/>
                  <a:chExt cx="457200" cy="529392"/>
                </a:xfrm>
              </p:grpSpPr>
              <p:sp>
                <p:nvSpPr>
                  <p:cNvPr id="56" name="Oval 55">
                    <a:extLst>
                      <a:ext uri="{FF2B5EF4-FFF2-40B4-BE49-F238E27FC236}">
                        <a16:creationId xmlns:a16="http://schemas.microsoft.com/office/drawing/2014/main" id="{83CFD66A-7D66-4953-8CDA-28F226039882}"/>
                      </a:ext>
                    </a:extLst>
                  </p:cNvPr>
                  <p:cNvSpPr/>
                  <p:nvPr/>
                </p:nvSpPr>
                <p:spPr>
                  <a:xfrm>
                    <a:off x="2965611" y="1317783"/>
                    <a:ext cx="457200" cy="457200"/>
                  </a:xfrm>
                  <a:prstGeom prst="ellipse">
                    <a:avLst/>
                  </a:prstGeom>
                  <a:ln>
                    <a:solidFill>
                      <a:schemeClr val="tx2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57" name="TextBox 56">
                    <a:extLst>
                      <a:ext uri="{FF2B5EF4-FFF2-40B4-BE49-F238E27FC236}">
                        <a16:creationId xmlns:a16="http://schemas.microsoft.com/office/drawing/2014/main" id="{2379AC4B-3FFB-44AB-815D-8B0B24E43416}"/>
                      </a:ext>
                    </a:extLst>
                  </p:cNvPr>
                  <p:cNvSpPr txBox="1"/>
                  <p:nvPr/>
                </p:nvSpPr>
                <p:spPr>
                  <a:xfrm>
                    <a:off x="3023936" y="1245591"/>
                    <a:ext cx="31931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800" dirty="0"/>
                      <a:t>+</a:t>
                    </a:r>
                  </a:p>
                </p:txBody>
              </p:sp>
              <p:sp>
                <p:nvSpPr>
                  <p:cNvPr id="58" name="TextBox 57">
                    <a:extLst>
                      <a:ext uri="{FF2B5EF4-FFF2-40B4-BE49-F238E27FC236}">
                        <a16:creationId xmlns:a16="http://schemas.microsoft.com/office/drawing/2014/main" id="{16C96268-DC95-4157-BCA0-78FE86D0C513}"/>
                      </a:ext>
                    </a:extLst>
                  </p:cNvPr>
                  <p:cNvSpPr txBox="1"/>
                  <p:nvPr/>
                </p:nvSpPr>
                <p:spPr>
                  <a:xfrm>
                    <a:off x="3026127" y="1387640"/>
                    <a:ext cx="3000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800" dirty="0"/>
                      <a:t>_</a:t>
                    </a:r>
                  </a:p>
                </p:txBody>
              </p:sp>
            </p:grpSp>
          </p:grp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E4FEEC73-C97A-4ABD-800C-A1186F143241}"/>
                  </a:ext>
                </a:extLst>
              </p:cNvPr>
              <p:cNvCxnSpPr/>
              <p:nvPr/>
            </p:nvCxnSpPr>
            <p:spPr>
              <a:xfrm>
                <a:off x="5173693" y="2691449"/>
                <a:ext cx="0" cy="741562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TextBox 10">
                    <a:extLst>
                      <a:ext uri="{FF2B5EF4-FFF2-40B4-BE49-F238E27FC236}">
                        <a16:creationId xmlns:a16="http://schemas.microsoft.com/office/drawing/2014/main" id="{82509911-E6DA-4DE6-9377-B4DDA0CE055D}"/>
                      </a:ext>
                    </a:extLst>
                  </p:cNvPr>
                  <p:cNvSpPr txBox="1"/>
                  <p:nvPr/>
                </p:nvSpPr>
                <p:spPr>
                  <a:xfrm>
                    <a:off x="4669584" y="2832221"/>
                    <a:ext cx="619208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669584" y="2832221"/>
                    <a:ext cx="619208" cy="36933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b="-15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2" name="Group 140">
                <a:extLst>
                  <a:ext uri="{FF2B5EF4-FFF2-40B4-BE49-F238E27FC236}">
                    <a16:creationId xmlns:a16="http://schemas.microsoft.com/office/drawing/2014/main" id="{FBE048E2-45EB-444A-B3B7-E2EA76F316E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0800000">
                <a:off x="2307384" y="2695196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0122CC82-5A86-4980-96EC-13C0D8F2FC4E}"/>
                    </a:ext>
                  </a:extLst>
                </p:cNvPr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1BBF5CD2-84A4-4ED0-9F40-16B6A819DB6D}"/>
                    </a:ext>
                  </a:extLst>
                </p:cNvPr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792E657E-4032-47E5-80AF-DF49DA603E81}"/>
                    </a:ext>
                  </a:extLst>
                </p:cNvPr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DB098A07-A9AE-4179-B9A6-F2B2A5F4154C}"/>
                    </a:ext>
                  </a:extLst>
                </p:cNvPr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4B8156B1-CF14-41B4-BBF4-C0CE7FD6641F}"/>
                    </a:ext>
                  </a:extLst>
                </p:cNvPr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DEDE7F02-BEFD-48D1-9858-CAFAC4E57374}"/>
                    </a:ext>
                  </a:extLst>
                </p:cNvPr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6DDDCF8A-5454-4B6B-B347-A612A46A473F}"/>
                    </a:ext>
                  </a:extLst>
                </p:cNvPr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87A8480D-ADC8-44B1-9941-359F12ECEA1D}"/>
                    </a:ext>
                  </a:extLst>
                </p:cNvPr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81A45CB3-6E3C-4F8C-953C-23650BFA0BFA}"/>
                    </a:ext>
                  </a:extLst>
                </p:cNvPr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40">
                <a:extLst>
                  <a:ext uri="{FF2B5EF4-FFF2-40B4-BE49-F238E27FC236}">
                    <a16:creationId xmlns:a16="http://schemas.microsoft.com/office/drawing/2014/main" id="{A6C075FD-C35D-4121-901A-0B021C02FE3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6200000">
                <a:off x="1740911" y="1833007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D5A84AF8-2DAE-4065-B05B-53645E802257}"/>
                    </a:ext>
                  </a:extLst>
                </p:cNvPr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F10BE8ED-37CE-4B13-9633-78D5F1CFA3C0}"/>
                    </a:ext>
                  </a:extLst>
                </p:cNvPr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B6C97BAC-1EBE-4202-929E-C131957ADB8E}"/>
                    </a:ext>
                  </a:extLst>
                </p:cNvPr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A6E27234-3C4F-4CF1-B946-823DEF0F9EDB}"/>
                    </a:ext>
                  </a:extLst>
                </p:cNvPr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650BD837-E8BE-4309-97A3-A72752563821}"/>
                    </a:ext>
                  </a:extLst>
                </p:cNvPr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855168E6-1FB2-4E26-9DC8-686F4E665D82}"/>
                    </a:ext>
                  </a:extLst>
                </p:cNvPr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FE08DBF0-6737-4823-8DF8-7D28B4D3EBF1}"/>
                    </a:ext>
                  </a:extLst>
                </p:cNvPr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4DCE859D-7383-40C8-970B-6943D2119582}"/>
                    </a:ext>
                  </a:extLst>
                </p:cNvPr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AF4B3D3D-1D1E-4EDC-958F-20D4C38F15F7}"/>
                    </a:ext>
                  </a:extLst>
                </p:cNvPr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40">
                <a:extLst>
                  <a:ext uri="{FF2B5EF4-FFF2-40B4-BE49-F238E27FC236}">
                    <a16:creationId xmlns:a16="http://schemas.microsoft.com/office/drawing/2014/main" id="{4136B689-02FD-4CF5-978E-20E7ED6864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6200000">
                <a:off x="2956284" y="1825339"/>
                <a:ext cx="298003" cy="1724404"/>
                <a:chOff x="4384898" y="2541687"/>
                <a:chExt cx="298003" cy="1724341"/>
              </a:xfrm>
            </p:grpSpPr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BB339250-0958-4281-AE40-4BDDD4FAA29E}"/>
                    </a:ext>
                  </a:extLst>
                </p:cNvPr>
                <p:cNvCxnSpPr/>
                <p:nvPr/>
              </p:nvCxnSpPr>
              <p:spPr>
                <a:xfrm>
                  <a:off x="4547156" y="3121467"/>
                  <a:ext cx="138112" cy="46036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67B4D2C8-B7F8-4A97-867B-7494FDFB055C}"/>
                    </a:ext>
                  </a:extLst>
                </p:cNvPr>
                <p:cNvCxnSpPr/>
                <p:nvPr/>
              </p:nvCxnSpPr>
              <p:spPr>
                <a:xfrm flipV="1">
                  <a:off x="4407456" y="3167503"/>
                  <a:ext cx="276225" cy="93659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EF6C9AC4-672A-4F47-B6FA-6B1E148E3276}"/>
                    </a:ext>
                  </a:extLst>
                </p:cNvPr>
                <p:cNvCxnSpPr/>
                <p:nvPr/>
              </p:nvCxnSpPr>
              <p:spPr>
                <a:xfrm flipH="1" flipV="1">
                  <a:off x="4396343" y="3261162"/>
                  <a:ext cx="276225" cy="92072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7D112DEB-5705-4348-AE5D-B78FBA3C4E69}"/>
                    </a:ext>
                  </a:extLst>
                </p:cNvPr>
                <p:cNvCxnSpPr/>
                <p:nvPr/>
              </p:nvCxnSpPr>
              <p:spPr>
                <a:xfrm flipV="1">
                  <a:off x="4407456" y="3357997"/>
                  <a:ext cx="276225" cy="92072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427D5B2F-4403-4634-80E3-71A28E60317D}"/>
                    </a:ext>
                  </a:extLst>
                </p:cNvPr>
                <p:cNvCxnSpPr/>
                <p:nvPr/>
              </p:nvCxnSpPr>
              <p:spPr>
                <a:xfrm flipH="1" flipV="1">
                  <a:off x="4396343" y="3450068"/>
                  <a:ext cx="276225" cy="93659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90F8F1C9-152B-4CB2-A252-A48B135DB45F}"/>
                    </a:ext>
                  </a:extLst>
                </p:cNvPr>
                <p:cNvCxnSpPr/>
                <p:nvPr/>
              </p:nvCxnSpPr>
              <p:spPr>
                <a:xfrm flipV="1">
                  <a:off x="4385231" y="3543727"/>
                  <a:ext cx="276225" cy="93660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0EBEA40D-F753-4B50-B9FD-93437E6AEB10}"/>
                    </a:ext>
                  </a:extLst>
                </p:cNvPr>
                <p:cNvCxnSpPr/>
                <p:nvPr/>
              </p:nvCxnSpPr>
              <p:spPr>
                <a:xfrm>
                  <a:off x="4386819" y="3640562"/>
                  <a:ext cx="160338" cy="46035"/>
                </a:xfrm>
                <a:prstGeom prst="line">
                  <a:avLst/>
                </a:prstGeom>
                <a:ln w="19050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C890D936-41BD-48D3-A1AA-7A964B98E20C}"/>
                    </a:ext>
                  </a:extLst>
                </p:cNvPr>
                <p:cNvCxnSpPr/>
                <p:nvPr/>
              </p:nvCxnSpPr>
              <p:spPr>
                <a:xfrm flipV="1">
                  <a:off x="4545569" y="2542052"/>
                  <a:ext cx="0" cy="579416"/>
                </a:xfrm>
                <a:prstGeom prst="line">
                  <a:avLst/>
                </a:prstGeom>
                <a:ln w="28575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DF6721C9-4A33-4AC2-BB17-DC3AC9901C42}"/>
                    </a:ext>
                  </a:extLst>
                </p:cNvPr>
                <p:cNvCxnSpPr/>
                <p:nvPr/>
              </p:nvCxnSpPr>
              <p:spPr>
                <a:xfrm flipV="1">
                  <a:off x="4545568" y="3686597"/>
                  <a:ext cx="0" cy="579417"/>
                </a:xfrm>
                <a:prstGeom prst="line">
                  <a:avLst/>
                </a:prstGeom>
                <a:ln w="28575">
                  <a:solidFill>
                    <a:srgbClr val="4274B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A4396BDF-D223-468B-A6EF-5E418E716E65}"/>
                  </a:ext>
                </a:extLst>
              </p:cNvPr>
              <p:cNvCxnSpPr/>
              <p:nvPr/>
            </p:nvCxnSpPr>
            <p:spPr>
              <a:xfrm>
                <a:off x="1028075" y="4377590"/>
                <a:ext cx="5126524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123F65D6-DFFD-40F0-B2FB-EFB66EAC2ABD}"/>
                  </a:ext>
                </a:extLst>
              </p:cNvPr>
              <p:cNvCxnSpPr/>
              <p:nvPr/>
            </p:nvCxnSpPr>
            <p:spPr>
              <a:xfrm>
                <a:off x="4275446" y="2672823"/>
                <a:ext cx="1856929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13EAC45C-B936-4D1E-B3FA-23E6B6B34626}"/>
                  </a:ext>
                </a:extLst>
              </p:cNvPr>
              <p:cNvCxnSpPr/>
              <p:nvPr/>
            </p:nvCxnSpPr>
            <p:spPr>
              <a:xfrm flipH="1" flipV="1">
                <a:off x="3967473" y="2412807"/>
                <a:ext cx="321111" cy="26001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F4DDA420-E1AD-4AAD-855C-C7538F0697EF}"/>
                  </a:ext>
                </a:extLst>
              </p:cNvPr>
              <p:cNvGrpSpPr/>
              <p:nvPr/>
            </p:nvGrpSpPr>
            <p:grpSpPr>
              <a:xfrm rot="5400000" flipH="1" flipV="1">
                <a:off x="3961388" y="2418893"/>
                <a:ext cx="533400" cy="521230"/>
                <a:chOff x="6629400" y="2526770"/>
                <a:chExt cx="1447800" cy="1264994"/>
              </a:xfrm>
            </p:grpSpPr>
            <p:sp>
              <p:nvSpPr>
                <p:cNvPr id="25" name="Arc 24">
                  <a:extLst>
                    <a:ext uri="{FF2B5EF4-FFF2-40B4-BE49-F238E27FC236}">
                      <a16:creationId xmlns:a16="http://schemas.microsoft.com/office/drawing/2014/main" id="{B85371CD-931A-478B-8C43-FC8718AE29F8}"/>
                    </a:ext>
                  </a:extLst>
                </p:cNvPr>
                <p:cNvSpPr/>
                <p:nvPr/>
              </p:nvSpPr>
              <p:spPr>
                <a:xfrm>
                  <a:off x="6629400" y="2526770"/>
                  <a:ext cx="1447800" cy="1264994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cxnSp>
              <p:nvCxnSpPr>
                <p:cNvPr id="26" name="Straight Arrow Connector 25">
                  <a:extLst>
                    <a:ext uri="{FF2B5EF4-FFF2-40B4-BE49-F238E27FC236}">
                      <a16:creationId xmlns:a16="http://schemas.microsoft.com/office/drawing/2014/main" id="{9595DE75-2460-4FB7-AADA-4E1961604D34}"/>
                    </a:ext>
                  </a:extLst>
                </p:cNvPr>
                <p:cNvCxnSpPr/>
                <p:nvPr/>
              </p:nvCxnSpPr>
              <p:spPr>
                <a:xfrm>
                  <a:off x="8077200" y="3121345"/>
                  <a:ext cx="0" cy="155255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9D022B9-2380-4AEA-93CC-E9E90449E9F8}"/>
                  </a:ext>
                </a:extLst>
              </p:cNvPr>
              <p:cNvSpPr txBox="1"/>
              <p:nvPr/>
            </p:nvSpPr>
            <p:spPr>
              <a:xfrm>
                <a:off x="76200" y="3329889"/>
                <a:ext cx="7232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120V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>
                    <a:extLst>
                      <a:ext uri="{FF2B5EF4-FFF2-40B4-BE49-F238E27FC236}">
                        <a16:creationId xmlns:a16="http://schemas.microsoft.com/office/drawing/2014/main" id="{CCDED4FC-99DF-463A-B97B-2C4AB57ECCE6}"/>
                      </a:ext>
                    </a:extLst>
                  </p:cNvPr>
                  <p:cNvSpPr txBox="1"/>
                  <p:nvPr/>
                </p:nvSpPr>
                <p:spPr>
                  <a:xfrm>
                    <a:off x="1607512" y="2156640"/>
                    <a:ext cx="53412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/>
                            </a:rPr>
                            <m:t>3</m:t>
                          </m:r>
                          <m:r>
                            <m:rPr>
                              <m:sty m:val="p"/>
                            </m:rPr>
                            <a:rPr lang="el-GR" sz="1800" b="0" i="1" smtClean="0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39" name="TextBox 23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07512" y="2156640"/>
                    <a:ext cx="534121" cy="369332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TextBox 20">
                    <a:extLst>
                      <a:ext uri="{FF2B5EF4-FFF2-40B4-BE49-F238E27FC236}">
                        <a16:creationId xmlns:a16="http://schemas.microsoft.com/office/drawing/2014/main" id="{76E89EEA-0027-4558-BF31-B47E59BA94BD}"/>
                      </a:ext>
                    </a:extLst>
                  </p:cNvPr>
                  <p:cNvSpPr txBox="1"/>
                  <p:nvPr/>
                </p:nvSpPr>
                <p:spPr>
                  <a:xfrm>
                    <a:off x="2757870" y="2222467"/>
                    <a:ext cx="53412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6</m:t>
                          </m:r>
                          <m:r>
                            <m:rPr>
                              <m:sty m:val="p"/>
                            </m:rPr>
                            <a:rPr lang="el-GR" sz="1800" b="0" i="1" smtClean="0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167" name="TextBox 16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57870" y="2222467"/>
                    <a:ext cx="534121" cy="369332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>
                    <a:extLst>
                      <a:ext uri="{FF2B5EF4-FFF2-40B4-BE49-F238E27FC236}">
                        <a16:creationId xmlns:a16="http://schemas.microsoft.com/office/drawing/2014/main" id="{112B1596-30F3-4523-AC53-F0462A27AC15}"/>
                      </a:ext>
                    </a:extLst>
                  </p:cNvPr>
                  <p:cNvSpPr txBox="1"/>
                  <p:nvPr/>
                </p:nvSpPr>
                <p:spPr>
                  <a:xfrm>
                    <a:off x="1762726" y="3372557"/>
                    <a:ext cx="66236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/>
                            </a:rPr>
                            <m:t>30</m:t>
                          </m:r>
                          <m:r>
                            <m:rPr>
                              <m:sty m:val="p"/>
                            </m:rPr>
                            <a:rPr lang="el-GR" sz="1800" b="0" i="1" smtClean="0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168" name="TextBox 16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62726" y="3372557"/>
                    <a:ext cx="662361" cy="369332"/>
                  </a:xfrm>
                  <a:prstGeom prst="rect">
                    <a:avLst/>
                  </a:prstGeom>
                  <a:blipFill rotWithShape="1"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67282AC-B0E9-4FDA-AC7E-C066D11F40E3}"/>
                  </a:ext>
                </a:extLst>
              </p:cNvPr>
              <p:cNvSpPr txBox="1"/>
              <p:nvPr/>
            </p:nvSpPr>
            <p:spPr>
              <a:xfrm>
                <a:off x="4593384" y="3365621"/>
                <a:ext cx="6719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8mH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>
                    <a:extLst>
                      <a:ext uri="{FF2B5EF4-FFF2-40B4-BE49-F238E27FC236}">
                        <a16:creationId xmlns:a16="http://schemas.microsoft.com/office/drawing/2014/main" id="{9090A863-67CD-4785-B9B0-3115C27EB528}"/>
                      </a:ext>
                    </a:extLst>
                  </p:cNvPr>
                  <p:cNvSpPr txBox="1"/>
                  <p:nvPr/>
                </p:nvSpPr>
                <p:spPr>
                  <a:xfrm>
                    <a:off x="5583263" y="3361513"/>
                    <a:ext cx="534121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i="1"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l-GR" sz="1800" b="0" i="1" smtClean="0">
                              <a:latin typeface="Cambria Math"/>
                              <a:ea typeface="Cambria Math"/>
                            </a:rPr>
                            <m:t>Ω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169" name="TextBox 16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583263" y="3361513"/>
                    <a:ext cx="534121" cy="369332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8" name="Ink 107">
                <a:extLst>
                  <a:ext uri="{FF2B5EF4-FFF2-40B4-BE49-F238E27FC236}">
                    <a16:creationId xmlns:a16="http://schemas.microsoft.com/office/drawing/2014/main" id="{604C28BC-4A8C-4DDD-A769-0BCACBCBC56C}"/>
                  </a:ext>
                </a:extLst>
              </p14:cNvPr>
              <p14:cNvContentPartPr/>
              <p14:nvPr/>
            </p14:nvContentPartPr>
            <p14:xfrm>
              <a:off x="256680" y="1452600"/>
              <a:ext cx="11346480" cy="5074560"/>
            </p14:xfrm>
          </p:contentPart>
        </mc:Choice>
        <mc:Fallback>
          <p:pic>
            <p:nvPicPr>
              <p:cNvPr id="108" name="Ink 107">
                <a:extLst>
                  <a:ext uri="{FF2B5EF4-FFF2-40B4-BE49-F238E27FC236}">
                    <a16:creationId xmlns:a16="http://schemas.microsoft.com/office/drawing/2014/main" id="{604C28BC-4A8C-4DDD-A769-0BCACBCBC56C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47320" y="1443240"/>
                <a:ext cx="11365200" cy="5093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5060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D4F44-BF7B-4D22-ACC0-B09432A0A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01D017-E878-4AC3-A2D9-A412BCB8BF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222634" cy="519684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𝑐𝑐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=20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, and there is zero initial voltage on the capacitor. How long will it take the op-amp to saturate?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701D017-E878-4AC3-A2D9-A412BCB8BF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222634" cy="5196840"/>
              </a:xfrm>
              <a:blipFill>
                <a:blip r:embed="rId2"/>
                <a:stretch>
                  <a:fillRect l="-1285" t="-469" r="-11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DE28CD-EE54-4325-9F70-110668133C3C}"/>
              </a:ext>
            </a:extLst>
          </p:cNvPr>
          <p:cNvCxnSpPr/>
          <p:nvPr/>
        </p:nvCxnSpPr>
        <p:spPr>
          <a:xfrm>
            <a:off x="8655783" y="2392260"/>
            <a:ext cx="0" cy="990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144562C-A5A1-4EE9-8E3C-EB2E9E0D6916}"/>
              </a:ext>
            </a:extLst>
          </p:cNvPr>
          <p:cNvCxnSpPr/>
          <p:nvPr/>
        </p:nvCxnSpPr>
        <p:spPr>
          <a:xfrm>
            <a:off x="8655783" y="2392260"/>
            <a:ext cx="1143000" cy="4953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031F52C-C554-46E4-BB3F-E07AA273C5F5}"/>
              </a:ext>
            </a:extLst>
          </p:cNvPr>
          <p:cNvCxnSpPr/>
          <p:nvPr/>
        </p:nvCxnSpPr>
        <p:spPr>
          <a:xfrm flipV="1">
            <a:off x="8664980" y="2887560"/>
            <a:ext cx="1143000" cy="49530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1B5FFAAC-B713-403A-A2B4-74650A7ECD25}"/>
              </a:ext>
            </a:extLst>
          </p:cNvPr>
          <p:cNvSpPr/>
          <p:nvPr/>
        </p:nvSpPr>
        <p:spPr>
          <a:xfrm>
            <a:off x="8731983" y="263991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29333E-316D-4A5C-A9B1-6316FD7E1258}"/>
              </a:ext>
            </a:extLst>
          </p:cNvPr>
          <p:cNvSpPr/>
          <p:nvPr/>
        </p:nvSpPr>
        <p:spPr>
          <a:xfrm>
            <a:off x="8731983" y="307806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74C09BB-6681-4EB5-87DA-EBD2BBAA88BA}"/>
              </a:ext>
            </a:extLst>
          </p:cNvPr>
          <p:cNvCxnSpPr>
            <a:endCxn id="9" idx="6"/>
          </p:cNvCxnSpPr>
          <p:nvPr/>
        </p:nvCxnSpPr>
        <p:spPr>
          <a:xfrm>
            <a:off x="8122383" y="3116160"/>
            <a:ext cx="6553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ECDD4A87-9714-4BAF-A6FA-4A0BE16F50D7}"/>
              </a:ext>
            </a:extLst>
          </p:cNvPr>
          <p:cNvSpPr/>
          <p:nvPr/>
        </p:nvSpPr>
        <p:spPr>
          <a:xfrm flipH="1">
            <a:off x="9600664" y="284946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D1D991-F86F-4A46-A5CA-EE701F8D080C}"/>
              </a:ext>
            </a:extLst>
          </p:cNvPr>
          <p:cNvCxnSpPr>
            <a:endCxn id="11" idx="6"/>
          </p:cNvCxnSpPr>
          <p:nvPr/>
        </p:nvCxnSpPr>
        <p:spPr>
          <a:xfrm flipH="1">
            <a:off x="9600664" y="2887560"/>
            <a:ext cx="85698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95D1434-0779-45CB-8FB5-E09233ECA153}"/>
              </a:ext>
            </a:extLst>
          </p:cNvPr>
          <p:cNvSpPr txBox="1"/>
          <p:nvPr/>
        </p:nvSpPr>
        <p:spPr>
          <a:xfrm>
            <a:off x="8749718" y="2946893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+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F1F80A-8AF1-42ED-A574-F41C59EF4337}"/>
              </a:ext>
            </a:extLst>
          </p:cNvPr>
          <p:cNvSpPr txBox="1"/>
          <p:nvPr/>
        </p:nvSpPr>
        <p:spPr>
          <a:xfrm>
            <a:off x="8753003" y="2396575"/>
            <a:ext cx="295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_</a:t>
            </a: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1A77FD7B-D4C2-4AC8-B625-1A8361DA715F}"/>
              </a:ext>
            </a:extLst>
          </p:cNvPr>
          <p:cNvSpPr/>
          <p:nvPr/>
        </p:nvSpPr>
        <p:spPr>
          <a:xfrm flipV="1">
            <a:off x="6285955" y="4332179"/>
            <a:ext cx="113144" cy="682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82F9156-4BB2-47C4-8883-6319A609E463}"/>
              </a:ext>
            </a:extLst>
          </p:cNvPr>
          <p:cNvCxnSpPr>
            <a:cxnSpLocks/>
          </p:cNvCxnSpPr>
          <p:nvPr/>
        </p:nvCxnSpPr>
        <p:spPr bwMode="auto">
          <a:xfrm flipH="1">
            <a:off x="6314103" y="2657346"/>
            <a:ext cx="816833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7033C27-2127-4E66-9943-6102989E30DA}"/>
              </a:ext>
            </a:extLst>
          </p:cNvPr>
          <p:cNvCxnSpPr>
            <a:cxnSpLocks/>
            <a:stCxn id="8" idx="2"/>
          </p:cNvCxnSpPr>
          <p:nvPr/>
        </p:nvCxnSpPr>
        <p:spPr bwMode="auto">
          <a:xfrm flipH="1">
            <a:off x="7719282" y="2678010"/>
            <a:ext cx="1012701" cy="1782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64DDD5ED-B0D4-4D60-863F-94AB9ABBEF59}"/>
              </a:ext>
            </a:extLst>
          </p:cNvPr>
          <p:cNvGrpSpPr/>
          <p:nvPr/>
        </p:nvGrpSpPr>
        <p:grpSpPr>
          <a:xfrm>
            <a:off x="7056324" y="2247705"/>
            <a:ext cx="651140" cy="590209"/>
            <a:chOff x="6646599" y="2239916"/>
            <a:chExt cx="651140" cy="590209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AA50656-B766-439E-A2F2-8F8E580B0822}"/>
                </a:ext>
              </a:extLst>
            </p:cNvPr>
            <p:cNvCxnSpPr/>
            <p:nvPr/>
          </p:nvCxnSpPr>
          <p:spPr bwMode="auto">
            <a:xfrm rot="16200000">
              <a:off x="6675174" y="2576126"/>
              <a:ext cx="138112" cy="4603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D978C9D-3C5D-473D-85D0-BE4578263F00}"/>
                </a:ext>
              </a:extLst>
            </p:cNvPr>
            <p:cNvCxnSpPr/>
            <p:nvPr/>
          </p:nvCxnSpPr>
          <p:spPr bwMode="auto">
            <a:xfrm rot="16200000" flipV="1">
              <a:off x="6675967" y="2622957"/>
              <a:ext cx="276225" cy="9366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45CD6718-D9B7-47F0-97F9-B0A054AD3BB7}"/>
                </a:ext>
              </a:extLst>
            </p:cNvPr>
            <p:cNvCxnSpPr/>
            <p:nvPr/>
          </p:nvCxnSpPr>
          <p:spPr bwMode="auto">
            <a:xfrm rot="16200000" flipH="1" flipV="1">
              <a:off x="6768836" y="2634863"/>
              <a:ext cx="276225" cy="9207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7E649834-C62A-4544-A9E5-2D63C8E7776E}"/>
                </a:ext>
              </a:extLst>
            </p:cNvPr>
            <p:cNvCxnSpPr/>
            <p:nvPr/>
          </p:nvCxnSpPr>
          <p:spPr bwMode="auto">
            <a:xfrm rot="16200000" flipV="1">
              <a:off x="6865675" y="2623750"/>
              <a:ext cx="276225" cy="9207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EB294C60-2E77-4533-B69C-903C34B7558A}"/>
                </a:ext>
              </a:extLst>
            </p:cNvPr>
            <p:cNvCxnSpPr/>
            <p:nvPr/>
          </p:nvCxnSpPr>
          <p:spPr bwMode="auto">
            <a:xfrm rot="16200000" flipH="1" flipV="1">
              <a:off x="6958542" y="2634070"/>
              <a:ext cx="276225" cy="9366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BCEE136F-30FD-4756-B91C-09DD5ACE98B7}"/>
                </a:ext>
              </a:extLst>
            </p:cNvPr>
            <p:cNvCxnSpPr/>
            <p:nvPr/>
          </p:nvCxnSpPr>
          <p:spPr bwMode="auto">
            <a:xfrm rot="16200000" flipV="1">
              <a:off x="7052205" y="2645181"/>
              <a:ext cx="276225" cy="9366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51BFAB9-29CF-4FA4-9F64-8A000AC89E8A}"/>
                </a:ext>
              </a:extLst>
            </p:cNvPr>
            <p:cNvCxnSpPr/>
            <p:nvPr/>
          </p:nvCxnSpPr>
          <p:spPr bwMode="auto">
            <a:xfrm rot="16200000">
              <a:off x="7183174" y="2725350"/>
              <a:ext cx="160338" cy="4603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1D181632-B0CF-4462-8BF2-7094AE1FA970}"/>
                </a:ext>
              </a:extLst>
            </p:cNvPr>
            <p:cNvSpPr txBox="1"/>
            <p:nvPr/>
          </p:nvSpPr>
          <p:spPr>
            <a:xfrm>
              <a:off x="6646599" y="2239916"/>
              <a:ext cx="6511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5 k</a:t>
              </a:r>
              <a:r>
                <a:rPr lang="en-US" sz="1800" dirty="0">
                  <a:latin typeface="Symbol" pitchFamily="18" charset="2"/>
                </a:rPr>
                <a:t>W</a:t>
              </a:r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930EC9AA-A6FA-44E5-AC97-D35F51CB4581}"/>
              </a:ext>
            </a:extLst>
          </p:cNvPr>
          <p:cNvCxnSpPr/>
          <p:nvPr/>
        </p:nvCxnSpPr>
        <p:spPr>
          <a:xfrm>
            <a:off x="8352623" y="1814510"/>
            <a:ext cx="0" cy="8663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5C8E526-415A-48D7-9B4B-28145B8CBD05}"/>
              </a:ext>
            </a:extLst>
          </p:cNvPr>
          <p:cNvCxnSpPr/>
          <p:nvPr/>
        </p:nvCxnSpPr>
        <p:spPr>
          <a:xfrm>
            <a:off x="10076648" y="1814510"/>
            <a:ext cx="0" cy="10730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E708EE4-DAC7-4C98-AE8A-EE869A4F630D}"/>
              </a:ext>
            </a:extLst>
          </p:cNvPr>
          <p:cNvGrpSpPr/>
          <p:nvPr/>
        </p:nvGrpSpPr>
        <p:grpSpPr>
          <a:xfrm>
            <a:off x="5613252" y="2654933"/>
            <a:ext cx="929468" cy="1701800"/>
            <a:chOff x="2956749" y="2456942"/>
            <a:chExt cx="929468" cy="1701800"/>
          </a:xfrm>
        </p:grpSpPr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C6B0E28C-BCEA-42B1-848F-11780B52D4CA}"/>
                </a:ext>
              </a:extLst>
            </p:cNvPr>
            <p:cNvCxnSpPr/>
            <p:nvPr/>
          </p:nvCxnSpPr>
          <p:spPr bwMode="auto">
            <a:xfrm flipV="1">
              <a:off x="3657600" y="2456942"/>
              <a:ext cx="0" cy="170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3" name="Group 98">
              <a:extLst>
                <a:ext uri="{FF2B5EF4-FFF2-40B4-BE49-F238E27FC236}">
                  <a16:creationId xmlns:a16="http://schemas.microsoft.com/office/drawing/2014/main" id="{FB0E96BB-4DEA-4466-9225-F8FB6E76CC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29000" y="3067402"/>
              <a:ext cx="457217" cy="480536"/>
              <a:chOff x="990600" y="2834859"/>
              <a:chExt cx="457200" cy="480536"/>
            </a:xfrm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32C7442C-3D00-4532-BD46-0E9C82D7C8CE}"/>
                  </a:ext>
                </a:extLst>
              </p:cNvPr>
              <p:cNvSpPr/>
              <p:nvPr/>
            </p:nvSpPr>
            <p:spPr>
              <a:xfrm>
                <a:off x="991181" y="2859399"/>
                <a:ext cx="457183" cy="455613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/>
              </a:p>
            </p:txBody>
          </p:sp>
          <p:sp>
            <p:nvSpPr>
              <p:cNvPr id="86" name="TextBox 100">
                <a:extLst>
                  <a:ext uri="{FF2B5EF4-FFF2-40B4-BE49-F238E27FC236}">
                    <a16:creationId xmlns:a16="http://schemas.microsoft.com/office/drawing/2014/main" id="{E7131927-0DB7-4D38-B1D3-6A8B3013F22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82" y="2834859"/>
                <a:ext cx="3193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</p:txBody>
          </p:sp>
          <p:sp>
            <p:nvSpPr>
              <p:cNvPr id="87" name="TextBox 101">
                <a:extLst>
                  <a:ext uri="{FF2B5EF4-FFF2-40B4-BE49-F238E27FC236}">
                    <a16:creationId xmlns:a16="http://schemas.microsoft.com/office/drawing/2014/main" id="{AB7518E1-19F6-466B-88DB-A22C54939F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82" y="2858195"/>
                <a:ext cx="30885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 dirty="0"/>
                  <a:t>_</a:t>
                </a:r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B28FB265-262C-4305-ABA9-82541D4B5D00}"/>
                </a:ext>
              </a:extLst>
            </p:cNvPr>
            <p:cNvSpPr txBox="1"/>
            <p:nvPr/>
          </p:nvSpPr>
          <p:spPr>
            <a:xfrm>
              <a:off x="2956749" y="3135868"/>
              <a:ext cx="55896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/>
                <a:t>3 V</a:t>
              </a:r>
            </a:p>
          </p:txBody>
        </p:sp>
      </p:grpSp>
      <p:sp>
        <p:nvSpPr>
          <p:cNvPr id="89" name="Isosceles Triangle 88">
            <a:extLst>
              <a:ext uri="{FF2B5EF4-FFF2-40B4-BE49-F238E27FC236}">
                <a16:creationId xmlns:a16="http://schemas.microsoft.com/office/drawing/2014/main" id="{734D3B10-B144-48FA-B051-2464B987C2D8}"/>
              </a:ext>
            </a:extLst>
          </p:cNvPr>
          <p:cNvSpPr/>
          <p:nvPr/>
        </p:nvSpPr>
        <p:spPr>
          <a:xfrm flipV="1">
            <a:off x="8065811" y="3471685"/>
            <a:ext cx="113144" cy="682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0" name="Isosceles Triangle 89">
            <a:extLst>
              <a:ext uri="{FF2B5EF4-FFF2-40B4-BE49-F238E27FC236}">
                <a16:creationId xmlns:a16="http://schemas.microsoft.com/office/drawing/2014/main" id="{38B7A11B-9146-4C85-B8F2-AA0B063B23FC}"/>
              </a:ext>
            </a:extLst>
          </p:cNvPr>
          <p:cNvSpPr/>
          <p:nvPr/>
        </p:nvSpPr>
        <p:spPr>
          <a:xfrm flipV="1">
            <a:off x="10401076" y="4343399"/>
            <a:ext cx="113144" cy="682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830099FB-CE19-4025-A84F-9E57D9A0CB91}"/>
              </a:ext>
            </a:extLst>
          </p:cNvPr>
          <p:cNvCxnSpPr>
            <a:cxnSpLocks/>
          </p:cNvCxnSpPr>
          <p:nvPr/>
        </p:nvCxnSpPr>
        <p:spPr>
          <a:xfrm>
            <a:off x="10457648" y="4253681"/>
            <a:ext cx="0" cy="8971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4086615D-396D-4AD0-86E9-F034C3EF559E}"/>
                  </a:ext>
                </a:extLst>
              </p:cNvPr>
              <p:cNvSpPr txBox="1"/>
              <p:nvPr/>
            </p:nvSpPr>
            <p:spPr>
              <a:xfrm>
                <a:off x="10582067" y="2695839"/>
                <a:ext cx="755143" cy="16435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800" dirty="0"/>
                  <a:t>+</a:t>
                </a:r>
              </a:p>
              <a:p>
                <a:endParaRPr lang="en-US" sz="18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sz="1800" b="0" dirty="0"/>
              </a:p>
              <a:p>
                <a:endParaRPr lang="en-US" sz="1800" b="0" dirty="0"/>
              </a:p>
              <a:p>
                <a:r>
                  <a:rPr lang="en-US" sz="1800" dirty="0"/>
                  <a:t>_</a:t>
                </a:r>
              </a:p>
            </p:txBody>
          </p:sp>
        </mc:Choice>
        <mc:Fallback xmlns="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4086615D-396D-4AD0-86E9-F034C3EF55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82067" y="2695839"/>
                <a:ext cx="755143" cy="1643527"/>
              </a:xfrm>
              <a:prstGeom prst="rect">
                <a:avLst/>
              </a:prstGeom>
              <a:blipFill>
                <a:blip r:embed="rId3"/>
                <a:stretch>
                  <a:fillRect l="-7258" t="-1852" b="-4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2849C548-C632-493B-82D6-4879BFAEC80A}"/>
              </a:ext>
            </a:extLst>
          </p:cNvPr>
          <p:cNvCxnSpPr>
            <a:cxnSpLocks/>
            <a:endCxn id="89" idx="3"/>
          </p:cNvCxnSpPr>
          <p:nvPr/>
        </p:nvCxnSpPr>
        <p:spPr>
          <a:xfrm>
            <a:off x="8122383" y="3131559"/>
            <a:ext cx="0" cy="34012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4CFC749C-36C6-4D69-8DD5-73EE7EC97866}"/>
              </a:ext>
            </a:extLst>
          </p:cNvPr>
          <p:cNvCxnSpPr/>
          <p:nvPr/>
        </p:nvCxnSpPr>
        <p:spPr>
          <a:xfrm>
            <a:off x="9148614" y="2448017"/>
            <a:ext cx="1" cy="32765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7CAC44DA-2045-4EE4-81A4-315FAD2F2E62}"/>
              </a:ext>
            </a:extLst>
          </p:cNvPr>
          <p:cNvCxnSpPr/>
          <p:nvPr/>
        </p:nvCxnSpPr>
        <p:spPr>
          <a:xfrm flipH="1" flipV="1">
            <a:off x="9148616" y="2958556"/>
            <a:ext cx="7884" cy="3276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90ECA33E-6C05-4071-9775-7D15FD4E0D6A}"/>
                  </a:ext>
                </a:extLst>
              </p:cNvPr>
              <p:cNvSpPr txBox="1"/>
              <p:nvPr/>
            </p:nvSpPr>
            <p:spPr>
              <a:xfrm>
                <a:off x="9090040" y="2273109"/>
                <a:ext cx="6096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𝐶𝐶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90ECA33E-6C05-4071-9775-7D15FD4E0D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0040" y="2273109"/>
                <a:ext cx="609600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FD412735-2A12-4561-B8DC-51BB3F7D7299}"/>
                  </a:ext>
                </a:extLst>
              </p:cNvPr>
              <p:cNvSpPr txBox="1"/>
              <p:nvPr/>
            </p:nvSpPr>
            <p:spPr>
              <a:xfrm>
                <a:off x="9107230" y="3090446"/>
                <a:ext cx="7620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𝐶𝐶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FD412735-2A12-4561-B8DC-51BB3F7D72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7230" y="3090446"/>
                <a:ext cx="762000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8" name="Group 107">
            <a:extLst>
              <a:ext uri="{FF2B5EF4-FFF2-40B4-BE49-F238E27FC236}">
                <a16:creationId xmlns:a16="http://schemas.microsoft.com/office/drawing/2014/main" id="{E2AD8BF3-8F86-420B-BEC9-2639EF98B73B}"/>
              </a:ext>
            </a:extLst>
          </p:cNvPr>
          <p:cNvGrpSpPr/>
          <p:nvPr/>
        </p:nvGrpSpPr>
        <p:grpSpPr>
          <a:xfrm rot="16200000">
            <a:off x="8868627" y="1008798"/>
            <a:ext cx="688974" cy="1720983"/>
            <a:chOff x="2714713" y="3638335"/>
            <a:chExt cx="688974" cy="1720983"/>
          </a:xfrm>
        </p:grpSpPr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C9C8E21F-C792-46E7-B89E-829E0780C464}"/>
                </a:ext>
              </a:extLst>
            </p:cNvPr>
            <p:cNvCxnSpPr/>
            <p:nvPr/>
          </p:nvCxnSpPr>
          <p:spPr>
            <a:xfrm rot="5400000">
              <a:off x="3059994" y="4081961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90E4C08A-49B1-46FA-BC92-7A8D7A59929F}"/>
                </a:ext>
              </a:extLst>
            </p:cNvPr>
            <p:cNvCxnSpPr/>
            <p:nvPr/>
          </p:nvCxnSpPr>
          <p:spPr>
            <a:xfrm rot="5400000">
              <a:off x="3058407" y="4213596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6ABBABAC-A09F-46FD-8BC1-B3BAA97D3F15}"/>
                </a:ext>
              </a:extLst>
            </p:cNvPr>
            <p:cNvCxnSpPr/>
            <p:nvPr/>
          </p:nvCxnSpPr>
          <p:spPr>
            <a:xfrm rot="5400000" flipH="1">
              <a:off x="2703640" y="4031995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35D5E05C-0BE7-4F94-9637-A9FE2702BAA3}"/>
                </a:ext>
              </a:extLst>
            </p:cNvPr>
            <p:cNvCxnSpPr/>
            <p:nvPr/>
          </p:nvCxnSpPr>
          <p:spPr>
            <a:xfrm rot="5400000" flipH="1">
              <a:off x="2703640" y="4965659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2AE61292-1A64-4F25-9882-799E71830CCE}"/>
                  </a:ext>
                </a:extLst>
              </p:cNvPr>
              <p:cNvSpPr txBox="1"/>
              <p:nvPr/>
            </p:nvSpPr>
            <p:spPr>
              <a:xfrm>
                <a:off x="8823033" y="1181135"/>
                <a:ext cx="8268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10 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𝑛𝐹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2AE61292-1A64-4F25-9882-799E71830C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3033" y="1181135"/>
                <a:ext cx="82689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91666BD-A400-4167-B3D7-C8A5E1C18832}"/>
                  </a:ext>
                </a:extLst>
              </p14:cNvPr>
              <p14:cNvContentPartPr/>
              <p14:nvPr/>
            </p14:nvContentPartPr>
            <p14:xfrm>
              <a:off x="220320" y="1485360"/>
              <a:ext cx="9653760" cy="39772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91666BD-A400-4167-B3D7-C8A5E1C1883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0960" y="1476000"/>
                <a:ext cx="9672480" cy="399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5821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FFFF-FCA6-4388-9458-4FAEB5D0B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99C76-1DCC-4426-9370-4B493474F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Quiz Wednesday Mar 2 on first-order RC and RL circuits</a:t>
            </a:r>
          </a:p>
          <a:p>
            <a:r>
              <a:rPr lang="en-US" dirty="0"/>
              <a:t>Stay ahead of homework assignments and reading</a:t>
            </a:r>
          </a:p>
          <a:p>
            <a:pPr lvl="1"/>
            <a:r>
              <a:rPr lang="en-US" dirty="0"/>
              <a:t>Homework 5A on Inductors, Capacitors, first-order circuits is due </a:t>
            </a:r>
            <a:r>
              <a:rPr lang="en-US" b="1" dirty="0"/>
              <a:t>Wednesday, March 2</a:t>
            </a:r>
          </a:p>
          <a:p>
            <a:pPr lvl="1"/>
            <a:r>
              <a:rPr lang="en-US" dirty="0"/>
              <a:t>Homework 5B on RC and RL circuits is due Monday, March 7</a:t>
            </a:r>
          </a:p>
          <a:p>
            <a:r>
              <a:rPr lang="en-US" dirty="0"/>
              <a:t>Review in-class examples and notes</a:t>
            </a:r>
          </a:p>
          <a:p>
            <a:pPr lvl="1"/>
            <a:r>
              <a:rPr lang="en-US" dirty="0"/>
              <a:t>Practice, practice, practice!</a:t>
            </a:r>
          </a:p>
          <a:p>
            <a:r>
              <a:rPr lang="en-US" dirty="0"/>
              <a:t>Don’t forget, you need to go to office hours once in either January or February and again in either March or April. Bring at least one technical question!</a:t>
            </a:r>
          </a:p>
        </p:txBody>
      </p:sp>
    </p:spTree>
    <p:extLst>
      <p:ext uri="{BB962C8B-B14F-4D97-AF65-F5344CB8AC3E}">
        <p14:creationId xmlns:p14="http://schemas.microsoft.com/office/powerpoint/2010/main" val="1771719889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4">
      <a:dk1>
        <a:sysClr val="windowText" lastClr="000000"/>
      </a:dk1>
      <a:lt1>
        <a:sysClr val="window" lastClr="FFFFFF"/>
      </a:lt1>
      <a:dk2>
        <a:srgbClr val="5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D319F705-7D6B-42A9-8290-E44552063D9C}" vid="{A0E7E341-871B-4BE6-A09B-E0E6CBF588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0</TotalTime>
  <Words>735</Words>
  <Application>Microsoft Office PowerPoint</Application>
  <PresentationFormat>Widescreen</PresentationFormat>
  <Paragraphs>126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Cambria Math</vt:lpstr>
      <vt:lpstr>Helvetica</vt:lpstr>
      <vt:lpstr>Minion Pro</vt:lpstr>
      <vt:lpstr>Symbol</vt:lpstr>
      <vt:lpstr>Times New Roman</vt:lpstr>
      <vt:lpstr>Wingdings</vt:lpstr>
      <vt:lpstr>Capsules</vt:lpstr>
      <vt:lpstr>ECEN 214, Spring 2022 Electrical Circuit Theory</vt:lpstr>
      <vt:lpstr>Capacitors and Inductors</vt:lpstr>
      <vt:lpstr>Solving First-Order Differential Equations in this Class</vt:lpstr>
      <vt:lpstr>Example 1</vt:lpstr>
      <vt:lpstr>Example 1</vt:lpstr>
      <vt:lpstr>Examining Solution to Example 1</vt:lpstr>
      <vt:lpstr>Example 2</vt:lpstr>
      <vt:lpstr>Example 3</vt:lpstr>
      <vt:lpstr>Assignments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615, Fall 2021 Methods of Electric Power System Analysis</dc:title>
  <dc:creator>Birchfield, Adam Barlow</dc:creator>
  <cp:lastModifiedBy>Adam Birchfield</cp:lastModifiedBy>
  <cp:revision>127</cp:revision>
  <cp:lastPrinted>2011-08-22T16:49:24Z</cp:lastPrinted>
  <dcterms:created xsi:type="dcterms:W3CDTF">2021-11-08T20:57:05Z</dcterms:created>
  <dcterms:modified xsi:type="dcterms:W3CDTF">2022-03-01T05:59:07Z</dcterms:modified>
</cp:coreProperties>
</file>