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356" r:id="rId2"/>
    <p:sldId id="374" r:id="rId3"/>
    <p:sldId id="366" r:id="rId4"/>
    <p:sldId id="370" r:id="rId5"/>
    <p:sldId id="368" r:id="rId6"/>
    <p:sldId id="367" r:id="rId7"/>
    <p:sldId id="369" r:id="rId8"/>
    <p:sldId id="372" r:id="rId9"/>
    <p:sldId id="269" r:id="rId10"/>
    <p:sldId id="364" r:id="rId11"/>
    <p:sldId id="371" r:id="rId12"/>
    <p:sldId id="362" r:id="rId13"/>
    <p:sldId id="363" r:id="rId14"/>
    <p:sldId id="373" r:id="rId15"/>
    <p:sldId id="365" r:id="rId16"/>
    <p:sldId id="359" r:id="rId17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088" autoAdjust="0"/>
  </p:normalViewPr>
  <p:slideViewPr>
    <p:cSldViewPr>
      <p:cViewPr varScale="1">
        <p:scale>
          <a:sx n="108" d="100"/>
          <a:sy n="108" d="100"/>
        </p:scale>
        <p:origin x="64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23T22:03:28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31960 1145 511 0,'0'0'134'15,"3"-8"37"-15,-3 8-46 0,0 0 6 16,0 0-34-16,0 0 18 0,6-9-25 0,-6 9-11 16,0 0-7-16,0 0-16 0,0 0-7 0,0 0 7 15,0 0-17-15,0 0 14 0,0 0-40 16,0 0 15-16,0 0-5 0,0 0-10 0,0 0 8 16,0 0-1-16,0 0-12 0,0 0 18 0,0 0-9 0,0 0 1 15,0 0 5-15,0 0-7 0,0 0-19 0,24 8 6 16,-24-8 2-16,0 0 13 0,13-4-16 0,-13 4 24 15,11-9-6-15,-5 2-20 0,-1 0-12 16,0-4 6-16,-1 2 17 0,0-3 17 0,0 2-36 16,-1 0 6-16,0-2-57 0,-3 12 31 15,3-17-26-15,-3 17 31 0,-3-13-21 0,3 13 11 16,-8-9-28-16,0 5-1 0,8 4-56 0,-14-2 3 16,14 2-43-16,-20 2 30 15,20-2-103-15,-21 7-183 0,10-4-6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23T22:27:35.9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2141 6073 614 0,'5'-7'225'0,"-5"7"23"16,0 0 1-16,0 0-11 0,0 0 10 16,0 0-56-16,0 0 0 0,0 0 15 15,0 0-30-15,0 0-18 0,0 0-13 0,0 0-16 0,0 0 1 16,0 0-26-16,9-5-3 0,-9 5-10 0,0 0 8 16,0 0-44-16,0 0 24 0,0 0-29 0,0 0 23 15,0 0 18-15,0 0-2 0,0 0 20 16,0 0 18-16,0 0-54 0,0 0 41 0,0 0-2 15,0 0-72-15,0 0 28 0,0 0 41 16,0 0-8-16,0 0 14 0,0 0-17 0,13-2-24 16,-13 2-6-16,0 0 23 0,16 1-15 0,-16-1 15 15,19-3-26-15,-19 3 11 0,21-3-8 16,-5 2-15-16,0 0 28 16,2-1-36-16,3 1 13 0,2-1-16 15,2 1 1-15,6 1 33 0,-3 1-49 0,-1-1 13 16,1 3 0-16,-2-3-13 0,-5 3 10 0,2 1 29 15,-4 0-3-15,-3 3-13 0,-2 0-38 0,-2 3 18 16,-5 1-11-16,-4 4 18 0,-3 0-20 16,-2 5-20-16,-2 2 17 0,-3 3-7 0,-3 5 17 15,-3 1 6-15,3 1-21 0,0-1 34 0,-2-1-13 16,0 0 15-16,5 0 18 0,0-4 61 16,3 0 16-16,3-6 7 0,1 1 21 0,2-1-51 15,4-2-13-15,4 0-36 16,-2-4 13-16,7 1-5 0,3-4 17 0,4-3-17 0,2-1 5 0,1-1-25 0,-1-5-57 15,1-1 0-15,2-3 0 0,1-2 0 0,0-2 0 16,3-4 0-16,-2-2 0 0,-5-4 0 31,1-3 0-31,5-10 0 0,-5-3 0 0,-2-1 0 16,-7 2 0-16,-2 5 0 0,-3-2 0 0,-1 3 0 16,0 4 0-16,-3-1 0 0,-3 7 0 15,0-1 0-15,1 4 0 0,-2 1 0 0,0 1-16 16,0 3 1-16,2-1-6 0,-5 9 14 15,3-15-4-15,-3 15 27 0,5-12 2 0,-5 12 7 16,5-7-14-16,-5 7-11 0,9-4 0 0,-9 4 0 16,13-2 0-16,-13 2 0 0,21 0 0 0,-9 0 0 15,4-1 0-15,6-1 0 0,5-3 0 0,1 3 0 0,7-5 0 16,4 0 0-16,14-4 0 0,-4-2 0 16,1-2 0-16,-2 1 0 0,-10-1 0 15,9 0 0-15,-12 0 0 0,-4 4 0 0,0-4 0 16,-1 3 0-16,-3-2-6 0,0 1-122 15,-6 0-69-15,-1 0-38 0,-1 0-106 0,-3 8-240 16,1-7-478-16,-3 2 99 0,3 3 97 0,-3 2 105 16,5-2 39-16,-1 5 153 0,-1 1 26 15,0 1 23-15,1 3 77 0</inkml:trace>
  <inkml:trace contextRef="#ctx0" brushRef="#br0" timeOffset="1791.03">3222 6475 901 0,'0'0'317'0,"0"0"18"0,0 0-35 0,0 0-1 0,-3-9 21 16,3 9 3-16,0 0-39 0,0 0-3 15,0 0 9-15,0 0-14 0,0 0-25 16,0 0-16-16,0 0-38 0,0 0 1 0,0 0-1 16,0 0-18-16,0 0-3 0,0 0-14 0,0 0 4 15,6 36 44-15,-6-36-38 0,-1 19-21 16,-1-5 20-16,1 0-17 0,-3 2 40 0,1 2-15 16,0 2-35-16,-3 2 12 0,2-4 10 15,0 5-38-15,-1 1-5 0,0-5 2 0,2 0-20 0,0-2 0 0,1 0 16 0,-1-1-27 16,0-3-88-16,1-2-6 0,1 1 0 15,-1-3 0-15,2-9 0 0,-2 17 0 0,2-17 0 16,-2 13-146-16,2-13-49 0,-3 12-40 0,3-12-34 31,0 0-28-31,0 0-31 0,0 0-79 16,0 0-146-16,0 0-166 0,0 0-161 0,0 0 91 16,0 0 78-16,0 0 117 0,30-24 18 0,-20 17 64 15,0 1 36-15,1-5 97 0</inkml:trace>
  <inkml:trace contextRef="#ctx0" brushRef="#br0" timeOffset="2337.62">3522 6450 1031 0,'0'0'358'0,"0"0"-40"0,0 0-3 16,0 0 20-16,0 0-43 0,0 0-31 0,0 0-23 15,0 0-15-15,0 0 10 0,0 0-41 16,0 0-8-16,0 0 13 0,0 0-10 16,0 0-11-16,0 0-9 0,-1 34 12 0,1-34-25 0,0 12-16 0,0-12-5 15,-2 15 20-15,1-3-43 0,1-12 8 16,-3 22 31-16,1-10-19 0,0 4 1 0,0 1-24 15,-1-1 34-15,2 2-5 0,-1-2-16 16,0 0-20-16,-1 1 25 0,1 0-40 0,0-1 33 16,0-1-39-16,4 0 23 0,-4-2-22 0,2 0 2 15,2-2-24-15,-2 2-63 0,0-13 39 16,0 20-6-16,0-20-51 0,0 15-39 0,0-15-22 16,2 14-83-16,-2-14-48 0,0 0-7 0,0 11-65 15,0-11-23 1,0 0-127-16,0 0-109 15,0 0-140-15,0 0-123 0,0 0 152 0,0 0 6 0,0 0 109 0,0 0-11 16,0 0 46-16,0 0 121 0</inkml:trace>
  <inkml:trace contextRef="#ctx0" brushRef="#br0" timeOffset="2582.17">3484 6796 447 0,'0'0'185'0,"-6"-8"30"15,6 8-31 1,0 0-20-16,-7-7 30 0,7 7 16 0,-8-6-38 0,8 6 30 0,-10-7-7 16,10 7 9-16,-16-6-35 0,5 3 13 0,1-2 13 15,-4 2-52-15,-2-2 18 0,-1 2 3 32,0-1-16-32,-1 1-20 0,-1 1 8 0,-2-3-8 15,3 4-28-15,1-2-8 0,-1 0-28 0,3 2-51 16,1-2-31-16,0 3-113 15,2-3-104-15,3 1-141 0,9 2-272 0,-14-6 0 0,14 6 88 16,0 0 53-16,-5-7 54 0,5 7-10 16</inkml:trace>
  <inkml:trace contextRef="#ctx0" brushRef="#br0" timeOffset="3897.87">4466 5876 1116 0,'7'-6'383'0,"-7"6"24"0,0 0-71 16,0 0-42-16,10-7-20 0,-10 7-36 0,0 0-10 15,0 0-46-15,0 0-8 0,0 0-23 16,0 0 5-16,0 0 0 0,0 0-38 0,0 0-13 0,0 0 12 0,-17-10 29 16,17 10 21-16,-20 1-55 0,20-1 1 0,-25 9 5 15,8-1 2-15,-3 2 5 0,0 1 3 16,-5 6 8-16,-9 8-31 0,6-3-19 0,-8 6 15 15,2 1 8-15,-1 4-21 0,1 4 17 0,0 0-5 16,0 0-26-16,5 2 0 0,-1-1-2 16,2 0-8-16,1 1 5 0,3-1-10 0,8-9-5 15,5-1 2-15,4-5-7 0,0-2 12 0,6-1-5 16,1-2 13-16,1 1 3 0,3-3-26 16,2 1-2-16,1-4-11 15,0 1 26-15,2-2-26 0,0-1 8 16,1-2-38-16,2 0-14 0,0 0-1 15,0-3-32-15,3-1-28 0,-1 2-35 0,2-2 22 0,-2 0-60 16,1-3-32-16,0 0-41 0,1-1-56 16,-1 1-156-16,3-4-130 0,-2 1-333 15,-1-1 86-15,5 0 73 0,0 0 66 0,1 0 92 16,2-4 71-16,2-1 32 0,-1-3 45 0</inkml:trace>
  <inkml:trace contextRef="#ctx0" brushRef="#br0" timeOffset="4381.6">4822 6003 1059 0,'0'0'315'16,"0"0"-33"-16,0 0-14 0,0 0 34 0,0 0-51 16,0 0 33-16,0 0-12 0,0 0-37 15,0 0-2-15,-25 13 18 0,15-7-44 0,-1 1 13 16,-2 4-22-16,-4 2-12 0,1 1-17 15,0 2 5-15,-6 1 18 0,4 3-61 0,-2 0 17 16,2 1-35-16,-2-1-8 0,2 2 13 0,5-4-1 16,0 1-23-16,2 0 2 0,-1-2-1 15,4-2-1-15,1-2 16 0,1 3 16 0,3-5-3 16,3 0-34-16,0-11 29 16,9 21-36-16,1-9 23 15,1-2-21-15,3-2-9 0,5 3 19 0,2-2-27 16,0 0-13-16,2 0 20 0,-1-2-18 0,-2 1 11 15,1-1-49-15,-1-1-49 0,-1-2-61 16,-1-2-62-16,-1-1-81 0,-3-2-83 0,4-4-186 16,-2-1-174-16,2-1-234 0,-1 0 73 0,3-2 140 15,1-2 49-15,-4-2 10 0,1 1 77 16,0-4 61-16,3-2 72 0</inkml:trace>
  <inkml:trace contextRef="#ctx0" brushRef="#br0" timeOffset="4549.6">5056 6110 1448 0,'0'0'620'16,"0"0"-106"-16,0 0-17 0,-30 13-47 0,16-8-81 16,-3 2-11-16,-3-2-30 0,-3-2-49 0,-4 0-38 15,-1 1-93-15,-3-4-28 16,0 0-58-16,-1 0-34 0,2-1-72 0,-1-2-76 16,3 0-100-16,-2 0-151 0,3-1-269 0,7 2-156 15,2-1 53-15,2 1 152 0,5 1-5 16,4-1 81-16,7 2 19 0</inkml:trace>
  <inkml:trace contextRef="#ctx0" brushRef="#br0" timeOffset="5136.18">5136 5597 1356 0,'0'0'469'0,"0"0"-4"0,-12 9 35 0,12-9-47 15,0 0-21-15,-6 11 26 0,6-11-45 0,6 15 24 16,-6-15-45-16,12 18-49 15,-3-6-21-15,1-1 11 0,2 6-5 0,2 0-42 0,6 2-19 0,0 2-19 0,1 3-30 16,9 8-14 0,0 3-42-16,-1 2-57 15,1 1-105-15,0 1 0 0,-5 1 0 0,0 3 0 16,-3 1 0-16,-4 5 0 0,-4-5 0 0,-1 4 0 16,-9-8 0-16,-1-4 0 0,-3-1 0 15,-3 0 0-15,-3-1 0 0,-2-1 0 0,-3-2 0 16,-1-2 0-16,-3-2 0 0,-1-1 0 0,-1-2 0 15,-1-3 0-15,-3-1 0 0,-2-2 0 16,2-1 0-16,1-3 0 0,2-2 0 0,-1 0 0 16,2-5-310-16,5-1-46 0,-2-3-74 0,5 0-125 15,9-3-44-15,0 0-351 0,0 0 85 0,0 0 94 0,0 0 34 16,0 0 92-16,27-25 72 0,-10 15 50 16,3-4 47-16</inkml:trace>
  <inkml:trace contextRef="#ctx0" brushRef="#br0" timeOffset="5635.02">5979 6257 1190 0,'0'0'530'0,"0"0"-16"16,0 0-7-16,-8 6-59 0,8-6 10 16,0 0-43-16,0 0 12 0,0 0-40 0,0 0-44 15,0 0 15-15,0 0-29 0,39-7-31 0,-25 3-16 16,3 1-60-16,2-1-7 0,2-1-10 31,5 1-20-31,3-1-32 0,2 2-4 0,1 0-34 16,1 0-13-16,3 1 3 0,-3 0-61 15,-1 1-6-15,-1 0-30 0,-6 1-39 0,0 1-43 16,-2-1-62-16,-2 1-105 0,-6-2-91 0,1 2-147 16,-3 1-99-16,-13-2-421 0,16 1 124 0,-16-1 51 0,0 0 89 15,15 1 93-15,-15-1 94 0,0 0 10 16,0 0 60-16,0 0 50 0</inkml:trace>
  <inkml:trace contextRef="#ctx0" brushRef="#br0" timeOffset="5985.05">6058 6446 913 0,'0'0'451'0,"0"0"-11"0,0 0-5 0,0 0-18 0,0 0 42 15,0 0 22-15,-13 1 10 16,13-1-32-16,0 0-24 0,0 0-5 0,0 0-50 16,0 0-21-16,0 0-16 0,0 0-25 0,41 5-47 15,-28-5-2-15,5-2-34 0,1 2-14 16,3 0 6-16,3 0-70 0,5-1-157 0,1 1 0 16,2 0 0-16,-2 1 0 0,0-1 0 0,-1 2 0 15,-5-1 0-15,-4 0 0 16,2 1 0-16,-2-1 0 0,-7 1 0 0,2-2 0 0,-3 0-372 0,-13 0-193 0,19 0-60 15,-19 0-319-15,15 0 7 16,-15 0 118-16,16-3 97 0,-16 3 49 0,18-2 53 0,-18 2 60 16,21-4 63-16,-10 4 31 0</inkml:trace>
  <inkml:trace contextRef="#ctx0" brushRef="#br0" timeOffset="7055.18">7459 5841 1028 0,'0'0'397'15,"8"-5"-23"-15,-8 5-13 0,0 0-49 0,0 0-12 16,0 0-21-16,0 0-39 0,0 0 3 16,0 0 6-16,0 0-34 0,0 0-3 0,0 0 13 15,0 0 34-15,-16 32-11 0,5-12-7 0,-4 4 12 16,-5 14 26-16,0 7 0 16,-3 5-20-16,-3 14 33 0,-3 0-44 0,3 3-10 0,0-3-20 0,2 0-6 0,1-12-33 15,4-2 13-15,-1-3-77 0,-1-2 8 16,1-3-15-16,4-8-95 0,5-7-13 0,-2-2 0 15,3-5 0-15,3-5 0 0,-1 0 0 0,1-2 0 16,1 0 0-16,2-3 0 0,1-1 0 16,3-9 0-16,-3 11-77 0,3-11-151 0,0 0-51 15,0 0-51-15,0 0-47 0,0 0-155 16,35-19-85-16,-25 6-289 0,3-2 23 0,5-6 66 16,1-1 98-16,-5-3 79 0,8-13 69 0,-3 1 49 31,1-4 31-31</inkml:trace>
  <inkml:trace contextRef="#ctx0" brushRef="#br0" timeOffset="7555.08">7349 5981 796 0,'0'0'335'0,"0"0"-20"0,5-11 5 16,-5 11 41-16,0 0-36 16,6-11-39-16,-6 11-4 0,7-9-18 15,-7 9-26-15,5-8-26 0,-5 8-2 0,10-7-26 16,-10 7-25-16,7-9-21 0,-7 9 0 0,9-8 13 16,-3 3-46-16,-6 5 3 0,11-11-24 15,-6 6-2-15,-5 5-10 0,10-9 12 0,-10 9 24 16,10-10 2-16,-10 10 5 0,9-6 39 15,-9 6-6-15,0 0 39 0,8-9 10 0,-8 9-38 16,9-3 12-16,-9 3 11 0,0 0-31 16,0 0-15-16,0 0-13 0,19 8-11 0,-13 0 34 15,-6-8 0-15,11 17 18 0,-4-3-23 0,-1 1-36 16,3 5 41-16,0 4-105 0,1 3-41 16,0 3 0-16,6 15 0 0,-3 0 0 0,2 2 0 0,2-1 0 0,1 2 0 15,-2 0 0-15,-1 0 0 0,0-3 0 0,-1-2 0 16,-3-8 0-16,-1-5 0 0,-2-5 0 15,-1 0 0-15,2-2 0 0,-2-3 0 0,1 1 0 16,0-4 0-16,-3-2 0 0,2-2 0 16,-4-2 0-16,4 0 0 0,-4-2 0 0,1 1 0 15,-4-10 0-15,6 10 0 0,-6-10-34 16,0 0-473-16,0 0-133 0,0 0-476 0,0 0 121 16,0 0 101-16,27-13 73 0,-20 6 112 15,-1 2 120-15,-6 5-20 16,9-9 133-16,-9 9-11 0</inkml:trace>
  <inkml:trace contextRef="#ctx0" brushRef="#br0" timeOffset="7754.59">7829 6652 1180 0,'0'0'407'0,"0"0"-49"0,-7-5-51 16,7 5-10-16,0 0-33 0,-12-5-1 0,12 5-40 0,-17-4 10 16,5 0-28-16,-5-3-16 0,-3 3 0 15,-1-2-32-15,-6 0-14 0,-3 1 16 0,-4-2-16 16,-1 2-7-16,-4-1-24 0,-1 2 24 0,2 0-26 15,1 0-33 1,3 3-16-16,-1-1-43 0,2-1-36 16,2 1-69-16,0 0-118 0,1 2-227 0,2-5-410 15,5-2 64-15,5 3 94 0,4-3 47 0,0-1 45 16,7-1 83-16,1-1 46 0</inkml:trace>
  <inkml:trace contextRef="#ctx0" brushRef="#br0" timeOffset="8855.83">8308 6470 1256 0,'0'0'456'0,"0"0"-31"0,0 0 5 16,0 0-44-1,0 0-40-15,0 0-6 0,0 0-15 16,0 0-51-16,0 0 36 0,11 20-16 0,-2-14-12 0,2 0-16 0,3 1-25 15,3-3-1-15,3 3-20 16,7-2-40-16,1-2 1 0,3-2-9 0,0 3-26 16,0-6-28-16,-1 0-8 0,0-1-10 0,-2-2 10 0,-3 0-26 15,-2-1-35-15,-3-1 10 0,-2 1-8 16,-3-1-23-16,0-2 38 0,-5-1-12 0,-4 0-33 16,-4-1-9-16,-2-1-24 0,0 12 42 15,-7-27-50-15,-4 11 30 0,-4 2 3 16,-4 1-28-16,-5 2 4 15,-1 4 6-15,-4 4 21 0,0 3-27 0,-5 7-14 0,-2 2 20 0,-8 12 20 0,1 4 11 16,3 2 17-16,3 5-22 0,5 2 4 0,3 4 1 16,4-2 10-16,5 3 17 0,9-8 16 15,4-5 16-15,3-3 5 0,1-3-32 16,7-1-11-16,0-2-47 0,3-2 0 0,6 0 0 16,3-3 0-16,2 1 0 0,5-8 0 15,2 1 0-15,2-2 0 0,1-2 0 0,3-3-52 16,0 0-129-16,0-2-63 0,-1 1-47 0,-2-1-122 15,2-3-127-15,-2 2-473 0,-3 0 76 16,3-2 79-16,-1 2 114 0,-1 0 63 16,-3 0 102-1,-2 0 11-15,5-2 15 0,-2 0 97 0</inkml:trace>
  <inkml:trace contextRef="#ctx0" brushRef="#br0" timeOffset="9432.79">8851 5971 883 0,'0'0'376'0,"-13"1"-13"0,13-1 3 0,0 0-12 16,0 0 58-16,0 0 0 0,0 0 51 16,0 0-43-1,0 0 15-15,0 0-43 0,0 0 27 0,0 0-9 16,0 0 18-16,0 0-73 0,0 0-32 15,43 1-16-15,-28-1-18 0,1 2-12 0,5-2-50 16,1 1-6-16,2 0-162 0,3 1-59 16,2 2 0-16,0-2 0 0,0 1 0 0,-1-1 0 0,-3-1 0 15,-2 1 0-15,0 0 0 0,-2 0 0 0,0 1 0 16,-3-3-205-16,-2 3-136 0,-3 0-99 0,-13-3-159 16,24 3-402-16,-12-2 87 0,-1 1 123 15,-11-2 31-15,26 0 69 0,-12 0 59 0,0-2 87 16,0-1 46-16,2-2 38 0</inkml:trace>
  <inkml:trace contextRef="#ctx0" brushRef="#br0" timeOffset="11629.85">9833 5407 558 0,'0'0'240'0,"0"0"-2"0,0 0-18 0,0 0 23 15,0 0-4-15,0-12-24 0,0 12 5 16,0 0 7-16,0 0-14 0,-1-11-13 0,1 11-16 16,0 0 0-16,0 0-10 0,0 0-33 15,-2-12 7-15,2 12-7 0,0 0-15 0,0 0-3 16,0 0-1-16,0 0 4 0,-2-9-11 0,2 9-5 15,0 0 8-15,0 0 33 16,0 0-5 0,0 0 0-16,0 0-8 0,-16 21 5 0,10-12 3 0,2 7-5 0,0-1 43 15,-3 4-30-15,1 4-19 0,-2 1 9 16,2-1-9-16,0 2-9 0,1 0-26 0,0 2 25 16,1-1-38-16,-1 0-10 0,0-2-8 0,3 0 8 15,0-4 23-15,1-2-36 0,1-3-5 16,-2-1-6-16,4 0-7 0,-2 0-20 0,4-3 5 15,0 0-18-15,3-1-24 0,2-4 1 16,1 0 5-16,2-1 18 0,0-3-13 0,0 0 20 16,-12-2-45-16,26-4 30 0,-12 1-10 0,-1-1 25 15,1-1-20-15,-4 1 0 16,0-2-23-16,-1-2 26 16,0-1-6-16,-2-1-15 0,-4 0 31 0,0-3-31 0,-3 1 13 15,-2 0 2-15,-1 0-22 16,-1 1 20-16,-3-1-24 0,-4 2 12 0,1 2-22 0,-2 2 6 15,-2 4 7-15,2 0-17 0,-4 2-11 16,2 0-41-16,-4 2-7 0,-1 2-64 16,2 0-60-16,0-1-124 0,-1 2-152 0,5-1-445 15,-2-1 71-15,6 3 75 0,1-2 84 0,8-4 75 16,0 0 79-16,-6 10 64 0,6-10 64 16</inkml:trace>
  <inkml:trace contextRef="#ctx0" brushRef="#br0" timeOffset="11964.5">10110 5957 980 0,'0'0'361'0,"0"0"-36"16,0 0-13-16,0 0-43 0,0 0 5 15,0 0-46-15,-35 11-19 0,21-9-27 0,-3-2-5 16,-2 1-8-16,-3 0-36 0,-1 0-13 0,-5 3-17 16,1-2-6-16,-1 3 10 0,0-1-32 15,2-2-1-15,-2 1-36 0,1 3-7 0,1-3-26 16,4 1-61-16,2-1-72 0,-4 0-123 0,3 2-125 15,5-2-321-15,1-1 63 0,3 1 58 16,12-3 43-16,-14 3 62 0,14-3 62 0</inkml:trace>
  <inkml:trace contextRef="#ctx0" brushRef="#br0" timeOffset="12586.29">9949 6125 1036 0,'0'0'312'0,"0"0"-2"16,0 0-44-16,0 0-22 0,0 0-14 0,0 0-64 15,0 0 8-15,-47-5-15 0,32 2-28 16,-1 3-1-16,-2 0-20 0,0 1 13 0,-1 2-8 16,-1-1 3-16,3 3 2 0,-1 1-12 0,1 0 27 15,3 1 9-15,1 3-47 0,2 0-7 16,1 0 4-16,3 1-1 15,0-2-29-15,3 1 28 0,1 0-31 16,3-10 6-16,1 14-14 0,-1-14 9 0,6 11-11 16,-6-11-7-16,14 7-3 0,-5-4 10 0,-9-3-5 15,18 0 8-15,-18 0-16 0,23-2 0 16,-11-1-10-16,-2-1 13 0,-10 4 13 0,21-5 3 16,-11 2-19-16,-1-1-18 0,-9 4 39 0,18-10-28 15,-9 5-13-15,-3 0 20 16,2-2-27-16,-3 0 19 0,-5 7-14 0,10-11-24 15,-5 6 10-15,-5 5 16 0,8-8-5 0,-8 8-13 16,0 0 5-16,7-7 18 0,-7 7 11 16,0 0-6-16,0 0-13 0,0 0 49 15,0 0-13-15,11 22 1 0,-6-15 3 16,-5-7-16-16,8 16 28 0,-4-9 7 16,-4-7-46-16,10 16 5 0,-4-10-12 0,-6-6 2 0,12 12 28 15,-4-8-20-15,-8-4-41 0,14 5-54 16,-14-5-18-16,18 2-39 0,-18-2-55 0,15 0-72 15,-15 0-170-15,16-3-513 0,-16 3 119 0,17-7 103 0,-7 4 41 16,0 0 136-16,3-1-16 16,-2 1 97-16,2-1 65 0</inkml:trace>
  <inkml:trace contextRef="#ctx0" brushRef="#br0" timeOffset="13320.55">10408 5617 1131 0,'0'0'304'0,"0"0"-30"0,0 0-5 0,0 0-21 15,-7 30-12-15,7-30-13 0,-9 10-6 16,4-2-9-16,0 2 27 0,-1 0-28 0,-3 2 52 16,0 2-39-16,2 1-13 0,-2 5 11 0,2-1-21 15,0 1-8-15,0 1 14 0,3 1-37 16,-1-3 8-16,1 0-13 0,1 1-25 0,-1-2-3 16,3 0-20-16,1 0-12 0,0-1 0 0,4-2-17 15,-1 1-2-15,1-2 13 0,2 1-5 0,4-3-3 0,1 1-8 16,3-3-20-16,3-1 2 0,-2 0-7 0,4-3 2 15,-2 2-10-15,3-4 13 0,-1 0-28 16,-2 0 2-16,3 0 21 0,-3-1-39 0,1 1 19 16,-3 0-14-16,-1-3 8 0,-1 2-5 0,-1-1-2 15,-12-2-29-15,23 3-12 0,-13-2-21 16,-10-1-26-16,17 2-43 0,-17-2-66 0,16-1-34 16,-16 1-54-16,13-5-69 0,-13 5-176 15,13-8-420-15,-7 1 138 0,1 0 56 0,0 0 49 16,0 2 102-16,1-3 39 15,-1-1 100-15,-1 2-29 0</inkml:trace>
  <inkml:trace contextRef="#ctx0" brushRef="#br0" timeOffset="13566.22">10704 5862 1279 0,'-21'5'371'0,"21"-5"-40"0,0 0-34 0,-17-1-23 15,17 1-3-15,-17-1-13 0,6 1-38 16,-2-2 24-16,-3 2-27 0,1 0 1 16,-5 0-44-16,0 0-13 0,-3 2 13 15,1 0 3-15,-2-1-52 0,2 1 13 0,-1-1-10 16,0 1-12-16,-1 1 1 0,1-2-50 16,-1 0-21-16,0-1-51 0,2 0-41 15,-1-1-98-15,-1 0-122 0,1 0-248 0,1-1-287 16,2 2 79-16,3 2 66 0,3-2 50 0,14 0 86 15,-21-2 54-15,21 2 21 0</inkml:trace>
  <inkml:trace contextRef="#ctx0" brushRef="#br0" timeOffset="16285.85">14681 5925 486 0,'0'0'171'0,"0"0"-4"0,0 0 12 0,7 11-31 16,-7-11 52-16,0 0-41 0,6 9-3 0,-6-9-3 15,0 0-7-15,5 8 8 16,-5-8-29-16,0 0 1 0,0 0-8 0,4 10 15 0,-4-10-5 0,0 0 15 0,0 0-41 15,0 0-7-15,8 8 7 0,-8-8-4 16,0 0-14-16,0 0-10 0,0 0 31 0,0 0-36 16,0 0 21-16,0 15-5 0,0-15-4 15,0 0 29-15,0 0-10 0,0 0 18 16,-3 13-3 0,3-13 23-16,0 0-2 0,0 0 7 0,-5 12 42 15,5-12-11-15,0 0 33 0,8 11-10 0,-8-11-5 16,6 7 22-16,-6-7 2 0,23 6-47 15,-8-5 31-15,7-1-49 0,8-1 46 0,9-1-41 16,24-9-33-16,21-2 31 0,8-5-44 16,6-3-11-16,4-3 6 0,5-4-23 0,9 1-18 0,25-5-20 15,-24 7 10-15,29-7-3 0,-31 9-38 0,-4 3 2 0,2-1-15 16,-7 3 5-16,-1 2-20 0,-8 7 12 16,-6-1-5-16,-20 2-2 0,-5 4-49 0,-5 2 18 15,-12 2-30-15,-8 1-21 0,-7-1-11 16,-3 4 19-16,-1-1-31 0,-3 3-36 15,-3-3-13-15,-4 1-5 0,-1 1 7 0,1 0-27 16,-4-1 28-16,-4-1-67 0,1 0 26 0,-3 1-8 16,-10-4-18-16,21 6-10 0,-12-3-36 15,-9-3-28-15,17 9-13 16,-9-5-48-16,-8-4 17 0,14 11-273 0,-8-7-65 16,0 3 83-16,-1 0 89 0,4-1 18 15,-1 0 51-15</inkml:trace>
  <inkml:trace contextRef="#ctx0" brushRef="#br0" timeOffset="18315.29">11420 5988 696 0,'0'0'274'0,"0"0"-18"15,0 0-6-15,0 0-22 0,0 0-13 0,0 0 11 16,0 0-1-16,0 0-20 0,0 0 4 0,0 0 6 16,0 0-12-16,0 0-4 0,0 0 1 15,0 0 0-15,0 0 10 0,0 0 20 0,0 0-30 16,0 0-14-16,0 0 4 0,0 0 22 0,0 0-12 16,0 0 2-16,0 0-2 0,0 0 23 15,0 0 9-15,0 0 35 0,0 0-6 0,0 0-26 16,0 0-10-16,0 0-10 0,0 0-43 15,29-13 40-15,-19 9-32 0,4 3 9 16,2-3-40-16,9-1-149 0,6-2 0 16,7 2 0-16,21-4 0 0,4-2 0 0,2 2 0 15,1 1 0-15,7 2 0 0,1 0 0 16,-3 5 0-16,2 2 0 0,-8 5 0 0,-4 0 0 16,-5 2 0-16,-14 0 0 0,-6 0 0 15,-7-2-400-15,-8-3-283 0,0 1-339 0,-4-3 11 16,3-4 105-16,-2-1 110 0,5-3 92 0,2-8 98 15,2-4-14-15,10-10 95 0,0-1 16 0</inkml:trace>
  <inkml:trace contextRef="#ctx0" brushRef="#br0" timeOffset="37085.73">6297 7617 813 0,'0'0'282'0,"0"0"-21"0,0 0-41 15,0 0-12-15,0 0-29 0,0 0-5 0,0 0-23 32,0 0-23-32,0 0-13 0,0 0 13 0,0 0 8 15,0 0-11-15,0 0 11 0,0 0 20 16,0 0 26-16,0 0 15 0,-16-11 20 0,16 11-4 16,0 0 9-16,0 0 19 0,0 0-67 0,0 0 31 15,0 0 7-15,0 0 39 0,0 0-79 0,0 0-8 0,0 0 2 16,0 0-18-16,0 0-7 0,0 0-26 0,0 0-12 15,0 0 20-15,0 0 22 0,0 0-17 16,41 3-12-16,-41-3-4 0,26-1-22 0,-8 1-11 16,0-1 3-16,6 1-15 0,3 1-16 15,3 0 8-15,-1-1-13 0,3 4 5 0,-1-2-7 16,0 0-1-16,-2 2-53 0,-5-3-29 0,-1 2-19 16,0-2-27-16,-2 3-63 15,-4 0-108-15,1-2-123 0,-5 2-182 0,1 0-386 16,-2-1 38-16,0 2 93 0,-1 0 104 15,1-2 34-15,0 1 66 16,0 0 103-16,-12-4 40 0</inkml:trace>
  <inkml:trace contextRef="#ctx0" brushRef="#br0" timeOffset="37367.36">6309 7832 1169 0,'0'0'453'0,"0"0"-48"0,12 10-6 0,-12-10-23 0,18 1-30 0,-18-1 10 0,25 0-34 0,-9-1 8 16,5 1-58-16,0 0-9 0,2-2-27 16,1-2-16-16,1 4 5 0,-1 0-48 0,1-1-26 15,-3-1-13-15,2 2-10 0,-1 2-28 16,-2-2-69-16,0 1-54 0,-1 2-41 0,-2 0-108 15,-1 0-76-15,-1-2-190 0,4 3-110 0,-2 0-273 16,-1-1 43 0,3 1 97-16,-2 1 82 0,3-1 71 15,0 0 42-15,1-1 25 0</inkml:trace>
  <inkml:trace contextRef="#ctx0" brushRef="#br0" timeOffset="38264.05">7980 7415 1090 0,'0'0'351'16,"0"0"7"-16,0 0-36 16,0 0-17-16,0 0-13 0,0 0 7 0,0 0 1 0,0 0-31 0,-28 18 25 15,15-3-28-15,-7 4 0 0,-1 4 8 0,-10 14-2 16,-3 0-22-16,2 5-14 0,-8 6-24 16,6-7 19-16,1-1-42 0,2 0-5 0,2-1-22 15,-1-2-4-15,3-3-19 0,2 1-14 0,6-7 8 16,2-5-36-16,3 0 3 15,2-7-25-15,3-2-11 0,0-3 15 0,3-1-28 0,0 1-30 16,3-6-14-16,3-5-4 0,0 0-16 0,0 0-20 16,0 0-13-16,0 0-49 0,28-13-10 31,-12-3-15-31,4-8-11 0,8-12 6 0,2-3-21 16,2-5-10-16,6-10-6 0,-1-2 32 0,-7 9-29 0,3-7-5 15,-1-4 6-15,-7 12 12 0,2 2 25 0,-1 0 24 16,-3 4 2-16,1 1 42 0,-1 2-6 0,-2 8 31 15,-2 5 56-15,-2 1 0 0,2 1-5 16,-3 6 28-16,1 1 23 0,-3 0 26 0,0 6 28 16,-1 1-23-16,-2 2 0 0,1 4-20 0,-4 0 22 15,-8 2-13-15,17 9-11 0,-11 0-14 16,-1 6-8-16,1 6 1 0,0 4 2 0,-2 8-3 16,-1 4 6-16,-2 1-24 15,2 19 6-15,0-3 10 16,-2 3-34-16,2-2 9 0,0 3 17 0,1-9-18 0,2-6 3 15,-2-7-16-15,2 0-30 0,-1-6-3 16,4-1-5-16,-1-7-38 0,1-2-36 16,1-4 18-16,2-7-52 0,0 0-9 0,-1-5-32 15,2-3-4-15,-13-1-35 0,24-2 35 0,-14-1-26 16,-10 3 31-16,15-2-23 0,-15 2 12 0,13-1 16 16,-13 1 35-16,0 0 19 0,0 0 22 0,0 0 9 15,0 0 58-15,0 0-8 0,0 0 41 16,0 0 8-16,-44-7 29 0,26 4-1 15,-3 1 3-15,-6 0 2 0,1-5 18 16,-2 1-18-16,-6 1 11 0,2-6-21 0,-1 1 8 0,2-2-18 0,-1 0 7 16,2 1-25-16,-1 0-23 0,0 0-72 0,4 1-59 15,2 2-68-15,2 1-165 0,-3 3-409 16,7-1 59-16,1 3 33 0,3 0 102 0,4 1 29 16,11 1 61-16</inkml:trace>
  <inkml:trace contextRef="#ctx0" brushRef="#br0" timeOffset="38994">8667 7871 1267 0,'0'0'412'0,"11"17"2"0,-5-12-30 0,1 1-20 15,4-1-29-15,-1-1-41 16,3-2-4-16,2-2-42 0,1 1 0 0,5-1-22 0,0-2 4 0,-1-1-23 16,6-4-25-16,-4 2-21 0,2-3-30 0,-4 2 15 15,1-3-39-15,-1-1-12 0,-1 0 19 16,-4 1-26-16,-1-1-3 0,-1-1-22 0,-3-1 2 16,-3 2-7-16,-1-1-24 0,-1 0 14 0,-5-1-17 15,0 1-16-15,0 11 16 16,-11-18 2-16,2 11-25 0,-5 3 23 0,2 3 5 0,-7 2-3 15,1 5-13-15,-6 5-2 0,-4 5 33 0,-9 9-45 16,1 1-12-16,2 5 17 16,8 1 37-16,4-3-30 0,5-6 8 15,2 2 15-15,5-4-8 16,4 1 26-16,1-5-23 0,3 0 18 0,2-1-42 16,3 0-4-16,4-3 23 0,2-2-1 0,1 0-27 0,4-3-13 15,1-1-11-15,4-4-22 0,-1-1-52 16,3-1-7-16,3-2-13 0,-1-2-21 0,0 1-15 15,-1-2-36-15,1 1-38 0,-1 1-49 16,-2-3-79-16,0 1-141 0,1 0-336 0,-1 1 24 16,1 1 97-16,2 0 69 0,-2 2 87 15,10-2 23-15,0 2 49 0</inkml:trace>
  <inkml:trace contextRef="#ctx0" brushRef="#br0" timeOffset="43847.8">9187 7304 675 0,'0'0'277'0,"-1"-9"-21"16,1 9-8-16,0 0 0 0,0 0 6 15,0 0-34-15,0 0-8 0,0 0-4 0,0 0-27 16,0 0 47-16,0 0-56 0,0 0-3 15,0 0 15-15,0 0-28 0,0 0 26 0,0 0-31 16,0 0 10-16,0 0-20 0,0 0 5 0,0 0 2 16,0 0 11-1,0 0-46-15,0 0 14 0,0 0-9 16,0 0 8-16,0 0-24 0,0 0-7 0,0 0-1 0,0 0 9 16,0 0 34-16,0 0-49 0,0 0 30 15,0 0-3-15,0 0 16 0,0 0 17 0,14-17-15 16,-14 17 26-16,0 0 28 0,10-4-8 0,-10 4-41 15,15-4 36-15,-15 4 44 0,19-3-57 16,-7 1 28-16,1 1-58 0,4-1 0 0,-1 1-131 16,5-1 0-16,2 2 0 0,1-1 0 0,1 0 0 15,3 0 0-15,-2-1 0 0,-2 0 0 16,-3 2 0-16,2-1 0 0,-2 0 0 0,-4 1 0 16,-2 0 0-16,-1 0 0 15,0-1 0-15,-14 1 0 0,22 1-336 16,-22-1-43-16,15-1-94 0,-15 1-78 0,0 0-411 15,16 0 38-15,-16 0 100 0,0 0 64 0,15 2 68 16,-15-2 81-16,13 2 63 0,-13-2 95 16,16 0-23-16</inkml:trace>
  <inkml:trace contextRef="#ctx0" brushRef="#br0" timeOffset="45149.75">9950 6767 875 0,'0'0'353'0,"0"0"-25"16,0 0 12-16,0 0 11 0,0-10-21 0,0 10-25 15,0 0 7-15,0 0-2 0,0 0-16 0,0 0-10 16,0 0-41-16,0 0 3 0,0 0 8 15,0 0-29-15,0 0 0 0,0-14-2 0,0 14 2 16,0 0-33-16,0 0 5 0,0 0-23 0,0 0-2 0,0 0 22 0,0 0 3 16,0 0-10-16,0 0 31 0,-2 33-34 15,2-33 36-15,0 19-36 0,0-7 37 0,1 2-93 16,-1 1-128-16,1 2 0 0,-1 3 0 16,0-1 0-16,0 1 0 0,2 1 0 0,-2-1 0 15,-2 0 0-15,2-1 0 0,-1 1 0 0,1-2 0 16,-1-1 0-16,-1-1 0 0,1-4 0 15,1 2 0-15,-2-2 0 0,1-4 0 0,1-8 0 16,-4 17 0-16,4-17 0 0,-3 10 0 16,3-10-300-16,0 0-153 15,0 0-166-15,0 0-454 0,0 0 116 16,0 0 63-16,0 0 101 0,0 0 81 0,29-7 57 0,-29 7 112 16,20-11 13-16,-7 2 47 0</inkml:trace>
  <inkml:trace contextRef="#ctx0" brushRef="#br0" timeOffset="45783.74">10383 6825 765 0,'0'0'297'0,"0"0"-16"0,0 0-37 16,0 0-27-16,7-5-17 0,-7 5-16 0,0 0-38 0,0 0 10 0,0 0-48 16,0 0 22-16,-18-11-33 0,18 11 34 15,-14 0-16-15,14 0 8 0,0 0 0 0,-22 5-8 16,13-1 5-16,-1 3 60 0,1 1-22 0,-4 2-7 16,3 1-15-16,2 2-34 0,-2 3 3 15,0 1 3-15,3 3-26 0,-2 0 17 16,4-4-1-16,1 2 4 0,1-2-20 0,2-3 18 15,-1 0 7-15,4-1 6 0,-1 1 23 0,3-1-11 16,1-2-35 0,3-2 30-16,-1-1-15 0,3 1 13 0,4-4-27 15,-3-1 5-15,2 0 1 0,1-1-15 0,-14-2 12 16,30-5 1-16,-13 2-36 0,0-3 5 0,2-3-10 16,0-1 5-16,-1-1-6 0,-1-3-40 15,-1 1 5-15,-2-2 20 0,1 1-4 0,-2-2-19 16,0-1-10-16,-6 3 16 0,0-2-16 0,-1 1-8 15,-3 2 16-15,-3 2-28 16,0 0-3-16,0 11-8 0,-7-18 6 0,1 11-62 0,-4 1 18 16,-1 4-16-16,-2-1-7 0,-1 2 6 0,1 1-40 15,-1 1-30-15,-2 1-38 0,2-1-29 16,-1 0-66-16,2 0-97 16,-1 2-72-16,14-3-36 0,-17 2-323 0,17-2 75 0,-10 2 64 0,10-2 69 0,0 0 64 15,0 0 61-15</inkml:trace>
  <inkml:trace contextRef="#ctx0" brushRef="#br0" timeOffset="46299.49">10814 6791 1269 0,'0'0'346'0,"0"0"-39"0,10-3-15 0,-10 3-47 15,0 0-22-15,0 0-23 0,0 0-8 0,0 0-11 16,0 0-30-16,0 0-2 0,0 0-8 16,0 0-13-16,0 0 15 0,-40 2 8 0,30 3 3 15,2 1 9-15,-5 3-9 0,3 1 7 16,2 3 29-16,-2-2-14 0,3 4 3 0,0-1-38 15,3-1 0-15,-2 3-31 0,3-1 26 16,0-3-18-16,3 0 35 16,2 0-48-16,-2-12 10 0,4 20-15 15,2-14-18-15,1 1-5 0,-7-7 12 0,15 9-22 0,-4-6 5 16,2-3-6-16,-13 0 16 0,29-2-10 16,-13-2-13-16,2-2-1 0,0 2-24 0,-1-3 58 15,0 0-31-15,-1 0-2 0,0-1-26 16,-1-1 1-16,0 0-4 0,0-1-17 0,-3-1 15 15,-1-2 6-15,-1 2 4 0,0-2-35 0,-4 0-1 16,-1 1-7-16,-2-1 10 0,-3 1 23 16,0 0-66-16,-3-1 2 0,-1 3-30 0,-2 1-1 15,1-1-5-15,-5 4-17 0,1 0-8 0,1 2-29 16,-3 0-45-16,1 2 4 16,10 2-96-16,-21-1-134 0,21 1-130 15,-19 2-387-15,19-2 33 0,-17 1 116 16,17-1 81-16,-10 4 50 0,10-4 40 15,0 0 82-15,0 0 51 0</inkml:trace>
  <inkml:trace contextRef="#ctx0" brushRef="#br0" timeOffset="46760.98">11316 6765 826 0,'11'-3'341'0,"-11"3"-37"0,0 0-12 16,10-5-51-16,-10 5 12 0,0 0-43 15,0 0-18-15,0 0-8 0,0 0-7 0,0 0 0 16,0 0-3-16,-28-6 5 0,28 6 8 16,0 0-11-16,-27 13 42 0,14-5-31 0,-1 4 53 15,4 0-37-15,-3 5-9 0,1 1 11 0,3 3-34 16,1-3 26-16,2-2-20 15,-1 5-16-15,3-5-12 0,1 1 9 0,0-3 9 16,2-1-24-16,-1-4 1 16,2-9-32-16,6 16-7 0,0-10 10 15,-6-6-53-15,14 4 22 0,-14-4-7 0,0 0 10 0,31-10-33 16,-17 3 10-16,0-2 13 0,0 0-29 0,2-2-22 16,-2-1 2-16,1 2 26 15,-6-2-31-15,1 2-28 0,0 0 12 0,-2-1-22 16,-1 3 5-16,-2-2-31 0,-3 1-46 15,-2 9-16-15,2-18-55 0,-2 18-1 0,-6-13-33 16,2 7-23-16,-3-1-49 0,1 1-25 0,-2-1-46 16,8 7-77-16,-9-7-24 0,9 7-303 0,-13-5-68 15,13 5 65-15,-8-4 56 0,8 4 97 0,0 0 42 16,0 0 101-16</inkml:trace>
  <inkml:trace contextRef="#ctx0" brushRef="#br0" timeOffset="47132.35">11673 6749 1108 0,'0'0'417'0,"16"-4"-64"0,-16 4-22 31,11-3-45-31,-11 3-20 0,0 0-40 0,0 0 4 0,0 0-30 0,0 0-24 16,0 0-30-16,0 0 0 15,0 0 18-15,-39-2-18 0,39 2-18 0,-30 10 5 0,15-3 5 16,-3 4 16-16,3-1-1 0,2 3 21 0,-3 2-51 16,5 2 56-16,-1 0-30 0,2 1-6 15,3-3 13-15,2-2-15 0,3 3 31 0,0-3-24 16,2-2 39-16,0-11-69 0,4 19-26 0,-1-12 26 16,-3-7-3-16,15 2-5 0,-15-2-18 15,22-1-8-15,-5-5-7 0,-2-1-8 0,1 0-20 16,1-5-13-16,4 1-21 0,-5 0-7 15,2-2-34-15,-1 0-66 16,-3 2-72-16,-3 1-15 0,-1-2-82 16,-2 1-51-16,-3-1-113 0,0 4-18 0,-3-1-148 15,-2 9-295-15,2-14 87 0,-2 14 55 0,0 0 73 16,-3-15 90-16,3 15 18 0,-4-7 107 0</inkml:trace>
  <inkml:trace contextRef="#ctx0" brushRef="#br0" timeOffset="47544.75">11888 6738 842 0,'23'-2'363'0,"-13"1"-5"15,-10 1-7-15,18-2-23 0,-18 2-8 16,14-4-51-16,-14 4-6 0,17-1-32 31,-17 1-45-31,0 0-17 0,0 0-13 0,0 0-20 16,0 0-10-16,0 0-1 0,0 0-12 0,0 0 43 15,0 0-28-15,-37 21 0 0,25-13 15 16,0 2 11-16,-2 7 20 0,1-2-44 0,0 2 8 0,3 2-7 16,0 0 0-16,0 0 7 15,6-1 13-15,-1-2-10 0,5-3-6 0,0 0-12 16,0-13 3-16,9 18-47 0,-1-15 16 0,1 1-13 0,-9-4-8 15,24-5-3-15,-8-2 14 0,2-3-52 0,4-1 11 16,4-3 7-16,-7 0-23 0,0 3-10 0,-2 0-33 16,-3 1-19-16,-1 2-22 0,-6 0-52 15,0-1-35-15,-7 9-46 0,2-11-34 0,-2 11-71 16,0 0-29-16,-18-12-99 0,7 11-123 16,-4 1-290-16,-2 2 39 0,-3 2 108 0,1 1 53 15,-2-1 89-15,0 3 52 0,-4-1 29 16,1 2 60-16</inkml:trace>
  <inkml:trace contextRef="#ctx0" brushRef="#br0" timeOffset="48163.1">10105 7345 778 0,'0'0'338'0,"0"0"-8"0,-8-6 8 0,8 6-21 15,0 0-23-15,0 0 3 0,0 0-43 16,0 0-3-16,0 0-42 0,0 0 22 0,0 0-60 16,0 0 29-16,0 0-54 15,0 0 5-15,0 0-13 16,0 0-10-16,0 0 18 0,0 0 28 0,0 0 21 0,0 0-1 15,0 0-2-15,0 0 15 0,0 0 11 0,0 0-21 16,0 0 13-16,0 0-21 0,0 0 11 16,0 0-21-16,34-12 8 0,-21 9 23 0,4-1-18 15,3 2-23-15,1-2 46 0,9 3-54 0,0-2 11 16,2 1-159-16,9 1-13 16,0-2 0-16,6 1 0 0,20 2 0 0,3 1 0 0,2-2 0 15,1 1 0-15,2 0 0 0,3-1 0 0,-3-1 0 16,-3 0 0-1,1 2 0-15,-6-1 0 0,-4 1 0 16,-10 0 0-16,-9-1 0 0,-2 2 0 0,-5-1 0 0,-5 0 0 16,-1 0 0-16,-4 0 0 0,-5 0 0 15,0-1 0-15,-4 2 0 0,-2-1-295 0,0 0-50 16,-16 0-55-16,18 0-73 0,-18 0-83 0,12 0-7 16,-12 0-407-16,0 0 161 0,0 0 21 15,0 0 76-15,0 0 88 0,0 0 27 16,0 0 121-16,0 0 20 0</inkml:trace>
  <inkml:trace contextRef="#ctx0" brushRef="#br0" timeOffset="48645.25">10753 7483 1300 0,'0'0'404'0,"-10"3"-17"0,10-3-19 0,0 0-14 16,0 0-34-16,0 0-6 0,-3 11-19 0,3-11-21 15,0 0-3-15,0 0-28 0,0 0 13 16,22 14-28-16,-11-11-23 0,2 1 2 16,5 0-7-16,1 1-36 0,0-2 2 0,2 2 16 15,-2-1-8-15,-1 1-49 0,-2 2 62 16,1-4-39-16,-4 4-14 0,0 0-30 0,-7 0-4 16,1 1-31-16,-5 1 13 0,-2-9-7 0,-1 21-37 0,-5-12 59 31,-1 4-48-31,-3-2-3 0,-3 0-13 0,2 0-28 15,-2-1 11-15,2-2-24 0,-2 2-20 0,-1 0 2 16,1-4-61-16,1 2-10 0,2-3-69 16,-1-1-11-16,2-2-64 0,9-2-81 0,-19-2-180 15,10-3-417-15,9 5 49 0,-10-15 97 0,7 9 171 16,3 6-32-16,-2-17 68 0,1 9 23 16,1 8 44-16,1-20 72 0</inkml:trace>
  <inkml:trace contextRef="#ctx0" brushRef="#br0" timeOffset="48846.43">10722 7486 1087 0,'0'0'528'0,"0"0"-14"0,0 0-30 0,0 0-31 0,16-7-54 15,-16 7-43-15,14-5-18 0,-5-1-46 16,3 3-16-16,2-3-22 0,3 0-21 0,0 1-26 16,4-4-51-16,2 2-25 0,2-1-21 0,1 1-34 15,1 0-22-15,3 3-18 0,2-3-54 16,2-1-36-16,-6 2-30 0,0 1-93 15,1-1-107-15,-2 0-179 0,-2 0-395 0,0-2 111 16,1 4 43-16,-1-3 79 0,9 0 83 0,3 3 17 31,1-1 64-31</inkml:trace>
  <inkml:trace contextRef="#ctx0" brushRef="#br0" timeOffset="49628.03">12165 7026 901 0,'0'0'340'0,"0"0"6"0,0 0 14 0,0 0-45 0,0 0 8 0,0 0-3 16,0 0-11-16,0 0 6 0,-38 21-8 15,24-9-20-15,3-1 36 0,-2 4-21 0,-1 1 2 16,3 3-2-16,-2-3-30 0,3 4-6 15,0-1 5-15,0 2-38 0,5 0 15 16,-1-2-35-16,0 4-1 0,2-1-27 0,3-1 4 16,-1 1-43-16,2-4-33 0,0 1 25 0,0-2-20 15,4 2 4-15,-1-2-11 0,1-2-111 16,4 0 0-16,-1-1 0 0,5-2 0 0,1-1 0 16,1-1 0-16,1-2 0 15,6 0 0-15,-3-1 0 0,6-2 0 16,-4-3 0-16,1 1 0 0,-1 0 0 0,1-2 0 15,1-1 0-15,-2-3 0 0,0 0 0 0,1 0 0 16,-4-5-272-16,-1 1-137 0,-2-4-185 16,4-1-87-16,-5-1-292 0,5-2 57 15,-3-2 120-15,0 5 133 0,-2-3 38 0,-2 2-10 0,0 0 98 16,-4 0 7-16,-3 1 110 0</inkml:trace>
  <inkml:trace contextRef="#ctx0" brushRef="#br0" timeOffset="49779.98">12414 7261 1151 0,'-15'-2'523'0,"5"1"-9"0,10 1-38 15,-22 3-2-15,8 0-34 0,-3-1-36 0,-1-1-25 16,-5 2-51-16,-4-1-57 0,-2 2 21 0,-2-1-59 0,1-1-23 0,-2 0-77 16,-1 0-74-16,1 1-57 0,-1-3-55 15,4 2-52-15,2-2-110 0,-3-1-103 16,7 1-119-16,2-4-441 0,8 2 105 0,3 0 69 0,10 2 43 16,-8-3 93-16,8 3 18 0,0 0 102 0</inkml:trace>
  <inkml:trace contextRef="#ctx0" brushRef="#br0" timeOffset="50397.91">13057 7607 1420 0,'0'0'579'0,"0"0"-55"0,0 0-32 0,0 0-19 15,0 0 14-15,0 0-19 0,0 0-15 16,0 0-77-16,42 1-17 0,-26-2-33 15,0 0-15-15,4-4-63 0,3 3-35 0,4-1-6 16,2 0-20-16,0 0-92 16,0-1-36-16,2 4-70 15,-2-1-73-15,-2-1-93 0,-2 1-66 0,-4-3-102 0,-2 3-188 16,-2 0-416-16,-4 1 78 0,-13 0 98 0,24 2 98 16,-15-1 58-16,-9-1 48 0,16 4 80 15,-16-4 3-15,0 0 64 0</inkml:trace>
  <inkml:trace contextRef="#ctx0" brushRef="#br0" timeOffset="50655.46">13032 7778 2042 0,'0'0'709'16,"2"12"39"-16,-2-12-98 0,0 0-49 16,12 12-50-16,-12-12-70 0,17 4-79 15,-5-4 23-15,-12 0-49 0,30-3-64 0,-11 3-46 16,0-2 26-16,5-1-56 0,-2 0-136 15,5 0-100-15,2 0 0 0,-2-1 0 16,-4 3 0-16,1-1 0 0,-1-1 0 0,-1 2 0 16,-1-2-3-16,1 2-220 0,0-4-63 0,-1 3-88 15,-1-5-148-15,0 1-175 0,5 3-301 16,2-4 87-16,-2 1 84 0,3-1 103 0,9-2 89 16,-3 2 59-16,4-1 54 0,2 0 2 15</inkml:trace>
  <inkml:trace contextRef="#ctx0" brushRef="#br0" timeOffset="51465.86">14712 6992 1395 0,'0'0'540'0,"0"0"-13"0,-4 23-36 15,4-23-30-15,-10 25 0 16,2-8-23-16,-1 4 10 0,-1 8-36 0,-9 7-16 0,1 7-4 0,0 4-5 0,0-1-42 16,-5 2-15-16,4 2-28 0,0 2 16 0,-8 12-101 15,10-8 19-15,-7 9-141 0,4-11-95 16,-4 11 0-16,4-13 0 0,1-2 0 0,-2-2 0 15,2-4 0-15,1-5 0 0,5-9 0 32,1-6 0-32,3-5 0 0,3-5 0 0,2 0 0 15,1-4 0-15,1-4 0 0,2-6 0 0,0 0 0 16,0 0 0-16,0 0 0 0,43-25 0 16,-23 1 0-16,11-12 0 0,-2-6 0 0,1-3 0 15,5-12 0-15,-3-4 0 0,0-2-131 0,-1 1-30 16,-4 0 46-16,-7 10-37 0,0 4 25 0,-1-1 16 0,-3 3 19 15,1 3 28-15,-4 10 11 0,-4 6 1 16,4-1 11-16,-3 0 0 0,-2 8 103 16,1-1-62-16,-2 5 20 0,-2 2 62 0,-1 3-8 15,3 2 16-15,-2 2-39 0,-5 7 31 0,9-7-8 16,-9 7-15-16,0 0 5 0,0 0 26 16,14 19-31-16,-8-7 20 0,-2 6 8 0,1 7-28 15,3 6 41-15,-1 5-92 0,1 12-8 0,1 5 0 16,1 2 0-16,-3-2 0 15,1 4 0-15,-2-2 0 0,2-1 0 16,1-3 0-16,-1-2 0 0,-1-11 0 0,-2-7 0 16,0-9 0-16,0 3 0 0,0-8 0 15,-3-1 0-15,2-1 0 0,-1-3-29 0,1-3-101 16,-4-9-1-16,8 9-30 0,-8-9 2 0,10 4 11 16,-10-4-13-16,0 0-1 0,0 0-19 15,22-8-24-15,-22 8-28 0,9-7-67 0,-9 7-91 16,5-7-83-16,-5 7-450 0,5-8 97 0,-5 8 113 15,0 0 36-15,2-14 48 0,-2 14 103 16,0 0 38-16,-2-15 115 0</inkml:trace>
  <inkml:trace contextRef="#ctx0" brushRef="#br0" timeOffset="51766.43">14872 7683 1505 0,'0'0'506'0,"0"0"-12"0,-14-2-58 0,14 2-24 15,-20-3-57-15,4 0-50 0,1 2-8 16,-6-4-28-16,3 3-23 0,-4-1-26 0,-3-1-57 0,-2 3-17 15,4 0-41-15,-1 0-23 0,0-2-41 0,0 3-51 0,0 0 5 16,5 3-108-16,-2-3-84 0,3 0-215 16,2 4 54-16,4-5-485 0,0-1 111 15,12 2 54-15,-12-4 82 0,12 4 43 0,0 0 100 16,0-9 23-16</inkml:trace>
  <inkml:trace contextRef="#ctx0" brushRef="#br0" timeOffset="52516.64">15301 7684 1039 0,'0'0'481'0,"0"0"-13"0,0 0-45 0,0 0-14 16,0 0-40-16,0 0-16 0,0 0 5 15,0 0-20-15,0 0-18 0,43 6-25 16,-26-6-50-16,3-4-4 0,5 2-39 0,5-4 0 16,2-2-21-16,1-2-24 0,-1 1-24 15,-2-3-12-15,0-2-9 0,-6 4-14 0,-3-2-22 16,-1 2-4-16,-2 0 13 15,-5 1-44-15,1 0 20 0,-6-2-23 16,-2 3-7-16,-3-2-5 0,-3 10 4 0,-1-17-19 16,-7 8-4-16,3 1-9 0,-5 2-11 0,-6 0-10 15,2 1 2-15,-4 3 9 0,-4 2-1 16,1 3 0-16,-4 6 13 0,-3 4 3 0,-2 1-1 16,-5 13 24-16,3 0 10 0,6 5 10 15,2 4-8-15,9-3 8 0,4-3 8 0,4 1-3 16,3 2-2-16,7-5-31 0,3 0 33 15,5 1-15-15,-1-8 5 0,2-2-13 16,4-3-3-16,1-4-30 0,3-5-28 0,0-5-41 0,1-2-77 16,3-5-46-16,1-2-67 0,6-3-69 15,-3-7-156-15,5 5-58 0,5-12-370 0,-5 8 101 0,8-7 81 16,1 2 64-16,-2 1 65 0,-6 1 86 0,-5 2 11 0,1 2 140 16</inkml:trace>
  <inkml:trace contextRef="#ctx0" brushRef="#br0" timeOffset="52909.8">15960 7236 1356 0,'0'0'625'0,"-13"0"-75"16,13 0-35-16,0 0-50 15,0 0-45-15,0 0-49 0,0 0-33 16,0 0-8-16,0 0-63 0,0 0-17 0,0 0-22 15,36-10-13-15,-23 8-30 0,5-2-24 16,3 1 3-16,0 0-49 0,9 0-23 0,1 0-28 16,-1-1-61-16,1 2-19 0,2-1-132 15,-1 0-57-15,2 1-95 0,-6-1-153 16,3 2-366-16,0 1-20 0,4 0 94 0,-1 1 64 16,8 1 82-16,0-1 36 0,3 0 64 0,-1 0 64 15</inkml:trace>
  <inkml:trace contextRef="#ctx0" brushRef="#br0" timeOffset="53830.57">16609 7093 924 0,'-11'-3'302'0,"11"3"33"0,0 0-10 0,0 0 69 16,0 0-61-1,0 0 10-15,0 0 2 0,0 0-55 0,0 0-9 0,0 0-7 0,0 0-15 16,0 0-47-16,22-22-35 0,-12 17 15 16,3-1-34-16,2 2-7 0,1-3-23 0,4 1-15 15,1 1 15-15,3 0 10 0,-1 0-16 0,-2 0-3 16,0 1-32-16,-3 2 23 0,1-1-28 16,-5 1 18-16,0 0-23 0,-14 2 7 15,20 0-20-15,-20 0-18 0,14 5-8 0,-14-5-17 16,4 12 10-16,-4-12 22 0,-4 17-14 15,-2-7-14-15,-1 0-12 0,-1 3 8 0,-2-1-16 16,0 3 2-16,-4-2 29 0,1 2-33 16,-1-1 25-16,1 2 3 15,-2-3-13-15,3 0 12 0,1-2 11 0,-3 1 11 0,3-2-9 16,-1 0-7-16,4-2-11 0,-1 1 9 16,2-3 20-16,-1 0 20 0,2 1 28 0,6-7 1 15,-8 8 37-15,8-8-4 0,-5 8-13 0,5-8-26 16,0 0-58-16,0 0-39 0,0 0 0 15,0 0 0-15,20 14 0 0,-9-12 0 0,2-1 0 16,3 3 0-16,-2-2 0 0,6-1 0 0,0 2 0 16,1-1 0-16,1-1 0 0,1 2 0 15,-3-1 0-15,4 0 0 16,-3-1 0-16,0 1-146 0,0-2-113 0,0 0-30 0,-3 0-64 0,1-2-80 16,1-1-159-16,-4-2-342 0,2 2 59 0,-1-1 46 15,3-2 107-15,-3 0 61 0,1 0 55 0,2 0 73 16,-4-3 47-16,0 0 69 0</inkml:trace>
  <inkml:trace contextRef="#ctx0" brushRef="#br0" timeOffset="54162.1">17440 6986 906 0,'0'0'297'0,"-7"-13"-18"0,7 13-16 16,-13-2-20-16,13 2-12 0,-24 3-24 0,9-1-23 0,-2 4 29 0,-4 2-29 15,-2 1 16-15,3 1-18 0,0 3-8 16,-1 0 15-16,4 1-10 0,-1 2 21 0,2 1-6 16,2 0 6-16,4-1 30 0,3-2-12 15,3-1 23-15,1-1 2 0,3-1-5 0,0 1 10 16,0-12-7-16,10 16-11 0,-1-10-28 0,1-2-33 16,-10-4-5-16,25 0-15 0,-10-1-22 15,4-3 17-15,1-3-57 0,2 0 18 0,-2-3-10 16,1 0-16-16,-1-2 0 0,-3 0 6 15,1 0-39-15,-3 1-51 16,-2-2-3-16,-3 2-38 0,-1 1-10 16,1-2-21-16,-5 0-3 0,0 2-40 0,-2-1-3 0,-2 0-51 15,-1 11 26-15,-7-16-29 16,-2 9-53-16,0 4-21 0,-1 1-84 0,-3 1-72 16,-1-1-77-16,14 2 21 0,-23 3-405 0,10-3 54 15,13 0 79-15,-22 1 111 0,22-1 43 16,-14 1 84-16,14-1 44 0</inkml:trace>
  <inkml:trace contextRef="#ctx0" brushRef="#br0" timeOffset="54599.1">17786 6921 1162 0,'10'-1'320'16,"-10"1"-44"-16,0 0-25 0,0 0-54 0,0 0 5 16,0 0-7-16,0 0-3 0,0 0-57 15,-35 11-9-15,19-7 2 0,1 2 10 0,-3-1 5 16,0 5 57-16,3 1-8 16,-3 0 5-16,2 4 10 15,1-1-10-15,0 3 11 0,2-1 15 0,2 1-3 0,3-2-16 16,2 3 11-16,3-1-2 0,0-6-30 0,3 4 18 15,3-5-30-15,2 3-12 0,2-6-3 16,4 1 3-16,2-2-3 0,0-4-28 0,3-2-28 16,3-1 20-16,1-3-28 0,1-2-12 0,-1-1 14 15,-1-2-14-15,2-2-32 0,-3 1-7 16,0-1 28-16,-4-2-69 0,-1 1-43 0,-3-1-8 16,-2-1-52-16,0-1-27 0,0 0-39 15,-6-2-23-15,1 3-44 0,-3 2-27 0,0 1-42 16,-3 1-46-1,3 10-50-15,-8-13-88 0,8 13-51 16,-10-7-272-16,10 7 49 0,-10 0 149 0,10 0 2 16,0 0 100-16,0 0 16 0,0 0 81 0</inkml:trace>
  <inkml:trace contextRef="#ctx0" brushRef="#br0" timeOffset="55009.71">18261 6849 757 0,'0'0'200'0,"0"0"-21"0,0 0 3 0,0 0-3 0,-41 4 13 16,24 1 10-16,-1-1 3 0,1 2 25 15,-5 4 11-15,1 2 40 0,-2 4-17 0,1 3 15 16,3 1-8-16,2 2-4 0,3-3 1 15,4 4-17-15,2-4 0 0,1 3 18 0,4-4 10 16,0-1-44-16,4-1 1 0,3-6-6 0,0 1-25 16,3-2-23-16,3-4-39 0,0 0 36 15,-10-5-41 1,30 0 1-16,-12-5-19 0,1 0-15 16,2-2-23-16,0-1-5 0,-3-4-13 0,-3 4-21 15,1-2-17-15,-3 2-42 0,0-2-2 0,-3-2-30 16,-3 1-39-16,-1 0-28 0,-2 1-42 0,0-2 9 15,-1 2-34-15,-3 10-7 0,1-13-88 16,-1 13-48-16,-3-13-128 0,3 13-82 0,-8-8-309 16,8 8 60-16,0 0 111 0,0 0 66 15,0 0 67-15,0 0 59 0,-28 15-28 0,28-15 117 16</inkml:trace>
  <inkml:trace contextRef="#ctx0" brushRef="#br0" timeOffset="56197.09">18593 6871 944 0,'0'0'276'0,"0"0"9"16,0 0-52-16,0 0-18 0,0 0-18 0,0 0-3 0,0 0 16 0,0 0 8 15,0 0 25-15,-21-4-31 0,21 4 3 16,0 0 0-16,-19 10 34 0,10-2-6 0,-1 2-21 15,1 1-9-15,-4 5-1 0,0 2-25 0,0 1 8 16,2 0-34-16,-2 2 18 16,5-2-28-16,-2 1-8 0,1-1 19 0,2-2 22 15,3-2 26-15,3-3-15 0,1 1 12 0,0-13-20 16,4 17-21-16,3-9-43 0,0-4 31 16,-7-4-57-16,21 3-15 15,-7-6-16-15,3 0 19 0,2-4-34 0,2-4 36 16,0-2-38-16,3-1-3 0,1-3 2 15,-1 2-14-15,-1-3 1 0,-6 1-6 0,1 3-52 16,-3-1-13-16,-2-1-41 0,-1 1-10 0,-5 0-41 16,-1 1-5-16,-5 0-31 15,2 1 3-15,-3 13-47 0,-10-20-12 0,3 14 15 0,-3 1-7 16,-3 1-26-16,1 3-26 0,-4 2-25 16,0 0-80-16,-3 0-58 0,2 3-64 15,7-2 58-15,-7 2-337 0,3-2 122 0,4 2 41 16,0-2 29-16,10-2 48 0,0 0 92 15,-11 5 67-15</inkml:trace>
  <inkml:trace contextRef="#ctx0" brushRef="#br0" timeOffset="56865.53">19241 6743 1003 0,'0'0'448'0,"0"0"-33"0,0 0-39 16,0 0-49-16,10-2-35 16,-10 2-20-16,0 0-37 0,0 0-12 0,0 0-6 15,0 0-7-15,0 0-13 0,0 0 26 0,0 0 12 16,-24 27-27-16,14-17 17 0,1 3 0 16,0 2-7-16,-3-1 7 0,1 4-10 0,0 1-18 15,-1 0 11-15,4 0-16 0,-2 1 0 16,3-1-6-1,1-1 29-15,0-2-25 0,2 1-14 0,0-1 4 0,3-2 22 0,1-1-5 16,0 0-130-16,4-1-67 0,0 0 0 16,5 0 0-16,-1-3 0 0,5 3 0 15,-1-2 0-15,4-3 0 0,1-1 0 0,3 0 0 16,-2-2 0-16,3 0 0 0,0-3 0 16,0 3 0-16,0-2 0 0,0-1 0 0,-4-2 0 15,0 1 0-15,1-1 0 0,0-1 0 0,-5-2 0 16,3-2-305-16,-3-1-215 0,-1-1-176 15,0-3-307-15,-1 3 81 0,-1-2 77 0,0 0 139 16,1 0 7-16,-3 1 64 16,1-4 54-16,-1 4 62 0,-1-1 86 15</inkml:trace>
  <inkml:trace contextRef="#ctx0" brushRef="#br0" timeOffset="57032.47">19450 6915 1361 0,'0'0'448'0,"-20"1"-51"15,20-1 2-15,-18 1-22 0,8 0-55 0,-3 1-10 16,13-2-15-16,-31 1-41 0,11 0-36 0,-1 0-2 16,-3-1-18-16,0 0-37 15,-1 0-32-15,-1 0-11 0,1 0-56 0,1-2-51 16,0 1-54-16,0-1-84 0,-3 0-147 16,7 1-160-16,0 0-364 0,-1-1 105 0,8 2 33 0,1-1 72 0,12 1 43 0,-15-1 21 15,15 1 81-15</inkml:trace>
  <inkml:trace contextRef="#ctx0" brushRef="#br0" timeOffset="66009.17">1164 6516 1254 0,'0'0'432'0,"0"0"-9"0,0 0-16 15,0 0-5-15,0 0-65 0,0 0-22 0,0 0-5 16,27 9-8-16,-27-9-38 0,0 0-31 15,5 9-3-15,-5-9-35 0,0 0 7 0,8 11-28 16,-8-11-16-16,3 9-14 0,-3-9 15 0,2 13-40 16,-2-13-6-16,2 14-23 0,-2-14 18 15,2 16-3-15,0-5 17 0,-2-11-9 0,0 19 0 16,0-8-11-16,0-11-25 0,-2 23 10 16,0-12-44-16,2 3 29 15,0 0-13-15,0 0-23 16,0-1 20-16,-2-1 3 0,1 0-16 0,1-1-27 0,-1 0-29 15,1-11-41-15,-2 17-28 0,1-8-69 16,1-9-69-16,-4 12-74 0,4-12-116 0,0 0-94 16,-5 10-458-16,5-10 165 0,0 0 48 15,0 0 50-15,0 0 82 0,0 0 51 0,0 0 77 16,28-24 67-16,-17 16 25 0</inkml:trace>
  <inkml:trace contextRef="#ctx0" brushRef="#br0" timeOffset="66482.41">1458 6368 744 0,'2'-14'290'15,"-4"2"-16"-15,-2-1-34 0,-3 1-25 0,1 1-2 0,-1 0-34 16,-7 0 2-16,-3-2-58 0,-4 1 3 16,-2 0-49-16,-6 3-1 0,-2-1-35 15,1 5 0-15,-3 3 10 0,-1 1-20 0,-6 3-5 16,-3 2 2-16,-12 10-8 0,-2 2 11 15,1 6 13-15,-5 11 15 0,0 2 22 0,5 5 19 16,12-5 15-16,5 4 11 0,7 1-11 0,6 3 10 16,4 3 6-16,7-1 12 15,3 2-4-15,9-7-11 0,3-2-3 0,5-1-12 16,6 11 9-16,5-3-9 0,7-1 18 0,0-7-16 0,9-3 13 0,7-3-56 16,1-3 32-16,6-6-9 0,6-4-5 0,3-1 4 15,5-9 4-15,5 0 12 16,0-5-13-16,0-6-16 0,-2-4-8 0,2-4-4 15,-6-4-18-15,-1-2-2 0,-5-4 4 0,-5-2-17 0,-1-3 36 16,-6-1-31-16,0-4-13 16,-7-2 15-16,-5-6-7 0,-3 1-2 0,-5-4 1 15,-4-7-22-15,-7-1 3 0,-4 2-4 16,-3-7-17-16,-6 13 28 0,-4-5-66 0,-3 2-3 16,-9 3-16-16,-2 5-9 15,-5 6-11-15,0 6-5 0,-4 8-21 16,-3 3-33-16,-15 2-2 0,3 5-26 0,2 3-36 0,-1 4-12 15,1 3-75-15,-2 1-69 0,-11 3-46 0,3 1-284 16,11 0 25-16,8-1 42 0,3 3 76 16,5 0-5-16,8-3 62 0,4-2 48 15</inkml:trace>
  <inkml:trace contextRef="#ctx0" brushRef="#br0" timeOffset="72164.8">966 8894 1100 0,'0'0'328'16,"0"0"-29"-16,0 0-15 0,0 0-66 0,0 0 2 15,0 0-41-15,0 0-20 0,0 0-5 16,0 0-11-16,0 0-13 0,0 0 6 0,-15 3 0 16,15-3 17-16,0 0-9 0,0 0 30 15,0 0-18-15,0 0 18 0,0 0-41 0,0 0-2 16,0 0-16-16,0 0 10 0,0 0-2 0,0 0-13 16,0 0 57-16,0 0-86 0,0 0-1 15,4-15 22-15,-4 15-30 0,0 0 28 0,0 0-16 16,18-13 3-1,-13 8-23-15,4 1 16 0,-9 4-6 0,18-9-23 16,-7 5-10-16,2-1 13 0,1-2 2 0,3 3-10 16,2-2-13-16,2 3 3 0,0 0-31 15,2-1 16-15,1 3-16 0,-3 0 28 16,-1-1-17-16,2 1 30 0,-7 2-34 0,0 2-4 16,0-2-8-16,-3 2-5 0,-1 1 23 15,-11-4-5-15,13 12-8 0,-13-12-26 0,0 13 9 16,0-13-4-16,-13 14 6 0,1-5 0 0,-1 0-1 15,-2 4 29-15,-2-5-33 0,0 3 12 16,-3 0-2-16,2 0-10 0,-1 0 5 0,-1 2 15 16,2-2-5-16,0-2-18 0,1 4 23 15,-1 0-20-15,2-3-3 0,3 1 23 0,2-1-15 0,-3 1 15 0,4 0-5 16,0-3 25-16,2 0 9 0,-1-1-6 16,3-1 5-16,6-6 46 0,-5 13-15 0,5-13 16 15,0 0-6-15,7 16 18 0,0-10 0 0,4-2 18 16,5 1 6-16,2 0-70 0,2 0 15 15,7-1-5-15,4 1-4 0,-1-2 12 0,1 0-26 16,-2 3 8-16,1-3 10 0,-1 1-40 16,-4-1 37-16,-4-1-30 0,0 0-51 0,-5-1-77 15,-1 0-99-15,-1-1-50 0,-14 0-114 16,18-4-175-16,-9 1-373 0,0-3-16 16,-9 6 95-16,15-12 82 15,-8 5 107-15,5-2 57 0,-2-2 48 0,1 1 36 0,0-3 70 16</inkml:trace>
  <inkml:trace contextRef="#ctx0" brushRef="#br0" timeOffset="72908.89">1351 8554 867 0,'-21'-6'307'0,"1"0"-5"16,0 3-5-16,-1 1-5 0,4 0-41 15,-6 1 0-15,2 0-13 0,-3 2-10 0,0 0-31 0,-3 2-8 0,-6 1 8 16,-3 3-10-16,-15 4-33 0,-4 1 7 16,0 4-25-16,0 3 4 0,1-2-14 0,-17 11-13 15,2 1-3-15,2-2 0 0,4 3-13 0,7-7-28 16,5 3 28-16,1 0-17 0,4 1 19 15,-2 2-6-15,7 0-22 0,3 2 32 0,8 3-32 16,3 1 27-16,7 1-1 0,7-1-2 16,10-5-11-16,5-2 34 0,1 5-46 15,6 0 25-15,7 11-3 16,8-5-1-16,1 2 14 0,9 2-38 0,2-4 21 16,2-3-8-16,5-2 5 0,2-3-3 0,11 7-38 15,-6-12 8-15,3-1 15 0,1-1-20 16,7-4-13-16,-3-2-24 0,7-1-9 15,4-6 33-15,4-2-8 0,3-3-2 0,3-7 7 16,1-2-18-16,15-5 24 0,-5-5-24 0,-5-5 8 16,-3-2-15-16,-7-7-11 0,-3-1-2 15,-4-1 5-15,-7-7 5 0,-6-1-20 0,-6-8 20 16,-5-6 13-16,-4-5-28 0,-15 8-3 16,-6-4-8-16,-6-1 37 0,-4-1 2 0,-7-1-13 15,-5 10 0-15,-5-3-8 0,-7 0-30 16,-2 4 43-16,-6 3-5 0,-2 2-38 0,-3 4 31 0,-5 4-45 0,-2 3 12 15,-3 3-14-15,-6 5-20 0,0 1 7 0,-7 6-27 16,0 2 9-16,5 5 1 0,2 2-59 16,-2 2-21-16,3 2-12 0,-2 2-11 0,2 1-59 31,1-1-17-31,-1 1-98 0,3 5-141 16,8-7-329-16,3 4 60 0,6-4 55 15,9 0 127-15,2-1-5 0,12 0 83 0,0 0 60 0,0 0 21 16</inkml:trace>
  <inkml:trace contextRef="#ctx0" brushRef="#br0" timeOffset="91210.47">2967 8645 921 0,'18'-12'353'0,"-18"12"-28"16,11-6-12-16,-11 6-47 16,13-5-31-16,-13 5 16 0,10-4-41 0,-10 4 0 15,8-5 5-15,-8 5-5 0,0 0 2 0,0 0 1 16,11-5 7-16,-11 5 5 0,0 0-12 15,0 0 4-15,0 0-12 0,0 0 2 0,16 12-15 16,-16-12 16-16,7 17-17 0,-1-4-11 16,-1 2-24-16,1 1 18 0,1 7 3 15,0-2-11-15,4 7-15 0,-1 1-5 16,2 0-23-16,-1 2-3 0,0-1-12 0,2 2-34 16,-3-2 0-16,0 1-38 0,1-2-26 15,-2-1-89-15,-2-2-34 0,0-4-71 0,1 1-88 16,1-3-94-16,-2-1-212 0,3-7-374 15,4-2 76-15,0-4 88 0,1-3 97 16,1-3 69-16,5-2 51 0,5-5 44 0,-2-3 97 0</inkml:trace>
  <inkml:trace contextRef="#ctx0" brushRef="#br0" timeOffset="91447.18">3496 8714 1405 0,'0'0'530'0,"-27"10"-47"0,9-2-4 0,-9 4-72 0,-1 4-13 15,-13 9-7-15,-4 3-47 0,-5 2-15 0,2-1-59 16,-9 9-17-16,10-6-29 0,0-2-13 0,6-1-15 16,1 2-28-16,6-5-31 0,5-5-41 15,8-5-33-15,4-1-59 0,3-6-54 16,4-1-35-16,1-2-99 0,9-6-149 0,0 0-221 16,0 0-320-16,0 0 82 0,0 0 77 15,45-18 76-15,-22 10 57 0,7-5 95 0,1 0 48 16,10-5 26-16</inkml:trace>
  <inkml:trace contextRef="#ctx0" brushRef="#br0" timeOffset="92025.55">4078 8606 957 0,'0'0'289'15,"0"0"-7"-15,0 0-1 0,0 0-9 0,0 0-6 16,-34 2 8-16,18 4-18 0,-2-2 0 0,2 3-8 16,-7 2 5-16,-1 4-17 0,-1 0-19 15,-3 3 1-15,-6 9-3 0,-2 1-21 0,4 4 4 16,2-2-30-16,1 6-29 0,0-2-9 16,4 4 16-16,2 1-20 0,1-1-9 15,2 4-22-15,6-7-5 0,0-5-26 0,4 1-16 16,1-1 14-16,2-7 7 0,3 1-13 15,1-4-18 1,2 0 16-16,2-1-31 0,2-2-2 0,4-1-19 16,3 0-30-16,4-4-3 0,6-1-61 0,4-1-69 15,1-3-57-15,5 0-48 0,-2-4-159 0,5 1-35 16,-2-5-367-16,1-1 79 0,1 1 75 0,4-3 79 16,-1-3 6-16,3 1 186 0,-2-2-59 15,12-4 80-15</inkml:trace>
  <inkml:trace contextRef="#ctx0" brushRef="#br0" timeOffset="92380.18">4456 8884 977 0,'0'0'274'0,"0"0"10"15,-18 3-43-15,18-3-3 0,-14 2 8 16,14-2-11-16,-24 3-22 0,8 4 30 0,1-2-23 16,-5 4 10-16,1-1-7 0,-2 5-21 0,-3 2 16 15,2 3-8-15,2-1-8 0,-1 3 18 16,2 1-18-16,4 2-10 0,3-2 10 0,1-1 19 16,4 1-27-16,3-5-15 0,2 3-12 0,5 0-14 15,1-2-2-15,8 1-25 16,3 0-1-16,1-3-40 0,6 2 2 0,1-5-49 0,2 2-23 0,-2-4-40 15,0 0-67-15,1-2-16 0,0-1-104 16,-6-4-62-16,2 1-123 0,0-2-13 0,-5-2-478 0,4-2 87 16,1-2 87-16,-1-1 82 0,4-3 20 31,1-2 108-31,3-2 7 0,0-2 105 0</inkml:trace>
  <inkml:trace contextRef="#ctx0" brushRef="#br0" timeOffset="92541.91">4667 9058 908 0,'-27'0'479'0,"12"2"-29"0,-4 2-22 16,-4 0-54-16,-2 0-21 0,0 1-44 0,-4 1-17 16,1-1-25-16,-3-1-29 0,0-1-39 0,-2 0-45 15,1-2-65-15,-1-1-22 0,4-2-82 16,-2-1-70-16,2-3-120 0,4-3-153 0,3-1-372 16,3 1 24-16,5-3 94 0,4 1 36 0,6 1 126 15,2 0-14-15</inkml:trace>
  <inkml:trace contextRef="#ctx0" brushRef="#br0" timeOffset="92889.3">4732 8535 1256 0,'21'7'579'0,"-21"-7"-42"16,16 14-50-16,-8-5 25 0,2 3-62 0,1 1 1 16,1 5-55-16,4 5 4 0,0 0-60 15,1 4-10-15,3 10-2 0,1 1-29 16,-3 0-30-16,-2 2-10 0,-2 3-49 16,-5-3 28-16,1 6-46 0,-2 2-3 0,-2-6-30 15,-5-5-6-15,0-1-20 0,-1 1-109 0,0-2-24 0,-1-1 0 0,-3-2 0 16,1-6 0-16,-3 1 0 0,4-2 0 15,-3-3 0-15,-2-2 0 0,3-3 0 0,-2-1 0 16,-2-5-154-16,-1-4-105 0,2-2-38 16,7-5-79-16,-14 2-179 0,14-2-415 0,0 0 53 15,-5-16 103-15,5 16 46 0,13-19 108 0,-1 4 33 16,2-1 43-16,9-2 90 0,-1-3-23 16</inkml:trace>
  <inkml:trace contextRef="#ctx0" brushRef="#br0" timeOffset="93130.13">5414 8929 1146 0,'0'0'510'0,"21"2"-34"0,-21-2-23 0,19 3-85 15,-19-3-12-15,26 3-49 0,-12-2-23 16,3-1-35-16,-2 0-37 0,4 0-30 0,2-1-26 15,-3-1-59-15,3 1-56 0,2 1-51 0,-4-1-16 16,0 1-104 0,-1 0-116-16,-2-1-153 0,-1 1-389 0,0 0 84 15,-2 2 59-15,-13-2 56 0,22 5 59 0,-15-1 51 16</inkml:trace>
  <inkml:trace contextRef="#ctx0" brushRef="#br0" timeOffset="93356.79">5543 9018 1456 0,'-8'6'591'0,"8"-6"-30"0,-5 8 30 16,5-8-35-16,0 0-47 0,0 12-18 0,0-12-30 15,0 0-46-15,12 16-34 0,-5-11-43 0,-7-5-59 16,18 9 10-16,-6-6-71 16,3 2-41-16,1-3-26 0,2 2-23 0,1-2-64 0,0 1-59 0,1-2-51 15,0 2-34-15,0-2-9 0,1 1-91 16,-4-1-65-16,1-1-91 0,2-2-140 0,1 1-125 15,3-3-351-15,-1 2 61 0,1-3 102 0,6 1 78 16,1-2 102-16,7 1 35 0,0-3 57 16,1 2 41-16</inkml:trace>
  <inkml:trace contextRef="#ctx0" brushRef="#br0" timeOffset="94526.73">6743 8833 1031 0,'0'0'333'0,"9"-7"-31"0,-9 7-5 15,0 0-26-15,7-4-30 16,-7 4-16-16,0 0-20 0,0 0-24 0,0 0-17 15,0 0 0-15,-16-14 10 0,8 10-25 0,-6 1-14 16,-1 2 9-16,-4 0-14 0,-5 1 1 16,-6 2-6-16,0 3-7 0,-6 0 0 0,0 4-1 15,2 2-7-15,-14 3-12 16,4 4-4 0,0 2 17-16,5 3-12 0,4 4 17 0,2 0-24 0,4 5 23 0,0 1-8 15,11-2-32-15,4-3 27 0,5 1-15 0,6-2 21 16,2 1-32-16,4-1-4 0,4 2-8 15,8 0-5-15,8 5 23 0,1-8-23 0,12 1 7 16,2-3-4-16,7-5 2 0,4-4-11 16,-5-6-9-16,-3-5 15 0,1 0-11 0,2-5-30 15,16-3 31-15,-5-8-31 0,0-2 5 0,-5-6 0 16,-4-1 8-16,-2-4-29 0,-6-5 21 16,-4-1-23-16,-3-4-7 0,-2 1 24 0,-6-3-6 15,-1 0-6-15,-8 5 15 16,-6 0-4-16,-1 0-16 15,-4-1 0-15,-3 4-8 0,-6-5 8 0,-5 4-26 0,-3 1-30 16,-10-5 25-16,-10 4-25 0,-4 7-16 0,-6 5-27 16,2 8-45-16,1 4-38 0,-4 4-35 15,-1 4-39-15,1-1-125 0,-14 4-116 0,13 0-327 0,11 2 10 16,2 1 110-16,8 0 56 0,2-2 85 16,8 2 36-16,2-3 87 0,5 1-8 15</inkml:trace>
  <inkml:trace contextRef="#ctx0" brushRef="#br0" timeOffset="104462.02">9666 9008 744 0,'0'0'236'0,"0"0"7"0,3-14-25 16,-3 14-19-16,0 0-17 0,2-15 7 0,-2 15 6 15,0 0-13-15,-2-15-26 0,2 15 18 16,0 0-23-16,2-10 0 0,-2 10-15 0,0 0 35 15,0 0-25-15,-5-10 2 0,5 10 29 0,0 0-16 16,0 0-10 0,0 0-5-16,-22 16-2 0,15-8 17 15,-2 5-25-15,1 1 12 0,-2 5-15 0,0 2 5 0,0 2 11 0,2 7-6 16,0-3-30-16,4 0 7 16,0 0-7-16,2-1 10 0,2 1 5 0,3-2-11 15,2-2-2-15,0 1-10 0,4-4-15 0,2-1 23 16,3-3-24-16,2-4-2 0,1-4-30 0,2-2 9 15,3-3-12-15,0-3 0 0,5-6-21 0,1 1-5 16,4-8 0-16,-3-2-23 0,8-7-15 16,-3-5-21-16,-6 5-10 0,2-8 18 15,-8 3-41-15,-4 5 46 16,-2-2-25-16,-1-1 43 0,-1 2-31 0,-1 3-5 16,-2 0 24-16,-1 3-4 0,-2 4 21 15,-2 0 8-15,2 1 0 0,-2 5 36 0,0 0-14 16,-6 7-9-16,11-7 10 0,-11 7-8 15,0 0-10-15,0 0 15 0,15 21-25 0,-13-4-3 16,-4 4 15-16,1 4 16 0,-3 9-8 0,-6 12-22 16,0 3 4-16,-1 1-8 15,-5 4-12-15,2 0 13 0,-3-1 10 0,-2-2-1 16,1 2-9-16,-1-3-3 0,-1-1 5 0,-3-3 3 0,2-5 7 16,2-3 0-16,1-8-25 15,2-5-5-15,-2-2-1 0,2-7-4 0,0-2 12 16,-1-1-5-16,3-4-7 0,-1-3 12 0,1-2-2 0,3-3 36 15,11-1-29-15,-23-2-12 0,13-1-16 0,10 3 8 16,-12-10 0-16,6 4 0 0,5-3 0 0,1 9 2 16,1-19 16-16,1 9-5 0,2-1-10 15,2 1-19 1,-1-1 24-16,1 2-13 0,-2-1-8 0,2 1-13 16,-3 1-7-16,-3 8 0 0,9-14 7 0,-5 6 16 15,1 1-39-15,-5 7 11 0,11-13-52 16,-5 7-15-16,1 0-45 0,0-1-46 0,0 0-78 15,2 2-102-15,2 0-108 0,-1 0-279 16,3 0 44-16,2 1 110 0,5 1 30 0,0-1 65 0,-1 1 25 16,2-1 67-16</inkml:trace>
  <inkml:trace contextRef="#ctx0" brushRef="#br0" timeOffset="105760.99">9820 9127 921 0,'-7'-3'366'0,"7"3"-33"0,-18-4-29 16,7 3-4-16,-3 2-3 0,14-1-18 0,-31 6-21 15,12 3-7-15,-2 3-51 0,-3 1-3 0,-1 4-5 16,-2 4-13-16,-4 7 16 0,3 4-29 16,2 0 0-16,6-2-27 0,-1 10-1 0,8-7 26 15,6-4-24-15,4-1 14 0,4-2-70 16,5 1 34-16,4 1-5 0,7-3-34 0,3-5-3 15,7-3-1-15,2-4 7 0,7-6-8 0,-2-5-28 16,8-6 8-16,14-6-38 0,0-7 45 16,-3-4-43-16,0-2 25 15,-6-4-12-15,-4-2-18 0,-8-2 7 0,-2 0 3 0,-10 3 13 0,-8 2-18 0,-2-3 10 32,-8 5-12-32,-3-2-6 0,-4 1-15 0,-2 0-8 15,-8-1 21-15,-1 2 2 0,-4 7 10 0,-3-1-9 16,-3 6-14-16,0 3 34 0,-4 3-36 15,0 8 28-15,-4 2-31 0,-16 10 6 0,-1 7-1 16,1 4-25-16,1 4 18 0,3 6 10 16,2 1 2-16,5 4-10 0,5-1-20 15,8 4 33-15,3-1 1 0,10-6 11 0,6-4-27 0,5-6-13 16,6-1 23-16,2-2-18 16,9 0 21-16,2-5-6 0,7-4 21 0,0-7-38 15,4-3 25-15,3-4 15 0,7-5-27 0,-2-2 14 0,15-9-4 0,-6-3 61 16,0-4-77-16,-8 0 0 0,-3-5 16 15,-12 4-11-15,-7-1 23 0,-5-1-25 0,-3-3 38 16,-3-3-43-16,-4-2 10 0,-5 0 7 16,-5 1-17-16,-1-2 15 0,-4 6 26 0,-1 0-19 15,-5 3 27-15,0 2-52 0,-6 5-3 16,1 5-2-16,-2 5 28 0,-2 4-25 16,-3 6 22-16,-5 5 21 0,-11 12-38 0,0 8 13 15,3 4-24-15,-7 14 36 0,13-5-33 0,-5 17 18 16,14-10 5-1,5 5-28-15,5 3 5 0,7-2 18 0,5 2 15 16,6-9-18-16,5 5 1 0,5-3-14 0,0-10 31 0,4-7 3 16,3-5-3-16,3-4 11 0,1-3-11 15,2-7-2-15,1-6 7 0,1-5-7 0,5-7 20 16,4-5-20-16,10-12-6 0,-1-6 16 16,-4-5-18-16,-3-4 13 0,-3-3-26 15,-5-3 23-15,-2-3-28 0,-5 0 44 0,-4-2-13 16,-3-3-28-16,-4 1 22 0,-4 1-12 15,-4 8 28-15,-2 7-13 0,-1 0-12 0,-5 2-3 16,0 3-18-16,-4 2 33 0,-2 2-31 0,-1 9 32 16,-5 1-16-16,-2 5-26 15,-3 5-8-15,-1 4 34 0,-5 6 31 0,-5 4-16 16,-14 12-25-16,4 5-1 0,1 3-12 16,1 6 5-16,4 3 3 0,1 3 15 0,6 0-6 15,7 2-9-15,3 1-1 0,8-8-17 0,4-3 33 16,7-3-36-16,0-2 43 15,6-3-42-15,4-4 17 0,3-2-62 0,6-3-26 16,3-5-42-16,5-4-13 0,-1-5-46 0,9-5-50 16,2-4-78-16,14-7-75 0,-3-2-401 15,-1-3 43-15,-3 3 82 0,3-1 89 0,-9 4 44 16,-6 1 51-16,-1 1 44 0</inkml:trace>
  <inkml:trace contextRef="#ctx0" brushRef="#br0" timeOffset="106886.15">10923 9043 1256 0,'0'0'397'16,"0"0"-31"-16,0 0-2 0,0 0-47 0,0 0-23 0,22-17-25 15,-15 13-13-15,-7 4 3 0,20-8-37 0,-10 4-22 16,0-3 12-16,2 3 1 0,-1-1-6 16,0 1-46-16,0 1 3 0,-1-1-10 0,0-2-11 15,-1 3 13-15,-9 3-20 0,15-4-5 16,-15 4-27-16,13-5-19 0,-13 5-6 16,11-2 13-16,-11 2-30 0,0 0-8 0,0 0-1 0,9 16 24 15,-9-16-15-15,-2 24 4 0,1-5 1 16,-1 4 2-16,2 4 3 0,-1 4 15 0,1 4-18 15,3 1 25-15,1 0 11 16,5 12-15-16,-1-9 7 0,2-7 3 0,2-1 15 0,0-4 11 0,1-3-14 16,1-6-17-16,1-3 0 0,1-6-47 0,2-5 9 15,-1-3-1-15,6-5-30 0,0-3-26 16,6-8 0-16,0-3 0 0,4-12 0 0,-1 0 0 16,-4-2 0-16,-6 3 0 0,-7 1-11 0,-3 1-53 15,-1-1 8-15,-6 3 5 0,-1 1-23 31,-2 0 12-31,0 4-10 0,-4 0 3 0,0 2 31 16,-1 2-3-16,0 2-10 0,2 3 20 0,-3 2 8 16,4 9 3-16,-6-12 35 0,6 12-5 15,-3-7 16-15,3 7 15 0,0 0-21 0,0 0 24 16,0 0 15-16,0 0 7 0,0 0-43 0,0 0 5 0,26 16 34 16,-9-13-1-16,5 0-30 0,5-3-21 0,6-1 8 15,5-5 5-15,7 3-28 0,10-6 13 0,3-1-42 16,-6 0 11-16,-10 4 0 0,-6 0-43 15,-6 1-11-15,-3 1-38 0,-5 0-52 0,-2 1-58 16,0-1-69-16,-6 3-103 0,-3-1-138 0,-11 2-72 16,15-1-304-16,-15 1 89 15,0 0 167-15,12 4-26 0,-12-4 49 0,0 0 61 16,-2 16 72-16,2-16 59 0</inkml:trace>
  <inkml:trace contextRef="#ctx0" brushRef="#br0" timeOffset="107325.14">11713 9417 1484 0,'0'0'479'16,"0"0"5"-16,0 0-67 0,0 0 15 15,0 0-71-15,6 23-33 0,-6-23 15 0,0 18-41 16,-3-7-3-16,2 3-4 0,-1 2-29 0,-2 2-20 16,1 0-25-16,0 4 8 0,0 0-34 15,1 2 10-15,0-1-60 0,-2 0 19 16,2-3-10-16,1-1-44 0,-2 0-13 0,3-4 0 0,-2 2-63 16,0-5-47-16,2 0-59 0,0-12-112 15,-1 15-100-15,1-15-190 0,0 0-214 0,0 0-277 0,0 0 94 16,0 0 88-16,0 0 87 0,0 0 66 15,26-20 52-15,-18 12 58 0,2-2 62 0</inkml:trace>
  <inkml:trace contextRef="#ctx0" brushRef="#br0" timeOffset="107776.24">11621 9445 660 0,'0'0'271'0,"0"0"-38"0,-2-10-5 16,2 10-23-16,0 0 23 0,0 0-13 0,0-13 12 16,0 13 19-16,0 0 28 0,0 0 13 0,0 0-19 15,8-12-6-15,-8 12-14 16,0 0 3-16,8-7 5 0,-8 7-44 0,0 0-17 16,7-9-42-16,-7 9 32 0,8-9-34 0,-8 9-41 15,10-9-8-15,-5 5 5 0,3-4-14 16,-2 2 17-16,4-2 2 0,1 2-30 0,2-3 3 15,0 2 4-15,1-1-22 0,4 1 2 16,2-2-18-16,1 2 5 0,2-1-22 0,1 2 40 0,0 2-33 0,-1 1 0 16,2 2 15-16,-2 1 16 0,-1 1 0 0,0 2-16 15,-1 1-5-15,-6 2-5 0,2 2-15 16,-5 1 12-16,0 0 1 0,-6 2-11 0,-1 1-15 16,-3-1 0-16,-2-11-26 0,-7 23 19 0,1-11 14 15,-4-1-20-15,-1 1 23 0,-2-2-28 16,-2-2 26-16,-4 2-41 0,-3-1-11 15,-1-2-12-15,-2 2-16 0,-1-1-43 16,2-2-21-16,-1 1-13 0,-1-1-7 0,2-1-64 0,1 2-65 16,1 0-29-16,2-3-137 15,-1 4-66-15,6-2-366 16,1 1 74-16,4-1 110 0,2 0 90 0,8-6 61 0,-8 10 18 16,8-10 21-16</inkml:trace>
  <inkml:trace contextRef="#ctx0" brushRef="#br0" timeOffset="108854.64">12770 8794 934 0,'0'0'286'0,"0"0"-19"15,0 0-11-15,9-5-3 0,-9 5-28 0,0 0 26 0,0 0-41 0,8-4 3 16,-8 4-32-16,0 0 9 0,0 0 4 0,0 0 21 16,0 0-36-16,0 0 8 0,-25 15-20 15,12-7-1-15,0-1-35 0,-3 3 12 0,-3 3-30 16,0 0 12-16,-4 5 3 0,0 1-8 0,-1 3-20 16,-8 7 15-16,1 4-7 0,3 2-11 15,2 3-13-15,-3 0 9 0,7-1-9 0,1 1-10 16,1-1 8-16,6-5 16 0,4 1-17 15,1-5-1-15,1 2-9 0,2-4-4 0,6 2-3 16,-3-2-23-16,3-4 10 16,3 1-28-16,-1-1 0 15,2 2 16-15,4-3-9 0,-4 1-4 0,5-4 20 0,0 0-28 16,0-3-13-16,0-1 10 0,0-1 11 0,3-3-21 16,-1-1-5-16,2-1-8 0,1-1 11 15,1-1-36-15,-1-2 25 0,1-1-59 16,-1-2-40-16,1 1-29 0,1-2-45 0,-1-2-83 0,-2 0-161 15,8-3-136-15,-5 1-322 0,-1-1 98 16,2-2 106-16,0 0 39 0,2 1 31 16,3-5 89-16,-2 0 49 0</inkml:trace>
  <inkml:trace contextRef="#ctx0" brushRef="#br0" timeOffset="109592.3">13122 8989 770 0,'0'0'317'0,"0"0"-12"0,14-2 12 16,-14 2-33-16,0 0-61 15,0 0-10-15,0 0-11 0,0 0-26 0,0 0-27 16,0 0-8-16,0 0-13 0,0 0 18 0,0 0 12 16,0 0-14-16,0 0-4 0,-21 27-14 15,11-16 27-15,0 2-2 16,1 2 6-16,-5 1 9 0,5 3-41 0,-2 1 24 0,0-1 2 16,2 1-3-16,0 0 11 15,3 0-39-15,-2 0-15 0,0-5-2 16,3 2-9-16,1 1 4 0,0-3-14 0,1 2-20 15,-4 0 13-15,3-3-17 0,1 3-2 0,-1-1-22 16,2-2 2-16,-2-2 11 0,3-1-9 0,-1-1 17 16,2 1-9-16,0-11-1 0,0 20 11 15,0-20 6-15,7 17-18 0,-1-9-25 0,1-3 12 16,2 1-2-16,4-1 2 0,1-1-15 0,-2 1-18 16,6-3 15-16,-3-1-2 0,1 0 3 15,0-1-29-15,6 0-26 0,-5-1-35 16,2 0-31-16,-1-3-41 0,0 1-46 0,-2-3-122 0,-1 0-157 0,4 0-41 15,-4-2-369-15,1 1 57 0,-3-3 76 0,5 1 93 16,-5 0 79-16,4-2 46 0,-2 1 59 0</inkml:trace>
  <inkml:trace contextRef="#ctx0" brushRef="#br0" timeOffset="109760.85">13414 9167 1512 0,'0'0'494'0,"0"0"-33"0,0 0-10 0,-29 12-52 16,17-7-64-16,-3 1-7 15,-3-1-21-15,-5 3-33 0,-1-1-74 16,-5-3-42-16,-1 0-63 16,1-2-31-16,0 0-62 0,-4 1-83 0,1-3-78 15,1-1-146-15,1 2-71 0,1-4-435 0,6 0 79 0,3 1 81 16,2-2 42-16,6 1 64 0,4 0 61 0</inkml:trace>
  <inkml:trace contextRef="#ctx0" brushRef="#br0" timeOffset="110393.07">13414 8611 1389 0,'0'0'464'0,"0"0"7"0,0 0-75 16,0 0-4-16,0 0-23 0,32 15-52 15,-19-7 3 1,3 0-18-16,3 4 3 0,2 2-29 0,2 3-17 0,11 8-6 16,-1 3-25-16,-2 1-21 0,-1 3-12 15,3 2-6-15,1 2 3 0,-3 5-36 0,-2 3 11 16,-3 2-14-16,-1 1-22 0,-6 1-3 0,-5 2-28 0,-3 2-1 16,-2-4-1-16,-5 5-4 15,-4-9-24-15,-2-5-9 0,-2-1-10 0,-3 11-7 16,-4-2-11-16,-3-4 10 0,-3-2-12 0,0-8-31 15,-5 4-72-15,2-8 42 0,-1-7-62 16,-10 8-21-16,4-8-51 0,2-6-30 0,-2-3-62 16,5-3-34-16,-1-3-83 15,1-2-111-15,4-3-312 0,2-2-103 0,3-1 85 0,13 1 108 0,-14-5 89 0,14 5 39 32,0-11 58-32,0 11 46 0,19-19 1 0</inkml:trace>
  <inkml:trace contextRef="#ctx0" brushRef="#br0" timeOffset="111020.54">14405 9242 939 0,'0'0'397'16,"0"0"-3"-16,0 0 5 0,-12-3-5 16,12 3 16-16,0 0-18 0,0 0-21 15,0 0-31-15,0 0-25 0,0 0-13 16,0 0-31-16,0 0-7 0,0 0-21 16,39-8-23-16,-26 6-28 0,0 0-28 0,8 0-33 15,1 1 2-15,1-1-13 0,0-1-7 0,5-1 2 16,5 2-23-16,-3-1-20 15,1 0-24-15,1-1-25 0,-1 0-30 0,-1 3-14 0,-6 0-4 16,-1-1-47-16,-1 1-10 0,-2 0-64 16,-5 0-77-16,-1 1-102 0,-14 0-92 0,19 1-113 15,-19-1-343-15,12 1 98 0,-12-1 76 16,13 5 77-16,-13-5 59 0,10 8 10 16,-10-8 90-16</inkml:trace>
  <inkml:trace contextRef="#ctx0" brushRef="#br0" timeOffset="111320.67">14449 9422 1141 0,'0'0'458'0,"-6"7"6"0,6-7-68 0,0 0-9 16,0 0-36-16,0 0-37 0,-5 8 45 15,5-8-19-15,0 0-25 0,0 0 36 0,0 0-26 16,0 0-18-16,0 0-15 15,0 0-13-15,0 0-23 16,0 0-21-16,0 0-20 0,45-12-7 0,-31 9 1 16,1 1-42-16,5 0-11 0,3-1-36 0,1 2-17 15,1 2-14-15,5-1-22 0,3 0-13 16,-1 2-47-16,1-1-27 0,0 1-26 0,-3 0-5 16,-1 4-72-16,-2-3-57 0,-6 1-81 0,-4 0-204 15,1 1-124-15,-6 0-407 0,0-1 57 16,0-1 114-16,0 1 83 0,1-3 69 0,0 3 69 15,1 0 146-15,0-1-49 0,0-1 108 0</inkml:trace>
  <inkml:trace contextRef="#ctx0" brushRef="#br0" timeOffset="119144.1">15878 8979 872 0,'0'0'249'0,"0"0"-14"0,0 0-22 0,0 0-19 0,0 0-15 15,0 0-30-15,0 0 4 0,0 0-17 16,0 0 25-16,0 0-2 0,0 0 12 0,0 0-20 15,0 0 13-15,0 0 3 0,0 0 32 0,0 0-35 0,0 0 3 16,38 4-9-16,-38-4 11 0,0 0 0 0,10-4 5 16,-10 4-18-16,0 0-15 0,13-4 0 0,-13 4 20 15,8-5-43-15,-8 5-49 0,0 0 41 16,12-6-13-16,-12 6-10 0,0 0-10 0,0 0-18 16,0 0-3-16,0 0 1 0,0 0-6 15,-26-11 5-15,11 12-29 0,-6 2-3 0,1 0 27 16,-7 5 8-16,-7 1-33 0,-1 2-5 0,-12 4 2 15,2 1 12-15,1 3 14 16,1 0-23-16,1 0-3 0,8-2 10 16,6-2-7-16,1-1 22 15,4 2-7-15,4-3 33 0,0 1 13 0,7-3 6 0,3 1 27 16,1-2-36-16,8 2 37 0,0-3-50 0,0-9-4 16,17 21 7-16,-5-12 11 0,8 2-11 0,1-3 0 15,1-1-18-15,1 1-12 0,4-2-3 16,-2 0 0-16,4-1 12 0,-2-1-19 0,0 0 2 15,-2-1-8-15,-1-1-5 0,-1 0-23 0,-2 1-39 16,-2-2-37-16,3 0-52 0,-1 1-41 16,-5-2-77-16,1-2-74 0,-3 0-105 0,4 6-171 15,-2-8-351-15,2-1 46 0,-1 2 46 0,0-1 169 16,4-1 41 0,-2 2 76-16,2-2 42 0,0 0 43 15</inkml:trace>
  <inkml:trace contextRef="#ctx0" brushRef="#br0" timeOffset="119768.89">16171 9237 1369 0,'0'0'507'0,"0"0"-31"15,0 0-18-15,0 0-36 0,0 0-27 0,0 0-37 16,0 0 3-16,0 0-57 0,0 0 22 15,0 0-12-15,-12 21-12 0,11-10 36 0,-1 1-38 16,2 1 45-16,-5 3-68 0,4 2 22 0,-2 3-66 16,1-1 13-16,0 4-8 15,2 2-59-15,-3 0-35 0,1 1-144 0,1-1 0 16,-1-2 0-16,1 1 0 16,0 0 0-16,-1-5 0 0,2 1 0 0,-1-1 0 15,1 0 0-15,0-3 0 0,0 1 0 0,0-5 0 16,0 1 0-16,0-1 0 0,0-2 0 15,0-11 0-15,0 19 0 0,0-19 0 16,1 16 0-16,-1-16 0 0,0 12-111 0,0-12-375 16,0 0-144-16,2 11-457 0,-2-11 96 0,0 0 90 15,0 0 105-15,21 0 69 0,-21 0 77 16,25-4 117-16,-6 0-20 0,0-1 72 0</inkml:trace>
  <inkml:trace contextRef="#ctx0" brushRef="#br0" timeOffset="135904.76">19054 8789 847 0,'0'0'253'0,"0"0"-7"16,0 0-21-16,0 0-25 0,0 0-3 0,0 0 26 15,0 0 17-15,0 0-22 0,19-24 20 0,-19 24-28 16,0 0 30-16,0 0-37 0,7-5 6 15,-7 5-50-15,0 0-5 0,7-7-21 0,-7 7-10 16,0 0 5-16,8-10-31 0,-8 10 13 16,7-9-5-16,-7 9-23 0,9-10-16 0,-9 10 4 15,5-11-22-15,-5 11 1 16,6-13-11-16,-4 7-2 0,-2 6 10 16,-2-17 3-16,2 17-16 0,-10-17-2 0,2 9 2 15,-4 1-18-15,-3 1 11 0,-1 2-11 0,-5 2-7 16,0 2 25-16,-2 1-15 0,-6 5 13 15,-4 5-13-15,-1 2 10 0,-8 8-5 0,1 4 31 16,4 0-8-16,3 3-10 0,9-4 12 0,4-1 73 16,3 0-86-16,3 1 32 0,6-5-8 15,4-1 12-15,2-1 1 0,4-2-28 0,4-3 33 16,3-1-26-16,9-4-18 0,2-3 5 0,6-4 3 16,10-7 13-16,18-7 2 0,0-6-48 15,3-4 15 1,10-11 8-16,-4-1-6 0,-1-4-14 0,-6 0 25 0,-3-3-8 15,-12 7-8-15,-5-2 6 16,0 0-6-16,-4 0 6 0,-6 1-21 0,-3-1-10 16,-6 6 10-16,-6 5 15 0,-3 3-35 0,-4 3 18 15,-2 5-34-15,-1 2 23 0,-3 3-5 16,3 11 1-16,-10-9-9 0,10 9 6 0,0 0 5 16,-34 26 30-16,16-5-58 0,2 6 25 0,-5 10 0 15,-1 6 23-15,2 0 6 0,0 5-6 16,6-4-8-16,4-6-22 0,6-8 25 0,0-3-2 15,4-6-21-15,1 3 25 0,2-5-12 0,3-1 26 16,-1-3-34-16,6-3-25 16,-1-1-42-16,3-2-25 0,-2-4-20 0,1-1-29 0,3-3-108 0,-15-1-151 0,31-3-51 15,-14-1 16-15,0 0-396 0,-1 1 45 16,-1-1 95-16,0-1 62 0,1 1 94 0,-3 1 41 16,3-1 33-16</inkml:trace>
  <inkml:trace contextRef="#ctx0" brushRef="#br0" timeOffset="136451.57">19686 8444 1085 0,'6'-4'379'0,"-6"4"-6"15,17-8-37-15,-9 5-14 16,-8 3-30-16,19-7-18 0,-11 6-3 0,-8 1-35 15,21-4-14-15,-21 4-17 0,15 0-18 16,-15 0-26-16,13 5-25 0,-13-5 48 0,8 16-69 16,-6-4 21-16,-2 2-39 0,0 5 3 15,-1 1 15-15,0 5-30 0,-1 3-1 16,-1 1 3-16,2 5 23 0,-1-1-17 0,2-2 17 16,2-3 15-16,-2 1-29 0,3-4 18 0,1-2-7 15,0-4 21-15,2-4-5 0,2 0-25 16,2-5 4-16,2-3-28 0,3-5 8 15,4-5-28-15,3-6-3 0,5-6-25 0,10-11 12 16,0-5-12-16,-1-2 15 0,-2-2-18 0,-3 0-28 16,-1 0 7-16,-2 2-33 0,-9 6 11 0,-3 3-34 0,-3 5-15 15,-3-1-36-15,0 2-18 0,-4 0-15 0,-1 4 2 16,0-1-25-16,-2 4-26 0,-3 2-15 0,0 9-3 16,0-12-30-16,0 12-65 15,0 0-84-15,0 0-46 0,0 0 36 0,0 0-103 0,0 0-209 16,0 0 51-16,0 0 66 0,0 0 57 0,-3 37 107 15,3-37-23-15</inkml:trace>
  <inkml:trace contextRef="#ctx0" brushRef="#br0" timeOffset="137007.85">20137 9110 982 0,'0'0'448'0,"16"3"-92"0,-16-3-38 0,0 0-32 0,0 0-27 0,14 0-19 16,-14 0-12-16,0 0-36 0,0 0-2 15,0 0-6-15,0 0-2 0,-55 1-6 0,29-2-43 16,-8-1 16-16,-7 1-11 0,-20-2-15 0,-1-1 7 16,-3 0-40-16,0 0-8 0,-1 4 5 15,1-1 20-15,0 2-32 0,0 1-19 0,0-1-15 16,4 1 0-16,2 4-21 0,8-4 6 15,7 0-21-15,1 2-23 0,1-1-20 16,1 0-57-16,1 1-23 0,5-2-35 0,-2 3-101 16,5-3-89-16,1 3 23 15,12-1-184-15,-8-2-241 0,5 2 90 16,4 1 36-16,3 2 63 0,4-3 57 0</inkml:trace>
  <inkml:trace contextRef="#ctx0" brushRef="#br0" timeOffset="137632.31">19351 9448 862 0,'20'0'346'0,"-20"0"-37"15,0 0-22-15,18-1 15 0,-18 1-59 16,0 0-43-16,0 0-13 0,0 0-5 0,0 0-29 16,0 0 6-16,-39-21-29 0,20 17-4 31,-8 1-19-31,-2 2 1 0,-2 1 7 0,-6 4 5 16,-17 7-15-16,9-2 8 0,-5 7-11 0,-2 2 6 15,3 5-26-15,2 0 2 0,3 4-5 16,3 0 9-16,5 5-7 0,3-3-22 0,8-6 5 15,6-1 3-15,4-6-11 0,3 0 29 16,3-2-9-16,4-4-12 0,5-3 3 0,0-7 7 0,16 8 0 0,-3-7-20 16,9-5-13-16,5-2-8 0,18-7 13 0,5-7-7 15,6 1-1-15,-3-4-12 0,0-2-1 16,-2 0 0-16,-6 4 9 0,-2-2-23 0,-11 8-11 16,-6-1 23-16,-4 1 2 0,-2 4 1 0,-3-1-30 15,-1-1-5-15,-2-1 9 0,-3 3 5 16,-4 0-5-16,0 1 0 0,-2 1-25 0,0 0 27 15,-5 9-15-15,3-12 26 0,-3 12-31 0,0 0 5 32,0 0 3-32,-17-4-8 0,17 4 23 15,-17 12-2-15,4-2-3 0,2 3-19 0,-3 2 5 0,3 3 16 16,-1 0-25-16,0 1 10 0,3 1 8 16,0 2 5-16,3-3 13 0,3 0-8 0,0-3-20 15,0 2 17-15,3-3-9 0,3-2 19 0,0 2-40 0,1-1-10 16,4-2-8-16,1-2-21 0,1-1-9 15,2-1-70-15,0-3-59 0,-1 0-56 0,2-4-113 16,-13-1 26-16,25 3-289 0,-13-5-124 16,0 0 111-16,2-1 67 0,-1 1 32 15,5 0 26-15,-3-4 65 0</inkml:trace>
  <inkml:trace contextRef="#ctx0" brushRef="#br0" timeOffset="138189.73">19919 9328 1008 0,'0'0'292'0,"0"0"-46"16,0 0 10-16,0 0-26 0,0 0 11 15,0 0 4-15,0 0-14 0,0 0 4 0,-38 6 8 16,18 5-2-16,-2 4-11 0,-4 1-12 16,-7 12 22-16,1 1-48 0,1 1 8 0,2 2-8 15,6-5 8-15,5-2 10 0,-1 0-8 0,6 1-28 16,1-2 18-16,2 1-46 0,1-2-13 15,4 0 31-15,0-1-16 0,4-1-5 0,1 1 1 16,3-2-19-16,2 2-45 0,3-3 30 16,3 1-41-16,4-2 18 0,1-2-36 0,4-1-10 15,-1-2 18-15,2-1-41 0,-2-3-23 0,1-3-29 16,-2 0-58-16,2-2-28 16,0-3-44-16,-5-1-33 0,2-1-77 0,-1-5-75 0,-2-1-65 0,2 1-95 0,-1-5-390 15,1 0 75-15,1-3 115 0,-5 1 28 16,4-3 52-16,-3 1 63 0,1-1 77 0</inkml:trace>
  <inkml:trace contextRef="#ctx0" brushRef="#br0" timeOffset="138372.34">20044 9661 1192 0,'4'-10'423'0,"-4"10"14"0,0 0-22 31,4-7 7-31,-4 7-56 0,0 0-51 16,0 0-20-16,0 0-24 0,-17-5-38 0,17 5 0 15,-27-1 23-15,9 0-67 0,-6 1-45 0,0-2 7 16,-6 1-23-16,-1 0 56 0,-3-3-118 15,-2-1-9-15,5 3-73 0,-2-2-50 0,2 0-39 0,3 0-38 0,1 0-78 16,1-1-83-16,5 2-108 0,1-1-221 16,6-1-173-16,2 3 89 0,4-3 54 0,8 5 111 15,-8-10 22-15,8 10 43 0</inkml:trace>
  <inkml:trace contextRef="#ctx0" brushRef="#br0" timeOffset="139037.54">19288 9440 918 0,'0'0'272'0,"0"0"32"0,-3 10-43 16,3-10-15-16,0 0-28 0,0 0-11 0,0 0-15 15,0 0-8-15,0 0-25 0,0 0-5 0,0 0-16 16,0 0-8-16,0 0 9 0,0 0-17 16,0 0-14-16,0 0 2 0,0 0-15 0,0 0 20 15,22-31-8-15,-13 22 4 0,2-3-14 0,-4-2 13 31,3 0-26-31,0-3-9 0,1-1 12 16,-1 1-16-16,0-1-14 0,0 3 4 0,0-2-15 0,0-1-13 16,1 2 19-16,-1 2-45 0,-1 1-55 15,2 0-29-15,-3 2-56 0,2 0-8 0,-2 0-69 16,0 1-48-16,-1 4-70 0,0-1-373 0,1 1 30 16,-1-2 98-16,2 3 38 0,1-1 51 15,4-3 8-15</inkml:trace>
  <inkml:trace contextRef="#ctx0" brushRef="#br0" timeOffset="139824.21">20408 8776 527 0,'0'0'266'0,"0"0"-5"16,0 0 36-16,0 0 0 0,5-8 8 0,-5 8 2 0,0 0-5 0,0 0 23 15,0 0-72-15,0 0 1 0,0 0-9 0,0 0-27 16,0 0-8-16,0 0-5 0,0 0 22 15,0 0-60-15,0 0-3 0,0 0-8 0,-8 32 2 16,5-22-4-16,0-1 0 0,1 3 61 16,-2 0-100-16,1 1-8 0,-1 0-15 0,1 2-2 15,0-2 10-15,0 0-26 0,0-3-5 0,2 2 16 16,-2-2-39-16,3-10 8 0,-2 18-24 16,2-18 16-16,-2 12-94 0,2-12-44 0,0 13-80 15,0-13-125-15,0 0-120 16,0 0-162-16,0 0-314 15,8 8 87-15,-8-8 89 0,0 0 46 0,0 0 70 0,0 0 122 16,0 0-25-16</inkml:trace>
  <inkml:trace contextRef="#ctx0" brushRef="#br0" timeOffset="140307.85">20423 8807 588 0,'0'0'269'0,"0"0"-8"15,0 0 16-15,0 0-11 0,0 0 28 0,0 0-20 16,0 0 18-16,0 0 0 0,0 0-31 0,0 0 15 16,0 0-17-16,0 0-21 0,0 0-10 15,0 0-13-15,16-10-21 0,-16 10-22 0,10-7 45 16,-10 7-56-16,12-6-17 0,-12 6 4 0,17-7-33 15,-10 5 31-15,-7 2-41 0,21-6-10 16,-10 2-27-16,2 2-11 0,0-1 7 0,0-1 0 16,-1 1 5-16,1 0-10 0,1 2 31 15,-14 1-34-15,21-4-7 0,-12 3 2 0,-9 1 8 16,17-1-13-16,-17 1 8 0,17-1-21 16,-17 1-2-16,11-2 12 0,-11 2-4 0,0 0-44 0,0 0 12 0,15 7 9 15,-15-7 9-15,0 0-22 0,0 0 7 0,0 0 13 16,-9 21-28-16,9-21-13 0,-12 14 18 15,7-8-5-15,-4 1 13 0,-2 4-14 16,1-3 29 0,-3 2-35-16,2-1 4 0,-1 1 11 0,-1-2 4 15,0 2 16-15,-1-1-18 16,2-2-20-16,-1 0-36 0,1-2-8 0,0 0-18 0,0-1-43 16,2-1-52-16,-2-1-81 0,12-2-59 0,-21 0-123 15,21 0-495-15,-21-4 119 0,13 3 66 16,8 1 39-16,-12-1 86 0,12 1 47 0,0 0 79 0</inkml:trace>
  <inkml:trace contextRef="#ctx0" brushRef="#br0" timeOffset="143818.82">21255 8934 422 0,'0'0'223'0,"0"0"61"16,0 0 5-16,0 0 0 0,0 0-7 0,0 0 48 0,0 0-51 16,0 0 10-16,-10 4-38 0,10-4-13 0,0 0-10 0,0 0-16 15,0 0 16-15,0 0-26 0,0 0 8 16,0 0-54-16,0 0 13 0,0 0 5 16,0 0-2-16,0 0 48 0,0 0-25 0,0 0 17 15,0 0-20-15,0 0-41 0,0 0 18 0,0 0-21 16,0 0 1-16,0 0-21 0,38 6 8 15,-22-6-42-15,1 1-22 0,5-2-3 0,4 0-15 16,6 1 5-16,-1 0-21 0,1-1 21 16,2 2-21-16,-1-2 11 15,0 2-13-15,0 0-8 0,-2 2 0 16,0-2-30-16,-2 1 25 0,-5 1-85 0,-1 0-2 16,-3-2-66-16,-2 2-27 0,-4-3-65 0,2 1-137 15,-5 1-96-15,-11-2-70 0,18 4-366 16,-18-4 24-16,12 2 70 0,-12-2 94 0,0 0 93 15,15 3 70-15,-15-3 62 0</inkml:trace>
  <inkml:trace contextRef="#ctx0" brushRef="#br0" timeOffset="144356.82">21297 9193 959 0,'0'0'405'0,"0"0"-39"0,0 0-10 16,0 0 12-16,0 0-15 0,0 0-25 16,0 0-3-16,0 0 0 15,0 0-23-15,0 0 11 0,0 0-24 16,41-10-26-16,-26 8 6 0,4-2-26 0,4 2-30 16,5-1-19-16,2 3 1 0,1-2-44 0,3 1-13 15,0 1-23-15,1 1-7 0,8-1-16 0,-2 2-43 16,0 0-44-16,-3 0-31 0,-4-1-15 15,-3 1-66-15,-6 0-126 0,-2-4-215 0,1 0-87 16,-11 1-358-16,-2-1 89 0,2 0 51 0,-13 2 124 16,17-2 58-16,-17 2 28 0,15 0 59 0,-15 0 6 15</inkml:trace>
  <inkml:trace contextRef="#ctx0" brushRef="#br0" timeOffset="153057.39">22886 8839 363 0,'0'0'146'16,"0"0"13"-16,0 0-11 0,0 0 3 0,0 0-2 0,0 0 7 16,0 0-18-16,0 0-13 0,0 0-20 0,0 0-5 15,0 0 10-15,0 0-30 0,0 0-9 16,0 0-4-16,0 0-21 0,0 0 10 16,0 0-5-16,0 0-5 0,0 0-20 15,0 0 17-15,0 0-22 0,0 0 17 0,0 0-9 16,0 0 11-16,0 0-32 0,0 0 13 0,0 0 2 15,0 0 2-15,0 0-17 0,0 0 18 16,0 0-9-16,0 0-17 0,0 0-10 0,0 0 18 16,0 0-13-16,0 0 15 0,0 0-2 0,0 0 28 15,0 0-6-15,0 0 16 0,-7-19-18 16,7 19 36-16,0 0-15 0,0 0-5 0,0 0-1 16,0 0 6-16,0 0 7 0,0 0 18 0,0 0-20 15,0 0 8 1,-19 2-19-16,19-2 8 0,0 0-10 0,0 0 3 0,0 0-16 0,-15 7 0 0,15-7-8 15,-7 5-4-15,7-5 20 0,-11 5-11 0,11-5 1 16,-13 5-18-16,13-5-3 0,-12 6-3 0,6-2 1 31,6-4 15-31,-12 6-3 0,12-6 21 16,-12 5-13-16,12-5 5 0,-12 7 3 16,7-3-6-16,5-4 1 0,-10 8 35 0,10-8-45 0,-13 8 4 15,6-3-2-15,0-1 36 0,7-4-59 16,-14 9 25-16,7-2-7 0,0-4-18 0,0 3 33 15,0 2-30-15,0-2 12 0,-1 1 10 16,3 0 11-16,-3 0 7 0,0 2-15 0,3-2-7 0,-1 1 7 16,-1 0 28-16,0-2-33 0,7-6-5 0,-10 14 7 15,6-8 1-15,-2 1-6 0,6-7 11 16,-8 12-14-16,8-12 50 0,-5 12-34 0,3-4-2 16,2-8-6-16,-3 14 6 0,3-14-19 0,-2 15 50 15,1-7-24-15,1-8-20 0,1 19 5 16,-1-8 5-16,0-11 0 0,3 24 18 0,-1-10-31 15,-1-2 13-15,-1 1-5 0,1-1-3 16,-1 1-12-16,3-1-1 0,-1 2 11 0,-1-3 20 16,2 0-25-16,0 0 5 15,-2 1-13-15,0-1 38 0,2 0-30 16,-3-11 2-16,5 20 0 0,-3-9 14 0,1-3 1 16,2 1 34-16,-5-9-46 0,8 18-8 0,-4-8-5 15,2 0 20-15,0-2-17 0,-1 2 20 16,2-2-31-16,3 2 8 0,-3-1-5 0,0-2 15 15,2 2-15-15,-1-2 13 0,1 1 18 0,-2-1-19 16,2 0-17-16,0-1 15 0,0 0-5 16,2-1 10-16,-11-5-12 0,18 9 25 0,-5-6-21 15,-3-1 4-15,-10-2 6 0,22 1 24 0,-22-1-20 16,23-3-14 0,-10 3-4-16,-2-1-9 0,3-2 4 0,-2 0 35 0,-12 3-36 0,25-5 8 0,-14 3-8 15,2-2 1-15,0 0 2 0,0 0 15 16,-1 1-2-16,0-1-8 0,0 0-6 0,0 2 12 15,-1-2-12-15,0-1 19 0,1 2-15 0,-2-1-3 32,1-2 5-32,-3 1-3 0,2 0 3 15,0-1 5-15,0 1 10 0,0-2-15 0,-1 0 3 0,3 0-8 16,-2-2-13-16,1 3 74 0,0-3-56 16,-2 1-2-16,2 0-14 0,-2 0 11 0,-1-2-5 15,2 0-3-15,-1 2 6 0,-2-2 40 16,0 1-31-16,-3-1-9 0,4-3-11 15,-2 4 25-15,-2-4-19 0,1 1 12 0,-2-1-21 0,-2 1 19 0,0-2 2 16,-1 0 20-16,2-1-5 0,-2 2-25 16,-2-1-5-16,1 0 17 0,0-1-12 0,-1 1 10 15,1 0-7-15,-2 0 22 0,1 0-20 0,-1 2 30 16,1-1-25-16,0 2-7 0,-1 0 22 16,2 1-25-16,-2 1 2 0,2-2-2 0,-3 1 7 15,4 10 1-15,-3-17 4 0,0 8-7 16,-1 2-10-16,1-2 12 0,-1 1-10 0,4 8 13 15,-13-14-2-15,6 8-3 0,0 1-5 0,-2 1 10 16,0-2-11 0,-2 2 37-16,1-1-31 0,-2 2 18 15,2 0-24-15,-2 1 1 0,12 2 5 0,-18-3 13 16,8 1 4-16,-1-1-17 0,11 3-13 16,-17-3 8-16,17 3 5 0,-15-2 13 0,15 2-21 15,-13-4 3-15,13 4 5 0,-13-2-6 0,13 2 16 0,-11-4 6 16,11 4-11-16,-13-4 15 0,13 4-7 15,-14-4-16-15,14 4 0 0,-13-3 24 0,13 3-14 16,-14-3-4-16,14 3-3 0,-14-2-6 0,14 2 24 16,-15-1-18-16,15 1 3 0,-13 0 2 15,13 0-6-15,-17 0 22 0,17 0-19 0,-13 0 8 16,13 0-12-16,-13 0 14 16,13 0-22-16,-14 0 25 0,14 0 0 0,0 0-10 0,-16 1-7 0,16-1 7 15,0 0-3-15,-18 2 8 0,18-2-5 0,-13 1 0 16,13-1-7-16,-15 3 14 0,15-3-12 15,-16 3 8-15,7 0 2 0,9-3 3 0,-16 3-8 16,16-3 0-16,-17 4 17 0,10-2-19 16,7-2-11-1,-14 6 21-15,14-6-8 0,-14 6 31 0,14-6-55 16,-13 3 27-16,13-3-21 0,-10 5-13 0,10-5-68 16,0 0-119-16,-7 8-261 0,7-8-306 15,0 0 35-15,0 0 81 0,0 0 76 0,21 14 52 16,-12-10 50-16,-9-4 38 0</inkml:trace>
  <inkml:trace contextRef="#ctx0" brushRef="#br0" timeOffset="156553.69">7316 10964 906 0,'0'0'289'0,"0"0"33"0,0 0-25 0,0 0-64 16,0 0-28-16,5-10-10 0,-5 10-6 0,0 0-35 16,0 0-1-16,0 0-22 0,0 0 2 0,0 0 18 15,0 0-21-15,0 0 11 16,0 0 18 0,0 0-26-16,0 0 31 0,0 0 0 0,0 0 15 15,0 0-5-15,-32 13-28 0,25-7-13 16,0 0 5-16,0 1 3 0,-2 1-29 0,2-1-14 15,0 0-6-15,0 0 8 0,7-7 10 0,-10 13-21 16,3-7 39-16,7-6-16 0,-6 12-11 0,6-12 14 16,-1 11-13-16,1-11 1 0,0 0-19 0,11 15-20 15,-2-11 10-15,2 1-30 0,6 2 7 16,4 1-7-16,5-3 2 0,5 2 7 0,7 2-29 16,-1-1 9-16,12 3-8 0,-5 0 16 0,4 2-25 15,-9 0-9-15,-6-2 16 0,-3 2 3 16,-2 1-26-16,-4 1 18 0,-4 0-13 0,2 2 13 15,-7-1-13-15,-1 2 8 0,-6 0-26 0,-1 1 3 16,-4 0 41-16,-1 0-3 0,-2-1-41 16,-5 1 21-16,1-1-24 15,-3 2 6-15,-4-2 2 0,-1 0 6 0,2-2-11 16,-2-1-28-16,0-2-51 0,-3-2-39 16,1-2-35-16,-2-2-72 0,1-2-31 0,2-4-110 15,-1-2-143-15,14 1-384 0,-20-10 56 16,12 2 75-16,2-3 124 0,3 0 58 0,0-6 76 15,0-1 2-15,2-2 54 0</inkml:trace>
  <inkml:trace contextRef="#ctx0" brushRef="#br0" timeOffset="156922.1">7248 10905 1781 0,'0'0'545'0,"0"0"-28"16,0 0 8-16,0 0-85 0,0 0 1 31,0 0-55-31,0 0-20 0,0 0-23 0,0 0-10 0,0 0-16 0,0 0-45 0,0 0-9 0,49-5-58 32,-33-1-10-32,1 0 17 0,7-2-43 15,5-3-18-15,5 0-28 0,13-1 2 0,5-1-25 16,2 2 10-16,1 0-13 0,-2 1-20 15,-5 3 13-15,-9 2-82 0,2 2-8 0,2 1 0 0,-10 2 0 16,0 0 0-16,0 0 0 0,-2 1 0 0,0 0 0 16,-6 1 0-16,-1-1 0 0,-1 1 0 15,0-1-136-15,-1 0-105 0,-1-1-38 0,-2-2-89 16,-1-3-155-16,10 2-127 0,-11-2-338 16,2-1 100-16,2-2 61 0,-3 2 111 0,3-1 45 15,-3 0 75-15,0 2 48 0,0-1 72 0</inkml:trace>
  <inkml:trace contextRef="#ctx0" brushRef="#br0" timeOffset="159416.06">8182 11269 1389 0,'0'0'484'0,"0"0"-41"0,0 0-33 0,0 0-26 15,0 0-62-15,0 0-15 0,0 0-53 0,0 0-14 16,0 0-40-16,0 0-26 0,0 0-15 16,0 0-11-16,0 0-20 0,0 0 13 0,0 0-16 15,0 0 14-15,0 0 14 0,0 0 21 0,0 0-31 16,0 0 21-16,0 0-5 0,0 0 0 0,0 0-13 0,0 0-31 16,0 0-20-16,0 0 20 0,0 0-10 0,0 0 0 15,0 0-49-15,0 0 13 0,0 0 8 16,0 0-26-16,0 0 0 0,0 0-23 0,0 0 21 15,0 0 0-15,0 0-1 0,0 0-2 0,0 0-20 16,0 0 35-16,0 0-50 0,0 0 9 16,0 0-30-16,0 0 23 0,0 0 17 0,0 0-27 15,0 0 23-15,0 0-11 0,0 0 10 0,0 0 14 16,0 0-14-16,0 0-9 0,0 0-1 16,0 0 13-16,0 0 0 15,0 0-7-15,0 0-6 0,0 0-2 16,0 0 15-16,0 0-28 0,17 23 3 0,-17-23 5 15,0 0-1-15,0 0 9 0,0 0-29 0,0 0 26 16,0 0-13-16,0 0 17 0,0 0 17 0,0 0-50 16,0 0-48-16,0 0-41 0,0 0 1 15,26-16-50-15,-26 16-74 0,0 0-135 0,0 0-129 16,0 0-76-16,0 0-435 0,0 0 132 16,0 0 80-16,0 0 64 0,0 0 93 15,0 0 60-15,0 0 49 0,15-3 95 0</inkml:trace>
  <inkml:trace contextRef="#ctx0" brushRef="#br0" timeOffset="160351.44">9051 10908 883 0,'0'0'325'15,"0"0"-18"-15,0 0-61 0,0 0-26 16,2-10 13-16,-2 10-11 0,0 0-9 0,-13-7-14 16,13 7 19-16,-17-3-31 0,6 4 0 15,11-1-3-15,-26 3 23 0,10 2-15 16,0-1 5-16,-2 3 13 0,0 4-5 0,-1 1-26 16,-1 4 6-16,-1 2-14 0,-2 5 11 15,4 0-39-15,-7 13-5 0,9-7-12 16,-4 10-19-16,7-5-4 0,3-4 14 0,0 1-14 15,4 2-6-15,0-2-41 0,3-4 24 0,0 1-19 0,1 0-17 0,3-4 17 0,2-1-7 32,-2-3-11-32,1 2-12 0,2-4 2 0,2 1 49 0,2 1-33 0,0-5-6 15,4 2 29-15,0-4-72 0,3 3 26 0,1-5-19 16,2 0 11-16,3 0 8 0,1-3 5 0,1-2-29 16,3 1 26-16,-3-4-17 0,2-1 14 15,1-2-4-15,2 0 25 0,1-4-44 0,-1 0 24 16,1-1-16-16,0-2 0 0,3-3 19 15,-1-4-14-15,0 0 26 0,9-9-28 0,-3-4-6 16,-2-2 1-16,-2-3-8 16,-4-3 15-16,-2-4-12 15,1 3 35-15,-6-4-40 0,-3 0 2 0,-4 7-13 0,-2 5 16 16,-2 1 2-16,-4 2-16 0,-1 3 22 0,-2 1-4 16,-2 2-32-16,-1 0 12 0,-3-1 31 15,0 3-31-15,0-1-10 0,-5 2 18 0,1 0-3 16,-3-2-17-16,-2 3 17 0,-4 0 5 0,-1 3-4 15,0-1 25-15,-3 1-29 0,0 2 32 16,-2 1-26-16,-1 2 0 0,1-1 10 0,2 2 31 16,-6 3-21-16,5-1-20 15,-3 3 5-15,3 1 7 0,-2 0-7 0,1 3-30 0,-2 1 35 16,2-3-3-16,1 5-27 16,0-2 25-16,2 0-51 0,1 0 35 15,1 0-12-15,2 0-10 0,2-2-3 0,2 3-41 16,11-5 0-16,-17 3-36 0,17-3-56 0,-13 3-61 15,13-3-70-15,0 0-130 16,0 0-110-16,0 0-379 0,0 0 76 0,0 0 96 16,0 0 56-16,0 0 63 0,0 0 78 0,0 0 53 0</inkml:trace>
  <inkml:trace contextRef="#ctx0" brushRef="#br0" timeOffset="161303.2">10362 10775 1105 0,'0'0'443'16,"0"0"-3"-16,15 1-38 0,-15-1-20 0,0 0-4 16,0 0-35-16,0 0-23 0,10 17 0 0,-10-17-18 15,0 14-10-15,0-3-18 0,0-11-13 16,-4 29-7-16,3-12-6 0,-2 2-25 0,1 1-11 15,-1 6-20-15,2 2-26 0,-2 0-2 16,2 2-28-16,-1 5 12 0,1 0-17 0,1-1-44 0,-2 0-51 16,2-6-67-16,0 1-64 0,0-3-63 0,2-4-52 31,-1-2-49-31,2-5-232 0,7-1-88 16,-3-6-342-16,4-3 76 0,1-3 85 0,-12-2 76 15,32-5 57-15,-11-4 69 0,0-3 46 0,0 0 100 16</inkml:trace>
  <inkml:trace contextRef="#ctx0" brushRef="#br0" timeOffset="161472.68">10636 11081 1405 0,'5'-9'473'0,"-5"9"21"0,0 0-20 15,0 0-44-15,0 0-31 0,0 0-51 0,0 0-5 16,-13-7-61-16,13 7-3 0,-22 5-26 0,5-1-12 0,-4 0-31 0,0-2-39 16,0 2-2-16,-6-2-51 0,-1 1 2 0,2-1-58 31,1-2-6-31,1 0-110 0,-5-3-51 0,5 0-48 0,2 1-60 0,1-2-89 15,1-3-133-15,3-1-110 0,7 2-295 0,3-1 80 32,7 7 179-32,-2-7-56 0,2 7 97 15,0 0 38-15,0 0 46 0</inkml:trace>
  <inkml:trace contextRef="#ctx0" brushRef="#br0" timeOffset="162016.38">11316 10700 1177 0,'0'0'392'0,"0"0"-6"16,0 0-28-16,0 0 3 0,0 0-43 0,0 0-3 15,0 0-16-15,8 28-2 0,-9-15 18 16,1 0-8-16,0 5-41 0,0 2-12 0,-2 2-34 16,2 3 0-16,2 3-8 0,-2 1-32 15,0-1-17-15,-2 2-24 0,4 1 24 0,-1 2-40 0,-1-3 23 0,-1 0-56 16,2-3 22-16,-2-1-35 0,2 0-15 0,-2-7-34 15,1-1-44-15,0-2-35 0,-2-2-84 16,4-2-55-16,-4-1-50 0,2-11-1 0,0 14-120 16,0-14-100-16,0 0-212 0,0 0-218 0,0 0 103 15,0 0 104-15,22-4 42 0,-22 4 71 16,27-15 34-16,-9 4 86 0</inkml:trace>
  <inkml:trace contextRef="#ctx0" brushRef="#br0" timeOffset="162435.89">11941 10746 903 0,'0'0'346'0,"-27"7"-21"0,10 0-3 16,-2 2-9-16,0 2 17 0,-4 6 13 0,2 1-44 15,-8 15-22-15,4-1-3 0,5-1-34 0,4 8 6 16,2-4-3-16,5-3 26 16,3-2-52-16,3-3 9 15,2-2 19-15,2-2 1 0,2-4 5 0,3-2-59 16,1-3 18-16,4-5-54 0,3-4-10 16,4-3 7-16,0-6-22 0,4-4-6 0,4-4-35 0,0-6 43 15,8-8-56-15,-7 3-8 0,4-7 21 0,-4-2-16 16,-4 7-28-16,-6 3 3 15,-3-2-3-15,-1 3 0 0,-3-2 5 0,-2 0-56 0,-4 0-16 16,-2 4 8-16,-2 0-12 0,-3 5-11 16,-2 0-13-16,-6 4-22 0,-3 4 40 15,-3 2-25-15,-4 2-11 0,-1 4-33 0,-4 2-35 16,-1 1-1-16,-1-1-41 0,3 3-9 16,0-1-78-16,3-1-46 0,4-1-92 0,4 1-176 0,3-2-318 0,11-3 84 15,-4 4 116-15,4-4 31 0,0 0 125 16,0 0 5-16,38 3 25 0,-17-6 106 15</inkml:trace>
  <inkml:trace contextRef="#ctx0" brushRef="#br0" timeOffset="162848.2">12584 10684 1075 0,'12'0'294'0,"-12"0"-15"0,0 0-41 0,0 0-5 16,0 0-46-16,0 0-13 0,-40 17-15 16,24-11-14-16,-4-2 4 0,2 2 17 0,-3 3 16 15,-2 1-3-15,4 3 13 0,-1 2-5 0,0 6 2 16,1 1 11-16,5 0-16 16,0 4 8-16,5-2-20 0,5 1-29 0,1 0-2 0,3-3-8 15,3 1 8-15,3 0 5 0,1-5-11 16,4 1-22-16,3-4 23 0,3-3-44 0,3-1-5 15,-2-7-13-15,4-1-5 0,1-4 0 16,6-3-7-16,-4-3 7 16,5-5-3-16,1-1-22 0,-4-4-13 15,-2 0 2-15,-1-3 5 0,-4-1 19 0,-1-2-42 16,-4 1 23-16,-6-1-12 0,0 2-31 16,-7-2-18-16,-1 2 8 0,-2 1-6 0,-1 0-28 15,-5-1-30-15,-2 3 7 0,-1 1-35 0,-3 4 30 16,2 2-82-16,-4 2-38 0,1 3-64 15,-3 0-95-15,-2 4-97 0,7 0-69 0,-3 4-271 16,15-2 76-16,-24 5 74 0,19-2 134 16,5-3-72-16,-6 8 84 0,6-8 50 0</inkml:trace>
  <inkml:trace contextRef="#ctx0" brushRef="#br0" timeOffset="163311.2">13266 10601 675 0,'0'0'210'0,"0"0"0"0,0 0-18 0,0 0 31 16,-21 25-34-16,8-16 16 15,1 2-8-15,-5 1 18 16,-3 0-18-16,1 1 5 0,-3 4 26 0,2 3-26 0,-1 3-12 15,0-1 4-15,4 4-7 0,0 0-13 16,3 3-10-16,3 0-10 0,1 1-21 16,6-4 2-16,2 1 1 0,0-4 10 0,4 0-18 0,7-1 28 15,0-2-30-15,2-2-29 0,5-6 3 16,-3-2-8-16,2 0-10 0,4-6 15 0,-1-3-20 16,3-2 5-16,5-5-26 0,-1-2-2 0,4-4-8 15,0-5 10-15,7-6-12 0,2-3-16 16,-5-2 5-1,-10 5-23-15,0 0 11 0,-4 0-6 0,-6 1-25 0,1 1 10 0,-8 0-31 0,-4 0 0 16,0 3-12-16,-6 1-8 0,0-1-17 0,-4 2-8 16,0 1 0-16,-3 2-27 0,-3 3-7 0,3 1-46 15,-3 3-3-15,1 2-76 16,2 2-98 0,-3 1-110-16,14 1-84 0,-18 3-210 0,18-3 48 15,-14 7 83-15,14-7 45 0,-4 10 100 16,4-10 8-16</inkml:trace>
  <inkml:trace contextRef="#ctx0" brushRef="#br0" timeOffset="163684.48">13910 10584 645 0,'11'-4'227'0,"-11"4"-9"15,11-5-31-15,-11 5-8 0,0 0-20 16,0 0 20-16,0 0-33 0,0 0 33 15,0 0-15-15,-35 17 2 0,15-6 13 16,0 1-17-16,-5 4 24 0,0 4-19 0,-7 10-19 16,1 4-4-16,-1 1-4 0,5 3-7 0,0-1 3 15,3 3-10-15,4-1-21 0,7-4 17 16,5-6-29-16,2-3-4 16,3-2 19-16,4-4-3 0,5-1-6 15,2-4-9-15,5-4 28 0,5-1-26 0,1-5 3 16,4-4-29-16,6-4-10 0,1-2 14 0,6-6-12 15,11-5 22-15,-3-7-47 0,-5-3 39 16,2 0-29-16,-5-3-20 0,-5-1 8 0,-9 4-5 16,-4 2-6-16,-2-1 3 0,-5 4-20 15,-6 1 22-15,-3 2-25 0,-2 1-51 0,-5 2-21 16,-3 1-15-16,-4 5-53 0,-1-1-4 0,-1 5-63 16,-6 1-70-16,1 0-63 0,0 3-82 15,-1-1-8-15,-1 4-277 0,3-2 49 16,3 2 34-16,1 1 117 0,4-2 16 15,10-1 48-15</inkml:trace>
  <inkml:trace contextRef="#ctx0" brushRef="#br0" timeOffset="164099.35">14434 10536 534 0,'0'0'203'0,"0"0"45"16,0 0-28-16,0 0 28 0,0 0-17 0,-23 39 4 0,7-21-12 15,-1 4-16-15,-2 4-2 0,-3 9-3 0,-3 3-10 16,3-2-20-16,2 5-11 0,0-2-18 16,4 3 16-16,3-10-36 0,1-5-18 15,7-3 8-15,-1-1 27 0,4-3-14 0,2-4-11 16,2-1 10-16,4-2-20 0,4-6-2 15,5-1-21-15,6-7-3 0,6-4-23 0,6-5 21 16,12-6-10-16,5-7 25 0,-4-3-13 0,2-2-17 16,-8-1 22-16,-2-2-20 0,-5 2-18 15,-5-3 13-15,-8 5-16 16,-5-1 9-16,-3 1-4 0,-7 1-2 0,-3-3-20 16,-4 2-3-16,-3-4-44 0,-7 4-43 15,-1 3 6-15,-7 3-9 0,0 11-15 0,-2 1-10 16,-3 8-23-16,2 2-11 0,-3 4-53 15,-2 4-69-15,2-1-64 0,-2 4-57 0,6-1-58 16,-1 2-308-16,6-2 69 0,3-1 108 0,7-2 26 16,3-1 71-16,4-7 36 0</inkml:trace>
  <inkml:trace contextRef="#ctx0" brushRef="#br0" timeOffset="165280.72">15436 10808 680 0,'0'0'287'0,"0"0"43"0,0 0-20 0,0 0 18 15,-12 0-24-15,12 0 3 0,0 0-2 16,0 0 5-16,0 0-1 0,0 0-7 0,-14 2 6 15,14-2-29-15,0 0-18 0,0 0-8 16,-12 7 8-16,12-7-23 0,-10 5-28 0,10-5 20 16,-11 7-2-16,11-7-41 15,-11 7 13-15,7-1-34 0,4-6 11 16,-8 7-29-16,8-7-12 0,-9 6 18 0,9-6-3 16,0 0-23-16,-7 6-6 0,7-6 22 0,0 0 4 15,0 0-25-15,0 0 31 0,0 0-141 16,0 0-13-16,0 0 0 0,0 0 0 0,0 0 0 15,0 0 0-15,0 0 0 0,0 0 0 16,0 0 0-16,0 0 0 0,0 0 0 0,0 0 0 16,0 0 0-16,0 0 0 0,0 0 0 15,0 0 0-15,0 0 0 0,0 0 0 16,-24 3 0-16,13 1 0 0,1 1 0 0,-1 1 0 16,1-1 0-16,1 0 0 0,0 0 0 0,9-5 0 15,-13 7 0-15,13-7 0 0,-9 7 0 0,9-7 0 0,-8 7 0 16,8-7 0-16,0 0 0 0,0 0 0 0,0 0 0 0,0 0 0 15,0 0 0-15,0 0 0 16,0 0 0-16,34-17 0 0,-27 11-75 0,-7 6-211 16,11-9-27-16,-5 4-99 0,-6 5-66 15,7-8-50-15,-7 8-99 0,0 0-274 0,12-9 62 16,-12 9 119-16,9-6 32 0,-9 6 73 0,14-1 75 16,-14 1 64-16,14-1 72 15</inkml:trace>
  <inkml:trace contextRef="#ctx0" brushRef="#br0" timeOffset="165972.59">16435 10663 913 0,'0'0'407'0,"0"0"-33"0,9-5-26 0,-9 5-28 0,0 0-10 15,0 0-36-15,4-11 7 0,-4 11-22 16,0 0-21-16,0 0-5 0,-17-17-3 0,4 12 3 16,-4 2-41-16,-4 0 18 0,-6 3-36 15,-4 3 3-15,-9 1-1 0,-15 8 11 16,0 3-21-16,0 4 6 0,0 3-3 0,1 4 8 0,-4 9-29 16,12-4 16-16,5 2-16 15,1 2 29-15,5 2-36 16,3 2-6-16,6 0 6 0,2 0-38 15,4 0 48-15,9-6-23 0,3-5 2 0,7-3 31 16,2-4-43-16,4 1-21 0,5-1-68 0,5-3-29 16,8 0 0-16,5-4 0 0,5-3 0 0,5-4 0 15,1-2 0-15,3-2 0 0,1-3 0 16,1-1 0-16,-3-3 0 0,1 1 0 0,-3-2 0 16,-3 2 0-16,-7-3 0 15,-3 2 0-15,0-1 0 0,-5-1-24 0,-4 1-216 0,1-1-6 16,-3 0-84-16,-3-2-80 0,-2 1-114 0,-3 0-214 15,2-1-234-15,3-1 99 0,0 1 90 16,2 0 84-16,-1 2 41 16,2-1 72-16,1 2 87 0,1 0 43 0</inkml:trace>
  <inkml:trace contextRef="#ctx0" brushRef="#br0" timeOffset="166752.54">16316 10972 898 0,'0'0'420'0,"9"-5"-41"16,-9 5-21-16,0 0-13 0,0 0-14 0,0 0 7 15,0 0-57-15,0 0 26 0,0 0-64 0,0 0 1 16,8-7 1 0,-8 7-25-16,0 0-7 0,0 0-19 0,0 0-4 15,0 0 2-15,0 0-10 0,0 0-34 0,7-6 13 16,-7 6 16-16,0 0-31 0,0 0-26 16,0 0 29-16,0 0-27 0,0 0 12 0,0 0 6 15,0 0-1-15,0 0 4 0,0 0 0 16,0 0-7-16,0 0 20 0,0 0 0 0,0 0 26 15,0 0-62-15,0 0 19 0,0 0-139 0,0 0 0 16,16 20 0-16,-13-10 0 16,0 2 0-16,1 2 0 0,3 4 0 0,-2 4 0 0,1 3 0 15,1 5 0-15,2 3 0 0,-4 1 0 0,2 1 0 16,1 0 0-16,-1-2 0 16,1 1 0-16,-1-1 0 0,-1-2 0 0,-3-5 0 0,0 0 0 0,-2-1 0 0,-1-3 0 15,0-3 0-15,0-1 0 16,-1 1 0-16,-1-5 0 0,1-2 0 0,-1-1 0 15,2-11-195-15,-3 17-138 0,3-17-53 0,0 0-121 16,0 0-194-16,8 10-326 0,-8-10 95 16,0 0 108-16,28-3 87 0,-28 3 89 0,31-7 39 0,-11 1 41 15,3-1 97-15</inkml:trace>
  <inkml:trace contextRef="#ctx0" brushRef="#br0" timeOffset="169221.89">16872 10826 1233 0,'-10'5'407'16,"10"-5"-36"-16,0 0-15 0,-13 4 0 0,13-4-13 15,0 0-15-15,-8 4 7 0,8-4 3 16,0 0-13-16,0 0 23 0,0 0 10 15,0 0 8-15,0 0-18 16,0 0-4-16,0 0-14 0,0 0-44 0,0 0-12 0,0 0-20 16,35 0-44-16,-12-1-18 0,2-1-6 0,8 2 9 15,0-1-87-15,10-1-108 0,2 2 0 16,0 0 0-16,2 0 0 0,0 1 0 0,-1-1 0 16,0 4 0-16,-5-3 0 0,-2 2 0 0,-6-1 0 15,-7 1 0-15,-3-3-47 0,-3 2-313 16,-7-2-142-16,-13 0-169 0,18 1-389 0,-18-1 83 15,12 3 127-15,-12-3 77 0,0 0 43 16,9 4 90 0,-9-4 64-16,0 0 70 0,0 0 24 0</inkml:trace>
  <inkml:trace contextRef="#ctx0" brushRef="#br0" timeOffset="169501.07">16977 10934 1428 0,'0'0'629'0,"0"0"-12"0,2 19-48 16,-2-19-37-16,9 11-48 0,-9-11-36 16,11 8-36-16,-2-4-44 0,0 0-12 15,-9-4-36-15,22 6-48 0,-8-3 12 0,0 0-54 16,1-2 0-16,3-1-45 0,3 0 2 16,3-1-31-16,-2 0 5 0,8-1-23 0,3 1-25 0,-2-1-41 0,4 1-72 15,-3 0 0-15,2 0 0 0,0-1 0 0,-1 2 0 16,1 2 0-16,-5-2 0 0,2 0-67 15,-5 0-176-15,-1 0-52 0,-3-2-129 16,0 0-216-16,1 1-371 0,-3-1 46 0,1 0 94 0,0-2 124 16,3 2 17-16,-3-1 113 0,6-1 47 15,-4 1 47-15,1 0 98 0</inkml:trace>
  <inkml:trace contextRef="#ctx0" brushRef="#br0" timeOffset="170691.41">18391 10681 895 0,'8'-6'343'0,"-8"6"-10"16,0 0-46-16,8-7-31 0,-8 7-21 15,0 0-25-15,3-10-23 0,-3 10-10 0,0 0 4 16,0 0-7-16,-13-17-5 0,7 12 13 16,-5 3-33-16,-4-1-6 0,-3 3 11 15,-3 2-3-15,-4 3 10 0,-2 1-28 0,-5 5 31 16,1 2-16-16,-11 11-17 0,3 1 12 16,1 2 8-16,2 4 10 0,4 2-12 0,1 3-1 0,4 3-2 0,7 0-28 0,5-4 25 15,6-3 8-15,5 1-25 0,2-4 15 16,7 5 30-16,5-2-25 0,8 6-23 0,9-2-11 15,9-8 16-15,3-4-20 0,7-6-6 0,3-5-25 16,-3-7 8-16,-5-5-29 16,3-3-23-16,17-5 34 0,-3-8 2 0,1-1-21 0,-2-7 6 15,-2-1-31-15,5-9 0 0,-14 3-10 16,-1 0 10-16,-8-3 23 0,-3-2-41 0,-3-1 23 16,-7-1-25-1,-6-1 0-15,-2 2 20 0,-8 5-18 16,-2-1-3-16,-2 3-12 0,-4 0 0 0,-7-2-29 0,1 5 11 15,-5-1-41-15,-4 3 13 0,-6 1-13 16,-2 4 18-16,-3 4-39 0,-2 4 3 16,-5 2-8-16,-1 3-43 0,2 4 7 0,-4 0 14 15,-7 5-24-15,2 0-33 0,-16 5-16 0,12 0-19 16,6-2-17-16,0 0-9 0,4 0-52 16,4-1-71-16,3 0 20 0,1-1-95 0,4 0-411 15,5-1 58-15,1 1 133 0,5 0 16 0,2 0 58 16,10-4 70-16,-12 6 10 0</inkml:trace>
  <inkml:trace contextRef="#ctx0" brushRef="#br0" timeOffset="177670.21">14093 11898 844 0,'31'5'318'0,"-31"-5"-32"15,0 0-9-15,0 0-49 0,9-6-11 0,-9 6-30 16,0 0-13-16,8-8-13 0,-8 8-2 0,0 0 46 16,5-6-41-16,-5 6-11 0,0 0 3 15,0 0-10-15,0 0 13 0,8-8-31 0,-8 8-8 16,0 0-23-16,0 0 14 0,0 0-14 15,0 0-2-15,0 0 2 16,0 0-13-16,-23-11-17 0,14 11-8 0,9 0-8 0,-29 0 21 0,8 0-32 0,1 2-19 16,-7 4 20-16,3-3 18 0,-3 5-16 15,-1 0-17-15,1 0 28 0,-2 3-26 0,2 1 3 16,-2 0 27 0,2 2-9-16,3 2 28 0,-1 0-18 15,4 2 0-15,-1 0 7 0,4 2 1 0,0 2 15 16,5-3-18-16,5 1 2 0,0-1 16 0,3 0-15 15,3-1 9-15,2-2 1 0,2 0-10 16,7 0-6-16,1-2 1 0,3 1-19 0,3-2 16 16,5-2-10-16,2-3-26 0,2 1-3 15,2-3-20-15,0-1 0 0,1 1-13 0,-2-3-20 0,1 2-28 16,-5-3-65-16,1 0-68 0,-3 1-70 0,0-3-194 16,5-2-146-16,-5 0-302 0,2-1 87 15,3-3 104-15,0-1 65 0,2-1 92 16,3-5-10-16,3 0 89 0</inkml:trace>
  <inkml:trace contextRef="#ctx0" brushRef="#br0" timeOffset="178303.14">14499 12196 1305 0,'-5'11'420'0,"5"-11"-11"16,-7 14-32-16,5-8-9 0,-1 2-17 15,3-8 12-15,-6 18-15 0,4-10-7 0,0 4-24 16,2-1-2-16,-2 2-26 0,1 0 6 0,-1 5-27 15,2-2-12-15,-1 2-56 16,0 2 25-16,-1-2-58 0,0 1 12 0,2 0-72 16,-3 0 39-16,3-2-38 0,-2-3-13 15,1-1-49-15,0-2-62 0,1 1-45 0,0-12-80 16,-2 16-15-16,2-16-90 0,0 0-133 16,0 0-186-16,13 3-375 15,-13-3 44-15,22-14 82 0,-2 4 123 0,1-1 49 0,1-1 20 16,-1-2 87-16,6-2 36 0</inkml:trace>
  <inkml:trace contextRef="#ctx0" brushRef="#br0" timeOffset="178654.7">14901 12073 1297 0,'0'0'517'16,"0"0"-20"-16,0 0-41 0,0 0 17 0,0 0-43 16,0 0-23-16,0 0-41 0,0 0-41 0,0 0-36 15,0 0-15-15,0 0-33 0,38 6-4 16,-38-6-8-16,29-5-68 0,-9 2 16 0,1-1-24 15,7 1-27-15,2-2-50 0,7 0-29 16,1 0-65-16,-9 2-36 16,0 0-33-16,-1-1-62 15,-5 1-58-15,-1 1-182 0,-1 1-128 0,-6 0-353 0,-3-1 10 16,1 2 87-16,-13 0 104 0,21 2 50 0,-21-2 41 16,19 2 55-16,-12 0 81 0</inkml:trace>
  <inkml:trace contextRef="#ctx0" brushRef="#br0" timeOffset="178936.86">15067 12239 1338 0,'-6'8'400'0,"6"-8"-22"0,0 0-22 0,0 0-28 16,0 0-3-16,0 0 20 0,0 0-17 15,0 0-36-15,0 0 20 0,0 0-23 0,43-14 11 16,-26 11-49-16,5 0 0 0,1 0-24 0,4 1-14 16,0-1-13-16,-3 1-21 0,-1 1-10 15,-1 1-13-15,-1-1-15 0,-3 1 10 0,-2 0-44 16,1 0-56-16,-3-1-28 0,-14 1-84 16,25 1-57-16,-15-1-35 0,-10 0-73 15,19-1-78-15,-19 1-101 0,14 1-68 0,-14-1-456 16,17-3 81-16,-17 3 129 0,21-3 7 0,-10 2 52 0,2-2 82 0,3 1 58 15</inkml:trace>
  <inkml:trace contextRef="#ctx0" brushRef="#br0" timeOffset="179736.02">16076 11839 1146 0,'0'0'392'0,"0"0"-6"0,0 0-76 0,0 0-26 15,0 0 5-15,0 0-61 0,0 0-23 0,-13-6-5 16,13 6-26-16,-17 0-8 0,17 0-25 0,-24 1 25 16,10 1-25-16,0 3 10 0,-2-2-33 15,0 1 5-15,0 1 18 0,-1 2 7 0,3 2 13 16,-3 2-12-16,4 0-11 0,-2 3 26 0,2 3-36 16,0 0 7-16,5 2 1 15,1 2 13-15,1 1-14 0,2 1-12 0,2-1-21 0,4-2 26 0,1 4-20 16,-1-5-29-16,6 1 11 0,2 0 2 0,-1-2-20 15,3-1-34-15,2-2 16 0,-3-3 15 0,3 1-51 16,2-3 36-16,-2-1 10 0,3-3 5 16,0 0-41-16,1-1 10 0,2-4 13 0,-4-1-20 15,5-1-10-15,0-2 25 0,0-5-44 16,2 0 37-16,-1-1-3 0,0-4-11 0,-3 1 8 16,1-2-7-16,-1-1 0 0,-1-2-26 0,-1 0 5 15,-3 0 2-15,2-6-1 16,-4 2 9-16,0-4 21 15,-1-3-49-15,-6 3 33 0,1 0-25 16,-3-1 0-16,-4 0 0 0,-2 2-33 0,-2 2 58 16,-4-2-43-16,-1 5 13 0,-3 1-29 0,-2 1 4 15,-1 4 14-15,-4 1 11 0,-1 2 18 0,2 5-21 16,-2 1 18-16,0 3-44 0,-2 3 16 16,1 2-25-16,-2 0 9 0,0 5 24 0,3-1-57 15,-1 2 34-15,1-1-41 0,6 0-47 16,-1-1-35-16,2-1-49 0,-1 2-107 0,2-1-182 15,3-3-482-15,-1 2 75 0,3-4 82 16,1 3 61-16,7-6 80 0,-9 7 96 0,9-7 29 16,-5 9 141-16</inkml:trace>
  <inkml:trace contextRef="#ctx0" brushRef="#br0" timeOffset="190067.47">3207 12165 1098 0,'0'0'343'0,"0"0"-23"0,-5 8-13 0,5-8-23 16,0 0-13-16,0 0-17 0,0 0-19 16,-4 11-22-16,4-11-39 0,0 0 7 15,0 0-14-15,0 0-9 0,0 0-7 0,0 0 11 0,-1 10 17 0,1-10-28 16,0 0-3-16,0 0 6 0,0 0-18 0,0 0 43 15,0 0-36-15,0 0-28 0,0 0 36 16,29-1-18-16,-29 1 11 0,26-7-14 0,-10 6-7 16,0 0-43-16,4-1 24 15,1 0-24-15,3 2-1 0,-2 0 3 0,3 0 0 0,1 0-8 16,-1 2-20-16,-1-2-11 0,-3 2 14 0,0-1-6 16,-1-1-25-16,-4 1 20 0,-1 1-31 15,-2 0 3-15,-3 2-5 0,-10-4-6 0,11 11-22 16,-11-11 5-16,-1 18-6 15,1-18 14-15,-16 24 10 16,5-7-31-16,-7 4 17 0,1 3 22 0,-9 8-16 0,1 2-8 16,-1 0 8-16,6-4-8 0,5-3 1 15,1 3-1-15,4-3 6 0,4-3 4 0,4 0 16 16,2-5-8-16,5 3-17 0,3 0 24 0,4-5 12 16,1-1-32-16,6-1 26 0,2-4-5 15,4-3-3-15,3-2-9 0,2-3 24 16,2-1-4-16,2-4-1 0,3-1 1 0,-2-4 0 15,0-2 2-15,-1-2-26 0,-1-2-17 16,8-7 38-16,-7 1-13 0,2-6-7 16,0-3-6-16,-2-3 11 0,-2 1 2 0,-3-2-38 0,-1 0-5 0,-6 4-8 15,-4 4-18-15,-2-2-8 0,-3 1-40 0,0 3-13 16,-5 2-49-16,-1-1 23 0,-2 3-26 0,-1 2 1 16,0 1-37-1,0 3-9-15,-1 0-78 0,-2 1-78 16,-1 11-96-16,3-15-360 0,-3 15 82 0,3-10 130 15,-3 10-8-15,0 0 49 0,13 0 49 0,-13 0 140 16</inkml:trace>
  <inkml:trace contextRef="#ctx0" brushRef="#br0" timeOffset="190518.25">4171 12516 1210 0,'0'0'464'0,"0"0"-34"16,0 0-31-16,0 0-13 0,-10 35-53 16,8-24 5-16,1-1-15 0,-2 1-19 0,0 2-15 15,0-1-48-15,1 4-3 0,-4 0-23 16,3 1-18-16,-1 0-13 0,-2 0-40 0,2 2 4 15,-2 1-27-15,1-2-6 0,-1-1-8 0,2 1-30 16,-2-1-51-16,0-5-55 0,2 4-47 16,1-5-96-16,-2 0-99 15,1-3-192-15,4-8-93 0,-3 13-255 0,3-13 58 0,0 0 175 16,0 0-70-16,25-4 70 0,-25 4 71 16,24-13 38-16</inkml:trace>
  <inkml:trace contextRef="#ctx0" brushRef="#br0" timeOffset="190850.66">4086 12544 1069 0,'0'0'438'0,"0"0"-21"16,0 0-48-16,0 0 2 0,0 0-74 0,18-9-15 16,-18 9-34-16,19-5-18 0,-8 0-12 0,4-1-8 0,1-1 5 15,2 0-33-15,1 2-21 0,-1-2 10 0,5 1-15 16,-5-1 8-16,2 2-26 0,1 2 3 15,-2-2 18-15,2 2-26 0,0 1 21 0,-3-1-8 16,-1 3 12-16,-1-1-30 0,-1 3-18 16,-2 0 0-16,0 1-15 0,-13-3-18 15,18 9 10-15,-13-1-46 0,0 0 28 0,-5-8 0 0,1 20-18 16,-1-20-10-16,-8 20-23 0,4-9-15 0,-3-1-24 16,-2 1 1-16,-2-1-42 15,2-3-12 1,-3-1-28-16,-1-1-47 0,-1-1-35 0,0-1-6 0,0-3-76 15,-3-1-90-15,0-2-114 0,0-1-396 0,1-1 24 16,5 1 118-16,4 1 35 0,0-2 49 0,7 5 80 16,0 0 71-16</inkml:trace>
  <inkml:trace contextRef="#ctx0" brushRef="#br0" timeOffset="191295.86">5376 11999 1489 0,'0'0'415'0,"0"0"33"0,0 0-67 15,0 0-43-15,0 0 13 0,-32 12-57 0,11-1-15 16,-6 1 8-16,-1 3-6 0,-4 0-9 0,-4 9-16 16,0 2 5-16,-3-1-21 0,4 2-4 0,2 3-6 0,2 1-15 15,0 1 3-15,4 0-34 0,3 5-30 16,1-3-11-16,6-3-17 0,6-3 19 15,1-2-29-15,3-2 1 0,4-1-45 0,0-3 25 16,5 0-28-16,1-1-15 0,1-1 5 0,4-4-28 16,2 1-34-16,0-5-84 0,4 2-28 15,1-5-72-15,0-3-51 0,-1-3-110 0,7-1-205 16,0-4-473-16,5-1 96 0,-1-1 86 16,7-4 99-16,-1 1 33 0,3-4 90 15,9-7 54-15,0 3 61 0</inkml:trace>
  <inkml:trace contextRef="#ctx0" brushRef="#br0" timeOffset="191595.04">5613 12148 1021 0,'0'0'363'0,"-32"24"-25"0,21-14 3 15,-1-1-11-15,-1 1-13 0,-3 3-12 0,1 1-11 0,0 1-5 16,0 1-40-16,1 0 25 15,-3 0-21-15,4 2 3 0,0-3-13 0,2 2-2 16,2 1-34-16,1 2 6 16,1 1-21-16,3-5-12 0,1 2-12 0,0-1-22 0,2 1-1 0,1 0-37 15,0-4-11-15,2-1 26 0,3 1-41 0,2-1 0 16,1 0-41-16,3-3-23 0,2 0-46 16,4-2-6-16,-1-1-73 0,2-2-16 0,-1-1-61 15,4-2-29-15,-2-2-71 0,1-2-120 16,1 0-139-16,0-3-322 0,3-1 84 15,-4 3 87-15,2-4 57 0,1-1 97 0,-6 3 13 0,0-2 48 16,-3 0 41-16</inkml:trace>
  <inkml:trace contextRef="#ctx0" brushRef="#br0" timeOffset="191747.48">5749 12451 975 0,'-23'-1'396'0,"6"1"-19"0,0 0-11 15,-3 0-28-15,-3 1-11 0,0-1-53 0,-2 0-15 16,-3-1-44-16,-2 1 2 0,1 0-68 15,-3-2-49-15,3 0-106 0,-2-3-119 0,1 4-218 16,2-4-404-16,5 3 81 0,5-1 72 0,7 1 72 16,11 2 74-16,-5-4 0 0</inkml:trace>
  <inkml:trace contextRef="#ctx0" brushRef="#br0" timeOffset="192119.87">5918 12014 1576 0,'0'0'507'0,"0"0"-13"15,0 0-31-15,0 0-20 0,17 33-31 0,-7-22-28 16,1 4-33-16,7 1-18 0,1 3-29 16,-1 2-35-16,3 1-23 0,-2 2-12 0,0 1-7 0,0 0-15 0,-2 3-40 15,-3-1 27-15,0 2-61 0,-3 2-10 0,-1 1-18 16,-4-1-10-16,0 1 13 0,-3-5-13 16,-3 2-16-16,0-1-2 0,-2 0-13 0,-1-2 0 15,-1-2-5-15,0 0-28 0,-4-4-26 0,0 1-38 31,1-1-13-31,-1-2-51 0,-1-3-20 0,-2-2-60 16,1-2-46-16,-2 0-35 0,1-3-26 0,3-2-97 16,-1-3-77-16,9-3-44 0,-12 2-440 15,12-2 93-15,0 0 119 0,0 0 26 16,0 0 70-16,0 0 37 0,18-23 83 0</inkml:trace>
  <inkml:trace contextRef="#ctx0" brushRef="#br0" timeOffset="192469.86">6562 12415 1292 0,'-10'-3'504'0,"10"3"-15"0,0 0 8 16,0 0-47-16,0 0-22 0,0 0-42 0,0 0-35 0,0 0-51 15,0 0-14-15,0 0-4 0,50 2-47 16,-32-4-27-16,2 2-22 0,3 0-20 0,2 0-37 16,6 0-50-16,0 0-53 0,1 0 10 15,-3 3-82-15,1-1-29 0,-2 0-55 16,-3-2-60-16,-2 3-50 0,-2-3-142 15,-1 0-104-15,-3 1-348 0,-1 1 37 0,-2 0 158 0,0 0-9 16,-1 2 105-16,-1-2 19 0,-12-2 63 0</inkml:trace>
  <inkml:trace contextRef="#ctx0" brushRef="#br0" timeOffset="192770.31">6714 12608 1374 0,'0'0'507'0,"-9"4"-39"15,9-4-20-15,0 0 21 0,0 0-47 0,0 0-61 0,0 0 5 16,0 0-33-16,0 0-13 0,0 0-16 16,0 0-4-16,0 0-31 0,43-4-21 0,-30 4 18 15,0-1-51-15,3 2-20 0,1-1-11 0,1 0-2 16,-1 1-44-16,3 2 3 0,-1-3-47 15,-1 2-2-15,1 0-53 0,-3-1-47 16,2-1-35-16,-2 2-60 0,-1 1-30 0,0-3-97 0,2 0-65 16,-5-1-206-16,-12 1-106 0,27-4-373 15,-11 2 79-15,-2-1 82 0,0 0 97 0,6 2 64 16,-2-2 90-16,-1-1 30 0,1 3 103 16</inkml:trace>
  <inkml:trace contextRef="#ctx0" brushRef="#br0" timeOffset="193683.4">7949 12272 1156 0,'0'0'361'0,"0"0"-41"0,9-6-36 15,-9 6-20-15,0 0-46 0,0 0-6 16,0 0-38-16,0 0 11 0,0 0-45 0,0 0-7 15,0 0-23-15,0 0 6 0,0 0 1 16,0 0-32-16,-15-12 20 0,15 12-10 0,-16-3 7 16,4 3 0-16,-5-1 16 0,0 2-3 0,-4 1 6 15,-3 0 4-15,0 2 8 0,-2 2 8 16,0 2 12-16,-3 3 21 0,1 3-25 0,0 0-8 16,1 6-8-16,-6 7 9 0,1 2 3 0,9-3 11 15,6 0-31-15,2 0-23 0,2-1 29 16,3-2-3-16,3 1-18 0,6-4 8 15,2 0-3-15,3 0 0 0,3 1-30 0,3-3 2 0,6-1 15 16,2-2-38-16,9 0 18 0,3-2-13 0,2-3-2 16,4-5-42-16,2 2 32 0,0-4-34 0,-4-2 2 15,1-2-7-15,5-2 18 0,-1-4-13 16,-1 2-13-16,-1-2 3 0,11-9 20 0,-10 3-38 16,-7-1 21-16,-1-3-19 0,7-8 6 15,-9 3 4-15,-7 0 9 0,-2-1-34 0,-2-2 23 16,-7-1-5-16,-3 2-10 0,-3-1-8 0,-5-1-8 15,-4 1-28-15,-3-5 18 0,-2 4-35 16,-6 1 30-16,1 3 2 0,-1 3-17 16,1 3 7-16,-4 4-9 15,-2 0 1-15,3 6-2 0,-2 2 18 0,-2 4-53 0,2 3 22 16,-3 1-53-16,-1 2-21 0,0 2-18 16,1-1-46-16,1 1-43 0,2-3-142 0,3 2-101 15,3-3-438-15,2-2 61 0,1 2 141 16,11-4 25-16,-12 2 72 0,12-2 62 0,0 0 64 15,0 0 58-15</inkml:trace>
  <inkml:trace contextRef="#ctx0" brushRef="#br0" timeOffset="-213304.33">987 13184 634 0,'0'0'279'0,"0"0"-51"0,0 0 2 16,0 0-12-16,0 0-8 0,0 0-13 0,0 0 0 15,0 0-5-15,0 0 5 0,0 0 3 16,0 0 0-16,0 0 15 0,2-13-31 0,-2 13 23 16,0 0-17-16,0 0-29 15,0 0 8-15,0 0 10 0,0 0-8 0,0 0-2 0,0 0 5 0,0 0-5 0,0 0-28 16,0 0-5-16,0 0-16 0,0 0 13 16,0 0 18-16,0 0 0 0,0 0-12 0,0 0-14 15,0 0 8-15,0 0-10 0,0 0 7 0,0 0-25 16,0 0 31-16,16-9-13 0,-16 9 2 15,11-2-17-15,-11 2-11 0,21-1 8 0,-10 1-10 16,5 0-3-16,1 0-38 0,7 1 2 16,1 1-18-16,5-2 49 0,1 2-17 0,5 2-37 15,-3-1 13-15,3 3-8 0,-8-3-7 0,0 2-39 16,-2 1 34 0,-4 1 20-16,0 0 0 15,-4 0-46-15,-4 2 26 0,0-3-31 0,-5 1 7 0,-3-1-15 0,-6-6 8 16,5 13 21-16,-5-13-19 0,-1 15-7 15,1-15-21-15,-10 12 0 0,2-5-5 16,-1-1-2-16,2-1 25 0,-3 1-7 0,4-1 22 16,6-5-35-16,-13 9 46 0,13-9-13 0,-7 7-33 15,7-7 22-15,-1 12 19 0,1-12-3 0,2 13-18 16,-2-13 70-16,9 18-73 0,1-6 9 16,0-1 27-16,-1 2-35 0,4 1 7 15,-1 2 18-15,-1 0-7 0,-1-1-18 0,0 3 35 16,-1-3-38-16,-3 1 5 15,-1-1 8-15,-3 0-13 0,-1-1 18 16,-1-1-2-16,-2-1 20 0,-1 1-41 0,-4-1 17 16,2 1-22-16,-3-5 13 0,-1 1 0 0,-4-1-3 15,-1-4-5-15,0 0-6 0,-3 1 6 16,0-1-18-16,-2-3 1 0,0 1-47 16,-1 1-29-16,0-1-30 0,2-2-79 0,-2 1-79 15,-2-2-149-15,8-1-254 0,0-1-186 0,2 1 61 16,2-2 79-16,3 1 54 0,7 3 80 15,-12-9 66-15,6 4 85 0,6 5 68 0</inkml:trace>
  <inkml:trace contextRef="#ctx0" brushRef="#br0" timeOffset="-211701.04">1761 12915 517 0,'-10'-12'268'0,"0"-1"1"16,-1 6-8-16,0-1-7 0,2 0-11 16,-4 0-5-16,-1 0 5 0,-2 1-23 0,1 1 3 15,-3-2-6-15,-5 1-22 0,-1 0 7 16,-1 0-35-16,-4 1 4 0,-2 3-10 0,-6-3-20 15,-1 1-10-15,-1 3-3 0,0-2-23 0,1 1-24 16,-4 2 9-16,2 0 12 0,0 1-27 16,4 1 19-16,-4 3-25 0,-1 0-33 15,0 0 44-15,3 3-39 0,-15 3 17 0,10-2-9 0,5 3-5 0,2-1 9 16,4 1 4-16,-15 7-14 0,13-4 21 0,5 2-20 16,2-3-19-16,0 2 52 0,3 4-10 15,-1-2-6-15,2 2-15 0,5 0 0 0,-2 0 3 16,2 3-6-16,1 1 11 0,2-1-26 0,0 1 52 31,4-1-30-31,0 4 35 0,2 1-33 0,-1-4 14 16,6 2 8-16,-1 0-30 0,3 2 7 15,2-1 5-15,0 0 3 0,5 0-20 0,-3-1 30 16,6 2-31-16,0 2 8 0,-1-4 41 0,1 3-59 16,-1-4-2-16,3-1 12 15,-4 1-4-15,1-1 7 0,1-2-24 0,0 2 27 0,-2-5 15 0,1 3-39 16,-1-4 24-16,2-1-6 0,-2 1-56 15,1-3 21-15,2 2 2 0,0 1 10 0,4-1-10 16,-4-2-2-16,5 1 25 0,-1 0 5 16,6-1-33-16,-4 1 0 0,5 0 0 15,-1-1-20-15,2-2 23 0,2 4 12 0,2-1-20 16,0-1 5-16,-3 1-5 0,2-4 0 0,-3 0 38 16,2-1-41-16,-1 1 24 0,2 1 1 15,-1-4-27-15,0 3 23 0,1-2-8 0,3 0-2 16,-2 0-34-16,6 1 57 15,-4-2-19-15,4 2 1 0,-3-4-8 16,-1-1 43-16,4 3-32 0,-1-5-6 0,-1 2-5 0,0-3-13 16,2 3 18-16,-4-5-13 0,2 3 21 15,0-2-26-15,0 0 6 0,-6-1-11 16,5-1-3-16,-4 1 42 0,4-1-60 0,-5-2 45 16,2 1-6-16,0-1-13 0,2 0-23 0,-2-3 64 15,2-3-38-15,-5 4 18 0,4-2-1 0,-2-2-22 16,0 0 15-16,-4-1-3 0,2 0-4 15,-1 0 9-15,-1-2 1 0,0 0 12 16,0 2 0-16,-6-3-38 0,3 4 18 16,-3-2 10-16,0 0-25 0,-3-1 33 0,1 2-24 0,-1-3 1 0,0 2 10 15,-1-2 0-15,0 0-5 0,-3-1 44 16,0-1-45-16,1 0 12 0,0-1-24 0,-4 0-3 16,3-3 8-16,0-2 13 0,-1-1 3 0,-1 0 7 15,1 1-7-15,-3-2-19 0,1 1 19 16,1-2-13-16,-3 0-21 0,0 5 28 0,2-2-2 15,-2 2-2-15,3-3 1 0,-1 3 14 16,-1 1 23-16,0-2-8 0,1 3-13 0,-1 1-18 16,0 0-15-16,-2 1 8 0,1 1 7 0,2 0 13 15,-4 2 16 1,1-1-34-16,-1 1 18 16,0 0-2-16,0 12 2 0,0-23 0 0,-1 11-10 0,-2 0 2 0,2-1-9 15,-1 0 14-15,1-2-12 0,-2 1 18 16,2 0-8-16,-2-1 0 0,1 1-3 0,0 2 13 15,-2-1-23-15,3 2 11 0,-2-2-6 16,2 2-7-16,-2 2 28 0,1-2-24 16,2 11 19-16,-4-17-28 0,3 11 38 0,1 6-24 15,-3-15 1-15,3 15-13 0,-2-13 21 0,0 5-8 16,2 8-5-16,-6-13 12 0,4 5-9 0,-3 1 27 16,5 7-2-16,-9-15-28 15,4 7 10-15,0-2-16 16,-1 3 14-16,0-2 22 0,-1 0-12 0,0 1-13 15,2-1-16-15,-3 1 24 0,3 0 12 16,-5 0-30-16,3 0 15 0,0 1 13 0,-1-1-16 0,-1 3 18 16,2-4-32-16,-2 2 37 0,0 0-30 15,-1 0 51-15,-1-1-62 0,-1 0 24 0,-1-1-3 16,2 1-26-16,-3 0 16 0,-2-1-5 16,-1 3 15-16,0-1 0 0,0 2 56 15,-1-3-82-15,-1 2 21 0,0 1 3 0,0 0 17 16,0 2 11-16,-1-2-44 0,1 3 36 0,2 0-16 15,2 0 6-15,1 1-18 0,1 0 17 16,-1 1-7-16,14 0-36 0,-17-1 3 16,17 1-36-16,-17 1-28 0,17-1-26 0,-13 1 21 0,13-1-67 0,0 0 2 15,-18 3-89-15,18-3-75 0,0 0-95 0,-13 0-107 16,13 0-160-16,0 0-150 0,-14 4 111 16,14-4 92-16,0 0 149 0,0 0-26 0,2 12 66 15,-2-12 32-15</inkml:trace>
  <inkml:trace contextRef="#ctx0" brushRef="#br0" timeOffset="-204017.46">2632 13455 655 0,'-9'-5'246'0,"9"5"-24"0,0 0 3 16,0 0 19-16,0 0-9 0,0 0 13 0,0 0 26 15,0 0 5-15,0 0-5 0,0 0-13 0,0 0 41 0,0 0-48 16,0 0 2-16,0 0-26 0,0 0-38 0,0 0 8 16,0 0-31-16,0 0-8 0,0 0-20 15,0 0-21-15,0 0-7 0,0 0-11 0,14-20-20 16,-14 20 7-16,9-6-9 0,-9 6 9 16,14-8-23-16,-6 4 7 0,1 0-14 0,1-1-8 15,4 0 20-15,-2-2-27 0,4 1 12 0,0 0-25 16,0 1 12-16,0 2-9 0,-2-2 2 15,-1 1 5-15,-2 2 25 0,-11 2 8 0,21-2-7 16,-21 2-6-16,17 2-33 16,-17-2-12-16,12 6 25 15,-8 2-18-15,-4-8 13 0,4 19-11 0,-2-5 26 0,-1 3-30 16,-2 5-3-16,1-2 5 0,0 8 10 16,0 1-5-16,0 1 16 0,1 5-3 15,2-2 10-15,-1 0-5 0,4-2 3 0,1 0 12 16,0-1-12-16,5-3 7 0,-5-4 5 15,3-3-17-15,2-2-8 0,-3-4 15 0,2-3-10 16,3-1-23-16,0-3 5 0,2-4-8 0,0-2-4 16,5-5-9-16,1-3-20 0,1-2 34 15,1-5-6-15,0-6 0 0,-2 1-2 0,-1-5-39 16,-2-1-7-16,-3-1-6 0,-1-1-10 16,-2 1 11-16,-3 4-8 0,-3 2-1 0,-1 2-22 0,-2 3 18 0,2 1 12 15,-3 3-2-15,0 1-10 0,-3 10 20 16,2-14 23-16,-2 14 3 0,0 0 20 0,0 0 3 31,0 0-15-31,0 0 27 0,0 0 1 0,0 0 28 0,0 0 4 16,0 0 9-16,11 29-6 0,-2-24 1 15,5 1-21-15,3-1-39 0,3-3 55 16,5-1-27-16,8-4-9 0,5 1-1 0,2-1-12 16,-1-2 0-16,-2 0 12 0,-1 2-12 15,-3 0-31-15,-3-1-18 0,-4 2-39 0,-2 0-42 16,-4-1-63-16,2-1-83 0,-4 0-91 0,-4-1-145 0,3 1-67 15,-6 1-340-15,-2-1 51 0,2 1 69 0,-1 0 66 16,-10 3 55-16,20-6 84 0,-13 2 61 16</inkml:trace>
  <inkml:trace contextRef="#ctx0" brushRef="#br0" timeOffset="-203438.49">4306 13221 734 0,'0'0'338'0,"6"-6"-33"15,-6 6-21-15,0 0-21 0,0 0-35 0,7-7 10 16,-7 7-23-16,0 0 23 0,0 0 13 15,0 0-56-15,0 0 12 0,0 0-5 0,-39 21 18 16,20-9-30-16,-2 5-3 0,-3 2 20 0,-7 9-33 16,-2 2-10-16,-1 1 10 0,2 3-8 15,1 1-12-15,0 2-16 0,-1 0-15 16,3 1-10-16,3-1-16 0,0 0 0 0,0 0-10 16,8-7 0-16,2-5-5 15,3-1-23-15,-1 2 5 16,6-6 5-16,2-3 8 0,3-1-16 0,0 2 6 0,6-2-24 0,0-1 6 15,4 0-16-15,3 2 13 0,6-2 11 16,-1-2-27-16,4 0 4 0,-1 0-19 0,5-2-10 16,-1-2 8-16,1 0-11 0,-2 0-12 15,0 0-41-15,-1-3-5 0,-3 0-77 16,1-1-34-16,0 1-63 0,-3-6-57 0,1 0-115 16,-2 0-89-16,0-3-323 0,3-2-23 0,0-1 79 15,4-3 103-15,-1 0 20 0,0-2 69 16,5-3 55-16</inkml:trace>
  <inkml:trace contextRef="#ctx0" brushRef="#br0" timeOffset="-203064.91">4609 13412 944 0,'-20'3'320'15,"20"-3"-28"-15,-17 8 23 16,9-4-21-16,-1 1-30 0,-1 2 10 0,-2 4-3 0,0-1-13 0,0 5 6 0,0 3-13 16,-1-1-8-16,-1 2-33 0,3 2 2 15,1 0-15-15,2-2-17 0,-1 4-4 0,2-3-4 16,0 0-21-16,3-1 15 0,0-2-17 0,2-1 4 15,1 2-25-15,2-6-11 16,1 1 1-16,3 2-48 0,2-4 19 0,3-1-19 0,2 0-6 16,2-3-16-16,1 1-9 0,1-2-29 15,2-3-5-15,0 2-36 0,2-3-64 0,-3-1-50 16,0 1-69-16,-1-4-77 0,-2 0-169 0,2 3-83 16,2-4-253-1,-1-4 13-15,0 0 109 16,-2-1 32-16,2 1 94 0,-1-2 36 0,-1-1 18 0</inkml:trace>
  <inkml:trace contextRef="#ctx0" brushRef="#br0" timeOffset="-202914.84">4603 13637 1041 0,'-25'6'415'0,"1"1"-64"0,0-2-39 0,0-1-18 16,-3 1-2-16,1 0-56 0,-1-1 4 15,-1-2-61-15,0 2-43 0,4-3-69 0,-1 1-60 16,3-4-158-1,1 0-105-15,1-2-427 0,10-1 86 16,3 1 57-16,7 4 23 0,2-12 59 0</inkml:trace>
  <inkml:trace contextRef="#ctx0" brushRef="#br0" timeOffset="-202400.56">4835 13198 1236 0,'1'26'463'15,"-1"-26"-41"-15,0 0-7 0,0 0-33 0,0 0-32 16,11 15-22-16,-11-15-11 0,6 12 19 16,-1-1-14-16,-3 0 13 15,4 3-35-15,0 3-13 0,1 3 2 0,3 3 10 0,-2 5-32 16,4 2-4-16,3 15-20 0,1-2-7 15,2 4-54-15,0-2 10 0,2 4-13 16,1-1 2-16,2-1-37 0,-2-3-34 0,-2-2 3 0,0 3-113 16,-4-2 0-16,-4-8 0 15,-4-5 0-15,-4-1 0 0,-3-2 0 0,-3 2 0 16,-4 2 0-16,-2-1 0 0,-2-3 0 0,-4 0 0 16,-4-5 0-16,-2-2 0 0,0-6-200 15,-1-4-51-15,-2-4-66 16,0-5-185-16,-1 1-92 0,0-7-394 0,6 0 79 0,4 1 52 0,5-2 99 0,4-1 57 15,6 7 81-15,1-15 80 0,-1 15 87 0,10-17-2 16</inkml:trace>
  <inkml:trace contextRef="#ctx0" brushRef="#br0" timeOffset="-202019.86">5618 13766 1049 0,'0'0'463'0,"0"0"-25"16,0 0-46-16,0 0 17 0,0 0-48 0,0 0-28 16,0 0-11-16,40-6-35 0,-40 6 2 15,25-2-35-15,-9 1-26 0,3-1-13 0,3-2-3 16,6 1-35-16,2 2-29 0,-1-2-15 16,0 0-2-16,-1 3-21 0,-3-2-21 0,-1 1 14 15,-2 0-78-15,-1 1-53 0,-3-2-33 0,-1 2-65 16,-2 0-58-16,0-1-103 0,-3 0-145 15,-12 1-52-15,22 0-340 0,-22 0 92 0,18 0 41 16,-18 0 74-16,14 4 56 0,-6 0 175 16,-8-4-90-16</inkml:trace>
  <inkml:trace contextRef="#ctx0" brushRef="#br0" timeOffset="-201748.93">5707 13898 1584 0,'0'0'568'0,"0"0"-7"15,0 0-11-15,-1 11-56 0,1-11-10 0,0 0-36 16,0 0-44-16,0 0-33 0,17 9-44 16,-17-9 7-16,0 0-58 0,20-2 16 15,-20 2-46-15,21-2-26 0,-9 1-31 0,-12 1-9 32,26-3-9-32,-9 2-20 0,-1 1-2 0,0 1-27 15,5 1-52-15,-2 0-70 0,4 0 0 16,-2 1 0-16,-1 1-36 0,-1 1-46 15,-2 0-92-15,0 0-11 0,-1 0-40 0,-5 0-77 16,2 0-77-16,-3-1-125 0,-10-4-492 0,15 6 70 0,-4-1 104 0,1-2 95 16,-1 1 41-16,6 3 120 0,-1-3-22 0,5-1 170 15,-1-3-76-15</inkml:trace>
  <inkml:trace contextRef="#ctx0" brushRef="#br0" timeOffset="-200348.63">6407 13482 1036 0,'0'0'438'0,"0"0"-36"0,-2-9 0 0,2 9-16 16,0 0-17-16,0 0-11 15,0 0-15 1,0 0-23-16,15-11-44 0,-15 11-17 0,15-4-11 0,-5 0-56 0,4 1 16 16,0-1-42-16,5 1-18 0,1-2-9 15,1 0 14-15,1 3-39 0,1-2-13 0,-2 1 7 16,0 1-11-16,-5 0-7 0,1 2 2 0,-4 1-21 16,-1 2-9-16,-3 2 4 0,-4 4-2 15,0 2-15-15,-3 1-13 0,-4 6 10 0,-1 5-3 16,-1 2-35-16,-2 7 25 0,0 1 11 15,0 4 2-15,-2 11-25 0,5-4 7 0,3-7 15 16,2-2-10-16,2 1 11 0,6-2 12 16,1-5-2-16,3-4 23 15,6-2-39-15,4-2 3 0,0-8-28 16,1-2 28-16,4-6 0 0,-2-3-10 0,4-5-16 0,5-3-7 16,-2-3 25-16,0-3-23 0,-4-3-33 15,0-1 5-15,-5-4-7 0,-3-2-19 0,-4 1-2 16,-3-2-26-16,-2-2 31 0,-4 2-38 15,-4 0 33-15,-2 3 23 0,0 2-15 0,-1 0 4 16,0 3-2-16,-2 1 16 0,1 3-1 16,-1 0-2-16,0 11-2 0,2-20 27 0,-2 11 6 15,0 9 20-15,1-14 11 0,-1 14-6 0,2-12-2 16,-2 12 4-16,1-10-1 0,-1 10 14 16,0 0-14-16,1-14 14 15,-1 14 9-15,0 0-9 0,3-10 6 0,-3 10-28 0,8-6 15 0,-8 6-24 0,18-7-6 16,-5 5-19-16,3-2-15 0,3 1-13 0,8-3-5 15,1 3-20-15,3 1-16 0,2-3 0 0,10 2-35 16,-3-1 1-16,0 0-22 0,-2 0-25 16,-6 2-45-16,-2-1-111 0,-5 1-273 0,2-2-360 15,-1 1 67-15,-4-1 148 0,5 0 41 16,-6 0 138 0,3 0-13-16,0-3 26 0,-4 2 61 15</inkml:trace>
  <inkml:trace contextRef="#ctx0" brushRef="#br0" timeOffset="-199856.41">7577 13896 1627 0,'0'0'466'0,"0"0"-20"0,0 0-55 16,0 0-22-16,0 0-18 0,0 0 20 15,0 0-44-15,0 0-9 0,-7 27-8 0,6-18-24 16,-2 4-12-16,0-1 13 0,-1 2-11 16,3 4-25-16,-1-3-15 0,1 2-3 0,-1 1-36 0,-1 1-16 15,2 0-19-15,0 0-14 0,1-1 6 0,-2 0-21 16,2 0-46-16,-1 0-49 0,-2 0-30 15,1-3-59-15,1-1-49 0,0-4-77 0,-1 2-45 16,2-12-70-16,-1 11-87 0,1-11-146 0,0 0-473 16,0 0 166-16,0 0 13 0,28-18 89 15,-12 4 80-15,2-1 85 0,3-3 32 0,9-11 1 16,-7 1 45-16</inkml:trace>
  <inkml:trace contextRef="#ctx0" brushRef="#br0" timeOffset="-199689.16">7817 13851 1133 0,'23'28'530'0,"-20"-19"-33"0,1 4-34 16,0 4-28-16,-2-1-46 0,-1 2-64 15,-1 1-12-15,-1 0-52 0,-1 1-41 0,-2 4-49 16,0-1-81-16,-4 0-59 0,0 0-67 0,0 0-82 16,-1-2-97-16,-2-3-141 0,4-3-161 15,4-3-266-15,0-3 61 0,3-9 90 0,0 0 64 16,0 0 48-16</inkml:trace>
  <inkml:trace contextRef="#ctx0" brushRef="#br0" timeOffset="-199523.21">7847 14088 1528 0,'-7'5'499'0,"-1"0"-54"16,-4 5-43-16,-3-3-10 0,1 1-67 0,-5-3 8 15,2 0-90-15,-1-2 2 0,-1-2-30 16,-2-2-41-16,-1-2-66 0,3-2-75 0,-3-4-76 15,1-1-108-15,5 4-200 0,1-6-496 16,4-2 58-16,6 3 132 0,3 0 37 16,4 0 42-16,-2 11 71 0</inkml:trace>
  <inkml:trace contextRef="#ctx0" brushRef="#br0" timeOffset="-199147.17">8630 13264 1259 0,'-18'11'432'16,"-5"-1"-42"-16,2 3 11 0,1-1-1 15,-4 5-32-15,0 2-35 0,-7 8-8 0,-1 4 5 0,3 3-10 0,1 2-18 16,4 2-5-16,3 0-28 16,0 3-5-16,8-6-34 0,2-3 0 0,2 3-56 15,3-2 3-15,2 1-13 0,3-6-21 0,1 0-17 16,2-1-3-16,1 1-31 0,3-3-13 16,1-2-71-16,2-3-8 0,5-1-26 0,-1-4-20 15,3-4-64-15,0-4-44 0,1-2-130 16,-1-4-148-16,2-1-134 0,3-6-386 0,-2 2 99 0,5-4 78 15,4-3 76-15,1-3 103 0,1-1 20 16,8-9 33-16,1-2 134 16</inkml:trace>
  <inkml:trace contextRef="#ctx0" brushRef="#br0" timeOffset="-198885.52">8873 13474 1200 0,'-5'9'404'16,"-4"2"-15"-16,-2 2-38 0,1-1-64 0,-3 4-13 16,-2 2-39-16,2 0-4 15,-4 2-19-15,1 3-7 0,2-2-18 0,3-1-18 16,-1 0 2-16,3 1 3 0,3-2-7 0,0-1 17 16,5 0-18-16,2 0-17 0,1 0-9 0,4 0-17 0,1-1-13 0,4-1 3 15,2-1-28-15,0 0-29 0,5-1-47 0,1-2-46 16,-1-3-22-16,0-4-95 0,-1-1-97 15,-2-4-171-15,4 2 0 0,-4-3-438 0,-2-3 156 16,4 0 7-16,-1-1 106 0,1-1 18 16,-2-2 130-16,1-3 5 0</inkml:trace>
  <inkml:trace contextRef="#ctx0" brushRef="#br0" timeOffset="-198752.61">9032 13724 890 0,'-17'0'371'0,"4"0"-7"0,-1 2-44 0,-4 0 5 15,-4 0-67-15,0 0-4 0,-4-2-37 0,-5 1-25 16,-1-1-61-16,-1-1-67 0,1 1-136 0,-4 0-143 16,6-2-430-16,5 0 26 0,5 0 45 15,6 0 60-15,5 1 33 0</inkml:trace>
  <inkml:trace contextRef="#ctx0" brushRef="#br0" timeOffset="-198448.29">9036 13212 1474 0,'27'9'499'16,"-15"-6"-59"-16,0 2-17 0,3 3-68 0,0 1-35 15,3 3-35-15,0 2-30 0,5 4-22 16,1 4 5-16,4 10-48 0,0 7 61 15,-2 3-34-15,-2 6-14 0,-3 2-4 0,-5 2-9 16,-2 1-6-16,-4 1-21 0,-6 2-45 16,-3-3-13-16,-2-8 8 0,-2-7 10 0,-3-3-49 15,-2-3-30-15,-3-2-42 0,-2-3-35 0,0-7-98 16,-2-5-48-16,0-7-59 0,-1-1 67 0,1-7-101 0,-2-2-147 0,6-6-122 16,-1-4-219-16,-1-2-13 0,5-5 110 0,3 1 54 15,5-3 31-15,4-4 40 0,8-6 44 16</inkml:trace>
  <inkml:trace contextRef="#ctx0" brushRef="#br0" timeOffset="-197936.28">10124 13458 1126 0,'0'0'386'0,"0"0"32"15,0 0 37-15,0 0-56 16,0 0 52-16,0 0-39 0,0 0-8 0,0 0 24 15,-14 15-11-15,10 0-5 0,0 2-12 0,-2 7-55 16,0 7-12-16,-1 2-16 0,2 2-15 16,-1 1-64-16,0 14 6 0,-1-1-35 15,0 1-24-15,0-3-42 0,3-4-74 0,0-7-51 0,-1 0-84 0,1-10-78 16,3-1-71-16,-1-5-110 0,5-2-261 0,1-9-448 16,3-3 82-16,-7-6 94 0,27-2 141 15,-6-9 24-15,5-4 73 0,11-8 11 0,-6-7 72 16,-8 7 109-16</inkml:trace>
  <inkml:trace contextRef="#ctx0" brushRef="#br0" timeOffset="-197783.83">10266 13705 1284 0,'0'0'505'0,"0"0"-47"15,-25 27-33-15,13-18-44 0,-2 0-12 16,-6 0-44-16,-4 0-41 16,-1-1-23-16,-1-1-41 0,-9 0-25 15,6-1-67-15,-2-4-41 0,-1 0-39 0,3-2-60 16,0 0-73-16,0-3-76 0,4-1-133 0,4 1-60 15,5-3-403-15,2 0 25 0,9-1 56 0,5 7 159 16,0 0-67-16,0 0 85 0</inkml:trace>
  <inkml:trace contextRef="#ctx0" brushRef="#br0" timeOffset="-197088.71">10783 13360 1548 0,'13'-3'507'0,"-13"3"-46"0,12-4-36 16,-3 1-34-16,-9 3-15 0,20-2-33 15,-9 0 16-15,2-1-57 0,-13 3-13 0,23-2-58 16,-11 1-9-16,1 1-12 0,-13 0-3 0,21-1-9 16,-21 1-40-16,20 4 3 0,-13 1-33 15,-7-5-7-15,10 14-9 16,-9-2-22-16,-1 3 35 0,0 5-73 16,-4 8-1-16,1 4-15 0,-3 6 30 0,1 10-4 15,0 1 17-15,0-7-12 0,4-8 35 0,1 2-2 16,2-2-13-16,4-1-23 0,1-8 48 15,1 3 11-15,4-9-20 0,3-2-42 0,4-6 1 16,1-6-62-16,2-5 0 0,8-5 0 16,4-7 0-16,11-12 0 0,2-8 0 0,6-10 0 15,-3-5 0-15,-4-1 0 0,-2-1 0 0,-4-2 0 16,-12 11 0-16,1 0 0 0,-3 1 0 16,-3-1-70-16,-2 3-63 0,-6 5 3 0,-4 6-34 15,-2 3-2 1,-2 2 9-16,-4 5-6 0,0 3 1 0,-1 3-2 0,-2 10 26 0,0-12 18 0,0 12 25 15,0 0-15-15,0 0 21 0,0 0-4 0,0 0 17 16,0 0-16-16,0 0 24 0,0 0-27 16,0 0-75-16,0 0-79 0,-10 33-257 0,10-33-354 15,0 0 153-15,15 9-38 0,-15-9 80 0,23 1 112 16,-7-2-18-16,-16 1 59 0</inkml:trace>
  <inkml:trace contextRef="#ctx0" brushRef="#br0" timeOffset="-196726.09">11682 13655 1730 0,'0'0'537'0,"10"11"-35"0,-9-2-57 16,2 3-48-16,-3 1-15 0,0 5-37 0,-3 1-20 16,0 4 0-16,-1 5-5 0,0-1-43 0,0 5 9 15,0 1-40-15,1-1 25 0,-2 1-32 0,1-2-7 16,2-2-37-16,-4-1-21 15,3 0-18-15,0-2 11 0,1-4-37 0,0-2-74 0,-1-2-66 16,2-3-82-16,-2-4-85 0,1-4-22 16,2-7-75-16,0 0-187 0,0 0-368 15,0 0-118-15,0 0 97 0,0 0 67 0,19-27 115 0,-10 13 28 16,2 0 79-16,1-2 34 16,-2 3 25-16</inkml:trace>
  <inkml:trace contextRef="#ctx0" brushRef="#br0" timeOffset="-196436.16">11662 13748 1313 0,'0'0'427'0,"0"0"-38"0,-7-4-30 15,7 4 9-15,0 0-71 0,0 0-31 0,0 0-38 16,0 0-26-16,19-20 8 0,-11 17 5 16,3-3 16-16,2 3-22 0,1 0 14 0,5 1-10 15,0-1-21-15,1 4 12 0,3 2-14 0,2 0-2 16,-1 1-5-1,0 2 11-15,-1 1-17 16,-6-2-26-16,-2 3-8 0,-1-1-22 0,-5 3-19 0,-3-2-30 16,-1 4-6-16,-2-3 1 0,-3-9-36 15,-5 21 25-15,-3-13-56 0,-2 2 15 0,-2-2-25 0,-3 0-31 16,-4 0-8-16,2-4-9 0,-4 0-45 16,1 0-40-16,0-2-47 0,0-1-35 0,-1-1-95 15,4 0-120-15,-1-1-77 0,2-1-405 0,2-1 57 16,4 1 90-16,10 2 81 0,-11-7 69 15,11 7 75-15,0-11 48 0</inkml:trace>
  <inkml:trace contextRef="#ctx0" brushRef="#br0" timeOffset="-196032.3">12762 13089 1464 0,'-26'21'471'0,"10"-10"-39"0,-3 2-25 16,-5 4-46-16,-1 5 5 0,-8 5-7 15,-1 5-52-15,3 1 10 0,-2 3-7 16,5 4-41-16,1 3-6 0,3 5-22 0,5 0 1 16,0 0-44-16,9 3-8 0,-1-2-16 0,7-8-39 31,2-5 6-31,8 0-54 0,-2-2-8 0,6-2-33 16,1-6-38-16,2-2-46 0,3-6-26 0,1-3-64 15,2-5-74-15,-1-3-83 16,-3-5-142-16,8-1-118 0,-3-3-359 0,2-1 98 0,5 1 92 15,0-3 46-15,3 1 84 0,3-3 59 0,1-1 98 16,2 0-3-16</inkml:trace>
  <inkml:trace contextRef="#ctx0" brushRef="#br0" timeOffset="-195518.61">13032 13379 1082 0,'-25'4'423'0,"25"-4"-22"0,-19 15-24 15,5-5-21-15,-2 4-13 0,0 1-16 16,1-1-20-16,-6 7-12 0,8-4 7 16,-1 2-23-16,-1-1-13 0,3 3 8 0,3-3-28 15,1 2 25-15,3-2-5 0,3 0-18 16,2-1-2-16,3-1-33 0,3-1-14 0,2 4-7 16,4-3-51-16,6-1-46 0,0-1-16 15,2-3-71-15,3 0-29 16,-1-3-40-16,3-2-57 0,-5-2-41 0,0-2-109 0,1-2-109 15,-2-2-129-15,0 0-32 0,-2-4-391 0,1-1 169 16,1-1 28-16,-2-3 81 16,0 0 47-16,0-2 74 0,-1-2 95 0,-3 0 5 15</inkml:trace>
  <inkml:trace contextRef="#ctx0" brushRef="#br0" timeOffset="-195367.01">13248 13539 1049 0,'0'0'420'15,"-23"5"-8"-15,23-5-10 0,-24 9-44 16,8-3-25-16,-2-1-36 0,0 2-28 0,-3-4-1 15,-4 2-32-15,-1-1-34 16,2-2-48-16,-4 0-52 0,3-2-79 16,-1 0-46-16,1 0-90 0,3-2-76 0,-3 1-172 0,6-1-374 15,4 0 49-15,6 1 85 0,9 1 30 16,0 0 54-16,-7-5 67 0</inkml:trace>
  <inkml:trace contextRef="#ctx0" brushRef="#br0" timeOffset="-195019.46">13291 13153 1287 0,'0'0'517'0,"0"0"-25"0,6 21-1 16,-6-21-30-16,9 20-26 0,-2-5 5 15,4 4 29-15,-2 3-52 0,6 1-5 0,6 13-21 16,2 3-27-16,4 0-8 0,2 3-39 0,7 12-61 16,-5-11 18-16,-2 4-13 0,-2-4-13 15,-5 0-17-15,-1 1-159 0,-1 1-72 0,-7-3 0 16,-4-6 0 0,-2-4 0-16,-4-6 0 15,-3 0 0-15,-5 0 0 0,-2-3 0 0,-2-2 0 0,-4-1 0 0,-3-4 0 16,-2-3 0-16,-2-2-88 0,1-5-226 15,0-4-86-15,-2-2-160 0,1-4-134 16,3 0-337-16,3 1 101 0,3-2 93 0,4-1 87 16,1 1 108-16,6 5 81 0,0-12-20 15,0 12 85-15</inkml:trace>
  <inkml:trace contextRef="#ctx0" brushRef="#br0" timeOffset="-194684.33">14058 13483 1382 0,'0'0'555'15,"0"0"-25"-15,0 0-18 0,0 0 5 0,0 0-66 16,0 0-42-16,14-10-25 0,-14 10-3 15,11-4-27-15,-1 1-27 0,3 1-32 0,0-2-34 16,5 1-36-16,3-1 8 0,6-1-26 0,-1 0-33 16,5 1-12-16,6-1-34 15,-1 1-18-15,2-1-26 0,0 1-69 0,-7-1 11 0,1 3-77 0,-1 0-26 16,-4-1-56-16,0 1-36 0,-6-1-61 0,0-1-129 16,-6 2-147-16,-2 1-157 0,-1 0-302 0,-12 1 79 15,16 0 100-15,-16 0 67 0,0 0 64 0,15 4 99 16,-15-4 77-16,0 0-2 15</inkml:trace>
  <inkml:trace contextRef="#ctx0" brushRef="#br0" timeOffset="-194381.68">14168 13659 1172 0,'-10'9'478'0,"10"-9"6"16,-3 6-26-16,3-6-61 0,0 0 3 15,0 0 22-15,-9 8-13 0,9-8 42 16,0 0-54-16,0 0-11 0,0 0-4 0,0 0-9 0,0 0-42 16,0 0 27-16,35-13-54 0,-23 9 11 0,3-2-51 15,2 1-23-15,3 1-72 0,2-3-169 0,5 2 0 16,2 0 0-16,7-2 0 16,0 3 0-16,1-3 0 0,1 4 0 0,2-1 0 0,0 1 0 15,1 1 0-15,-7 1 0 0,-1-1 0 16,-1 2 0-16,-6 0 0 15,0 0 0-15,-3 0 0 0,-2 0 0 16,-5 0-169-16,-1 0-343 0,-1 0-241 0,-14 0-296 16,23 2 109-16,-11-2 72 0,1 1 93 15,-13-1 91-15,28-1 29 0,-15-1 92 0,1-1 13 16,-1-1 74-16</inkml:trace>
  <inkml:trace contextRef="#ctx0" brushRef="#br0" timeOffset="-192285.22">15991 13060 1044 0,'0'0'320'0,"6"-7"-21"0,-6 7-2 0,0 0-31 16,0 0 21-16,0 0-36 0,11-5 15 15,-11 5-10-15,0 0-15 0,0 0 12 0,0 0-38 16,-17 25 28-16,9-8-28 0,-8 8 18 15,-6 14-23-15,-2 4 10 0,-2 1-7 0,2 6-39 16,-5 12 31-16,4 0-13 0,3-9 7 0,2-2-32 16,0 1-27-16,2-2 24 0,0-3-72 15,0-3 52-15,3-10-50 0,2-6 29 0,2-2-64 16,0-4-13-16,-1-2-59 0,4-5-38 16,-1-3-54-16,2-1-12 15,-1-4-4-15,8-7-7 0,-7 2-36 16,7-2-74-16,0 0-43 0,7-35-95 0,3 6-118 15,8-8-6-15,3-10-332 0,5-1 106 16,3-11 37-16,-2 10 75 0,0 3 81 0,6-11 39 0,-8 10 28 16</inkml:trace>
  <inkml:trace contextRef="#ctx0" brushRef="#br0" timeOffset="-191869.51">16010 13108 780 0,'8'-8'382'0,"-1"1"-24"0,2 1-5 15,-4 1-38-15,-5 5-28 0,12-9-16 0,-7 5-35 16,-5 4 2-16,11-7-44 0,-11 7-10 15,9-8 3-15,-9 8-5 0,9-4 2 16,-9 4 19-16,9-4 14 0,-9 4-33 0,0 0 6 16,0 0-16-16,0 0-8 0,23 13-7 15,-16 0 0-15,-1 3 4 0,2 8 1 0,1 7 3 16,3 15-9-16,-2 5-1 0,3 5 1 0,3 3-30 16,2 15 18-16,-2-3-8 0,3-2-40 15,-3-13 30-15,1-2-47 0,0-5 24 0,4-5-43 16,-3-4 4-16,-2-10-60 0,-2-7-37 15,-4-5-54-15,1-3-55 0,0-5-52 0,-2-5-52 16,-9-5-35-16,0 0-46 0,21-10-52 0,-18 1 2 16,-3 9-30-1,0-22 24-15,-3 9 51 0,-2-2 12 0,-2 0 47 0,-3-2 66 0,1 3 88 0,-5-1 63 0,3 3 87 16,-2 1 67-16,2 2 30 0,-2-1 9 16,0 4 32-16,0 0 11 0,-2 1-6 15,2 2-27-15,-5-2-3 0,1 1-16 0,-1-1 11 16,-5-2-18-16,2 0-13 0,-3-2-59 15,0-1-30-15,-5-1-21 0,4-2-85 0,-2 0-79 0,2-1-117 16,-1 4-121-16,5 0-414 0,1 2 73 16,6 3 93-16,6 2 74 0,-1 1 92 15,9 2-2-15,0 0 105 0</inkml:trace>
  <inkml:trace contextRef="#ctx0" brushRef="#br0" timeOffset="-191332.34">16673 13437 1487 0,'0'0'471'0,"5"16"-29"16,-5-16-63-16,0 0-23 0,0 0-13 16,11 9-33-16,-11-9-31 0,13 4-33 0,0-1-13 15,0 0 5-15,5-1-49 0,2 0 16 16,3 0-26-16,2-2-28 0,0 0 5 0,3-2-18 15,2 0 8-15,-3-1-23 0,-1-3-26 16,-2-1-15-16,0 0-5 0,-3 0 15 0,-6-2-23 16,2-2 13-16,-5 1-41 0,-2-3-20 0,-2 2 25 15,-5-1-36-15,-3-1 54 0,-3 1-67 0,-5 0-2 0,-1 1 18 16,-4 0-18-16,-1 4 33 0,-3 2-53 0,-1 1 40 16,0 5-13-16,-4 5-7 0,0 5 44 15,-1 2-29-15,2 6 16 0,1 3 7 0,-5 15 0 16,2 2 3-16,7 4-8 0,8-7 44 0,0-4-65 15,5-3-12-15,1-2 44 0,4-2-21 16,2-2-26-16,1-1-2 0,3-7-24 16,0-2-35-16,4-1-10 0,2-3-52 0,1-7-61 15,4 0-12-15,2-6-134 0,4-1-228 16,2-6-368-16,4-6 133 0,11-4 63 16,2 1 65-16,0-2 72 0,0 2 53 15,2-1 67-15,1 1-29 0</inkml:trace>
  <inkml:trace contextRef="#ctx0" brushRef="#br0" timeOffset="-190885.98">17430 13134 1136 0,'0'0'514'0,"0"0"-37"0,0 0 1 0,0 0-45 0,0 0 5 0,0 0-24 15,0 0-20-15,0 0-33 0,0 0 10 0,0 0-61 16,30 16-5-16,-17-13-24 0,2-3-22 16,1 1-57-16,1-1 3 0,4 0-34 0,0 0 14 15,0 0-57-15,0 1-67 0,-1-1-56 16,1-1-79-16,-1 1-74 0,-4-1-88 0,5-2-99 0,-7 3-121 31,4-2-506-31,1-2 61 0,1 3 125 0,1-4 62 16,1 1 125-16,1-2 11 0,0 1 53 15,2-4 44-15</inkml:trace>
  <inkml:trace contextRef="#ctx0" brushRef="#br0" timeOffset="-190366.37">17984 12930 1064 0,'0'0'428'0,"0"0"-8"0,0 0-47 0,0 0-9 16,0 0-24-16,0 0-12 0,0 0-36 15,27-11-3-15,-27 11-20 0,14-7-8 0,-3 4-21 16,1 1 1-16,1-1-8 0,2 0-31 0,5 2-25 16,-2-1-11-16,6 0-7 0,0 2-26 15,2 0-5-15,-2 2-36 0,-1 0 5 0,0-1 13 16,-1 5-43-16,-5-1 28 0,-1 0-31 16,-3 5 5-16,-3 0-21 0,-4 1 22 0,-5 0-37 15,-2 2-10-15,-6-1 15 0,-4 4-10 16,-2-1-12-16,-7 4 2 15,3-3-3-15,0-2-10 16,-1 1 8-16,2-1-5 0,-1 0-14 0,2-2 22 0,1-2-26 0,2 1 7 16,0-1 21-16,2-2 8 0,1-1 35 15,3 1 13-15,0-2-10 0,0 2-13 16,6-8 24-16,0 0-11 0,1 16 7 0,-1-16-9 16,18 11-3-16,-6-7 7 0,8-1-20 15,-2 0-53-15,5 0 65 0,-1-2-32 0,2 3-31 16,-2-2 7-16,0-1-9 0,1 1-55 15,-2-1-53-15,-3 0-13 0,-1 0-71 0,-1-1-27 16,-1 1-73-16,-15-1-77 0,26-2-142 0,-11-2-75 16,-3 1-280-16,-1-1 31 15,2-1 92-15,2 0 84 0,-1-1 88 16,3-2 32-16,-1 0 109 0,2-1-6 0</inkml:trace>
  <inkml:trace contextRef="#ctx0" brushRef="#br0" timeOffset="-189953.48">18933 12858 573 0,'-11'-3'200'0,"11"3"-3"0,-25-2 23 15,10 3 15-15,1 2 24 0,-5 0 4 0,4 4 34 0,-2 3-13 0,0 1 36 16,3 2-51-16,-2 3 15 0,5 2-10 0,1 1-46 15,3 1 15-15,1-3-12 0,4 1 7 0,2-2-46 16,1-2-21-16,3 1-12 0,3-3-13 16,3 0-3-16,0-3-15 0,5-3 20 0,0-2-50 15,2-1 7-15,-2-3-9 0,5-2-28 16,1-3 11-16,-1 0-13 0,1-3-7 16,2-1-15-16,-5-2 7 0,2-1-2 0,-7 2-16 15,4-3 0-15,-7 0-46 0,1 1 21 0,-4-3-18 16,-3 1 20-16,-2 0-89 15,-4 0 15-15,-1-1-36 16,-1 1-8-16,-2 1-20 0,-2 1-5 0,-1 5-18 0,-1 0 8 16,-1 5-16-16,1 0-15 0,10 2-38 0,-21 0-29 15,21 0-28-15,-21 3-79 0,8 1 18 0,5-2-36 16,8-2-189-16,-17 8-85 0,17-8 36 16,-9 8 74-16,9-8 36 0,0 0 28 0</inkml:trace>
  <inkml:trace contextRef="#ctx0" brushRef="#br0" timeOffset="-189549.2">19413 12780 609 0,'12'-3'251'16,"-12"3"-42"-16,0 0 4 0,0 0-8 16,0 0 5-16,0 0-21 0,0 0 16 0,0 0 10 15,0 0-18-15,-37 0-3 0,37 0 55 16,-20 8-50-16,10-2 19 0,-1 3-18 0,0 3 12 16,-1 0-15-16,5 2-20 0,-1 1-8 15,1 1 41-15,1 0-67 0,1 0 0 0,2 2-10 0,3-3-15 0,0-1 18 16,1-2 7-16,2 1 0 0,4-1-17 15,-2-1-1-15,4-4-45 0,0 0 35 0,2-3-13 16,2-1-20-16,0-1-23 0,-13-2 0 0,29-4-10 16,-14-1-16-16,4-1 10 0,-4-2 3 15,1-1-23-15,0-1-7 0,-3-1-16 0,-3 0-28 16,0-1-16-16,-1-2-53 0,-4 1 10 16,-3 0-51-16,-2-1-21 0,-2-2-61 0,-2 1-29 15,-4 0-88-15,-2 1-78 0,4 4-100 0,-6-2-306 31,3 5 204-31,-1 0-56 0,-2 2 94 16,4 0 44-16,0 2 51 0,8 3 49 0</inkml:trace>
  <inkml:trace contextRef="#ctx0" brushRef="#br0" timeOffset="-189105.24">19973 12650 693 0,'0'0'223'0,"0"0"-36"0,0 0 7 15,-31-10-22-15,15 11 15 0,1 1-29 16,-6 2 37-16,-3 2-1 0,0 1-4 15,-3 6 4-15,1 1 34 0,1 2-38 0,2 2-11 16,2 1-5-16,5 3 18 0,3-2 10 16,2 1-10-16,6 0 13 0,3-1-16 15,2-2-7-15,5-1 28 0,3-2-23 0,5 0-3 0,2-2-61 16,7-5 71-16,0-1-76 0,0-5 0 16,1-1-26-16,6-2-2 0,-3-4 4 15,3-1-25-15,-4-1-12 0,-3-4-6 0,0 1 18 0,-4-1-33 0,-1 0-31 16,-4-1 0-16,-3 0-48 0,-4 1-6 0,-2-2-15 15,-4 2-21-15,0 1-19 0,0 10 6 16,-7-19-27-16,1 14 7 0,6 5-33 0,-14-7 3 16,14 7-37-16,-16-3-37 0,16 3-111 0,-19 2-87 15,19-2-348-15,-23 5 57 0,12-3 83 16,11-2 58-16,-14 5 45 0,14-5 56 16</inkml:trace>
  <inkml:trace contextRef="#ctx0" brushRef="#br0" timeOffset="-188034.54">20381 12653 903 0,'0'0'305'0,"0"-13"-3"0,0 13-41 16,0 0-33-16,0 0-13 0,0 0-52 0,0 0 17 15,0 0-29-15,0 0-21 0,0 0-12 16,0 0 0-16,0 0-36 0,0 0-16 0,0 0 31 15,0 0-4-15,0 0 37 0,-36 14-17 16,27-9 10-16,-1 1-3 0,3 3-7 0,-4 1 20 16,4 2 5-16,-3 0 18 0,4 2-23 0,-3-1 57 15,3 2-32-15,3-1 9 0,0 2-24 16,2-2 3-16,2-1-16 16,1 1 6-16,-1-2 7 0,2-1-17 0,3-1-14 0,0 0-9 0,2-1-8 15,2-3-8-15,4-2-18 0,-3-2-21 0,5-2 9 16,1-1 4-16,2-3 0 0,1 1-22 15,3-5 10-15,-1 1-6 0,0-2-10 0,-1-1-28 16,-2 0 24-16,-4 1-11 0,0-1-1 0,-1 0-19 16,-1-1-3-16,-4 0-21 0,-2 0 1 15,-4 0-50-15,-2 1-17 0,-1-2-31 0,0 12-2 16,-7-21-1-16,0 13-8 0,-1-1-28 16,-3 2-36-16,1 1-45 0,0 1-31 15,-1 1-97-15,1 0-31 16,10 4-122-16,-15-1-188 0,15 1-17 15,0 0 122-15,0 0 69 0,-10 11 62 0,10-11 28 16</inkml:trace>
  <inkml:trace contextRef="#ctx0" brushRef="#br0" timeOffset="-187383.16">21132 12447 1026 0,'0'0'338'0,"0"0"-21"0,0 0-7 0,0 0-31 16,-16 27 0-16,10-18-18 0,0-1 8 0,-1 5-26 0,0 2 23 0,-3-1-33 15,1 4 41-15,4-3-49 0,-4 6-17 0,3-3 4 16,0 0-10-16,1-1 3 0,1 1-16 0,0-1 14 15,2 1-27-15,1-1 1 0,1 1 12 16,0-3-25-16,1-1-31 0,2 1-7 0,1-3-9 16,1-2 4-16,2 1-14 0,3 0 3 15,1-2-30-15,4 0-11 0,1-3-10 0,2 1-11 16,2-3-9-16,3-1-9 0,-1 0-30 0,4-2-10 31,-3-1-36-31,2 0-44 0,-1 0-45 16,-2-3-47-16,0 1-38 0,-2-3-51 0,-1-2-44 0,-2 0-74 15,-1-3-77-15,-2 2-31 0,1-3-340 16,-3 0 74-16,-2 2 49 0,1-2 97 0,-2-1 80 0,-5 0 58 16,2 2 328-16,-3 0 174 15,2 1 87-15,-4-2 77 0,2 2 31 0,-3 9 30 16,0-13 31-16,0 13 21 0,-3-11 17 0,3 11-30 16,-12-10 20-16,2 7 0 0,-3 1-31 15,-4 0 3-15,-4 1-2 0,-1 0-57 0,-1 0-20 16,-3 1-14-16,-1 1-29 0,-2 0 14 15,-1 0-43-15,-1-1-59 16,0 2-59-16,0-2-66 0,2 2-62 0,0-4-84 16,-1 2-118-16,10-3-89 0,-1 1-303 15,3-2-12-15,5 1 137 0,4 3 4 0,9 0 66 16,-12-7 20-16</inkml:trace>
  <inkml:trace contextRef="#ctx0" brushRef="#br0" timeOffset="-185551.76">22288 12889 1192 0,'0'0'464'0,"0"0"-52"15,0 0-23-15,0 0-13 0,0 0-51 16,0 0-13-16,0 0-38 0,0 0-5 0,0 0-18 15,0 0-10-15,-1 35-32 0,-5-21 32 16,2 3-8-16,-3 5-5 0,3 1 5 0,-2 1-11 16,-1 6-9-16,0 3-13 0,1 1-24 15,2 0-9-15,-2 4-16 16,1 10-18-16,-1 2-16 0,2-8-14 0,1-6-37 16,2-1-73-16,-1-1-57 0,1-8-103 0,1 0-66 15,-2-7-135-15,1 1-185 0,2-11-389 16,7-4 79-16,-8-5 98 0,21 1 33 0,-3-6 69 15,3-6 84-15,6-5 29 0,10-6 41 16</inkml:trace>
  <inkml:trace contextRef="#ctx0" brushRef="#br0" timeOffset="-185354.42">22516 13221 1292 0,'0'0'558'16,"0"0"-43"-16,0 0-55 0,0 0-55 0,0 0-37 15,0 0-40 1,-17 29-5-16,0-22-42 0,-3-2-27 0,-4 2-32 0,-6-2-60 0,2 0-35 0,-3-1-57 0,-2 0-24 15,-6-1-26-15,7-2-63 0,-1-1-60 16,3-1 3-16,1 0-94 0,2 1-54 16,0-2-149-16,6 0-153 0,0 1-195 0,5 0 54 15,1 0 120-15,4 1 0 0,11 0 38 16,-11-4 83-16</inkml:trace>
  <inkml:trace contextRef="#ctx0" brushRef="#br0" timeOffset="-184720.4">23331 12780 568 0,'0'0'243'0,"0"0"13"15,0 0-26-15,0 0 34 0,0 0-23 0,-43 10 25 16,27-2-15-16,-2 2 15 0,-3 1 10 16,2 3-7-16,-5 3 2 0,2 2-10 0,0 2 31 15,1 1-41-15,3 4-15 0,-6 9-19 16,5-7-10-16,4 1-35 0,4 1-1 0,0 0-17 16,2 2-5-16,5-4-22 15,-1-1 12-15,4 0-29 0,2-1 19 0,2-2-10 0,3 0-19 0,2-4-31 0,4-2 3 16,3-1-6-16,2-2-9 0,4-5-4 0,3-2-19 15,2-3 12-15,4-4-8 0,-2-4 13 16,7-4-12-16,2-5 4 0,8-8-25 16,0 0-26-1,-4-5 19-15,-1-2-16 0,-2-1 17 16,-5-2-1-16,-8 5-14 0,3-6-7 0,-7 6-8 16,-5 0-18-16,-5 4-13 0,-1-2-2 0,-4 2-33 15,-2-1 58-15,-2 2-33 0,-2 0 0 16,-5 3-12-16,0-3 14 0,-5 2-9 0,-4 2 15 15,-4 2 10-15,-3-1-8 0,-5 3 13 0,-6 4-5 16,3 2 5-16,-2 3 3 0,-3 3 5 0,1 1-21 16,-5 4-17-16,4 1 17 0,-1 1-71 15,2 0-34-15,5 1-86 0,1-2-91 0,2 1-132 16,4-1-338-16,5 0 74 0,0 0 77 0,8-1 23 16,2-1 97-16,6-4 26 0,-6 7 40 15</inkml:trace>
  <inkml:trace contextRef="#ctx0" brushRef="#br0" timeOffset="-164102.06">1043 14723 1318 0,'0'0'542'0,"0"0"-96"16,0 0 22-16,0 0-109 0,0 0-24 16,0 0-41-16,0 0-35 0,0 0 25 15,0 0-43-15,0 0 9 0,0 0-4 0,0 0-3 16,0 0-2-16,0 0-21 0,0 0 5 16,0 0 16-16,0 0-6 0,0 0-9 0,0 0-24 15,0 0 0-15,0 0-36 0,0 0 24 0,0 0-3 16,0 0-36-16,0 34-28 0,-3-23 20 15,-3 2-7-15,1-1-118 0,0 2-18 0,1 1 0 16,0-4 0 0,1 3 0-16,0-2 0 15,0-1 0-15,1 1 0 0,2-1 0 0,0-11 0 0,-2 20 0 0,2-11 0 16,0-9 0-16,2 15 0 0,3-7 0 16,1 1 0-16,4-4 0 0,5 0 0 0,2 1 0 15,3-2 0-15,4-1 0 0,4 1 0 0,2-1 0 16,1-1 0-16,0-1 0 0,-1 2 0 15,-1 0 0-15,-3 2 0 0,2-2 0 16,-4 0 0-16,-3 0 0 0,-2-2 0 0,0 0 0 16,-3 1 0-16,0-5-159 0,4 1-714 0,-7-2-207 15,3-3 169-15,-3 1 15 16,5-2 77-16,-5-3 99 0,2-1 52 16,0-3 67-16,-4 1 58 0,2-2 77 15,-10 0 13-15</inkml:trace>
  <inkml:trace contextRef="#ctx0" brushRef="#br0" timeOffset="-163856.81">1573 14691 1254 0,'0'0'606'0,"0"0"-14"0,0 0-37 16,0 0-35-16,0 0-26 0,0 0-13 15,0 0-38-15,-15 33-23 0,7-19-13 0,0 2-49 16,-4 0-30-16,-2 3-3 0,-1 6-39 16,-3 1 4-16,3-1-37 0,-10 12-15 0,8-7-20 15,0-3-95-15,-4 9-123 0,1-5 0 16,5-7 0-16,-1 2 0 0,0 0 0 0,-2 0 0 0,3-2 0 0,-1 0 0 15,3-4 0-15,-4 2 0 0,2-3 0 0,1-1 0 16,5-7-216-16,-1-1-270 0,3 0-172 16,0-5-432-16,7-5 145 0,0 0 39 0,0 0 97 15,0 0 85-15,0 0 51 0,45-26 69 16,-22 8 69-16,2-1 77 0</inkml:trace>
  <inkml:trace contextRef="#ctx0" brushRef="#br0" timeOffset="-163268.4">1618 14579 1003 0,'-16'-13'335'0,"1"4"-23"15,-1-1-15-15,-2 1-7 16,0 0-22-16,-5 1-12 0,-2 1-15 0,-4 0-26 15,-2 1 3-15,-6 3-14 0,-1 0-22 0,-3 2-3 16,-3 5-2-16,-14 3 10 0,-1 1 15 16,-6 2-28-16,2 3-25 0,0 3-14 0,1-2 6 15,-12 10-13-15,15-4-21 16,-10 10 6-16,1 2-18 0,5 2 12 16,5 4 1-16,4 2-14 0,13-2-10 0,8 1 6 0,1 2 5 15,10 2-36-15,6-1-3 0,10-7 37 16,6-1-55-16,4-1 44 0,11 12-23 15,6 1 28-15,10-5-28 0,10 10 7 0,6-7-12 16,9 1 20-16,3-7 0 0,4-3-7 16,2-4 0-16,2-4 37 0,-6-7-11 0,1-6-22 15,5-2-12-15,-2-2 21 0,4-4-16 0,-4-3-41 16,-10-3 43-16,9-3-43 0,-4-4 41 16,0-6-20-16,-3-5-1 0,-1-6-27 15,9-13 19-15,-6-2-19 0,-5-4 14 16,0-6-12-16,-3 0 16 0,-5-8-34 0,-6 1 51 0,-5-2-36 0,-9 10 11 0,-7-1-26 15,-5 1 15-15,-6 11-20 0,-7 3 10 16,-2 5-2-16,-7-1-11 0,-1 1-5 0,-7 2 13 16,-2 2-25-16,-5 2-11 0,-9-4 15 0,0 9-20 15,3 1 3-15,-3 4 7 0,0 0-5 16,-3 2-45-16,2 1 17 0,-1 3-24 0,-1-1-11 16,7 3-22-16,-2 0-4 0,2 1-41 15,0-1-1-15,1 2-43 0,0-2-2 0,4 3-60 16,-2-4-27-16,4 3-121 0,2-2-79 0,4 0-200 15,-4 0-107 1,6 1 28-16,2 1 89 0,2 0 44 16,9 3 105-16,-13-2 21 0</inkml:trace>
  <inkml:trace contextRef="#ctx0" brushRef="#br0" timeOffset="-158270.72">22693 4911 504 0,'0'0'217'16,"0"0"-7"-16,0 0 41 0,-10-2-13 16,10 2 0-16,0 0-33 0,0 0 25 0,0 0 19 15,0 0-11-15,0 0-41 0,0 0 15 0,0 0-12 16,0 0 20-16,0 0-15 0,0 0-6 15,0 0 34-15,0 0 44 16,0 0-31-16,0 0 12 0,0 0-15 16,0 0 49-16,0 0-31 0,0 0 16 0,0 0-9 15,0 0-4-15,48 12-44 0,-17-9-10 0,11-1 0 16,29 4-39-16,22 0 14 0,9 1-4 0,4 0-30 16,7 1-48-16,12 0-8 0,9 1 15 15,38 2-11-15,-1 1-75 0,-5 0-24 0,-35 0 0 16,31 4 0-16,-39-2 0 0,2 0 0 15,-4 2 0-15,2-1 0 0,-9-1 0 0,-3 1 0 16,-7-3 0-16,-7 1 0 0,-7-2 0 16,-18-1 0-16,0-5 0 0,-5 2 0 15,-2-2 0-15,-4 0 0 0,-3 1-64 16,-10-2-49-16,-6-1-5 0,-12-1-7 0,3 2-19 16,-4-2 22-16,-1 1-32 0,-4-1-15 15,-4 1-18-15,0-2-23 0,-5 1-28 0,-2 1-54 16,-1 0-25-16,-12-3-80 0,12 4-30 0,-12-4 2 15,7 12-448-15,-7-12 79 0,0 0 116 16,2 13 89-16,-2-13 85 0,4 12 10 0,-4-12 51 16</inkml:trace>
  <inkml:trace contextRef="#ctx0" brushRef="#br0" timeOffset="-153887.03">2722 14947 1016 0,'0'0'322'0,"0"0"-35"0,-13 0 0 16,13 0-39-16,0 0 21 0,0 0-54 0,0 0 0 15,0 0-41-15,0 0 15 0,0 0-28 16,0 0 13-16,-3-11 16 0,3 11-21 0,0 0-21 15,0 0 11-15,0 0 5 0,0 0-18 16,15-18 25-16,-15 18-20 0,14-10-18 0,-6 4 8 16,1-1-23-16,3 1-11 0,3 0 3 0,1 0 13 31,1-2-51-31,6 1 18 0,-1-1-9 16,-1 2-22-16,-2 3 18 0,1-1-10 0,-3 1-16 0,0 1 8 0,-4 2 5 15,1 0-13-15,-14 0 13 0,20 5-41 16,-12 2-3-16,-2 4-2 0,-4 4 23 0,-2 3-18 15,0 3-7-15,-4 4 30 0,1 2-26 16,-3 8-7-16,1-2 25 0,1 4-7 0,0-2 2 16,2 2 19-16,1-3 9 0,2-5 24 15,3 0-1-15,2-5-17 0,2-1 22 0,2-5-25 16,5-4-8-16,2-6 11 0,0-4-3 0,7-5 8 16,4-3-21-16,4-8-10 15,13-7 7-15,-3-4-19 16,-1-5 6-16,-2-3-22 0,-2-1-10 0,-6 2 12 0,-6 4-25 15,-6 2-8-15,-2 4 8 16,-4 2-49-16,-1-1 15 0,-2 3 1 0,-3 1-21 16,0 2 10-16,0 1-15 0,-1 3 10 0,-2 0-10 0,-4 9 28 15,7-14 5-15,-4 9 0 16,-3 5 8-16,8-11 15 0,-8 11 16 0,8-9 12 0,-8 9-17 16,7-5 33-16,-7 5-26 0,11-5-3 15,-1 1-25-15,0 0 21 0,1 1-29 0,2-1-10 16,3-1-21-16,-3 2-19 0,5-1-37 15,1 3-43-15,-1-3-126 16,-3 3-256-16,4-2-399 0,0 2 110 0,-1 1 52 0,5 1 91 0,-2 1 129 0,5-1-16 16,-1-1 169-16,-3 0-54 0</inkml:trace>
  <inkml:trace contextRef="#ctx0" brushRef="#br0" timeOffset="-153436.27">4456 14604 962 0,'0'0'389'0,"0"0"3"0,0 0-54 0,0 0-21 15,0 0-2-15,0 0-21 0,-28 21-28 0,10-7 24 16,-6 2-22-16,-9 12-17 16,-4 2-20-16,1 0 4 0,-1 0-7 15,0 5-11-15,-2 2-2 0,2 0-20 0,3 1 5 16,1 1-21-16,1 2 3 0,2 0-39 15,2 0 5-15,2-2-2 0,4 2-2 0,6-8-22 16,6-7-17-16,1 3-15 0,3-7-13 0,2 1 2 16,2-4-20-16,5 0-18 15,4 0-13-15,4-1-23 0,5-2-64 0,2-3-17 16,2-3-45-16,3 1-35 0,2-5-23 0,0 0-67 0,-2-6-61 16,3-1-128-16,-1-4-87 0,5 1-52 15,-5-6-234-15,0 2 98 0,-2 0 83 16,6-5 8-16,-1-2 51 0,2 1 63 0,-1-2 65 0</inkml:trace>
  <inkml:trace contextRef="#ctx0" brushRef="#br0" timeOffset="-153056.33">4773 14888 1028 0,'-26'9'336'15,"0"1"-6"-15,0-1-18 0,5 5-5 16,-5-1-12-16,3 3-14 16,-3 3 1-16,5 3-21 0,-2-1-5 0,2 3-10 15,4-3-13-15,-1 3-21 0,6-2 3 0,3 2 3 16,1-4-11-16,4-3-7 0,1 0-26 0,3-3-23 16,3-4 5-16,1 1-38 0,5-4 12 15,3-3-18-15,4-3-16 0,7-4 6 0,4-3-2 16,7-6-34-16,11-5-48 0,-3-3 54 15,-1-3-13-15,0-1 2 0,-3-3-22 0,-10 4 4 16,-5 1-2-16,-2 1-15 0,-2-2 33 0,-6 0-59 16,-5 3 10-16,-1 4-10 0,-4-1 2 15,-3 2-27-15,-5 3-1 16,0 1 6-16,-3 2-29 0,-5 3-2 0,-3 2-23 16,-1 4-19-16,-4 1-19 0,0 3-62 15,-1 0-92-15,-1 2-154 0,4 1-108 0,2-1-332 16,5-1 69-16,5 2 116 0,7-7 71 15,0 0 7-15,0 0 60 0,0 0 71 16,0 0 18-16</inkml:trace>
  <inkml:trace contextRef="#ctx0" brushRef="#br0" timeOffset="-152541.1">4968 14475 1310 0,'0'0'468'0,"0"0"-22"0,0 0 2 16,0 0-57-16,0 0 22 0,0 0-32 0,18 25-35 16,-12-16-1-16,4 3 8 0,2 4-30 15,3-1-29-15,6 6-25 0,0 1-34 0,11 8 27 16,4 4-65-16,-1 3-8 0,9 8-7 15,1 6-3-15,-1 2-64 0,1 3 23 0,-5 0 6 16,-2 2-19-16,-5 0-53 0,-9-6 17 16,-5-1-12-16,-6 1-10 15,-3 0-8-15,-6-9-13 0,-4-4-5 0,-4-1-23 0,-6 10-26 0,-1-4-54 16,-6-3 6-16,0-9-49 0,0-6-38 16,-2-4-21-16,-3-2-25 0,-1-3-34 0,1-4-41 0,0-2-7 15,-3-4-103-15,0-1-135 0,-2 0-29 16,3-4-319-16,4 3 61 0,2-3 110 0,5 1 74 31,2-2 13-31,11-1 110 0,0 0-13 0,-12-4 26 0</inkml:trace>
  <inkml:trace contextRef="#ctx0" brushRef="#br0" timeOffset="-149422.52">5885 15081 1369 0,'0'0'420'0,"0"0"-3"0,0 0-48 0,0 0-24 16,-14 6 19-16,14-6-27 15,0 0-9-15,0 0-3 0,0 0 23 0,0 0-25 16,0 0-16-16,0 0 23 0,0 0-15 0,0 0-15 15,0 0-55-15,43-8 14 0,-28 4-34 0,2 2-33 16,6-1-10-16,2-1 7 0,6 1-46 16,6-2-12-16,5 2-41 0,18-4-34 31,1 4-51-31,2 0-20 0,-9 0-44 0,-10 2-41 0,1 1-28 0,-4 1-56 16,-9 2-47-16,-2 0-68 0,-3 2-134 15,-7 0-130-15,-3-1-323 0,-3 2 6 0,-3 2 74 16,-5 0 86-16,0 0 78 0,-1 1 92 0,-5-9 9 15,-4 16 65-15,-3-5 98 0</inkml:trace>
  <inkml:trace contextRef="#ctx0" brushRef="#br0" timeOffset="-149208.14">6162 15275 1149 0,'0'0'558'0,"-10"5"15"15,10-5-5-15,0 0-40 0,0 0-19 16,0 0-64-16,0 0-17 0,0 0-21 0,0 0-41 15,0 0-56-15,41 4-49 0,-21-6 33 16,0 1-63-16,4-1-11 0,6-1-28 0,2 2 5 16,4-1-41-16,6 2-90 0,-5 0 1 0,2 2-95 15,1-1-46-15,-2 4-52 0,-7-2-50 16,-1 2-63-16,-1 2-60 0,0-3-146 0,3 4-129 16,-8-2-360-16,2 1 71 0,-2-1 103 15,4-2 69-15,-1-1 118 0,1 0 40 0,-3-2 19 16,0-2 22-16</inkml:trace>
  <inkml:trace contextRef="#ctx0" brushRef="#br0" timeOffset="-148336.39">7604 14736 1159 0,'0'0'463'0,"0"0"-56"0,0 0 5 15,0 0-7-15,-7 40-44 0,-3-25 2 0,-1 4-7 16,-6 8-46-16,-6 10 5 0,-2 4-31 16,-2-1 13-16,2 2-3 0,-2-1-69 15,4 2 26-15,0 1-23 0,1-1-26 0,1 1-12 0,2-2-37 16,1-1-7-16,5-9-26 0,1-5 19 16,2-8-34-16,1 0-24 0,3-5-52 0,-2-2-24 15,5-5 15-15,3-7-22 0,0 0 4 16,0 0-25-16,0 0-10 0,18-25-21 0,-2 2 3 15,9-11-5-15,5-4-19 0,0-4 11 16,2-2 16-16,-2-1 2 0,8-6-13 0,-8 7 3 0,-2 2 2 0,-1 0 8 16,-2 6 5-16,-1 2 5 0,-7 6-13 15,0 7 31-15,-4 6 11 0,-2 2 60 0,1 4-12 16,-2 3 21-16,2 4-31 0,-12 2 9 0,0 0-4 16,23 20 13-16,-16 3-8 0,0 8-3 0,-1 4 3 31,-1 17-13-31,4 6-17 0,-7 0 12 15,4 4 5-15,-1 0-13 0,0-3-5 0,0-3 8 16,-1-4-23-16,1-11 13 0,-2-8 2 0,0-7-15 16,1-7-8-16,0-3 6 0,2-3-29 15,4-6 2-15,-2-2 11 0,-8-5-12 0,20-2 4 16,-6-5-5-16,-2-3 21 0,0 0 2 0,0-4 8 16,-4 2-18-16,2-3 7 0,-4 3 9 0,-2-2-9 15,-3 0 4-15,-1 2-1 0,-2 0 0 0,-4 2-18 16,-4 0 11-16,-3 0-1 0,-5-1-2 15,-2 3 18-15,-4-2 15 0,-3 5-38 0,-2-2-8 16,0 0-17-16,-3-1-9 0,4 2-45 0,-1 0 7 16,1-1-69-16,-3-2-13 0,4-3-102 15,0 0-74-15,5 1-19 0,3 0-206 0,4-2-200 16,2 2 84-16,6 1 28 0,4-1 118 16,3 4 13-16,0 7 77 15,13-17 12-15</inkml:trace>
  <inkml:trace contextRef="#ctx0" brushRef="#br0" timeOffset="-147637.68">8650 15252 1141 0,'0'0'422'15,"0"0"-7"-15,0 0-67 0,0 0-7 0,0 0-3 16,0 0-44-16,25 19-25 0,-15-17-16 16,3 0-17-16,3-1-3 0,5-1-44 0,0 0-7 15,3 0-26-15,4-1 3 0,1-3-16 16,0-1-5-16,-1-2-15 0,-1 0 15 0,-2-2-51 16,-1 0-10-16,-2 1 2 15,-1-3-12-15,-7 1-18 0,-1 0 25 16,-3-2-24-16,-6 2-22 0,-1 0 1 0,-3 10-1 15,-3-17 3-15,-1 9-29 0,-6 3 50 0,-1 0-39 16,-3 3-6-16,-2 2 32 0,0 4-3 16,-5 0-8-16,0 7 0 0,0 0 31 0,-5 6 2 15,3 5 16-15,-3 11-21 0,5 2-4 0,1 6 6 16,5-7-22-16,9-2-8 0,2-1 8 16,1-1 5-16,3-3 10 0,3-1-22 0,2-3 9 15,3-1-15-15,4-4-36 0,0-3-12 16,4-2-24-16,0-5-18 0,2-3-63 0,3-1-44 15,1-4-57-15,7-3-91 0,0 0-141 16,2-2-19-16,4-3-419 0,1-2 52 0,1-1 116 0,7-4 65 16,6 0 72-16,-2-5 94 0,4 2 57 0</inkml:trace>
  <inkml:trace contextRef="#ctx0" brushRef="#br0" timeOffset="-147058.18">9607 14855 1110 0,'0'0'433'15,"-12"0"15"-15,12 0-5 0,0 0 5 0,0 0 10 16,-18 2 10-16,18-2 8 15,0 0-7-15,0 0 17 0,0 0-40 0,0 0-55 16,0 0-43-16,0 0-20 0,0 0-46 0,0 0-32 0,43 2 4 16,-28 0-75-16,4-2-15 0,3 1-64 0,7 0 25 15,2 0-40-15,1 0-85 0,2 0-52 0,-1 2-76 16,1-2-25-16,1 0-113 0,-3-1-57 16,-1 0-81-16,-1-1-183 0,0-1-406 0,1 0 56 15,-2 0 136-15,4 0 51 0,-1-2 151 0,1 1-18 16,0 2 39-16,-1-5 133 0,6 3-26 15</inkml:trace>
  <inkml:trace contextRef="#ctx0" brushRef="#br0" timeOffset="-146169.71">10475 14579 1013 0,'0'0'466'16,"0"0"-49"-16,0 0-5 0,0 0-46 16,0 0-41-16,0 0-7 0,0 0-39 0,0 0 15 0,38-8-35 15,-24 7-49-15,0-1-18 0,5 0 2 16,3 2-22-16,-2 0-16 0,4 0-21 15,-3 0 11-15,-1 2 3 0,0 1-21 0,-3-1 20 16,-4 1-43-16,-2 3-2 0,-1 1-27 0,-10-7-14 16,5 15 15-16,-5-5-6 0,0-10-17 15,-5 26-3-15,-4-12-2 0,1-2-8 0,-4 6-10 16,-2-1-6-16,2-2-4 16,-4 2 20-16,5-2-3 0,-2 0-18 15,-1-1 6-15,4-2-23 0,-1 0 17 0,1 0-2 16,3-4 28-16,0 0-18 0,0 0 11 15,3-2 25-15,4-6 5 0,-8 12 13 16,8-12 0-16,-1 11-21 0,1-11-15 0,0 0 18 0,7 15-10 16,-7-15 2-16,11 6-10 0,-11-6 0 15,16 4-35-15,-16-4 32 0,18 0-30 0,-5 1-34 16,-13-1-4-16,30-3-49 0,-12 2-49 0,0 0-39 16,5 0-60-16,-1-2-93 0,0-1-156 15,0 2-120-15,4-4-321 0,-1 3 9 16,-1-2 104-16,1 0 93 0,1 1 96 15,1-3 6-15,-2-1 72 0,1 1 71 0</inkml:trace>
  <inkml:trace contextRef="#ctx0" brushRef="#br0" timeOffset="-145837.92">11375 14598 742 0,'0'0'276'16,"-21"-3"-38"-16,7 4 11 0,0 0 4 0,-3 2-7 15,-2 4-26-15,0-2 28 0,-5 3-17 16,5 1 27-16,-3 1 13 16,2 3-4-16,3 0-29 0,2 1-5 15,3 0 2-15,-1 2 24 0,6-2-24 0,3 0-7 16,1-3 10-16,3 3-8 0,0-14-33 0,6 20-17 16,1-13 9-16,3-1-47 0,1-4-20 0,3-1-7 15,5-2-23-15,0-3 3 16,0-2 2-16,3-3 10 0,1-1-40 0,-4 0-29 0,0-1-9 15,-1 0 24-15,-3-2-14 0,-4 3-6 16,0-5-5-16,-4 6-51 0,2-4-18 0,-8 2-15 16,1 0-29-16,-2-2-14 0,0 13-40 15,-7-17-7-15,1 11-35 0,-3 2-38 16,1 0-64-16,-5 3-111 0,13 1-87 16,-18-2-364-16,18 2 82 0,-17 1 69 0,17-1 49 0,0 0 62 0,0 0 61 0,0 0 84 15</inkml:trace>
  <inkml:trace contextRef="#ctx0" brushRef="#br0" timeOffset="-145439.56">11864 14505 560 0,'10'-2'256'0,"-10"2"-3"0,0 0-9 0,0 0 9 0,0 0 3 0,0 0-3 16,-55 9-25-16,37-6 26 0,-1 3-32 16,-2 4 32-16,-2 1-6 0,0 0-18 0,4 4 8 15,-4 1-2-15,2-2-21 0,7 4-18 16,-3-1 13-16,4 2-54 0,2-3 5 0,0-2-2 16,6 1-5-16,0-3 38 0,5-1-34 0,0-11-48 15,9 14 5-15,0-10 8 0,3-1-20 0,-12-3-11 16,31-1-13-16,-10-2-15 0,3-2 8 0,1-2 7 15,1 0-22 1,-2-3-16-16,0 0 23 16,-4 2-16-16,1-2-32 0,-4-2-22 0,-3 2-19 0,-3 0-11 15,0-2-41-15,-4-1 0 0,-4-2-45 16,-3 3-14-16,-1-2-61 0,-3 0-16 0,-3 1-76 16,-2 0-79-16,-2 0-98 0,2 5-49 0,-3 0-268 15,3 3 56-15,4 0 77 0,5 5 82 16,-11-5 35-16,11 5 116 0,0 0-3 0</inkml:trace>
  <inkml:trace contextRef="#ctx0" brushRef="#br0" timeOffset="-145036.6">12477 14497 862 0,'0'0'225'0,"0"0"-10"16,0 0-10-16,0 0-36 0,0 0 10 15,0 0-30-15,-46 6 25 0,29-2-13 16,0 1 11-16,-6 3 20 0,2 1 0 0,-1 1-1 16,2 3-11-16,0 1 35 0,3 1-28 0,0 0 5 15,-1 2-21-15,4 1 21 0,4 1-10 16,0-3-26-16,0 0 13 0,7-1 7 0,3-3-7 0,0 0 3 0,0-12-29 0,6 19-2 15,3-14-16-15,1 0-30 16,3-3 5-16,-13-2-16 0,29 0-3 0,-10-2-13 16,0-3-2-16,2-1 9 0,2-4-40 15,-2 1 6-15,0-3 11 0,-3 0-11 0,-2-1-13 16,-1 0-31-16,-1 0 1 0,-5-1-37 0,2 0-22 16,-8-1-21-16,1-1 0 0,-4 4-33 15,-4-1-36-15,-1 0-23 0,-1 4-34 16,-4-1-78-16,3 5-65 0,-6-2-53 0,2 6-47 15,0 0-332-15,11 1 89 16,-19 1 49-16,19-1 79 0,-13 5 80 16,13-5 56-16</inkml:trace>
  <inkml:trace contextRef="#ctx0" brushRef="#br0" timeOffset="-144657.22">12949 14538 501 0,'9'-4'210'0,"-9"4"-26"0,0 0-4 0,0 0 12 15,0 0-11-15,0 0 6 16,0 0-10-16,-38-5 7 0,20 10 18 0,2 0 3 16,0 3 20-16,-6 3-2 0,6 2 28 15,-2 2-18-15,3 0-21 0,1 4 19 0,3 1-22 16,1 2-22-16,4-1 31 0,3-3-11 0,3-1-5 15,1-2 3-15,5-1-49 0,2-6-5 16,0-1-10-16,5-3-8 0,2-4-46 0,4 0 0 16,4-5 26-16,0-2-26 0,3-3-20 15,4-2-19-15,-3 0 1 0,-7-1 5 0,-2 2-16 16,-1-3-38-16,-3 1-20 0,-5 2-11 16,-3-4-23-16,-3 1-5 15,-5 1-61-15,-1 1-6 0,-5-2-30 0,-1 4-36 0,-3 0-48 0,-1 0-52 0,-3 2-49 16,3 0-40-16,2 2-18 0,-1 1-70 15,-1 3-212-15,-1-1 34 0,5 1 53 0,9 2 51 16,-22 0 80-16,22 0 61 0</inkml:trace>
  <inkml:trace contextRef="#ctx0" brushRef="#br0" timeOffset="-144021.92">13304 14520 1279 0,'-2'12'515'0,"2"-12"-57"0,0 0-51 0,0 0-49 15,0 0 3-15,0 0-56 0,0 0-44 16,0 0-18-16,0 0-23 0,-5 7 31 0,5-7-74 15,0 0 15-15,0 0-39 0,0 0-2 16,0 0-5-16,0 0 33 0,0 0 6 0,0 0-19 31,0 0 29-31,0 0-16 0,0 0-18 0,0 0-5 16,0 0-46-16,0 0 34 0,0 0-32 16,0 0 16-16,0 0-36 0,0 0 8 0,0 0-28 15,0 0-16-15,0 0 16 0,0 0-34 0,0 0-7 0,0 0-5 16,0 0-39-16,0 0 28 0,0 0 18 0,0 0-33 15,0 0-10-15,0 0 31 0,0 0-26 0,0 0 17 16,0 0 40-16,0 0-35 0,0 0 1 16,0 0-36-16,0 0 11 0,0 0 20 0,0 0-36 15,0 0 58-15,0 0-22 0,0 0-23 16,0 0 25-16,0 0-40 0,0 0 45 0,0 0-35 16,0 0-8-16,0 0-21 0,0 0-61 0,0 0-23 15,0 0-53-15,0 0-55 16,0 0-92-16,30-16-150 15,-30 16-139-15,10-4-305 0,-10 4 121 0,7-4 51 16,-7 4 49-16,14-3 58 0,-14 3 124 16,13-7 2-16,-6 5 82 0</inkml:trace>
  <inkml:trace contextRef="#ctx0" brushRef="#br0" timeOffset="-143386.24">13867 14501 796 0,'0'0'320'16,"0"0"-29"-16,10-6-12 0,-10 6 18 16,0 0-38-16,0-9-6 0,0 9-12 0,0 0 38 15,0 0-36-15,-18-7 5 16,18 7-20-16,-19 2-5 0,4 0 7 16,-1 1-17-16,1 2 22 15,-4 2-40-15,-1 3-9 0,-4 0-9 0,3 3-5 0,-4 3 4 16,1 2-4-16,2-1-14 0,1-1-19 0,4 0-1 15,0 2-26-15,2 0-1 0,1-2 22 0,3 1-13 16,3-2-36-16,2 0 34 0,4-4-10 16,0 1-11-16,4-1-25 0,-2-11 12 0,10 19-12 15,1-8-13-15,2-4 10 0,3 1-31 0,-1-2 8 16,6 0 0-16,-1-3 3 0,2-2-11 16,1-1-30-16,0-1 20 0,2-1-23 0,-2-2 36 15,2-1-2-15,2-2-11 16,-4 0-8-16,0-4-15 15,-1 3-20-15,-2-3 30 0,0 0-4 0,-2 1-45 0,-4-1 34 16,-1 1-5-16,-1 0-54 0,-1 0 49 16,-1-1-31-16,-5-2 16 0,3 1-4 15,-7 2-22-15,2-2 5 0,-3 0-5 0,-2 0 10 0,-2-1-20 16,-2 0 7-16,-1-1 41 0,-1 2-69 16,-3 0 26-16,1 0-11 0,0 1 21 0,-2 3-15 15,-1 0-16-15,1 3-20 0,-3 3 12 16,1 1-45-16,-2 1-6 0,1 3-7 15,-3 2-70-15,0 2-91 0,0 0-101 0,-3 6-117 16,4-6-320-16,3 1 56 0,3 0 208 16,2-5-68-16,4 3 68 0,5-6 43 0,-11 4 44 0</inkml:trace>
  <inkml:trace contextRef="#ctx0" brushRef="#br0" timeOffset="-142071.31">14537 14995 1379 0,'0'0'510'0,"0"0"-34"0,0 0-10 16,-13 2-52-16,13-2-53 0,0 0-5 0,0 0-13 0,0 0-26 15,0 0-27-15,0 0 9 0,0 0-48 0,0 0-5 16,40-9-16-16,-29 8-33 0,-11 1-15 15,29-1 7-15,-9-1-12 0,-2 1-24 16,5 0-55-16,-1 0 25 0,2 1-47 0,-3-2-4 16,2 4-18-16,0-2-18 0,0 0-85 15,-4 1-28-15,2 0-66 0,-3 0-98 0,-3 1-63 16,-2-1-152-16,-1 1-256 0,-12-2-204 0,23 3 143 16,-12 0 49-16,-11-3 30 0,20 3 118 0,-12 0 33 15,-8-3 39-15,13 3 54 16</inkml:trace>
  <inkml:trace contextRef="#ctx0" brushRef="#br0" timeOffset="-141759.84">14545 15193 936 0,'0'0'423'0,"0"0"-4"0,0 0 42 16,-11 4-59-16,11-4 38 0,0 0-20 0,0 0-23 15,0 0 7-15,0 0-40 16,0 0-21-16,0 0 10 0,0 0-23 16,0 0-17-16,0 0-9 0,0 0-22 0,39-9 12 0,-25 8-33 0,-1 0-30 15,3 1 9-15,4-2-40 0,2 2-36 0,1 2-24 16,1-1-70-16,3 1-70 0,6-1 0 0,-4 2 0 16,4 1 0-16,-2-2 0 0,0 0 0 15,-1 2 0-15,-4 0 0 0,1 0-16 16,-4-2-196-16,-5 1-55 0,-4-1-91 0,-1 1-87 15,-13-3-31-15,21 4-164 0,-15-2-312 0,-6-2 76 16,11 4 129-16,-11-4 58 0,11 4 34 0,-11-4 94 31,0 0 21-31,19 4 118 0</inkml:trace>
  <inkml:trace contextRef="#ctx0" brushRef="#br0" timeOffset="-125373.21">16022 14487 742 0,'0'0'269'0,"0"0"-34"0,0 0-17 16,9-8-39-16,-9 8-5 0,0 0-41 16,4-8 15-16,-4 8 1 0,0 0-8 0,0 0 15 15,4-11-8-15,-4 11 26 0,0 0 6 0,3-9 19 16,-3 9-27-16,0 0 9 0,0 0 14 0,0 0-34 16,6-8 24-16,-6 8-17 0,0 0 12 15,0 0-9-15,0 0-7 0,0 0-10 0,0 0-24 16,0 0-4-1,0 0-11-15,0 0-13 0,-23 44 13 16,10-18 16-16,-2 3-26 0,-5 12 23 0,-4 4 23 16,0 4-41-16,4 2-5 0,-2 2-3 0,1-1 1 15,2-3 14-15,-1 0-27 0,4-3-3 16,0-4 15-16,0-7-20 0,5-7-41 0,0-2 8 16,2-2 17-16,1-4-22 0,1 0-34 15,-1-5 16-15,0-2-62 0,2-2-10 0,2-2 10 16,0 0-41-16,-2-2-12 0,6-7-42 0,0 0 3 15,0 0-100-15,0 0-69 0,0 0-156 16,0 0-148-16,0 0-295 0,12-31 113 0,-5 19 81 16,4 0 52-16,-1-3 115 15,3-1 8-15,5-4 20 0,0-3 62 0</inkml:trace>
  <inkml:trace contextRef="#ctx0" brushRef="#br0" timeOffset="-124856.78">16042 14415 550 0,'2'-12'276'0,"-2"12"-4"0,0 0 17 16,0 0-31-16,1-10-4 0,-1 10-29 0,0 0-30 16,0 0-11-16,4-10-10 0,-4 10-23 15,5-8 0-15,-5 8-13 0,0 0 6 0,5-7-24 16,-5 7 44-16,0 0-34 0,6-9 11 0,-6 9 2 16,0 0 16-16,0 0 5 0,7-6 28 15,-7 6 0-15,0 0-5 0,0 0-21 0,0 0-10 16,0 0 3-16,22 13-16 15,-16-4 3-15,0 4-18 0,1 2 3 16,-1 1 2-16,3 6-13 0,0 1-20 0,1 3 7 16,1 3 3-16,0 2 8 0,-1 1-18 15,6 11-13-15,-2 1 5 0,1 0-12 16,1 1 25-16,0-2-11 0,-2 3-25 0,5-4 3 0,-6-6-18 16,0-6 2-16,0-3 13 0,1 0-12 15,-1-2-14-15,-3-3 11 0,1-4-13 0,-1-1 2 16,-3-3-12-16,0 0-39 0,-2-1-45 15,1-4-45-15,-3 0-37 0,-3-9-68 0,4 12-1 16,-4-12-40-16,0 0-1 0,-1 11-47 0,1-11-19 16,0 0-51-16,0 0-17 15,0 0-87-15,0 0 36 0,0 0-38 0,0 0-252 0,0 0 32 0,-13-28 76 0,13 28 51 16,-2-11 72-16,2 11 82 0</inkml:trace>
  <inkml:trace contextRef="#ctx0" brushRef="#br0" timeOffset="-124455.48">16371 14904 970 0,'0'0'302'0,"0"0"-23"0,-12-9-31 16,5 6-5-16,7 3-10 0,-23-5-20 0,9 4-1 15,-6-2 8-15,-1 2 0 0,0 1-2 0,-5 0-29 16,-1 0 3-1,-4 0-38-15,2 1 22 0,0 0-30 0,0 1-10 16,5-1 0-16,0 0-6 0,-2-1-27 0,2 0 7 16,0 0-26-16,0-1-10 0,3 0-30 15,-2-2 2-15,1 1-74 0,2-1-46 0,-3 1-26 16,4-3-85-16,0 2-86 0,1-2-95 16,6 5-77-16,-6-4-309 0,5 3 61 0,-1-3 92 15,4 1 51-15,2 0 79 0,8 3 24 16</inkml:trace>
  <inkml:trace contextRef="#ctx0" brushRef="#br0" timeOffset="-123145.71">17476 14621 1172 0,'0'0'391'15,"-10"-3"-24"-15,10 3-1 0,0 0-8 16,0 0-10-16,0 0 3 0,0 0-3 0,0 0-13 15,0 0 23-15,0 0-27 0,0 0-19 0,0 0-15 16,0 0 7-16,0 0-37 0,0 0-11 16,32-14-13-16,-18 14-20 15,3-4-8-15,4 2-16 0,2 0-45 16,4 1-3-16,7-4-23 0,0 4-26 0,5 1 29 16,4-3-29-16,0 3-30 0,0 0-11 0,-8 0-43 15,9 0-72-15,-9 1-17 0,-2 1-42 0,-2-2-51 16,-3 2-33-16,-5 2-46 0,-3-2-92 15,-5-1-124-15,-2 1-150 0,-1 2-325 0,-12-4 25 16,15 4 108-16,-15-4 72 0,7 7 66 16,-7-7 61-16,0 0 72 0,0 0 75 0</inkml:trace>
  <inkml:trace contextRef="#ctx0" brushRef="#br0" timeOffset="-122796.84">17621 14795 1264 0,'-10'9'394'0,"10"-9"-2"0,-7 5-31 16,7-5-23-16,0 0-31 0,-11 5-28 15,11-5 13-15,0 0 2 0,-10 2 36 0,10-2 21 16,0 0 38-16,0 0 3 0,0 0 53 16,0 0-10-16,0 0 3 0,0 0-59 0,0 0-18 15,0 0-34-15,0 0-45 0,0 0-141 0,0 0-141 16,37-9 0-16,-22 8 0 15,4-1 0 1,0-1 0-16,4 3 0 0,1 0 0 0,3 0 0 0,4 0 0 0,3 0 0 0,-1 4 0 16,1-3 0-16,-2 1 0 15,-1 0 0-15,-2 2 0 0,-1-2 0 0,-6 0 0 16,5 2 0-16,-7-2 0 0,-2 0 0 0,0 3 0 16,-3-3 0-16,-3 1 0 0,0-2 0 15,-12-1-551-15,18 2-521 0,-18-2 12 0,16 4 118 16,-5 0 123-16,-11-4 64 0,24 4 79 15,-9-1 26-15,0-3 71 0,1 3 67 16,3-5 16-16</inkml:trace>
  <inkml:trace contextRef="#ctx0" brushRef="#br0" timeOffset="-119691.66">18827 14501 586 0,'0'0'235'16,"0"0"-15"-16,0 0 6 0,0 0-52 0,0 0 12 15,0 0-6-15,4-17 6 0,-4 17 1 0,0 0 16 16,0 0-11-16,0 0-3 15,0 0 0-15,0 0-2 0,0 0 3 0,-1-10 4 16,1 10 8-16,0 0-2 0,0 0-5 0,0 0 17 16,0 0-17-16,0 0-26 0,0 0 12 15,0 0 9-15,0 0 7 0,0 0-13 0,0 0 39 16,0 0-6-16,0 0 24 0,0 0-13 0,0 0 17 0,6-15-50 16,-6 15 12-16,15-9-20 0,-5 3 8 0,5 1-21 15,1-2-26-15,8 0-9 0,8-4-19 16,1 2-25-1,2-1-24-15,17-1-14 0,-7 2-57 16,-5 3 0-16,1 0 0 0,1 3 0 0,-2 1 0 0,-7 2 0 16,-2 2 0-16,-3 2 0 15,-3 2 0-15,-3 3 0 0,-5 2 0 0,-4 4 0 0,-5 0 0 16,-4 2 0-16,-5 1 0 0,-4 0 0 16,-4 3 0-16,-6 4 0 0,-4-1 0 15,-11 8 0-15,-4-2 0 0,-1 1 0 0,-4-4 0 0,-1 1-8 16,3-3-23-16,1-1-41 0,7-2 62 0,2-6-3 15,2 2-7-15,-1 1 10 0,0-2 7 16,1-1 6-16,3 1-8 0,3-3-1 0,-1-1 37 16,2 1-23-16,4-4 38 0,0-1-13 0,2 0 24 15,2-2-57-15,1 0 0 0,0 0 0 0,2-3 0 16,7-4 0-16,-9 9 0 0,9-9 0 16,0 0 0-16,0 0 0 0,0 0 0 0,26 10 0 15,-8-9 0-15,8-1 0 0,3 0 0 16,11 3 0-16,4-2 0 0,1 3 0 0,16-1 0 15,1 4 0-15,0 0 0 16,1 1 0-16,-6 1 0 16,0 0 0-16,-13-1 0 0,-10 0 0 0,-4-3 0 0,-4 2 0 15,-5-3 0-15,1 0 0 0,-5 0-77 0,-3-3-502 16,-1 3-148-16,-3-3-350 0,-10-1 142 16,25 5 75-16,-8-4 74 0,-2 0 93 0,4-1 73 15,2 0 83-15,0-1 4 0,0 0 42 16</inkml:trace>
  <inkml:trace contextRef="#ctx0" brushRef="#br0" timeOffset="-112794.53">6032 16801 622 0,'-12'1'335'16,"12"-1"-54"-16,0 0 1 0,0 0-13 0,0 0 5 0,0 0 2 31,0 0-15-31,0 0-15 0,-13-4 43 16,13 4-15-16,0 0 15 0,0 0-17 0,0 0-1 0,0 0-41 15,0 0-15-15,25-18-12 0,-12 10-6 16,2 1-16-16,1-2-22 0,5-2-16 0,2-1-7 15,6-1-13-15,4-1-16 0,12-5-17 0,6 4 15 16,-1-2-33-16,-1 2-8 0,-9 2 10 16,-8 4 0-16,-3 2 8 0,-4 1-26 0,-4 0-2 15,-4 2-26-15,-1 1-28 0,-5 1 21 16,0 2 7-16,-11 0-3 0,0 0-2 16,14 12-15-16,-15-2 13 0,1-10-37 0,-7 31 37 15,0-9-16-15,-3 6 36 16,1 3-26-16,-3 12 3 0,2-4 0 0,4-2 18 0,3 1 18 0,2 1-11 0,4-1 11 0,1-1 7 15,10 9 6-15,0-6-3 16,3-9 13 0,2-10-21-16,3-3-20 0,2-8 18 0,2-5-8 15,3-5-11-15,7-5-14 0,-1-7 12 0,10-7-5 16,-1-9-5-16,-3-1 3 0,-3-4 10 16,-4-2-39-16,-5-3 19 0,-7 1 4 0,-5 4-20 15,-4 6 5-15,-3-1-2 0,-3 4-3 0,-3 3-26 16,-1 3 19-16,0 1-14 0,-3 4 11 15,1 4 0-15,2-1 20 0,-3 10 13 0,0 0 10 16,3-12 11-16,-3 12-6 0,0 0 26 16,0 0 0-16,0 0-10 0,31 17 7 0,-17-9-30 0,4-2-11 0,8 0 9 15,5-3-24-15,6 1 2 0,5-3-40 16,2-2 15-16,0-3-28 0,14 0-28 16,-2-4-26-16,-2-1-23 0,-12 2-53 0,-8-1-52 0,3 1-69 15,-9-4-167-15,2 0-211 16,-6 5-316-16,1 1 72 0,2 0 92 0,1 0 113 15,1 0 54-15,-1 1 79 0,3-1 51 0,-3 1 54 16</inkml:trace>
  <inkml:trace contextRef="#ctx0" brushRef="#br0" timeOffset="-112073.47">8604 16180 1098 0,'0'0'417'0,"0"0"-26"16,0 0-37-16,0 0-9 0,0 0-20 0,-29 38-25 16,6-19-6-16,-16 7-30 0,-2 6-8 15,-11 7-16-15,9-3 9 16,-9 7-29-16,4 6-5 0,1-2-10 16,3 5 2-16,5-1-7 0,-2 3-6 15,6 2-33-15,2-3 6 0,8-5-14 0,2-1-9 16,6 3 9-16,2-4-7 0,3 0 8 0,5-6 12 0,4-4-46 15,3-6 24-15,4 4-52 16,2 0 5-16,6-3-5 0,7 8-28 0,7-3-25 16,2-4 20-16,4-2-29 0,-3-10-40 0,-1-3-44 0,0-3-17 15,-1-2-70-15,0-5-77 0,0-2-25 16,-2-4-56-16,1-2-78 0,0-5-135 0,13 2-53 16,-14-4-387-16,6-4 97 15,-1 1 69-15,0-3 131 0,1 1 27 0,0 0 88 0,0 1 13 0</inkml:trace>
  <inkml:trace contextRef="#ctx0" brushRef="#br0" timeOffset="-110360.58">9020 16492 1098 0,'0'0'350'0,"0"0"-7"0,0 0-64 0,7-6-10 15,-7 6-10-15,0 0-34 0,0 0-23 0,0 0-30 16,0 0-9-16,0 0 9 0,0 0-26 16,0 0 0-16,0 0 12 0,0 0 6 15,0 0-8-15,-23 20 6 0,13-10-6 0,-2 1 5 0,-2 4 3 0,0 1 0 0,0 1-16 16,0 3-7-16,-5 2-13 0,4 1-3 15,-2-1 6-15,3 2 15 0,-3 1-23 0,5-5 5 16,-2 5-18-16,4 1 15 0,0 0-25 16,2-3 13-16,1 1 9 0,3-4-6 0,-1 4 24 15,4-3-24-15,2-3 6 0,4 2-32 16,2-1-11-16,4 1 3 0,2-2 0 0,4-2-5 16,0-1 0-16,7 0-23 0,2-2 25 0,1-1-7 15,4-2-55-15,2 0 35 16,-5-4 4-16,6 0-61 0,-3-1-21 15,-1-1-68-15,-2-2-57 16,-3-4-72-16,-2 0-77 0,4-3-84 0,-3-4-212 0,-1 0-418 16,-2-1 90-16,2-1 123 0,-1-2 43 0,0-3 139 15,3 0 35-15,-2 0-7 0,-1-3 130 0,-8 1-7 16</inkml:trace>
  <inkml:trace contextRef="#ctx0" brushRef="#br0" timeOffset="-110177.58">9273 16790 1279 0,'-17'7'571'0,"2"1"-31"0,2-1-2 16,-1 1-29-16,3-3-117 0,-3 3-1 16,2-3-19-16,-1 2-58 15,-1-3-35-15,-1 2-33 0,-2-3-56 16,-1 1 9-16,1-3-40 0,-5-1-103 0,1 0-43 16,-2-2-45-16,-3-3-38 0,-1 0-112 15,-3-6-133-15,3 1-164 0,2 2-411 0,1 1 53 16,0-1 89-16,6 3 67 0,5 2 90 0,2 2 74 15,2 0 49-15</inkml:trace>
  <inkml:trace contextRef="#ctx0" brushRef="#br0" timeOffset="-109591.14">9355 16165 1046 0,'0'0'438'15,"-7"-4"8"-15,7 4 1 0,0 0 19 16,0 0-54-16,0 0 1 0,0 0-30 0,0 0 24 15,0 0-23-15,0 0 21 0,29 29-44 16,-11-17 0-16,0 3-44 0,7 5-25 16,12 9-44-16,0 4-48 0,15 8 10 15,0 5-36-15,1 6 0 0,2 3 0 0,2 4-54 16,-3 2 18-16,-1 5-27 0,-2 1-47 16,-4 0-64-16,-6 0 0 0,-7 0 0 0,-5-2 0 15,-6 0 0-15,-9-12 0 0,-2-2 0 0,-8-9 0 16,-4-4 0-16,-3-3 0 0,-1 1 0 0,-6-3 0 15,-3-3 0-15,-5 7 0 0,-2-8 0 16,1-5 0-16,-3-5-70 0,-2-1-134 0,1-5-50 16,2-2-30-16,-3-4-23 0,3-5-49 0,-2-2-66 15,3-4-154-15,1-2-146 0,3-2-205 0,2-2 70 16,4-1 140 0,4-1 39-16,3 0 69 0,3 0 66 0,3-1 52 0</inkml:trace>
  <inkml:trace contextRef="#ctx0" brushRef="#br0" timeOffset="-109043.14">10711 16811 1208 0,'-11'-2'468'0,"11"2"16"0,0 0-57 0,0 0-15 0,0 0 11 16,0 0 27-16,0 0-20 0,0 0 46 15,0 0-22-15,0 0-24 0,0 0-70 0,0 0-11 16,0 0-32-16,31-11 26 0,-16 9-87 16,6-1-3-16,2 1-48 0,5-1 28 0,5 2-26 15,0 0-201-15,3 0-6 0,6 1 0 0,1 2 0 16,2-1 0-16,-2 3 0 16,-4-1 0-16,1 0 0 0,-8 0-162 0,-4 1-140 0,-2 0-79 0,-6-1-180 0,1-2-179 15,-7 3-268-15,-1-1 117 16,-2 1 98-16,-1 2 15 0,-10-6 104 0,11 8 65 15,-11-8 82-15,3 11 17 0</inkml:trace>
  <inkml:trace contextRef="#ctx0" brushRef="#br0" timeOffset="-108757.96">10828 16973 1620 0,'-12'6'550'0,"12"-6"0"15,0 0-20-15,0 0-28 0,0 0-23 0,0 0-26 0,0 0-51 16,0 0 17-16,0 0-55 0,0 0 12 0,0 0-66 16,28 13-57-16,-28-13 6 0,24 1 12 15,-10-1-66-15,4 0 2 0,3 0-81 0,4-1 50 16,3-1-55-16,4 0-103 0,8 1-18 0,1-1 0 16,0-1 0-16,0 1 0 0,-6 2 0 15,-1-1 0-15,-1-1 0 0,-2 0-131 0,-2 1-112 0,-3 1-85 16,-2-1-71-16,-4-2-215 0,1 3-121 31,0 0-261-31,0 0 108 0,-2-3 117 0,3 3 57 0,2 0 41 16,1 0 82-16,6-1 35 0,1 3 93 15</inkml:trace>
  <inkml:trace contextRef="#ctx0" brushRef="#br0" timeOffset="-107458.28">12423 16567 1453 0,'-15'3'466'0,"15"-3"-23"0,0 0 8 0,0 0-52 0,0 0 3 16,-16-2-13-16,16 2-18 0,0 0-23 0,0 0-5 15,0 0-5-15,-5-7-39 16,5 7-48-16,0 0 54 0,0 0-54 0,21-16 30 16,-13 11-43-16,4-2-12 0,1-2 17 0,4 2-69 15,4-1 18-15,4 0-31 0,7-2-43 0,3 1-69 16,17-1-49-1,3 1 0-15,-6 5 0 0,11-1 0 0,-12 2 0 0,-6 1 0 0,1 4 0 0,-9-2 0 32,-1 4 0-32,-3-1 0 0,-3 4 0 0,-5 3 0 15,-4 5 0-15,-5 2 0 0,-5 5 0 16,-8 3 0-16,-8 4 0 0,-11 11 0 0,-6 2 0 16,-5-2 0-16,-5-2 0 0,-4 0 0 0,-2-3 0 15,-1-2 0-15,4 0 0 0,-3-3 0 16,1 0 0-16,2-2 0 0,1-1 0 15,1-2 0-15,7-5 0 0,5-4 0 0,-3-1 0 0,5-2 0 16,1-2 0-16,4 0 0 0,0-3 0 16,4-2 0-16,-1 2 0 0,3-2 0 0,1-1 0 15,0-1 0-15,10-4 0 0,-13 7 0 0,13-7 0 0,0 0 0 16,0 0 0-16,0 0 0 0,0 0 0 16,0 0 0-16,40 0 0 0,-17-1 0 0,8-2 0 15,3 1 0-15,10 1 0 0,2-2 0 0,19 2 0 16,4 1 0-16,-4 0 0 0,-2 1 0 0,-2 2 0 15,-9-1 0-15,-9 0 0 0,-1 1 0 16,-4 3 0-16,-6-5 0 0,-1 5 0 16,-4-4 0-16,-4 1 0 0,-1-1 0 0,-6 0 0 0,-3-2 0 15,3 1-825 1,-16-1-283-16,23-2 99 0,-10 2 129 16,1-1 115-16,3-1 4 0,4 1 106 0,-4-3 28 15,3 0 107-15,-3 1-20 0,2-3 74 0</inkml:trace>
  <inkml:trace contextRef="#ctx0" brushRef="#br0" timeOffset="-106510.54">13894 16892 952 0,'0'0'427'0,"-6"10"-12"0,6-10-6 0,-2 10-2 0,2-10-20 0,0 0-26 16,0 0-41-16,8 19 0 0,-1-13-11 15,3 0-7-15,2-1-38 0,7 1-33 0,-1-4-4 16,10 1-1-16,4-3-24 0,4 0-28 0,7-3-21 31,16-4-7-31,-3-2 10 0,-5-4-15 0,-1-1-3 0,-12 2-27 0,-9 3-14 0,-4 0-8 32,-1-1-25-32,-6-1 0 0,-2 1 0 15,-7-1-23-15,-3 1-10 0,-4-1 7 0,-4-1-17 0,-4 1 15 0,-2 1-21 0,-7 0-17 16,-2 3 30-16,-6 2-26 0,-1 3 9 31,-6 5 6-31,-5 3 14 0,1 3-18 0,-9 8-13 0,0 5 23 0,10 3-8 0,1 3-2 16,3 4 8-16,10-2-21 0,6-3 18 15,3 2-34-15,2 2 49 0,8-4-7 16,3 1-3-16,6 3 0 0,4-3 0 0,5-5-10 0,5-1 13 16,3-5-34-16,3-4-25 15,6-4-34-15,1-4-48 0,-2-3-28 0,5-5-52 16,0-1-81-16,1-3-78 0,9-7-168 0,1 2-353 15,-8-1-13-15,6 1 56 0,1-2 151 16,1 2 10-16,3-1 100 0,-3-2 52 0,1 2 40 16</inkml:trace>
  <inkml:trace contextRef="#ctx0" brushRef="#br0" timeOffset="-105990.52">15042 16400 918 0,'0'0'430'0,"0"0"-2"0,0 0 15 15,-15 0 0-15,15 0 25 0,0 0-25 0,0 0 25 16,0 0 6-16,0 0 7 0,0 0-61 0,0 0 12 16,0 0-55-16,0 0-39 0,0 0-21 15,37 7-43-15,-16-7-41 0,4 2 0 0,7 0-87 16,-1 0 46-16,11 1-93 0,-2 3-22 15,4-4-20-15,-3 3-57 0,-2-2-72 0,-1 1-102 16,-5 0-80-16,-1-2-96 0,-5-2-211 16,4 3-174-16,-1-3-247 15,2 0 101-15,2-2 67 0,2 2 105 0,8-2 69 16,-1 1 67-16,1-3 56 0,0 0 15 0</inkml:trace>
  <inkml:trace contextRef="#ctx0" brushRef="#br0" timeOffset="-105142.58">16282 16237 1256 0,'0'0'441'0,"0"0"7"0,0 0-52 15,0 0-30-15,0 0 34 0,0 0-50 0,0 0 52 16,0 0-74-16,0 0-31 16,0 0 20-16,30-15-28 15,-21 10-7-15,2 3-3 0,3-1-31 0,5-1-17 16,0 2-34-16,2 0-16 0,1-2-7 16,6 3-35-16,2-3-9 0,-1 2-4 0,1 0-1 15,-6 2-10-15,0 0-10 0,-4-1-33 0,-3 2 7 16,-2 0-10-16,-2 3-25 0,-13-4 7 15,13 11-41-15,-10-5 3 0,-3-6 18 0,-5 20-34 16,-2-7 29-16,-1 0-8 0,-8 5 5 16,1 1-8-16,-5 2 6 0,0-1-57 0,0 1 72 15,-1 1-26-15,0-2 5 0,1-2 3 0,3 0-25 16,0-3 7-16,0 0 17 0,3-2-17 16,0-2-7-16,3 0 17 0,-2-4-18 15,5 1-7-15,-1-1 74 0,2-1-51 0,-1-1-8 0,8-5 0 0,-10 9 0 16,10-9 0-16,0 0 0 0,0 0 0 0,0 0 0 15,0 0 0-15,22 12 0 0,-22-12 0 16,25 1 0-16,-7-1 0 0,1 1 0 0,1 0 0 16,4-1 0-16,0 1 0 0,0 1 0 0,1-1 0 15,-2 0 0-15,0 2 0 16,1-2 0-16,-3 2 0 0,-1-1 0 0,0-1 0 16,-6 0 0-16,3-1 0 0,-4 1-3 0,1 1-396 15,-14-2-136-15,25-4-167 0,-14 3-327 16,1-4 136-16,0 3 41 0,1-2 102 15,1 0 58-15,2 1 129 16,2-3-2-16,-1 1 40 0,1-1 80 0</inkml:trace>
  <inkml:trace contextRef="#ctx0" brushRef="#br0" timeOffset="-104759.96">17365 16240 662 0,'0'0'333'16,"-24"-3"-10"-16,10 2-21 0,-1 2 2 16,-1 0-27-16,-4 2 12 0,0 2-20 0,2 1 15 15,-3 1-15-15,0 6-8 0,1-3-18 0,0 3-25 16,4 1 12-16,1 0 8 15,3 1-64-15,1 1 5 0,6-3 0 0,0 0 1 0,4-1-22 16,2-2-35-16,-1-10 18 0,10 16-31 16,1-11 3-16,2-3-19 0,3-2 13 15,1-1-32-15,3-1 4 0,2-5 1 0,0-2-32 16,-1 0 19-16,1-1-8 0,0 0 7 16,-4-1-25-16,0 0-18 0,-5 1 18 0,-2-2-33 0,-1 2 5 0,-3-2-29 0,-1 2-1 15,-6 2-58-15,0 8-27 16,-3-18-11-16,-1 11-20 0,-5 1-11 0,-1 0-47 15,0 2-27-15,0 1-33 0,-2 3-12 0,-1-2-93 16,13 2-15-16,-24 2-354 0,24-2-37 16,-17 2 99-16,17-2 53 0,-8 4 47 0,8-4 59 0,0 0 46 15</inkml:trace>
  <inkml:trace contextRef="#ctx0" brushRef="#br0" timeOffset="-104325.81">17877 16176 852 0,'0'0'304'0,"0"0"-9"0,0 0 12 0,0 0-31 15,-37-1 37-15,37 1-50 0,-28 7-4 0,12-2 12 16,-1 3 18 0,2-1-48-16,-5 4 15 0,4 1-8 0,0 1-38 15,0 4 10-15,2 0-2 0,4-1-3 0,1 3-23 16,2-3 46-16,3 1-28 0,3-1-3 16,1-2-22-16,3-2 9 0,4 2-38 0,1-3-10 15,1-2 3-15,2-3-6 0,1-3 5 16,3-1-32-16,0-2-9 0,4-2-25 0,0-3-3 15,2-3 6-15,0-2-37 0,0-1 22 0,0 0-17 16,-4-3 4-16,0 0-68 0,-3 0-12 16,0-1-30-16,-3 0-27 0,-3 2 9 0,-2-2-29 15,0-1-54-15,-5 4-30 0,-1 0 23 16,-1 1-83-16,-2 0-47 0,-2 2-101 16,-2 2-128-16,1 1-460 0,6 6 151 0,-14-9 112 0,14 9 26 0,-11-3 107 15,11 3 36-15,0 0 39 0,0 0 89 0</inkml:trace>
  <inkml:trace contextRef="#ctx0" brushRef="#br0" timeOffset="-103912.3">18441 16082 729 0,'0'0'225'0,"0"0"-7"0,-21-12 7 0,9 10-12 15,-3 0 17-15,-4 1 16 0,0-1 10 16,-2 5-8-16,0 1 23 0,-1 3 11 0,-1 2-44 16,3 4-5-16,1 1-26 0,-2 5 11 0,4 1-3 15,1 3 18-15,5-2-31 0,4-1 5 16,-2 1 6-16,7-3-19 0,2-1 6 0,0-3-8 15,4-1-18-15,3-4-27 0,0-1-28 16,4-2 22-16,2-3-18 16,2-3 2-16,4-3-30 0,-1-2-26 0,5-3 8 15,-2-1 5-15,6-5-23 0,-9 0-19 16,2-2 7-16,-3 1-14 0,-2 0-2 0,1-2 20 16,-2 1-28-16,-4-1-39 0,-3 3-22 0,0 1-31 15,-3 0-59-15,-1 2-18 0,-3 3-38 16,0 8-72-16,-3-15-141 0,3 15-130 0,-11-9-400 15,11 9 108-15,-8-4 41 0,8 4 53 0,0 0 160 16,0 0-6-16,0 0 62 0</inkml:trace>
  <inkml:trace contextRef="#ctx0" brushRef="#br0" timeOffset="-103492.41">18900 15954 609 0,'-22'-3'233'0,"2"4"38"0,1 3-20 16,1 2 28-16,2 2-23 0,-3 4-3 15,1 2 8 1,3 2 0-16,-3 5-15 0,5-2 15 0,2 1-5 15,0 1-33-15,5 2 15 0,2-5 5 0,1 0-41 16,1-2 31-16,4-2-33 0,2 1-13 0,5-4-21 0,-1-1-12 16,8-5-16-16,-1-1-8 0,3-4-22 15,5-2-11-15,1-3-17 0,2-4 14 0,-1 0-27 16,2-3 22-16,-5 1-22 0,-2-1-6 16,-3-1-25-16,-5 2 0 0,-1-1-31 15,-8 1-18-15,-2-2-25 0,-4 2-26 0,-3 1-21 16,-5 0-17-16,0 1-8 0,-2 5-15 0,-1 0-8 15,0 3-36-15,-3 1-77 0,0 0-102 16,1 1-121-16,1 1-150 16,2 0-139-16,2 1 72 0,11-3 80 0,-16 6 132 15,16-6-40-15,0 0 55 0</inkml:trace>
  <inkml:trace contextRef="#ctx0" brushRef="#br0" timeOffset="-102580.29">19604 15876 931 0,'0'0'264'0,"0"0"-24"0,0 0-4 16,0 0-11-16,0 0 3 0,0 0 2 15,0 0-2-15,0 0 0 0,0 0 2 0,0 0 8 16,-27 19-10-16,16-9 26 0,0-1-34 16,-1 5-23-16,0 1 10 0,-3 3-10 0,1 0 3 15,0 2-23-15,2-2 2 0,-1 1-26 0,3 1 4 16,-1-3 4-16,2 2 8 0,2-3-22 16,0-1 5-16,1 2 15 15,4-3-22-15,0-1-17 16,2 0-15-16,2-1 2 0,2 2-15 0,4-2-15 0,2 0-4 15,2-2-17-15,4-1 3 0,5-2 0 0,5 0-19 16,1-3-25-16,4-1 21 0,0-1-26 0,0-2 12 16,0 0-35-16,-1 0-28 0,0-4-34 15,-3 0-78-15,-1-1-55 0,-2 0-66 16,-1-4-80-16,-7 0-214 0,-1-1-249 0,-1 1-74 16,-1-2 135-16,2 1 29 0,0 0 99 0,-1 0 47 15,3-1 33-15,-5 0 61 0</inkml:trace>
  <inkml:trace contextRef="#ctx0" brushRef="#br0" timeOffset="-102399.8">19955 16038 1244 0,'-12'3'486'16,"12"-3"-33"-16,-29 2-46 0,9 0-15 16,-3 2-42-16,-2-3-38 0,-1 1-25 0,-3-2-10 15,-3 0-55-15,0 3 45 16,-2-2-114-16,2-1-20 0,-2 1-36 0,1 0-45 15,1-1-50-15,1 0-53 0,0 0-56 0,0 0-129 16,1 1-133-16,0-2-478 0,5 1 61 16,3 0 95-16,4 0 67 0,2 0 91 0,2 0 11 15</inkml:trace>
  <inkml:trace contextRef="#ctx0" brushRef="#br0" timeOffset="-100978.27">18855 16079 445 0,'0'0'202'0,"0"0"11"0,0 0-24 16,0 0-12-16,0 0-1 0,0 0-27 15,0 0 4-15,0 0 3 0,0 0-23 0,0 0 3 31,0 0-33-31,0 0-1 0,0 0-33 0,0 0 13 0,0 0-3 0,0 0-2 16,0 0-21-16,0 0-12 0,10 4 28 0,-10-4-24 16,0 0 29-1,0 0-10-15,0 0 14 0,0 0 9 16,0 0-5-16,0 0 30 0,0 0-31 0,0 0 19 16,0 0-42-16,0 0 16 0,0 0-26 15,0 0-5-15,0 0 5 0,0 0 0 0,0 0-17 16,0 0-9-16,0 0 19 0,0 0-34 0,0 0 18 15,0 0 0-15,0 0-12 0,0 0-11 16,0 0 5-16,0 0 5 0,0 0-7 16,0 0 8-16,-23 6 1 0,23-6-1 0,0 0-11 0,0 0 10 15,0 0-12-15,-19-5 10 0,19 5-13 0,0 0-3 16,-16-2 11-16,16 2-1 0,-11-3-17 16,11 3 31-16,-12-3-3 0,12 3-3 0,0 0-15 15,-15-3 5-15,15 3-18 0,0 0 39 0,-12-3-18 16,12 3-8-16,0 0 12 0,-10-2-4 15,10 2 2-15,0 0 8 0,0 0-2 0,0 0 9 16,-13-2 1-16,13 2 7 0,0 0 34 16,0 0 12-16,0 0-46 0,0 0 0 0,0 0 1 15,0 0 19-15,0 0-14 16,0 0-3-16,0 0-3 0,0 0-5 16,0 0-12-16,0 0 1 0,0 0 1 15,35 11 16-15,-35-11-34 0,15 3 12 0,-15-3 19 16,16 1-10-16,-16-1 12 0,17 0-20 15,-17 0-11-15,14 0-2 0,-14 0-2 0,14 1 12 16,-14-1-15-16,0 0 30 0,17-1-19 0,-17 1 24 16,13-1-30-16,-13 1 16 0,0 0-19 0,14 0 3 15,-14 0 5-15,0 0-5 0,0 0 3 0,15-1-11 16,-15 1 11-16,0 0-26 0,0 0-26 16,0 0 26-16,0 0-13 0,0 0 5 15,0 0 3-15,0 0 0 0,0 0-10 16,0 0 20-16,0 0-16 0,0 0 32 0,0 0-21 0,0 0 2 0,0 0-12 15,0 0 38-15,0 0-33 0,0 0-15 0,0 0-6 16,0 0-74-16,0 0-77 0,0 0-91 16,0 0-81-1,0 0-367-15,0 0 45 0,0 0 90 16,0 0 61-16,-7-20 77 0,7 20-2 16</inkml:trace>
  <inkml:trace contextRef="#ctx0" brushRef="#br0" timeOffset="-91525.08">21036 15832 798 0,'0'0'351'0,"0"0"-44"0,0 0-5 16,0 0-31-16,24 15-22 0,-24-15-22 0,0 0-29 0,3 14-12 15,-3-14-19-15,0 15-16 0,0-15-3 16,-3 20-10-16,2-7 24 0,-2 6-42 0,1 4 26 16,-1 2-41-16,-1 0 48 0,3 4-45 15,-2 6 5-15,3 4-19 0,0 15-4 16,-1 5-3-16,4-1-18 0,-1 5-2 0,2 0 4 0,-1 1 6 16,0-2-18-16,0 1-16 0,1-2-4 15,2-1-8-15,0 1 22 0,3-2-40 0,0 0 49 0,0-4-24 16,2-2 16-16,-1 0-49 15,0-7 23-15,-3-8-18 0,1-7-2 0,-2-1 15 0,-1-4-10 16,0-2-8-16,-1-1-15 0,1-1-6 0,-2-4 26 16,0 0-45-16,-2 1 22 15,2-3-20-15,-3 2-8 0,2-6 2 0,-2 2-12 16,-2-1 20-16,1-1-7 0,-2 0 12 16,0 0-12-16,-2 0-6 0,1 2 6 15,-1-4-13-15,0 4 10 0,-1-4-5 16,0-1 20-16,-2 0-22 0,1 3 4 15,0-3-20-15,-2-4 10 0,-1 6 8 0,-1-4 10 0,1-1-2 16,-5 1 2-16,2-1 11 0,-1-3 2 0,-2 3-16 16,-2-3 54-16,2 0-30 15,-4 1 15-15,2 0-23 0,0-1 13 0,-4 0-23 16,1 2 20-16,-3 1-5 0,-1-1-5 0,-1-1 15 16,1 0 3-16,-3 3-15 0,-1-1 17 15,1-1 6-15,1 1 9 0,-1 1-22 0,-2-4 8 16,0 2-34-16,2 0 20 0,0-1 32 15,-2 0-3-15,2-2-26 0,-2 0 5 16,1-1 0-16,1 1 16 0,-4-2-18 0,1 0 28 0,-1 0-11 0,-1 0-4 31,1 0-24-31,-1-2 19 0,-5 0-3 0,-3-1 2 0,3 0 3 0,0 0-5 0,-2 0 0 0,-2-1-3 32,1-1-7-32,-1 3 28 0,0 0-13 15,3 0 5-15,-2 1-10 0,0-2 0 0,0 3-8 16,5-1 18-16,1 2 13 0,-7-1-8 0,1 3-7 15,0-2-11-15,-3-1-12 0,1 3 32 16,0-3 6-16,2 2-20 0,0 1-1 0,-2-2 16 16,2 3-26-16,0-2 18 0,-1 1 5 15,-1-1 11-15,1 0-18 0,0 2-3 16,-1-2-16-16,1 1 6 0,-1 0 10 0,4 1 0 0,-5 0-5 0,5-3 10 16,-3 3-10-16,0 1 10 0,1-3-10 0,-1 0 20 15,-1 1-7-15,2-1-3 0,-2 0-13 16,2-1 13-16,1 0-15 0,4 0 28 15,-4-2-23-15,0 0 25 0,3 1-25 0,2 0 3 16,-3 0-11-16,1-1 8 0,-4 1 7 0,-2-3 1 16,1 2-8-16,0-2 2 0,-2 1-7 15,4 1 25-15,-1-2-15 0,1-1 3 0,0 1-3 16,-1 0 10-16,-1 2-25 0,1-2-1 0,5 2 40 16,-4-3-35-16,0 2-7 15,0 1 54-15,5 0-38 0,-6 0 12 16,0-3-25-16,1 2 32 0,0 1-22 0,0-2 10 15,0 2-15-15,2-1-3 0,2 2 8 0,1 0 16 16,-1 1-14-16,-6 0 6 0,8 0 14 0,-4 2-24 16,-3-1 4-16,3 4 31 0,0-2-17 15,0 0 12-15,0 1-29 0,1 0 6 16,0 0 0-16,2 0-7 0,-1 0-3 0,1 0-3 16,4-1 3-16,0-1 25 0,-3 1-30 15,-1 1 17-15,4-4-17 0,0 2 22 0,-2 0-17 16,2-1 13-16,0 1-3 0,-2-1 5 0,1 0-3 15,1 1-2-15,0-3 6 16,0 3 9-16,-1-2-25 0,1 1 22 0,2-2-19 16,-4 0-3-16,3 0 2 0,-1 0 16 15,2 2 2-15,-2-4-5 0,1 4-5 16,-1-2-3-16,0 1 1 0,-2-1 35 0,1 0-41 16,1 1 21-16,-3-1-10 0,-1 1-6 15,2-1 3-15,-4 2 8 0,-2-1-8 16,3 0 5-16,-4 0-5 0,5 1 28 0,-1-1-43 0,2 1 17 15,0-1 9-15,-6 3 14 0,7-3-27 16,-1 1-4-16,0 0 6 0,-5 1 6 0,-1 1-4 16,4 0 3-16,-3-3-5 0,7 2 8 0,-3 0-8 15,4 0-5-15,-3-2 0 0,0 1 18 16,1-1 4-16,-1 1-14 0,0-1-6 0,-1 0-4 0,-3 2 12 0,3-2 0 16,1 1 23-16,-6 0-28 0,5-1 3 15,-5 1 2-15,1 1-15 0,-1 0 28 0,2-1-24 16,2 0 12-16,-3-1-4 0,3 1-12 0,-4 2 12 15,0-2-9-15,1 1 17 0,-1-1 16 16,7-1-19-16,-1 2 27 0,-2-2-34 16,2 1-18-16,-2-2 12 0,0 1 30 15,2 0-22-15,-4-1 6 0,1 2-16 0,1-2 11 16,-1 2-6-16,3-2 3 0,1 0 10 0,-1 1-12 16,0-1-1-16,-1 0 6 15,3 0-19-15,-1 1 29 0,-1-1-20 16,-1 0 12-16,-2 0-5 0,3-1 0 0,0 0 5 0,-3 1 0 15,3-3 0-15,-4 2-5 16,-1-1 3-16,1 2 7 0,-2-3-3 0,-1 0 9 16,3 0-11-16,-2 3 0 0,4-1 3 0,2-2 5 15,-3 2-6-15,-1-1-12 0,5 1 38 16,-3-2-38-16,2 2 5 0,-1 1 3 0,1-2 2 16,-2 1 5-16,2 1-7 0,-2 0 38 15,0-1-57-15,-4 0 16 0,-3 1-5 0,5-2 18 16,2 0 2-16,-4 0-17 0,1 0-1 0,-1-1 13 15,0 2-7-15,-1-2 20 16,3 2-33-16,-2-3 30 0,-3 1-15 16,4-1 1-16,-1 2 1 0,2 0-14 0,1 2 19 15,4-2 1-15,-3 1-3 0,2 1 8 16,1-2-5-16,-2 2 20 0,0 0-15 0,0 0-2 16,-9 0-16-16,7 0 0 0,3-1-8 0,-3 1 8 15,2 0 51-15,-3 0-38 0,-2-1-18 16,6 1 15-16,-8-3 5 0,7 3 1 0,-5-3-24 15,2 2 21-15,2 1-16 0,-4-3-4 0,6 3 14 16,0-2 6-16,-2 0 20 0,2 0-2 16,0 1-41-16,0 1 15 0,2-1-15 0,-2 1 17 15,-1 0-22-15,1 0 15 0,-7 1-10 16,7-1 12-16,-2 1 4 0,2-1-1 0,-2 2 7 0,2 0-22 0,0-1 5 16,0 0 13-16,2 0-11 0,-1 1 19 15,1-2-22-15,0 1 4 0,1 1-13 0,0-1 17 16,-1-1 11-16,1 3-18 0,-1-2-8 0,3 2 10 15,-4-3 3-15,4 1-2 0,-2 2 20 16,-2 0-3-16,2 0-15 0,0-1-13 0,-2 0 21 16,2 1-3-16,-1-1-5 0,-1 1-2 0,-1-2 32 15,-1 2-27-15,1-2-8 0,2 0 20 16,-1 0-23-16,1-1 14 0,-1 0-22 16,-1 1 11-16,0-2-5 0,0 0 10 15,0 0 23-15,2 1-15 16,-3-1 4-16,1-1-22 0,0 1 13 0,0 1 2 15,0-1-13-15,0 1 21 0,-2 1-16 0,1-2 21 16,1 1-25-16,-1 0 25 0,1-1-11 16,-7 1 6-16,0-3 5 0,-1 2 15 0,6 1-38 15,-5-3 0-15,0 1 0 0,2 1 46 16,-1-2-46-16,0 0 10 0,-2 2-5 0,3 0-3 16,2 1 24-16,-5-2-3 0,0 2-34 0,1 0 14 15,6 0 4-15,-7 0 16 0,1 0-28 16,5 2 25-16,1-2-20 0,-7 1 13 0,1 0-18 15,-2 1 10-15,8-1 7 16,-2-1 1-16,-4 0 7 0,-2 0-20 0,3-1-2 0,-1-1 27 0,0 1-28 0,1-2 21 16,1 0-13-16,2-1-2 0,-4 2-16 0,3-1 25 15,-1-1 14-15,0-1-19 0,1 2-22 16,-2-1 28-16,8 2 2 0,-2-2 10 0,3 1-20 16,-8 1 5-16,4 1 8 0,1-2-15 0,2 2 22 31,-2-2-20-31,0 2 28 0,-1-1-20 15,1 1-13-15,0-1 28 0,1 1-23 0,1 1 10 0,-1-1-10 0,1-2 5 0,-3 2 13 32,3-1-15-32,0 1 17 0,-2-1-10 0,1 1-12 0,1 1-11 0,1-1 18 15,0 1 18 1,0-1-25-16,-2-3 20 0,3 4-31 0,-1-2 18 0,2 1-18 0,0-2 26 16,1 2 13-16,0-1-37 0,5-1-2 0,-1 2 19 15,0-2-6-15,3 1 18 16,0 0-34-16,1-3 14 0,-1 3-1 0,2-1 11 15,-2-1-16-15,3-2 21 0,-4 5-8 0,1-3-2 16,-1 1 4-16,-6 0 1 0,3 0-3 16,-2 1 5-16,2 2-10 0,-3-2 3 0,-2 2-26 15,5-1 33-15,-1 1-13 0,2 0-2 0,-1-2 21 16,-1 1-21-16,2 1-6 0,3 0 47 16,0-2-26-16,4 2-2 0,3-2-5 15,-2 2 4-15,5-1 14 0,-1 0 15 16,12 1 2-16,-19-4 6 0,19 4 7 0,-17-4-16 15,10 1-22-15,7 3 10 0,-13-3-12 0,13 3 47 16,-14-5-42-16,14 5 8 16,-13-4-7-16,6 1-15 0,7 3 50 0,-15-6-64 15,8 3 34-15,7 3-12 0,-16-6-15 0,10 3 28 16,6 3-15-16,-11-6 45 0,5 0-24 16,6 6-4-16,-9-6-4 0,6-2 14 0,3 8 4 15,-6-13 2-15,3 3-3 0,2 1-12 0,1 9-6 16,-2-21-2-16,1 8-2 0,-1 0 7 15,2 0 7-15,0-1-32 0,-1-4 9 16,2 0 22-16,-1-2-14 0,0 1-5 0,0-2-5 0,0 0-5 0,0-1 21 16,0 1-16-16,2-4 3 0,-2 0 4 15,1-3-17-15,1 2 15 0,-1 0-10 0,1-1 18 0,-1 0 5 16,2-1-30-16,0 0 22 0,-2 0-12 31,1-1-6-31,-1 1 24 0,1-1-16 0,0 0 5 16,-2-1 0-16,0 2-12 0,1-3 14 15,1 1 1-15,-1 0-10 0,1-3-16 0,-2-1 33 16,5-1-32-16,-3-1 17 0,2 2-3 0,2-2-17 16,-2 1 33-16,1-1-16 0,0 3 1 15,2 0 7-15,-1 3 16 0,-2 3-29 0,0 0 14 16,3 4-14-16,-3 2 11 0,2-1-6 0,-2 4-7 0,-1 2 13 16,2 0-13-16,0 0 0 0,-2 2 17 0,0 2-14 15,1-1 4-15,0 1-9 0,-1-1 19 16,0 1-4-16,0-1-16 0,0 2 14 15,-2-1-12-15,3 1-6 0,-1-1 4 0,-2 1 0 0,1 1 19 16,1 0 14-16,-3 10-30 16,1-14 10-16,-1 14 5 0,3-15-17 0,-3 15 7 15,3-12-13-15,-3 12 10 0,0 0 19 0,3-12-6 16,-3 12 5-16,2-9-22 0,-2 9 35 16,0 0-41-16,5-12 23 0,-5 12-2 15,5-7-23-15,-5 7 17 0,4-10 26 16,-4 10-20-16,6-9-16 0,-6 9 6 15,4-9 2-15,-4 9-8 0,5-10-2 0,-5 10 2 16,5-9 16-16,-5 9-1 0,9-7-1 0,-9 7 14 16,7-9-12-16,-7 9-1 0,7-9-14 0,-7 9-6 15,10-7 8-15,-10 7 10 0,10-9 23 16,-10 9-30-16,7-6-9 0,-7 6 14 16,8-6 7-16,-8 6 0 0,10-5-25 0,-10 5 51 15,0 0-23-15,14-2-13 0,-14 2 18 16,0 0-24-16,23 2 9 0,-23-2-11 15,14 4 1-15,-14-4 12 0,18 2 18 0,-8 1-10 0,-10-3-21 0,24 5 13 16,-11-3 0-16,1 0-2 0,2 0-34 0,-1 0 34 16,2 2 7-16,0-2-5 0,0 2-10 15,2-2-18-15,-1 1 38 0,-1 1 13 16,1-2-20-16,-1 1-16 0,3 1 6 0,-2 0-16 16,-1-2 2-16,3 1 16 0,-3-1 6 0,3 0 17 15,-1 0-44-15,-3-1 21 0,4 0-10 16,-3-1 28-16,4 0-11 0,0-1-19 15,-4 1 35-15,4-1-39 0,1 1 6 0,-2-2 20 16,-1 2-5-16,2 0-15 0,-1-1 8 16,1 1 32-16,2 0-27 15,-4 0 15-15,2 0-16 0,1 0-9 0,-2 0 7 0,1 0 5 16,0 1 3-16,-1 1-6 0,1-1-4 16,-1 1-9-16,-1 0 1 0,-1 0 7 0,-1-1 16 15,-2 1-13-15,1-1 13 0,1 0-5 16,-3-1-24-16,2 2 4 0,-2-1 9 0,1-1 0 15,0 0-7-15,0 0 8 0,-1 0-1 0,2 0-2 16,-1 0 15-16,-1-1-10 0,2 1 10 0,-1 0-22 16,0 0 14-16,0 1 3 0,-1-1-5 0,3 1-5 31,-2-1 0-31,1 1 3 0,0 0-1 0,1-1 49 16,-3 1-46-16,3 1-18 0,0-2 16 0,1 1 2 15,1-2-8-15,1 2-2 0,1-1 5 16,0-1 20-16,0 2-15 0,2-1 10 0,-1 0-15 15,1 0 0-15,1 0 2 0,-1 0 8 0,1 0 26 16,-2-1-44-16,1 2 21 0,1-1 2 16,1 1-17-16,-1 0-6 0,-2 1 5 0,2-1 59 15,0 0-61-15,-2 1 20 0,0-1-28 16,2 0 8-16,-2 2 18 0,1-3-29 0,-1 1 19 16,2 2-19-16,-1-2 14 0,-2 0-1 0,3 0-2 15,-1-1 7-15,1 0 8 16,0 2-5-16,-1-2 13 0,1 2 0 0,-2-2-3 0,2 0-33 0,0 1 23 0,0-1-13 15,2 1 1-15,-2-1 1 0,1 2 27 16,-2-2-11-16,2 2-5 0,-1-1-8 16,2 1 11-16,-1 0-3 0,-2-2-13 0,2 0 13 15,1 1 0-15,-1-1 25 0,0 0-14 0,0 1-27 16,-1-1 24-16,4-1 0 0,-3 1-8 16,-1-1-8-16,2 1-12 0,-4 0 30 0,2-4-20 15,0 4 10-15,0-3-3 0,-2 3 57 16,2 0-54-16,-2-2-16 0,1 2 19 0,-2-1-18 15,2 2 17 1,-1-2 8-16,0 2 3 16,0-2-28-16,1 2 22 0,1-1-14 0,-3 2-6 0,2-2 28 0,-1 0-22 0,0 0-1 15,2 0 8-15,-2 0 5 16,1 2-7-16,-2-2 35 0,2 0-31 0,1 0-22 16,-2-2 15-16,1 2 12 0,-1 0-14 15,0 0 17-15,0 0-15 0,1-2 5 16,-2 2 0-16,2-1 28 0,-2 1-36 0,0-1 6 0,2 1 7 0,-3-2 8 15,1 2-13-15,0-2-10 0,1 2 4 16,-3 0-12-16,1-1 6 0,-2 0 17 0,0 1-3 16,3-1 6-16,-5 1-3 0,2-3-13 15,-2 3 16 1,1-1 10-16,-1 1-41 0,2 0 8 0,-2-1 7 16,0 1 26-16,-1-2-33 0,2 2 2 15,-3 0 13-15,3 0-5 0,-1 2 25 16,2-2-25-16,-2 0 20 0,0 0-33 0,2 0 16 0,-2 0-1 15,5-2-7-15,-5 1 43 0,5 1-12 16,-1-1-29-16,0 1 16 0,1 0-6 16,0-2 1-16,-1 1-13 0,2 0 23 0,0 1-24 0,0-2 22 15,-2 2-9-15,3 0-22 0,-4-2 27 16,3 2 4-16,-3-1-19 0,4 1 18 16,-3 0 26-16,-2 0-36 0,3-2-15 15,-1 2 9-15,3 0-1 0,-4 0-6 0,1 0 26 16,0-1 2-16,0 1-40 0,-3 0-37 0,1-1 57 0,-1 1-3 0,2 0-2 15,2-1 2-15,-4 1 29 0,2 0-24 0,2-1 29 16,0 1-26-16,-3-1-3 0,-1 1-4 0,4-2-6 16,0 2 26-16,2 0-26 0,0 0 33 15,-1 2-25-15,1-2 13 0,-1 0 10 16,1 1-21-16,1-1 21 0,1 0-31 0,0 0 18 16,-1 0-12-16,2 0-14 0,-2-1 42 15,4 1-34-15,-5 0 10 0,3-2 1 0,-1 2 35 16,5-1-51-16,-4 0 21 0,-1-1-3 15,0 2 18 1,5-1-34-16,-6 1 4 0,2-2 6 0,-3 0 12 16,1 1-12-16,-1-1 19 0,1 0-18 0,-1 1-5 0,2-2 0 15,-5 1 25-15,4 0-5 0,0-1-2 0,-2 2-21 16,5-1 21-16,-3-1-6 0,1 0-4 16,2 1 9-16,2-1-7 0,-6 1 11 15,2 0-22-15,3 0 32 0,-1 1-44 0,-4-2 8 16,6 2 9-16,-6 0-1 0,1-2 2 15,-1 2-3-15,1-1 3 0,-1 0 20 0,0 0-5 16,0-1-17-16,0-1 2 0,1 1-8 0,-2 1 5 16,0-2 18-16,0 1-20 0,3-3-5 15,-2 3 25-15,-3-1-13 16,1 0 9-16,3 0 4 0,-5 1-5 16,3 0 3-16,0 0 35 0,-3-1-30 0,4 0-23 15,-2 2 17-15,-1 0-14 0,2-1 2 0,1 0-1 16,-4 1 22-16,4 0-42 0,0-1 26 15,-3 0 3-15,2 2-16 0,-2-1 16 0,3-1-11 16,-1 0 5-16,1 0-4 0,2 1 40 0,-2-1-25 16,1 3-16-16,-2-4 5 15,1 2 8-15,2-1-15 0,-2 1 8 0,0-1-42 0,3-1 49 16,-4 4-5-16,3-3-5 0,-3 2 10 16,0-1 13-16,3-1-36 0,-4 3 18 15,1-2 8-15,0 1-11 0,1 1 14 16,-3-2-14-16,3 2 21 0,-1-1-28 0,1 0 17 0,-3 0-7 0,4 1 13 0,-3-1-3 15,-1-1 1-15,4 1-9 0,-3-1-12 0,2 2 18 16,-2-1-16-16,0 1 18 16,2-4-10-16,-2 3 21 0,4 0-24 0,-2 0-10 15,0 0 29-15,1 1-11 0,-2-2-15 0,3 0 5 16,0 0 17-16,0 2-7 0,-1 0-28 16,-1 0 13-16,2-1-10 0,-1-1 20 0,-2 1-3 15,3 0-2-15,0-2 0 0,-2 2 5 16,0-1-3-16,0-1-2 0,0 1 8 15,0-2-3-15,4 1-5 0,-5 1 2 16,1-2 11-16,-3 1-3 0,3 1 0 16,-4 0-13-16,4-1 6 0,0 1 20 0,-4 0-26 15,4 1 26-15,-2-3-23 0,0 2-23 0,0 2 40 16,2-1-17-16,-1 1 10 0,-2-2-2 16,1 2 2-16,1-1-23 0,-2 0 11 0,2 1 17 0,-1-2-3 15,-1 2-12-15,2-2 0 0,-1 1 26 16,0 1 2-16,0-1-34 0,0 1 1 0,-1 0-8 15,2-1 26-15,-1-1 2 0,-2 2-23 0,2-1 26 16,-1 1-23-16,0 0 2 0,1 0 3 16,-3 0 10-16,1 0-23 0,2 1 44 15,-2-1-3-15,0 2-31 16,3 0 6-16,-1-2-11 0,-2 1 18 16,-2-1 0-16,2 1 21 0,0 0-31 0,-1-1 10 15,0 2-21-15,0-2 14 0,-1 0 7 0,2-2-10 16,-2 2 10-16,2 0-23 0,-3 0 16 15,1-1 9-15,1 1-2 0,-2 0 11 0,2 0-27 16,-1 0-12-16,0 0-5 0,0-1 23 16,1 1 5-16,0 1 16 0,1 0-22 0,1-1-14 15,-3 2 25-15,4-1-5 0,-1-1 15 0,-2 1-2 16,2-1-13-16,1 2 3 16,-4-2 12-16,4 0-17 0,0 1-4 0,-2-1-4 15,3 0-13-15,-3 0 36 0,3 0-3 0,-2 2 13 16,1-2-36-16,-1 2 52 0,0 0-47 0,-3-2 8 0,1 0 8 0,3 0 2 15,-5 0-18-15,2 0 1 0,-1 1 9 16,2-1 3-16,-4 0 8 0,7 0-15 0,-5 2-16 16,-1-2 20-16,3 1-7 0,-4-1 26 0,2 0-26 15,-1 1-19-15,1-1 14 0,0 2 3 16,-2-1-1-16,2 0 21 0,-3 0-13 16,3 0-5-16,0 0 15 0,0 1-5 0,-1 0-13 15,-1-1 1-15,0-1-24 0,3 2 28 0,-2-1 8 16,0-1 13-16,-1 1-7 0,3 1-4 15,-2-4 9-15,0 2-9 16,0 0 4-16,1-1-17 16,0 0-4-16,-2 1 28 0,4-2-18 0,-4 2 5 0,2-1-10 15,-1 1 8-15,1 0-6 0,-2 0 8 16,2 0-7-16,-2 0 22 0,1 0-22 0,0 0-19 16,-1 0 24-16,0-1-11 0,0 1 3 0,-1 0 0 15,2 0 23-15,-2 0-23 0,3 0-1 16,-1-1 12-16,0 1-12 0,-1 0 9 0,3-2-16 15,-2 2 31-15,0-1-15 0,0 1 12 0,2 0-25 16,-1-1 5-16,0 1 15 0,2-1-25 0,-2 1 4 16,0 0 19-16,0-1-5 0,1 1-6 15,0 0-5 1,-2 0 11-16,2 0-3 0,-1-1 0 0,3 1-5 16,0 0 15-16,-5 0-15 0,5 0 0 0,-3 0-8 15,4 0 10-15,0-2 16 0,1 2-18 16,-1 0 5-16,0 0-13 0,0-1 21 0,2 1-11 15,-1 0 11-15,1-1-28 0,0 1 17 16,1-2-12-16,-2 2 30 0,1 0-12 0,-2 0-6 16,3 0-5-16,-3 0 3 0,1-1-5 0,-1 1 5 15,3 0 13-15,-3 0 2 0,-1 0-18 16,1 0 8-16,0 0 3 0,-4 0-19 0,3 1 14 16,-3-1 2-16,1 2 10 0,-2-2-10 0,2 1 20 15,2 0-12 1,-1 1-3-16,0-1-30 0,2 1 30 0,-2-1-28 0,1 0 15 0,-2 1 13 0,3-2-13 15,-1 1 8-15,0-1-33 0,0 1 23 16,1 0-3-16,-6-1 3 0,5 2-3 0,-1-2 3 16,-1 0-8-16,-1 0 26 0,0 0 7 15,1-2-23-15,-1 2 16 0,0-1-5 0,-1 1 4 16,3-2-2-16,-2 2-2 0,-1-2-1 0,1 1 1 16,-1-1 0-16,0 1 4 0,1 0-7 15,0-1-5-15,-1 1 13 0,1 0-6 0,0-1-12 16,0 1 10-16,-1 1-2 0,0-2-1 15,-1 2 29-15,1-2-14 16,-1 0-14-16,1 2-11 0,-1 0 3 16,0 0 23-16,-1-1-16 0,2 1 26 0,0-2-36 15,-3 1 6-15,2 0-1 0,0 1 3 0,-2-2 2 16,2 2 11-16,0-1-5 0,0 1-24 0,1-2 16 16,-1 1-8-16,1 1 11 0,-1-1 4 0,0 1-2 15,0-2-15-15,-1 2 28 0,2 0-26 16,-2-1 15-16,1 2-2 0,0-1 3 0,0 0-1 15,-1-1-9-15,2 1 20 0,-3 0-21 16,-13 0 3-16,26 0 18 0,-13-1 2 0,3 0-25 16,-4 1 22-16,2-2-12 15,-1 0 11-15,0 1-6 0,1 0-21 16,-1-1-4-16,2 0 23 0,-2 2-14 0,3-1 34 16,-2 0-38-16,-14 1 20 0,28-1 5 15,-11-1-35-15,-3 1 25 0,0 1-16 16,0-2 4-16,2 2 19 0,-2 0-12 0,0 0 3 15,2-2-1-15,-2 2 16 0,0 0-39 0,-14 0 52 16,28-2-18-16,-15 2 9 0,1-1-14 0,-1-1 10 16,1 1-18-16,-14 1 2 0,26-1 6 15,-12 1 20-15,-2 0-16 0,2-2 9 0,-14 2-9 16,27-4-4-16,-14 3-8 0,1 0 2 0,0 0-27 16,-1 1 32-16,1-1-10 15,-1 0-2-15,1-1 3 0,-14 2 14 0,24-2 1 0,-10 1-18 0,-1 1 10 0,1-1-21 16,-14 1-4-16,25-4 45 0,-12 4-10 15,-1-1-20-15,2 0 10 0,0-1 13 16,0 1-23-16,0 0 15 0,3-2-23 0,-3 3 20 16,2-1-12-16,-1-1 13 0,1 1 10 15,-2 0-13-15,0 0-11 0,0 1 22 0,0-2-1 16,0 2-5-16,-14 0-3 16,27-1 37-16,-14 2-29 0,1-1-23 0,-14 0 8 0,25 2 5 15,-13-2-13-15,-12 0 6 0,24 1 12 0,-16 0 13 16,-8-1-21-1,24 1 21-15,-24-1-23 0,20 2-10 16,-9-2 2-16,-11 0 0 0,22 0 21 0,-11 0-21 0,-11 0 82 16,23 1-77-16,-23-1 36 0,21 1-17 15,-9-1-24-15,-12 0-13 0,22 2 16 0,-22-2 2 0,21 1 3 16,-8 0 23-16,-13-1-28 16,22 2 23-16,-11-2-11 0,-11 0-17 0,23 1 0 15,-12-1 2-15,-11 0-15 0,26-1 48 0,-13 2-33 16,0-1 8-16,-13 0-13 0,25 1 16 15,-10-2 9-15,-15 1 24 0,27 4-54 0,-14-4 13 16,4 0-3 0,-4 0 0-16,1 0 3 0,1 0-5 0,-15 0-16 0,30-3 3 0,-17 6 0 0,2-3 15 0,0-3 8 31,-2 3 2-31,-13 0-2 0,29 3-18 0,-15-6-3 0,0 3 1 0,0 0-14 16,-14 0 1-16,26 3 15 0,-13-2-3 0,0-1 11 15,0 1-8-15,-13-1-15 0,24 0 27 16,-11 0-12-16,-13 0-2 0,26 0 4 0,-14 0 1 31,-12 0 10-31,22 0-8 0,-11 0 25 16,-11 0-17-16,18-2-5 0,-7 2 15 0,-11 0-3 15,17-3-10-15,-17 3 11 0,20-1 7 0,-20 1-15 16,16 0-11-16,-16 0 34 16,18-1-21-16,-18 1 13 0,17 0 13 0,-17 0-36 0,20-2 6 0,-10 1 1 0,-10 1-1 15,24-4-11-15,-12 3 35 0,0-1-27 16,1 1 18-16,-1-1-11 0,1 0 28 0,0 0-43 15,-2 0 28-15,0-1-20 0,-11 3 23 16,23-1-26-16,-12 0 15 0,-11 1-2 0,20-3 0 16,-11 3 8-16,-9 0 12 0,19-2-26 0,-19 2 9 15,18-2-24-15,-18 2 29 0,15-2-11 16,-15 2 16-16,17 0-31 0,-17 0 0 0,15-1 18 16,-15 1-16-16,17-2-4 0,-17 2 15 0,16 0 7 15,-16 0 11 1,17 0-19-16,-17 0 1 0,15 0-8 15,-15 0-5-15,19-2 3 0,-19 2 12 0,15-3-12 0,-15 3 20 16,17-2-27-16,-17 2 51 0,14 0-49 16,-14 0 1-16,14-1 1 0,-14 1 6 15,0 0 6-15,19-1 4 0,-19 1-16 0,15 0 38 16,-15 0-10-16,15 0-13 0,-15 0-12 0,12-2 2 16,-12 2 23-16,0 0-5 0,17 0-18 15,-17 0 62-15,0 0-42 0,16 0-4 0,-16 0-16 16,0 0 8-16,11-1 2 0,-11 1 5 0,0 0-17 15,0 0 15-15,17 1 0 16,-17-1-6-16,0 0 1 0,0 0-8 16,0 0 0-16,16 2 8 0,-16-2-5 0,0 0 33 15,0 0-39-15,12 2 29 0,-12-2-16 16,0 0 6-16,0 0-1 0,0 0 23 0,13 3-30 16,-13-3-8-16,0 0 8 0,9 4 5 15,-9-4 15-15,0 0-18 0,0 0-15 0,11 7 16 16,-11-7-16-16,0 0-11 0,8 7 14 15,-8-7 12-15,0 0-30 0,12 9 43 16,-12-9-23-16,6 5 8 0,-6-5 10 0,0 0-18 16,9 10-5-16,-9-10 15 0,6 10-10 0,-6-10 21 15,7 11-1-15,-7-11-9 0,4 9-1 16,-4-9-5-16,4 11-7 0,-4-11 4 0,4 12 4 16,-4-12 17-16,5 11-18 0,-5-11 8 0,1 11-8 0,-1-11 13 15,0 0-10-15,3 17 7 0,-3-17 6 0,3 11-21 16,-3-11 13-16,3 11-3 0,-3-11 31 15,0 0-25-15,0 15-14 0,0-15 21 0,3 10-17 16,-3-10 6-16,0 0-11 0,1 17 22 0,-1-17-5 16,2 9-11-16,-2-9 6 0,0 0 8 15,-2 21-16-15,2-21 5 0,-4 17 31 16,2-9-35-16,-2 2 24 0,0-1 17 0,1 1-52 16,3-10 12-16,-10 15-9 0,7-7 10 15,1 1-6-15,2-9 11 0,-8 13-5 0,8-13 5 16,-5 11-3-16,5-11-2 15,-6 10-6-15,6-10 9 0,-5 9-3 0,5-9 17 0,-5 9 3 16,5-9-10-16,-4 8 8 0,4-8-10 16,0 0-16-16,-4 12 10 0,4-12 13 15,-5 9 3-15,5-9-26 0,-4 8 15 0,4-8-17 16,-4 10 12-16,4-10-10 0,-5 8 3 16,5-8 7-16,0 0-5 0,-6 9-2 0,6-9-26 15,0 0 10-15,0 0-10 0,-5 10-25 0,5-10 4 0,0 0-17 16,0 0 10-16,0 0-77 0,0 0-72 15,0 0-58 1,0 0-64-16,0 0-19 0,0 0-283 0,0 0-14 16,0 0 73-16,0 0 97 0,0 0 45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23T22:34:53.47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24687 6647 1000 0,'4'-7'369'16,"-4"7"-31"-16,7-11-52 0,-7 11-4 15,3-9-39-15,-3 9-23 16,4-9-33-16,-4 9 26 0,0 0-62 16,6-8-8-16,-6 8-35 0,0 0 17 0,0 0-15 0,0 0-2 15,0 0-14-15,0 0-20 0,0 0-7 0,0 0-18 16,0 0 4-16,0 0 24 0,0 0-8 16,-31 24 34-16,28-13-34 0,-1 4 23 15,0 2-31-15,1 3 11 0,1 6 13 0,0 3-11 16,0 5-13-16,2 2 6 0,0 1-16 15,-3 1-18-15,6-1-7 0,-3 4 25 0,0 15-5 16,2-1 0-16,-4 2-5 0,4 1-15 0,-2 1 4 16,0 3-1-16,1 1 17 0,-1 5-28 15,0 0 25-15,1 1-7 16,-1 1 7-16,-1-1-20 0,2 2-15 0,-1-3 2 16,-2-1-7-16,0 1-13 0,-1 1 35 15,2 0-32-15,-3 1 22 0,4-3 0 0,-3 4 8 16,2-4-25-16,1 1-3 0,0 3 5 0,0-1 2 15,2 12 37-15,0 0-39 0,3-14 20 16,-2 1-25-16,1-4 5 0,1-4-3 16,-1 0 11-16,0-6 20 0,-2-2-40 0,-1 1 1 15,2-9 22-15,-1-8-24 0,0 1 26 0,-2-2-13 16,1 0 19-16,-1-7-16 0,0 1-18 0,0-2 20 16,0-1-10-16,-1-2 13 15,-1 0 5-15,0-1-8 0,1-3-8 0,-1-1-8 16,-1-1 25-16,2-2-12 0,-1 1-4 0,1-1-6 0,1-3 70 15,-4-2-70-15,2 1-7 0,1-2-1 0,1-11 14 0,-3 21-1 16,3-14 6-16,0-7 25 0,-1 13-18 16,1-13-18-16,-2 13 6 0,2-13 7 15,0 10 5-15,0-10-7 0,0 0 15 0,-3 14 5 0,3-14-13 16,0 0-15-16,-1 11-3 16,1-11 18-16,0 0-12 0,0 0 45 0,0 0-7 15,-2 11-15-15,2-11-1 0,0 0-5 0,0 0 34 16,0 0 7-16,0 0 34 0,6 10-62 15,-6-10 28-15,0 0-7 0,13 5-16 16,-13-5 19-16,10 3-24 16,-10-3-3-16,18 0 14 0,-18 0-27 0,24-2 9 15,-8 0-11-15,2-2 21 0,3 1-16 0,2-4 29 16,2 3-31-16,2-3-3 0,0 1 8 0,0-1-26 16,1 2 36-16,7-4-28 0,-1 2 10 15,0-1 6-15,5 1-14 0,0 0 6 0,2-1-18 16,14-1 10-16,-9 2 31 0,-4 1-19 15,12 0-7-15,-5-1 3 0,10 1-3 0,-1 0-5 16,3 0 13-16,-2-2 33 0,5 2-28 0,2-2-13 16,-8 2-2-16,5 0-6 0,-4 0-12 15,-1-1 5-15,-1 0-8 16,-6 3 38-16,7-1-17 0,1 1-21 0,-6 2 13 16,11-1 23-16,-9 3-16 0,11-2-15 15,1 4 39-15,0-2-21 0,-2 0-18 0,-2 0 0 16,2-2 13-16,-2 1-12 0,0-5 19 0,-3 3 27 15,-3-3-32-15,1-1-7 0,-1-2-5 16,-1 1 17-16,-1 0-9 0,0-5 10 0,0 3 15 16,-2-5-26-16,-2 4-23 0,-6 3 52 15,-7-1-49-15,2 2 33 0,12-4-23 0,-10 3 42 16,-5 4-35-16,1-2-19 0,0 1 30 0,-2 0-38 16,3 1 33-16,1 0 2 15,-2 1 16-15,4-1-23 0,-1 2-3 0,2-1-12 0,0 0 25 0,1 0-10 16,1 3 0-16,2-2 33 0,-2 1-31 15,5 2 6-15,-1-1-6 0,-2-1 19 0,0 1-21 16,-1 0 10-16,1 0-21 0,-2 0 4 0,2 0-9 16,-3-1 31-16,1 0-28 0,0 2 6 15,1-1 27-15,1-3-5 0,0 1-10 0,-3-1-5 16,17-3-3-16,-5-1 14 0,-9 0 19 16,8 0-30-16,-10 0 15 0,-4 0 1 15,-1 1-4-15,1-1-17 0,14-1 13 0,-9 0-9 16,-4 2 9-16,-3 0-6 15,2 0 6-15,0 2 12 0,0 0 3 16,1 0-18-16,0 1 16 0,0 0-29 0,-1 3 38 0,0-1-30 16,0-2 16-16,-6 3-9 0,0 0-10 15,-1 0 19-15,-1 0-6 0,-2 0-8 0,0 0-10 16,-3 0 8-16,-1 1-8 0,-4 1-35 16,0-2-42-16,-4 1-15 0,-2-1-15 15,-1 2-54-15,-2-2-85 0,1 0-153 0,-15 0-107 16,24-3-403-16,-12 0 80 0,-1 1 151 15,3-2 5-15,-1 0 54 0,5-1 87 0,-2-1 71 16</inkml:trace>
  <inkml:trace contextRef="#ctx0" brushRef="#br0" timeOffset="635.96">31061 8487 854 0,'0'0'315'0,"0"0"-33"15,0 0-13-15,0 0 2 0,0 0-36 16,0 0-7-16,-1 46 0 15,-4-31-26-15,2 1 16 0,-3 2-31 16,0 6 5-16,0-4-5 0,1 5-13 0,-3 0-8 16,2 2-18-16,-1 3-2 0,1 0-7 0,-1 1 17 15,1 1-31-15,1 2 18 0,2 3-27 0,1-1-22 16,2 3 6-16,2 0-18 0,1 14-3 16,4-4 26-16,2-1-23 0,3-2-25 0,-2-9 27 15,1-6-22-15,0 1-39 0,2-4 64 16,3 1-29-16,-3-3 35 0,5-5-11 0,-4-3-8 15,3-3 0-15,1-1 5 0,1-2-17 0,-1-1-6 16,2-4 13-16,-2-1-25 16,2 0 12-16,1-3-18 0,0 1-12 15,-1-1 12-15,0-3 19 0,3-2-14 0,-2 1-33 0,-1-2-7 0,1 0-16 16,-2 1-56-16,0 0-49 0,1-1-33 0,-2-1-51 0,-2 1-82 16,-1-2-123-16,7-3-113 0,-9 1-406 15,0-2 178-15,1 0 27 0,-1-2 78 0,1-5 62 16,2 1 56-16,-3-3 80 0,1-1 79 0</inkml:trace>
  <inkml:trace contextRef="#ctx0" brushRef="#br0" timeOffset="833.43">31623 9064 719 0,'-13'-4'251'0,"13"4"15"16,-17 0-31-16,3 0 1 0,0 1 4 15,-7 2-53-15,-1 0 10 0,-5 0-28 0,-2 1 3 16,-3-1-31-16,0 1 7 0,-9-1-15 16,2 0 0-16,-4-2-23 0,-1 1-10 0,2 0-13 15,-3-1-23-15,2 1-51 0,1 0-28 0,-2-1-116 16,0 0-153-16,1 1-241 0,1 0-115 16,8-2 62-16,3-2 81 0,2 2 26 0,-1-3 28 15</inkml:trace>
  <inkml:trace contextRef="#ctx0" brushRef="#br0" timeOffset="3555.89">23504 5861 1075 0,'0'0'343'0,"1"-12"-8"0,-1 12-33 16,0 0-5-16,13-20-36 0,-7 11-13 0,2-1-23 15,1-3-25-15,2 1 2 0,2-6-17 16,1 1-16-16,-1-2-24 0,2 1-27 0,-1 1 5 15,-1 0-10-15,2 1 12 0,-3 3-12 16,-2 3-8-16,0 1-31 0,0 3 3 16,-2 3 10-16,-8 3-36 0,0 0-8 0,18 13-9 15,-13-3-6-15,-1 4 26 0,0 3-18 0,-3 4-13 16,1 3-3-16,1 4-5 16,0 2 14-16,1 4-4 0,2-1 11 15,1 2 7-15,8 9 14 0,2-1 9 0,6-2-30 16,2-4 51-16,5-5-51 0,1-4 18 15,-1-8 12-15,-4-6 9 0,1-5-1 0,1-8 0 16,0-2-25-16,-2-7 9 0,4-5-6 0,7-11 22 16,-4-5-23-16,-3-8-23 0,-8-1 0 15,2-3-10-15,-6-1 16 0,-3-2-11 0,-4 2-23 16,-5 3 25-16,-3 6-12 0,-1 2 18 16,-2 0-8-16,1 2-41 0,-2 1 13 0,-1 1-18 15,1 2 7-15,-1 0-7 0,-1 7-35 16,3 0 24-16,-3 3-14 0,3 3 2 15,3 0-90-15,-3 12-25 0,6-12-52 0,1 8-20 0,-7 4-53 0,17-4-55 0,-17 4-61 16,22 2 29-16,-6-1-142 0,-1-1-214 16,-1-3 35-16,0 1 82 0,-2-2 46 15,3-1 65-15</inkml:trace>
  <inkml:trace contextRef="#ctx0" brushRef="#br0" timeOffset="3867.55">24755 5041 880 0,'8'-10'387'0,"-2"4"-52"0,-2 1-18 0,-4 5-35 0,0 0-31 16,7-8-21-16,-7 8-5 0,0 0-43 16,0 0-18-16,0 0-8 0,-25 25-15 15,12-12 0-15,0 5-21 0,-5 4 5 0,1 2-7 0,0 2 46 16,3 2-5-16,-3 13-6 0,6-5 19 0,4-3-34 15,2 2 0-15,5 2 13 0,2-1-10 16,-1-1-41-16,5 1 48 0,0-1-66 16,4 11 0-16,2-9-10 0,-3-6-14 0,1-3 9 15,2-2-13-15,0-1 5 0,-2-6-8 0,2 2-15 32,1-6-80-32,-3-3-25 0,1-2-56 0,1-4-67 15,-1-2-110-15,1-4-75 0,5-4-183 0,0-2-249 0,-3-3 56 16,5-4 101-16,4-4 53 15,0-2 59-15,2-1 69 0,3-11 74 0</inkml:trace>
  <inkml:trace contextRef="#ctx0" brushRef="#br0" timeOffset="4204.87">25050 5185 888 0,'-5'19'368'0,"0"1"-55"0,4-2-16 0,-3-1-44 16,1-1 0-16,1 2-20 0,1 0-23 0,-2-1-3 15,3 1-17-15,-2-1-8 0,-1-2-39 16,3 0-2-16,0-1 12 0,0-3-27 0,3 2-3 16,-1-2-6-16,1-1 4 0,3-1 4 0,1 0 8 15,1-3-38-15,4-1 0 0,3 2-39 16,-1-4 13-16,5 1-10 0,2-2 2 0,2 1-15 15,-1-3-12-15,-1 0 7 16,3 0-41-16,-1 0-21 0,-2 0-30 16,3-3-10-16,-1 1-49 0,-1-2-67 15,-3 1-48-15,2-6-83 0,-5 2-55 0,0 0 33 16,-1-4-72-16,-3 0-187 0,0-1-64 0,2-3 134 16,-4 1-3-16,-2 2 61 0</inkml:trace>
  <inkml:trace contextRef="#ctx0" brushRef="#br0" timeOffset="4323.99">25529 5279 235 0,'0'0'141'0,"0"0"2"0,0 0 11 16,0 0 12-16,0 0-20 0,-42 20 0 0,25-13-13 16,-3 2-8-16,-4 0 1 0,-8 2-14 0,1 0-12 15,-3 0-54-15,2-2-133 0,0 4-46 16,7-5-348-16,2-2 13 16,3-2 66-16</inkml:trace>
  <inkml:trace contextRef="#ctx0" brushRef="#br0" timeOffset="4602.97">25429 4920 995 0,'37'14'389'0,"1"-1"-46"0,6 7-15 15,4 3-44-15,2 4 10 0,10 8-76 0,-3 1-8 0,-2 3-10 0,-1 1-19 0,-1 4-9 16,-16-6-21-16,8 9-23 0,-12-8 0 16,-5 0-21-16,-1 0-2 0,-7-2-25 0,-7-3 22 15,-5-5-46-15,0 3-25 0,-8-5-49 0,-4 1-54 16,-6 3-68-16,-11 6-152 0,-4 4-120 16,-7-12-351-16,-1-4 118 0,4-3 84 0,2-8 75 15,2 0 46-15,0 1-1 0</inkml:trace>
  <inkml:trace contextRef="#ctx0" brushRef="#br0" timeOffset="5990.06">24717 10630 527 0,'0'0'235'0,"0"0"-9"0,0 0 6 15,0 0-1-15,0 0-1 0,0 0-33 16,0 0-15-16,0 0-31 0,0 0-8 0,0 0-40 15,0 0 25-15,0 0-23 16,0 0 12-16,0 0-29 16,0 0 1-16,0 0-22 0,0 0 4 0,0 0-9 15,0 0-3-15,0 0-1 0,-41-4 6 0,27 11-25 16,-2 2 30-16,0 2-5 0,0 3-10 16,0 0-1-16,-5 6 4 0,0 3-11 0,1 2 56 0,3 0-51 15,-2 12 3-15,5-2 10 0,6-6 10 16,-1 3 1-16,6 2 4 0,1-1 5 0,7 0-14 15,2 1-9-15,3-3 18 0,2-3-17 16,5-2 20-16,1-3-11 0,2-3 9 16,-1-6-11-16,4-3 20 0,-2-5-35 0,3-5 33 15,3-3-48-15,1-5 7 16,4-7 10-16,7-9-10 0,-2-1 0 0,-3-7-10 16,-5-2-8-16,0-1 11 0,-6-2 4 15,-2-3-10-15,-7 7-12 0,-3 3-1 16,-5-3-22-16,-2 1 27 0,-1 1-27 0,-5 1 17 15,1-3-2-15,-8-1 13 0,-2 1-34 0,0 2-20 16,-6 2 7-16,0 5-17 16,-3 1-8-16,3 5 25 0,-3 6-15 0,-1 0-17 0,0 4-32 15,3 2 16-15,-3 3-31 0,5 2-5 16,-4 2-7-16,3 3-11 0,-1 2-74 0,0 4-52 16,-1 0-104-16,2 4-31 0,0-2-322 0,2 1 40 15,0 0 78-15,6-2 42 0,-1 1 119 16,0-3-13-16</inkml:trace>
  <inkml:trace contextRef="#ctx0" brushRef="#br0" timeOffset="7306.19">24239 7320 1039 0,'0'0'366'0,"11"16"-39"0,-11-16-19 16,9 5-22-16,-9-5 32 15,0 0-62-15,13 8-11 16,-13-8-14-16,0 0-14 0,13 3 14 0,-13-3-1 15,13 2-10-15,-13-2 16 0,15 0-47 0,-15 0 34 16,23-2-34-16,-9 1 8 0,-1 0-41 16,6 1 6-16,1-4-16 0,2 1 12 0,2 1-14 15,3-3-14-15,1 4-15 0,2-2 18 16,2-2-22-16,5 2-22 0,1-3-7 0,2 2 0 16,1-2-21-16,1 1-7 0,-4-1 2 0,1 2-4 15,-8 1-19-15,0-1-23 16,-4 1 3-16,2 0-13 0,-7 1-28 0,-3 0-31 0,1 1-46 15,-4-2-38-15,-3 3-57 0,-13 0-15 0,21 0-21 16,-21 0-53-16,13 2-67 16,-13-2-94-16,0 0-57 0,0 0-330 0,0 0 82 0,0 0 82 0,0 0 20 0,0 0 64 15,0 0 100-15,0 0 8 0</inkml:trace>
  <inkml:trace contextRef="#ctx0" brushRef="#br0" timeOffset="8249">22900 7362 1036 0,'0'0'379'0,"0"0"-64"0,0 0-31 0,0 0-25 0,0 0 32 16,0 0-71-16,0 0 26 15,0 0-49-15,0 0 34 0,0 0-29 0,0 0-8 16,0 0-2-16,16-10-15 0,-16 10-21 15,7-7 8-15,-7 7-5 0,13-9 7 0,-5 1-33 16,2 0 5-16,4-2-35 0,0-3-14 0,6 1 19 16,3-5-24-16,1 1-2 0,4-1-2 15,-1-1-14-15,1 3-10 0,0 1-17 16,-1 0 17 0,-3 5-20-16,-7 1 7 0,3 5-14 0,-6 0 30 0,2 4-21 15,-3 3-26-15,-1 1-1 0,-2 5 4 0,-3 3 16 0,0 1-21 16,-3 2-7-16,-4 3 2 0,-1-2 13 15,-3 7 5-15,-2-2-5 0,1 2 15 0,-4-2-30 16,-2 1-3-16,1 0 12 0,3-2-9 16,-3 2 15-16,-1-3 18 0,1 2-13 15,1-4-18-15,-2 1 5 0,4 0 11 0,-3 0-16 16,2-4 2-16,2-1 29 0,-1 0-18 0,1 0-10 16,0-4-6-16,1 0 34 0,1-1 0 15,-1 0 20-15,5-9 26 16,-5 14 26-16,5-14 2 0,-3 9-10 0,3-9-6 15,0 0-19-15,0 0 17 0,0 0 5 16,34-7-41-16,-15-1 3 0,1-4-48 0,9-2 12 16,-1 1-21-16,2-2 31 0,1 2-25 0,-3 3-13 15,-1 0-23-15,-2 2-31 0,-2 2 3 16,1 0-49-16,-3 4-26 0,-2 0-63 0,0 4-52 16,1 1-97-16,-4 2-118 0,3-2-169 15,-3 3-268-15,1 1 117 0,2-3 65 0,0 0 32 16,4-1 90-16,1-2 62 0,-2 2 94 0,8-2-2 15</inkml:trace>
  <inkml:trace contextRef="#ctx0" brushRef="#br0" timeOffset="9715.61">24738 7329 773 0,'0'0'263'0,"0"0"-25"0,0 0-33 0,0 0 5 0,0 0-44 15,0 0 11 1,0 0-34-16,0 0 18 0,0 0-68 0,0 0 22 0,0 0-26 16,0 0 19-16,0 0-16 0,0 0 21 0,0 0-1 15,0 0 24-15,0 0-8 0,0 0 5 16,-13 14 10-16,13-14-12 0,0 11-8 0,0-11 7 15,0 14-32-15,0-14-1 0,0 0-13 0,7 21-4 16,-1-16-1-16,-6-5 6 0,8 10 7 0,-8-10-16 16,12 6 9-1,-12-6-13-15,11 0-16 0,-11 0 0 16,0 0-15-16,18-7 46 0,-18 7-64 0,10-11 23 16,-10 11-33-16,8-10 15 0,-5 4 0 0,-3 6-10 0,5-11 0 15,-5 11 8-15,4-11-34 16,-4 11 16-16,0 0-11 0,0 0 16 0,-9-18-18 15,9 18 15-15,-9 0 3 0,9 0-13 0,0 0-3 16,-22 5 9-16,11 2 12 0,3-1-11 16,-4 4 1-16,0 1-11 0,3 0-7 0,1 2 31 15,-1-1-24-15,4 2 34 0,3 0-36 0,-1-1 43 16,3 0-48-16,2 0 17 0,2-1 6 16,0-1 10-16,1-1 39 15,1-1-24-15,-6-9 29 0,13 11-37 0,-7-8-22 16,-6-3 20-16,0 0-2 0,18-1 33 15,-18 1-44-15,0 0 13 0,15-14-2 0,-13 8-11 16,-2 6-2-16,9-16 53 0,-8 9-48 16,-1 7-15-16,1-19 10 0,-1 19-21 15,-1-17 22-15,-2 11-23 0,3 6 7 0,-9-14 13 0,3 8-12 16,-3 2 55-16,9 4-54 0,-18-6-13 16,7 6 0-16,11 0 0 0,-20 2 21 15,20-2-21-15,-19 8-5 0,10-3 5 0,3 1 1 16,-1 3 17-16,3 0 2 0,2 0 55 0,-1 1-62 15,3-10-8-15,5 21-10 0,-3-12 31 16,3 0-10-16,2-3 11 0,-7-6 14 0,12 9-22 0,-12-9 2 0,13 1-11 16,-13-1-9-16,0 0 9 0,21-9 6 15,-15 3 29-15,-2-4-47 0,2 0 64 16,-2-3-57-16,0-2 31 0,-2 1-30 0,0-1 2 16,0-3 10-16,-2 3-13 0,0 0 21 0,-2 1-29 15,2 2-1-15,-4-1 3 0,-1 2 5 16,2 2 18-16,-4 1-18 0,1 2-27 0,-2-1 0 15,8 7 8-15,-16-5 10 0,8 2 20 0,8 3 6 16,0 0 10-16,-23 7-38 0,16 0-9 16,1 0 1-16,6-7 10 15,-3 17-7-15,3-6 27 0,2 2-22 16,-2-13 17-16,8 25 3 0,-3-15 10 0,0 0 19 16,3-2-6-16,-3 2 19 0,-5-10-31 0,13 8 30 15,-13-8-18-15,11 4-28 0,-11-4 21 0,0 0-27 16,14-11 34-16,-14 11-5 0,3-16-10 15,-2 6-5-15,1-2-9 0,-2 12 17 0,0-23-4 16,-2 12 21-16,2 2-33 0,0 9 31 16,-4-21-19-16,4 12 1 0,-6 1-5 0,1 2-21 15,5 6 25-15,-11-7-29 0,11 7 63 16,0 0-52-16,-23 9 27 0,16-2-47 0,0 4 22 16,1-1 21-16,3 2-10 15,-2 3-12-15,5-1 12 0,0 0-14 16,4 1 45-16,0-1-44 0,-1 1 68 0,1-3-60 15,2-3-2-15,-2 1 13 0,4-4-11 16,-8-6 1-16,13 6-21 0,-13-6 23 0,0 0-13 16,0 0-53-16,21-11-27 0,-15 4-29 0,-6 7-35 15,7-15-134-15,-4 7-122 0,-3 8-495 16,4-17 78-16,-1 9 93 0,3 0 82 16,-2-3 74-16,-4 11 41 0,9-15 56 0</inkml:trace>
  <inkml:trace contextRef="#ctx0" brushRef="#br0" timeOffset="13917.97">24680 7459 645 0,'0'0'245'0,"0"0"-37"0,0 0-16 15,0 0-23-15,0 0-21 0,0 0-23 0,8-7 3 16,-8 7-28-16,0 0 23 0,0 0-18 0,0 0-38 16,0 0 4-16,0 0 3 0,0 0-20 15,0 0 26-15,0 0-11 0,0 0 7 16,0 0 1-16,0 0 10 0,12 13 3 0,-12-13-1 0,0 0-19 15,0 0 19-15,0 0 6 0,8 9-26 0,-8-9 26 16,0 0-26-16,0 0-15 0,0 0-6 0,9 5-12 16,-9-5 5-16,0 0-18 0,0 0 15 15,8 7-12 1,-8-7 18-16,0 0-24 0,6 7 11 0,-6-7 12 0,7 8 3 0,-7-8 13 16,0 0-5-16,10 10-16 0,-10-10 8 0,7 7 18 15,-7-7-15-15,10 9-18 0,-10-9 12 0,12 7-15 31,-6-3 26-31,-6-4-8 0,14 10 18 0,-6-5-13 16,-8-5 3-16,16 8-13 0,-9-2-13 16,-7-6 6-16,17 8-1 0,-10-4-8 15,2 2 9-15,-9-6-1 0,15 8 16 0,-7-2-16 16,-8-6-23-16,14 7 3 0,-5-2 2 0,-9-5-7 16,13 10-8-16,-5-5 15 0,0 0-2 15,-8-5-8-15,15 12 13 0,-6-8-25 0,-2 2 14 16,-7-6-4-16,14 10-3 0,-5-5 0 0,-9-5 0 0,15 9 15 15,-8-4-5-15,2-1 1 0,-9-4 7 0,18 7-29 16,-12-2 27-16,-6-5-21 0,17 8 10 16,-9-6-3-16,1 2 19 0,-9-4 7 0,18 7-13 15,-8-4-12-15,1 0 20 0,-11-3-3 0,20 6-17 16,-13-2-8-16,4-1 0 0,-11-3 25 16,23 4-17-16,-12 0 15 0,-2 1-11 0,3-3-7 15,-12-2-10-15,22 6 18 16,-11-4-8-16,0 1-3 0,-1 1 26 0,-10-4-28 0,23 6 13 15,-13-3-16-15,1-1 18 16,-11-2-10-16,17 5 5 16,-7-4-2-16,-10-1 7 0,15 5-2 0,-3-2 23 0,-12-3-29 15,17 3 8-15,-8 0-15 0,-9-3 5 0,17 4-5 16,-8-1 23-16,-9-3-26 0,22 5 19 16,-13-4-4-16,-9-1 16 0,22 7-12 0,-13-2-22 15,5-4 6-15,-3 2 5 16,0 1 0-16,3 0-2 0,-3 0 12 0,3-1 8 0,-1 1-5 15,3 2-26-15,-1-2 5 0,0 2 16 0,0-1-21 16,0-1 28-16,-1 1-4 16,-1-2-22-16,1 2 22 0,-1-1-4 0,3 0 6 15,-3-1-13-15,1 2 8 0,-1-2-18 16,1 1 7-16,-1-1 8 0,3 3-5 0,-2-4 10 0,-1 3 8 0,5-2-13 16,-7 2 8-16,7-1-18 0,-3 0 0 15,2 1 20-15,1 0-20 0,-3 1 18 0,1-3 5 16,2 3 15-16,-2-2-25 0,-1 2 7 0,1-2-25 15,-3-1-16-15,0 3 26 0,-1-2-10 16,-3-1 8-16,5 3-1 0,-14-6 3 0,20 7-3 16,-10-5 16-16,0 2-3 0,1 0-7 15,-11-4 10-15,18 7-21 0,-11-5 16 0,-7-2-6 16,18 7 11-16,-9-5 0 0,-9-2-8 0,18 9-10 16,-9-5 5-1,-9-4-8-15,16 9 16 16,-5-6-23-16,0 3 20 0,-2-2-26 0,3 2 11 0,-4-1 10 0,3 1 5 15,-1-1-10-15,-1-1 5 0,-9-4 20 16,18 7-12-16,-9-2 5 0,-1-1-8 0,-8-4-2 16,19 7 20-16,-11-2-26 0,1-1 16 15,-9-4-18-15,18 6 0 0,-9-2 10 0,-9-4-10 0,17 6-3 16,-7-2 0-16,-10-4 24 0,21 8-27 0,-12-4-1 16,1 2 24-16,2-3-6 0,1 1-6 15,1 0-3-15,-1 3 8 0,1-2-5 16,-1 1 26-1,1-1-29-15,2 1-12 0,-1 0 7 16,-3-1 0-16,1-2-4 0,1 2 7 0,3 2 28 0,-1-2-21 16,-2 0 16-16,0 0-8 0,-1-2-17 15,1 3 17-15,-3-3-8 0,2 2 16 0,1-1-28 16,-1 1 5-16,1-2 10 0,-1 3-5 0,1-3 0 16,-3 1 23-16,2 1-25 0,1-1-11 15,-1-1 10-15,1 2 13 0,-3-1-15 0,2 0 33 16,1 1-30-16,-1 0-6 0,3 1 24 15,-1 0-42-15,-1-1 41 0,-1 1-22 0,1-1-1 16,-1 1 11-16,3-1 2 0,-3 0-10 16,-1 0 2-16,-1-2 18 15,2 2-17-15,-1 0-1 0,1 0 16 0,0-1-18 0,-1 0-5 0,1 2 17 0,-1-3-17 0,3 3 28 16,-1-2-5-16,-1 2-18 16,0-2 0-16,-1 0 12 0,1 2 4 0,4 0-17 15,-4-1-1-15,1 2 14 0,1-3 1 0,-1 2 10 16,-1-2-21-16,-2 0 3 0,3 2-15 31,1-2 13-31,-1 3-9 0,-1-3 16 0,1 0 1 0,-1 2-17 16,0-2 24-16,1 0-26 15,1 1 26-15,-1-2-26 0,-1 2 6 0,-1 0 7 16,1-2 2-16,1 1-7 0,-1-1-8 0,1 4 34 16,2-3-26-16,2 0 15 0,-5 2-15 15,2-2-8-15,2 0 21 0,-1 0 4 0,-1 2-6 0,1-2-19 0,-1 1 18 16,2 0-3-16,-2 1 14 0,3 0-29 15,-2-3 18-15,-1 2-13 0,1 0 24 0,-2 0-21 16,1 2 0-16,2-4 17 0,-3 2-24 16,3 2 14-16,-4-3-10 0,3 2 19 0,-1-3-16 15,2 3 7-15,-3 0 6 0,1-2-11 16,-2 0-20-16,3 1 21 0,-3-1 17 0,0 0-2 16,1 0-21-16,-3-1 8 0,3 1 3 0,-1-1-6 15,0 0-7-15,1 0 28 16,-3-1-28-16,-11-2 43 15,25 5-54-15,-11-1 49 0,-1-2-35 0,0 1 7 16,1 1-13-16,2 1-15 0,1-1 18 0,-2 1 10 16,2-1 0-16,0 2-13 0,0 0-3 0,-1-1 6 15,1-1 18-15,1 1 0 0,-2 0-19 16,3 2 22-16,-3-3-14 0,1 0-5 16,-2 0 8-16,2 1 16 0,-2-3-24 0,-1 1 49 15,0 0-41-15,0 0 5 0,-1-1-7 16,1 1-4-16,-3 0-1 0,2-2 14 0,-13-1 11 0,25 6-41 0,-9-4 28 15,-3 1-10-15,0-1 16 0,0 1-19 16,3-1-5-16,-3 2 26 0,3-1-23 0,-1 3 22 16,1-3-6-1,0 2 9-15,-2-1-25 0,-1 1 15 0,0 0-13 0,1-1 34 0,0 0-34 16,1-1 3-16,-3 1 20 0,2-1-2 0,-3 0 5 0,2-2-26 16,-13-1 31-16,24 6-34 15,-12-6-11-15,-1 3 25 0,-11-3-3 0,21 1 2 16,-11 1-7-16,-10-2 13 0,19 2-16 0,-19-2 34 15,17 3-24-15,-17-3 13 0,19 2-7 16,-19-2-23-16,14 2 0 0,-14-2 12 0,18 3 25 16,-18-3-22-16,17 1 14 0,-7 2-17 15,-10-3 1-15,17 3-11 0,-17-3-10 0,20 3 23 16,-10-1-3-16,-10-2 6 16,20 1-19-16,-20-1 37 15,18 1-29-15,-8 0 11 0,-10-1-6 0,18 2-12 0,-18-2 17 16,19 2-4-16,-19-2 2 0,19 1-15 0,-19-1 32 15,19 0-24-15,-19 0 12 0,18 2-5 16,-18-2-15-16,17 0-1 0,-17 0 14 0,19 1-3 16,-19-1-6-16,18 0 24 15,-18 0-5-15,18-1-1 0,-18 1 6 0,19 0-26 16,-11-2 8-16,-8 2 3 0,20-2-8 0,-12 1 20 16,-8 1-5-16,18-3 5 0,-18 3-2 15,16-1 20-15,-7-2-6 0,-9 3-19 0,17-3-10 16,-17 3 4-16,16-3-4 15,-7 0-6-15,-9 3 5 0,16-2 21 16,-16 2-21-16,15-3 11 0,-15 3-19 0,16-2 1 0,-7 1 25 16,-9 1 3-16,16-3-33 0,-16 3 17 15,16-1-5-15,-16 1-4 0,17-1 9 0,-17 1 8 16,17 0-7-16,-17 0 2 0,17-2-16 16,-17 2 29-16,15 2-15 0,-15-2 2 15,17 0-13-15,-17 0 33 0,16 1-12 0,-16-1-6 16,14 0-4-16,-14 0 4 0,14 1 6 0,-14-1-21 15,14-1 11-15,-14 1-1 0,0 0-2 0,21 1 3 16,-21-1 7-16,0 0-8 16,19 0-7-16,-19 0 12 0,14 0 4 0,-14 0 6 0,13 2-32 0,-13-2 20 15,0 0 8-15,21 0 50 0,-21 0-68 0,11-2-3 16,-11 2 21-16,16 0-21 0,-16 0 8 16,14 0-5-16,-14 0 33 0,18-1-21 0,-18 1 6 15,17 0-18-15,-17 0 0 0,20 0 2 16,-10 0 5-16,-10 0 11 0,20 0-16 0,-20 0 16 15,24 0 2-15,-14 0-12 0,-10 0-3 0,24 1 15 16,-12-2-8-16,-12 1 6 0,26 1 0 16,-12-1-26-16,-3 2 18 0,-11-2 0 0,26-2 8 15,-14 4-21-15,-12-2 8 16,26 0 2 0,-15-2-12-16,-11 2 20 0,23 0 3 0,-13 0-11 0,-10 0-2 0,24 2 7 15,-12-2 9-15,1-2 19 0,-13 2-48 16,24 2 31-16,-11-4-31 0,-13 2 6 0,22 0 12 15,-9 2 2-15,-13-2-15 0,26 0 29 0,-15 0-9 16,-11 0-2-16,21 0-5 0,-21 0 0 16,21 0-12-16,-21 0-1 0,20 1 13 0,-20-1 0 15,16 0-8-15,-16 0 26 0,15 0-15 16,-15 0-3-16,13 1-3 0,-13-1 11 0,13 1-11 16,-13-1-17-16,0 0 4 15,18-1-30-15,-18 1-23 0,0 0-36 16,0 0-53-16,14 2-37 0,-14-2-43 15,0 0-54-15,0 0-51 0,0 0-74 0,0 0-82 16,0 0-223-16,0 0 79 0,-27-15 96 16,18 7 17-16,0-3 95 0,0-1-44 0</inkml:trace>
  <inkml:trace contextRef="#ctx0" brushRef="#br0" timeOffset="22649.46">24669 7561 248 0,'0'0'100'0,"0"0"2"0,0 0 8 0,0 0-8 16,0 0-17-16,0 0 5 0,0 0-24 15,0 0 1-15,8-4-21 0,-8 4-8 0,0 0 26 16,0 0-13-16,0 0 3 15,0 0-16-15,0 0 62 0,8-6-33 16,-8 6-6-16,0 0 6 0,0 0 12 0,0 0-12 16,0 0 2-16,0 0-10 0,0 0 7 0,0 0 11 15,0 0-16-15,10-5-20 0,-10 5 31 16,0 0-16-16,0 0 31 0,0 0-5 0,0 0-7 16,0 0-11-16,0 0 10 0,0 0-3 15,0 0-14-15,0 0 7 0,0 0-10 0,0 0-14 16,0 0 4-16,0 0-3 0,0 0-3 0,0 0-10 15,0 0 19-15,0 0-4 0,8 23-12 16,-8-23 7-16,0 10 6 0,0-10-19 0,0 0 19 16,0 21-6-16,0-21 21 0,1 15-28 15,-1-15 25-15,1 15-15 0,-1-15 0 0,2 15-20 0,-2-15 14 16,1 15 4-16,-1-15 4 0,0 17-17 0,0-17-3 16,3 16-10-16,-3-8 7 0,0-8 3 0,2 15-7 31,-2-15 1-31,1 16-6 0,-1-16-1 0,0 17 0 15,0-17-2-15,0 18 20 0,0-10-20 16,0-8 2-16,0 19-5 0,0-10 8 0,0-9-11 16,3 21 16-16,-3-13-18 0,0-8 11 0,2 21 47 15,0-11-40-15,-1-1-7 16,2 3-1-16,-3-12 0 0,3 20 5 0,0-9-4 0,-2-1-1 16,-1-10-10-16,6 20 28 15,-6-14-18-15,0-6 18 0,4 19-28 0,-2-9 0 0,-2-10 3 0,4 18-3 16,-2-10-8-16,-2-8 8 0,3 15 29 15,-3-15-40-15,5 15 22 0,-4-7-9 0,-1-8 8 16,4 14-7-16,-4-14-11 0,2 13 11 0,-2-13-1 16,4 14-7-16,-4-14-2 15,2 12 32-15,-2-12-30 0,2 13 15 0,-2-13-10 0,4 15 0 16,-4-15-18-16,2 15 18 0,-2-15 16 16,1 16-4-16,-1-16 1 0,3 14-10 15,-3-14-11-15,1 16 18 0,-1-16-12 0,2 14 4 0,-2-14 1 16,4 14-1-1,-4-14-19-15,0 12 24 0,0-12 1 0,2 13 10 16,-2-13-31-16,2 12 13 0,-2-12-13 0,0 12 16 16,0-12-13-16,3 11 27 0,-3-11-9 15,4 11 36-15,-4-11-34 0,4 13-18 0,-4-13 3 16,3 11 8-16,-3-11-14 0,5 13 40 16,-5-13-32-16,4 15 21 0,-4-15-23 0,6 12 13 15,-3-5-11-15,-3-7 39 0,5 13-29 0,0-7-9 16,-5-6-8-16,8 13 7 0,-8-13 13 0,7 12-7 15,-3-5 5-15,-4-7-1 0,7 10-7 0,-1-3 8 16,-6-7 12-16,10 9-30 0,-6-2 8 16,-4-7 17-1,11 11-28-15,-8-4 21 0,-3-7 2 0,13 13 26 0,-9-7-36 0,3 1 18 0,-7-7-23 16,14 12 20-16,-8-5-15 0,1 0 18 0,0-2 10 16,1 2-35-16,0 2 9 0,0-3 26 0,-1-1-25 15,2 3 12-15,-2-2-12 0,2 2 7 31,-2-2-15-31,2 0 28 0,-3 1-21 0,1 0 11 16,-1 1-8-16,-6-8 6 0,15 12-9 16,-8-4-12-16,-1-1 10 0,0 0 20 0,4-2-12 15,-2 3-3-15,-1-1-10 0,-1 1 15 0,2 0 8 16,-1-1-13-16,-7-7-5 0,15 13 21 16,-6-7-21-16,-2 0 23 0,4 1-18 15,-2-1 13-15,-1 1-8 0,3-1 0 0,-3 2-10 0,3-3 23 0,-1 1-7 16,-1 2-6-16,2-1 0 0,-3-2 29 15,1 0-44-15,1 2 5 0,1 0 2 0,-4-1-2 16,1 1 0-16,2-1 15 0,-2-1-15 16,-8-5 16-16,14 11-6 0,-5-6-2 0,-9-5 4 15,13 8-12-15,-6-5 6 0,-7-3 12 16,12 9-8-16,-5-5 0 0,-7-4-7 0,13 8 2 16,-13-8-10-16,14 7 5 0,-6-3-3 0,-8-4 8 15,14 7 13-15,-7-4 5 0,-7-3-38 16,15 10 40-16,-6-7-27 15,-2 2-1-15,2 0-12 0,1 1 20 0,-10-6 5 16,19 8-7-16,-13-3-1 0,6 0 16 16,-3-2 3-16,-9-3-32 0,16 10 22 0,-7-8-4 15,-9-2-9-15,15 6 2 0,-8-2-5 16,-7-4 25-16,16 8-15 0,-9-5 13 0,-7-3-20 16,15 5 4-16,-15-5 3 0,13 7-7 15,-6-4 4-15,-7-3 3 0,17 6 1 0,-17-6 19 16,14 4-12-16,-4-1-10 0,-10-3-6 0,16 4 18 15,-16-4-4-15,18 3-9 0,-10 0 14 16,-8-3 4-16,21 5-20 0,-12-1 26 16,1-1-29-16,-10-3 11 0,23 7 2 0,-12-5 0 0,-3 1-18 15,5 2 11-15,-4 0 2 0,2-2 31 0,0 1-26 16,-2 0-2-16,3-2-6 0,-12-2 6 0,19 5-10 16,-7-2 30-16,-12-3-23 0,18 5 8 0,-9-3-8 15,-9-2 15-15,18 1-22 0,-18-1 27 0,20 2-14 31,-20-2 1-31,15 2-12 0,-15-2 8 16,17 3 2-16,-17-3-5 0,15 1 44 0,-15-1-39 16,18 1 21-16,-18-1-23 0,15 2-26 15,-15-2 15-15,15 0-5 0,-15 0 21 0,18 2 5 16,-18-2-8-16,15 1-20 0,-15-1 33 0,16 1-23 0,-16-1 3 16,14 1-1-16,-14-1-2 15,15 2 16-15,-15-2-3 0,14 2 25 0,-14-2-43 0,13 1 12 16,-13-1 19-16,14 2-31 0,-14-2-5 15,11 1 2-15,-11-1 8 0,14 2 0 0,-14-2 10 16,13 2-15-16,-13-2 8 0,16 3-6 0,-16-3 16 16,13 1-8-16,-13-1-5 0,13 2 5 15,-13-2-7-15,16 2 40 0,-16-2-46 16,13 1 3-16,-13-1 10 0,0 0-2 0,21 0 5 16,-21 0-16-16,14 0 41 15,-14 0-51-15,0 0 75 0,21 0-60 0,-21 0 36 16,13 0-44-16,-13 0 11 0,0 0-4 15,21 0 22-15,-21 0-16 0,14 0-4 0,-14 0 17 16,13 0-7-16,-13 0-39 0,16-1 41 0,-16 1-12 16,14-2 2-16,-14 2-3 0,16 0 24 15,-16 0-26-15,15 0 15 0,-15 0-13 0,18-2 14 16,-18 2 4-16,16 0-20 0,-16 0 0 16,18-1 33-16,-18 1 0 0,20 0-36 0,-9 0 26 15,-11 0 18-15,18 0-44 0,-18 0 14 16,22 0-14-16,-10 1 18 0,-12-1-1 0,22 1 4 15,-10-1-4-15,-12 0 16 16,22 0-28-16,-8 1 37 0,-14-1-39 0,25 0-5 0,-12 2 22 0,-13-2-12 0,24 1 11 16,-11 0-11-16,-1 0 25 0,-12-1-19 15,20 1-6 1,-6-1 0-16,-14 0 2 0,20 2-10 0,-9-1 16 0,-11-1-5 16,27 2 12-16,-16-1-10 0,-11-1 10 0,21 3-2 15,-10-3-5-15,-11 0-29 0,23 0 19 16,-11 0 10-16,-12 0-14 0,21 0 4 0,-10 1 10 15,-11-1 4-15,21 2-14 0,-21-2 22 0,20-2-7 16,-11 2 10-16,-9 0-28 0,22 0 33 16,-22 0-20-16,18 0 5 0,-18 0-11 15,18 2 3-15,-18-2 11 0,18 1-6 16,-18-1 0-16,18 1-7 0,-18-1 10 0,19 0-6 16,-19 0-4-16,17 2 22 0,-17-2-25 0,16 1 3 15,-16-1-3-15,15 1 23 16,-15-1-28-16,17 1 20 0,-17-1-7 0,14 0 5 0,-14 0-13 15,13 2 30-15,-13-2-14 0,15 0-42 16,-15 0 24-16,0 0-4 0,18 2 12 16,-18-2 4-16,0 0-5 0,15 1 3 0,-15-1-13 0,0 0 22 15,15 1-22-15,-15-1-13 16,0 0 3-16,0 0 33 0,14 3-23 16,-14-3 13-16,0 0 4 0,0 0-19 0,0 0 4 0,14 2-12 0,-14-2 20 15,0 0 5-15,0 0 0 0,0 0-5 0,13 3-2 16,-13-3-11-16,0 0 13 0,0 0 6 0,0 0-14 15,12 4 3-15,-12-4 8 0,0 0 7 16,0 0-12-16,12 5 12 0,-12-5-23 0,0 0 1 31,12 5 4-31,-12-5-15 0,9 3 31 0,-9-3-16 16,12 5 3-16,-12-5-12 0,15 4 7 0,-15-4 12 16,16 4 14-16,-16-4-14 0,16 4 4 15,-4-2-9-15,0 0-17 0,-12-2-3 16,21 7 26-16,-10-4 15 0,3-1-41 0,-3 1 10 15,0 0 0-15,3-1 11 0,-1 0-11 0,3-1 29 0,-3 2-11 16,1-2 3-16,-1 1-29 0,0 0 19 0,1 1-3 16,-14-3 3-16,25 1 14 0,-12 0-24 15,1-1-16-15,-14 0 36 0,24 2-13 0,-10-1 10 16,-1-1-8-16,-13 0 1 0,23 2 15 0,-12-1 20 16,-11-1-48-16,24 1 12 0,-13 1-4 0,-11-2 7 15,19 1-5-15,-19-1-20 0,20 1 37 0,-20-1 17 16,18 1-21-16,-18-1-6 0,18 2-22 15,-18-2-13 1,16 0 20-16,-16 0 21 0,16 0-26 16,-16 0 39-16,20 0-24 0,-11 2-2 15,-9-2-10-15,21 2 2 0,-21-2 6 0,19 1-6 0,-7 1-5 16,-12-2 23-16,23 3-20 0,-11-1-8 0,0-1 16 16,-1 2-6-16,-11-3 26 15,22 4-28-15,-11-3-6 0,-11-1 19 0,21 1 2 16,-13 2-15-16,-8-3 10 0,23 2 61 15,-23-2-79-15,19 2 29 0,-8-2-14 0,-11 0-2 16,19 3 7-16,-19-3-17 0,20 2 0 0,-10-1 10 16,-10-1-8-16,17 1 26 0,-17-1-3 15,19 2-8-15,-19-2-12 16,19 1 31-16,-19-1-24 0,19 3 8 0,-11-2-20 0,-8-1 28 0,18 4-3 0,-18-4-8 16,19 3 9-16,-10-3-4 0,-9 0-19 0,18 2-6 15,-18-2 38-15,18 2-25 0,-8 0 2 16,-10-2-4-16,17 1-9 0,-17-1 24 0,22 3-3 15,-22-3 5-15,17 1-17 0,-6-1 12 0,-11 0-28 16,19 1 15-16,-19-1 11 0,20 1 25 16,-20-1-33-16,18 0 7 0,-18 0 3 0,19 2-15 15,-19-2 18-15,16 0-21 0,-16 0 5 16,15 0-2-16,-15 0 0 0,13 0 2 16,-13 0 26-16,14 1-8 0,-14-1-15 15,0 0 3-15,21 1-31 16,-21-1 30-16,0 0 6 0,17 0 4 0,-17 0 6 0,14 1-10 15,-14-1 14-15,13 0-1 0,-13 0 4 0,16 0-35 16,-16 0 17-16,16 0-9 0,-16 0-9 16,17 2 19-16,-17-2-3 0,16-2-18 0,-16 2 18 15,16 2 3-15,-16-2-16 0,18 0 15 16,-18 0-9-16,16 2 7 0,-16-2 7 0,18 0-1 16,-18 0-4-16,16-1 16 0,-16 1-18 0,16 0-5 15,-16 0 15-15,17 0-12 0,-17 0-1 16,14-1 3-16,-14 1 10 0,17-3-12 0,-17 3 25 15,14-1 0 1,-14 1-33-16,16-3 15 0,-16 3-51 16,15-2 48-16,-15 2 19 0,17-2-16 0,-17 2 18 0,14-2-5 15,-14 2 0-15,16-3-24 0,-16 3 22 16,14-2-14-16,-14 2-2 0,14-2 18 0,-14 2-7 16,13-2-17-16,-13 2 27 0,12-2-26 15,-12 2 0-15,0 0 25 0,16-3-22 16,-16 3-4-16,11-2-19 0,-11 2 17 0,0 0 18 0,13-3 3 15,-13 3 3-15,0 0-14 16,12-2 1-16,-12 2 10 0,0 0-8 0,0 0 0 16,15-2 8-16,-15 2-26 0,0 0 18 0,0 0-13 15,14-3 39-15,-14 3-26 16,0 0-18-16,11-3 13 0,-11 3-5 0,0 0 3 0,0 0 9 0,15-1-2 0,-15 1-20 16,0 0 25-16,10-2-10 0,-10 2 5 15,0 0-20-15,0 0 25 0,14-2-2 0,-14 2 0 16,0 0-8-16,0 0 15 0,14-1-15 15,-14 1-3-15,0 0 6 0,0 0-16 0,0 0 21 16,17 0-13-16,-17 0-3 0,0 0 18 16,0 0-17-16,14-2 27 0,-14 2-33 15,0 0 16-15,15-2 22 0,-15 2-40 0,0 0 23 0,18 0-6 16,-18 0 14-16,13-1-11 16,-13 1 2-16,15-1-1 0,-15 1 1 15,15-3-20-15,-15 3 26 16,16-2 0-16,-16 2-16 0,17-2 27 0,-17 2-32 0,17-5-2 15,-9 4 20-15,-8 1-18 0,17-3 18 0,-17 3-10 16,18-2 29-16,-18 2-27 0,16-2-2 16,-16 2-5-16,16-1 8 0,-16 1 2 0,15-3-10 15,-15 3 35-15,16-1-2 0,-16 1-40 16,14-3 4-16,-14 3 11 0,14-2-9 16,-14 2 19-16,13-2-41 0,-13 2 18 0,0 0 25 15,18-2-15-15,-18 2 0 0,11-1 3 0,-11 1 2 16,14-2-23-16,-14 2 20 0,12-1-9 15,-12 1-3-15,0 0 4 0,18-1 19 16,-18 1-20-16,13 0 19 0,-13 0-7 16,0 0-17-16,22 1 1 0,-22-1 4 15,16 0 4-15,-16 0 6 0,15 0-8 0,-15 0 5 16,15 1 5-16,-15-1 0 0,15-1-33 16,-15 1 28-16,16-1 10 0,-16 1-7 0,15-1-6 0,-15 1 3 15,15-1-5-15,-15 1 23 0,15-2 7 16,-15 2-55-16,13-2 27 0,-13 2 1 15,14-3 19-15,-14 3-27 0,0 0 20 0,15-1-17 16,-15 1 7-16,11-1-3 0,-11 1 3 16,0 0 5-16,15-3 6 0,-15 3-4 0,0 0-4 15,14-1 10-15,-14 1-29 0,0 0 21 16,14-2-7-16,-14 2-6 0,0 0 16 0,14-1-3 0,-14 1 5 0,0 0 3 16,17-2-31-16,-17 2-23 0,0 0-31 0,13 0-38 15,-13 0-23-15,0 0-38 0,0 0-14 16,0 0-53-16,0 0-69 0,17 2-97 0,-17-2-54 15,0 0-36-15,0 0-313 0,0 0 93 16,13-6 49-16,-6 1 78 0,3-2 68 0,1-3-6 16,6-4 116-16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23T22:36:18.4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27306 5754 291 0,'0'0'75'0,"0"0"-32"0,0 0-56 0,0 0-5 0,0 0-48 15,0 0-3-15,0 0-100 0</inkml:trace>
  <inkml:trace contextRef="#ctx0" brushRef="#br0" timeOffset="1063.35">28425 7789 473 0,'0'0'225'0,"2"12"-12"0,-2-12 12 16,4 10-20-16,-4-10-6 0,0 14-30 16,0-14-12-16,1 14 1 0,-1-14-35 0,0 15-15 15,-1-5 9-15,1-10-17 0,-1 20-15 0,-1-9-16 16,2 2 10-16,-1-2-7 0,-2 1-18 15,1 0-8-15,0 1-3 0,0 0-20 16,1 0 3-16,-1 1 22 0,-1 1-17 0,-1-1-5 0,2 0 12 0,2-2-10 16,-2 2 0-16,1 2 6 0,-1-3-1 0,2 1-18 15,0 2 11-15,2-5-18 0,-4 3-6 0,5-1-10 16,-1 1 29-16,-2 0-29 0,2 0 8 16,1 0-53-16,-2-2-32 0,1 2-43 0,-1-1-26 15,1-1-38-15,-2-12-12 0,1 21 27 0,-1-12-81 16,0-9-1-16,2 15-125 0,-2-15-89 15,-2 10 4-15,2-10 62 0</inkml:trace>
  <inkml:trace contextRef="#ctx0" brushRef="#br0" timeOffset="3366.73">21165 5502 1021 0,'3'-16'414'0,"-1"8"14"0,-2 8-36 15,6-16-19-15,-5 8-22 0,-1 8-54 16,4-13 54-16,-4 13-39 0,5-13 10 16,-5 13 3-16,6-11-46 0,-6 11-23 0,4-8-10 15,-4 8 56-15,3-9-59 0,-3 9-7 16,0 0-6-16,0 0-30 0,6-7 7 0,-6 7-56 15,0 0-7-15,0 0 4 0,0 0-30 16,-8 39 30-16,5-21-30 0,-2 6-5 0,-1 1 7 16,-3 5 10-16,0 2-12 0,-1 2-26 15,0 11-86-15,-1-8-6 16,5-3 0-16,-3-2 0 0,2 2 0 0,0-1 0 16,2-3 0-16,-1-4 0 0,2-2 0 0,1-1 0 0,0-5 0 15,-1 0 0-15,1-4 0 0,2-1 0 16,-2-1 0-16,1-3 0 0,2-9 0 0,0 16 0 15,0-16 0-15,6 13 0 0,2-8 0 16,2-1 0-16,2-1 0 0,5-1 0 0,4-2 0 16,3-2 0-16,10 2 0 0,7-3 0 15,19-3 0-15,0 2 0 0,1 0 0 0,-10 1 0 16,-8 0 0-16,0 1 0 16,-9 1 0-16,0 1 0 0,-5-1 0 15,1 1 0-15,-6 0 0 0,-1 1 0 0,-5 0 0 16,-1 1 0-16,-4-1 0 0,1 0 0 15,-14-1 0-15,17 1-446 0,-17-1-724 0,15 2 106 16,-15-2 109-16,23-2 87 0,-9 0 82 0,3-2 121 16,2-4 99-16,4 0-33 0,0-3 90 0,4-4 33 15</inkml:trace>
  <inkml:trace contextRef="#ctx0" brushRef="#br0" timeOffset="4548.83">22544 5207 1057 0,'12'-4'345'0,"-12"4"11"15,0 0-57-15,8-7-2 0,-8 7-66 0,0 0-14 0,-2-14-32 16,2 14-24-16,-8-15 3 0,1 8-23 15,-3-3-26-15,-4 2 0 0,-2 2-20 0,-2 1 2 16,0 1 10-16,-5 4-9 0,-1 2-29 0,-3 4 13 16,-4 1-3-16,2 5 0 15,0 4 29-15,1 1-1 16,-4 11-25-16,2 0 21 0,7 0-11 0,5-2 26 16,3 2-31-16,3-1-3 0,3 2 21 15,6-7 0-15,2-1 18 0,2-3-11 0,4-4 4 16,3-5-4-16,3-4-22 0,4-4 12 0,-15-1-20 15,39-15-26-15,-12 0 11 0,9-9-6 16,1-2-7-16,-1-5-13 0,-1-4 3 0,1-2-6 16,-4 1 0-16,-4-5 3 0,-1 1-28 0,-1 1-3 15,-2 0 21-15,-9-1-28 0,-3 7 12 16,-4 1-20-16,-2 3 13 0,-5 1-16 0,1 2 0 16,-4 3-15-16,2 3-10 0,-3 3 28 15,-1 2-26-15,0 5 11 0,-5 3-19 16,2 5 26-16,7 2 29 0,0 0-21 0,-29 16 25 0,19-2 11 0,-3 4-8 0,2 2 28 15,3 3-23-15,-1 7 31 0,3 1-33 16,2 1 12-16,1-5 11 0,3 1-34 16,1-2 24-16,2-2-14 0,3-2-15 0,1-1 8 15,-2-4-31-15,4-1-38 0,0-4-51 0,3-1-95 16,0-4-121-16,-2-3-204 0,2-3-205 0,-12-1-169 16,33-7 121-16,-12 0 94 0,-1-5 18 15,5-3 105-15,-1-1 79 0,1-1-10 0</inkml:trace>
  <inkml:trace contextRef="#ctx0" brushRef="#br0" timeOffset="4918.79">22980 4821 880 0,'-20'17'392'16,"20"-17"-37"-16,-7 9 42 0,3-3-36 0,4-6 18 16,-11 18-21-16,7-9-22 0,0 3 22 0,-1 2-35 15,0 2-42 1,1 2-4-16,0-2-14 0,1 4-30 0,0-1-31 0,0 0-2 0,2 3-29 0,-2-4-2 0,0 3-1 31,3-1-31-31,-1-2 19 0,2 0-53 16,-1 0 30-16,3-4-13 0,-2 2-38 0,1-4 25 15,2-1-2-15,2-3-30 0,1-1 37 0,1 0-63 16,-8-7-24-16,24 2 11 0,-8-3-64 16,2-4-18-16,2 0-67 0,2-6-27 0,-1 0-60 15,2-4-79-15,0-1-95 0,-2-3-135 16,5 2-47-16,-9 1-311 0,-3-2 50 16,0 0 106-16,2-4 83 0,-1-1 91 0,-2-2-16 15,-2-2 97-15,-4-3 19 0</inkml:trace>
  <inkml:trace contextRef="#ctx0" brushRef="#br0" timeOffset="5116.91">23006 4617 1336 0,'-11'-5'660'0,"11"5"-38"0,0 0-23 15,-8-5-49-15,8 5-40 0,0 0-21 0,0 0-67 16,0 0-51-16,0 0-38 0,11-21-36 0,-11 21-23 16,11-14-93-16,-5 8-27 0,4-1-46 15,-2 0-50-15,-1-3-81 0,2 4-30 0,3 0-52 16,-2 2-28-16,3 3-93 15,-13 1-114-15,20 1-95 16,-8 7-126-16,-1-2-332 0,-1 6 135 0,2 3 21 16,-3 4 89-16,1 2 85 0,-1 3 54 0,0 5 40 15,-3 1 19-15</inkml:trace>
  <inkml:trace contextRef="#ctx0" brushRef="#br0" timeOffset="5465.41">23415 5578 1441 0,'0'0'445'0,"14"-1"-7"15,-14 1-19-15,0 0-35 0,14-3-48 0,-14 3-27 16,0 0-6-16,0 0-1 0,0 0-8 0,0 0-10 15,-32-8-13-15,13 9-27 16,-5-1-22-16,-4 3-14 0,-6-1 17 0,-4 1-15 16,-4 1-13-16,-1 2-31 0,-15 1-10 0,0 1-30 15,-1 2 12-15,4-2-20 0,-2 2-21 16,3-2-51-16,-1 2-56 16,-1-3-21-16,10 0-41 15,4-1-58-15,1-1-49 0,1 0-11 0,0-2-107 0,1 0-102 0,5-1-118 16,2-1-164-16,2-1-192 0,5 0 36 15,2 0 128-15,2 1 51 0,4-1 54 0,3 2 67 16,-2 1 50-16</inkml:trace>
  <inkml:trace contextRef="#ctx0" brushRef="#br0" timeOffset="6146.64">22701 6126 1149 0,'0'0'425'15,"0"0"-34"-15,18-4-50 0,-18 4-37 0,8-4-43 0,-8 4-22 16,7-6-12-16,-7 6-37 0,0 0-11 16,0 0 10-16,0 0-43 15,-19-20-2-15,8 18 7 0,-2 0-11 0,-2-1 42 0,-2 4-41 0,-3 1 5 0,-3 5-13 16,-1 2 21-16,-4 5-16 0,1 3-28 0,-8 10 10 16,1 1-5-16,5 3 13 0,5-3-30 0,6-3-23 31,4 0 8-31,-1-2-14 0,5-3-5 15,1-3 5-15,2-3-7 0,4 1-3 0,2-7 2 16,1-8 8-16,0 0-25 0,14 10 7 0,-14-10 10 16,27-10-32-16,-9-2 6 0,9-7-14 15,7-8 2-15,-1-2 0 0,-1-4-10 0,5 2 15 16,-6-4-23-16,-3 0 13 0,1 1 5 0,-4-1-26 16,-4 5-2-16,-5 4 5 0,1 1 11 0,-5 0-11 15,1-2 7-15,-3 6-9 0,-3 0-19 0,1 2 14 16,-2 4-9-16,0 0-2 0,-3 5 21 15,-2 0-26-15,-1 10 5 0,0 0 8 0,0 0-16 16,0 0 13-16,-13-3 6 0,13 3-1 0,0 0-2 16,-20 27-13-16,10-13 30 0,1 2-14 15,0 3 25-15,1 0-13 0,-1 3-8 0,1 1 11 16,2-1 2-16,2 2 23 0,1 1-12 0,0-5 4 16,3 1 29-16,0-1-5 0,3-1 22 15,0 1 19-15,1-4-23 16,2 0 4-16,2-2-4 0,1 0-13 0,1-4-8 15,1-1-31-15,2-2-28 0,-3-3-56 16,4-2-5-16,-2-2-103 0,-12 0-38 0,27-6-87 16,-11 0-100-16,-4-4-61 0,8 0-200 15,-7 0-205-15,1-1 67 0,5-2 72 16,-1 1 109-16,-1-1 42 0,1-1 61 0,-2-1 66 0,2 1 34 16</inkml:trace>
  <inkml:trace contextRef="#ctx0" brushRef="#br0" timeOffset="6496.62">23114 5897 1087 0,'0'0'415'0,"-10"14"-26"16,4-7-13-16,1 2-27 15,-3 2-4-15,0 3-22 0,-2 1 7 0,3 1-38 16,-4 1-16-16,1 3 0 0,1 0-2 15,1 1-18-15,-2-1-28 0,3-1 5 0,0 2-5 16,1 0-3-16,1-3-25 0,2 0 7 16,0 0-23-16,0-2 21 0,2-2-15 0,1 0-9 15,1-2-50-15,2-1 22 16,0 1-12-16,4-2-13 16,0-2-7-16,1-1-9 0,2 0-32 0,3-2-29 0,0-1 43 15,2-2-27-15,-1 1-59 0,3-2-19 0,-1-1-17 16,1 0-18-16,-1-2-46 0,2-1-77 0,0 1-72 15,1-4-63-15,-4-3-60 0,-1 2-101 16,-1-3-99-16,2-3-155 0,0-1-174 0,-1 0 99 16,-3 2 72-16,2 0 57 0,-2 0 130 15,1-1-3-15,-1 3 80 0,-3-2 28 0</inkml:trace>
  <inkml:trace contextRef="#ctx0" brushRef="#br0" timeOffset="6716.62">23398 6033 716 0,'0'0'279'0,"-11"-2"16"0,11 2 9 0,-16-2-17 16,2 1-13-16,0 1 2 0,-3 0-20 0,-3 0-2 15,-3 1-16-15,1 1-21 0,-2 0-25 16,-3 0-5-16,1-1-31 0,-2 1 16 0,0 1-24 16,4-1-30-16,0 1-13 0,3-2-33 15,0 2-39-15,1-1-51 0,3 0-64 16,-2 3-74-16,5-3-121 0,3 0-101 0,0 1-349 15,11-3 43-15,-12 5 88 0,12-5 53 16,0 0 80-16,0 0 17 0</inkml:trace>
  <inkml:trace contextRef="#ctx0" brushRef="#br0" timeOffset="8527.66">23785 5520 634 0,'0'0'213'15,"0"0"25"1,0 0-13-16,0 0-12 0,0 0 35 0,-7 6 3 16,7-6-6-16,0 0 4 0,0 0-16 0,0 0-3 15,0 0-15-15,0 0-3 0,0 0-14 0,0 0-30 16,0 0 7-16,0 0-40 0,0 0 1 0,0 0-24 15,0 0 9-15,0 0-26 0,0 0 7 16,0 0-28-16,0 0 0 0,0 0-25 0,0 0 25 16,0 0-7-16,0 0-26 0,0 0 18 15,0 0-31-15,0 0-3 0,0 0 6 0,0 0-10 16,0 0 12-16,0 0-31 0,0 0 24 0,0 0-21 16,0 0 5-16,0 0-20 0,0 0-8 15,0 0-33-15,0 0 33 16,0 0 3-16,0 0 4 0,0 0 6 0,0 0-7 15,-6 8-6-15,6-8 13 0,0 0-13 16,0 0 0-16,0 0-8 0,0 0 0 0,0 0-61 16,0 0 0-16,0 0-15 0,0 0 7 15,0 0 3-15,0 0 23 0,0 0-3 16,0 0 6-16,0 0 10 0,0 0-8 0,0 0 23 16,0 0 15-16,0 0 8 0,0 0 10 15,0 0-2-15,0 0 18 0,0 0-24 0,0 0 6 0,0 0-8 16,0 0 13-16,0 0-2 0,0 0 14 0,0 0 3 15,0 0-17 1,0 0 7-16,0 0-3 0,0 0-10 0,0 0 24 0,0 0-19 0,0 0 16 0,0 0-6 16,0 0 49-16,0 0-22 0,0 0 12 15,0 0-11-15,0 0-7 0,0 0-2 0,0 0-1 16,0 0-7-16,0 0-13 0,0 0 44 16,0 0-34-16,0 0-5 0,0 0 5 0,0 0-7 15,0 0 12-15,0 0-10 0,0 0 13 0,0 0-23 16,0 0 41-16,0 0-31 0,0 0 3 15,0 0 2-15,0 0 3 0,0 0-21 0,0 0 16 16,0 0 10-16,0 0-8 0,0 0-5 16,0 0 8-1,0 0-8-15,0 0 0 0,0 0 13 0,0 0 0 16,0 0-11-16,0 0 6 0,0 0-13 0,0 0 21 16,0 0-6-16,0 0-2 0,0 0 10 0,0 0-23 15,0 0 0-15,0 0 2 0,0 0-4 0,0 0 10 16,0 0-3-16,0 0 18 15,0 0-23-15,0 0 10 0,0 0-7 0,0 0-11 0,0 0 3 16,0 0-8-16,0 0-5 0,0 0-13 0,0 0-12 16,0 0-47-16,-5 7-48 0,5-7-72 15,0 0-148-15,0 0-438 0,0 0 120 0,0 0 39 16,0 0 43-16,0 0 74 16,0 0 80-16</inkml:trace>
  <inkml:trace contextRef="#ctx0" brushRef="#br0" timeOffset="15651.93">23709 5492 842 0,'0'0'274'0,"0"0"-1"16,0 0-52-16,0 0-12 0,0 0-6 0,14-13-16 15,-14 13 17-15,0 0-14 0,0 0-26 16,0 0-6-16,10-3 21 0,-10 3 13 0,0 0-7 16,0 0-9-16,0 0 27 0,0 0-27 15,0 0 14-15,0 0-32 0,0 0 14 0,0 0 7 16,0 0 8-16,0 0-13 0,0 0 8 0,0 0 12 15,0 0-4-15,0 0 7 16,0 0-5-16,18 3-21 0,-18-3-7 0,0 0 2 0,16 6-7 16,-16-6-16-16,16 3 21 0,-4-1-44 15,1 0 8-15,0 2-2 0,6 0 2 0,1-2-46 0,2 0 20 16,4 3-17-16,4-2 25 0,0 0-34 0,-1-1 4 0,4 1-21 16,-1-2 10-16,1 2-61 0,-3-1-8 15,1 0 0-15,-3-1 0 0,2 2 0 0,-5 0 0 16,-4-2 0-16,-1 1 0 0,0 0 0 31,-2-1-16-31,-4 0-122 0,0 0-23 0,1 1 20 16,-4-1-66-16,-11-1-52 0,24 0-76 0,-12-3-98 15,-12 3-135-15,18-2-397 0,-10-1 72 16,3-3 79-16,-1 2 99 0,1 0 65 0,-1-2 33 16,-1 0 108-16,1 1 2 0</inkml:trace>
  <inkml:trace contextRef="#ctx0" brushRef="#br0" timeOffset="16015.06">24041 5174 1284 0,'0'0'474'0,"0"0"-21"0,-7 12-23 0,7-12 0 0,-6 16-25 16,4-6-11-16,-4 3-5 0,0 4-41 0,0 4-10 16,-3 4 0-16,0 5-16 0,2 2-68 15,-5 14 6-15,2-8-24 0,1-4-16 0,1 0-15 16,-4 11-31-16,4-7-13 0,1-6-27 0,0 0-14 15,1-2-15-15,2-5-3 0,-2 0-81 16,2-1-32-16,-1-1-9 0,4-4-18 16,-3-3-34-16,3-4-79 0,2-1-74 0,-1-11-90 0,7 11-85 0,-7-11-104 15,16 0-151-15,-16 0-269 0,21-7 69 16,-6-2 95-16,4 3 102 0,3-2 41 0,1-1 54 16,2-1 53-16</inkml:trace>
  <inkml:trace contextRef="#ctx0" brushRef="#br0" timeOffset="16969.66">24937 5241 1110 0,'0'0'464'15,"0"0"-34"-15,0 0-28 0,0 0-18 0,0 0 23 16,0 0-6-16,0 0-40 0,0 0-13 16,-12 29-2-16,10-18-26 0,1 1-3 0,-1 6-20 15,2 0-2-15,0 5-14 0,0 2-12 0,-4 2-46 16,3 3-3-16,-1-2-46 0,1 6-15 0,-2-2-11 16,1 3 11-16,0-6-57 0,-1 5 11 0,1-6-47 15,0-1-102-15,-1-2-28 0,3-5-66 16,0 0-72-16,-2-4-180 0,0-5-171 0,0-3-473 15,2-8 92-15,0 0 58 0,0 0 119 16,0 0 91-16,0 0 54 16,31-29 34-16,-23 9 84 0,0-3 54 0</inkml:trace>
  <inkml:trace contextRef="#ctx0" brushRef="#br0" timeOffset="17468.88">24808 5285 1640 0,'0'0'553'0,"0"0"-23"0,0 0-79 15,0 0-34-15,23-8-44 0,-23 8-45 0,13-5-5 16,-6 0-67-16,2 0 2 16,-1-3-56-16,4 0-10 0,-1-1-13 0,5-3-15 15,-3 2 10-15,7-3-41 0,0 2-33 16,3-1-15 0,6 1 20-16,1 0 0 0,3 3-39 0,2 1 29 0,-3 2 25 15,-2 3 1-15,-2-1-4 0,-1 5-40 0,-4-1-8 16,-5 4-2-16,0 1-19 0,-7 2 27 15,-3 2-17-15,-6 2 1 0,-2 0-18 0,-8 2-7 16,-2 4-29-16,-3-2 13 0,-6 2 35 16,2-1-32-16,-4 0-31 0,2-3 51 0,2 1-13 15,-3-1-21-15,2-2 22 0,2 1-6 0,0-3-23 16,1 0 2-16,4 0 42 0,-1-1 7 16,1-4 3-16,3 4 38 0,-2-5-18 15,3 3-30-15,0-1-44 0,7-6 0 16,-11 9 0-16,11-9 0 0,-7 7 0 15,7-7 0-15,-9 7 0 0,9-7 0 0,0 0 0 16,-1 11 0-16,1-11 0 0,0 0 0 0,0 0 0 16,14 17 0-16,-4-12 0 0,2 3 0 15,4-1 0-15,3 2 0 0,10 2 0 0,5 0 0 16,-3 3 0-16,19 4 0 0,-1 0 0 0,-4 1 0 16,-2 1 0-16,-8-3 0 15,-5-2 0-15,-1-2 0 0,-2 2 0 0,-7-2 0 16,1-3 0-16,-4 1 0 0,0-1-241 0,-7-4-225 15,7 2-228-15,-9-3-391 0,1-3 100 16,-9-2 94-16,23 0 100 0,-8-4 69 0,2 0 118 16,0-4 59-16,6-2-13 0,-1-2 66 0</inkml:trace>
  <inkml:trace contextRef="#ctx0" brushRef="#br0" timeOffset="18410.98">26151 5407 934 0,'-13'8'330'0,"13"-8"-25"0,0 0-21 0,-12 5-5 0,12-5 15 15,-11 7-46-15,11-7-4 0,-11 10 32 16,2-2-41-16,2-3 1 0,-2 5 5 16,1 0-6-16,-2 1-2 0,1 1-21 0,-2 2 3 15,2 0 18-15,2 3-20 0,-2-3 10 16,0 2-16-16,2 4 5 0,1-5-45 16,1 2-1-16,1 1-10 0,2-4-25 0,-2 4 12 0,4-4-7 0,0-2-16 0,2-1 21 15,2 0-34-15,1-1-2 0,5 2-33 0,0-3 0 16,3-1-3-16,0-2 8 0,1 2-26 0,-1-4 3 31,3-1-54-31,0 0-13 0,0-3-13 16,1 0-92-16,2-3 1 0,-1 0-88 0,1-4-66 15,2-2-65-15,-4-4-194 0,2-1-127 16,1-1-280-16,-2-3 87 0,0 1 102 0,-2 1 39 16,4-5 93-16,-1-3 34 0,0-1 63 0,-3 0 107 15</inkml:trace>
  <inkml:trace contextRef="#ctx0" brushRef="#br0" timeOffset="18650.37">26113 5171 1302 0,'0'0'520'0,"0"0"-46"0,0 0-37 0,0 0-43 16,0 0-33-16,0 0-46 0,0 0-23 0,0 0-36 15,0 0 0 1,0 0-41-16,38-12-28 0,-38 12-23 16,12-7-47-16,-12 7-58 0,11-9-49 0,-7 6-48 0,-4 3-46 15,11-8-96-15,-11 8-93 0,12-7-88 16,-6 2-446-16,-6 5 75 0,19-7 57 0,-6 4 65 16,0 2 106-16,5 1 15 0,-2-2 16 0</inkml:trace>
  <inkml:trace contextRef="#ctx0" brushRef="#br0" timeOffset="18995.34">26762 4971 1354 0,'7'8'386'0,"-7"-8"1"0,0 0-52 15,-16 25-30-15,5-12-37 0,-5 1-25 16,-4 5 8-16,-1-1-31 0,-1 2 3 0,0 3 13 15,1 0-26-15,-1-1 5 0,2 3-8 0,-5 9 64 16,5-6-71-16,4-1 0 0,3-1-19 16,1 3-12-16,2-1 15 0,3 1-2 0,3-1-15 15,0-1-21-15,5 1-34 0,2-2 11 16,3-1 13-16,-1-1-6 16,5-2-50-16,-3 0-6 0,3-4 8 15,2-2-21-15,-3-3 6 0,5-1-72 0,-1-3-44 16,-1-1-38-16,1-5-49 0,-1 0-58 0,-12-3-80 15,24-5-110-15,-10-3-146 0,-1-2-159 0,5-2-189 16,-4-3 88-16,4-1 109 0,1-2 48 16,0-1 78-16,1-1 56 0,-2-2 7 0,2 0 62 15</inkml:trace>
  <inkml:trace contextRef="#ctx0" brushRef="#br0" timeOffset="19281.7">26848 5163 1069 0,'-17'16'423'0,"4"1"-16"0,1-1-8 0,0-1-18 16,1 4-17-16,1 1-8 0,-1 1-31 16,-2 4-3-16,5-2-53 0,-4 3-3 0,3-2-33 15,1-2-13-15,0 0-35 0,1-1-16 16,1-4 20-16,3 0-25 0,-2-1-21 0,1 0-12 15,2-4 10-15,2 0-16 0,0-12-20 0,6 21 0 16,2-11-18-16,0-3-10 0,1 0-6 16,5-1-27-16,5-2-42 0,-2 0-45 15,2-3-19-15,2-1-81 0,2 0-74 0,1-1-93 0,-4-2-133 16,7-2-100-16,-2 0-296 0,-2-3 81 0,2 1 52 16,-2-2 68-16,-2-1 111 0,0-2 7 0,-2-1 39 15,2-1 33-15</inkml:trace>
  <inkml:trace contextRef="#ctx0" brushRef="#br0" timeOffset="19433.9">27092 5292 1054 0,'-27'7'358'0,"5"-4"-43"16,-3 4 13-16,-9 0-62 16,0 1-30-16,-3-1-21 0,-1 0-36 15,-3 0-51-15,3-2-90 0,0-1-122 0,0-1-162 16,9 0-304-16,1-2-42 0,8-2 47 0,-1-2 54 15,10 0 61-15</inkml:trace>
  <inkml:trace contextRef="#ctx0" brushRef="#br0" timeOffset="19795.91">27093 4925 1448 0,'12'15'525'16,"-3"1"2"-16,5 0-38 0,-5 3-5 16,5 4-62-16,1 8-15 0,3 10-25 0,0 2-42 15,1 9-10-15,-2 1-12 0,-1 3-37 0,-1 1-12 16,1 0-33-16,-9 2-19 0,1-1 1 0,0-3-31 15,-6 0-39-15,-2-9 24 0,-4 5-42 0,-1-11-28 16,-2-5-32 0,-8 7 6-16,1-9-53 0,-1-5-53 0,-4-6-47 0,2-5-56 0,0-2-13 0,-5-5-54 15,0-2-35-15,1-5-88 0,-1-3-215 16,9-4-42-16,-6 2-370 0,6-2 67 0,1-1 110 16,2-1 100-16,7-1 23 0,3 7 48 0,-4-15 103 15,4 15 56-15</inkml:trace>
  <inkml:trace contextRef="#ctx0" brushRef="#br0" timeOffset="20515.41">27993 5210 1220 0,'0'0'538'0,"0"0"-23"0,0 0-24 0,0 0-10 16,0 0-56-16,0 0-36 0,0 0-43 15,0 0-21-15,32 11-28 0,-22-11-11 0,-10 0-60 16,27-1-11-16,-10-1-23 0,-2 2-47 15,8 0-32-15,1-1-67 0,1 0-43 0,5 0-31 16,-2 1-82-16,-2 0-24 0,0-2-45 0,-3 4-59 16,0-4-123-16,-4 2-97 0,-1 0-404 15,-4-2 58-15,0 3 97 0,-14-1 60 16,17 1 43-16,-17-1 74 0,13 4 56 0</inkml:trace>
  <inkml:trace contextRef="#ctx0" brushRef="#br0" timeOffset="20785.82">28079 5349 1750 0,'0'0'546'0,"0"0"-27"0,-8 8-30 15,8-8-18-15,0 0-31 0,0 0-35 0,-7 8-11 16,7-8-13-16,0 0 6 0,0 0-13 16,0 0-6-16,0 0-15 0,0 0-86 0,0 0 63 15,0 0-44-15,0 0-32 16,0 0-77-1,26 6-177-15,-26-6 0 0,27-1 0 0,-9 2 0 0,4-1 0 0,5 1 0 16,2 1 0-16,2-1 0 0,1 1 0 0,0 0 0 16,-2-2 0-16,0 3-21 0,-5-3-391 15,2 0-179-15,-5 0-516 0,1-1 104 16,-1 1 108-16,3 0 70 0,0 0 70 16,6 0 95-16,0 0 48 0,-1 1 90 0,5-2 20 0</inkml:trace>
  <inkml:trace contextRef="#ctx0" brushRef="#br0" timeOffset="21801.59">29410 5111 1075 0,'0'0'483'0,"0"0"4"16,0 0-37-16,0 0-48 0,0 0-3 16,0 0-25-16,-29 13-8 0,29-13-51 0,-15 10 0 15,9-4-21-15,-1-1-10 0,7-5-30 0,-12 9 25 16,8-3-31-16,4-6 41 0,-10 8-38 15,10-8 18-15,-4 9-23 0,4-9-39 0,0 0 5 16,8 18-15-16,-1-11-53 0,3 0-9 16,2 1 9-16,5 1-72 0,4 1-72 0,2-1 0 15,6 2 0-15,4-1 0 0,5-1 0 0,11 3 0 16,-5-2 0-16,-4-1 0 16,-4 0 0-1,1 0 0-15,-1 1 0 0,-5-1 0 0,-2 2 0 0,-3 0 0 16,-5 0 0-16,-3 1 0 0,-2 3 0 0,-5 2 0 15,-4-1 0-15,-4 1 0 0,-3-2 0 16,-3 3 0-16,-7 0 0 0,0 2 0 0,-5-3 0 16,-1-1 0-16,-3-2 0 0,-1-1 0 15,-3-2 0-15,1-3 0 0,-2-1-210 0,-2-2-113 16,2-5-86-16,1 0-162 0,-2-4-448 0,4-4 82 16,1-3 85-16,5-2 81 0,0-1 106 15,7-1 43-15,-1 0 64 0,2-5 69 0,2 0 23 16</inkml:trace>
  <inkml:trace contextRef="#ctx0" brushRef="#br0" timeOffset="22314.78">29388 4999 1151 0,'0'0'397'0,"0"0"2"15,0 0-43-15,0 0-3 16,-11-3-33-16,11 3 21 0,0 0-19 0,0 0-2 0,0 0 11 15,0 0-35-15,0 0 4 0,0 0-31 16,-16-1 17-16,16 1 11 0,0 0 13 0,0 0-21 16,0 0-51-16,0 0 41 0,0 0-7 15,0 0-24-15,0 0 16 0,0 0 2 16,0 0-8 0,0 0-229-16,0 0-29 0,0 0 0 0,0 0 0 15,0 0 0-15,0 0 0 0,0 0 0 0,0 0 0 0,47-2 0 16,-25 1 0-16,6 0 0 0,6 0 0 15,7-2 0-15,20 0 0 0,1-2 0 0,3 3 0 16,3-1 0-16,-1-1 0 0,5 1 0 0,-6 0 0 16,1 2 0-16,-5 0 0 0,-8 1 0 15,-12 0 0-15,0 0 0 0,-6 0 0 16,-4-1 0-16,-2 2 0 0,-6-2 0 0,-4 0 0 16,-3 0-290-16,0-3-849 0,-3 1 74 0,-1 0 90 15,0 0 123-15,-1-1 68 0,5-1 47 16,-4 0 136-16,1-1 12 15,0 0 92-15,-1-1-2 0</inkml:trace>
  <inkml:trace contextRef="#ctx0" brushRef="#br0" timeOffset="23530">29408 5018 465 0,'0'0'169'0,"0"0"-18"16,0 0 3-16,0 0-16 0,0 0-5 0,0 0-56 15,0 0 33-15,0 0-20 0,0 0 38 0,0 0 2 16,0 0 26-16,0 0-7 0,0 0-6 15,0 0-10-15,0 0-5 0,0 0-25 0,-10 6-9 16,10-6-14-16,0 0 4 0,0 0-28 0,0 0 11 16,0 0-16-16,0 0 3 0,0 0-3 15,0 0 3-15,0 0 7 0,-10 3-2 0,10-3-5 16,0 0 23-16,0 0 15 0,0 0 10 16,0 0 11-16,0 0 12 0,0 0-7 0,0 0 8 15,0 0-16-15,0 0 7 16,0 0-22-16,0 0 5 0,0 0 38 15,-10 5-53-15,10-5-6 0,0 0-13 0,0 0-17 16,-6 9-11-16,6-9 1 0,-8 11 20 16,8-11 18-16,-7 11 33 0,3-3-44 15,-1-1 1-15,5-7-11 0,-7 15 18 0,3-6-5 16,0 0 16-16,4-9-13 0,-6 16-21 0,5-8 20 16,1-8-27-16,-5 12 2 0,5-12 5 0,-2 10-2 15,2-10-11-15,-3 13-20 0,3-13 33 16,-6 11-33-16,6-11 21 0,-6 10-27 15,1-4-22-15,5-6-5 0,-9 13 20 0,4-6-18 16,5-7 3-16,-8 11-21 0,3-5-7 0,5-6 7 16,-7 8 11-16,7-8-30 0,0 0 25 0,-6 10-39 0,6-10-18 0,0 0-74 15,0 0-128-15,0 0-194 0,0 0-388 0,0 0 121 16,0 0 88-16,0 0 14 0,0 0 83 16,43-11 27-16,-32 7 65 0,5-4 35 0</inkml:trace>
  <inkml:trace contextRef="#ctx0" brushRef="#br0" timeOffset="39713.53">664 5563 151 0,'0'0'74'0,"0"0"-26"0,13 0 39 15,-13 0-10-15,0 0 28 0,0 0 0 0,0 0 0 16,0 0-8-16,0 0 29 0,11 9 9 16,-11-9-17-16,0 0 0 0,0 0 25 0,4 10-30 15,-4-10 23-15,0 0-11 0,0 0 0 16,3 11 1-16,-3-11-3 0,0 0 5 0,4 10 12 16,-4-10-4-16,0 0-5 0,5 12-11 0,-5-12 3 15,4 7-11-15,-4-7-12 0,7 7 3 0,-7-7-1 16,6 9-5-16,-6-9 16 0,10 9 5 15,-10-9 5-15,11 6 10 16,-11-6 2-16,18 7-20 0,-5-6-10 16,3 1-5-16,2 2 13 0,7-1 0 0,6-2-16 15,9 4-18-15,21-3 18 0,9 4-17 16,4-4-1-16,0 2 3 0,27-1-23 0,1 3-5 16,4-3 28-16,10-1-39 0,4 3 21 0,4-2 10 15,0 2-2-15,5 0-26 16,2 1-2-16,4 1 2 0,-1-2-29 0,-3-2 14 15,-6 4 3-15,-4 0-5 0,-7-3-23 0,-6 2 53 16,-4-2-46-16,-2 1 13 0,-5-3-3 0,-19 2-13 16,-2-4 7-16,-1 2 7 0,-8 0-9 0,-4-2 1 15,-14 2-6-15,-6-2-5 16,-9-2-2-16,-1 1 4 0,-4 0-2 0,-5-1 13 0,0 2-8 0,-3-1-40 0,-2-1 43 16,-2 2-21-16,-3-2-7 0,1 2-9 15,-2 0-6-15,-13 0 2 0,24-2 2 16,-13 2-12-16,-11 0 8 0,23-2-17 0,-10 2 19 15,1-2-18-15,-1 2 30 0,-13 0-22 0,25-1 7 16,-11 1 0-16,-1-2 8 0,-2 1-28 0,-11 1 18 16,24-2-6-16,-14 0 16 0,-10 2 8 15,18-1 10-15,-18 1-28 0,17-2 7 0,-17 2-5 16,13-1 1-16,-13 1-11 0,13-3-3 0,-13 3-12 31,11-3-26-31,-11 3-18 0,0 0-25 16,12-4-39-16,-12 4-28 0,0 0-67 0,0 0-86 0,2-9 12 15,-2 9-384-15,0 0 44 0,-14-14 56 16,7 5 95-16,0 1 15 0,0-2 100 0</inkml:trace>
  <inkml:trace contextRef="#ctx0" brushRef="#br0" timeOffset="69378.17">1279 7203 1220 0,'0'0'438'0,"0"0"-51"0,0 0-55 16,0 0-17-16,0 0-38 0,0 0-14 16,0 0-12-16,11-19-26 0,-11 19 8 0,0 0-48 15,0 0 14-15,6-10-14 0,-6 10 27 16,0 0-61-16,0 0 23 0,0 0-20 0,5-8-11 16,-5 8-20-16,0 0 0 0,0 0 5 0,0 0 0 15,0 0 15-15,0 0-30 0,0 0-24 16,0 0 29-16,0 0-28 0,0 0 15 0,0 0-16 15,0 0 55-15,0 0-37 16,0 0 31-16,0 0-30 16,-9 36 12-16,7-27 8 0,0 5 28 0,1-3-33 0,0 6 23 15,-2 2-13-15,1 0 8 0,0 5-16 16,-1 0-96-16,1 2-29 0,1 0 0 0,-2 1 0 16,0 0 0-16,1-1 0 0,0-1 0 0,0-1 0 15,1-5 0-15,0 0 0 0,-1-3 0 16,1-4 0-16,-1 2 0 0,0-3 0 0,2-11-159 15,0 14-159-15,0-14-132 0,0 0-211 16,0 0-424-16,0 0 176 0,29-10 72 0,-18 2 121 16,7-3 27-16,-2-2 126 0,2 1-8 0,0-1 31 15,2-4 46 1</inkml:trace>
  <inkml:trace contextRef="#ctx0" brushRef="#br0" timeOffset="70228.2">1552 7020 831 0,'0'0'382'15,"-9"-16"-32"-15,1 8 4 16,0-2-22-16,-1 0-22 0,-3 1-28 0,1-2-1 0,-3 2-50 0,1 2-3 15,-2-2-21-15,-1 4-10 0,-4-1 5 16,1 3-43-16,-1 2 35 0,-3 0-35 0,2 3-16 16,-2 1-33-16,-4 3-20 0,-5 3 5 0,1 2-11 15,-3 2-12-15,-10 4 12 16,0 2 19-16,9-3 9 0,-7 7-9 0,2-1-39 0,0 0-26 16,1 1 6-1,3 1-6-15,-2 2 16 0,3 2 18 0,1 2-29 0,7-6-10 0,4-4 11 16,-6 12-3-16,8-4 13 0,4-5-1 0,3 5-4 15,1 0 0 1,4 0 27-16,2 3-7 0,5-5-12 16,2 3-3-16,2 0-3 0,1 4-21 0,6 0 24 0,-1 1-31 15,-1-1 28-15,3 0-10 0,0-2 8 16,4 12-13-16,0-9-3 0,-4-4-7 0,2 0-1 16,1-3 9-16,0 1-34 0,1-3 5 15,-1 0 31-15,3-1 10 0,-2-7-16 16,0 0 60-16,-1-1-41 0,5 0-1 0,2-4-7 15,2 0 3-15,1-3 25 0,4-2-46 0,1 2 31 16,2-4-13-16,0-2 15 0,3 0-15 0,1-3-5 16,6-3-24-16,1 0 22 15,13-6-24-15,0 1 3 0,-3-7 28 16,-1-1-36-16,1-1 20 0,-6 0-12 16,3-2 0-16,-8-2 13 0,1 0-37 15,-6 3 24-15,2-5-10 0,0 0 2 0,-6 2 5 0,-4 3 31 16,5-8-28-16,1-1 35 0,-5-2-7 15,3 0-28-15,-1-2-15 0,-4-4 22 16,0 1-20-16,-3-3 16 0,-2-2-16 0,-4 0 0 16,-4 4 0-16,-3 3 0 0,-2 1 0 0,-4-3 0 15,-1 0 0-15,-3-1 0 0,0 0 0 0,-3 1 0 16,-1 0 0-16,-3 3 0 0,0 1 0 0,-2 1 0 16,-1 2 0-16,-2 3 0 15,-1 0 0-15,-1 4 0 0,-2 2 0 0,-2-1 0 0,1 2 0 0,-6 3 0 16,-2-1 0-16,-2 2 0 0,2 4-16 15,0 1 29-15,-1-1-36 0,-3 3 25 0,3-1-19 16,-3 2 11-16,0 0 4 0,2 3 17 16,-1 1-17-16,2-1-3 0,2 1 5 0,-1 1-29 15,0-2-4-15,3 4-23 0,1-2 38 0,-3 1-36 16,4 1 0-16,1-1-17 0,0 1-6 16,2 0-23-16,4 0-13 0,0 2-15 0,-1-2-33 15,3 3-46-15,-5 1-87 0,3-1-121 16,4 1-138-16,-1-1-415 15,1 0 139-15,1 3 66 0,2 0 90 16,6-8 31-16,-6 9 101 0,6-9 12 0,-2 12 40 16</inkml:trace>
  <inkml:trace contextRef="#ctx0" brushRef="#br0" timeOffset="72774.2">3032 7327 762 0,'0'0'290'0,"9"-9"-4"16,-9 9 32-16,7-7-50 16,-7 7-14-16,8-5 25 0,-8 5-23 0,5-7-11 0,-5 7-14 0,0 0-8 15,0 0-39-15,8-9-20 0,-8 9 30 16,0 0-22-16,0 0-1 0,0 0-10 0,0 0 8 15,-37 16 5-15,24-8-12 0,-5 5-9 0,2 0 3 16,-2 3 6-16,2 0-19 16,-2 4 26-16,3-1-26 0,-2-1 21 0,6 1-8 15,0-1-15-15,1-1 15 0,3 0-46 0,2-2 39 16,3 3-14-16,0-5-1 0,4 1-32 16,2 1 16-16,2 0-11 0,4-2-40 0,4 4 10 15,3-3-1-15,4 1-19 16,4-1 4-16,3 0-10 0,1-5-17 15,-3 1-19-15,2 1-5 0,-1-3 31 0,-4-1-33 0,-1-2-21 16,-5 1-33-16,1-1-18 0,-4-3-97 16,0 0-31-16,-1-4-103 0,1-3-107 0,-3 1-209 15,3-6-336-15,-4-4 71 0,5-2 57 0,1-5 115 16,3-2 54-16,1-3 61 16,-4 0 85-16,0-1 7 0,5-11 52 0</inkml:trace>
  <inkml:trace contextRef="#ctx0" brushRef="#br0" timeOffset="73045.07">2763 7021 1499 0,'0'0'443'0,"0"0"-10"0,5-17-24 0,-5 17-22 16,9-11-31-16,-3 4 2 0,1-2-48 15,-2-1-16-15,4-3-17 0,-1 3-21 0,2 0 5 16,-3-3-33-16,3 3-3 0,-1-1-41 0,0 1-20 16,2-1-11-1,-1 3-35-15,1 1-46 16,-1-3-52-16,2 5-102 0,0-1-125 0,0 1-142 0,15 0-200 0,-10 3-368 16,-3 2 75-16,6 3 77 0,0 1 51 15,0 1 94-15,2 4 57 0,1 0 77 0</inkml:trace>
  <inkml:trace contextRef="#ctx0" brushRef="#br0" timeOffset="73708.67">3492 7695 1069 0,'-5'-6'392'0,"5"6"-11"16,0 0-27-16,0 0-6 0,0 0 15 0,0 0-22 16,0 0-37-16,0 0-35 0,0 0 13 0,0 0 9 15,1 35-22-15,-1-23 3 0,0 1 7 16,-1 5-39-16,1-1 1 0,-2 1-19 15,1 0 6-15,-1 1-18 0,2 2-31 0,-2-2-10 0,0 3-28 16,1-3-8-16,-1 1-10 0,1-1 0 16,-2 2-3-16,1 1-28 0,1-4 8 0,0 2-51 15,-3-2-6-15,2-1 3 0,1 0-43 16,1-5-39-16,-2 2-61 16,2-3-5-16,-1-1-52 0,1-10-38 15,0 17-84-15,0-17-70 0,0 0-130 16,6 8-41-16,-6-8-85 0,0 0-263 0,17 0 64 15,-17 0 133-15,0 0 33 0,22-18 46 0,-13 12 70 16,5-5 27-16</inkml:trace>
  <inkml:trace contextRef="#ctx0" brushRef="#br0" timeOffset="74041.09">3785 7678 1241 0,'0'0'369'0,"0"0"-3"16,0 0-52-16,0 0-1 0,0 0 32 16,0 0-17-16,-18 23 61 0,18-23-74 0,-6 16-5 15,4-6-11-15,0 3 21 0,-1 1-33 16,0 6-21-16,3-1-20 0,-2 2 7 0,2 0-33 15,0 5-20-15,0 1-36 0,2-1-3 16,-2 0-2-16,1 0-11 0,-1 1-28 16,-1-2-20-16,-1-1-31 0,1-4-38 0,0-1-54 0,-1-1-51 0,1-3-21 15,1-3-41-15,-4 0-58 16,2-1-39-16,2-11-79 0,-3 9-134 0,3-9-107 16,0 0-391-16,0 0 94 0,0 0 80 0,0 0 104 15,0 0 47-15,0 0 86 0,23-24 19 16</inkml:trace>
  <inkml:trace contextRef="#ctx0" brushRef="#br0" timeOffset="74207.46">3776 8069 903 0,'0'0'379'0,"0"0"-41"0,0 0 41 0,0 0-34 16,2-11-27-16,-2 11-1 0,0 0 0 15,-14-7-30 1,4 4-8-16,0-1-74 0,-3-1-16 0,-3-2 3 16,1 0-43-16,-1 0-9 0,-3-2-14 0,-1 3 51 15,-1-2-90-15,-1 3-3 0,0 1-51 16,3 2-61-16,-3-2-44 0,2 3-61 0,0 1-94 15,3 0-109-15,4 1-91 16,-2-1-397-16,15 0 97 0,-17 0 64 0,17 0 66 0,0 0 44 16,0 0 64-16</inkml:trace>
  <inkml:trace contextRef="#ctx0" brushRef="#br0" timeOffset="75112.27">4410 6971 783 0,'0'0'363'0,"0"0"-48"0,0 0-10 0,-2-10-24 16,2 10-20-16,0 0-2 0,0 0-49 0,0 0-3 16,0 0-7-16,0 0-11 0,0 0 34 0,0 0-11 15,0 0 19-15,0 0-24 0,-18 25 5 16,9-11-17-16,2 1-8 0,-4 5-8 0,-3 4-10 31,-2 1 2-31,-1 2-19 0,-5 12-4 16,2-3-20-16,2-4-5 0,-2 6-11 0,1-6-22 15,5-5-8-15,0-1 10 0,3-1-18 0,0-2 1 16,2-2 14-16,0 1-33 0,4-2-7 0,-2-5 0 16,4 1 20-16,2 1-23 0,-1-4 15 0,4 1-2 15,0-3 0-15,4 3-21 0,4-2-9 16,-2-1-1-16,2 0 0 0,4-1 13 0,-1 0-13 16,4-1-20-16,-3 0-8 0,2-1-10 0,-2 0-19 15,3-2 4-15,-3 1-32 0,1-1-30 16,-2-2-35-16,0 0-42 0,-2 0-67 15,2-1-99-15,-13-3-161 0,23-3-152 0,-13 1-219 16,4-3 86-16,0 0 90 0,4-3 31 16,3-3 46-16,-2 0 79 0,5-4 64 15,-3 1 74-15</inkml:trace>
  <inkml:trace contextRef="#ctx0" brushRef="#br0" timeOffset="75460.06">4807 7159 673 0,'0'0'289'15,"0"0"-7"-15,0 0 2 0,-13-3-18 16,13 3 0-16,0 0 13 0,0 0-13 16,-30 14 6-16,21-9 1 0,-1 5 4 0,0 0-1 0,-1-1 11 0,2 4-26 15,0 3-5-15,1 0 3 0,0-1-14 16,0 1-14-16,1 0-47 0,2 1 3 0,-2-1-31 15,1 1-2-15,0 1-21 0,2-2 0 16,1 0-13-16,-1-1-10 0,1-2-2 0,-1-1 2 16,4-2 2-16,0 2-19 0,0-12 19 0,7 19-32 15,-1-10-9-15,2 0-9 0,1-2-4 16,5 1-14-16,-1-3 7 0,2 1-35 0,1-2-6 16,0 0-28-16,-1-2-28 0,0 1-74 15,-1-3-39-15,2 0-72 16,-2-1-68-16,-1-3-129 0,-1 4-155 15,1-7-341-15,1-1 97 0,1 0 98 0,3-3 32 16,-4 2 119-16,3-3 51 0,-3-3 17 0,-1 5 55 16</inkml:trace>
  <inkml:trace contextRef="#ctx0" brushRef="#br0" timeOffset="75660.45">5010 7325 1008 0,'-7'-7'374'15,"7"7"-24"-15,-11 0 9 0,11 0-29 0,-23 0-48 0,8 0-32 16,-6 0 11-16,2 0-48 0,-3 2-1 15,-1 2-43-15,1-4-15 16,-4 3-24-16,3-1-14 0,2 3 32 0,-1-3-61 0,2 2-33 0,-1 1 23 16,1-1-36-16,1 0-3 0,1 0-35 15,2 0-24-15,1 0-48 0,-1-1-62 0,2-1-99 16,1-1-80 0,13-1-28-16,-18 0-386 0,18 0 97 15,-17-3 25-15,10-1 47 0,7 4 69 16,-5-11 45-16</inkml:trace>
  <inkml:trace contextRef="#ctx0" brushRef="#br0" timeOffset="76161.32">4931 6892 1231 0,'0'0'425'0,"0"0"-11"16,0 0-40-16,0 0-23 0,0 0-13 0,0 0 10 16,0 0 2-16,23 35-9 0,-13-23-6 0,7 3-43 15,1 4-5-15,3 0 22 0,9 13-37 16,1 0 7-16,0 2-54 0,-1 3 5 0,-2 3-25 16,-1 3-18-16,-2-1-44 0,-3 2-7 15,-4 3 15-15,-2 2-8 0,-2 0-35 0,-2 0-34 16,-4 0 0-16,-2-10 29 0,-1-3-19 0,-3-3 1 15,0-2-37 1,-2-3-7-16,-2-3-25 0,1 2-32 0,-2-3-53 0,-1-3-46 0,-1-3-16 0,-1-3-71 0,2 2-21 16,-4-5-43-16,1-3-3 15,-1-3-89-15,1-2-113 0,7-4-107 0,0 0-298 16,0 0 44 0,0 0 131-16,0 0 53 0,-9-21 37 0,9 21 50 15,17-21 80-15,-3 7 25 0</inkml:trace>
  <inkml:trace contextRef="#ctx0" brushRef="#br0" timeOffset="76610.25">5840 7349 1195 0,'0'0'415'0,"0"0"-32"15,0 0-19-15,0 0-44 0,0 0 23 0,0 0-49 16,0 0 34-16,0 0-21 0,0 0-13 16,0 0 34-16,0 0-41 0,0 0 12 0,0 0-30 15,0 0-5-15,21-13-13 0,-11 11-47 0,0-3 16 16,4 1-33-16,2-1-5 0,2 0-13 16,-1 0-18-16,4-1 3 0,3-1-32 0,0 0-27 15,2 0-13-15,-1 0-15 0,2 2-62 0,-3-2-82 0,-5 2 13 31,0 0-67-31,-2 2-40 0,0-1-83 0,-5 0-86 0,0 1-261 0,0-1 14 0,-4 2-326 0,-8 2 83 16,14-5 67-16,-14 5 106 16,13-3 58-16,-13 3 105 0,0 0-8 0,17 2 46 15</inkml:trace>
  <inkml:trace contextRef="#ctx0" brushRef="#br0" timeOffset="76991.71">5892 7470 1177 0,'0'0'399'16,"-10"6"-20"-16,10-6-8 0,-10 5-30 15,10-5-16-15,-11 5-8 0,11-5-15 0,-10 4 11 16,10-4-17-16,0 0 22 0,-10 3-11 0,10-3-18 15,0 0 49-15,0 0-20 0,0 0 1 16,-9 6-4-16,9-6-33 0,0 0-59 0,0 0 30 16,0 0-58-16,0 0-4 0,0 0 1 15,0 0-25-15,46-4-44 0,-30 2 18 0,5 1-141 16,1-1 0-16,4 2 0 16,2-4 0-16,-1 3 0 0,2-3 0 15,-1 2 0-15,-4 0 0 0,1 0 0 16,-2 1 0-16,-3-2 0 0,-1 2 0 0,-3-1 0 15,-1 1 0-15,-2 0-282 0,0 0-84 16,-13 1-192-16,14-3-95 0,-14 3-348 0,13-3 80 16,-13 3 125-16,15-1 71 0,-15 1 60 0,20-4 53 15,-9 3 41-15,3 0 198 0,-1-2-104 16</inkml:trace>
  <inkml:trace contextRef="#ctx0" brushRef="#br0" timeOffset="104208.33">7023 6916 970 0,'0'0'338'0,"0"0"-11"0,0 0-43 16,0 0-30-16,0 0-1 15,0 0-17-15,0 0 22 0,0 0-2 16,0 0-26-16,0 0-17 0,20-25-11 0,-20 25 5 0,4-6-25 0,-4 6 28 16,0 0-18-16,0 0-20 15,7-10 2-15,-7 10-23 0,0 0-5 0,6-7-31 16,-6 7 5-16,0 0-2 0,0 0-6 0,6-7-2 15,-6 7-35-15,0 0 1 0,0 0 45 16,0 0-57-16,0 0 43 0,0 0 14 0,0 0-14 16,0 0-25-16,0 0-10 0,0 0-11 0,0 0-2 15,-7 43 56-15,-1-20 16 0,-2 6-8 16,-1 1 28-16,-7 15-36 0,-5 2 18 16,1-1-15-16,-4 1-26 0,3 0 15 15,-1-1-12-15,1 1-16 0,-4-2 16 0,3-2-36 16,2-1-56-16,-2-2-3 0,0 1 0 0,2-2 0 15,-1-2 0-15,0-1 0 0,4-7 0 0,3-6 0 16,4-3 0-16,-3-2 0 0,4-2 0 16,0-2 0-16,2-3 0 0,2-1 0 0,-1 0 0 0,2-2 0 15,0 0 0-15,2-1 0 0,4-7 0 16,-6 9 0-16,6-9 0 0,0 0-6 16,0 0-134-16,0 0-50 0,0 0-7 0,0 0-84 0,0 0-78 31,30-22-119-31,-20 15-183 0,3-10-296 0,1-1 79 15,2-5 77-15,2 0 104 0,0 0 60 0,1-2 59 16,-3 1 48-16,-1 0 87 16</inkml:trace>
  <inkml:trace contextRef="#ctx0" brushRef="#br0" timeOffset="104663.82">6962 7059 366 0,'3'-13'161'16,"0"2"-8"-16,0 2 27 0,0 0-12 0,-3 9 35 0,7-14-9 0,-5 7 11 0,-2 7-5 15,6-12-11-15,-6 12 16 16,4-14-8-16,1 5-13 0,-1 1 1 0,1-1 1 16,0 1-14-16,-5 8-8 0,8-16-21 0,-3 7 6 15,-3 0 25-15,-2 9-26 0,9-13 13 16,-4 7 6-16,-5 6-14 0,6-10 11 0,-6 10 23 15,4-6-23-15,-4 6 38 0,0 0-31 0,0 0-12 16,9-7-18-16,-9 7-21 0,0 0-12 16,0 0-21-16,0 0 28 0,0 0 8 0,14 26-8 15,-10-10 13 1,-1 2 10-16,0 1-23 0,1 4 11 16,2 4 22-16,-2-1 3 0,4 6-5 0,-2 4-10 0,1-2 0 15,3 15-52-15,1-3 6 0,-2-6 4 16,0 7-17-16,0-10 20 0,-3 1-38 0,1-2-8 15,-1 13 1-15,-2-8 19 0,1-3-42 0,0-2-29 16,-2-4 0-16,-1 1-11 0,1-7-66 16,0-1-4-16,0-7-27 0,-2 0-86 0,1-2-70 15,1-5-69-15,-3-11-110 0,8 8-161 0,-8-8-130 16,0 0-183-16,0 0 85 0,28-17 98 16,-19 6 68-16,-2-1 75 0,-1-2 53 0,-2 0 70 15,1-1 38-15</inkml:trace>
  <inkml:trace contextRef="#ctx0" brushRef="#br0" timeOffset="104835.86">7248 7552 916 0,'-6'-6'368'0,"6"6"27"16,-7-8-14-16,7 8 6 0,-14-4-21 16,14 4-21-16,-17 0-15 0,3 0-35 0,1-1-50 15,-3 1 9-15,-3-2-34 0,-2 0-31 0,-5-2-20 16,-2-1-36-16,-1 0 6 0,-5-4-47 16,-2-1-33-16,1 0-52 0,1 0-53 0,-12-4-51 15,8 1-74-15,6 0-98 0,4 9-151 0,-2-10-340 16,9 3 38-16,1 3 51 0,6 1 106 15,4 3 14-15,4 1 93 0,6 3 38 0</inkml:trace>
  <inkml:trace contextRef="#ctx0" brushRef="#br0" timeOffset="105723.01">7846 7333 1069 0,'0'0'469'0,"0"15"-34"16,0-15-13-16,0 10-30 0,0-10-13 0,0 0-28 15,3 13-29-15,-3-13-33 0,5 9-33 0,-5-9-23 31,12 6-8-31,-1-3-38 0,-11-3-13 0,27 1 6 16,-10-1-22-16,5-1-22 0,7-3-1 0,4-3-9 16,1 0-24-16,2-2-7 0,-2-1-10 15,-2-1-42-15,-2-1 6 0,-2 1 2 0,-2-1-13 0,-7 0 11 16,-2-1-13-16,-3 2-13 0,-5-1-5 0,-5 3-8 16,-4-1-2-16,0 10 10 0,-11-18-18 15,-2 11 2-15,-2 1-2 0,-5 1 15 0,-3 5-9 16,0 0-1-16,-5 4 15 0,-6 3-15 0,-12 11-20 15,0 0 0-15,0 4 20 0,3 8 7 16,1 1-1-16,5 3-11 0,3 5 2 0,6 0 9 16,7 2 47-16,4 4-1 0,8-8-16 0,5-6 18 15,5-2 17-15,2-3-22 0,5-2 2 16,3 1-17-16,3-1 22 16,2-6-30-16,2-3-3 0,3-4 10 0,0-3-2 0,5-3-33 0,3-3-21 0,1-3-38 15,1-2-26-15,6-4-44 0,-2-3-45 0,-1-1-83 31,13-5-122-31,-13 7-115 0,-4-8-490 16,11-2 216-16,-1-3 0 0,-6 5 63 0,-4 3 73 16,13-6 76-16,-11 3 23 0,-5 0 61 0</inkml:trace>
  <inkml:trace contextRef="#ctx0" brushRef="#br0" timeOffset="106223.7">8417 6873 1392 0,'-13'-2'630'0,"13"2"-52"15,0 0-4-15,0 0-83 0,0 0-23 0,0 0-7 16,0 0 10-16,0 0-87 0,0 0-3 0,30-12-38 16,-17 10-25-16,3-3-16 15,3 2 3-15,6-2-78 0,1 1-32 0,2 0 33 16,2 2-62-16,-1-2-7 0,2 2-41 16,1 1-118-16,-7 1 0 0,5 1 0 0,-2 0 0 0,-2 3 0 0,0-1 0 0,-2 1 0 15,-3 1-208-15,-2-1-117 0,-2-1-233 31,1-1-517-31,-2 2 90 0,2-2 117 0,1-1 56 0,0-2 88 0,2 0 81 0,-1-1 62 0,3-3 41 16,1 1 67-16</inkml:trace>
  <inkml:trace contextRef="#ctx0" brushRef="#br0" timeOffset="108054.03">9428 6104 394 0,'-3'-9'164'16,"3"9"-16"-16,0 0-28 0,0 0 1 0,0 0-4 15,0 0-9-15,-5-10-1 0,5 10 24 0,0 0-1 16,0 0 11-16,0 0 15 15,0 0 0-15,0 0-4 0,0 0-19 0,0 0 2 16,0 0-2-16,0 0-7 0,-4-8 7 0,4 8-20 16,0 0 9-16,0 0-24 0,0 0 14 15,0 0-12-15,0 0-18 0,0 0-18 16,0 0-3-16,0 0 3 0,0 0-7 0,0 0-14 0,0 0 44 0,0 0-53 16,0 0-6-16,0 0 10 0,0 0-15 0,0 0 13 15,0 0-10-15,0 0-8 0,0 0 22 0,0 0-11 16,0 0 27-16,0 0-41 0,0 0 3 15,0 0-10-15,0 0 2 0,0 0-15 0,0 0 8 16,0 0 12-16,0 0-20 0,0 0 23 31,0 0-21-31,0 0 11 0,0 0 2 0,0 0 0 16,0 0-7-16,0 0-3 0,0 0 13 0,0 0-6 16,0 0 22-16,0 0 22 0,0 0-8 15,0 0 1-15,0 0 15 0,0 0 20 0,0 0 3 0,0 0 10 0,0 0 23 16,0 0-30-16,0 0 7 0,0 0 26 15,0 0 43-15,0 0-41 0,0 0-15 0,0 0-10 16,0 0 7-16,0 0-23 0,0 0 33 16,0 0-24-16,0 0-40 0,0 0 25 0,0 0-17 15,0 0 0-15,0 0-10 0,0 0-20 0,0 0 7 16,0 0 16-16,0 0 20 0,0 0-51 0,0 0 15 16,0 0-2-16,0 0-1 0,0 0-27 15,0 0 20-15,0 0 18 0,0 0-33 0,0 0-1 16,0 0-2-16,0 0 6 15,0 0 19-15,0 0-14 16,0 0 4-16,0 0-4 0,0 0 30 0,0 0-23 16,0 0-36-16,0 0 28 0,0 0-20 0,0 0 8 15,0 0-8-15,0 0-6 0,0 0 40 16,0 0 1-16,0 0-25 0,0 0 8 0,0 0 28 16,0 0-38-16,0 0-8 0,0 0 20 15,0 0-2-15,0 0-16 0,0 0 11 0,0 0-13 16,0 0 56-16,0 0-46 0,0 0-23 0,0 0 44 15,0 0-24-15,9 33 9 0,-9-33-24 16,0 0 31-16,0 0-34 0,0 0 9 0,0 0-4 16,-2 13-7-16,2-13 21 0,0 0-18 15,0 0 2-15,-1 15 15 0,1-15-4 0,0 0 20 0,-3 12-21 0,3-12 13 16,-3 15-7-16,0-8-16 0,3-7 18 0,-7 18 13 16,6-8-8-16,-2 0-12 0,0 0 2 15,2 1 15-15,1-11-22 0,-4 21 9 0,2-10 8 16,1 1-22-16,-2 1 40 0,1-1-46 0,1 4 26 31,0-4 9-31,-1 2-6 0,1-2 4 0,1 2 6 16,0-1-4-16,0-1 14 0,0 1 31 0,0-1-37 15,0-1-38-15,0-11 31 16,3 23-7-16,-2-12-6 0,2-1 2 0,-3-10-12 16,4 20 8-16,-2-13-1 0,-2-7 11 0,2 13-21 15,-2-13 6-15,5 12 4 0,-5-12-17 0,5 11 33 0,-5-11-36 16,10 7 28-16,-10-7 18 0,12 7-22 0,-12-7-12 15,16 0-9-15,-16 0 15 0,17 0-15 16,-17 0 12-16,20-3-25 0,-8-1 13 16,-1 1 12-16,0-2 8 0,2-2-15 0,-1 0 5 0,1-1-8 15,0-1 0-15,0 0-20 16,-3 2 30-16,2-2 6 0,-3 1-31 0,-2 1 51 16,3-1-23-16,-5 2 43 0,-5 6-76 0,10-12 8 15,-10 12-29-15,3-11-3 0,-3 11 24 16,0 0 8-16,-3-14 7 15,3 14 5-15,-10-7-10 0,3 1-13 0,-2 4-7 16,-1-3 55-16,-2 3-22 0,0-3-8 16,-1 2-2-16,-1-2-21 0,1 4 0 0,-1-3-41 15,1 2-10-15,0-1-39 0,-1 3-56 0,1-2-15 16,-2 2-54-16,2 0-72 0,-2 2-89 0,2 2-97 16,-2-3-303-16,3 3 75 0,1-2 105 0,11-2 17 15,-21 6 47-15,12-3 79 0,9-3 28 16</inkml:trace>
  <inkml:trace contextRef="#ctx0" brushRef="#br0" timeOffset="109641.6">9265 6677 1553 0,'0'0'415'0,"0"0"2"0,0 0-25 0,0 0-49 15,0 0-18-15,0 0-31 0,0 0 16 0,0 0-34 16,0 0-17-16,-7 7-8 0,7-7 0 16,0 0-3-16,0 0-25 0,0 0-26 0,0 0 13 15,0 0 5-15,0 0 2 0,0 0-25 0,0 0-10 16,0 0 2-16,41 5 8 0,-28-4-25 16,2 1-24-16,4 1 8 0,3-1-54 15,5 1 21-15,3 3 2 0,-1-1-30 0,8 2-1 16,-3 0-19-16,2 2-70 0,-2-2 0 0,-1 2 0 15,0 0 0-15,-7-2 0 0,-1 2 0 0,-1-1 0 16,-3-1-80-16,-4-1 6 16,0 1-131-16,-4 0-82 0,-2-3-81 0,-4-1-121 0,-7-3-233 0,11 6-251 0,-11-6 98 15,13 5 76-15,-13-5 70 0,0 0 84 16,11 5 61-16,-11-5 72 0,0 0 39 0</inkml:trace>
  <inkml:trace contextRef="#ctx0" brushRef="#br0" timeOffset="110215.36">9590 6960 880 0,'0'0'358'0,"11"-6"-33"0,-11 6-20 0,0 0-44 16,0 0-30-16,6-5-24 0,-6 5 3 15,0 0-31-15,0 0-8 0,0 0-37 0,0 0-6 16,0 0-18-16,-20-13 2 0,20 13-15 0,-17-1 26 16,3 2-56-16,0 1-11 15,-3 1 16-15,-2 2 15 0,-2 3-5 0,-1 0 5 0,0 1-13 0,0-1-5 0,2 4-12 16,2-2 42-16,1-1-58 0,3-2 36 15,0 1-3-15,2 0 18 0,3-2-17 0,1 0 17 16,8-6-38-16,-5 9-6 0,5-9-12 0,0 0 8 16,0 0-3-16,0 0 15 15,37 0-31 1,-37 0-4-16,29-9-6 0,-11 2 1 16,1-3 30-16,4-1-23 0,-4 3-21 0,1-2 6 15,0 0 5-15,-7 0 2 0,2 1 1 0,-3 1-1 16,-1 0-15-16,-3 1-3 0,-1 0-7 0,1 0 20 15,-8 7 44-15,6-12-57 0,-6 12-4 16,0-10-9-16,0 10 19 0,0 0 2 0,0 0-33 0,0 0 31 16,0 0-1-16,-28 16 39 0,24-4-10 15,-3 2 12-15,4 1 14 0,2 0 9 0,-1 1-33 16,5 0 26-16,0-1 8 0,2-2-11 0,4 1-10 16,-1-3-5-16,3-1-14 0,1-3-11 15,1-1 18-15,1-2-44 0,-1-1-36 0,1-3-46 16,3-3-54-16,0-1-59 0,-2-3-125 0,1 0-105 15,2-5-428-15,0-2 131 0,0 2 23 16,1-1 66-16,1 1 78 0,-1-1 40 0,2-2 67 16</inkml:trace>
  <inkml:trace contextRef="#ctx0" brushRef="#br0" timeOffset="110673.99">10312 6584 798 0,'0'0'348'0,"0"0"-18"15,0 0-20-15,0 0 0 0,0 0-44 16,0 0 8-16,0 0-13 0,0 0 5 16,-19-1-20-16,19 1 5 0,-18 8 0 0,5 1 2 15,-5 3-7-15,2 1-36 0,0 0-8 0,-2 3 16 16,-1 5-21-16,1 1 7 0,1 1-14 0,1 0 2 16,1 1-18-16,5-1 5 0,0-2-7 15,2 2 30-15,0-3-23 0,6 1-20 16,0-4-3-16,2 2 13 0,3-3-5 15,3 1 2 1,1-3-33-16,5-1-28 0,4 0-23 0,2-2-3 0,3-3-17 0,2 0-21 16,1-3-67-16,-1-3-61 0,1 1-49 0,-3-4-45 15,2-2-63-15,-2 0-76 0,-4-4-87 0,0 0-140 16,-1-2-111-16,-1 1-302 0,-2-2 77 16,1-2 133-16,-1 2 51 0,0-3 67 0,-1 0 56 15,-2 0 54-15</inkml:trace>
  <inkml:trace contextRef="#ctx0" brushRef="#br0" timeOffset="110836.94">10484 6788 1185 0,'0'0'468'16,"-5"-9"16"0,5 9 12-16,0 0-48 0,0 0-56 15,-17-1-26-15,17 1-26 0,-18 1-43 0,3 1-23 16,-1-2-18-16,-1-2-38 0,-5 4 15 0,0-5-72 0,-2 3-23 16,3-1-69-16,-5 0-69 0,2 0-5 15,0-1-105-15,1 1-54 0,1 0-110 16,-1 0-120-16,2 2-59 0,5-1-330 0,0-1 46 15,3 1 38-15,13 0 120 0,-21 2 47 16,21-2 18-16,-15-1 73 0</inkml:trace>
  <inkml:trace contextRef="#ctx0" brushRef="#br0" timeOffset="114039.5">11104 7781 368 0,'0'0'200'0,"0"0"17"0,0 0-4 0,0 0 27 16,0 0-7-16,0 0 13 0,0 0-8 15,0 0 21-15,0 0-11 0,0 0 0 0,0 0-5 16,0 0 1-16,0 0 22 0,0 0-33 0,0 0-29 0,0 0 4 16,0 0-14-16,0 0 24 0,0 0-1 0,0 0 4 15,0 0-9-15,0 0 3 0,0 0 8 16,0 0 12-16,0 0-4 0,0 0-19 0,0 0-2 16,0 0-8-16,0 0-12 0,0 0-24 0,41-6 5 15,-27 6-22-15,7 0-6 0,3 0-17 16,1 2-19-16,5 0-43 0,1 0 46 0,3 1-59 15,5 1-7-15,-3 0-21 0,0 0-31 16,-5 2-20-16,-1-1-56 0,-2 0-60 0,-3 0-9 16,0 2-60-16,-7-3-94 15,-2 3-123-15,-5-2-136 0,-2 1-358 16,-2-2 13-16,-7-4 100 0,13 6 115 0,-13-6 40 16,7 8 52-16,-7-8 82 0,0 0 61 0,7 6 41 15</inkml:trace>
  <inkml:trace contextRef="#ctx0" brushRef="#br0" timeOffset="114325.33">11095 8043 1410 0,'0'0'484'0,"-10"5"-31"0,10-5-10 0,0 0-47 16,0 0 1-16,-8 3-23 0,8-3 30 0,0 0 16 0,0 0-72 15,0 0 13-15,0 0 4 0,0 0-47 16,0 0-23-16,0 0-62 0,0 0 2 16,41 2 6-16,-24-2-54 0,3 3 12 0,2-2-94 15,2 0 46-15,4-1-53 0,2 3-14 0,-3 1-7 16,2 0-57-16,-1 1-66 0,-1-4-15 16,-6 3-54-16,1-2-57 0,-5 2-53 0,0-3-69 15,-4 1-67-15,1-1-190 0,-3 3-63 0,-11-4-331 16,24 0 65-1,-11 0 76-15,-13 0 100 16,29-3 57-16,-14 2 84 0,0 0 25 0,1 1 6 0</inkml:trace>
  <inkml:trace contextRef="#ctx0" brushRef="#br0" timeOffset="120379.78">13115 7407 1279 0,'0'0'400'15,"0"0"-42"-15,7-8-10 0,-7 8-33 16,0 0-31-16,0 0-28 0,0 0-20 0,0 0 12 15,0 0-28-15,-23 28 18 0,8-12 3 0,-4 7-11 16,-8 11 6-16,-2 6-21 0,-2 3-6 16,-9 15-4-16,2 0 26 0,0 3-27 0,-5 3-17 15,7 0-15-15,0-2-8 0,0-1-1 0,5-3-40 16,4-12 15-16,4-3-25 0,2-4-8 16,4-6 0-16,3-7-23 15,3-8-21-15,2 0 14 0,3-4-22 0,-2-5 9 0,8-2-57 0,0-7-8 0,0 0-27 16,0 0 9-16,0 0-22 0,46-29-16 0,-13-4 7 15,3-8-35-15,10-14-20 0,-4-5 12 0,-2-1 8 16,4-5-33-16,-4 3-8 16,-3-1-21-16,-1 0-2 0,-4 2 21 0,-1 1-3 15,-2 1 36-15,-6 14-42 0,0 0 37 0,-2 5 25 16,-4 10 3-16,-1 6 33 0,-5 5 23 16,-3 6 3-16,4 1 53 0,-3 5-15 0,-3 3 18 15,-6 5 5-15,0 0-2 0,19 13 12 16,-13 0-1-16,-1 6 8 0,-1 6-10 15,0 9-9 1,-1 18 15-16,-1 5-23 0,1 4 5 0,-1 1-18 0,0 2 0 0,1 3 0 16,1-3 5-16,-2 0-10 0,0-3-21 0,0-2-15 15,1-4 13-15,1-11-13 0,-2-8-12 0,0-6 14 16,1-4-27-16,-3-4-1 0,3-4-10 16,-1 1 1-16,0-7-24 0,4 2-18 0,1-6 11 15,-1-2-14-15,4-1 42 0,-10-5-26 0,13 1 0 16,-13-1-10-16,16 0 15 15,-16 0-22-15,0 0-9 0,16-1-7 0,-16 1 7 16,0 0-4-16,12-5 20 16,-12 5-13-16,0 0 5 0,0 0-8 15,0 0 3-15,0 0 34 0,0 0 4 0,-25-22-15 16,17 16 41-16,-1 0-12 0,-4 1 1 0,-1-4-4 16,-1 2 20-16,-1-2-12 0,1 0 35 15,-6-2-8-15,1 0 39 0,0-2-28 0,-3 2 15 16,6 0 5-16,-4 1 11 0,1-2-11 15,0 1 10-15,0 1-17 0,4 2-6 16,0 1 11-16,0 0 10 0,1-1-64 0,-1-2-67 16,-2 0-148-16,4 3-59 0,-1-1-368 0,1 0 35 15,3 1 113-15,2 0 31 0,0 1 68 16</inkml:trace>
  <inkml:trace contextRef="#ctx0" brushRef="#br0" timeOffset="122119.41">14020 8143 1456 0,'0'0'491'0,"0"14"-30"15,0-14-28-15,0 0 4 0,0 0-40 16,7 12-18-16,-7-12-62 0,14 7-20 0,-3-2-15 15,3-3-36-15,-1 0-16 0,9 1-20 0,1-2-34 16,8 2 9-16,1-3-37 0,10-2-2 16,-1 0-13-16,17-5-2 0,1-3-54 15,-1-1 40-15,-6-3-32 0,-4-1-16 0,-4-2 5 0,-9 4-28 16,-7 2-10-16,-6 0-18 0,-2-2-15 0,-1 0-6 16,-4-1-2-16,-4 1-3 0,-4 1-35 0,-7-1-6 15,3 0 3-15,-9-1 46 0,-3 3-36 16,-2-1-20-16,-4 3 28 0,-5 2-8 0,-4 4 0 15,-2 3 5-15,-6 3 3 0,-3 4 0 0,-12 7-5 16,0 5 22-16,2 7 1 0,1-1 8 16,2 7 12-16,4 0 10 0,3 3-7 0,4 4 23 15,8 1 2-15,0 4 9 0,8-2-14 0,5-5-13 32,7-5 44-32,3-4-2 0,1-1-11 0,5-2 5 15,4-3-15-15,5 2 13 0,1-8-23 0,4-2 4 0,5-3-32 16,2-3-46-16,2-4-19 0,3-4-43 15,-1-3-25-15,9-1-70 0,10-10-53 0,-3-4-93 16,0-2-128-16,-2-1-32 0,-2-4-401 0,-3 1 60 16,0 0 92-16,1 0 64 0,0 2 113 15,-4-2 25-15,1 1 115 0</inkml:trace>
  <inkml:trace contextRef="#ctx0" brushRef="#br0" timeOffset="122538.91">15102 7479 1451 0,'0'0'573'0,"0"0"-17"0,0 0-14 0,-13-1 11 0,13 1-5 16,0 0-77-16,0 0 28 0,0 0-71 15,0 0-14-15,0 0-68 0,0 0-21 0,0 0-44 16,0 0-27-16,50-2 4 0,-30 2-37 0,5 0-81 15,4-1 34-15,3 1-17 0,-1 0-157 16,4 1 0-16,-1 0 0 0,7 1 0 0,-4 2 0 16,1-1 0-16,-5 1-123 0,-2-1-154 15,0 0-66 1,-1 0-138-16,-4 4-174 0,0-7-362 16,-2-2 83-16,2 0 95 0,2 0 94 0,-1-2 49 0,7-3 30 15,-3-3 98-15,5 1 40 0</inkml:trace>
  <inkml:trace contextRef="#ctx0" brushRef="#br0" timeOffset="123340.38">16268 7038 675 0,'0'0'269'16,"5"-13"-13"-16,-5 13-8 0,0 0 1 15,0 0-6-15,0 0-26 0,0 0-7 16,0 0 0-16,0 0-5 0,0 0 5 0,0 0-57 0,0 0 32 0,0 0-27 0,0 0 9 15,0 0 12-15,0 0-2 0,0 0 32 16,0 0-6-16,-20 28-1 0,14-14 21 0,-2 1-21 16,1 4-13-16,-2 2 3 0,-1 3-20 15,3 0 4-15,-1 2-20 0,-1-1-22 0,2-3-14 16,0 2 8-16,1-2-54 0,1-1-15 16,0-4-28-16,1-2-29 0,-1 0-104 0,2-4-80 15,0-2-93-15,3-9-177 0,0 0-101 0,0 0-332 16,0 0 86-16,0 0 90 0,0 0 79 15,0 0 75-15,34-13 33 16,-23 2 63-16</inkml:trace>
  <inkml:trace contextRef="#ctx0" brushRef="#br0" timeOffset="123838.6">16257 7059 1052 0,'0'0'355'0,"0"0"-30"16,6-16-17-16,-6 16 12 0,8-8-13 0,-1 1-23 16,-7 7-21-16,13-10-7 15,-4 6-7-15,0-3-19 0,4 1-20 16,1 1-5-16,2-1-13 0,2 1-26 16,1-1-23-16,2 3-40 0,0 0 40 0,2-2-30 15,-4 4-6-15,2-1 11 0,-4 1-39 16,-1 1-2-16,-2 0-10 0,-14 0 17 0,23 7-38 0,-18-1 11 15,-5-6-4-15,3 14 6 16,-3-14-31-16,-5 20 2 0,-4-9-14 0,-1 1 15 0,-1-1-18 16,-2 0-3-16,-1 0 13 15,0-1 8-15,0-2-18 0,-1 2 5 0,2-3 5 16,0 2-13-16,-1-3 8 0,2 3 13 0,4-2-24 16,-3-1 11-16,2-2 36 0,0 3-18 15,2-1 33-15,7-6 10 0,-14 7 19 16,9-3-17-16,5-4 14 0,-9 8 10 0,9-8-8 0,-8 8 19 0,8-8-22 15,-6 7 11-15,6-7 31 0,0 0-34 0,0 0 3 16,0 0-10-16,14 20-41 0,-5-16 12 0,2 0-9 16,3 3 22-16,0-3-25 0,5 1-21 15,-1 0-20-15,2 1-8 0,1-1-31 0,-2-1-30 16,0 3-3-16,-2-1-48 16,-3 1-16-16,2-1-113 0,-6 0-71 0,-3-1-108 0,-7-5-163 15,7 13-344-15,-7-13-14 0,3 13 173 0,-3-13 28 16,1 11 131-16,-1-11 2 0,0 0 11 15,0 14 82-15,0-14 20 16</inkml:trace>
  <inkml:trace contextRef="#ctx0" brushRef="#br0" timeOffset="124356.49">15898 7506 1387 0,'0'0'435'0,"0"0"3"0,0 0-21 16,-11 5-13-16,11-5-35 0,0 0 5 15,0 0-54-15,0 0 28 0,0 0-8 16,0 0-17-16,0 0 4 0,0 0-35 0,0 0-18 0,49-1 18 0,-32 1-31 0,1 0-15 15,4 1-19-15,6 2-22 0,0-2-33 16,2 2 7-16,2 0-5 0,0 0 3 0,-1 1-52 16,0-1-40-16,0 1-85 0,-1 0 0 15,-2 0 0-15,0-1 0 0,-1 2 0 16,0-2 0-16,-7 0 0 0,2-1 0 0,-2 0 0 16,-3 1 0-16,-2-2 0 0,1 1-8 0,-2-1-212 15,-14-1-100-15,22-1-103 0,-22 1-140 0,16-5-473 16,-7 4 50-16,-9 1 118 0,17-3 123 15,-17 3 29-15,15-1 58 16,-4-2 74-16,-11 3 31 16,0 0 116-16</inkml:trace>
  <inkml:trace contextRef="#ctx0" brushRef="#br0" timeOffset="125038.74">16063 7649 1013 0,'7'-6'315'0,"-7"6"2"0,0 0-27 31,0 0-6-31,0 0-33 0,0 0-3 0,0 0-43 16,0 0 7-16,0 0-20 0,0 0 0 15,0 0 8-15,0 0-6 0,0 0 24 0,0 0-19 16,0 0 17-16,0 0-14 0,0 0-18 15,0 0 3-15,-15 25 7 0,15-25-25 0,-10 16-15 16,3-7-16-16,1 0-2 0,-2 1-18 0,1 0 7 0,0 0-30 16,-1 2 2-16,0-3-10 0,3-2-20 15,-3 1 14-15,4-1-29 0,-2 1-14 0,6-8 6 16,-8 10 35-16,8-10 8 0,-7 8 15 0,7-8 39 0,-4 7 15 16,4-7 23-16,0 0-12 0,0 0-42 0,8 16 26 15,-8-16-43-15,21 8-1 0,-6-4-32 16,3 2-75-16,3-2 0 0,-1 0 0 15,5 2 0-15,2-1 0 0,-1 0 0 0,-3 0 0 16,-1-1 0-16,-1 0 0 0,-1 0 0 16,-3-1-26-1,1 1-151-15,-4-1-22 0,0-1-47 0,-1-1-72 16,-13-1-63-16,21 3-146 0,-11 0-93 0,-10-3-314 16,19-1 77-16,-19 1 112 0,18-3 48 0,-18 3 65 15,18-2 59-15,-5 1 43 0,3-1 44 16</inkml:trace>
  <inkml:trace contextRef="#ctx0" brushRef="#br0" timeOffset="127101.42">17119 7291 1151 0,'7'-6'341'0,"-7"6"30"15,0 0-74 1,0 0 2-16,0 0-25 0,0 0-2 0,0 0-4 0,0 0-27 0,0 0 10 16,0 0-54-16,0 0 0 0,0 0 5 15,-11 29-15-15,5-19 2 0,-2 2-22 0,-1 0-11 16,-1 1-18-16,-1 3-20 0,0 2-8 16,-2 1 0-16,0 1 13 0,1-1-33 15,-1 2-11-15,0-3 3 0,3 1-8 0,-1 0 23 16,0-1-30-16,4-4-8 0,-2 0 12 0,5 0-4 15,0-3-8-15,-1 1 2 0,4-1 21 16,1-1-8-16,0-10-25 0,6 20 0 0,-1-11 2 16,7 2 8-16,-1-4-23 0,3-2-13 15,5 4 10-15,2-1-2 16,0-2-11-16,2 1-7 0,-2-2-3 0,-1-2 8 16,-1-1 18-16,1 1-36 0,-4-3-18 0,1 1 5 15,-2-1-74-15,1-1-31 0,-3 1-56 16,0-3-28-16,-1-1-69 0,-1-1-62 0,-1-3-158 0,7 2 7 15,-6-2-340-15,-4-3 17 16,1 2 75-16,4 1 110 0,-1-5 41 0,1 5 33 16,-1-2 59-16</inkml:trace>
  <inkml:trace contextRef="#ctx0" brushRef="#br0" timeOffset="127322.24">17398 7502 888 0,'-14'-3'384'0,"14"3"-31"16,-17-4-25-16,3 4 20 0,-1-3-62 0,-4 2-2 16,-1-1-61-16,-3-1 28 0,-1 3-74 0,-1 0 4 15,0 0-30-15,-1 0 6 0,0 0-22 0,-3-1-22 16,3 1-13-16,-1 0-39 0,2 0-53 16,-1 1-80-16,1-1-115 0,0 0-156 15,2 3-97-15,-1-2-295 0,4 0 147 16,0 1 9-16,5 0 42 15,-1-1 55-15,6-1 34 0</inkml:trace>
  <inkml:trace contextRef="#ctx0" brushRef="#br0" timeOffset="142067.1">1250 9087 506 0,'0'0'190'0,"0"0"-1"0,7 13-15 0,-7-13-28 16,0 0-10-16,0 0-3 0,0 0-20 15,0 0-3-15,0 0-26 0,0 0 29 0,0 0-1 16,0 0 3-16,0 0-25 0,0 0 10 15,0 0-18-15,0 0 28 0,0 0-10 0,0 0 2 16,0 0-7-16,-5 11 17 0,5-11-17 0,0 0 8 16,-8 6 4-16,8-6-2 0,0 0-5 15,-10 3 0-15,10-3-11 0,0 0-2 0,0 0 13 16,0 0-10-16,-9 5-24 0,9-5 16 16,0 0-8-16,0 0 11 0,0 0 2 15,0 0 10-15,0 0 11 0,0 0 32 0,0 0-24 0,0 0-14 0,0 0 13 16,0 0 13-16,0 0-15 0,0 0-21 0,0 0 13 15,0 0-3-15,0 0 1 0,0 0-32 0,40-6 27 16,-26 5-32-16,-14 1 8 16,24-1-7-16,-6 1-24 0,-2 0 6 0,4-2 5 0,1 4-6 15,4-2-37-15,-2 0 12 16,4 2-10-16,-2-2 15 0,5 1 2 0,-3 1-19 16,-2 0 17-16,-2-1-13 0,-2 0 13 0,-3 2 0 15,-2-1-38-15,-2 0-5 0,-6 2 2 16,-8-4-15-16,7 8 33 15,-7-8-13-15,0 0-7 0,-17 27 0 16,3-16 25-16,-3 0-18 0,-2 3 41 0,-8 0-40 0,-1 2 9 16,-1-1-14-16,-10 6-4 0,-1 0 24 15,7-3-16-15,5 0 13 0,0-2-12 16,1-2 2-16,2 1 15 0,3-2-13 0,5-1 8 16,-2 2 44-16,4-1-11 0,3-3 8 15,1 0-10-15,3 2-8 0,0-3 11 0,5 0 22 16,2 1-12-16,1-10-16 0,0 0 6 0,12 23-22 15,-4-15 14-15,3-1-18 0,7 2 7 16,-1-2-4-16,6 0-3 0,0 1 25 0,5-2-38 16,-4-1 15-16,4-1-20 15,-5 2 23-15,-1-3-8 16,-1-1-2-16,-3 0-10 0,3 1-42 0,-7-1-43 0,3-2-36 16,-4 2-84-16,-13-2-80 0,24-4-117 15,-16 3-121-15,3-5-381 0,-4-3 84 16,3 0 77-16,1 0 85 0,-1-1 117 0,-1 0 18 0,7-4 98 15,-3 1-72-15</inkml:trace>
  <inkml:trace contextRef="#ctx0" brushRef="#br0" timeOffset="142966.32">1809 8863 1244 0,'0'-13'373'0,"0"13"-20"15,0-12 1-15,-5 6-60 0,5 6-12 16,-9-14 12-16,3 6-41 0,-3 1-27 0,-3 1-4 0,-1-2-9 16,-1 1 4-16,-3 0-35 0,-4 1 0 0,-1 1-34 15,-5 1-4-15,-4 0-11 0,-8 1 0 16,-3 3-13-16,-5 0 0 0,-1 0-12 0,-13 7-1 16,-1 0-19-16,-2 1 4 0,0 5-5 15,1-1-13-15,-2 3 5 0,2 1 1 16,-16 3 7-16,16-2-44 0,-11 4 19 0,12-2-16 0,-9 7-26 15,15-3 49-15,3 0-41 0,-1 2 11 16,6 3-11-16,3 3 23 0,5-1-33 0,4 3 23 16,2 1-20-16,8 1-6 15,1 2 23-15,2-1-17 0,8-4 7 16,3-3-15-16,5 0 48 0,-1 3-33 0,6-3 6 16,2 0-9-16,0-1 3 0,6 6 3 15,3-2 2-15,7 10 13 0,2-2 6 0,4-1 1 16,3-2-19-16,-1-2-6 0,3-1 20 0,3-2-45 15,-6-7 33-15,-3-3 18 0,4-2-1 16,-1 0-30-16,3-2 41 0,2-2-74 0,9 6 43 16,-3-8-7-16,9 4-13 15,4-2-29-15,1-2 39 0,4-1 29 0,2-1-55 16,0-3 21-16,3 0 2 0,1-1-17 0,2-5 0 16,2 0-6-16,-7-5 11 0,5 1-1 15,-1-5 6-15,-3-1-23 0,-13-2 7 0,8-3-9 0,-4-3 14 0,-1-2 3 0,-2-1 3 16,-5-4-16-16,2-3 8 0,-4-3 57 15,1-3-68-15,-3-3 19 0,-2-5 5 0,0-1-21 16,3-11 21-16,2-2-3 16,-10 8 23-16,0-3-20 0,-2 3 18 0,-4 0-23 15,-3 3 17-15,-1-1-32 0,-5 7-22 0,-4 6 29 16,-3 1-5-16,-2 3 5 0,-3 0 0 16,-1 3 13-16,-4 0-26 0,-2-1 16 0,1 0-11 15,-5 2-2-15,-1-3 7 16,-2 2-22-16,-1 3 40 15,-1 3-5-15,0-2-22 0,-4-1-9 0,2 3 24 0,-5-1-6 16,3 3 1-16,-1 0 19 0,-1 0-32 16,3 0 0-16,-1 0 22 0,-3 1-1 0,4 0 4 15,-4 3-26-15,-1 1 4 0,1 0-6 16,-3 1-13-16,-1 2-30 0,0 0 17 0,3 0-25 16,-1 3 28-16,-3 1-54 0,3 0-2 0,-4-1-41 15,7 1-26-15,-1 3-43 0,1-3-49 0,2 0-100 16,2 2-102-16,5 3-100 0,11-2-389 15,-14-2 92-15,14 2 79 0,0 0 87 16,0 0 88-16,0 0 43 0,0 0 105 16</inkml:trace>
  <inkml:trace contextRef="#ctx0" brushRef="#br0" timeOffset="144469.71">2900 9287 1318 0,'0'0'363'0,"0"0"-12"0,0 0-49 16,0 0-13-16,0 0 18 16,0 0-69-16,0 0 6 15,0 0-29-15,0 0-21 0,-41 14 1 0,26-5-11 0,-3 1 10 16,-1 3-7-16,-2-1 41 0,2 3-21 15,-2 6 9-15,5-5-9 0,-2 6-25 0,2-1 4 16,4-1-27-16,2 1-6 0,3-1-19 0,3 1-1 16,6-3-13-16,2 2 18 15,4-1-15-15,3 0-5 0,6-3-5 0,7 1-29 0,2-4-12 16,3-1-29-16,6-4 57 0,-1 0-33 16,-1-5 2-16,-1 0-56 0,1-3-31 0,-2-3-44 15,0 0-40-15,-4-4-70 0,2-2-66 0,-2-5-112 16,-5 1-178-1,-4-6-485-15,1-4 96 0,0-1 91 0,-1-1 96 0,-2-3 59 0,-3 1 75 0,2-13 66 16,-7 5 64-16</inkml:trace>
  <inkml:trace contextRef="#ctx0" brushRef="#br0" timeOffset="144636.5">2909 8908 1382 0,'0'0'601'15,"5"13"6"-15,-5-13-52 0,7 14-45 16,-1-7-83-16,-6-7-35 0,10 8-26 0,2-5-77 15,-12-3-51-15,24 4-102 0,-8-7-80 0,1-1-102 16,1-2-108-16,2-3-145 16,-4 6-192-1,3-9-344-15,0 2 98 0,-5 0 20 0,1 2 113 0,-2 1 61 0,0 4 85 16,-2-2 10-16</inkml:trace>
  <inkml:trace contextRef="#ctx0" brushRef="#br0" timeOffset="145048.47">3310 9620 1110 0,'0'0'466'0,"7"20"-23"16,-3-7-36-16,-1 2-31 0,0 1-17 15,0 1-42-15,-2 4-17 0,2 2-62 0,-3 2 23 0,0 3-33 0,-1-1-31 0,1-1-16 16,-3 2-17-16,0 0-26 0,0-1-17 16,-1-1 4-16,-1-1-2 0,3-2-13 15,-4-2-54-15,3-2-15 0,0-4-82 0,1-3-71 16,0 1-116-16,2-13-61 0,-1 10-80 0,1-10-35 16,0 0-369-16,0 0 46 0,0 0 38 15,0 0 77-15,19-31 60 0,-13 15 91 16,0-1 49-16</inkml:trace>
  <inkml:trace contextRef="#ctx0" brushRef="#br0" timeOffset="145333.29">3297 9692 1313 0,'0'0'445'16,"0"0"-28"-16,16-8-33 0,-16 8-28 0,0 0-8 16,22 4-43-16,-8-4-19 0,-14 0-45 15,27 0-21-15,-11 0-25 0,-1 0-16 0,2-2-10 16,0 1-26-16,-1 0-17 0,2 1 2 0,-1-1-21 15,0 1-20-15,-2 1-13 0,0 0 44 16,-2 0-49-16,-13-1 12 0,19 9-47 0,-11-3 12 16,-6 3 13-16,-2-9-28 0,0 19 23 15,-5-8-11-15,-1 2-10 16,-4-2-5-16,-4 1-9 0,-3 0-1 16,-3-1-18-16,1 0-3 0,-2-3-61 0,0-4-41 15,2-1-2-15,-1-3-65 0,0-2-38 0,0-2-82 16,5-4-97-16,-2 3-74 0,5-6-297 15,1-2 40-15,4-1 37 0,3-1 130 16,5 0 39-16,2-1 45 0,7-3 39 0</inkml:trace>
  <inkml:trace contextRef="#ctx0" brushRef="#br0" timeOffset="145851.17">4342 8872 944 0,'0'0'266'16,"0"0"-5"-16,0 0-2 0,0 0-24 16,0 0 1-16,-20 22 10 0,9-13 15 0,-5 3-21 15,-1 2 1-15,-3 2 23 0,-1 3-9 0,-2 2-27 16,-6 12 8-16,-1-1-8 15,3 3-34-15,-1 0 19 0,4 1-14 0,1 0-40 16,-1 4 0-16,3-3-19 0,0 1-4 0,3 0-28 16,4-5 30-16,2-3-33 0,4-1-18 15,-1-5-3-15,4 2-2 0,0-3-18 16,2-2 3-16,2-3 7 0,1 0-25 0,1-3-16 16,2 1-2-16,3-4 15 15,2 2-3-15,2-3-30 0,2-1-31 0,2-1-38 16,-1-2-49-16,2 0-26 0,-2-3-56 0,1-2-85 15,-14-2-16-15,24-4-106 0,-9-1-346 0,1 0-84 16,1-2 81-16,0 1 60 0,4-4 84 16,-1-2 92-16,-2 1 0 0,2-2 75 0</inkml:trace>
  <inkml:trace contextRef="#ctx0" brushRef="#br0" timeOffset="146221.35">4534 9215 1197 0,'0'0'397'16,"0"0"-33"-16,0 0-6 0,0 0 5 0,-24 24-25 15,17-13 3-15,-3 2 4 0,1-1-55 0,-2 3-27 16,1 3-53-1,-1-1 28-15,-2 2-25 0,5 1-3 16,-2 0-1-16,3 0-1 0,0-2-34 0,1 2-3 0,3-4 3 16,0 0-35-16,2-2 22 0,2 1-66 15,2 1-3-15,3-2 5 0,0 0 26 16,1-3-41-16,5 0 5 0,1-2-21 0,4-3-63 16,2 0 56-16,0-2-100 0,2-3-18 0,1-1-28 15,0-1-44-15,4-4-94 0,-1-1-100 16,-2-3-138-16,8-2-221 0,-11-1-250 0,-1 1 87 15,0 0 89-15,-1-1 90 0,2-1 79 0,-4 1 100 16,-1-4-28-16</inkml:trace>
  <inkml:trace contextRef="#ctx0" brushRef="#br0" timeOffset="146372.23">4810 9360 1174 0,'0'0'428'0,"-29"5"-31"15,12-1-16-15,-2-1 11 0,-2 3-57 0,-4-2-33 16,-2-1-31-16,1 0-43 0,-1-1-10 15,-1 0-37-15,2-1-19 0,-1-1-50 0,-2-1-58 16,-1-2-118-16,0-2-128 0,5 2-189 0,-2-6-395 16,3 2 29-16,6 0 68 0,5 0 91 15,4 0 65-15,5 0 32 0</inkml:trace>
  <inkml:trace contextRef="#ctx0" brushRef="#br0" timeOffset="146705.59">4847 8872 1154 0,'0'0'453'0,"16"0"-49"15,-16 0-17-15,20 9-13 16,-11-2-57-16,2 2-7 0,0 4-1 15,0 4-9-15,2 9-24 0,0 4-22 0,1 13 9 0,0 3 4 16,-1 4-47-16,-2 2-3 0,2 1-20 16,-6-1-40-16,-3 4-19 0,-1-1 28 0,-1 0-53 15,-4-2-1-15,-2-3-40 16,-3-1 25-16,0-11-61 0,-4-6-2 0,1-2-58 16,-5-3-37-16,-2-4-72 0,-1-7-64 0,0-4-164 0,-6-5-151 15,4-6-138-15,1-5-228 16,1-1 118-16,4-2 25 0,1-2 69 0,6-4 96 0,3 1 63 15,4-1 33-15</inkml:trace>
  <inkml:trace contextRef="#ctx0" brushRef="#br0" timeOffset="178100.27">5641 9287 1308 0,'0'0'445'0,"0"0"-28"0,-2-12-30 15,2 12-21-15,0 0 0 0,0 0-41 0,0 0-36 16,0 0 11-16,0 0-27 0,0 0 4 0,0 0-8 0,0 0-13 15,0 0 20-15,0 0-23 0,0 0-12 16,21-1-46-16,-21 1 40 0,16 0-33 16,-2 0-10-16,0 0-23 0,8-2-28 0,0-1-5 15,5 1 10-15,1-2-21 0,4 1-33 0,3 1-7 16,-3 1-32-16,1 0-24 0,-2-1 14 16,0 2-46-16,-2 2 11 0,-4-1-103 0,0 0-71 15,-4 1-64-15,0 2-83 0,-3 0-112 16,0 0-123-16,-7 2-478 0,2-1 102 0,-3 0 80 15,-2 1 94-15,1 0 76 16,-2 2 70-16,-7-8 110 0,4 14-20 16</inkml:trace>
  <inkml:trace contextRef="#ctx0" brushRef="#br0" timeOffset="178392.06">5803 9461 1236 0,'0'0'471'16,"0"0"-16"-16,0 0-48 0,0 0-20 15,0 0-54-15,0 0 12 16,0 0-2-16,0 0-23 0,35 11-64 0,-35-11 5 0,23 0-7 0,-9-2-27 0,2 1-14 16,-1 1-3-16,0-2-26 0,1 0-15 0,-1 2-10 15,2-1-39-15,-2 0-20 0,2-1-3 16,-1 1-10-16,1 2-23 0,-2-2-31 15,2 1-25-15,0 1-67 0,-1-1-41 0,0 2-56 16,3-1-46-16,2 0-63 0,-5 1-92 0,1-2-114 16,-2 1-184-16,7-1-190 0,-1 2 103 15,-1 0 92-15,1-2 33 0,1 3 41 0,-1 0 74 16,1 0 31-16</inkml:trace>
  <inkml:trace contextRef="#ctx0" brushRef="#br0" timeOffset="179742">7289 9053 1241 0,'7'-6'450'0,"-3"-1"-37"0,-4 7-9 0,6-14-48 15,-6 14-54-15,0-13-15 0,0 13-37 16,-7-14-14-16,1 7-31 0,-5 2-19 16,-5-1-4-16,-1 1-33 0,-4 1 17 0,-2 4-23 15,-8 0 8-15,-7 4-5 0,-3 3-15 0,-13 3-11 16,1 4 16-16,-1 4 7 0,2 4-20 15,4 0 5-15,1 4 3 16,5 1 17-16,3 1 16 0,7 4-18 0,4 0-8 16,8-4-7-16,7-3 2 0,3-2 2 15,8 0-25-15,0-3 23 0,5 4-10 0,5-3-20 16,2 0-21-16,3-1 12 0,7 1-4 0,2-1 12 16,4-5-35-16,-1-1 2 0,4-2-25 15,-4-3-44-15,3-1 0 0,-1-4 0 0,0 2 0 16,-2-2 0-16,-5-1-52 0,3-1-135 0,-4-2-10 15,-1 0-125-15,-2-3-88 0,-3 1-140 16,3-1-507-16,-2-1 97 0,0 1 90 0,2-2 84 16,0 1 79-16,2-2 73 0,-2 2 83 15,3-2 29-15</inkml:trace>
  <inkml:trace contextRef="#ctx0" brushRef="#br0" timeOffset="179983.2">7330 9425 1377 0,'3'10'619'0,"-2"4"-40"0,2 4-34 16,0-2-41-16,0 2-2 0,1 3-59 0,-2 1-29 15,1 1-22-15,-1-2-52 0,1 2-50 16,-2 1 6-16,-1-1-75 0,2 2 24 0,-2-2-42 16,-2-3-14-16,2 1-51 0,-1 0-35 31,1-1-70-31,-2-1-49 0,1-3-45 0,1-3-85 0,-2 1-2 0,1-3-72 0,1-11-152 15,-2 18-117-15,2-18-22 0,3 13-452 16,-3-13 75-16,9 5 105 0,-9-5 99 0,17 0 37 16,-17 0 99-16,21-3 51 0</inkml:trace>
  <inkml:trace contextRef="#ctx0" brushRef="#br0" timeOffset="181501.34">5238 8199 885 0,'0'0'415'16,"0"0"-6"-16,0 0-22 0,0 0-31 15,0 0-8-15,4 15 15 0,-4-15-38 0,0 0-20 16,0 0-8-16,6 7-8 0,-6-7 5 15,0 0-63 1,0 0 20-16,8 9-54 0,-8-9-15 0,0 0-8 16,9 9-13-16,-9-9-18 0,8 9-5 0,-8-9-30 0,11 10-18 15,-5-4 25-15,0 1-28 0,4 4 15 16,-1 0-15-16,3 3-33 0,-1 0 18 16,5 4-1-16,-2 1-2 0,4 2-20 0,2 1-11 15,-3 1 11-15,4 0-11 0,-2 1-12 16,-1-2 15-16,0 0-28 0,-5-3-44 0,5 3-46 15,-3-7-51-15,-2 2-56 0,0-1-92 0,-1-3-108 16,-1-1-167-16,0-4-411 0,1-3 104 16,0-4 78-16,-12-1 101 0,29-3 39 0,-14-3 67 15,2-3 69-15,-1-5 48 16</inkml:trace>
  <inkml:trace contextRef="#ctx0" brushRef="#br0" timeOffset="181715.31">5683 8225 1167 0,'-13'11'494'0,"1"3"-39"0,-2 0-32 0,2-1-29 0,-3 5-20 15,-1-2-44-15,-2 4-26 0,1 0-42 0,-4 0-17 16,1 1-12-16,-2-2-28 0,1 2-18 16,0-4-41-16,3-2-6 0,-3 2-14 15,1-3-39-15,1-1-10 0,0-1-64 0,2 0-39 0,1-4-25 16,3 0-70-16,1 0-24 0,0-4-96 0,2-1-74 15,10-3-92-15,-14 1-8 0,14-1-347 0,0 0 68 16,0 0 16-16,0 0 107 0,0 0 77 16,29-19 61-16</inkml:trace>
  <inkml:trace contextRef="#ctx0" brushRef="#br0" timeOffset="182082.92">6104 8119 1098 0,'0'0'335'0,"0"0"-18"16,0 0-12-16,0 0 10 0,0 0-16 15,0 0-22-15,-26 34-9 0,14-25-9 0,1 3 0 16,-5 0 2-16,1 3-21 0,-2 1-15 15,-4 1-10-15,2 3-5 0,-3 1-2 16,-1 3-60-16,-5 7 6 0,0 0-16 0,6-3-25 0,-5 4 7 16,6-3-10-16,6-5-27 15,-2 0 3-15,5-5-7 0,1 1-7 0,1-1-11 0,5-4-4 0,0 1-9 0,2-3-40 0,5-2-34 16,-2-11-25-16,10 22-46 16,1-13-31-16,3-3-54 0,2-2-15 0,4 2-102 15,1-6-154 1,0 0 12-16,2-1-409 0,-1-4 118 0,5 1 57 15,-2-2 17-15,1-3 118 16,4-2 51-16,-2-1 69 0</inkml:trace>
  <inkml:trace contextRef="#ctx0" brushRef="#br0" timeOffset="182379.8">6387 8281 1213 0,'0'0'361'0,"0"0"23"16,-20 21-59-16,12-14-8 0,-1 1-46 0,-1 1-25 16,-2 2-8-16,2-2-10 0,0 4 28 0,-3-2 18 15,2 3-54-15,-1-3 3 0,-1 3-47 16,0 2 6-16,0-3-3 0,5-1 16 0,-2 2-24 16,2-1-12-16,-1 0-18 0,3 1-31 0,2-1 43 15,1-3-76 1,0 3 18-16,3-2-13 0,0 1-36 0,0-12 15 15,6 21-12-15,-2-11 7 0,2-1-30 0,3-1-24 16,1-1-2-16,2-3-35 0,3 1-40 16,1 0-47-16,4-3-76 0,1-1-76 0,-1-3-176 15,2 0-492-15,5-3 74 0,0 1 103 16,0-3 107-16,7 2 16 0,-8-4 61 0,7 1 66 16</inkml:trace>
  <inkml:trace contextRef="#ctx0" brushRef="#br0" timeOffset="182580.84">6526 8447 1072 0,'-16'6'491'0,"5"0"-45"0,-1 0 7 0,1-1-67 15,1-1-60-15,2-1-1 0,-5 2-34 16,2-3 4-16,-3 2-70 0,1-2-30 0,-1 1-55 16,-3-2-35-16,2 0-28 0,-6-1-54 0,3-1-89 15,-2 1-83-15,-1-4-127 0,3-1-72 16,-1 2-469-16,4-3 95 0,3 2 52 0,4 0 58 15,8 4 67-15,-7-10 74 0</inkml:trace>
  <inkml:trace contextRef="#ctx0" brushRef="#br0" timeOffset="182967.42">6705 8069 1302 0,'0'0'500'0,"11"30"-14"15,-5-25-20-15,4 8-44 0,3-4-17 16,3 5-29-16,0 2-33 0,2-1-34 0,2 4 1 16,2 0-15-16,-3 2-11 0,0-1-51 0,-2 4-40 15,-3-3 2-15,-3-1-23 0,-1 3-21 16,-6-2-15-16,-1 3-8 0,-1-5-5 0,-2 4-23 16,-5-1-13-16,1 1-44 0,-3-1-7 15,-4-3-28-15,2 1-24 0,-1-2-32 16,-1 0-50-16,1-4-50 0,0-3-62 0,-1-2-31 0,0 0-72 15,-1-4-93-15,1-2-108 16,2-1-377-16,9-2 62 0,0 0 109 0,0 0 37 16,0 0 74-16,-12-10 66 0,12 10 72 0</inkml:trace>
  <inkml:trace contextRef="#ctx0" brushRef="#br0" timeOffset="183284.87">7105 8395 1295 0,'0'0'489'0,"0"0"-13"0,0 0 10 0,0 0-46 0,0 0-15 0,0 0-41 0,0 0-5 15,0 0-33-15,14-1-19 0,-14 1-43 16,20-4-35-16,-7 3-24 0,2-1 5 15,0-1-35-15,4 2-26 0,1-1-11 0,3-2-48 16,1 3-17-16,1 0-47 0,0 0-31 16,4-1-38-16,-6 2-26 0,0-1-71 0,-1 1-54 0,-7-1-90 15,1 1-194-15,-3 1-205 0,-1 2-274 0,-12-3 70 16,13 7 114-16,-13-7 98 0,7 8 56 16,-7-8 56-1,-1 11 34-15</inkml:trace>
  <inkml:trace contextRef="#ctx0" brushRef="#br0" timeOffset="183531.31">7167 8549 1331 0,'0'0'532'0,"0"0"-7"0,0 0-6 15,0 12-43-15,0-12-58 0,0 0 7 16,0 0-26-16,0 0-54 0,15 8-25 15,-15-8-56-15,13 2 0 0,-13-2-44 0,18 1-5 16,-18-1-41-16,25 0-3 0,-8 0-25 0,-1 0-36 0,0 0-12 0,1 0-27 16,5 0-45-16,-5 0-36 0,1 0-72 15,-1-1-64-15,-2 1-54 0,2 0-130 0,-2-1-177 16,1 0-506-16,3 0 129 0,2-2 104 0,0 1 40 16,-2-1 67-16,3-1 71 0,1-2 75 0,0 0 46 15</inkml:trace>
  <inkml:trace contextRef="#ctx0" brushRef="#br0" timeOffset="183894.71">7891 8321 811 0,'0'0'376'0,"-21"6"-40"0,11-2-27 0,10-4 14 16,-17 8-14-16,6-2 11 0,2-1-43 0,2 3 15 15,1-1-44-15,-2 0 18 0,4 2-12 16,4-9-21-16,-5 18 2 0,8-8-23 0,-3-10-25 16,10 23-28-16,3-11 0 0,-2-2-16 15,6 4-15-15,3-3 3 0,1 0-14 0,0 0-12 16,2-1-34-16,-3 0 45 0,1 1-31 0,-5-3-16 16,2 2-28-16,-5 0 28 15,-2 0-15-15,-5-1-16 0,-2 2-12 0,-1 2-16 0,-3-13 8 0,-5 21-13 0,0-10-10 31,-4 1-41-31,-2-1-44 0,-3-4-28 16,-2 0-25-16,-1-3-30 0,-4 0-74 0,-1-1-50 16,0-5-135-16,-2 2-34 0,2-1-364 0,-1-2 75 15,5 0 77-15,-1-1 41 16,6 0 66-16,2-1 79 0,3 0 34 0</inkml:trace>
  <inkml:trace contextRef="#ctx0" brushRef="#br0" timeOffset="184149.29">7713 8306 1753 0,'0'0'586'0,"0"0"-33"0,0 0-26 16,0 0-63-16,20-8 1 0,-20 8-32 0,16 0-64 16,-16 0-26-16,23-3 10 0,-7 1-61 0,2-1-34 15,3 2 1-15,2-2-21 0,5-1-49 16,2-2 8-16,5 1-41 0,2 1-20 0,1-2-28 15,2 3-34-15,-2-2-36 0,-6 1-33 16,-2 0-30-16,0 1-26 0,-3 0-111 16,-6 0-86-16,-3 1-49 0,2-2-141 0,-7 4-132 15,1-4-465-15,-1-1 99 16,1 1 114-16,1-3 128 0,1 1 29 0,2 1 63 16,0-2 65-16,4-2 66 0</inkml:trace>
  <inkml:trace contextRef="#ctx0" brushRef="#br0" timeOffset="193747.26">10311 9488 829 0,'7'-4'330'0,"2"-1"-2"16,-9 5-37-16,12-7-24 0,-12 7 7 0,10-8-65 15,-10 8-6-15,6-6-29 0,-6 6 10 0,1-11-33 16,-1 11-10-16,0 0 0 0,-8-19-16 16,0 13 0-16,-3-1-9 0,0 2-1 0,-6-1-13 15,-1 2-4-15,-3 2-9 0,-3 1-20 0,-6 2 8 16,1 2-8-16,-4 3-5 0,-1 2 15 15,0 1-27-15,0 4-9 0,1 0 3 16,-6 9 8-16,2 1-5 0,10-1-1 0,6-2 3 16,5-4-2-16,2 3 7 0,4-1 3 15,6-2 10-15,0-4-2 0,6-1 2 0,-2-11-36 16,18 16 42-16,-2-11-6 0,4-4 2 0,3-3-35 0,5-4-5 0,8-3 2 16,13-8-2-16,-1-7 0 0,0-1-19 0,0-5-9 15,-4-1 1-15,-1-4 5 0,-8 0 34 16,-4-2-40-16,-1-3 6 0,-6 2 5 15,-2-2-22-15,-5 0 47 0,-4 2-29 0,0-5-15 0,-5 6-8 16,-1 8 8-16,-1 3 28 16,-2 2-23-16,-3 3-10 0,1 3-21 0,-2 2 13 15,-2 7 18-15,-2 0-13 0,4 9 18 0,-15 0-15 16,15 0 0-16,-31 20 5 0,11-2 12 16,-9 14-12-16,3 3 5 15,-3 6 10-15,4 1-2 0,1 2 8 16,3 0-24-16,1 0 8 0,7 2-16 0,3-8 32 15,5-4-34-15,3-9 8 0,4 0-44 0,1-4-23 16,5-5-51-16,2-3-84 0,4-5-113 0,3-4-111 0,5-4-367 16,0-3 48-16,8-2 76 0,2-3 80 15,2-3 34-15,1-2 35 0,-2-1 61 0</inkml:trace>
  <inkml:trace contextRef="#ctx0" brushRef="#br0" timeOffset="194031.59">10604 9338 947 0,'-10'12'389'16,"0"-1"-41"-16,1 0 5 0,1 0-30 0,1-1 25 16,-2 1-85-16,1 2 4 0,1-2 24 15,2 1-7-15,0 2-56 0,2-1 10 0,1-1 3 16,1 2-54-16,1 0-8 0,3 1 8 0,4-2-26 15,2 1 5-15,3-2-50 0,-1-1 17 16,5-1-33-16,2-3 15 0,2-1-59 0,2 0-52 16,0-1-51-16,1-3-51 0,-1-2-86 15,0-2-174-15,2 0-182 0,-1-5-328 16,0-2 33-16,0-3 126 0,2-4 54 0,1-1 135 0,-3-2-4 0,-5-2 32 16</inkml:trace>
  <inkml:trace contextRef="#ctx0" brushRef="#br0" timeOffset="194198.74">10763 9118 1553 0,'0'0'561'0,"0"0"-42"0,0 0-25 0,0 0-38 15,0 0-64-15,0 0 2 0,0 0-82 0,33-10-69 16,-22 2-30-16,3 1-88 16,0-3-68-16,3-1-57 0,-3 2-75 15,-1-1-104-15,0 0-118 16,8 2-174-16,-8 0-317 0,-5 5 58 0,3-1 80 0,-11 4 146 15,19-3-62-15,-9 3 62 0,-10 0 33 0</inkml:trace>
  <inkml:trace contextRef="#ctx0" brushRef="#br0" timeOffset="194500.76">11080 9424 1041 0,'0'16'446'0,"-2"-3"-50"0,1 1 19 15,0 3-34-15,-1 3-30 0,-2 5 10 16,3 0-46-16,-2 2-39 0,1-2 6 0,1 0-44 15,-2-2-23-15,3-2-15 0,0-2-8 0,0 1-72 16,0-5-54-16,0-1-76 0,2-3-151 16,-2-11-126-16,-2 16-109 0,2-16-383 0,0 0 40 15,0 0 65-15,0 0 104 0,0 0 24 16,13-32 65-16,-13 16 28 0</inkml:trace>
  <inkml:trace contextRef="#ctx0" brushRef="#br0" timeOffset="194728.13">11044 9418 1154 0,'10'-5'420'15,"2"2"-6"-15,2-1-53 0,-1-1-18 16,5 3-20-16,0 0-26 0,2-2-39 0,0 3 3 16,0-2-35-16,1 3-27 0,0-1-27 0,-1 2-19 15,-2 0 1-15,-3 1-26 0,-2 1 0 16,-1 2-26 0,-2 3-12-16,-5 1 10 0,-2 0-41 15,-3-9 33-15,-3 25-44 0,-6-11 4 0,-3 3-29 16,-5-4-18-16,0 2-44 0,-8-5 3 0,-2 4-76 15,-6-4-49-15,1 0-129 0,-2-4-71 0,0 1-419 16,4-4 25-16,2 1 107 0,3 0 95 16,-1 2-23-16,3-1 49 0,2-2 87 0</inkml:trace>
  <inkml:trace contextRef="#ctx0" brushRef="#br0" timeOffset="195119.97">9867 10053 1036 0,'0'0'443'15,"0"0"18"-15,0 0-44 0,0 0-5 0,0 0-36 16,0 0-20-16,0 0 5 0,0 0-5 15,0 0 5-15,0 0-41 0,38 5 5 0,-22-3-28 16,5-1-9-16,3 1-16 0,7-1-41 16,3 0-21-16,11 1-18 0,16 0-44 0,4-1 26 0,0-2-13 15,6 1-20-15,5-4-23 0,3 3-6 0,14-5-7 16,-16 2-12-16,2 0-50 0,-7 1 3 16,-1-1-25-16,-5 1-39 0,-13 3 5 0,-10-1-25 15,-9 2-19-15,-1 1-91 0,-5-1-34 16,-4 0-76-16,-6 3-80 0,1-2-39 0,-5 2-78 15,-7 2-50-15,-7-6-475 0,8 10 125 0,-8-10 85 16,0 18 56-16,0-18 92 0,-11 23 58 16,1-6 78-16,-3-1 5 0</inkml:trace>
  <inkml:trace contextRef="#ctx0" brushRef="#br0" timeOffset="195712.23">10577 10315 1077 0,'0'0'325'0,"0"0"-20"16,0 0-29-16,0 0-27 0,0 0-29 0,0 0-16 16,0 0-32-16,0 0-8 0,-34-11 18 31,17 10-39-31,-6 1-33 0,-4 1-15 0,-1 0-1 0,-3 4 4 0,1 0-14 0,-4 3-2 31,0 2-15-31,3 1-1 0,2 3 31 16,0 1-2-16,4 0 20 0,4 1-48 0,2-1-6 15,5 1 1-15,4-3-3 0,6-1-11 0,3-2-4 16,1-10-14-16,8 14 14 0,3-10-8 16,1-2 10-16,6-2-3 0,2-2-27 0,7-5 14 0,5-2-17 0,-1-5 18 15,1 2-18-15,10-11 0 0,-4-2-13 0,-3 0 12 16,-2-4 24-16,-6 7 13 0,-6 1-59 0,-3 1 53 16,1-1-43-16,-5 4 8 0,-2-1-13 0,0 1 7 15,-2 1 3-15,-2 0-10 16,-1 4 10-16,-2 2-2 0,0 0-6 0,-5 10-2 15,3-11 3-15,-3 11 25 0,0 0-13 0,0 0 16 16,0 0 9-16,-21 27 22 0,10-9-16 0,1 3 2 16,-3 4 8-16,0 1-12 0,3 2-1 0,2 1-2 15,-2-2-8-15,4-3-2 16,2-1 2 0,3-4-5-16,-1 0-3 0,2-4 24 0,3-1-36 0,0-2-60 15,3-3-27-15,1-2-13 0,2-2-77 0,-9-5-46 16,23-1-115-16,-7-4-11 0,-1-1-332 15,4-5-74-15,-1 2 79 0,2-4 58 0,1 0 50 16,3-2 63-16,0-1 34 0</inkml:trace>
  <inkml:trace contextRef="#ctx0" brushRef="#br0" timeOffset="196121.9">10972 10194 1072 0,'-32'17'361'0,"21"-9"5"0,-2 2-20 15,0 5-21-15,-4-1-23 0,3 3-21 0,0 2-7 16,0 1-26-16,-2 4 26 0,2-2-66 16,3-1 1-16,1 2-14 0,1-2-18 15,5 1-14-15,1-5-4 0,2 2-5 16,2-2-29-16,4-2 6 0,0 1-29 0,6-3-10 0,2-2-20 16,5-1-23-16,0-2-6 0,1-3-51 15,1-3-38-15,1-2-36 0,2-2-53 16,-2-2-65-16,2-2-61 0,-2-4-97 0,0 0-77 15,-2-4-13-15,0 0-323 16,0 1 75-16,-3-2 76 16,0-1 88-16,-3 0 64 0,1-2 20 0,-4 5 366 0,-1 1 79 0,-1 0-10 15,-1 3 62-15,0-1 33 0,-4 2 74 16,-3 8 69-16,1-14 11 0,-1 14 20 0,0 0 13 16,-16-9 25-16,4 11-20 0,-5-2-16 15,-1 1-12-15,-9 5-41 0,-3-1-21 16,-1 0 0-16,-4 2-17 0,-1 1-9 0,2-1-45 15,-2 0-26-15,6-2-82 0,2 1-102 0,-2-3-174 16,6-1-267-16,2-2-107 0,6 0 85 0,3 0 32 16,13 0 39-16,-10-6 64 0</inkml:trace>
  <inkml:trace contextRef="#ctx0" brushRef="#br0" timeOffset="196513.01">11655 9798 1484 0,'0'0'525'0,"-11"1"-54"16,11-1-36-16,0 0-20 0,0 0-47 0,0 0-27 0,0 0-26 15,0 0-29-15,37-13-14 16,-22 11-19-16,2-3-33 0,4 0-20 0,3 0-34 15,2 0 16-15,3 1-55 0,0-2 15 0,7 1-50 16,0 0-44-16,-3 1-14 16,-3 0-19-16,1 2-48 0,-2 1-49 0,-4 1-54 0,-6-1-149 0,-2 2-149 15,-6 1-452-15,0 3 44 0,-2 2 105 16,-9-7 38-16,9 17 98 0,-9-6 50 0,0-11 42 16,-9 24 69-16</inkml:trace>
  <inkml:trace contextRef="#ctx0" brushRef="#br0" timeOffset="196772.02">11583 10004 1589 0,'0'0'553'0,"0"0"-46"0,25 15-26 16,-14-14-43-16,5-1-54 0,0 0-18 0,6 0-26 15,1-1-35-15,0-1-29 0,5-2-48 0,-1 1 7 16,4 0-37-16,3-1-14 0,5 0-15 15,-1 0-57-15,2 1-1 0,-2-1-68 0,1 1-5 16,-7 0-53-16,-1 2 0 0,0-1-80 0,-8-1-33 0,1 2-41 16,-4 0-64-16,-2 1-123 0,-5 0-99 15,1 1-421-15,-14-1 85 0,21 3 54 16,-7 0 123-16,-1-1 23 0,-2 1 35 0,5 1 44 16</inkml:trace>
  <inkml:trace contextRef="#ctx0" brushRef="#br0" timeOffset="199360.47">12988 9569 685 0,'0'0'269'0,"0"0"-3"0,0 0-35 15,0 0-21-15,0 0-36 0,0 0-5 0,0 0-28 16,0 0 15-16,0 0-28 0,0 0-13 0,0 0-23 16,0 0 8-16,0 0-5 0,-8-11-8 15,8 11 12-15,-13 0-19 0,13 0-14 0,-19 0 16 16,6 2-23-16,-2-1 26 0,-3 2-16 15,-1 3-16-15,-5 2 1 0,0 1 10 16,-5 4-8-16,-1 1 44 0,3 3-38 0,0 0 27 16,2 2-30-16,-9 9 23 0,5 1-5 0,7-3 0 15,6-2-16-15,0 2 11 16,7 0 7-16,3-1 18 0,6-1-25 0,0 2 15 0,11 2-25 16,3-3 45-16,5-3-58 0,2 1 27 15,6-4-6-15,2-2-6 0,0-3-11 16,5-2 11-16,-3-3 11 0,3-3-27 0,0-1-7 0,-3-5 3 15,10-5-6-15,-5-1 8 16,0-6-8-16,10-6 1 0,0-4-8 0,-4-4-1 16,-1-5 1-16,-1-1-13 0,-6-3-28 15,-3-1 12-15,-1 0 11 0,-5-1 31 0,-2-1-29 0,-9 5-7 0,-5 4 12 16,-4 4-7-16,-3 2 5 0,-4 1-3 0,-3 1-17 16,-4 2-2-16,-5 4 3 0,-5-1 6 15,1 4 2-15,-9 2 19 0,0 5-44 0,-12 1-28 16,6 2 5-16,-1 1-13 0,-2 1-12 0,1 0-47 15,-3 3-46-15,-3-1-68 0,7 1-116 16,-2 7-111-16,5-6-372 0,4-2 45 0,4 1 74 16,6 0 98-16,3 0 69 0,7-2 15 0</inkml:trace>
  <inkml:trace contextRef="#ctx0" brushRef="#br0" timeOffset="203881.1">16606 9535 1328 0,'0'0'384'15,"10"-3"-8"-15,-10 3-35 0,0 0-9 0,11-3 11 0,-11 3-64 0,0 0 26 0,0 0-67 16,16-1 3-16,-16 1-11 0,0 0-33 15,0 0-2-15,0 0-16 0,0 0-33 0,14 5 12 16,-14-5-12-16,0 0 3 0,-6 23-16 0,6-23-18 16,-11 27 16-16,3-9-32 0,-4 3-9 15,-2 5-13-15,1 0 7 0,-2-1 3 0,1 2-5 32,-5 1-25-32,4-1 27 0,-2-2-25 0,1 1-3 15,-1-1-22-15,2-3 14 0,-1 2 14 16,3-5 19-16,1-2-52 0,0 0 19 0,4-4 14 15,0 0 25-15,1-2-23 0,1-1-8 16,0-2 41-16,2 0-17 0,4-8 30 0,-6 12-10 0,6-12-47 16,0 0 42-16,13 9-26 0,-13-9-18 0,27 2 16 0,-9-2-11 15,6-2 1-15,6 0-11 0,1-1-28 16,9 1-18-16,0 0 0 0,-1 0 0 16,-4-1 0-16,-2 3 0 0,-1 0 0 0,-2-1 0 0,-3 1 0 15,-2 0 0-15,-2 1 0 0,-3 1 0 16,-2-2 0-16,-2 0-90 0,-1 0-92 15,-2 0-87-15,-13 0-158 0,24-3-164 0,-11 2-126 16,-1-3-284-16,-2-1 100 0,5 1 56 16,0-1 131-16,3-3 56 0,1-1 57 15,2-1 56-15,-2 0 74 0</inkml:trace>
  <inkml:trace contextRef="#ctx0" brushRef="#br0" timeOffset="204365.49">17923 9172 1177 0,'0'0'440'0,"0"0"-48"0,0 0-6 15,0 0-17-15,0 0-47 0,0 0-55 0,-10 29-32 32,-5-13-25-32,-7 4-18 0,-12 7 0 15,-2 1 8-15,1 5-1 0,-1 0-7 0,2 1 3 16,-1-1-3-16,1 6-31 0,2 0 16 0,1 1-3 15,4 2 9-15,1-1-28 0,2 2-17 16,5-1 8-16,2 3-31 0,1-3-13 0,5-6 21 0,2-5-13 0,1-1-25 16,4 1 12-16,-1-4-41 15,4-2 13-15,0-4-12 0,1-1-11 0,1 0 5 16,0-2-13-16,2-1 1 0,0-2-16 0,1 0-26 16,2 0-4-16,1-3-16 0,1 0-18 0,3-2-28 15,1 0 15-15,-1-3-67 0,3 1-1 16,2-1-17-16,-1-3-37 0,0-1-37 15,2-2-112-15,-5 0-118 0,5 1-138 0,-2-4-325 16,-2 0 64-16,5-2 105 0,0 0 87 0,3-4 56 16,-1 2 20-1,-2-1 75-15</inkml:trace>
  <inkml:trace contextRef="#ctx0" brushRef="#br0" timeOffset="205228.19">18161 9587 596 0,'-18'-3'177'0,"6"2"-3"0,-2 2 0 0,14-1 5 15,-31 5-8-15,14-2 16 0,-1 2 15 0,1 1 3 16,0 1 18-16,0 2 5 16,3 3-21-16,-1-1 8 0,0 5-8 0,5 0-20 0,2 0 5 0,2 1-23 0,2-2 8 15,2 5-16-15,4-4 0 0,-1 1-2 16,2-2-18-16,3 1-8 0,1-5-33 0,1 0-8 15,1-3 15-15,2-1-32 0,2-5 12 0,0 0 43 16,2-2-81-16,2-4 10 16,1-4 0-16,5-1-11 0,-3-3-12 0,2-3 5 0,-3 0-13 15,-1 0 3-15,-4 0 20 0,-1-4-36 0,-2 1-17 32,-5 1 17-32,0-1-12 0,-5 1 10 0,-2 2 2 0,-4 0-20 15,0 2-8-15,-4 1-8 16,-1 1-14-16,-1 2-11 0,-2 4 23 0,0 3-88 15,-2 1-19-15,1 1-49 0,-3 1-113 0,0 1-89 16,0 1-410-16,6 1-5 0,11-4 81 0,-13 3 83 16,13-3 54-16,0 0 76 0</inkml:trace>
  <inkml:trace contextRef="#ctx0" brushRef="#br0" timeOffset="205646.83">18305 9084 1238 0,'7'26'492'0,"-7"-26"-11"0,14 22-33 0,-5-9-44 16,5 3-32-16,-1 2-40 0,5 4-1 0,-1-1-35 16,4 4-17-16,6 9-15 15,1-1-28-15,3 3-37 0,0 2-4 0,1 0-8 16,-1 5-13-16,-3 2-23 0,-3 2-49 0,-5 3 18 0,-3 3-12 0,-5 1-1 16,-7 0-27-16,-2-2 12 0,-4 2-25 15,-4-4-1-15,-3-2-5 0,-5 1-40 0,-1-7-8 0,0-8 30 16,0-4-61-16,-2-4-7 0,-1-4-60 15,-1-2-40-15,1-4 2 0,4-6-33 0,-2 0 5 16,-3-3-124-16,3-5-80 0,2 1-154 16,13-3-405-16,-21-12 126 0,14 3 53 15,6-2 67-15,1 0 100 0,4-5 30 0,3-4 52 16,3 0 79-16</inkml:trace>
  <inkml:trace contextRef="#ctx0" brushRef="#br0" timeOffset="206298.04">19604 9453 1405 0,'0'0'445'0,"0"0"-33"15,0 0-33-15,0 0-13 0,0 0-31 0,0 0 3 16,-14 31 5-16,10-16-30 0,-1 3-16 15,0 3-6-15,-1 1 4 0,2 3-50 0,-2 1-19 16,2 7-16-16,0-2-21 0,-1 2-35 16,1 1-14-16,3-7-17 0,-3 1-51 15,1-2-82-15,2-2-65 0,-1-4-53 0,-1-2-110 0,2-5-158 16,2-3-544-16,-1-10 93 16,9 11 110-16,-9-11 28 0,17 0 94 0,-17 0 24 0,26-12 48 15,-11 3 80-15</inkml:trace>
  <inkml:trace contextRef="#ctx0" brushRef="#br0" timeOffset="206465.22">19707 9729 1159 0,'0'0'479'16,"0"0"-62"-16,6-7-61 0,-6 7-24 16,0 0-29-16,0 0-30 0,0 0-22 0,0 0-33 15,0 0-6-15,-38 14-2 0,21-11-36 16,0-2-25-16,-4-1-9 0,-2 0-47 0,0-1-32 31,1-3-38-31,-4 1-28 0,1-4-49 0,4 1-89 16,-2-2-108-16,2 0-151 0,4-3-373 15,4 0 40-15,6 0 95 0,6 2 59 0,1 9 77 16,10-21 48-16</inkml:trace>
  <inkml:trace contextRef="#ctx0" brushRef="#br0" timeOffset="207178.7">20428 9484 749 0,'0'0'305'0,"0"0"10"0,0 0-54 15,0 0-15-15,0 0-3 0,0 0-15 0,-15 19 28 16,10-9-13-16,1 5 13 0,-1 0 2 0,0 3-7 15,1 6-2-15,0 1-1 0,-1 0 5 16,1 1-15-16,0 2-43 0,0 5-16 0,1-5-2 16,2 3-21-16,-4-1-15 15,4-2-29-15,0 0-35 16,1-7-54-16,-2-1-64 0,2-3-74 0,0-3-144 16,-1-4-171-16,1-10-422 0,0 0 38 0,7 11 69 15,-7-11 118-15,0 0 84 0,24-16-7 0,-14 7 56 16</inkml:trace>
  <inkml:trace contextRef="#ctx0" brushRef="#br0" timeOffset="207663.41">20343 9599 1118 0,'0'0'422'0,"0"0"-38"0,0 0-51 15,0 0-31-15,0 0-28 0,-5-7-15 0,5 7-24 16,0 0-17-16,12-16-34 0,-4 9-5 0,-1-2-18 15,5 0 34-15,0 1-29 0,1-1 8 0,2 0-23 16,1 2 0-16,6-1-20 0,1 1 7 0,2 2-20 16,3-1-13-16,0 3-18 0,0 1-8 0,-4 2-7 15,0 1-3-15,-3 0-8 16,-3 3-15-16,-2 2-4 0,-5 2 1 0,-5 0-30 16,-3 2 15-16,-3-10-20 0,-5 23-13 15,-3-11 35-15,-5 2-20 16,-5-1 10-16,-2-1-27 0,-1-1 7 15,-1 1 5-15,1-1-10 0,1-1 21 0,4-2-16 0,-2 1 0 16,3-2 2-16,1-2-4 0,0 4 21 16,4-5 51-16,-1 1 10 0,4 0 14 0,-1 1 32 15,8-6-6-15,-7 12 3 0,7-12-21 16,0 12 8-16,0-12-15 0,9 13-8 0,-2-6-15 16,4-1 7-16,2 3-2 0,4-2-16 0,0-1 1 15,5 3-29-15,1-2-2 0,1-1 10 16,2 2-13-16,-2-1-5 0,1-2 2 0,-1 2-1 15,-3-1 6-15,2 1-7 0,-3-2-7 0,0 2-11 16,-4-1-8 0,0-1-48-16,1 0-23 0,-4-1-44 15,-1-1-18-15,-2 1-74 0,-1 0-40 0,-9-4-96 16,14 4-94-16,-14-4-131 0,10 4-363 0,-10-4 86 16,0 0 91-16,19-2 86 0,-19 2 90 0,19-3 26 15,-5-2 48-15,2 2 44 0</inkml:trace>
  <inkml:trace contextRef="#ctx0" brushRef="#br0" timeOffset="208048.39">21702 9111 913 0,'-24'6'323'0,"7"-1"-13"15,-3 2-21-15,-4 3 38 0,-3 2-25 16,-1 5 8-16,-10 7-28 0,-1 2 15 0,1 4-13 16,2 3-8-16,-1 4-2 0,3 2-18 15,-4 12-36-15,4 5-12 16,0 0-24-16,5 6-2 15,3 0-3-15,5-8-18 0,2 2-12 0,4 0-1 0,5 1-28 0,0-2-23 16,4-1-4-16,2-2-40 0,4-11-35 16,1-7 3-16,5-3-21 0,1-1-23 0,7-5-74 15,2-4 32-15,4-6-80 0,2-2-29 16,5-4-59-16,-1-7-69 0,3-3-85 0,1-4 16 16,3-5-481-16,13-8 66 0,-3 1 66 0,-1-3 96 15,-1 0 61-15,-6 2 110 16</inkml:trace>
  <inkml:trace contextRef="#ctx0" brushRef="#br0" timeOffset="208987.74">21993 9610 1062 0,'0'0'312'0,"11"-2"-15"0,-11 2-31 0,0 0-18 0,16-2 14 0,-16 2-63 0,0 0-4 16,0 0-44-16,8-6 13 0,-8 6-11 16,0 0 6-16,0 0 15 0,0 0 5 0,0 0-23 15,0 0 11-15,-51 10-29 0,32 0 21 16,-4 1-31-16,2 0 10 0,-6 3-28 15,-1 0 18-15,-1 5-21 0,3 0 3 0,0-1 0 16,1 3-2-16,5-3-1 0,4 1 14 16,2-3-6-16,3 2 3 0,5-2 5 0,3-2-24 15,5-1-17-15,4 1 8 0,3-1-16 0,3-1-18 16,6 1 1-16,-1-6-6 0,6 1 3 16,2-2-18-16,-2-1 2 0,4-1-20 0,-3-2 2 15,0 0-12-15,-2-1-23 0,0-1-54 0,-1-1-21 16,0-1-38-16,-4 0-28 0,1-2-26 15,-2-1-66 1,-1 0-95-16,-2-2-5 0,11-4-182 0,-13 3-246 16,2-1 21-16,-2-1 125 0,3 0 8 15,1-1 54-15,0 1 66 0,1-1 39 16</inkml:trace>
  <inkml:trace contextRef="#ctx0" brushRef="#br0" timeOffset="209463.72">22240 9840 1364 0,'0'17'420'0,"-1"-6"-34"16,-1 2-12-16,1-1-23 0,-2 3 2 0,2 3-49 16,-2 0-25-16,0-1-12 0,2 3-14 15,-1-2-5-15,1 0-15 0,1-1-13 16,0 0-35-16,0-1-9 0,1-1-20 0,-1-3 8 16,2 2-31-16,-1-3-25 0,-1-11-60 15,1 19-41-15,1-10-60 0,-2-9-85 0,1 13-85 16,-1-13-122-16,0 0-126 0,0 0-330 15,0 0 48-15,0 0 75 0,0 0 30 0,26-21 70 0,-16 11 58 16,1-1 41-16</inkml:trace>
  <inkml:trace contextRef="#ctx0" brushRef="#br0" timeOffset="209942.52">22346 9160 1389 0,'0'0'438'0,"-8"-3"13"16,8 3-14-16,0 0 4 0,0 0-52 15,0 0-18-15,0 0-28 0,0 0-28 0,0 0 17 16,22 24-22-16,-12-11-39 16,6 3 11-16,0 3-13 0,5 5 2 0,5 10-35 0,4 1-29 15,1 4-51-15,3 4-7 0,6 7-16 0,-1 3 18 16,-2 0-18-16,1 2-23 0,-2 2-8 15,-5 0-17-15,0 3-14 0,-4 2 11 0,-8-9-28 16,-3 0 10 0,-3 0-5-16,-3 1-8 0,-5-1-30 0,-3-9-3 0,-2-5-26 0,-3-3-10 0,-4 13-64 15,-6-14 3-15,3-6-62 0,-4-2-43 16,-6-3-11-16,1-4-40 0,-4-2-24 0,0-8-74 16,-2-3-127-16,2-4-168 0,0-3-339 15,4-1 94-15,3-2 79 0,5-1 52 31,2-2 115-31,6-2 82 0,3 8 20 0,2-18 62 16</inkml:trace>
  <inkml:trace contextRef="#ctx0" brushRef="#br0" timeOffset="211437.22">23370 9654 875 0,'0'0'381'16,"0"0"-12"-16,0 0-13 0,0 0-3 15,0 0-25-15,0 0-14 0,0 0-9 0,0 0-8 16,0 0 18-16,0 0-44 0,0 0-25 0,0 0 7 15,36 3-35-15,-20-3-1 0,0-1-30 16,0-1-20-16,3 1-6 0,3-2-15 0,2 2-11 16,5-3-35-16,0 3-13 0,4-1-41 15,-1-1-20-15,7-1-34 0,-1 1-79 0,-6 0-38 0,1 0-49 16,-3 1-13-16,-6 0-143 0,-5 0-113 0,0 1-402 16,-4-1 6-16,-1 2 89 15,-14 0 79-15,22 1 93 0,-22-1 37 0,11 2 63 16</inkml:trace>
  <inkml:trace contextRef="#ctx0" brushRef="#br0" timeOffset="211706.38">23346 9885 1423 0,'0'0'496'0,"0"0"-12"16,0 0-28-16,0 0-16 0,0 0-48 0,0 0 4 15,0 0-17-15,41-1-51 16,-23-4 7-16,2 1-38 0,1-1-10 0,4 0-44 0,2 0 10 16,2 1-33-16,0-2-35 15,1 3-1-15,7-1-56 0,-5 1 28 0,2 2-13 16,0 0-50-16,-1-1-19 0,1 4-84 0,-1-2 7 16,-2 1-76-1,-3 0-34-15,-3-1-79 0,-3 0-66 0,1-1-160 0,-4 0-201 0,0-1-361 16,2 1 166-16,-2-1 46 0,2 1 97 0,1-2 90 15,5-1 0-15,0 2 64 0,0-1 46 32</inkml:trace>
  <inkml:trace contextRef="#ctx0" brushRef="#br0" timeOffset="212597.98">24632 9351 1182 0,'-11'6'420'15,"1"0"-16"-15,-2 0-10 0,0 3-22 16,-1-2-6-16,-1 2 2 0,3 1-71 0,-1 0 23 16,2 1-28-16,1-2-34 0,0-1 4 15,2 0-22-15,0 2 14 0,1-2-32 0,2-1-30 16,0 2-7-16,4-9-22 0,-3 20 4 0,5-9-19 16,1-1-27-16,2 2 9 0,3-1-25 15,3 1 20-15,2-2-50 0,7 3 19 16,0-2-25-16,7 3 8 0,2-3-5 0,4 1-29 15,0-1-14-15,3 0 12 0,-1 0 28 0,-1-1-69 16,-3 0 41-16,-1 0 2 0,-5-1-38 16,-3 1 6-16,-1-1-9 0,-5 0-2 15,-1 2-10-15,-8 0 10 0,1 1-5 0,-6 1-8 16,-2-1-10-16,-4 4 25 0,-3 0 6 0,1-3-13 16,-5 1 13-16,-5 0-47 0,3-1 6 15,-3 0-23-15,0-4-3 0,-1 0-59 0,-1-3-51 16,-2-2-79-16,-3-4-95 0,3-3-152 15,-2-1-513-15,2-2 61 0,6-1 138 0,1-1 62 16,6 0 79-16,4-3 71 0,0 2 37 16,2-2 81-16</inkml:trace>
  <inkml:trace contextRef="#ctx0" brushRef="#br0" timeOffset="213059.4">24640 9400 824 0,'0'0'274'0,"-5"-6"7"0,5 6 1 0,0 0-8 0,0 0-11 16,0 0 19-16,0 0-21 16,0 0 10-16,0 0-25 0,0 0 28 0,-12-2-10 15,12 2-21-15,0 0 13 0,0 0-11 16,0 0 47-16,0 0-3 0,0 0 19 0,0 0 12 16,0 0-31-16,0 0 13 0,0 0-5 0,0 0 15 15,0 0-97-15,0 0-18 0,17-14 26 16,-5 10-49-16,3-1 13 0,1-1-5 15,9 0-118-15,5-1-64 0,4-3 0 0,17-2 0 0,-1-1 0 16,3 2 0-16,4 1 0 0,-1-1 0 16,-1 3 0-16,3 2 0 0,-13 1 0 0,-6 1 0 15,-7 1 0-15,2 2 0 0,-7-2 0 16,-3 0 0-16,-3 2 0 0,-1 0-221 0,-4 0-183 16,-5-2-75-16,-2 1-194 0,-9 2-259 0,12-5 29 15,-12 5 102-15,0 0 45 0,10-4 53 16,-10 4 96-16,0 0 23 0,0 0 65 0,0 0 35 15</inkml:trace>
  <inkml:trace contextRef="#ctx0" brushRef="#br0" timeOffset="-212141.03">21150 10849 1144 0,'0'0'386'0,"16"-1"-27"0,-16 1-29 0,0 0-23 15,0 0-28-15,17 0-13 0,-17 0-18 0,0 0-33 16,0 0-28-16,0 0-10 0,0 0-29 15,14-1-12-15,-14 1-5 0,0 0-1 0,0 0-30 16,0 0-13-16,0 0-20 0,0 0-1 0,0 0 21 16,0 0-15-16,0 0 5 0,-25-21 28 15,13 20-47-15,0 0 4 0,-4 1-3 0,0 0-16 16,-3 1-7-16,-2 0 43 0,-2 2-40 16,0 1-6-16,-5-1 0 0,0 2 21 0,0 1-16 15,-4 2 14-15,0 2-4 0,1 0-9 0,0 3-4 16,0-1 14-16,1 2-18 15,3 1 30-15,2 0-15 0,2-1 34 0,3 1-32 0,6-3-14 16,-1 2 12-16,5-2 7 0,1 1 29 16,4-1-25-16,3 0 27 0,4-2-25 0,-2-10-31 15,14 23 18-15,-2-12-23 0,7 0 21 0,4 0-13 16,2-3 25-16,2-1-36 0,1 0-2 16,0 1-18-16,0-2 26 0,1-1-11 0,-1 1-7 15,0 0 15-15,-3-3-38 0,-3 0-34 16,1 0 18-16,-2 0-76 0,-1-1-24 0,1 1-51 15,-4-3-74-15,0-1-122 0,1 1-129 0,-1-3-445 16,1 2 99-16,1-2 93 0,2-1 84 16,0 1 54-16,-1 1 77 0,1-1 36 0</inkml:trace>
  <inkml:trace contextRef="#ctx0" brushRef="#br0" timeOffset="-211757.71">21375 11170 1108 0,'0'0'476'0,"0"0"-23"0,0 0-15 16,0 0-47-16,0 0-45 0,0 0-34 15,0 0-15-15,0 0 5 0,-4 10-23 16,4-10-31-16,-4 18 39 0,-1-5-59 0,0 2-51 16,-1 2 40-16,2 1-35 0,-2 4 20 15,-1 0-10-15,1 2-23 0,-2-2-15 0,4 1-11 16,-2 0-30-16,2-2 2 0,0-3 13 16,-1 0-36-16,1-1-20 0,2-3 9 0,0-1-27 15,1-1-33-15,-1-1-29 0,1-2-64 0,1-9-38 16,1 14-107-16,-1-14-39 0,0 0-85 15,18 4-84 1,-18-4-122-16,26-6-360 0,-9-2 81 0,4-2 89 16,6-3 56-16,3 0 71 0,-4 0 180 15,3 0-89-15,-2-2 79 0</inkml:trace>
  <inkml:trace contextRef="#ctx0" brushRef="#br0" timeOffset="-211355.42">21929 10994 877 0,'0'0'308'0,"0"0"-4"15,0 0-7-15,-10 5-2 0,10-5 9 0,0 0 19 16,0 0 15-16,0 0-16 0,0 0 6 16,0 0-6-16,0 0-25 0,0 0-26 0,0 0-4 15,0 0-24-15,0 0-49 0,0 0 3 16,0 0-28-16,41 8-7 0,-28-8-11 15,4 1-44-15,4-1-33 0,1 0-12 0,2 2-57 0,7-4-51 16,-2 4-34-16,2-2-58 0,-5 0-66 16,-1-2-81-16,-2 2-150 0,1-1-102 15,-4 1-308-15,1 1 26 0,-4-1 159 0,1 0 15 16,-3 2 94-16,-2-2 24 0</inkml:trace>
  <inkml:trace contextRef="#ctx0" brushRef="#br0" timeOffset="-210854.9">21953 11204 921 0,'0'0'338'0,"0"0"-3"16,-5 6-43-16,5-6-16 0,0 0-12 15,0 0 0-15,0 0-3 0,0 0 28 0,0 0-18 16,-10 7-25-16,10-7 10 0,0 0 3 15,0 0-42-15,0 0 11 0,0 0-8 0,0 0 34 16,0 0-60-16,0 0 16 0,-6 6 10 0,6-6-2 16,0 0-3-16,0 0 18 0,0 0-8 15,0 0 21-15,0 0 22 0,0 0-27 0,0 0-6 16,0 0-55-16,0 0 45 0,26 7-135 16,-15-6-90-16,6 2 0 0,1-1 0 0,5 1 0 15,7 1 0-15,-1-1 0 0,7 1 0 0,-5 0 0 16,7 0 0-16,-10 2 0 0,3-2 0 15,-4 1 0-15,1 0 0 0,-1-2 0 0,-1 2 0 16,-7-2 0-16,0 1 0 0,-1-3-24 0,-4-1-352 16,3-2-79-16,-4-1-111 0,5-1-519 0,-2-2 91 15,2 0 122-15,6-2 68 0,-2 1 90 16,3-2 71-16,0 2 108 0,5-5 3 0,0 1 20 16</inkml:trace>
  <inkml:trace contextRef="#ctx0" brushRef="#br0" timeOffset="-209816.77">23385 10608 1036 0,'-8'0'356'0,"8"0"-8"0,-16 0 16 0,16 0 7 0,-18 2-36 16,18-2-12-16,-17 4-3 0,8-1 17 0,9-3-47 15,-12 6 50-15,3-3-58 0,9-3-39 16,-11 8-28-16,11-8-16 0,-9 9 1 0,9-9 5 16,-5 11-12-16,5-11-35 0,1 13 3 15,-1-13-41-15,0 0 8 0,10 18-13 16,-1-10 8 0,0-2-36-16,6 2 16 0,1-1-14 0,4 1 19 15,3-1-67-15,-1 2 20 0,0-1-23 16,-1 0 21-16,1-1-38 0,-4 1 10 0,-3-1 12 15,-2 2-28-15,-1 2-7 0,-4 0-3 0,-4 0 11 16,-1 2-16-16,-2 2 2 0,-2 0-4 16,-5 0-29-16,-4 3 3 0,-3-1-26 0,-1 0-13 15,-1-2-35-15,-2-1-36 0,-2-3 0 16,1-1-62-16,1-3-23 0,0 0-71 0,1-5-75 16,3-2-107-16,0-3-471 0,3-3 87 0,4 0 74 15,6 6 116-15,0-15 27 0,1 2 80 16,6 1 46-16</inkml:trace>
  <inkml:trace contextRef="#ctx0" brushRef="#br0" timeOffset="-209532.45">23312 10579 1482 0,'0'0'458'0,"-12"-1"-44"0,12 1-4 16,0 0-13-16,0 0-8 0,0 0-15 15,0 0-19-15,0 0-17 0,0 0-54 16,0 0 29-16,0 0-22 0,0 0 1 0,27-14-54 16,-16 11-7-16,2 0-21 0,4-2-21 0,0 0 5 15,3 0-14-15,1 1-24 0,6-2-44 16,0 1-17-16,8-3-8 0,2 1-43 0,3 1-9 16,16-3-35-16,1 3-38 0,-1-1-23 0,-8 3 30 15,-4 1-41-15,-3 0-43 16,-3 1-44-16,-5-1-40 0,-4 2-39 0,-6 0-87 0,-6 1-99 15,3 4-107-15,-9-2-409 16,0 2 70-16,-2 1 112 0,-9-5 55 0,9 15 88 0,-7-6 60 16,-2-9 22-16</inkml:trace>
  <inkml:trace contextRef="#ctx0" brushRef="#br0" timeOffset="-208884.5">22961 11236 1028 0,'0'0'420'0,"0"0"-46"15,-12 2-28-15,12-2 22 0,0 0 11 16,0 0 13-16,0 0 4 0,0 0-32 0,0 0-24 15,0 0-43-15,0 0 10 0,0 0-12 16,0 0-19-16,45-4-35 0,-25 3-1 0,8-1-40 16,3 0 15-16,10-1-54 0,3 3-7 0,1-1-41 0,20 0 12 15,-13 1-41-15,-2 0 21 0,13 0-25 16,-11 1 17-16,-6 2-41 0,-1-1 19 16,-3 1-19-16,0-1-41 0,-6 2 8 15,4 1-25-15,-8-1-3 0,-2-2-31 0,0 2-36 16,-8-1-20-16,1-2-41 0,-2 2-28 0,0 0-37 0,-5-3-58 15,-1 0-135-15,-2 1-213 16,-13-1-356-16,23-1 90 0,-13 1 94 0,-10 0 98 16,22 1 63-16,-22-1 42 0,13 3 107 15,-13-3-7-15</inkml:trace>
  <inkml:trace contextRef="#ctx0" brushRef="#br0" timeOffset="-208326.51">23200 11533 767 0,'0'0'320'0,"0"0"-7"16,0 0-22-16,0 0-29 0,0 0 17 0,0 0-31 15,0 0-23-15,0 0-15 0,0 0-5 0,0 0 12 16,0 0-7-16,0 0 18 0,0 0-39 16,0 0 11-16,0 0-21 0,0 0-38 0,0 0 23 15,0 0-16-15,0 0 34 0,7 31-36 0,-11-19 10 16,1 1-25-16,0-1 15 0,2 5-41 15,-1-3-6-15,1 1 11 0,1 2-28 0,0-2-15 16,0-1-8-16,1 0 0 0,1-2 5 16,-2 2 38-16,1-1-58 0,1-1-19 0,-1-1-56 15,-1-11-20-15,2 17-61 0,-2-17-27 16,0 15-40-16,0-15-49 0,-3 16-76 0,3-16-73 0,-5 7-83 16,5-7-75-16,0 0-225 0,0 0 81 0,0 0 39 15,0 0 64-15,0 0 57 16,0 0 86-16</inkml:trace>
  <inkml:trace contextRef="#ctx0" brushRef="#br0" timeOffset="-207582.35">23131 11530 1162 0,'0'0'332'0,"0"0"-4"0,0 0-26 0,0 0-10 16,0 0-23-16,0 0 2 0,0 0-33 0,0 0 5 15,17-15-33-15,-17 15 13 0,12-4-3 16,-12 4-41-16,19-3 5 0,-8-1-30 0,3 0 10 15,5 0-21-15,-1 0-17 0,2-2-29 16,5 0-18-16,2 1 8 0,0 2-7 0,-2-2-22 16,1 2 24-16,-5-1-28 0,0 1-13 15,-1 1 23-15,-2 0-13 0,-2 0-10 16,-2 1-18-16,-2 0-11 0,-12 1 15 0,22 1-35 16,-22-1 28-16,15 5-25 0,-15-5 0 15,6 9-8-15,-6-9-3 0,0 0-2 0,-6 17 4 16,6-17-4-16,-13 17 13 0,3-10 0 0,1 2-1 15,-4-4 9-15,1 2-16 0,-2 0-5 16,-1 1 18-16,0-2-15 0,1 1 53 0,-3-2-43 16,3 3-8-16,-2-3 11 0,2-1 61 15,2 2-70-15,0-3 11 0,2 1-17 0,1 0 6 16,9-4-4-16,-16 6 46 0,8-4-42 0,8-2 50 16,-12 4 2-16,12-4-5 15,-10 4 33-15,10-4-23 0,0 0 20 0,-12 5 3 16,12-5-7-16,0 0-13 0,-9 3 20 0,9-3 10 15,0 0-25-15,0 0-3 0,0 0-2 16,0 0 30 0,0 0-15-16,-6 7-18 0,6-7 3 0,0 0-11 15,0 0 11-15,0 0-11 0,30 15-7 16,-16-11 12-16,3 1 6 0,2 0-26 0,5 1 5 0,-1 0-13 16,3 4-2-16,3 0 21 15,-3-1-6-15,5 2 8 0,-1-1-16 0,-4-1 13 0,-2 1-12 16,2-2-14-16,-2 0 14 0,0 1-6 15,-2-1-10-15,-2 0 21 0,-1 0-26 16,-4-2 0-16,1 1-10 0,-3-4-18 0,-2 2-34 16,-1-1-68-16,-10-4-21 0,19 6-31 15,-10-5-82-15,-9-1-107 0,0 0-69 0,14 2-113 16,-14-2-346-16,0 0 103 0,19-3 52 0,-19 3 78 16,16-5 103-16,-4 4 56 0,2 0 64 15,1 1-35-15</inkml:trace>
  <inkml:trace contextRef="#ctx0" brushRef="#br0" timeOffset="-181152.04">1326 11286 1123 0,'0'0'325'0,"0"0"-41"0,-9 6-23 0,9-6-25 15,0 0-31-15,0 0-18 0,0 0-29 0,0 0 6 16,0 0-8-16,0 0-5 16,0 0-12-16,0 0 14 0,0 0 6 0,0 0 30 15,0 0 26-15,0 0-5 0,0 0-41 0,-6 5 49 16,6-5-29-16,0 0 41 0,0 0-20 15,0 0 13-15,0 0 2 0,0 0 3 0,0 0-49 16,0 0-12-16,0 0-9 16,0 0-35-16,33 4-18 15,-22-4 15-15,6 2-35 0,2-2-1 0,6 1-9 0,2 0 7 0,7 2-29 16,-5-1 34-16,0 2-41 16,0-1 8-16,-2 0-13 0,-3 2 3 0,-3 0 9 15,0-1-30-15,-3 1 18 0,-3 2-33 0,-2-2 15 16,-1 2-8-16,-4 0-20 0,-3 2 5 0,-3 0-20 15,-2-9 25-15,2 20-2 0,-4-9-6 0,-3 0-20 16,-3 2 87-16,-2-1-87 0,2 2 2 16,-2-3 6-16,0 0-18 0,-2 1 46 15,2-1-54-15,-1-1 35 0,3 0-9 0,1 0 56 16,-1-1-38 0,3-2 27-16,-2 2-4 0,6 1 20 0,1-10-8 15,1 15-7-15,-1-15 23 0,12 20-13 0,-3-11 0 16,5-1-39-16,3 4 14 0,-1-3 2 15,-1-1 23-15,-2 1 5 0,3-1-13 16,-5 0-25-16,-1 1 15 0,0 1-18 16,-3 0-13-16,-3 2-2 0,-1 2 2 0,-3-1 3 0,-1-1 3 15,-4 1-24-15,-2 2 23 0,3-2-45 16,-5 1 68-16,-3 3-38 0,1-1 8 16,-1-3-21-16,1 0-5 0,-4 1-15 0,1-3-36 15,-1-1-5-15,1-2-36 0,1 0 18 16,-2-3-15-16,0-2-44 0,1-1-31 0,0-4-35 15,0-2-52-15,0-6-169 0,2-2-122 0,-3-4-346 0,6-1 53 16,1-2 86-16,4 0 114 0,2 0 26 0,2-1 59 0,0-3 69 16</inkml:trace>
  <inkml:trace contextRef="#ctx0" brushRef="#br0" timeOffset="-180440.79">1575 10922 844 0,'0'0'356'15,"2"-14"-8"-15,-2 14-28 0,-2-15-31 16,0 7-20-16,-3-1-18 0,-3 1-3 0,1 0-38 15,-3 1 3-15,-3 1-9 0,-2-2-17 0,-1 3-33 16,-4 0 2-16,-1 2-15 0,-8 2 2 16,-1 1-20-16,-1 3 0 0,-7 2-3 0,0 1-28 15,-14 8-5-15,1 2 8 0,-5 0-5 16,1 4-37-16,-3 3 22 16,-7 7-22-16,-2 3-12 0,4-1 16 0,2 0-11 15,-1 6-16-15,3 3 4 0,3 1 22 16,2 5-30-16,5 2 22 0,3 2-43 0,2 1 8 15,6 3 5-15,3 4-23 0,0 2 7 0,13-10 9 16,-1 16 12-16,7-12-13 0,9 1-5 16,3-1 39-16,6 0-44 0,5 0-16 15,11-3 24-15,5-2 61 0,17 7-48 0,6-6 48 16,6-2-44-16,5-2 15 0,6-7 15 0,0-3-12 16,0-5 26-16,4-2-10 0,-11-7 5 0,4-5-10 15,15 2 13-15,-5-8-39 0,-1-3 10 16,5-7-2-16,3-2 8 0,0-4 12 15,14-6-7-15,-4-2-1 0,1-6-2 0,-2-1 3 0,-6-4-18 16,-1-4 4-16,-3-4-1 0,-6-4 4 0,-3-1 13 0,-4-6-10 16,-6-2-33-16,-5-6-11 0,-2-5 21 15,-4-3 8-15,-8-2-26 0,-4-4 15 16,-5 0-15-16,-3-4 8 0,-6-1-13 0,-7 11 0 16,-7 1 28-16,-6-1-16 0,-3 6 6 15,-8 2-15-15,-2 5-3 0,-7 1 7 0,-1 5 11 16,-7 5-8-16,-6 1 16 0,0 3-16 0,-7 4-34 15,-1 2 42-15,2 4-23 0,0 4 18 16,3 6-47-16,1 2 3 16,-6 2-33-16,0 4-33 0,6 2-23 15,-6 2 4-15,2 2-30 0,0 2-13 0,3 1-20 16,2-1-23-16,7-2-44 0,1 2-46 0,3-3-49 16,5 1-61-16,-2-1 77 0,10-5-105 15,-3 2-371-15,1 2 163 0,13-2 34 0,-14-2 38 16,14 2 57-16,0 0 68 0</inkml:trace>
  <inkml:trace contextRef="#ctx0" brushRef="#br0" timeOffset="-179622.83">3273 11324 696 0,'0'0'274'16,"0"0"-8"-16,0 0 18 0,0 0-31 15,0 0 14-15,0 0-17 0,0 0 17 0,-41 18-17 16,30-9 17-16,-2 4-4 0,-1-2-30 0,0 6 16 16,0 0-14-16,0 3-10 0,4 0-12 15,-5 4-32-15,4 1 1 0,3-1-21 16,2-2 19-16,2 1-40 0,2 2-6 16,4 0-12-16,2-3-1 0,2 3-9 0,2-5-20 0,5 5-38 15,1-6 28-15,1-1 0 0,3-4-3 16,4 2-30-16,1-4-41 0,-2-4-24 15,0-4-48-15,3-1-69 0,-2-2-71 0,-1-4-114 0,3-4-155 0,-2-4-449 0,3-3 187 16,-2-1 6-16,3-3 81 0,1-1 83 16,-3-1 22-16,5-13 90 0,-3-1 8 0</inkml:trace>
  <inkml:trace contextRef="#ctx0" brushRef="#br0" timeOffset="-179424.05">3113 11111 1200 0,'0'0'543'0,"0"0"-1"16,0 0-94-16,0 0-28 0,0 0-56 0,0 0-24 15,51-3-30-15,-34 0-26 0,4-2-36 0,3 1-43 16,0-4-75-16,-1 0-25 0,1 2-33 16,-1-1-34-16,-3-2-32 0,-1 4-45 0,0-2-35 15,-4 0-67-15,1-2-79 0,-5 3-100 0,7 1-177 16,-8 0-299-16,-1 2 82 0,1 0 87 15,1 0 61-15,-11 3 95 0,18-1-20 0</inkml:trace>
  <inkml:trace contextRef="#ctx0" brushRef="#br0" timeOffset="-178305.61">4121 10984 629 0,'9'-6'254'16,"-2"0"7"-16,1-1 2 0,-8 7-14 0,10-10-22 15,-10 10 6-15,7-6-43 0,-7 6-6 16,7-5-25-16,-7 5-16 0,0 0-17 0,0 0-1 16,0 0-2-16,0 0 0 0,0 0-3 15,0 0-5-15,0 0 13 0,-38 5-15 0,24 4 2 16,-4 2 5-16,-6 5 3 0,-2 4 10 0,-9 8 11 16,1 3-32-16,0 2 1 15,1 1 23-15,1 5-29 0,5 1-7 0,2 0 48 16,3 3-43-16,1-2-20 0,6 0-6 0,5-6 16 0,4-2-39 15,2-7 21-15,2 2 0 16,1-3-18-16,4-1-29 0,1-1 19 0,2 0-13 16,2-4-13-16,3 2 2 0,1-4 42 0,3 1-59 0,1-5-1 15,2 0-20-15,-2-1-20 0,2-2-15 0,2 0-1 0,-3-2-36 16,0 0-37-16,0-3-55 16,-2-2-66-16,0-1-82 0,3 5-131 0,-4-7-358 15,3 0 92-15,2-3 41 0,0 2 65 0,2-4 73 0,4 0 39 31,0-1 104-31</inkml:trace>
  <inkml:trace contextRef="#ctx0" brushRef="#br0" timeOffset="-177626.22">4494 11199 982 0,'0'0'377'0,"0"0"-6"0,0 0-23 15,-26 32-13-15,17-17-40 0,-5 0 4 16,3 3-35-16,-2 2-3 0,-1 4-3 0,2-4-2 16,-2 4-33-16,4-3-16 0,2 1 21 15,-2-2-13-15,3 3-48 0,3-2 12 0,-1-2-15 16,4-2-3-16,0 1-8 0,1-3-7 16,1 1-19-16,2 1-21 0,3-2-19 0,-1-1 13 15,2-1-21-15,6-2-4 0,-2-1-37 0,5-2-15 16,1-1-41-16,5 0-46 0,0-3-41 15,0-1-53-15,2-2-45 0,0-1-78 16,3-4-134-16,-1 0-58 0,0-2-336 0,-1-1 25 0,4-5 68 16,1 0 53-16,-3-2 133 0,0-2 10 15,-3 0 93-15</inkml:trace>
  <inkml:trace contextRef="#ctx0" brushRef="#br0" timeOffset="-177457.96">4841 11339 1231 0,'-17'5'466'0,"3"0"-49"0,-6 6-18 15,-3-1-48-15,-4 4-34 0,-1-1-30 16,-2-1-21-16,1-2-23 0,1-1-48 0,-4-2-37 16,4-3-45-16,-3 0-34 0,-1-5-68 15,-2-2-65-15,-3-3-79 0,-11-7-138 16,20 1-93-16,-5 1-348 0,2-1 39 0,11 0 85 16,2 3 63-16,8-2-8 0,4 1 83 0</inkml:trace>
  <inkml:trace contextRef="#ctx0" brushRef="#br0" timeOffset="-177054.39">4841 10792 1328 0,'0'0'548'0,"0"0"-39"0,0 0-5 0,0 0-56 0,0 0-25 0,19 23-21 16,-7-12-21-16,2 6-38 0,2 4-18 16,3 4-13-16,9 11-33 0,5 3-12 0,-1 2-24 15,10 14-36-15,1 0-30 0,-5 3-47 16,-1 0 14-16,-1 2-6 0,-5-3-3 15,-9-7-32-15,-6 0-1 0,-2 2-28 0,-5 1 6 16,-5-2-26-16,-4-7 4 0,-3-7-27 0,-1 1-49 16,-3-3-18-16,-2 0-33 0,-8 5-31 15,3-9-33-15,-4-6-23 0,-2-3-26 0,-2-3-43 16,-3-2-21-16,3-7-63 16,-2-6-80-16,2-1-121 0,-2-6-380 0,3 1 52 15,4-3 65-15,5 0 144 0,1-1 25 0,6-1 33 16,2-1 77-16,3 8 18 0</inkml:trace>
  <inkml:trace contextRef="#ctx0" brushRef="#br0" timeOffset="-176135.39">5860 11464 1023 0,'0'0'379'0,"0"0"-5"0,0 0-11 16,0 0 29-16,0 0-8 0,0 0-54 0,0 0 16 16,0 0-13-16,0 0 17 0,0 0-22 0,0 0-16 15,0 0-43-15,0 0-31 0,0 0-8 0,0 0-61 16,0 0 39-16,48-3-63 0,-35 1-11 16,8 1-27-16,1-2-48 0,7-1-41 15,2 1-16-15,7 1-71 0,4-1-25 0,2 1-34 16,1 0-54-16,2 2-48 0,-5 3-121 15,-2-2-143-15,-1 3-113 0,-5 2-235 0,-5-1 102 16,-4 1 129-16,-1 2 17 0,-1 0 59 0,-7 0 82 16,-1 0 0-16</inkml:trace>
  <inkml:trace contextRef="#ctx0" brushRef="#br0" timeOffset="-175873.34">5881 11703 1535 0,'3'14'604'0,"-3"-14"-23"0,6 13-53 15,1-7-37-15,-7-6-63 16,17 11-6-16,-5-8-48 0,5 1-34 0,1-3-25 16,4 1-46-16,0-2-44 0,8 0 8 0,1-2-33 15,2 1-47-15,1 0-15 0,-2-1-33 16,1 0-25-16,-2 2-42 0,-3-2-33 0,-3 2-30 0,-2-1-42 0,-2 1-43 15,1-2-67-15,-6 2-79 0,0 0-263 16,-1 2-154-16,0-1-251 0,1-1 74 0,6 2 105 16,-1 2 67-16,9 0 58 0,-1-2 39 15,1-1 67-15</inkml:trace>
  <inkml:trace contextRef="#ctx0" brushRef="#br0" timeOffset="-174704.64">7204 11314 970 0,'0'0'320'0,"0"0"-34"16,0 0-7-16,0 0-15 0,0 0 23 0,0 0-21 16,0 0 5-16,0 0 29 0,0 0-32 15,-33 19-7-15,25-6 29 0,-6 1-34 16,3 4-28-16,-2 1 2 0,2 1-30 0,-2-1-11 0,2 4 5 16,-1 1-14-16,1-2-27 15,4 1 1-15,1-3-21 0,1 1 15 0,0-2-15 16,5-2 8-16,2 0-33 0,3 0 4 15,5-1-7-15,7 1-28 0,3-5-31 16,8 3-46-16,9-5-2 0,3-2-16 16,2-2-31-16,17-3-30 0,-8-3-6 0,-8-2-12 15,0-1-80-15,-2-4-76 0,-4-3-54 0,7-9-128 16,0 1-36-16,-19-1-423 0,-6 0 157 0,-1-3 18 16,0-1 115-16,-2-2 23 0,-1-3-8 15,-5 0 90-15</inkml:trace>
  <inkml:trace contextRef="#ctx0" brushRef="#br0" timeOffset="-174541.96">7340 10988 1758 0,'0'0'553'16,"9"19"-41"-16,-9-19-67 0,11 11-40 0,-4-7-52 16,-7-4-95-16,14 1-73 0,-14-1-68 0,18-6-81 15,-7-1 39-15,1 1-111 0,-1-4-190 16,-1 7-165-16,1-9-431 0,7 0 85 0,-2 2 43 15,1 1 95-15,0 2 69 0,1 1 57 16</inkml:trace>
  <inkml:trace contextRef="#ctx0" brushRef="#br0" timeOffset="-174120.84">7704 11636 1238 0,'0'0'436'0,"0"0"-22"16,0 0 16-16,6-7-38 0,-6 7-26 16,0 0 18-16,0 0-33 0,0 0-32 0,0 0 4 15,0 0-31-15,0 0-16 0,-4 36-22 0,1-21 22 16,0 3-33-16,2 1-15 0,-1 0-23 16,-1 2-16-16,2 4-4 0,1-4-11 0,0 4-28 15,0-3 15-15,-1 0-56 0,1-3 7 0,0 1-40 16,1-2-46-16,-1-3-16 0,1-2-82 15,-1-1-63-15,0-12-70 0,2 14-38 0,-2-14-108 16,0 0-176-16,0 0-500 0,0 0 157 0,27-19 41 16,-14 3 63-16,2-7 67 15,2-1 90-15,0-2 59 0,-1 0 41 0</inkml:trace>
  <inkml:trace contextRef="#ctx0" brushRef="#br0" timeOffset="-173952.64">7890 11526 1164 0,'0'0'548'0,"0"0"-31"0,24 24-15 0,-19-9-42 15,1 2-19-15,-2 4-52 0,3 2-51 0,-3 4-21 16,1 0-23-16,-2 1-58 0,1 5-1 16,0-2-78-16,-1-3-42 0,-2 0-74 0,3-2-57 15,-2-4-48-15,1-2-79 0,-2-5-131 0,1-3-89 16,0-5-462 0,-2-7 40-16,9 5 63 15,-9-5 84-15,0 0 50 0,0 0 122 0,28-18-21 0</inkml:trace>
  <inkml:trace contextRef="#ctx0" brushRef="#br0" timeOffset="-173819.64">8042 11765 898 0,'0'0'392'0,"-17"2"-39"0,17-2-41 0,-21 7-10 15,7-3-38-15,-2 1-29 0,-2-2-20 0,1 0 0 16,-1-1-79-16,-5-2-67 0,2-3-64 16,-6-3-82-16,0-3-115 0,0 0-158 0,5-2-311 15,3 0 101 1,5-1 4-16,7-1 60 0,4 3 63 0</inkml:trace>
  <inkml:trace contextRef="#ctx0" brushRef="#br0" timeOffset="-172986.77">8753 10944 1069 0,'0'0'379'15,"0"0"-54"-15,0 0-15 0,0 0-16 0,0 0-9 16,-31 17-12-16,23-9 9 0,-4 2-44 16,-2 2 10-16,0 2-25 0,-4 3 15 0,-2 4-38 0,0 1-34 0,-8 10-5 15,0-1-15-15,1 2 13 0,0 0-26 0,2 1-25 16,5-7-24-16,1-1-7 0,2 1 28 16,2-1-28-16,-1 0 10 0,2 0-28 0,6-3-1 15,-1-1-6-15,2-2 17 0,3 0-26 16,2-3 8-16,2 0-49 0,2 0-9 0,4-1-18 15,6 0-9-15,2 1-37 0,9 0-16 0,1-1-31 16,3-2-43-16,1 2-39 0,-4-7-107 16,2-2-141-1,0 1 10-15,1-2-389 0,-1-6 126 16,-3 1 38-16,2-1 85 0,5-1 63 0,-1-5 24 0</inkml:trace>
  <inkml:trace contextRef="#ctx0" brushRef="#br0" timeOffset="-172653.59">9108 11204 1092 0,'-13'11'351'16,"3"0"-41"-1,0 1 7-15,-1-3-25 0,3-1-28 0,-2 2-24 16,0 0-7-16,-1 0-23 0,1 2-5 0,-1 0-3 15,1 1 23-15,-1-1-22 0,2 3 7 16,0 0-26-16,2-1 3 0,0 1-6 16,-1 0 1-16,2 1 2 0,2-1-17 0,1 1-6 15,3-2-15-15,1 0 8 0,2 2-34 0,1-1 16 16,4-3-37-16,4 1-9 0,2 1-39 16,6-3-30-16,4-1-3 0,7 0-59 0,3-2-36 15,2-1-33-15,-4-5-34 0,2 1-42 0,-1-4-60 16,-1-2-64-16,-2-1-135 0,2-4-31 15,-5 0-374-15,-2-1 115 0,4-3 65 16,-4-1 58-16,-1-3 49 0,-1 0 53 0,-3-4 62 0</inkml:trace>
  <inkml:trace contextRef="#ctx0" brushRef="#br0" timeOffset="-172503.27">9306 11286 1044 0,'-19'13'412'0,"0"-1"-43"0,1 0-42 16,2-4-27-16,-1 3-39 0,3-4-23 0,-3 1-10 15,0-1-54-15,-3-3-28 0,3-2-80 16,-1-3-53-16,-2-1-74 0,3-4-137 0,3-2-91 16,-3-3-430-16,4 0 58 0,6-1 57 0,6 2 67 15,3-1 74 1</inkml:trace>
  <inkml:trace contextRef="#ctx0" brushRef="#br0" timeOffset="-172108.09">9600 10865 1497 0,'25'18'507'0,"-2"0"-44"0,0 4-43 0,9 9-26 16,-1 1-5-16,0 5-59 0,-2 1-28 16,-3 2-18-16,-3 3-28 0,-5 1-5 15,-1 2-31-15,-7 0-25 0,-4-7-8 0,-3-3-28 16,-3-5-6-16,-2 3-22 0,0 0-39 15,-3-2-10-15,0 0-31 0,-1-2-15 0,-4 0-49 0,2-3-18 0,-2 0-38 0,-1-6-31 16,1-1-33-16,-3-2-36 0,-1-4-87 16,-1-2-59-16,0-3-86 0,-1 7-70 15,2-11-359-15,3-4 62 0,11-1 75 0,-15-2 60 16,15 2 114-16,-8-8 22 0,8 8 49 0</inkml:trace>
  <inkml:trace contextRef="#ctx0" brushRef="#br0" timeOffset="-171622.63">10574 11094 844 0,'-1'11'394'0,"-2"2"-22"15,0 3-24-15,1 1-21 0,-1 7 11 16,1 2-36-16,0 2-28 0,-1 7 0 0,2-1-28 15,-2 3-16-15,2 1-25 0,-3 14-11 0,1-8-27 0,0-6-49 0,0-1-47 16,0-1-40-16,-1-2-69 0,0-1-108 0,-2-9-192 16,2-6-100-16,0 0-294 0,2-6 56 15,4-3 87-15,-2-9 8 0,12 6 123 0,-12-6-2 16</inkml:trace>
  <inkml:trace contextRef="#ctx0" brushRef="#br0" timeOffset="-171438.66">10708 11448 1085 0,'-7'33'391'0,"3"-25"-22"0,-3 1-29 15,-2-2-25-15,-5 2-51 0,0-2-23 0,-4-4-19 16,-1-1-22-16,-5 0-23 0,-1-2-24 0,-5-3-56 16,-1 0-33-16,-2-5-30 0,0 1-37 0,0-1-56 15,2-2-76-15,1 1-134 0,11 1-10 16,-4 0-466-16,6 2 113 0,7 1 66 0,3 1 77 0,7 4-2 15</inkml:trace>
  <inkml:trace contextRef="#ctx0" brushRef="#br0" timeOffset="-170869.63">11611 11308 1292 0,'-8'7'458'15,"-1"4"-5"-15,-2 1-48 0,0 1-11 0,-3 3-20 0,-1 0-49 16,1 1-18-16,3 2 5 0,-2 0-23 16,-1 1-30-16,3 2 38 0,0-1-46 0,2 2-31 15,2 0 3-15,5-3-39 0,2-1-18 0,2 2-2 16,2-3-26-16,6 1-40 0,3-3-65 15,3-2-2-15,0-5-83 0,3-6-55 0,4-3-52 16,-3-3-77-16,6-6-140 0,2-4-263 16,-2-4-316-16,10-6 123 0,-6 0 115 0,4-3 80 15,-10 2 51-15,-6 2 86 16,-1 0-27-16</inkml:trace>
  <inkml:trace contextRef="#ctx0" brushRef="#br0" timeOffset="-170725.12">11627 11142 1354 0,'0'0'558'0,"0"0"-6"15,0 0-52-15,0 0-96 0,0 0-33 0,17-12-59 32,-17 12-38-32,18-6-97 0,-6 1-87 15,0 0-80-15,2-2-123 0,-1-1-199 0,-1 1-543 16,2 0 90-16,4 3 107 0,1 1 41 0,0 1 97 16,4 1 16-16</inkml:trace>
  <inkml:trace contextRef="#ctx0" brushRef="#br0" timeOffset="-170424.37">11983 11586 1095 0,'0'18'435'0,"0"0"-23"16,0-1-5-16,0-2-28 0,0 4-8 0,-2 2-20 0,0-1 0 15,0 5-21-15,1 0-61 0,-1 2-11 16,1-3-22-16,1 2-11 0,-1-1-20 0,-1 0-31 16,2-5-3-16,0 1-99 0,-2-4-23 0,2-1-55 15,-2-2-81-15,-1-4-92 0,3-10-41 16,-3 10-164-16,3-10-100 0,0 0-355 0,0 0 143 15,0 0 50-15,0 0 32 0,-8-33 28 16,9 17 100-16,2-1 79 0</inkml:trace>
  <inkml:trace contextRef="#ctx0" brushRef="#br0" timeOffset="-170155.02">11921 11583 1146 0,'0'0'400'16,"8"-7"-27"-16,-8 7-7 0,16-3-66 15,-8 2-3-15,5-2-29 0,-13 3-27 0,23-1-3 16,-8 1-23-16,2 1-33 0,-3 1-41 15,3-1-18-15,4 1 7 0,-2 0-15 16,-2 2-2-16,1 0-36 0,-5 1 5 0,-1 0-21 16,-1 2-5-16,-6 0 16 0,1 0-21 0,-6-7 6 15,0 0 7-15,-9 26-57 0,1-19 11 16,-3 2-15-16,-2-2-8 0,-2 0-3 0,-1-4-20 16,0 1-41-16,-2-2-16 15,0 1-35 1,3-2-49-16,-4-1-92 0,0-1-87 0,9-2-26 0,-4 2-379 0,3-2 55 0,11 3 83 15,-11-3 62-15,11 3 100 16,0 0 11-16</inkml:trace>
  <inkml:trace contextRef="#ctx0" brushRef="#br0" timeOffset="-168655.78">12831 11057 975 0,'10'-7'368'0,"-10"7"-4"0,0 0-37 0,7-4-7 16,-7 4-15-16,0 0-3 0,0 0-69 16,0 0 0-16,0 0-8 0,0 0 21 0,0 0-26 15,-18 24-13-15,2-8 11 0,-5 2-18 0,0 3-39 0,-10 8 46 16,-1 0-81-16,5 2 22 0,-3 1 3 0,1-2-15 0,2 2-17 16,4-5-10-16,4-4-4 0,3 0 7 0,-1-1 6 15,5-3 0-15,1-2-57 16,2 1 24-16,1-3-27 0,2 1 27 0,0-1-44 15,3 1 7-15,3-2 14 0,0 1-6 0,2 1-5 16,3 0 1-16,-1 1-29 0,3 0 7 16,2-3-17-16,2 5-3 0,2-2-12 0,1-1 7 15,2 0-15-15,2-3-34 16,1 0 8 0,2-2-25-16,-1-1 5 0,-1-4-52 0,0-1-25 0,2-2-51 0,0-3-96 15,0-6-137-15,2-1-338 0,0-2-153 16,2-1 78-16,6-1 126 0,9-9 18 0,1-1 136 15,2-3 20-15,-5-1 41 0</inkml:trace>
  <inkml:trace contextRef="#ctx0" brushRef="#br0" timeOffset="-168324.8">13327 11146 865 0,'0'0'394'0,"0"0"-18"16,0 0-23-16,0 0 31 15,0 0-53-15,-23 27-27 0,16-17-7 0,-2 3-10 16,0-1-1-16,-4 6-32 0,1 0 2 0,1-1-34 16,0 3-9-16,-1 0 20 0,0 1-51 15,3 0 20-15,-1 0-31 0,1-1 1 0,3 1-8 16,1-3-29-16,3 0 6 0,-1-1-13 0,6-1-26 15,-1 1 14-15,3-4-24 0,3 2 20 16,1-4-27-16,5 0 2 0,1-3-41 16,0 0-31-16,2-1 19 0,6-4-42 0,-3 1-13 0,0-3-37 0,0 0-42 15,1-2-67-15,-2-3-40 0,-2 0-23 0,0-3-108 16,-7-2-123-16,5-1-478 0,-3 0 63 0,1 0 157 16,0-4 7-16,1 3 188 0,-3-1 19 15,3-1-9-15,-3 0 58 0</inkml:trace>
  <inkml:trace contextRef="#ctx0" brushRef="#br0" timeOffset="-168171.58">13495 11309 1220 0,'0'0'377'0,"-20"5"-29"16,8-1-20-16,1-2-49 0,-5 1-13 16,3-1-38-16,-5 1-26 0,2-2-5 0,-4 0 10 15,1 0-81-15,-4 1-39 0,0-1-75 0,-2-2-81 16,-2 1-89-16,3 0-109 0,10 1-47 15,-13-1-372-15,4 2 94 0,4 1 55 0,2 0 12 16,4-2 75-16</inkml:trace>
  <inkml:trace contextRef="#ctx0" brushRef="#br0" timeOffset="-167705.48">13589 10886 1476 0,'0'0'530'0,"0"0"-43"0,0 0-73 16,0 0-7 0,23 29-30-16,-15-19-40 0,2 1-32 0,1 3 12 0,2 3-35 0,-1 0-8 0,3 6-54 15,3 1 10-15,-2 3 14 0,10 11-73 16,-3 2 6-16,2 3-16 0,-3 0 3 0,3 3-31 16,-3 1-10-16,-3 2-13 0,-6 1-18 0,0 0-15 15,-3 0 2-15,-4-3 3 0,-2-5-23 16,-4-6 20-16,-4-1-12 0,0-2-6 15,-5-2-38-15,-2-2 31 0,0-2-77 0,-6 0 49 16,4-9-55-16,-3 3 4 0,-1-6 7 0,-2 1-82 16,2-6-20-16,-4-1-29 0,1 0-22 0,0-3-31 15,2-2 12 1,-1 0-71-16,0-2-49 16,3-2-79-16,0 0-164 0,0-1-319 0,3 0 63 0,13 1 112 0,-14-4 50 15,14 4 25-15,0 0 79 0,0 0 41 16</inkml:trace>
  <inkml:trace contextRef="#ctx0" brushRef="#br0" timeOffset="-166905.68">14553 11417 1259 0,'0'0'443'16,"0"0"-6"-16,-14 1-53 0,14-1-18 15,0 0-5-15,0 0 3 0,0 0-14 0,0 0-1 0,0 0 4 0,0 0-23 31,0 0-33-31,0 0 5 0,0 0-28 0,0 0-57 16,0 0 9-16,0 0-27 0,27 21-7 0,-16-16-28 0,3 1-5 16,4 1-21-16,2 0-10 15,3 2-61-15,3-1 9 0,4 2 14 0,2-1-23 16,1 1-14-16,1-1-27 0,-3 1-29 16,3-3-20-16,-7 1-41 0,0-2-46 0,-3-1-48 0,-3 0-42 15,-3-1-87-15,-5-3-104 0,-2-1-83 0,-11 0-437 16,18-1 5-16,-18 1 107 15,16-4 70-15,-16 4 91 0,14-1 90 0,-14 1 19 0,12-1 9 0</inkml:trace>
  <inkml:trace contextRef="#ctx0" brushRef="#br0" timeOffset="-166604.75">14583 11653 1116 0,'-10'5'432'16,"10"-5"-7"-16,0 0-8 0,0 0-61 16,-9 6-3-16,9-6-7 0,0 0 10 15,0 0 25-15,0 0-25 0,0 0-5 0,0 0-8 16,0 0-52-16,0 0-5 0,0 0 7 0,0 0-45 16,0 0 3-16,38 5-13 0,-22-3-59 15,3 1-38-15,2 1 30 0,4 2-14 0,3-1-19 16,-2 2-28-16,2 0-5 0,4 1 0 0,-1 3-18 15,0 0-36-15,-5-2-5 0,-1-1-56 16,-2 2 7-16,-3-1-45 0,-4-2-57 0,0 0-82 16,-5-2-69-16,-1-1-115 0,-10-4-49 0,10 6-107 15,-10-6-3 1,0 0-456-16,0 0 113 0,0 0 103 0,15 0 51 0,-15 0 48 0,0 0 80 0,23-12 40 16,-13 8 106-16</inkml:trace>
  <inkml:trace contextRef="#ctx0" brushRef="#br0" timeOffset="-164543.43">16186 11459 1085 0,'0'0'350'0,"9"-5"-12"0,-9 5-33 0,0 0 7 16,8-5-53-16,-8 5-11 16,0 0-46-16,0 0 16 15,0 0-18-15,0 0 17 0,-29 27-33 0,5-7 16 0,-13 8 0 16,0 3-26-16,-5 6 13 0,-6 5-21 15,-2 0-18-15,12-4-2 0,0-1-7 0,2 1-11 16,4-2-18-16,1-2 18 0,4-2-23 16,6-6 30-16,5-4-62 0,2-4-8 0,1-3 15 15,2-3-6-15,3-2-36 0,1-1 6 0,1-2-16 16,6-7-25-16,0 0 4 16,0 0-27-16,0 0-3 0,0 0-13 0,20-25 13 0,-6 9-18 15,3-5 15-15,11-10-4 0,0 0-7 16,1 0 12-16,-1 1-18 15,3-1-11-15,-1 1 3 0,2-1-6 0,-1-1-1 16,0 0 40-16,2 1-21 0,-2-3-17 16,0 2-11-16,0-2-2 0,-3 0 0 0,1 1 21 15,-4-2-22-15,-4 7 27 0,-5 5-13 0,-2 5 12 16,-4 0 8-16,-2 5 13 0,1 1-25 16,-1 2 12-16,-2 3 2 0,-2 0 11 0,-4 7 13 15,0 0 26-15,0 0 37 0,0 0-4 16,0 0-3-16,0 0 0 0,-3 39 3 0,1-17 22 15,-3 5-7-15,1 0 3 0,-1 7 5 0,2 2 22 16,-2 15-4-16,3 5 12 16,2-2-22-16,-2 4-11 0,2 2-5 0,0 2 5 0,0 3-15 0,0-3-13 15,2-1 12-15,0-4-19 0,-2-12 4 0,3-10-28 16,-1-4-17-16,-1-5-22 0,2-2-40 16,-2-6-46-16,3-4-41 0,-2-5-5 15,-2-9-39-15,6 9-66 0,-6-9-100 0,0 0-82 16,0 0-3-16,0 0-317 0,2-38 106 0,-3 26-17 15,-3-4 154-15,-1 3-17 0,0-2 55 16</inkml:trace>
  <inkml:trace contextRef="#ctx0" brushRef="#br0" timeOffset="-164337.49">16110 12021 749 0,'-10'-6'315'16,"10"6"5"-16,-7-5-18 0,7 5-30 0,-8-6-6 15,8 6 15-15,-6-7-25 0,6 7-23 0,-7-9-23 16,7 9-23-16,-6-12-10 0,2 7 10 0,0-5-42 15,4 10 1-15,-10-14-43 0,3 5-24 0,-2-3-25 16,-2 2 12-16,0-1-55 0,-2 3 7 16,-1-1-26-16,-3-1-36 0,-2-1-17 0,-2 4-8 15,0-3-49-15,0 3-82 0,-3-1-58 0,4-2-116 16,-4 0-345-16,3 3 99 0,1-3 55 0,6 1 12 16,1-1 97-1</inkml:trace>
  <inkml:trace contextRef="#ctx0" brushRef="#br0" timeOffset="-163517.52">16514 11861 1005 0,'0'0'366'0,"0"0"-20"0,0 0-29 0,0 0 19 0,20 32-55 0,-14-26 1 0,1 0-6 16,2 3-35-16,0-2-11 0,3-2-7 0,3 2-39 31,1-1-20-31,3-2-18 0,1 0 5 0,1-3-23 16,2-1-26-16,-2-1-9 0,2-3-14 15,-2-1-5-15,0 0-12 0,-1-3-1 0,-2 0 0 16,1-2 1-16,-5 1-19 0,0-3-7 0,-3 2 15 16,-4-2-45-16,-4 1 11 15,-1-1-6-15,-4 0-6 0,-3 0 18 0,-4 3-18 16,-2 0 3-16,-5 2-8 0,-1 0 15 0,-3 6 8 15,-1 1-33-15,-7 4 28 0,0 4-21 16,-3 4 42-16,-2 1-29 0,-7 9 18 0,2 1 3 0,3 4-13 0,11-3 20 16,-3 8 16-16,9-3 5 0,6-3 17 0,7-2-19 15,-1 1 12 1,9-4-28-16,2 3 7 0,4-3 11 0,5-1-10 0,6 0-23 16,3-4-1-16,2-2-17 0,-1-5 20 15,5-2-46-15,0-4-18 0,4-2-41 0,-4-2-45 0,1-6-47 16,5-1-36-16,0-2-26 15,-5-2-109-15,-3-2-23 0,0-2-185 0,-2 3-235 16,-3 0 68-16,2 1 55 0,-4 2 99 0,1-3 21 16,-2 4 28-16</inkml:trace>
  <inkml:trace contextRef="#ctx0" brushRef="#br0" timeOffset="-163075.5">17143 11550 1510 0,'0'0'499'0,"0"0"-15"0,0 0-49 15,0 0-15-15,0 0-21 0,0 0-43 0,0 0 5 16,0 0-41-16,0 0 5 0,0 0-26 15,43 8 3-15,-30-7-61 0,3 1 5 16,5 1-31-16,1 0-52 0,2-1 11 0,4 2-46 0,0-2-12 0,2-1-35 0,0 3-52 16,-1-1-22-16,1-2-40 15,-2 1-64-15,-2 0-21 0,-2-1-51 0,-2-2-89 16,2-1-96-16,9 0-163 0,-8-2-430 16,5 2 102-16,1-2 95 0,4 3 90 15,7-1 25-15,-2-1 93 0,7 2-9 0,20-1 78 0</inkml:trace>
  <inkml:trace contextRef="#ctx0" brushRef="#br0" timeOffset="-162077.77">18258 11100 665 0,'0'0'276'0,"0"0"6"15,0 0-39-15,0 0 0 0,0 0-10 16,0 0 34-16,0 0-24 0,0 0 38 0,0 0-32 0,0 0-9 15,0 0 8-15,-12 31-12 0,6-16-3 0,1 0 23 16,-1 2-41-16,0 3-33 0,-2 4-1 0,2 0-25 16,2-1-7-16,-2 1-24 0,2 1-12 15,0 0-49-15,1-3-15 0,-1-2-29 0,1-1-30 16,1-3-52-16,2-2-94 0,-1-1-64 0,1-13-159 16,1 12 18-16,-1-12-506 0,0 0 142 15,0 0 47-15,0 0 89 0,22-20 8 16,-18 9 64-16</inkml:trace>
  <inkml:trace contextRef="#ctx0" brushRef="#br0" timeOffset="-161672.49">18232 11164 1259 0,'0'0'415'16,"16"-7"-42"-16,-6 4 1 0,2-1-41 0,2 2-1 16,0-2-47-16,1 1-1 15,1-2-44-15,2 2-30 0,0-2-10 0,1 1 20 0,1 2-43 16,-1-1-31-16,-1 1-1 0,-2-1-6 15,-1 3-1-15,-2 0-2 0,-13 0-44 16,21 3 13-16,-21-3-49 0,8 9 3 0,-8-9 0 16,-2 16 2-16,2-16-5 0,-16 19-17 0,2-7 9 15,-3-2-4-15,0-1-3 16,-3 2-16-16,-1 0-14 0,0-3 9 0,4 0 1 0,0 0 38 0,1 0-16 0,2-3-20 16,3 2 33-16,0-1 21 0,1-2 5 15,0 1 26-15,1-2 45 0,9-3-22 0,-10 8 7 16,10-8 5-16,-5 9-20 0,5-9-31 15,0 0-5-15,0 12 47 0,0-12-30 0,0 0-11 16,12 14-29 0,-4-9-8-16,-8-5 10 0,18 11-53 0,-8-5 21 15,1 0 7-15,2 0-34 0,2 0 19 16,1 2-26-16,-1-1-13 0,0-1-15 0,0 2-36 16,-2-2-26-16,-2-1-58 15,0 1-21-15,-2-1-77 0,-2 2-82 0,-7-7-89 0,7 9-79 0,-7-9-513 16,3 13 60-16,-3-13 127 0,-3 14 69 0,3-14 113 15,-7 16 8-15,1-7 79 0,-2 2 39 16</inkml:trace>
  <inkml:trace contextRef="#ctx0" brushRef="#br0" timeOffset="-161371.72">18004 11707 1310 0,'0'0'456'0,"0"0"-21"0,0 0-23 16,0 0-8-16,0 0-45 0,41-7-27 0,-41 7-12 16,25-1-10-16,-10 0-39 0,2 1-9 0,1 0-32 15,0 0 8-15,5 0-59 0,-3 1 0 16,4 0-46-16,-2 2-28 0,1-2-11 0,-2 0-26 15,0 2-66-15,-2-1-20 0,-1-1-25 0,-4 2-16 16,0-2-82-16,-2 1-84 0,-12-2-100 16,15 4-95-16,-15-4-20 0,0 0-356 15,9 4 105-15,-9-4-1 0,0 0 58 0,0 0 53 0,0 0 64 0,0 0 94 16</inkml:trace>
  <inkml:trace contextRef="#ctx0" brushRef="#br0" timeOffset="-160992.55">18017 11803 1098 0,'0'0'455'0,"0"0"-38"15,0 0-12-15,19 20-47 0,-19-20-15 16,0 0-36-16,8 10-28 16,-8-10-7-16,0 0-57 15,-6 18 7-15,2-10-30 0,-5 2 36 0,1 1-79 0,-4 0-3 16,1 1 15-16,0-1-25 0,-1 1 7 15,0 1 3-15,0-2 5 0,1 0-28 0,3 1-24 16,-1-3 37-16,2-2-21 0,0 1 34 16,7-8 12-16,-8 12-41 0,5-7 21 0,3-5-23 0,0 0 10 15,0 0-26-15,10 20-4 0,-2-16 4 0,2-1-43 16,2 2 25-16,1-3-4 0,0 1-22 16,3 0 9-16,2 0 10 0,0 0-31 0,1 1 10 15,2-3-10 1,0 1 0-16,-2 2-41 0,3-3-28 0,-2 0-58 15,0 0-14-15,1-1-43 0,0 0-26 16,-2 0-33-16,3-1-41 0,-2-1-44 16,-1-2-51-16,-1 1-89 0,-1 6-80 0,-2-6-465 15,1-3 109-15,-1 1 85 0,1-1 149 0,0-1-1 16,-1 1 111-16,1-2 12 0,-1-1 41 16</inkml:trace>
  <inkml:trace contextRef="#ctx0" brushRef="#br0" timeOffset="-160586.08">18917 11574 1052 0,'0'0'353'0,"0"0"-5"15,0 0 0-15,0 0-15 0,0 0-3 16,0 0-8-16,0 0 6 0,0 0-36 0,-25 22-18 15,19-17-21-15,-2 2 1 0,0 0 20 16,-1 1-54-16,-1 1-10 0,-2 2-24 0,1-1-6 16,1 1-9-16,0 0 7 0,-1 2-3 15,4-1-26-15,-2 2-19 16,2 0 3-16,2 1-5 0,2 0 13 16,2 1-33-16,1-1 22 0,3 1 6 0,2 2-26 0,2-2-28 15,2 2-16-15,2-1 27 16,3 0-9-16,-1-1 6 0,1-1-55 0,2-4 35 0,-1 0-19 15,-2-2-59-15,1-2-38 0,0-1-61 0,-4-1 17 16,4-4-87-16,-14-1-33 0,24-6-38 16,-14 1-44-16,0-2-71 0,1-3-65 0,-1-4-55 15,-3 3-119-15,3 0-281 0,-2-1 72 16,1-1 55-16,-2 3 93 0,3-2 59 0,-5 4 105 16,3 1 0-16</inkml:trace>
  <inkml:trace contextRef="#ctx0" brushRef="#br0" timeOffset="-160444.79">19118 11798 824 0,'10'-2'307'0,"-10"2"-3"15,0 0-27-15,8-5-13 0,-8 5-21 0,0 0 0 16,0 0 13-16,0 0-13 16,0 0-20-16,-36-8-16 0,21 5-7 0,-4 1-29 15,-4-2 14-15,-1-3-45 0,-2 4 1 0,0-4-33 16,-1 1 14-16,0-1-70 0,0-1-27 16,2 2-91-16,-1-1-101 0,1-1-171 0,1 0-460 15,4 2 40-15,4 2 77 0,4 0 110 0,5 0 108 16,7 4-21-16</inkml:trace>
  <inkml:trace contextRef="#ctx0" brushRef="#br0" timeOffset="-159461.34">19720 11924 1149 0,'0'0'422'16,"0"0"-33"-16,0 0 0 0,0 0-46 0,0 0-18 16,0 0-10-16,0 0-13 0,0 0-7 15,0 0-21-15,21 6-29 0,-21-6 11 0,0 0-54 16,0 0-17-16,0 0-9 0,-3 19 21 16,3-19-23-16,-10 20 8 0,2-7 10 0,1 2 13 15,-3 2-13-15,0 4-26 0,-3 4-4 16,3 1 4-16,-2 3-12 15,2 2 9-15,0 0-1 0,0 0-22 0,2 1 11 16,1 1-25-16,-1 1 4 0,2-1-53 0,0 0-10 16,0 1-57-16,2-3-41 0,-2 0-89 15,-1 0-57-15,2-4-89 0,-1-4-123 0,-6 4-179 16,4-7-438-16,4-7 56 0,4-1 118 0,1-4 110 16,-1-8 54-16,13 8 64 0,-13-8-2 15,27-6 101-15,-10-2 40 0</inkml:trace>
  <inkml:trace contextRef="#ctx0" brushRef="#br0" timeOffset="-159254.16">19805 12338 1679 0,'0'0'517'0,"0"0"-39"0,0 0-19 0,0 0-63 16,0 0-35-16,-12 29-31 0,1-24-33 0,-2-2-20 16,-2 0-39-16,-1-2-15 0,-2-1-31 15,0-1-6-15,-4 0-40 0,-3-4-48 0,1-2-29 16,1 0-46-16,-1-1-31 0,0-4-47 15,-1-1-143-15,-2-1-48 0,1 0-72 0,4 5-89 16,1-2-483-16,4-1 83 0,1 4 109 0,5 1 24 16,1 3 55-1,5 1 76-15,5 3 77 0</inkml:trace>
  <inkml:trace contextRef="#ctx0" brushRef="#br0" timeOffset="-157104.58">21064 12033 911 0,'0'0'386'0,"6"-7"-17"0,-6 7-29 0,0 0-33 15,0 0 13-15,0 0-38 0,0 0-16 16,0 0-28-16,0 0-13 0,0 0 16 0,0 0-36 15,0 0 20-15,0 0-33 0,0 0 18 16,0 0-41-16,0 0 13 16,3 32-36-16,-3-32-24 0,7 13 22 0,0-5-21 15,0 1-24-15,3 0-11 0,2 2 16 16,1-2-47-16,4 4 12 0,0-2 2 0,3 2-6 0,-1-1-22 16,0 2 3-16,-1 0 8 0,0-1-26 15,-5 2 8-15,-1 1-18 0,-5-1-11 16,-3 1 22-16,0-1-9 0,-6 2-17 0,-2 1 15 15,-5 1-8-15,-1 0-15 0,-4-2-46 16,1-2 27-16,-4 0-29 0,0-2-22 0,0-2-40 16,0-2-36-16,0-3-52 0,2-3-52 0,-2-5-93 15,-1-2-97-15,2-2-380 16,-1-3 75-16,6-1 57 0,-1 0 43 16,4-2 66-16,2 1 75 0,2-2 35 0</inkml:trace>
  <inkml:trace contextRef="#ctx0" brushRef="#br0" timeOffset="-156856.31">20947 12149 1210 0,'0'0'402'0,"14"-11"-13"16,-14 11-20-16,11-6-47 0,-2 1-7 15,1 1-23-15,-2-3-16 0,5 0-22 0,1-1-29 16,-1 1 21-16,2-2-49 0,2 1 15 16,0 0-7-16,3-1-41 0,3 0 23 15,-1 4-13-15,4-3-33 16,2 2 5-16,2 0-13 15,5 2-35-15,3-2 14 0,2 4-18 0,1-2-12 0,-2 3-10 0,2 1-57 16,-5-1-20-16,-2 1-46 0,-1 1 0 16,-4-1-71-16,1 2-46 0,-8-2-95 0,-1 3-229 15,-5-3 9-15,-2 2-362 0,-3 1 100 0,-11-3 51 16,19 7 106-16,-15 0 50 0,-4-7-25 0,1 14 107 16</inkml:trace>
  <inkml:trace contextRef="#ctx0" brushRef="#br0" timeOffset="-156421.95">20562 12546 1167 0,'0'0'445'16,"0"0"-51"-16,-15 0 21 0,15 0-26 16,0 0-2-16,0 0 17 0,0 0-28 0,0 0-2 0,0 0-21 0,0 0-23 15,0 0-22-15,0 0-29 0,56-2 2 0,-30 4-45 16,2 0-9-16,9 3-24 0,3 0-14 0,2-1-17 15,15 6-39-15,1-2 28 16,1 0-38-16,0 2-31 0,2 0 21 0,-2 1-60 0,-1-1 6 16,-4 0-28-16,-10-2-39 0,-7-1-20 15,-5-1-13-15,-4-1-18 0,-2 2-23 0,-4-4-17 16,-1 0-32-16,-2 1-56 0,-4-3-46 0,-2 1-36 16,-13-2-56-16,18 0-59 15,-18 0-64 1,10-2-104-16,-10 2-367 0,0 0 176 15,0 0 21-15,0 0 75 0,0 0 74 0,0 0 20 0,0 0 102 0</inkml:trace>
  <inkml:trace contextRef="#ctx0" brushRef="#br0" timeOffset="-155923.52">20731 12750 954 0,'0'0'366'0,"0"0"8"0,0 0-41 16,0 0-8-16,0 0 2 0,0 0-37 0,0 0 12 15,0 0-8-15,-23 22 3 0,20-14-28 16,-1 3-6-16,0 2-24 0,-2 2-37 0,3 0 31 15,0 1-34-15,0-1 9 0,0 2-16 16,0 1-34-16,1-4-35 0,1 2 31 31,-2 0-31-31,0-2-49 0,0-1-2 0,0-1-11 0,1 0-56 16,-1 0-30-16,-2 0-1 0,-1-3-61 16,1 0-39-16,0 0-58 0,-1-2-41 0,6-7-13 15,-11 9-31-15,11-9-84 0,-10 5-154 16,10-5-266-16,0 0 13 0,0 0 92 0,0 0 74 0,0 0 54 0,0 0 69 15,22-26 18-15</inkml:trace>
  <inkml:trace contextRef="#ctx0" brushRef="#br0" timeOffset="-155257.34">20676 12796 522 0,'0'0'251'15,"-6"-6"30"-15,6 6-2 0,0 0 18 16,-6-6 0-16,6 6 41 0,0 0 5 0,0 0 43 16,0 0-63-16,0 0-29 0,0 0-7 0,0 0-36 15,23-12-23-15,-12 7-11 0,3 3-27 16,3-1-6-16,2 0-28 0,1 1-15 0,2 0-3 15,1 0-25-15,-1 0-14 0,0 2-17 0,-1-1 5 16,0 2-7-16,-6-1 25 0,2 2-8 16,-2 0-33-16,-2 0 5 0,0 0-28 15,-13-2 13-15,19 6-16 0,-14 0 16 0,-5-6-31 0,5 11 8 0,-5-11-8 16,0 0-16-16,-10 21-1 0,0-15 27 16,0 2-31-16,-5 0-2 0,-1 1 5 0,-2-2 3 15,-4 0-13-15,0-1 2 0,1-1 9 0,-3 0 1 31,4 0 1-31,-3-1 20 0,3-2-25 0,0 2 7 16,2-1-43-16,1-1 45 0,2-1-6 16,2 2-17-16,0-1 52 0,2-1 3 0,11-1-6 15,-18 3 1-15,18-3-14 0,-15 3 44 16,15-3 8-16,-10 1-10 0,10-1 35 0,0 0-35 16,-12 3 22-16,12-3-27 0,0 0-19 0,0 0 26 15,0 0-5-15,0 0-10 0,0 0 15 0,0 0-28 0,0 0-5 16,0 0-11-16,0 0 9 0,0 0-6 0,0 0-10 15,24 18 7-15,-24-18-4 16,19 6 28-16,-6-2-26 0,4 1 7 0,0 1-17 16,6 4 13-16,1-2-31 0,1 3 10 15,5 3 7-15,1-1-12 0,2 1-5 0,9 6 16 16,-1 1 4-16,-8-1-10 0,-5-3 3 0,0-2 22 16,-1 1-30-16,-2 0 11 0,-1-1-22 15,-5-3 11-15,-1-1 3 0,-4-4-52 0,0 1-56 16,-4-2-25-16,-1 0-77 15,0-3-14-15,-9-3-35 0,0 0-69 16,0 0-84-16,0 0-162 0,20-14-361 0,-15 4 52 16,3 3 102-16,1-1 120 0,5 2 15 0,4 1 62 15,0 2 64-15,2-1 10 0</inkml:trace>
  <inkml:trace contextRef="#ctx0" brushRef="#br0" timeOffset="-152197.93">27286 10283 877 0,'10'-8'372'0,"-10"8"-9"0,0 0-48 0,10-6-21 16,-10 6-7-16,0 0-28 0,7-5-9 15,-7 5-53-15,0 0 6 0,0 0-32 0,0 0-40 16,6-7 4-16,-6 7-30 0,0 0 11 15,0 0-29-15,0 0 0 0,0 0 2 16,0 0 24-16,0 0 2 0,0 0-15 0,-29 13 0 16,18-4 10-16,-3 1-5 0,-1 4 10 0,-1 2-28 15,-4 4 28-15,-1-1-18 0,3 2-2 16,0 3 5-16,-2-3 5 0,5 3 0 16,1-2-8-16,3-2 18 0,2 0 0 0,1 1-30 0,2-3 7 0,4 0 18 0,0-1-2 15,4-2 2-15,4 1-28 0,1-3 10 16,5 1-10-16,3-3-3 0,5 0-18 0,1-1-4 15,3-3-9-15,1 0 11 0,0-3-15 16,2 0-8-16,2-2-6 0,1-1-37 0,-3-1-32 16,0-1-20-16,-3 0-61 0,3-4-31 15,-3-1-79-15,-1-1-62 0,-5-3-56 0,0-4-203 16,0 0-429-16,-2-4 89 0,2-1 103 0,2-2 89 16,0 1 115-16,-1-4 24 0,-4 2 40 15,3 1 72-15</inkml:trace>
  <inkml:trace contextRef="#ctx0" brushRef="#br0" timeOffset="-151895.21">27287 10006 1384 0,'-1'-11'530'0,"1"11"-51"0,0 0-47 0,0 0-9 0,15-14-24 16,-8 8-48-16,2 1-44 0,1 0-15 16,1-2-36-16,2 0-36 0,3 0-36 0,1-1-23 15,2 3-33-15,2-3-41 0,2 0-35 0,0 1-45 16,1 5-45-16,-4-3-75 0,1 3-69 15,-3-2-209-15,4 3-531 0,-4 1 116 16,5 1 107-16,2 2 39 0,-2-1 66 0,3 4 54 16,3-2 102-16</inkml:trace>
  <inkml:trace contextRef="#ctx0" brushRef="#br0" timeOffset="-151274.45">27696 10396 975 0,'0'0'379'0,"0"0"-1"15,0 0-32-15,0 0-29 0,0 0-25 16,0 0-26-16,0 0-7 0,0 0-1 0,0 0-2 15,0 0-20-15,0 0 25 0,0 0-31 16,0 14-35-16,0-14-1 0,0 14 1 0,0-14 17 16,0 20-30-16,0-7 15 0,0-1-13 15,0 3-9-15,0 5 4 0,0-1-13 16,-2 2-51-16,2 2 24 0,-2 2-19 0,2 1-23 16,-2-1-7-16,1-4 4 0,1-1-19 0,-4 0-11 0,4-4-57 0,-2-2-48 15,0 0-41-15,0-4-56 0,2 1-43 0,0-11-37 16,-7 14-28-16,7-14-102 15,-8 8-118-15,8-8-494 0,0 0 62 0,-10 1 130 0,10-1 36 16,0 0 128 0,0 0 54-16,0 0 7 0</inkml:trace>
  <inkml:trace contextRef="#ctx0" brushRef="#br0" timeOffset="-150896.61">27620 10500 1226 0,'0'0'460'0,"9"-7"-37"0,-9 7-4 16,12-7-47-16,-2 4-22 0,-3-1-22 0,-7 4-6 15,21-7-2-15,-10 2-53 0,5-1-14 16,-1 2-17-16,5-2-42 0,-2 2 3 15,2-1-15-15,3 2-23 0,-3-1-1 16,1 0 1-16,-1 3-8 0,-2 0-31 16,-2 0-2-16,-2 1-16 0,-14 0-17 15,21 0-29-15,-12 3-5 0,-9-3-10 0,9 11-7 16,-9-11-1-16,0 0-43 0,-12 25 7 0,2-14 6 16,-2 0-8-16,1 0-1 0,-2 0 1 15,-1 0-20-15,1-2-26 0,-3 2 10 0,3-2-23 16,1-2-26-16,-1 2-48 0,0-2-49 15,1-2-102-15,-1-3-157 0,1 1-462 0,12-3 53 16,-17 2 146-16,17-2-8 0,-14-1 90 0,14 1 74 16,0 0 113-16,-9-5 7 0</inkml:trace>
  <inkml:trace contextRef="#ctx0" brushRef="#br0" timeOffset="-150063.39">28558 9843 1351 0,'0'0'379'0,"0"0"-31"0,0 0-49 0,8-7-45 15,-8 7-19-15,0 0-7 0,0 0-13 0,0 0 16 16,0 0-50-16,-39 18 37 0,24-9-54 16,1 0-3-16,-4 4 5 15,2 1-4-15,-5 5 47 16,0 2-27-16,0 3 5 0,-4 8-13 0,2 6-15 0,0-2 0 15,4 2-26-15,0 2 18 0,5-6 5 0,3-2 46 16,4 1-71-16,-2-3-34 0,5 2 28 16,1-6-25-16,2 0-3 0,1-5-12 0,1 1-24 15,2-2-20-15,1-1 3 0,3-3-57 0,0-1-82 16,4-3-25-16,1-3-77 0,2-2-36 16,0-5-100-16,3-4-138 0,3-2-481 0,3-4 153 15,7-5 8-15,-1 0 87 0,0-4 88 16,11-10 55-16,0-3 72 0,-5 1 77 15</inkml:trace>
  <inkml:trace contextRef="#ctx0" brushRef="#br0" timeOffset="-149777.78">28735 10094 1144 0,'-16'14'391'16,"2"-3"-22"-16,3-1-21 0,-3 1-23 15,5-1-10-15,-2 0-18 0,0 2-49 0,-1 1-17 16,-2 1 7-16,1 1-49 0,2 0 3 16,-1 0 3-16,0-1 2 0,6 1 0 0,-2 0-49 15,1-2 26-15,3 1-7 0,2 1-9 16,2 1-2-16,2-4-15 0,5 3-5 0,-1-3-16 0,6 2-25 0,0-3-16 16,3 2 1-16,3-2-29 0,4-2-28 0,0-2-51 15,3-2-54-15,-3-2-49 0,-1-4-86 16,6-3-67-16,-2-2-116 0,-2-2-101 0,4-6-354 15,-5 2 102-15,1 0 39 0,0-4 64 16,-4 3 76-16,4-6 50 0,-4 5 86 0</inkml:trace>
  <inkml:trace contextRef="#ctx0" brushRef="#br0" timeOffset="-149625.34">29039 10201 898 0,'0'0'381'15,"-23"3"-27"-15,23-3 17 16,-18 4-87-16,4-2-10 0,-2-1-31 0,-1 1-23 0,-5-4-31 15,0-1-40-15,-6 3-52 0,0-4-40 0,-1-1-101 16,-6 0-115-16,4 3-189 0,0-4-315 16,3 1 26-16,7 3 102 0,1-1 33 0,6 1 29 15</inkml:trace>
  <inkml:trace contextRef="#ctx0" brushRef="#br0" timeOffset="-149206.4">29015 9763 1369 0,'18'26'509'0,"-18"-26"-40"0,14 11-34 0,-6-3-28 16,5 1-31-16,0 2-23 0,3 4-17 0,-2 2-68 16,3-1-14-16,-2 7-8 0,2 2-34 0,-2 2 3 15,0 1-26-15,-1 13 14 16,-1-4-32-16,-6-6-25 0,-1 3-15 0,-2 0-16 15,-3-1-13-15,1-3-2 0,-4 0 31 16,-1-1-55-16,1-3-30 0,-4 0-28 0,2-2 3 16,-4-2-47-16,0 0-81 0,-2-5-29 0,0 1-84 15,-1-5-64-15,0-4-75 0,2-1-163 16,-1-4-412-16,10-4 115 0,-12 3 97 16,12-3 44-16,0 0 74 0,0 0 61 15,0 0 41-15,0 0 131 0</inkml:trace>
  <inkml:trace contextRef="#ctx0" brushRef="#br0" timeOffset="-148888.48">29548 10051 1679 0,'0'0'504'0,"0"0"-20"16,0 0-57-16,0 0-15 0,0 0-61 16,0 0-11-16,0 0-48 0,32 2-23 15,-32-2-31-15,19-2-49 0,-4 2-15 0,-1-1 1 16,3 1-45-16,-1-1-38 0,5 1-51 15,-1-1-48-15,2 0-37 0,-1 0-38 0,2-1-56 16,-7 1-80-16,0 0-138 0,-3-1-414 0,0 2-8 16,-13 0 66-16,23 4 88 15,-15-1 22-15,-8-3 21 0,10 7 108 0</inkml:trace>
  <inkml:trace contextRef="#ctx0" brushRef="#br0" timeOffset="-148658.43">29549 10244 1167 0,'-4'7'550'15,"4"-7"-46"-15,-6 12-56 0,6-12 5 0,0 0-69 16,-1 10-20-16,1-10-26 0,0 0-16 16,0 0-35-16,0 0-41 0,17 10-3 15,-17-10-69-15,14 1-26 0,-14-1-27 0,25 0-27 16,-9-1-53-16,5 1-20 16,-1-2-11-16,1-3-13 15,2 3-15-15,-1 0-25 0,-1-1-24 0,-1 2-68 0,0 0-47 0,-4 2-225 16,3-4-491-16,-2 2 48 0,2 0 102 15,3 1 93-15,1-2 48 0,1 1 47 0,3 2 79 16</inkml:trace>
  <inkml:trace contextRef="#ctx0" brushRef="#br0" timeOffset="-148186.49">30899 9332 1182 0,'-3'11'417'15,"3"-11"-23"-15,0 0-4 0,3 17-70 0,-3-17-18 16,4 10-41-16,-4-10-16 0,10 14-32 16,-4-8-13-16,1 2-6 0,1-2-30 0,6 1-21 15,1 1 16-15,3-1-36 0,1 1 12 16,2 1-12-16,1-1 16 0,-1 1-6 15,-1 3-5-15,0 1-11 0,-2 2-1 0,-2 2-40 16,-1 3-7-16,-5 0 0 0,-1 1-12 0,-5 1-16 16,-4-2 5-16,0 0-5 0,-1 0-16 15,-7 2-35-15,0-3-15 16,-2-1-16-16,-4-1-44 0,1-3-38 16,-5-1-41-16,1-6-53 0,0-1-42 0,-4-1-14 15,1-5-101-15,-1-5-484 0,1-1 93 0,3-4 41 0,-3-2 76 16,6-3 80-16,-1-1 79 15</inkml:trace>
  <inkml:trace contextRef="#ctx0" brushRef="#br0" timeOffset="-147979.55">30738 9382 1668 0,'8'-6'517'0,"3"2"-30"0,1 0-14 16,5-1-45-16,1-1-29 15,6 0-33-15,3-1-13 0,7 0-51 0,1-1-48 0,2 1-1 0,2-1 3 0,1 1-36 16,15-5-58-16,-9 5-16 0,-8 1-16 15,3-2-48-15,-2 2-8 0,0-1-41 0,-4 3-22 16,-4 0-52-16,-3 0-54 0,-5 2-18 16,-2-1-114-16,-4 1-198 0,-2 2-126 0,-5 0-396 15,-10 0 121-15,22 3 99 0,-15 1 25 16,1 1 70-16,-8-5 66 0,11 11 67 16</inkml:trace>
  <inkml:trace contextRef="#ctx0" brushRef="#br0" timeOffset="-147574.39">30540 10089 1292 0,'-13'-1'558'0,"13"1"-33"0,0 0-18 15,0 0-21-15,0 0-53 0,0 0-37 0,0 0 32 16,0 0-21-16,0 0-56 0,0 0-21 16,0 0-33-16,0 0-8 0,0 0-13 0,47 1-20 15,-29 0-30-15,6 2-11 0,4-2-23 0,6 2-13 16,11 0-23-16,16 0-3 0,4 1-35 15,-1-3 3-15,2 2-121 0,-3-1 0 0,0-1 0 16,1 0 0-16,-11 1 0 0,-9-1 0 16,1 0 0-16,-3-1 0 0,-8 1 0 15,0-1-67-15,-5 2-122 0,-5-2-60 0,-1 0-186 16,-8 0-82-16,1 1 26 0,-3 0-98 16,-13-1-389-16,14 4 64 0,-14-4 131 0,8 8 66 0,-8-8 65 0,0 18 63 0,0-18 69 15,-7 25 47-15</inkml:trace>
  <inkml:trace contextRef="#ctx0" brushRef="#br0" timeOffset="-147193.4">30736 10392 1092 0,'0'0'326'0,"0"0"6"0,0 0-9 15,0 0-19-15,0 0-4 0,0 0 22 0,-3 39-63 16,1-24 12-16,-1 0-35 0,0 5 25 15,-1 0-8-15,1 4-4 0,-1 1-45 0,1 0 19 16,-1 1-41-16,2-1-29 16,-1 0-9-16,1-2-21 0,0-1-8 15,-1-3-31-15,2 0-7 0,-1 0-39 0,-2-3-40 16,3 0-24-16,1-3-38 0,-1-1-25 0,-1 1-96 16,1-1-53-16,-1-1-120 0,2-11-41 15,-4 18-52-15,1-13-345 0,3-5 90 16,0 0 66-16,-4 11 46 0,4-11 44 0,0 0 40 0</inkml:trace>
  <inkml:trace contextRef="#ctx0" brushRef="#br0" timeOffset="-146610.64">30612 10484 816 0,'-6'-8'328'16,"6"8"-11"-16,0 0-7 0,0 0 2 0,0 0 3 16,0 0 13-16,0 0-1 0,0 0-20 15,0 0-35-15,0 0-29 0,0 0-18 0,0 0-2 16,0 0-29-16,20-8 1 0,-20 8-29 0,16-4 3 16,-16 4-38-16,21-4 2 0,-8 2-3 15,5-1-27-15,-4 1 12 16,6-2-23-16,0 1 0 0,2-1 0 15,1 1-7-15,1 2-8 0,0-1-36 0,0 2 25 16,0 0-27-16,-2 2 2 0,-3-1 2 0,1 2-17 16,-7-1-6-16,-1 4-15 0,-3 1-2 15,-5 1 2-15,-4-8-15 0,-1 18 20 0,1-18 3 16,-15 20 10-16,3-9-36 0,-1-1 3 0,-1-1 15 16,-2 1 0-16,1-3 3 0,-1 0-31 15,-1-1 25-15,2-1 3 0,-2 0-12 0,1-2-9 16,4 1 6-16,-1 0 5 0,3 0-8 15,-3-1 0-15,13-3 13 0,-16 2 21 0,7 1 15 16,9-3 10-16,-12 3 33 16,12-3 8-16,-11 2 13 0,11-2 38 0,0 0 18 15,-11 6-10-15,11-6-38 0,0 0-14 16,0 0 6-16,0 0-23 0,19 15-10 0,-7-12-9 16,2 3 6-16,3 1-23 0,6 2-7 15,3-1 17-15,5 5-15 0,3-2-24 16,13 6-1-16,-3 1-16 0,-2-1-13 0,-4-1-49 0,-7-5 31 15,-3 5-33-15,0-4-13 0,-6-2-7 16,-2 1-65-16,-4-4-76 0,-4-1-88 16,-3 2-9-16,-5-3-42 0,-4-5-84 0,0 16-41 15,0-16-425-15,0 0 72 0,-17 4 110 16,17-4 35-16,0 0 88 0,-15 2 58 0,15-2 75 16</inkml:trace>
  <inkml:trace contextRef="#ctx0" brushRef="#br0" timeOffset="-136338.33">1290 13508 1028 0,'7'-5'274'0,"-7"5"11"0,0 0-4 0,8-5 3 0,-8 5-18 0,0 0-30 31,0 0-3-31,10-5 5 0,-10 5-3 0,0 0-2 16,0 0-30-16,0 0 9 0,0 0-20 16,9-5 8-16,-9 5-26 0,0 0 0 0,0 0-39 0,0 0 11 0,0 0 5 15,0 0-18-15,0 0-7 0,0 0-29 16,0 0 3-16,0 0-23 0,0 0 33 0,0 0-18 16,-9 33 8-16,7-21-13 0,1-1-10 0,0 3 17 15,1 0 9-15,-1 4-60 0,1 1 49 16,0 1-35-16,-3 1 35 0,3-2-36 0,-4 2-10 15,4 3-15-15,-2-4 18 16,0 3-1-16,-1-4-15 0,-3 1 6 0,4-4-14 16,0-2 19-16,0-1-26 0,-1-1 23 0,1 1-8 15,2-13 16-15,0 15 2 16,0-15-8-16,5 9-7 0,-5-9-5 16,15 6 7-16,-2-4 1 0,3-1 9 0,2-4 1 15,4 2-8-15,5-3-5 0,2 2-8 0,1-1-8 16,1-2-20-16,2 1 36 0,-5 1-13 15,3 0 18-15,-3 0-18 0,1 2-12 16,-6 0-9-16,-1-3-17 0,-1 3-59 0,-2 0-49 16,-1-2-69-16,0 1-62 0,-3-3-112 0,3-4-141 15,3 2-51-15,-6-3-373 0,4-3 83 16,2 1 106-16,0-7 36 0,5 0 63 0,5-8 88 16,-6 3 40-16,-5 3-20 0</inkml:trace>
  <inkml:trace contextRef="#ctx0" brushRef="#br0" timeOffset="-136060.33">1987 13362 1205 0,'0'0'550'16,"-14"12"11"-16,8-4-36 0,-3 3-59 15,1 1-11-15,-3 4-40 0,-2 3-16 0,-2 5-38 16,0 2-46-16,-7 12-18 0,-1-1-28 16,2 1 16-16,0 0-64 0,-2 1-13 0,2-3-9 15,5-4-48-15,2-4 3 0,2 0-3 0,1-2-31 16,-1 1 3-16,2-5-5 0,3-1-41 15,-3 2-8-15,2-3-59 16,-1 0-7-16,2 0-44 16,-4 0-31-16,2-2-43 0,2 1 23 0,-4-1-44 0,4-3-25 15,1-1 15-15,0-4-61 0,1 1-26 0,-1-4-26 16,6-7-15-16,-8 10-143 0,8-10-118 16,0 0-394-16,0 0 74 0,0 0 100 0,0 0 69 15,0 0 97-15,37-15 52 0,-24 5 53 0</inkml:trace>
  <inkml:trace contextRef="#ctx0" brushRef="#br0" timeOffset="-135441.99">1467 13165 647 0,'-22'-6'279'0,"1"0"0"0,0 0-15 0,0 2 7 16,0 1-2-16,-3 2-13 0,-1 2-18 0,-4-1 15 16,-9 6-38-16,-2-1 18 0,-15 6-36 15,-4 6 0-15,-1 4-35 0,-12 7-14 16,-1 4-15-16,0 2-7 0,2 4 4 0,-3 1 1 0,4 2-11 0,5 5-25 15,2 6 38-15,4-2-59 0,6 4 3 0,6-2-3 16,6 4-7-16,8 0-16 0,12-2 5 0,3-2-7 16,5 4-13-16,6 2 33 0,7 2-31 15,9-3 24-15,12 12 9 0,10-6 19 0,11-5-18 16,14-4 15-16,7-5-11 0,11-7-27 16,7-4 25-16,9-6-33 0,9-4 8 0,12-8-8 31,2-4-8-31,6-5 11 0,1-8-32 0,-2-3 22 0,0-7-6 0,-4-2-13 0,-2-9-7 15,-6-7-6-15,-7-6 6 16,-6-6 0-16,-4-3-13 16,-4-7 15-16,-7-4 13 0,-5-6-13 0,-8-4 16 0,-5-9-26 15,-2-6-3-15,-8-4 16 0,-4-2 10 0,-8-3 10 16,-9 2-7-16,-9 2 5 16,-6 2-19-16,-8 15 1 0,-12 6-18 0,-5 2 10 0,-7 6-10 15,-11 6-3-15,-9 8 24 0,-17-3-14 0,-1 16 14 16,-7 4-11-16,-7 9-3 0,-4 3-2 15,-1 6 11-15,-3 1 14 0,2 3-25 16,-1 4 16-16,-10 5-27 0,15-3 4 16,3 2-4-16,2 0-9 0,2 1-11 0,5 1-15 15,3-3-31-15,4 1-17 0,9-3-53 16,5 0-21-16,3-1-27 0,3 2-25 16,-3-3-95-16,7-3-110 0,-3 6 52 15,5-5-454-15,2 3 56 0,6-4 50 0,4 0 73 0,3 0 77 16,3 2 31-16</inkml:trace>
  <inkml:trace contextRef="#ctx0" brushRef="#br0" timeOffset="-123881.33">3547 13416 1136 0,'-10'12'353'0,"0"-2"-15"15,2 0-33-15,2-3-1 0,1 0-30 16,-2 3-26-16,2-3-15 0,-1 1-2 0,1 1-16 15,5-9 0-15,-8 16 18 0,6-7-8 0,-1 0-25 16,2 1 10-16,1-10-31 0,0 22 18 16,3-11-15-16,-2 0 2 0,4 1-18 0,2-1-4 15,0 1-28-15,4-2-2 0,0 1-7 16,5-1-10 0,1-3-20-16,4 1-10 0,-1-2 7 0,1-2 13 15,0-1-18-15,0 1-5 0,2-3-3 0,0 0-59 16,1-2 24-16,0 0-47 0,4-2-48 15,-4-3-87-15,0-2-80 0,3-6-204 0,1 0-471 16,-3-1-13-16,14-9 71 0,-2 0 126 16,-2 0 46-16,-3-4 54 0,-5 4 20 0,-6 0 108 15,2-12 41-15</inkml:trace>
  <inkml:trace contextRef="#ctx0" brushRef="#br0" timeOffset="-123666.83">3679 13027 1804 0,'0'0'561'0,"0"0"-65"0,0 0-27 16,15 20-60-16,-6-17-45 0,-9-3-49 0,21 5-29 16,-7-6-45-16,5-3-44 0,-1 0-49 15,0-3-20-15,2-2-64 0,3-2-33 0,-5 1 2 16,2-2-68-16,-2-1-17 0,-1 0-63 16,-1 0 54-16,1 1-83 0,-6 1-145 0,10 0-220 15,-11 3-303-15,3 4 80 0,-3-1 131 0,1 1 17 16,2 2 75-16,-13 2-1 0,25 0 50 15</inkml:trace>
  <inkml:trace contextRef="#ctx0" brushRef="#br0" timeOffset="-123148.48">4742 12885 1116 0,'10'-2'332'0,"-10"2"-27"0,0 0-11 16,0 0-12-16,0 0-13 0,0 0-34 15,-30 20 24-15,16-11-26 0,-6 3-1 0,2 1-27 16,-5 4 15-16,-1 2-15 0,0 1-3 15,-8 9-2-15,-1 2-13 0,3-1-8 0,2 1-20 0,4 2-13 0,0 2-13 16,0-1 5-16,4-3 18 0,7-4-23 0,3 2-25 16,-1 1-8-16,4-1 7 0,1 0-33 15,2-1 11-15,0-1-6 0,1-1 3 0,2-1-28 16,5-1-8-16,-1-1 5 0,1-1-28 16,2 1-10-16,2-2-44 0,2-2-38 0,1-1-33 15,1-3-65-15,-1-4-58 0,2-1-80 0,1-4-163 16,10-2-90-16,-7-3-284 0,4-1 48 15,0-4 103-15,8 1 126 0,5-5 45 0,1-2-18 16,11-6 70-16</inkml:trace>
  <inkml:trace contextRef="#ctx0" brushRef="#br0" timeOffset="-122792.15">5036 13182 1231 0,'-24'14'381'0,"3"0"-17"16,1 1-24-16,3-1-23 0,-3 0-38 15,-1 5-17-15,-2-2-32 0,5-1 0 16,2 1-33-16,1-1 6 0,3 0-11 16,7-2 7-16,-1 0-35 0,6-3-10 15,0-11 2-15,11 21-39 0,1-13 4 16,0-1-19-16,4-3-12 0,2-2 12 0,-1-2-5 0,6-2-27 15,4-3-6-15,7-5-6 0,-3-3-1 16,1-1-11-16,-1 0 18 0,-1-3-21 16,-2 0-4-16,-2-2-3 0,-5 0-8 0,0 1 5 0,-5 0-5 15,-5 2-15-15,-2-2 7 0,-4 4-9 16,-1 0-9-16,-5 0-7 0,-4 0-15 16,-3 1 7-16,-2 2-41 0,-4 2-18 0,0 0-15 15,-3 2 18-15,-1 2-74 0,-1 3-47 16,1 0-101-16,0 2-50 0,1-2-491 15,4 4 31-15,13-2 90 0,-13 3 130 0,13-3-11 0,0 0 116 0,0 0-72 16</inkml:trace>
  <inkml:trace contextRef="#ctx0" brushRef="#br0" timeOffset="-122330.75">5338 12839 1067 0,'0'0'358'0,"0"0"6"0,0 0 4 15,0 0 9-15,0 0 24 16,0 0-60-16,0 0-13 0,0 0-1 0,50 8-4 16,-39-5-14-16,3 2-30 0,0 2-20 15,5 0-21-15,-1 3-5 0,2 2-10 0,5 4-8 16,1 0-46-16,2 2 5 0,6 12-28 16,0-1-24-16,0 0 1 15,-3 4-28-15,-3 2 20 0,-1 0-23 0,-3 1-17 0,-7-4-6 16,-3-4-23-16,-1 2 15 0,-5 1 1 0,-2 2-24 15,-1 0-18-15,-3 0 14 0,-2-3-16 16,-3-1-34-16,-1 3-30 0,-3-3-25 0,-3 0-37 16,-4-4-15-16,3-5-64 0,-4-2-5 15,0-5-71-15,-1-4-50 0,-1-5-111 16,3-1-104-16,0-7-311 0,1-3 25 0,5-2 66 16,7 0 131-16,1-3 3 0,5-3 89 15,5-3 52-15,0 1 94 0</inkml:trace>
  <inkml:trace contextRef="#ctx0" brushRef="#br0" timeOffset="-122047.16">6152 13162 1256 0,'0'0'502'0,"16"18"-46"15,-16-18-19-15,13 4-60 16,-13-4 7-16,17 3-80 16,-17-3-7-16,27 1-10 0,-11-2-47 0,2 1-9 0,4-2-50 15,2 1-17-15,6-1 8 0,6-1-39 0,4-1-41 16,-2 2-46-16,5 0-38 0,-2-1-21 16,-7 0-56-16,0 2-49 0,-3 1-69 15,-6 0-148-15,2 7-100 0,-6-6-384 0,-7 0 61 0,2 1 62 16,-6 5 84-16,-2-2 54 15,-8-5 64-15,8 10 72 0</inkml:trace>
  <inkml:trace contextRef="#ctx0" brushRef="#br0" timeOffset="-121808.14">6312 13396 1668 0,'0'0'569'0,"0"0"-27"0,0 0-43 0,18 16-51 15,-9-14 16-15,2 0-34 0,5 0-62 16,1 1 3-16,3-2-81 0,2 0-9 0,1-1-43 16,1 0 16-16,7 0-24 0,-1-1-35 15,1 0-6-15,0 1-48 0,-1 0-39 0,-1-2-63 16,-3 2-29-16,0-1-66 0,-4 2-24 16,-1-1-84-16,-3-1-5 0,-2 1-153 15,-1-3-136-15,5 2-151 0,-6-1-346 0,1 0 97 16,0 0 80-16,4-1 64 0,-1 1 79 0,3-1 36 0,-1-3 126 0</inkml:trace>
  <inkml:trace contextRef="#ctx0" brushRef="#br0" timeOffset="-121330.12">7655 13033 908 0,'-17'-11'361'0,"7"10"-8"15,-4 1-20-15,-2 1 8 16,-5 1-32-16,-4 4 44 0,-2 2-40 0,-3 4-19 0,-1 0 1 16,-8 10-22-16,0 4-6 0,5 2-37 0,2 2 31 15,4 2-31-15,8-2-22 16,6-1-1-16,1 1-20 0,3 2 14 0,4 0-39 0,4-5-26 15,2 2 2-15,2-1-20 0,6 0 5 16,4-2 2-16,7-3-12 0,3-3-64 0,4-6 22 16,5-3-12-16,-3-8 3 0,6-3 2 0,7-2-3 15,-3-5 59 1,16-7-97-16,-3-6 8 0,-3 1-5 16,-3-7-11-16,-4 0 26 0,-3-3-41 0,-5-1 23 15,-4-4-26-15,-2 0-22 0,-10 1 7 16,-6 4-15-16,0 2-1 0,-6-5-7 15,-1 6 8-15,-5 2-26 0,-5-2-10 0,-2 5 10 0,-5 2 8 16,-4 4 5-16,-4 3 0 0,-2 3 5 16,-4 2-46-16,-2 4 13 0,-2 3-3 0,-1 2-23 15,0 2-33-15,-3 2-41 0,-5 1-69 16,3 0-149-16,5 1-179 0,-2 0-309 16,6 0 81-16,4 1 88 0,4-5 71 0,3 0 82 15,3-1 18-15,1-3 51 0,13 0 77 16</inkml:trace>
  <inkml:trace contextRef="#ctx0" brushRef="#br0" timeOffset="-119746.34">3615 13421 460 0,'0'0'118'0,"0"0"13"15,0 0-39-15,3-17 25 0,-3 17-37 16,0 0 20-16,0 0-54 0,10-11 7 0,-10 11 6 15,0 0 3-15,4-9 2 0,-4 9-8 0,0 0-12 16,6-7 2-16,-6 7-28 0,0 0-3 16,0 0 0-16,4-9 34 15,-4 9-11-15,0 0 34 0,0 0-16 0,0 0-10 16,3-11 8-16,-3 11 10 0,0 0-28 16,3-10 36-16,-3 10-26 0,0 0-5 0,4-13-3 15,-4 13-2-15,0 0-8 0,3-11-2 0,-3 11 20 16,0 0-16-16,3-11 14 0,-3 11-1 0,0 0-2 15,0 0 11-15,0 0-6 0,0 0-13 0,0 0-2 16,0 0 40-16,0 0-7 0,-23 3 16 16,23-3-27-16,-13 10 29 0,5-3-2 0,-1 0 2 15,1 4 10-15,-2-2 5 0,0 1 11 16,3 3-6-16,-2 1 0 16,1-2 8-16,2 3-15 0,2 0 10 0,1 0-5 0,0 0 0 0,2 0-21 15,0 2 31-15,-2 1-38 0,1-1-18 16,1-1-14-16,-1 1 1 0,0-1-12 0,-1 0 17 15,0-2-57-15,-1-3-22 0,1 1-26 16,0-1-15-16,-1-2-57 0,1 0-40 0,-1-1-64 16,4-8-42-16,-7 11-12 0,7-11-123 0,0 0-267 15,0 0 42-15,11 13 79 0,-11-13 59 16,16 3 74-16</inkml:trace>
  <inkml:trace contextRef="#ctx0" brushRef="#br0" timeOffset="-116296.92">3379 14408 839 0,'-8'-5'277'0,"8"5"-24"0,0 0-23 16,0 0-33-16,0 0-17 0,0 0-11 0,0 0-24 16,0 0-19-16,0 0-3 0,0 0-11 0,0 0 9 15,0 0 19-15,0 0-14 0,0 0 4 16,0 0-20-16,0 0 31 0,0 0-3 0,0 0-12 15,-17 15 45-15,12-7-2 0,-2 2-7 16,-1 2-11 0,-3 5-18-16,-2 4 0 0,-3 3 0 0,-6 11 15 15,0 4-22-15,-3 5 12 0,1 0 16 0,-1 0-26 16,-1 3 12-16,1-1 1 0,3 0-3 0,0-1-20 16,-1-5-18-16,5-1 5 0,2-7-5 0,4-7-8 15,1-4-26-15,0-2-4 0,3-1-3 16,1-4-18-16,0-2-21 0,1-1-22 0,2-4-19 15,4-7 19-15,-6 9-60 0,6-9-25 16,0 0-2-16,0 0-11 0,0 0 0 0,19-35-33 16,-7 14 0-16,3-4-21 0,-1-3 0 0,4-12-12 15,2-1 13-15,-3-1 7 0,-3-2-23 16,3 3 23 0,-3 0-3-16,-4 6 32 0,1 4 9 0,-2 4 13 0,-1 3 6 15,0 2 35-15,0 0 26 0,0 2 41 16,-1 5 30-16,2-2 19 0,-2 4 12 15,0-2 10-15,1 1-2 0,4 1 5 0,-4 4-38 16,2-3 35-16,0 2-27 0,-3 3 7 16,2-2-3-16,-4 3 16 0,1 1-52 0,-6 5 22 15,11-12 4-15,-11 12-3 0,9-7-19 16,-9 7-6-16,8-4-11 0,-8 4 24 0,0 0 0 16,0 0-18-16,0 0-8 0,0 0 21 0,18 15-23 15,-15-6 53-15,-1 2-25 0,-2 2 2 16,1 6 6-16,-1 1-3 0,2 6-16 0,-2 4 16 15,0 5 18-15,0 5-36 0,0 0 35 0,1 16-26 0,2-3 11 16,4-2-22-16,-3-1 15 0,2-10-11 0,-1-4-16 16,0-2-2-16,4-1-41 0,1-1-19 15,3-4-40-15,3-2 19 0,-4-7-85 0,5-2-43 16,-2-6-72-16,1-2-61 0,0-5-26 0,-3-3-28 16,-1-2 20-16,2-3 21 0,-5-3-18 15,-2 0 108-15,-3-4 27 0,-1 1 16 0,-3 10 0 16,-4-20 39-16,0 10 55 15,-1 0 65-15,-3-1 48 0,-3 2 62 0,-1 1 46 0,-2 1 38 16,0 3-10-16,-1-2 31 16,-1 1 12-16,-4 1-2 15,3 2-2-15,-2-2-1 0,-3 2-17 0,4-3-14 0,-3 2 3 16,0 0-40-16,2-3-4 0,-3 0 4 0,-1-1-27 16,2-3-30-16,-2 0-28 0,2-2-56 15,1 1-83-15,-4-7-99 0,6 4-87 0,-2-3-341 16,3 3 21-16,7 1 79 0,2 0 95 15,2 5-24-15</inkml:trace>
  <inkml:trace contextRef="#ctx0" brushRef="#br0" timeOffset="-115576.09">3901 14864 934 0,'0'0'271'0,"10"6"-38"0,-10-6 8 0,11 6-31 16,-11-6-1-16,18 2-6 0,-18-2-4 16,23 3-17-16,-10-2 15 0,2-1-2 0,-1-1-24 15,3-2-20-15,0-1 0 0,0 0-18 0,0-1-12 16,1-1 2-16,-3 1-8 15,-1-1-8-15,0-2-27 0,-1 1-9 0,-2-2-12 16,-1 1 3-16,-2-2 4 0,-2 1-28 0,-2-1 39 16,-2-1-43-16,-2 11 9 0,-3-19-20 15,-3 9 13-15,-4 0-16 0,-2 2 14 16,-4 0-22-16,-2 3 22 0,-3 3-6 16,-2 1-8-16,-1 2-2 0,-5 5-20 0,1-1 9 15,-1 6 29-15,-1 0-38 0,2 5 20 16,2 0 0-16,4 3 7 0,5 1 3 15,0 3 29-15,7-1-39 0,3-1-6 0,4-1 6 0,3-2 5 16,4-2-10-16,5 3-3 0,5-3 11 16,1-2-1-16,5-1 3 0,1-4-12 15,3-2-24-15,3-1 0 0,1-2-31 0,2-3-40 16,0-1-36-16,-1-5-47 0,0-1-119 0,-3-1-98 16,3 0-228-16,-1-2-120 0,-1 0 59 0,0 0 56 15,3-1 133-15,2 0-20 16,-1-2 179-16</inkml:trace>
  <inkml:trace contextRef="#ctx0" brushRef="#br0" timeOffset="-115193.86">4434 14429 972 0,'-13'3'433'0,"13"-3"-1"16,0 0-30-16,0 0-28 0,0 0-11 15,0 0-38-15,0 0-5 0,0 0-28 0,0 0 0 16,0 0-26-16,0 0 11 0,0 0-26 15,31-14-11-15,-20 11-2 0,2 1-41 16,4 1-16-16,3 0 7 0,1-1-32 0,2 1-13 16,1 1-22-16,-3 0 4 0,3 0-51 15,-2 0-20-15,1 1-33 0,-4-1-39 16,0 0-49-16,-3 0-51 0,1-1-68 16,0 1-59-16,-3-3-158 0,-1 1-117 15,4-3-355-15,-5 0 35 0,5 0 144 0,-1-1 23 0,-1-2 107 16,2 0 29-16,0 0 55 15,1-3 78-15</inkml:trace>
  <inkml:trace contextRef="#ctx0" brushRef="#br0" timeOffset="-114530.31">5309 13919 501 0,'-13'0'272'0,"13"0"14"0,0 0-4 16,0 0-6-16,0 0 11 0,-9 13-16 0,9-13-12 15,-4 15 17-15,1-5-15 0,2 1 6 16,0 1-32-16,-1 1-23 0,1 3-30 0,-2 1-15 16,3 1 2-16,-2 1-21 0,2 0 11 0,-1-3-49 15,0 4-44-15,-1-2-27 0,2-3-65 0,-1 2-58 0,1-5-149 16,-2 1-131-16,2-13-112 0,2 17-210 0,-2-17 5 15,4 9 64-15,-4-9 82 0,0 0 23 16,15 3 113-16</inkml:trace>
  <inkml:trace contextRef="#ctx0" brushRef="#br0" timeOffset="-114045.12">5164 13963 913 0,'0'0'400'0,"0"0"-47"0,0 0-28 15,0 0-18-15,0 0-30 0,0 0 12 16,0 0-72-16,0 0 11 0,23-23-31 0,-12 19-12 16,2 0-6-16,2-2 2 0,3 3-17 0,1-1-2 15,4 0-14-15,-3 2 16 16,1-1-49-16,1 2 13 0,-3 0-28 0,-4 1 0 15,1 0 12-15,-3-1-27 0,-13 1-3 0,21 5-13 16,-21-5-33-16,11 6 69 0,-11-6-70 16,2 10 42-16,-2-10-41 0,0 0-21 15,-16 20 34-15,9-11-21 0,-2 0 21 0,-2 0-39 16,0-1-6-16,1 0 69 0,-1 2-45 16,1-1 26-16,-2 0-21 0,4-2 23 15,0 1 21-15,2-2 8 0,0 2 25 0,6-8-8 16,-6 13 11-16,6-13-21 0,0 14-20 15,0-14-16-15,9 15 36 0,-2-8 3 0,3 1-24 16,1-3-30-16,4 1 8 0,0 1-21 0,2 0 21 16,3 0-19-16,-2-3 6 0,1 0-2 15,0 1 7-15,-3 0-31 0,1-1 15 16,-4 1-35-16,1-3-15 0,-14-2-52 16,20 5-33-16,-12-3-52 0,-8-2-19 0,8 5-65 0,-8-5-23 15,0 0-71-15,0 0-170 0,0 0-14 0,0 0-375 0,0 0 136 16,0 0 34-16,0 0 120 0,-21 15 15 0,21-15 54 15,-8 7 53-15</inkml:trace>
  <inkml:trace contextRef="#ctx0" brushRef="#br0" timeOffset="-113578.14">5090 14411 1156 0,'0'0'367'0,"0"0"-40"16,0 0 3-16,0 0-40 0,0 0-14 15,0 0-2-15,0 0-36 0,0 0 13 0,0 0-62 0,0 0 47 0,0 0-42 16,0 0-17-16,0 0 5 0,47-6-21 0,-34 2-8 16,6-2-4-16,-2 2-11 0,4 0-2 0,0-1-1 31,4-1-32-31,1 3-1 0,2-1 3 0,2 3-38 0,-2-2-8 0,2 2-11 15,1 1 33 1,-1-1-82-16,-5 1 2 0,0 0-43 0,-1 0-20 16,-2 0 6-16,-1 0-34 0,-3 0-15 0,-2-3-12 15,-1 3-65-15,-2 0-115 0,-13 0-90 16,21-1-32-16,-21 1-27 0,13 1-301 16,-13-1 43-16,0 0 113 0,14 5 33 0,-14-5 143 0,0 0-43 0</inkml:trace>
  <inkml:trace contextRef="#ctx0" brushRef="#br0" timeOffset="-113094.9">5176 14500 1013 0,'0'0'364'0,"0"0"-47"0,0 0-12 16,0 0-24-16,0 0-35 0,0 0-16 0,0 0-12 15,0 0-39-15,0 0-18 0,10 29-10 16,-10-29 5-16,-10 14-28 0,5-7 21 0,-2 0 2 15,1 2-15-15,0-2 15 16,0 1-16-16,0 0-35 0,6-8 5 0,-10 15-3 0,4-7 14 0,6-8-22 16,-8 12 32-16,4-7-26 0,4-5 28 15,-4 10-8-15,4-10-10 0,0 0-10 0,0 0-18 16,7 16 0-16,-7-16 2 0,14 7 21 0,-4-4-39 16,3-2-40-16,-1 2 15 0,-12-3 3 15,28 3 32-15,-12-2-42 0,1 2 9 16,-1-2-12-16,-1 1-3 0,1-1-10 0,-1 0-13 15,0-1-5-15,-2 1-2 0,-13-1-39 16,25 1-18-16,-13-2-23 0,-12 1-44 0,20 1-55 0,-7-3-68 16,-13 2-106-16,18-5-122 15,-8 1-165 1,0 1-131-16,2 0 38 0,-12 3 72 0,23-4 77 0,-9 0 51 16,1 3 64-16,3-2 46 0</inkml:trace>
  <inkml:trace contextRef="#ctx0" brushRef="#br0" timeOffset="-111865.37">5983 14229 616 0,'0'0'231'0,"0"0"-1"0,0 0-10 16,0 0-2 0,0 0 5-16,0 0-19 0,0 0-9 15,-33 16 7-15,25-11-18 0,-5 2 19 0,-1 2-37 0,1 0 11 0,-1 3-21 16,1-1 0-16,-2 3 8 0,1 0-24 16,1-1 11-16,3-1-7 0,-1 5-1 0,2-3 11 15,2 1-8-15,3 0 0 0,3-1-24 0,1 0 12 16,2-3-32-16,3 2-10 0,4-3 3 15,1 0 5-15,3-1-8 0,4-2-26 16,-1-2 9-16,2-2-24 0,0-2 2 0,1-1-1 16,2-4 9-16,1-3-15 0,0 2 0 15,-2-5-12-15,1-2-4 0,-4-2-27 16,1-1 17-16,-4 0 37 0,0-3-65 16,-2 0 36-16,-4 0-38 0,-3 2 15 15,-2-1-31-15,-1-1 19 0,-2 3 9 0,-3-1 19 16,-2 1-42-16,-2 2 19 0,-3 0 9 15,1 3-32-15,-4 0-11 0,2 4 20 0,-1 0-14 16,-1 4-37-16,1-2-20 0,-3 2-25 0,3 1-50 16,-2 1-76-16,14 0-143 0,-23 1-80 15,11 3-345-15,3-2 61 0,9-2 103 0,-12 5 58 16,12-5 39-16,-7 5 35 0</inkml:trace>
  <inkml:trace contextRef="#ctx0" brushRef="#br0" timeOffset="-110612.37">6949 14460 1205 0,'0'0'379'0,"0"0"23"0,0 0-87 16,0 0-11-16,0 0 1 0,0 0-1 0,0 0-30 15,0 0-36-15,0 0-15 0,0 0 2 0,0 0-10 16,0 0-12-16,-8 35 19 0,5-21-4 16,-1 3-8-16,3 4-21 0,-2 4-17 0,1 1-3 15,1 10 15-15,0 0-43 0,-1 1 15 0,1 0-26 16,-1 1-25-16,5-2 3 15,-1 0-39-15,-2-1-10 16,1-4-26-16,-1-4-41 0,-1 1-68 0,1-3-68 16,0-7-104-16,-3-3-154 0,6-3-112 0,-2-3-469 0,-1-9 151 15,7 9 56-15,-7-9 67 0,17 0 79 16,-17 0 108-16,31-13 18 0</inkml:trace>
  <inkml:trace contextRef="#ctx0" brushRef="#br0" timeOffset="-110413.71">7193 14739 1351 0,'0'0'440'16,"0"0"-69"-16,0 0-25 15,0 0-39-15,0 0-25 0,-22 20-19 0,10-16-37 0,-4-1-32 0,-2-1 13 0,-2 0-61 0,-3 1 11 16,1-3-58-16,-2 0 1 0,1 0-61 16,-1-2-16-16,-1 2-46 0,4-1-26 0,-1 0-25 15,1 0-49-15,3-1-56 16,2 0-57-16,1 0-63 0,1 1 66 0,14 1-92 31,-20 2-384-31,20-2 53 0,-14-1 68 0,14 1 45 0,0 0 57 16</inkml:trace>
  <inkml:trace contextRef="#ctx0" brushRef="#br0" timeOffset="-109645.14">7515 14114 906 0,'-13'5'338'0,"2"0"10"15,4 0-34-15,7-5-4 0,-10 8-3 0,10-8-23 0,0 0-15 16,0 0-23-16,0 0-18 0,0 0-34 0,0 0 1 15,30 11-31-15,-13-9-13 0,5 1 13 16,6-2-29-16,2 2-25 0,3-1 13 0,4 3-10 16,-1 1-3-16,-2 1 2 0,0-1 1 0,-7 1-5 0,-2 4 25 15,-2 0-44-15,-6 2-12 16,-2 2-3-16,-6 3-7 0,-2-2-19 0,-4 3 9 0,-7-1-6 16,0 1-8-16,-4-1-12 0,-3 2 5 0,-3-1 15 31,0-3-43-31,-5-1-36 0,1-1-8 15,0-3-33-15,-2-1-16 0,3-4-78 0,-1 0-55 0,0-6-105 16,0 0-53-16,0-7-481 0,2-1 79 16,5-2 51-16,0-1 87 0,6 0 59 0,3-2 102 15,0-1 13-15</inkml:trace>
  <inkml:trace contextRef="#ctx0" brushRef="#br0" timeOffset="-109428.77">7597 14080 1205 0,'40'8'507'0,"-40"-8"-23"0,25 2-41 16,-11-4-26-16,6 1-5 16,1-2-82-16,0-1-20 0,3 0-29 0,5-3-35 0,-1 2-26 0,4-2-53 0,2-2-14 15,2 5-40-15,-1-2-62 0,-2 2-36 16,-1 2-4-16,2 0-27 0,-2 1-14 0,1 0-34 16,-6 1-18-16,-3 0-41 0,0 2-67 15,0 1-63 1,-4 0-131-16,-2 1-18 0,-1 3-335 15,-1-1 0-15,-1 3 74 0,-4 2 95 0,1 0 43 16,0 2 41-16</inkml:trace>
  <inkml:trace contextRef="#ctx0" brushRef="#br0" timeOffset="-109130.77">8379 14683 1305 0,'0'0'476'0,"0"0"-82"15,-19 14 18-15,8-13-61 0,-5 5-28 0,-6-4-42 16,-1-2 19-16,-4 0-50 0,-5 1-14 0,-1-1-57 16,-1 0-7-16,-2-1-1 0,-8 1-2 15,0 1-49 1,0 2-7-16,-2 0 0 0,2 2-49 0,-13 1-18 15,11-1-59-15,7 0-69 0,4 1-151 0,4-1-115 16,3 4-33-16,8-5-487 0,4 1 128 0,4-2 77 16,5 1 51-16,7-4 65 0,-6 8 63 15,6-8 113-15</inkml:trace>
  <inkml:trace contextRef="#ctx0" brushRef="#br0" timeOffset="-108843.93">7726 14958 1036 0,'0'16'399'0,"-3"0"-30"0,1 0 2 31,2-1-33-31,-1 0-3 0,-1-1-38 0,2 4-23 15,-1-2 13-15,0 4-46 0,1-4 7 0,-3 2-31 16,3 0-22-16,0-1-26 0,0-2-13 16,-1-2-13-16,-1 1-22 0,1-1-24 0,1 0-74 15,-2 0-49-15,-2-2-61 0,4-11-53 16,-6 17-88-16,2-11-105 0,4-6-79 16,-10 9-389-16,10-9 89 0,-5 4 82 0,5-4 8 0,0 0 118 0,0 0-21 15</inkml:trace>
  <inkml:trace contextRef="#ctx0" brushRef="#br0" timeOffset="-108343.84">7741 14986 698 0,'-3'-7'284'0,"3"7"11"15,-5-9 32 1,5 9-12-16,-3-8 23 0,3 8-5 15,0 0-18-15,3-14 10 0,-3 14-10 0,10-9-8 0,-1 4-18 16,0 1 28-16,1-1-55 0,2 0-22 16,1 1-7-16,4 1-3 0,-3-1-25 0,5 1-31 15,-2 1-28-15,0 0-20 0,0 2 2 16,1-1-6-16,-1 1-6 0,-3 1-52 0,0-1 38 16,-14 0 8-16,23 4-46 0,-16-2-20 0,-7-2 20 15,8 12-16-15,-8-12 1 16,-3 14-6-16,3-14 1 0,-12 20 2 0,1-11-20 15,-3 1-24-15,1-2 1 0,-4 0-1 0,-2 0 14 16,3-1-21-16,0 0 28 16,-1-2-6-16,3 0-6 0,1-1-19 0,2 1 13 0,-1-2 8 0,3 1 20 0,9-4 49 0,-13 8-13 15,13-8 16-15,-5 6-6 16,5-6-5-16,0 0-23 0,19 19-4 0,-5-13-1 0,0 4-18 16,6-2 3-16,1 2-31 0,1 0 56 15,1 1-13-15,3-2-35 0,-4 0 5 16,1 2 18-16,0-5-31 0,-2 2 0 0,-4-1-16 31,0-1-12-31,-3 0-16 0,1 0-58 0,-3-2-51 16,-1 0-27-16,-1-1-60 0,-10-3-60 0,14 4-48 15,-14-4-74-15,16 0-164 0,-16 0-308 16,15-1 32-16,-15 1 127 0,23 0 57 0,-6 0 53 0,-2 1 90 16,7-1 21-16,0 1 15 0</inkml:trace>
  <inkml:trace contextRef="#ctx0" brushRef="#br0" timeOffset="-107829.52">8968 14621 1034 0,'0'0'448'0,"0"0"-18"16,0 0-13-16,0 0-36 0,0 0-10 15,0 0-35-15,0 0-4 0,0 0-47 0,0 0-1 16,0 0-18-16,28-9-43 0,-15 6 20 0,3 1-82 15,2 0 5 1,2 1-22-16,1 1-6 0,4 0-13 0,1 0-20 16,2 0-37-16,3 0-28 0,-2 0-56 0,-4 1 11 15,0 1-15 1,-2-2-111-16,-4 0-73 0,-1 0-147 0,-3 0-184 0,-15 0-338 0,22 1 26 16,-22-1 122-16,15 2 60 0,-15-2 89 15,7 5 46-15,-7-5 62 0</inkml:trace>
  <inkml:trace contextRef="#ctx0" brushRef="#br0" timeOffset="-107566.64">9050 14736 1267 0,'0'0'509'0,"-4"8"8"16,4-8-49-16,0 0-58 15,0 0 0-15,0 0-24 0,0 0-33 16,11 13-43-16,-11-13-21 0,14 1 0 0,-14-1-71 15,19-1 30-15,-19 1-53 0,25 0 15 16,-11 0-46-16,3-2-31 0,3 1-8 0,0 1-7 16,2-2-16-16,4 2-40 0,-1 0-67 15,3-2-26-15,2 2-54 0,-1-2 9 16,-1 1-70-16,-3-1-95 0,1 0-120 0,-4-1-128 0,0 1-466 16,-1 0 106-16,1-2 81 0,-1 0 66 0,-1 0 57 15,4 1 98-15,2-2 6 0</inkml:trace>
  <inkml:trace contextRef="#ctx0" brushRef="#br0" timeOffset="-106766.16">10235 14483 785 0,'8'-9'287'0,"-8"9"5"0,0 0-39 15,4-6-7-15,-4 6-26 0,0 0 0 0,0 0-20 16,0 0 15-16,-14-18 8 0,4 16 4 15,-1 1 32-15,-5 2-47 0,-3 1-4 0,0 4-4 0,-5 1-14 0,-1 1 10 16,-2 5-26-16,-1 1 41 0,1 4-64 0,-8 7-3 16,7-1 8-16,6-3 16 0,2 2-11 15,6 2-5-15,0 2 0 0,7-4-17 0,4 2 19 16,3-3 1 0,4 1-39-16,6 0 6 0,7 1-29 15,6-3 16-15,3-3-24 0,16 3-15 0,-3-9 24 16,-2-4-24-16,5-5-2 0,1-1-34 15,2-6 34-15,10-4-39 0,-1-2 3 0,-3-6-16 16,-7 0 16-16,-8 0-13 0,-6 0-18 0,-3-3 23 16,-3-3 0-16,-5 0-15 0,-4-2-13 0,-4-3 8 15,-3-4 10-15,-6 2-67 0,-5-2 16 16,-1-1-8-16,-4 1 13 0,-4-1 0 0,-3 6-11 16,-2 2-27-16,-6 2-26 0,-2 5 5 0,-1 3 0 15,2 5 17-15,-1 0-37 0,-1 5 10 0,-1 2-95 16,3 0-64-16,-5 0-141 0,13 3-184 15,-6-1-333-15,1 1 87 0,6 2 116 0,4-1 25 16,1 1 87-16,10-3 48 0,-13 7-12 16,13-7 97-16</inkml:trace>
  <inkml:trace contextRef="#ctx0" brushRef="#br0" timeOffset="-105893.91">10253 14348 709 0,'0'0'209'0,"0"0"6"0,0 0-17 0,0 0 11 16,0 0-14-16,0 0 15 0,0 0-34 16,0 0 1-16,0 0-39 0,0 0-10 0,0 0-15 15,0 0 10-15,0 0-28 0,0 0 20 0,0 0 5 16,0 0-23-16,0 0-23 0,-17 22-7 16,6-18-13-16,-2 0 2 0,-1 0-12 0,-2 1 20 15,-1-1-23-15,2 2 2 16,-2-2-7-16,0 3-13 0,3-1-3 0,1-1-9 15,-1 2-42-15,2-2-38 0,1 1-18 16,3-1-97-16,-1 3-152 16,9-8-291-16,-7 7-21 0,7-7 85 0,0 0 54 0,0 0 76 15</inkml:trace>
  <inkml:trace contextRef="#ctx0" brushRef="#br0" timeOffset="-94312.03">12740 14053 1146 0,'5'-7'369'0,"-5"7"-26"0,0 0-18 0,0 0 10 16,0 0-28-16,0 0-15 0,0 0 0 15,0 0-5-15,0 0-8 0,-36 25-16 0,17-10 16 16,-3 6-20-16,-8 10 22 0,-3 5-45 16,-1 5 2-16,1 1-15 0,-5 10-62 15,-2-3 31-15,8-7 8 0,1 0-29 0,1-2-17 16,1-3-19-16,2 0-20 0,0-6-17 15,7-6-11-15,9-5-44 0,-3-5-68 0,5-4-57 16,1-3-41-16,5-5-38 0,3-3-39 0,0 0-56 0,0 0-50 16,31-37-30-16,-4 1-79 0,5-5 69 15,4-14-17-15,4 2 22 0,-4-1 21 16,-5 9 65-16,1 2 22 0,1-2 56 0,-4 6 64 16,-1 1 62-16,-3 3 82 0,-5 8 46 0,-3 6 81 15,-1 4 62-15,0 3-7 0,-2 0 35 16,-3 5-15-16,1 0-31 0,1 4 21 15,-4 1 13-15,-9 4-14 0,0 0 9 0,22 12-27 16,-15 1-35-16,-1 3 23 0,2 8-15 0,-2 6 17 16,-3 6-40-16,5 15-5 15,-4 2-42-15,2-1-15 0,0-2 5 0,-3-8-12 0,1-3-42 0,0-4-20 0,-4-6-23 16,4-2-10-16,-1-7-15 0,-3-1-47 16,4 1 8-16,-1-8-64 0,0-2 41 0,-3-10-38 15,8 8 20-15,-8-8 5 0,0 0 2 0,0 0 40 16,0 0-29-16,17-17 12 0,-17 17 11 15,0-20 23-15,0 20 23 0,-8-25-38 0,1 12 25 16,-4 0-2-16,-5-1-3 0,-6 4 44 16,0-1-26-16,-5 2 18 0,-1 2-2 0,-1 1-22 15,0-1 19-15,0 1-10 0,-1 3-21 0,1-3-12 32,0 2-52-32,2-1-95 0,-5-5-143 15,9 3-61-15,0-3-479 0,2 1 95 0,6 2 74 0,1-2 66 0,5-1 70 16,3 1 53-16</inkml:trace>
  <inkml:trace contextRef="#ctx0" brushRef="#br0" timeOffset="-93886.13">13385 14270 1389 0,'-12'-2'464'16,"12"2"-9"-16,0 0-20 0,0 0-30 15,0 0-26-15,0 0-3 0,0 0-36 0,0 0-9 0,29-11-16 0,-14 11-26 16,-2-2-8-16,7 1-40 0,0 1-29 0,4 1-17 16,1 1-18-16,5 0-42 0,1 1-4 15,5 1-54-15,2 0-26 0,-2 2-51 0,-7 0-62 16,-2 0-50-16,0 0-60 0,-2 2-122 0,-7 12-162 15,-2-14-488-15,-3 0 68 0,-4-1 72 16,0 1 83-16,-9-6 78 0,8 10 67 0,-8-10 46 16</inkml:trace>
  <inkml:trace contextRef="#ctx0" brushRef="#br0" timeOffset="-93645.81">13436 14444 1566 0,'0'0'594'15,"-6"6"20"-15,6-6-63 0,0 0-34 16,0 0-8-16,0 0-53 0,0 0-55 0,0 0-35 16,0 0-43-16,20 15-11 0,-20-15-35 0,25 1-24 15,-8 1-30-15,0 0-57 0,4-2-43 16,2 1-23-16,0-1-46 0,6 3-36 16,-2 2-8-16,5-3-74 0,-3 0-21 0,0 2-48 15,-3-1-13-15,1 0-102 0,-4-1-92 16,0 1-188-16,0 0-460 0,0-1 72 15,4 2 145-15,1 1 57 0,3-1 21 16,5 3 81-16,2 1 74 0,5-2 85 0</inkml:trace>
  <inkml:trace contextRef="#ctx0" brushRef="#br0" timeOffset="-92912.27">14838 14323 1000 0,'-7'-5'405'0,"7"5"-14"0,0 0 4 0,0 0-6 16,-9-6 30-16,9 6-27 0,0 0 0 0,0 0 2 15,0 0 10-15,0 0-9 0,0 0 1 16,0 0-53-16,0 0-36 0,0 0 1 16,0 0-45-16,34-1-20 0,-16 3-63 0,4 3 24 0,6-3-9 0,3 3-24 15,7 2-58-15,2-2-28 0,0 1-16 0,0-1-51 16,-3 2-34-16,-1-2-71 0,-7 0-36 0,-2 0-69 16,-4-2-36-16,-5-2-132 0,-1-1-119 15,-4 1-107-15,1-5-407 0,-1 2 107 0,1-1 64 16,0 0 88-1,-1-2 86-15,4-2 36 0,-2 3 111 16,1-3 27-16</inkml:trace>
  <inkml:trace contextRef="#ctx0" brushRef="#br0" timeOffset="-92512.88">15738 13842 1075 0,'-8'4'450'0,"-2"1"-33"0,3 2-10 15,0 0-23-15,0-1-23 16,-2 2-2-16,5-1-1 0,4-7-36 0,-4 14-17 0,4-14-8 15,3 16-23-15,-3-16-41 0,15 20-13 16,-4-10 8-16,8-1-1 0,-1 4-35 16,9-1-7-16,3 1-14 0,1 1-2 0,-1 0-41 15,-2-1 5-15,0 1-51 0,-8 0 39 16,-3 2-34-16,-5 2-11 0,-3 0-9 0,-6-2-16 16,-6 2 5-16,-4 5-40 0,-6-2 7 0,-2 3-31 15,-5-3-15-15,-1-1-54 0,-2-4-46 16,2-3-7-16,-2-5-49 0,-1 0-21 0,6-6-51 15,-5-2-28-15,5-2-70 0,-3-7-154 16,-1-1-196-16,5-3-194 0,3 0 135 0,4-1 54 0,2 1 39 0,0-2 66 16,2-2 69-16,0-2 41 0</inkml:trace>
  <inkml:trace contextRef="#ctx0" brushRef="#br0" timeOffset="-92315.93">15640 13940 1108 0,'0'0'502'0,"16"-7"-1"0,-5 3-2 0,-1 3-2 16,1-3-16-16,1 2-43 0,1-1-23 0,1 0-44 15,-1 1-21-15,1 0-25 0,0-1-38 16,0 2-32-16,4-3-26 0,-1 3-27 0,2-2-46 16,3 1-61-16,1 1-64 15,5-3-72-15,-1 2-46 16,3-1-105-16,4 1-103 0,2-4-160 0,4 1-485 16,-3 1 37-16,1-2 99 0,1 1 105 0,-2 2 23 15,2-3 78-15,-1 1 47 0,0-3 55 0</inkml:trace>
  <inkml:trace contextRef="#ctx0" brushRef="#br0" timeOffset="-92066.66">16796 13732 1435 0,'0'0'507'16,"0"0"-92"-16,11 9 0 0,-11-9-60 0,0 0 29 16,-16 28-48-16,3-10-14 0,-9 4-4 15,-12 12-52-15,-6 2-3 16,-8 9-9-16,0 2-3 0,2 0-26 0,-1 1 8 15,0 2-33-15,2 3 17 0,1 0-25 0,3 0-54 16,2 0 3-16,9-10-15 0,-1 0-4 16,0-1-32-16,2-3 2 0,1-1-25 0,4-5-57 0,3-6-25 15,7-6-42-15,-1-3-27 0,5-3-75 16,1-4-53-16,1-3-80 0,3-2-125 16,5-6-134-16,0 0-421 0,0 0 81 0,0 0 79 15,0 0 106-15,43-4 56 0,-20-3 69 16,-1-3 48-16,8-4 93 0</inkml:trace>
  <inkml:trace contextRef="#ctx0" brushRef="#br0" timeOffset="-91831.56">16624 14259 1003 0,'0'0'402'0,"0"0"25"0,8 14-68 15,-8-14-34-15,-5 20-5 0,1-4-6 16,-6 7-14-16,0 2-26 0,-1 2-13 0,-2 1 3 0,1 1-21 15,0 1 31-15,0-3-21 16,0 6 6-16,1-4-55 0,2 2-24 16,1-1 4-16,1 0-36 15,-1-1-7-15,3-5-23 0,1-2 51 0,1-4-113 16,0 0-35-16,0-2-83 0,2-5-99 0,1-11-110 16,1 12-101-16,-1-12-65 0,0 0-500 0,0 0 100 15,0 0 74-15,27-15 54 0,-17 6 74 16,2-2 75-16,0-1 60 0</inkml:trace>
  <inkml:trace contextRef="#ctx0" brushRef="#br0" timeOffset="-91284.72">16589 14370 913 0,'0'0'331'0,"-1"-10"-6"15,1 10 0-15,0 0 38 0,0 0-45 0,0 0 48 31,0 0-39-31,2-12 9 0,-2 12-32 0,0 0-27 16,13-8-24-16,-13 8-10 0,16-7-2 16,-5 4-42-16,2-1-1 0,4-2-47 0,1 4 25 15,2-3-35-15,3 1-5 0,1 2 12 0,-2 0-7 16,5 1-49-16,-3 1 10 0,0 0-22 0,0 0-6 16,-5 3-25-16,-1-1-3 0,-7 2-13 0,-1 3 0 15,-6 1-25-15,-4-8 28 0,-4 20-34 16,-3-9 21-16,-3 1 3 0,-4 4-8 15,-3-5-18-15,3 0-5 0,-4 1 25 0,-4 0-10 0,2-1-15 16,-1 1 5-16,0-3 21 0,1 1-11 0,1-2-20 16,0-1 5-16,4 0 0 0,-1-3 15 0,2 2 18 15,4-1-33-15,-3-2-21 0,5 0 36 16,8-3 29-16,-17 6 17 0,17-6 8 16,-13 5 36-16,13-5 18 0,-10 5 33 0,10-5-44 15,-5 7 8-15,5-7-4 0,0 0 6 16,0 0-14-16,0 0-39 0,9 19 15 0,-9-19-18 15,13 11-37-15,-4-6-24 0,2 2 0 0,2 1 0 16,4 1 0-16,3 1 0 16,2 3 0-16,5 0 0 15,1 2 0-15,3-1 0 0,10 7 0 0,-4-7 0 0,-3 1 0 0,7 7 0 16,-6-5 0-16,-5-2 0 0,-3 0-41 16,-5-3-157-16,-2-2-50 0,-4-1-92 0,-5-2-93 15,-6 0-153-15,-5-7-453 0,5 9 87 16,-5-9 125-16,7 9 67 0,-1-2 125 15,-6-7 2-15,20 7 99 0,-8-4 9 0,5 1 118 16</inkml:trace>
  <inkml:trace contextRef="#ctx0" brushRef="#br0" timeOffset="-82261.96">2643 16543 1108 0,'0'0'348'0,"10"-3"26"16,-10 3-49-16,0 0-31 0,0 0-17 16,12-6-16-16,-12 6-31 0,0 0 6 0,9-4-32 15,-9 4 4-15,0 0-39 0,0 0-8 16,0 0-13-16,10-5-22 0,-10 5 22 0,0 0 3 16,0 0-10-16,0 0-8 0,0 0 5 0,-43 16-2 15,26-9-34-15,-3 6 21 0,-6 1-2 16,-1 3 1-16,0 3-22 15,-7 6 17-15,1 2 9 0,7-3-18 0,6-3-6 16,1 3-4-16,3 2 1 0,1-1-19 16,4 0 35-16,4-2-20 0,3 1 27 0,4-4-19 15,3 1-47-15,4 1 11 0,5 0 4 0,4-1-7 16,4-1-2-16,0-1-16 16,7-2 23-16,1-5-41 0,1 1 31 0,1-3-18 15,3-3-13-15,-5-2 16 0,2-3-60 0,-1-1-7 0,-3-2-56 16,3-2-49-16,0-3-41 0,-4-1-38 15,-1-4-44-15,-1-2-69 0,-1-4-118 0,-3-3-110 16,-1-5-378-16,0 4 117 0,-3-5 33 16,3 2 70-16,-4-3 97 0,1-2 38 15,-3 0 77-15,-2-1 38 0</inkml:trace>
  <inkml:trace contextRef="#ctx0" brushRef="#br0" timeOffset="-81986.77">2622 16293 1382 0,'0'0'530'0,"0"0"-26"0,0 0-33 0,0 0-44 16,0 0-27-16,0 0-24 16,0 0-5-16,0 0-10 15,0 0-3-15,0 0-38 0,0 0-56 0,26-10-13 0,-26 10-8 16,13-3-28-16,-13 3-15 0,17-7 15 15,-7 6-69-15,3-1-6 0,1-1-22 0,1 0-39 16,1 2-40-16,2 0-47 0,-2 0-84 0,4-2-105 16,-5 3-113-16,2 0-235 15,-1 1-461-15,1-1 92 0,1 3 108 0,-1-1 53 0,0 0 129 16,-1-1 25-16,-1 0 46 0,-1 1 67 16,3-2 45-16</inkml:trace>
  <inkml:trace contextRef="#ctx0" brushRef="#br0" timeOffset="-81365.76">3602 16205 1018 0,'0'0'410'15,"0"0"-3"-15,9-4-36 16,-9 4-2-16,0 0-37 0,0 0-22 16,0 0-3-16,0 0-12 0,-28 14-9 0,14-6-2 15,-5 5-7-15,-6 2-16 0,1 4-44 0,-16 8 11 16,5 5-15-16,-2-2-3 0,2 6-24 15,1 0-11-15,-2 0 17 0,7 2-49 0,0 0 26 16,4 1-46-16,3 1 2 0,6-8-5 0,2-4-17 16,5-4 15-16,2 1-21 0,3 0 10 15,-2 0-35-15,5-5 7 0,0 1-10 0,3-1-17 16,4 0 7-16,-2-2 2 0,3 0-18 16,3 0-9-16,0-3-27 0,3 1-17 0,-3-4-13 15,2-1 10-15,0-1-33 16,0-2-59-16,1 0 5 0,-3-3-17 0,4-1-37 15,-1-3-71-15,2-1-64 0,0-2-93 16,0-1-130-16,2 0-494 0,1-2 118 0,1 2 136 16,2-1 37-16,0 0 55 0,1 1 138 15,-1-1-11-15,1 2 45 0</inkml:trace>
  <inkml:trace contextRef="#ctx0" brushRef="#br0" timeOffset="-80684.42">3995 16380 1118 0,'0'0'348'0,"0"0"-23"0,0 0-2 15,0 0-39-15,0 0-31 0,0 0-40 16,0 0-6-16,0 0-17 0,0 0-16 0,0 0 15 16,-32 15-23-16,16-6-2 0,4 0 13 0,-5 2-29 15,1 2 8-15,1 1-2 0,-3 1-8 16,2 0 8-16,1 2 14 0,0 0-27 0,2 1-5 15,-1 1-8-15,3 1-10 16,1 0 15-16,-1 1-31 0,4 1 26 0,-1-3-55 0,4-1 41 0,3 0-17 0,1 0 3 16,3-1-26-16,1 0 31 15,4 2-31-15,4-1-10 0,3-1-12 0,3-1 4 0,0-3 0 16,1 0-20-16,0-2-41 0,1-1-82 16,-2-3-56-16,0-3-49 0,1-2-139 15,-2-2-168-15,4-5-166 0,0-1-167 0,2-4 33 16,2 0 113-16,5-4 44 0,0-2 74 15,-1 0 43-15,7-9 36 0</inkml:trace>
  <inkml:trace contextRef="#ctx0" brushRef="#br0" timeOffset="-80501.79">4268 16522 1054 0,'-17'3'479'0,"-2"4"-75"15,-4 1-15-15,-4 0-36 0,-6 0-33 0,-2 1-33 16,0-2-16-16,0-2-25 0,-2 0-62 0,4-3 1 15,1 0-88-15,-1-1-38 0,2-4-87 16,0 1-52-16,1-5-106 0,2 4-137 0,3-6-417 16,2 2 47-16,9-2 76 15,4 3 54-15,6 1 71 0,4 5 136 0</inkml:trace>
  <inkml:trace contextRef="#ctx0" brushRef="#br0" timeOffset="-80016.43">4349 16163 1282 0,'0'0'584'0,"0"0"-44"0,0 0-34 15,0 0-17-15,0 0-30 0,0 0-45 0,0 0 32 16,27 27-78-16,-19-18 16 0,2 0-65 15,0 6-13-15,3 3-4 0,2 5-39 0,-1 5-2 16,10 12-20-16,-1 3-11 0,1 4-40 0,-3 3-24 16,0-2-2-1,-1 4 5-15,-3-6-61 0,-3 3-108 16,-1-4 0-16,-7-6 0 0,-3-7 0 0,-3-6 0 0,0 3 0 16,-3-2 0-16,-1-2 0 15,-4-2 0-15,0 1 0 0,-3-3 0 0,-1-4 0 16,-3 0 0-16,2-4 0 0,-1-3 0 0,-2-3-185 0,2-2-32 15,-1-3-67-15,2-2-83 0,-3-5-137 0,9 1-182 16,-3-3-292-16,2 0 54 0,4 0 90 16,4 7 120-16,0 0 64 0,0 0 22 15,17-22 76-15,-5 15 68 0</inkml:trace>
  <inkml:trace contextRef="#ctx0" brushRef="#br0" timeOffset="-79533.27">5299 16536 1080 0,'0'0'348'0,"0"0"-44"0,-15 1-12 0,15-1-10 15,0 0-6-15,0 0 37 0,0 0 30 16,0 0-6-16,0 0 27 16,0 0 43-16,0 0-21 0,0 0-53 15,0 0-10-15,0 0-34 0,0 0-43 0,0 0 7 16,44-8-35-16,-27 8-11 0,5 0-23 0,3 0-56 16,5 1-36-16,1 0-53 0,1 1-49 15,1 1-44-15,-2 1-90 0,-1-2-73 0,-4 1-47 16,-3-1-143-16,-3 0-133 0,-2-2-371 0,-3 2 84 15,0-2 87-15,-2-2 75 0,-13 2 89 16,21 3 20-16,-21-3 39 0,15 3 103 0</inkml:trace>
  <inkml:trace contextRef="#ctx0" brushRef="#br0" timeOffset="-79232.23">5263 16667 1279 0,'0'0'469'0,"-8"5"-14"16,8-5-22-16,0 0-11 0,0 0 19 15,0 0 1-15,0 0-17 0,0 0-36 0,0 0-2 16,0 0-24-16,0 0-43 0,0 0-2 0,35 0-70 16,-35 0 11-16,31-2-11 0,-11 2-48 15,3 0-21-15,1 2 10 16,1-2-28-16,3 2-48 15,2 3 15-15,0-2-59 0,-2 1-33 0,-2 1-87 0,0 0-26 16,0 1-84-16,-5-3-65 0,-4 1-73 0,1-2-123 16,-2 3-221-16,-3-4-340 0,-1 2 62 15,2-1 114-15,-14-2 73 0,25 0 91 0,-11 0 34 16,-1 0 102-16,3 0-20 0</inkml:trace>
  <inkml:trace contextRef="#ctx0" brushRef="#br0" timeOffset="-68071.69">6179 16611 1011 0,'0'0'327'0,"0"0"-35"0,0 0-21 15,0 0-15-15,0 0 18 0,0 0-28 0,0 0 10 16,-14 2 28-16,14-2 18 0,0 0-28 16,0 0 5-16,0 0-10 15,0 0-1-15,0 0 19 0,0 0 2 0,0 0-15 0,0 0 3 0,0 0-42 16,0 0 29-16,0 0-41 0,0 0-1 16,0 0-32-16,0 0 12 0,0 0-43 0,0 0 7 15,0 0-18 1,0 0 16-16,50-11-20 0,-35 6 30 0,5 0-46 0,2 1-92 0,5-1-36 0,2 2 0 31,2 0 0-31,3 0 0 0,-2 2 0 0,2 1 0 0,-1 0 0 0,-1 2 0 0,1 0 0 31,-2 1 0-31,-2-2 0 0,0 2 0 0,-5 0 0 16,-3 0 0-16,0-2 0 0,0 1 0 0,-4-2 0 0,-3 3-571 0,1-4-620 16,4-2 104-16,-2 3 157 0,2-1 63 0,3 1 96 15,0 1 67-15,3-1 98 0,-1 0 60 16,0-1 29-16</inkml:trace>
  <inkml:trace contextRef="#ctx0" brushRef="#br0" timeOffset="-67516.02">7425 15987 747 0,'0'0'353'0,"0"0"-23"16,-13-1-15-16,13 1 3 0,0 0-34 15,0 0-5-15,0 0 2 0,-14 0-12 0,14 0 10 16,0 0-18-16,0 0-2 0,0 0-21 16,0 0 0-16,0 0-21 15,-7 10-14-15,7-10-24 0,0 0-5 0,0 0-5 0,15 22-8 0,-5-14-13 0,3 2 5 0,5-1-29 16,1 3-1-16,5-2-34 0,5 2 9 15,2 0-22-15,2-2-22 0,-1 1 23 16,1 2-18-16,-3-1-8 0,-1 0-10 16,-6-3 5-16,-1 0-2 0,-4 1 9 0,0 1-19 31,-7 1-9-31,-1 0-9 0,-6 1 4 0,-2 0 3 0,-4 0-36 16,-2 2 8-16,-4-1 21 0,-4 2-11 15,-3 0-13-15,-4-3-33 0,-2 2-36 0,-6-3-23 16,2-2-61-16,-2-4-44 0,-3-2-99 15,0-4-172-15,-1-2-259 0,5-5-122 0,2-2 109 16,3-2 72-16,8 0 42 0,4-1 47 0,2-2 68 0,4-2 102 16</inkml:trace>
  <inkml:trace contextRef="#ctx0" brushRef="#br0" timeOffset="-67233.79">7343 15898 1645 0,'0'0'607'16,"0"0"-46"-16,0 0-16 0,0 0-59 0,0 0-58 16,0 0-50-16,0 0-29 15,0 0-29-15,28-10-31 16,-16 5-26-16,4 1-7 0,2-3-56 0,5 1-21 0,3-2 11 16,2 1-9-16,11-1-37 0,14-2-11 15,-7 3-8-15,14-3-40 0,-3 5-6 0,4-1-5 16,1 3-28-16,1 1-7 0,-12 0-37 0,-5 4-20 15,-2-1-23-15,0 2-61 0,-3-2-95 16,-4 3-95-16,-6 0-66 0,-1-1-157 0,4 4-109 16,-11-1-354-16,-3-2 115 0,-1 2 80 0,-1 1 112 15,-4 1 19-15,2-1 99 0,-5 0 8 16</inkml:trace>
  <inkml:trace contextRef="#ctx0" brushRef="#br0" timeOffset="-66937.54">8397 16480 854 0,'0'0'395'0,"0"0"-24"0,-34 13 13 0,13-10-64 0,-6 3-18 16,-10-1-33-16,-2 0-16 0,-5 0-15 0,-15 0-5 0,-4 0-46 16,0 0-21-16,-1-1-7 0,2 1-11 15,0 0-9-15,0 1-35 0,2 1-4 16,11-1-15-16,8-1-34 0,1 0-43 0,3 2-80 16,-1-2-82-16,3 0-219 0,8 0-431 0,7-1 67 15,3 1 125-15,9 0 26 0,3 1 59 16,5-6 48-16</inkml:trace>
  <inkml:trace contextRef="#ctx0" brushRef="#br0" timeOffset="-66574.13">7560 16961 1471 0,'-5'20'492'15,"-1"1"-16"-15,3 0-49 0,-3 1-53 16,2 0 10-16,0 3-49 0,-3 6-10 15,3 1-63-15,-2 1-24 0,0-1 15 0,2 0-43 16,-3-1-5-16,3-1-54 0,-2-3 10 16,2-4-15-16,0 1-55 0,-1-3-23 0,2-5-99 15,1 0-61-15,-2-5-103 0,-1-3-56 16,5-8-23-16,-2 8-174 0,2-8-404 0,0 0 66 16,0 0 105-16,23-20 70 0,-4 8 35 0,-2-1 56 15,5-5 13-15</inkml:trace>
  <inkml:trace contextRef="#ctx0" brushRef="#br0" timeOffset="-66048.18">7459 16982 870 0,'-10'-2'317'0,"10"2"-51"16,0 0-2-16,0 0-23 0,-3-10 4 0,3 10 22 15,0 0-6-15,0 0 13 0,4-16-3 16,-4 16 5-16,9-11 16 16,-2 4-41-16,2 2-10 0,1-3 12 0,0 3-2 15,4-2-5-15,-1 1-31 0,4-2-8 16,0 2-10-16,1 0-41 0,5-2-10 0,0 1-20 16,2 0-9-16,1 1-2 0,0 0-17 15,3 0-4-15,-3-1-19 0,3 5 9 16,-6-1-7-16,-1 1-18 0,-1 2 7 0,-1 0-7 15,-3 2-13-15,0 1-25 0,-4 1-3 16,-2 2 0-16,-1 0-6 0,-5 3 9 0,-5-9-1 16,0 19-15-16,0-19-7 0,-13 21 12 0,1-10-20 15,-6 0 18-15,1 1-11 0,-6-1 13 16,2 1 11-16,0-5-8 0,-2 2 2 16,2-1-23-16,4-2 18 0,-1-1-7 0,2 0-13 0,2-1 28 0,1 0-6 0,1-1 9 15,3 1 33-15,9-4 35 0,-16 5 24 0,16-5 12 16,-9 7-17-16,9-7-13 0,0 0 4 15,12 21-17-15,0-12-18 0,6 3 34 0,2 1-80 16,4 2-18-16,3-1 0 0,-1 2 0 16,1 2 0-16,0 0 0 0,-3-2 0 0,0 0 0 15,-4-1 0-15,-3-3 0 0,1 1 0 0,-5-1 0 16,0-2-24-16,-3-2-191 0,0-1-41 16,-2-3-81-16,-8-4 70 0,10 9-76 0,-10-9-143 15,0 0-420-15,0 0-3 0,21-4 152 31,-21 4 27-31,21-9 44 0,-4 4 110 0,6-2-18 0,-6 1 162 0,7-1-62 16</inkml:trace>
  <inkml:trace contextRef="#ctx0" brushRef="#br0" timeOffset="-64550.49">8930 16590 865 0,'0'0'230'0,"0"0"0"0,-9 5-27 0,9-5-17 15,0 0-6-15,0 0 24 0,0 0-22 16,0 0 46-16,-11 6-28 0,11-6 2 0,0 0-13 16,0 0 6-16,-7 8-11 0,7-8 6 0,0 0 12 15,0 0-3-15,0 0-14 0,-4 11-21 16,4-11-19-16,0 0 12 0,0 0-19 0,0 0 15 16,0 0-30-16,0 0 49 15,11 15-49-15,-11-15-1 0,0 0-27 0,10 6-18 0,-10-6 2 0,0 0-4 16,8 5 17-16,-8-5-26 0,0 0-10 15,0 0 16-15,0 0-13 0,10 6-13 0,-10-6 18 16,0 0-5-16,0 0-13 0,0 0 16 0,12 5-37 16,-12-5 3-16,0 0-7 0,0 0-1 15,10 8 3-15,-10-8-2 0,8 3-6 0,-8-3 3 16,13 4 31-16,-13-4-42 0,18 5-12 31,-5-2 5-31,0 0-2 0,6 0 22 0,0 1-4 16,3-3-6-16,2 1-10 0,2 0 15 0,3-2-7 15,2 0-24-15,-1-2 19 0,-3-1 23 16,0 0-14-16,-1-2 1 0,-1-2 5 0,0-1-18 0,-3-3 5 0,-1-2-2 16,0-5-36-16,1 1 2 0,-7 0-8 15,0-2 21-15,-2 1-12 0,-4-3-16 16,-7 5 0-16,-2-2 17 0,-1 5-1 0,-6 0-9 16,-5 3 6-16,-6 3-23 0,-3 2 56 15,-2 5-16-15,-6 4 32 0,-7 3-37 0,-12 11 1 16,0 3 10-16,4 2-6 0,2 4 11 15,3 3 0-15,2 4 46 0,4-2-39 0,5 4 4 16,4-2 19-16,8-2 11 0,6-4-15 0,5-3 4 16,3 0 21-1,4-1-13-15,6-3-17 0,2-1 15 16,4-3-16-16,7 1 8 0,2-5-41 0,5-2-5 0,5-3-54 0,-4-5-46 16,4-2-61-16,7-3-67 0,-2-5-140 15,3 5-103-15,10-13-372 0,-2 0 83 0,-3 1 46 16,-3 2 105-16,4-2 28 0,-6 2 94 15,-9 0-12-15,2 0 77 0</inkml:trace>
  <inkml:trace contextRef="#ctx0" brushRef="#br0" timeOffset="-64147.63">9770 16165 1599 0,'0'0'464'0,"0"0"-47"16,0 0-5-16,0 0-31 0,0 0-12 15,0 0-36-15,0 0-29 0,0 0-17 0,0 0-59 16,43-11 2-16,-30 9-12 0,4 1-19 16,1-1-22-16,2 0-21 0,1 0-15 0,1 0-13 15,2 1-26-15,0 1-40 0,-1 1-78 0,2-2-58 16,-3-1-79-16,-1 2-93 0,-1-3-182 15,9-1-112-15,-8 3-317 0,-2-1 58 16,4-1 108-16,0 1 46 0,-1-1 49 16,-1-1 81-16,2-2 39 0</inkml:trace>
  <inkml:trace contextRef="#ctx0" brushRef="#br0" timeOffset="-63839.98">10644 15702 834 0,'0'0'351'0,"0"0"15"0,0 0-5 0,0 0 25 0,0 0-38 0,0 0 44 15,0 0-29-15,-9 39-40 0,6-25 25 0,0 3-20 16,0-1-6-16,0 3-63 0,0 1-26 15,1 0 5-15,0 0-34 0,-1 1-19 0,2-1-14 16,-2 0-27-16,2-2-96 0,-2-1-50 0,2-1-93 16,-1-4-123-16,-1-3-194 0,3-9-361 15,-1 11-110-15,1-11 82 0,0 0 54 0,0 0 86 16,0 0 62-16,0 0 97 0,32-16 26 0</inkml:trace>
  <inkml:trace contextRef="#ctx0" brushRef="#br0" timeOffset="-63388.53">10594 15730 1139 0,'0'0'506'0,"0"0"-17"15,0 0-56-15,0 0-13 0,0 0-59 16,0 0-36-16,18-14-18 0,-18 14-51 0,11-5 5 16,-2 0-44-16,2 0-9 0,-1-1-24 15,4 2-15-15,3-1 0 0,4-2-21 0,-1 4 1 16,4-1-8-16,3-2-1 0,-5 4-17 0,1 0-13 15,0 2-12 1,-1-1-29-16,-2 1 25 0,-1 0-9 0,-4 0-29 16,-2 2 21-16,-1 0-41 0,-2 3 15 0,-10-5-13 15,9 9 6-15,-9-9 12 0,0 12-33 16,0-12-2-16,-9 13-6 0,0-6 16 0,0 0-18 16,-1 1 25-16,-2-1-25 0,0 1-21 15,3-2 31-15,-1 1-23 0,-1-2 23 0,3 1-5 0,1-1 0 16,-3-1-5-16,10-4 38 0,-10 7 59 15,10-7-23-15,-9 6 28 0,9-6 36 16,-8 8-23-16,8-8-5 0,-3 9-25 0,3-9 22 16,0 0-112-16,0 12-8 0,0-12 0 0,0 0 0 15,9 17 0-15,-9-17 0 16,11 10 0-16,-4-3 0 0,3-3 0 0,-2 0 0 0,2 1 0 0,2 0 0 0,0 0 0 16,3 1 0-16,0-2 0 0,-1 0 0 15,0 0 0-15,-2 1 0 0,-1-3 0 0,-11-2-315 16,17 7-115-16,-17-7-151 0,7 6-469 15,-7-6 80-15,0 0 120 0,3 12 46 16,-3-12 98-16,0 0 66 0,-14 18 26 0,7-12 148 16,-3-1-31-16</inkml:trace>
  <inkml:trace contextRef="#ctx0" brushRef="#br0" timeOffset="-63148.59">10582 16077 1341 0,'0'0'555'0,"0"0"-45"0,0 0-19 16,0 0-66-16,0 0-49 0,0 0-40 0,23 12-34 15,-23-12-16-15,18-2-22 0,-18 2-8 16,26-3-31-16,-11 2-20 0,5 0-26 0,1-1 3 16,2 1-49-16,2 1 8 0,-1-2-21 15,2 2-12-15,-2-1-11 0,-1 1 0 0,-1 0-38 16,0 1-23-16,-6-1-39 0,1 2-61 0,-1-2-43 15,-2 0-101-15,-1 1-142 16,-13-1-149-16,16 2-425 0,-16-2 28 16,0 0 110-16,18 1 82 0,-18-1 67 0,9 4 48 15,-9-4 67-15</inkml:trace>
  <inkml:trace contextRef="#ctx0" brushRef="#br0" timeOffset="-62732.53">10715 16199 762 0,'0'0'343'15,"-4"7"-36"-15,4-7-12 0,0 0-32 16,0 0 4-16,0 0-11 0,-7 7-3 0,7-7-28 0,0 0 24 0,-7 10-32 16,7-10-2-16,-4 9 3 0,4-9 22 0,-6 11-32 15,2-3-4-15,4-8-19 0,-8 17-11 16,6-8-21-16,-2 0-17 0,-1 0-5 0,1 0 7 31,4-9-23-31,-6 18-5 0,3-13-15 0,3-5 10 16,-2 11-21-16,2-11 42 0,-3 11-34 0,3-11 18 15,0 0-18-15,0 12-2 0,0-12-24 16,0 0-15-16,8 11 31 0,-8-11-23 16,16 5 3-16,-5-2-6 0,1-1 3 0,2 0 0 15,0 0-18-15,4 0 12 0,1 0-22 0,0 0 7 16,2-1-17-16,-1 1 7 0,0-1-18 0,0 2-7 15,-5-3-13-15,2 1-49 0,-2-1-64 0,0 0-43 16,-1-3-42-16,-2 2-53 0,1-3-74 16,-5-1-6-16,2-2-199 0,-2 2-287 0,-1 0 24 0,-7 5 66 15,14-11 99-15,-5 7 42 0,-2-1 15 16,-7 5 105-16,15-9 23 0</inkml:trace>
  <inkml:trace contextRef="#ctx0" brushRef="#br0" timeOffset="-62186.78">11505 15898 742 0,'0'0'340'0,"0"0"-38"0,0 0-2 0,0 0-42 16,4-7-22-16,-4 7-14 0,0 0 19 15,0 0-8-15,0 0-13 0,0 0 36 0,0 0-41 16,0 0-5-16,0 0 23 16,-20 25-23-16,14-18 2 0,1 3 14 15,-4 2-55-15,2 0-2 0,1 1-5 0,3 0-11 16,-4 1-17-16,1 1-11 0,3 0 6 0,-2 0-27 15,3 1-1-15,1-2 30 0,1-3-22 16,1 3-17-16,1-2 4 0,3 1-14 0,2-1 0 16,2 1 19-16,-2-2-34 0,6-1 13 15,-1 1-82-15,3-3-21 0,1-2-55 0,-1 1-50 16,2-3-61-16,-2-3-71 0,1-1-106 0,-1-4-104 16,10-1-93-16,-9-1-306 15,-1-2 104-15,0-2 59 0,-1 1 54 0,0 0 133 0,4-2-6 16,-6 0 88-16</inkml:trace>
  <inkml:trace contextRef="#ctx0" brushRef="#br0" timeOffset="-62037.53">11747 15984 1208 0,'-18'3'412'0,"18"-3"-18"16,-26 5-18-16,13-1-38 0,-3 0-18 0,-3 1-41 16,2-3-31-16,-2 0 3 0,-2 2-49 15,-1-2-45-15,2 0-37 0,-7-1-79 0,3-2-67 16,-1-1-56-16,-2 0-115 0,-3 0-189 15,6-4-326-15,3 1 31 0,1 0 54 0,3-1 72 16,5 1 63-16,4 0 39 0</inkml:trace>
  <inkml:trace contextRef="#ctx0" brushRef="#br0" timeOffset="-60198.52">12659 16122 762 0,'0'0'300'0,"0"0"-42"0,0 0 9 15,0 0-35-15,0 0 27 0,0 0-21 0,0 0 10 16,0 0-2-16,-18 32 15 0,13-25-20 15,1 1 7-15,-2 5-10 0,1 1-8 0,-1 3 11 16,-2 4-13-16,0 4 12 0,1 4-22 0,-1 5-52 16,-5 10 6-16,2-1-26 0,5-3 0 15,-4-5-21-15,0 12-2 0,3-8-77 0,1-5-38 16,-2-3-75-16,3-5-112 0,-1-5-200 16,2 2-207-16,2-5-246 0,6-5 39 15,2-1 102-15,8-3 48 0,2-3 67 0,6-3 100 0,8-6-21 0</inkml:trace>
  <inkml:trace contextRef="#ctx0" brushRef="#br0" timeOffset="-59999.59">12936 16446 1226 0,'-7'8'545'0,"0"0"-64"0,-5 3-33 0,-1-1-51 16,-5 2-13-16,-4-2-49 0,0 0-69 15,-7-3 8-15,1-2-46 0,-5-2 5 0,-1-2-67 16,0-2-40-16,-7-6-42 15,2 1-48-15,0-2-13 16,-13-3-90-16,10 1-71 0,6 2-87 0,0-2-182 0,7 3-159 0,5 1-227 16,5 3 66-16,6-2 77 0,3 5 133 0,10 0 10 15,0 0 33-15</inkml:trace>
  <inkml:trace contextRef="#ctx0" brushRef="#br0" timeOffset="-59469.89">13624 15888 1005 0,'-15'-2'392'0,"15"2"-13"0,-11-2-3 16,11 2 31-16,0 0-13 0,-16 0-38 15,16 0 15-15,0 0-17 0,0 0-4 16,-11 9-45-16,11-9 25 0,-2 11-59 0,2-11-10 16,0 0-10-16,9 22-31 0,-2-14-5 15,6 3-15-15,-2 0-23 0,7 0-11 0,0 1-28 16,3-2 6-16,3 1-27 0,-2 0-7 0,3 0-38 16,5-3 20-16,-5 1-30 0,-3 2 15 15,0-3-24-15,-1 2 14 16,-7 1-47-16,-1-2 21 0,0 4-18 15,-7-1 11-15,0 2-11 0,-5-1 2 0,-2 1-9 16,-5 0-14-16,-2 0-68 0,-3 4-11 16,-3-3-46-16,-2-1-43 0,-4-2-57 0,-3-1-15 15,5-5-105-15,-4-3-115 0,9-2-167 0,-10-1-325 16,3-3 111-16,6-1 61 0,4-2 79 0,-2 0 62 16,5-1 114-16,-1-4 6 0,2-1-23 15</inkml:trace>
  <inkml:trace contextRef="#ctx0" brushRef="#br0" timeOffset="-59250.06">13488 15950 1441 0,'0'0'596'0,"21"-9"-41"0,-6 5-32 0,3-1-42 16,2 1 3-16,3-2-59 0,4 1-54 0,2-1-18 16,6 0-54-16,-1-2-18 0,4 2-39 15,1-2-40-15,1 1-23 0,0 1-33 0,2-2-41 16,-2 3-28-16,-2-1-42 0,-1 1-63 15,-7 1-28-15,1 1-31 0,-2 1-67 0,0 1-48 16,-8 1-87-16,0 1-197 0,3 0-75 0,-6 3-296 16,-3 0 50-16,3 2 91 0,-1 3 70 15,-2 0 99-15,3 2 9 0,-3 1 116 16</inkml:trace>
  <inkml:trace contextRef="#ctx0" brushRef="#br0" timeOffset="-58984.73">14507 16366 1261 0,'0'0'395'0,"-10"14"-42"0,-2-8-13 0,-4 1-33 16,-8 4-15-1,-10-4-18-15,-3 2-23 0,-20 2 5 16,-6-1-38-16,2-2-26 0,-4 1-13 0,-2-1-3 0,-3-2-4 15,3 1-39-15,0-5-18 16,2 0-25-16,4 2-3 0,9-1-39 0,9-1-43 0,0 1-61 16,3 0-49-16,2 1-115 0,-2 1-197 0,13-3-438 15,0 2 107-15,8 1 34 0,2 1 100 16,7 1 38-16,6-1 64 0</inkml:trace>
  <inkml:trace contextRef="#ctx0" brushRef="#br0" timeOffset="-58639.09">13748 16836 1054 0,'0'19'474'0,"0"-2"-42"0,-2 2-35 15,2 1-8-15,-2 4-36 0,2 2-17 0,-3 1-29 0,-1 8-15 0,2-2-16 16,-2 2-17-16,0-3-60 0,-4 1 6 16,3-1-23-16,-3 0-47 0,4-5-4 0,-1-2-36 15,-2-1-19-15,2 0-60 0,-1-4-62 16,2-2-57-16,-3-4-61 0,3 0-122 0,1-5 38 15,-2 1-216-15,5-10-311 0,-2 10 68 0,2-10 44 16,0 0 26-16,18 7 102 0,-18-7 56 16,19-2 129-16</inkml:trace>
  <inkml:trace contextRef="#ctx0" brushRef="#br0" timeOffset="-58067.61">13710 16922 1062 0,'0'0'394'16,"0"0"-33"-16,0 0 0 0,0 0-39 15,0 0-2-15,0 0-7 16,0 0-34-16,0 0-13 0,0 0 23 0,0 0-48 0,0 0-21 0,0 0 20 0,0 0-14 15,25-16-19-15,-16 11 8 0,2-1-31 16,0 1-15-16,3 0 5 0,4 0-36 0,0-1-4 16,2 2-42-16,1 0 13 0,3-1-5 15,4 2 10-15,-5 1-29 0,0 1-4 16,-2 0-2-16,1 1-17 0,-6-2-6 0,-3 4-22 0,1-1-14 31,-14-1-21-31,17 6-13 0,-17-6 7 16,0 12-12-16,0-12 26 0,0 0-21 0,-22 23-10 15,8-15 10-15,-3-3 5 0,-1 3 8 16,0-2-5-16,-4 3-6 0,1-1 9 16,3 0 9-16,-2 0 3 0,4-2-17 0,2 0 6 0,-2 0 22 0,3 1-11 0,-2-1 21 15,3-1-9-15,2 0 14 0,1-3 18 16,9-2-3-16,-19 9 26 0,13-5-1 0,6-4 70 16,-12 5 15-16,12-5 36 0,-9 5-92 15,9-5 15-15,0 0 46 0,0 0-58 0,9 20 30 16,1-13-107-16,0 2-26 0,4 1 0 0,4 3 0 15,0 1 0-15,2-1 0 16,5 3 0-16,2 2 0 0,9 5 0 0,-3-3 0 16,-3-6 0-16,-3 3-126 0,2-3-68 0,-2-1-24 15,-4-1-28-15,-2-2-20 16,0-2-72-16,-6 0-7 0,-1-2-267 16,-3-2-215-16,1 1-48 0,-1 0 89 0,0 2 95 0,1 0 33 15,1 1 77-15,1 0 123 16,-1 1-65-16</inkml:trace>
  <inkml:trace contextRef="#ctx0" brushRef="#br0" timeOffset="-50852.27">15389 15768 1041 0,'0'0'364'0,"0"0"-21"0,0 0-3 15,-4 8-33-15,4-8-2 0,0 0-41 16,-4 13-34-16,4-13 18 0,-4 12-51 16,4-12 36-16,-5 17-51 0,1-4-23 0,1 3 22 15,0 2-24-15,0 4-17 0,-1 3-4 0,3 4 7 16,-2 5-33-16,2 3 54 0,-1 3-64 15,4 17-13-15,-4 6 8 0,2-3-8 0,3 4 0 16,1 2-13-16,3 14-12 0,2-4-11 16,-2-11-15-16,5 10-24 0,-2-11 29 15,6 7 12-15,-2 1-26 0,-1-14-7 0,-2 1 6 0,-1 0-13 16,0-2 22-16,1 0-9 0,-4-4-5 16,2-2-21-16,-2-9 0 0,-5-6-13 15,3-1 10-15,-1-1 6 0,-2-7-34 0,-1-2-5 0,-1-2 3 0,0-3 2 16,1-1-2-16,-1-4-23 0,-1-2 7 0,0 1-7 15,-1-2 15-15,1 1 7 0,-2-3-22 0,1 1 10 16,-2-2 23-16,-1-1-13 0,0 3 26 16,1-2-21-16,-2-1 11 0,-1 0-19 0,2 1 21 31,-4-2 36-31,1 2-36 0,1-2 0 16,-6 3 3-16,3-2-10 0,-3 1 19 0,-1-2 17 15,3 1-9-15,-4-1-4 0,0 0-9 0,-2 2-1 16,2-4-14-16,-2 2 82 0,0 3-79 15,-3-4 44-15,0 3-39 0,2-3 13 0,1-1 20 0,0 1-23 16,-3-1-4-16,1 0-1 0,0-1 3 0,1 0 33 16,-2-1-44-16,0 0 6 0,-1 1 5 15,2-2-6-15,-2 1 11 0,-2-1 5 0,1-1 10 16,2 2-28-16,-5 0 3 0,-1-1 33 16,2 0-28-16,2-1 12 0,-2 2-9 0,-2-2 12 15,-3 3-3-15,2-2-2 0,-2-1-7 0,0 2-6 16,1-2 20-16,3 1 24 0,0-1-44 0,-3 1 34 15,1-2-31-15,3 1 7 0,-1-1 0 0,0-1 3 16,0 1 11 0,1-2-32-16,-1-1 24 0,0 2-24 15,3 0 24-15,-5-1 7 0,4 2-15 0,-6-3 10 16,2 3-10-16,2-1-8 0,-1 0 34 0,-5 1-37 0,1-2 4 16,3 2 6-16,-2 0 1 0,-2 0 3 0,4 0-3 15,0-1-3-15,-5 0-7 0,7-1-1 0,-6 1 24 0,2-2 5 16,-3 1-8-16,3 0-18 15,-1-2 21 1,-3 0-13-16,2-1-1 0,-1 2 12 0,-3-1-9 16,-1-1 0-16,2-1-2 0,-2-1 5 0,7 3 31 15,-2 0 0-15,-6-3-47 0,7 4 11 16,-7-2 3-16,7 1 20 0,-8 0-16 0,5 1-7 16,-5 0-10-16,4 0 12 0,-5 0 47 0,-1 0-62 0,0 1 13 0,-1-2 2 15,3 1-12-15,-4 0 22 0,4-1 14 0,-3-1-26 16,3 2 2-16,-2 0-4 0,2-1 19 15,-6 0-22-15,9 3 20 0,-3 0 1 0,-4 0-11 16,1 1 0-16,5 0 23 0,-5 0-3 0,-2-2-30 16,1 4-8-16,1 0 15 0,-1-1-9 15,1 3 17-15,0-2-10 0,-1 1-11 16,-1-1 19 0,0 1-6-16,-1-2 21 0,0 1-28 0,-2 0 2 15,4 0-2-15,-3-1 23 0,2 0 7 16,0-1-30-16,0 0 2 0,3 1 3 0,-3-2 23 15,2 2 0-15,0-1-44 0,4 0 14 0,-4 0 1 16,-1 0 6-16,-1 2 16 0,2-2-17 0,0 0 1 16,-1 0 0-16,-1 0-8 0,0 0 52 0,-1 1-44 15,1-1-3-15,0 0 3 0,-1 0 7 16,-1 2 16-16,2-2-15 0,1-2-13 0,-1 2 20 16,1-1-8-16,0 1-2 0,-1 0-5 0,3-4 5 15,-3 3-2-15,0-1-6 0,1 0 18 16,-2 1-12-16,2-2-16 0,-3 0 13 0,4 1 0 15,-2-2 23-15,-2 1-29 0,4 2 9 16,-1-1-6-16,-1-2 23 16,2 1 6-16,0 0-11 0,2 2-23 0,-3-2 8 15,2 0 21-15,0 1-22 0,0-1-1 0,-3 1 50 16,2 0-45-16,-2 1 2 0,-1 3 2 16,2-3 3-16,-1 1 6 0,-2 0-16 0,3 0 12 15,-3 0-2-15,2 0-23 0,0 1 41 16,-1-1-23-16,1 0 6 0,0 1-19 0,1-1 18 15,-1 0 20-15,2 0-37 0,4 0-14 0,-3 0 36 16,-2 2-12-16,2-2 38 0,3 0-47 16,-2 0-1-16,-3 1-4 0,6 1 32 0,-3 0 17 15,2-2-31-15,-4 2-9 0,0-1-4 16,0 2-6-16,0-2 88 0,1 2-86 16,-1-2 33-16,-1 2-28 0,4 0 33 0,-2 0-8 0,1 0-30 0,5-1-8 0,-4 1 33 15,5-1-15-15,1 1 53 0,-1-1-68 16,0 1 4-16,1 2 9 0,2-3 17 0,-1 1 0 15,1-1 16-15,1 1-44 0,-2-2 15 0,1 2-12 16,2-3 38-16,-2 0-31 0,-1 0-22 16,1 3 32-16,-1-3-12 0,0 3 48 0,-1-2-40 15,-1-1-1-15,2-1 6 0,-2 1-16 0,1 1 28 16,-1-2-9-16,1 1-4 0,-2 1 6 16,0 1 7-16,0-1-12 0,2 0-1 0,-1-1 14 15,-1 2-39 1,2 0 25-16,-2-1 24 15,1 0-24-15,1 0 14 0,-2-1-22 0,1 2 6 0,1 0-2 16,-1-1 25-16,-3-1-15 0,2 2-3 0,0-2-13 16,-2 0 11-16,1 1 9 0,0-1-24 15,-6 2 4-15,7-2 3 0,-6 3 13 0,6-3 12 16,-1 0-43-16,1 0 5 0,0 2 15 0,-2-1 27 16,2 0-19-16,-2-1-16 15,4 0-9-15,-1 1 25 0,-1-1 3 0,2 2-8 0,1-2 2 16,-3 0-4-16,2 1-9 0,-1 2 35 15,-1-3-35-15,-1 1 14 0,-1 1-8 0,2-2 15 16,-1 1 26-16,1 0-26 16,0-1-13-16,-2 0 16 0,3-1-10 0,-4 2 25 15,2-2-23-15,-5 0 34 0,0-1-32 16,6 0-12-16,-3 0 13 0,-2 1 2 16,5-1-10-16,0 1-5 0,-4-1 7 0,4 2 52 15,-7-4-60-15,7 2 5 0,0 2 1 0,-1 0 0 16,-3-1 12-16,0 0 19 0,4-1-18 0,-6 1-11 15,5 0 11-15,-5 0 28 0,5-2-41 16,0 2 18-16,-3-2-14 0,-2 2-4 0,-1-1 17 16,-1-1-10-16,0-1-9 0,2 1-14 0,-1-1-8 15,1 1 48-15,-1-2-42 16,4 3 0-16,1-3 21 0,0 1-8 0,5-1 18 16,-6 0-34-16,2-1 19 0,4 5-6 0,0-2 3 0,-3 0 42 0,1-1-41 15,-3 1-9-15,5 1 13 0,-1-2 8 0,0 1 0 16,1 1-1-16,-2-1 11 0,1-2-7 0,1 3-9 15,-2-1 39-15,-1 1-31 0,3-2 3 16,-1 0-21-16,-1 2 1 0,2-2 25 0,-3 1 10 16,-1 3-18-16,2-2 0 0,-1-1-2 0,2 1 20 15,-1 0-36-15,-1 0 16 0,3 1 1 16,-3 0 10-16,2-1 15 0,1 1-40 0,-2 1 4 16,2-3 12-1,0 3-10-15,1-1 21 16,4 1-27-16,-6 0 4 0,7 1 7 0,0-2 31 0,2 0-18 15,-1 1-13-15,0-2-23 0,0 0 23 0,4 1-18 16,-3 1 34-16,-1-1-6 0,2 1-17 16,-1-1-1-16,0 1 21 0,0 0-18 0,0-1 26 15,0 1-29-15,-2 1-7 0,2-1-6 0,-2 1 57 16,0-1-51-16,-1 2 0 0,0 0 28 16,2-2-28-16,-2 0 38 0,-3 0-36 0,0 0-10 15,3-2 23-15,-3 0 0 0,4 2 80 16,-1-1-111-16,-1-2 6 0,0 1 22 15,2-2 6-15,1 2-3 0,2-2-23 16,-2 2 3-16,0-2 17 0,2 2 21 0,-1-1 62 16,0 3-83-16,-2-1-22 0,2-1 15 15,-1 1 10-15,-1 2 13 0,-1-2-28 0,0 2-1 16,0-1 24-16,2 2-38 0,-2-2 96 16,-3 1-91-16,3-1 38 0,2 0-39 0,1 2 19 15,0-2 9-15,0 1-14 0,1-1-21 16,1-1 40-16,-1 2-30 0,5-1 31 15,0 0-18-15,-1 1-10 0,-3 0 22 0,5 1-12 0,-4 0-5 16,2 0-3-16,0-1 13 0,-2 2-2 0,-2 0 9 16,3 1-30-16,2-1 16 0,-4 1 2 15,2 2 35-15,1 0-32 0,-2-1 4 16,6-1 11-16,-2 0-18 0,2 3 7 0,2-3-2 0,2-1-20 16,-3 0 20-16,13-3 0 0,-16 5 18 0,16-5-44 0,-11 2 34 15,11-2 5-15,-13 3-13 0,13-3 5 16,0 0-8-16,-14-2 1 0,14 2-1 15,0 0 13-15,-11-4 14 0,11 4-9 0,-6-7-13 16,6 7 21-16,-3-8-28 0,3 8 21 0,0-13 7 16,0 13-41-16,2-16 31 0,1 6 17 15,0 0-25-15,-2-1-2 0,3-1 18 0,0-4-1 16,-1-2-10-16,0 2 70 0,-1-1-57 0,2 0-21 16,-1-1 14-1,-2-1-14-15,0 1 24 0,1-2-42 16,-2 0 57-16,0-1-20 0,0-1-29 0,0 1 18 0,2-6-10 15,-2 2-2-15,2 0 2 0,0-1 43 16,-1 0 1-16,-1-2-26 0,0 0 33 0,1-1-10 16,3-5 5-16,-2 0 3 0,0 0-19 0,3 0-30 15,-2-1 31-15,0-2-26 16,1 3 8-16,0-2-5 0,2 1 12 0,-2 2 6 0,0-2-11 16,-1 3 3-16,1 1-28 0,1-2 12 15,-3 5-2-15,0 0 0 0,2 1-7 0,0-1 7 16,-1 2 2-16,0 1-10 0,1-1 21 0,-1 2 15 15,1 0-22-15,0 1-14 16,1 1 26-16,2 1-8 0,0 1 3 0,1 0 5 0,1 0-29 0,2 0-4 0,0 1-16 16,2 2 44-16,-2-2-13 0,1 0-41 15,0 2 16-15,0 2 20 0,-2 1 7 0,-1 0-7 16,0 3-23-16,-2 0 33 0,3 0 3 16,-3 2 20-16,0 0-21 0,0 1-32 0,-1-2 22 15,1 2-12-15,0 2 5 0,-1-2-1 16,1-1 1-16,-1 2 8 0,3 0-29 0,-3-1 23 15,1 1 13-15,0 0-38 0,3-3 46 16,-3-2-36-16,2 1 28 0,-1 1-20 0,-1-3 10 16,0-1-3-16,0 0-23 0,-1 1 59 15,1-1-43 1,0 0 20-16,-3 1-10 0,2 1 0 0,0-3 0 0,0 1 10 0,2 0 8 16,-1 1-24-16,0-2 4 0,2 1 2 0,0-1 12 15,0 1 14-15,-1-1-32 0,0 1-12 16,1 0 3-16,-2 1 25 0,0-1 13 15,2 3-13-15,-3-2-2 0,0 4-8 0,1 0 5 16,2-1 10-16,-4 1-33 0,0 2 13 16,-5 7 15-16,11-14-21 0,-4 8 11 0,-1-1 15 15,-6 7-7-15,11-10 10 0,-5 5-23 0,-6 5 33 16,15-9 10 0,-8 5-46-16,1 0 5 0,-8 4-12 15,14-9 20-15,-4 5-8 0,-10 4 1 0,16-8 4 0,-6 5-18 16,-10 3 29-16,18-5-13 0,-7 2 15 15,-3-1-10-15,-8 4-7 0,21-3 4 0,-11 3-5 16,-10 0 34-16,24-2-31 0,-11 0-5 16,1 2 17-16,-1-2 16 0,1 2 18 15,2 0-38-15,-1 0 17 0,-1 0-40 0,2 0 4 0,1 0 14 0,0-1-6 16,1-1 77-16,0 2-87 0,3-1 31 16,-2 0-23-16,2-1-36 0,0 1 46 0,-1-1 8 15,3 1 7-15,-1 0-20 0,-2-1 71 16,3 1-50-1,1 0-34-15,0-2 18 0,-1 1-18 0,-1 2 20 0,2 0-17 0,1 0 28 0,-2 0-13 0,1 0-26 16,2 0 8-16,1-2 24 0,-2 4-27 16,2-4 26-16,0 5 16 0,4-3-24 15,-6 1-12-15,1-1 35 0,1 2-45 0,-4-1 40 16,4-1-28-16,-1 1 18 0,-1-1 0 16,-1 0-7-16,0 1-16 0,2-1 8 0,-3 2 15 15,5 0-15-15,-3-2 66 0,5 1-54 16,0 0-17-16,-1 0 2 0,1-1 8 0,0 2 13 15,1-1-13-15,0-1 35 0,0 1-17 0,-1-2-36 16,2 2 13 0,-2-1 18-16,1 0-8 15,0-1-3-15,0 0 1 0,0 1 4 0,-1 0-12 0,-1-2 5 0,1 2-11 16,-4-1 11-16,-1 2 3 0,1-1 9 16,2 3-4-16,-4-2 7 0,4 1-28 0,0 1 18 0,-1 1-20 15,1-3 15-15,1 2 15 16,2 1-28-16,1-2 46 0,1 2-23 0,1-2 18 15,-2-2-36-15,2 1 8 0,0 0 0 0,3 4 5 16,-6-3 23-16,0 0-10 0,0 3-23 16,-2-4 28-16,0 1-34 0,-1 4 14 0,1-4-8 15,0 3 30-15,-2 1 3 16,1-3-41-16,2 1 46 16,-2 1-69-16,1-1 41 0,-1 0 0 0,-1 1-7 0,3-1-6 15,-1-1 15-15,0 1-19 0,0 0 1 16,-1 0 26-16,2 1-12 0,-2-3 4 0,1 3-12 15,-1-3 10-15,-1 2-5 0,1-3-5 0,0 3 25 16,2-1 8-16,-3 0-5 16,3-2 18-16,-2 0-49 0,2 2 6 0,-1-1-11 15,-1-1 10-15,1 3 13 0,-1-1 13 0,2-1-10 16,-1 4 7-16,1-2-25 0,0-1 0 16,-2 1 12-16,4 1 3 0,-3 0 0 0,2-3-28 15,-2 4 28-15,1-2-15 0,0-1-5 16,1 1-6-16,-1 0 29 0,-3-2 0 0,1 2 22 0,2-3-30 0,-2 1-7 0,0 0-19 15,0 0 36-15,-1-1-25 0,0-1-8 16,3 0 41-16,-1 1-5 0,0-2-18 0,2 1-3 16,-3-3-7-16,2 1-9 0,-1 0 27 0,0 1-11 31,1-1 37-31,-1-2-24 0,-1 3-5 16,1-2 0-16,-1 0-18 0,-1 1 13 0,1 0 5 0,-6-1 0 15,5 0 0-15,-5-1 38 16,0 1-48-16,-2-1-11 0,1 2 39 0,2-1-41 15,-3-1 0-15,1 1 26 0,-1 0-16 16,-1 2 0-16,1-5 0 0,0 4 13 0,1-1-23 0,-1-2 13 16,0 3-16-16,-1-2 14 0,1 1 1 0,2-1 17 15,0 0-14-15,-2 1-15 0,1 0 25 16,2 0 11-16,-2 2 5 0,2-2-10 0,-2 0-21 16,0 2 18-16,0-3-18 0,2 4 18 0,-1-2-7 15,0 2 10-15,-1 0-6 16,1 0 19-16,0 0-14 0,-1 0-9 0,1-1-14 0,-2 1 19 15,3-2 2-15,-2 2-33 0,2-1 66 16,-2 1-43-16,2-3 8 0,-1 3-14 0,-3-1 1 16,2 0 23-16,0-1-23 15,-4 2 30-15,0-1-35 0,4-1-8 16,-1 0 25-16,-2 1-20 0,1-1 13 0,0-1 10 16,-2 2 44-16,2 0-54 0,-1-2-3 0,1 1-7 15,0 1-18-15,-1-1 38 0,0 1-8 16,-2 0 37-16,0 0-52 0,2-2 5 15,-2 2 18-15,1 0-3 0,-1 0-2 0,0 1 29 16,0-2 6-16,1 2-47 0,0-1 35 16,-1-1-44-16,0 2 8 0,0-1-7 0,4 1 25 0,-5 0-7 15,7 0-4-15,-7 0 14 0,6 1-5 16,-2-2-6-16,-2 2-7 0,1-1 2 16,2 2 29-16,-2-1-19 0,2 1 44 0,-1-1-76 0,-3 0 27 15,1 0-10-15,0-1 13 0,3 3-7 0,-4-3-11 16,5 1 53-16,0-1-37 0,-3 1 2 0,-1-1 0 15,0 1-3-15,3 1 11 0,1-2-26 16,-2 1 46-16,-1-1-35 0,-1 0-14 0,1 0 16 16,2 2-10-16,0 0 7 0,-3-2-2 0,1 2 28 15,2-2-21-15,-2 1-12 0,-1-1-1 16,5 0 9-16,-7 0 17 0,5 0-2 0,-2 0-11 16,2 0-5-16,1 0 44 0,0-1-44 15,-1 0 1-15,1 0 7 16,1-2 20-16,-2 2 1 0,2 1-16 15,-1-1 5-15,1-2-7 0,-1 2-34 0,1 0 18 16,0-2-20-16,0 2 25 0,1 0 3 0,1 1 26 16,-1-1-16-16,-1-2-8 0,2 1 8 0,-1 1-28 15,-1-3 39-15,2 3-19 0,3-2 16 16,-4-1-16-16,4 1 8 0,-6-1-7 0,3 1-21 16,-2-1 53-16,0 0-37 0,-2 2 32 15,2-2-17-15,-1 0 5 0,-1 0-31 16,4-3 28-16,-3 4-25 0,1-1 7 0,-1 0-7 0,4-2-3 15,-1 0 59-15,0 0-36 16,-1 1-20-16,2-1 20 0,-1 0-3 16,2 0-27-16,-3 1 30 0,2-1 5 0,0 2-5 15,1-2 11-15,-1 0-22 0,0 1-22 16,0 0 46-16,2-2-26 0,-2 1 1 0,2 2 12 16,0-2-5-16,1 1-8 0,-1 0 8 15,0 0-5-15,0 0-3 0,1 1-7 16,-1-1-16-16,-1 0 57 0,1 1 15 0,1 1-59 15,-2-3 5-15,0 3-15 0,0-1 25 0,3 1 16 0,-3-2-8 0,1 2 3 16,-1-2-10-16,0 2-6 0,3-1 10 0,-4 2-14 16,4-1 12-16,-5 2 28 0,4-2-33 15,2 1 28-15,-2-1-21 0,1 2-12 0,0-1 28 32,0 1-39-32,1-1 29 0,2 0-21 0,-3 0 54 0,2 1-59 0,-1-2 18 15,1 2-10-15,0 0 2 0,-1-1-12 0,1 1 20 16,-6 1 33-16,4-1-40 0,2 1 32 15,-3-2-48-15,2 2-13 0,-1-2 26 0,1 2-5 16,0 0 17 0,3-3-2-16,-3 3 5 0,3-2 13 0,1-1-25 15,5 2 19-15,1-2-19 0,-2 0 20 16,3-1-16-16,-3 0 39 0,0-1-36 0,-1 3 0 16,1-3-3-16,1 1 11 0,-3-1-8 15,-2 1 10-15,-1 2-10 0,3-3-15 0,-3 2 25 16,-1-1 16-16,1 2-11 0,2 0-12 0,3-3-26 15,0 1 7-15,0 2 1 0,3 0 10 0,-1-2 0 16,0 1 20-16,3-1 23 0,-2 2-53 0,3-1 7 16,-3-2 3-16,-3 3 5 15,2 0 5-15,1-1 6 0,-1 1-24 0,-6 1 31 16,2 1-21-16,-3-1-20 0,1 1 10 0,-2-1 6 16,4 1 19-16,0 0-40 0,-2 0 46 0,2 0-3 15,4 1-12-15,-5-1 0 0,7 1-26 16,2-1 17-16,1-1 12 0,2 1 4 15,16 0-33-15,-2-4 41 0,-7 4-34 16,-8-2-9-16,0 1-6 0,0-2 5 0,-2 1 14 16,0 0 1-16,-3-1 32 15,-1 0-37-15,-1 1-17 0,-6 1 28 0,1-1-13 16,-1-1 5-16,-1 2 11 0,2-1 7 0,-2-1 10 16,1 2 8-16,-1-3-15 0,1 1-26 15,-3 1-5-15,3 0 5 0,-1 0 0 0,3 1 8 16,-3 0 20-16,3-1-25 0,-3 2-8 15,2 2 18-15,-3-2-6 0,2 2 11 0,-3-2 11 16,4 2-1-16,-5 0-10 0,2 0-10 0,-1 1-1 16,-3-1-19-16,0 1 22 0,-3 0-2 15,-1 0 5-15,-1 0-23 0,1-1 35 0,-3 0-37 16,0 1 17-16,0 0 10 0,1 0-40 0,0 0 43 0,0-2-3 16,0 1 6-16,-4 0-21 0,5 2 31 0,-1-3-24 15,-1 0 6-15,2 0 21 0,-1-1-50 16,-3 1 50-16,0-1-27 0,1 0-4 0,-2 0 15 15,1 0-13-15,-2 0 8 0,1 0 41 0,-3 0-46 16,4 0 10-16,-4 0 10 16,3 0-18-16,-2 0 21 0,0-1-10 0,-2 1-32 15,4-1 19-15,-3 1 3 0,0 0-9 0,2 0 26 16,-1 0-4-16,-1-1-22 0,2 1 24 16,-1 0-21-16,1 1-10 15,-16-1 0-15,25 0 5 0,-12 1 10 0,-13-1-20 16,24 1 44-16,-14 1-16 0,-10-2-8 0,18 2-20 15,-18-2-8-15,16 5 20 0,-9-1-6 0,-7-4-2 16,13 7 19-16,-13-7-2 0,8 10 3 16,-5-3-15-16,3 1-4 0,-6-8-11 15,5 20 1-15,-2-10 13 0,-2 2 20 0,1 0-8 16,-2 4 40-16,1 0-51 0,-2 2 8 16,-2 1-6-16,-1 1-12 0,0 3 9 0,1-2 15 0,-3 3 15 15,-2 2-41-15,-2 0 29 16,0 0-11-16,-2-1 17 0,-1 0-26 0,2-4 22 15,0-1-28-15,-1 0-16 0,2-3 14 16,-3-1-16-16,4-2-44 16,1-3 18-16,-1 1-33 0,3-4-28 0,1 1-48 15,1-2-98-15,4-7-8 0,-7 10-46 0,7-10-46 0,-5 6-309 16,5-6 9-16,0 0 52 16,0 0 77-16,0 0 51 0,18 13 41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23T22:44:27.0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1000 5586 1354 0,'0'0'427'0,"0"0"16"16,0 0-54-16,0 0-36 0,0 0-2 0,0 0-67 16,0 0 39-16,0 0-24 15,0 0-23-15,0 0-14 0,0 0 19 0,0 0-20 0,0 0-18 16,38 10 39-16,-38-10-72 0,0 0 0 16,0 13-16-16,0-13 3 0,-4 16 34 15,1-3-29-15,1-1-36 0,-3 6 24 16,1 2-14-16,0 3-4 0,-3 6-34 15,1-3 36-15,-1 5-71 0,0-1-103 16,3 2 0-16,-1-3 0 0,1-2 0 0,1-1 0 16,-2-1 0-16,3-1 0 0,0-4 0 15,0 1 0-15,1-5 0 0,-1 2 0 0,2-6 0 16,-1 1 0-16,1-3 0 0,0-10 0 0,-3 16 0 16,3-16-52-16,0 0-367 0,0 12-219 15,0-12-416-15,0 0 83 0,0 0 117 0,0 0 73 16,0 0 82-16,18-26 82 0,-9 17 67 15,2-1-16-15,-1-3 90 0,3 2 10 0</inkml:trace>
  <inkml:trace contextRef="#ctx0" brushRef="#br0" timeOffset="739.27">1362 5562 747 0,'-1'-16'312'0,"-1"2"-38"16,-2 0 8-16,-2 0-26 0,-5 0 10 15,3 0-51-15,-5-2-8 0,-3 1-2 16,1-2-5-16,-10 2-16 0,2 4-7 0,-4 1-6 16,-7 3-12-16,-4 1-1 0,-4 4 6 15,-1 4-43-15,-20 3 9 0,2 3 1 0,-2 4 2 0,0 4-13 16,1 2-2-16,-8 7-31 0,-4 4 8 16,11 1-14-16,0 7 30 0,6 0-37 0,6 5 13 15,4 4-23-15,13-7 15 0,3 5-17 16,6 2-4-16,5 3 29 0,4 1-7 15,5 3 4-15,7-1-4 0,4-6-1 0,6 7 8 0,8-2-5 16,6-1 28-16,14 7-41 16,8-8 23-16,6-4 21 0,6-4-18 0,9-7-11 0,4-5 13 0,-8-8 6 15,1-4-37-15,5-4 19 0,0-3-34 16,3-7 33-16,-2-1-4 0,2-6-11 0,-3-5-26 16,-2-5 29-16,7-9-16 0,-1-8-17 0,-8-5-16 15,-7-7 0-15,1-2 13 0,-11-7 5 16,1-4 2-16,-9-4-10 0,-5-5-10 0,-4 0-10 31,-11 8-26-31,-4 0-4 0,-3 1-14 16,-5 2-28-16,-5 9-5 0,-5 10-8 0,-1 3 1 15,-8 3-34-15,-1 6 15 0,-7 4-5 0,-3 4 6 16,-4 8-1-16,1 3-28 0,0 4-12 16,-2 2-57-16,-3 6-36 0,2 1-48 0,3 2-103 0,0 2-120 0,9-1-391 15,4 1 119-15,5-2 52 16,4 1 92-16,4 1 54 0,6-1 97 0,4-1-21 15,4 1 55-15</inkml:trace>
  <inkml:trace contextRef="#ctx0" brushRef="#br0" timeOffset="1706.89">2379 5574 1131 0,'0'0'363'0,"0"0"-15"0,-8-6-28 0,8 6-30 0,0 0-22 15,0 0-6-15,0 0-1 0,-25 16 20 0,18-10-45 16,-3 4-1-16,-1 1-17 0,2 1 7 0,1 3-13 15,2-1 1-15,-2 1 17 0,5 3-20 16,0-3-18-16,3 0 33 0,3-3-25 0,3 1-8 16,3-1-5-16,1-3-26 15,2 0-15-15,4-4 23 0,-1-4-41 0,7-1-3 16,1-4-12-16,2-1 2 0,5-6-38 0,-1-2 7 16,3-3-45-16,7-7 25 0,-1 0-21 15,-4-2 24-15,0 0-39 16,-7 0 3-16,-3 7 5 0,-3-3-31 0,-1 3 18 15,-3 3-36-15,-3-1 18 0,-1 4-5 16,-3 2 33-16,-2 2-12 0,-1 4-1 0,-7 4-9 0,0 0-19 16,0 0 5-16,5 27 16 15,-10-3-15-15,-3 9-9 0,-3 19 42 0,-5 5-36 0,3 2 23 16,-5 12-23-16,1 0 28 0,-4 0-18 16,8-13-5-16,-5 11 25 0,3-14-14 15,2 0 25-15,-2-3-44 0,-3-4 23 0,4-3-7 16,-5-5-31-16,4-9 23 0,-2-6-15 0,1 0 43 15,-1-9-39-15,1 0-9 0,-3-7 17 16,2-5-2-16,1-4 3 0,0-4 2 16,0-6 2-16,-1-7 19 0,1-4-8 0,1-4-24 0,4-2 6 0,2 6 28 15,1-2-23-15,2 2-15 0,2 4 12 0,2-2-2 16,2 4 26-16,3-1-16 0,2 1 10 16,2 2 13-16,7-2-2 0,1 3-8 0,5-1-28 15,1 4 22-15,1-2-30 0,2 1 6 0,1 4 7 16,-1-1 10-16,3 2-33 0,-3 0-26 15,1 0-3 1,1-1-42-16,-1 3-11 0,-1-2 17 0,-4 1-47 16,0 0-57-16,-3 1-34 0,1-1-109 15,-6 0-88-15,0 2-117 0,-2-1-410 16,-1-1 144-16,-9 4 66 0,15-3 62 0,-15 3 63 0,13-2 126 16,-13 2-2-16,14-2 45 0,-14 2 47 0</inkml:trace>
  <inkml:trace contextRef="#ctx0" brushRef="#br0" timeOffset="2124.03">3026 5935 1264 0,'0'0'517'16,"0"0"-43"-16,0 0-32 0,0 0-42 0,0 0-24 16,0 0 5-16,0 0-12 0,11 28-13 15,-11-28-41-15,1 20-1 0,-1-10-65 0,0 3 9 16,-1 1-32-16,-1 0 1 15,0 1-14-15,1 1-52 0,-1 0 8 0,-1 2-8 16,2-1-5-16,-1 2-28 0,1-1-15 16,-2 2-8-16,0 0-31 0,0 0 8 15,2 0 8-15,0-3-26 0,-2 0-39 0,1 0-9 0,1-4-45 16,-1 0-24-16,0-1-24 0,2-12-69 16,2 18-69-16,-2-18-54 0,3 10-53 0,-3-10-85 15,0 0-95-15,0 0-466 0,0 0 96 0,37-19 129 16,-24 9 29-16,4-4 113 15,-1-3 45-15,2-5 101 0,3 0 7 0</inkml:trace>
  <inkml:trace contextRef="#ctx0" brushRef="#br0" timeOffset="2403.73">3364 5840 1254 0,'0'0'407'15,"0"0"-34"-15,15 0-24 0,-15 0-1 0,0 0-13 16,0 0-53-16,0 0-19 0,9 16-14 15,-9-16-34-15,1 11 2 0,-1-11-2 0,-1 17 18 16,1-17-13-16,-3 22-7 0,1-8-11 16,-2 2-13-16,3 1-4 0,-4 3-17 0,0 4-1 15,2 4-8-15,-1 3-14 0,-2 3-9 16,2 2-5-16,-1-2-1 16,-1-1-7-16,3 0-21 0,0 0-32 0,0-8-12 15,0 0-60-15,2-7-29 0,-1-2-69 0,1 0-66 16,1-5-103-16,0-11-66 0,1 11-144 15,-1-11-468-15,0 0 46 0,0 0 136 0,0 0 63 16,26-27 52-16,-16 16 100 0,2-4 12 16,-3 2 44-16</inkml:trace>
  <inkml:trace contextRef="#ctx0" brushRef="#br0" timeOffset="2570.32">3427 6167 1052 0,'0'0'468'16,"-3"-10"-18"-16,3 10-30 0,0 0-26 0,0 0-7 15,0 0-36-15,-25 8-24 16,25-8-61-16,-26 2-22 0,10-1-29 0,-4-2-21 15,-2 0-7-15,-3-4-62 0,-3 1-17 0,1-3-49 0,-1-1-13 16,-2 0-61-16,3-1-52 0,2 0-56 0,3 0-25 0,-2 1-83 16,5 1-132-16,3 1-420 0,4 1 2 15,3 1 105-15,9 4 62 0,-6-7 58 16,6 7 73-16</inkml:trace>
  <inkml:trace contextRef="#ctx0" brushRef="#br0" timeOffset="3538.14">3884 5742 1226 0,'0'0'460'0,"0"0"-35"0,0 0-33 0,-9 8-21 16,9-8 0-16,0 0-46 0,0 0 13 16,0 0-10-16,0 0-1 0,-7 4-9 0,7-4 17 15,0 0-61-15,0 0-5 0,0 0 10 0,0 0-80 16,0 0 47-16,0 0-33 15,0 0-1-15,0 0-33 0,0 0-5 0,0 0-23 0,0 0 29 0,0 0-19 16,0 0-26-16,24 9 9 0,-24-9-9 16,0 0-111-16,16 2-24 0,-16-2 0 0,0 0 0 15,16 0 0-15,-16 0 0 0,0 0 0 16,13 1 0-16,-13-1 0 0,0 0 0 0,0 0 0 16,0 0 0-16,16 1 0 0,-16-1 0 0,0 0 0 15,0 0 0-15,0 0 0 0,0 0 0 16,14 0 0-16,-14 0 0 0,0 0 0 0,0 0 0 15,0 0 0-15,0 0 0 0,0 0 0 0,0 0 0 16,0 0 0 0,0 0 0-16,0 0 0 0,0 0 0 15,0 0 0-15,0 0 0 0,0 0 0 0,0 0 0 0,0 0 0 16,0 0 0-16,0 0 0 0,0 0 0 16,0 0 0-16,0 0 0 0,0 0 0 0,0 0 0 15,0 0 0-15,0 0 0 0,0 0 0 16,0 0 0-16,0 0 0 0,0 0 0 0,0 0 0 15,0 0 0-15,0 0 0 0,0 0 0 0,0 0 0 16,0 0 0-16,0 0 0 0,0 0 0 16,0 0 0-16,0 0 0 0,0 0 0 0,0 0 0 15,0 0 0-15,0 0 0 16,-42 4 0-16,33 2 0 0,-1 3 0 16,-2-2 0-16,-1 4 0 0,-4 3 0 0,3 0 0 15,0 3 0-15,-3 0 0 0,2 1 0 16,2 0 0-16,-6 3 0 0,5 3 0 15,3-4 0-15,-2 1 0 0,3-2 0 0,3 1 0 0,-1-1 0 16,3-3 0-16,1 1 0 0,1 1 0 16,2-2 0-16,1-1 0 0,1 0 0 15,1-1 0-15,-1 1 0 0,2-2 0 16,0 2 0-16,0-4 0 0,2 0 0 0,-1 1 0 0,-1-3 0 16,3 1 0-16,-2-1 0 0,-4-9 0 0,9 14 0 15,-2-9 0-15,-7-5 0 16,12 5-54-16,-12-5-292 0,0 0-45 0,24-8-114 0,-6 2-124 0,-5 1-382 0,2-5 58 15,2 3 109-15,4-3 101 16,0 1 47-16,6-4 77 0,1 2 127 0,2-1-10 16</inkml:trace>
  <inkml:trace contextRef="#ctx0" brushRef="#br0" timeOffset="4101.29">4402 5734 824 0,'0'0'409'16,"0"0"-15"-16,-22 19-63 0,16-9 19 0,1 0-35 15,-1 2-10-15,-1-1-49 0,0 2 23 16,0-1-64-16,0 1-13 0,-3 0 5 0,3 1-33 15,-3-2-12-15,3 1-6 0,-4 1-15 0,2-2 12 16,-3 4-12-16,0 1-21 0,3-2-2 16,-1 0-13-16,-2 1 20 0,3-1-2 15,-1 2-2-15,2-2 19 0,2 0-14 16,2 0 1-16,0 2-24 0,-1-2-3 0,4-2 2 0,0 0 1 0,1 1 7 0,1-2-13 16,2 1-10-16,1-2-28 0,1 1-3 15,2 0 6-15,4-2 2 0,-1 0 5 0,4-2-49 16,0-1 11-16,0-2-18 0,0-3-11 15,1 1-50-15,-2-2 25 0,-13-1-75 16,30-4-40-16,-13 0-38 0,2-6-29 0,-2 0-54 16,-1-2-50-16,3-2-78 0,-4-2-35 0,1 0-16 15,0-2-138-15,2-3-241 0,-5 3 96 16,1 1 58-16,-2-1 51 0,-3 4 54 0,-13-2 59 16,14 4 547-1,-1 1 157-15,-3 0 77 16,1 4 40-16,-1-2 11 0,1 2-26 0,-7 7-15 0,4-11 28 0,-4 11-28 15,0 0 12-15,0 0 6 0,-14-9-13 16,14 9-41-16,-18 1-18 0,4 0-13 0,-1-1-35 16,-1-1 7-16,0 1-23 0,-2 0-10 0,-2-2-64 15,1-1-11-15,0-1-76 0,-4-3-51 16,5 1-70-16,-2-3-71 0,1-1-118 0,2-2-563 16,5 2 89-16,1-1 44 0,6 0 149 15,4 0-6-15,2 1 62 0,-1 10 51 0</inkml:trace>
  <inkml:trace contextRef="#ctx0" brushRef="#br0" timeOffset="4473.64">4595 5554 995 0,'0'0'471'0,"0"0"-25"15,0 13-60-15,0-13-20 0,0 0-5 16,0 0-31-16,3 17 0 0,-3-17-12 16,1 15-47-16,2-5 13 0,1 2 0 15,0 2 13-15,0 1-33 0,2 7-31 0,1 2 0 0,4 6-28 0,1 0 5 0,5 11-34 16,0 2 21-16,4-1-25 0,-2 3-34 0,2 0 3 16,0-1-41-16,-4 1 25 0,1 0-43 15,-5-1-3-15,-1-6-5 0,-6-8 8 16,0 2-61-16,-3-5 22 0,-3-1-37 0,-2-2 14 15,-2-1-23-15,-2-2-50 0,-1-4 7 16,-2-5-62-16,0 1-10 0,-3-1 13 16,0-4-46-16,1-3-28 0,2-3-20 0,-4-1-9 0,13-1-40 15,-21-3-29-15,11-6-68 0,0 0-106 16,3-5-101-16,2 0-324 16,3 0 88-16,4-1 61 15,2-2 82-15,3-3 92 0,4-2 36 0,6 1 56 0</inkml:trace>
  <inkml:trace contextRef="#ctx0" brushRef="#br0" timeOffset="5237.49">5306 5896 824 0,'0'0'274'0,"0"0"-11"0,0 0-9 16,0 0-1-16,0 0-2 0,0 0-21 0,0 0-7 15,0 0 23-15,0 0-26 0,0 0 13 16,0 0-5-16,0 0 28 0,0 0-24 0,0 0 14 16,0 0 28-16,0 0 5 0,0 0 13 15,0 0 10-15,0 0 36 16,0 0-31-16,0 0-33 0,0 0-36 15,0 0 5-15,0 0-33 0,38-8-5 0,-23 8-49 16,8-3 0-16,5 0-18 0,9-2-35 16,3 0 30-16,3 1-31 0,16-1-58 0,-1-2 17 15,-11 4-25-15,-5 0-54 0,-7 2-33 16,-3-1-18-16,0 1-23 0,-7 1-77 0,-1 0-64 0,-6 0-49 16,-2 1-122-16,-2-2-154 0,-14 1-18 0,18 4-376 15,-18-4 86-15,8 7 104 0,-8-7 65 16,0 0 73-16,-3 14 79 0,3-14 51 0,-13 8 48 15</inkml:trace>
  <inkml:trace contextRef="#ctx0" brushRef="#br0" timeOffset="5521.75">5371 6097 1679 0,'0'0'540'0,"0"0"0"0,-3 10 8 0,3-10-44 16,0 0-28-16,0 0-33 0,14 10-29 0,-14-10-1 15,14 3-24-15,-14-3-67 0,26 1 8 16,-13-1-81-16,3 0 40 0,5-1-33 0,1 1-36 16,0 0-23-16,4-2 8 0,2 5-139 0,3-3 16 15,0 2-53 1,0 0-29-16,3 1-11 16,-1-2-63-16,5 3-57 0,0-1-37 0,-7 1-12 0,0-2-47 0,-4 1-11 15,-4-1-134-15,-5-2-186 0,1 2-404 16,-3-2 40-16,0 1 121 0,0 1 100 0,1 3 33 15,-2-5 110-15,-1 3-10 0,2-2 125 16,-3 0-31-16</inkml:trace>
  <inkml:trace contextRef="#ctx0" brushRef="#br0" timeOffset="10987.07">6579 5424 1136 0,'-3'10'376'0,"3"-10"-15"16,-6 12-20-16,3-4-32 0,3-8-7 0,-9 17 0 15,5-10-23-15,-2 3-12 0,-1 2 1 0,0 3-12 16,-4 2 5-16,-2 1-25 0,-1 10 7 15,-9 6-12-15,-1 4 12 0,0 4-16 0,-4 1-47 16,2 0 7-16,0 0-16 0,0 1-23 16,-1-2-17-16,3 1 10 0,-3-1-6 15,3 0-14-15,0-4-14 0,3 0 1 0,3-8-42 0,-2-5-7 16,4-2-2-16,2 1-22 16,3-6-22-16,1-2-49 0,-3-5-38 0,5-1-21 0,1-2-30 0,0-6-3 15,7-2-33-15,0 0 2 0,0 0-53 0,18-39-1 16,0 14 13-16,8-15-4 0,4-2 32 15,6-12-22-15,3 0 4 0,-3-2 6 0,3 1 20 16,-10 11 23-16,2 2 18 0,-1 0 11 16,1 1 117-16,0 4 10 0,-4 4 44 15,-2 9 23-15,-4 2 28 0,-2 5 21 0,-1 2 25 16,0 1 13-16,-3 4-5 0,-2 1 25 0,2 3-17 16,-3 0-16-16,-2 5 15 0,-10 1-33 15,21 3 26-15,-13 6-23 0,0 2-31 16,-2 7 21-16,0 5-9 15,-2 10-4-15,0 3 5 0,-1 16-21 0,1 0-17 0,-1 3 10 16,-1 1-21-16,2 1-8 0,0 0 1 0,2-3-26 16,1-3-15-16,0-10 14 0,-2-7 17 15,4-4-19-15,1 1 1 0,1-6-50 0,-1-6 14 16,2-4-41-16,0-5-1 0,0-4-15 0,2-4 31 16,-3-3-33-16,-11 1-13 15,24-10 20-15,-14 1-12 0,-1-1 17 0,-3-3-17 0,-3 1 10 16,-3-2 12-16,-3 1-14 0,-6-1 42 15,-3-2-37-15,-3 3 14 0,-4 1-1 16,-5 3 6-16,0-1 14 0,-7 2-11 16,2 0 16-16,-1 3-21 0,2-1 1 15,-2 1 22-15,3 0-33 0,1 2-31 0,1-4-48 16,1-1-49-16,2 1-59 0,3-4-140 16,5 2-162-16,3-3-417 0,2 0 79 0,5 1 157 15,5 1 27-15,-1 10 144 0,10-24-26 0,2 12 57 16,3-2 51-16</inkml:trace>
  <inkml:trace contextRef="#ctx0" brushRef="#br0" timeOffset="11652.7">7336 6078 1008 0,'0'0'422'0,"0"0"-22"0,0 0-50 0,0 0-19 15,0 0-35-15,29 8 14 0,-29-8-67 16,30-5-15-16,-13 1-13 0,-2-2-31 0,4 0-4 16,-2 0-47-16,0-3-8 0,-3 1 1 0,1 0-19 15,-3 0 3-15,-1-2-36 0,-5 0 3 16,-5 1-18-16,-1 9-8 0,-4-20-10 15,-5 10 39-15,-2 2-27 0,-3 1-12 0,-5 0-20 16,-2 3 9-16,0 3-12 0,-6 3 18 0,-3 5 0 16,-1 3 15-16,0 2-17 0,2 3 42 0,-7 10-32 15,4 4 7-15,5 2 23 16,7-2-17-16,9-1-17 0,3 1 22 0,6-1 7 0,5-2-7 0,4-1-11 0,6 1-18 16,6-3 3-16,3-4 12 0,3-2-40 15,5-4 18-15,2-4 25 0,-1-3-69 0,1-5-38 16,0-2-85-16,7-7-51 0,-3-2-87 0,-1 0-151 15,12-11-458-15,-5-2 79 0,-1 0 59 16,0 3 72-16,-7 2 102 0,-4 2 69 16,-3 0 18-1,1-1 46-15</inkml:trace>
  <inkml:trace contextRef="#ctx0" brushRef="#br0" timeOffset="13188.98">7744 5545 1049 0,'0'0'402'0,"0"0"-23"0,0 0 2 0,0 0-46 0,0 0 14 0,0 0 6 15,0 0 11-15,0 0-33 0,0 0-16 16,0 0-7-16,0 0 3 0,0 0-19 0,0 0-36 16,31-11 9-16,-31 11-29 0,20-2-31 0,-9 4-36 15,5-4 1-15,-2 2-36 0,3 2 12 16,4-1-81-16,-1 0-29 0,5-1-58 15,-1 2-55 1,6-2-76-16,-3 0-69 0,2 0-80 16,0-3-193-16,0-1-106 0,1 1-320 0,0 1 151 15,-2-2 13-15,2 0 92 0,-2-1 54 0,0-2 66 16,1 1 26-16</inkml:trace>
  <inkml:trace contextRef="#ctx0" brushRef="#br0" timeOffset="13673.15">8620 5049 596 0,'0'0'251'15,"0"0"28"-15,0 0-39 0,0 0 24 16,0 0-18-16,0 0-16 0,0 0 18 0,0 0-10 16,0 0-2-16,0 0 35 0,0 0-38 0,0 0 18 15,-5-12-15-15,5 12 2 0,0 0 15 16,0 0-23-16,-14 23 19 0,9-11-22 0,-2 3 9 16,0 5-16-16,-3 2-25 0,2 1 17 0,-2 6-22 15,0 0-39-15,0 1 7 0,2 1-35 16,0 0 8-16,-1-2-34 0,5-3-2 15,-2-1 7-15,4-1-15 0,-1-5-5 0,5-2-28 0,-1-3-39 16,4-2-7-16,2-3-39 0,7-1-2 0,-1-5-8 16,3-3-10-16,2-3-6 0,0-1 11 0,-1-2 8 15,5-2-13-15,-3 1-8 0,-4-1 36 16,2 1-8-16,-4-1 5 0,0-1-4 0,-5 2-19 16,-2 1 6-16,0-3 17 0,-6 9 3 0,1-13-15 0,-1 13-1 15,-7-11 21-15,-2 7-41 16,9 4 8-16,-22-3-46 0,9 2-18 0,-2-1-39 15,0 2-43-15,0 2-77 0,1-2-123 0,0 2-125 32,1-1-289-32,3 1 45 0,10-2 78 0,-17 6 43 15,17-6 74-15,-4 7 44 0,4-7 51 0</inkml:trace>
  <inkml:trace contextRef="#ctx0" brushRef="#br0" timeOffset="13886.93">8868 5695 1092 0,'0'0'382'0,"0"0"-11"15,0 0-59-15,0 0-28 0,-17 17-33 0,5-14-25 16,-2-2-29-16,-3-1-11 16,-1 0-27-16,-3 0 2 0,-2 0-30 0,-2-1 7 0,-1 1-23 0,2 0 16 0,-3 1-49 15,-2 0-39-15,-1 0-35 0,0 2-67 0,2-2-66 31,3-1-126-31,1 1-100 0,-2 1-337 0,3-4-1 0,7 1 80 0,0 1 77 0,2 0 25 32</inkml:trace>
  <inkml:trace contextRef="#ctx0" brushRef="#br0" timeOffset="14324.42">8666 5852 673 0,'0'0'228'0,"-2"-11"2"0,2 11-5 16,0 0-10-16,-8-18-31 0,2 12 39 0,6 6-31 16,-15-8 10-16,6 3-7 0,-1 3 2 0,10 2 23 15,-21 0-25-15,21 0-1 0,-21 7-4 16,11-3-16-16,1 1 13 0,1 2-65 0,-1 0-4 15,2 1-8-15,2 1 3 0,5-9-31 16,-6 12 10-16,6-12-33 16,0 10 28-16,0-10-5 0,0 0-18 15,17 7-16-15,-17-7 3 0,25-1-4 0,-12 0-4 0,-13 1-10 16,29-6 19-16,-13 1-14 0,-3 2 13 16,1 0 0-16,-2-2 1 0,-1 3 12 0,-11 2-13 15,15-3-8-15,-15 3 24 0,16 0-8 0,-16 0 15 16,0 0-38-16,8 16 17 0,-8-16-14 15,0 20 4-15,0-10-7 0,0 2-20 0,0-12 12 16,2 22-15-16,-1-10-16 0,2-3-30 16,3 0-52-16,-6-9-76 0,15 8-80 0,-15-8-194 15,22-4-353-15,-6 1-3 0,7-7 69 0,-2 2 110 16,8-6 16-16,2-1 53 16,9-5 59-16,2-2 52 0</inkml:trace>
  <inkml:trace contextRef="#ctx0" brushRef="#br0" timeOffset="14604.96">9331 5465 1133 0,'-3'-6'423'16,"3"6"12"-16,0 0-59 0,-22 13-35 15,13-7 25-15,-2 4-36 0,-2 2 13 0,1 1-31 16,-2 3-41-16,1 1 6 0,-1 0-11 0,4 4-23 15,3-2-20-15,1 3-5 0,1 0-1 0,2-3 6 0,3 3-21 16,3-4-28-16,3 3-5 0,2-1-38 0,2 0-21 16,3-2-11-16,3-3-32 0,4 0-70 15,-2-5-53-15,6-1-82 0,0-3-72 0,-1-5-115 0,-2-4-120 16,2 0-538-16,1-4 102 0,0-1 134 16,-1-2 22-16,-2-1 52 0,0-2 90 0,-4-2 53 15,0-2 64-15</inkml:trace>
  <inkml:trace contextRef="#ctx0" brushRef="#br0" timeOffset="14722.05">9521 5578 1407 0,'-13'1'469'0,"13"-1"-39"0,-31 7-21 0,13-3-22 0,-3 1-47 15,-2 0-27-15,-3 1-45 0,1-2 16 16,0-1-43-16,3 1-69 0,-2-3-88 0,2 1-69 16,-1-5-89-16,4-2-177 0,1 0-256 0,4-2-294 15,3 0 56-15,4 2 123 0,2-2 39 16,5 7 50-16,0-13 73 0</inkml:trace>
  <inkml:trace contextRef="#ctx0" brushRef="#br0" timeOffset="15221.75">9894 6236 1328 0,'0'0'540'0,"0"0"18"15,0 0-46-15,0 0-5 0,0 0-28 0,48-1-67 16,-34-1-3-16,6-1-48 0,1 1-28 0,-1 0-52 15,8 1 6 1,0-2-77-16,4 2-18 0,0 0-61 16,2-1-55-16,1 2-50 0,3 0-108 0,-4 0-74 0,-1 0-113 15,-2 3-171-15,-1-2-518 16,-9 2 70-16,3 5 92 0,-7-3 77 0,-3 4 69 16,-3 0 61-16,-5 2 62 0,-5-4 76 0</inkml:trace>
  <inkml:trace contextRef="#ctx0" brushRef="#br0" timeOffset="15417.62">9989 6431 1676 0,'0'0'676'0,"-5"12"-34"0,5-12-50 16,0 0-37-16,5 16-58 0,-5-16-11 0,17 11-28 0,-6-6-56 0,4-2-38 0,4 2-47 16,3-3-82-16,7 1 14 0,2-3-62 15,4 0 2-15,7-2-82 0,1 0-45 0,-1-1-95 16,3 0-49-16,-1-2-56 0,0 2-78 15,-3-3-111-15,2 1-303 0,-1 2-396 16,0 0 91-16,1 2 96 0,2-1 89 0,0 2 43 16,3 0 111-16,17 0 48 0,-12 0 54 0</inkml:trace>
  <inkml:trace contextRef="#ctx0" brushRef="#br0" timeOffset="16202.51">12167 5621 1098 0,'0'0'419'0,"0"0"-12"0,0 0-46 0,0 0-2 15,0 0 4-15,0 0 1 0,-17 35-11 0,7-16 13 16,-5 6-26-16,-7 13 6 0,0 3 5 15,-1 6-19-15,-5 13-40 0,-2 1 10 0,0 3-25 16,3 1 4-16,-7 1-56 0,3 1 11 16,0-6-1-16,6-13-40 0,-1-1-13 15,4-5-29-15,3-4-9 0,3-11-45 0,6-6-47 0,0-4-104 0,2-6-22 16,2-4 8-16,6-7-24 0,0 0-43 0,0 0-23 16,0 0-5-16,42-61 12 0,-13 20-43 0,10-14 5 31,2-1-7-31,-1-3 25 0,0 0 0 0,1-3 20 0,-2 2-20 0,-3 0 29 15,1 4-4 1,-6 12 34-16,-5 5-2 0,2 4 32 0,-8 7 50 16,-2 8 63-16,-4 3 21 0,-1 6 35 0,1 2 3 15,-4 3 18-15,-3 5 11 0,-7 1-11 16,17 11 10-16,-11 4-18 0,-1 6-20 16,2 5 23-16,-3 12 5 0,-2 15 3 0,-1 9 2 15,2 1-48-15,2 5 7 0,-3 1 13 0,1-1-13 0,0 1-17 16,0-6-4-16,2-2-30 0,0-4 0 0,-3-14-25 15,2-8-19-15,-2-7-40 0,1-3-3 16,1-6-54-16,-2-3-35 0,2-5-39 0,4-5 2 16,-8-6 3-16,13 7-5 0,-13-7 11 0,18-6-4 15,-18 6 9-15,20-14 22 0,-11 5 16 16,-2 1-5-16,-3 0 22 0,1-3 4 0,-5 11 19 16,-4-14 1-16,4 14 20 0,-14-11-2 0,0 3 15 15,-1 3 13-15,-4-3 25 0,-3 0 13 16,0 2 11-16,-3-1 12 15,-2-1 39-15,5-2 2 0,-1 2 31 16,1-3-18-16,0 1 2 0,1-3 3 0,2 1-5 16,0 0 0-16,1-3-15 0,0-1-34 0,-1 0-68 15,3 0-86-15,-3-2-145 0,8 2-128 0,-5 3-340 16,5 1 17-16,0 1 80 16,-1 3 79-16,4-1 59 0,3 1 18 0</inkml:trace>
  <inkml:trace contextRef="#ctx0" brushRef="#br0" timeOffset="17173.29">13172 6300 1241 0,'0'0'468'0,"0"0"-71"0,11 12 10 15,-11-12-46-15,18 6-8 0,-7-3-48 16,5-1-24-16,-1-2-2 0,4 0-23 0,4-1-30 16,2-3-22-16,2-2-45 0,1 1 0 15,-1-2-29-15,-2-2-4 0,-2 2-29 32,-2-3 8-32,-3 3-15 0,-3-1-6 0,-1-1-10 15,-7-1-15-15,0 1-3 0,-5-1-12 0,-2 10-8 0,-4-18 10 16,-1 10-33-16,-4-2 10 0,-3 2-18 0,0 3 10 15,-3 3 16-15,-2 2-34 0,-3 2-5 0,-1 5 19 16,1 4 12-16,-5 5 0 0,1 5 10 16,-3 11 16-16,5-5-11 0,6-1-2 0,5 3-3 15,3 0-7-15,4-3 2 0,2 0 18 0,4-1-30 16,5-2 17-16,2 0-13 16,2-5-4-16,7-2 4 0,2-2-10 0,3-3 19 15,6-3-35-15,0-3 1 0,3-3-43 0,1-3-39 16,5-3-18-1,1-4-74-15,8-4-54 0,0-4-136 0,-9 2-158 16,-9-1-354-16,3 2 70 0,-1-3 86 0,-3 1 62 0,-4 0 111 16,4-2 37-16,-9 3 26 15,2 2 92-15</inkml:trace>
  <inkml:trace contextRef="#ctx0" brushRef="#br0" timeOffset="17570.22">13865 5857 1525 0,'-8'-3'566'0,"8"3"-8"0,0 0-8 16,0 0-81-16,0 0-24 0,0 0-23 15,0 0-15-15,0 0-23 0,24-14-61 0,-11 12-8 0,2-2-13 0,0 1-77 16,5 0 26-16,3 1-41 0,-1 1-47 15,3 2-55-15,6-1-54 0,-2 1-34 16,3 0-92-16,-3 2-58 0,2 1-121 0,-1-3-158 0,8 3-217 16,-9-3-330-16,0 0 106 0,-4-1 64 15,0 0 69-15,2 0 90 0,1-2 33 0,6-2 72 16,-7-3 36-16</inkml:trace>
  <inkml:trace contextRef="#ctx0" brushRef="#br0" timeOffset="18232.77">14743 5250 1318 0,'0'0'545'0,"12"-15"-31"16,-12 15-50-16,10-4-55 0,-10 4-20 15,13-4-2-15,-13 4-21 0,15-5-31 0,-4 3-38 16,-11 2-10-16,20-4-39 16,-6 1-12-16,-1 2-34 15,1 0 18-15,-3 1-31 0,-11 0-22 0,23 1-11 0,-23-1-23 16,20 3 10-16,-13-1-12 0,-7-2-11 0,11 10-48 15,-11-10-18-15,2 11-19 0,-2-11-27 16,0 0 28-16,-9 24-31 0,1-15 18 16,2-1 5-16,-1 0 11 0,-1 1-32 0,3-2 29 15,-2 2-23-15,1-1 33 0,2 0-28 0,4-8 2 16,-7 19 34-16,5-9 10 0,2-10-33 16,2 19 30-16,0-8-9 0,0-1-4 0,5 2-9 15,-1 0 14-15,4-1-32 0,0 0 12 16,0-1 6-16,-1 2-39 15,2-1 0-15,-2 1 0 0,1-1 0 0,-4-1 0 16,2-1 0-16,-3 1 0 0,-3 2 0 0,0-2 0 0,-2-10 0 16,-4 17-52-16,1-8-35 15,-3-1-20-15,-1-1-39 0,-4-3-46 0,-2 0-28 16,0-3-90-16,-2 1-74 0,-1 0-105 0,-3 1-517 16,6-3 92-16,-1 4 90 0,3-2 79 15,-1 3 98-15,5 2 66 0,1 0 41 0,6-7 43 16,-7 14 59-16</inkml:trace>
  <inkml:trace contextRef="#ctx0" brushRef="#br0" timeOffset="18455">15163 5736 1095 0,'0'0'453'0,"0"0"-59"0,0 0-23 15,0 0-2-15,-47 6-52 0,30-6-15 0,-1-1-20 16,-2 1-44-16,-2 0 5 0,-1-1-43 15,0 2 10-15,-2 0-46 0,0 0-13 0,-4 1-23 16,4-1-62-16,-5 2-22 0,3 0-75 0,-1-1-76 16,0 3-142-16,4-1-125 0,0-1-452 15,4 1 96-15,2-1 52 0,6 1 51 0,1 0 53 16,4 0 103-16</inkml:trace>
  <inkml:trace contextRef="#ctx0" brushRef="#br0" timeOffset="18701.41">14746 5886 1502 0,'0'10'568'0,"6"1"-28"16,-5 0-51-16,-1 2-46 0,0 1-5 15,0 0-41-15,-1-1-57 0,-2 3-7 16,0-1-24-16,3 0-58 0,-2 1 3 15,1-4-58-15,0 1-19 0,-1-2 15 16,2-11-64-16,0 18-43 0,0-18-93 16,-1 14-89-16,1-14-39 0,0 0-94 0,0 0-164 0,0 0-192 15,7 7-267-15,-7-7 37 0,0 0 55 16,31-9 121-16,-15 5 62 0,2-4 30 16,2 4 57-16,3-5 58 0</inkml:trace>
  <inkml:trace contextRef="#ctx0" brushRef="#br0" timeOffset="19185.74">15635 5436 716 0,'0'0'274'15,"0"0"-8"-15,0 0-12 0,0 0-1 0,0 0-5 0,-25 18 16 16,17-11-11-16,0 2 6 0,-2-1 5 0,0 5-8 15,-1-1 35-15,-2 3-47 0,2 2-11 16,-2 0 20-16,2-1-18 0,-2 4 11 0,2-1-21 16,1 1 13-16,0 3-40 0,3-1-19 15,0 2 10-15,3 0-15 0,-1-2-15 16,4-1 0-16,-2-2-19 0,3-1-4 0,3 2-3 0,0-4-10 16,1 0-33-16,3 0-8 0,0-2 25 15,3 0-15-15,1-3-33 0,4-1-5 16,0-1-29-16,2 0 4 15,4-2-42-15,-1-2-23 0,-1 0-20 0,3-1-67 16,-1-3-18-16,3-1-120 0,-2-1-49 16,-1-3-145-16,0 1-134 0,2-5-325 0,-1-1 62 15,1-2 122-15,1 0 42 0,-4 1 99 0,1-2 64 16,-2 3 5-16,-1-2 113 0</inkml:trace>
  <inkml:trace contextRef="#ctx0" brushRef="#br0" timeOffset="19336.4">15882 5695 1279 0,'-14'0'474'0,"0"1"-18"0,-1-1-3 16,-5 3-41-16,-1-2-54 0,-2 2-61 16,-1 0 0-16,1-2-44 0,-6 2-20 0,0-2-61 15,-2 0-42-15,0-1-89 0,-2-2-66 0,1-1-114 0,-3-2-145 0,5 0-494 16,5-1 5-16,-1 0 62 0,8 0 83 16,5 0 68-16,3 0 104 0,2 1-17 0</inkml:trace>
  <inkml:trace contextRef="#ctx0" brushRef="#br0" timeOffset="42665.22">836 8077 721 0,'0'0'261'0,"0"0"-48"0,0 0-8 16,0 0-18-16,0 0-11 0,0 0-7 0,0 0 26 15,0 0-9-15,0 0 4 0,0 0-8 0,0 0 30 16,0 0 1-16,0 0 19 0,0 0-34 16,0 0 4-16,0 0-3 0,0 0 55 0,0 0-11 15,0 0-46-15,0 0 10 0,0 0 3 16,0 0-10-16,0 0 5 0,0 0-41 0,0 0-3 16,0 0 8-16,0 0-23 0,0 0-8 0,27-24-2 15,-18 20-57-15,5-1-2 0,1 0-3 16,1-1 3-16,2 0-6 0,0 3 4 0,4-1-11 15,-1 2-26-15,6-2 11 0,-3 1 50 0,-1 3-32 16,-1 0-23-16,-1 0-21 0,-4-1-6 16,-1 1 32-16,-2 1-13 0,-3 2 5 0,-2 2-18 15,-9-5-8-15,7 12-15 0,-7-12 31 16,-10 17-41-16,1-7 17 0,-6 6-1 0,1-2 1 16,-6-1 37-16,0 5-47 0,-2-2-10 0,1-1 1 15,3 0-24-15,0-2 31 0,1 1 15 16,-1-2-23-16,1 1 8 0,4-5-10 0,2 1 2 15,-3 0 18-15,5-3 5 0,-1 1-23 0,2-2-2 16,-1-1 56-16,9-4 0 0,-8 9 20 16,8-9-15-16,0 0 6 0,0 0-32 15,0 0 31-15,25 8-23 0,-12-8 3 0,5 0-28 0,-1 0 15 16,6 0-6-16,4 0 22 16,2 1-14-16,1 0-40 0,-1 0 38 0,1-1 12 15,-1 2-22-15,-5 0 5 0,3 1-67 16,-5-2 8-16,1 1-59 0,-5-1-107 0,2 1-119 15,-5-2-316-15,1 0-341 0,-2-2 0 0,2 1 146 16,1-1 69-16,3-2 43 0,1 1 116 16,-3 0 102-16,2-3 28 0,2-1 21 0</inkml:trace>
  <inkml:trace contextRef="#ctx0" brushRef="#br0" timeOffset="43132.83">1418 7733 1013 0,'-29'0'392'0,"-1"-1"-26"31,1 1-26-31,2 1-30 0,-4 1-21 0,-3-1-41 16,-6 3-17-16,-5-2-31 0,-16 7-32 0,-2 0 9 15,0 5-21-15,0 2-23 0,-9 6-10 16,1 2-13-16,-1 8 11 0,6 2-24 0,2 0-2 15,5 4 33-15,3-1 30 0,16-4-7 0,4 4-20 16,4 1-11-16,5 0 13 0,4-2 26 16,6-3 12-16,8-2-27 0,6-4 7 0,5 0-5 15,10 4-13-15,13 9 5 0,9-2 5 0,15 6-40 16,14-7 25-16,7-1-13 16,10-5-51-16,8-6 15 0,6-1-30 0,0-7 2 0,1-6 18 15,-17-5-2-15,-3-3-24 0,-3-3-17 16,-3-5 12-16,-5-4-20 0,-2-2 13 0,-4-5-3 15,-3-3 8-15,-4-6-13 0,0-2-18 0,-8-5-20 16,7-11 48-16,-5-3-10 0,-12 6-8 16,5-15-12-16,-11 6-13 0,-7 1 38 0,-5-3-38 15,-9 2-6-15,-2 6-2 0,-8 8-15 0,-3 3 10 16,-9 3 15-16,-8-4-48 0,-3 10-44 16,-11 3 18-16,0 7-33 0,0 4-10 0,-19 1-124 15,8 3-37-15,6 3-34 0,1 2-103 0,0 3-78 16,7 0-139-16,-1 2-151 0,9-1 28 0,7-1 69 15,5 3 75-15,6-3 81 0,3 1 78 0,6-4 17 16</inkml:trace>
  <inkml:trace contextRef="#ctx0" brushRef="#br0" timeOffset="44499.43">2679 7709 1361 0,'-14'2'461'0,"14"-2"-13"0,0 0 2 0,0 0-91 16,0 0-37-16,0 0-20 0,-11 6-48 15,11-6-21-15,-8 14 5 0,0-3 2 0,-1 1-30 16,0 4 23-16,2 4-36 0,0 1-2 16,-1 3-31-16,2-1 28 0,2 2-18 15,2-2 0-15,2-2-5 0,2-3 23 0,2 0-5 16,3-1-16-16,4-3-30 0,2-4 10 0,5-1-21 15,1-5-22-15,5-2 2 0,5-6-26 16,4-4-25-16,2-4 10 0,12-8-25 0,-3-4 20 16,-2-3-10-16,-2-3-26 0,-4 0-5 15,-2-2-13-15,-2 3 0 0,-7 5 21 0,-7 3-21 16,-2 5-10-16,-2 1-2 0,-4 3 2 0,-2 3 48 16,1 2-14-16,-4 3-6 0,-5 4-3 15,0 0-19-15,0 0-6 0,5 36 0 0,-13-7 0 16,-7 14 0-16,-6 8 0 0,-5 9 0 0,-3 3 0 15,-3-1 0-15,1-2 0 0,-2 2 0 16,0-3 0-16,2-1 0 0,5-10 0 0,0-3 0 16,0-2 0-16,1-4 0 0,0-4 0 15,6-6 0-15,-2-7 0 0,4-5 0 0,3-3 0 16,0-2 0-16,2-4 0 0,1-4 0 16,0-4 0-16,11 0 0 0,-20-10 0 15,12-3 0-15,0-2 0 0,3-2 0 0,2-2 0 0,1 0 0 16,0 1 0-16,2-1 0 0,0 1 0 15,2 1 0-15,4 1 0 0,0-1 0 16,5 0 0-16,2 2 0 0,4 0 0 0,0 3-6 0,4 0-42 16,1 2-39-16,1 2-59 0,4 1-54 15,0 2-23-15,3 0-43 0,-4 1-84 16,0 0-193-16,3 3-187 0,-9-2-171 0,3 2 67 0,-2-1 158 31,1 2-15-31,-3-1 115 0,1-2 77 16,-2 2-8-16,2-1 75 0,0-2 2 0</inkml:trace>
  <inkml:trace contextRef="#ctx0" brushRef="#br0" timeOffset="44750.52">3290 8217 1494 0,'0'0'510'0,"6"17"-16"15,-2-6-18-15,-1 4-41 0,0 2-2 0,0 4-37 16,1-2-60-16,-2 6 25 0,1 0-29 16,-1 1-22-16,1 0-26 0,-2 0-26 15,-1 0-24-15,1-4-24 0,-1 0-52 0,0-2 14 0,2-1-47 16,-1-3-56-16,-1-3-89 0,2 1-65 16,-2-14-96-16,1 18-40 0,-1-18-81 15,0 0-70-15,0 0-146 0,0 0-22 0,0 0-297 16,24-31 53-16,-18 14 73 0,-2-1 104 0,2-4 59 15,-2 5 41-15,-1-6 34 0</inkml:trace>
  <inkml:trace contextRef="#ctx0" brushRef="#br0" timeOffset="45012.48">3361 8274 1039 0,'-3'-11'422'0,"3"11"31"0,0 0 23 0,-3-9-23 16,3 9-18-16,0 0-33 0,0 0-28 0,10-9-23 16,-10 9-24-16,14-3-25 0,-14 3-53 0,20-4-11 15,-7 1-100-15,1 2 58 0,1-1-29 16,1 2 0-16,2 0-24 0,5 2-25 0,-2-1-5 15,2 3-14-15,-2 0-9 0,-1 2 0 16,-2 1-26-16,-2 0 17 0,-5 4-24 0,-5-2-11 16,-2 1 20-16,-4-10-30 0,-7 24-5 0,-2-11-8 15,-2 0-18-15,-5 1-10 0,-3-3-54 16,-2-2-18-16,-4 1-53 0,-2-5-44 0,-1-1-49 16,4-2-66-16,0-4-131 0,4 1-54 0,2-1-414 15,2-2 69-15,5-1 64 0,4 0 100 16,7 5 43-16,-1-11 103 0,1 11 12 0,13-15 29 15</inkml:trace>
  <inkml:trace contextRef="#ctx0" brushRef="#br0" timeOffset="45543.85">4490 7583 1292 0,'-17'15'430'0,"4"-2"-59"15,-2 2-25-15,1 0-13 0,-2 3-3 16,-2 5-46-16,-2 1 5 0,-2 10-20 15,-1 0-10-15,3-5-11 0,-4 8-26 0,5 0 1 0,1-4-3 16,5-4-23-16,-1-2 21 0,4 0-77 0,-2-1 2 16,3-2-20-16,2-3 20 0,-1 1-17 0,1 0 15 15,4-5-31-15,2 0-26 0,1-3-2 16,1-2 5-16,2 1-31 0,4-4 11 0,1 2 15 31,4-1-36-31,2-2 0 0,-2-2-23 16,4-1-33-16,0 0-3 0,0-2-59 0,-1-1-38 15,0 0-74-15,1-4-36 0,2 1-93 0,-1-4-70 16,1-2-101-16,6 2-85 0,-5-4-285 16,1-3 81-16,5-1 61 0,0-1 80 0,1-3 110 15,0-1 51-15,10-7 20 0</inkml:trace>
  <inkml:trace contextRef="#ctx0" brushRef="#br0" timeOffset="45798.12">4781 7794 1151 0,'-18'12'389'0,"5"-4"-15"16,0 2-23-16,0 2 7 0,-2 3-20 0,1 2-28 15,0 0-6-15,1 2-27 0,-1 1-1 16,1 2-15-16,1-1 0 0,2 1-30 16,3 0 4-16,1 0-17 0,1 1-24 0,2-5 16 0,4 1-36 15,1-1-17-15,4 2-22 0,1-1-9 16,4-1-27-16,1-3-9 0,2 2-23 0,2-4-50 15,1-2-27-15,-2-2-77 0,2-4-74 16,-1-3-65-16,-1-2-119 0,4-5-131 0,-2 0-315 16,1-3 28-16,3-1 13 0,4-7 49 15,-2 1 74-15,0-3 66 0,-2 0 95 16,-1-2 18-16</inkml:trace>
  <inkml:trace contextRef="#ctx0" brushRef="#br0" timeOffset="45956.01">4936 7971 1000 0,'-22'8'374'0,"0"-3"-23"0,0 1-39 0,0-1-10 16,0-2-33-16,0 0-26 0,-8-1-38 16,5-2-18-16,-2 0-57 0,-1-1-50 0,2-3-80 15,-2 1-128-15,0 1-172 0,2-3-350 16,5 1 18-16,7 2 86 0,1 0 47 0,5 1 85 16</inkml:trace>
  <inkml:trace contextRef="#ctx0" brushRef="#br0" timeOffset="46277.54">5072 7489 1220 0,'0'0'461'0,"0"0"-26"0,20 8-46 0,-10 2-10 16,-1 2-5-16,1 5-41 0,2 5-21 0,5 18-20 16,0 3-36-16,0 6 7 0,0 3-22 15,0 4-8-15,-1-1-28 0,-1 2-21 0,-1 0-33 16,-5 1-2-16,-3-2-19 0,-4-4-12 16,-2-7-34-16,-2-6 14 0,-3-5-47 15,-2 0-36-15,-10 7-51 0,-1-10-56 0,-2-9-31 0,1-5-56 0,-2-4-77 16,-1-5-95-16,-1-8-27 0,3 0-480 15,-4-6 65-15,3 2 109 0,4-3 65 0,2 1 53 16,2-1 44-16,4 1 87 0,1-1-21 0</inkml:trace>
  <inkml:trace contextRef="#ctx0" brushRef="#br0" timeOffset="48356.84">5584 7921 1031 0,'0'0'425'16,"0"0"-85"-16,14 11-22 0,-14-11-11 0,0 0-38 16,19 1-13-16,-19-1-41 0,18-1 7 0,-18 1-14 15,23-4-21-15,-12 3 10 0,1-2 13 16,0 3-26-16,2-4-41 0,0 3-2 0,1 0-16 31,1 0-4-31,3-1-14 0,-1 2-7 0,3 0 8 16,-1 2-39-16,4-1 0 0,3 1-8 0,1 2-10 15,0-1 16-15,1-2-54 0,-1 4-46 0,0-3-26 16,-5-1-51-16,0 3-62 16,-2-2-156-16,-6-2-58 0,2 0-454 0,-2 0 101 15,-2 0 71-15,0 1 76 0,-13-1 83 0,26 3 10 16,-16 0 7-16</inkml:trace>
  <inkml:trace contextRef="#ctx0" brushRef="#br0" timeOffset="48676.07">5669 8094 1446 0,'0'0'460'0,"0"0"9"16,0 0-67-16,0 0-23 0,0 0 5 0,0 0-49 15,0 0 18-15,0 0-20 0,30 5-29 0,-30-5 6 16,16-2-23-16,-16 2-16 0,25-2 1 16,-10 2-52-16,0 2-16 0,3-2-6 0,3 0-9 15,2 2-33-15,1 0-38 0,4-2 7 0,0 3-7 16,0-1-44-16,1 1-2 0,-5-2-57 15,-2 0-51-15,2 2-28 0,-3 0-48 0,-2-2-55 16,-2 1-204-16,-3-2-164 0,0 0-161 0,-14 0-254 16,27 1 121-16,-14 2 48 15,1-3 57-15,0 1 84 0,3-1 95 0,-1 0 79 0,3-1-10 16</inkml:trace>
  <inkml:trace contextRef="#ctx0" brushRef="#br0" timeOffset="59008.75">18014 7011 1592 0,'0'0'465'0,"0"0"-40"16,11 17-28-16,-11-17-36 15,9 8-3-15,-9-8-53 0,0 0-18 0,7 9-24 16,-7-9-22-16,5 6-8 0,-5-6-23 0,8 8 5 15,-8-8-5-15,7 11-16 0,0-3-22 16,-3 0 15-16,2 7-8 0,1-1-33 0,2 4 5 16,3 3-34-16,1 5 27 0,6 12-37 15,2 0-15-15,2 0-7 0,4 1-52 0,4-2-33 16,-1-1 3-16,1-2-77 0,0-3-14 0,-4-7-27 16,-3-5-59-16,-3-2-18 0,-1-4-164 15,-2-6-138-15,6-1-43 0,-7-5-382 0,0-2 59 16,3-4 115-16,1-6 85 0,5-3 58 0,-2-6-5 15,-4-2 124-15</inkml:trace>
  <inkml:trace contextRef="#ctx0" brushRef="#br0" timeOffset="59197.16">18661 7020 1684 0,'-31'16'563'0,"14"-3"-74"16,-4 6-46-16,-12 8-3 0,1 2-36 15,-5-1-33-15,2 3-38 0,-3 0-44 0,0-4-35 16,-2-1-11-16,2 0-36 0,0-4-40 0,5-4-25 15,4-5-80-15,-1-1-44 0,2-2-43 16,2-2-58-16,1-1-63 0,5-4-129 0,2 1-153 16,5-3-488-16,13-1 48 0,-11-1 131 31,11 1 41-31,0 0 130 0,0 0 13 0,49-14 39 0</inkml:trace>
  <inkml:trace contextRef="#ctx0" brushRef="#br0" timeOffset="59559.46">19259 6803 1080 0,'0'0'368'0,"0"0"3"15,-24 20-30-15,12-9 17 16,-4 3-20-16,-5 3 0 0,-2 3-15 0,-8 9-4 15,6-4-22-15,-5 7 13 0,3 0-21 0,0 4-17 16,2 0-24-16,1 0-33 0,1 3 5 16,5-1-23-16,2-8 3 0,3-2-21 0,1 1-28 15,2-1 3-15,1-4-24 0,5-1-12 32,-3-1-8-32,4-3-13 0,3 0-5 0,2-2 6 15,2-1-24-15,1-1-10 0,4 1-26 0,1-5 34 16,5 1-41-16,3-1-24 0,0 1-19 15,1-3-17-15,-1-2-24 0,3-2-24 0,-3 0-49 16,1 0-58-16,0-4-69 0,-3-2-90 0,4-2-110 16,8-2-72-16,-10 0-448 0,1 0 126 15,2-4 74-15,0-1 49 0,2 0 84 0,1-2 61 16,2-2 85-16</inkml:trace>
  <inkml:trace contextRef="#ctx0" brushRef="#br0" timeOffset="59919.19">19563 7168 1290 0,'0'0'494'0,"-4"-9"-82"16,4 9-41-16,0 0-67 0,0 0-7 15,0 0-30-15,0 0-14 0,-14 0-28 0,14 0 3 16,-20 7 0-16,6 1-39 0,-5-1 11 0,0 3-21 16,-1 2-28-16,-6 3-10 15,7-1 13-15,2 0 17 0,-2-1-28 0,4 2 8 16,2-4 26-16,2 1-5 0,2 1-6 0,2 1-25 16,4-2-3-16,2 1-8 0,1-1-27 15,3 1-6-15,4 1-5 0,1-2-12 0,4-1-34 16,-1-1-8-16,3 1-58 0,0-4-50 15,3 0-47-15,-1-1-47 0,4-4-95 0,-4-2-71 16,0-1-129-16,5 0-147 0,-4-5-272 0,6-1 21 16,-1-3 86-16,-2 1 98 0,1-1 33 15,-2-1 90-15,-5 1 35 0</inkml:trace>
  <inkml:trace contextRef="#ctx0" brushRef="#br0" timeOffset="60062.45">19697 7302 875 0,'0'0'371'0,"0"0"-5"0,0 0 10 15,-17-7-7-15,17 7-8 0,-21 4-36 16,21-4-41-16,-28 4 5 0,11-3-35 0,0 1-26 15,-4-1-21-15,-2-2-33 0,-1-1-54 16,-1 2-61-16,-3-2-64 0,-1-3-74 0,2 1-90 16,0-1-159-16,1 0-460 0,5 1 38 15,5 0 64-15,0-1 105 0,9 2 87 0,7 3-11 16</inkml:trace>
  <inkml:trace contextRef="#ctx0" brushRef="#br0" timeOffset="60368.38">19885 6871 1558 0,'13'12'456'0,"0"2"-52"0,0 1-43 15,-2 2 34-15,1 1-70 0,3 8 0 0,2 1-18 0,8 9-31 16,-2 6-7-16,2-3-13 0,1 3-15 15,-2 2-8-15,-3 0-11 0,2 2-12 16,-4 0-10-16,-2 1-16 0,-3 0-46 0,-5-2 3 0,-3-5 0 16,-5-6-23-16,-1-7-47 0,-1 1-27 15,-5-3-21-15,-3-3-62 0,-2-1-58 16,-2-5-44-16,0-6-48 0,-3-4-62 0,1-6-87 16,15 0-163-16,-29-12-472 0,15 2 121 15,5-1 73-15,2 0 78 0,4-1 84 0,3-3 59 16,4 0 115-16</inkml:trace>
  <inkml:trace contextRef="#ctx0" brushRef="#br0" timeOffset="60620.28">20537 7236 1220 0,'19'0'446'0,"-1"0"-75"0,0-1 16 16,-2-1-52-16,-1-2-28 16,1 2-54-16,2 0-25 0,1 1-13 0,2-5-41 15,6 2-10-15,-1-1-36 0,0 0-38 0,-2 2-39 16,4-3-43-16,-1 2-37 0,0-1-53 16,-5 3-79-16,-1-1-110 0,-3 3-77 0,-3 0-318 15,2 4 11-15,-1 1 61 0,-4 3 41 0,-1 1 110 16,0 1 1-16</inkml:trace>
  <inkml:trace contextRef="#ctx0" brushRef="#br0" timeOffset="60872.28">20800 7411 1461 0,'0'0'543'0,"0"0"-44"16,0 0-20-16,0 0-29 0,-11 3-33 0,11-3-10 15,0 0-71-15,0 0 7 0,0 0-67 16,0 0-23-16,0 0-9 0,0 0-50 16,0 0 6-16,0 0-26 0,0 0-56 15,0 0 7-15,41 1-25 0,-41-1-36 0,25 2-16 16,-10-2-24-16,1 1-37 0,1-1-36 0,0 0-41 16,1 0-17-16,-2-1-29 0,1 1-79 15,-1-2-76-15,0 0-152 0,-1 2-284 0,0-2-95 16,1 2 46-16,4 0 80 0,2 3 61 0,1-2 62 15,-1 1 74-15,8-1 7 0</inkml:trace>
  <inkml:trace contextRef="#ctx0" brushRef="#br0" timeOffset="62252.7">21696 6971 1320 0,'0'0'479'0,"0"0"-23"0,-8-4-34 15,8 4-25-15,0 0-57 0,0 0-12 16,0 0-21-16,0 0-10 0,16-23 0 16,-8 15-41-16,3 1 7 0,4-1-45 0,3-1-11 15,4 0-7-15,2-1-16 0,7 2-15 16,3-2 3-16,3 2-49 0,1 0 2 0,4 1 16 15,0 0-52-15,0 3 6 0,-4 1-23 16,-6 1-1-16,-5 1-9 0,-5 4-6 0,-3 2 0 16,-2 3 1-16,-7 0-9 0,-4 6-7 0,-6-1 0 15,-4 7 0-15,-6 0-10 0,-6 5-26 16,-2-1 18-16,-13 7-15 0,-2-1-8 0,-1 1 13 16,3-5-8-16,-1 1-5 0,4-6 20 0,6-1-35 15,-2-1 30-15,3-1-28 0,4-2 47 16,0-2-27-16,3 0 29 0,0 1 15 0,4-2 24 15,1-2 22-15,3 2 0 0,3-1 11 16,3-4-19-16,0-8-38 0,11 19-27 0,-3-10-24 16,5-1 0-16,3 0 0 0,1-1 0 0,2-1 0 15,5 0 0-15,2 0 0 16,-2-1 0-16,3-1 0 0,1 0 0 0,-1 0 0 0,-3-2 0 16,-2-1-11-16,0-1-196 0,2-1-72 0,-3-2-54 15,-3-4-128-15,5 1-153 16,-3-2-412-16,0 0 63 0,1-1 177 0,5-3-2 0,3-1 117 15,-1 2 34-15,0-1 107 0,0-4-10 16</inkml:trace>
  <inkml:trace contextRef="#ctx0" brushRef="#br0" timeOffset="62599.39">22885 6851 1151 0,'0'0'420'0,"0"0"-38"16,0 0-27-16,0 0 9 0,0 0-3 0,0 0-31 16,-14 40-8-16,5-24 4 0,-1 2-40 0,-1 1 9 15,0-1-37-15,-1 4 36 16,-2 1-20-16,4-2-41 0,0 2 18 0,-1-2-36 16,3 2-33-16,1-3 51 0,-1 1-26 0,3 2-23 15,-1-1-27-15,4-1 6 0,0-2-29 16,2 0-4-16,3 0 8 0,0 0-5 0,2-3-25 0,4-1-34 15,2 0-23-15,6-3-30 0,-1 0-21 16,2-6-28-16,-1 1-41 0,3-2-26 16,-1-1-82-16,0-3-28 0,-1-1-79 0,-3-3-61 15,1-3-134-15,0-2-89 0,-1-1-415 16,4-2 90-16,-2 1 97 0,1-5 58 0,-2 1 101 16,2-1 38-16,-2-1 44 0,-2 1 107 0</inkml:trace>
  <inkml:trace contextRef="#ctx0" brushRef="#br0" timeOffset="62741.99">23127 7109 1195 0,'0'0'443'0,"-22"2"20"16,10-1-66-16,-8 3-36 0,1 1-16 16,-8 1-22-16,-1 1-31 0,-1-1-26 0,-5 1 10 15,-3-2-58-15,-2 2-29 0,2-2-48 16,-3-1-49-16,2 0-66 0,4-2-83 0,2-1-83 16,3-4-98-16,6 2-141 0,2-3-458 0,6 1 87 15,5-2 69-15,6 2 77 0,4 3 43 16,0 0 39-16</inkml:trace>
  <inkml:trace contextRef="#ctx0" brushRef="#br0" timeOffset="63041.26">23560 6861 1231 0,'3'12'425'0,"-1"0"-67"0,-2 2 23 15,0-1-35-15,-2 5-6 0,1-1-30 0,-1 4-18 16,2 0 7-16,0 2-17 0,-1 3-31 16,1-1-34-16,-1 1 3 0,-1 1-25 15,1-1-41-15,-2 0-19 0,1 1-25 0,2-1-48 16,-1-5-47-16,1-1-76 0,-1-1-60 15,1-4-99-15,-2-2-210 0,2-4-425 0,0-9 77 16,6 14 84-16,-6-14 39 0,17 4 128 16,-17-4 7-16,28-8 44 0</inkml:trace>
  <inkml:trace contextRef="#ctx0" brushRef="#br0" timeOffset="63216.81">23747 7177 1113 0,'0'0'466'0,"-14"0"-39"16,14 0-15-16,0 0-48 0,-31 7-11 15,15-5-43-15,-1 1-36 0,-4-1-21 0,-1-2-35 16,-2 0-60-16,-1-1-53 0,0 0-48 16,-3-2-106-16,-2 0-79 0,0-3-148 0,4 0-124 31,0 0-396-31,10 0 133 0,4 3 69 0,8-3 47 16,1-1 40-16,3 7 69 0</inkml:trace>
  <inkml:trace contextRef="#ctx0" brushRef="#br0" timeOffset="63534.95">24041 6748 1016 0,'14'4'361'0,"-14"-4"-26"16,0 0-25-16,3 15 22 0,-3-15-65 15,-1 18-24-15,-1-7-31 0,1 2-4 0,1 1-4 16,0 2-19-16,0 2 40 0,1-2-31 0,2 1-25 15,1-1-7-15,3-1 9 0,2 2 34 16,2-1-49-16,3-2 0 0,0 1-10 0,3-2 0 16,2 1 18-16,5 1-36 0,-5-2 28 15,0 0-33-15,1 1 0 0,1-2-47 0,-4 2-19 0,0-1 20 16,-3 3-6-16,-3 0-7 0,-5 2 10 0,0-1-27 16,-4 1 4-16,-4 0-26 0,-2-1-4 15,-6 2-8-15,-2 0-6 0,1-1-32 0,-3-4-27 16,-3 0-40-16,-2-4-20 0,0-1-27 15,2-3-70-15,-3-3-81 0,4-4-127 0,-3 0-525 16,1-5 80-16,3 2 68 0,1-3 118 16,4-2 47-16,3 0 50 15,0-2 85-15</inkml:trace>
  <inkml:trace contextRef="#ctx0" brushRef="#br0" timeOffset="63845.38">23944 6845 1284 0,'0'0'515'0,"8"-5"-13"15,-8 5-42-15,0 0 9 0,0 0-37 16,13-5 11-16,-13 5-33 0,10-4-11 16,-10 4-25-16,15-4-29 0,-5 0-14 15,3 1-22-15,0-1-45 0,5-1-16 16,2 0-33-16,5-2-23 0,8-2-46 0,4-2 44 15,13-1-34-15,4-2-31 0,0 1-86 0,1 1 12 16,-1-1-13-16,-4 4-38 0,-6-2-20 16,-7 5-3-16,-6 2 7 0,0 0-86 0,-2 1 15 15,-1 1-69-15,-6-1-85 0,-2 2-138 16,-4 1-179-16,-2 1-491 0,1-1 89 0,-1 2 107 16,1-1 96-16,-1 0 63 0,0 0 82 0,2 0 67 15,0-1 49-15</inkml:trace>
  <inkml:trace contextRef="#ctx0" brushRef="#br0" timeOffset="72700.42">7393 7771 1389 0,'0'0'538'0,"11"-3"-62"0,-11 3-54 0,12-5-33 16,-12 5-15-16,10-7-8 0,-10 7-48 0,10-4-14 16,-10 4-48-16,10-7-38 0,-10 7 12 15,7-6-51-15,-7 6-23 0,0 0-20 0,4-13-3 16,-4 13-2-16,0 0-11 0,-11-15-2 0,2 11-29 16,-2-1-9-16,0 2-9 15,-6 0 6-15,1 0 13 0,-2 3-44 0,-5 2-13 16,0 1 16-16,-2 1-21 0,-3 2 15 0,-3 5-7 15,0 0 13-15,-1 3-41 0,-6 9-6 16,0 2 29 0,9-3-16-16,-1 6 16 0,9 0-23 0,1-3-3 15,3 1 0-15,3 3-15 0,1 0 30 0,2 1 8 0,5-4-25 16,2 0 33-16,2-1-26 0,4 0 26 16,-1-3-11-16,4 1 29 0,2-4-18 0,2-1 15 15,3 0-10-15,2-4 3 0,3 0 2 16,3-4-26-16,1-2 6 0,6-2 4 0,1-2-17 0,2-2 23 15,1 0-18-15,-1-2-8 16,-1 0 11-16,1-1-8 0,-3 1-16 0,-3-1-46 16,-3 1-35-16,2 0-47 0,-7 0-63 0,0-1-159 15,-2 3-234-15,-14-2-439 16,23-2 74-16,-11 1 117 0,1-2 80 16,1 0 59-16,-2 0 79 0,3-1 54 0,1-1 87 15</inkml:trace>
  <inkml:trace contextRef="#ctx0" brushRef="#br0" timeOffset="73129.49">7770 8199 1287 0,'18'-3'407'0,"-18"3"-15"0,13-3-47 0,-13 3-45 15,0 0-3-15,9-5-70 0,-9 5 1 16,0 0-3-16,0 0-9 0,0 0-63 0,-29-10 3 0,15 13-20 0,14-3-3 15,-30 5 21-15,13 1-9 0,0-1 42 0,1 5-36 16,0 2 3-16,0 2 17 0,2 2-22 16,2 2 10-16,4 1-39 0,2 2-11 15,4-2 33-15,3 0-42 0,0 0-19 0,4 0 19 16,6-2-23-16,-1-3 23 0,1-4-26 0,3-2-41 16,2-3 26-16,1-4 3 0,2-2-16 15,0-5 5-15,4-4-20 0,-2-2 20 0,2-3-10 16,-2-4-31-16,-5 3 26 0,0 0-3 0,-1-3-2 15,-3-3-11-15,1 4-2 16,-2-2 13-16,-3 0-16 16,0 0-4-16,-3-1-4 0,2 3-4 0,-5 3-57 0,-2 3-7 0,-2 0-16 15,-1 4 36-15,-5 2-38 16,-3 3-16-16,11 3-15 0,-33 5-18 0,9 3 20 16,-1 1-53-16,-5 2-21 0,-2 2 3 0,2 0-36 15,0-1-92-15,7-3-59 0,1-1-33 16,2-3 61-16,9-1-77 0,1-1-384 0,10-3 52 15,0 0 74-15,0 0 102 0,0 0 39 0,0 0 45 16</inkml:trace>
  <inkml:trace contextRef="#ctx0" brushRef="#br0" timeOffset="73533.75">8565 7582 888 0,'0'0'443'0,"0"0"-29"15,5 39-4-15,-5-24-11 0,-3 3-20 0,0 6 0 16,1 0-31-16,0 5-3 0,0 5-4 0,-1 2-31 16,3-1-19-16,0 1-19 0,2 1-34 15,-2 2-5-15,0-1-64 0,0 0-27 0,1-4-46 16,-1-3-60-16,2-1-75 15,0-4-66-15,0-2-94 16,-2-7-157-16,15 0-113 0,-11-9-401 0,4-2 53 0,-8-6 106 16,15 2 109-16,-15-2 3 0,29-15 82 0,-11 1 67 15</inkml:trace>
  <inkml:trace contextRef="#ctx0" brushRef="#br0" timeOffset="73732.6">8789 7927 1418 0,'0'0'463'0,"0"0"-25"15,0 0-29-15,-16 34-25 0,6-24-49 0,-3-1-35 16,-1 0-11-16,-6 3-30 0,1-4-42 16,-4-2-9-16,-2 0-29 15,-2 2-31-15,0-4-20 0,-1-1-31 0,-1 0-12 0,1-2-67 0,4 1-59 0,-1-2-36 16,1-2-74-16,0-2-51 0,1 2-57 16,0-5-137-1,4 5 4-15,3-5-368 0,2 0 53 0,4 3 60 16,3-2 76-16,1-2 79 0,6 8 34 15</inkml:trace>
  <inkml:trace contextRef="#ctx0" brushRef="#br0" timeOffset="74256.96">9564 7781 737 0,'0'0'276'0,"0"0"24"0,0 0-37 0,0 0 11 0,0 0 0 16,0 0-5-16,-50 4 5 0,29 3-8 0,-5 2-18 15,-1-1 13-15,-3 7-28 0,-1-3 13 16,-8 9-31-16,2 4-5 0,6-5-5 0,6-2 5 15,1 2-16-15,2-2-7 0,1 3-34 16,5-1 6-16,2-1 0 16,3-1-26-16,4-2 18 0,2 1-23 0,3-4 5 0,4 1-13 0,3 0-7 0,3 0-5 0,2-4-29 31,6 0-15-31,4-1-18 0,1-2-18 0,4 0-41 0,2-3-12 16,0-1-55-16,0 0-50 0,1 1-57 0,-2-4-74 15,-4-3-133-15,1 3-116 0,-2-1-373 16,-1 0 105-16,-2 1 41 0,2-1 66 0,-2 0 75 15,0 1 63-15,1 0 75 0</inkml:trace>
  <inkml:trace contextRef="#ctx0" brushRef="#br0" timeOffset="74483.89">9675 8096 1766 0,'0'0'540'0,"-2"40"-21"0,2-27-35 0,-1 6-33 16,1-1-44-16,-3 6-18 0,0 1-26 15,-1-1-76-15,0 2-8 0,0-3-18 0,1 2-41 16,0-1-7-16,2-5-39 0,-1 1 5 0,1-1-20 16,1-1-55-16,1 0-6 0,-1-4-37 15,3 0-12-15,-1-1-62 0,0-2-33 0,4-3 5 16,-6-8-146-16,8 14-115 0,-8-14-253 0,10 2-410 16,-10-2 79-1,0 0 49-15,27-15 82 0,-13 7 92 16,3-4 66-16,1-3 68 0,2-3 58 0</inkml:trace>
  <inkml:trace contextRef="#ctx0" brushRef="#br0" timeOffset="75081.55">10383 7683 847 0,'0'0'327'0,"0"0"-22"0,0 0-13 16,0 0-13-16,0 0 2 0,-24 20 4 0,18-12-9 15,1 0-10-15,-1 0-23 0,-1 4 6 16,-1 2-32-16,-1 1 29 0,0 3-36 0,0 2-13 15,0 0-20-15,1 3-11 0,-2 5-10 0,1-3-20 16,1-2-3-16,1 5 36 0,-1-2-64 16,2-3 2-16,0 0-10 0,2 0-15 0,-1-1 21 15,3-4-39-15,-1-2 7 0,1 4 9 0,2-8-16 16,2 2 28-16,-1 0-31 0,2-3 11 16,1 2 7-16,2-2-22 15,3 0-24-15,3-1 3 0,0-1 2 16,3-2-15-16,2 0-7 0,0-1 50 0,1-2-38 15,2-1-23-15,0-1 11 0,1-1-6 0,0-1-5 16,0-1-5-16,1-1 5 0,-1-1-10 0,1-1 8 16,-1 0-16-16,0 1-79 0,-2-4-54 15,-2 2-23-15,2-3-74 0,-5 1-90 0,0-4-135 16,-1 3-62-16,-2-2-371 0,-1-1 87 0,-2 1 120 16,3 1 59-16,-1-2 13 0,0 2 100 15,0-1 105-15</inkml:trace>
  <inkml:trace contextRef="#ctx0" brushRef="#br0" timeOffset="75409.69">10721 7898 1149 0,'-17'6'356'0,"4"-2"-21"0,0-2-51 16,-6 0-15-16,-4 0-36 0,-7-2-11 0,-2 0 1 16,-3 0-41-16,-8 0-23 0,-2-3-49 15,1 2-13-15,-1 0-8 0,1 0-45 0,1 2-29 16,0 1-43-16,5 2-54 0,1 1-18 15,3 2-79-15,0 1-100 0,6 2-368 16,5-2-3-16,2 2 120 0,7-4 33 0,3 0 16 16</inkml:trace>
  <inkml:trace contextRef="#ctx0" brushRef="#br0" timeOffset="100693.15">2722 9668 1108 0,'0'0'448'15,"17"1"-57"1,-17-1-35-16,0 0-20 0,25-5-27 16,-15 1-48-16,-1 1-15 0,-9 3-49 0,15-7-13 15,-9 2-7-15,-6 5-16 0,8-8-15 0,-8 8-28 16,5-11-16-16,-5 11 24 0,0 0-44 0,-6-16 2 16,6 16-2-16,-11-10 3 0,2 4-27 15,-3 1-4-15,-4-1 13 0,-2 1-8 0,-4 2-18 16,0 3 5-16,-2 1-28 0,-6 2 20 15,2 1-12-15,-2 1 7 0,-1 4-10 0,-2 1 10 16,4 2-17-16,1 2-6 0,2 3-10 0,5 2 18 16,2 1-11-16,8-1 68 0,1 2-68 15,8-3 14-15,0 0-1 0,4 0 21 16,5-2-5-16,4-2 27 0,4-3-13 0,4-2 37 0,6-4-5 0,2-4-8 16,7-5 5-16,16-9 3 0,-1-6-21 15,0-3-7-15,-1-5 8 0,6-12-26 0,-2-4-3 16,-6-3 5-16,-10 7-28 0,-3-4-7 15,0 0-6-15,-7-1 14 0,-3 1-27 0,-2-2-20 16,-5 5-20-16,-2 8 41 0,-7 7-31 0,-3 3 38 16,-3 5-38-16,-2 6 25 0,-5 0-27 15,-1 6 12-15,-5 2 8 0,12 3 15 0,-29 7 16 16,9 2-16-16,-5 5 18 0,1 4 13 0,0 3 0 16,-6 14 41-16,4 2-41 15,1 3-8-15,4 4 18 16,3 0-18-16,4-1 26 0,3-5-23 0,6-6 10 0,1-6-5 0,4 0-21 15,3-6 3-15,3-1-59 0,6-1-33 16,4-5-54-16,1-6-58 0,4-2-29 16,6-2-203-16,3-5-475 0,7-4 87 0,2-2 87 15,11-6 79-15,-1-2 64 0,-10 5 80 16,8-6-16-16,-13 4 56 0</inkml:trace>
  <inkml:trace contextRef="#ctx0" brushRef="#br0" timeOffset="101196.28">3255 9548 1305 0,'-9'6'420'0,"4"1"-44"0,-1 2-51 16,0 2 8-16,-1 1-49 0,-1 3 0 0,4-1-33 16,-2 1 7-16,2-1-53 0,1-2 15 0,1 0 18 15,1-1-51-15,1-11-31 0,4 18 8 16,2-11-20-16,-6-7-6 0,15 9-20 0,-3-7-13 15,-12-2-13-15,26-2-10 0,-8 0 24 0,-2-3-42 16,3-1-17-16,2-2-1 0,0-2-15 16,0-1 35-16,-1 1-35 15,1-2 10-15,-5 1 3 0,2 0-29 0,-5 2 8 0,1 2 41 0,-4 2 21 16,1 2-34-16,-11 3-8 0,0 0 1 0,22 12-6 0,-18-2 3 16,1 6 5-16,-5 4-25 0,-2 7 20 15,-1 7-16-15,-4 1 1 0,-2 14-21 16,-6-1 28-16,2-1-7 0,-5-1-31 0,-2-3 23 15,0-5-29-15,-2 0 34 0,2-11-20 0,0-4-11 16,0-2 36-16,5-7-38 0,-4 1 23 16,2-4-39-16,3-6 1 0,1-2 17 0,3-3-28 15,10 0 44-15,-16-11-18 0,11 3-6 16,2-5 11-16,2 0 5 16,2-2 0-16,4-3 5 0,2-2-5 15,1 1 0-15,5 1 16 0,1 0-11 0,2 1-18 0,2-4-28 16,0 6 10-16,6 1-25 0,3 0 0 15,-1 1-39-15,4 2-18 0,-5 2-2 0,2 1-26 16,-3-1-48-16,-2 1-34 0,-3 1-33 16,-2-1-33-16,-3 8-207 0,3-3-359 0,-3-4 125 15,0 4 65-15,-1-1 48 0,1 0 38 0,-1 1 126 16,0 2 49-16,-1-2 99 0</inkml:trace>
  <inkml:trace contextRef="#ctx0" brushRef="#br0" timeOffset="101431.09">3819 9810 1254 0,'0'0'430'0,"4"14"0"0,-1-4-36 0,-3-10-20 16,-2 26-24-16,1-10-25 0,-2 1-28 16,2 1-20-16,-2 2-6 0,0-1-28 0,0 0-43 15,0 0 25-15,0 0-58 0,0-2-9 16,1-1-30-16,1-2-36 0,-1-1-33 15,1-4-71-15,1-9-96 0,0 17-46 0,0-17-107 32,0 0-66-32,0 0-116 0,14 1-23 0,-14-1-302 0,11-19 161 0,-5 5-35 0,0-1 66 15,0-3 64-15,0-3 36 0</inkml:trace>
  <inkml:trace contextRef="#ctx0" brushRef="#br0" timeOffset="101631.63">3857 9806 1011 0,'4'-8'401'0,"-4"8"29"0,13-9-69 0,-6 6-7 16,-7 3-9-16,20-4 6 0,-10 3-31 15,-10 1-36-15,25 0 8 0,-12 1 0 0,2 1-85 16,4 0 23-16,-1 4-58 0,2-1-6 16,-2 1-33-16,1 1 8 0,-4 0-21 0,1 0-33 15,-5 2 6-15,-1 0-32 16,-5 0-15-16,-5-9-31 16,0 18 6-16,0-18-34 0,-16 19-28 0,3-9-23 0,-7-1-64 15,-5-1-33-15,-2-1-80 0,-4-4-112 0,0 3-100 16,-2-4-328-16,-1 1 16 0,3-1 81 15,-1 2 114-15,-4 1 9 16,-3-1 57-16,-2 3 92 0</inkml:trace>
  <inkml:trace contextRef="#ctx0" brushRef="#br0" timeOffset="101929.44">2442 10351 1090 0,'0'0'435'0,"0"0"31"0,-11 4-62 0,11-4-12 16,0 0-44-16,0 0-7 0,0 0-34 16,0 0-23-16,49 2-18 0,-26-4 0 0,8 1-25 15,4 0-34-15,10-1-5 0,23 0-4 0,5 2-45 16,1-2 21-16,4 2-38 0,1 1-30 16,2 0-5-16,-5-1-11 0,-2 1-29 0,2 2-12 15,-4-1-13-15,1 1-26 0,-5-3-8 31,-4 0-58-31,-13-1-36 0,-12 1-31 0,-5 0-66 16,-7 0-85-16,-4-2-149 0,-3 1-63 0,-5 1-356 0,-6-1 56 16,-9 1 121-16,0 0 86 0,0 0 34 0,0 0 36 15,0 0 30-15</inkml:trace>
  <inkml:trace contextRef="#ctx0" brushRef="#br0" timeOffset="102475.89">3327 10578 1254 0,'13'-8'338'16,"-5"2"-39"-16,-4 0-30 0,-4 6-16 15,2-14-12-15,-2 14-44 0,-12-13 0 16,0 8-2-16,-4 1-26 0,-2-1-11 0,-3-1 4 0,-8 3-6 15,0 2-3-15,-4 1-12 0,-5 3-10 16,-2 4-3-16,-10 4-11 0,-2 5-4 0,6 0-16 16,1 4-2-16,1 1-21 0,4 2 23 15,9-4-33-15,4-2 16 0,5 1-16 0,5-4-5 16,0-2-3-16,5-1 23 16,1 0 13-16,7-2-17 0,3-2 12 0,1-7 5 0,0 0-44 0,19 15-9 15,-3-12 15-15,5-2-11 0,4-2-4 0,7-1 27 0,6-3-51 16,0-2 44-16,1-1-28 15,10-6 0-15,-11 1-8 0,-3 0 13 0,-4 0-13 16,-3-2-13-16,-1 0 31 0,-1-1-8 0,-2 0-46 31,-7 1 13-31,-2 0 11 0,-5 2-14 0,0 1 8 16,-4 1 57-16,-2 2-78 0,-4 9 6 16,-3-14 15-16,3 14-15 0,-15-5 12 0,3 5-17 15,12 0 12-15,-34 9 6 0,13 0 5 0,0 2 30 16,-5 4-7-16,2 1 12 0,2 0-4 15,3 4 12-15,1 1 5 0,8-3 42 0,-1 1-65 0,4 1-20 16,3-3 35-16,5-1 14 0,5 2-29 0,5-2-23 16,5-1 3-16,3-1-10 0,5-3-52 15,1-3-41-15,1-2-56 0,1-2-43 0,-2-4-90 16,5-2-177-16,-2 1-539 0,1-4 96 16,-1-1 101-16,6-1 58 0,-2-2 74 0,1-3 70 15,1 1 81-15,7-7 52 0</inkml:trace>
  <inkml:trace contextRef="#ctx0" brushRef="#br0" timeOffset="102729.91">3480 10553 1338 0,'-17'19'469'0,"2"0"2"0,3-2-57 0,0 1-27 0,0 2-21 16,1-2-49-16,1 2-15 0,2 1 13 15,0-2 10-15,0 1-33 0,3-4-28 16,4 0-8-16,-1-1-21 0,4-2 6 0,2 2-65 16,2-1-22-16,2-1-11 0,2-1-33 15,2-3 0-15,3-1-48 0,-2 1-29 0,4 0-58 16,-2-4-63-16,4-2-37 0,0 0-69 16,1-3-63-16,1-1-93 0,-1-2-111 0,3-1-158 0,-2 0-200 0,3-4 51 15,0 0 82-15,-1 0 84 0,-1-2 13 0,1-1 80 16,-2-1 53-16</inkml:trace>
  <inkml:trace contextRef="#ctx0" brushRef="#br0" timeOffset="102864.57">3762 10726 780 0,'-27'2'338'0,"2"1"-38"0,2 4-11 15,-1-2 0-15,0 2-20 0,-2 3-13 0,0-2-23 16,2 0-13-16,-2 1-44 0,4 0-53 16,3-3-87-16,1-1-100 0,4-5-151 15,6 0-412-15,8 0 13 16,0 0 45-16,-8-8 86 0,8 8 50 15</inkml:trace>
  <inkml:trace contextRef="#ctx0" brushRef="#br0" timeOffset="103214.65">4429 10113 1341 0,'0'0'573'0,"0"0"-46"0,-11-3-20 15,11 3-46-15,0 0-23 0,0 0-52 0,0 0-45 16,0 0-47-16,0 0-12 0,31-7-26 0,-18 4-16 15,4 1-48-15,4-2-36 0,2 0-33 16,6 0-46-16,2 2-44 0,2 0-46 0,1-1-56 16,6 2-41-16,-6 1-41 0,1 0-28 15,-3 0-90-15,-1 0-104 0,-4 1-75 0,-4 3-131 16,-3-1-204-16,-6 4 23 16,-5-1 84-16,-3 1 67 0,-6-7 79 0,0 0 59 0</inkml:trace>
  <inkml:trace contextRef="#ctx0" brushRef="#br0" timeOffset="103427.67">4370 10281 1643 0,'0'0'545'15,"0"15"44"-15,0-15-105 0,0 0-11 16,14 14-17-16,-4-10-3 0,-10-4-51 0,24 5-47 16,-7-2-4-16,3-3-42 0,3 0-9 15,2-2-51-15,5 1-19 0,1-1-20 16,0-1 0-16,0-1-77 0,0 2-5 15,0-3-72-15,-1 1 6 0,-2 1-70 0,-4 0-56 0,-2 0-49 0,-1-1-30 16,0 2-54-16,-3-1-97 0,-1 0-124 0,-2 1-112 16,1-2-427-16,-2 0 36 0,2 0 84 0,1-2 202 15,1 1-51-15,0 0 112 0,1 1 37 16,1-1 74-16</inkml:trace>
  <inkml:trace contextRef="#ctx0" brushRef="#br0" timeOffset="105861.73">6005 9878 944 0,'10'-6'353'16,"-10"6"-38"-16,10-5-5 0,-10 5-23 0,9-7-11 15,-9 7-12-15,0 0-29 0,7-7-15 16,-7 7-20-16,0 0-13 0,0 0-16 16,0 0-22-16,-12-14-16 0,0 11 2 0,-4 2 24 0,-5 0-49 0,-4 1-5 0,-8 1-33 15,-7 2 12-15,1 1-7 0,-16 4-3 16,1 2 6-16,12-1-32 0,-8 6 6 0,5 1 10 16,1 3 31-16,3 2 2 0,9-3-36 15,3 0 19-15,7 3-26 0,2-1 7 16,6-2 0-16,0 5 26 0,5-2-17 0,6-2-12 0,3 0 14 15,3-1-28-15,7 3 48 0,0-4-39 16,7 0-17-16,0-1 13 0,7-2 5 0,3 1-6 16,-2-6-14-1,2-2-9-15,0 0-2 0,1-1-2 16,1-1-3-16,-1-2-82 0,-4-5-51 0,-2 2-60 16,0-2-88-16,0-2-121 0,-2 1-125 0,-3-1-288 15,1-3-9-15,-1 3 74 0,3-2 108 16,0 0 40-16,-4 3 49 0,2-3 59 0</inkml:trace>
  <inkml:trace contextRef="#ctx0" brushRef="#br0" timeOffset="106177.78">6007 10148 1062 0,'-7'26'422'0,"7"-26"-2"0,0 0 10 0,0 0-26 0,0 0-20 16,0 0-10-16,0 0-8 0,0 0-15 15,10 22-8-15,-10-12-5 0,1 2 23 0,-1 1-36 16,2 7-11-16,-1 2-19 0,-1 4 2 16,1 1-54-16,-1 2 38 0,0 1-83 0,0 0 1 15,2 5-17-15,-1-5-59 0,-1-2 23 0,0 2-100 16,4-5-92-16,-1-2-54 0,-3-2-66 15,1-5-67-15,2-4-72 16,2-3-102-16,-5-9-90 0,8 6-89 0,-8-6-338 0,0 0 95 0,34-9 46 0,-17 2 102 16,2-2 46-16,3-1 56 0,1 2 98 15,1-3 10-15</inkml:trace>
  <inkml:trace contextRef="#ctx0" brushRef="#br0" timeOffset="122793.19">11286 9715 926 0,'0'0'397'15,"14"-5"-49"-15,-14 5-8 0,12-7-30 16,-12 7-13-16,12-6-31 0,-12 6-28 0,10-7 3 16,-10 7-21-16,10-6-10 0,-10 6-23 0,8-5 7 15,-8 5-66-15,9-5-7 16,-9 5-9-16,0 0-4 0,0 0 7 0,0 0-36 16,0 0 11-16,0 0 7 0,-35 11-15 15,16 1 10 1,-2 1-18-16,-4 3-17 0,-9 12-3 0,-4 2 4 0,3 3-6 0,2 0 12 15,-3 2-16-15,4 4 9 0,1 1-6 0,3 2 45 16,1 0-41-16,3 4-7 0,4 0-3 16,2 2 49-16,5-3-28 0,2 1 3 0,3-8-18 15,4-5-30-15,3-4 10 0,-1 0-1 16,2-3-12-16,2-2 23 0,1 1-28 16,-1-5 13-16,1-1-14 0,3-2-1 0,2-1 19 0,1-2-30 15,2 2-23-15,2-5-10 0,0-2-13 16,2-1-13-1,-1-2-41-15,-1-2-7 0,3-2-42 0,-2-1-17 0,3-1-26 16,-3-1-10-16,3-2-54 16,1-1-10-16,-2-3-190 0,2 3-340 0,2-4 36 15,3-2 84-15,2 0 54 0,3-1 87 0,-1 0 51 16,1-3 39-16</inkml:trace>
  <inkml:trace contextRef="#ctx0" brushRef="#br0" timeOffset="123276.4">11918 9934 1103 0,'0'0'399'0,"7"-8"-33"0,-7 8-33 16,4-8-21-16,-4 8-35 16,0 0-11-16,0 0-44 0,-18-18-27 15,4 16-31-15,-3-1-5 0,-4 3 7 0,-2 0-25 0,0 3-24 16,-2 3 40-16,-2 1-14 0,-3 5 28 15,1 1-20-15,1 1-2 0,0 4 2 0,3-1 31 16,2 5-21-16,2-1-13 0,0 0 28 16,3 3-50-16,2 0 13 0,5-4-1 0,0-1-26 15,5 2-7-15,3-3-5 0,1-1 10 0,4-1-5 16,1-1-61-16,3-2 35 0,5-1-48 16,3-3 0-16,6-1-14 0,1-3-57 0,2 1-1 15,1-4-39-15,3 1-9 16,-4-1-65-16,0-4-71 0,0 2-113 0,-2-3-107 0,1 0-364 0,-4 1-85 15,0-1 93-15,1 1 72 0,0-1 63 0,-3-1 57 16,-2 1 64-16,3 1 120 0</inkml:trace>
  <inkml:trace contextRef="#ctx0" brushRef="#br0" timeOffset="123508.04">12003 10192 1054 0,'0'0'540'0,"22"11"-59"0,-22-11-28 15,5 17-30-15,-4-4 9 0,-1 2-32 0,2 2-32 16,-2 2-45-16,0 0-47 0,0 1-4 0,2 1-19 16,-2-1-17-16,0 0-52 0,2 0 3 0,-1-1-6 15,1 1-40-15,0-3-10 0,2-1-29 0,0 1-63 0,-2-5-16 16,1 0-26-16,2-1-56 0,-3-3-43 16,-2-8-98-16,7 10-64 0,-7-10-61 0,0 0-89 15,0 0-198-15,0 0-266 0,26-20 115 0,-19 11 72 16,4-3 33-16,-1-1 110 0,3-4 31 15,3-1 59-15</inkml:trace>
  <inkml:trace contextRef="#ctx0" brushRef="#br0" timeOffset="123942.58">12280 9540 1244 0,'0'0'453'0,"0"0"-3"0,13-3-17 16,-13 3-44-16,0 0-28 0,21 7-39 0,-11-1-4 0,4 2-11 0,-1 2-18 0,3 5-18 15,4 2-20-15,1 5-31 0,12 6-7 16,1 4-8-16,-1 0-39 0,1 4-5 16,0 0 18-16,-1 3-35 0,4 0 9 0,-5 0-22 0,-1 1-21 15,-2 2-3-15,-5 1-25 0,1-1 8 16,-5 1 7-16,-4 1-20 0,-4-7-21 0,-6-5 1 16,1 0-32-16,-5 3-17 0,0-5-13 0,-4-3-23 15,0 2-6-15,-1-3-27 16,-3 4-36-16,-2-1-24 0,-2-5-22 0,1 2-46 15,-4-2-24-15,1-5-7 0,-3-1-54 16,-1-4-51-16,1 0 51 16,1-6-118-16,2 0-104 0,-2-4-323 0,3-2 48 0,11-2 180 15,-18 0-21-15,18 0 108 0,-10-5 18 0,10 5 12 16</inkml:trace>
  <inkml:trace contextRef="#ctx0" brushRef="#br0" timeOffset="125576.93">13836 9828 911 0,'0'0'384'16,"0"0"-46"-16,0 0 2 0,0 0-33 16,0 0-10-16,0 0 23 0,0 0-28 0,9 30-18 15,-9-16-5-15,0-1 2 0,-1 6 8 16,-1 0-46-16,0 3-34 0,0 2-7 0,0 2-18 0,0 2 1 15,0-1-55-15,2 2-23 0,-3 6-48 16,1-1-57-16,-2 1-38 0,4-5-85 16,-2-3-78-16,0-2-175 15,2-1-64-15,0-5-346 0,2-8 36 0,2-2 93 16,3-3 66-16,-7-6 33 0,18 1 85 16</inkml:trace>
  <inkml:trace contextRef="#ctx0" brushRef="#br0" timeOffset="125759.49">14068 10058 1482 0,'11'-7'532'0,"-11"7"3"0,0 0-67 0,0 0-53 16,0 0-8-16,0 0-33 0,0 0-57 15,0 0-22-15,-23 32-37 0,8-25-30 0,-8 2-57 16,0-2-4-16,-1-2-75 0,-5-1-5 16,2 0-87-16,0-3-49 0,-2-1-40 15,-1-1-62-15,1-1-90 0,0 0-143 0,8-3-540 0,-1 1 146 0,6-4 46 16,8 2 100-16,3-2 45 0,5 8 109 0,7-15 14 15</inkml:trace>
  <inkml:trace contextRef="#ctx0" brushRef="#br0" timeOffset="126294.32">14586 9649 1423 0,'0'0'504'0,"14"0"-54"16,-14 0-27-16,0 0-19 0,23-1-45 0,-13 0-29 15,-10 1-69-15,21-3 5 0,-8 1-28 16,-1-2-10-16,1 1-34 0,0 0-25 0,3-1 5 0,2 1-30 15,-4 2-32-15,2-1 4 0,-1 2-9 16,-4-2-12 0,-11 2-16-16,25 5-30 0,-17 1 7 0,-2 1 3 15,-6-7 5-15,4 22-41 0,-6-10 3 0,-2 4-16 16,-4 4 26-16,-2 0-23 0,-2 0-1 16,0 0-4-16,0 0 15 0,2-1-10 0,1-1 20 15,0 0-10-15,2-1-7 0,1-3 9 16,1 2 52-16,1 0-26 0,2-3-5 0,2 0 34 15,2-1-22-15,0 0-6 0,5 1 9 0,-1 0-10 16,3-1-7-16,2 2-21 0,2 0 0 16,2-1 2-16,1 2-4 0,-3-1 4 0,0 0-2 15,-1 2 3-15,-3-2-3 0,-2 3-28 0,-5 2 13 16,0 0-42-16,-8 4 6 16,-1-1 26-16,-4-1-24 0,-3 3-7 0,-6-3-23 0,3-1 7 0,-2-6-18 0,-3 0-15 15,-1-5-10-15,0 0-38 16,1-2-60-16,1-5-20 0,-1-2-28 0,2-2-53 15,0-2-91-15,-5-4-107 0,7-2-389 0,0-1 52 0,7 0 76 16,4-3 107-16,4 3 52 16,4-2 48-16,6-2 44 0</inkml:trace>
  <inkml:trace contextRef="#ctx0" brushRef="#br0" timeOffset="126893.71">15713 9357 1000 0,'11'-6'418'15,"-11"6"-22"-15,0 0-65 0,0 0-22 16,0 0-12-16,0 0-18 0,0 0-5 0,0 0-13 0,-28 31-15 0,9-15-16 0,-3 3 19 16,-11 11-11-16,-1 2-11 0,1 3-17 15,-1 2-15-15,0 4 38 0,2 1 5 16,3 5-36-16,1 1 13 0,-4 9-36 0,11-5 6 15,3 2-6-15,1-2-33 0,6 4-31 16,1 0 26-16,4-2-44 0,3-3-10 0,2-6 15 16,2-8-35-16,2-2-26 0,3-2-11 0,2 0-6 15,1-5-17-15,-1-4-22 0,2-3-6 16,3-3-7-16,-2 0-28 0,5-3-39 0,-1-3-7 16,-1-2-26-16,1-3-33 15,0-1-16-15,-2-2-61 0,1-3-49 16,-1-1-148-16,-13 0-69 0,28 0-343 0,-14-3 15 15,-1-1 105-15,4 2 48 0,1-3 93 0,2 1 108 16,-3-1-27-16,5-2 42 0</inkml:trace>
  <inkml:trace contextRef="#ctx0" brushRef="#br0" timeOffset="127723.48">16421 9758 867 0,'11'-10'374'0,"-11"10"-54"0,7-8-8 0,-7 8-17 15,6-7-9-15,-6 7-40 0,0 0-21 0,0-13-33 16,0 13 3-16,0 0-6 0,-17-10-20 0,4 10 31 16,-2 0-49-16,-7 3 0 0,-4 1-21 15,-1 1 9-15,-7 6-22 0,-1-1 1 0,-9 7 13 16,1 1-6-16,7-2-38 0,6 0 23 16,0-1-15-16,3 3 17 0,1 2-12 0,2 0-13 15,4 0 5-15,1 1-12 0,7-2 15 16,2-1-31-16,4 0 38 0,3-2-59 0,5 0 21 15,3-1-15-15,8 3-23 16,1-4 12-16,4 1-17 16,8 0-32-16,1-3-4 0,0-1-23 0,-2 0 20 0,2-5-44 15,-2 0-30-15,-1-1-46 0,-2-1-82 0,-1-1-59 16,-4-3-195-16,3 1 3 0,-3-1-381 0,-2-1 132 16,2 1 29-16,3-4 82 0,-3 1 43 15,1-1 95-15,1 1 31 0</inkml:trace>
  <inkml:trace contextRef="#ctx0" brushRef="#br0" timeOffset="128056.66">16643 10067 816 0,'0'0'338'0,"0"0"-18"0,14 2-36 16,-14-2-25-16,0 0-27 0,0 0 17 15,0 0-44-15,0 0 12 0,-24 17-61 0,14-11 11 16,-1-1-16-16,-2 4 36 0,0-1-31 0,-2 2 13 15,0 2-11-15,3 1 1 0,1 5 23 16,0-1-18-16,3-2-19 0,1 5-1 0,4-1-3 16,2-1 12-16,4-1-22 0,1-1-19 15,0-1-9-15,6-2 12 0,-1-2-13 0,3-3-12 0,4-2 17 16,-2-4-32-16,1-2-29 0,3-4 2 0,3 0-2 16,0-4-7-1,-3-5-3-15,2 2-1 0,-3-3-12 0,-1 0-10 0,-4 1 10 0,-2-1-33 0,-3 0 5 16,-1-1-21-16,-5 2-30 15,1 0 2-15,-2 2-22 0,0 11-4 0,-4-19-22 16,2 12-13-16,2 7-19 0,-7-8-27 0,7 8-72 16,-11-3-87-16,11 3-105 0,0 0-325 15,-16 1-30-15,16-1 124 0,0 0 34 0,0 0 103 16,0 0 9-16,0 0 39 0</inkml:trace>
  <inkml:trace contextRef="#ctx0" brushRef="#br0" timeOffset="128642.44">17335 9742 1448 0,'-2'18'420'0,"0"3"-10"16,1-3 2-16,1 2-56 0,0 0-31 0,0 2-36 15,0 6-25-15,0 0-29 0,0 0-40 16,0 0-37-16,1-1-25 0,1-1-58 16,-1-4-83-16,-1-2-69 0,1-2-51 0,1-4-148 0,-1-4-83 0,1 2 14 0,-2-12-398 15,0 0 124-15,0 0 7 0,13 2 44 16,-13-2 77-16,0 0 43 0,16-20 465 0,-8 12 63 15,1-3 86-15,-2 2 88 0,1 1 17 0,-1 0 36 16,0 2 5-16,1 0-27 0,-8 6 6 16,9-10-50-1,-9 10 7-15,7-9-51 0,-7 9 18 16,0 0-20-16,0 0 5 0,0 0-39 0,0 0-3 16,-17-9-14-16,17 9-16 0,-21 0-18 0,8 0-8 15,-1-2-17-15,-2-1-32 0,-2-1-47 0,2 0-32 16,-5-5-107-16,0-1-77 0,-2-3-25 0,3-1-513 15,4 1 124-15,1-1 22 0,6 0 39 16,1 1 71-16,4-1 37 0</inkml:trace>
  <inkml:trace contextRef="#ctx0" brushRef="#br0" timeOffset="129208.52">18530 9585 1149 0,'0'0'384'16,"0"0"-31"-16,-23-3-38 0,23 3-28 0,-31 11-37 15,9-4-1-15,-2 3-32 0,-7 2 19 16,0 1-55-16,-1 2-4 0,-7 7-3 0,2 1 5 16,6-3-2-16,5 0-6 15,0 1-12-15,2-2-3 16,4 5 16-16,0-1-3 0,3-1 7 0,3 2-27 0,4-6-34 15,3 4-10-15,1-5-10 0,5 1 10 0,1-1-4 16,4-1-51-16,3 0-58 0,0-2-41 16,5-3-81-16,4 3-80 0,-1-6-159 0,1-1-153 15,3 0-341-15,2-3 83 0,3-1 114 0,3 0 14 16,-2-2 65-16,-2-1 63 0,4-1 63 16</inkml:trace>
  <inkml:trace contextRef="#ctx0" brushRef="#br0" timeOffset="129427.35">18519 10018 1259 0,'-2'11'530'0,"2"3"-31"0,-1 3-72 15,-1 2-25-15,1-1-20 0,0 3-45 0,-2 3-24 16,0-1-42-16,0 2-15 0,0-1-28 16,0 0-5-16,2-4-37 0,-3 1-19 0,1-2-16 15,2 0-41-15,-2-2-26 0,1-2-20 0,2-1 3 16,0-2-70-16,0 1-48 0,0-13-54 15,5 19-54-15,-3-12-86 0,-2-7-88 0,9 8-115 32,-9-8-15-32,0 0-356 0,0 0 94 15,28-14 44-15,-20 7 105 0,4-1 13 0,0-4 69 0</inkml:trace>
  <inkml:trace contextRef="#ctx0" brushRef="#br0" timeOffset="130592.36">19282 9554 839 0,'0'0'356'0,"0"0"-49"0,0 0-23 0,0 0-15 0,0 0 7 16,0 0-22-16,0 0 4 0,-16 38-7 15,5-23 33-15,-2 2-35 0,1 3-29 0,-4 3-31 16,1-1 11-16,2 3-11 0,0 0 6 16,-1-1-31-16,5-2 38 0,-2 4-61 15,3-3 33-15,2 1-52 0,-1-1-14 0,4-1-6 16,-1 1-4-16,4-2-9 0,1-1 21 15,2-1-35-15,0-1-17 0,1 1 9 0,3 0-26 16,6-3-23-16,-2 0-36 0,2-2-44 0,2-4-32 16,0-1-73-16,2-5-43 15,-3-1-115-15,1-4-82 0,2-4-7 16,2-4-434-16,-4-4 119 0,4-3 99 0,0-3 3 16,0 1 74-16,-4-1 39 0,-2-1 89 15</inkml:trace>
  <inkml:trace contextRef="#ctx0" brushRef="#br0" timeOffset="130726.92">19430 9790 852 0,'3'-12'407'0,"-3"12"-54"0,0 0 11 16,0 0-27-16,0 0-27 0,-8-5 2 0,8 5-20 16,0 0-26-16,-29 11-40 0,13-6 2 15,-3 0-42-15,-8 0-50 0,0-1-31 0,-2 0-33 16,-4-1-85-16,2-2-54 0,0 1-96 0,0-2-134 16,5-2-105-16,0 2-333 15,0 0 59-15,5 0 85 0,4-1 51 0,4 1 69 0,2 0 46 0</inkml:trace>
  <inkml:trace contextRef="#ctx0" brushRef="#br0" timeOffset="131045.01">19565 9368 1435 0,'24'19'443'0,"0"1"-8"0,4 12-43 0,3 1-26 15,-1 5-13-15,1 5-30 0,-3 2-3 0,-4 5-23 16,3 12-23-16,-9-8-36 16,-3 4 0-16,-6-2-31 0,-6 1-43 0,0 1-8 15,-6-5-38-15,-4-2 0 0,-1-12-54 0,-2-7-26 16,-3-2-16-16,-3-3-59 0,-2-3-21 15,1-4-43-15,-3-6-22 0,3-4-20 0,-2-5-67 16,-1-3-105-16,1 3-43 0,1-11-526 16,1-1 88-16,2-2 69 15,0-5 93-15,4 2 24 0,3-2 70 0</inkml:trace>
  <inkml:trace contextRef="#ctx0" brushRef="#br0" timeOffset="135941">20547 9824 1469 0,'0'0'466'0,"0"0"-31"0,0 0 0 0,0 0-41 16,0 0-25-1,0 0-19-15,0 0-32 0,0 0 15 16,0 0-31-16,0 0-11 0,45 0-17 0,-32-1-41 0,4 0 13 15,-2-1-49-15,5 1-5 0,2 0-44 16,2 1-12-16,2-3-87 0,4 1-42 0,-5 0-48 16,6 1-61-16,-1 1-62 0,3-2-115 0,-4 4-174 15,2-2-532-15,-1 0 125 0,0 1 69 16,-3 2 66-16,-5-2 91 0,1 2 35 0,-2-1 76 16</inkml:trace>
  <inkml:trace contextRef="#ctx0" brushRef="#br0" timeOffset="136193.25">20710 9986 1359 0,'0'0'601'0,"0"0"-4"16,-2 12-24-16,2-12-48 0,0 0-31 16,0 0-95-16,13 10-43 0,-13-10-23 0,14 3-19 15,-14-3-35-15,20 2-18 0,-6-4-12 16,1 2-44-16,1-1-62 0,4-1-15 0,1 1-51 31,-1 0-29-31,4-1-63 0,-2 1-8 16,2-2-61-16,-1 2-29 0,5-1-64 0,-5-1-135 15,1 2-57-15,-2-2-48 0,6 1-149 0,-6-1-317 16,3 0 118-16,2-3 59 0,-1 0 76 0,0-1 49 0,-1-2 66 16,3-3 75-16</inkml:trace>
  <inkml:trace contextRef="#ctx0" brushRef="#br0" timeOffset="137360.07">21877 9697 1203 0,'0'0'412'0,"0"0"-10"0,0 0-34 0,0 0-40 15,0 0-13-15,0 0-26 0,0 0-18 16,0 0-17-16,0 0-6 0,34-9-15 15,-24 4-21-15,0-2-15 0,1 1-25 0,5-1 7 0,-2 0-25 0,3-1-8 16,5-1-1-16,4 1-37 0,-1 2 12 0,9-1-22 16,1-1 9-16,2 5-30 0,1-1-16 0,2 1 6 0,-1 0-8 15,-6 1-13-15,-3 1 5 16,-2 4-8-16,-7-1-14 0,-3 3-4 0,-2 2 1 16,-5 2-19-16,-8 3 1 0,-3 1-5 0,-6 5 30 15,-9 5-15-15,-2 1-31 0,-13 9 0 16,-2-3 13-16,-2-2-7 0,0 3 4 0,0-3-5 15,6-6 1-15,4-1 7 0,1-1 7 16,-1 1 45-16,2-1-29 16,0 1-26-16,1-3-2 15,4-1 5-15,2-2 8 0,-1-1-1 0,3-2 16 0,2 0 21 0,1-1 2 0,3-3 36 16,1 0 7-16,1 0 4 16,5-8-6-16,-6 12-13 0,6-12 0 0,3 12-23 15,-3-12 0-15,10 8 3 0,-10-8-31 0,21 9 13 16,-8-5-5-16,5-1-11 0,1-1 1 15,2 0 12-15,1-1-28 0,1 1 0 0,1-1-23 0,0-1 11 16,0 1-34-16,-3 1-5 0,3-4-8 16,-1 4-33-16,-1-4-28 0,-2 1-36 0,1 0-16 15,-1-1-40-15,-1-1-23 0,-2 1-72 0,0-3-52 32,-5 1-114-32,1 3-1 0,0-7-401 15,1 2 61-15,-3-1 67 0,3 0 112 0,-1 0 13 0,0 3 157 16,-2-3-37-16</inkml:trace>
  <inkml:trace contextRef="#ctx0" brushRef="#br0" timeOffset="137924.44">22944 9672 614 0,'0'0'281'0,"0"0"-22"0,0 0 10 15,0 0 5-15,0 0 20 0,0 0-2 0,-22 20 10 16,16-14-16-16,-1 3-9 0,0 1 20 15,0-1 7-15,-2 5-12 0,1 0-20 0,1 2-6 16,-2-1-10-16,2 6-21 0,0-2-27 0,3 0-4 16,-2 2 14-16,-1 0-6 0,4-1-64 15,1-2 4-15,0 1-29 0,1-2 2 0,1 1-7 16,1-3-16 0,1 2 8-16,0-2-64 0,3-1 31 15,1 1-18-15,0-1 0 0,3-1-23 0,1-1-34 0,1-1-53 16,0 0-49-16,3-3-51 0,-1 0-64 15,-3-5-82-15,3-2-128 0,8-1-117 0,-21 0-395 16,20-7 108-16,-6 1 53 0,0-3 67 0,-1 0 102 16,4-3 44-16,-2-4 64 0</inkml:trace>
  <inkml:trace contextRef="#ctx0" brushRef="#br0" timeOffset="138089.22">23121 9835 1277 0,'0'0'509'0,"0"0"-33"0,0 0-38 16,0 0-31-1,0 0-36-15,-16 28 44 0,8-19-100 0,-2 1-34 0,-3-2-9 0,0 1-68 0,-2 0-7 16,-1-3-28-16,-2 0 0 0,0-1-77 16,-2-2 1-16,-3-2-58 0,2-1-55 0,-3-1-26 15,-1-2-46-15,-2-2-41 0,1-1-75 0,2-1-132 16,3-1-556-16,1-2 90 0,6 3 68 16,3 0 60-16,4 2 64 0,3-1 69 0,4 6 79 15</inkml:trace>
  <inkml:trace contextRef="#ctx0" brushRef="#br0" timeOffset="138974.71">23539 9822 970 0,'0'0'378'0,"-2"10"-1"0,2-10-24 0,0 0 16 16,0 0-49-16,0 0-13 16,0 0-28-16,0 0-5 0,0 0-11 15,0 0 1-15,0 0 10 0,21 6-54 0,-21-6-10 16,14 0 30-16,-14 0-78 0,18 0 7 0,-18 0-16 15,26 1-7-15,-12 0-15 0,3-1-11 0,0 2-10 16,4-1-36-16,0 1 3 0,0 1-8 16,2-1-23-16,-2 1-28 0,0 0-26 0,1 1-22 15,-1-1-45-15,0 1-32 0,-3-1-62 0,1 0-74 16,-4-2-156-16,-1 3-21 0,2-6-479 16,-2 1 111-16,0 0 66 0,2-1 121 0,-4-2 20 15,5 0 79-15,-4-2 82 16</inkml:trace>
  <inkml:trace contextRef="#ctx0" brushRef="#br0" timeOffset="139342.32">23901 9584 1100 0,'0'0'379'0,"0"0"-31"16,-6 10 5-16,6-10-30 0,-2 12-47 0,-3-5 3 16,5-7-20-16,-6 16 15 0,1-6-18 15,1-1 5-15,0 3-33 0,1 0-11 0,-2 4-20 16,1-1-15-16,1 1-18 0,-2 1-8 15,1 1 13-15,-1 1-64 0,1 2 13 16,0-2-34-16,0 3-15 0,-1-4-12 0,0 1-27 16,1-2-50-16,-1-2-37 0,2 0-37 0,1-3-24 15,-1-1-51 1,0-2-79-16,3-9-72 0,-3 10-16 0,3-10-462 16,0 0 30-16,0 0 95 0,0 0 102 0,28-3 5 0,-13-2 77 15,3-3 47-15</inkml:trace>
  <inkml:trace contextRef="#ctx0" brushRef="#br0" timeOffset="139722.72">24396 9551 696 0,'0'0'320'0,"0"0"20"0,0 0-5 0,0 0-7 0,0 0-11 0,0 0 3 0,0 0-15 15,-12 34-28-15,12-34 7 0,0 16-36 0,2-6-13 16,-2-10 6-16,4 23-29 0,0-12 3 0,3 0-40 16,-2-2-12-16,5 4-30 15,-2-2 21-15,4 0-16 0,0 0 8 0,2 0-43 16,4 1 17-16,-2-2-51 0,4 3-13 0,-2-2 8 16,-1 2 8-16,2-2-23 0,-4 1-8 15,2-1-6-15,-4 3 1 0,0 2-10 0,-3 0-8 16,-2 4-5-16,-4-3-6 0,0 2 14 15,-4 0-37-15,0 2 27 16,-4-3-4-16,0 4-14 16,-3-4 4-16,0 1-15 0,-2-4 8 0,0 0-39 0,-1-4 1 15,-4 0-57-15,1 0-36 0,-4-4-49 0,2-3-37 16,-4-2-81-16,3-2-104 0,-3-3-404 0,1-3 15 16,2 1 81-16,1-3 83 0,6-1 107 15,-1-2 59-15,3 0 0 0</inkml:trace>
  <inkml:trace contextRef="#ctx0" brushRef="#br0" timeOffset="140024.99">24352 9656 936 0,'0'0'364'0,"0"0"-42"0,11-5-9 0,-11 5-14 0,0 0 21 15,0 0-10-15,9-6-34 0,-9 6 37 16,0 0-22-16,16-5-7 0,-16 5-7 16,13-2-1-16,-13 2-20 0,17-5-28 0,-5 3 2 0,2-1-22 15,-1 0-24-15,3 2-20 0,5-3-5 16,0 2-75-16,1-2 21 0,5 1-10 0,0 2-16 16,5-2-15-16,-1 0-31 15,2 0-40-15,-1 2-14 0,1-1-48 0,-2 1 0 0,-1-2-36 0,-7 2-5 16,-1 0-77-16,-2-1-51 0,-5 1-151 0,-3 0-69 15,-12 1 7-15,15 0-404 0,-15 0 118 16,0 0 54-16,0 0 30 0,0 0 87 0,0 0 44 16</inkml:trace>
  <inkml:trace contextRef="#ctx0" brushRef="#br0" timeOffset="140872.46">23982 9903 675 0,'11'5'256'0,"-11"-5"-23"0,0 0 8 0,0 0-8 16,0 0-8-16,0 0-13 0,12 3 3 0,-12-3 13 15,0 0-38-15,0 0-6 0,0 0-2 16,0 0-18-16,0 0-1 0,0 0-35 0,0 0-2 16,0 0-21-16,0 0 12 0,0 0-27 15,0 0 5-15,0 0-34 0,0 0 8 0,0 0-12 16,0 0-11-16,0 0-3 0,0 0 16 0,0 0 8 15,0 0 2-15,0 0 2 16,0 0-30-16,0 0 21 0,-46-5-11 0,36 5 3 0,10 0 5 0,-25 0-18 16,11-2 2-16,1 2-28 0,0 0 29 0,13 0-31 15,-25-1-6-15,11-1-22 0,1 2-16 0,0-1-20 16,0 0-21-16,13 1-25 0,-21-2-33 16,13 2-39-16,8 0-64 0,-18-3-85 0,18 3-40 31,-16-4-302-31,16 4-11 0,-12-4 31 0,12 4 123 15,-9-3 15-15,9 3 65 0</inkml:trace>
  <inkml:trace contextRef="#ctx0" brushRef="#br0" timeOffset="141307.59">23836 9800 837 0,'0'0'253'0,"-6"10"-2"16,6-10-18-16,-5 10-3 0,5-10-51 15,-6 11 18-15,6-11-2 0,-5 8-3 0,5-8 0 16,-3 10-21-16,3-10-9 0,0 0-4 0,-3 15 14 16,3-15-24-16,-2 10 6 0,2-10-26 15,-1 14-3-15,1-14-17 0,-1 18 2 0,1-6-5 16,-3-1-21-16,1 2 3 0,-1-1 0 16,1 1-5-16,-2 2-10 0,-1 0-16 0,3-2-10 15,-3 0-15-15,2-2 18 0,0 2-11 0,-1-3 18 16,1-2-33-16,0 2 16 0,3-10-29 15,-5 17 8-15,2-10-13 0,3-7 10 16,-3 12-33-16,3-12 16 0,-2 13-24 0,2-13-79 0,0 0-69 0,-2 10-148 16,2-10-101-16,0 0-362 0,0 0 65 0,0 0 88 15,0 0 31-15,0 0 109 0,0 0 3 16</inkml:trace>
  <inkml:trace contextRef="#ctx0" brushRef="#br0" timeOffset="150808.62">14051 11001 332 0,'-10'-3'162'0,"10"3"-1"0,0 0-31 0,0 0 47 0,0 0-18 0,-9-5 15 0,9 5 15 31,0 0-15-31,0 0 3 0,-10-5-16 16,10 5 0-16,0 0 31 0,0 0 5 0,0 0 36 15,-6-7-46-15,6 7 44 0,0 0-11 16,0 0 31-16,0 0-16 0,0 0-33 0,0 0-12 15,0 0-3-15,0 0-8 0,0 0-3 0,27-11-14 16,-18 10-19-16,-9 1-7 16,27-1-19-16,-7 0 1 0,0 1-16 0,4 1-20 15,-3 0-5-15,0 2-10 0,0-2-3 0,-2 2-8 16,-2 4-12-16,-1-1-21 0,-7 1-13 16,1 0-5-16,-3 0 0 0,-7-7 3 0,4 16-21 0,-4-16 5 0,-4 16 6 0,-3-8-11 15,0 0 15-15,-3 3-14 0,-2-4 12 16,0 2-13-16,-1-1 15 0,-1 0 9 15,1-1-11-15,2 0-5 0,1 0-3 0,1-3 5 0,1 1 19 16,0 0-16-16,8-5 12 0,-13 7 1 16,13-7 8-16,-6 7 4 0,6-7-7 0,0 0 5 15,-1 14-26-15,1-14-7 0,0 0 34 16,20 9-12-16,-10-4-4 0,3 0-21 0,3-2 11 16,3 3 2-16,-4-2-5 0,4 1 25 0,-3 2-28 15,-1 0-10 1,0 1 26-16,-2 0-24 15,-2 2 27-15,-1-2-16 0,-2 1 5 0,1 0-6 0,-4 0 6 16,-3 1 0-16,4 2 21 0,-5-1-18 16,-1 0-1-16,0-11-17 0,-3 23 12 0,-1-12-9 15,-2 2 24-15,-2-1-20 0,-1 0 8 0,-2-2-16 16,0 3 10-16,-2-3 21 0,2-1 0 16,-3 0-12-16,-1-2 2 0,1-1-10 0,-1 0 36 15,-2 0-36-15,4-2-3 0,-1-1-5 0,1-2 8 16,1 3-22-16,-1-3-10 15,0 2-19-15,13-3-16 0,-25 1-30 0,17 0 2 16,8-1-26-16,-17-2-20 0,17 2-33 0,-13-7 0 16,8 3-115-16,5 4-108 0,-4-14 3 0,4 14-380 0,2-14 27 0,-2 14 81 15,11-16 59-15,-8 8 57 0,5 2 64 0</inkml:trace>
  <inkml:trace contextRef="#ctx0" brushRef="#br0" timeOffset="152126.26">14811 11217 1136 0,'0'0'379'0,"9"-3"-44"16,-9 3-56-16,12-6-18 0,-12 6-35 0,9-8-1 15,-9 8-13-15,6-6-40 0,-6 6-26 16,7-9 0-16,-7 9 7 0,0 0-2 16,0 0-31-16,1-11-7 0,-1 11 20 15,0 0-18-15,0 0-10 16,-28 0-5-16,28 0 18 0,-30 9-26 0,13-3-15 0,-6 3 18 16,3 1-11-16,-2 1-7 0,-1 1-6 0,2 1 16 15,0-2 0-15,0 2-17 0,4 2 27 16,0-2-41-16,3-2 29 0,1-1-21 15,3 1-3-15,0 0 2 0,3-2 28 0,3 1-12 16,1 0-61-16,3-10 36 0,3 20 4 16,3-12-32-16,1 1 38 0,7 0-46 0,-1-1-10 15,5-1 2-15,-1-1-7 0,0 1 9 16,2-2-9-16,-3-1 35 0,-1 0-35 0,0-1-3 16,-1 0-36-16,1 0-36 15,-4 0-45-15,-11-3-114 0,23 1-137 16,-23-1-139-16,21-3-384 0,-11 3 72 0,-10 0 82 15,23-6 71-15,-12 5 57 0,1-4 46 0,3 0 87 16</inkml:trace>
  <inkml:trace contextRef="#ctx0" brushRef="#br0" timeOffset="152403.51">14939 11423 1036 0,'6'15'466'0,"-1"-6"-49"0,0 1-7 0,-2 0-52 16,0 2-33-16,-2 2-15 0,1 1-21 16,2 2-12-16,-3 1-37 0,1 0-17 0,-2 0-18 15,3 1-8-15,-3 1-28 0,1-3-18 0,-1 2-5 16,2-1-16-16,-2-1-17 16,0-2-36-16,0-2-13 0,2 0-13 0,-2-1-28 15,0-12-120-15,0 19-70 0,0-19-84 0,3 10-161 16,-3-10-2-16,0 0-395 0,17-2 66 15,-17 2 57-15,17-10 80 0,-4 4 48 0,0-1 64 16</inkml:trace>
  <inkml:trace contextRef="#ctx0" brushRef="#br0" timeOffset="153141.23">15618 10941 931 0,'0'0'336'0,"0"0"-34"0,0 0-29 16,0 0-29 0,31 26 6-16,-31-26-55 0,0 0 12 15,0 0 3-15,-13 22-33 0,8-14-18 0,-5 3 20 0,2 1-5 0,0 1 23 16,0 1-46-16,-1 0 20 0,-1 5-27 16,2-1-6-16,-2 2 28 0,3 1-38 15,0-2-20-15,0 3 4 0,0-2-1 0,3 2 24 16,-1-3-22-16,3-2-13 0,-1 3-24 15,0-2 9-15,3 0-3 0,0-3-5 16,1 2-13-16,1-2 12 0,1 0-14 0,-1 0 17 16,4-3-33-16,0 2-13 0,2-2 11 0,1-2-26 15,-1 1 41-15,3-1-26 0,1-2-12 0,1-1 7 16,1-1-13-16,0 1-2 16,2-3 2-16,-2 0-15 0,1-2-15 15,-1 0-6-15,2-1-25 0,-2-1-28 0,3-1-51 16,-4 1-49-16,1-3-57 0,1-1-81 15,-1-3-67-15,0 1-414 0,2-2-6 0,-3-3 64 16,5 0 80-16,-1 0 100 0,3-2 48 0,-3 2 28 16,1 0 75-16</inkml:trace>
  <inkml:trace contextRef="#ctx0" brushRef="#br0" timeOffset="153380.29">15986 11251 1041 0,'0'0'405'15,"0"0"-16"-15,-12-3-28 0,12 3-5 0,-17-1-16 16,6 1-46-16,-4-1-51 0,-1-1-10 16,-4 1-25-16,-2 1-29 0,0-1-20 15,-2 1 15-15,0-1-28 0,0-1-29 0,1 2-4 16,0 0-26-16,-3 2 3 0,1-4-52 16,-1 4-15-16,-4-1-54 0,1 0-61 0,-2 0-59 15,0 1-136-15,1-1-173 0,-1 0-382 0,4 0 173 16,3 1 40-16,1 0 35 0,2-1 85 15,1-1 43-15</inkml:trace>
  <inkml:trace contextRef="#ctx0" brushRef="#br0" timeOffset="155371.06">16981 11122 1159 0,'0'0'366'0,"0"0"-28"15,0 0-18-15,0 0-41 0,0 0-10 0,0 0-29 0,0 0 3 16,0 0-58-16,0 0 32 0,0 0-37 0,0 0-12 15,0 0 37-15,0 0-10 0,0 0 66 16,-7 28-82-16,2-14 16 0,3 3-1 0,-1 2-40 16,0 5 30-16,1 1-18 0,-2 0 11 15,2 1-52-15,0 2-35 0,1-2-29 0,-1-5-22 16,2 4-57-16,0-3-82 0,-1-5-97 0,-1-3-169 16,4-2-522-16,1-2-8 0,4-2 92 15,-7-8 100-15,18 3 51 0,-4-4 88 16,2-5 25-16</inkml:trace>
  <inkml:trace contextRef="#ctx0" brushRef="#br0" timeOffset="155540.14">17242 11233 1579 0,'0'0'484'0,"-28"9"-6"0,15-3-68 16,-4 1-16-16,-2-1-56 0,-4 2 48 15,-3-2-114-15,0-1-50 0,-4 0 6 0,2-2-97 16,-2 0-47-16,5-3-43 0,-7 0-2 15,4-5-83-15,1 0-53 0,3-1-108 16,0-1-107-16,4 0-510 0,5 0 44 16,1 0 59-16,4-4 74 0,5 4 58 0,5 7 73 15</inkml:trace>
  <inkml:trace contextRef="#ctx0" brushRef="#br0" timeOffset="155953.71">18036 10630 1110 0,'-15'28'451'16,"1"-12"-6"-16,-4 7-35 0,-11 9-24 16,-3 4-25-16,-2 4-31 0,-9 10-20 0,3 2-10 15,-2 1-19-15,0 2-27 0,4 2-11 0,4-3 0 16,3 4-38-16,6-9-8 0,2 1 3 16,3 0-39-16,0-2-33 0,5 1 7 0,3-3-9 15,3-7-21-15,4-6-18 0,2-1-15 0,3-4-11 31,-1-3-25-31,5-3 0 0,1-3-65 0,4 0-4 16,3-3-54-16,3-2-33 0,5-5-18 0,3-2-9 0,0-5-57 16,2-1-29-16,4-4-31 0,1 0-10 15,6-3-99-15,-7 0-57 0,1 1-366 0,1-4 18 16,2 0 56-16,-1 1 115 0,3-1 67 16,0 0 25-16</inkml:trace>
  <inkml:trace contextRef="#ctx0" brushRef="#br0" timeOffset="156890.06">18041 11114 954 0,'0'0'325'0,"0"0"-17"0,0 0 35 15,0 0-16-15,0 0 21 0,0 0-23 0,0 0 16 16,0 0-21-16,0 0-16 0,0 0-20 16,0 0-5-16,0 0-40 0,0 0 4 0,21-16-13 0,-10 14 8 0,1-3-36 15,2 0-46-15,4 2 11 0,2 0-16 0,2-1-23 0,3 1-8 16,2-2-17-16,-1 1 9 16,1 1-9-16,-3 2-19 0,-1-1-30 0,-5 2 23 15,0 0-24-15,-3 0-27 0,-1 3 0 0,-3 0-14 16,-2 2 14-16,-9-5-26 0,8 10-5 15,-8-10-5-15,0 0 2 0,-11 22 21 0,4-12-39 16,-5 2 41-16,0-1-25 0,-1-1-3 16,0 1 6-16,1-1 7 0,-1 1 2 0,0-1 6 15,3 2 20-15,2-2-5 16,-2 1 13-16,4 0 2 16,3 0-2-16,0-2-10 0,3-9-3 0,3 23 13 0,0-12-11 15,4 2 3-15,3-2-20 0,3 1 13 16,4 1-3-16,0 1 12 0,1-1-50 0,1 1 25 15,-1-2 3-15,-2 2 2 0,-2 0-13 16,-2 1 19-16,-2-1-32 0,-4 1-4 0,-2-1 10 16,-3-1-8-16,-1 2 7 0,-2-1-12 0,-3 0-13 15,-3-1 3-15,1-3-28 0,-3 0 2 16,-5 0-26-16,3-3-9 0,-2-1-37 0,-2-1-40 16,-2-1-52-16,3-4-18 0,-2 1-58 15,1-2-98-15,-2 4-102 0,-1-6-358 16,5-1 37-16,1 1 88 0,5 0 54 15,8 3 128-15,-13-7-11 0,13 7 47 0</inkml:trace>
  <inkml:trace contextRef="#ctx0" brushRef="#br0" timeOffset="157270.94">18910 11230 936 0,'17'5'420'0,"-17"-5"-31"0,0 0-59 0,0 0-38 16,0 0-5-16,0 0-41 0,-25 22-24 15,13-19-12-15,1 2-10 0,-3 0-26 0,-2 3-10 16,1-1 15-16,-1 0 0 0,-2 1 8 15,1 2-26-15,-1 2 13 0,2-1-51 0,1-1 5 16,0 2 5-16,3 0 28 0,0 0-4 16,2 0-42-16,1-2 15 0,3 0 6 15,2 2-23-15,2-1 22 0,1 1-37 16,1-12-4-16,5 21 6 16,3-10-44-16,0-1 3 0,3 0-38 0,1-1 4 0,2-1-40 15,0 0-82-15,3-2-44 0,-3-1-87 0,0-1-130 16,3 0-175-16,-3-3-414 0,2 2 82 0,-1-3 97 15,1 1 131-15,1-1 7 0,-2-1 93 16,5-2 14-16</inkml:trace>
  <inkml:trace contextRef="#ctx0" brushRef="#br0" timeOffset="157603.71">19122 11467 1105 0,'0'0'387'15,"0"0"-34"-15,-20 26-25 0,10-20 12 0,2 0-69 16,-3 3-22-16,1-1-11 0,-2 0-16 0,0 3 22 16,3-1-57-16,-2 3-11 0,3-4 1 15,0 3-34-15,3 2-2 0,0-3 18 16,4 0 2-16,1 0-10 0,0-11-21 0,6 18-20 16,-1-11 6-16,-5-7 37 0,13 10-45 0,-2-8 25 15,2 0-15-15,-13-2 30 0,26-2-66 0,-11 0-26 16,1-1 21-16,0-4 0 0,0 1-5 0,0-1-3 15,-4-1-57-15,1 1 24 0,0-1-38 16,-3-3 2-16,0 1 5 16,-3-1 23-16,-4 1-61 0,1 0-29 0,-3 0-32 0,-1 10-9 0,-1-17-9 15,1 17 16-15,-6-14-47 0,2 8-18 0,4 6-28 16,-11-8-65-16,5 3-99 0,6 5-92 0,-13-5-449 16,13 5 168-16,-11-4-1 0,11 4 84 15,-9-3 85-15,9 3 23 0</inkml:trace>
  <inkml:trace contextRef="#ctx0" brushRef="#br0" timeOffset="158108.35">19772 10958 1315 0,'0'0'451'0,"10"21"-34"0,-10-21-38 16,3 17-16-16,0-8-30 0,-2 4 15 0,1 0-77 0,-2 6 1 0,1 1-65 16,-1 2 13-16,0 3-35 0,0 4-11 0,-1 0-3 15,-1 4-38-15,-2 3-33 0,3-2-36 16,-2-5-44-16,2-1-37 0,-1-3-70 0,-2 0-90 0,2-7-153 16,4-4-108-16,-4-2-422 0,4-2 105 15,-2-10 59-15,8 12 74 0,-8-12 43 16,16 3 49-1</inkml:trace>
  <inkml:trace contextRef="#ctx0" brushRef="#br0" timeOffset="158313.01">19973 11273 1302 0,'0'0'438'0,"-11"-9"-21"0,11 9-43 0,-13-3 2 15,13 3-53-15,-20 0-6 16,7 0-53-16,-2 0-8 0,1 0-18 0,-4 0-49 15,-4 0-22-15,2 0-32 0,-2-1-14 0,-1-1-86 16,2 2-47-16,-6-4-73 16,3-1-61-16,-1-1-130 0,6 2-443 0,1-1-83 0,1 1 83 15,7 0 66-15,4 1 70 0,6 3 86 0,-2-9 54 16</inkml:trace>
  <inkml:trace contextRef="#ctx0" brushRef="#br0" timeOffset="158648.29">20368 10980 1036 0,'15'4'412'0,"-15"-4"-66"0,0 0-31 15,9 7-29-15,-9-7-19 0,0 0-27 0,0 0-17 16,-29 17 7-16,16-11-28 15,-5 0-20-15,-2 2 54 0,2-1-65 0,-3 4 19 0,-1 0-24 0,3 1 18 0,-1-1-2 16,1 5-18-16,1-2 7 16,2 2-15-16,4 4 31 0,2-2-59 0,3 1 26 15,-1 1-26-15,5-3-15 0,6 2 25 0,-1 0-51 16,5-2 15-16,2 1-58 0,1-1-47 16,-1-3-20-16,3-2-18 0,-1 0-46 0,2-2-66 0,-2-1-74 15,-2-4-81-15,2-3-112 16,-11-2-479-16,19 1 62 0,-19-1 115 0,22-3 65 0,-12 0 109 15,4-2 23-15,-3 0 11 0,2-1 81 16</inkml:trace>
  <inkml:trace contextRef="#ctx0" brushRef="#br0" timeOffset="158819.85">20439 11326 1031 0,'6'17'435'0,"-3"0"-35"0,0-1-27 15,-2 2-35-15,-1-1-20 0,0 1-32 16,-1 1-25-16,-1 0-5 0,1 0-38 0,-2 2-44 15,2-3-33-15,-4 0-49 0,3-1-44 0,-4-2-27 16,5-2-26-16,-4-1-62 0,4-1-25 16,-2 1-64-16,3-12-85 0,-3 12-58 0,3-12-80 15,0 0-312-15,0 0 41 0,0 0 125 16,0 0 23 0,0 0 75-16</inkml:trace>
  <inkml:trace contextRef="#ctx0" brushRef="#br0" timeOffset="159221.98">20609 10776 1364 0,'14'0'430'0,"-14"0"-31"15,0 0-46-15,20 5 3 0,-10 0-18 16,1 2-44-16,1 0-9 0,0 3-17 0,4 5-32 16,1 7-1-16,-2 3-22 0,9 11 4 15,-3 4-37-15,0 4 4 0,0 5-2 0,-3 2-31 16,-5 4 7-16,2 2-27 0,-5 3 17 0,-3-1-43 15,-1-1 33-15,-5 0-53 0,-1-3-1 32,-1-8-4-32,0-9-44 0,-4 0-47 15,1-4-9-15,0-2-8 0,-1-6-85 0,0-5-25 0,-2-1-83 16,0-6-57-16,0-7-104 0,1-3-173 0,6-4-356 0,0 0 112 16,0 0 41-16,0 0 95 0,-13-18 41 15,15 5 100-15,-2 13 20 0</inkml:trace>
  <inkml:trace contextRef="#ctx0" brushRef="#br0" timeOffset="159841.57">21618 11261 1543 0,'0'0'507'0,"0"0"-18"15,0 0-34-15,0 0-25 16,0 0-23-16,0 0-25 0,0 0-32 0,0 0-19 15,44 6-32-15,-31-6-35 0,3 0-29 0,0 0 14 0,-1-2-71 16,6 2-34-16,0-1-65 0,0 1-30 16,3 0-54-16,0-3-69 0,-1 0-100 0,-2 3-93 15,0-3-178-15,-1 3-407 0,-3 0 17 16,-2 3 70 0,-2-1 87-16,0 5 68 0,-5-1 55 0,-2 2 38 15,-6-8 36-15</inkml:trace>
  <inkml:trace contextRef="#ctx0" brushRef="#br0" timeOffset="160039.65">21610 11471 1640 0,'-3'10'548'0,"3"-10"-31"0,0 0-48 16,10 16-37-16,-10-16-17 0,20 10-47 16,-9-7-35-16,3 1-26 0,5-1-69 0,0-2-15 15,4 0-16-15,1 1-43 0,3-2-46 0,5 0-28 16,-1-2-34-16,2 2-43 15,0 0-62-15,-2-1-51 0,0 1-115 0,-3 3-228 0,-4-3-491 0,7 0 84 0,0 0 177 16,5 0-16-16,5 1 83 0,4-2 32 16,3 1 65-16,18 0 92 0</inkml:trace>
  <inkml:trace contextRef="#ctx0" brushRef="#br0" timeOffset="160808.79">23077 10808 1674 0,'0'0'547'15,"0"0"-60"-15,0 0-14 0,0 0-20 0,0 0-56 0,0 0-46 0,0 0-49 0,31-9-10 16,-11 7-21-16,1-3-7 0,6-1-55 16,0 3 6-16,3-2-51 0,-2 2-33 0,0 0-3 15,-5 1-13-15,-2 1-10 0,-4 2-39 16,-3 2 4-16,-4 3-6 0,-3 4-13 0,-6 0 13 16,-2 5-3-16,-6-1-7 0,-5 5-26 0,-6 3 3 15,-3 1-13-15,-7 8-3 0,-3-1 29 16,1 0-57-16,-1 1 41 0,7-7-43 0,3-4 40 15,-2 3-40 1,3-1 35-16,-1-1-4 0,3-1-29 16,2-4 23-16,2 0-2 0,1 0 15 0,2-4-10 0,0-1 2 15,1-1 11-15,1 0-1 0,1-1 3 16,2-3 3-16,0 1 10 0,6-7 23 16,-7 11 5-16,7-11-36 0,-3 7-33 0,3-7 13 15,0 0-28-15,0 0-3 0,29 6-8 0,-15-6 6 16,6 2-47-16,3-2-7 0,8 1-51 0,0-1-37 15,5 1-45-15,5-1-57 0,-1 0-79 0,1-2-94 16,7 2-160-16,-15-2-329 16,-2 0 63-16,0 2 149 0,0-3 5 0,-3 0 92 0,-3-1 36 15,2-1 72-15</inkml:trace>
  <inkml:trace contextRef="#ctx0" brushRef="#br0" timeOffset="161157.93">23828 11018 770 0,'0'0'315'0,"0"0"10"0,0 0-3 16,0 0 11-16,0 0 0 0,0 0-28 0,0 0 22 15,0 0 8-15,0 0-15 0,-34 12 26 0,27-4-36 0,3 2-8 16,-2 0-21-16,0 2 29 0,0 2-31 0,-2 1-18 0,2 1 0 15,1 2-18-15,-2-2-28 0,2 3-7 0,-2-3 7 16,3 1-41-16,0 1 13 0,0-2-3 16,1 0-38-16,1-2 2 0,2-1-45 15,2 0-3-15,-1-1 15 0,2-1-61 16,3 0-19-16,3-1-35 0,4-1-7 0,2-2-32 16,3-1-27-16,3-3-1 0,0 1-40 0,2-4-42 15,1 0-48-15,0 0-31 0,3-4-48 16,-2 1-36-16,-1-4-90 0,-3-2-103 0,2-1-413 15,-3-2 37-15,1 0 87 16,-1-1 73-16,-5 0 145 16,1 0-16-16,-5 3 96 0,-1-2 56 0</inkml:trace>
  <inkml:trace contextRef="#ctx0" brushRef="#br0" timeOffset="161273.38">24117 11160 947 0,'0'0'353'16,"-23"7"-5"-16,11-2-26 0,-3 1-37 0,-2 0-19 15,-5 2-8-15,4-3-38 0,-6 1-30 16,0-1-3-16,-1 1-41 0,-1-3-62 15,3-2-53-15,-1 0-57 0,0-2-104 0,2-3-106 16,-2-2-442-16,1-2 23 0,5 1 58 0,5-2 67 16,0-1 90-16</inkml:trace>
  <inkml:trace contextRef="#ctx0" brushRef="#br0" timeOffset="161841.01">24937 10689 1300 0,'0'0'573'0,"-17"14"-74"0,12-6-25 0,0 3-26 16,0 2-72-16,-2 1-18 0,4 4 3 0,-6 1-23 15,5 3-54-15,-3 0-7 0,0 3-44 16,0 0-34-16,1 5-9 0,-1 1-34 0,1 0-51 16,0-6-46-16,0 1-75 0,2 0-95 0,-2-3-118 15,3-7-214-15,1-3-455 16,4-3 61-16,-2-10 69 0,11 12 118 16,-11-12 33-16,22-3 56 0,-4-3 21 0,3-5 87 15</inkml:trace>
  <inkml:trace contextRef="#ctx0" brushRef="#br0" timeOffset="162024.91">25094 10860 1538 0,'0'0'571'0,"0"0"-59"15,0 0-72-15,0 0-51 0,0 0 0 16,-17 34-64-16,7-30-5 0,-7 1-36 0,4-3-30 16,-7 1-42-16,2-3-71 0,-4 0-34 0,-1 0-40 15,3 0 5-15,-2 0-98 0,-1-1-51 0,5-1-46 16,-3 1-64-16,1-2-140 0,7 3-162 0,-1-2-379 15,14 2 149-15,-13-2 25 0,13 2 70 16,0 0 35-16,0 0 169 0,0 0-53 0</inkml:trace>
  <inkml:trace contextRef="#ctx0" brushRef="#br0" timeOffset="162354.24">25540 10548 944 0,'0'0'410'0,"0"0"-24"0,0 0-7 16,2 19-49-16,-2-19 11 0,-9 17-34 16,5-5-21-16,-4 0 16 0,5 2-28 0,-4 0-2 15,4 3-6-15,2-3-5 0,0-1-49 16,1 3 24-16,1-2-42 0,3 2-7 16,3 0-25-16,0-3-17 0,2 2 1 0,6-1-18 0,1 1-28 15,5-3-10-15,6 2 10 0,2 0-26 16,2 1 3-16,1-1-8 0,-1 1-23 0,-4 0 25 15,-1-2-12-15,-3 4-7 0,-5 4-22 16,-9-2 1-16,-5 4 5 0,-2 3-36 0,-6 0 25 16,-7 3-9-16,-3-1-21 15,-8 7 5-15,-4-1-5 0,1-7-67 0,-1-8-38 0,-2-1-21 0,0-4-40 0,-6-3-55 16,3-2-47-16,-4-4-81 0,1-4-181 16,2-4-335-16,5-2 46 0,2-3 74 15,3-1 95-15,6-3 97 0,6 0-3 0,0-4 80 16</inkml:trace>
  <inkml:trace contextRef="#ctx0" brushRef="#br0" timeOffset="162687.12">25470 10613 1525 0,'0'0'609'0,"0"0"24"0,0 0-22 16,-6-6 22-16,6 6-65 0,0 0-10 0,0 0-67 16,0 0-33-16,0 0-33 0,0 0-41 0,27-2-25 15,-27 2-68-15,27-1 6 16,-12 0-36-16,8-1-173 0,7 1-88 0,5-1 0 0,6 1 0 16,19-4 0-16,3 1 0 0,0 0 0 15,2 0 0 1,-3 3 0-16,-1-3 0 0,2 2 0 0,-13-1 0 15,-8 2 0-15,2 0 0 0,-5 0 0 0,-3-2 0 16,-4 2 0-16,-1-2-379 0,-2-2-190 16,-4-1-503-16,0 0 48 0,-2 1 164 0,1-3 66 15,1 3 70-15,0-1 79 0,0 1-8 16,0-2 103-16,2 1 28 0</inkml:trace>
  <inkml:trace contextRef="#ctx0" brushRef="#br0" timeOffset="203338.49">13737 12049 775 0,'0'0'279'0,"0"0"5"0,0 0-2 0,0 0-3 0,0 0-28 15,-8-5-13-15,8 5-21 0,0 0 16 16,0 0-15-16,0 0-13 0,0 0-13 0,0 0-1 16,0 0-14-16,0 0-3 0,0 0 8 15,0 0 2-15,0 0-40 0,0 0 24 0,0 0-1 16,0 0 4-16,0 0-12 0,0 0-10 0,0 0-24 16,0 0-2-1,0 0 12-15,27-9-12 0,-14 8 3 0,3 0-11 0,4 0-20 0,7-2 2 0,4-1-31 16,9 3 24-16,6-2-18 0,17-2-21 15,2 3-5-15,2-1 0 0,-2 3-8 0,3-1 14 16,-3 2-6-16,-5 4-18 0,-10 0-13 0,-8-2 24 16,1 2-29-16,-5 2 28 0,1 0-25 15,-3 0 8-15,-1 1-4 0,-5-2-22 0,-2-1-5 32,0 1 38-32,-2-1-5 0,-1 0-23 0,-3-1-10 15,-1 0 8-15,-3-1 2 16,0-1-8-16,-2 0 3 0,-2-1 7 0,-2 1-12 0,1-1-39 15,-1 2 14-15,-12-3-14 0,17 0 21 16,-17 0-13-16,0 0 13 0,14-2-11 0,-14 2 6 0,0 0 46 0,0 0-46 16,0 0 15-16,-31-8-16 0,13 7 37 15,-6-1-36-15,-5 1 20 0,-3-1 0 0,-11 1-13 16,2 1-2-16,-3-1 23 0,-3 1-15 0,2 0 9 16,-1-1-14-16,2-1 40 0,-1 0-30 15,2 1 15-15,0-2-8 0,1-2-2 0,2 2 0 16,4-3-1-16,-3 1 22 0,5 1-24 0,3-2-18 15,0 2 44-15,4-2-46 0,2 1 2 16,5 4 26-16,0-2 13 0,4 0-26 0,0 0 5 16,3 1 15-16,3 1 1 15,10 1 51-15,-15-2 2 16,15 2-12-16,0 0-24 0,0 0-17 0,0 0-1 16,0 0 16-16,49 0 8 0,-20 1-29 0,6-1 16 15,11 2-21-15,15-1 16 0,2 3 5 16,-11-4 12-16,-8 3 1 0,0-2-13 0,-2 0-3 0,-9 0 8 15,-1 2-31-15,-5-2 16 0,-4 0-6 16,-2 0-5-16,-2-1-35 0,-6 0-13 0,3 2-34 16,-3-1 0-16,-13-1 3 0,16 2-33 0,-16-2-49 15,0 0-46-15,0 0-84 0,0 0-147 16,0 0-391-16,0 0 28 0,0 0 64 0,0 0 88 16,0 0 73-16,0 0 54 15,0 0 87-15</inkml:trace>
  <inkml:trace contextRef="#ctx0" brushRef="#br0" timeOffset="205141.23">22765 11700 962 0,'0'0'299'0,"0"0"1"0,0 0-26 0,0 0 7 16,0 0-35-16,0 0 18 0,0 0-59 16,0 0-11-16,0 0-7 0,0 0 7 0,0 0 11 15,0 0-28-15,0 0-3 0,0 0-23 0,0 0 10 16,0 0 16-16,0 0-31 0,0 0 20 15,0 0-38-15,0 0-18 0,45 8-7 0,-32-7 1 16,3 0-24-16,2 0 9 0,4 2-19 0,1-3 19 16,6 1-40-16,2 1 15 0,2 3-11 15,7-2 1-15,-1 0-15 0,3-1-34 16,-2 1 41-16,0 0-15 0,-6 0-11 16,-3 1-5-16,-3-1-10 0,-4-1 29 0,-3 0-29 0,-1 1 26 0,-3-2-47 0,-6 2-14 15,-11-3 12-15,14 2 10 0,-14-2 39 16,0 0-42-16,0 0-4 0,0 0-8 0,0 0 13 15,-40 5 5-15,22-8-22 0,-1 3 41 0,-1-2-24 16,-3 0 5-16,2-1 2 0,0 0 6 16,1 3-19-16,-1-2 8 0,1 1-4 0,5 1 27 15,-2-1-23-15,4 0 16 0,0 1-8 0,-1 0 3 16,14 0-14-16,-18-2 41 0,18 2 2 16,-14-1-17-16,14 1-2 0,0 0 25 0,0 0-22 15,0 0 9-15,0 0-7 16,0 0-10-1,46-10 23-15,-26 6-22 0,3 1 2 0,3 1-1 0,1-1 8 16,0-3-15-16,-5 5-6 0,-3-3 3 0,1 3-8 0,-6-1 44 16,-1 0-54-16,-13 2 28 0,15-1-17 15,-15 1-19-15,0 0 16 0,0 0-10 0,0 0-8 16,0 0 33-16,0 0-72 0,0 0 25 16,-52-1-52-16,38-1-21 0,-4-1-23 15,0 1-16-15,-1-2-37 0,1-2-37 0,0 2-36 16,-3-3-89-16,4 3-11 0,-4-2-450 15,1 0 82-15,2 2 87 0,-2 0 39 0,1 2 71 16,0-1 35-16</inkml:trace>
  <inkml:trace contextRef="#ctx0" brushRef="#br0" timeOffset="206914.31">10740 12523 929 0,'0'0'427'0,"0"0"11"0,-12-2-26 16,12 2-5-16,0 0-26 0,0 0-20 0,0 0-10 15,0 0-29-15,0 0-14 0,0 0-1 0,0 0-36 16,0 0-12-16,0 0-19 0,0 0-27 16,0 0-6-16,54 0-39 0,-33-2-34 0,-1-1 15 15,8 1-14-15,3 0-38 0,3 0 8 0,7 1-20 16,1-1 15-16,5 2-24 0,-3 1 1 15,-3 1-15-15,-3-2-14 0,-6 2 9 16,-2-2-11-16,-6 4-10 0,-1-1-49 16,-5 1-8-16,-4 1-2 15,-3 0-7-15,-5 1-1 0,-6-6-5 0,0 0 0 0,-3 19-10 16,3-19 20-16,-19 20-22 0,6-10 15 16,-4 2-8-16,1 0 5 0,1 0 10 15,0-1 16-15,3 0 0 0,1 0 17 0,1-1 19 16,1 1 12-16,4-1-17 0,0 2 12 0,5-2-10 15,0-10 8-15,6 20 5 0,3-7-6 16,5-3 17-16,3-1-27 0,7 3 6 0,4-2 9 16,0 2 6-16,-2-3 11 0,-4 0-22 15,-3 0 19-15,-3 0-21 0,-3-1-2 16,-3 3-16-16,-3-2 8 0,-4 3-3 0,-4 0 6 16,-8 1-32-16,1-2 19 0,-7 3 33 0,-6-3-49 0,-1 0 21 0,0-1-23 15,-3-2 5-15,0-1-28 0,-1-1-29 0,1-1-17 16,5-2-18-16,-3-2-26 0,4 0-16 15,2 1-50-15,0-4-34 0,2 1-68 16,1-3-68-16,3 1-178 0,3-2-387 0,1-1 53 0,7 6 119 16,0 0 38-16,0 0 117 15,15-22 34-15,-4 17 66 0</inkml:trace>
  <inkml:trace contextRef="#ctx0" brushRef="#br0" timeOffset="207291.64">12062 12660 1036 0,'0'0'330'0,"0"0"-43"0,0 0-8 16,0 0-49-16,0 0 8 0,-34-6-56 15,19 6 5 1,-1 0-8-16,-7 3 0 0,2 0-7 0,1 1 30 16,-2 3-25-16,-1 0-3 0,3 2 33 15,1 1-10-15,0 2-7 0,6 2-3 0,1 0-8 0,6-1-8 16,-1 3-7-16,6 1-3 0,4 0-7 16,2-2-1-16,5 3-9 0,1-3-1 15,4-1-23-15,0-1-7 0,1 0-26 0,0-4 8 16,-1-1-31-16,2-1-54 0,-2-2-36 0,-1 1-73 15,-1-2-60-15,1-3-110 0,-14-1-46 16,27-1-197-16,-18-1-399 0,-9 2 97 0,22-2 85 16,-9 0 78-16,0-2 96 0,2 2 28 0,-2-1 38 15</inkml:trace>
  <inkml:trace contextRef="#ctx0" brushRef="#br0" timeOffset="207501.46">12246 12872 1546 0,'0'12'506'0,"1"2"-17"0,1 2-25 0,-1 2-45 16,-1 0-60-16,3 1-19 0,-1 0-40 0,0 0-26 0,0-1-36 15,-1 0-36-15,1 1-13 16,-1-3-30-16,2-3-67 16,-1 0-36-16,0-2-27 15,-2 1-111-15,0-12-75 0,4 14-81 0,-4-14-110 16,10 6-115-16,-10-6-351 0,0 0 79 0,25-7 49 15,-9 1 100-15,4 0 28 0,5-4 57 0,2-1 47 16</inkml:trace>
  <inkml:trace contextRef="#ctx0" brushRef="#br0" timeOffset="207986.28">12733 12616 1223 0,'0'0'453'16,"0"0"-15"-16,0 0-21 0,0 0-38 0,0 0-39 16,50-7-20-16,-30 6-38 0,5-3 12 15,-1 3-66 1,7-2-39-16,-6 3 1 0,-2 0-31 16,2 0-19-16,-3 0-73 0,-2 0-59 0,1 1-90 0,-8 1-113 15,1 0-189-15,-3 2-271 0,0-1-98 16,-1 2 75-16,-10-5 33 0,12 11 61 0,-5-5 98 15,-7-6 48-15</inkml:trace>
  <inkml:trace contextRef="#ctx0" brushRef="#br0" timeOffset="208262.01">12776 12714 1622 0,'0'0'592'0,"-2"11"-34"0,2-11-44 0,0 0-25 0,0 0-56 0,15 16-29 0,-7-11-48 0,2-1-26 15,2-1-15-15,4-1-62 0,1 1-4 16,6-2-50-16,2 2-17 0,0-3-16 0,-2 0-12 16,0 0-11-16,2 0-7 0,-2 0-52 0,-1 0-35 15,-2 0-21-15,-1 0-53 0,-2 0-68 16,1 0-73-16,-3 0-95 0,0-2-164 0,0 4-159 16,1-4-355-16,-1 2 100 0,1 0 35 15,5-1 133-15,-1-1 29 0,4-2 114 0,-3 1 34 16,3-6-25-16</inkml:trace>
  <inkml:trace contextRef="#ctx0" brushRef="#br0" timeOffset="208787.58">13582 12479 1226 0,'0'0'401'0,"0"0"-14"16,0 0-3-16,0 0 0 0,-11-4-8 16,11 4 3-16,0 0 13 0,0 0-37 0,0 0-30 15,0 0-17-15,0 0-27 0,0 0-17 16,34-10-26-16,-23 7-28 0,5 1-21 0,1 0-12 0,4-1-26 15,0-1-3-15,0 3-17 0,7-1-44 16,-4 1-21-16,-1 1 19 0,-1-1-19 0,-2 1 4 16,-1 1 12-16,-4 2-16 0,-1-2-45 15,-7 5 2-15,-7-6-6 0,10 15 9 0,-10-8-21 16,0-7-2-16,-13 24 7 0,-1-13-13 16,1 4 6-16,-5-1-26 0,1 0 28 0,0 1 0 15,0 0-25-15,-6 3 22 0,3-4-12 16,-3 4 2-16,6-4 24 0,-2 1-37 0,2-1 8 0,0 0 19 15,2-1 4-15,1-3 0 0,3 1 5 0,1-1 8 0,-2-1 31 16,5-2-5-16,3 1 10 0,0 1 7 16,4-9-48-16,0 13 36 0,0-13-18 0,15 14-3 15,-1-8 0-15,3 0 16 0,4-1-36 16,4 1 35-16,4-3-32 0,6 3 25 16,1-2-23-16,0 1-16 0,2 2-17 0,1-2-41 15,-5 1-3-15,-1-1-57 0,-4-1-6 16,-1 3-68-16,-4-2-56 0,-2-1-58 0,-3-2-134 15,0 1-189-15,-5-1-382 0,-3 0 132 16,3 3 109 0,-1-3 53-16,5 4 122 0,-5-3 58 0,6 2 28 0,-2-2 36 15</inkml:trace>
  <inkml:trace contextRef="#ctx0" brushRef="#br0" timeOffset="210652.59">17911 11980 913 0,'0'0'264'16,"0"0"-29"-16,0 0 16 0,-14 2-15 16,14-2-37-16,0 0-14 0,0 0 12 0,0 0-18 15,0 0-20-15,0 0 2 0,-21-3 3 0,21 3-21 16,0 0 24-16,0 0 4 0,-13 0-17 16,13 0 35-16,0 0-5 0,0 0 19 0,0 0 12 15,-13 1 2-15,13-1 44 0,0 0-71 16,0 0 12-16,0 0 3 0,0 0-29 15,0 0-7-15,54 6-18 16,-22-6 16-16,3 2-19 0,12-1 3 16,21 0-64-16,7 2 49 0,4-2-29 0,23 1-7 15,8-2-8-15,-1 0-10 0,4 1-23 0,3 1 20 16,0-1-22-16,1 2 9 0,3-2-30 16,-1 2 8-16,0-2-37 0,-5 2 47 0,-1 2-26 15,-7 2 5-15,-4 0-12 0,-3 3 2 0,-9-1 28 16,-2 2-53-16,-16 1 25 0,-2-2-21 15,-4-1-4-15,-5 3 9 0,-3-1-30 16,-6-2-10-16,-11-2 0 0,-6 1 7 0,-6-3-5 16,-3 1-17-16,-3-2-37 0,-4 0 29 0,-1 0-21 15,0-1 3-15,-5-1-21 0,0 1-48 16,-1 0-6-16,-12-3 19 0,17 2-8 0,-17-2 10 0,16 3 2 0,-16-3 16 16,10 1-20-16,-10-1 2 0,0 0-11 15,0 0 9-15,10 5 10 0,-10-5 4 0,0 0 9 16,0 0-49-16,0 0-21 0,0 0-43 15,-9 21-64-15,9-21-72 0,-8 11-350 0,3-4-1 0,5-7-4 32,-7 12 68-32,7-12 141 0,-4 12-17 15,4-12 104-15</inkml:trace>
  <inkml:trace contextRef="#ctx0" brushRef="#br0" timeOffset="211949.57">25060 11654 767 0,'0'0'346'16,"0"0"38"-16,0 0-26 0,-10 3 39 15,10-3 5-15,0 0 23 0,0 0-59 0,0 0 0 16,0 0-41-16,0 0-5 0,0 0-15 0,0 0-9 15,0 0-24-15,43-2-39 0,-28 4 7 16,6-2-27-16,2 2-21 0,7-1-18 0,1 3-28 16,8-3-11-16,2 3-7 0,2-1 5 0,1 1-30 15,15 2-14-15,2-3-4 0,0 3-34 16,-1-3 23-16,1 3-30 0,0-1 10 0,1-1 2 16,-3 1-13-16,-12-2-22 0,-4 3-6 15,-3-1-15-15,0-1-28 0,-3 0 15 0,-6-1-20 16,-3 2-26-16,-2-1-18 15,-4-2-30-15,-1 2-16 0,-2-1-59 0,-5-1-28 0,-1 0-51 0,-1 1-41 0,-12-3-31 16,17 0-61-16,-17 0-38 0,0 0-37 0,0 0-352 16,14-3 32-16,-14 3 172 15,0 0-10-15,0 0 85 0,0 0 45 0,9-7 21 16</inkml:trace>
  <inkml:trace contextRef="#ctx0" brushRef="#br0" timeOffset="213749.61">18161 12817 1256 0,'0'0'451'15,"0"0"-21"-15,0 0-51 0,0 0-24 0,0 0-45 0,0 0-38 0,0 0-14 16,21-16-12-16,-21 16-26 0,13-5-26 0,-5 0-2 15,-8 5-2-15,20-6-26 0,-11 1 17 0,2 2-19 16,2-1 1-16,2-2-22 0,4 1 0 16,-1 2-28-16,6-2 2 0,0 2 8 0,4 0-34 15,2 1-12-15,0 0 20 0,-5 2 6 0,-2 0-11 32,-1 0-10-32,-1 0 2 0,-2 2-15 0,-2 0-12 15,-6 0 12-15,0 2-33 0,-11-4-1 0,12 10 4 16,-12-10-42-16,0 11 19 0,0-11-11 15,-4 15 2-15,-2-5-12 0,0-3 18 16,-2 1-10-16,2 1 4 0,-1 0-7 0,0-1-28 0,-1 1 64 16,1 0-10-16,2 1-21 0,1 0-3 0,1-1 11 15,2 3 3-15,1-12 24 0,1 19-9 16,2-9 20-16,4 1-43 0,3 0 10 0,3 0-5 16,4 2 5-16,2 0 7 0,1-1 11 0,-1 0 3 15,0-1 1-15,-4-1-29 0,-3 0 27 0,0 1-12 16,-1-1-1-16,-6 3-14 0,-2-2-4 15,-1 1 26-15,-2-12-15 0,-6 22-18 0,-2-11-5 16,-2 0-10-16,-3-2 7 0,-3 0 1 16,1 0-6-16,-3-2-5 15,-1-1-23-15,1 0-51 0,-3 1-34 16,3-4 1-16,-3 4-34 0,2-4-38 0,-1-1-26 16,3 2-12-16,4-1-67 0,1-1-64 15,12-2-105-15,-18-3-10 0,18 3-385 0,0 0 96 0,0 0 71 16,0 0 49-16,27-18 110 0,-5 12 25 15,9-3 27-15</inkml:trace>
  <inkml:trace contextRef="#ctx0" brushRef="#br0" timeOffset="214081.87">19286 12937 1075 0,'0'0'358'0,"0"0"-10"0,0 0-15 0,0 0-26 16,-45 1-20-16,21 4-6 0,-3 0-40 0,-3 2 5 16,-1 0-3-16,4 2 13 0,-1-2-23 15,4 3-3-15,0 0 29 0,0 1-19 16,1 1-4-16,5-1-32 0,1 0 14 0,3 1-6 16,3-1-18-16,2 2-6 0,5-2-14 15,2 0-21-15,4 0-2 0,5 2-30 0,2 0-1 16,3-3-38-16,5 2-31 15,0-3 41-15,3 1-48 16,-3-2-21-16,1-1-49 0,2 0-63 0,-2 0-14 0,1-1-60 0,-4 1-47 16,2-4-69-16,-3 1-116 0,-1-2-122 15,3-2-412-15,-3 2 77 0,3-4 112 16,4 2 85-16,-3-1 35 0,4-1 50 0,-1 0 70 16,7 0 52-16</inkml:trace>
  <inkml:trace contextRef="#ctx0" brushRef="#br0" timeOffset="214431.17">19425 13182 947 0,'-16'6'332'0,"3"0"-12"0,1 0-20 16,0 1-3-16,4 1-16 0,-3 0 6 15,2 2-31-15,2-2 10 0,1 2-46 16,-2 1 8-16,5 0 8 0,0-1 20 0,2 0-3 15,1-10-23-15,1 17-43 0,-1-17 15 0,11 14-17 16,-3-8-9-16,2-2-30 0,-10-4-20 0,26 3 14 16,-10-6-37-16,2-1 2 0,5-1-13 0,-1-1-13 15,1-3-10-15,0 0 8 0,-1 1-51 16,-3-1-11-16,-4 0 11 16,0-1-21-16,-4 0-13 0,-1 2-12 0,-5-2-8 0,-2 1-34 0,-3 9 8 15,0-16-7-15,0 16 2 0,-8-11-26 0,0 7 32 16,8 4-42-16,-18-4-25 0,8 2-26 15,10 2-51-15,-22-1-41 0,10 1-75 0,12 0-53 16,-22 0-38-16,13-1 23 0,9 1-152 0,-17-2-176 16,17 2 49-16,-11-3 138 0,11 3-34 15,0 0 75-15</inkml:trace>
  <inkml:trace contextRef="#ctx0" brushRef="#br0" timeOffset="-214461.82">20284 12748 1284 0,'0'0'369'0,"0"0"-5"15,0 0-34-15,0 0-33 0,0 0 12 0,0 0-35 16,0 0 0-16,0 0-8 0,0 0-15 15,0 0-15-15,0 0 7 0,0 0 13 0,0 0-18 16,0 0-23-16,3 19-5 0,-3-19-21 16,-5 17 8-16,2-5 16 0,-2 2-19 0,1 3-15 15,1 2-12-15,-3 2-6 0,3 3-25 0,-1 1 15 16,0 0-31-16,-1 1-7 0,2 0-6 16,1-2-12-1,-2 2-57-15,1-4-43 0,2 0-66 16,-1-4-45-16,1-1-37 0,1-2-116 0,-2-4-166 15,2-11-415-15,5 16-133 0,-1-11 90 0,-4-5 92 16,17 2 115-16,-17-2 53 0,21-6 34 0,-7 0 93 16,2-3 40-16</inkml:trace>
  <inkml:trace contextRef="#ctx0" brushRef="#br0" timeOffset="-214285.94">20457 12972 1448 0,'0'0'466'16,"0"0"-13"-16,-16 1-36 0,16-1 3 15,0 0-67-15,-28 9-33 0,15-7-38 16,2 1-31-16,-2-1 5 0,-1-1-54 16,-2 2 10-16,1-2-60 0,-1 1 22 15,-1-1-75-15,1 0-42 0,1-1-32 0,1 0-38 16,-2 2-30-16,2-4-93 0,0 1-84 0,3 0-133 0,11 1-144 0,-14-7-301 16,14 7-1-16,0 0 131 0,-2-10 28 0,2 10 80 15,0 0 32-15</inkml:trace>
  <inkml:trace contextRef="#ctx0" brushRef="#br0" timeOffset="-213932.13">21165 12730 1062 0,'0'0'371'0,"0"0"-5"0,0 0-46 15,0 0 10-15,0 0-53 0,0 0 17 0,-44-2-38 16,26 2-23-16,-6 2-8 0,1 0-28 0,-7 1 18 16,2 1 5-16,-3 0 8 0,-2 3 26 15,2 2-50-15,-2 1 14 0,5 3-6 16,0 2 11-16,3 2-11 16,4 2 14-16,2 1-24 15,5 0-28-15,4 0 26 0,3-1-47 0,5 1-9 0,2-2-29 16,5 1 0-16,2 2-36 0,4-1-43 15,2-1-23-15,1-1-62 0,3-3-48 0,2 1-64 16,2-4-64-16,0-1-85 0,-3-2-159 0,15 0-89 16,-12-3-384-16,-1-1 59 0,0-1 95 15,-1 0 76-15,2-3 93 0,-1 0 40 0,-1-1 62 16</inkml:trace>
  <inkml:trace contextRef="#ctx0" brushRef="#br0" timeOffset="-213761.82">21200 13104 993 0,'0'0'486'0,"0"0"3"0,3 23-21 0,-3-23-35 0,-7 24-26 0,0-6-15 0,-1 3-29 32,1 1-15-32,1 3-59 0,-4 2 3 15,4-3-51-15,-1 4-3 0,0-4-56 0,3-2-16 16,-1-1-47-16,4-4-61 0,-1-3-81 0,4-1-95 16,-2-13-102-16,6 14-146 0,-6-14-149 0,12 6-337 15,-12-6 71-15,22-7 75 0,-4 1 122 0,4-3 21 16,8-4 53-16,1-1 60 15</inkml:trace>
  <inkml:trace contextRef="#ctx0" brushRef="#br0" timeOffset="-213392.36">21704 12877 1428 0,'0'0'499'16,"0"0"-31"-16,0 0-25 0,29 11-64 0,-29-11-18 16,28 1-5-16,-9-1-41 0,3-1-47 0,1 0-27 15,6-2-31-15,2 2-51 0,2-2-47 16,-1 2-32-16,1-1-52 0,-1 2-62 16,-2-2-68-16,0 0-123 0,-9 6-210 0,0-6-433 15,-5 4 151-15,-3-1 70 0,1 1 27 16,-3 1 72-16,-11-3 36 0,10 7 54 0</inkml:trace>
  <inkml:trace contextRef="#ctx0" brushRef="#br0" timeOffset="-213181.59">21857 13025 1241 0,'-1'12'586'0,"1"-12"-23"0,0 0-28 0,7 13-56 16,-7-13-16-1,11 12-58-15,-11-12-37 16,17 7-32-16,-7-3-19 0,3-2-33 0,1 2-71 0,3-1-42 15,1-2-56-15,3 0-61 16,2 0-57-16,0-2-91 0,6 1-88 0,3-2-105 0,-1-1-120 16,1 2-46-16,9-4-384 0,-3-1 54 0,0 1 94 15,5-3 72-15,-5 1 39 0,0-2 81 16,11-5 21-16</inkml:trace>
  <inkml:trace contextRef="#ctx0" brushRef="#br0" timeOffset="-212863.71">22826 12780 796 0,'0'0'289'0,"4"-9"-5"0,-4 9-8 16,0 0 1-16,7-9 4 0,-7 9 62 0,0 0-41 16,0 0-7-16,4-8-11 15,-4 8 5-15,0 0-12 0,0 0-24 16,0 0-10-16,0 0 5 0,0 0-12 0,0 0-41 16,7 28-6-16,-7-28 0 0,7 14 1 15,-1-7-24-15,1-1-20 0,1 1-3 0,1 0-4 16,5 0-19-16,2 0-2 0,0 0-21 15,2-1-41-15,3 3 47 0,1-1-21 16,0 0-3-16,-1 1-23 0,-2 1-15 0,-3-3-10 0,-2 4-18 16,-4 0-21-16,-4 0 5 0,-5 3 1 15,-1 2 17-15,-6 0-51 0,-4 4-20 16,-2 1-18-16,-2-3-21 0,-2-2-17 0,-1 1-14 16,0-5-61-16,-1 1-12 0,-2-3-68 15,0-5-83-15,2-2-139 0,1-3-361 0,0-3 87 0,0-1 11 0,4-4 109 16,2-1 52-16,4-2 25 0,1-4 47 0</inkml:trace>
  <inkml:trace contextRef="#ctx0" brushRef="#br0" timeOffset="-212634.37">22670 12615 1530 0,'0'0'617'15,"54"12"-31"1,-43-10-23-16,3 2-56 0,0-2 26 15,5 1-108-15,-2-1-42 0,5 1-32 0,1-2-26 16,5 2-10-16,3-2-41 0,3-1-41 0,3 0-41 16,5 0 28-16,3-1-18 0,2 1-74 0,0-1-13 15,0-1-51-15,-2 2-38 0,-1 0-59 16,-1 0-8-16,-5 3-39 0,-4-3-86 16,-1 1 25-16,-5 1-61 0,0 1-92 0,-4 3-303 0,-2-3-370 15,0 0 25-15,-2 3 112 16,4 0 75-16,0 0 105 0,0 0 51 0,2 2 72 0,-2-2 17 15</inkml:trace>
  <inkml:trace contextRef="#ctx0" brushRef="#br0" timeOffset="-194281.31">13080 13341 1049 0,'0'0'279'0,"0"0"-54"0,0 0-15 0,0 0-38 0,0 0 2 16,0 0-5-16,0 0-29 0,0 0 19 0,0 0-3 16,0 0 3-16,0 0 7 0,0 0-12 15,0 0-6-15,0 0 1 0,0 0-8 0,0 0-21 31,0 0-7-31,0 0 2 0,0 0 38 16,0 0-76-16,27 2-10 0,-27-2 2 0,0 0-10 16,0 0 10-16,0 0-28 0,0 0 18 0,0 0 2 15,0 0-46-15,0 0 11 0,0 0-11 16,0 0 11-16,0 0 30 0,0 0-25 16,0 0-5-16,0 0-9 0,0 0-11 0,0 0 22 0,0 0-23 0,0 0 8 0,0 0-1 15,0 0-1-15,0 0 22 16,0 0-23-16,0 0-20 0,0 0 13 0,0 0-3 15,-21-14 33-15,21 14-15 0,-11-4-21 0,11 4 31 16,-16-1-17-16,16 1 22 0,-15-1-25 16,3 0-6-16,12 1 42 0,-21-1-26 0,10 2-13 0,11-1 0 15,-24-1 10-15,11 2 34 0,-2 0-34 16,-2 0 0-16,-1 0 11 0,-2 2 0 0,0-1-3 16,-1 2 2-16,-1 0-14 0,-3 1-4 0,3 0 16 15,-1 0 39 1,4 1-34-16,0-1-8 15,-2 2 1-15,6 0 33 0,-1-1 7 0,-1 0-20 0,2 2 5 16,2-2 13-16,5 2-10 0,-4-2 61 16,5 1-45-16,1 0-41 0,0 0 25 0,6-7-1 15,-3 15 11-15,3-15-18 0,3 17 0 0,3-8-5 16,1 2-5-16,3 1 79 0,4-3-77 16,1 2-5-16,4 0 18 0,-1 1-38 0,4-3 36 15,-1 0-14-15,2 1-17 0,-2-2 10 0,4 0 10 16,-2-1-12-16,2-1-6 0,-1-2 6 15,1 1 4-15,-3-3-4 0,-1 0-19 16,0 0-14-16,0-2 6 0,-5 0-4 16,0 0-28-16,2-2-57 0,-3 2-2 0,-1-2-98 0,-3 1-33 0,0-3-258 15,7 2-72-15,-9-3-348 0,-1 1 92 0,-8 4 105 0,17-7 51 16,-6 4 54-16,-2 0 84 16,2 1 29-16</inkml:trace>
  <inkml:trace contextRef="#ctx0" brushRef="#br0" timeOffset="-193886.54">13304 13568 1197 0,'0'0'366'0,"0"0"-15"0,0 0-33 0,0 0-9 15,0 0 9-15,0 12-42 0,0-12-25 16,0 0 48-16,-11 24-50 0,6-13-27 0,2 3-1 16,-3 1 1-16,-1 1-25 0,1-1-7 0,2 1-24 15,-4 2 8 1,4-1 11-16,-1-2-17 0,1 3-24 15,-2-2-32-15,3 2-2 0,1-3 1 0,0-2-19 0,2 3 8 16,-3-3-26-16,1 1-8 0,-1-3-4 16,3 1-11-16,-2-2-36 0,2-10-53 0,2 18-34 15,-2-18-94-15,0 0-67 0,5 13-65 16,-5-13-105-16,0 0-132 0,18-4-377 0,-18 4 150 16,19-6 70-16,-6 1 24 0,0 0 72 15,3-2 53-15,-1-1 62 0</inkml:trace>
  <inkml:trace contextRef="#ctx0" brushRef="#br0" timeOffset="-193541.6">13693 13589 1141 0,'0'0'453'15,"0"0"-15"-15,0 0-26 0,0 0-38 16,0 0-29 0,0 0 14-16,0 0-34 0,0 0-46 0,0 0-21 0,26-6-20 15,-26 6-28-15,23 0-15 0,-7 0 7 0,-3 1-46 16,1-1-15-16,3 0-8 0,4 0-36 15,1 1-2-15,0 1-36 0,1-1-31 0,2 0-36 16,-3 0-61-16,-2 0-69 0,-1-1-110 16,-2 0-129-16,-3 0-416 0,-1 0 28 0,-13 0 27 15,25 2 78-15,-16 0 64 0,-9-2 63 0,14 2 47 0,-14-2 33 16</inkml:trace>
  <inkml:trace contextRef="#ctx0" brushRef="#br0" timeOffset="-193316.05">13793 13711 1185 0,'0'0'547'0,"0"0"-22"0,3 15-36 16,-3-15-36-16,4 11-38 0,-4-11-39 0,9 9-10 16,-9-9-56-16,16 5-39 0,-5-1-25 15,3-2-29-15,-1-1 1 0,1-1-27 0,3 0-11 16,0 0-42-16,0 0-35 0,2-3-9 15,1 3-22-15,0-2-33 16,0 0-45-16,-5-1-37 0,1 3-80 0,-2-1-56 0,0 0-75 0,-3-2-106 0,3 8-170 16,-14-5-361-16,21-7 123 0,-9 4 56 0,1 0 80 31,0 1 82-31,1-2 23 0,-3 1 79 0</inkml:trace>
  <inkml:trace contextRef="#ctx0" brushRef="#br0" timeOffset="-192528.62">14688 13222 1164 0,'0'0'364'16,"0"0"-16"-16,0 0-51 0,0 0-31 15,0 0 5-15,46-4-28 0,-34 1-25 0,1 0-24 16,1 3-25-16,-1-2-5 0,6 1-28 0,-4 0 15 16,6 0-51-16,-3 1 7 0,2-3-15 15,-3 2 11-15,-2 1-6 0,-1 0-23 0,-2-2-20 16,-12 2-5-16,18 2-8 0,-18-2 15 0,0 0-28 15,4 9 21-15,-4-9-13 0,0 0-13 16,-22 18 12-16,9-11-24 16,-2 0 4-16,-5 2 3 0,7-2-10 15,-7 4 15-15,6-3-18 0,-4 0 13 0,5 1-8 16,-1-1-5-16,-1 0 26 0,4 2 15 0,-1-2 3 16,5 0 15-16,-1 0 2 0,3-1 16 0,-2 0-5 15,7-7 15-15,0 15-18 0,0-15-10 16,7 15-8-16,0-7 6 0,2-1-3 0,1 2-18 15,5-1-13-15,-1-1 5 0,3 1-15 0,0 1 20 16,0-2-27-16,1-1-28 0,-2 1-30 16,1-1-38-16,-3 0-45 0,2-1-83 0,-1-3-86 15,-1 0-14-15,-1-1-211 0,-13-1-313 16,31-5 82-16,-14 1 184 16,1-1-36-16,2 0 29 0,4-2 91 0,0-2 42 15</inkml:trace>
  <inkml:trace contextRef="#ctx0" brushRef="#br0" timeOffset="-192301.32">15455 13194 1036 0,'0'0'384'0,"0"0"-26"16,-7 29-22-16,-4-17-14 0,-6 4-7 0,-4 5-26 16,-12 7-25-16,1 4-13 0,-2 1-21 0,-1 2-10 15,2 2-20-15,-2 1-5 0,4 2-9 16,1 2-11-16,2-3-14 0,1-2-38 15,4 2-16-15,4-10-15 0,3-1 13 0,1-2-7 0,2 1 4 16,4-6-74-16,0-1-33 0,0-1-16 16,3-6-71-16,2-2-107 0,1-4-85 0,3-7-139 0,0 0-35 15,0 0-272-15,0 0 14 0,0 0 58 16,0 0 108-16,44-27 2 0,-27 13 97 16,0 0 26-16</inkml:trace>
  <inkml:trace contextRef="#ctx0" brushRef="#br0" timeOffset="-191847.71">15324 13662 1256 0,'17'3'433'0,"0"-2"-29"0,-4 2-2 16,1-1-51-16,-14-2-31 0,23 1-13 0,-9 0-15 16,-3-1-72-16,-11 0 0 0,31 0-2 0,-16 0-39 15,-2 0-15-15,3 0-16 16,-3 1 8-16,-13-1 26 0,23 1-64 0,-23-1-24 15,16 3-12-15,-16-3-5 0,7 6-8 0,-7-6 34 16,0 0-60-16,0 0 29 0,-14 20-26 16,14-20 3-16,-17 10-21 0,9-3-3 0,-1-2 14 15,0 2-3-15,0-1 10 0,0 1-26 16,2 0 24-16,0 0-3 16,-1 1-6-16,2 0 9 0,0 3-21 0,3-2 23 0,2 2-5 15,0-2 31-15,1-9-47 0,4 22 11 16,-1-10 13-16,1-2-21 0,2 3 26 0,3 0-42 15,0-1 24-15,-1 0-33 0,4-1 30 16,-2-2-25-16,-2 1 22 0,-1-2-24 16,0 3-1-16,-4-1 15 0,-2 1-17 0,-1-11 53 0,-2 23-84 15,-1-12-3-15,-5 0 13 16,0 1-5-16,-2-1 18 0,-1-1-15 0,0-2 12 16,-2 2-30-16,-1-3 7 0,1 0-13 0,-1-4-43 15,1 1 11-15,-1-3-40 0,0 2-7 16,-1-3-51-16,15 0-33 0,-26-3-133 0,15-1-131 15,0 1-451-15,2-2 75 0,1-1 97 0,8 6 77 0,-5-9 110 16,5 9 33-16,0 0 48 0</inkml:trace>
  <inkml:trace contextRef="#ctx0" brushRef="#br0" timeOffset="-190365.15">17555 13651 1251 0,'0'0'410'0,"0"0"-60"0,11-1-50 0,-11 1-29 0,0 0-15 0,8-7-18 0,-8 7-38 15,0 0-23-15,0 0-16 0,-9-21-18 0,1 14 11 32,0 1-42-32,-5 0 14 0,-2 0-24 15,-2 2 34-15,-2 0-24 0,-3 3-2 0,-1 3 39 16,2 1-29-16,-6 4-17 0,0-2 45 15,2 4-33-15,-3 3 24 0,4 0-19 0,4 0-2 16,-2 0 15-16,4 1-23 0,4 1 13 16,1 0-21-16,2-2 23 0,5 1-32 0,2 0-17 15,3-3 27-15,2 2-39 0,3-1 0 0,3 2-3 16,3-2-17-16,3 0-6 16,0 1-10-16,4 0-23 0,-2 1-43 0,5-2-62 0,-2-2-2 0,1 0-95 0,-1-1-85 15,-4-3-163-15,2-2-95 0,-1 2-351 16,2-1 67-16,-1 1 84 0,1-1 87 0,0 1 80 15,0-1 45-15,1 1 24 0</inkml:trace>
  <inkml:trace contextRef="#ctx0" brushRef="#br0" timeOffset="-190017.07">17685 13929 1254 0,'12'1'379'0,"-12"-1"-44"0,0 0-20 16,0 0-3-16,0 0-18 15,0 0 1-15,0 0-16 0,0 0-23 0,-34 16-36 16,20-9 0-16,0 0 23 0,0 4-36 0,1 0 1 16,-2 3-24-16,2-1-7 0,-2 2-6 0,3 1-25 15,4 3 3-15,1-3-16 0,3 0 18 0,1 0-5 16,1-2-47-16,5-1 40 0,1-2-24 16,5 1 0-16,-2-4 0 0,6-2-17 0,3 0 1 15,-1-5-9-15,1-2-39 0,6-3 5 0,0-3-2 16,1 0-13-16,-2-2-5 0,-2-2-8 15,0 1-33-15,-3-3-15 0,-1 2-9 0,-3-1-4 16,-1 1-28-16,-4 2-11 16,-3 0-28-16,1 2 11 0,-5 7 9 0,0 0-27 0,0 0 4 0,-10-13-37 15,10 13-14-15,-19 0-30 0,19 0-31 0,-28 4-64 16,14-2-87-16,-6 1-80 0,3 1-40 16,2-3-300-16,0-1 95 0,1 1 18 0,14-1 102 15,-17-2 56-15,17 2 6 0,-7-6 79 16</inkml:trace>
  <inkml:trace contextRef="#ctx0" brushRef="#br0" timeOffset="-189621.43">18434 13775 1238 0,'0'0'482'0,"0"0"-40"15,0 0-58-15,0 0-7 0,0 0-47 0,0 0-18 16,0 0-28-16,0 0-30 0,25-1-3 0,-25 1-39 16,23 2-7-16,-23-2-18 0,27 4-1 15,-13-2-24-15,4 0-34 0,2 1-46 16,-2-1-18-16,5 2-21 0,-1-1-22 0,-1-1-32 16,1 1-58-16,-1 1-69 0,-1-1-39 15,-3-2-125-15,-4 0-25 0,1-1-129 0,-14 0-337 16,14 3 99-16,-14-3 34 0,0 0 73 0,8 6 116 15,-8-6 13-15,0 0 33 16</inkml:trace>
  <inkml:trace contextRef="#ctx0" brushRef="#br0" timeOffset="-189378.93">18446 13948 1428 0,'0'0'504'0,"-4"9"-10"0,4-9-33 15,0 0-3-15,-3 11-15 0,3-11-41 0,0 0-34 16,0 0-37-16,15 10-32 0,-15-10 11 15,19 5-44-15,-7-4-23 0,2 1-13 0,1 1-38 16,4-3-5-16,1 4-33 0,2-3-16 16,1 2 0-16,5-2-28 0,-1 4-51 15,-4-4-33-15,-1 3-1 0,1-2-37 16,-5 1-63-16,0-2-27 16,-1 1-72-16,-4 0-49 0,-1-1-109 0,-12-1-86 0,18 0-60 15,-18 0-101-15,14 2-263 0,-14-2 64 0,14 2 97 0,-14-2 36 16,20 2 143-16,-20-2-53 15,18 0 40-15</inkml:trace>
  <inkml:trace contextRef="#ctx0" brushRef="#br0" timeOffset="-187401.06">19500 13704 788 0,'0'0'335'0,"0"0"-33"16,0 0-15-16,0 0-21 0,0 0 11 15,0 0-19-15,0 0 34 0,0 0-44 16,0 0-12-16,0 0 17 0,0 0-15 0,0 0-36 0,0 0 16 16,0 0-6-16,0 0-2 0,-6 29-25 31,6-29 7-31,-4 20-23 0,1-9 17 0,1 0-27 15,-2 4-13-15,0-2-26 0,1 2-5 0,-1-1 1 16,1 2-1-16,-1-2-10 0,-1 0-3 16,3-1-22-16,0-1-29 0,-1 0-5 0,2-1 2 0,-2 1-19 15,2-2-35-15,1-10-34 0,0 16-27 16,0-16-58-16,0 13-57 0,0-13-115 0,4 11-141 16,-4-11-97-16,10 4-345 0,-10-4 132 15,0 0 26-15,22 1 95 0,-22-1 46 0,25-4 69 16,-13 1 39-16</inkml:trace>
  <inkml:trace contextRef="#ctx0" brushRef="#br0" timeOffset="-186615.32">19892 13718 637 0,'0'0'274'0,"-8"-5"18"0,8 5-24 0,0 0 34 15,0 0 52-15,0 0-52 16,0 0 38-16,0 0-10 16,0 0 29-16,0 0-16 0,0 0-36 0,0 0 13 0,0 0-3 15,0 0-17-15,0 0-37 0,0 0-45 16,0 0-6-16,0 0-15 0,0 0-5 0,28-4-15 16,-28 4-16-16,22 2-25 0,-22-2-18 15,28 3 12-15,-10-2-40 0,1 2-13 0,-4 0 5 16,-1-2-1-16,0 1-4 0,-1 0-5 0,1 0 2 15,-14-2-56-15,17 4 18 16,-17-4-18-16,13 5-11 0,-13-5-17 0,4 9 23 16,-4-9-21-16,0 0-20 0,-12 17 0 0,3-14 28 0,2 4 18 15,-2-1-23 1,0 0 0-16,1 0 0 0,1 1-13 0,1 2 5 16,-2-2 10-16,1 2 16 0,3-2 31 0,0 3-11 15,1 0 5-15,3-10-12 0,-3 16 17 16,3-16 6-16,4 22-5 0,0-12-27 0,2 0-11 15,4 1 9-15,1-1 8 0,-2 0 3 16,1-1-1-16,-1-2 11 0,-1 1-41 0,-3 0 18 16,-5-8-21-16,8 9 21 0,-3 0-34 0,-5-9-22 15,0 0 12-15,-4 18-2 0,4-18-3 16,-12 12-18-16,5-6 24 0,-1 1-22 0,-3-2-27 16,-1-1-39-16,0 1-40 0,-1-3-4 15,0 0-53-15,-1-1-51 0,14-1-90 16,-25-3-112-16,13 2-482 0,2-2 42 0,2-2 83 0,8 5 75 0,-4-9 154 15,4 9-16-15,0 0 85 0,19-20 38 16</inkml:trace>
  <inkml:trace contextRef="#ctx0" brushRef="#br0" timeOffset="-186312.7">20781 13600 1164 0,'-16'22'420'16,"-3"-1"-16"-16,-3 1-20 0,-12 11-5 16,-3 2-23-16,0 4-5 0,1-2-21 0,2 2-36 15,0 1 24-15,1-2-27 0,2 4 19 0,3-3-59 16,0 0-23-16,1-2-23 0,1-1-29 0,3 2-12 16,-1-2-16-16,5-6 16 0,3-5-36 15,1 2-28-15,0-1-15 0,0-2-34 0,1-6-26 16,3-1-12-16,-1 1-33 0,4-5-42 0,0-1-38 15,-1 0-10-15,3-2-10 0,2-2-44 16,4-8-25-16,-6 10-129 0,6-10-81 0,0 0-80 16,0 0-404-16,0 0 62 0,0 0 124 15,30-2 17-15,-30 2 111 16,27-10 16-16,-10 0 62 0</inkml:trace>
  <inkml:trace contextRef="#ctx0" brushRef="#br0" timeOffset="-185764.13">20882 14148 737 0,'0'0'210'0,"0"0"-1"0,0 0-19 0,0 0-11 0,-4-19-13 15,4 19-22-15,-10-15-26 0,-3 4 17 16,3 1-22-16,-8-1 12 0,1 0-27 0,-4 3-6 16,0 0 10-16,1 3 11 0,-3 2 22 15,2 2 1-15,2 1 25 0,0 1-10 0,-1 3 0 16,1 4-23-16,3-1 3 0,1 4 7 0,1 0-36 16,3-1 14-16,2 1-24 0,3-1-3 15,1 1 4-15,4-1-1 0,1-10 10 0,3 15-23 16,-3-15-7-16,12 11-18 0,-12-11-8 0,17 5 0 15,-6-5 5 1,-11 0-2-16,23-2-16 0,-9-1 41 16,-1 0-61-16,5-3 23 0,-2 0-16 0,1-1 3 0,-3 0 1 15,2-1-1-15,-1 0-31 16,-1 1 31-16,-2 2-21 0,-3 1 6 0,1-1-18 0,-1 2 7 16,-9 3 1-16,11-6-14 0,-11 6 1 15,0 0 13-15,0 0 14 0,0 0-12 0,0 0 11 16,-21 38 19-16,10-22-7 0,-1 4 23 15,-2 1-23-15,-1 3 21 0,0 2-16 16,-3 1-15-16,2-1 15 0,0 1-5 0,1-3 13 16,0 1-18-16,5-4 0 0,-2-3-13 0,1 1 0 15,4-3-5-15,0-5-13 16,0 3-18-16,2-5-35 0,-1 0-57 0,2-2-64 16,-1 1-97-16,5-8-33 0,-4 10-129 0,4-10-332 15,0 0 59-15,0 0 76 0,0 0 90 16,0 0 24-16,13 14 42 0</inkml:trace>
  <inkml:trace contextRef="#ctx0" brushRef="#br0" timeOffset="-154033.27">17587 13958 401 0,'0'0'139'0,"0"0"-6"0,0 0-5 16,0 0 12-16,0 0 14 0,0 0-26 0,0 0 5 15,0 0-2-15,10 13 12 0,-10-13-7 0,0 0-13 16,0 0-8-16,0 0 8 0,0 0-3 16,0 0 16-16,0 0-14 0,11 7-6 0,-11-7-17 15,0 0 29-15,0 0-25 0,0 0-3 16,7 8-11-16,-7-8-12 0,0 0-3 0,0 0-10 15,0 0-5-15,9 5 23 0,-9-5-38 0,0 0 27 16,0 0-45-16,0 0 12 0,0 0-25 16,12 5 13-16,-12-5-3 0,0 0 2 0,0 0-7 15,0 0 0-15,13 2-13 0,-13-2 5 0,0 0 3 16,0 0 46-16,0 0-54 0,0 0-2 16,14 3 10-16,-14-3-13 0,0 0 7 0,0 0 24 15,12 4-34-15,-12-4 6 0,0 0 10 0,10 4-3 16,-10-4-7-16,0 0-3 0,0 0-6 15,14 6 6-15,-14-6 16 0,0 0 2 0,11 4-18 16,-11-4 20-16,10 5-20 0,-10-5 31 16,0 0-39-16,13 5 21 0,-13-5-8 0,0 0 5 15,10 5-33-15,-10-5-20 0,0 0-42 0,0 0-58 16,0 0-31-16,0 0-67 0,0 0-63 16,0 0-359-16,0 0 33 0,0 0 54 0,0 0 85 15,0 0 35-15</inkml:trace>
  <inkml:trace contextRef="#ctx0" brushRef="#br0" timeOffset="-125552.89">798 12973 1315 0,'0'0'376'0,"0"0"-17"0,0 0-47 15,0 0-2-15,0 0-41 0,0 0-11 0,36-11-33 16,-36 11 19-16,0 0-17 0,8-4-7 16,-8 4 8-16,0 0-5 0,0 0-8 0,0 0-3 15,13-3 27-15,-13 3-32 0,0 0 0 16,0 0-10-16,0 0-18 0,0 0-17 0,0 0 2 16,14-2 7-16,-14 2-10 15,0 0-25-15,0 0-34 0,17 1 29 16,-17-1-18-16,0 0-9 0,17 1-9 15,-17-1-10-15,18 0-9 0,-18 0-30 0,24 0 21 16,-11 0-23-16,5 0 12 0,2 2-31 0,4-1 9 16,6 0-19-16,1 2 21 0,1-3-8 15,-2 4 5-15,-3-1-4 0,-2 2-17 16,-5-1-7-16,-1 0-33 0,-3 2 21 0,-5-1-1 16,-2 2 31-16,-3 1-38 0,-6-8 12 0,3 16 0 15,-3-16 32-15,-10 20-29 0,2-9 0 0,-1 0-8 16,-3 1-23-16,-1-2 16 0,-3 2-16 0,1 0 41 15,1-3-27-15,3 0 22 16,-2-1-34-16,1-2 29 0,5 1 6 0,-1-1 19 0,0-1-12 0,8-5 25 16,-10 13-20-16,9-6-2 0,1-7 35 15,4 18-5-15,3-9-18 0,3 3 3 0,3 1-3 16,5 1-5-16,-2 0-10 0,2-1 18 0,-5 1-42 16,3 1 22-16,-5-3-14 0,-4 2 6 15,-2 2-3-15,-7-3 0 0,-4 3 0 0,-4 3 0 31,-1-3 0-31,-8 1 0 0,1-3 0 16,0-1-21-16,-2-2-53 0,0-2-59 0,-3-3 12 16,1-1-83-16,5-5-29 0,-4-1-54 15,1-4-87-15,0-1-166 0,6-3-484 16,3-2 87-16,1-2 83 0,8 2 86 0,2-2 102 0,2-3 36 0,8-4 83 0,1 2 109 16</inkml:trace>
  <inkml:trace contextRef="#ctx0" brushRef="#br0" timeOffset="-125094.64">1407 12725 860 0,'-12'-6'332'15,"-5"1"9"-15,-2 0-39 0,-6 1-18 16,-2-1-26-16,-1 5 4 0,-6 0-42 0,0 1 0 0,-6 5 2 15,-14 6-19-15,-3 4 1 0,2 4-40 16,-10 12 13-16,-1 3-18 0,5 5-31 0,4 5 7 16,3 2-30-16,2 2 18 15,11-1-28-15,8-5 12 0,4 2-17 0,6 3 33 16,5-3-39-16,11 1 26 0,3-6-18 0,8-5 8 16,8 12 5-16,7-4 21 0,9-4-45 15,5-3 17-15,8-1-16 0,8-5-29 0,14 0 11 16,11-6-20-16,7-7 17 0,6-6-2 15,-8-8-2-15,0-5-4 0,11-4-9 16,-1-4-8-16,-23-3 0 0,-4-5 5 0,-5-1 2 0,-5-3-7 0,-4-5 0 16,-4-1 2-16,-6-6-10 0,-3-4-23 0,-5-3 8 15,-3-4-3-15,-5-4 1 0,-6-3-24 16,-6 0 3-16,-2 0 4 0,-8 8-29 0,-4 7-22 16,-1 2-30-16,-10-6 5 0,-6 3-30 0,-2 13-24 15,-1 7-17-15,-7 5-24 16,-3 7-23-16,-7 3-66 0,1 7-95 0,-17 7-51 15,3 6-433-15,5 5 185 0,2 6-52 0,9 2 80 16,8-2 79-16,8-1 41 0,7-4 36 0</inkml:trace>
  <inkml:trace contextRef="#ctx0" brushRef="#br0" timeOffset="-124370.52">2211 13084 936 0,'0'0'415'0,"-25"20"-59"0,15-10-13 16,-2 1-33-16,-1 5 4 0,-1 2-24 0,1 1-37 15,1 0 13-15,-3 5-15 0,5-5-33 16,1 3 53-16,1-2-74 0,5-4 46 0,2-2-28 15,1-1-38-15,0-13 5 0,9 19-24 16,2-13 1-16,0-2-49 0,4-4 23 0,4-3-18 0,5-2-38 0,0-6 5 16,6-1 3-16,-1-1-29 0,2-3-2 15,11-6 25-15,-10 4-15 0,-4 1-13 0,-1 3-5 16,-4 3-30-16,-2-1 37 0,-3 6-17 0,0 1 0 16,-3 3 33-16,-4 3-36 0,-11-1 6 15,21 13-14-15,-16 2 29 0,-4 3-31 0,-5 7-5 16,-8 7 0-16,-6 16 18 0,-4 0-21 15,-3 2-17-15,-3-3 14 0,-4 9-32 0,3-11 28 16,0-4-24-16,-2-1 16 0,4-1 18 16,0-3-23-1,4-8-8-15,5-4-10 0,-2-4-10 16,2-5 30-16,2 0-22 0,2-5 7 0,0-1 5 0,-1-5-20 0,2-1-8 16,-2-3 10-16,15 0 8 0,-22-9 26 15,12 3 15-15,0-4-18 0,3-1-8 0,0-1 3 16,3-1-13-16,1 1 13 0,3-2-3 15,1 0 6-15,3 1 7 0,2-3-13 0,1 3 5 16,3-1-2-16,6 0-18 0,0 0 0 0,5 2-10 16,3 2-8-16,4-2-13 15,3 2-12-15,1 2-14 0,2 0-27 0,-1 0 12 16,0 2-28-16,-2 1 12 0,-3 0-64 16,-1 1-20-16,-2-2-89 0,-5 1-34 15,1-2-48-15,-1 1-81 0,-5-1-350 16,2 1 122-16,-4 0 42 0,2 0 58 0,0 0 29 15,0 0 57-15,-1 1 111 0</inkml:trace>
  <inkml:trace contextRef="#ctx0" brushRef="#br0" timeOffset="-123887.65">3252 13010 906 0,'0'0'338'0,"0"0"-36"15,0 0-3-15,0 0-12 0,0 0-19 16,-44 17-9 0,30-7 2-16,-4 3-10 0,-3-1 7 0,-1 6 4 15,0 2-24-15,-8 9 5 0,-1 1-46 0,1 1 10 0,3 2-30 16,2-1 7-16,5-3-2 0,2-3 12 0,2 1-4 16,1-2-31-16,2 2-9 15,2-1-24-15,2-3-1 0,2-2 3 0,3-2-28 16,2 0 15-16,1-1-20 0,2 1 7 15,3-3-17-15,4 0-6 0,2 3-10 0,5-2 1 16,2-3-30-16,6 3 7 0,-2-4-14 0,6-1-18 16,1-1-15-16,-5-4-46 0,1 1-5 15,1-2-26-15,-4-2-30 0,1-1-29 0,-1-3-66 16,0-1-44-16,-3-4-87 16,5-3-120-16,1 0-97 15,-6-2-313-15,4-1 80 0,-1-2 94 0,-3 1 34 0,3-2 69 16,-1 2 48-16,5-3 60 0</inkml:trace>
  <inkml:trace contextRef="#ctx0" brushRef="#br0" timeOffset="-123603.11">3634 13214 1092 0,'0'0'374'15,"0"0"-23"-15,0 0-26 0,0 0-20 0,0 0-14 16,0 0-30-16,-21 24 26 15,5-12-51-15,-1 2-16 0,3 1 51 0,-7 6-56 0,3-3-15 0,0 2-1 0,0 1 39 16,5-2-35-16,-1 1-24 0,4 0 3 16,0 1-6-16,2-1 31 0,-1 0-43 0,5-1 5 15,3 1-25-15,-1-3-9 0,2 1-22 0,3 1-47 16,3-4 11-16,1 0-77 0,1-3-43 16,4-1-65-16,1-2-43 0,2-4-161 0,0-3-31 15,1-2-90-15,1-2 19 16,3-3-124-16,1-4-324 0,-3 3 160 0,2-3 24 15,0 1 128-15,-5 1 43 16,-1-1-13-16,-2-1 85 0</inkml:trace>
  <inkml:trace contextRef="#ctx0" brushRef="#br0" timeOffset="-123493.72">3721 13514 506 0,'0'0'264'0,"-12"-11"0"0,5 6 7 16,-6-3-10-16,-3 0-20 0,1 0-8 16,-8-2-36-16,-5-3-10 0,-6 3-31 0,0-2-23 15,-13-3-59-15,9 1-89 0,3 3-118 16,14 2-77-16,-13-2-420 0,7 4 59 0,4-2 67 15,6 4 46-15</inkml:trace>
  <inkml:trace contextRef="#ctx0" brushRef="#br0" timeOffset="-123175.22">3924 13000 1297 0,'9'21'456'0,"-5"-1"-3"15,2 3-36-15,0 2-7 0,1 4-29 16,1 4-61-16,-1 1-13 0,3 16-2 0,0 2-18 16,-1-1-11-16,-2 1 16 15,0 4-72-15,-3-2 0 0,-1-10-41 0,-2-5-7 0,-2 0-24 0,-5-3-12 0,2-3 0 16,0-2-55-16,-5-3-17 15,1-6-15-15,-3-3-52 0,-2-2-25 0,-1-3-36 16,1-6-33-16,-2-2-69 0,0-5-53 0,0-4-159 0,-1-2-111 16,1-2-409-16,2-5 38 0,1 2 128 15,3-1 36-15,4 2 91 0,4 2 32 0,1 7 77 16</inkml:trace>
  <inkml:trace contextRef="#ctx0" brushRef="#br0" timeOffset="-111576.18">4557 13460 1725 0,'0'0'522'15,"0"0"-69"-15,0 0-10 0,0 0-57 16,0 0-7-16,38 0-31 0,-38 0-38 16,22-3 18-16,-9 0-62 0,4 0 5 0,3 0-5 15,-2-1-33-15,5 1-23 0,4-1-10 0,1 1-34 16,1 1-25-16,1 0 5 0,0 2-36 15,1 0-36-15,-1 2-33 0,-7-1-59 16,0 1-105-16,-1 3-89 0,-5-2-144 0,-1 4-179 16,-3 0-443-16,0 0 90 0,-5 0 59 15,0-2 76-15,-1 2 80 0,-7-7 79 0,7 14 62 16,-7-14 43-16</inkml:trace>
  <inkml:trace contextRef="#ctx0" brushRef="#br0" timeOffset="-111353.2">4708 13597 1827 0,'0'0'661'0,"0"0"-73"0,8 17-43 0,-8-17-7 16,16 12-44-16,-6-6-38 0,0-1-42 15,4-2-63-15,-1 1-5 0,2-1-70 0,2 0-2 16,1-2-54-16,1 2-79 0,1-2-75 16,-1 1-17-16,1-2-57 0,1 1-53 0,0-1-67 15,-1 1-67-15,2 0-81 0,-6-1-159 0,4 0-187 16,1 0-369-16,-1 2 149 0,0-1 43 15,4 0 95-15,0 0 65 16,1-2 73-16,-2 2 67 16,6-3 20-16</inkml:trace>
  <inkml:trace contextRef="#ctx0" brushRef="#br0" timeOffset="-110789.5">5793 13347 1213 0,'0'0'397'0,"-15"25"-29"0,5-14-2 15,-1 0-41-15,-3 5-20 16,1 2 5-16,0 1-16 0,-2 5-15 16,5-2-31-16,-1 4-10 0,5-4 13 0,1 1 3 15,4-3-4-15,4-2-24 0,0-1-19 16,5-3-7-16,1-4-37 0,3-3-12 0,2-3-10 15,1-4-33-15,4-4-24 0,4-6-7 0,3-5 13 16,2-1-37-16,7-9 16 0,0-1-38 16,-2-3-5-16,-4 1-16 0,-3 5 0 0,-5 0 3 15,0 3-3-15,-2 1 11 0,-4 4-3 0,0 3-3 16,-1 3 26-16,-3 2-3 0,0 5 6 16,-11 2-8-16,14 3 0 0,-14-3-21 0,9 24 3 15,-6 1 15-15,-6 3-17 0,0 10 17 16,-3 14-10-16,-4 4 0 0,-5-2-3 0,-1 3-2 0,-1-2-15 0,-2 0-21 15,0-1 13-15,-5-4 2 0,0-3 3 0,0-2 21 16,0-5-9-16,0-4-12 0,3-8-2 16,1-7 4-16,0-2 4 0,2-6-1 15,0-1-13-15,1-5 0 0,1-3-12 0,1-1 7 16,0-2 26-16,1-2-11 0,14 1 1 0,-21-5 0 16,10 0-6-16,4-2 3 0,1 0-26 0,2-2 9 0,1-2-9 15,1 1 13-15,1-3-28 16,1 1-10-16,0 0-5 0,1-3-21 0,1 3 0 15,-1 1 0 1,1-2 21-16,1 2-23 0,1 1-16 16,0 1 8-16,2-1-51 0,0 2-8 0,3-1-41 15,-2 5-56-15,2-1-90 0,2-2-79 0,5 3-126 0,-1-1-350 16,4 3 87-16,2-1 105 0,3 3 94 16,4-4 49-16,-2 3 13 0</inkml:trace>
  <inkml:trace contextRef="#ctx0" brushRef="#br0" timeOffset="-110489.95">6322 13808 1069 0,'-10'15'423'0,"2"0"-37"0,-2 0-2 0,3 1-5 16,1-1-18-16,-1 1-13 0,-1 5-23 0,1-3-10 16,1 1-28-16,1-2-11 0,0 5-20 15,2-4-33-15,-2 1-26 0,2-3-18 0,0 0-33 16,1-2 0-16,1-1-49 0,-2 0-53 16,2-5-83-16,1-8-61 0,1 14-109 0,-1-14-109 15,0 0-109-15,18 0-55 0,-18 0-319 16,15-13 64-16,-1 1 97 0,0-4 54 0,4 0 84 0,1-7 31 15,-1 3 0-15</inkml:trace>
  <inkml:trace contextRef="#ctx0" brushRef="#br0" timeOffset="-110354.55">6533 13789 1000 0,'0'0'405'0,"0"0"20"16,7 16-64-16,-7-16-31 0,-2 31-26 16,1-13-32-16,-3 7-19 0,-2-1-7 0,0 6-52 15,-2 0-71-15,-1 0-74 0,1-2-82 16,1-6-144-16,-1 8-171 0,2-13-392 0,1-4 103 15,4-3 84-15,1-10 64 16,0 0 15-16,10 11 6 16</inkml:trace>
  <inkml:trace contextRef="#ctx0" brushRef="#br0" timeOffset="-110213.77">6613 13986 918 0,'0'0'382'0,"0"0"-21"0,-28 28-41 0,13-21-11 16,-3-4-47-16,-1 1-24 0,-2-3-41 15,-1-4-21-15,0 0-68 0,-5-5-85 0,-1-4-123 16,-2-2-136-16,3-4-449 0,3-1 78 16,3 0 44-16,2-1 56 0,7 1 56 0</inkml:trace>
  <inkml:trace contextRef="#ctx0" brushRef="#br0" timeOffset="-109427.39">7121 13088 1512 0,'0'0'415'0,"0"0"-21"16,0 0-28-16,0 0-18 0,-23 24-33 0,13-12-21 16,-1 1-38-16,-6 3-20 0,-2 4-13 0,-5 1 20 15,2 0-23-15,-9 8 0 0,4-4-46 16,-3 6 5-16,1 1 8 0,2-2-49 0,7-3 36 16,2-2-12-16,3 1-6 0,0 0 8 15,5 2-11-15,1-3-17 0,3-3 30 0,1 2-40 0,4-2-1 0,4-4-22 16,-2 0-24-16,6-1-20 0,3 0 0 0,0-3-34 15,5 0-20-15,-2-3-23 0,4-3-58 16,-1 1-32-16,0-3-71 0,2-1-54 16,-2-3-97-16,-1-2-164 0,3 0-435 0,2-3-11 15,0-2 139-15,5-1 84 0,5-6 47 0,1 0 43 16,11-5 79-16,-5-1 51 0</inkml:trace>
  <inkml:trace contextRef="#ctx0" brushRef="#br0" timeOffset="-109204.14">7333 13359 1804 0,'-10'16'561'0,"3"-1"-42"0,0 0-45 16,2 1-11-16,1-2-58 0,1 2-32 0,-1 2-37 15,1 1-9-15,2 1-53 0,-1 0-13 16,1 2-46-16,-2-3 13 0,3 0-44 0,3 0-22 15,0-1-73-15,0 0-76 0,1-3-31 0,3 1-107 16,3-3-111-16,1-4-135 0,3 0-156 16,3-5-441-16,3-4 162 15,3-2 35-15,4-5 65 0,4-6 53 0,0-2 108 0,7-7 2 0</inkml:trace>
  <inkml:trace contextRef="#ctx0" brushRef="#br0" timeOffset="-109041.42">7699 13446 980 0,'1'-7'455'0,"-1"7"-35"16,0 0 8-16,-6-14 15 0,6 14-31 15,-13-2-36-15,13 2-30 0,-21 0-11 0,8 0-48 16,-3 1-34-16,-4 0-2 0,-1 2-64 0,0-2-29 16,-3-1-106-16,0-1-55 0,1 0-99 15,-3-4-149-15,3-1-184 0,0-1-423 0,7-1 65 16,4 0 78-16,3 0 65 0,5 0 92 16,4-4 31-16,0 12 41 0</inkml:trace>
  <inkml:trace contextRef="#ctx0" brushRef="#br0" timeOffset="-108776.36">7840 13162 1633 0,'19'21'486'0,"-3"1"-36"0,-1 1-22 32,1 2-13-32,5 13-39 0,0 1-54 15,0 5-9-15,-4 3-24 0,0 0-20 0,-6 1 7 16,0 1-12-16,-5 0-42 0,-2-8-17 0,-4-3-26 15,-1-1-12-15,-4 1-6 0,-4 8-25 16,-1-9-24-16,-2-6-7 0,-2-3-51 0,-1 0-23 16,-5-6-62-16,-2-3-59 0,0-7-55 15,-2-3-60-15,-1-4-31 0,2-5-91 0,-4-4-175 0,4-3-409 16,2-1 63-16,6-5 96 0,4 2 89 16,3 0 92-16,7-1 57 0,2 1 48 15,5-1 15-15</inkml:trace>
  <inkml:trace contextRef="#ctx0" brushRef="#br0" timeOffset="-108458.95">8735 13458 1113 0,'13'17'481'0,"-13"-17"-30"0,0 21-21 0,-3-7-44 16,1 6 24-16,-1 7-67 15,-2 4-13-15,-2 3-38 0,-2 12-46 0,-2-1-16 0,0-8-23 0,2-3 3 0,1-2-67 16,-1 0-61-16,-2-1-82 0,5-6-71 15,-1-3-103-15,1-1-231 0,3-6-422 0,3-6 49 16,0-9 77-16,9 13 105 0,0-10 9 16,-9-3 60-16,27-5 107 0</inkml:trace>
  <inkml:trace contextRef="#ctx0" brushRef="#br0" timeOffset="-108292.55">8856 13696 1364 0,'0'0'494'0,"-24"30"-31"0,16-21-51 15,-6 3-20-15,-2 0-29 16,-4-2-66-16,1 0-28 0,-3-1-16 0,1-4-32 0,0-1-52 16,0-3-49-16,0-2-59 0,-3-2-43 0,1-6-151 15,2-1-97-15,0-2-39 16,2-4-235-16,4-1-251 0,5 0 104 0,3 1 47 16,4-1 31-16,4 0 46 0,2 1 130 0</inkml:trace>
  <inkml:trace contextRef="#ctx0" brushRef="#br0" timeOffset="-107553">9514 13450 1057 0,'0'0'430'0,"-29"22"-16"16,21-10 14-16,-3 2-49 0,-1 4-44 16,-1 6-13-16,1 1-22 0,-1 1-31 0,-1 4 15 15,6-3-23-15,-2 1-36 0,1-3 11 16,4 0-29-16,-1-3 36 15,3-4-38-15,2 0 5 0,1-4-41 16,1-4-13-16,5-2 18 0,-6-8-20 0,18 7-47 16,-18-7-20-16,28-9 3 0,-11-2-52 15,7-5 18-15,0-5 1 0,-2 1-44 0,7-11-1 16,-3 7 6-16,-5 5-25 0,-3 4 30 0,-2 1 7 16,-1 4-2-16,-2 1 19 0,-1 6-22 15,-1 3 29-15,-11 0-26 0,20 13-13 16,-11 3 14-16,-3 3-4 0,0 6 16 0,-5 2-5 0,-1 7-26 15,-4 4 26-15,-3 13-33 0,-6 1 17 16,-1-3 3-16,-3-1 13 0,-4-2-23 0,-3-1 2 16,-2 0-5-16,-1-5-25 0,1-2 25 15,-4-8 3-15,7-8-18 0,1-6 18 0,1-4-3 0,-2-4-38 0,3-2 10 16,-1-4-23-16,3-2 28 0,0-5-15 0,2 1-3 16,0-1 13-16,3-1 6 15,2-3-6-15,4 0 7 0,3-1-7 0,1 0 18 0,3 10-2 16,5-21 4-16,4 9-9 0,1 0-57 15,3 1-3-15,-1 1-35 0,5 1-31 32,5-1 2-32,2 3-89 0,0-1-46 0,-1 1-46 0,3 2-19 15,-2-2-73-15,-3 4-67 0,2 1 15 16,-1-3-332-16,-2 3 41 0,1 1 66 0,-1-2 66 16,-4 2 96-16,3-1 40 0,-3 1 69 0</inkml:trace>
  <inkml:trace contextRef="#ctx0" brushRef="#br0" timeOffset="-107073.75">9863 14197 1423 0,'-6'27'471'0,"-1"2"-18"15,1-3 2-15,0-1-76 16,0 3-31-16,2-3-15 0,-2 0-26 15,1-2-23-15,1 0-43 0,1-5-11 0,-1-1-50 16,2-5-47-16,0 0-59 0,1-1-107 16,1-11-42-16,0 0-27 0,0 0-29 0,0 0-27 15,0 0-19-15,14-28 85 0,-7 5-23 16,0-6 10-16,-1-1 20 0,3-1-7 0,-3 6 26 16,0 0 12-16,-1 1 44 0,1 3 25 0,0 3 87 15,-4 4 49-15,4-1 11 0,-2 4 32 16,2 2 3-16,0 2-10 0,2 1 13 0,-1 1-18 15,2-1 7-15,-9 6-15 0,21-5 14 0,-11 5-12 16,2-1-61-16,-12 1 10 16,28-1-17-16,-14 1-6 0,1 1-18 0,1-1-4 0,-2 3 7 0,1-2-21 0,-3 1-2 15,0 1 3-15,-12-3 10 0,17 8-31 16,-17-8-13-16,2 10 11 0,-2-10-9 0,0 0-6 31,-16 22-17-31,4-17 27 0,0 0-34 0,-1 1-43 16,-2-3-19-16,1 0-48 0,-2-2-33 15,0-1-72-15,1-1-48 0,-4-3-234 0,3-3-455 16,4 1 79-16,4 1 103 0,4-2 94 16,4 7 14-16,0-15 55 0,0 15 116 0,15-21-47 15,-1 7 78-15</inkml:trace>
  <inkml:trace contextRef="#ctx0" brushRef="#br0" timeOffset="-106763.7">10722 13739 852 0,'10'-4'371'16,"-2"1"-66"-16,-8 3-42 0,9-6-25 0,-9 6 8 15,0 0 2-15,0 0-12 0,0 0 7 0,0 0-23 16,0 0 13-16,-35 18 31 0,19-7 30 16,1 2-35-16,-6 6-29 15,0-1 8-15,0 3 23 0,0 3-25 0,-5 13-3 16,0-1-13-16,3 1 10 0,1 0-10 15,5-5-46-15,3-3 3 0,2 0-16 16,1-1 3-16,4-3-69 0,0-2 33 0,1 0-29 16,2-3-9-16,4-2 5 0,0-1-41 0,4 0 15 15,-1-2-90-15,3-1-53 0,-2-6-52 0,7 1-78 16,0-5-47-16,-11-4-100 0,24-3-144 16,-8-1-489-16,5-6 106 0,1 1 79 15,3-3 75-15,3 0 84 0,2-2 41 0,3 0 100 16,6-6 30-16</inkml:trace>
  <inkml:trace contextRef="#ctx0" brushRef="#br0" timeOffset="-106492.3">10968 13986 1136 0,'-17'11'394'0,"-1"0"-7"16,1 2-29-16,3-1-17 0,-4 2-39 0,0 2-23 15,-1 3 2-15,1 2-20 0,0 1-46 0,0 3-13 16,2 0-15-16,1 1-10 15,1-1 5-15,2 3-13 0,3-6 2 0,1 3 1 16,3-3-24-16,0 1 11 0,4-4-39 0,1-1-12 16,3-3 4-1,1 2-12-15,3-1 5 0,6-1-23 16,3-2-33-16,2-1-19 0,3-1-35 0,-1-5-33 0,4 0-52 16,-3-2-20-16,2-4-108 0,-1-3-48 15,2-2-115-15,-3-2-13 0,1-2-203 0,-1 0-224 16,-1-1 163-16,0-2 0 0,-1 1 49 15,-2 0 76-15,-1 2 34 0</inkml:trace>
  <inkml:trace contextRef="#ctx0" brushRef="#br0" timeOffset="-106371.71">11089 14290 742 0,'-26'-10'292'16,"1"0"-29"-16,-1 2-20 0,-4-3-17 0,-2 0-4 16,-2 1-63-1,2-2-31-15,-1 0-61 0,3 0-116 0,-1 2-158 16,7 3-380-16,1-2 35 0,7 1 83 0,4 3 24 15</inkml:trace>
  <inkml:trace contextRef="#ctx0" brushRef="#br0" timeOffset="-106128.77">11232 13980 1574 0,'6'32'509'0,"-2"-3"-28"0,-1 3-46 0,0 4-28 16,0 15-48-16,-2-4-44 0,-3 6-24 0,0 0-42 16,-1-8 9-16,0-8-58 0,1 1-21 0,-6 11-10 15,0-12-38-15,1-4 17 0,-3-3-53 16,0-3-26-16,-3-2-15 0,1-5-42 0,-4-4-70 16,-1-2-93-16,-3-2-90 0,-1-8-125 0,8-4-80 15,-8 0-419-15,1-2 77 0,2-1 64 16,5-1 86-16,2 2 60 0,3-1 66 0,8 3 51 15</inkml:trace>
  <inkml:trace contextRef="#ctx0" brushRef="#br0" timeOffset="-103875.58">545 11258 1185 0,'0'0'358'0,"0"0"-18"0,2-9-32 16,-2 9-11-16,0 0-49 0,0 0 3 0,0 0-26 15,0 0-5-15,0 0-8 0,0 0-12 16,0 0-13-16,0 0-5 0,0 0 40 0,0 0-27 16,0 0-8-16,0 0-18 0,0 0 13 0,-30 27 15 15,19-12-31-15,2 3-10 0,-2 2-20 16,1 0 5-16,2 4-8 0,1-1-16 0,1 0 9 0,3-4-21 0,3 0 25 15,3-1-12-15,-3-1 8 0,6-2-24 16,1-3 8-16,7-2-23 0,1-1-15 0,3-5-3 16,2-3-13-16,3-3 18 0,4-4-43 15,4-5-28-15,1-4-1 0,8-6-35 0,-2-3 15 16,-2-4-28-16,-2 1 7 0,-7 4-12 16,-6 2 8-16,0 2 7 0,-3 3 0 0,-4 3 31 15,-1 1-10-15,-3 3 4 0,-2 1 32 0,-1 3-8 16,-7 5-29-1,11-2 24-15,-11 2-3 0,0 0 23 16,2 29-12-16,-8-6-6 0,-2 5-10 0,-4 4-5 0,-7 11 12 16,2 4-17-16,-2-1 5 0,2-1 10 15,-2 0 18-15,-3 0-23 0,4-5 18 0,0-1-15 16,1-7-21-16,3-6 10 0,1 2 13 16,-3-4-7-16,3-5 4 0,1 0-4 0,1-3 2 15,2-4-8-15,-5-2-2 0,3-1-18 0,2-4 12 16,-3-1 9-16,12-4-6 0,-26-3 8 15,15-3 0-15,-2-4-19 0,-1-1-9 16,3 1-5-16,1-4 7 0,1 3-2 0,1-2-18 16,-1 1 33-16,4 2-5 15,2-1 15-15,3 3-25 0,0 8 7 0,8-18-33 0,1 9-10 0,2 1-36 0,4 1-7 16,3 3-57-16,3-2-49 0,5 4-30 0,0-3-59 31,-3 3-106-31,0-1-70 0,2 0-324 0,-4 1 39 0,2 0 67 0,-2 0 143 16,4-2 0-16,-2 2 62 0,-3 0 40 0</inkml:trace>
  <inkml:trace contextRef="#ctx0" brushRef="#br0" timeOffset="-103556.02">1105 11615 1466 0,'0'0'453'0,"0"0"-33"0,14 19 0 0,-14-19-36 15,0 0 18-15,-4 24-64 0,2-11 22 16,-3 2-73-16,2 3 13 0,-3 6-3 0,-2 1-34 16,-2 5-27-16,4 1-8 0,-3-4-37 0,1 3 1 15,0-2-2-15,1-3-52 0,1-1-23 16,3-3-12-16,-2-2-50 15,0-3-53-15,1-1-46 0,2-4-87 16,0-3-59-16,2-8-51 0,0 0-146 0,0 0-61 16,0 0-211-16,0 0-168 0,0 0 69 0,27-24 53 15,-20 13 90-15,-1-3 64 0,2-1 57 16,-2-1 15-16</inkml:trace>
  <inkml:trace contextRef="#ctx0" brushRef="#br0" timeOffset="-103303.18">1092 11785 1092 0,'0'0'395'0,"0"0"-34"0,0 0 7 15,3-12-38-15,-3 12 8 0,8-6-51 16,-8 6-31-16,10-6-31 0,-10 6-23 0,17-6 47 16,-7 2-83-16,0 2 8 15,0 0-48-15,3-2 35 0,-2 2-28 0,-11 2 0 0,25-2-8 0,-9 4 14 0,-3-1-45 16,3 4 22-16,-1 2-14 0,0 0 0 16,-5 3-25-16,-1-1-8 0,-2 5-7 15,-5-1 7-15,-3 1-10 0,-3 1-31 0,-4 0 37 16,-1-1-28-16,-5 1 4 0,-2 1-31 15,-2-4-40-15,1-1-29 0,-1-5-62 0,2-1 9 16,-2-1-80-16,5-4-54 0,-4-1-128 0,4 2-102 31,2-6-386-31,2-2 150 0,4-1 52 16,3-2 51-16,2-1 35 0,0 11 70 0,12-24 38 0</inkml:trace>
  <inkml:trace contextRef="#ctx0" brushRef="#br0" timeOffset="-102645.68">1977 11317 1082 0,'0'0'341'16,"0"0"-21"-16,0 0-23 0,0 0-26 15,0 0-15-15,0 0-26 0,0 0 19 0,-27 19-14 16,16-7 26-16,-5 1 0 0,-1 1-20 16,-2 7-21-16,-1-2 13 0,-2 2-23 15,1 2 5-15,1 2-28 0,-5 6-8 0,7 0-5 16,1-6-5-16,0 0-18 16,1 2-16-16,2-1-30 15,1 1 31-15,1 0-54 0,0-2-8 0,2-4 6 0,-2 1-11 16,6-4 8-16,-1-2 12 0,3-2-12 0,-2-3-44 15,2 0 11-15,4-11-37 0,2 17 14 0,-2-17 4 16,8 15-22-16,-2-9-26 0,3-1-33 16,1 0-13-16,3-1-24 0,0 0-73 0,1-2-46 15,1-1-80-15,1-1-87 0,-1-1-120 16,5 0-389-16,-2 0 102 0,4-3 77 0,0 0 115 16,4-2-8-16,-1-1 83 0,5-4 48 15,-2 0 74-15</inkml:trace>
  <inkml:trace contextRef="#ctx0" brushRef="#br0" timeOffset="-102360.34">2146 11621 1310 0,'-14'12'433'0,"3"1"-6"0,2-2-17 16,-2 0-49-16,3 0-13 0,1 1-26 0,-3 0-48 15,1 2-10-15,1 1-19 0,1-1-17 16,0-1-31-16,0 1-7 0,3 1-24 0,1 0 3 16,0-4-26-16,1 0 21 0,2 2-25 15,0-13-12-15,6 21-29 0,-2-9-27 0,4-3-45 0,1 0-44 0,4-1-64 16,2-2-48-16,1-2-73 0,1-2-47 16,-1-3-137-16,5-2-46 0,-2 2-32 0,4-6-319 15,0-1 57-15,-1-1 103 0,-3 0 58 0,1-4 49 16,-2 2 61-16,-8-1 37 0</inkml:trace>
  <inkml:trace contextRef="#ctx0" brushRef="#br0" timeOffset="-102256.58">2366 11775 284 0,'2'-8'202'16,"-2"8"64"-16,0 0 10 0,0 0 37 16,-11-10 7-16,11 10-16 0,-20 1-30 0,6 0-8 15,-4 0-22-15,-3 0-19 0,-3 2-25 0,-1-3-16 16,0 0-43 0,-1 0-31-16,1 0-51 15,0-4-83-15,0-1-162 0,2-1-168 0,3 0-326 0,6-2 116 0,2 2-17 16,8 1 123-16,4 5-13 0</inkml:trace>
  <inkml:trace contextRef="#ctx0" brushRef="#br0" timeOffset="-101938.9">2469 11471 1502 0,'3'17'486'0,"1"2"8"16,0-3-41-16,-1 0-48 0,1 0-34 0,-1 3-31 15,3 4 3-15,1 1-43 0,1 4-6 16,4 1-22-16,-2 1-29 0,1 0-13 0,-3-1-22 16,1 0 4-16,-1-1-51 0,-2-3 16 15,-2-2-54-15,-1 1 5 0,-2-6-39 0,1-2-20 16,-4 1-28-16,-1-4-66 0,-1 1-24 0,-3-5-40 15,0-2-19-15,7-7-125 16,-13 6-79-16,13-6-262 0,0 0-347 0,-19-10 117 16,19 10 44-16,-3-10 94 0,3 10 39 15,0 0 51-15,6-17 95 0,-6 17-18 0</inkml:trace>
  <inkml:trace contextRef="#ctx0" brushRef="#br0" timeOffset="-101496.78">2989 11604 1346 0,'0'0'440'0,"0"0"3"15,-13 0-21-15,13 0-10 16,0 0-20-16,0 0-41 0,0 0-39 0,0 0-36 0,0 0 9 16,0 0-50-16,0 0-25 0,0 0 5 15,41-6-10-15,-26 5-64 0,3-2 10 16,3 2-30-16,0-1-22 0,3 0 26 0,2 1-76 16,3 1 2-16,2-2 0 0,-5 2-59 0,-1 0-56 15,0 2-15-15,-3-1-67 0,-1 1-84 16,-7-1-205-16,0 1-497 0,-1 1 67 15,0-1 105-15,-13-2 86 0,18 9 50 0,-10-3 63 16,-8-6 52-16</inkml:trace>
  <inkml:trace contextRef="#ctx0" brushRef="#br0" timeOffset="-101193.75">2979 11779 1156 0,'-10'5'471'0,"10"-5"-5"0,0 0-66 0,0 0-4 16,0 0-32-16,0 0 15 0,0 0-36 15,0 0-39-15,0 0-9 0,0 0-57 0,0 0 28 16,0 0-36-16,38 5-4 16,-38-5-29-1,23-1 33-15,-9 1-51 0,2 0 18 0,2 0-43 0,2 1-57 0,0-2 16 16,2 2-70-16,2-1 72 0,2 2-104 15,-4-1-16-15,1 0-88 0,1 0-40 0,-2 1-74 16,-2-2-100-16,-1 0-190 0,-4 0-468 0,2 0 190 16,-1-2-14-16,-1 1 90 0,0 0 54 15,0 0 87-15,-1-1 54 0,0-1 0 0</inkml:trace>
  <inkml:trace contextRef="#ctx0" brushRef="#br0" timeOffset="-99210.02">4107 11224 1059 0,'0'0'466'0,"-7"-5"-59"16,7 5-18-1,0 0-23-15,0 0-28 0,0 0-8 0,0 0 11 16,0 0-42-16,0 0-17 0,0 0 20 0,0 0-41 16,0 0 3-16,0 0-44 15,0 0 10-15,0 0 7 0,0 0-18 0,-11 22-15 0,8-14 6 0,1 3-41 16,1 3 16-16,-4 3-24 16,2 0-10-16,0 1-26 0,0 3 11 0,0-1-41 15,2-1 15-15,-1 2-13 0,1-3-28 0,1 1-18 0,0-2-71 16,0-3-47-16,0 0-79 0,1-3-89 15,2 0-262-15,-3-11-588 0,14 13 76 16,-3-11 114-16,2 0 96 0,4-4 87 0,2-2 98 16,0-3 15-16,5-3 74 0,-1-2 67 15</inkml:trace>
  <inkml:trace contextRef="#ctx0" brushRef="#br0" timeOffset="-98754.98">4342 11135 1284 0,'0'0'459'0,"0"0"9"0,28 30-81 15,-28-30-39-15,16-1-23 0,-16 1-31 16,21-6-2-16,-10 5-59 0,3-5-8 0,0 3-12 16,3-1 7-16,3-1-31 0,-3 1 3 0,3 2-10 15,5-3 0-15,-3 2-8 0,0 0-26 16,-4 3-2-16,0 0-8 0,-2 0-2 15,-1 0-18-15,-1 2-29 0,-14-2-20 0,20 6 13 0,-20-6-5 0,8 9-31 16,-8-9 26-16,-3 14-21 0,3-14 3 0,-8 16-36 16,2-7 23-16,0-2-16 0,-1 2 1 0,0 0 10 15,0-1-3-15,1 1 39 0,1 0-29 16,-1 1 8-16,1 0 11 0,0 1 27 0,3 1 1 16,2-1 7-16,0-11-25 0,1 22-11 15,2-9 24-15,1-2-8 0,4 1-1 16,1-2-48-16,-1 3 44 0,4-3-28 0,-1 0 7 15,0 2-28-15,0-3 3 0,0 1-26 0,-4-1 0 16,-3 1 0-16,3 0 0 16,-4 0 0-16,-1 1 0 15,-2-11 0-15,-4 23 0 0,0-13 0 0,-4 2 0 0,-2-1 0 16,-2-2 0-16,-2 2-6 0,-1-5-137 16,-1 0-41-16,-1 0-29 0,0-1-84 15,3-5-174-15,-1 1-112 0,2-1-469 0,13 0 89 0,-21 0 108 16,21 0 82-16,-13 3 115 0,13-3 57 0,0 0 74 15,0 0 15-15</inkml:trace>
  <inkml:trace contextRef="#ctx0" brushRef="#br0" timeOffset="-98490.29">4856 11769 1441 0,'0'0'517'16,"0"0"-62"-16,-8 13-37 0,8-13-14 31,-16 7 13-31,2-2-61 0,0 0-36 0,-4-1-39 16,-4-2-14-16,0 1-11 0,-2-2-29 15,-4 0-19-15,-2 0-19 0,0 2-33 0,-1-3-43 16,-3 1 20-16,2 1-36 0,-7 0-58 0,0 1-39 16,-2-1-97-16,3 0-26 15,-1 2-62-15,3 0-73 0,3-3-111 0,2 2-138 16,4 0-335-16,3 0 67 0,5 1 125 0,6-2-13 0,-3 5 105 0,8-4 56 15,2 2 36-15</inkml:trace>
  <inkml:trace contextRef="#ctx0" brushRef="#br0" timeOffset="-98006.6">4377 12035 1128 0,'0'0'377'0,"21"-3"-40"15,-21 3-34-15,15-3-27 16,-15 3 6-16,9-4-47 16,-9 4-28-16,0 0-12 0,0-11-6 0,0 11-27 0,0 0-14 15,-20-16 0-15,8 9-30 0,-7 1-18 0,3 3-15 16,-3-1 9-16,-2 4 16 0,0 0-30 16,-1 2 27-16,0 2-10 0,2 2-7 15,-1 1-29-15,1 0-2 0,0 3-2 0,6-1-1 16,3 0-5-16,1 0 44 0,3 0-39 15,1-1-5-15,6-8-25 0,-3 13 28 0,3-13-26 16,0 0-10-16,12 12-3 0,-12-12 31 0,18 1-48 16,-18-1 9-16,28-5 14 0,-12 3-16 15,2-3 13-15,-1-1-10 0,0 1 30 16,-3 1-43-16,2-2 10 0,-5 2-28 0,-1 1 15 0,-10 3 26 0,17-5-5 16,-17 5 0-16,12 0 0 0,-12 0 25 0,0 0-20 15,2 16 2-15,-2-16 6 0,-10 25 22 0,2-7-5 16,-2 1-4-16,-3 3 18 0,0 3-9 15,2-5-19-15,-2 4 12 0,2-4-19 0,0 0 20 32,2-2-4-32,1 0-2 0,0-4-21 0,0-1-2 0,4-2-5 0,0-3-21 0,1 2-54 31,3-10-33-31,-2 11-40 0,2-11-47 0,0 0-59 16,0 0-100-16,12 9-81 0,-12-9-384 15,0 0 9-15,21 0 137 0,-21 0 20 16,17 1 82-16,-17-1 48 0,24 1 39 0</inkml:trace>
  <inkml:trace contextRef="#ctx0" brushRef="#br0" timeOffset="-97123.83">5521 11479 1044 0,'0'0'310'0,"0"0"7"0,0 0-30 16,0 0 7-16,0 0-23 0,0 0-15 15,0 0-23-15,0 0 0 0,0 0 21 16,0 0 14-16,0 0-14 0,0 0-16 0,-13 39-8 16,10-27-17-16,-1 4 4 0,1-3 19 0,-3 4-62 0,4 4-10 15,-1-3-26-15,-2 8-18 0,3-3-16 0,-3 2-8 16,1 1-18-16,1 2-38 0,-2-2-51 0,-1 2-46 0,2-2-65 16,-1-1-39-16,3-2-116 0,-3-5-122 15,5-3-420-15,2-3 49 0,1 0 63 0,4-5 136 16,3-1-51-16,4-4 67 0,-14-2 56 31,35-5 53-31</inkml:trace>
  <inkml:trace contextRef="#ctx0" brushRef="#br0" timeOffset="-96931.61">5662 11730 1259 0,'-7'4'476'0,"-3"0"-41"0,0 1-13 0,-3 1-56 16,-2 2 3-16,-3-4-54 0,2 0-54 0,-4 2-20 15,0-3-29-15,-1-1-7 16,0 0-44-16,0-1-23 0,-1-1-53 0,0 0-62 16,-1-3-28-16,2 1-64 0,1 0-80 0,-1-1-107 15,3-2-141-15,2 1-368 0,5 1 25 16,-2 0 88-16,13 3 35 0,-13-3 74 0,13 3 36 0</inkml:trace>
  <inkml:trace contextRef="#ctx0" brushRef="#br0" timeOffset="-95628.09">6176 11299 1180 0,'0'0'455'0,"0"0"-33"0,0 0-35 0,0 0 23 0,0 0-44 16,0 0-39-16,0 0-9 0,22-21-39 0,-11 17 5 15,-11 4 10 1,18-7-61-16,-5 4 8 0,-2-3-31 0,6 2-31 16,-1 0 5-16,2 1-12 0,1 0-6 0,2 0-48 15,3 1-3-15,-3 1 5 16,2-1-23-16,-1 2 19 0,-1 0-32 0,-5 0-7 0,1 3-3 15,-3-1-20-15,-4 1 2 0,-10-3-46 0,14 13 67 16,-14-13-67-16,-1 15 19 0,1-15-24 16,-16 20 20-16,5-9-22 0,-1 1 12 0,-4 2 3 15,1-1 13-15,-1 0-3 16,1 0-33-16,0 0 54 0,1 0-49 0,0-3 5 16,2 0-5-16,1 0 2 0,3-3 14 0,-1 3-11 15,2-4 15-15,-1 0 16 0,8-6 0 16,-10 11 0-16,5-7 7 0,5-4 6 0,-4 10-8 0,4-10-8 0,0 0 0 15,0 13-5-15,0-13 24 0,0 0-24 16,9 13 8-16,-9-13 12 0,11 6-20 0,-1-1 11 16,0-1-8-16,1 0-11 0,3-1-38 0,0 2-43 15,5 0-47-15,-2 1-40 0,4-1-98 16,3 1-33-16,-3-1-154 0,3-2-137 0,2 4-434 0,-4-3 85 16,3 0 67-16,-1 2 133 15,-1 0 48-15,-3-1 31 0,1 0 69 0,-2-2 44 16</inkml:trace>
  <inkml:trace contextRef="#ctx0" brushRef="#br0" timeOffset="-95392.36">6965 11697 1300 0,'0'0'512'0,"0"0"-11"0,0 0-32 16,6 8-11-16,-6-8-18 0,0 0-51 0,0 0 8 15,-17 14-3-15,7-10-10 0,0 2-20 0,-1-1-55 16,-5 2 4-16,-1-2-57 0,-2 0-34 0,-4-1-14 16,-1 1-24-16,-5 2-41 0,1-2 11 15,-9-1-82-15,1 2-54 0,-2-4-59 16,-2 2-31-16,0-1-82 0,1-1-56 0,4-1-74 0,-5-2-187 0,6 2-350 16,1-1-175-16,7 0 174 0,2 2 6 0,1 0 184 15,3-1-6-15,0 3 55 0,4 0 53 16</inkml:trace>
  <inkml:trace contextRef="#ctx0" brushRef="#br0" timeOffset="-94940.35">6168 11919 1136 0,'11'4'522'0,"1"1"-33"16,-1 0-36-16,4 0-41 15,1 0 3-15,-1-1-52 16,1 0-27-16,1 3-29 0,-4-1-46 0,1-4-5 0,-4 3-21 15,0-2-25-15,1 1-10 0,-11-4-36 0,13 6-21 16,-13-6 6-16,9 6-16 0,-9-6-23 16,0 0-10-16,0 11-6 0,0-11-14 15,0 0 12-15,-11 14-26 0,11-14 1 0,-8 10-18 16,8-10-11-16,-10 10 0 0,4-6-2 0,6-4 8 0,-7 9 12 16,7-9-5-16,-7 10 11 0,7-10 9 0,-3 13-17 15,3-13 18-15,0 13-11 0,0-13 11 16,6 19-29-1,0-8 11-15,-1-2-3 0,5 2-2 16,0 2 10-16,3 1-21 0,-1-1-20 0,0-1 18 16,0 0-21-16,-2 0 19 0,0 0-9 15,-1 0-7-15,-4 1 5 0,-3-1-13 0,-2 0-15 16,0-12 21-16,-7 23-9 0,0-12-25 0,-2 1-43 16,-2-1 56-16,-2-1 2 0,0-1-20 15,0-2-13-15,0 0-22 0,0-2-12 0,0 0-4 16,2-3-23-16,-2 2-23 0,2-3-21 15,-1 0-36-15,12-1-17 0,-22-1-47 0,12 0-41 16,-1-2-40-16,1 0-106 0,3-3-106 0,7 6-135 16,-11-8-170-16,11 8 140 15,-3-7-10-15,3 7 125 0,0 0 60 0,0 0 94 0,24-14-13 0</inkml:trace>
  <inkml:trace contextRef="#ctx0" brushRef="#br0" timeOffset="-93741.96">7582 11458 854 0,'0'0'331'0,"4"-10"-4"0,-4 10-17 16,0 0-26-16,0 0 3 15,0 0-26-15,0 0-28 0,0 0 5 0,0 0-5 16,0 0-18-16,0 0-16 0,0 0 40 15,0 0-37-15,0 0 28 0,0 0-20 0,0 0-15 16,0 0 14-16,0 0-4 0,0 0-3 0,-30 26-7 16,23-16-47-16,-2 3 6 15,1-1-12-15,-3 1 10 0,2-1-31 0,-2 5 30 0,1-1-5 0,1-1-34 0,1 0 32 16,0 3-19-16,-1 1-25 0,5-2-23 16,0 1 45-16,-2-1-45 0,3 1 5 0,0 0 0 15,1-1-33-15,0-1-1 0,2 3 19 0,0-5-24 16,2 3 21-16,-1-3-20 0,4 0-8 15,1 1 7-15,1 1-4 0,3-5-3 0,6 5-16 16,-1-2-10-16,5-2 16 16,3 0-6-16,3 0-20 0,-1-2 8 0,0-1 20 15,0 0-20-15,2-2-36 0,-1-1-52 0,-2 0 16 0,-3-4-74 16,0-1-39 0,0-1-40-16,-1-2-44 15,0-2-95-15,-3-5-123 0,3-1-125 0,-2-1-386 0,-2-1 99 16,2 1 67-16,-5 0 97 0,2-3 64 0,-1 0 43 15,-1 4 90-15,-2-2 59 0</inkml:trace>
  <inkml:trace contextRef="#ctx0" brushRef="#br0" timeOffset="-93558.79">7982 11722 1433 0,'-19'1'468'0,"19"-1"-43"16,-28 5 0-16,9-3-41 0,-2 2-23 15,-4-2-21-15,-4 1-32 0,0 1-40 0,-4-3-14 16,-3 1-44-16,0-2 0 15,-3 0-64-15,-2 1-29 0,4-1-58 16,-4 1-41-16,6-2-38 0,1 0-62 0,0-1-26 16,1-1-115-16,-2-2-109 0,6 2-198 0,0-2-266 15,6 2 30-15,2 1 96 0,3 0 79 16,4 0 40-16,2 0 49 0</inkml:trace>
  <inkml:trace contextRef="#ctx0" brushRef="#br0" timeOffset="-91211.66">11875 14434 1041 0,'0'0'430'0,"0"0"-69"0,0 0-33 0,-6-6-41 15,6 6 4-15,0 0-24 0,0 0-11 0,0 0 17 16,0 0-9-16,0 0-8 0,0 0 8 0,0 0-3 15,0 0 2-15,0 0-9 0,0 0-1 16,18-10-25-16,-9 6-3 0,-9 4-26 0,22-6-6 16,-9 2-24-16,5 1-10 0,3 0-24 31,-1 0-9-31,3 2 22 0,2 1-43 0,5-1-23 0,0 2-10 0,2 0-26 16,5 2-23-16,1 3-13 15,-2 1-54-15,0 0 6 0,1 0-13 0,-2 0-26 16,-7 0-25-16,-1-2-42 0,-1 2-63 0,-8-1-82 15,-2 0-128-15,-5-1-3 0,-5 0-484 0,-6-5 57 16,5 10 128-16,-5-10 20 0,3 11 69 16,-3-11 95-16,0 0 46 0,-7 15 3 0</inkml:trace>
  <inkml:trace contextRef="#ctx0" brushRef="#br0" timeOffset="-90828.47">11958 14621 1028 0,'0'0'351'0,"-15"-1"38"0,15 1-43 16,0 0 35-16,0 0-25 15,-14 1 23-15,14-1 2 0,0 0 16 0,0 0 7 16,0 0 24-16,0 0-24 0,0 0-15 0,0 0-6 16,0 0-54-16,0 0-12 15,0 0-73-15,0 0-27 0,0 0 3 0,0 0-20 0,58-2-36 0,-37 3 0 0,2 0-34 16,8 3-51-16,-2-1 32 0,5 0-111 16,2 2 0-16,4-1 0 0,0 3 0 0,-1 0 0 15,-1-3 0-15,-7 1 0 0,-3 0 0 0,-1-1 0 16,-1 3-88-16,-6-4-98 15,-1 2-78-15,-4-3-97 0,1-1-56 0,-5-1-136 0,-11 0-69 32,20-3-374-32,-20 3 177 0,18-4 20 15,-7 3 62-15,0-1 97 0,3 1 54 0,-1-3 90 16,2 2 17-16</inkml:trace>
  <inkml:trace contextRef="#ctx0" brushRef="#br0" timeOffset="-61381.13">13151 14323 586 0,'0'0'251'0,"0"0"10"15,0 0-13-15,0 0 5 0,0 0-4 0,0 0 1 16,0 0 12-16,0 0-1 0,0 0-39 16,0 0-17-16,0 0-5 0,0 0-6 15,0 0 6-15,0 0-23 0,0 0-21 0,0 0 0 16,0 0-28-16,0 0-21 0,31-20 3 16,-22 18-23-16,3-1 0 0,-1-1-7 0,5 0-1 15,2 1-15-15,0 2 10 0,4-3-17 16,7 1 2-16,0 0-18 0,3 1-3 0,-1 2-12 0,0-3-1 0,-1 3 52 0,-5 0-54 15,-1 0-10-15,-3 2 12 0,-4 0-14 16,-3 2-4-16,-5 1-2 0,-5 2 11 16,-4-7 9-16,-4 17-22 0,-5-6-3 0,-3 0-5 15,-7 2 10-15,-2 1-13 0,-1-3 41 16,-3 3-61-16,3-2 10 0,1-1 11 0,-1-1 2 16,2 2 10-16,0-3-10 0,7-1 7 0,-4-1 19 15,7 1 22-15,-2-2 31 0,3 0 16 16,3-1 0-16,6-5-26 0,-3 12 7 0,3-12-12 15,0 0 8-15,13 12 2 16,-1-8-31-16,1-1 28 16,6 0-12-16,-2-1-25 0,8-1 9 0,-2 0-5 0,2 1-12 15,-1 0 2-15,0-1 0 0,-1 0-13 0,0 0-38 16,-2 1-26-16,-2 1-74 0,-4-1-59 16,-1-1-153-16,-1 2-182 0,-1-1-397 0,-12-2 84 15,22 8 88-15,-12-5 74 0,2 3 35 16,-3-1 60-16,3-1 94 0</inkml:trace>
  <inkml:trace contextRef="#ctx0" brushRef="#br0" timeOffset="-61141.86">13863 14715 1359 0,'0'0'430'0,"0"0"-69"16,0 0-26-16,-6 13-41 0,6-13-38 0,-19 1 3 16,6-1-52-16,-5-1 6 0,-4-3-32 0,-5 0-22 15,-3-1-5-15,-7 0-26 16,-2 0-18-16,1 0-18 0,-2 2-49 0,-1-1-58 16,0 2-77-16,1 0-136 0,5 2-151 0,-2 0-409 15,3 2 45-15,5 2 114 16,-2-1 53-16,7 0 36 0,-1 3 94 0</inkml:trace>
  <inkml:trace contextRef="#ctx0" brushRef="#br0" timeOffset="-60731.9">13239 14831 1438 0,'11'7'504'0,"-2"0"-69"16,-2-4 24-16,-7-3-70 15,13 9-23-15,-13-9-49 0,9 5-46 0,-9-5-15 16,9 4-41-16,-9-4-15 0,0 0-26 0,0 0-41 0,0 0 13 16,0 0-33-16,0 0 43 0,-14 21-51 0,6-16-21 15,8-5-9-15,-13 9 9 0,5-4-12 0,8-5-11 16,-9 9-20-16,5-4 15 0,4-5 3 16,-9 12 26-16,9-12-44 0,-4 13 12 0,1-7 6 15,3-6-13-15,3 17 1 0,-3-17-14 16,9 16 23-16,-1-6-51 0,-1 0 16 0,3-2 12 15,-2 1 5-15,-1-1 16 0,1 0-33 0,0 1-11 16,-4 0 18-16,-4-9-23 0,3 16 28 16,-3-16-22-16,-5 17-1 15,1-8-5-15,-6-2-23 0,1 0 33 16,-1-2-22-16,-2 0 20 0,1 0-1 0,-5-3-45 0,5 1 2 16,-2-2-17-16,13-1-21 0,-27 0-49 15,11-2-36-15,2-1-61 0,2-3-79 0,0 1-226 16,3 1-363-16,3-4 23 15,6 8 90-15,-2-13 114 0,2 13 52 0,8-12 31 16,3 4 105-16,2 0 9 0</inkml:trace>
  <inkml:trace contextRef="#ctx0" brushRef="#br0" timeOffset="-60311.74">14441 14460 890 0,'0'0'300'0,"0"0"-8"0,0 0 10 16,0 0 10-16,0 0-2 0,0 0-8 0,0 0-28 15,0 0 10-15,-39 26-18 0,27-15-26 0,0 0 19 16,-1 5-18-16,0 2-24 0,0 0 11 0,0 1-26 16,2 0-12-16,-1 2-14 0,3-1-25 15,2 3-2-15,1-2-16 0,0 3 8 0,2-5-26 16,0 2 5-16,4-2-15 0,0-1-10 16,0 2 2-16,4-4-28 0,2 0 11 0,-2-2-24 15,5 1-13-15,4 1-15 0,3-2 3 0,0-2-46 16,1-1-36-16,4-3-13 0,-1 2-54 15,-2-5-28 1,3-1-64-16,-1-2-51 0,-2-2-110 0,1-2-69 16,4-5-44-16,-3 1-338 0,3-1 70 0,-5-3 71 0,4 1 146 15,-3-3-44-15,-2 1 98 16,-1-2 33-16</inkml:trace>
  <inkml:trace contextRef="#ctx0" brushRef="#br0" timeOffset="-60160.41">14651 14659 1121 0,'-18'0'422'15,"18"0"-12"-15,-24 3-55 0,10-2-42 16,-4-1-9-16,0 3-45 0,-2-3-6 0,-2 0-35 16,2-1 7-16,-3-1-79 0,1 0-41 15,-5-4-121-15,3 2-106 0,-3-4-150 0,5 2-514 16,-2-3 141-16,8 2 29 0,1 0 45 0,2 1 87 0,4-1 8 16</inkml:trace>
  <inkml:trace contextRef="#ctx0" brushRef="#br0" timeOffset="-59280.88">15431 14545 1131 0,'0'0'458'0,"0"25"-20"0,0-25-21 0,0 0-56 15,-5 14 13-15,1-5-54 0,-1 2 12 16,-2-1-9-16,-1 5-47 0,-2 3 3 15,3-2-41-15,-4 4-7 0,1 2-55 0,-4 2 37 0,2 1-57 0,2-3-18 32,-2 3 0-32,3-4-20 0,-1 2-10 0,1-4-96 15,3-2-40-15,-1-1-92 0,2-5-105 16,2 6-287-16,1-10-361 0,2-7 41 0,10 13 92 16,-2-10 93-16,-8-3 25 0,30 2 59 0,-10-4 48 15,-2-1 39-15</inkml:trace>
  <inkml:trace contextRef="#ctx0" brushRef="#br0" timeOffset="-59145.95">15528 14857 1149 0,'0'0'402'0,"0"0"10"15,-37 11-69-15,24-11-36 0,-4 1-8 0,-1-1-45 0,-3-1-14 16,-1-2-40-16,0 2-10 0,-1-2-80 0,3-3-92 16,-4-1-182-16,2-1-538 0,8 1 44 15,1 0 8-15,5 2 49 0,5-1 63 16,3 6 52-16</inkml:trace>
  <inkml:trace contextRef="#ctx0" brushRef="#br0" timeOffset="-58629.38">16371 14234 1177 0,'-18'5'507'0,"18"-5"-54"0,0 0-62 0,-6 8 4 15,6-8-14-15,-5 10-20 0,5-10-26 16,-9 16 11 0,7-3-26-16,-4-1-26 0,2 6-43 0,-2-1-23 0,-1 5-8 0,-1-3-15 15,0 2-9-15,1-1-29 0,1 1-18 16,-2-1-70-16,1-1-53 0,0-3-78 16,1 2-68-16,-2-3-98 0,4-3-127 0,2-1-180 0,-1-2-381 15,3-9 33-15,0 0 154 0,10 16 13 16,-10-16 73-16,19 1 57 0,-19-1 80 0</inkml:trace>
  <inkml:trace contextRef="#ctx0" brushRef="#br0" timeOffset="-58194.59">16458 14365 1287 0,'0'0'522'0,"0"0"-66"0,15-1 5 16,-15 1-90-16,13-1-28 0,-13 1-59 0,15-3 13 15,-15 3-36-15,19-2-10 0,-6 1-41 0,-2-1-6 16,4 2-55-16,-15 0 56 16,29 0-44-16,-14 2 10 0,1 0-55 0,-3-1 35 0,-1 3-52 15,2-2-1-15,-2 2 14 0,-1 0-37 16,-11-4-17-16,14 10-4 0,-9-5-21 16,-5-5-2-16,4 9 0 15,-4-9-3-15,0 0 5 0,-3 20-7 0,3-20-1 0,-7 15-14 0,2-7 2 0,1 1 17 16,4-9 14-16,-7 18-8 0,3-7-11 0,1-1 42 15,2-1-42-15,1-9 19 0,-2 22 4 0,2-10 88 32,0-12-74-32,3 20-14 0,0-12 11 15,1 2-15-15,-4-10 9 0,4 16-9 0,-4-16-6 16,5 12-15-16,-3-5-2 0,-2-7 2 0,3 11 13 0,-3-11 15 0,3 12-23 16,-3-12-36-1,0 0 19-15,-4 19-19 0,0-12 13 0,-4 1-5 16,0-2-26-16,-5 3-17 0,2-2 10 15,-4 0-8-15,0-1-8 0,1 1 3 0,1-4-92 16,1 0-31-16,1 1-33 0,-2-3-57 0,2 2-79 0,11-3-179 16,-18 2-473-16,18-2 135 0,0 0 23 0,0 0 112 15,0 0 57-15,0 0 95 0,0 0 18 0,0 0 71 16</inkml:trace>
  <inkml:trace contextRef="#ctx0" brushRef="#br0" timeOffset="-57922.37">16894 14916 1110 0,'-9'4'464'0,"-3"-2"-21"0,1 1-34 0,-6 1-33 15,-3-2-12-15,-1 0-37 0,-5-1-32 0,1-1-34 16,-7-1-31-16,-2-1-7 15,-5 0-16-15,-3-2-22 0,0-1-6 0,-2 1-56 16,-14-3-8-16,8 3-28 0,8-1-21 0,0-1-35 16,2 4-28-16,-1-4-78 0,3 2-40 0,7 0-95 15,0-1-79-15,1 2-82 0,9 1-471 0,-2 0 117 16,6 1-4-16,5 2 117 16,12-1 18-16,-19 3 67 0</inkml:trace>
  <inkml:trace contextRef="#ctx0" brushRef="#br0" timeOffset="-57443.43">16463 15107 980 0,'0'0'435'0,"17"4"-61"0,-17-4-6 0,13 2-53 31,-13-2-36-31,0 0-43 0,0 0-19 0,0 0-30 16,0 0-10-16,0 0-6 0,0 0-30 15,-35-26-26-15,13 18 8 0,-4 0-15 0,-4 3-4 0,-1 1-22 16,-2 1 21-16,2 4-32 0,-1 3 9 16,-4 3-14-16,4 1 14 0,-2 2-29 15,7 3-5-15,2 1 26 0,5-2-16 0,8 1-23 0,3-2 11 16,5 0-14-16,4-2-9 0,0-9 25 16,12 14-8-16,-2-10-12 0,4 1 0 0,2-4 4 15,5-2-17-15,0-4-8 0,5 1 3 0,-1-2 5 16,-1-3-6-16,1 0-7 0,-2-1 11 15,-2 1-19-15,0-1 21 0,-5 2-16 0,0 1 24 16,-5 0-26-16,-1 3-11 16,-2 1 1-16,-8 3 17 0,0 0 4 15,0 0 4-15,0 0-5 0,-1 28 20 0,-12-9-14 16,-2 6-6-16,-11 11-18 0,1 1 39 16,-1 0-19-16,1 0-4 0,1-1 12 15,4-6 16-15,2-4-23 0,5-1 25 0,1-4-25 0,0-4-8 16,2 1-18-16,3-5-8 0,0 1-23 0,3-5-71 15,2-2-69-15,2-7-62 0,0 0-118 16,0 0-45-16,19 7-406 0,-19-7 170 16,26-7 8-16,-7 2 48 0,-1-3 67 0,6 2 56 15,3 1 74-15</inkml:trace>
  <inkml:trace contextRef="#ctx0" brushRef="#br0" timeOffset="-56944.52">17808 14826 1379 0,'0'0'446'0,"0"0"-32"0,-29 25 1 0,24-17-29 32,-1 1-17-32,0 1 30 0,-2 3-38 15,1 1-10-15,-2 1-34 0,1 3-15 0,-3 2-38 16,2 0-13-16,-1 3-28 0,-1 6-40 0,1-2-18 15,0 2 14-15,-1 1-72 16,4 1-53-16,-2 1-39 0,3-4-99 0,2-2-75 0,-1-3-133 16,5-6-255-16,1-1-416 0,5-5 62 15,2-2 123-15,5-2 64 0,4-3 79 0,3-3 67 0,4-2 71 16</inkml:trace>
  <inkml:trace contextRef="#ctx0" brushRef="#br0" timeOffset="-56745.45">17907 15154 980 0,'0'0'458'0,"-22"4"-28"16,8 0-31-16,-1 0-25 0,-4 0-57 0,2-1-22 16,-2-1-37-16,-1 2-32 0,1-4-11 15,-2 0-18-15,2-3-54 0,0 1-23 16,-1-1-81-16,5-3-72 0,-2-1-108 16,0-4-177-16,7 0-78 15,3-2-303-15,0 2 77 0,2 0 10 0,4 0 77 0,2 0 36 16,-1 11 38-16</inkml:trace>
  <inkml:trace contextRef="#ctx0" brushRef="#br0" timeOffset="-56276.16">18866 14763 952 0,'0'0'325'0,"0"0"-18"0,0 0 18 0,0 0-18 16,0 0-25-16,-21 26 12 0,4-11-15 0,-3 5-18 15,-9 11 13-15,-4 3-26 0,0 2-12 16,0-1-19-16,-2 5-27 0,2-2-3 0,0-1-26 15,4 1 3-15,1-2-31 0,3-2-13 16,3-9-7-16,5-5-11 0,5-4-25 0,2-1-18 16,1-3-67-16,3-3-56 0,3-5-51 0,3-4-28 15,0 0-70-15,0 0-84 16,0 0-89-16,37-26-70 0,-20 9-360 16,1-6 125-16,4 0 81 0,7-13 52 15,-1 0 100-15,2 1-15 0</inkml:trace>
  <inkml:trace contextRef="#ctx0" brushRef="#br0" timeOffset="-55928.61">18854 14771 985 0,'12'-5'440'0,"-5"1"-5"16,-1 0 3-16,-6 4-62 0,10-6-33 0,-10 6-18 15,0 0-17-15,10-5-40 0,-10 5 6 16,0 0-72-16,0 0-10 0,0 0-17 0,0 0-17 16,0 0-7-16,4 29-7 0,-7-13-29 0,-1 6-10 15,-2 3-11-15,1 6 6 16,0 4 8-16,1-1-19 15,1 5-22-15,0-1 15 0,1 16-21 0,0-10 7 0,2-4-36 0,2-4 19 0,-1 0-40 0,2-8-11 16,0-2-44-16,0-5-33 0,1-2-64 0,2-6-45 16,-1-4-35-16,2-2-1 0,-7-7 12 31,10 3 5-31,-10-3 21 0,0 0 20 0,18-10 5 16,-18 10 44-16,6-9 18 0,-6 9 20 0,0 0 10 15,-1-15 37-15,1 15 17 16,-14-9 23-16,5 5 46 0,-4-1 1 0,-2 4 4 0,-2-3-2 15,-2 0-15-15,-2 1 25 0,1-2-26 16,-1 2 14-16,-3-4-16 0,2 0 2 0,0 0-53 16,0-2-57-16,1-2-102 15,1-2-128-15,3-1-166 0,4 0-236 0,2 2 62 0,7-1 30 0,4 3 85 16,1 1 18-16,-1 9 53 0</inkml:trace>
  <inkml:trace contextRef="#ctx0" brushRef="#br0" timeOffset="-55444.4">19177 15228 1369 0,'0'0'466'0,"9"5"-46"0,-9-5-16 0,14 6-56 15,-4-2-48-15,0 0-34 0,-10-4-18 0,24 5-7 16,-11-2-29-16,3 0-12 0,0-2-54 16,2-1 5-16,-1 2-21 0,3-4-9 0,0 0 9 15,0 1-45-15,-1-3-11 0,-2 1-2 16,0-2 4-16,-3 2 19 0,-1-2-44 0,-3 0 11 0,1-1-32 15,-5-3 4-15,-6 9 22 0,6-12-41 0,-6 12-2 0,-7-15 8 16,1 8-29-16,-5 1 57 0,1 2-42 16,-2 3 37-16,-3 1-44 0,15 0 10 15,-30 10 16-15,16-2-6 0,-1 7 3 0,-1 1 10 16,2 3 8-16,1 8-31 0,3-7 2 16,3 2-13-16,3-1 18 0,1 0 7 0,3-3-19 15,3-2-5-15,0 1-13 0,4-3-15 16,4-4-23-16,-1 1 2 0,3-6-46 0,-2-2-68 15,3-3-78-15,3-4-87 16,0-3-104-16,3 4-1 16,1-11-429-16,6-1 109 0,-3-3 105 0,2 1 47 0,2 2 66 15,-3-3 61-15,3 1 62 0</inkml:trace>
  <inkml:trace contextRef="#ctx0" brushRef="#br0" timeOffset="-55081.98">19832 14937 1691 0,'0'0'541'0,"-10"2"-42"0,10-2-28 0,0 0-11 16,0 0-65-16,0 0-42 0,0 0-10 0,0 0-16 15,0 0-14-15,0 0-14 0,0 0-68 0,0 0 22 16,0 0-71-16,42-1 12 0,-42 1-9 16,28 1 4-16,-9 1-64 0,1 3 3 15,2-3-33-15,6 4-16 0,1-2-25 0,-1 1-5 0,0 0-39 0,-1 1-53 16,2-2-1-16,-5 1-66 0,-2-1-87 15,-3-2-95-15,-3-2-140 0,7-1-165 0,-9 0-360 16,0 1 122-16,-1-3 44 0,1 1 103 0,-3-1 53 16,2-2 36-16,4 1 49 0,0-1 86 15</inkml:trace>
  <inkml:trace contextRef="#ctx0" brushRef="#br0" timeOffset="-53065.49">20595 14806 895 0,'0'0'374'0,"0"0"33"15,0 0-54-15,-10-5 16 16,10 5-26-16,0 0 15 0,0 0-22 0,0 0 22 0,0 0-5 16,0 0-53-16,0 0 22 0,0 0-35 0,0 0 0 15,0 0-42-15,0 0 6 0,0 0-10 16,0 0-8-16,0 0 2 0,35-1-15 0,-35 1-33 15,22 1-33-15,-10-1 12 0,-12 0-7 16,31 3-31 0,-15-2-16-16,4 0 1 0,-2 2 7 0,3 1-35 15,-2-2-8-15,-5-1-26 0,0 3 0 16,-1-2-30-16,-13-2-21 0,19 7-31 0,-13-5-23 16,-6-2 3-16,6 9 20 0,-6-9-7 0,0 0-1 15,-9 19 9-15,5-12-14 0,-4 1-5 16,-2 2 21-16,1-2-5 0,-2 1 41 0,1 1-39 0,0 0 18 15,0 0 29-15,2 0-47 0,1 3 33 16,0-4-30-16,0 1 38 0,2 0 14 0,1 0-7 16,3 1 12-16,-1 0-17 0,2-11 11 0,3 18-20 15,0-8 20-15,1 1-26 0,-4-11 27 16,9 17-9-16,-5-9-23 0,-4-8 16 16,4 15-29-16,-4-15 11 0,0 13-41 0,0-13 18 0,-7 13 2 15,1-5 8-15,-3-2-39 0,0 1-19 0,-2-2-4 16,-2-1-7-16,2 0-31 0,-3-2-36 0,-1 0-17 15,1-2-70-15,14 0-71 16,-27-3-98-16,15 0-156 0,0 0-335 0,1-3 89 0,4 4 96 16,7 2 30-16,-6-8 117 0,6 8 6 15,0 0 64-15,0 0 58 0</inkml:trace>
  <inkml:trace contextRef="#ctx0" brushRef="#br0" timeOffset="-52577.44">21292 14798 1361 0,'0'0'443'0,"10"-3"-90"0,-10 3 16 0,0 0-72 0,0 0-31 16,0 0-23-16,0 0-2 0,0 0-16 0,0 0-7 16,0 0-1-16,0 0-40 0,0 0 30 15,0 0-28-15,-30 26-5 0,19-15 11 0,1 2-4 16,-2-1-4-16,0 2-23 0,0 3-6 0,0 0-10 15,1-2-17-15,0 2 7 0,0-4-36 16,4 1 26-16,0 0-19 0,0 0 9 0,-1 0-11 16,3-2-2-16,0 0-13 0,2-3 7 0,0 2 9 15,2-2-32-15,1-9 16 0,0 20-41 16,0-20-18 0,5 16 28-16,2-7-35 0,2-1 14 0,4 0-7 0,1 2 21 0,3-3-3 15,4 1-13-15,0-1-25 0,2 0 7 0,-2-1-18 16,-1-3-53-16,-1 2-24 0,3-4-40 0,-4 1-19 15,0-3-91-15,2 0-82 0,-4-3-106 16,-1 0-168 0,-1-3-346-16,2 0 85 0,-3 0 112 0,0-2 67 0,1 1 30 0,-2 0 98 31,2 0 46-31,-4 0 41 0</inkml:trace>
  <inkml:trace contextRef="#ctx0" brushRef="#br0" timeOffset="-52410.69">21577 14978 959 0,'-18'-7'287'0,"7"4"-18"0,-8-2-39 0,-2 0 21 16,-3-2-54-16,-4 3-18 15,-2-2-25-15,0 1-16 0,1 2-2 0,-1 0 7 16,0-1-71-16,2 3-34 0,0-2-79 0,4 2-59 0,0 0-133 16,7-1-74-16,-4 0-289 0,4 2 58 15,1-1 34-15,5-1 84 0</inkml:trace>
  <inkml:trace contextRef="#ctx0" brushRef="#br0" timeOffset="-35962.42">794 14800 1430 0,'0'0'430'0,"0"0"-28"16,0 0-43-16,21 1-29 0,-21-1 23 15,0 0-105-15,0 0-33 0,0 0 8 0,0 0-36 16,0 0-10-16,14 4-6 0,-14-4-5 0,0 0-15 15,0 0-7-15,0 0 4 0,0 0 8 16,0 0 21-16,15-4-34 0,-15 4 24 0,0 0-3 16,0 0-26-16,0 0 10 0,0 0 11 0,0 0-16 15,0 0-12-15,0 0 12 0,0 0 6 16,0 0 4-16,-19 28-9 0,15-19-37 0,-6 1 6 16,4 4 25-16,-1 0-18 15,0-1 47-15,-4 4-45 0,4-2 24 0,3 0-117 16,-1 0-29-16,-1 0 0 0,1 1 0 0,2-1 0 0,-1 0 0 0,0-4 0 15,2 0 0-15,-1 0 0 0,3-11 0 0,-4 15 0 16,4-15 0-16,2 14 0 0,-2-14 0 0,11 10 0 16,-11-10 0-16,18 7 0 0,-5-4 0 15,4 0 0-15,0-2 0 0,10 5 0 16,0-3 0-16,9 2 0 0,-2-3 0 0,4 3 0 16,-8-3 0-16,1 3 0 0,1-3 0 15,-3 1 0-15,-5-2 0 0,0-2 0 0,-3 1 0 16,-1-3 0-16,-2-2-354 0,-2 7-421 15,0-11-272-15,-2 0 46 0,3-4 77 16,-3 2 77-16,-1-2 94 16,2-3 70-16,-2-2 53 0,-5 0 80 0,2-2 102 0</inkml:trace>
  <inkml:trace contextRef="#ctx0" brushRef="#br0" timeOffset="-35733.83">1324 14792 1528 0,'-25'9'578'0,"20"-1"8"0,-3 6-30 0,-4 2 4 16,-2 8-63-16,-1 1-24 15,-5 12-43-15,-3-2-25 0,1 5-54 0,-1 1-16 16,-1 2-13-16,1 0 1 0,-2 1-70 0,4-2 1 16,-5 3-42-16,4-2-30 0,1-2-11 15,2-3-37-15,1-9-93 16,5-4-41-16,2-4 0 0,-1-1 0 0,3-3 0 16,2-3 0-16,0 0-126 0,-2-4-22 15,5-3-103-15,2-1-15 0,2-6-36 0,0 0-95 16,0 0-154-16,0 0-508 0,0 0 158 15,29-17 56-15,-14 6 72 0,3-2 84 0,0-2 88 16,4-3 51-16,2 1 63 0</inkml:trace>
  <inkml:trace contextRef="#ctx0" brushRef="#br0" timeOffset="-34901.26">1368 14776 1218 0,'-2'-10'381'16,"-2"-1"-17"-16,-1 1-52 0,0-1-10 0,-3 0-33 15,-3-2-18-15,-1 1-16 0,-6 1-2 0,2-1-13 32,-4 0-48-32,-1 3 20 0,-2-1-23 0,-2 4 0 15,-3-1 12-15,-3 1-55 0,0 2-8 16,0 1 7-16,-3 0-2 0,-6 2-31 15,-2 2 5-15,1 0-28 0,-3 3 29 0,0 1-37 16,-10 3 6-16,7-2-24 0,-3 6 1 0,6-2-1 16,-8 2-12-16,2 2 0 0,12-1-1 0,-4 5 27 15,8-2-24-15,-5 7 10 0,13-1-14 0,3 0-12 16,-2 15-4-16,7-5 13 0,3 7 15 0,4-2 0 16,1-4 25-16,6 3-25 0,-3-1 23 0,1 19-13 15,-2-3-15-15,4-8 13 0,-1 6-18 16,-1-8-3-16,2-6 10 0,-1 1-5 0,3 0-2 15,-3-1 28-15,-2-4-36 0,5-3-2 16,-2-1 30-16,2 0-3 0,1-2 29 0,-1-4-28 16,4 1 17-16,-1-2 19 15,5 3-16-15,3-5 0 0,5 2-2 16,8-1-24-16,14 4 8 0,5-3-22 16,8-4 4-16,-9-5 56 0,-2-3-37 0,0-2-14 15,6 0 39-15,-6-2-29 0,2-1 22 16,-9-2-19-16,4 1-21 0,0 0 37 0,-3-2 2 15,-1 2-41-15,3-1 39 0,1-1-44 16,4 2-15-16,4-2-8 0,2 1 0 0,0-1 0 16,16-3 0-16,-10 2 0 0,7-5 0 0,0-1 0 15,-2 0 0-15,-4-5 0 0,4-1 0 16,-6-2 0-16,0-3 0 0,-6-3 0 0,1-3 0 16,-4-3 0-16,-1-4 0 0,-2-3 0 15,0-5 0-15,-3 0 0 0,-2 0 0 0,-1 0 0 0,-4 0 0 0,-1-1 0 16,-4 0 0-16,1 3 0 0,-7 7 0 15,-6 3 0-15,-2 0 0 0,-1 2 0 16,-2 2 0-16,-2-1 0 0,-2 0 0 0,-2 2 0 16,-2-1 0-16,1 1 0 0,-5-3 0 15,-1 2 0-15,-2 0 0 0,-2-2 0 0,-4-2 0 16,-1 2 0-16,-1 1 0 0,-1 0 0 0,-3 1 0 16,-9-7 0-16,-3 4 0 0,-1 0 0 15,-2 2 0-15,3 8 0 0,1 5 0 0,-15-5 0 16,2 1 0-1,4 4 0-15,3 1 0 0,4 4 0 16,0-2 0-16,3 3 0 0,2-1 0 0,1 1-29 0,6 2-91 0,-1-1 0 16,4 2-31-16,0 0-11 15,2-1-60-15,1 0-62 0,1 2-98 0,-2 9-150 16,2-9-505-16,1-2 100 0,14 3 70 16,-17-2 101-16,17 2 83 0,-14-2 79 0,14 2 43 15,0 0 85-15</inkml:trace>
  <inkml:trace contextRef="#ctx0" brushRef="#br0" timeOffset="-26881.02">2901 14729 1098 0,'0'-14'389'0,"0"14"-46"0,0 0-11 15,0 0-35-15,0 0 13 0,0 0-46 16,0 0-13-16,0 0-8 0,6-11-33 0,-6 11-29 0,0 0 6 0,0 0-18 0,0 0-5 15,0 0 38-15,0 0-41 16,0 0 1-16,0 0-6 0,-28 6-5 0,17 0-26 16,0 1-7-16,-2 3 28 0,0 1-15 0,-4 0-15 15,4 4 18-15,3-1-6 0,-2 3-5 16,4-3 0-16,3 2 13 0,0-2-11 0,4-1-2 16,4-1-10-16,0 1-1 0,5-2-25 15,4 0-5-15,3-1-5 0,5-4-28 16,0-2-3-16,2-3 15 0,4-2-30 0,2-1-23 0,6-5-14 15,-2-3-6 1,2-3-6-16,7-7 2 0,0 1-14 16,-10-2-27-16,-3 3 9 0,-3-1-6 0,-1 1-5 0,-2 1 3 15,-6 3 17-15,-1 1 6 0,-3 3 10 16,0 1 20-16,-3 3 32 0,-2 2-1 0,-7 4-21 16,10-1 17-16,-10 1-12 0,0 0 4 15,4 19 4-15,-4-19 8 0,-15 38 0 0,3-10-2 16,-9 13-26-16,-1-1 21 0,-3 6-19 0,1-4 1 0,-3 2 22 15,2-3-20-15,1-1 8 0,-1 0 18 16,0-3-29-16,-1-2 6 0,3-9-8 16,-2 9 26-16,3-11-11 15,4-5-7-15,1-3 10 0,2-3-23 0,-2 1 17 0,4-6-30 0,1-4 6 16,-1-4-22-16,0 0 24 0,0-4 0 0,0-4-26 16,-1-1 23-16,3-3-15 0,1 0 28 15,-1-1-43-15,2-1 17 0,1 0 13 16,2 1-5-1,-2-1-23-15,5 2 16 0,1-1 27 16,4 2-4-16,1 1-19 0,5-2 8 0,2 2-25 16,3 0 12-16,4 2 34 0,0 2-10 0,7-2-34 15,1 1-13-15,2 1-38 0,-2 1-20 16,2 0-39-16,-3 0-39 0,5 0-65 0,-3-1-134 16,0-1-159-16,2 1-345 0,-3 1 43 15,2 0 167-15,1-1 17 0,0-1 108 0,1 3-2 0,0 0 89 0,-1-3 0 16</inkml:trace>
  <inkml:trace contextRef="#ctx0" brushRef="#br0" timeOffset="-26548.36">3983 14631 1397 0,'11'-3'451'0,"-11"3"-34"0,0 0-51 16,0 0 54-16,0 0-98 0,0 0-10 0,-31 13-4 16,15-4-40-16,-1-2 4 0,-2 2-24 0,-4 5 16 15,-1-3 12-15,-2 6 8 0,0 0-30 16,-7 12-29-16,1-2 13 0,0 2-23 16,3 2-5-16,3 1-8 0,4-3-15 0,5-5-51 15,-2 4 22-15,1-3-30 0,4 3-18 16,-1-2-12-16,5-3-16 0,1 0 5 0,0-1-18 0,1-3-62 15,4-2-40-15,0-2-62 0,1-2-30 16,3-3-65-16,0-10-48 16,5 16-71-16,1-10-98 0,-6-6-69 0,16 4-144 0,-16-4-322 0,21-3 100 0,-6 0 120 15,5-3 29-15,-1 1 71 0,5-4 71 16,1 0 44-16,3-1 34 0</inkml:trace>
  <inkml:trace contextRef="#ctx0" brushRef="#br0" timeOffset="-26198.79">4203 14908 998 0,'0'0'310'0,"0"0"-37"0,10-4-17 16,-10 4 16-16,0 0-19 0,0 0 21 15,0 0-18-15,0 0 5 16,-45 3-36-16,29 1 3 16,-6 1 2-16,-2 4 14 0,-3 4-34 0,-3-3 2 0,5 7 13 15,-4 0-17-15,1 2-22 0,3 1-14 0,1 0-26 16,4-1 10-16,2 2-15 0,5-4-8 0,3-2 18 15,3 0 26-15,5-1-57 16,4-2-2-16,5 0 17 0,4-3-20 0,5 2-12 16,6-4-19-16,4-2-25 0,2-2 5 0,3 0 15 15,0-6-15-15,-1 1-46 0,-2-1 13 16,2-4-8-16,-5 0 3 0,-1-3-31 0,0-2 10 16,-1-3-36-16,-6-2-7 0,-2 0-21 15,-3-3 8-15,-2 0-19 0,-2 0 4 16,-5 5-3-16,-2 0-44 0,-5-2 1 15,-1 2-16-15,-2 3 0 0,-3-1-3 0,0 4-30 16,-4 1-29-16,1-2-63 0,-1 4-141 0,4 4-98 16,0-4-347-16,10 6 61 0,-11-5 86 15,11 5 96-15,0 0 35 0,0 0 75 0,0 0 25 16</inkml:trace>
  <inkml:trace contextRef="#ctx0" brushRef="#br0" timeOffset="-25785.44">4524 14619 885 0,'0'0'420'0,"0"0"18"0,0 0-13 0,0 0 20 0,0 0-33 15,0 0-36-15,0 0-17 0,0 0-1 16,0 0-41-16,0 0 11 0,17 35-62 16,-7-21-2-16,3 4 15 0,5 4-36 15,-2 2-43-15,3 2-8 16,4 9 20-16,-3 3-28 0,-3-6 3 0,-7-2-28 16,-2 2-18-16,-1 0 0 0,-6-3-6 0,-1 1-20 15,-2 2-53-15,-4 1 35 0,1-2 3 16,-4-1 0-16,0 0-23 0,0-6-26 0,-3 1 15 15,1 0-37-15,-2-5-29 0,0-3-62 16,-2-1-20-16,1 0-43 0,-2-3-24 0,4-4-43 16,0-1-43-16,0-3-44 0,2-3-54 0,10-2-102 15,-17 0-128-15,17 0-369 0,-7-8 77 16,7 8 131-16,0 0 45 0,0 0 50 0,25-21 58 16,-8 14 79-16,7-1 21 15</inkml:trace>
  <inkml:trace contextRef="#ctx0" brushRef="#br0" timeOffset="-25474.32">5143 14969 1489 0,'-7'-5'563'0,"7"5"-25"15,0 0-29-15,0 0-33 0,0 0-46 16,0 0 6-16,0 0-68 0,0 0 8 0,0 0-58 0,28-2 4 0,-28 2-38 16,26 1-17-16,-11-1-34 0,5 1-16 0,2 0-25 15,3 0-18-15,5 2-20 0,2-1-72 16,10 1-36-16,1 1-64 0,-1 0-18 0,0 0-82 16,-3-1-51-16,-8 1-53 0,-1-2-83 15,-8 0-140-15,-2 3-129 0,-3-3-345 0,-6 1 87 16,0 2 57-16,-11-5 135 0,8 7 5 0,-8-7 62 15,0 0 125-15,-19 17 28 0</inkml:trace>
  <inkml:trace contextRef="#ctx0" brushRef="#br0" timeOffset="-25249.04">5179 15145 1630 0,'0'0'558'16,"-2"10"0"-16,2-10-28 0,0 0-49 15,0 0-18-15,26 11-7 0,-18-7-49 0,6-2-61 0,-1 0-1 16,4 0-35-16,1 2-46 0,3-2-19 16,2 0-25-16,0 1-17 0,6 0-24 15,1 0-33-15,1 2-36 0,0-3-31 0,-2 2-64 16,-1 0-48-16,-1-1-56 16,-5-1-52-16,-3-1-79 0,0 1-59 15,-3-2-159-15,-3 3-146 0,1-3-355 0,-14 0 122 16,25 4 62-16,-9-4 33 0,-2 2 121 15,3-1 20-15,-1-1 56 0,6 1 62 0</inkml:trace>
  <inkml:trace contextRef="#ctx0" brushRef="#br0" timeOffset="-24914.66">6092 15139 1587 0,'0'0'491'0,"0"0"-35"16,0 0-8-16,0 0-29 0,0 0 1 0,-5-7-10 15,5 7 38-15,0 0 12 0,0 0-48 0,0 0 29 16,0 0-55-16,0 0-45 0,0 0-6 16,23-2-33-16,-23 2-46 0,23 0-15 15,-8 0-37-15,2 1-70 0,4-1-134 0,2 1 0 0,3 0 0 16,2 0 0-16,1 2 0 0,1 1 0 15,-2-2 0-15,1 2 0 0,-1 0 0 0,-1 0 0 16,-1 0 0-16,-5 0 0 16,0-1 0-1,-2 2-41-15,-2-2-420 0,0-1-194 0,-1 2-415 0,1-4 107 0,-2 1 72 16,4-1 118-16,2-2 39 0,0-2 135 16,6 1 20-16,-3-3 60 0,0-2 9 15</inkml:trace>
  <inkml:trace contextRef="#ctx0" brushRef="#br0" timeOffset="-24382.32">7046 14916 719 0,'0'0'284'0,"0"0"-28"0,0 0 5 0,4-9-13 16,-4 9 11-16,0 0 10 0,0 0-6 0,0 0 11 15,0 0 10-15,0 0 8 0,0 0 5 16,0 0-10-16,0 0-3 0,0 0-21 0,-24 18 16 16,17-6 0-16,0 1-7 0,-4 1-6 15,-1 3-20-15,2 2-19 0,1-3-37 16,1 1-1-16,3 0-27 0,-3-3 19 0,3 1 9 0,2-4 12 16,3 1-66-16,0-12 33 0,6 21-72 15,1-12 59-15,3 0-43 0,1-1-47 0,5-3-12 16,2-2-44-16,0 0-51 0,4 0-36 0,-1-1-35 0,2-2-34 15,-1-2-54-15,1-2-7 0,2 1-24 0,1-4-19 16,-1-1-9-16,-1-2-2 0,3-3 13 16,-2-1-13-16,1-4 15 0,-5 0 0 15,0 0 54-15,-4 1 5 0,-1 0 29 0,-2 2-1 16,-2-2 36-16,-2 3 31 0,-2 1 54 16,-2 2 38-16,-3 2 43 0,-3 9 26 0,3-12 57 0,-3 12 43 15,0 0 35-15,0 0 11 0,-31 11 8 0,16 1 2 16,-5 9 26-16,-9 12-15 0,1 1-32 15,0 3 14 1,-2 4-34-16,2 2 1 0,0 4-34 16,0 0-23-16,2 1-36 0,3-3 15 0,-1-3-20 0,2-3-28 15,6-7-51-15,4-7-13 0,2-5-59 0,1-2-36 16,1-4-38-16,3-2-106 0,3-4-63 16,2-8-123-16,0 0-141 0,0 0-371 0,0 0 82 15,0 0 154-15,0 0-8 0,47-16 125 0,-29 7-28 16,1-4 108-16,1 2 25 0</inkml:trace>
  <inkml:trace contextRef="#ctx0" brushRef="#br0" timeOffset="-8887.6">2718 15693 831 0,'0'0'279'0,"0"0"-18"0,0 0 16 0,0 0-57 15,0 0-15-15,0 0-21 16,0 0-23-16,0 0-4 0,0 0-22 0,0 0-2 31,0 0 3-31,0 0 2 0,0 0-10 0,0 0 3 16,0 0-39-16,0 0 21 0,0 0-55 0,0 0 27 0,0 0-3 15,0 0 15-15,-10-2-23 0,10 2 6 0,0 0 19 16,-16 13 9-16,16-13-36 0,-14 9 2 16,10-4-13-16,4-5 21 0,-9 11-13 0,2-7 6 15,7-4 4-15,-5 9 10 0,5-9-22 16,-7 7 28-16,7-7-11 0,0 0-17 0,-11 7 2 0,11-7-5 16,0 0-13-16,0 0 3 0,-5 9-13 15,5-9 13-15,0 0-8 0,0 0 0 16,-4 7-11-16,4-7 9 0,0 0-26 0,0 0 43 15,0 0-48 1,0 0 3-16,0 0 17 0,-6 9 3 16,6-9-18-16,0 0 20 0,0 0-47 0,0 0 27 0,0 0-12 15,0 0-16-15,0 0 25 0,0 0-12 16,0 0 16-16,0 0 0 0,-4 8-14 16,4-8-2-16,0 0-3 0,0 0 23 0,0 0-33 15,0 0 12-15,0 0-4 0,0 0 33 0,0 0-43 16,0 0 18-16,0 0 5 0,0 0-11 0,0 0 2 15,0 0-9-15,0 0 1 16,0 0 4-16,0 0 11 0,0 0 25 0,0 0-41 16,-2 12-4-16,2-12 4 0,0 0-3 0,0 0 2 15,0 0 28-15,0 0-20 16,0 0 29-16,0 0-35 0,0 0 34 0,0 0-30 0,0 0 4 0,9 15-4 0,-9-15-3 16,0 0-13-16,17 3 33 0,-17-3-30 0,17-1 23 15,-17 1-13-15,27-3 25 0,-12-1-20 0,1 0-8 16,4-1-10-16,-3-2 6 15,1 2 12-15,2-1-3 0,-3-3 8 0,0 4-10 16,0-3 10-16,-1 1 11 0,0 1-25 0,-2-1 18 16,0 2 3-16,-1 0-42 0,-3 2 19 15,-1-1 4-15,0 1 34 0,-9 3-18 0,15-6 1 16,-15 6 0-16,10-1 8 0,-10 1-3 16,0 0 8-16,6 17-30 15,-6-17 9-15,-8 29 16 16,0-9-23-16,-5 8 2 0,-3-3 1 0,-6 13 2 0,0-4-3 15,-2 2 24-15,-1-2-14 0,2-5-17 0,5-5 26 0,0-1-32 16,-1 0 26-16,-1-3-22 0,4-4 4 16,0-2-18-16,-2 1 26 0,3-5-8 15,0-2 39-15,1 0-28 0,-2-2-31 0,2-6 10 16,2 0 0-16,12 0 3 16,-22-9-1-16,14 2 1 0,2-3 7 0,2 0 36 0,0-4-56 15,2 0 59-15,4 2-26 0,0-1-16 0,3 0 60 16,2-1-67-1,2 0 30-15,3 2 15 0,3-3-50 16,1 1 15-16,4 4 6 0,0 0 7 0,4 1-16 0,0 0 22 16,2 3-34-16,3 0-3 0,0 1-11 15,0 1-23-15,-1 0-37 0,-1 0-13 0,-3 3-57 16,0-1-27-16,-3-1-78 0,-1 1-114 16,0 1-44-16,-1-2-377 0,-2 1 29 0,2-1 77 15,-1-1 82-15,0 2 109 0,2-1 14 16</inkml:trace>
  <inkml:trace contextRef="#ctx0" brushRef="#br0" timeOffset="-8567.63">3622 15566 1013 0,'0'0'346'0,"0"0"-29"0,0 0-28 0,-24 28-22 16,10-16-22-16,-4 0 4 0,-5 4-24 16,-4 4-5-16,1-2-15 0,-1-1-8 0,-7 9-15 15,6-5-1-15,5-1 19 0,-1-3-11 0,1 5 1 32,2-4-47-32,2 3 0 0,6-3 3 15,0 0-18-15,1-1 0 0,3-2-20 0,3 0-3 0,2 0-39 0,2-1 3 16,1-2-25-16,1-12-36 0,5 23-6 15,0-15-50-15,2 2-22 0,5-3-37 16,0 0-29-16,2-3-104 0,-1-1-206 0,2-1-14 16,1-2-290-16,0 0 28 0,5-2 61 0,0 0 108 15,1-1 21-15,6 1 51 0,1-2 115 0</inkml:trace>
  <inkml:trace contextRef="#ctx0" brushRef="#br0" timeOffset="-8268.55">3724 15758 1151 0,'-27'8'400'15,"3"0"-34"-15,1 2-10 0,2-1-77 0,-1 2-34 16,1 1-25-16,-1 2 6 0,1-1-34 16,2 1-6-16,1 1-14 0,3-3-31 15,5 1 2-15,3-2-12 0,2-1-16 0,5-2-8 16,0-8-25-16,8 15-2 0,0-10-11 0,-8-5 5 15,26 5 16-15,-5-5-1 0,0-1-4 0,7-4 14 16,1-1-19-16,3-2-11 0,1-1-31 16,-4-2 6-16,-5 0-1 0,-1 2-17 15,-3-3-21-15,-3-2 10 0,-3 0-56 0,-3 1-2 0,-5 0-62 16,-3 0-54-16,-3 1-28 0,-5 0-56 0,-2 3-79 16,-2 5-60-16,-1-5-373 0,-1 4-8 0,2 0 131 15,0 0 36-15,9 5 43 0,-5-6 54 16</inkml:trace>
  <inkml:trace contextRef="#ctx0" brushRef="#br0" timeOffset="-7933.18">4011 15546 1244 0,'0'0'442'15,"0"0"-27"-15,23 6-34 0,-16-3-20 16,-7-3-15-16,15 11-8 0,-6-2-26 0,1-1 5 16,-1 3-55-16,0 2 9 0,1 3 10 0,2 4-53 15,-3 1-15-15,2 4 2 16,1 2-16-16,-4 3-4 0,-2-1 2 0,-3 0-36 16,-3 1-30-16,-2-2-1 0,-2 6-20 0,-5-2-12 15,0-2 4-15,-1 1-28 0,-3-3 21 0,0-2-59 16,2-4-11-16,-2-3-4 15,2-1-62-15,0-3-44 16,-3-3-9-16,1-5-32 0,0-3-32 0,2 1-55 0,11-5-48 16,-24-8-120-16,15 2-170 0,1-3-375 0,5 0 43 15,3-2 117-15,0 11 85 16,10-22 100-16,-2 10 11 0,9 0 53 0</inkml:trace>
  <inkml:trace contextRef="#ctx0" brushRef="#br0" timeOffset="-7704.68">4435 15851 1343 0,'0'0'479'0,"18"5"-26"0,-18-5-38 0,15 3-47 0,-7 0-40 16,-8-3-3-16,24 5-18 0,-9-4-33 0,1 3-28 16,2-4-8-16,4 1-49 0,0 2-17 15,4-3-37-15,1 3-42 0,2-2-58 0,1 1-17 16,0-1-66-16,-1 2-57 15,-1-2-95-15,-5 0-122 0,1 0-111 0,-4-1-376 16,-3 2 92-16,3-2 37 0,-7 2 129 0,-2 1 42 16,-11-3 17-16,13 6 37 0</inkml:trace>
  <inkml:trace contextRef="#ctx0" brushRef="#br0" timeOffset="-7465.9">4547 15993 1302 0,'0'0'525'15,"-13"6"-13"-15,13-6-5 0,-6 6-8 0,6-6-56 16,0 0-16-16,0 0-35 0,0 0-21 0,0 0-43 16,23 17-49-16,-12-13 10 0,5 0-51 15,1 0-8-15,4-1-43 0,0 2 13 0,3 0-52 16,0 0-9-16,-3-1-29 0,-1-1-36 16,1 1-36-16,-2 1-43 0,-2-1-8 0,0-3-66 15,-4 2-49-15,0 0-43 0,-1-1-83 16,-12-2-114-16,24 6-142 15,-14-7-457-15,-10 1 68 0,27-3 83 16,-13 2 86-16,1 0 70 0,2 1 112 0,3-1 46 0,3-2 62 16</inkml:trace>
  <inkml:trace contextRef="#ctx0" brushRef="#br0" timeOffset="-2968.88">5417 15630 834 0,'0'0'238'0,"0"0"-23"15,0 0-33-15,0 0-11 16,0 0-22-16,0 0 32 0,0 0-30 0,0 0 3 16,0 0-11-16,0 0 11 0,0 0-8 0,0 0-13 15,0 0 3-15,0 0-6 0,0 0-7 16,0 0 0-16,0 0-21 15,0 0 29-15,0 0-34 0,0 0 29 0,0 0-27 16,0 0 1-16,0 0-18 0,0 0 0 16,0 0 2-16,0 0-7 0,0 0 8 0,0 0-8 15,0 0 10-15,0 0-26 0,0 0 8 16,0 0-7-16,0 0-6 0,0 0 5 16,0 0-12-16,0 0 23 0,-7 24-8 0,7-24-26 15,0 0 16-15,-3 12 35 0,3-12-37 0,-4 13 22 16,4-13-5-16,-5 15 3 0,3-5 2 0,-2-1 13 15,1 0-13-15,0 2 3 0,0 1-11 16,-1-1-4-16,1-1-7 0,-2 4 10 16,1-4-9-16,-1 4 14 0,-2 0-32 0,1 0 5 15,1-1 1-15,-2-1-26 0,3-1 10 0,-2 0 5 0,2-2 1 0,1 0-27 16,-2-1 19-16,0 3-29 0,5-11 1 0,-7 15-16 16,4-8-10-16,3-7-11 0,-3 13-17 15,3-13-13-15,-3 12-41 0,3-12-49 0,-2 9-122 16,2-9-185-16,0 0-364 0,0 0-14 31,-2 11 117-31,2-11 84 0,0 0 44 0,0 0 51 16,17 5 44-16,-17-5 100 0</inkml:trace>
  <inkml:trace contextRef="#ctx0" brushRef="#br0" timeOffset="-2217.02">5552 15706 824 0,'0'0'350'0,"0"0"-30"0,0 0 8 15,0 0-8-15,0 0-13 0,0 0-23 16,14-12-2-16,-14 12 12 0,14-2-15 0,-14 2-10 16,17-4-23-16,-7 3-13 0,-10 1-8 15,25-3-36-15,-10 3-10 0,0 0 8 0,1 0-10 0,0 0-34 0,4 2-17 16,0-1-24-16,1 0-7 0,-4-1-3 0,0 1-26 16,-3 1 4-16,0-1-1 0,-14-1-23 15,24 1-18-15,-15 1 0 0,-9-2 18 16,11 5-48-16,-11-5 9 0,0 0-4 15,5 8-8-15,-5-8-3 0,0 0 6 0,0 0-6 16,-19 17 23-16,12-12-2 0,-1-1-26 0,1 4 13 16,7-8 3-16,-15 13-16 0,6-7 26 15,1 1-11-15,1 0 21 0,2 1-2 0,-1 1 2 16,-1 0-31 0,3-2 24-16,4-7-11 0,-6 17 48 15,6-17-35-15,0 14 3 0,0-14 10 0,6 18-1 0,1-9-20 0,1 0 14 16,2-1-17-16,0 2-9 15,3 1 14-15,-2-3 9 0,-1 0-13 0,3 0-1 16,-6 0 6-16,0-1 8 0,-7-7-16 0,8 14-16 16,-8-14-12-16,0 13 16 0,0-13 4 15,-9 12 13-15,1-7-17 0,8-5 4 0,-18 9-5 0,7-6-7 16,1-2 18-16,-4 3-6 16,1-3-30-16,13-1 0 0,-28 0-24 0,12 0-27 15,2 0-47-15,-1 0-53 0,0 0-57 0,-1-1-107 16,0-2-125-16,0 2-326 15,5 1 6-15,11 0 86 0,-20 0 36 16,20 0 93-16,-11 0 69 0,11 0 9 0</inkml:trace>
  <inkml:trace contextRef="#ctx0" brushRef="#br0" timeOffset="-1413.87">5810 16234 711 0,'0'0'279'0,"0"0"0"0,10 6-18 16,-10-6-20-16,0 0-26 15,0 0-21-15,0 0-25 0,0 0-13 0,0 0-12 0,0 0 2 0,0 0-16 0,0 0 24 16,0 0-31-16,0 0 15 16,0 0-28-16,0 0 18 0,0 0-26 0,-42-20 1 15,19 12-19-15,-2 1 1 0,-3-1-11 0,-5 1-10 16,-1 0 0-16,-1 1-13 0,-2 1-5 15,6 1 21-15,-7 1-31 0,5-1 2 0,-1 1 5 0,5 2-17 16,-2 1-11-16,4 0 21 0,2 0-13 16,2 0 8-16,0 0-18 0,1 0-16 15,4 0-35-15,2 1-36 0,0-1-72 0,0 0-123 16,4-1-100-16,12 1-383 16,-20-3 53-16,20 3 95 15,-7-3 54-15,7 3 27 0,0 0 101 0</inkml:trace>
  <inkml:trace contextRef="#ctx0" brushRef="#br0" timeOffset="-822.69">5521 16256 624 0,'0'0'297'0,"0"0"-21"0,0 0 11 16,9 7-18-16,-9-7-8 0,0 0-33 0,9 5 2 15,-9-5-33-15,0 0 8 0,11 4-31 16,-11-4 18-16,0 0-43 0,0 0 2 15,16 3-26-15,-16-3-2 0,0 0-13 16,0 0-5-16,10 5-18 0,-10-5 10 0,0 0-30 16,0 0-1-16,0 0-15 0,0 0 1 0,0 0-24 0,0 0 20 0,13 2-4 15,-13-2 20-15,0 0-44 0,0 0 1 16,0 0-3-16,0 0 15 0,0 0-5 0,0 0 26 16,0 0-46-16,0 0 25 0,0 0-51 15,0 0 23-15,0 0-13 0,0 0 26 0,0 0-10 16,0 0 7-16,0 0-22 0,0 0 17 15,0 0-25-15,0 0 20 0,11 4-5 0,-11-4 0 16,0 0-18-16,0 0-5 0,0 0-31 0,0 0 3 16,0 0-16-16,0 0-7 0,0 0 5 15,0 0-5-15,0 0-16 16,0 0 8-16,0 0-15 0,0 0-8 16,0 0 5-16,0 0 21 0,0 0-16 0,0 0-7 15,0 0 4-15,0 0-17 0,0 0-13 0,0 0 8 16,0 0-28-16,0 0-9 0,0 0-6 0,0 0-37 15,0 0 3-15,0 0 20 0,0 0-10 16,0 0-5-16,0 0 77 0,0 0-69 0,0 0 66 16,0 0 13-16,0 0 3 0,0 0-19 15,0 0-55-15,0 0 4 0,-31-11-189 0</inkml:trace>
  <inkml:trace contextRef="#ctx0" brushRef="#br0" timeOffset="-53.44">5576 16336 801 0,'0'0'332'0,"0"0"-63"0,0 0 3 16,0 0-50-16,0 0 6 15,0 0-36-15,0 0-13 0,0 0-2 0,0 0 5 16,0 0-24-16,0 0-17 0,0 0 5 16,-27-18-33-16,14 17-3 0,-2-1-8 0,2 2 3 15,-4 0-10-15,3 1-8 0,-5 1-5 0,2 2-3 16,-1 1-5-16,2 1-7 0,0 3-1 16,0-1-9-16,0 0 9 15,5 2-25-15,0 1 5 0,4-4-15 0,2 2 5 0,5-9-16 0,-4 12 8 16,4-12 1-16,0 0-17 0,0 0 27 0,20 8-11 15,-20-8-10-15,24-6-8 0,-8 1 11 0,-2-2-6 16,3 0 10-16,-2-3 6 0,2 3-18 16,-3 1 2-16,3-3-2 0,-4 3-5 0,0 0 7 0,-3 1 6 15,-2 0 40-15,-8 5-25 16,16-5 28-16,-16 5-26 0,0 0 6 0,0 0-16 16,0 0 18-16,0 0-5 0,-19 44-3 0,4-18 19 15,-8 11-27-15,-1 2 27 16,-1 1-16-16,-1 0-23 0,2-1-11 0,3-3 16 15,1-5-7 1,7-4 4-16,-2-2 16 0,5-8 13 0,0 2-39 0,3-5-25 16,0 0-60-16,4-3-94 0,2-5-130 0,1-6-131 15,0 0-333-15,0 0 34 0,0 0 27 16,25 1 67-16,-25-1 34 0,28-9 91 16,-12 6 68-16</inkml:trace>
  <inkml:trace contextRef="#ctx0" brushRef="#br0" timeOffset="1189.58">6651 16068 1031 0,'0'0'366'16,"12"-3"-23"-16,-12 3-10 0,0 0-16 15,0 0-30-15,0 0 25 0,0 0-30 0,0 0 17 16,8-6-20 0,-8 6-23-16,0 0 26 15,0 0-21-15,0 0 5 0,0 0 0 0,0 0-15 0,0 0-10 0,0 0-47 16,0 0-22-16,0 0 12 0,0 0 6 16,-11 38-39-16,7-24 5 0,-2 0-8 15,0 1 6-15,-2 2-31 0,1 3-36 0,-2 2 15 16,4-1-58-16,-5 0-16 0,4 4-54 15,0-1 11-15,1-1-111 0,-1 0-78 0,2-4-55 16,2-2-135-16,0-3-210 0,6-3-323 0,0-1 95 16,5-2 36-16,1-3 126 0,2-3 76 15,-12-2 13-15,30 0 38 0,-12-5 77 0</inkml:trace>
  <inkml:trace contextRef="#ctx0" brushRef="#br0" timeOffset="1367.1">6873 16246 1162 0,'8'-6'409'16,"-8"6"-2"-16,0 0-8 0,0 0 26 0,0 0-33 15,-19-8-34-15,4 9-48 0,-4 0-28 0,-2 2-3 16,-3 0-34-16,-3-2-19 0,-3-1-40 16,-1 2-4-16,0-2-44 0,-1 0-17 0,2 0-47 15,-1 0-46 1,3-2-61-16,0-1-18 0,3 1-77 16,0-3-41-16,5-1-118 0,3-2-130 0,9 2-26 15,-2 0-366-15,3 0 131 0,7 6 38 0,-3-11 74 16,3 11 36-16,0 0 34 15</inkml:trace>
  <inkml:trace contextRef="#ctx0" brushRef="#br0" timeOffset="2627.03">7580 15912 985 0,'0'0'325'16,"0"0"10"-16,-24 25-22 0,13-16 2 15,-2 2-13-15,-3 4 0 0,-5 6-36 0,3 1-13 16,-9 10 6-16,0 1-19 0,5-6-14 0,-1 6 12 15,-3 3-16-15,7-6-25 0,3-4 11 16,-1 0-44-16,3 2-19 0,-1-3-4 16,3-5-31-16,1-2 6 0,2-5-32 0,2 0 3 15,2-2-66-15,-1-4 2 0,6-7-8 0,-4 6-30 16,4-6-19-16,0 0-14 0,0 0-27 0,28-42 1 16,-7 18 15-1,6-8-30-15,3-3-6 16,-1 0-2-16,2 0 10 0,-2 1 18 0,-4 2-11 0,-3 4 24 0,-3 6 5 15,-2-1 28-15,-1 7-34 0,-6 2 39 16,1 2 34-16,-3 1 15 0,0 3 2 16,0 1 33-16,-8 7-25 0,11-3 8 0,-11 3-11 15,0 0 21-15,0 0-25 0,4 29 4 16,-5-11-7-16,-2 6 20 0,-1 2-20 0,-1 9 9 16,-1 1-16-16,3 16-1 0,2-9 12 0,1-4 17 15,0-2-35-15,2-3-4 0,3-2 28 0,0-8-38 16,4-3-19-16,-1-6-9 15,1-4-19-15,2-5 16 16,-1-2-18-16,-10-4 10 0,24-4-20 0,-13-2 2 16,-1-2-23-16,1-4 3 0,-6 2 5 0,-2 0-15 15,-5-4 17-15,-2 3-5 0,-3 0 11 16,-7 0 2-16,-3 2 8 0,-7 2-8 0,-2 4 5 16,-5 2 3-16,0 1-39 0,-3 2-7 15,-3 2-49-15,2 1-64 0,1-3-56 0,6 2-49 16,2-4 8-16,4 0-363 0,1 0 68 0,3-4 47 15,3 2 76-15,5-2-2 0</inkml:trace>
  <inkml:trace contextRef="#ctx0" brushRef="#br0" timeOffset="4213.7">8144 16100 1059 0,'0'0'435'0,"0"0"-30"0,0 0 40 0,0 0-74 15,0 0-25-15,0 0-39 0,0 0-18 16,0 0-40-16,0 0-9 0,0 0 11 0,44-1-23 15,-31 1-44-15,3 0 8 0,3 2-23 0,2-2-13 16,5 1-28-16,2 2 13 0,1-2-46 16,3 2-49-16,-1 0-18 0,0 0-36 0,-2-1-28 0,-2 1-66 0,0 0-105 15,-7-1-190-15,0 2-494 0,-3-3 72 16,3 0 72-16,-5 0 107 0,-2 1 5 0,0 1 79 16,-13-3 50-16</inkml:trace>
  <inkml:trace contextRef="#ctx0" brushRef="#br0" timeOffset="4471.19">8225 16252 1149 0,'-6'7'501'0,"6"-7"-53"0,0 0 21 0,-4 9-47 0,4-9-63 15,0 0-14-15,0 0-43 0,0 0-18 16,14 12-35-16,-14-12-32 0,18 1-10 0,-6 0-15 15,-12-1-23-15,35 1-15 0,-14-2 2 16,2 1-77-16,-2 0-7 0,3 0-18 16,1 1-16-16,-2-1-61 0,1 1-41 15,-3-1-36-15,2 3-56 0,-1-3-46 0,-3 1-108 0,-2-1-125 0,0 2-87 16,-2-2-302-16,1-2 53 0,1 4 106 16,-3-2 45-16,3-2 103 0,0 2 23 0</inkml:trace>
  <inkml:trace contextRef="#ctx0" brushRef="#br0" timeOffset="4848.28">9022 16223 1520 0,'0'0'507'15,"0"0"-46"-15,0 0-39 0,0 0-25 0,0 0-57 16,0 0-20-16,0 0-5 0,0 0-16 0,0 0-40 16,41 9 12-16,-41-9-74 0,22-2 3 15,-9 3-16-15,1-3-15 0,2 2-5 0,2-2-33 16,2 2 25-16,1 0-44 0,2 0-14 15,1 2 4-15,0-2-12 0,0 0-19 16,0 1-50-16,0 0 7 0,0 0-31 0,-3-1-20 16,-1 2-56-16,-3-2-64 0,-3 2-29 15,1-2-89-15,-15 0-31 0,20 1-82 16,-20-1-66-16,13 0-479 0,-13 0 67 16,0 0 87-16,14 0 94 0,-14 0 103 15,0 0 12-15,16 3 39 0</inkml:trace>
  <inkml:trace contextRef="#ctx0" brushRef="#br0" timeOffset="6767.89">9702 15941 949 0,'-6'10'330'0,"6"-10"-33"0,0 0-2 16,-1 10-57-16,1-10 5 0,0 0-28 0,-5 11 5 15,5-11-36-15,-7 8-15 0,7-8-2 0,-5 9-6 16,5-9 21-16,-9 12-26 0,6-6-10 16,3-6 2-16,-8 16-15 0,4-9-10 0,4-7 10 15,-6 13-2-15,6-13-14 0,-4 12 4 16,4-12-21-16,-3 11 2 16,3-11 0-16,-3 10 14 0,3-10-40 0,0 0-14 0,1 12 15 0,-1-12-6 0,0 0-27 15,8 16 12-15,-8-16 6 0,9 8-19 16,-3-3-7-16,-6-5 0 0,13 8-18 0,-5-4-6 15,-8-4-45-15,19 4-31 0,-11-1-10 32,-8-3-16-32,21 1-35 0,-21-1-8 0,23-5-16 15,-12 0-22-15,3 0 4 0,1-5-4 0,-4 0 7 16,3-1 8-16,2-3 0 0,-1-1 13 0,-1-2 20 16,0 2 5-16,-2 0 16 0,-2 4 22 15,1-1 19-15,-1 1 53 0,-2 2 3 16,1-1 28-16,-4 3 18 0,1 1 10 0,-6 6 31 15,4-10 26-15,-4 10 22 0,0 0 11 0,0 0-11 0,0 0 42 16,-24 29-39-16,14-10 26 0,-4 3-29 16,-3 6-2-16,-2 10 5 0,-1 2-33 0,-1 2 5 15,5 2-23-15,-4 0 28 0,2-2-33 16,2 3 10-16,1-2-23 0,3-10-26 0,4-4-15 16,0-4-12-16,0-4-14 0,3-3-40 0,-1-3-29 15,2-2-82-15,1-4-79 0,3-9-105 0,-6 10-109 0,6-10-385 16,0 0 64-16,0 0 148 0,0 0 14 0,0 0 89 31,0 0 12-31,38-18 16 0</inkml:trace>
  <inkml:trace contextRef="#ctx0" brushRef="#br0" timeOffset="15075.53">6065 17097 529 0,'5'-4'277'0,"-5"4"22"0,14-5-12 0,-14 5 12 16,10-5-25-16,-10 5 18 0,10-3-31 16,-10 3 0-16,0 0-15 0,10-5 0 0,-10 5-47 15,0 0 24-15,0 0-21 16,0 0-15-16,0 0-33 15,0 0 25-15,0 0-13 0,0 0 14 0,-15 34 4 0,3-16-25 16,-5 6-14-16,-6 10 14 0,-6 1-23 0,4 3-1 16,-2-1-23-16,-2 0 9 0,1 0-26 15,1-2-8-15,1-1-5 0,5-6 10 0,3-3-20 16,2-3-24-16,3-4-12 0,0-1 21 16,2-3-45-16,2-2-6 0,1-1-50 15,1-5 6-15,1-2-24 0,6-4-7 0,0 0-26 0,0 0 7 16,0 0-23-16,17-34-10 0,-4 15-7 15,4-7-2-15,5-9 12 0,2-3 11 0,0 1 2 16,-1 1 36-16,-6 6-11 0,1 5 24 16,2 0-29-1,-4 1 16-15,-3 5 16 0,2 2 42 0,-4 2-12 0,2 2 26 16,-5 3 46-16,1 1-6 0,-1 5-10 16,-1-1-2-16,-7 5 18 0,0 0 7 0,0 0 3 15,20 16 5-15,-14-2-21 0,-3 4 11 0,-2 5-31 16,3 4 13-16,-1 9-5 0,1-2-1 15,1 1 19-15,3 12-28 0,-2-5-6 0,-1-9-5 16,3-1-10-16,-3-7-5 0,2-1 10 0,-1-1 5 16,1-6-30-16,-1-1-34 0,-1-5 3 15,2-2 0-15,0-2-13 0,-7-7 23 16,12 6-26-16,-12-6 26 0,0 0 5 0,0 0-5 0,0 0 3 0,14-16 2 16,-14 16-12-16,-7-17 12 0,7 17-5 0,-17-20 49 15,3 10-44-15,-3-1 5 16,-3 1 0-16,-2-1 29 0,-1 3-29 0,-1-2 28 15,-2 3 9-15,1-1-37 0,0 0-15 0,2 0-29 16,-1 0-37-16,1-1-60 0,5-2-137 16,7 2-78-16,-1 0-358 0,2-3 167 0,2 1-52 15,8 1 93-15,0 0 35 0,6-3 87 16</inkml:trace>
  <inkml:trace contextRef="#ctx0" brushRef="#br0" timeOffset="15415.95">6571 17269 1523 0,'0'0'501'0,"0"0"-35"16,0 0-36-16,0 0-59 0,0 0-28 15,0 0-36-15,0 0-28 0,12 8-25 0,-12-8-16 16,27-5-28-16,-10 3-8 0,3-1-25 0,3-1-21 16,1 0-36-16,3 1-2 0,1 2-16 15,2-2-61-15,-2 3-13 0,-1 0-25 0,4 0-57 16,-2 2-35-16,0 0-9 0,-5 0-60 0,-4-2-29 15,-1 1-146-15,-4 2-130 0,-1 1-13 16,-4 0-310-16,-10-4 77 0,10 9 99 0,-10-9 63 16,0 0 27-16,-6 18 139 15,6-18-6-15</inkml:trace>
  <inkml:trace contextRef="#ctx0" brushRef="#br0" timeOffset="15679.12">6523 17425 1267 0,'-10'5'460'0,"10"-5"-30"16,0 0-10-16,-10 2-31 0,10-2 10 16,0 0-12-16,0 0-21 0,0 0 5 0,0 0-74 15,0 0-13-15,0 0-15 0,0 0-39 0,0 0-12 16,46 1-49 0,-25-1 23-16,1 0-44 0,1 2-35 15,2-1 38-15,6 1-51 0,-1 3-34 0,1-1-7 0,-2 2-51 16,-1-3-21-16,0 0-10 0,-3 3-20 15,-2-2-75-15,-6-1-13 0,1 0-74 0,0 1-66 16,-5-3-138-16,0-1-103 0,-13 0-371 16,27 0 89-16,-13-3 93 0,2 1 28 0,2 1 140 15,-1-1-17-15,4 0 51 0</inkml:trace>
  <inkml:trace contextRef="#ctx0" brushRef="#br0" timeOffset="17949.95">7687 17120 939 0,'0'0'328'0,"0"0"-32"16,0 0-4-16,0 0-15 15,0 0-49-15,0 0 12 0,0 0-17 0,0 0-3 16,0 0-2-16,0 0-32 0,0 0-1 0,0 0-9 16,0 0 16-16,0 0-20 0,0 0 10 15,0 0-19-15,0 0 1 0,0 0 8 0,0 0 4 16,0 0-9-16,0 0 4 0,0 0 1 16,0 0-44-16,0 0 17 0,0 0-45 0,0 0 23 15,0 0-20-15,0 0-29 0,39-5 18 0,-39 5-31 16,25-2 14-1,-12 2-32-15,4-1-20 16,-2 1-48-16,2 0-24 0,0 0-12 0,4 1-42 0,-1-1-15 0,0 2-35 0,-3-2-54 16,-1 0-126-16,0 7-166 0,-1-9-374 15,2 2 72-15,-2-3 84 0,5 2 56 0,-3-2 88 16,0 1 46-16,1-1 87 0</inkml:trace>
  <inkml:trace contextRef="#ctx0" brushRef="#br0" timeOffset="18683.17">8414 16655 716 0,'0'0'315'0,"0"0"-8"0,0 0-18 16,0 0-2-16,0 0-28 0,0 0-19 0,0 0-2 15,0 0-5-15,-16 26-7 0,11-20-9 0,-2 4 11 16,1-1-36-16,-2 2-3 0,0-1 24 0,-1 0-29 0,0 1-10 15,3-1-8-15,1 2 29 0,-2-1-41 16,3 0-14-16,-1-1 40 0,1-1 1 0,3 0-9 16,1-9-39-16,0 15-5 0,0-15 15 0,5 13-25 15,3-7-23-15,3-2-39 0,0 0-7 16,4-3-62-16,4 2-33 0,2-3-36 0,2-1-28 16,-3-2-34-16,5-4-17 0,0 0-31 0,1 0-28 15,-2-2 5-15,-4-3-15 0,1 0 7 16,0-1 21-16,-4 0 23 0,0 1 30 0,-1-2-2 15,-3 4 21-15,-1-1 7 16,-1-1 33-16,0 4 6 16,-3-1 27-16,-1 2 27 0,-1 1 12 0,-6 6 66 15,0 0 27-15,0 0 14 0,0 0 34 0,0 0 5 16,0 0 23-16,-23 18-15 0,12-6 33 16,-2 5-3-16,-1 1 18 0,-2 5-15 0,1 1-23 15,2 0 5-15,0-1-7 0,-1 2-9 16,4-4-7-16,0 1-2 0,0 0-21 0,2-2-36 15,1-1-50-15,-2-2-38 0,2-2-40 0,1 1-67 16,1-4-66-16,0-2-92 0,0-3-176 16,5-7-395-16,-1 10 53 0,1-10 91 0,0 0 107 15,18 6 7-15,-18-6 73 0,21-1 50 16</inkml:trace>
  <inkml:trace contextRef="#ctx0" brushRef="#br0" timeOffset="19245.07">9095 16855 1126 0,'0'0'391'0,"16"-4"-45"0,-16 4-24 0,6-8-37 0,-6 8 6 16,0 0-58-16,1-13-15 0,-1 13-29 15,-9-15-33-15,2 7-12 0,-5-1 4 16,0 2-30-16,-2-2 5 0,-1 2-21 16,-2 2-20-16,2-2 0 0,0 3 10 0,2 3 29 15,2 0-14-15,-3 0 6 0,14 1-3 0,-26 3-16 16,16 4-4-16,2-1-13 0,-2 3-5 15,2 1-11-15,2-2 18 16,2 2 1-16,1-1-32 0,3-9 6 0,0 14-18 16,0-14 2-16,7 11-10 0,-7-11 11 15,11 6 15-15,-11-6 6 0,17 0-44 0,-17 0 41 0,20-3-47 16,-7-1 4-16,-3-1-8 0,2 1 35 16,-2 0-15-16,0-1-4 0,0 1-16 0,-10 4-6 15,14-5 0-15,-14 5-18 0,12-6 21 16,-12 6-6-16,0 0 47 0,0 0-29 15,0 0-20-15,0 0 46 0,0 0-22 0,-18 36-7 16,10-24-8-16,-3 6 27 0,1 0-2 0,0 1 1 16,-1 1-27-16,1 0-6 0,1 0 31 15,-1-1-20-15,5-2-54 0,-2-1 15 16,4 0-46-16,-2-1-9 0,4-4-155 0,-3-2-133 0,3 1-537 0,1-10 71 16,3 14 90-16,-3-14 59 0,8 12 77 0,-8-12 71 15,10 9 36-15,-5-5 103 0</inkml:trace>
  <inkml:trace contextRef="#ctx0" brushRef="#br0" timeOffset="19655.24">8140 17372 1476 0,'0'0'464'0,"0"0"-14"0,0 0-68 0,0 0-47 15,0 0-2-15,0 0 5 0,0 0-57 16,0 0 11-16,0 0-41 0,0 0-23 0,55-6-18 16,-31 6-13-16,1 0 5 0,8 1-5 15,6 2-43-15,0-1-14 0,4 1-22 0,15 5-3 16,-1 0-20-16,0-1 7 0,-11-1-12 16,-6-1-39-16,-2 2-12 0,-3-1-32 0,-1-3-22 15,-7 2 7-15,0-2-51 0,-5 0-41 0,0 1-58 16,-5-1-80-16,-2-1-118 0,-2-2-64 15,-13 0-89-15,20 0-318 0,-20 0 39 16,12-2 96-16,-12 2 81 0,0 0 81 0,16 2 3 16,-16-2 58-16</inkml:trace>
  <inkml:trace contextRef="#ctx0" brushRef="#br0" timeOffset="20320.98">8759 17647 867 0,'15'2'292'0,"-15"-2"-54"0,0 0-23 0,0 0-28 15,0 0-5-15,12 4-34 0,-12-4 6 16,0 0-34-16,0 0 3 0,0 0 7 0,0 0-14 16,0 0-14-16,0 0-7 0,0 0 10 0,0 0 41 15,-30-21-39-15,22 18 8 0,-1-3-5 16,-2 3-10-16,-1-2-10 15,1 1-1-15,-3 1-9 0,0 0 27 0,-3-1-40 0,3 2 4 0,-6 1-4 0,-1 1 17 0,2 1-2 16,0 3-33-16,-1 1 2 0,-1-1 11 31,1 1-11-31,1 0 20 0,3 3-32 0,0-2 2 0,0 3 0 0,5 0-5 0,1-4 5 16,3 2 0-16,7-7-6 0,-7 11 11 0,7-11-2 31,0 0-6-31,0 0-17 0,17 15 4 0,-6-14 1 16,-11-1 43-16,27-1-51 15,-10-3-3-15,1-1-9 0,0 2 17 0,1-4-16 0,4 0 6 16,-6 0-16-16,6-1 19 0,-7 0-3 16,1 1-11-16,-1 0-7 0,-3 1 33 15,-3 2-25-15,1-2 7 0,-3 2-23 0,-8 4 13 0,16-5 21 0,-16 5-29 0,0 0 3 16,0 0 5-16,0 0-5 0,0 0-26 16,-18 32 34-16,2-14 4 0,0 4 9 15,0 0-4-15,0 2-6 0,-4 1 14 0,4 0 6 16,1 0 25-16,1 0-49 0,0-1 11 0,0-1 15 15,4-4-30-15,-1-1-3 0,2 0-21 16,3-4-12-16,-2 1-29 0,4-5-56 0,-2-1-61 16,2 0-126-16,1 0-48 0,3-9-453 15,-4 13 96-15,4-13 37 0,0 0 79 0,7 14 51 16,-7-14 103-16,11 7-13 0</inkml:trace>
  <inkml:trace contextRef="#ctx0" brushRef="#br0" timeOffset="37778.92">9336 17340 499 0,'0'0'240'0,"0"0"-7"0,0 0 21 16,0 0-21-16,0 0-1 15,0 0-17-15,0 0 18 16,0 0-10-16,0 0 0 0,0 0-16 15,0 0-7-15,0 0-24 0,0 0 27 0,0 0-17 0,0 0 37 16,0 0-16-16,0 0-12 0,0 0-36 16,0 0 2-16,0 0-2 0,0 0-21 0,0 0 13 15,0 0-21-15,28 1 11 16,-28-1-41-16,27-1 5 0,-8-1-33 0,1 1-16 0,3-1-5 16,1-1-28-16,4 1 13 0,2-3-69 0,-1 3-21 15,2-1-59-15,-3 3-30 0,-3-3-103 0,-1 2-99 16,-1 2-119-16,-3-1-326 0,-2 0 52 0,0 2 73 15,-4-1 104 1,2 1 21-16,-1 3 72 0,-1-1 27 0</inkml:trace>
  <inkml:trace contextRef="#ctx0" brushRef="#br0" timeOffset="38144.26">9357 17582 1279 0,'0'0'384'0,"0"0"5"0,0 0-43 16,-7 6-11-16,7-6 3 0,0 0-54 0,0 0-10 15,0 0-8-15,0 0-7 0,0 0-24 16,0 0-7-16,0 0 10 0,0 0-38 0,0 0-6 15,0 0-30-15,0 0-36 0,39 2 10 16,-39-2-5-16,30-5 6 0,-16 3-32 0,7 0-32 16,2 0 1-16,-2 0-22 0,8-1-44 0,-1 2 24 15,1 0 12-15,0-1-75 0,-5 2 12 16,-2 0-12-16,0 0-1 0,-1 0-42 0,-3 0-25 16,-4 0-25-1,2 0-45-15,-16 0-69 0,22 0-112 16,-10 0-164-16,-12 0-335 0,18-1 61 0,-18 1 154 0,18 1 5 15,-18-1 94-15,18 0 21 0,-18 0 10 16</inkml:trace>
  <inkml:trace contextRef="#ctx0" brushRef="#br0" timeOffset="41546.32">10473 17354 422 0,'0'0'125'0,"0"0"-7"0,11-5-13 0,-11 5 13 0,0 0 43 0,0 0 0 15,0 0 16-15,11-3 5 0,-11 3 10 0,0 0 5 16,0 0 13-16,0 0-52 0,0 0 50 15,10-4-9-15,-10 4 1 0,0 0-18 16,0 0 15-16,0 0-16 0,0 0 9 0,0 0-16 16,16 0-3-16,-16 0-12 0,0 0 0 0,0 0 2 15,0 0-5-15,16 0-2 0,-16 0 12 16,0 0-30-16,0 0 0 0,0 0-3 0,15 1-34 16,-15-1-12-16,0 0 16 0,0 0 35 15,0 0-48-15,0 0-14 16,0 0-6-16,0 0-42 0,0 0 2 15,0 0 9-15,0 0 2 0,0 0-13 0,0 0 18 16,0 0-38-16,-40 4 22 0,24-3 4 0,-5 3-21 16,0-1 35-16,-1 0-17 0,-4 2-6 0,0 1-4 15,1-3-16-15,-1 4 31 0,5-4-18 16,-3 3 0-16,4-2 0 0,2 0 17 0,-2-1-27 16,2 2-8-16,4-1 3 0,-1-3-1 0,1 2-7 15,3 0-18-15,-2-1-15 0,2 0 17 16,11-2-27-16,-18 1 2 0,18-1-24 0,-15 4-19 15,15-4-19-15,-12 1-4 16,12-1-55-16,0 0-45 0,-16-1-108 16,16 1-166-16,0 0-387 0,-8-4 79 0,8 4 103 0,0 0 44 0,0 0 119 0,0 0 6 15,0 0 36-15</inkml:trace>
  <inkml:trace contextRef="#ctx0" brushRef="#br0" timeOffset="44994.58">10790 17011 652 0,'0'0'269'0,"0"0"10"0,0 0-18 0,0 0 5 15,0 0-28-15,0 0 3 0,0 0-26 0,0 0 0 16,0 0-13-16,0 0-12 0,0 0 4 16,0 0-12-16,0 0-39 0,0 0 44 0,0 0-67 15,0 0 6-15,0 0-24 0,0 0 24 16,0 0-34-16,0 0 51 0,0 0-66 15,0 0-8-15,0 0 3 0,0 0 20 0,0 0-20 16,0 0 15-16,0 0 10 0,0 0-33 0,3 24 13 16,-3-24-1-16,-1 11-35 0,1-11 0 15,-5 13-5-15,5-13 8 0,-3 15-6 16,1-4-2-16,0-3 7 0,-1 3 9 16,3-11-27-16,-5 16 8 0,3-6-2 0,2-10 13 15,-3 15 4-15,3-15 9 0,-4 13-6 0,4-13 27 16,-1 12-1-16,1-12-12 0,0 0 7 15,1 13-1-15,-1-13 6 0,9 8-26 16,-9-8 8-16,18 6 10 0,-5-5-33 0,2 0 18 16,4-1-31-16,2-1 8 0,0 0-16 0,2-1-15 15,1-1-28-15,-4 1-23 0,2-2-6 0,-1-1-55 16,-2 1-44-16,-1-3-90 0,0 0-130 16,1-4-103-16,-2 1-384 0,-4-2 57 15,3-1 64-15,2 2 120 0,-4-4 25 0,0-2 57 0,-2 1 56 16,-2-2 29-16</inkml:trace>
  <inkml:trace contextRef="#ctx0" brushRef="#br0" timeOffset="45210.46">11197 16906 1233 0,'0'0'394'0,"0"0"-4"15,-4 32-24-15,1-19-26 0,0 3-5 16,-1 3-7-16,-5 3-16 0,4 1-58 0,-5 5 4 16,2 4-40-16,-2-3-37 0,-2 3-4 0,2-1-13 15,0-1-5-15,1 2-24 16,-1-3-9-16,0 1-24 0,0 1 11 15,3-4-24-15,1-2-9 0,0-3-27 16,1 1-5-16,-1-4-9 0,4-1-31 0,-3-1-21 16,4-5-35-16,-1 2-39 0,1-2-64 0,1-12-57 15,-1 16-83-15,1-16-145 0,0 0-24 16,0 0-352-16,0 0 103 0,0 0 49 0,0 0 97 16,0 0 12-16,0 0 52 0,0 0 100 15</inkml:trace>
  <inkml:trace contextRef="#ctx0" brushRef="#br0" timeOffset="48261.61">10361 17292 1172 0,'0'0'376'0,"0"13"-30"16,0-13-47-16,0 0-20 0,-3 10-36 15,3-10-30 1,-7 9-8-16,2-1-29 0,5-8 21 0,-8 16-59 16,1-6 1-16,-2 2-11 0,1 3-16 15,-5 1 9-15,2-1-34 0,-2 1 28 16,0-1-33-16,0 0-3 0,0-2-17 0,3-2-1 15,0-1-7-15,0 0-1 0,3-3 27 0,1-1-55 16,6-6 29-16,-9 4 18 0,9-4 7 0,0 0 3 16,0 0-26-16,0 0-2 0,26-36 5 15,-13 19-23-15,6-5 2 0,1-1 21 0,4 3 10 16,-3-2-48-16,1 2 7 0,-1 3 36 0,-6 2-39 16,-2 4 1-16,-1-1 15 0,0 2 18 15,-5 3-26-15,2 3-7 0,-9 4 22 0,0 0-2 16,0 0 8-16,4 25-44 0,-10-4 10 0,-2 8-1 15,-4 2-10-15,0 14-3 0,3-9-1 16,2-2 8-16,4-7 18 0,0-3-21 0,3-1 18 16,3-4-7-16,2-1 2 0,2-4 15 0,3-5-7 15,4-3-23-15,1-7-3 0,2-5 7 16,6-5-4-16,0-8 25 16,8-10-35-16,-2-5 4 0,3-2 6 15,-3-4-18-15,1-1 10 0,-2 0 2 0,-3 0 39 16,2 5-30-16,-4 0-9 0,-6 10-9 0,-2 5 14 15,-5 3-2-15,0 4-5 0,0 2 16 16,-4 1 30-16,1 6-44 0,-7 5 21 0,0 0 6 16,0 0 4-16,0 0-18 0,4 38 26 0,-7-14-31 15,0 3 1-15,1 2-4 0,0 5 3 16,1-5 16-16,2 0-36 0,1-1 12 0,0-5 16 16,1-3-7-16,2-2-22 0,0-4 1 0,3-2 33 15,1-6-38-15,3-1-19 0,0-5 6 16,-12 0 26-16,30-10-6 0,-12-1 11 15,2-4-21-15,2-2 0 0,0-5-33 0,1-1 25 0,-2 2 26 0,-1-1-15 16,-1-2 2-16,-2 0-10 0,-4 4 5 0,-2 0-8 16,-1 1-2-16,-6 4-15 0,-1-1 58 15,-4 4-56-15,-5-2 13 0,-4 4-3 0,-4 1-28 16,-3 4 39-16,-3 2-8 0,-3 6 7 0,-4 2-30 16,-5 5 13-16,1 3-1 15,-6 11 6-15,2 3 20 0,5 4 0 0,4 2 1 16,0 2-1-16,9-4-8 0,6-5-15 0,4-1 20 15,4 0 45-15,1-5-13 0,7-3-29 16,1-1-1-16,6-1 28 0,7-4-40 16,0-6 13-16,7 0 34 15,-2-5-8-15,7-3-29 0,3-3 11 0,4-4-15 0,9-3 17 16,-2-8-15-16,-1-2 39 0,-7 1-29 0,-1-7-12 16,-2 2 20-16,-3-3 10 0,-9 3-3 15,-3 2-17-15,-6-2 0 0,1 1 25 16,-8-3-30-16,-2 4 10 0,-5 0-16 0,-2 1 21 15,-7 1-35-15,-4 0 60 0,-6 1-61 16,-3 5 0-16,-5 2-17 0,-2 5 55 0,1 6-12 0,-2 4-16 16,-1 3-12-16,-3 7 20 0,-11 5-15 0,3 7 53 15,3 3-25-15,3 4 18 0,5 5-5 16,4 3-24 0,5 1 16-16,2 0-10 0,10-3 0 0,1-7 5 15,6-2 0-15,4-6 43 0,3-1-17 16,1-3-34-16,6-3 5 0,2-4 18 0,2-2 6 15,5-6 35-15,1-5-36 0,4-4 3 16,1-4 13-16,1-7-8 0,8-10 15 0,-2-4-12 16,-2-2-18-16,-5-2 35 0,1 2 0 0,-9 2-37 15,-6 6-6-15,-3 2-9 0,0 1-3 0,-6-1 12 16,-2 5-36-16,-2 1-20 0,-6 2-18 16,2 3-29-16,-5 3 24 0,-1 6-31 0,-3 4-67 15,-1 6-15-15,-4 2-43 0,-1 5-131 16,2 1-33-16,-1 6-362 0,2 3 68 15,8-2 43-15,0 3 99 0,6-1 42 0,4-1 35 0</inkml:trace>
  <inkml:trace contextRef="#ctx0" brushRef="#br0" timeOffset="48642.19">11648 17267 1126 0,'0'0'453'0,"0"0"28"0,0 0-74 0,0 0-15 15,0 0-31-15,0 0-47 0,0 0-42 16,30 6 30-16,-30-6-54 0,22-3-33 0,-22 3-25 16,31-3-14-16,-12-1-15 0,-1 0-7 15,2 1-29-15,1 1-9 0,0-1-22 0,2 0-4 16,-2 1-16-16,1 1-20 16,0-1-26-16,-2 1-41 0,-2 0-48 15,-1 0-19-15,0 1-55 0,-1 0-55 0,-1-2-124 16,-1 1-129-16,-1 0-366 0,1-3 33 0,-1 1 85 15,1-1 69-15,2 1 77 0,0 0 48 16,3-4 34-16</inkml:trace>
  <inkml:trace contextRef="#ctx0" brushRef="#br0" timeOffset="48975.59">12363 16987 880 0,'0'0'404'15,"0"0"-30"-15,0 0-13 0,0 0-26 0,-20 15 1 0,20-15-47 0,-10 13-20 0,5-6-36 16,5-7-18-16,-6 15 7 0,4-7-9 0,2-8-24 16,-2 14 19-16,2-14-75 0,0 15 48 15,0-15-30-15,10 18-10 0,-2-13-18 16,1 3 13-16,2 0-18 0,3-1-34 0,3 0 13 0,4 2-10 16,1 0 46-16,0-2 3 0,1 3 7 15,0-2-56-15,-4 4-20 0,0 1 58 0,-1 0-50 16,-7 4 35-16,-2 1-67 0,0 2 6 15,-8 0-26-15,-1 1 0 0,-4-2-5 16,-2 1 2 0,-1 2-30-16,-6-4-39 0,-1 0-15 0,1-2-15 15,-8-2-57-15,1-2 8 0,0-2-46 0,-4-5-48 16,3-2-106-16,-1-5-130 0,0 1-448 0,3-6 30 0,2-1 134 16,0-3 110-16,2-1 35 15,3 0 44-15,3-4 39 0</inkml:trace>
  <inkml:trace contextRef="#ctx0" brushRef="#br0" timeOffset="49188.34">12362 16967 1336 0,'14'-8'491'0,"-3"7"-51"16,1-5 13-16,-1 2-28 0,0 1-36 0,0 0-7 15,3 1-65-15,2-1-40 0,-3 1-6 16,7-2-38-16,0 0-3 0,5-1-35 0,2 0-13 15,2-3-26-15,0 4-49 0,5-5-50 16,2 0-4-16,-4 1-25 0,1-1-74 0,-1 0-64 16,-1-3-66-16,-2 0-98 0,-4 4-118 15,0-8-547-15,0 1 204 0,-4 3 11 16,0-1 66-16,2 1 72 0,-1 0 58 0,-4 0 32 16</inkml:trace>
  <inkml:trace contextRef="#ctx0" brushRef="#br0" timeOffset="49911.9">12938 17458 821 0,'0'0'330'0,"0"0"-33"0,2 11-20 16,-2-11-21-16,0 0-36 0,0 0-36 0,4 8-12 0,-4-8-16 16,0 0 2-16,0 0 4 0,0 0 17 0,0 0-8 15,0 0 34-15,0 0-23 16,0 0-26-16,0 0 8 0,0 0-8 0,14-19 18 0,-14 19-10 0,5-12-31 15,-5 12-15-15,4-11-16 0,-4 11-5 0,6-10-10 16,-6 10 6-16,0 0-32 0,5-9 26 16,-5 9-49-16,0 0 24 0,0 0-21 15,0 0 7-15,0 0 4 0,0 0 17 0,0 0 5 16,0 0-13-16,0 0-53 0,0 0 36 16,0 0-3-16,-24 20-13 0,24-20 13 0,0 0-13 15,-6 7-49-15,6-7-31 0,0 0-57 0,0 0-52 16,0 0-123-16,0 0-164 0,0 0-402 15,0 0 79-15,0 0 16 16,12-31 113-16,-3 20 53 0,2-3 72 16,5-1 46-16</inkml:trace>
  <inkml:trace contextRef="#ctx0" brushRef="#br0" timeOffset="50443.67">13324 16675 1379 0,'0'0'402'0,"0"0"-10"0,0 0-8 0,0 0-16 15,0 0-30-15,-18 30-20 0,12-17-4 16,-1 1-42-16,-1 5-6 0,0 0 5 0,1 3-5 15,-1-1-30-15,-2 2-21 0,3-1-10 16,3 0 38-16,-2-4-41 0,3 0 34 0,3 1-27 16,-2-3-19-16,4-2-16 0,-2 0 0 15,5 0-15-15,3-2-31 0,-1-4-31 16,3-1-13-16,0-2-55 0,3 0-50 0,4-5-7 0,3 0-49 16,0-3-2-16,5-1-72 0,2-3-34 15,-2-1-6-15,4-5-76 0,-2-1 4 16,-1-2-39-16,1-2 5 0,-2 0-8 0,-2-2 11 0,2-1-6 0,-8 0 67 15,1 0 11-15,-4 4 32 0,0 0 8 0,-2 1 21 16,-3 3 43-16,-1 0 37 0,-2 4 42 16,-4 0 49-16,-2 9 29 0,3-11 32 15,-3 11 27-15,0 0 35 0,0 0 5 0,0 0 16 16,-38 21-1-16,22-3 1 0,-4 4 25 0,-7 12 8 16,4 4 20-16,-2 5-10 0,3 1 8 15,0 3-13-15,5 3-33 0,-2 0-11 0,3-2-34 0,1 1-8 16,1-5 9-16,7-6-20 0,-2-5-62 15,0-1-15 1,2-3-66-16,1-6-52 0,3-3-56 16,-1-3-59-16,-3-4-110 0,4-5-90 0,3-8-123 15,0 8-314-15,0-8 82 0,0 0 109 0,0 0 29 16,0 0 64-16,23-22 56 0,-12 10 25 0</inkml:trace>
  <inkml:trace contextRef="#ctx0" brushRef="#br0" timeOffset="60008.04">15473 16211 1028 0,'14'-10'305'0,"-14"10"-39"16,0 0-25-16,0 0-11 0,0 0-10 0,8-8-30 15,-8 8 2-15,0 0-26 0,0 0 3 32,0 0-28-32,0 0 28 0,0 0-46 0,7-5-16 15,-7 5-10-15,0 0 3 0,0 0-18 0,0 0 0 16,0 0-15-16,0 0 38 0,0 0-59 16,0 0 2-16,0 0 1 0,0 0 7 15,0 0 13-15,0 0-10 0,0 0 31 0,0 0-34 0,0 0 3 0,0 0-5 16,0 0 12-16,0 0 6 0,0 0-18 15,-14 29 5-15,14-29 5 0,-1 16 35 0,-3-6-32 16,4-10 15-16,-1 21 28 0,1-10-36 16,0-11 16-16,3 20-21 0,-1-11-23 0,0 0 10 0,-2-9 8 15,5 14-15-15,-5-14 5 0,5 11 2 16,-5-11-15-16,9 8-3 0,-9-8-4 16,14 1 37-16,-14-1-35 0,17-7-3 0,-6 0-2 15,0-1-10-15,2 0-21 0,0-2 33 16,2-4-36-16,0 1 44 0,-1-1-30 15,0-3 6-15,0 4-6 0,2-1-11 16,-3-1 15-16,-1 4-15 0,-2 2 13 16,0-1 5-16,-2 2-21 0,-1 2 11 0,1 1-16 15,-8 5 24-15,16-4-9 0,-16 4-2 0,0 0 11 16,22 22-32-16,-15-7 16 0,0 5 5 16,0 3 6-16,2 7-6 0,-1 3-15 0,-3 2 17 15,1 1 1-15,-2 1 5 0,-1-2-21 0,0-1 34 16,-1 1-37-16,-4-4 9 0,2-3 10 0,-3-1-19 15,-1 0 16-15,-2-6-5 0,2 2-17 16,-3-4-14-16,-4-2 3 0,1-3 20 16,0-3-20-16,-4-1 30 0,0-2-35 0,0-1 18 0,-4-3 4 0,0-1-6 15,1-1 11-15,2-1-4 0,-1-2 31 16,2-1-24-16,0 0-15 0,-4-1 44 0,6-2-21 16,-1-2-5-16,3 2-3 0,2-2-4 0,1-1 4 15,3-1-10-15,1-3-7 0,3-1 22 16,4-2 1-16,2-2 2 0,5-2-18 0,0 0-7 15,9-3-3-15,-3-1-5 0,6-1 5 16,-2 4 23-16,0-3-31 0,2 3 38 16,1 0-40-16,-2 1 20 0,0 2-16 0,-3 2 5 15,0 1 8 1,-2 3-7-16,3-2-20 0,-6 4-1 16,3 0-32-16,-4 2 9 0,0 1-38 0,0-2-36 0,0 2-38 0,-3 3-46 15,0-3-85-15,-2 3 29 0,-8 3-178 16,17-4-303-16,-7 1 60 0,1-1 67 15,-11 4 57-15,20-3 84 0,-9 2 5 0</inkml:trace>
  <inkml:trace contextRef="#ctx0" brushRef="#br0" timeOffset="60793.88">16497 15934 885 0,'0'0'318'0,"0"0"-6"16,0 0-23-16,0 0 16 0,6-6-39 0,-6 6-5 15,0 0-10-15,0 0-34 0,0 0 21 0,0 0-28 16,0 0-18-16,0 0-18 0,0 0-5 15,0 0 8-15,0 0-26 0,0 0-3 0,-17 33-4 16,9-21-6-16,-3 2 10 0,0 3-32 0,0 1-11 16,-2-1-11-16,-1 2-7 0,0 4 0 15,-1 1 3-15,0-2-18 0,0 2-1 0,-1 1 37 16,4 0-52-16,-1 0 8 0,0-4 9 0,5 4-3 16,-2-5-26-16,1 1-18 0,1 2 4 15,2-3 11-15,0-1 13 16,4-2-16-16,-1 0 62 0,1 1-64 0,-1-2-33 15,2-1 27-15,1-1-9 0,0 0 4 16,1-3-4-16,1 1 27 0,-2-12-7 0,4 21-30 16,-1-11 17-16,1-1-18 0,1-1 34 15,-5-8-32-15,12 15 11 0,-5-12-2 0,2 3-26 16,1-1-8-16,2-1 3 0,1-1-29 0,1 0 37 16,-1-1-14-16,7 1-9 0,-6-2-11 15,3 1 62-15,-3-2-98 0,4 1 0 0,-2-1-40 16,-1 0 12-16,1-1-79 0,-2 1-53 15,-3-3-161-15,6 0-139 0,-5 1-400 16,2-1 151-16,-1 0 52 0,2-3 61 0,2 2 81 16,-3-2 40-16,3 2 30 0</inkml:trace>
  <inkml:trace contextRef="#ctx0" brushRef="#br0" timeOffset="61340.59">16834 16072 1036 0,'0'0'338'0,"0"0"-54"0,0 0-7 0,0 0-44 16,0 0-21-16,0 0-5 0,-16 14-25 0,10-7 15 16,-1 1-36-16,-1 0 6 0,0 3-8 15,-1-1-21-15,-1 0 18 0,3 4 3 0,-1-2-3 16,0 1-13-16,0-1 23 0,1 2-20 16,1-1-20-16,2 0-11 0,1-1 18 0,0 1 3 15,2-2-8-15,-1 3-5 0,1-2-13 16,1 0-21-16,0-12 21 0,4 20-25 0,-1-9 15 15,1-1-17-15,4 0-14 0,1-3-12 16,1 2 10-16,3-1-59 0,2-4-19 16,-2 2-22-16,1-3-33 0,1 0-25 0,0-2-38 0,-1 1-35 0,-14-2-62 0,26-3-109 15,-13-2-39-15,-1 0-63 0,-1-1-377 16,0-1 128-16,1 1 66 0,-1-3 34 16,2 1 59-16,-3-2 35 0,1 1 29 0</inkml:trace>
  <inkml:trace contextRef="#ctx0" brushRef="#br0" timeOffset="61492.85">17011 16216 819 0,'0'0'312'0,"-15"0"0"16,15 0-28-16,-19 1-33 0,6 0 8 15,-4 1-39-15,3 0-15 16,-9-1-29-16,2-1-22 16,-1 3-16-16,0-3-59 0,-2 1-104 0,-1-1-124 0,2 2-104 0,-1-4-428 15,4 4 187-15,6-2-79 0,0-2 66 16,2 0 79-16</inkml:trace>
  <inkml:trace contextRef="#ctx0" brushRef="#br0" timeOffset="61891.48">17085 15959 1333 0,'15'14'407'0,"0"-1"-26"0,-1 0-9 0,-1 0-50 16,2 2-4-16,1 2-11 0,1 4-31 15,3 1-30-15,-2-1-16 0,-1 3-33 16,1 2 21-16,4 9-44 16,-7-2 5-16,-1-4-20 0,-3 3-3 0,-2 1-25 0,0 1 9 0,-4-1-45 0,-2 0-5 15,-1-4-12-15,-2-3-13 0,-2 1-9 0,-1-4-5 16,-1 1-17-16,-2-1-6 0,-1-4-13 16,0-3-63-16,-1-1-16 0,-1-4-46 0,-2-1-49 15,0-2-48-15,1-5-111 0,-2-1-81 16,12-2-80-16,0 0-319 0,-21-8 48 15,17 3 81 1,4 5 53-16,0 0 73 0,3-20 67 0</inkml:trace>
  <inkml:trace contextRef="#ctx0" brushRef="#br0" timeOffset="62190.73">17610 16275 1092 0,'0'0'479'0,"0"0"-49"0,11-2-31 0,-11 2-9 0,0 0-17 16,15-1-32-16,-15 1-39 0,12-4-10 16,-12 4-47-16,17-4-9 0,-7 3-39 15,-10 1 10-15,22-4-28 16,-9 3 6-16,0-1-55 0,-1 0-2 0,3 0-36 15,0 1-84-15,-1-1 0 0,3 0-13 16,-2 1-39-16,1 1-81 0,0 0-39 0,1-1-67 16,-4-1-71-16,-13 2-130 0,22 0-218 15,-22 0-105-15,16 2 63 0,-16-2 76 0,10 4 52 16,-10-4 50-16,0 0 58 0</inkml:trace>
  <inkml:trace contextRef="#ctx0" brushRef="#br0" timeOffset="62492.45">17625 16397 749 0,'-11'7'256'0,"11"-7"23"0,0 0-10 16,-9 5 8-16,9-5 25 0,0 0-26 16,-11 6 8-16,11-6 16 0,0 0 17 0,0 0-5 15,0 0 1-15,0 0-55 0,0 0-20 16,0 0-18-16,0 0-20 0,0 0 5 15,0 0-41-15,33 2-16 0,-33-2 1 0,27-2-39 0,-11 0 7 16,3 1 9-16,1 0-44 16,1 1-5-16,0-2 10 0,0 2-44 0,2 0 1 0,-3-1-34 15,-3 1-15-15,1 0-29 16,-5 0-50 0,1 0-72-16,-14 0-95 0,21-1-84 0,-21 1-80 0,14-2-43 0,-14 2-351 15,11-5 69-15,-11 5 70 0,13-7 76 16,-3 2 46-16,-1 0 108 0,1 1-21 15</inkml:trace>
  <inkml:trace contextRef="#ctx0" brushRef="#br0" timeOffset="66591.55">18575 16186 839 0,'0'0'292'16,"9"-4"-16"-16,-9 4-17 0,0 0-39 0,0 0 5 0,0 0-10 15,9-6-28-15,-9 6-3 0,0 0 1 0,0 0-29 16,0 0 0-16,8-7-20 0,-8 7-19 0,0 0-14 15,0 0 25-15,0 0-41 0,0 0 0 16,0 0-8-16,0 0 3 0,0 0-18 16,-20-13-5-16,20 13 5 0,-17 1-10 0,17-1 12 15,-24 6-7-15,7-1-5 0,1 2 0 16,-2-1-19-16,-1 4 14 0,-2 0-3 0,2 1 3 16,0 3-13-16,-1 0 12 0,3 2-14 15,0 0 12-15,3 2 13 16,2-1-13-16,0 1 15 0,6-1-25 0,1-1-11 15,1 1 22-15,7-1-12 0,2 0 14 0,2-1-31 16,3-4 13-16,3 1-13 0,2-3 10 0,2-2 2 16,0-2 11-16,3-1 5 0,0-4 6 15,3-2-37-15,-2-3 26 0,4-2-26 0,-3-2 13 16,2-2-10-16,1-5 16 0,-1-2-11 0,-3-2-8 16,-1 0-10-16,0-2 16 0,-5-2 2 15,1 1-16-15,-6 2 52 0,-2 1-41 16,-2 2-26-16,-4 2 1 0,1 3 9 0,-4 0-7 0,-1 3-2 15,-3 3 9-15,-1-1-20 0,6 8-5 16,-15-8-18-16,4 7-23 16,11 1 0-16,-23 1-7 0,6 5-65 0,3-2-51 0,-2 2-105 0,-1 1-84 0,3 2-54 15,1-1-351-15,1-1 29 0,3 0 117 0,3 0 36 16,6-7 28-16,-5 11 72 0</inkml:trace>
  <inkml:trace contextRef="#ctx0" brushRef="#br0" timeOffset="67166.03">18897 16401 1082 0,'0'0'310'0,"0"0"-18"16,0 0-16-16,0 0-25 0,9 6-8 0,-9-6-46 16,0 0 29-16,0 0-17 0,0 0-4 15,0 0 3-15,0 0-6 0,0 0 10 0,0 0-2 16,0 0-38-16,0 0-9 0,0 0-12 0,0 0 29 16,0 0-60-16,0 0 0 15,10 5-20-15,-10-5 3 0,0 0 17 16,0 0-31-16,0 0-27 0,0 0-1 15,14-16 11-15,-14 16-46 0,4-8 14 16,-4 8-6-16,0 0 9 0,4-8-17 0,-4 8 12 16,0 0-35-16,0 0 6 0,0 0 2 0,0 0-23 15,0 0 19-15,0 0 1 0,0 0 20 0,0 0-19 16,0 0 28-16,0 0-23 0,0 0 10 16,0 0-24-16,0 0-7 0,0 0 53 0,0 0-59 15,0 0 28-15,-18 25-12 0,18-25 0 0,0 0 45 16,0 0-27-16,0 0-19 0,0 0 8 15,0 0 11-15,0 0-42 16,0 0 15-16,0 0-3 0,0 0 12 0,0 0 9 0,0 0-2 0,10-30-10 0,-10 30 24 16,0 0-22-16,0 0-12 0,1-12-6 15,-1 12 14-15,0 0-8 0,0 0-3 0,0 0 26 16,0 0-34-16,0 0 29 0,0 0-5 16,0 0-11-16,0 0-10 0,0 0-13 0,0 0-30 15,0 0-49 1,-14 29-10-16,14-29-47 0,0 0-63 15,-1 12-123-15,1-12-154 0,0 0-300 0,0 0 60 16,0 0 122-16,0 0 24 0,31-8 69 0,-19 2 7 16,1-1 79-16</inkml:trace>
  <inkml:trace contextRef="#ctx0" brushRef="#br0" timeOffset="68392.01">19581 15920 394 0,'0'0'176'16,"0"0"-9"-16,5-9 9 0,-5 9-2 0,0 0 18 16,0 0 5-16,0 0 3 0,0 0-21 15,0 0-12-15,0 0 2 0,0 0 5 0,0 0-16 16,0 0 19-16,0 0-23 0,-27 17-14 0,18-11 29 31,-2 2-31-31,1 1 8 0,-3 1 8 0,1 1-41 0,-1-1 12 0,-2 3-5 0,0-1 24 16,1 1-73-16,2 3 42 0,-1 0-8 15,-3 2 2-15,3 0-22 0,-2 5 22 0,4-2-37 16,-2 1 6 0,2 1-1-16,-1 0-9 15,4-1-12-15,2-3 23 0,2-1-18 0,0 0-11 0,-1-3 21 0,1 0-28 16,1-2-8-16,2-2 8 0,-2-1-15 16,3-10-3-16,-1 16 18 0,1-16 0 15,0 0-5-15,11 11 2 0,-11-11-17 0,0 0-11 16,21-6 5-16,-21 6 6 0,27-13-8 15,-11 4 10-15,-2 0-16 0,3 0 16 0,-4-1-10 16,1 0 26-16,-2 3-50 0,1-1 6 0,-5 1-18 16,1 0 18-16,-3 1-28 0,-6 6-3 0,8-11-8 15,-8 11 24-15,0-10 10 0,0 10-26 0,-8-12 3 16,1 8-8 0,7 4 20-16,-16-7-4 0,6 6-6 15,10 1 23-15,-17-2-17 0,6 2-11 0,11 0-23 16,-17 0-28-16,17 0-41 0,-17 0-46 15,17 0-90-15,-13-2-153 0,13 2-356 0,0 0 61 16,0 0 90-16,0 0 64 0,0 0 28 0,0 0 6 16,0 0 91-16</inkml:trace>
  <inkml:trace contextRef="#ctx0" brushRef="#br0" timeOffset="68891.63">19845 15988 870 0,'0'0'299'0,"-32"12"1"15,32-12-3-15,0 0-6 0,0 0 29 16,0 0 0-16,-12 1 34 0,12-1-27 0,0 0 32 15,0 0-1-15,0 0-18 0,0 0 21 0,0 0-36 16,0 0-15-16,0 0-28 16,0 0-49-16,0 0-18 0,0 0 10 15,0 0-61-15,53-1 10 0,-40 1-18 0,10-1-10 16,-1-1-51-16,1 0 9 0,5-1 7 0,-5 0-4 16,4 0-40-16,-4 0 15 0,-2 1-16 15,-2 1-20-15,-2-2-15 0,-1 2 7 0,-3 0-25 16,1-1-31-16,-14 2 16 0,14 4-37 15,-14-4 85-15,6 10-61 0,-6-10-8 16,-6 20 28-16,0-7-23 0,-4 3 13 0,-4 5-5 0,0 1 2 16,-3 1 3-16,3 0-13 15,-2-1 26-15,5-1-39 0,-2 3 26 0,2-1-18 16,0-2 2-16,3-1-25 0,0-1-13 16,2 1-28-16,2-3-18 0,1 1-53 15,-1-3 17-15,1-3-38 0,0-2-13 16,3-10-115-16,-1 13-123 0,1-13-75 0,0 0-58 15,0 0-294-15,6 11 66 0,-6-11 36 16,0 0 120-16,0 0 5 0,0 0 93 0,23-19 30 16</inkml:trace>
  <inkml:trace contextRef="#ctx0" brushRef="#br0" timeOffset="69573.45">20602 16005 639 0,'0'0'295'0,"0"0"4"0,0 0-15 0,-28 25 11 16,21-18-3-16,-2 1 2 0,-2 2-23 15,1 1 21-15,0 0-39 0,-1 0-12 0,2 2-11 16,1 1-12-16,-3 0-3 0,4 0-28 16,-2 5 41-16,1-2-64 0,1-1-24 0,-1 4 19 15,4-1-23-15,1 1-19 0,0-2-9 0,3 1 7 16,0-1-46-16,2 0 54 15,2 0-49-15,2-2-17 0,1 0 2 0,5 0-8 0,1-2-39 0,4-1-19 0,0-3-37 16,3-3-56-16,-3-2-40 0,4-4-29 16,0 1-67-16,-1-6-84 0,0-1-82 0,1-2-22 15,-1-5-357-15,0 2 74 0,-1-2 34 16,-1-1 113-16,-2 3 2 0,-1-4 102 16</inkml:trace>
  <inkml:trace contextRef="#ctx0" brushRef="#br0" timeOffset="69754.24">20817 16220 767 0,'-20'2'325'0,"20"-2"-10"0,-21 1-15 0,7 1-31 15,-2-2-19-15,-4 2-6 0,-1 0-22 0,0-1 19 16,-3-1-72-16,-1 1-18 0,1-1-10 16,-2 0-11-16,2 0-20 0,0 0-25 0,-1 0-34 15,2-1-64-15,0 0-43 0,-1-1-82 16,0 1-154-16,8 1-51 0,-5-3-315 0,3 2 64 15,7-3 80-15,2 3 27 0,9 1-7 0</inkml:trace>
  <inkml:trace contextRef="#ctx0" brushRef="#br0" timeOffset="70793.91">21343 15996 852 0,'0'0'315'0,"0"0"-23"0,0 0-6 15,0 0-9-15,0 0 25 0,0 0-51 16,0 0 28-16,0 0-41 0,0 0-3 0,0 0 6 0,0 0 4 16,0 0-24-16,-9 30 22 0,9-30-44 15,-4 21-17-15,2-10-13 0,-1 3-26 0,1 0-22 16,1 2 4-16,-1 2-20 0,-1-1 8 0,3 2-77 15,-1 2-34-15,-1 1-74 16,2-1-96-16,0-1-165 0,9 3-192 0,-7-4-302 0,4-2 93 16,3-3 135-16,4-4-41 15,4-2 161-15,1-6-18 0,3-2 50 0</inkml:trace>
  <inkml:trace contextRef="#ctx0" brushRef="#br0" timeOffset="71043.01">21563 16107 1354 0,'0'0'417'0,"0"0"-28"0,0 0-54 0,0 0-28 16,-7-5-43-16,7 5-8 0,0 0-33 15,-30 10-21-15,18-7-25 0,-5 0-1 16,-1 1-27-16,-1-4-16 0,-1 0-13 16,0 3-7-16,1-1-37 15,-2-2 6-15,3 0-41 0,-1 2-25 0,-2-2-55 16,5 0-27-16,-2 0-52 0,2-2-71 0,-1 0-96 15,3 0-81-15,-2 1-66 0,5-4-295 16,0 3 23-16,11 2 102 0,-14-4 42 0,14 4 48 0</inkml:trace>
  <inkml:trace contextRef="#ctx0" brushRef="#br0" timeOffset="86020.92">21996 15914 936 0,'0'0'279'0,"0"0"-35"0,0 0-19 15,0 0-13-15,0 0 1 0,0 0 2 16,0 0-11-16,0 0 42 0,0 0-38 15,0 0 4-15,0 0-17 0,0 0 4 16,0 0-9-16,0 0-14 0,0 0 6 0,0 0-26 0,0 0 16 16,0 0-39-16,0 0-21 0,0 0 4 0,0 0-29 15,0 0-11-15,0 0-1 0,0 0 32 0,0 0-30 16,0 0 2-16,0 0 39 0,0 0-21 16,0 0-10-16,0 0 3 0,0 0 20 0,0 0-26 15,0 0 29-15,0 0-8 0,-3 35-3 16,2-27 11-16,1-8-41 0,-2 20 45 0,1-8 1 15,-1 3-5-15,1 1-16 0,-2 0-20 0,2 0-34 16,-1 0 37-16,1 0-19 16,-1 1 11-16,1 0-6 15,1-3-40-15,-3 0 2 0,2-3 26 0,-1 4-46 16,1-5-1-16,1-10-50 0,-1 24 50 0,-1-13-63 16,1 1-11-16,-2-1-40 0,0-2-36 0,0 1-37 15,3-10 9-15,-4 16-98 0,2-8-53 0,2-8-47 16,-4 10-133-16,4-10-442 15,0 0 148-15,0 0 15 0,0 0 90 0,0 0 74 0,20 7 82 16,-20-7 41-16</inkml:trace>
  <inkml:trace contextRef="#ctx0" brushRef="#br0" timeOffset="86374.11">22199 16230 1418 0,'0'0'465'0,"9"6"-29"0,-9-6-58 0,0 0-32 16,0 0-34-16,7 5-20 0,-7-5-5 16,0 0-54-16,0 0-39 0,0 0 1 0,0 0-34 31,10 6-13-31,-10-6-7 0,0 0-10 16,0 0-26-16,0 0 10 0,0 0-15 0,0 0-6 15,0 0 9-15,0 0-21 0,11-14 2 0,-11 14-10 16,0 0-15-16,4-8 16 0,-4 8-50 15,0 0 24-15,0 0-16 0,0 0 13 0,5-9-7 16,-5 9-27-16,0 0 16 0,0 0-15 0,0 0 28 0,0 0-31 16,0 0 19-16,0 0-22 0,0 0 24 0,0 0-8 15,0 0-23-15,0 0-15 0,0 0-42 0,-20 22 19 16,20-22-62-16,0 0-28 0,0 0-61 16,0 0-67-16,0 0-69 0,0 0-144 0,0 0-421 0,0 0 88 15,0 0 109-15,15-25 30 0,-7 18 48 16,-2-3 80-16,4 0 26 0</inkml:trace>
  <inkml:trace contextRef="#ctx0" brushRef="#br0" timeOffset="87022.75">22556 15775 721 0,'0'0'382'0,"0"0"-14"0,0 0 1 16,0 0-13-16,0 0-21 0,0 0 3 16,-22 22-31-16,22-22 0 0,-8 16-18 15,5-7-4-15,0 1-27 0,0 0 39 0,1 0-36 0,2-10-59 0,-3 20 21 0,1-11-21 16,2-9 8-16,-1 17-26 0,1-17 6 15,1 16-24-15,-1-16-17 0,0 14 4 16,0-14 1-16,2 13-70 0,-2-13 32 0,4 11-1 16,-4-11 2-16,6 10-17 0,-6-10-5 0,11 8-26 15,-11-8 13-15,10 5-23 0,-10-5-16 16,18 2-25-16,-18-2 3 0,17 0-54 0,-17 0-8 16,24-1-59-16,-12-2-13 0,1 2-46 15,0-4-33-15,3 0-43 0,-2-1-62 0,1-1-77 16,0-3-45-16,-1 0-88 15,-1 1 18-15,1-2-197 16,-2 0-123-16,0-1 110 0,-5-1 93 0,4 1 365 0,-1 0 72 16,0-1 56-16,0 0 16 0,-3 2 64 0,1 0 30 15,1 0 21-15,-4 2 36 0,1 2 23 16,0-1 20-16,-6 8 21 0,7-11 46 0,-7 11 35 16,4-8 6-16,-4 8 38 0,0 0-15 15,0 0 5-15,0 0-8 0,0 0 21 0,0 0 0 16,-17 37 25-16,10-19-36 0,-3 2 3 0,2 0-25 15,-2 1 10-15,0 2-31 0,3 0-6 16,-2 1-35-16,2 0-12 16,-1 0-24-16,2 0 13 0,-1-2-36 15,1 0 21-15,2-4-19 0,0-1-31 0,0 1-23 16,1-2-25-16,-1-1-43 0,1-3-41 0,1 0-18 16,0-2-28-16,-1-1-39 15,3-9 6-15,-3 14-62 0,3-14-49 0,0 11-89 0,0-11-33 16,0 0 2-16,0 0-397 0,0 0 113 0,3 14-2 15,-3-14 102-15,0 0 79 16,11 7 5-16</inkml:trace>
  <inkml:trace contextRef="#ctx0" brushRef="#br0" timeOffset="88220.5">23480 15679 1305 0,'0'0'463'0,"0"0"-35"0,0 0-57 0,0 0-26 15,0 0-4 1,0 0-13-16,0 0-21 0,0 0-46 0,0 0 28 0,0 0-18 0,0 0 1 0,0 0-37 16,0 0-20-16,-1 32 21 0,1-21-24 15,-3 1 0-15,1 3-32 0,-1 2-9 0,1 1-4 16,-1 5-4-16,0 1-12 0,0-3-25 0,0 2-3 15,2 1-8-15,-1 0-31 0,-2 2-20 16,3-2-15-16,0-2-59 0,1 3-39 0,0-3-56 16,-2-2-66-16,2 0-47 0,0-1-150 15,0 0-173-15,3-5-470 0,2-5 100 0,2 0 115 16,3-3 33-16,3-5 62 0,-13-1 102 0,34-5 43 31,-13-3 121-31</inkml:trace>
  <inkml:trace contextRef="#ctx0" brushRef="#br0" timeOffset="88441.76">23709 15884 1538 0,'0'0'489'16,"0"0"-31"-16,0 0-41 0,-21 12-51 0,21-12-7 16,-12 8-57-16,7-6-31 0,-5 4-20 0,1-1-3 15,-1-2-10-15,-2 2-31 0,-1-2-35 16,-4 2-21-16,-1-2-18 0,-1-1-54 0,1 2-15 15,-3-3-56-15,-2 2-3 16,1 1-64-16,-1-3-48 0,-1 3-62 16,0-3-77-16,-4 0-176 0,5 1-49 0,2 0-384 0,1-1 87 15,6 0 67-15,3-1 91 16,11 0 55-16,-12-4 61 0</inkml:trace>
  <inkml:trace contextRef="#ctx0" brushRef="#br0" timeOffset="91013.6">23774 15706 1013 0,'0'0'351'0,"0"0"-36"0,0 0-31 0,0 0-44 16,0 0-37-16,0 0-29 0,0 0-51 0,0 0-13 15,0 0-21-15,0 0-20 16,-2-13-33-16,2 13 0 0,0 0-23 0,0 0-8 15,-11-2-44-15,11 2 9 0,0 0-42 0,-12-2-30 16,12 2-60-16,0 0-30 0,-12-1-25 16,12 1 12-16,0 0 26 0,0 0 0 0,0 0 43 15,0 0-41-15,0 0 52 16,-21 4 12-16,21-4 11 16,-7 5 36-16,7-5 4 0,-10 7 49 0,10-7-2 0,-11 7 46 15,5-2-3-15,6-5 28 0,-11 10-15 0,4-4 33 16,7-6 3-16,-13 11 41 0,7-5 30 15,6-6-9-15,-12 9 14 0,6-2-4 0,-1-2-14 16,7-5 14-16,-13 11-16 0,6-6-3 16,7-5-22-16,-13 9 22 0,8-2-30 15,5-7-13-15,-14 11 3 0,6-5-8 0,3 1-3 0,-2-2 11 16,7-5-8-16,-10 11-13 0,10-11 13 16,-9 12 0-16,9-12-6 0,-5 9 39 15,5-9-30-15,-3 9 20 0,3-9-31 16,0 0 13-16,0 0-20 0,0 0 7 15,14 9-25-15,-14-9 15 0,0 0 2 0,0 0-12 16,25-11-5-16,-19 4 2 0,-6 7-18 16,13-12 21-16,-9 4-24 0,0 1 9 0,-4 7-29 15,6-14 23-15,-6 14-33 0,0-14 3 0,0 14 10 16,-1-13-13-16,1 13 33 0,-10-14-15 16,5 12-23-16,-3-4 18 0,8 6-11 0,-16-3 16 15,16 3-13-15,-19 3 11 0,7 3-14 0,-2-1 3 16,0 3 0-16,2 2-7 0,-1 1-11 15,0 2 5-15,0 2 26 0,3 2-23 0,2 1-13 16,1-3 5-16,1 3-10 0,2-1 26 16,2-2-6-16,1-1 8 0,1-1-2 0,0 0 7 0,0-13-7 15,4 19 7-15,1-13-5 0,-5-6 21 0,15 9 10 16,-6-9-26-16,-9 0 0 0,0 0 13 16,28-8-23-16,-18 1 23 0,4-1-18 0,-4-3 8 15,0 0-5-15,1-1 7 0,-4-1-17 16,-1-1 4-16,-1 1 1 0,2-3 2 0,-4 3 8 15,-3 0-19-15,-1 2-1 0,-2 0 14 0,-1-1-9 16,-2 3 10-16,0 2-21 0,-2 3 10 16,-3-2-7-16,11 6-5 0,-25 2-1 0,11 2 3 15,-3 4 16-15,-4 1-18 0,2 3 30 16,-1 2-20 0,-3 3-21-16,1 0 19 0,4 0-11 0,3-1 20 0,4 2-12 15,-2-2 0-15,7-1 0 0,2-1-8 16,3-2 7-16,1-12 22 0,5 20 4 0,2-11-25 15,5-3 12-15,-1-1 11 0,3-2-31 16,0-2 23-16,6-3-12 0,0-3 27 0,2-2-28 16,1-1 1-16,-2-4 9 0,-1 0 11 0,-2-2-18 15,-2 2 10-15,-1-2 5 0,-3 1 3 0,-2 0-10 16,-1 0-6-16,0-1 8 16,-3 0 6-16,-3 3-6 0,0-1 13 0,-3-1-29 0,0 13-1 15,-5-23 12-15,1 14 7 16,-2 1 9-16,0-1-22 0,-3 5 14 0,9 4-10 0,-20-2-9 0,6 4 6 0,2 4 0 15,-4 1 10-15,1 0 16 0,1 3-9 16,0 1-22-16,1 4 13 0,-1 0-13 0,7 0 20 16,-1-1-20-16,1 2 17 0,5-2-4 15,-1 2-1 1,3-3-9-16,0 0 4 0,3-2-7 16,3 1 5-16,-1-5-21 0,-5-7 6 0,15 12-19 15,-4-9-27-15,-1 0-37 0,-10-3-60 16,31-6-104-16,-15 1-109 0,6-4-410 15,-1-1 54-15,6-3 69 0,0-1 69 0,1-1 54 16,16-4 97-16</inkml:trace>
  <inkml:trace contextRef="#ctx0" brushRef="#br0" timeOffset="91390.53">24129 15861 967 0,'4'11'323'0,"-4"-11"-26"0,0 0 33 16,0 0 2-16,0 0 29 0,0 0 3 0,0 0 22 15,0 0 39-15,0 0-36 0,6 8 16 16,-6-8-26-16,0 0-36 0,18-1-13 0,-18 1 15 15,28-3-58-15,-11 3 5 0,2 0-64 0,3-1 30 16,8-1-109-16,0 1 38 0,3 1-44 16,0 0-25-16,-1-2 20 0,0 2-10 0,-1-2 0 15,-1 2-57-15,-5 0 4 0,-1 0-65 16,-2 0-7-16,0 0-3 0,-4 2-64 0,-2-2-82 16,1 0-39-16,-3-2-53 0,0 2-43 0,-14 0-73 15,24-2-109 1,-16 1-82-16,-8 1-243 0,20-7-90 0,-11 5 66 15,-1-2 131-15,3 1 39 0,-11 3 53 0,17-8 41 16,-8 3 41-16,1 1 93 0</inkml:trace>
  <inkml:trace contextRef="#ctx0" brushRef="#br0" timeOffset="91905.78">24988 15516 1044 0,'0'0'310'0,"-24"13"-29"0,24-13 16 16,-11 7-41-16,11-7-10 0,-10 7 7 0,10-7-12 15,-7 9 12 1,7-9-20-16,-10 10 21 16,10-10-16-16,-4 7-13 0,4-7 0 0,0 0-20 0,1 17-3 15,-1-17-15-15,11 13-5 0,-4-7-24 0,3 0-22 16,6 1 5-16,-2 1-31 0,4-1 3 15,1 1-9-15,5 0 9 0,0-1-36 0,1 0-18 16,0 2 10-16,-3-2-10 0,-2 2-6 16,1 2-6-16,-4 1 1 0,-3-1-30 0,-3 1 3 15,-6 4 4-15,-3-1 8 0,-2 1 14 0,-4 1-42 16,-1 1 18-16,-4 2-28 0,-4-1 22 16,0-2-50-16,0-1-15 0,-4 1-11 0,-2-4-33 15,1 0-47-15,-1-1-33 16,0-5-52-16,0-2-132 0,-1-4-69 0,6-1-484 0,-4-4 95 0,4-1 103 0,1-3 71 15,6 1 46-15,-2-5 72 0,4-3 71 32</inkml:trace>
  <inkml:trace contextRef="#ctx0" brushRef="#br0" timeOffset="92118.59">24831 15591 1369 0,'11'-15'517'31,"-11"15"-20"-31,13-11-3 0,-2 7-72 0,1-2-38 15,3-1-21-15,1-1-40 0,4-1-8 0,1-2-31 16,3-1-33-16,4 0-36 0,2-2-21 0,4 1-17 0,2 2-8 16,14-3-54-16,-12 3-10 0,-7 3-33 0,-2 1-47 15,-3 1-32-15,0 1-34 16,-4-1-49-16,-3 5-53 0,1-2-77 0,-5 2-141 16,-2 1-108-16,2-3-50 0,-15 3-290 0,20 3 56 15,-20-3 103-15,17 5 31 0,-5-1 37 16,-12-4 65-16,14 7 90 0</inkml:trace>
  <inkml:trace contextRef="#ctx0" brushRef="#br0" timeOffset="92401.39">25502 15775 1228 0,'0'0'512'0,"2"13"0"16,-2-13-64-16,6 12-3 0,-6-12-35 0,6 12-18 15,-6-12-37-15,5 10-7 0,-5-10-74 16,4 9 13-16,-4-9-26 0,0 0-66 0,4 10 9 16,-4-10-78-16,0 0-44 0,6 8-67 0,-6-8-20 15,0 0-68-15,0 0-69 0,0 0-134 16,0 0-139-16,9-23-440 0,-9 23 33 0,8-19 95 15,-1 7 44-15,-1 1 138 0,4-1 7 16,1-3 90-16,1-1-15 0</inkml:trace>
  <inkml:trace contextRef="#ctx0" brushRef="#br0" timeOffset="92834.63">25783 15296 1226 0,'0'0'381'0,"0"0"-46"0,0 0-2 15,0 0-41-15,0 0 5 0,0 0-28 16,-16 27-21-16,9-16-13 0,1 5-15 0,1-1-22 16,3 0 6-16,-4 1-9 0,5 1-21 31,-1 1 23-31,2-4-41 0,2 0-15 0,-2 0 0 16,3-1-29-16,1-2 19 0,3-1-39 15,2-4-5-15,0-1-10 0,2-1-13 0,-11-4-49 16,29-11 36-16,-15 2-35 0,3-5-21 0,2-2-13 15,0-2 28-15,0-4-13 0,1-1 1 16,-2 3 7-16,0 1 8 0,-5 3-16 0,1 0 21 16,-3 2 0-16,-3 3-10 0,2 3-19 15,-5 0 24-15,-1 2-10 0,-4 6 28 0,0 0-6 16,0 0 24-16,0 0-1 0,0 32-17 0,-4-8 0 16,-3 6 15-16,0 2 8 15,0 3-11-15,-2 16-4 0,3-12 14 0,-4 10-17 16,2-9-23-16,1-7 15 0,2 0-20 0,-2-2-21 15,3-6-2-15,-1-4-29 0,1-3-12 0,2-1-39 16,-2-3-33-16,3-3-59 0,1-11-51 0,0 13-97 16,0-13-136-16,0 0-100 0,0 0-225 15,13 3 46-15,-13-3 64 0,0 0 77 0,34-15 74 16,-18 7 69-16,-3-3 41 0</inkml:trace>
  <inkml:trace contextRef="#ctx0" brushRef="#br0" timeOffset="94125.45">26394 15701 1292 0,'-7'8'469'0,"7"-8"-24"0,0 0-38 0,0 0 38 16,-2 14-45-16,2-14-45 0,0 0 27 0,0 0-37 15,4 16-7-15,-4-16-64 0,11 10 10 16,-11-10-18-16,19 5-15 0,-6-3-33 0,3-2-24 15,4-1-40-15,4-3 5 0,3-1-26 16,7-5-23-16,0 0-10 0,1-3-18 0,-5 0-44 16,1-1-20-16,-4 0 0 0,-6 1 0 15,1 1-18-15,-9 2 48 0,1 0-76 0,-5-1 21 16,-2 3-11-16,-5 1-13 0,-2 7 13 0,0 0-25 16,-15-17 4-16,3 14 14 0,-1 0 30 15,-3 3-26-15,-4 1 34 0,-1 3-34 0,-3 4 4 16,-1 1-19-16,3 2 18 0,-3 7 5 0,2 2 5 15,1 1 21-15,6 2-13 0,0 0 0 32,7 2 3-32,3-3-16 0,2 1 31 0,4-5-31 15,6 4 54-15,5-3-26 0,3-2 13 16,1-3-7-16,4-2-8 0,3-3-29 0,-2-4-37 16,0-2-11-16,7-4-105 0,-2-4-36 0,7-5-102 15,-6 3-233-15,5-8-441 0,6-7 68 16,3-4 165-16,-4 0 16 0,2-1 61 0,-1 0 80 15,-2 0 105-15,-8 3-13 0</inkml:trace>
  <inkml:trace contextRef="#ctx0" brushRef="#br0" timeOffset="94406.75">27074 15382 1543 0,'-9'2'617'0,"9"-2"-41"0,0 0-51 0,0 0-11 16,-11 8-12-16,11-8-72 0,0 0-18 16,0 0-13-16,0 0-46 0,0 0-25 0,0 0-34 15,29 8 11-15,-29-8-62 0,25 0 0 0,-7 0-61 16,-1-1 8-16,2 1-52 16,4-3-36-16,0 3-79 0,3-3-61 0,-2 1-54 15,3-2-88-15,-2 0-55 0,2 0-187 0,-5-3-144 16,5-2-82-16,-4 0-335 0,-2 2 88 15,0-3 106-15,0 1 67 0,1-3 80 0,-2 1 61 16,1 1 51-16,-3-3 23 0</inkml:trace>
  <inkml:trace contextRef="#ctx0" brushRef="#br0" timeOffset="94833.64">27589 15084 1681 0,'0'0'502'0,"0"0"-16"0,0 0-22 0,0 0-29 0,0 0-46 16,0 0-18-16,0 0-66 0,0 0-34 16,0 0 10-16,0 0-40 0,0 0-8 0,0 0-15 15,48 11-57-15,-33-11 31 0,2-1-49 0,1 1 16 16,3 0-41-16,0 0 10 0,1 1-31 16,0 1-8-16,-7-2-12 0,3 1-36 15,-4-1-13-15,-1 3 0 0,-13-3 11 0,16 7-67 16,-16-7 10-16,4 10 0 0,-4-10 18 0,-4 14 0 15,4-14-31-15,-9 17 36 0,3-11-30 16,1 1 40-16,-2 1-15 0,0-3 10 16,1 3 6-16,0-1 32 0,6-7-30 0,-8 14 41 15,5-7 2-15,3-7 1 0,-4 15 25 16,4-15 20-16,0 0-35 0,10 21 5 0,-6-12-8 16,5 1-33-16,-1 0-3 0,3 1 16 0,-1 1-8 15,1-2 0-15,1 1-11 0,-2 1-9 16,-2 0-16-16,1 0-5 0,-1 2-33 15,-1-2 10-15,-4 1-8 0,1-2-15 0,-4-2 5 16,0-9-10-16,-5 21-3 0,-1-13-48 0,0 0-24 16,-5-2-35-16,1-1-18 0,-1 0-16 0,-3-3-43 15,-1 0-56-15,0-4-113 0,1 5-154 16,-3-7-386-16,7 1 38 0,-2-1 131 16,3-1 77-16,2-1 71 0,1-1 47 0,6 7 117 15</inkml:trace>
  <inkml:trace contextRef="#ctx0" brushRef="#br0" timeOffset="95343.67">28297 14916 860 0,'10'-3'291'0,"-10"3"-55"0,0 0-3 15,0 0-23-15,0 0 2 0,0 0-12 0,0 0 7 16,-18 21-5-16,12-12 31 0,-4 3-7 0,0-2-14 16,0 6 13-16,0 0-12 0,0 3-11 15,-3-1 18-15,4 3-38 0,0-1 10 0,5 2-31 0,-6 0-18 16,6 0-7-16,-2-1-3 0,3-1 3 31,1-1 10-31,1 1-34 0,2 0-7 0,1-2-7 16,1 2-1-16,1-3-10 0,2-1-23 15,4 0 2-15,1-1 11 0,2 0 10 0,3-1-41 16,3-2 23-16,0-1-23 0,4-2-10 0,-1-2-23 16,-2-3-23-16,1-1-18 0,-4-1-34 15,5-4-38-15,-3-1-85 0,-2-3-29 0,0-2-98 16,-5-2-113-16,4-2-46 0,-5-5-348 16,2 0 41-16,-2 0 87 0,-1-2 43 15,2 1 100-15,-1-1 70 0,-1 2 9 0</inkml:trace>
  <inkml:trace contextRef="#ctx0" brushRef="#br0" timeOffset="95531.89">28537 15082 1003 0,'0'0'394'15,"-20"6"0"-15,10-3-33 0,-2 3-18 0,-4 1-20 16,1-4-55-16,-4 2 9 0,1-1-49 16,-3-2 2-16,1 0-40 0,-4 1-32 0,0-1-14 15,-3-1-45-15,2-2-60 0,-4-3-62 16,-1 1-44-16,1-2-130 0,-8 0-154 15,11 1-350-15,-2-3 2 0,6 1 62 0,3 4 87 16,2-3 35-16,3 2 103 0</inkml:trace>
  <inkml:trace contextRef="#ctx0" brushRef="#br0" timeOffset="103251.11">14755 15906 737 0,'0'0'261'15,"0"0"-23"-15,0 0-21 0,0 0 11 0,0 0-20 16,0 0-4-16,0 0-17 0,0 0-8 0,0 0-2 15,0 0-11-15,0 0 3 0,18 21-13 16,-18-21-28-16,4 19-7 0,-4-7-14 0,0 6 29 16,0 2-36-16,-1 6 7 0,-2 2-17 0,1 9 7 15,-1 14-7-15,-2 3-6 0,-1 3 3 16,2 0 0-16,-3 0-18 0,1 0 11 16,-2-2-29-16,1-1 23 0,-1-2-36 0,2-1 14 15,-3-2-24-15,4-8 20 0,0-7-1 0,0 0-27 31,1-2 8-31,-1-5 11 0,1-2-11 0,3 0 20 16,-3-6-27-16,2 1-3 0,2-3-13 16,-3-2 20-16,2 0-17 0,1-3 2 0,-2 0 6 15,1 1-16-15,1-2 7 0,0-11 27 0,-2 21-32 16,0-10-2-16,2-11 18 0,-2 17-10 16,2-9-18-16,0-8 30 0,0 15-33 0,0-15 24 15,7 15 9-15,-3-10 6 0,-4-5-39 0,14 12 15 16,-4-7 21-16,0 0-33 0,4-3 3 15,1 4 9-15,3-3-2 0,4-2 15 0,-2 2-22 16,3-2 2-16,4-1 2 0,4-1 16 16,-1 0-13-16,1-1 13 0,3 1-36 0,0-1 43 15,4 1-25-15,3-3 8 0,-8 2-6 16,7-1-10-16,-6 2 29 0,0-1-1 0,6 0-20 16,-5 1 10-16,-3-2-13 0,2 1 36 0,0 0-33 15,-1 0 33-15,2 2-38 0,3-2 8 0,5 2 9 16,-1 1-12-16,2 0-15 0,0 1 38 15,1 0-26-15,16 1 10 0,-10 1-4 0,9-1-1 16,0 1-2-16,-1 2 3 0,-9-3 2 0,-5 0 0 16,17 1 10-16,-4 1 10 0,1-2-27 15,-8-1 12-15,12 3-23 0,-10-5 56 0,11 2-27 16,0-1-17-16,-1-1-1 0,1 0 4 0,2 2-15 16,-2-4 29-16,-10 1-22 0,8 0 39 15,-10 1-28-15,13 0 13 0,-3-1-31 0,-7 1 13 16,9 0-10-16,-8 0 43 0,8-1-43 0,2-1 10 15,0 2-6-15,0-2 9 0,0 2 7 0,2-2 46 16,-3 1-79-16,0-1 36 0,5 1-8 16,-1-1 7-16,1-2-20 0,1 2 1 0,-2-1-1 15,2 1 10-15,-2-2 11 0,2 1-16 0,1 1-20 16,0-2 23 0,2 1-5-16,-2-1 20 0,0 1-13 0,0 1 24 15,3-4-26-15,-3 3 12 0,0-1-9 16,1 2 2-16,0-2-8 0,-1 0 13 0,1 1-2 15,1-1-3-15,2-1 0 0,-2 0-8 0,-2 1 24 16,4 0-22-16,-5 1 17 0,-1-3-11 16,2 2 7-16,-2-1 27 0,0-2-57 0,4 4 30 15,-2-3-14-15,0 2 2 0,4 0 22 16,-4-2-11-16,3 1-35 0,-1 2 14 0,-1-1 2 16,1 1 21-16,-1 0-13 0,2 2 5 0,-1-2 7 15,3 2-9-15,1 1 10 0,0-1-16 16,0-1 5-16,-2 2 1 0,-1-1-6 0,0 4 13 15,-3-3-7-15,0-2 12 0,-1 5-23 0,1-2 11 16,0 1 32-16,3-1-22 0,0-1-13 16,-3 4 5-16,4-4 5 0,-2 2 0 15,0-1 3-15,0-1-13 0,-3 1 7 0,1-1 14 16,-3-2 1-16,0 0-34 0,2-1 9 16,1-2 10-16,0 1-9 0,0 0 20 0,0-2-13 15,-1 0-26-15,-2 0 18 0,0 0 3 0,1-1 0 16,-1 1 18-16,-4 0-23 0,2 1 10 15,-1-3 0-15,0 1-8 0,2 1 3 0,0 0 10 16,1 1-23-16,2-1 18 0,-2 3 15 16,-1-3-15-16,3 3-5 0,-1-2 18 0,-2 2-31 15,0-2 26-15,-3-1-16 0,2 2 6 0,-4 0-1 0,3-2 6 16,0 3 9-16,-1-4 11 16,-2 3-12-16,1 2-22 0,1-3 6 0,0 0-2 15,2-1-22-15,1 1 29 0,-1-1 0 0,2-1 11 16,-4 2-16-16,2-1-1 0,-1-1 6 15,4-1-5-15,-5 1 8 0,2-3-3 0,0 0 2 16,-1 2-4-16,-2 0-3 0,1-1 20 16,-4-1-33-16,-3 2 5 0,1-1-22 0,-3 0 45 15,-2 1-23-15,3-2 21 0,-2 0-21 0,2 1 3 16,1-2 7-16,0 1-15 0,1 1 13 16,0-1-10-16,1 1-3 0,-3 1 13 0,3 1 17 15,-1 1-24-15,0 0-1 0,-2 0 33 16,-7 0-27-16,-6 3-6 0,-1 1 0 0,2-3-2 15,0 3 10-15,12-5 35 0,-9 3-17 0,-10 0-18 16,6 1-10-16,-5-2 4 0,2 2-7 16,2-1 44-16,-3 2-44 0,2-2 16 0,-7 2-1 15,7 1-10-15,-2 1 16 0,2-1-3 16,-2 1 23-16,-5 1-26 0,2-1-20 16,-4 1 18-16,3-1 0 0,-1 0 2 0,-2-1-2 0,2 1 10 15,-3 0-25-15,3-2 38 0,-3 1-21 16,4-5 3-16,-4 4 8 0,-1-3-13 0,1 0 18 15,1-1 17-15,4-1-58 0,-9 1 49 0,2 1-37 16,0 0 6-16,5-1 0 0,-6 1 46 16,0 0-52-16,0 0 6 0,0 1-5 0,1 2 15 15,1-2-10-15,0 1 7 0,0 1 18 16,-1 1-7-16,1-2-21 0,-1 2 18 0,-2 1-7 16,-3-1 12-16,5 1 13 0,-5 0-26 0,0 0-7 15,0 0-3-15,0 1-10 0,-1-1 11 16,-1 1 6-16,0-2 40 0,-2 2-29 15,0-2-3-15,-2 1-27 0,2-2 22 0,-2 0-4 16,-2 0 25-16,2-1-39 0,-4-3 11 16,4 1-16-16,-3-2 21 0,-1-2-3 0,-1 0-7 15,1 0 28-15,-2 0-13 0,0-3-16 16,0 1 11-16,0-3-15 0,-1 3 40 0,-2-2-22 16,0 2 7-16,0 0-26 0,-2-1 16 0,0 1 3 15,1 0-11-15,-3 1 0 0,1-2 11 16,-1 2 4-16,0-2-22 0,0 2 2 0,0-2 18 31,1-1 0-31,-1-2 7 0,0 1-12 16,2-2 13-16,-3 0-8 0,1-2 5 0,4-4-13 15,-5-1 1-15,1-2-1 0,1 0-2 0,-1-4 5 16,1-2 2-16,-1-2-4 0,-1 3 42 16,0-1-45-16,0-1 10 0,0 6-5 0,0 1 18 15,-2-2-16-15,1 0 1 0,0 1-14 0,1 0 19 16,-2 1 2-16,1-1 3 0,0 2-3 15,1-1-10-15,-2 0 0 0,2 2 15 0,-3 0-18 16,0 1 21-16,-1 1-23 0,1 0 33 16,-1 1-39-16,-1-3 4 0,2 1-1 0,-4 1 5 15,2-1 8-15,-1 0 0 0,1 2 18 0,-2-2-26 16,1 1 1-16,-1-1 9 0,1 3-2 16,0-2-7-16,-2 2 19 0,1-2 4 15,1-1-32-15,-2 2 19 0,-2-3 12 0,2 0-17 0,0 1 27 16,0 0-17-16,0-3 23 0,0 3-54 15,0-1 7-15,1 2 16 0,-1-1-7 0,0-3 1 16,-1 4 1-16,3 2-7 16,-2 1-1-16,0-1 18 0,1 0-5 0,0 3-5 15,0 2 18-15,1 0-16 0,-1 2-15 0,-1-1 26 16,2 2-8-16,-2 1 10 0,2-4-2 16,-1 5 7-16,1-1-20 0,-5 0-8 0,4 1 3 15,2 9 12-15,-5-18 6 0,1 9-21 0,1 1-5 16,-1-1 24-16,-2 0-19 0,-1 4 36 15,0-2-18-15,1-1 0 0,-2 1 3 0,-2 1-11 16,0 0-10-16,-1 1-5 0,-2 0 29 16,2-1-4-16,-3 2-7 0,1 1-10 0,-3-1 5 15,1-1-3-15,1 2 16 0,-3 0 10 16,-1 3-33-16,3-3 12 0,-1 1-5 0,0 0 1 16,-1 0-14-16,3 1 49 0,-3 0-23 0,1-2-2 15,1 2-13-15,-1 1-1 0,-1 0-1 16,0-1 14-16,-1 1-4 0,-1 1 4 15,-4-1-12-15,3 3 5 0,-3-2 2 0,1 1 8 16,0 0-7-16,0 0 7 0,0 2 0 16,0-3-18-16,-5 4 3 0,6-1 0 0,-5-1-3 15,2 2 18-15,2-2-5 0,-1 0 5 0,-2 3-12 16,2-2 12-16,-1-1-13 0,1 0 13 16,-3 2 3-16,0-2 12 0,0 3-22 0,0-2 9 15,0-1-12-15,1 3 21 0,-2-4-14 16,0 4 26-16,0-3-25 0,2 3-8 15,-4-1 0-15,1-1 12 0,0 1-12 0,1-2 46 0,0 3-33 16,-2-2-8-16,0 2-15 0,1-1 17 16,-1 1-15-16,0 0 18 0,3-3-12 0,-2 3-3 15,1-2 4-15,-1 3 6 0,1-1-10 0,-1-2 23 16,-1 1 7-16,2-1 16 0,-2 3-36 16,1-1 8-16,1 0-29 0,-1-2 52 0,1 1-38 15,-4 1 14-15,4-2-12 0,2 1 3 16,-4-2-19-16,3 1 11 0,-5 2-3 0,4-1-2 0,1 1 33 15,-3 0-13-15,2-1-13 0,0 1 3 0,1-1-5 16,-2 2 48-16,0-3-48 0,-1 3 20 16,0-1-13-16,2 0 9 0,-5 2-24 0,1-1 7 15,5-2 17-15,-3 0 22 0,-6 2-39 16,7-2 17-16,-1 1-19 0,-1 0 18 16,1-1-23-1,0 0 56-15,2-2-48 0,-3 3 5 0,-1-2 8 0,2-1-14 16,2 1 34-16,-3-2-33 15,1 1 10-15,2 0 3 0,2-3-34 0,-1 1 44 16,3 0-26-16,-4-1 41 0,4 0-23 0,-1 0-7 16,2 0-3-16,-3 0 2 0,0 1 0 15,2-1-2-15,-1 2 23 0,0-1-28 0,-4 1 0 16,1 1 23-16,0 1-29 0,-2-2 44 16,2 2-25-16,0 0-3 0,-1 0-5 0,1-1 2 15,-2 2 3-15,1-3-2 0,1 1-1 0,-2 0 1 16,2 1-6-16,-3 0 18 0,1-3-12 15,0 1 2-15,0-1-6 0,0 0 12 0,-1 1-27 16,4 0 21-16,-5-1-10 0,4 3 7 16,-4 0 24-16,3-3-8 0,-1 5-19 0,-3-3 19 15,3-1-31-15,0 3 21 0,-2-1 15 0,-3 2-10 16,5-1 2-16,-7 0-13 0,7 0-4 16,0 0-1-16,0 1 5 0,1-2-17 0,-1 0 20 15,-2 0 5-15,3 0-13 0,0-2 11 0,0 2-3 16,-1-1 20-16,-1-1-33 15,-1 2 19-15,5-2-19 0,-5-1 13 0,2 2-16 16,1-2 27-16,-1 0-14 0,4-1 1 0,-2 2 14 16,0-2-17-16,2-2-20 0,-2 4 37 0,1-2-35 15,-3 0 41-15,2 0-25 0,2 0 12 0,-7 0-8 16,3 1 3-16,-2 0 21 0,1 1-29 16,-1 0 3-16,1-1-5 0,-1 1-1 0,2 2 4 15,-3-3 4-15,1 2 26 0,2 1-18 0,-3-1 18 16,3 2-30-16,-2-2 4 0,1 0 3 15,-1 2 44-15,1 0-55 0,1-2 14 0,-1 1-11 0,2 0-5 0,-2 0 1 32,0-1 27-32,5 1-10 0,-4 0 11 0,1 0-22 0,1-1-9 0,1 1 20 31,2-1-5-31,-3 1-5 0,5-2 15 0,0 2 3 16,-2-3-3-16,1 3-12 0,2-2-14 0,-2 1 4 15,-1-2 47-15,3 3-35 0,-6-1 13 0,5-1-18 16,-2 1-10-16,0-2 5 0,1 2 12 15,-1 0 19-15,0-3-34 0,-3 4 10 0,3-2 11 16,-2 0-18-16,1 0 15 0,3 1-5 0,-2-1 30 16,1 0-32-16,-4 2-13 0,4-2 12 15,1 0-2-15,-1 2 10 0,3-1-2 0,-1-1-11 16,0 2 3-16,1-3 0 0,-1 1 7 16,1 0-12-16,2 1 20 0,-2-2-10 0,1 1-2 15,0 1 9-15,-1-1 27 0,3 1-50 0,-3-1 11 16,2 0 20-16,1-1-30 0,0 0 20 15,0 2 0-15,0-2-17 0,1 2 27 0,0-2-23 16,1 0 11-16,-1 2-13 0,-2-2 2 16,3 1-2-16,-4 1 12 0,1 0 11 0,0-1-8 15,2 1-15-15,-2 0 2 0,1 0-7 16,-1 1 20-16,0-1-8 0,0 0 11 0,0-1-8 16,1 1 21-16,0 0-42 0,-2-1 19 0,3-1 17 15,1 1 0-15,-4 1-28 0,3-2 1 0,-1 2 7 16,3-1 30-16,-3 0-38 0,3 0 18 15,-4 0 6-15,-2-1-16 0,6 0-6 16,-5 3 14-16,2-2 5 0,-2-1-11 0,3 2-2 16,-2-1 5-16,-1 1-5 0,4 1-11 0,-2-3 32 15,1 2-9-15,1 0-24 0,-1-2 17 16,1 2-11-16,0-1 22 0,0-1-9 16,-1 1 1-16,1 0-8 0,-1-1 15 0,-1 2-13 15,3-1-12-15,-1-1 2 0,-1 1 41 0,1 1-33 16,0-1 3-16,-2 2 14 0,3-3-7 15,-1 1-15-15,0 0 18 0,0 2 0 0,1-3-14 16,-2 3 4-16,-1-1-8 0,1 1 2 0,0-1 18 16,-1-1-10-16,1 2-2 0,-1-2 2 15,2 2-3-15,-4-1-2 0,5-1 5 0,-3 1 8 16,-1-2-13-16,1 3-13 0,-3-3 23 16,5 1-21-16,-4 1 37 0,1-2-21 15,-2 2 2-15,0-3-14 0,0 3 19 0,1 1-17 16,-1-2-3-16,-1 0 31 0,1 2-15 15,-1-1-14-15,1 1 55 0,-1-1-52 0,1 1-2 16,0 0 10-16,0-1 10 0,1 0-22 0,0 1-1 16,0 0 2-16,1 0 24 0,-1 0 3 15,-1 1-14-15,3-3-15 0,-3 3 16 0,2-1-13 16,1-1 5-16,-1 1-11 0,2 0 57 16,-2 1-56-16,2-1 40 0,2-1-25 0,0 0 13 15,-2 1-10-15,2 2-6 0,1-3-7 0,-2 2 15 16,2-3-18-16,0 2 24 0,1-1-19 15,-4 4 16-15,3-4-24 0,-2 2 24 0,1-4-26 16,0 1 5-16,-1 3 11 0,2-3 12 0,1 0 26 31,-2 1-39-31,0 0-2 0,1 1 2 0,-1-2 1 0,0 1 2 0,0-1-13 0,1-1 16 16,-1 2-6-16,0-2-12 0,-2 2 20 16,2-2-8-16,0 1 16 0,-2 0-8 0,1 1-7 15,-2-2-1-15,2 1-10 0,-3 2 24 0,1-1-9 16,0-1 19-16,-1 0-24 0,-1 1-2 15,0-1 5-15,2 2-18 0,-2-1 26 0,0 1-1 32,0-1-17-32,1-1 10 0,1 1-15 0,-1 1 63 15,3-3-53-15,-2 2 5 16,1-2-7-16,0 2 4 0,1-2-2 0,-1 0 23 0,0 2 7 16,1-2-43-16,-1 0 3 0,1-1 38 0,1 3-28 15,-1-1 23-15,1 0-18 0,-1 0-8 0,0 1-2 16,1-1-5-16,0 0 20 0,-1 2-8 0,0-1 24 15,-1-1-6-15,1 1-18 0,1 1 1 16,0-1-26-16,-1 0 35 0,0 2-12 0,2-3 3 16,0 2 4-16,-4-1-14 0,3 0 17 15,-2-1-16-15,0 1 47 0,3 1-23 0,-2-2-13 16,-3 1-10-16,4-1 5 0,-3 2 5 0,4-2-13 16,-5 1 41-16,3-1-31 0,-1 1-4 15,-2-1-3-15,3 0 20 0,-3 0-10 0,-1 1 2 16,4-2 6-16,-5 2-34 0,3-2 29 0,0 0 7 15,0 0-2-15,0-1 0 0,-3 1-8 16,3-1-6-16,-1 0-14 0,1 0 17 0,-1 0 9 16,-1 0 24-16,1-1-40 0,-3 1 2 15,4-1 3-15,-2 1 5 0,2 0 8 0,-3-1-8 16,1 0-10-16,-2 1 10 0,2-2-8 0,-3 2 0 16,5-1 16-16,0 1-5 15,-4-1 9-15,-1 1-17 0,1-1-8 0,0-1 8 16,0 0 0-16,-1 0 10 0,1 1-5 0,-1 0 49 15,2-1-57-15,-1 1-7 0,0-1 5 0,0 0 10 16,0 1 12-16,0 0-17 0,0 0-7 0,0-1 12 16,-2 0-6-16,1 0 19 0,0 0-26 15,1 1 24-15,-3-3-4 0,4 2-19 0,-2-1-4 16,-1 1 26 0,-1-1 1-16,3 1-14 0,0-2 3 15,-2 1-10-15,2-1 0 0,-2 1 20 16,1-1-18-16,1 0 26 0,-1 1-26 0,-3-1 39 15,2 1-31-15,2 1-15 0,-3-2 35 16,1 0-9-16,1 2-17 0,-1-1 32 0,0 0-49 16,-1 3 13-16,1-2 5 0,-1 2 25 0,1-3-25 15,0 3 31-15,1-1-39 0,-1 1-3 16,2 1-2-16,0-1 16 0,-2 3-1 0,3-3-4 16,-2 0 2-16,0 1 15 0,2-1-20 0,-1 0 27 15,0 0-22-15,1-1 8 0,-1 1-11 0,0 1 11 16,1-2 12-16,-1 2-35 0,0-1 12 0,1 0 13 15,-1 0-13-15,0 1 3 16,1-1 13-16,-1 0 2 0,-1 3 8 0,4-3-8 0,-3 2-15 16,0-1 8-16,1 0 35 0,-3 0-25 0,2 0 28 15,0-1-59-15,1 1 5 0,-1-1 6 16,0 0-14-16,1 2 34 0,-3-2-16 0,-1 0-4 16,4 2-9-16,-2 0 6 0,1-2 28 15,1 0-13-15,-3 0 10 0,2 1 16 0,-1 0-59 16,0-2 33-16,0 1-28 0,-1 0 28 0,3-1-15 15,-3 1 2-15,1-2-7 0,-2 0 2 16,3 2 5-16,-1-2-2 0,-1 1 15 0,1 0-10 16,-2 1 5-16,2-1-2 0,-2 1 17 0,0 0 3 15,2 0-39-15,0-1 21 0,-2 2-2 16,4-1 4-16,-3 2 9 0,1-1-9 16,-1 1-9-16,3 0 30 0,-1 0-39 0,0-1 34 15,2 0-36-15,-2 2 39 0,0-1-34 0,3 0 18 16,-2 0-13-16,3-1 3 0,-3 1 23 0,0 0-18 15,2-1-20-15,-2 1 25 0,1 0-18 16,-1-1 13-16,0 0 3 0,3 3 53 0,-2-3-77 16,0 1 39-16,0 1-30 0,2-2 6 0,0 1 9 15,-2-1 5-15,0 1-21 0,2-1 15 16,0 0-2-16,0 2 16 0,-1-3-26 0,1 2 25 16,0 0-15-16,0-2-5 0,0 0-8 15,-1 0 26-15,2 0 5 0,-2 2 5 0,1-2-36 16,0 0 8-16,0 0 0 0,-1 0 7 0,-1 0-2 15,4 1 23-15,-4-1-33 0,1 2 0 32,-2 0 10-32,2 0 5 0,-1 0 5 0,0-1-12 15,3 1-16-15,-2 1 2 0,2-1-2 0,1 1 41 16,-3 1-15-16,3-1-3 0,1-1-12 16,-2 1 27-16,1-2-12 0,-4 2-1 0,5-2-22 15,-1 2 18-15,0-2 7 0,0 2 5 16,-1-3-22-16,0 0 30 0,1 2-36 0,-2 0 13 15,2-2-5-15,-2 0 5 0,0 2 0 0,3-2 0 16,-4 0-16-16,3-2 32 16,-1 2-14-16,0 0 8 0,-2-2-10 0,2 0 11 0,-4 1-9 15,2-1-9-15,-1 0-4 0,-1-1 24 16,1 1 10-16,-2 0-5 0,-1-1-5 16,2-1-18-16,-1 2-5 0,-1-1 15 0,2-1 5 15,0 3-5-15,-1-2-8 0,1 3-2 0,0-2 5 16,1 2 8-16,2-1 5 0,-2 1-13 15,4 0 2-15,-1 0 4 0,2 0-9 0,0 0-2 16,1 0-5-16,13 0 43 0,-24 1-28 16,13-1-10-16,11 0 0 0,-17 2 20 15,17-2 6-15,-17 3-19 0,7-2 3 0,10-1 3 0,-17 4-8 16,6 0 10-16,1-1-12 0,10-3 14 16,-24 5 9-16,13-2-16 0,-3-1-5 0,1 2-8 15,0-1 26-15,-1-1-25 0,2 2 32 16,-3-3-27-16,2 0-4 0,-1 1 9 15,1 1-11-15,0-1 24 0,-2-2-16 0,2 2 7 16,-1-1-4-16,0 1-8 0,0-1 18 16,3 0 15-16,-3 0-28 0,14-1-5 0,-22 1 7 15,10 2-12-15,12-3 28 0,-20 2 8 0,20-2-34 16,-18 2-8-16,9-1 11 0,9-1-2 16,-17 3 7-16,17-3 12 0,-16 3-17 0,16-3 10 15,-14 1-15-15,14-1 15 0,-14 4-5 0,14-4 11 16,-12 2-14-16,12-2 16 15,0 0-11-15,-12 2 16 0,12-2 5 0,0 0-5 16,0 0-2-16,-13 3-9 0,13-3-2 0,0 0 18 16,0 0-12-16,0 0 7 0,-14 2-18 15,14-2 20-15,0 0 8 0,0 0-12 0,0 0 9 16,-9 7-25-16,9-7 8 0,0 0 28 16,-5 7-41-16,5-7-3 0,-4 9 13 0,4-9 3 15,-4 13-19-15,4-13 9 0,-2 14-3 0,2-3 28 16,0-11-18-16,0 21 8 15,0-7 25-15,0-1-28 0,2 1-30 0,-2 0 22 0,2-2-9 16,0 3 35-16,0 0-43 0,0-3 38 16,-1 2-34-16,2 0 42 0,-2-1-26 15,1-2-10-15,0 0 5 0,3 0-20 0,-2-1-3 16,-3-10 12-16,5 19-22 0,1-9 28 16,-3-3-72-16,-3-7-7 0,10 13-57 0,-4-8-51 15,-6-5-202-15,11 7-482 0,-11-7 98 0,19 5 72 16,-8-3 53-16,2-1 82 0,5 0 69 15,2-2 44-15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23T22:57:21.18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4675 6398 737 0,'2'-12'289'0,"-2"12"-5"16,0 0-18-16,0 0 18 0,0 0-25 0,5-8-18 0,-5 8-32 0,0 0 1 0,0 0 16 15,0 0-1-15,0 0-54 0,0 0-12 32,0 0-13-32,0 0-5 0,0 0 23 0,0 0-31 15,0 0-3-15,0 0 24 0,-32 14-21 16,22-4 3-16,0 0-3 0,0 3-11 0,2 0 45 16,-2-1-47-16,1 2 26 0,2-2-49 0,2 3 1 15,-4-3 19-15,5 3 4 0,1-4-1 16,3 2 0-16,0-13-7 0,4 21-13 0,2-11-29 15,1 0 29-15,2-4-23 0,7 0-39 0,0-2 6 16,2-4-1-16,2-2-9 16,3-1 22-16,1-3-25 0,5-5-13 0,0-4 12 0,-1-4-22 0,-1 1 13 0,5-8-16 15,-1-2-72-15,-5 4 54 0,-5 3 11 16,0 1 15-16,-5 2-16 0,-1 3 13 0,0 2-25 16,-3 2 7-16,0 0 16 0,-1 1 2 0,0 4 5 15,-1 1 3-15,3 4-7 16,-13 1 40-16,21 5-54 0,-8 7 26 0,-3 4-10 15,1 10-3-15,-1 6 16 0,-3 3-18 16,-3 18-6-16,2 2-10 0,-5 4 26 0,-2 2-23 16,-1 1 13-16,-2-3-8 0,-2 1 20 0,2-5-14 15,0-3 6-15,-3-3-9 16,-1 0-3-16,2-10 13 0,-1-7-21 16,-2 0 16-16,1 0-1 0,-1-5-25 0,-3 1 13 0,0-3 16 15,2-5-29-15,-4-2 18 16,0-2-11-16,0-5 29 0,0-1-41 0,-2-3 39 0,2-1-29 15,-3 0-2-15,2-3 12 0,-1 0 0 0,2-4-20 16,-3-2 34-16,1 0-17 0,0-5 22 16,0 0-39-16,2-1 51 0,0-3-41 0,1 2 13 15,5 0 10-15,0-3-10 0,3 2 18 16,0 2 16-16,4-1-1 0,1 10-5 0,7-23-10 16,0 11-10-16,5 0 4 15,0 2 32-15,4-4-31 0,4 0 2 0,5-1 6 0,3-2-4 0,13-3-17 16,3 1-25-16,0-3-16 0,-3 3 23 0,-6 2-8 15,-6 3-9-15,-5 3-32 0,-2 0-30 16,-2 0-16-16,-2 4-5 0,-2 0-20 16,-3 1-21-16,0-1-53 0,-2 1-75 0,-4 1-68 0,0-1-114 15,-7 6-20-15,11-7-317 0,-11 7 58 16,10-6 83-16,-10 6 74 0,14-2 51 16,-14 2 58-16,17-1 22 0</inkml:trace>
  <inkml:trace contextRef="#ctx0" brushRef="#br0" timeOffset="905.86">6404 6102 980 0,'0'0'389'0,"1"-10"-49"15,-1 10 6-15,0 0-65 16,0 0 6-16,0-14 2 0,0 14-25 0,-11-2 48 0,11 2-76 16,-20 3 20-16,4 3-10 0,0 0-29 0,-5 6-2 15,-5 2 8-15,-8 11-8 16,-2 0-28-16,0 7-13 0,2 3 20 0,-1-1-36 15,1 5 32-15,1 3-28 0,4 0-16 16,0 1-29-16,3-1-4 0,2 2 5 0,0-1-26 16,7 0-8-16,1 0 8 0,6-7-30 15,4-5 7-15,4-4-5 0,0 1-13 0,5-2-25 16,1 2 4-16,5-1-55 0,4-1-26 0,4-1-49 16,2-5-61-16,4-2-24 0,2-5-78 15,1-5-121-15,-1-2-164 0,5-4-335 0,0-4 43 0,5-2 106 0,2-2 104 16,14-8 13-16,-3-1 51 0,1-4 72 0,-5-5 39 15</inkml:trace>
  <inkml:trace contextRef="#ctx0" brushRef="#br0" timeOffset="1203.9">6663 6428 1151 0,'-22'22'453'0,"0"0"-25"15,-8 9-16-15,6-6-33 16,-5 6-21-16,-1-1-33 0,0-1-51 0,2 0-10 0,8-3-18 16,2-3-19-16,1-1-14 0,3-1-19 0,-1 2-25 15,4-2-2-15,1-3-1 0,4 2-23 0,4-1-10 16,0 0 13-16,4-2-28 16,2-1 0-16,6 3-21 0,4-1-15 0,2-3-3 15,8 1-43-15,1-2-26 0,5-3-10 0,2-4-35 16,2 1-58-16,0-7-32 0,0-1-87 15,6-3-149-15,0-3-136 0,7-8-365 0,3-3 48 16,-5 0 79-16,-1-5 80 0,-3 1 163 16,-10 3-58-16,-6-1 53 15,-1 1 67-15</inkml:trace>
  <inkml:trace contextRef="#ctx0" brushRef="#br0" timeOffset="1353.77">7027 6647 1090 0,'-17'-1'473'0,"3"1"-53"0,1 0-18 0,-6 4-36 16,-2-2-31-16,-1 0 29 0,-2 0-67 15,-5 1-44-15,-4-1-20 0,-1-2-25 0,-6 1-24 16,0 0-46-16,-1 1-53 0,-1-1-85 0,6-1-90 16,-7 0-169-16,11 1-176 0,-2-1-348 15,4 1 71-15,6 2 47 0,5-1 112 16,4 1 15-16,7-2 55 0</inkml:trace>
  <inkml:trace contextRef="#ctx0" brushRef="#br0" timeOffset="1753.28">7057 6104 1630 0,'0'0'540'0,"2"17"-56"0,-2-17 0 16,7 17 2-16,-1-3-30 0,3 5 4 16,3 3 1-16,3 5-56 0,6 13-55 0,8 0-9 15,0 6-6-15,11 8-48 0,-1-1-1 16,2 2-45-16,-4-1-16 0,0 2 24 0,-5 1-70 16,-10-9 13-16,-4 1-92 0,-1 1-100 15,-6-1 0-15,-5-9 0 0,0-4 0 0,-6-6 0 16,-3 4 0-16,-3-2 0 0,-1-3 0 15,-3-6 0-15,-3 2 0 0,0-6 0 0,-3-6 0 16,-3 0 0-16,5-4 0 16,-4-4-169-16,1 0-169 0,-2-3-159 15,5-2-163-15,0-2-385 0,14 2 160 0,-14-5 7 16,14 5 102-16,-3-7 82 0,3 7 98 0,19-13 53 16,2 3 49-16,4-4 13 0</inkml:trace>
  <inkml:trace contextRef="#ctx0" brushRef="#br0" timeOffset="2023.9">8008 6612 1469 0,'0'0'504'0,"0"0"-20"0,0 0-16 16,24-3-38-16,-24 3-30 0,26 0-37 15,-9-1-17-15,5-1-37 0,2 2-27 0,9-3-8 16,5-1-49-16,5 1-33 0,3-1-10 16,18 2-31-16,-11 1-57 0,-7 0-32 15,15-3-47-15,-14 3-5 0,-5-1-79 0,-7 4-64 16,-4-1-41-16,-4-1-107 0,-5 1-131 16,1 3-98-16,-5-1-345 0,-2 1 54 0,-3 0 95 15,-3 0 68-15,-1 1 73 0,-9-5 76 16,9 9 38-16</inkml:trace>
  <inkml:trace contextRef="#ctx0" brushRef="#br0" timeOffset="2315.26">8136 6817 1650 0,'0'0'669'0,"0"0"-65"16,-9 10 25-16,9-10-45 0,0 0-82 0,0 0-26 15,0 0-21 1,0 0-53-16,0 0 21 0,0 0-60 16,31 0-33-16,-31 0-51 0,34-10-10 0,-10 6-21 15,4-2-35-15,8 1-118 0,6-1-95 0,2 1 0 16,17 0 0-16,-2 2 0 16,-1-2 0-16,-7 2 0 0,-6 3 0 0,-1 1 0 15,-3-1 0-15,0 1 0 0,-7 1 0 0,-3 2 0 0,-3-3 0 16,-6 1 0-16,0 0-98 15,-4-4-393-15,5 4-277 0,-6-2-261 0,0-2 100 16,1 1 117-16,2 0 113 0,2-2 1 0,-1 0 37 16,3 0 83-16,1-1 68 0,2-1 42 15</inkml:trace>
  <inkml:trace contextRef="#ctx0" brushRef="#br0" timeOffset="7588.36">9786 5688 1410 0,'-1'12'586'16,"0"4"-25"-16,-1-3-39 0,1-1-44 16,1-1-24-16,0-11-45 0,-4 20-17 0,1-7-44 15,0-3-49-15,2 1-27 0,-2 1 7 0,0 1-54 16,-1 2 5-16,1 0-33 0,-2-1-10 31,1 1-23-31,-1-2-10 0,1 2-21 0,2-4 18 16,-2 5-46-16,-1-4-34 0,3 1-63 15,0 0-59-15,1-1-72 0,-2-1-61 0,1 0-95 16,2-11-159-16,2 23-198 0,1-14-328 16,-3-9 84-16,8 11 55 0,1-8 132 0,-9-3 43 0,24 3 81 0,-11-6 73 15,4-1 17-15</inkml:trace>
  <inkml:trace contextRef="#ctx0" brushRef="#br0" timeOffset="8057.73">10100 5723 1141 0,'0'0'420'0,"0"0"-39"0,0 0-12 0,0 0 17 16,0 0-55-16,0 0-47 0,0 0-5 0,-7 38-18 15,3-31 2-15,-3 2-17 0,1 0 8 16,1 1-21-16,0 1 5 0,1 3-8 0,-2 0-23 15,2 1-2-15,3-2-3 0,1 0-23 0,0-1-28 16,3 0-7-16,1 0-34 0,1-2-18 16,3-1-36-16,0-2-43 0,5-2-46 0,1-1-36 0,3-4-18 15,0-2-23-15,3-1 10 16,-1-1-5-16,0-2 18 0,3-3-10 0,1-2 10 16,-3 1-8-16,1-2 28 0,-1 1 6 0,-2-2 2 15,0 3 41-15,-5-1-25 16,1 4 4-16,-2-3 55 0,-2 2-24 0,1 1 26 0,-4 1 5 0,0 2 8 0,-7 4 35 15,9-4 19-15,-9 4 55 0,0 0-30 16,0 0 3-16,0 0 0 0,-7 32 4 0,2-18-4 16,0 2-3-16,-1 4 0 0,-2-1 10 0,2 2-20 15,0 0-2-15,2-2-24 0,0 3 15 16,1-5-32-16,1 3-68 0,-1-4-29 0,3 1-60 16,0-2-64-16,0-2-90 0,2-1-119 15,-1 4-226-15,2-8-330 0,0 3 107 16,-3-11 80-16,11 15 45 0,-5-8 70 0,2 2 67 15,1-2 61-15,-5 0 43 0</inkml:trace>
  <inkml:trace contextRef="#ctx0" brushRef="#br0" timeOffset="8374.1">9518 6429 1244 0,'0'0'440'0,"0"0"-8"0,-12 4-4 0,12-4 2 16,0 0 20-16,0 0 6 0,0 0-29 0,0 0 6 16,0 0-44-16,0 0-23 0,0 0-36 15,0 0 26-15,42 8-49 0,-24-6 11 0,5 0-57 16,5 2 0-16,6-3-59 0,8 3-15 0,2 1 5 15,17 1-28-15,2 1-46 0,1 2-118 16,0 0 0-16,-6-2 0 0,-2 0 0 16,-12 1 0-16,-9-2 0 0,-5-1 0 0,-6 1-200 15,0 3-125-15,-6-5-118 0,-8 1-197 0,0 1-374 16,0 2 85-16,-6-2 74 0,2 4 85 0,-6-10 81 16,1 17 65-16,-1-17 81 0,-7 17 105 15,0-8-48-15</inkml:trace>
  <inkml:trace contextRef="#ctx0" brushRef="#br0" timeOffset="8690.77">9743 6749 1714 0,'0'0'551'0,"0"0"-37"0,0 13-22 0,0-13-31 0,0 0-34 16,7 14-35-16,-7-14-8 0,5 9-18 0,-5-9-62 31,12 8 1-31,-4-2 25 0,2-2-23 15,0 3 16-15,5-2-49 0,3 1-24 0,0 2-45 0,3 1 18 16,3 1-13-16,0 0-51 0,3 2-159 16,-2 3 0-16,-2 1 0 0,0 1 0 0,-4 3 0 15,-6-2 0-15,0 2 0 0,-8 3 0 16,0-1 0-16,-7-1 0 0,-2 9 0 16,-6-6 0-16,-1 2 0 0,-2 1 0 0,-4-4 0 0,1 0 0 15,0-3 0-15,-1-2 0 0,1-6 0 0,-3 0 0 16,3-4-226-16,-2-6-227 0,0-1-151 15,3-4-443-15,2-3 126 0,1-3 25 0,3-5 123 16,3 2 97-16,2-10 31 16,0-2 107-16,2-2 14 0,0 1 55 15</inkml:trace>
  <inkml:trace contextRef="#ctx0" brushRef="#br0" timeOffset="8966.02">9663 6835 1530 0,'0'0'525'0,"0"0"-52"0,0 0 4 15,0 0-35-15,0 0-42 0,0 0-47 0,0 0-28 16,0 0 3-16,0 0-24 0,0 0-7 16,22-14 0-16,-11 9-47 0,2-1-1 15,2-2 33-15,1 1-62 0,6 0-13 0,2-2 24 16,5 3-78-16,5-1 34 0,1 0-41 16,5 1-13-16,5 2-15 0,13-2 7 0,-10 3-17 0,-7 2-77 0,-5 1-31 15,-2-1 0-15,-1 1 0 0,-8 0-39 0,0 2-122 16,-1-2-77-16,-3 1-49 0,-2 1-122 15,-4 1-193-15,3-1-412 0,0 0 57 0,1 1 166 16,-4 1 23-16,5 0 77 0,1 0 54 0,-1-3 53 16,3 1 88-16,-1-2 58 0</inkml:trace>
  <inkml:trace contextRef="#ctx0" brushRef="#br0" timeOffset="10917.6">11033 6547 1018 0,'0'0'479'0,"0"0"-77"0,-5 9-16 16,5-9-12-16,0 0-8 0,0 0-61 0,0 0 61 16,0 0-69-16,0 0-29 0,0 0-4 15,5 17-8-15,-5-17-10 0,7 10 2 16,-7-10-7-16,13 11-11 0,-3-5-33 0,4 0-21 16,0 1 4-16,4 0-6 0,5-1-26 15,4 1-12-15,4-2-49 0,0-2 10 0,3-2-7 16,1 0-3-16,1-2-36 0,2-1-2 15,-1-3 7-15,-3-2-17 0,-5 2-9 0,-2-1-14 0,-4-2 22 0,-5 2-33 16,-1-3 16-16,-4 0-24 0,-3-1-7 0,-6 1-8 16,-1-1 13-16,-3 10-16 0,-6-21 8 15,-1 12 6-15,-3 0-11 0,-3 2 10 0,-3 0-12 16,-2 4 12-16,0 3-5 0,-6 0-7 16,-3 7 2-16,2-1 8 0,-4 6 2 0,1 3 10 15,4-1-19-15,-3 4 34 0,6 4 4 0,4 1 2 16,-1 1 0-16,7 3-13 0,3 1 21 15,4-2 5-15,3 1 0 0,3-1 5 0,3 0-31 16,3 4 21-16,5-3-19 16,3-1 24-16,-1-1-20 15,4-4-9-15,-3-4 21 0,3-2-5 0,2-2-5 0,0-3-23 16,1-2-36-16,2-1-2 0,2-5-44 0,-2-1-18 16,5-3-90-16,0-3-33 0,1-1-35 15,1-2-62-15,0-3-149 0,-4 4-22 0,2-4-385 16,-6 1 59-16,3 0 85 0,-2 0 87 0,0-1 54 15,-2 1 79-15,1-1 25 0,1 3 42 16</inkml:trace>
  <inkml:trace contextRef="#ctx0" brushRef="#br0" timeOffset="11433.03">11987 6300 1507 0,'0'0'481'0,"-10"-1"13"0,10 1 6 16,0 0-14-16,0 0 3 0,-9-3 25 0,9 3-15 15,0 0 36-15,0 0-112 16,0 0-6-16,0 0-66 16,0 0 4-16,32-8-12 0,-18 6-64 0,3 0-46 0,4-1-41 15,8-1-99-15,1 2-93 0,2-2 0 0,7 3 0 16,2-2 0-16,2 1 0 0,0-1 0 16,-3 3 0-16,-6-1 0 0,0 0 0 0,-3 1 0 15,0 0 0-15,-6 0-85 0,-2-3-481 0,-3 3-355 16,4-3-118-16,-3 1 153 0,2-1 64 15,0-3 77-15,2 1 172 0,0-2-54 0,0-1 10 16,2 1 115-16,5-2-4 0</inkml:trace>
  <inkml:trace contextRef="#ctx0" brushRef="#br0" timeOffset="12140.46">13061 5622 1226 0,'-11'3'424'0,"11"-3"-65"0,0 0-26 0,-14 3-29 15,14-3-32-15,-10 4-1 0,10-4 3 0,0 0-5 16,-12 6-6-16,12-6 14 0,-9 5-3 16,9-5-6-16,-5 7-7 0,5-7-12 0,-4 10 7 15,4-10 2-15,0 0-40 16,2 17-14-16,-2-17-17 0,11 15-20 16,-1-7-14-16,1 3-2 0,3-1-18 0,5 0 3 15,2 1-39-15,4 0 6 0,2-2-6 0,-1 2-2 16,5 1-34-16,-1-1-7 15,-5-1-18-15,-1 0 33 0,-3 1-26 0,-1 2 9 0,-6 0 4 16,-4 1-15-16,-3 0-28 0,-3 2 17 0,-4-1-14 16,-2 0-11-16,-4 1 26 0,-1 0-34 15,-2-3-43-15,-5 3-26 0,1-5-43 0,-1-1-64 16,1-3-36-16,-3-2-44 0,-1-1-27 16,3-4-121-16,-4-3-154 15,2-2-342-15,3-3 30 0,-1-2 74 0,5-3 75 0,1-1 91 0,1-2 34 0,0-2 67 16,0-2 46-16</inkml:trace>
  <inkml:trace contextRef="#ctx0" brushRef="#br0" timeOffset="12370.72">13019 5678 1267 0,'0'0'524'0,"0"0"-25"0,0 0-20 0,17-6-10 16,-17 6-42-16,17-4-38 0,-7 2-28 16,2-2-36-16,-1 1-15 0,2-4-31 0,3 0-44 15,-3 0 3-15,8-4-28 0,-1 1 21 0,2-1-42 16,5 0-46-1,0-3 16-15,5 0-28 0,4 1-11 16,-3 1-7-16,4 2-26 0,-3 0-29 0,-1 1-37 16,1 2-36-16,-7 1-44 0,-2 1-85 0,-4 1-53 15,0 1-92-15,-1 1-138 0,-4 4-172 0,-3-2-341 16,1 3 93-16,-14-3 56 0,22 6 87 0,-13-3 143 16,0 3-2-16,0-1 33 0,-9-5 34 15</inkml:trace>
  <inkml:trace contextRef="#ctx0" brushRef="#br0" timeOffset="15653.69">12940 6159 1167 0,'-11'4'422'0,"11"-4"-48"0,0 0-3 0,0 0-54 15,0 0-12-15,0 0-13 0,-9 4-31 0,9-4-5 32,0 0 43-32,0 0-40 0,0 0 22 0,0 0-7 0,0 0-8 0,0 0-25 0,0 0 2 15,0 0-2-15,0 0-16 0,0 0-12 0,29 12-6 16,-17-10-13-16,1 1-37 0,7-1-37 15,1 0 31-15,0 0-41 16,6 1 8-16,3-1 5 16,1 2-42-16,0-3 4 0,7 5-24 0,1-3-12 15,-3 1-36-15,0 1-5 0,-5-1-14 0,-1 0-24 16,-3 0-39-16,0 0-24 0,-8 0-29 0,0-4-55 16,-1 4 5-16,-3-3-81 0,-2 1-154 0,-13-2-91 15,23 2-143-15,-23-2-240 0,14 3 78 0,-14-3 119 16,11 3 60-16,-11-3-1 0,0 0 95 15,11 7 34-15,-11-7 89 0</inkml:trace>
  <inkml:trace contextRef="#ctx0" brushRef="#br0" timeOffset="16239.14">13044 6396 1133 0,'0'0'487'0,"0"0"-26"0,0 0-42 15,0 0-32-15,0 0-36 0,0 0-6 16,0 0-43-16,0 0 23 0,0 0-53 0,34 4-27 0,-34-4-17 0,23 2-5 15,-7-1 5-15,-3 2-34 0,4-2-30 0,-2 2 2 16,-1-1-15-16,-1 1 5 0,-1 0-38 16,1 1-21-16,-6 2 1 0,-7-6-39 0,14 12 20 15,-10-6-43-15,-4-6 23 0,2 14-11 0,-2-14 3 32,-6 15 11-32,1-7-36 0,-2-1-3 15,0 0 15-15,-1-1-25 0,1 1 5 0,-3-1-8 16,1 1-5-16,1-3 5 0,1 3 1 15,-4-3 24-15,4 1-40 0,7-5-2 0,-18 9 30 16,11-7-3-16,7-2 13 0,-11 6-33 0,11-6-7 0,-12 6 37 16,12-6-17-16,-11 4 74 0,11-4-28 15,0 0 31-15,-10 5 7 0,10-5 21 0,0 0-11 16,0 0-4-16,0 0-16 0,0 0-3 0,0 0-5 16,17 17-32-16,-17-17-47 0,20 8 0 15,-9-4 0-15,4 2 0 0,2-1 0 0,1 3 0 16,0-4 0-16,2 3 0 0,-1-3 0 15,0 3 0-15,-1-2 0 0,1-1 0 16,-4 2 0-16,-2-3 0 0,-1 1 0 0,1-1 0 0,-13-3-26 16,20 3-204-16,-20-3-29 15,16 0-48-15,-16 0-144 16,14-3-158-16,-14 3-412 0,15-9 99 0,-5 5 57 0,1-3 113 16,1 3 84-16,3-2 92 0,-2-1-23 15,3 0 102-15</inkml:trace>
  <inkml:trace contextRef="#ctx0" brushRef="#br0" timeOffset="16751.74">14045 5965 798 0,'0'0'318'0,"0"0"22"16,-27 14-15-16,16-8-13 0,2 0-22 16,-3 3 4-16,0 0-10 0,-5 3 8 0,2 1-3 15,-1 2 8-15,1-1-23 0,1 2 13 0,1 2 7 16,0 0-15-16,1 2-15 0,3-2-1 16,3 2-25-16,-2-2-5 0,6 0-33 0,0 0 2 15,2 1-10-15,2 0-15 0,2 0-8 0,3 0-16 16,2 1-27-16,4-1 4 0,1 0-15 15,2-3-15-15,2-1-28 0,4-3-26 0,0 0-13 16,1-2-63-16,4-2-27 16,-2-4-86-16,-3-2-49 0,1-4-69 0,1-1-51 0,-1-4-147 0,-1-3-37 0,1 1-413 15,-3-5 67-15,-2 0 179 0,2 1-43 16,1-1 142-16,-4 0-9 0,1-1 41 0,-5 0 66 16,1 0 28-16</inkml:trace>
  <inkml:trace contextRef="#ctx0" brushRef="#br0" timeOffset="16919.31">14344 6178 1215 0,'0'0'382'0,"0"0"12"0,0 0-5 32,-21 3-26-32,21-3 6 0,-20 3-59 15,9-3 12-15,-2 2-38 0,-3-2-40 0,-5 2-9 16,-1-2-48-16,-3-2 0 0,-2 2-16 0,-4-1-35 16,0 0-44-16,2 0 11 0,-3-1-88 0,3-1-48 0,0 1-42 0,-1-1-35 15,3 0-133-15,-2-2-133 0,9 1-162 16,2 2-232-16,1-3 92 0,5 1 61 15,1 3 43-15,11 1 124 0,-7-9-26 0</inkml:trace>
  <inkml:trace contextRef="#ctx0" brushRef="#br0" timeOffset="20316.91">15487 6493 1315 0,'-6'-8'423'0,"6"8"-57"16,0 0-31-16,0 0-13 0,0 0 1 0,0 0-3 15,0 0-26-15,0 0-12 0,0 0 10 0,-3-9 7 16,3 9 11-16,0 0-18 0,0 0 15 15,0 0 4-15,0 0-51 0,0 0-10 0,0 0-17 16,0 0-25-16,0 0 12 16,-7 32-36-16,4-20-10 15,1 4-2-15,-3 1-21 0,-1 6-3 0,2 0-10 16,-3 1 21-16,2 0-67 0,-3 6-81 0,3 0-11 0,-1 3 0 16,-1-1 0-16,3-1 0 15,-2 2 0-15,1-2 0 0,0 1 0 0,0-6-13 16,-2 0-197-16,7-3-161 0,-2-5-218 15,4 0-489-15,5-4 42 0,0 0 147 0,4-6 93 0,5 0 92 16,2-2 44-16,5-5 79 0,-1-2 90 0,3-3-16 16</inkml:trace>
  <inkml:trace contextRef="#ctx0" brushRef="#br0" timeOffset="20522.73">15697 6803 1238 0,'9'-7'520'0,"-9"7"-39"0,0 0-33 0,0 0-36 16,0 0-15-16,0 0-36 0,0 0-33 15,0 0-19-15,-36 0-32 0,21 1-19 0,-2 2-32 16,-6-2-29-16,1 1-18 0,0-2-20 0,-3 3 8 16,1-3-50-16,-2 0-28 0,1 0-15 15,1 0-27-15,-1 0-71 0,-1 0-37 0,2-3-41 16,-1 2-65-16,3-1-53 0,0-2-133 0,1 3-59 16,4-3-451-16,0-1 106 0,5 2 63 15,3-2 72-15,9 5 20 16,-7-7 103-16,7 7 36 0,0 0 61 15</inkml:trace>
  <inkml:trace contextRef="#ctx0" brushRef="#br0" timeOffset="22339.42">16637 5756 898 0,'0'0'351'0,"0"0"-42"15,0 0-30-15,0 0-35 0,13-6-1 0,-13 6-23 16,0 0-15-16,0 0 2 0,7-4 8 15,-7 4-5-15,0 0 10 16,0 0-38-16,0 0 17 0,0 0 27 0,0 0 1 0,0 0-4 0,0 0 0 16,0 0 2-16,0 0-23 0,0 0 1 0,0 0 4 15,4 25 16-15,-4-25-3 0,-3 24-18 0,2-10-25 16,0 2 32 0,-1 1-42-16,1 3-3 0,-1 0-16 15,1 1 13-15,1 2-38 0,0 3-26 0,-2-1 29 16,1 2-65-16,2 0-30 0,-2-1-64 0,-3 2-67 15,4-3-51-15,-1 0-49 0,-1 0-97 16,2-4-197-16,0 4-164 0,3-6-291 0,2 3 94 16,3-1 54-16,0-1 53 0,6-5 126 15,2 0 72-15,2-2 74 0,-4-5-18 0</inkml:trace>
  <inkml:trace contextRef="#ctx0" brushRef="#br0" timeOffset="22586.33">16977 6493 1476 0,'5'10'581'0,"2"-3"-46"0,-7-7-58 0,6 7-58 16,-6-7-42-16,0 0-32 0,0 0-35 15,0 0-44-15,0 0-10 0,-31 4-15 0,12-4-34 16,-2-3-15-16,-6 0-8 16,-3 0 1-16,-1 1-27 0,-1 0 6 15,-9-4-46-15,1 4 12 0,-1-2-25 0,-1 1-20 16,1 0 4-16,0 1-45 0,-3 0-54 15,3 0-62-15,-1 1-64 0,2-3-81 0,6 4-67 16,2-1-274-16,2 2-361 0,5-2 46 16,8 1 72-16,4 0 110 0,13 0 40 0,-14 5 63 0,14-5 81 15,0 0 28-15</inkml:trace>
  <inkml:trace contextRef="#ctx0" brushRef="#br0" timeOffset="23004.16">16411 6761 1059 0,'-9'7'497'0,"9"-7"-42"0,-9 8-66 16,9-8 13-16,-10 9-25 0,4-3-6 0,6-6-38 15,-11 12 12-15,5-5-12 0,2-1-23 0,0 3 12 31,4-9-10-31,-6 16-5 0,6-16-12 16,1 18-39-16,-1-18-36 0,9 22 10 0,-2-10-45 0,4 2 9 0,2 2-27 16,4 1-24-1,4 1-15-15,2-1-13 0,-1 1-28 0,2 1-10 0,-2-1 20 0,-1 1-25 16,-2 0 15-16,-3-2-61 0,-2-1-26 16,-1 1 0-16,-4 1 0 0,-5-2 0 15,0 2 0-15,-3 0 0 0,-5-2 0 0,2 4 0 0,-3-5 0 16,-1-1 0-16,-1 1 0 0,-4-2 0 15,1-1 0-15,-4-2 0 0,0 0 0 0,0-3 0 16,-5-2 0-16,4-2 0 0,-5-2-141 16,2 2-85-16,1-8-70 0,-2 2-94 15,-1-6-180-15,5 0-441 0,1-1 58 0,3-1 91 16,4 2 135-16,2-2-3 0,2 0 126 16,3 0 23-16,0 1 62 15,0 10 53-15</inkml:trace>
  <inkml:trace contextRef="#ctx0" brushRef="#br0" timeOffset="23433.73">16374 6765 1069 0,'0'0'428'0,"-11"-4"-29"0,11 4 26 0,0 0-31 15,0 0-2-15,-10-2-21 0,10 2-18 0,0 0-10 16,0 0 11-16,0 0 4 0,0 0 13 0,-10-5-30 16,10 5 2-16,0 0 43 0,0 0-15 15,0 0-38-15,0 0-13 0,0 0 5 0,0 0-64 16,0 0-7-16,35-8-254 0,-19 4 0 15,4 2 0-15,1-2 0 16,7 1 0-16,3-1 0 0,3 3 0 16,7-2 0-16,6 3 0 0,0-2 0 0,2 2 0 0,15 4 0 15,-13-3 0-15,-6 3 0 0,-4-1 0 16,-3 1 0-16,0 0 0 0,-10 1 0 0,-2-3 0 16,-6 0 0-16,1 0 0 0,-5 1 0 15,-3-3-343-15,-3 2-295 0,-10-2-478 16,20 0 92-16,-20 0 136 0,19 0 77 0,-8 1 84 15,-11-1 71-15,23 0 60 0,-8-1 87 0,-1-1 22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23T22:58:28.80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17898 9772 406 0,'0'0'131'0,"0"0"41"0,0 0 12 0,0 0 18 0,0 0-13 0,0 0-12 16,0 0-26-16,4-11 28 0,-4 11-17 15,0 0-32-15,0 0-2 0,0 0 8 0,0 0-21 16,0 0 10-16,0 0-20 0,3-10-15 0,-3 10-1 16,0 0-14-16,0 0-16 0,0 0 5 15,0 0 0-15,0 0 2 0,0 0-4 0,0 0-6 16,0 0-13-16,0 0-12 16,0 0 0-16,0 0 0 0,0 0-6 0,0 0 11 15,0 0-16-15,0 0 1 0,0 0 7 0,0 0-2 16,-4-12 7-16,4 12 3 15,0 0-8-15,0 0 28 0,0 0-33 16,0 0 18-16,0 0-23 0,0 0 26 0,0 0-24 16,0 0 24-16,0 0-3 0,0 0-6 15,0 0-24-15,0 0 22 0,-10 29 3 0,10-29 0 0,0 0 5 16,1 18-13-16,-1-18-10 16,3 17 7-16,-3-17 6 0,3 17 0 0,0-6 10 15,-2-2-18-15,-1-9 7 0,3 20 6 0,0-10-23 16,0 2 13-16,-2-1-11 0,2 0-2 15,0 0-11-15,-2 2 11 0,2-1-10 0,0-1 22 16,0 2 3-16,0-1-5 0,0 1 16 16,-1-1-31-16,2 0-19 0,-1 0 32 15,-1 1-21-15,0-2 10 0,1 1 8 0,-1 1-8 0,1-2 0 0,-1 1 11 16,3-1-26-16,-2 0 0 0,-1 1 10 0,2-1-3 16,-1-2-14-16,-3-9 14 0,5 18 11 0,-4-11-13 15,-1-7 18-15,4 17-13 0,-4-17 10 16,3 13-22-16,-3-13-1 0,3 9 3 15,-3-9 0-15,3 9 5 0,-3-9-16 0,0 0 24 16,0 0-39-16,3 11 11 0,-3-11-24 0,0 0-4 16,0 0-29-16,0 0 8 0,3 12-34 0,-3-12 1 15,0 0-44-15,0 0-105 0,0 0-107 16,0 0-356-16,0 0 61 16,0 0 52-16,0 0 55 15,0 0 129-15,0 0-5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2-02-23T23:04:39.91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1955 8393 506 0,'0'0'169'0,"0"0"-31"16,0 0 14-16,0 0 19 0,0 0-12 0,0 0-1 15,0 0 27-15,0 0-19 0,0 0-10 16,2-14 23-16,-2 14-45 0,0 0 1 0,0 0-22 15,0 0-13-15,0 0-18 0,0 0 17 0,0 0-19 16,0 0-19-16,0 0-15 0,0 0 26 16,0 0 0-16,0 0-19 0,0 0 39 0,0 0 16 15,0 0-21-15,0 0 23 0,0 0 23 16,0 0-18-16,0 0-2 0,0-11 5 0,0 11-21 16,0 0 26-16,0 0 0 0,0 0-26 0,0 0 16 15,0 0-11-15,0 0 0 0,0 0-22 16,0 0 12-16,0 0 3 0,0 0-16 0,0 0-2 15,0 0 12-15,0 0 70 0,0 0-44 0,0 0-23 16,0 0-2-16,0 0 15 0,0 0 4 16,0 0-26-16,0 0-11 0,18-5 35 0,-18 5-33 15,16-3 6-15,-5 2-37 0,2 0 77 0,4 0-73 16,0 1 17-16,3 0-31 0,4 1 33 0,4 0 9 16,-1 3-27-16,-2-3-32 0,-1 3 14 0,3-2 27 15,-6 2 17-15,-1 1-23 0,-4 1-38 16,-5 1 35-16,-2 1-14 0,-5 3-14 0,-3 2 1 15,-2 1-3-15,-3 2 10 0,-6 5-21 0,1 0 22 32,-4 7-1-32,0 1-15 0,-5 10 2 0,4-5-7 15,4-2-8-15,2-1 20 0,1 4 3 16,4-2-8-16,2-5 29 0,3 0 23 16,1-2-19-16,4-2 39 0,2-2-13 0,4-3-10 15,3-4 3-15,4-2-11 0,2-6 13 0,4-3-30 16,1-4-16-16,3-4-8 0,7-4 11 15,11-12-1-15,-4-4-19 0,-3-3-6 0,-3-4 0 16,-6-3 0-16,-4-3 0 0,-3-1 0 16,-6-1 0-16,0-2 0 0,-7 7 0 0,-4 3 0 15,0 0 0-15,-1 1 0 0,-1-1 0 0,-3 6 0 16,1 4 0-16,-3 1-8 0,2 4-5 16,-1 3 8-16,0 0 28 0,-1 3-20 0,2 1-3 15,-3 9 0-15,9-12 0 0,-9 12 0 16,14-6 0-16,-3 5 0 0,4 1 0 15,3 1 0-15,2-1 0 0,5 0 0 0,1 0 0 0,3-1 0 16,1-2 0-16,0 0-108 0,-1 1-53 16,1-2-62-16,-2-1-66 0,-1-2-100 15,-4 1-190-15,2-1-276 0,-1-1-84 0,-3 0 63 0,-2 2 93 0,-2 2 118 0,-4 0 63 16,-1 2 39-16,-2 1 72 0,-10 1 27 16</inkml:trace>
  <inkml:trace contextRef="#ctx0" brushRef="#br0" timeOffset="329.01">3027 8713 1512 0,'5'12'461'0,"-4"-2"-23"16,-1-10-34-16,2 22-2 0,-2-5-44 15,-2 1 14-15,-1 1-29 0,-1 7-31 0,-2 4-10 16,-1 0-46-16,0 0-28 0,-1 3 25 16,-1 0-51-16,-1-1 6 0,2-1-32 15,-2-2-9-15,1-1-47 0,-1-1 18 0,3-3-20 0,2-3-44 16,-2 0 3-16,2-7-28 0,1 0-11 16,3-1-25-16,-3-3-52 0,2-2-53 15,2-8-72-15,0 0-15 0,0 0-69 0,0 0-39 16,0 0-145-16,0 0-78 0,33-11-363 15,-21 1 41-15,1-1 83 0,5 0 91 0,0-1 74 16,1-3 52-16,5-1 76 0</inkml:trace>
  <inkml:trace contextRef="#ctx0" brushRef="#br0" timeOffset="905.54">3861 8182 990 0,'0'0'341'0,"8"-8"-16"0,-8 8-51 15,0 0-29-15,0 0-14 16,0 0 4-16,0 0-15 0,0 0 29 0,0 0-9 16,0 0-15-16,-25 0-48 0,25 0 33 0,-30 14-5 15,12-5 10-15,-2 5-34 0,-2 7 24 16,-4-2-13-16,-3 12-5 0,-2 2 0 0,1 2-31 16,3 3 3-16,0 1-17 0,3 4 5 15,4-1-11-15,-1 2-8 0,4-6-11 0,5-3-17 16,2-6-15-16,4-3 4 0,3 0 9 0,0-3-6 15,3-3-16-15,0-1 4 0,3-1-14 16,3 0-30-16,-1-2 21 0,4-2-57 0,1-1-31 16,1-3-26-16,1-1-32 0,3-3-52 0,-1-3-38 15,0-1-54-15,3-7-46 0,0 1-125 16,-3-4-139-16,7-3-10 0,-2-3-269 0,1 0 77 16,2-1 111-16,4-3 1 0,-1-4 101 15,7-5 43-15,1-1 46 0</inkml:trace>
  <inkml:trace contextRef="#ctx0" brushRef="#br0" timeOffset="1176.98">4201 8285 862 0,'6'-4'307'0,"-6"4"-35"0,0 0 25 16,0 0-42-16,0 0 37 0,-31 14-25 15,16-5 27-15,-2 2-15 0,-2 3-21 0,-4 3 6 16,0 4 10-16,3 0 13 0,-3 2-34 0,-3 11 44 15,2 0-51-15,5-3-36 0,4-4 20 16,3 0-33-16,5 2-13 0,3-5 13 16,1 2-5-16,6-1-25 0,0-3-21 15,2-1-18-15,4 1-13 0,1-4-18 0,5-1-38 16,1-3-51 0,2-2-54-16,3-3-47 0,-3-2-60 0,3-7-70 15,1 0-79-15,-2-6-110 0,4-1-128 16,2-6-269-16,-3-3 5 0,3-1 100 0,-5 1 62 15,2-2 58-15,-2-2 67 0,-4-2 36 0,-2 4 97 16</inkml:trace>
  <inkml:trace contextRef="#ctx0" brushRef="#br0" timeOffset="1336.58">4340 8465 1123 0,'-11'0'397'0,"11"0"-18"0,0 0-23 0,-35 10-13 16,19-4-29-16,-2-2-37 0,-2 1-24 0,-6 0-27 15,-2-1 1-15,-3-2-63 0,-1 1-36 16,-2-1-64-16,-2-4-54 0,1 1-56 15,-2-3-102-15,2-2-116 0,5 0-56 0,2 0-320 16,4-3 6-16,7 4 63 0,6-1 77 0,4-1 18 16,7 7 33-16</inkml:trace>
  <inkml:trace contextRef="#ctx0" brushRef="#br0" timeOffset="1753.45">4499 8161 1290 0,'0'0'529'15,"0"0"-4"-15,0 0-72 0,0 0-20 16,22 22-24-16,-12-17-45 0,6 3-3 0,1 0-52 16,2 2-12-16,4 2-41 0,3 4-30 15,-1 0 1-15,2 1-14 0,-2 1-11 0,8 11-48 16,-9-3-16-16,-7-2 13 0,0 4-33 0,-4 3-8 16,-2 1-10-16,-4 0-24 0,-4 5-17 15,-2 0 23-15,-2 1-18 0,-4-2-5 0,0 1-8 16,-5-3 3-16,-3 10-28 0,-1-10 9 0,3-4-40 0,-2-3-25 15,-1-1-34-15,2-4-16 0,1-1 6 16,0-1-90-16,-1-2-12 0,3-4-75 0,0-2-85 16,1-5-158-16,-1 1 13 0,-1-5-348 15,10-3 38-15,-8 6 110 0,8-6 44 0,0 0 58 16,0 0 77-16,0 0 3 0,0 0 90 0</inkml:trace>
  <inkml:trace contextRef="#ctx0" brushRef="#br0" timeOffset="2148.78">5210 8648 1325 0,'0'0'479'0,"0"0"-36"0,0 0-11 15,0 0-53-15,0 0-43 0,0 0-14 0,0 0-33 16,0 0-20-16,0 0-13 0,0 0-20 15,0 0-37-15,0 0-14 0,42-8-16 0,-29 7-1 16,5-3-29-16,-1 2 9 0,3 0-48 0,0-2-39 16,4 2-81-16,-2-1-52 0,1 0-12 15,0 1-65-15,1 0-61 0,-3 0-17 16,-4 2-147-16,1-2-455 0,-4 1 102 0,3 1 0 16,0 0 115-16,-3 0 118 0,-14 0-10 15,26 4 92-15,-16-3 2 0</inkml:trace>
  <inkml:trace contextRef="#ctx0" brushRef="#br0" timeOffset="2415.34">5284 8801 1269 0,'-8'6'527'0,"8"-6"-48"0,0 0-11 15,0 0-30-15,0 0-49 0,-7 6-20 0,7-6-57 16,0 0-5-16,0 0-20 0,0 0-36 0,0 0-18 15,0 0-36-15,0 0-36 16,35-12-7-16,-22 8 17 0,0 4-30 0,1-3-31 16,1 2-28-16,2 1-5 0,0 0-36 0,4 1-36 15,-3 0-33-15,1-1-3 0,2 4-28 16,-3-2-61-16,1 1-121 0,-2 0-63 0,-1-2-37 16,-3 1-20-16,1 1-450 0,-2-2 40 0,2 2 83 15,-1-2 66-15,0 1 123 16,1 2-24-16,0-3 96 0,2 1-24 0</inkml:trace>
  <inkml:trace contextRef="#ctx0" brushRef="#br0" timeOffset="5376.01">6280 8115 1384 0,'0'0'510'15,"0"0"-62"-15,0 0 0 0,0 0-31 16,0 0-20-16,0 0-34 0,0 0-25 0,0 0-39 16,0 0 47-16,22 17-49 0,-22-17-18 15,3 12 15-15,-3-12 5 0,1 20-30 0,-2-7-18 16,1 2 8-16,0 6-19 0,-1 0 11 0,-1 5-38 16,1 3 17-16,-1-1-76 0,0 8 15 15,2-1-133-15,-2 1-36 0,1-1 0 0,1 0 0 16,0-7 0-16,0 4 0 0,0-4 0 15,0 0 0-15,1-1 0 0,1-3 0 0,-2-1 0 0,2-4 0 16,-2 0 0-16,2-4 0 0,-2-3-200 0,1-1-271 16,-1-11-223-16,9 8-363 0,-9-8 66 0,22-4 129 15,-2-7 73-15,4 1 109 0,14-13 35 16,3-3 43-16,-3-5 139 0,1-5-31 16</inkml:trace>
  <inkml:trace contextRef="#ctx0" brushRef="#br0" timeOffset="5673.86">6814 8154 1192 0,'0'0'510'0,"10"24"-21"0,-10-24-34 16,4 21 19-16,-3-10-44 0,4 3-59 15,-1 1 5-15,0-1-12 0,2 1-19 16,1-1-76-16,0 0 0 0,0-1 2 0,5 3-43 16,0-2-3-16,2-2-61 0,5 2 0 15,2-2 2-15,6 3-28 0,3-1-28 0,4-1-20 16,10 5 5-16,3-1-11 0,0 3-17 0,-6 0-16 15,0 3 5-15,-10-3 42 0,-10-1-57 16,-1 1 12-16,-10 1-22 0,-3 2-11 0,-7 0 32 16,-6 2-27-16,-2 2-12 0,-7 0 2 0,-3-1-30 15,-9 7-11-15,2-10-32 0,2-5-47 16,-4-1-46-16,-1-5-57 0,-3-2-40 16,3-6-82-16,-5-4-151 0,5-4-490 0,-5-3 37 15,5-5 113-15,6-5 53 0,6 2 110 16,2-6 26-16,3-5 76 0,2-3 72 0</inkml:trace>
  <inkml:trace contextRef="#ctx0" brushRef="#br0" timeOffset="5896.5">6787 8258 1604 0,'23'0'594'0,"-9"0"3"15,-1 0-67-15,3 0-59 0,0-1-8 0,2 1-38 16,4-1-13-16,0-2-54 0,4-2-30 15,2 0-36-15,0 0-13 0,2-1-80 16,4-1-12-16,3 0-33 0,-1-2-13 0,3 0-80 16,0 1 6-16,14-3-88 0,-1-2-5 15,-7 4-55-15,-8 1-17 0,1 2-45 0,2 0-80 16,-5 0-58-16,-4 0-188 0,3 4-79 0,-3-2-370 16,1 1 70-16,-1 0 152 0,0-1 7 15,2 2 67-15,-1-1 90 0,5-2 43 0,3 3 59 16</inkml:trace>
  <inkml:trace contextRef="#ctx0" brushRef="#br0" timeOffset="6690.65">8105 8325 1374 0,'0'0'402'0,"0"0"-16"16,4-9-45-16,-4 9-16 0,0 0-31 0,1-10-20 15,-1 10-43-15,0 0 14 0,-7-17-42 0,3 12-17 16,-3-1 17-16,-4 3-24 0,1-1 15 15,-5 3-22-15,-2 2-24 0,-4 3 29 0,-3 4 2 16,-4 5 16-16,-10 8-49 0,-2 6-16 16,2 4 5-16,1 3-11 0,2 3-4 0,6 4-5 15,1-2-7-15,7 2 9 0,7-7-12 0,4-3 31 16,6-6-16-16,4-3 16 0,6 0-8 16,5-1 2-16,3-5-4 0,7-3-52 15,-1-3 13-15,6-4-23 0,2-4 3 0,0-3 4 0,7-7-32 16,12-8 2-16,-3-4 5 0,-1-3 31 15,-1-2-36-15,-4-3-41 0,-4-2 0 16,-5-1 0-16,-2-2 0 0,-9 4 0 0,-5 3 0 16,-3-1 0-16,-3 4-59 0,-4-1 0 15,-3 2-18-15,-1 4 36 0,-4 0-82 0,-3-3-18 16,1 6-30-16,-3 3-8 0,-4 0 0 0,1 4-57 16,-1 1-33-16,0 1-69 0,1 2-94 0,-4 8-60 15,6-6-442-15,11 2 89 0,-23 2 85 0,18 2 64 16,5-4 79-16,-6 11 49 0,6-11 74 15,4 18 43-15</inkml:trace>
  <inkml:trace contextRef="#ctx0" brushRef="#br0" timeOffset="7164.36">8499 8589 980 0,'0'0'386'0,"0"0"9"16,0 0-11-16,11 3-34 0,-11-3-2 0,14 2-30 15,-14-2-37-15,23 4 6 16,-10-3-18-16,2 0-26 0,5 0 10 0,1 2-17 15,1-3-37-15,0-1-42 0,1-2 29 0,5 1-45 0,-3-3 10 16,2-1-20-16,-3-2 12 16,2 0-46-16,-4 0-7 0,1-2 30 0,-5-1-56 15,2 1 31-15,-4-3-49 0,-4 2 13 16,-3-1-8-16,-2 0-15 0,-4 0 15 16,-2 0-43-16,-1 12 20 0,-8-20-5 0,-1 11 10 0,-3-1 3 15,-1 6-36-15,-2 1 28 0,-1 3 6 16,-6 3 17-16,0 5-28 0,-5 6 10 0,1 1 13 15,4 5 21-15,-6 10-8 0,9-3-1 0,4-1-22 16,3 1 16-16,4 2-14 0,2-5-5 16,5 0-20-16,1-2 10 0,1-2-10 0,5-3 10 15,1 1-21-15,3-3-58 0,1-1 5 16,3-5-36-16,2 0-33 0,1-2-47 0,2-5-71 16,1-3-146-16,10-3-166 0,-7-1-413 0,5-3 91 15,3 0 137-15,3-2 18 0,0-1 72 16,0-1 69-16,12-5 39 0,-7 3 94 0</inkml:trace>
  <inkml:trace contextRef="#ctx0" brushRef="#br0" timeOffset="11472.91">9237 7927 1026 0,'0'0'322'0,"0"0"-17"16,0 0-44-16,0 0 3 0,0 0 17 0,0 0-17 16,0 0-23-16,0 0 15 0,0 0-29 15,0 0 37-15,0 0-5 0,0 0 4 0,0 0-4 16,0 0-31-16,0 0-19 0,0 0-4 16,0 0-26-16,0 0-17 0,0 0 7 0,0 0-54 15,0 0 23-15,0 0 8 0,4 30-31 0,-4-30 16 16,7 14-21-16,-1-6 0 0,1 1 0 15,1-2-21-15,1 1-14 0,2-2 9 0,3 3 16 16,1-1-23-16,1 0 0 0,5 2-21 0,-1-1-8 16,1 2-24-16,-5-4 16 0,0 3 12 15,-1-1-34-15,-2 2 20 0,-3-2-25 0,-1 2 12 16,-3 0-7-16,-3 1-46 0,-2 0 51 0,-2 0-18 16,-3 1-53-16,-2-2-1 0,-4 1-10 15,0 1 36-15,-3-4-100 0,-2 1 18 0,-1-2-79 16,-3-2-21-16,-1-2-38 0,1-1-90 0,-2-3-97 31,0 0-148-31,1-6-305 0,2 3 102 0,2-3 59 16,2-2 72-16,6 0 59 0,-1-3 92 0,2-1 40 15,5 1 29-15</inkml:trace>
  <inkml:trace contextRef="#ctx0" brushRef="#br0" timeOffset="11726.96">9206 7986 1313 0,'10'-6'445'0,"-10"6"-28"16,7-6-28-16,-7 6-30 0,11-5-42 0,-11 5-35 16,11-6-47-16,-5 0-7 0,4 0-10 0,-10 6-19 15,15-12-45-15,-4 5 22 0,1-1-48 16,-1-1-12-16,3 2 12 0,2-2-29 0,-1 3 4 16,2-2-19-16,2 2-12 0,-2-1-3 0,3 1 18 15,-1 3-26-15,0-3-4 0,0 3-16 16,2 0-34-16,-2 2 18 0,2-2-47 0,-1 2-6 15,-2 0-39-15,-1-1-30 0,0 1-51 16,0 1-50-16,-2 0-83 0,0-2-154 16,-2 2-341-16,-13 0 54 0,25-1 41 0,-11 1 111 0,-3-3 42 15,-11 3 106-15,22-1-46 0,-14-1 104 16</inkml:trace>
  <inkml:trace contextRef="#ctx0" brushRef="#br0" timeOffset="14127.69">9854 7877 954 0,'0'0'384'0,"0"0"-2"15,0 0-6-15,0 0-31 0,0 0-25 16,0 0-10-16,0 0-10 0,0 0 25 0,0 0-51 15,0 0-8-15,0 0-20 0,0 0-62 0,0 0 44 16,0 0-54-16,0 0 23 16,0 0-33-16,0 0-26 0,0 0 0 0,0 0-23 15,0 0 8-15,-11 33-13 0,7-23-15 16,1 2 30-16,-1 2-30 0,-2 4 18 0,2-1-11 16,-3 5 0-16,-2-1 1 0,4 0-24 0,-2 1 6 15,-1 1-19-15,3 0 3 0,-2-3-5 16,3-2-7-16,-1-1-16 0,1-2 12 0,0-1-45 15,2-2-44-15,-1-1-41 0,1-2-48 0,2-9-39 16,-6 10-10-16,6-10-46 0,0 0-92 16,0 0-106-16,0 0-65 0,0 0-319 0,0 0-50 15,14-46 123-15,-8 30 32 0,0 0 101 16,-1-3 23-16,4 1 55 0,-2-3 65 0</inkml:trace>
  <inkml:trace contextRef="#ctx0" brushRef="#br0" timeOffset="14491.11">9846 7949 893 0,'0'0'351'0,"5"-7"9"0,-5 7-6 0,0 0-29 0,0 0-10 15,0 0-16-15,0 0-35 0,0 0 2 0,16 22-36 16,-14-12-4-16,-2-10-22 16,4 21 4-16,-3-9-42 0,2-1-15 0,0-2-18 15,0 0 18-15,1 4-25 0,-4-13 27 0,7 16-20 16,-3-7-33-16,-4-9-15 0,14 3 4 16,-14-3-20-16,16-1-5 0,-16 1-13 0,24-11 37 15,-10 3-48-15,-1-3-10 0,0-1-11 16,1-2 9-16,0 1-15 0,1-4-13 15,0 2 3-15,-3-1-1 0,-1 3-7 0,-1 2 20 0,2 0-9 32,-4-2 11-32,2 4-6 0,-3 1-4 15,-1 2-2-15,-1 0 10 0,-5 6 16 0,0 0 5 16,10-5-10-16,-10 5-3 0,0 0-10 16,0 0 28-16,3 31-28 0,-4-14 40 0,-1 0-32 15,1 4-11-15,-2-2 18 0,2 3-7 0,-2 0-6 16,1 0-2-16,1 1 30 15,-1-2 11-15,1-3-67 0,0 3 13 0,-1-4-5 0,1-1-2 16,-1-4-42-16,2 0-23 0,-1-1-38 0,1-11-41 16,0 16-31-16,0-16-35 15,0 11-108-15,0-11-85 0,0 0-473 0,6 12 61 16,-6-12 101-16,0 0 99 0,20-2 38 0,-20 2 105 16,21-3 8-16</inkml:trace>
  <inkml:trace contextRef="#ctx0" brushRef="#br0" timeOffset="15225.7">10688 7910 1072 0,'-22'22'333'0,"22"-22"-36"0,-7 8-21 16,4 0-10-16,3-8-33 0,-10 13-7 15,3-7 68-15,3 2-87 0,-1 1 11 0,0-1-16 16,-1 2 13-16,0-1-31 0,1 1 44 0,-1 1-26 15,0 2-46-15,1 0 3 0,-1 0 8 16,-1 1-37-16,4 2 13 0,1-4-4 0,-1 2 65 16,3 1-73-16,-2-3-6 0,2 3-9 15,3-2-6-15,0 1 28 0,1-3-28 16,3 3-3-16,-1-2-19 0,2-2-7 0,2 0 24 16,3-3-56-16,0 1-13 0,2-2-13 15,1-4-8-15,2 0-28 0,-2-2-17 0,1 0-75 16,1-1-3-16,0-2-91 0,1-2-62 0,-5-1-95 31,3-1-123-31,-2-3-394 0,1 2 36 0,-2-3 85 0,0 3 78 16,-1-4 50-16,1 2 89 0,-3-1 36 15</inkml:trace>
  <inkml:trace contextRef="#ctx0" brushRef="#br0" timeOffset="15356.45">10920 8076 939 0,'0'0'427'0,"0"0"-4"0,0 0-9 16,-31 14-37-16,18-9-16 0,2 1-41 0,-3-4-34 15,-3 3-25-15,-1-3-46 0,-1 2 18 16,-1-3-54-16,-2 1-79 0,-1-1-41 0,0-2-120 16,-1 1-101-16,-2 4-140 0,2-6-455 0,4-2 45 15,0 3 52-15,6-2 91 0,3 1 27 16,11 2 50-16</inkml:trace>
  <inkml:trace contextRef="#ctx0" brushRef="#br0" timeOffset="16784.91">9312 8349 921 0,'0'0'363'0,"0"0"-60"0,0 0-12 15,0 0-22-15,0 0 5 0,0 0 0 0,0 0-31 16,0 0-5-16,0 0-18 0,0 0-5 16,0 0-13-16,0 0 31 0,0 0-15 0,0 0-18 15,0 0-42-15,0 0 1 0,0 0 20 0,25-12 0 16,-25 12-23-16,0 0 24 0,21-2-50 16,-12 1-17-16,-9 1 28 0,21-1-31 15,-7-1-19-15,1 2 5 0,3 0 16 0,3 0-43 0,4 0-33 16,5 2 23-16,1-1-21 0,4 2 14 15,6-3-65-15,3 1-10 0,3 0-16 0,2-1-12 16,-2-1-10-16,1 0-31 0,-1 1 51 16,-4 1-52-16,-2-2-17 0,-7 1-10 0,-2 1-8 15,-7-1-25-15,-1 0-55 0,-2 1-30 0,-4-2-130 16,-3 0-37-16,-1 1-440 0,0 1 93 31,-14-1 74-31,26 1 73 0,-12-1 47 0,-3 1 67 16</inkml:trace>
  <inkml:trace contextRef="#ctx0" brushRef="#br0" timeOffset="20398.28">9328 7990 944 0,'0'0'320'15,"0"0"-26"-15,0 0-17 0,0 0-8 16,-19 17-26-16,15-7-15 0,1 0-21 0,-2-1 5 15,1 7-25-15,0-1-15 0,1 0-16 0,-2 4 3 16,3-3-8-16,-1-1-6 0,3-2-19 31,0 1 7-31,2-2-20 0,1-1-8 0,-3-11-11 16,8 15-12-16,-1-12-8 0,-7-3 6 0,21-1-19 0,-5-6 11 0,6-3-36 0,0-5 2 31,3-4-28-31,1-2 6 0,-3 0-6 0,9-6-2 16,-9 4 17-16,-1 2-15 0,-4 1 1 15,-3 4-4-15,1-2-14 0,-4 3 30 0,0 2-16 16,-2 2 29-16,-3 2-36 0,2 0 8 0,-2 3-6 16,-7 6 9-16,7-6 14 0,-7 6-14 15,0 0-14-15,0 0 13 0,0 0 3 0,-6 38-3 0,2-19-5 16,-2 2-5-16,1 3 11 0,2 1-11 0,-1 0 2 16,4-4-15-16,0-2 1 0,1 1 12 0,2-4-3 15,1-2 0-15,4-1 6 0,0-6-6 0,2-4-7 16,-10-3 15-16,25 1 0 15,-8-4 3-15,0-3 10 0,1-2-13 0,2-3-12 0,4-4-4 16,2-1 24-16,-3-2-3 0,1-1-7 0,-4 2-16 16,-1 1-5-16,-4 1 54 0,2 0-21 15,-4 4-12-15,-2 1-6 0,-1 0-7 0,-1 2 5 16,-2 2 10-16,-7 6-10 0,10-5 0 16,-10 5-8-16,0 0 18 0,0 0 5 0,0 0-30 15,0 0 5-15,-10 40 9 0,6-25-4 0,-1 1 0 16,4 2-8-16,-1 0 26 0,4 0-36 15,1-2 12-15,3 0 1 0,3 0 2 0,1-2-5 16,3-3 5-16,2-3 8 0,6 2 15 0,-2-5-27 16,6-2 4-16,-1 0 10 0,3-3 1 15,3-1 7-15,1-1-23 0,0-1 5 0,-1-1 23 16,-1-1-23-16,0-1 8 0,-2-1-10 16,1-1 48-16,-3 2-38 0,-1-3-10 15,-1 0-6-15,-6 4-2 0,0-2 13 0,-4 2-54 16,-1 1 8-16,-3-1-13 0,-2-1 5 0,-7 6 10 15,7-9 13-15,-7 9-26 0,0 0 9 16,-3-14 24-16,3 14 9 0,-10-7-11 0,10 7-5 16,-18-9 15-16,9 8-2 0,9 1 59 15,-19-2-41-15,19 2 63 0,-17 5-53 0,17-5 21 16,-19 8-6-16,12-1 11 0,2 0-16 0,-1 3 10 31,2-1-4-31,1 1 25 0,3-10-18 16,5 20 0-16,1-12-18 0,3 0 18 0,2 0 10 15,6-2-20-15,0-3 15 0,1 0-20 0,3-3 0 16,0 0 7-16,1-3 5 0,0 1 6 16,5-5-21-16,-1 1 8 0,-3-2-21 0,1-1 24 15,-3 1 27-15,0-3-40 0,-7 1 4 16,-1-1-25-16,-2 1 21 0,-2-2 0 0,-4 1-14 16,-3 2 9-16,-4-3-19 0,-2 1 9 0,-2 2 6 15,-1 1-19-15,-1 1-3 0,-2 4 7 16,10 3 8-16,-24 2 16 0,12 6-18 0,0 1 22 15,-2 7-7-15,2 1 5 0,1 3-10 16,3 2 46-16,2-2-10 0,3-1-18 16,2 0-3-16,1-2 8 0,1 0 0 0,3-3 25 15,1-2-27-15,3-4 9 0,2-2-2 0,1-3-12 16,2-1 47-16,-13-2-47 0,35-5 9 16,-18-2 3-16,1 1-20 0,-2-1 17 0,0-2-20 15,-4 1 3-15,1 0-6 0,-3-4-2 0,-4 1 10 16,-2 0 3-16,0 0-3 0,-4 0-15 15,0 11-26-15,-1-18 0 0,-2 10-18 0,3 8 42 16,-4-10-32-16,4 10-2 0,0 0 23 16,-7-6-3-16,7 6-20 0,0 0-23 0,0 0-49 15,0 0 3-15,0 0-44 0,0 0-4 0,18 25-78 16,-18-25 47-16,18 5-9 0,-5-4-63 16,-13-1-379-16,23-1-15 0,-11-2 40 15,1-3 139-15,4 1 0 0</inkml:trace>
  <inkml:trace contextRef="#ctx0" brushRef="#br0" timeOffset="21911.19">6920 8134 450 0,'0'0'166'0,"0"0"21"0,0 0-15 0,0 0 2 15,0 0 8-15,-7-7 2 0,7 7 23 16,0 0-7-16,0 0-26 0,0 0 8 0,0 0-36 16,0 0-16-16,-7-3-17 0,7 3 7 0,0 0-23 15,0 0-2-15,0 0-3 0,0 0 3 16,0 0-6-16,-25 8 9 0,15-1-22 0,-1 2 4 16,-4 1-6-16,1 2-7 0,-2 3 2 0,2 1-5 15,-1 2-13-15,2-2 5 0,1 2-15 16,3-3 18-16,2-1-8 0,4-4 3 0,3-2-28 15,0-8 20-15,13 7-21 0,2-7 29 0,-15 0-31 16,43-11 23-16,-14-2 18 0,15-9-13 16,-6 0-7-16,0-6-8 0,2-1 30 0,-4-3 8 15,0 2-30-15,-4-1 15 0,-6 6-18 0,-8 3 25 16,1 1-40-16,-6 4 12 0,0 1-10 16,-4 3 3-16,-3 3-8 0,-3 4 8 0,-3 6-3 0,0 0 18 15,0 0-5-15,-29 29 21 0,12-6-32 16,-10 15-14-16,-2 3-1 0,-8 13-5 0,-2 2-20 15,2 4 48-15,3-1-40 0,4-13 48 0,9-2-56 0,2-3 7 32,7-9 1-32,2-8 12 0,4-8 10 15,6-3-17-15,3-6-6 0,-3-7 26 0,15 3-10 16,-15-3 5-16,29-13 8 0,-5-4 20 0,10-9-23 16,5-5 7-16,0-3-4 0,2-1-11 15,1 3 6-15,-4-3 22 0,-3 6-30 0,-8 5-10 16,-4 6 4-16,-7 5 1 0,-4 1 33 15,1 1-15-15,-3 2 4 0,0 4 27 0,-10 5-29 16,10 0 15-16,-10 0-27 0,0 0 20 0,4 23-19 0,-4-8 7 0,0 4-13 16,0 4 8-16,1 3-11 15,4 9 2-15,0-2-23 0,11 12 26 0,-1 2-23 16,8-4-4-16,5-4 14 0,5-4-28 0,5-4 6 16,7-6-4-16,3-7-7 0,7-2 23 0,5-7-3 15,3-8 10-15,7-5-4 0,19-8 2 0,3-5 5 16,1-7 12-16,3-4-14 0,-3-4-6 15,-4-3-12-15,-8-4 2 0,-8 3 43 0,-9-2-42 16,-15 8 11-16,-6-1-17 0,-5-2 0 0,-7 1 8 16,-7-2 7-16,-6 5-15 0,-8 5-33 15,-3 4 25-15,-4 4-15 0,-3 5 18 0,-1 3-13 16,1 8 28-16,-11-5 11 0,11 5 14 0,0 0 9 16,-19 23 45-16,12-7-19 0,1 5-22 15,2 6 14-15,1 1-4 0,5 7-14 0,2 3 43 16,2-2-49-16,9 11 47 0,2-4-51 0,6-5-11 15,4-5 30-15,-2-8-25 0,-1-7 4 16,4-3-11-16,2-3-10 0,-4-3-4 0,3-5-2 31,2 0-15-31,-5-4-32 0,-4-1 12 0,-1-2-26 16,-4-1-75-16,0-2-66 0,-7-3-49 16,-3 1-120-16,-2-4 3 0,-5 1-402 15,-5-3 58-15,0-1 95 0,-2 1 49 0,-4 3 97 16,-2 0 16-16,-3 4 55 0</inkml:trace>
  <inkml:trace contextRef="#ctx0" brushRef="#br0" timeOffset="22548.62">4670 10126 857 0,'0'0'361'0,"0"0"18"0,0 0 0 0,0 0-29 16,0 0-2-16,38-11 0 0,-25 9-17 15,2-1-32-15,2 1-25 0,3-2-31 0,-1 1-35 16,3 0-27-16,2 1-27 0,3-2-49 0,1 1-57 16,3-1-91-16,0 1-72 0,3-4-134 0,-4 6-158 15,-2-5-353-15,0 2 97 0,-4 0 44 0,-4 2 48 16,0 1 69-16,-6 2 47 0,0-1 43 15</inkml:trace>
  <inkml:trace contextRef="#ctx0" brushRef="#br0" timeOffset="22767.76">4860 10192 1533 0,'-1'14'535'0,"1"-14"13"0,0 0-49 0,7 14-51 0,-7-14-52 16,14 9-12-16,-1-5-36 15,-3-2-61-15,4 3-28 0,0-3-3 0,3 0-41 16,0 0-41-16,4-2-28 0,0 1-44 0,2 0-43 16,1-2-16-16,0 0-94 15,3 1-33-15,3-2-78 0,-1 0-73 0,1-1-67 0,-6 3-105 16,6-1-497-16,-3 1 85 0,2 0 82 0,3-2 110 16,0 1 15-16,2-3 123 0,4 2 3 15</inkml:trace>
  <inkml:trace contextRef="#ctx0" brushRef="#br0" timeOffset="23009.27">5840 9953 1200 0,'0'0'502'16,"0"0"5"-16,-20 26-57 0,13-13-15 15,1 1-18-15,-3-1-51 0,0 4 18 0,-1 4-12 16,1-2-42-16,0 2-18 0,2 0-20 15,0 0-23-15,-2 0-49 0,4 0-5 0,0-2-64 32,3-1-8-32,-1-1-41 0,1-2-48 0,2-2-92 15,0-2-144-15,0-11-97 0,9 11-194 0,-9-11-487 16,21 0 74-16,-2-4 126 0,6-4 41 0,6-4 56 16,-3-3 76-16,12-8 78 0,-4-1 128 15</inkml:trace>
  <inkml:trace contextRef="#ctx0" brushRef="#br0" timeOffset="23266.92">6183 9913 1338 0,'6'10'556'0,"0"2"-42"0,2 1-56 16,2 0-2-16,3 2-46 0,4 1-9 0,0-1-63 16,3 0-46-16,5-1-10 0,0 0-49 15,3-1-18-15,1-2-18 0,-5 0 10 16,0 0-33-16,-1-3-43 0,-8-1 25 0,2 4-62 0,-5-2-1 15,-1-1-45-15,-4 2-4 0,-4-1-26 16,-3-9-16-16,-3 20-22 0,-7-9-57 0,-1 0-2 16,-2-1-65-16,-7 0-27 0,2-4-131 15,-1-1-123-15,0-2-384 0,0-4-72 0,4-1 103 16,2-1 126-16,-1-1 7 0,4-2 84 16,1-2 36-16,-3-2 64 0</inkml:trace>
  <inkml:trace contextRef="#ctx0" brushRef="#br0" timeOffset="23458.91">6222 9904 1607 0,'10'-3'614'15,"2"1"-58"-15,0 0-32 0,4-2-32 0,2-1-62 16,1 1-28-16,0-2-39 0,2 1-40 0,3-3-36 16,1 1-34-16,-1-1-25 0,1 0-64 15,-2 0-44-15,3 0-61 0,-2 0-90 0,-3 0-56 16,-1 2-61-16,0 0-60 0,-5 1-125 15,5-2-120-15,-3 4-437 0,3-2 50 0,-2 0 75 16,1 2 99 0,2-2 49-16,-4 3 87 0,4-1 29 15</inkml:trace>
  <inkml:trace contextRef="#ctx0" brushRef="#br0" timeOffset="23913.89">7116 9704 903 0,'19'-5'361'0,"-4"1"-23"0,1 1 23 16,-6 0-57-16,0-2-14 0,-1 3 7 15,-9 2-29-15,13-4-27 0,-13 4-26 0,0 0 3 16,12-3-32-16,-12 3 19 0,0 0-8 0,0 0-10 15,0 0 28-15,-26 22 0 0,11-8 10 16,-6 7-43-16,1 1 5 0,-7 14-23 0,0 2-17 16,-1 3 0-16,4 1-16 0,2 4-3 15,1-2 7-15,7 1-25 0,4-10 8 0,5-8 20 16,2-1 21-16,4-6-16 0,5-4-38 0,2-2-7 16,6-5-6-1,2-4 0-15,2-5-38 0,9-5 25 0,6-7-10 16,9-8-18-16,2-5-12 0,-3-3 9 0,-4-1-17 15,-3-2-18-15,-6 0-23 0,-6 2-6 16,-7 2-4-16,-3 1-57 0,-6 1-36 0,-3 0-20 16,-2-2-15-16,-2 2-19 0,-3 2 14 15,-2-2-26-15,-1 4-59 0,-2 0-8 16,2 7-41-16,-1 3-30 0,1 3-90 0,3 4-105 16,4 4-325-16,-13-3 59 0,13 3 97 0,0 0 61 15,0 0 42-15,-3 19 99 0,3-19 39 0,22 27 10 16</inkml:trace>
  <inkml:trace contextRef="#ctx0" brushRef="#br0" timeOffset="24528.67">7836 10031 1087 0,'0'0'433'0,"13"1"-16"0,-13-1-53 15,14 1-39-15,-14-1 15 0,18 0-10 16,-18 0-22-16,23 0-24 0,-12-1-31 16,3 0-33-16,5-2-7 0,-3 0-34 0,3-2 20 15,1 2-32-15,-2-4-34 0,5 0-8 16,-2-2-4-16,0 0-11 0,-5 0-18 0,3 0-15 15,-3 0 20-15,-2 0-47 0,-4-1-17 0,0 0 2 16,-3 1 2-16,-3 2-10 0,-4 7 1 16,0-14-3-16,0 14-12 0,-11-10-2 15,1 5-1-15,-1 3-5 0,-3-1 0 0,-2 5 13 16,-2 0-5-16,-3 1 0 0,-2 4-13 0,0 1-6 16,1 4 19-16,2 1-3 0,0 6 29 0,-1 1-32 15,7 4 1-15,-2 0-5 0,8-2 10 16,0 4 12-16,6-2-17 0,0-2 20 0,5 2-15 15,4-4 2-15,0 2 8 0,6-3-7 16,0-4-14-16,5-3 19 0,1 0-6 16,3-3 0-16,3-5-43 0,2 0-18 0,-4-4-36 15,5-2-51-15,2-2-27 0,-3-4-72 0,-2 0-82 16,-1 0-145-16,7-2-9 0,-11-2-369 16,3 0 46-16,-2 0 149 0,4-2 63 0,-5 2-2 15,0-1 66-15,0-1 47 0</inkml:trace>
  <inkml:trace contextRef="#ctx0" brushRef="#br0" timeOffset="25446.62">8661 9335 970 0,'0'0'389'0,"0"0"-23"0,0 0-23 0,0 0-18 16,0 0 8-16,-18 8 15 0,18-8-54 16,-10 5 49-16,10-5-72 0,-10 8 8 0,3-4-20 15,7-4-13-15,-7 7 17 0,7-7-45 0,-8 8-16 16,8-8-2-16,0 0-19 0,-5 13 29 16,5-13-56-16,0 0 33 0,0 0-31 0,17 19-43 15,-7-15 17-15,2 2-33 0,2-1 13 16,3 4-17-16,1-3-11 0,4 1 2 0,1 0-41 15,0 0 14-15,1 0-26 0,-2 2 25 0,-2 0-28 16,-1-2 3-16,-5 2 7 0,0 0-10 16,-3 1-35-16,-4 3-1 0,-1 0-5 0,-5 0 8 15,-2 0-10-15,-5 2-1 0,1 1-12 0,-7 3 5 16,1-2-18-16,-3-3 13 0,0 2-57 16,-3-4-42-16,-3-1-37 0,3-3-33 0,-3-3-59 15,2-2-116-15,1-1-147 0,3-4-398 16,-2-3 37-16,6 1 104 0,3-4 67 0,0-2 98 15,3-1 40-15,4-4 28 0,0-1 82 0</inkml:trace>
  <inkml:trace contextRef="#ctx0" brushRef="#br0" timeOffset="25688.15">8616 9322 1466 0,'0'0'545'0,"11"0"-40"0,-11 0-32 16,0 0-25-16,20-3-46 0,-20 3-3 15,14-1-35-15,-3-2-52 0,1 1-20 0,-1-1-13 16,2 0-33-16,0-1-13 0,1 0-54 16,0 0 15-16,3-2-32 0,0 2-22 0,3-2 1 15,-2 2-23-15,2-1-6 0,1 0-35 0,-1 0-8 16,3 2-23-16,-2-1 11 0,1 0-44 16,-2 0-60-16,1 2-4 0,-4-1-38 15,0 1-42-15,-2 2-76 0,-2-1-75 0,0-1-154 0,-13 2-146 0,20 4-327 16,-9-3 100-16,-11-1 92 0,20 4 47 15,-10 0 35-15,-10-4 95 0,17 6 35 16,-10-3 88-16</inkml:trace>
  <inkml:trace contextRef="#ctx0" brushRef="#br0" timeOffset="26499.91">9063 9447 1095 0,'32'13'353'0,"-32"-13"-48"0,11 4 7 16,-11-4-25-16,13 10 7 0,-5-3-56 0,1 0 23 15,1 2-61-15,0 0-3 0,1 2-36 16,-1-3-4-16,0 4-37 0,1-2-5 0,-2 1-33 16,1-2-33-16,0 0-85 0,-2-2-115 15,-2 0-195-15,-6-7-371 0,15 7 39 0,-15-7 100 16,17 1 61-16,-17-1 15 0,29-11 46 0</inkml:trace>
  <inkml:trace contextRef="#ctx0" brushRef="#br0" timeOffset="26673.21">9306 9453 1446 0,'-6'16'476'0,"-1"-2"-8"15,0-2-45-15,0 0-29 0,0-2-79 16,0-1-47-16,-2 0-45 0,-2 1-67 0,1-2-5 16,0-3-125-16,-1-2-47 0,0 1-127 0,11-4-67 15,-20 2-79-15,20-2-482 0,-14-4 128 16,14 4 54-16,-10-5 26 0,10 5 136 0,0 0 12 15</inkml:trace>
  <inkml:trace contextRef="#ctx0" brushRef="#br0" timeOffset="27001.87">9644 9200 1400 0,'-10'37'506'0,"7"-27"-1"15,1 3-88-15,1-1 21 0,-2 3-80 16,-2-1-10-16,2 3-36 0,0 0-56 0,0 1-28 15,-1-1 5-15,0 2-28 0,-2-1-18 16,1 3-46-16,-3-2-13 0,4-2-44 0,0 0 13 16,0-3-89-16,-1 1-72 0,2-3-46 0,1-1-103 15,2-11-158-15,-3 14-407 0,3-14-26 16,0 0 57-16,10 14 56 0,-3-11 74 0,-7-3 56 16,21-3 75-16</inkml:trace>
  <inkml:trace contextRef="#ctx0" brushRef="#br0" timeOffset="27347.29">9888 9364 816 0,'0'0'325'0,"0"0"-28"0,0 0 23 16,0 0-10-16,0 0-31 0,-28 18-8 16,19-6-2-16,-4 4-21 0,1 3-51 0,2 1-15 15,-1 6-3-15,2-2-10 0,2-1-5 16,3-2 13-16,1-1-14 0,3-2 40 0,0-5-55 15,3 0-15-15,1-3-20 0,3-3 17 16,-7-7-32-16,19 5 24 0,-19-5-27 16,29-7-16-16,-12-4-12 0,3-2-6 0,3-4-12 15,-3-3-11-15,-1 1 11 0,-1-4-41 0,-3 4-6 16,-4 0-14-16,0-2-6 0,-3 0-5 31,-4-1-44-31,-1 3-23 0,-6-1-9 0,1 2 9 16,-3 2-20-16,-1 1-26 0,-4 3 19 15,2 3-34-15,-2 2 0 0,-3 4-8 0,2 3-51 16,-5 1-43-16,-1 3-57 0,-2 1 49 0,1 7-90 16,-1-4-258-16,1-2-21 0,-1 2 59 15,-1-1 95-15,0 2 44 0,3-3 14 0</inkml:trace>
  <inkml:trace contextRef="#ctx0" brushRef="#br0" timeOffset="28078.67">10250 9039 1000 0,'0'0'359'0,"0"0"-1"0,0 0-43 15,0 0 20-15,-21 24-48 0,12-12 5 0,-1 2-24 16,-2 4-12-16,2-3-18 0,-3 3-38 0,2 2 25 16,2-3-35-16,0 1 22 0,3-2-17 15,0-1-6-15,2 1-7 0,2-4-28 16,1 1-3-16,2-1 10 0,-1-12-10 0,6 20-21 15,0-11-27-15,0-3-1 0,3-1 1 0,-9-5 7 16,16 5-39-16,-16-5-4 0,20 1 7 0,-20-1-46 16,17-3 11-16,-17 3-19 15,15-5 13-15,-9-1-35 0,-6 6-11 0,7-8-28 16,-7 8 5-16,2-11-7 0,-2 11-6 0,-5-16 0 16,1 8-45-16,0 0-32 0,-2 1-25 15,0-1-2-15,6 8-19 0,-11-10-63 0,5 7-37 0,6 3-168 16,-14-7-44-16,14 7-299 0,-12-1 64 15,12 1 79-15,-12-2 59 0,12 2 54 0,-14 0 58 16,14 0 26-16</inkml:trace>
  <inkml:trace contextRef="#ctx0" brushRef="#br0" timeOffset="28801.26">10666 9099 1149 0,'0'0'345'0,"0"0"-30"0,0 0-18 16,0 0-15-16,0 0 43 16,0 0-46-16,0 0 20 0,0 0-15 0,0 0-17 15,-20 27 12-15,10-11-18 0,2-1 2 0,-2 3-30 16,0 1 5-16,1 1-7 0,-1 1-4 15,5 2-27-15,-4 0-3 0,5-1-18 0,0 1 1 16,1-2-42-16,3 0-10 16,0-2-5-1,0-2-31-15,3 1-5 0,0-5-36 0,1 2-84 0,3-2-41 16,0-4-21-16,3-2-102 0,1-3-49 16,3-2-77-16,-14-2-96 0,33-4-98 15,-14-3-338-15,4 0 51 0,1-3 87 0,5-4 47 16,-4 2 101-16,-3-1 32 0,0 1 112 15,-4-1-8-15</inkml:trace>
  <inkml:trace contextRef="#ctx0" brushRef="#br0" timeOffset="28943.24">10916 9311 847 0,'0'0'358'0,"-14"-10"21"0,14 10-18 15,-20 3 28-15,20-3-46 0,-30 4-10 0,13-2-47 16,-1 2-9-16,-2 0-31 0,-1-2-16 16,-2 0-18-16,1 1-40 0,0 0-54 0,-2-2-47 15,2 1-50-15,-3-2-70 0,3 0-117 0,-3-2-182 16,2 1-326-16,5-3-29 0,-2 2 52 15,6 0 114-15,1 0 30 0,3 1 39 0,-1-2 32 16</inkml:trace>
  <inkml:trace contextRef="#ctx0" brushRef="#br0" timeOffset="29926.97">9136 9587 309 0,'-15'2'164'0,"15"-2"0"16,0 0 18-16,0 0 7 0,0 0-20 0,0 0-8 16,0 0-15-16,-12 1-8 0,12-1-25 0,0 0-3 15,0 0-10-15,0 0 7 0,0 0-30 16,0 0 23-16,0 0-10 0,0 0 12 0,0 0-2 16,0 0 35-16,0 0-9 0,0 0 20 15,0 0-13-15,0 0 3 0,0 0-26 0,0 0-11 16,0 0-6-16,0 0-4 0,0 0-17 0,0 0 5 15,0 0 17-15,27-18-30 0,-15 14 3 16,-2-1-6-16,4-2-22 0,-3 1 7 0,3-1-8 31,-1 1-5-31,-3 0 6 0,4-3 9 0,-1 2-1 16,-1 2-27-16,-2 1 3 0,2-2-8 16,-1 1-12-16,-1-1 2 0,0 2-38 0,1 0-8 15,-3-1-74-15,-8 5-72 0,12-6-110 0,-12 6-15 16,12-2-356-16,-12 2-8 0,0 0 100 15,10-3 67-15,-10 3 40 0,0 0 124 0</inkml:trace>
  <inkml:trace contextRef="#ctx0" brushRef="#br0" timeOffset="30223.43">9201 9515 952 0,'0'0'312'16,"-6"7"-28"-16,6-7-18 0,0 0-15 16,0 0 5-16,0 0-13 0,0 0 6 0,0 0-19 15,11 21 8-15,-11-21 3 0,11 10-44 0,-3-3 18 16,1 0-39-16,-1-2-2 0,0 5-33 16,0-4-13-16,-1 0 3 0,0 1-16 0,0 0-38 15,1-1-18-15,-8-6-39 0,10 10-7 31,-10-10-29-31,9 9-60 0,-9-9-80 16,11 7-106-16,-11-7-116 0,7 5-58 0,-7-5-324 0,12 6 41 16,-12-6 115-16,15 5 31 0,-15-5 50 15,16 1 60-15</inkml:trace>
  <inkml:trace contextRef="#ctx0" brushRef="#br0" timeOffset="114150.43">11089 9932 1382 0,'0'0'527'0,"16"7"8"15,-7-6-59-15,-9-1-54 0,27 2-43 0,-9-4-13 16,2-2-41-16,1 2-46 0,3-3-15 15,3 0-113-15,0-1-10 0,2 1-5 16,0-1-14-16,2 0-29 0,3 0-32 0,-3 3 29 0,1 0-42 16,0 2-48-16,-3 1-100 0,2 1-104 15,-6 2-257-15,0 2-456 0,-1 1 98 0,-3 4 72 16,1 0 81-16,-5 3 106 0,2 0 38 0,-3 2-6 16</inkml:trace>
  <inkml:trace contextRef="#ctx0" brushRef="#br0" timeOffset="114364.89">10961 10129 1648 0,'0'0'566'0,"14"19"-44"15,-1-14-18-15,3 0-59 0,4 0-45 0,7 0-24 16,3-1-61-16,1-1-18 0,8 0-49 15,2-2-66-15,2 1-36 0,1 0-34 16,1-1-43-16,-4-1-45 0,1 0-40 16,-6 1-73-16,-1-1 2 0,-4-1-134 0,-1 1-275 15,-3-1-405-15,4 2 79 0,-1 0 98 16,3 0 66-16,7 3 92 0,-2-1 41 0,2 2 55 16</inkml:trace>
  <inkml:trace contextRef="#ctx0" brushRef="#br0" timeOffset="115094.14">12778 9504 1599 0,'0'0'522'0,"0"0"-38"0,0 0-18 0,0 0-8 16,0 0-38-16,0 0 13 0,0 0-24 15,-6 40 11-15,1-24-16 0,0 2-53 0,1 3 38 0,-1 2-43 0,-3 2-6 16,-1 4-43-16,-3 2-41 0,2 0 5 0,-1 1-43 16,1 1-100-16,-1 9-118 0,-1-5 0 15,4-8 0-15,-1 0 0 0,2 0 0 0,0-4 0 16,4 0 0-16,1-5 0 0,0-2-228 15,6-6-220-15,1-2-274 0,7-1-338 0,5-7 105 16,6-2 134-16,15-7 40 0,9-8 105 16,6-6 36-16,9-12 62 0,-1-5 86 0,-6-2-9 15</inkml:trace>
  <inkml:trace contextRef="#ctx0" brushRef="#br0" timeOffset="115385.3">13201 9515 1223 0,'0'19'540'16,"2"-3"-48"-16,2-1-32 0,1-1-17 16,1 0-3-16,1 0-45 0,3-2-11 0,3 1-49 15,5 0-20-15,1 0-34 0,9 1-40 16,5-1-29-16,1 0-2 0,15 3 8 0,-6 1-31 16,-6-4-8-16,-4 3 5 0,-6-2-33 0,-3 4-23 15,-3 3-33-15,-3 4 30 0,-9 1-30 16,-5 0-3-16,-2 2-15 15,-4 1-49-15,-4 3 5 0,-6-1-12 0,-6 9-26 16,-4-5-62-16,-1-10-51 0,1-4-25 16,2-8-39-16,-1-3-33 0,2-6-28 0,-2-2-79 15,2-5-98-15,0 0-128 0,-4-13-384 0,3-5 80 16,4-3 122-16,0-2 32 0,3-1 55 16,0-2 134-16,-1 1 2 0</inkml:trace>
  <inkml:trace contextRef="#ctx0" brushRef="#br0" timeOffset="115565.51">13149 9665 1515 0,'9'-16'571'0,"0"9"-11"16,0-1-27-16,2-2-42 0,3 0 31 16,3 0-51-16,2-2-46 15,6-1 26-15,-1-1-49 0,7-1-42 0,0 2-14 0,15-6-77 0,0 0-13 0,2 3-121 16,2 1 4-16,-1 0-111 0,-2 1-64 16,-2 4-64-16,-7 3-84 0,3 0-34 0,-1 2-127 15,-2-2-152-15,1 3-61 0,-5 2-399 16,1 0 86-16,1 2 88 0,-2 0 82 0,-1 2 58 15,7 1 93-15,3 3 33 0,-2-2 41 0</inkml:trace>
  <inkml:trace contextRef="#ctx0" brushRef="#br0" timeOffset="116093.85">14763 9393 1054 0,'0'0'371'0,"-1"-12"-5"0,1 12-48 0,-10-9 32 15,1 5-78-15,-5 4-32 0,-2 0-4 16,-5 2-3-16,-7 6 23 0,-18 8-39 0,0 5-7 16,-2 4-20-16,0 4 4 0,-8 12 11 0,2 2-21 15,10 7-7-15,3 3 7 0,10-8-12 16,10 5 9-16,1 2-32 0,7-2 12 0,8-9 3 15,5-6-23-15,7-4 48 0,4-5-28 0,5-4-15 16,7-2-51-16,4-12 30 0,6-5-22 16,5-6-3-16,18-10-19 0,3-9 4 15,11-10-1-15,-5-6-20 0,-3-7 13 0,-3-3-26 0,-5-4-17 16,-5-3-29-16,-10-2-15 0,-13 9-29 0,-1 0-30 16,-10-4-8-16,-3 0-43 0,-8 0 0 0,-4 12-16 0,-4 6-12 15,-3 5 7-15,-4 7-26 0,-2 6 11 16,-4 5-20-16,0 8-37 0,-4 4-12 15,-2 3-52-15,-1 2-81 0,-2 1-64 0,1 1 30 0,1 0-406 16,3 1 14-16,3-1 114 0,6-2 30 16,-1 1 59-16,4-4 87 0</inkml:trace>
  <inkml:trace contextRef="#ctx0" brushRef="#br0" timeOffset="117031.15">15525 9743 1650 0,'0'0'464'0,"15"8"-9"0,-5-2-45 0,3-3-31 15,1 0-31-15,0-3-41 16,5 0-15-16,3-2-31 0,4 1-28 15,2-6-23-15,7-1-26 0,3-2-20 0,8-5-5 16,-1-2-24-16,-10 0-7 0,-5 3-33 0,-3 2 28 16,-7-1-51-16,-2 0 9 0,-5-1-11 15,-4 4-14-15,-4-2-13 0,-4 2-4 0,-1 10 9 16,-15-20-22-16,0 12-6 0,-3 2-4 0,-2 2 15 16,-4 4 12-16,-4 6-30 0,-6 3 7 15,-12 11-4-15,2 3 7 0,5 7 2 0,3 4 3 16,2 2-20-16,7 4 18 0,7 1-19 0,5 1 11 15,8-6 3-15,5-4 7 0,4-6-5 16,5-2 3-16,5 1-11 0,4-4-5 16,3-6 23-16,8-1-20 0,2-6 3 0,3-5-4 0,2-3-35 0,6-3-38 15,12-9-23-15,-2-4-52 0,-4-3-59 0,-3-2-68 16,-2-7-185-16,-3 0-82 0,-3-1-379 0,1 1 90 16,-1 0 90-16,0-1 55 0,0 2 78 15,-5 7 43-15,-3 4 100 0</inkml:trace>
  <inkml:trace contextRef="#ctx0" brushRef="#br0" timeOffset="117950.1">17011 8094 1087 0,'0'0'433'0,"0"0"-54"0,0 0-5 0,0 0-31 16,-15 30-31-16,5-18-5 0,-1 2-33 15,0 3 5-15,-3 1-23 0,-2 4 5 16,1 0-13-16,2-1-23 0,-3 3-10 0,5-5 0 16,2 4-10-16,1 0-20 0,1-1-17 0,1 1 9 15,3-4-46-15,3 3 17 0,0-2-43 16,3 0 13-16,3-2-39 0,5-1-33 0,-1 0-38 16,4-6-44-16,3 0-33 15,1-6-46-15,2-1-13 0,3-4-46 0,-1-3-64 0,1-2-62 16,1-3-148-16,0-3-20 0,-3 1-385 0,-2-1 78 15,1 0 68-15,-5-2 52 0,2 0 61 16,-3-1 80-16,0-2 66 0</inkml:trace>
  <inkml:trace contextRef="#ctx0" brushRef="#br0" timeOffset="118102.9">17147 8295 980 0,'-18'9'461'16,"10"-5"-16"-16,-1 3 13 0,1-2-51 15,1 1 0-15,7-6-56 0,-16 11-54 0,6-9-26 16,2 2 3-16,8-4-41 0,-23 1-33 0,10-2-70 15,13 1-38-15,-28-4-58 0,8 3-58 16,3-3-68-16,-4 0-95 0,0 0-143 0,0 2-509 16,-2 0 45-16,2 4 75 15,2-1 112-15,3 0 54 16,-2 3 77-16</inkml:trace>
  <inkml:trace contextRef="#ctx0" brushRef="#br0" timeOffset="118663.9">16048 8699 1320 0,'0'0'476'16,"0"0"-20"-16,0 0-29 0,0 0 21 0,0 0 3 16,0 0 5-16,0 0 43 0,0 0-51 0,0 0-52 15,0 0-30-15,0 0 34 0,45-1-19 16,-22 1-23-16,8 0-53 0,4 0-28 0,13-1-24 16,19 1 11-16,9-4-54 0,26 0-210 0,8-1 0 15,6-2 0-15,5 0 0 0,4-2 0 16,1 2 0-16,2 1 0 0,-4 0 0 0,-7 1 0 15,-4 3 0-15,-14 1 0 0,-18 2 0 0,-7 1 0 16,-7 3 0 0,-8-2 0-16,-14 1 0 0,-8-2 0 0,-8 3 0 15,-2-3-231-15,-4 1-102 0,-6 1-48 0,-5-3-72 16,-3 2-126-16,-9-3-14 0,0 0-339 16,9 7 79-16,-9-7 78 0,0 0 125 0,7 11 20 15,-7-11 54-15,0 0 49 0,4 10 43 0</inkml:trace>
  <inkml:trace contextRef="#ctx0" brushRef="#br0" timeOffset="126214.38">16113 8934 509 0,'0'0'192'0,"0"0"-13"0,-6-8-25 0,6 8 9 0,0 0-19 0,0 0 20 16,0 0-11-16,0 0 6 0,0 0-3 15,0 0 0-15,0 0 0 0,0 0-2 0,-1-9-6 16,1 9 6-16,0 0-29 0,0 0-2 0,0 0 23 16,0 0-20-16,0 0 25 0,0 0 2 15,0 0-22-15,0 0-16 0,0 0 0 0,7-16 18 16,-7 16-25-16,0 0 12 0,7-4-36 0,-7 4 27 15,10-7-14-15,-10 7 3 0,8-6-3 16,-8 6-5-16,12-8-15 0,-12 8-16 0,15-4 13 16,-6 0-7-1,2 1-11-15,0-1-4 0,2 3-6 16,1-3 2-16,0 1-25 0,3 0 18 0,-1 1-15 0,-1 1 12 16,-2-1-20-16,1 1 10 0,-1 0-10 0,-13 1 8 15,20 0-24-15,-20 0 9 16,17 4-17-16,-17-4 53 0,9 7-27 0,-9-7-33 15,3 13 6-15,-3-13 14 0,-7 17-22 0,0-9 10 16,0 4-5-16,-4-2 12 0,-2 1-22 16,2-1 12-16,-5 2-7 0,3-2 12 0,-5 1 13 15,4-2-23-15,-1 2 6 0,0-2-1 16,0 0-10-16,1-1 26 0,2 0-21 0,0-1 16 16,2-2-16-16,1 1 3 0,-1-2 17 15,10-4 14-15,-11 7 35 0,5-2-46 0,6-5 11 0,-11 5 12 0,11-5-2 16,0 0-8-16,-7 7 2 0,7-7 6 0,0 0-21 15,0 0 16-15,0 0 12 0,0 0-12 16,25 9 29-16,-25-9-46 0,20 2-14 0,-8 1 19 16,2-2-10-16,0 0 3 0,0-1 6 0,3 3-18 15,0-2 13-15,0 0-6 0,0 2-2 32,-3-2 4-32,3 0 13 0,-3 3-38 0,0-3-15 15,0 3-26-15,-1-1-14 0,0-1-34 16,-2 0-51-16,-11-2-41 0,21 5-52 0,-12-2-35 15,-9-3-69-15,14 4-21 0,-3-2-69 0,-11-2-276 0,13 2 35 0,-13-2 126 16,14 1 18-16,-14-1 84 0,14 2 8 16</inkml:trace>
  <inkml:trace contextRef="#ctx0" brushRef="#br0" timeOffset="126775.32">16648 8921 752 0,'0'0'333'0,"0"0"-18"0,0 0-31 0,0 0-21 16,0 0 9-16,0 0-11 15,0 0-13-15,0 0-15 16,0 0-5-16,0 0-21 0,20 28-5 0,-14-20-2 0,2-1-21 15,-1 1-10-15,2 3-13 0,1-1-28 16,0 3 18-16,-2-1-36 0,2 1-2 16,1 0-13-16,1 3-3 0,0-2-8 0,0 1 24 15,-1-3-73-15,0 2-19 0,1-3-47 0,-2 1-10 16,2-2-102-16,-2-1-85 0,0-5-174 16,3 4 26-16,-13-8-420 0,18-1 53 0,-18 1 78 15,24-8 86-15,-10 1 47 0,-1-1 61 16</inkml:trace>
  <inkml:trace contextRef="#ctx0" brushRef="#br0" timeOffset="126966.55">16995 8924 1041 0,'-23'15'430'0,"18"-7"-10"0,-3-1-41 16,-1 3-16-16,-3 0-40 0,-2 4-13 15,-3-2-72-15,-1 2-28 0,1-1 7 0,-4 2-40 16,2-1-47-16,-3-3-43 0,-1 1-56 15,1-2-31-15,3-1-61 0,-4 0-57 0,8-5-59 16,-4 0-94-16,6-1-18 0,1-2-415 0,1 2 41 16,11-3 46-16,-14 0 87 15,14 0 26-15</inkml:trace>
  <inkml:trace contextRef="#ctx0" brushRef="#br0" timeOffset="127425.61">17204 8842 555 0,'0'0'246'0,"0"0"-16"0,0 0-5 15,0 0 1-15,0 0 4 0,0 0-2 16,-5 18-29-16,5-18 22 0,0 0-19 15,-10 15 15-15,4-6-2 16,2-1-23-16,-1 3 21 0,-2 0-39 0,2 1 0 16,0 2 0-16,1-1-20 0,-2 2-6 15,4 0-7-15,-3 0 23 0,1 1-49 0,2-3-15 16,-1 0-8-16,0 3-21 0,0-3-14 0,1-1-21 16,1-1-21-16,1-11-59 0,-3 18-81 15,2-11-72-15,1-7-62 0,-5 10-102 16,5-10-455-16,0 0 99 0,-6 8 59 0,6-8 70 0,0 0 42 15,0 0 63-15</inkml:trace>
  <inkml:trace contextRef="#ctx0" brushRef="#br0" timeOffset="127848.53">17377 8960 616 0,'0'0'203'0,"0"0"-19"0,0 0-20 16,0 0-11-16,0 0-9 0,0 0-1 16,0 0-18-16,-39 7 32 0,29-2 29 15,-1 0 12-15,0 5 1 0,1 1 14 0,-1 1-9 16,1 0-17-16,1 4-13 16,1 0-2-16,-1 2-6 0,4-1-7 15,0 1 5-15,4-1-36 0,-1-1 7 0,2 0-12 16,0-5-33-16,3 1 22 0,2-2-17 0,-1 0-8 15,3-3-13-15,-7-7-15 0,17 8 13 16,-17-8-23-16,22-4 17 0,-9-2-25 0,0-1-10 16,2-3-8-16,0-3-3 0,0-1 57 0,-2-3-51 15,1-1 10-15,-4 0-31 0,0 0-5 16,1-1 7-16,-5 5-14 0,-1-2 9 0,1 1-25 16,-3 3-8-16,-3 0-2 0,0 3-10 15,0 9 9-15,-4-18-22 0,-2 12-8 0,-1 1-10 16,0 0-11-16,7 5 21 0,-17-5-30 15,10 2-9-15,7 3-40 0,-20-1 0 16,20 1-31-16,-17 1-52 0,17-1-17 16,-20 4-46-16,20-4-400 0,-18 2 24 0,10-1 38 15,8-1 94-15,-12 3 37 0</inkml:trace>
  <inkml:trace contextRef="#ctx0" brushRef="#br0" timeOffset="139714.57">17485 8870 284 0,'0'0'115'0,"0"0"28"0,0 0-30 0,0 0 12 31,0 0 1-31,0 0 43 0,0 0-41 0,0 0 23 16,0 0-13-16,0 0-3 0,0 0-7 0,0 0-12 0,0 0 9 15,0 0 6-15,0 0-37 16,0 0 16-16,0 0-17 0,0 0 22 0,0 0-36 15,0 0 31-15,0 0-25 0,0 0 9 16,0 0 6-16,0 0-21 0,0 0 11 0,0 0 18 0,0 0-32 16,0 0 9-16,0 0-1 0,0 0 3 0,0 0-15 15,0 0 12-15,0 0-12 0,0 0 8 16,0 0-9-16,0 0 16 0,0 0-20 0,30 7 12 16,-30-7 6-16,0 0-1 0,0 0 26 0,0 0-31 15,0 0-15-15,10 5 23 0,-10-5-23 16,0 0 16-16,0 0-34 0,0 0 8 0,17 2 7 15,-17-2-20-15,0 0 5 0,14 0-20 0,-14 0 4 16,0 0 32-16,17 0-39 16,-17 0 2-16,0 0-1 0,17-1-14 15,-17 1 23-15,0 0-25 0,18 2 2 0,-18-2-5 16,0 0-7-16,16 0 25 0,-16 0-26 16,14 0 0-16,-14 0 6 0,13 3-31 0,-13-3 20 15,0 0-30-15,18 1-11 0,-18-1-10 0,0 0-33 16,16 0-8-16,-16 0-46 0,0 0-25 0,0 0-93 15,15 1-115-15,-15-1-2 0,12-2-359 16,-12 2 49-16,0 0 90 0,0 0 63 0,19-1 82 16,-19 1-4-16</inkml:trace>
  <inkml:trace contextRef="#ctx0" brushRef="#br0" timeOffset="147141.76">17823 8772 488 0,'0'0'221'0,"0"0"-37"15,0 0 13-15,0 0 13 0,0 0-41 0,0 0 28 16,0 0-18-16,0 0-13 0,0 0-12 15,0 0 5-15,0 0 2 0,0 0-20 0,0 0 5 16,0 0-18-16,0 0-6 0,0 0-11 0,0 0 11 16,0 0 32-1,0 0-54-15,0 0 10 0,0 0-8 16,0 0 8-16,0 0 8 0,0 0-10 0,0 0-1 16,0 0-20-16,0 0 3 0,0 0 10 15,0 0-26-15,0 0-8 0,0 0 11 0,13-2-3 16,-13 2 8-16,0 0-15 0,0 0-21 0,0 0 13 15,0 0-23-15,0 0 12 0,0 0-14 16,24 6-1-16,-24-6 3 0,0 0-3 0,17 3 3 0,-17-3-6 16,17 2-27-16,-17-2 15 0,19 1-21 15,-19-1 37-15,22 0-24 0,-10 2 10 16,-12-2-20-16,20 1 8 0,-20-1 0 0,19 0-8 0,-19 0 23 16,13 4 2-16,-13-4-48 15,11 8 13-15,-11-8 2 0,2 10-2 0,-2-10-15 0,-2 15 2 16,2-15 7-16,-10 16-7 0,4-7-13 0,-1-2 0 15,0 2-12-15,0 0 45 0,-1 0-30 16,2-1 13-16,-1 1-37 0,1-1 14 0,0-3-26 0,0 3-24 16,6-8-14-16,-9 10 7 0,9-10-48 15,-7 9-42-15,7-9-84 0,-6 6-69 16,6-6-404-16,0 0 46 0,0 0 68 0,0 0 57 0,0 0 44 16,0 0 58-16</inkml:trace>
  <inkml:trace contextRef="#ctx0" brushRef="#br0" timeOffset="164406.81">26025 6383 949 0,'2'-11'279'0,"-2"11"5"0,0 0-35 0,2-11-11 16,-2 11-13-16,0 0 13 0,0 0-36 0,1-14 34 15,-1 14-62-15,-5-7 5 0,5 7 31 0,0 0 38 16,-4-9-59-16,4 9 26 15,0 0 18-15,0 0-15 0,0 0 20 0,0 0 18 0,0 0-15 0,-21 23 4 16,17-9 24-16,-3 2-15 0,3 0-9 0,-2 9-58 16,0 0 15-16,0 1-30 0,1 1-57 15,3-1 16-15,-2 2-29 0,-1 0-56 0,3-2-66 16,-3 1-60-16,1-4-84 0,-1 1-110 0,-1-3-222 16,1-5-497-16,1 2 53 0,-1-4 93 15,1-2 77-15,1-1 99 0,3 0 52 0,-4-3 63 16,4-8 103-16</inkml:trace>
  <inkml:trace contextRef="#ctx0" brushRef="#br0" timeOffset="164787.82">24784 7274 893 0,'-11'6'409'0,"11"-6"-4"16,-8 3-11-16,8-3 8 0,0 0-41 0,0 0 13 16,0 0-19-16,0 0 1 0,0 0-33 15,0 0-6-15,29-19-2 0,-5 11-26 0,8-2-35 16,4 0-32-16,25-5 1 16,18-2-24-16,11 2-19 0,2 0-14 15,12-3-30-15,10 5-3 0,0 1-18 16,5 3-5-16,-2 1-7 0,-2 3-4 0,-4 5-35 15,-4 2 26-15,-7 2-11 0,-5 1 3 16,-18 1-10-16,-6 3-44 0,-2 2-5 0,-8-1-18 16,-4-2-10-16,-13 0-49 0,-9-1-35 15,-7-3-26-15,-3 1-52 0,0 0-48 16,-7-2-82-16,-5 0-84 0,1 0-39 0,-14-3-107 0,11 5-326 16,-11-5 60-16,0 0 12 15,0 0 82-15,0 0 95 0,-21 18 80 0,8-11 55 16,-9 0 1-16</inkml:trace>
  <inkml:trace contextRef="#ctx0" brushRef="#br0" timeOffset="165312.57">24842 7554 1241 0,'0'0'353'0,"0"0"-38"0,0 0-33 15,0 0 2-15,0 0-62 0,0 0-12 16,0 0-13-16,0 0-12 0,0 0-4 16,0 0 6-16,0 0-38 0,-25 23 17 0,18-17 13 15,7-6-7-15,-11 9-3 0,5-3 28 16,6-6-8-16,-9 8-22 0,9-8-14 16,-7 11 26-16,3-4-33 0,4-7 5 15,0 12 26-15,0-12-29 0,7 16 6 16,0-9-54-16,3 2-13 0,6 1 25 0,4-2-7 15,5 1-18-15,8 2-7 0,-1-2-24 0,3 2 6 16,-3 1-19-16,-3-1 36 0,-3-1-20 16,2 2-5-16,-8 1-31 0,-5-1-23 0,-4 1 28 15,-1 3-18-15,-8 1-20 0,-1-5 18 16,-4 5 58-16,-1 1-94 0,-3-3-28 0,-5 1-16 16,-3 0-7-16,-3-2-18 0,-1-1-49 0,0-5-44 15,-1-2-63-15,0-4-57 0,-1-2-120 16,-2 0-51-16,0-7-440 0,2 0 66 15,5-2 105-15,3-2 74 0,1 0 59 0,3-3 77 0,2 1 48 0</inkml:trace>
  <inkml:trace contextRef="#ctx0" brushRef="#br0" timeOffset="165560.94">24719 7583 1341 0,'0'0'555'0,"0"0"-53"0,22-1-46 16,-22 1 38-16,17-4-90 0,-6 2-48 0,2 0-34 15,2-4-40-15,3-1-24 16,-3 0 6-16,5 1-41 0,2-3-1 16,2 0-42-16,6-2-17 15,4 2-27-15,3-1-21 0,14-4-25 0,3 3-39 0,2 1 26 16,-1-1-41-16,0 2-11 0,-8 3-20 0,-9 0-5 16,-1 2-35-16,-6 2-32 0,-2-1 8 15,-6 0-115-15,-1 0-54 0,-1 2-145 0,-8 1-104 16,2-2-441-16,-3 0 91 0,1-1 51 0,-13 3 93 15,21-3 68-15,-12 2 70 0,-9 1 72 0</inkml:trace>
  <inkml:trace contextRef="#ctx0" brushRef="#br0" timeOffset="166810.41">25522 7725 1031 0,'0'0'497'0,"0"0"-32"15,0 0-45-15,0 0-66 0,0 0-1 0,0 0-28 16,0 0-13-16,0 0-23 0,0 0-22 0,0 0-29 16,40 11 53-16,-40-11-78 0,11 9-6 15,-1-2-35-15,-4 1-14 0,4 2-1 0,1 2-14 16,-2 0-34-16,4 3 2 0,1 1 40 16,-5-1-64-16,4 2-72 0,1-2-48 0,-1 2-44 0,-1-2-35 0,1-4-74 15,-3 1-94-15,4-6-127 0,-2-3-51 16,2-3-175-16,-14 0-216 0,24-5 104 0,-13-2 61 15,2-3 93-15,-3 0 46 0,-1-1 25 0</inkml:trace>
  <inkml:trace contextRef="#ctx0" brushRef="#br0" timeOffset="166977.79">25826 7769 680 0,'0'0'348'0,"-23"6"11"16,7 2-14-16,1 3 1 0,-4 2-18 16,2 0-31-16,-4 3-24 0,-2 5-35 0,2-1 1 15,0-3-60 1,-2 0-8-16,3-1-84 15,2-1-48-15,-2-6-85 0,5 1-123 0,-4-6-141 0,5-3-353 16,1-2 8-16,13 1 63 0,-13-12 109 16,12 5 6-16,1 7 58 0</inkml:trace>
  <inkml:trace contextRef="#ctx0" brushRef="#br0" timeOffset="167222.91">26054 7554 1144 0,'7'14'330'0,"-7"-4"-13"0,0 4-22 0,0 0-16 16,-4-1-18-16,1 2 15 0,-1 4 13 31,2-2-40-31,-4 6-32 0,0 0 3 0,2 1-20 16,-1 0-21-16,3 1-17 0,-2 0-42 0,0-3-23 15,1-2-7-15,3-1-52 0,-4-4-92 16,1-2-86-16,3-2-196 0,0-11-347 0,0 13-62 16,0-13 59-16,14 7 136 0,-14-7 20 0,0 0 23 15,34-15 54-15</inkml:trace>
  <inkml:trace contextRef="#ctx0" brushRef="#br0" timeOffset="167512.89">26187 7738 1131 0,'-7'23'348'16,"-2"1"-41"-16,3 0-7 0,-4 3-34 0,4 0-18 16,1 4-12-16,1-4-29 0,2 0-15 0,0-3 2 15,2-1-14-15,2 1 22 0,0-7-20 16,2 0-26-16,3-4 0 0,5-3-28 0,-1-3-15 16,0-4-1-16,3-4-27 0,-14 1 12 15,35-11-25-15,-17 1 9 16,2-5-22-16,1-7 13 0,-2 2-26 0,-2-5 5 15,-4 0-15-15,1 0-3 0,-6 3 3 16,-3-2-28-16,-5 3-31 0,0-1-10 0,-5-2 2 16,-3 1 5-16,1 2-20 0,-5 0-25 0,1 6-34 15,-2 1 10-15,4 4 8 0,-4 2-21 16,-1 3-50-16,5 4-83 0,-2 1-128 16,11 0-398-16,0 0 55 0,-14 7 77 0,14-7 57 15,0 0 27-15,0 0 93 0</inkml:trace>
  <inkml:trace contextRef="#ctx0" brushRef="#br0" timeOffset="167859.1">26697 7386 793 0,'0'0'335'15,"0"0"-30"-15,0 0-3 0,0 0-49 16,0 0 8-16,-23 29-7 0,15-16-6 0,-4 4-30 15,-1 2 25-15,-2 3-28 16,7 0-10-16,-1 3 2 0,1 0-25 0,1-1 15 16,2 0-26-16,2 0 6 0,3-2-29 0,0-4-4 15,3-2-19-15,-1-3-2 16,5-4-18-16,0-1-8 16,0-3-28-16,-7-5 8 0,22 0-26 0,-22 0-12 0,25-12-14 0,-14 4-14 15,2-2-4-15,1 0-37 0,-3-3-14 16,-1-1-15-16,-6 4-10 0,0-2-21 0,-1 1 6 15,-4-1-11-15,-5 3 3 0,-2-2-49 16,-2 1-10-16,-1 2-33 0,-5 2-28 16,3 2-80-16,-2 3 56 0,15 1-45 0,-23 4-479 0,13-4 91 15,10 0 73-15,-11 5 82 0,11-5 32 16,0 0 39-16</inkml:trace>
  <inkml:trace contextRef="#ctx0" brushRef="#br0" timeOffset="168141.53">27478 7098 1174 0,'19'3'492'16,"-19"-3"-60"-16,23 3-22 0,-10 1-52 0,3-3-58 0,-1-1-47 0,3 0-84 0,0 2-66 15,2-4-93-15,1 2-123 0,0 0-138 0,-2 0-412 16,-1-1-20-16,0 0 127 0,-5 1 9 16,1 0 53-16</inkml:trace>
  <inkml:trace contextRef="#ctx0" brushRef="#br0" timeOffset="168343.6">27454 7299 1499 0,'-5'8'533'15,"5"-8"-47"-15,-5 11-43 0,5-11-13 16,0 0-43-16,-2 9-14 16,2-9-71-16,0 0-20 0,0 0-26 0,15 8-51 0,-15-8-8 15,19 0-28-15,-19 0-21 0,29-6-71 0,-10 5-21 16,3-2-38-16,0 2-18 0,3-3-13 15,-4 2-61-15,3 2-31 0,0-1-102 0,-3 1-126 16,10-3-110-16,-13 4-450 0,3 1 133 0,-1-1 28 16,3-1 79-16,-1 2 62 0,0-1 74 15,1-1 66-15</inkml:trace>
  <inkml:trace contextRef="#ctx0" brushRef="#br0" timeOffset="169292.47">28664 6543 1195 0,'0'0'432'0,"0"0"-19"15,10-3-50-15,-10 3-28 0,0 0-30 0,0 0-21 16,0 0-13 0,0 0-4-16,0 27-47 0,0-27 18 15,-7 22-39-15,5-8-12 0,-2 1-28 0,-1 2-5 0,1 5-29 16,-2 4 23-16,2 0-107 0,-2 6-53 16,-1 4-127-16,3 1-160 0,4 1-162 0,-2 0-383 15,8 12 78-15,5-4 70 0,2-1 61 16,7-8 85-16,-1-7 40 0,-2-8 98 0</inkml:trace>
  <inkml:trace contextRef="#ctx0" brushRef="#br0" timeOffset="169505.11">28966 7195 1377 0,'0'0'399'0,"0"0"-15"15,0 0-26-15,0 0-17 0,0 0-42 0,0 0-20 16,0 0-43-16,-53 12-37 0,33-9 9 15,-2 1-27-15,-6 0-24 0,0 2-68 0,0-3 3 16,-2 2-46-16,1-2-66 0,-5 1-31 0,4-1-34 16,-1 1-81-16,0-3-44 0,-3 2-120 15,3-1-8-15,0 2-38 0,1 1-313 0,-4 2 75 16,7 0 38-16,2-1 74 0,1 1 36 0</inkml:trace>
  <inkml:trace contextRef="#ctx0" brushRef="#br0" timeOffset="170020.95">28153 7535 1346 0,'0'17'463'0,"0"-17"-20"0,0 10-33 0,0-10-44 16,0 0-3-16,1 20-25 0,-1-20-26 16,4 13 1-16,-1-6-27 0,-3-7-27 15,12 15-1-15,-4-7-58 16,2-3 0-16,4 3-1 0,1-2-20 16,3 1-11-16,7 0-36 0,0-1 37 15,-1 1-54-15,0 3 3 0,0-1-3 0,-2 2-31 16,-3-3 21-16,-2 5-30 0,-4-2-32 15,-2 3-15-15,-4 2-28 0,-2 0 21 0,-3-1-42 0,-2-1 32 16,-1-1-32-16,-2 2-15 0,-4-1-18 16,-1 0-53-16,-2-3-54 0,-2-1-24 0,0 0-53 15,-4-4-64-15,2-3-87 0,-2-3-61 0,0 0-405 16,1-6 13-16,-2-2 120 0,6 0 26 16,1-3 74-16,0 0 76 0,3 0 16 0</inkml:trace>
  <inkml:trace contextRef="#ctx0" brushRef="#br0" timeOffset="170211.18">28142 7632 1021 0,'0'0'443'16,"0"0"-11"-16,0 0-17 0,8-17-26 0,-8 17-18 15,8-13-51-15,-3 6-15 0,5-2-19 16,1-1-48-16,3 2 6 0,-2-2-29 0,5-2-26 16,2 1-10-16,8-4-35 0,2 2-57 0,4 1-46 15,14-4-72-15,4 2-87 0,5 0-87 16,0 2-140-16,9 2-80 0,-22 5-394 15,-2-2 61-15,1 3 77 0,-1-2 72 16,2 3 74-16,-1-2 59 16</inkml:trace>
  <inkml:trace contextRef="#ctx0" brushRef="#br0" timeOffset="171028.73">29275 7286 808 0,'0'0'167'0,"0"0"-114"0,0 0-137 16,0 0-420-16</inkml:trace>
  <inkml:trace contextRef="#ctx0" brushRef="#br0" timeOffset="171472.66">29295 7245 965 0,'0'0'238'0,"0"0"-13"15,0 0-49-15,0 0-12 16,0 0-18-16,0 0-13 0,0 0-28 0,0 0-15 0,0 0 10 16,0 0 7-16,0 0 16 0,0 0 8 15,0 0-16-15,0 0 0 0,0 0-15 0,0 0 2 16,0 0-5-16,0 0-15 0,-6 33 18 0,6-33-26 16,0 0 11-16,0 0-1 15,-10 3-2-15,10-3 5 0,0 0-10 0,0 0 18 16,0 0-1-16,-14 2-9 0,14-2 4 0,0 0 6 15,0 0 46-15,0 0-31 0,-10 5 26 16,10-5-11-16,0 0-5 0,0 0 31 0,0 0-17 16,0 0 40-16,0 0-21 0,0 0 42 15,-9 5-3-15,9-5-13 0,0 0 15 0,0 0-25 0,3 15 23 0,-3-15 3 0,7 13 2 16,-1-5-28-16,0 3 25 0,3 0-53 16,1 0-13-16,1 2-23 0,2 1 18 0,0-3-13 15,0 2-13-15,-2-2-91 0,1 1-6 16,0 0-103-16,-2-3-99 0,0 0-77 15,-2-1-146-15,1-5-238 0,-2 2-420 0,-7-5 144 16,18 9 76-16,-5-8 65 0,-13-1 112 0,30-6 59 31,-13 2 107-31,-1-4-2 0,2-4 84 16</inkml:trace>
  <inkml:trace contextRef="#ctx0" brushRef="#br0" timeOffset="171637.82">29375 7336 1057 0,'-15'17'427'16,"2"-2"-20"-16,-1-1-46 0,1-2-33 0,0 0-49 16,-4 0-49-16,-2-1 31 0,2 1-43 0,-2-2-78 15,5-3-88-15,-3-3-91 0,3 0-206 16,0-2-37-16,14-2-419 0,-17-2 12 0,17 2 80 16,-6-7 84-16,6 7 57 0</inkml:trace>
  <inkml:trace contextRef="#ctx0" brushRef="#br0" timeOffset="171923.72">30007 7067 1174 0,'-4'19'464'0,"0"4"-19"15,-2-5-17-15,1 1-39 0,1 0-21 0,-1 2-61 0,1 2-7 0,-1 0-52 0,1-2-10 16,1 4-38-16,-1-2-11 0,1-4-86 16,-1 2-55-16,0-4-91 0,2 0-113 0,-1-4-223 15,3-2-348-15,0-11-21 0,10 12 83 0,-3-8 94 16,-7-4 11-16,26-5 109 0,-8-3 13 15</inkml:trace>
  <inkml:trace contextRef="#ctx0" brushRef="#br0" timeOffset="172241.99">30232 7090 1126 0,'0'0'445'0,"-23"27"16"0,13-10-39 0,-4 8-15 0,0 0-46 0,0 3-8 16,2 2-38-16,0 0 5 0,2 4-15 15,3-1-70-15,2-2 19 0,3-2-11 0,2 0-28 16,4-5-18-16,0-1-8 0,3-3-2 16,2-7-23-16,3-1-18 0,3-5-10 0,-1-5-19 15,4-4-19-15,0-5 4 0,5-6-10 0,4-3-10 16,5-11-44-16,-7-1 3 0,1-2 0 16,-6 4-20-16,-7-1-29 0,-3 6-35 0,-3-3 45 15,-1-1-107-15,-5 0 57 16,-1 3-39-16,-3-2 10 15,-3 2-36-15,-1 2-12 0,-2 1 20 0,0 4-15 16,0 5 30-16,-2 2-41 0,1 5 3 0,0 2-87 16,10 1-110-16,-22 2-100 0,10 0-450 0,0 4 89 15,3-2 90-15,1 3 71 0,-1-2 49 16,9-5 34-16,-10 9 58 0</inkml:trace>
  <inkml:trace contextRef="#ctx0" brushRef="#br0" timeOffset="172489.76">30640 6984 1174 0,'0'0'482'0,"13"1"-6"0,-13-1-26 0,15 0-30 16,-15 0-10-16,0 0-9 0,19 1-47 15,-19-1-47-15,15 0-20 0,-15 0-47 16,15 4-40-16,-15-4-49 0,16 1-54 0,-16-1-97 15,20 1-72-15,-20-1-127 0,17-1-213 16,-3-1-446-16,3-1 111 0,3 0 76 0,5-4 18 16,4-1 121-16,5-1 10 0,10-10 58 0</inkml:trace>
  <inkml:trace contextRef="#ctx0" brushRef="#br0" timeOffset="172789.65">31303 6620 1267 0,'0'0'424'16,"0"0"6"-16,0 0-33 0,-15 29-26 0,6-15 3 16,-1 7 56-16,2 2-102 0,-2 6-29 0,0 3-17 15,2 1-13-15,0 0-24 16,1 1-7-16,0-1-48 0,5-5-3 0,-1-3-31 16,1-5-5-16,2-2 5 0,2-3-26 0,-1-1-32 0,3-4 2 15,2-1-19 1,2-4 9-16,-8-5-3 0,16 0 15 15,-16 0-43-15,20-10-33 0,-10 2-3 0,1-2-41 16,-3 2-28-16,0-1 13 0,-4 0-67 16,0 0 3-16,-4 9-13 0,-6-18 5 0,1 10-3 15,-4 4-20-15,-5-2 2 0,-2 5-6 0,-3 1-7 16,-3 4-14-16,0 1-37 0,-2 2-17 0,-1 0-92 16,-1 2-50-16,5 0-119 0,-2 1-297 15,2 0 51-15,7-1 68 0,0 1 86 16,4-1 81-16,1-2-20 0,3 1 72 0</inkml:trace>
  <inkml:trace contextRef="#ctx0" brushRef="#br0" timeOffset="173577.76">28283 8508 1364 0,'0'0'453'0,"0"0"-31"0,-7-8 11 0,7 8-42 16,0 0-7-16,0 0-35 0,0 0-40 0,0 0-17 16,0 0 25-16,29-5-53 0,-18 3-23 31,5-1-24-31,4 2-20 0,3-1-18 0,0 0 6 16,9 0-85-16,0 0-24 0,1 0-52 0,-1-1 1 0,1 2-112 15,-5 0-38-15,-1-1-83 0,-5 1-73 0,-3 0-134 16,2 1-212-16,-6 0-202 0,-2 1 58 15,-13-1 60-15,18 3 117 0,-18-3 15 0,13 7 65 16,-13-7 45-16</inkml:trace>
  <inkml:trace contextRef="#ctx0" brushRef="#br0" timeOffset="173796.33">28353 8670 1085 0,'0'0'453'0,"0"0"26"0,-14 2-16 0,14-2 28 15,0 0-40-15,0 0-39 0,0 0-23 16,0 0-56-16,0 0-6 0,0 0-60 0,36 7 1 16,-20-7-55-16,7 0-19 0,1 0-12 15,2-2-49-15,-1 2-33 0,6-1-28 0,-3 1-24 16,-2-1-60-16,-1 1-32 0,-4 0-56 0,1 0-69 16,-1-1-33-16,-4-1-136 0,-3 2-92 15,1-3-479-15,1 0 83 0,-2 2 78 16,1-1 83-16,1 0 68 0,4-1 39 0,-3 1 41 15</inkml:trace>
  <inkml:trace contextRef="#ctx0" brushRef="#br0" timeOffset="174614.86">29486 8406 1310 0,'0'0'399'0,"3"-10"-40"15,-3 10-27-15,0 0-35 0,0 0-5 16,-8-15-28-16,8 15-34 0,-17-5-22 0,3 5-22 16,0 1 4-16,-7 4-34 0,-2 1 36 15,-1 4-41-15,-6 3 5 0,2 3 3 0,-7 10 0 16,-2-2-1-16,14 2-14 0,1-3-11 0,2 1-10 15,7 2 15-15,1-5 13 0,3-1-16 16,6-2 1 0,2-4 0-16,7 1-16 0,1-3 3 15,5-1-28-15,4-5-13 0,2-2-34 0,2-3 16 0,1-5 0 16,3-2 3-16,0-5-29 0,3-1 16 0,0-5-34 16,-4 0 21-16,-1-3-10 0,-4 1-44 0,-3 1 47 15,-1 0-32-15,-6-1 19 0,1-1-29 16,-3 2-48-16,-4 2 9 0,0 2-27 0,-4-1-5 15,0 5-36-15,-4-2 40 16,-1 4-73-16,-2 3-41 0,-3 1-55 0,-1 4-247 16,-4 2-431-16,3 5 11 0,-2 1 133 0,6 5 36 15,5 0 97-15,2 3 53 0,3-3 55 16,3 4 86-16</inkml:trace>
  <inkml:trace contextRef="#ctx0" brushRef="#br0" timeOffset="174787.01">29546 8727 1587 0,'0'0'458'0,"9"10"-56"16,-9-10-54-16,7 5-44 0,-7-5-96 16,0 0-93-16,13 2-143 0,-13-2-185 0,0 0-76 15,21-6-374-15,-11 1 10 0,5-3 85 16,1 0 82-16,3-2 27 0</inkml:trace>
  <inkml:trace contextRef="#ctx0" brushRef="#br0" timeOffset="175179.18">29899 8385 1039 0,'0'0'427'0,"24"-2"-40"0,-9 1-31 0,0-2-54 16,1 1-13-16,2-1-38 0,2-1-21 15,1 1-25-15,0 1-16 0,-1-2-10 0,3 3-20 16,-1 0-16 0,-4 0-15-16,-2 1-2 0,-1 0-14 0,-3 2 9 15,-12-2-39-15,14 9 10 0,-14-9-41 0,2 15 0 16,-2-15-18-16,-13 24 14 0,-2-11 24 0,-1 4-27 16,-5 2-16-16,-3-1 21 0,1 1-32 15,-2-1 14-15,-1 2-3 0,-1-1 18 0,3 0 13 16,3 0-5-16,0-1 2 0,4-3 29 0,3 2 22 15,4 1-9-15,0-3-11 0,6 0 5 16,1-3-18-16,4 0 3 0,4 1 2 0,3 0-20 16,5-2 0-16,0-1 5 0,8 0-21 15,0-1 6-15,4-1-28 0,1-1-37 0,1-2 1 16,1 1-36-16,0-3-24 0,-4-1-65 16,-1 0-47-16,-2-4-46 15,-1 0-123-15,-1-1-138 0,-1-1-348 0,-2-2 53 16,0-2 73-16,5-1 101 0,-5 2 65 0,2-2 2 15,0-1 47-15</inkml:trace>
  <inkml:trace contextRef="#ctx0" brushRef="#br0" timeOffset="176127.32">30803 8427 1203 0,'4'11'488'0,"0"-2"-65"0,5 5 22 0,-2-1-76 15,0 2-26-15,0 0-33 0,4 3-16 16,-1 2-46-16,0-2-46 0,1-2-33 0,-1 2-46 16,3-2-74-16,-5-4-93 0,2-1-155 0,0-5-165 15,1-2-460-15,2-2 115 16,-13-2 38-16,30-5 75 0,-13-2 56 0,0-4 46 0</inkml:trace>
  <inkml:trace contextRef="#ctx0" brushRef="#br0" timeOffset="176278.9">30913 8483 1082 0,'-14'23'458'0,"0"-3"11"0,1 0-90 0,2-2-57 16,-1-1-15-16,-2-4-25 0,4 1-64 15,-4-3-60-15,4-3-50 0,-1-1-101 16,-2-4-119-16,13-3-121 0,-18 0-412 16,18 0-67-16,-13-11 85 0,13 11 84 15,2-13 34-15</inkml:trace>
  <inkml:trace contextRef="#ctx0" brushRef="#br0" timeOffset="176495.24">31344 8240 1110 0,'0'0'341'0,"11"11"-44"0,-11-11-21 16,0 19-15-16,-1-5-33 0,-3 4 5 0,-1 5-56 15,-2 2-14 1,-1 4-11-16,-2 1-4 0,0 0-20 0,-1 1-5 16,1-1-36-16,1 2-3 0,-2-4-27 0,3-5-52 15,1-3-49-15,-2-1-145 0,4-6-121 16,0-1-389-16,4-7 31 0,1-5 92 16,0 0 44-16,0 0 61 0</inkml:trace>
  <inkml:trace contextRef="#ctx0" brushRef="#br0" timeOffset="176856.45">31580 8348 1241 0,'-7'26'397'0,"-1"-1"-3"0,2-2-36 0,0 1-33 31,-1 1-35-31,2 5-34 0,-3 1-13 0,4-7-23 16,0 2 0-16,2-5 10 0,1-2-30 0,1-4-8 0,0-1-23 0,1-1-18 0,5-5-13 15,-6-8 6-15,13 5-34 0,-13-5-21 0,25-7 31 16,-6-5-40-16,2-3 17 16,3-6-23-1,6-7-7-15,-1-2-18 0,-2-1 12 0,-7 4 11 16,-4 2-34-16,-5-2-35 16,-1 5-16-16,-6-1-26 0,-4 4 1 0,-1 0-36 0,-5 2 17 15,-4 2-12-15,-1 2-5 0,-2 3-13 16,-1 3 15-16,0 5 1 0,-3 2-55 0,3 0-20 0,-3 4-133 0,-1 1-117 15,3 3-50-15,1-1-342 0,1 1 71 0,8-1 95 16,-1 0 77-16,6-7 46 16,-1 10 15-16,1-10 126 0</inkml:trace>
  <inkml:trace contextRef="#ctx0" brushRef="#br0" timeOffset="177189.18">32028 8099 1036 0,'0'0'476'16,"0"0"-58"-16,0 0-40 0,15 12-32 0,-15-12-6 16,11 4-25-16,-11-4-38 0,13 4-37 15,-13-4 11-15,18 5-49 0,-18-5-10 0,18 1-41 0,-5 0-10 0,0 0-46 16,-13-1-41-16,27 0-85 0,-12 0-72 16,-2-2-96-16,2-2-144 0,1 0-90 15,2-3-330-15,1-2 67 0,5 2 120 0,-2-5 3 0,0 0 58 16,3-1 39-16</inkml:trace>
  <inkml:trace contextRef="#ctx0" brushRef="#br0" timeOffset="177492.11">32569 7877 1090 0,'-13'27'389'0,"0"1"-59"0,0-3-10 16,-3 16-36-16,2-6-18 0,-3 7-10 0,3 1-23 15,3-8-12-15,1-5-19 0,2-7-31 16,2 1 34-16,2-5-31 0,1-3 5 0,1-4-25 16,2 0-1-16,0-12-2 0,8 11-46 15,-8-11-5-15,15 1-8 0,-15-1-10 16,26-12 16-16,-11 1-4 0,3-2-17 0,-1-2 0 0,2-1-21 16,-2-3-30-16,-3 1 25 0,-3 2-36 15,-2-4-4-15,-5 4-40 0,0 0 19 0,-8 4-44 16,0 1 6-16,-3 4-16 15,-3 3 20-15,-6 3-20 16,16 1-23-16,-31 7-5 0,13 1-28 0,-4 1-54 0,1 0-26 16,-2 3-61-16,1-1-90 0,1-1-447 0,0 1 68 15,6-1 42-15,4-6 96 0,1 3 42 16,0-4 46-16</inkml:trace>
  <inkml:trace contextRef="#ctx0" brushRef="#br0" timeOffset="188073.22">27943 9660 770 0,'-4'-6'294'0,"0"-3"-22"0,4 9-11 0,-13-11-13 16,5 5-23-16,-1 0 24 0,1 3-37 0,-4-1 11 15,1 2 10-15,11 2-21 0,-25 0-20 16,6 1-8-16,-2 3-10 0,-2 2-5 0,-4 2-25 15,-3 3-11-15,-3 4-10 0,-7 5-6 16,-2 2 37-16,3 3-49 16,3 1 2-16,2 2 29 0,1 0-5 0,8-4-1 0,7-2-9 0,-2-1-11 0,7 2 33 15,-1-5 0-15,7 1-30 0,1-3 23 16,4 1-3-16,4-5 2 0,4 2-37 0,3-3-1 16,5-2-15-16,6-2 12 0,7-2-14 15,4-4-11-15,3-1-15 0,5-3-11 0,1-3 19 16,0-3-19-16,10-5 1 0,-2-4-29 0,-4 0 6 15,-10 2 7-15,-6-2-8 0,-1 0 6 0,-4-3-19 16,-3-1 11-16,0-1-20 0,-4 1-26 16,-2-1 7-16,-5 2-15 0,-5 0 13 15,0 3-25-15,-2 1-11 16,-6 0 15-16,-2 4-15 0,-3 1-15 16,-5 4-5-16,-3 3 22 0,-2 2-24 0,-3 3-42 0,-1 0-10 15,-1 1-39-15,-1 3 54 0,0 3-25 0,-2-1-69 16,2 1-221-16,3 11-43 15,2-11-366-15,7 1 35 0,3-1 93 0,5 1 56 16,1-1 77-16,4-7 44 0,6 16 76 0</inkml:trace>
  <inkml:trace contextRef="#ctx0" brushRef="#br0" timeOffset="188341.97">28188 10008 1420 0,'0'0'461'15,"14"-2"-52"-15,-14 2-17 0,0 0-26 0,0 0-54 16,0 0-22-16,0 0-24 0,13 0-31 0,-13 0-25 16,0 0 44-16,0 0-55 0,0 0-2 15,0 0 3-15,0 0-28 0,0 0-4 0,0 0-42 0,12-3 25 16,-12 3-49-16,0 0-48 15,0 0-28-15,16-3-14 0,-16 3-101 16,10-3-88-16,-10 3-181 0,12-5-436 0,-4-1-25 0,-8 6 31 0,17-3 69 16,-5 1 68-16,2-1 76 0,3-1 78 15,2-1 41-15</inkml:trace>
  <inkml:trace contextRef="#ctx0" brushRef="#br0" timeOffset="188825.46">28563 9532 1287 0,'19'-14'456'0,"-19"14"-62"16,17-7 3-16,-7 6-36 15,3-3-29-15,4-3-35 0,-3 2-10 0,9 0-16 16,0-1-23-16,1 1-45 0,3-1-14 0,-1 1-38 16,-1-1 8-16,2 2 0 0,-4 1-16 0,-3 0-28 15,-2 1-2-15,-3 2-19 0,-3 1-4 16,-12-1-34-16,13 13 11 16,-13-13 20-16,-3 20-49 0,-2-6 13 0,-5 4-12 0,-2 2 4 0,-4 5-12 0,-3-1 15 15,-8 9-10-15,0-1-21 0,5-5 8 0,4-4-10 16,2 2 15-16,0-1 8 0,1-2 8 15,3 0-29-15,3-4 26 0,4 0-3 0,0-2 1 16,2 0 7-16,3-3-8 16,2-1-2-16,4-2 20 0,1-1-30 0,4-2-13 15,5 0 0-15,1-2 10 0,1-4-28 0,3-1-13 16,0-1-36-16,1 0 15 0,-1-2-58 16,-1 2 3-16,-1 0-52 0,1-2-34 0,-6 2-50 15,0-2-77-15,-2 8-192 0,-12-5-415 16,19-2 54-1,-19 2 120-15,18-2 39 0,-18 2 153 0,19-1-10 0,-9 1 102 0</inkml:trace>
  <inkml:trace contextRef="#ctx0" brushRef="#br0" timeOffset="190006.21">29191 10181 767 0,'0'0'354'0,"2"12"-29"16,-2-12-13-16,1 11-23 16,-1-11-12-16,0 0-32 0,0 0-1 0,0 16-27 15,0-16 3-15,0 0-35 0,0 0-4 0,2 11-17 16,-2-11-31-16,0 0 31 16,0 0-44-16,0 0 26 0,24-34-33 0,-16 18-23 0,4-2-21 0,-1-2-3 0,0 0 16 15,-1-3-28-15,3-1 15 0,-3 2-31 16,-1 1-4-16,-2-1 7 0,1 1-16 0,-6 4 11 15,3 0 2-15,-2 1 16 0,-1 2-38 0,-2 1-19 16,-1 1 16-16,0 1-6 0,-4 3 1 16,1 0-5-16,4 8 15 0,-9-6-11 15,9 6 14 1,0 0 2-16,0 0 5 0,-22 17 15 16,19-7 1-16,2 2 23 0,1-1 32 0,0-11-35 15,7 22 46-15,-1-11-30 0,3-1 4 0,0-3-22 16,2-1 27-16,2-4-17 0,0 0 5 0,-13-2-29 15,32-8-2-15,-15-1-10 0,3-2 0 0,-2-3-3 16,5-2 13-16,-5-3-43 0,2-1 10 16,-3-1 0-16,0 0-11 0,-3 2-33 0,-1 0 31 15,-2 2-30-15,-1 0 9 0,-2 1 6 0,0 3 0 16,-4 1-14-16,3 3 9 0,-3 0 5 16,-4 9-3-16,4-10-3 0,-4 10 8 0,0 0 8 15,0 0 21-15,0 0-22 0,0 0 9 16,6 36 10-16,-5-20 5 0,2 1-11 15,1 0-7-15,1 2 21 0,-1 0-8 16,4-3-21-16,-1 3 23 0,1-3-4 16,0-3-6-16,3 0-51 0,-1-4-62 0,4 1-125 15,-4-5-123-15,2-2-184 0,-12-3-312 16,24-2 10-16,-8-2 82 0,0-2 120 0,1-1 20 16,3-3 62-16,1-1 62 0</inkml:trace>
  <inkml:trace contextRef="#ctx0" brushRef="#br0" timeOffset="190822.96">30243 9622 888 0,'-11'-8'325'15,"11"8"-21"-15,-14-1 14 0,14 1-14 16,-19 2-27-16,19-2-16 0,-24 5-8 16,12-3-2-16,0 2-10 0,2 1-19 0,-2-2 32 15,2 0-8-15,10-3-8 0,-19 7 5 16,14-3 21-16,5-4-9 0,-10 9-50 0,10-9 33 0,-5 10-46 0,5-10 0 0,0 0-56 16,6 16 30-16,-6-16 1 0,12 11-24 0,-1-5-35 31,-1 1-4-31,3 0-6 0,0 1-11 15,2-1 13-15,-1 2-24 0,-3 0-17 0,2-2 8 16,-3 3-1-16,-2 1-27 0,-1 0-16 16,-1 1 0-16,-2 0 15 0,-3 1-17 0,-1-2-8 15,-2 2 2-15,-1 0 8 0,-3-3-3 0,-1 2-22 16,-1-1 43-16,-2-1-75 16,-4-2-12-16,-1 0 0 0,0-2-38 0,-5 0-24 0,3-5-27 15,-4 1-24-15,1-2-79 0,-1-2-85 0,-4 5-168 16,1-7-507-16,5-2 92 0,-1 1 107 15,9 0 52-15,0-2 125 0,2 3 20 0,2-3 67 0,3-1 61 16</inkml:trace>
  <inkml:trace contextRef="#ctx0" brushRef="#br0" timeOffset="192508.48">18931 10013 1648 0,'0'0'568'15,"0"0"-25"-15,0 0-29 16,0 0-45-16,41 0-67 0,-28-3-13 0,5 0-39 15,2 0-25-15,2-1-53 0,3-1-14 0,3-2-58 16,3 2 15-16,3-2-90 0,3 1-48 16,1 1-51-16,-7 1-72 0,2 1-100 15,-4 3-100-15,-3-1-176 0,-2 2-454 0,0 1 70 16,1 2 7-16,-4 0 142 0,1 3 35 16,-3 0 46-16,-4 0 89 0,-3 1 14 0</inkml:trace>
  <inkml:trace contextRef="#ctx0" brushRef="#br0" timeOffset="192743.1">19032 10175 1817 0,'-3'6'637'0,"3"-6"6"0,1 13-55 15,-1-13-24-15,0 0-52 0,15 14-18 16,-4-9-59-16,0 0-41 0,7-1-23 0,1-2-61 16,3-1-39-16,7 0-5 0,2 1-63 0,0-2 1 15,3 0-83-15,0 0-37 16,0-2-10-16,-2 0-40 0,-1 1-50 0,0 1-48 15,-5 0-23-15,-2-1-48 0,0 1-37 0,-4-2-35 16,1 2-62-16,-3-1-54 0,-1 1-191 16,3-1-318-16,0 0-61 15,0-1 45-15,1 0 91 0,1 0 84 16,4-1 56-16,1-1 48 0,1-1 40 0,6-2 73 0</inkml:trace>
  <inkml:trace contextRef="#ctx0" brushRef="#br0" timeOffset="193320.3">20362 9689 1668 0,'0'0'617'0,"22"26"-38"15,-19-16-1-15,0 1-66 0,-1 2-51 0,0 3 0 16,0 3-54-16,-1 0-31 0,1 6-13 16,-2 1-73-16,0 1 32 15,-3 0-74-15,1 3-9 0,-2 2-30 16,1 1-6-16,0-1-45 0,-1-4-40 0,1-1-56 16,0 0-80-16,2-2-57 0,-3-6-96 15,3 1-57-15,-1-7-102 0,2-1-220 0,0-12-451 0,8 12 77 16,-8-12 122-16,22-1 70 15,-4-6 62-15,6-3 38 0,2-4 71 0,13-12 44 16,2-1 59-16</inkml:trace>
  <inkml:trace contextRef="#ctx0" brushRef="#br0" timeOffset="193606.69">20886 9750 918 0,'0'0'436'0,"0"0"12"15,0 0-18-15,-10 33-3 0,9-21-20 0,-1 3-20 16,2-2-6-16,0 4-56 0,3 0 3 31,0 0-34-31,1-2 8 0,2 0-33 0,4 0-34 16,-2-2-15-16,7 0-20 0,-1-1-10 0,4-1-22 15,5-1-1-15,2 0-19 0,6 0-20 16,2 0-7-16,2 0-9 0,2 0-9 0,-1 1-27 16,10 6 27-16,-12-5-14 0,-6 2-27 0,-4 1 7 15,-7-1-23-15,-3 3-20 0,-7 3-9 16,-4-3-6-16,-3 2 2 0,-7 3-62 0,-5 3-25 15,-4 2-42-15,-13 3-29 0,0 0-29 0,-1-9-57 0,2-6-43 16,-2-2-89-16,-1-4-116 0,3-5-76 0,0-3-344 16,6-2 67-16,0-1 113 0,2-6 66 0,3-2 113 15,1-3-20-15,4-5 43 16</inkml:trace>
  <inkml:trace contextRef="#ctx0" brushRef="#br0" timeOffset="194138.96">20869 9844 1615 0,'9'-5'647'0,"1"-1"-32"16,1 1-27-16,3-1-37 16,1-2-47-16,1 2-36 0,2-1-73 15,2-1-37-15,4-1-59 0,0 1 9 0,6-1-73 0,2 0-61 16,1 1-28-16,2 0-62 16,2 1-45-16,3 0-42 0,-4 3-53 0,1-1-57 15,-6 1-56-15,0 3-69 0,0 0-64 0,-4 1-89 16,-1 0-131-16,3 5-16 0,-6-5-312 15,1 0 75-15,0-1 117 0,-1-2 31 0,-2 0 58 16,0-1 219-16,5 0 278 0,-2-2 8 16,0-1 82-16,1-1 41 0,1-2 79 0,0 3 51 15,-2-2 19-15,-1 1-1 0,0-1 34 0,-4 3-13 16,-1 1-1-16,-3 1-7 16,-1-2-30-16,-3 1-34 0,-11 5 16 0,9-3-6 0,-9 3 13 0,0 0-13 0,0 0 16 15,0 0 5-15,-44 28 13 0,19-9-8 16,-8 9 12-16,3 5 42 0,2 3-23 0,3 3 5 15,4 0 2-15,6 3-30 0,7-5-16 0,0-1-20 16,6-7 12-16,5 5-4 0,1-2-18 16,7-4-6-16,-2-6-23 0,6-4-20 0,2-4-7 15,2-6-22-15,1-6-4 0,2-5-16 16,5-4 24-16,4-7-26 0,9-10-16 16,-2-2 0-16,-3-6-15 0,-2 1-23 0,-7-5-28 15,-3 1-28-15,-4 4-16 0,-8 3-12 16,-3 3-14-1,-2-2-37-15,-5-2-6 0,-1 3-7 0,-1-1-16 0,-2 2-8 0,-4 1 1 16,3 4-29-16,-3 1 11 0,0 3-21 0,-2 5-3 16,-1 3-109-16,-1 2-67 0,5 2-46 15,-6 3-351-15,12 1 92 0,-27 1 34 0,14 0 63 16,0 1 57-16,13-2 33 0</inkml:trace>
  <inkml:trace contextRef="#ctx0" brushRef="#br0" timeOffset="194906.75">22782 9999 1523 0,'18'9'504'0,"0"-3"-23"0,2-2-46 0,-1 0-38 15,0-4-44-15,4 0-46 0,1-3-17 16,9-3-1-16,2-3-49 0,-3-2-48 0,-1-3-43 15,0-1 17 1,-2-2-12-16,-6 1-19 0,-4 0-27 16,-4 1-24-16,-4 1 39 0,-7 1-46 0,-1 3-10 15,-6-2-3-15,-3 4-34 0,-5-2 47 0,-2 2-38 16,-5 3 9-16,-1 4-15 0,-2 4-15 0,-3 4 36 16,-4 4-13-16,1 7 31 0,-7 9 5 0,3 5-6 15,3 1 29-15,7 2-33 0,1 4 20 16,4 1 0-16,7-5-41 0,4-3 10 0,4-5 18 15,2-1-5-15,4-2-28 0,3-3 13 0,0-3-5 16,7-4 10-16,3-1-16 0,-1-6-33 16,4-5-28-16,3-1-38 15,7-6-54-15,5-4-33 0,13-7-85 0,-1-4-107 0,-1-4-185 0,-3-1-494 0,2 1 139 16,-3 1 61-16,-1-1 90 0,0 2 58 16,-2-3 82-16,0-2 55 0,-3 2 45 15,0-1 49-15</inkml:trace>
  <inkml:trace contextRef="#ctx0" brushRef="#br0" timeOffset="196071.87">23715 9174 954 0,'-10'7'292'0,"10"-7"-36"0,0 0-18 0,0 0-33 0,0 0-21 0,0 0 3 16,0 0-36-16,0 0 10 0,-5 7-30 16,5-7-26-16,0 0-21 0,0 0 19 0,0 0-4 15,0 0 4-15,0 0-3 0,0 0 17 16,0 0-6-16,0 0 32 0,0 0 5 0,0 0 21 15,0 0-25-15,0 0 17 0,0 0 8 16,0 0-8-16,0 0 23 0,0 0 8 16,0 0-43-16,0 0 56 0,0 0-24 0,0 0-12 15,0 0 18-15,0 0-18 0,0 0-21 0,0 0 16 16,0 0-51-16,0 0 25 16,0 0-15-16,0 0-13 15,0 0-2-15,0 0-57 0,0 0 28 0,0 0-35 0,0 0 22 0,0 0-17 16,0 0 7-16,0 0 6 15,0 0-19-15,0 0-25 0,0 0 10 0,0 0-2 16,0 0 17-16,0 13-27 0,0-13 9 0,0 0-25 16,0 0 21-16,0 0 4 0,0 0-9 15,0 0-6-15,0 0 10 0,0 0-12 0,0 0 2 16,0 0 3-16,0 0-28 0,0 0-36 0,0 0 4 16,0 0-17-16,0 0 21 0,0 0-41 0,0 0 22 15,0 0 11 1,0 0 12-16,0 0-48 0,0 0 47 0,-7 7 29 0,7-7-50 0,0 0 25 0,0 0 0 31,0 0-41-31,0 0-10 0,0 0 5 0,0 0-5 16,0 0 11-16,0 0-22 0,0 0-9 15,0 0-75-15,0 0 13 0,0 0-20 0,0 0-6 16,0 0 19-16,0 0 7 0,0 0-5 0,0 0 56 16,0 0-5-16,0 0 8 0,0 0 38 15,0 0 10-15,0 0 34 0,0 0 10 0,0 0 21 16,0 0 14-16,0 0 11 0,0 0 36 15,0 0-36-15,0 0 0 0,0 0 18 16,0 0 11-16,0 0 6 0,0 0-12 0,0 0-25 16,0 0 20-16,0 0-13 0,0 0 31 0,0 0-26 0,3 14 18 0,-3-14-7 15,0 0 12-15,0 0 13 0,0 0 29 0,0 0-42 16,0 0-2-16,0 0-26 16,0 0 28-16,0 0 0 0,0 0-30 0,0 0 5 15,0 0-16-15,0 0 16 0,0 0-1 0,0 0-45 16,0 0-10-16,0 0 9 0,0 0-40 15,0 0-8-15,0 0-3 0,0 0-2 0,0 0 23 16,0 0-18-16,0 0 3 0,0 0 17 0,0 0-7 16,0 0 10-16,0 0 18 0,0 0-5 15,0 0 0-15,0 0-6 16,0 0 11-16,0 0 0 0,0 13 0 16,0-13-5-16,0 0 46 0,0 0-38 0,0 0 7 15,0 0 3-15,0 0-8 0,0 0 13 0,0 0-34 16,0 0-17-16,0 0-47 0,0 0-60 0,0 0-65 15,-4 9-143-15,4-9-359 0,0 0 19 16,0 0 73-16,0 0 65 0,0 0 58 0,0 0 44 16</inkml:trace>
  <inkml:trace contextRef="#ctx0" brushRef="#br0" timeOffset="196970.2">23919 8626 959 0,'0'0'364'0,"0"0"-31"15,0 0-24-15,0 0-25 0,0 0-38 0,0 0-28 0,0 0 17 0,0 0-20 16,-19 32 13-16,10-20-26 0,-2 1 8 0,1 3-5 31,-1 2-16-31,0 0 32 0,1 4-32 0,0-3 16 16,0 2-11-16,1 0-2 0,2 1-18 15,0-2-28-15,0 1 13 0,3-4-3 0,0 3 8 16,1-3-28-16,1 2-26 0,1-1-3 16,-1 0-5-16,2 0-4 0,-1 0-1 0,1 0-10 15,0 2 5-15,1-2-23 0,-1-1-12 0,0-2 1 16,2 2-22-16,-2-3 26 0,0-2 15 15,1 0-6-15,-1-12 9 0,3 20 7 16,-3-11-16-16,0-9-17 0,5 16 5 0,-5-16 25 0,9 10-15 0,0-5 1 16,-9-5 1-16,18 5-12 0,-4-4-28 15,1-2 0-15,3 0 40 0,3-3-32 0,-1 0 9 16,5-1-37-16,-1 0-11 0,3 0 0 16,-2-2 0-16,0 2 0 0,-1-1 0 0,-3 1-75 0,-3 0-30 15,3-1-56-15,-2 2-67 16,-2-4-48-16,1 2-77 0,-4-2-77 0,2-2-136 15,-3 1-46-15,1-3-291 0,0 0 73 0,-2 0 78 16,1 0 76-16,-1 1 123 0,0-1 13 0,-3-1 48 16,-2 0 32-1</inkml:trace>
  <inkml:trace contextRef="#ctx0" brushRef="#br0" timeOffset="197135.69">24248 8890 1136 0,'0'0'387'0,"-27"4"-21"0,11 0-6 15,-4 1-29-15,3 0-9 0,-5-2-25 0,-2 3-23 16,2-2-28-16,-3 1-29 0,0 0-14 0,-2-1-29 16,0 0-11-16,0 0-78 0,-1 1-65 15,0-3-86-15,2 1-131 0,-5 9-190 0,3-12-350 16,2 2 28-16,4-2 64 0,-1 0 102 16,6 1 19-16,-4 0 53 15</inkml:trace>
  <inkml:trace contextRef="#ctx0" brushRef="#br0" timeOffset="197826.14">23503 9324 783 0,'-9'7'261'0,"9"-7"3"16,0 0 7-16,0 0 26 0,0 0-18 0,-10 4 15 16,10-4 3-16,0 0-10 0,0 0 17 15,0 0 6-15,0 0 13 0,0 0-27 0,0 0 7 16,0 0 24-16,0 0-58 0,0 0-28 16,0 0 38-16,0 0 2 15,34 7-17-15,-21-7-44 0,-13 0 8 0,34-3 20 0,-13 2-2 0,4-2-54 0,5 0-23 0,7-1-41 31,4-2-8-31,18 1 10 0,5-2 4 16,1-3-32-16,3 0-58 0,4 1-44 0,-7-2 0 16,1 1 0-16,-4 1 0 0,-2 1 0 15,-14 2 0-15,-8 1 0 0,-5 0 0 0,-3 3 0 16,-5 1 0-16,-2-1 0 0,-2 2 0 0,-1-2-121 0,-5 2-94 16,2-1-10-16,-4 1-54 0,-13 0-26 15,21 0-58-15,-21 0-29 0,16 1-102 16,-16-1-25-16,11 4 2 0,-11-4-397 15,0 0 92-15,9 7 121 0,-9-7 30 0,0 0 95 0,5 11 36 16,-5-11 74-16</inkml:trace>
  <inkml:trace contextRef="#ctx0" brushRef="#br0" timeOffset="198724.47">23749 9726 749 0,'0'0'318'0,"0"0"-47"0,0 0 29 16,-8 7-52-16,8-7 18 0,0 0-2 15,0 0 15-15,0 0 2 0,0 0 1 0,0 0-41 16,0 0 43-16,0 0-18 0,0 0 26 15,0 0-49-15,0 0-26 0,0 0-17 0,0 0-21 16,0 0-5-16,0 0-30 0,0 0-16 0,0 0 0 16,0 0-18-16,0 0-10 0,0 0-13 15,0 0-3-15,0 0-15 0,0 0 8 0,0 0-34 16,0 0-7-16,0 0 23 16,0 0-31-16,0 0 1 0,0 0-4 0,0 0 1 0,0 0-11 0,-14 2-15 0,14-2-10 15,-7 7-29-15,7-7-12 0,-8 6-51 0,8-6-36 31,0 0-83-31,-9 6-50 0,9-6-103 16,0 0-114-16,0 0-373 0,0 0 83 0,0 0 57 16,0 0 88-16,0 0 103 0,20-21 24 15,-12 13 40-15</inkml:trace>
  <inkml:trace contextRef="#ctx0" brushRef="#br0" timeOffset="199276.98">23839 9522 1284 0,'0'0'425'16,"0"0"-36"-16,4-14-28 0,-4 14-10 15,7-8-57-15,-7 8-4 0,13-6-9 16,-6 2-38-16,2-2 1 16,2 1-19-16,-1 0 10 0,3-1-53 15,2-1-5-15,3 2 7 0,-1-2-33 0,6 0-5 16,1 0-16-16,-4 3-27 0,0-1-7 16,1 1-10-16,-4 1 24 0,-2-1-28 0,-2 2-6 15,-2 0-14-15,-11 2-34 0,20 2 0 16,-20-2-5-16,12 5 0 0,-12-5 0 0,5 10-13 15,-5-10-4-15,0 0 17 0,-10 21 15 16,3-12-28-16,-1 2 6 0,-5 3-32 0,0 0 19 16,-2 2-1-16,2-1-2 0,-1 0 11 0,1-2-11 15,2-2 0-15,0 1 5 0,2-2 5 16,0 1 31-16,2-3 13 0,1-1 10 16,1 2 20-16,5-9-22 0,-4 14 7 0,4-14 15 0,0 0-17 0,7 16-19 0,1-10 24 15,-8-6-11-15,22 8-2 0,-8-6-18 16,1 0 13-16,-1 2-16 0,2-2 1 0,1-2-21 15,-3 0 18-15,2 1-16 0,-2-1-7 0,1 0-26 16,-15 0-51-16,27-1-38 0,-16-1-52 0,2 1-30 16,1-2-90-16,-14 3-44 15,15-4-135 1,-7 0-92-16,-8 4-356 0,16-6 39 0,-16 6 117 16,13-9 59-16,-7 7 64 0,-6 2 76 0,12-7 29 15,-12 7 110-15</inkml:trace>
  <inkml:trace contextRef="#ctx0" brushRef="#br0" timeOffset="200252.51">24285 9914 901 0,'-8'10'378'0,"8"-10"-17"0,0 0 0 16,-4 8-23-16,4-8 0 0,0 0-13 0,0 0-28 16,0 0-15-16,0 0-6 0,0 0-2 15,0 0-64-15,0 0-23 0,0 0 2 0,0 0-25 16,30-29-5-16,-23 16-37 0,2-1 27 15,1-4-31-15,0-1-24 0,1-1-17 0,-5 1-13 16,1 1 21-16,1-4-16 16,-4 1 46-16,4 1-67 0,-1 0-28 15,-4 3 12-15,0-1 6 0,0 2-15 16,-1 2-8-16,-1 0-5 0,0 4 21 0,-1-1-41 0,0 11 38 16,3-15-30-16,-3 15 43 0,0 0-49 15,0 0 6-15,0 0-1 0,0 0 34 0,0 0-6 16,0 0-9-16,0 0 32 0,10 31 1 0,-10-31-11 15,8 19 3-15,-1-11-20 0,-1-1 25 16,2 1-15-16,1-2-3 0,-9-6 5 0,19 7 3 16,-11-5 5-16,-8-2-28 0,17-2 10 15,-17 2-18-15,21-6 20 0,-11 2-12 0,1 0 10 16,-2-4-2-16,2 0-16 0,0-3 46 16,-1 1-43-16,-1-1-19 0,0 1 11 0,-2-1-2 0,1 0-19 0,-1 2 11 15,-2 2-31-15,-1-2 18 0,-4 9-23 0,8-9 36 16,-8 9-16-16,0 0 16 15,0 0-3-15,0 0-36 0,0 0 14 0,16 27-11 16,-10-13 7-16,-2 1-22 0,2 0-47 0,3 0-27 16,-1-1-70-16,0-2-59 0,1-3-153 15,1-3-92-15,3-1-367 0,-2-4 88 0,-11-1 68 16,25-1 78-16,-11-3 46 0,1-2 61 0,-1-2 69 16</inkml:trace>
  <inkml:trace contextRef="#ctx0" brushRef="#br0" timeOffset="200570.21">24995 9439 972 0,'0'0'399'0,"0"0"-38"16,0 0-7-16,0 0-27 0,0 0-40 15,0 0-41-15,0 0-6 0,0 0-37 0,0 0-24 16,-31 22-3-16,21-15-17 0,3-1-21 0,-1 1-12 16,-2-3 4-16,10-4-15 0,-13 9-10 15,13-9-2-15,-9 9-1 0,9-9 41 16,-11 5 11-16,11-5-23 0,-1 7 2 0,1-7-21 15,0 0 9-15,0 0-32 0,0 0 11 0,17 17-10 16,-9-14-21-16,-8-3 8 0,14 9-37 16,-5-3 22-16,-2 1-21 15,3 0-13-15,-5 3 21 0,2-1-16 0,-4 2 39 16,-3-11-67-16,2 21-21 0,-4-10-12 0,1 1-38 16,-5-1-9-16,0 0-24 0,0-3-34 15,0-1-52-15,-1 0-25 0,-2-1-64 0,9-6-35 16,-14 5-45-16,14-5-45 0,-15 1-410 0,15-1 85 15,-16-4 76-15,16 4 65 0,-9-6 20 16,2 1 76-16</inkml:trace>
  <inkml:trace contextRef="#ctx0" brushRef="#br0" timeOffset="201656.84">25783 9803 1034 0,'0'0'322'16,"2"-13"-20"-16,-2 13-20 0,0 0-11 0,0 0-18 15,2-14-2-15,-2 14-20 0,0 0 22 16,0 0 49-16,0 0 0 0,0 0 5 0,0 0-20 15,0 0 51-15,0 0-41 0,-19 42-18 0,16-20 13 16,-2 5-44 0,2 6 23-16,3 2-40 0,0 5 9 15,3 13 26-15,4 0-27 0,0-2 27 0,0-2-46 0,1-11 3 16,-1-6 40-16,3-2-142 0,2-3-121 16,2-2 0-16,-3-7 0 0,6-1 0 0,4-6 0 15,2-4 0-15,0-5 0 0,6-7 0 0,4-5 0 16,12-12 0-16,0-4 0 0,0-3 0 0,9-11 0 15,-2-3 0-15,1-1 0 0,-1 1 0 0,0 1 0 16,-9 7 0-16,0 1 0 0,-5 2 0 16,0 0 0-16,-3 5 0 0,-8 3 0 15,-2 6 0-15,-4 0 0 16,-1 3-149-16,-4 9-478 0,3-5-533 0,0 2 162 0,-1 3 82 0,2 0 68 16,2 5 88-16,5-1 87 0,-4 2 97 0,1 2 51 15,8-1-10-15</inkml:trace>
  <inkml:trace contextRef="#ctx0" brushRef="#br0" timeOffset="-195240.79">1355 11707 1272 0,'0'0'355'0,"0"0"1"16,0 0-38-16,0 0-11 0,44-2-33 15,-44 2-6-15,13-6-42 0,-13 6 14 0,15-8 4 0,-8 3-17 0,2 1-14 16,1-2 12-16,1 2-18 0,-1-1 21 0,3-1-74 16,2 0 27-16,2 0-29 0,1 0-17 15,5-2-4-15,0 2-24 0,4 0-15 16,-1 0 11-16,1 0-24 0,0 2 3 0,0 0-13 16,-3 1-10-16,-6 0 5 0,2 0 5 0,-7 2-7 15,2 0-29-15,-15 1 8 0,17 2-3 16,-17-2 8-16,9 10-25 0,-9-10 4 0,-4 25 14 15,-3-6-37-15,-2 5 24 0,-1 7-11 16,-3 13-10-16,1 2 13 16,1 2-2-16,1-3 7 15,5-5 23-15,4-6 33 0,2-5 26 0,2-3 0 0,4-2 26 0,4-3-60 16,5-6-2-16,4-4 3 0,4-6-11 16,1-5 16-16,15-6-5 0,12-7-3 0,2-11-10 15,12-10 15-15,-5-8-53 0,-2-6 14 16,-2-7-22-16,-6 0 3 0,-7-2-42 0,-7-2-35 15,-14 10-39-15,-3 0-54 0,-7 4-10 0,-6 9-30 16,-5 8-39-16,-2 8-5 0,-5 3-51 16,-3 6 79-16,-1 3-90 0,-3 6-225 0,2 2-15 15,-7 8-366-15,2 0 82 0,-1 7 79 0,3 0 44 16,1 4 99 0,1 0 77-16,4 0 24 0</inkml:trace>
  <inkml:trace contextRef="#ctx0" brushRef="#br0" timeOffset="-194724.99">2342 12097 1497 0,'19'1'527'0,"-19"-1"-28"16,22 2-40-16,-10 1-35 0,0-2-70 15,-12-1-39-15,22 4-21 0,-13-3 0 16,-9-1-38-16,14 6-43 0,-14-6-14 0,3 10-14 15,-3-10-27-15,-11 16 29 0,1-4-43 0,-7 2-37 16,4 2 8 0,-7-1-25-16,-3 3-3 15,-1 1-3-15,0 1-15 0,1-1 3 0,1 0-16 0,-1-2 19 0,7 0 24 0,0-3 27 16,2 0-39-16,4-3 13 16,0 1 25-16,1-2 1 0,6-1-19 0,3-9-30 15,-3 12 38-15,3-12-28 0,6 14-20 0,-6-14 2 16,19 10-21-16,-4-4 1 0,0-1-3 15,1-1-20-15,2-2 4 0,3 2-53 0,-3 0-23 16,6 2-43-16,-1-3-47 0,-2 1-5 16,-2-1-76-16,4 1-42 0,0 0-104 0,-2-3-162 0,1 0-379 15,-1 3-35-15,-1-4 74 0,4 2 87 16,-2-1 102 0,3-1 54-16,1-1 92 0,3-2 51 0,-1 0-20 15</inkml:trace>
  <inkml:trace contextRef="#ctx0" brushRef="#br0" timeOffset="-194307.96">3521 11619 732 0,'1'-14'320'16,"-1"14"7"-16,0-12-22 0,0 12-1 0,-3-11 9 0,3 11-11 16,-4-13-10-16,4 13-6 0,-9-9 24 15,4 6-34-15,5 3 11 0,-20 0 23 16,20 0-29-16,-25 8 37 0,9 1-11 0,-2 5-8 16,-5 5-14-16,-7 9-37 0,3 6 10 15,-1 0 1-15,0 1-42 0,-1 3-9 0,1 1-19 16,1 0-22-16,2-2 17 0,1 2-56 0,1-3 10 15,5-4-23-15,2-6 3 0,2-1-16 16,3-3-96-16,0-3-6 16,1 0 0-16,4-3 0 15,0-2 0-15,1 1 0 0,2-3 0 0,3 1 0 0,0-3 0 16,0-10 0-16,11 20 0 0,-2-13 0 0,2 2-75 16,5-2-160-16,-1-1-52 0,4-1-41 0,0-1-53 15,3-2-118-15,3-1-108 0,3 0-340 16,-2-1 74-16,0 0 88 0,6-1 91 0,-3 0 77 15,4-2 62-15,4-4 9 0,-1 1 88 0</inkml:trace>
  <inkml:trace contextRef="#ctx0" brushRef="#br0" timeOffset="-193995.39">3819 11780 1185 0,'0'0'486'0,"-18"9"-10"0,6-1-31 16,-1-1-9-16,-2 3-35 0,2 0-34 16,-4 2-17-16,1 3-17 0,0 1 7 0,0 1-35 15,-2 3-34-15,-1 0-15 0,5-1-38 16,-1-1 30-16,2 1-43 0,0 0-13 0,1-1-3 16,0 1-15-16,3-1-41 0,0-3 36 0,2 0-43 15,1-1-6-15,0-1 6 16,1 0-4-16,4-3-40 0,-1 2 0 0,2-12 5 0,5 19-23 0,0-10-18 0,0 0-41 15,3-2-51-15,5 1-89 0,0-2-24 16,6-1-66-16,-1-2-29 0,5-1-130 16,1-2-174-16,-1-3-28 0,3 1-333 0,3-3 54 15,-1 0 100-15,0-1 143 0,-1 1-3 16,-2 0 77-16,-5 0 37 0,-1 0 27 0</inkml:trace>
  <inkml:trace contextRef="#ctx0" brushRef="#br0" timeOffset="-193846.17">3912 12122 829 0,'-13'-3'348'0,"-1"0"-2"15,-2 2-6 1,-5 0-35-16,0-3-19 0,-4-2-17 16,2 0-13-16,-4-1-21 0,-1 1-22 0,1-1-49 0,-4-2-16 15,-3-1-81-15,2 1-85 0,-1-2-182 16,18 5-166-16,-12-2-351 0,5 2 70 16,4 2 73-16,8 0 129 0,3 2-13 0</inkml:trace>
  <inkml:trace contextRef="#ctx0" brushRef="#br0" timeOffset="-193507.97">4097 11605 1459 0,'3'16'517'0,"-3"-16"0"0,9 23-34 0,-4-12-78 16,2 3 4-16,0 5-20 0,3 0-28 16,3 2-30-16,0 4-45 0,2 1 1 15,7 10-44-15,1 4-20 0,0 2-6 0,-2 0-22 16,-2 3-18-16,-1-1-19 0,-7 3-7 16,-1 1-43-16,-3-7 15 0,-5-4-11 0,-5 3-7 15,-4 10-38-15,-3-1-16 0,-3-4 21 0,-5-3-3 0,-2-4-28 16,2-9-29-16,-5-6-29 0,2-2-35 0,-1-2-22 15,1-5-161-15,-1-5-34 0,-2-4 33 0,2-5-35 16,-1-3-87-16,-1-5-208 0,2-4-335 0,2 0 72 16,2-4 71-16,4 1 95 0,4 1 67 0,3-1 84 31,4 3 13-31,3-2 15 0</inkml:trace>
  <inkml:trace contextRef="#ctx0" brushRef="#br0" timeOffset="-192523.96">4711 11966 1535 0,'0'0'576'0,"-9"-2"16"16,9 2-57-16,0 0 17 0,0 0-4 16,0 0-10-16,0 0-57 0,0 0-69 15,0 0 16-15,0 0-11 0,0 0-59 0,37-7 3 16,-21 5-85-16,5 2-2 0,1-2-23 0,8 0-194 16,4 1-57-16,7-1 0 0,7 0 0 15,0 2 0-15,23-2 0 0,-5 4 0 0,1 0 0 0,-4 0 0 0,-2 1 0 0,-13 1 0 16,-10-2-226-16,-7-1-347 0,-1 3-546 15,-3-3 85 1,-6 3 72-16,0-1 107 0,-1-1 123 0,-4 2 35 16,-3-2 75-16,-1 0 59 0,-12-2 57 15</inkml:trace>
  <inkml:trace contextRef="#ctx0" brushRef="#br0" timeOffset="-192243.06">4783 12253 1594 0,'0'0'671'0,"0"11"-59"15,0-11-1-15,0 0-30 0,17 13-56 16,-9-11 5-16,6 1-59 0,0-2-6 0,8 0-6 16,-1 0-83-16,2-1-10 0,8 1-43 0,4-1-57 15,0-1 23-15,8 0-237 16,-2 1-52-16,1-1 0 0,-1 1 0 0,-6-1 0 0,2 1 0 15,-3 1 0-15,0-1 0 0,0 1 0 0,-3 0 0 16,-3 0 0-16,2-1 0 0,-6 2 0 16,0-1 0-16,-3-1-123 15,-4 1-371-15,0-1-118 0,-3 1-481 0,3-1 102 16,0 2 83-16,2 1 91 16,-1-1 75-16,0-1 127 0,2 0 34 0,-1 3 59 15,0-1 31-15</inkml:trace>
  <inkml:trace contextRef="#ctx0" brushRef="#br0" timeOffset="-167549.76">6011 11972 1000 0,'0'0'387'0,"0"0"-49"0,0 0-23 15,0 0-34-15,-3 10-4 0,3-10-32 0,0 0-2 16,0 0-15-16,0 0 23 0,0 0-31 16,0 0-12-16,0 0 27 0,0 0-15 0,0 0 8 15,0 0-5-15,0 0-18 0,0 0-16 0,0 12-7 16,0-12-24-16,0 0 0 0,0 0-25 15,6 15-9-15,-6-15-14 0,3 17 3 16,-2-5-8-16,-1 3-11 0,2 3 1 0,-2 1-5 0,0 2-1 16,-2 4-2-16,2 3-15 0,0-2 0 15,-1 0-16-15,-1 2-23 0,2-1 26 0,-1-1-13 16,1-6-13-16,0 2-25 0,-1-2-36 16,1-1-41-16,0-4-64 0,0 0-80 15,1-4-104-15,-1-11-223 0,-1 14-72 0,1-14-289 16,0 0 151-16,18 1-2 0,-18-1 68 15,25-15 75-15,-11 6 151 0,3-7-34 0,2-3 21 16</inkml:trace>
  <inkml:trace contextRef="#ctx0" brushRef="#br0" timeOffset="-167215.86">6207 12028 1438 0,'2'18'502'0,"-2"-18"-93"0,3 14 32 15,0-5-50-15,-3-9-7 0,5 15-59 16,-2-6-41-16,-3-9-12 0,7 12-29 0,0-7-8 16,-7-5-38-16,16 7-7 15,-3-3-16-15,2-2-49 0,8-1 8 0,5 2-15 16,4-2-5-16,8 0 4 0,4 2-4 0,1-1 2 16,14 3 29-16,-12 2-11 0,5 4 0 15,-9-3 8-15,-9 1-26 0,-4 2-13 0,-5 3-25 16,-4-1 18-16,-5 4-11 0,-4 1-27 0,-5 0-22 15,-4 0 6-15,-4 0-23 0,-3 5-20 16,-6-1-29-16,-4 1-38 0,-4-1-21 0,-1-3-10 16,-4 0-53-16,-2-2-47 0,-2-4-43 15,0-5-77-15,-1-2-130 0,-2-1-126 0,0-4-287 16,3-3 34-16,2-6 81 0,3-1 70 0,2 0 115 16,1-3 0-16,4-3 41 0,-2-2 86 15</inkml:trace>
  <inkml:trace contextRef="#ctx0" brushRef="#br0" timeOffset="-167019.89">6246 12036 1451 0,'0'0'519'0,"14"-7"11"0,-2 3-54 15,0 1-23-15,5-4-40 0,-2 2-27 0,5-1-33 16,2-1-48-16,4-1-31 0,4-2-28 0,1 0-37 31,2 0-42-31,4 1-32 0,10-3-53 16,-4 3-48-16,-5 1-47 0,-1-2-50 0,-1 2-39 15,-2 2-22-15,-4 2-45 0,-3 0-59 0,-5 1-100 16,-2 1-58-16,-1 2 20 0,2-1-95 16,-6 2-312-16,4-1 74 0,-4 0 59 0,4-1 34 15,-4 1 63-15,6-3 62 0</inkml:trace>
  <inkml:trace contextRef="#ctx0" brushRef="#br0" timeOffset="-166657.27">7494 11769 1279 0,'0'0'361'0,"0"0"-20"0,0 0-9 0,0 0 22 16,0 0-34-16,-38 6-54 0,15 2 15 16,-6 2-32-16,-4 2 22 0,-8 7-35 0,0 3-21 15,-1 1 2-15,2 5-33 0,2 0 24 16,4 5-11-16,3 2 5 0,2 2-41 0,4 0 8 16,4 1-18-16,11-5 0 0,3-5 11 0,2-3-34 15,5-2-23-15,5-1 17 16,5-3-9-16,3-1 5 0,3-6-8 0,5-1-15 15,4-6-3-15,4-2-28 0,4-4-8 0,8-6-13 16,10-9 27-16,2-4-6 0,-2-2-23 16,-1-5 15-16,-5-1-33 0,-5-1 15 0,-5 0-7 15,-4 2-26-15,-8 1-56 0,-8 3-18 16,-5 2 18-16,-4-2-18 0,-3 4-11 0,-5 0-2 16,-2-1-15-16,-3-1 13 0,-4 4-1 0,-4 2-30 15,-1 1 15-15,1 6 3 0,-3 2-26 16,-1 1-15-16,0 4-21 0,2 1-23 0,-4 1-48 15,-1-1-82-15,1 3-83 0,3 2-117 0,0-2-304 16,2-2 51-16,3-1 30 0,13 0 110 16,-17-4 37-16,17 4 17 0,-8-8 120 0</inkml:trace>
  <inkml:trace contextRef="#ctx0" brushRef="#br0" timeOffset="-165110.1">8087 12089 883 0,'0'0'381'0,"0"0"-33"0,0 0-28 0,0 0-36 0,-1 11-28 15,1-11-15-15,0 0 7 0,0 0-18 16,0 0 14-1,0 0-24-15,0 0 15 0,0 0-7 16,0 0 2-16,0 0-7 0,0 0-21 0,0 0-12 16,0 0-1-16,0 0-33 0,16 15-2 15,-16-15-11-15,21 4 24 0,-7-1-34 0,7-3 0 16,2 1-18-16,6-3-15 0,4-2-5 0,8-2-29 16,-1 0-7-16,12-5 13 0,-3-1-34 15,-9-1-12-15,-6 2 17 0,-2-1 1 0,-5-1-11 16,0-1 10-16,-7 3-40 0,1-1-3 15,-4-1 18-15,-7 1-21 0,0-1-20 0,-3 3 0 16,-5-3 8-16,-3 2-6 0,-4 1-12 0,-4 0 8 16,-2 2-14-16,-8 1 16 15,1 2 8-15,-6 4 10 0,-6 4-13 0,-4 5 2 0,-1 3 27 0,-12 9 1 0,3 5-42 16,2 4 17-16,3 3 10 0,3 3 11 16,5-1-39-16,6 2 31 0,7-3 0 0,6-4 36 15,5-6-18-15,3 4-3 0,2-2-4 0,5-1-4 16,4-4 32-16,3-2-21 0,4-1 23 15,2-5-11-15,5-1-42 0,0-4-17 0,3 0-68 16,0-4-18-16,2-3-90 0,3-5-53 16,0 0-119-16,5-4-117 0,1-3-174 15,-2 3-169-15,-2-2 85 0,1-2 94 0,-2 3 74 0,-1-2 34 16,1 1 64 0,-6 2 38-16</inkml:trace>
  <inkml:trace contextRef="#ctx0" brushRef="#br0" timeOffset="-162156.58">8991 11404 430 0,'0'0'92'0,"0"0"23"0,0 0-26 0,0 0-32 16,0 0 22-16,0 0-10 0,0 0 21 0,0 0-26 15,0 0-23-15,0 0 5 0,0 0-28 16,0 0 20-16,0 0-10 0,0 0 13 0,0 0-36 15,0 0-23-15,0 0-25 16,0 0 12-16,0 0-38 0,0 0-23 0,0 0-133 16,0 0-164-16</inkml:trace>
  <inkml:trace contextRef="#ctx0" brushRef="#br0" timeOffset="-161399.5">8979 11389 130 0,'0'0'56'0,"0"0"-17"0,0 0 20 0,0 0-21 15,0 0 23-15,0 0-14 0,0 0-19 0,0 0 20 16,0 0 9-16,0 0 17 0,0 0-20 16,0 0-26-16,0 0 8 0,-14 12 5 0,14-12 10 15,0 0-5-15,0 0 31 0,0 0-6 16,0 0 1-16,0 0 0 0,0 0 33 0,0 0-3 16,0 0 26-16,0 0-18 0,0 0 49 0,0 0-13 15,0 0 35-15,0 0-17 0,0 0 3 16,0 0 2-16,0 0-3 0,0 0-15 0,0 0 5 15,0 0-41-15,0 0 3 0,0 0-16 16,0 0-9-16,0 0 6 0,26-21 14 0,-26 21-39 0,11-6 3 16,-11 6 0-16,13-6-8 0,-6 3-18 0,-7 3 3 15,21-6 5-15,-11 4-3 0,1-1 8 16,0 0 13-16,-11 3 0 0,16-2-8 0,-16 2-16 16,17 1 29-16,-17-1-36 0,0 0 13 15,16 7-13-15,-16-7 3 0,4 10-5 0,-4-10-11 16,-3 13 0-16,3-13-25 0,-8 18 5 0,2-8-3 15,-3 1 26-15,0-1-34 0,0 2 26 16,-2-2 16-16,-1 3-34 0,0-3-7 0,-1 1-3 16,0 1 0-16,0-2 0 0,-1 0 20 15,1-1-30 1,1-1 18-16,2 1-6 0,0-3 1 0,0 0-8 0,3-1 10 16,-1 0 18-16,8-5-18 0,-13 9-8 15,13-9 11-15,-10 8 5 0,10-8 0 0,-7 4-8 16,7-4 13-16,0 0-11 0,0 0 16 0,-2 12 0 15,2-12-12-15,0 0-4 0,0 0 4 16,18 10 19-16,-18-10-7 0,14 3 5 0,-14-3 11 16,15 4-11-16,-15-4 21 0,17 4-19 0,-8-1 9 15,-9-3 2-15,16 3-5 0,-16-3-13 16,16 4-3-16,-6-1-5 0,-10-3 16 0,14 2-8 16,-14-2 5-16,18 2 0 15,-18-2-7-15,15 2-11 0,-15-2-10 0,17 1-52 0,-17-1-19 0,15 2-31 0,-15-2-18 31,17 2-16-31,-17-2-18 0,16 0-61 16,-16 0-69-16,17 1-74 0,-17-1-34 0,20 3-10 0,-20-3-325 0,15 0 95 0,-15 0 31 16,17 0 58-16,-17 0 62 0,20 2 23 15</inkml:trace>
  <inkml:trace contextRef="#ctx0" brushRef="#br0" timeOffset="-160728.02">9368 11376 1425 0,'0'0'366'0,"0"0"-12"0,0 0-14 0,0 0-18 16,0 0-19-16,9 34-17 0,-9-34-27 15,4 14 2-15,-1-5 18 16,-3-9-31-16,5 20 3 0,0-9-28 0,-1 0-34 0,2 3-17 0,0-2-52 0,1 1 21 16,2-1-18-16,1 1-83 0,1-2-73 15,1-1-97-15,2-2-137 0,-4-2-157 0,2-2-437 16,1-3 35-16,1 0 83 0,2-3 68 0,-1-1 76 16,2-3 69-16,-1-3 49 0</inkml:trace>
  <inkml:trace contextRef="#ctx0" brushRef="#br0" timeOffset="-160564.5">9580 11420 1118 0,'-13'13'486'0,"2"0"-61"16,0-1-15-16,-1-2-59 0,1 0-57 0,0 0-33 0,-2-1-15 16,0-1-13-16,2 1-54 0,-3-4-59 15,3 0-92-15,-3-1-125 0,-1-3-154 0,15-1-184 16,-21 0-310-16,21 0 69 0,-18-5 54 0,11 2 72 15,7 3 97-15</inkml:trace>
  <inkml:trace contextRef="#ctx0" brushRef="#br0" timeOffset="-160294.83">9728 11279 1054 0,'0'13'384'16,"0"-13"0"-16,0 0-41 0,-4 19 13 0,1-8-52 15,0-3 19-15,-2 4-24 0,1-1-4 0,1 1 20 16,0 1-49-16,0 0 0 0,-1 1-36 16,1 1-30-16,0-1-23 0,0 0-24 0,-1-2 34 15,3 1-69-15,-2-1-13 0,2 0-82 16,-1-1-77-16,2-11-74 0,-3 14-141 15,3-14-176-15,-1 11-464 0,1-11 80 0,0 0 92 0,0 0 66 0,0 0 113 16,27-5 15-16,-27 5 57 0</inkml:trace>
  <inkml:trace contextRef="#ctx0" brushRef="#br0" timeOffset="-159994.28">9914 11292 1041 0,'0'0'400'0,"0"0"-29"0,0 0 5 0,-12 30-64 15,3-17 3-15,-1 6-23 0,-2 0-44 0,-2 6 3 16,3-4-23 0,-2 4-18-16,2 0-13 0,2-2-49 15,1-4 6-15,2-1 7 0,2 0 13 0,3-5-12 0,-1-1 32 16,2-12-79-16,6 17 3 0,0-12 2 16,-6-5-12-16,16 4-12 0,-16-4-16 0,27-6-27 15,-13-1 15-15,6-4-17 0,-3 1 8 16,2-5-28-16,-1 1 48 0,-4-2-48 0,1 1-21 15,-3 2-5-15,-4 0-18 0,0-1-10 0,-3 0-36 16,-4 3 29-16,-1 11-65 0,-8-21-10 16,2 12-13-16,-1 0-33 0,-3 3-23 0,-2 0-59 15,2 2-59-15,-4 0-79 16,2 3-102-16,12 1-300 0,-19-3 46 0,19 3 115 0,-12-1 41 0,12 1 54 0,0 0 72 16,0 0 53-16</inkml:trace>
  <inkml:trace contextRef="#ctx0" brushRef="#br0" timeOffset="-159613.52">10188 11110 1069 0,'-6'14'400'0,"6"-14"-39"16,-8 14-39-16,7-5-4 0,-2-1-34 0,3-8-5 0,-3 15-26 15,3-15-22-15,0 14-16 0,0-14-21 0,0 0 1 16,4 15-34-16,-4-15-33 0,11 2-10 16,-11-2-16-16,0 0 5 0,0 0-43 0,33-15 0 15,-23 7-38-15,1-2 0 0,3-3-8 0,-2 1-3 16,1-3 39-16,0-2-3 0,-1 3-20 16,-3 0-19-16,1 3 6 0,-4 0-10 15,2 3-16-15,-1 2 3 0,-7 6 0 0,6-9 5 16,-6 9 44-16,0 0-32 0,0 0 9 15,0 0 22-15,0 0-27 0,-19 37 7 16,13-23 0-16,-1 2 0 0,0 4-3 16,-2 1 11-16,2 0-21 0,0 0-7 0,0-1-1 15,3-2-32-15,0-1-80 0,-1 0-41 0,4-3-182 16,1-3-130-16,1 2-372 0,2-3 65 16,3-1 71-16,1-1 102 0,1-2 62 0,2 1 52 15</inkml:trace>
  <inkml:trace contextRef="#ctx0" brushRef="#br0" timeOffset="-159130.09">10902 11124 1082 0,'0'0'387'0,"0"0"-14"15,-34 19-9-15,21-9-1 0,0 5 3 0,-1 1-35 16,-3 3-40-16,2 2 22 0,-2 4-44 0,-1 0 4 16,3 2-9-16,0 1 5 0,1 0-23 0,2 0-16 15,2 2-13-15,2-1 9 0,2 1-39 16,3-5-1-16,2 0-4 0,2 0-5 0,2-1-36 16,1 0 20-16,5-4-25 0,4-1-3 0,-2-2-39 15,6-1 11-15,1-3-20 16,3-4-47-16,3-2-2 0,2-2-49 0,-3-4-56 0,2-4-69 15,2-1-39 1,-2-4-86-16,-2-2-68 16,3-4-158-16,5 0-94 0,-9-3-349 0,-1 0 70 0,-5 0 78 15,1 2 73-15,-3-1 71 0,-1 0 95 0,-3 2-11 16,-3 1 149-16</inkml:trace>
  <inkml:trace contextRef="#ctx0" brushRef="#br0" timeOffset="-158980.03">11143 11441 916 0,'0'0'358'0,"0"0"-10"16,0 0 8-16,-21 5-21 0,21-5-4 0,-24 8-34 15,9-3-16-15,-5 0-43 0,-5 0-15 16,-2-2-16-16,-3-1-2 0,-4-1-21 16,2-2-38-16,-2 1-2 0,0-1-37 15,-2 0-15-15,2 0-28 0,2-1-54 0,-1 1-43 16,2 0-74-16,0 1-70 0,7 0-138 0,-1 1-82 0,6 2-350 0,2-1 74 0,6 1 76 16,3 1 68-16,8-4 42 0,0 0 39 15</inkml:trace>
  <inkml:trace contextRef="#ctx0" brushRef="#br0" timeOffset="-155750.1">10185 11053 424 0,'0'0'180'0,"0"0"14"0,0 0-4 0,0 0 7 16,0 0-11-16,0 0-1 15,0 0 12-15,0 0-31 0,0 0 1 0,0 0-39 16,0 0 0-16,0 0-18 0,0 0 0 15,0 0-16-15,0 0-12 0,0 0 5 0,0 0-2 16,0 0-37-16,0 0 22 0,0 0-22 0,3-14-2 16,-3 14-15-16,0 0 18 0,0 0 2 15,0 0-3-15,0 0 4 0,0 0 22 0,0 0 3 16,0 0 40-16,0 0-42 0,0 0 35 0,0 0-28 16,0 0 2-16,0 0 6 15,-21 19 7-15,21-19 0 0,-3 9-30 0,3-9 2 16,0 0 15-16,-4 9-4 0,4-9-3 0,0 0-19 15,-3 10 35-15,3-10-52 0,0 0 7 16,0 0-9-16,-3 13 7 0,3-13-13 0,0 0-5 0,-3 12-7 0,3-12 17 16,-4 9-20-16,4-9 66 0,-3 11-71 15,3-11 10-15,-4 11 3 0,4-11-13 0,-4 11 20 16,4-11-20-16,-3 11-8 0,3-11 8 0,-3 10 4 16,3-10 12-16,-3 9-29 0,3-9 10 15,0 0-2-15,-3 10 15 0,3-10 0 0,0 0 0 16,0 0 0-16,-3 10 10 0,3-10-18 0,0 0 26 15,0 0-5-15,0 0 2 0,0 0 11 16,0 0-3-16,0 0 12 0,0 0-11 0,0 0 21 16,0 0-18-16,0 0-25 15,0 0 14-15,0 0-1 16,0 0-7-16,12 11-1 0,-12-11 1 0,0 0 0 16,0 0-8-16,19 0-7 0,-19 0-9 0,0 0 6 15,23-3-8-15,-23 3-10 0,23-1 13 16,-11-1-3-16,3 2 23 0,-1-1-43 0,0-1-24 0,-1 1-12 15,-13 1-10-15,25 0 4 16,-12 0-35-16,-2-1-41 0,-11 1-51 0,21 1-90 0,-21-1-141 16,23 1-92-16,-13 1-289 0,-10-2 39 0,17 4 81 15,-7-1 108-15,-10-3 4 0,14 4 55 16,-14-4 69-16</inkml:trace>
  <inkml:trace contextRef="#ctx0" brushRef="#br0" timeOffset="-153834.92">9423 11567 194 0,'0'0'59'0,"0"0"10"16,0 0 21-16,0 0 2 0,0 0 31 0,0 0 2 15,0 0-2-15,0 0 7 0,0 0-12 16,0 0 10-16,0 0-28 0,0 0 2 0,0 0 3 0,0 0 16 16,0 0-1-16,0 0 11 0,0 0-29 0,0 0 11 15,0 0-26-15,0 0 12 16,0 0-12-16,0 0 16 0,0 0-3 0,0 0 2 0,0 0-38 16,0 0 31-16,0 0-26 0,0 0 36 15,0 0-44-15,0 0-4 0,-18 8-9 16,18-8-4-16,0 0 7 15,-16 4-3-15,16-4 1 0,-12 6-18 0,12-6 5 16,-15 7 35-16,10-3-35 0,5-4-8 16,-16 8-10-16,11-3 16 0,-3 1-22 0,8-6 19 15,-11 8 2-15,11-8-28 0,-11 9 16 16,5-5 17-16,6-4-40 0,-10 7 25 0,10-7-44 16,-9 6 19-16,9-6-39 0,-9 6-41 0,9-6-54 15,0 0-76-15,-9 3-90 0,9-3-187 16,0 0-136-16,0 0 49 0,0 0 57 15,0 0 71-15</inkml:trace>
  <inkml:trace contextRef="#ctx0" brushRef="#br0" timeOffset="-153394.75">9412 11583 824 0,'0'0'340'16,"0"0"-38"-16,0 0-10 0,0 0-28 15,0 0-3-15,0 0-23 0,0 0-16 0,-4 10-1 16,4-10 14-16,0 0-38 0,0 0 5 16,0 0-28-16,0 0 8 0,0 0-49 0,18 12 31 15,-18-12-41-15,0 0 5 0,12 9-5 0,-12-9-34 16,8 7 24-16,-8-7-41 0,10 7 15 16,-10-7 13-16,15 8-54 0,-6-2 20 0,1 0-35 15,-2-1 0-15,3 1-1 0,-1-1-7 0,2 3 36 16,-1-2-69-1,-4-1 25-15,2 1-27 0,-1 2-27 0,-8-8-22 16,13 10-11-16,-9-6-56 0,-4-4-110 0,7 10-118 16,-7-10-64-16,7 8-360 0,-7-8 101 15,0 0 116-15,9 5-46 0,-9-5 105 16,0 0 15-16,15 0 77 0</inkml:trace>
  <inkml:trace contextRef="#ctx0" brushRef="#br0" timeOffset="-150297.29">11707 12205 1218 0,'0'0'468'0,"0"0"-35"15,-5 6-24-15,5-6-50 0,0 0-16 16,0 0-46-16,0 0-11 0,0 0-53 15,0 0-7-15,0 0-32 0,0 0-12 0,28 4-3 16,-28-4-25-16,17-3 22 0,-17 3-48 0,27-1-43 16,-15 0 9-16,5 0 6 0,0 0 13 15,7 2-18-15,-2-1-12 0,3 0-21 16,5 1 0-16,2 0-21 0,2 0 2 0,0 1 21 16,0-1-53-16,7 3-6 15,-3-2-51-15,-4-1-31 16,3 0-59-16,-7 0-99 0,1-2-149 0,-2 2-315 0,-4-1-107 15,-2 0 45-15,4 1 81 0,-5 2 109 0,2-1 18 16,-1 0 18-16,-4 0 61 0</inkml:trace>
  <inkml:trace contextRef="#ctx0" brushRef="#br0" timeOffset="-149997.15">11648 12508 1361 0,'0'0'520'15,"0"0"-52"-15,0 0-33 0,20 15-25 0,-20-15-41 16,18 1-37-16,-18-1-17 0,27-3-54 16,-10-2-20-16,0 3-29 0,1-2-17 0,3 2-19 15,0-1-9-15,4-1-16 0,3 3-31 16,3-2-5-16,-1 2-22 0,5 2-29 0,9-2-41 15,-3 5-26-15,2-1 0 0,0 2-76 0,14 2 84 16,-11 0-48-16,-8-1-29 0,-8-2-146 0,0 2-30 16,-2-3-164-16,-5 6-10 15,-3-4-436-15,-3 2 111 0,-1-3 58 0,0 2 75 0,2 0 61 0,-2-1 115 16,2-3-17-16</inkml:trace>
  <inkml:trace contextRef="#ctx0" brushRef="#br0" timeOffset="-148117.62">13297 11939 936 0,'0'0'356'0,"0"0"-26"16,0 0-22-16,0 0-19 0,0 0-15 15,0 0 7-15,0 0-22 0,0 0-8 16,0 0 12-16,0 0-14 0,0 0-1 0,0 0 3 16,0 0-11-16,0 0-7 0,0 0-31 0,0 0-2 15,0 0-28-15,0 0 9 0,25 25 6 16,-25-25-8-16,-3 22 1 0,3-4-1 0,0 2-8 16,-2 4-10-16,-2 3 26 0,4 1-28 0,-3-1 18 15,-1 7-49 1,2-1 15-16,-2 0-30 0,-1-1 17 0,3-4-25 0,-3-1-3 0,2 2-30 0,-3-3 0 0,4-2-21 15,0-5-48-15,-1 0-34 0,3-3-74 32,-2 0-46-32,-2-3-90 0,4-3-30 0,0-10-57 15,0 11-68-15,0-11-150 0,0 0-22 0,0 0-289 16,0 0 14-16,40-18 60 0,-22 7 102 16,12-5 59-16,-1 0 98 0,11-7 68 0,0 0 31 15</inkml:trace>
  <inkml:trace contextRef="#ctx0" brushRef="#br0" timeOffset="-147680.4">13793 11994 706 0,'0'0'322'16,"0"0"-37"-16,0 0-24 0,0 0 28 0,0 0-13 15,0 0-27-15,0 0 7 0,0 0-8 16,0 0 5-16,0 0-2 0,0 0 18 16,0 0-18-16,0 0 0 0,0 0-13 0,0 0-3 15,0 0-12-15,0 0-26 0,5 32-15 16,-5-32-8 0,16 13 2-16,-7-5-4 0,4-2-8 0,3 2-26 0,2 0 8 0,4 0-41 15,1-1-23-15,0 2 18 0,-1-2 2 16,-2 2 5-16,-1-3-17 0,2 3-16 15,-5-1 16-15,2-1-26 0,-4 2-18 0,1 0 28 16,-1 0-18-16,-3 3-15 0,0 0-10 16,-4 1 10-16,-2 0-13 0,-1 3 0 0,-2-2-2 15,-4 0-8-15,0 3 0 0,-1-1-21 0,-3-1-22 16,-1 2-34-16,-2-2-49 0,-4 2-20 16,-1-3-82-16,-1-1-48 0,-4-3-95 0,2-4-103 15,1-1-87-15,-3-5-358 16,4-1 62-16,2-3 109 0,-3-3 57 15,5-2 97-15,-1-1 39 0,3-3 35 0,-1-4 59 16</inkml:trace>
  <inkml:trace contextRef="#ctx0" brushRef="#br0" timeOffset="-147135.33">13719 12030 1781 0,'0'0'579'0,"0"0"-39"15,0 0-44-15,39 6-25 0,-39-6-41 0,27 2-43 16,-12-4-57-16,1 1-15 0,4-2-36 15,2-1-41-15,4-2-68 0,1-1-28 0,6-1-52 16,1-2-90-16,2 1 23 0,2 0-103 16,16-1-14-16,0 1-79 0,-8 2-2 0,11 0-127 0,-10 1-52 0,-4 4-73 15,1-2 48-15,2 6-72 0,-6 0-283 0,-4-1 4 16,-2 0 78-16,2 0 65 0,-7-2 104 16,4 2 383-16,-1-1 79 0,-3-1 39 15,1 0 49-15,-3-3 40 0,-1 1 55 0,-1-3-1 16,1 2 33-16,-2-3 27 0,-1 0 11 0,-5 0 7 15,-1 4 14-15,-4-2-48 0,1 1-13 16,-5-1 7-16,-9 5 6 0,10-8 8 16,-10 8-24-16,0 0 16 0,0 0-18 0,0 0 5 0,-41 6 0 15,18 1-13-15,-5 4 69 16,0 3-18-16,-9 10 3 16,2 3-13-16,3 5-35 0,1 0 32 0,2 4-50 15,4 2 4-15,5 0-40 0,4-4 12 0,7-4 13 0,3 1-43 16,2-6 12-16,3 0-2 15,4-3 10-15,1-1-7 0,4-6-44 0,2-1 2 16,4-6 11-16,2-1 7 0,1-5-61 0,3-2 31 16,4-4-13-16,3-6-13 0,3-3-3 0,12-10 16 15,-5-2 0-15,-1-2-36 0,-2-2 15 0,-6-1-38 16,-5 2-25-16,-5 6 12 0,-2-4-33 16,-3 2 8-16,-6-1-21 15,-3 2-28-15,-2 3 25 0,-2 0-61 0,-3 2 31 0,-3 0-23 0,-1 3 25 16,-3 4-27-16,-4 0 19 0,1 4 1 0,1 2 49 15,-1 5-42-15,-3 2-48 0,1 1-29 16,-4 0-63-16,4 1-80 0,-2 1-104 0,1 4-103 16,-1-3-361-16,4-3 58 0,1 1 86 0,2 0 66 15,10-4 61-15,-13 4 108 0,13-4 28 0</inkml:trace>
  <inkml:trace contextRef="#ctx0" brushRef="#br0" timeOffset="-146079.71">16493 10933 965 0,'8'-8'322'0,"-8"8"-10"16,0 0 3-16,0 0-20 0,0 0-22 0,0 0-9 15,6-6-26-15,-6 6 10 16,0 0-43-16,0 0 13 0,0 0-21 0,0 0 0 16,0 0-5-16,-18 27-26 0,11-16 21 0,-2 1 8 15,2 2-42-15,-3 0 16 0,0 4-18 16,2 0-10-16,-3 0 13 0,1 3-34 0,0-1 10 0,-1 2-13 0,2-1-13 0,-2 5 1 16,1-3-11-16,0 7-9 15,4-8 17-15,1 2-30 0,0-3 15 0,1-2-23 0,3-1 10 16,1-1-13-16,-2-4-32 0,4-1 32 31,2 0-48-31,-1-1-3 0,2-2-13 0,1-2-22 16,4-1-19-16,1-1-43 0,1-1-23 0,6-1-10 15,2-2-11-15,4-2-14 16,0-1-15-16,-2 1 2 0,1-3-36 0,1 2 7 0,-3-2-18 16,-2 0-41-16,0 2-115 0,-6-2 46 15,4 2-132-15,-5 1-352 0,2-2 85 0,-3 0 69 0,1 1 28 16,-12 2 123-16,22-7-3 0</inkml:trace>
  <inkml:trace contextRef="#ctx0" brushRef="#br0" timeOffset="-144323.14">15313 12151 1128 0,'3'15'453'0,"-3"-15"-35"0,0 0-24 0,5 13-15 15,-5-13 28 1,10 9-59-16,-10-9-74 0,13 8 0 16,-2-6-47-16,-11-2-4 0,22 3-23 0,-7-3-6 0,1-1-22 15,-1 0-34-15,4-2-10 0,-1-2-13 16,-1-1 8-16,0 0-18 0,-1-2-5 0,-1-2-41 15,-1 0 10-15,-3-1-10 0,0 0 5 0,-2-1 7 16,-4 2-17-16,-2-3 0 0,-1 2-26 0,-2 1-23 16,-5-2 49-16,1 2-13 0,-2 2 7 0,-3-1-30 15,-1 3-5-15,-3 1 5 0,1 4 13 16,-1 1-26-16,13 0 13 0,-34 7-5 16,14 3-6-16,-1 1 11 15,-3 6-2-15,4 1-9 0,-1 5 14 0,1 1-11 0,3 2 13 0,2 1 3 0,2 0 4 16,3 1-30-16,3-4 8 0,3 0 38 0,2-3-41 15,2-1-10-15,3 1 33 16,3-5-20-16,1 2-3 0,0-2-2 0,3-4 14 16,2 0-17-16,1-4-5 0,3-2-23 0,-4-3-31 15,3 0 6-15,2-3-65 0,1-3-23 16,2 0-51-16,2-3-50 0,1-2-71 0,-3-2-97 16,2 3-58-16,-1-6-410 0,1 3 102 15,-1 0 29-15,2-2 73 0,-1 3 63 0,0-3 71 16,0 4 87-16</inkml:trace>
  <inkml:trace contextRef="#ctx0" brushRef="#br0" timeOffset="-143463.83">15812 11233 445 0,'0'0'251'31,"0"0"20"-31,0 0 6 0,0 0 53 0,-9-4-28 16,9 4-16-16,0 0-1 0,0 0-24 0,0 0 25 15,0 0-27-15,0 0 5 0,26-11-29 0,-26 11-5 16,24-4 24-16,-9-2-42 0,2 5-12 16,2-2-11-16,5-2-15 0,3 0 13 15,1-1-15-15,0 1 4 0,3-2-25 16,3 1 6-16,1 1-1 0,1-2-31 0,-1 2 13 0,-4 0-30 15,0 0 7-15,2 0-23 0,-2 1-41 16,0-1 13-16,0 1-18 0,-1 2-25 0,1-2-29 16,-6 2 8-16,4-1-51 0,-5 0-39 15,-2 2-12-15,1-1-39 0,-5 1-30 16,-1-1-79-16,-1 1-92 0,-1 0-172 0,1 1-382 0,-2 2 62 0,0 0 91 0,0-1 83 16,0 2 43-16,-1 0 41 0,1 2 92 15</inkml:trace>
  <inkml:trace contextRef="#ctx0" brushRef="#br0" timeOffset="-142705.21">15836 11704 888 0,'0'0'297'0,"0"0"23"15,0 0-31-15,0 0 23 0,0 0-12 16,0 0 25-16,0 0 15 0,-10-5-10 0,10 5 1 16,0 0-1-16,0 0-18 0,0 0-7 0,28-13-8 15,-16 10 5-15,4-2-16 0,3 0-22 16,8-1-3-16,7-2-46 16,5-1-18-16,16-2 0 15,5 2-2-15,1 0-54 0,6-3-16 0,5 3 3 16,19-3-15-16,1 0-42 0,2 3 26 0,2-3-33 15,-4 5-28-15,2 0-5 0,-16 0-26 0,-4 2-36 16,0 0 1-16,-4 2-6 0,-6 0-20 16,-14 2-44-16,-7-2 8 0,-3 3-18 0,-7-3-26 0,-4 3-38 15,-5-1-23-15,-2 0-31 0,-3 1-18 16,-2-1-125-16,-3 0 8 0,-2-1-137 0,-12 2-334 16,21-2 43-16,-21 2 59 0,15 0 110 0,-15 0 31 15,15 1 53-15,-15-1 52 0,0 0 53 16</inkml:trace>
  <inkml:trace contextRef="#ctx0" brushRef="#br0" timeOffset="-134637.41">23521 9513 890 0,'0'0'274'0,"0"0"-10"0,0 0-31 15,0 0-13-15,0 0 3 0,0 0 2 16,0 0-54-16,0 0-4 0,0 0-21 0,0 0-6 16,0 0-14-16,0 0 15 0,0 0-39 0,0 0 26 15,0 0-15-15,0 0-1 0,0 0 3 16,0 0-17-16,0 0-1 0,0 0-10 0,0 0-13 16,0 0 6-16,0 0-27 0,0 0 16 0,0 0-38 15,0 0 23-15,0 0-8 0,0 0-15 16,0 0 17-16,0 0-25 0,0 0-2 0,0 0 4 15,0 0-9-15,0 0 17 16,0 0-20-16,-14 2 0 0,14-2 20 16,0 0-23-16,-16 5 0 0,16-5-2 0,-11 9-16 15,5-3 47-15,1 3-44 0,-3-2 20 16,1 5-7-16,2-3-11 0,-1 4 29 16,2 0-24-16,0-1 1 0,1 0 15 0,0 0-16 0,1-1 6 15,0 0 7-15,2-11-4 0,-2 18 50 0,2-18-48 16,2 15-8-16,-2-15 5 0,5 9-2 15,-5-9 33-15,9 6-36 0,-9-6 38 0,0 0-32 16,18-3-14-16,-18 3 16 0,16-6-16 0,-5 1-2 16,-2 0 21-16,-1-1-16 0,1-1 23 15,0 0-39-15,0 2 27 16,-2-2-17-16,0 1 12 0,1-2-1 0,0 1-3 0,-3-1 11 0,1 1-3 16,1 0-23-16,-7 7-12 0,8-15-1 0,-3 9-7 15,-5 6 2-15,4-10 3 0,-4 10-21 0,3-10 14 0,-3 10-11 16,0 0 7-16,0 0-43 15,-3-15 11-15,3 15-39 0,-7-7-44 0,7 7-25 16,-7-7-49-16,7 7-82 0,-10-7-199 0,10 7-241 16,-9-9 64-16,4 4 159 0,5 5-3 15,-9-11 87-15</inkml:trace>
  <inkml:trace contextRef="#ctx0" brushRef="#br0" timeOffset="-133082.35">16130 11764 767 0,'0'0'313'0,"0"0"-29"0,0 0-18 0,0 0-48 16,0 0-6-16,0 0-7 0,0 0-11 16,0 0-53-16,0 0 2 0,0 0-7 0,0 0 25 15,0 0-20-15,0 0 8 0,0 0-19 0,0 0-2 16,0 0 23-16,-14 5-36 0,14-5 8 15,-9 9-10-15,9-9-3 16,-8 7 18-16,8-7-23 16,-6 7 2-16,6-7 1 0,-7 6-8 0,7-6 12 0,0 0-45 15,0 0 17-15,0 0-22 0,0 0-6 0,0 0-2 16,0 0-3-16,23 9-15 0,-23-9 0 0,19-3-18 16,-19 3 25-16,20 0-20 0,-20 0 16 15,21-1-1-15,-21 1-15 0,19 1-20 0,-19-1 20 16,14 3 12-16,-7 0-19 0,-7-3 2 15,10 9 0-15,-10-9 5 0,7 10-26 16,-7-10 3-16,3 12 15 0,-3-12 3 0,1 14-10 0,-1-14 18 16,-1 16-11-16,1-16-12 15,-5 17-6-15,3-9-5 0,-3 0 3 16,-1 2-10-16,0-3-18 0,6-7-13 16,-13 12-21-16,3-6-35 0,2-1-80 0,-2-2-64 15,10-3-146-15,-16 2-2 0,16-2-415 0,-15-3 59 16,7-4 36-16,8 7 100 0,-8-15 46 0,5 5 104 15</inkml:trace>
  <inkml:trace contextRef="#ctx0" brushRef="#br0" timeOffset="-132898.58">16028 11696 1236 0,'42'7'384'0,"-42"-7"-36"0,18-2-41 0,-18 2-74 0,19-5-54 0,-9 1-69 15,0 0-61-15,0 0-54 0,-2-1-62 16,2 0-38-16,0 0-23 0,0 0-13 0,1 0-15 31,1 0-102-31,-1 1-341 0,3 1 23 16,0-1 77-16</inkml:trace>
  <inkml:trace contextRef="#ctx0" brushRef="#br0" timeOffset="-132464.03">16506 11603 1013 0,'0'0'369'0,"13"-4"-19"0,-13 4 22 16,12-2-76-16,-12 2-11 0,0 0-40 0,13-4-19 15,-13 4-50-15,0 0-2 0,0 0-12 16,0 0-11-16,0 0-13 0,0 0-13 0,0 0-12 16,0 0-29-16,-22 24 11 0,11-18-5 0,1 0-6 15,-2 1 3-15,1 4-20 0,-1-3 17 16,1 2-5-16,1-1-17 0,3 2 48 0,0 0-31 15,0-2-4-15,1 1 12 0,5 1-16 16,-1 1 29-16,2-12-28 0,3 21-3 16,0-13-26-16,1 1 16 15,3-1-5-15,-7-8-13 0,12 12-5 0,-4-9-8 16,-8-3-13-16,18 4 29 0,-8-3-31 0,-10-1 38 16,23-3 0-16,-12 1-47 0,-11 2 0 0,19-7 11 15,-11 0 16-15,1 0-8 0,-1 1 5 16,-1-1-31-16,-1-1 24 0,0-1 2 0,-2-1-38 15,-3 0 43-15,-1 10-51 0,4-19 15 16,-4 19-36-16,-7-16 37 0,3 8-44 0,-3 2-1 16,0 0 17-16,0 2-12 0,7 4-29 0,-19-8-14 15,9 6-15-15,-1 0-13 0,11 2-33 0,-15-6-15 16,15 6-57-16,-16 0-66 0,16 0-62 16,-10-1-391-16,10 1-28 15,0 0 48-15,0 0 74 0,0 0 80 0,-7 10 43 0</inkml:trace>
  <inkml:trace contextRef="#ctx0" brushRef="#br0" timeOffset="-131596.72">16578 12134 982 0,'0'0'351'0,"0"0"-10"0,0 0-19 0,0 0-30 16,0 0-16-16,0 0-48 0,0 0-10 15,0 0-8-15,0 0-6 0,0 0 22 0,0 0-75 16,0 0 2-16,0 0-25 16,0 0 10-16,0 0-4 0,27-25 9 0,-21 16-51 0,0-1-20 0,0-1-8 15,1-2 5-15,-1 1-28 0,1-1 30 0,1 0-30 16,-2 0 3-16,1-1-16 0,-1 2-10 15,0-1 36-15,0 2-13 0,-1 1 28 0,-1 1-41 16,-1-1-36-16,-3 10 13 0,6-12 16 0,-6 12 27 16,4-10-45-16,-4 10 5 15,0 0-1-15,0 0-12 0,0 0 16 0,0 0-4 16,0 0 3-16,0 0 6 0,0 0-14 16,0 0 14-16,0 0 4 0,-10 34 31 0,10-34-28 15,1 16-15-15,-1-16 7 0,5 12 3 16,-5-12 18-16,9 10-18 15,-9-10-10-15,13 5 7 0,-13-5 6 0,18-2-14 0,-18 2 1 16,22-10 10-16,-10 3-10 0,1-5-8 0,2 3-6 16,1-3 6-16,0-2 36 15,-1 3-18-15,1-4 0 0,-2 2-23 0,-3 3 0 16,2-1-3-16,-3 0 3 0,1 1 23 0,-4 2-31 16,0 0-10-16,0 1 23 0,1 0-13 15,-8 7-2-15,9-10 38 0,-9 10-43 0,0 0 20 16,0 0-16-16,0 0 26 0,0 0-7 0,0 0 20 15,15 20-15-15,-15-20-8 0,1 22 5 16,2-11-10-16,-2-1 35 16,1 2-30-16,2 0 13 0,-3-2-13 0,-1-10-13 15,7 18 54-15,-2-11-46 0,0 0-10 0,-5-7-67 16,13 8-20-16,-13-8-98 0,13 5-79 0,-13-5-108 16,18-2-434-16,-18 2-14 0,18-8 103 15,-5 4 82-15,-3-2 100 0,0-1 17 0,2-1 96 16</inkml:trace>
  <inkml:trace contextRef="#ctx0" brushRef="#br0" timeOffset="-131070.31">17379 11719 880 0,'0'0'374'15,"9"-4"-75"-15,-9 4-15 16,0 0-40-16,0 0-32 0,0 0-15 0,0 0-15 0,0 0-11 0,0 0-12 15,0 0-5-15,0 0 17 16,-21-10-12-16,21 10-1 0,0 0-9 0,-26 9-1 16,18-6 9-16,-1 2-22 0,-1 1 29 0,2-1-31 15,8-5 46-15,-14 10-38 0,8-6 0 16,6-4-5-16,-8 8-8 0,8-8 28 0,-6 10-49 16,6-10 16-16,0 11-26 0,0-11-30 15,0 0 7-15,10 17-12 0,-4-11 7 0,2 0-16 16,-8-6-22-16,16 12 18 0,-8-5-26 0,-1 2 13 15,0-1 2-15,-1 1-35 16,-2 2 20-16,-4-11-16 0,1 22 34 16,-2-9-36-16,0-1 18 0,-2-1-15 0,-3-1-10 15,-1 2 2-15,-3 0 10 0,0-1 8 16,0-3 0-16,-1-2-16 0,0 1-12 0,-1-3-64 16,-2 1 7-16,3-2-66 0,-3-1-15 15,14-2-57-15,-23 0-69 0,11-1-69 0,0-1-62 16,12 2-42-16,-18-6-360 0,8 4 32 15,10 2 117-15,-14-6 33 0,14 6 42 0,-7-8 76 0</inkml:trace>
  <inkml:trace contextRef="#ctx0" brushRef="#br0" timeOffset="-129333.36">18476 11901 936 0,'0'0'379'0,"0"0"-49"0,0 0-17 15,0 0 2-15,0 0-34 0,0 0 13 16,0 0-20-16,0 0-18 0,0 0 23 16,0 0-28-1,0 0-10-15,0 0-8 0,-1 24-6 0,1-10 9 16,0 4-18-16,0 3 22 0,3 6-35 15,-2 8 0-15,3 2-24 0,3 11-9 0,0 1-13 16,3-1 22-16,0-3-14 0,1-5 9 0,-2-8-17 16,2 0 0-16,0-3 2 0,-1 0-15 0,0-7-10 0,2-1-16 15,-2-3-2-15,-2 1-18 0,2-5-6 16,-2 0 37-16,2-3-67 0,0-2-10 16,1-4-54-16,1 0 0 0,2 0 0 0,0-6 0 15,3-3 0-15,2-1 0 0,3-6 0 0,5-1 0 16,0-6 0-16,8-9 0 0,2-3 0 15,0-4 0-15,2 0 0 0,-4-5 0 0,2-1 0 16,-1 6 0-16,-2-2 0 0,-2 3 0 16,-1 2 0-16,-1 1-111 0,-6 7-19 0,0 4-34 15,-4 2-10-15,-1 3-36 0,1-1 28 16,-3 3-61-16,2 0-38 16,-5 3-34-16,0-1-87 0,-1 2-49 0,1 1-488 15,-2 0 135-15,0 3 41 0,3-2 77 0,0 2 98 16,-2 2 45-16,5-2 29 0,-3 3 14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10: Solving First-Order Differential Equations for RC and RL Circuits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2BC043-9B4E-4DC8-B205-4C0053B2F4A7}"/>
                  </a:ext>
                </a:extLst>
              </p14:cNvPr>
              <p14:cNvContentPartPr/>
              <p14:nvPr/>
            </p14:nvContentPartPr>
            <p14:xfrm>
              <a:off x="11505600" y="360000"/>
              <a:ext cx="34200" cy="5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2BC043-9B4E-4DC8-B205-4C0053B2F4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6240" y="350640"/>
                <a:ext cx="52920" cy="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Solution to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Step 3: Form complete solution: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Step 4: Apply initial condition: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=−4→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Final answer: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00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A823-E560-4829-9B2E-13DECAB6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542AA-144C-43AE-BD48-714ED66CFD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=1,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542AA-144C-43AE-BD48-714ED66CF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FEC8C1-5790-4EEE-A500-F4166D4C913F}"/>
                  </a:ext>
                </a:extLst>
              </p14:cNvPr>
              <p14:cNvContentPartPr/>
              <p14:nvPr/>
            </p14:nvContentPartPr>
            <p14:xfrm>
              <a:off x="1643400" y="1974960"/>
              <a:ext cx="4557960" cy="678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FEC8C1-5790-4EEE-A500-F4166D4C91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4040" y="1965600"/>
                <a:ext cx="4576680" cy="6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12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=1,    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1 – Find the Homogeneous 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+5=0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=−5/2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2 – Find the Particular solution</a:t>
                </a:r>
              </a:p>
              <a:p>
                <a:pPr marL="0" indent="0" algn="ctr">
                  <a:buNone/>
                </a:pPr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2(0)+5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=1/5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=1/5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4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Step 3 – Combine homogeneous and particular solution to form complete solution.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1/5.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4 – Apply ICs to the complete solution to find the unknown constant.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=14/5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Warning: Don’t apply the initial condition until after you have formed the complete solution.  This is a common mistake.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C96776-2E88-4AB5-B473-8F65F1133D8A}"/>
                  </a:ext>
                </a:extLst>
              </p14:cNvPr>
              <p14:cNvContentPartPr/>
              <p14:nvPr/>
            </p14:nvContentPartPr>
            <p14:xfrm>
              <a:off x="6440760" y="3506040"/>
              <a:ext cx="39240" cy="183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C96776-2E88-4AB5-B473-8F65F1133D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1400" y="3496680"/>
                <a:ext cx="57960" cy="2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800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84DA-9149-4547-AFC9-AB080B24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83BBF-0BD9-47FC-B786-1D4F074A60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both of the following voltages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given that they both begin at 150 V at t=0. The values of the capacitances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 (Note this is example 3 from last class.)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83BBF-0BD9-47FC-B786-1D4F074A6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469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0DDCE3-D022-4C23-B222-9AB4A3E8C9C5}"/>
                  </a:ext>
                </a:extLst>
              </p14:cNvPr>
              <p14:cNvContentPartPr/>
              <p14:nvPr/>
            </p14:nvContentPartPr>
            <p14:xfrm>
              <a:off x="487800" y="2279160"/>
              <a:ext cx="11249280" cy="225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0DDCE3-D022-4C23-B222-9AB4A3E8C9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440" y="2269800"/>
                <a:ext cx="11268000" cy="22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599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Need More Practice, Try Some of These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935697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FFFF-FCA6-4388-9458-4FAEB5D0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9C76-1DCC-4426-9370-4B493474F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Monday Feb 28 on capacitors and inductors</a:t>
            </a:r>
          </a:p>
          <a:p>
            <a:r>
              <a:rPr lang="en-US" dirty="0"/>
              <a:t>Quiz Wednesday Mar 2 on first-order RC and RL circuits</a:t>
            </a:r>
          </a:p>
          <a:p>
            <a:r>
              <a:rPr lang="en-US" dirty="0"/>
              <a:t>Stay ahead of homework assignments and reading</a:t>
            </a:r>
          </a:p>
          <a:p>
            <a:pPr lvl="1"/>
            <a:r>
              <a:rPr lang="en-US" dirty="0"/>
              <a:t>Homework 4 on Op-Amps is due Monday, Feb 28</a:t>
            </a:r>
          </a:p>
          <a:p>
            <a:pPr lvl="1"/>
            <a:r>
              <a:rPr lang="en-US" dirty="0"/>
              <a:t>Homework 5 on Inductors, Capacitors, first-order circuits is due </a:t>
            </a:r>
            <a:r>
              <a:rPr lang="en-US" b="1" dirty="0"/>
              <a:t>Wednesday, March 2</a:t>
            </a:r>
          </a:p>
          <a:p>
            <a:r>
              <a:rPr lang="en-US" dirty="0"/>
              <a:t>Review in-class examples and notes</a:t>
            </a:r>
          </a:p>
          <a:p>
            <a:pPr lvl="1"/>
            <a:r>
              <a:rPr lang="en-US" dirty="0"/>
              <a:t>Practice, practice, practice!</a:t>
            </a:r>
          </a:p>
          <a:p>
            <a:r>
              <a:rPr lang="en-US" dirty="0"/>
              <a:t>Don’t forget, you need to go to office hours once in either January or February and again in either March or April. Bring at least one technical question!</a:t>
            </a:r>
          </a:p>
        </p:txBody>
      </p:sp>
    </p:spTree>
    <p:extLst>
      <p:ext uri="{BB962C8B-B14F-4D97-AF65-F5344CB8AC3E}">
        <p14:creationId xmlns:p14="http://schemas.microsoft.com/office/powerpoint/2010/main" val="177171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09DB-B27E-4F7E-B753-89B8EB5B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TPEC 2022: Texas Power and Energy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1DDA-0025-4AEE-BD93-4321D775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Feb 28 and Mar 1 in the MSC</a:t>
            </a:r>
          </a:p>
          <a:p>
            <a:r>
              <a:rPr lang="en-US" dirty="0"/>
              <a:t>Research presentations in the power and energy area</a:t>
            </a:r>
          </a:p>
          <a:p>
            <a:r>
              <a:rPr lang="en-US" dirty="0"/>
              <a:t>Free for Texas A&amp;M students</a:t>
            </a:r>
          </a:p>
          <a:p>
            <a:r>
              <a:rPr lang="en-US" dirty="0"/>
              <a:t>See more at </a:t>
            </a:r>
            <a:r>
              <a:rPr lang="en-US" u="sng" dirty="0"/>
              <a:t>tpec.engr.tamu.edu</a:t>
            </a:r>
          </a:p>
          <a:p>
            <a:r>
              <a:rPr lang="en-US" dirty="0"/>
              <a:t>Office hours only until 2:30pm on Monday due to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CFB5E-7026-4FC2-AF59-189B4648F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9" r="9732"/>
          <a:stretch/>
        </p:blipFill>
        <p:spPr>
          <a:xfrm>
            <a:off x="4221935" y="3230646"/>
            <a:ext cx="4267200" cy="3241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F4BBD-7136-45E6-9551-D66A9D53F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82" y="3230646"/>
            <a:ext cx="3362325" cy="3286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FA8E7-5411-4CA1-9182-9593B8613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545847" y="3828799"/>
            <a:ext cx="3326710" cy="21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4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5445-AAD7-46AB-B50A-3A40FA8F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 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B469C-7D92-4BCA-AF1D-11FF660A15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Capacitors</a:t>
                </a:r>
              </a:p>
              <a:p>
                <a:pPr lvl="1"/>
                <a:r>
                  <a:rPr lang="en-US" dirty="0"/>
                  <a:t>Fundamental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b="0" dirty="0"/>
                  <a:t>, where C is capacitance in Farads</a:t>
                </a:r>
              </a:p>
              <a:p>
                <a:pPr lvl="1"/>
                <a:r>
                  <a:rPr lang="en-US" dirty="0"/>
                  <a:t>Add in parallel, combine in series the way resistors do in parallel</a:t>
                </a:r>
              </a:p>
              <a:p>
                <a:pPr lvl="1"/>
                <a:r>
                  <a:rPr lang="en-US" dirty="0"/>
                  <a:t>In steady-state, they act like an open circuit</a:t>
                </a:r>
              </a:p>
              <a:p>
                <a:pPr lvl="1"/>
                <a:r>
                  <a:rPr lang="en-US" dirty="0"/>
                  <a:t>Energy stored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Inductors</a:t>
                </a:r>
              </a:p>
              <a:p>
                <a:pPr lvl="1"/>
                <a:r>
                  <a:rPr lang="en-US" dirty="0"/>
                  <a:t>Fundamental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b="0" dirty="0"/>
                  <a:t>, where L is inductance in </a:t>
                </a:r>
                <a:r>
                  <a:rPr lang="en-US" b="0" dirty="0" err="1"/>
                  <a:t>Henries</a:t>
                </a:r>
                <a:endParaRPr lang="en-US" b="0" dirty="0"/>
              </a:p>
              <a:p>
                <a:pPr lvl="1"/>
                <a:r>
                  <a:rPr lang="en-US" b="0" dirty="0"/>
                  <a:t>Combine in series and parallel the same way as resistors</a:t>
                </a:r>
              </a:p>
              <a:p>
                <a:pPr lvl="1"/>
                <a:r>
                  <a:rPr lang="en-US" dirty="0"/>
                  <a:t>In steady-state, they act like a short circuit</a:t>
                </a:r>
              </a:p>
              <a:p>
                <a:pPr lvl="1"/>
                <a:r>
                  <a:rPr lang="en-US" dirty="0"/>
                  <a:t>Energy stored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Transient circuit solutions</a:t>
                </a:r>
              </a:p>
              <a:p>
                <a:pPr lvl="1"/>
                <a:r>
                  <a:rPr lang="en-US" dirty="0"/>
                  <a:t>We are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as a function of time,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Write the differential equations using KVL and KCL</a:t>
                </a:r>
              </a:p>
              <a:p>
                <a:pPr lvl="1"/>
                <a:r>
                  <a:rPr lang="en-US" b="1" dirty="0"/>
                  <a:t>Today we will start to work on solving them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B469C-7D92-4BCA-AF1D-11FF660A15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78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9D1C-FFB8-4408-8F77-D7882D78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First-Order Differential Equations in this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3D26C-AEAD-4C49-93B4-1C90D6F566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5562600" cy="5196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Solving differential equations of the form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Along with initial conditions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0">
                  <a:buFont typeface="+mj-lt"/>
                  <a:buAutoNum type="arabicPeriod"/>
                </a:pPr>
                <a:r>
                  <a:rPr lang="en-US" dirty="0"/>
                  <a:t>Find the </a:t>
                </a:r>
                <a:r>
                  <a:rPr lang="en-US" b="1" dirty="0"/>
                  <a:t>homogenous</a:t>
                </a:r>
                <a:r>
                  <a:rPr lang="en-US" dirty="0"/>
                  <a:t> solution of the form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 by 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with an arbitrary constant A.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en-US" dirty="0"/>
                  <a:t>Guess the </a:t>
                </a:r>
                <a:r>
                  <a:rPr lang="en-US" b="1" dirty="0"/>
                  <a:t>particular</a:t>
                </a:r>
                <a:r>
                  <a:rPr lang="en-US" dirty="0"/>
                  <a:t> solution based on the form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using the table at right.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en-US" dirty="0"/>
                  <a:t>Combine the two solutions to find the </a:t>
                </a:r>
                <a:r>
                  <a:rPr lang="en-US" b="1" dirty="0"/>
                  <a:t>general</a:t>
                </a:r>
                <a:r>
                  <a:rPr lang="en-US" dirty="0"/>
                  <a:t> solution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lvl="0">
                  <a:buFont typeface="+mj-lt"/>
                  <a:buAutoNum type="arabicPeriod"/>
                </a:pPr>
                <a:r>
                  <a:rPr lang="en-US" dirty="0"/>
                  <a:t>Apply </a:t>
                </a:r>
                <a:r>
                  <a:rPr lang="en-US" b="1" dirty="0"/>
                  <a:t>initial condition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find the unknown constant.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3D26C-AEAD-4C49-93B4-1C90D6F56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5562600" cy="5196840"/>
              </a:xfrm>
              <a:blipFill>
                <a:blip r:embed="rId2"/>
                <a:stretch>
                  <a:fillRect l="-1206" t="-469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272635-654D-472F-BBC8-E64E937CE1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367682"/>
                  </p:ext>
                </p:extLst>
              </p:nvPr>
            </p:nvGraphicFramePr>
            <p:xfrm>
              <a:off x="6172200" y="2438400"/>
              <a:ext cx="5791200" cy="2712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3966697038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838811926"/>
                        </a:ext>
                      </a:extLst>
                    </a:gridCol>
                  </a:tblGrid>
                  <a:tr h="13525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kern="1200">
                              <a:effectLst/>
                            </a:rPr>
                            <a:t> </a:t>
                          </a:r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2349604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</a:rPr>
                            <a:t>Constant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7377211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</a:rPr>
                            <a:t>Linear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896223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</a:rPr>
                            <a:t>Quadratic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5713240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</a:rPr>
                            <a:t>Exponential -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𝑟𝑡</m:t>
                                  </m:r>
                                </m:sup>
                              </m:sSup>
                            </m:oMath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0715774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Sine -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1532020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</a:rPr>
                            <a:t>Cosine -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0355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272635-654D-472F-BBC8-E64E937CE1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367682"/>
                  </p:ext>
                </p:extLst>
              </p:nvPr>
            </p:nvGraphicFramePr>
            <p:xfrm>
              <a:off x="6172200" y="2438400"/>
              <a:ext cx="5791200" cy="27274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3966697038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838811926"/>
                        </a:ext>
                      </a:extLst>
                    </a:gridCol>
                  </a:tblGrid>
                  <a:tr h="4112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2941" r="-100630" b="-5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2941" r="-842" b="-5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349604"/>
                      </a:ext>
                    </a:extLst>
                  </a:tr>
                  <a:tr h="384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111111" r="-100630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111111" r="-842" b="-5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377211"/>
                      </a:ext>
                    </a:extLst>
                  </a:tr>
                  <a:tr h="384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211111" r="-100630" b="-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211111" r="-842" b="-4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3896223"/>
                      </a:ext>
                    </a:extLst>
                  </a:tr>
                  <a:tr h="3915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306250" r="-100630" b="-3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306250" r="-842" b="-3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5713240"/>
                      </a:ext>
                    </a:extLst>
                  </a:tr>
                  <a:tr h="384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406250" r="-100630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406250" r="-842" b="-2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0715774"/>
                      </a:ext>
                    </a:extLst>
                  </a:tr>
                  <a:tr h="384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514286" r="-100630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514286" r="-842" b="-1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532020"/>
                      </a:ext>
                    </a:extLst>
                  </a:tr>
                  <a:tr h="384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614286" r="-100630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614286" r="-842" b="-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03553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DB4C0D-6437-4274-B797-B1AF9AA88523}"/>
              </a:ext>
            </a:extLst>
          </p:cNvPr>
          <p:cNvSpPr txBox="1"/>
          <p:nvPr/>
        </p:nvSpPr>
        <p:spPr>
          <a:xfrm>
            <a:off x="7467600" y="1828800"/>
            <a:ext cx="3514104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Particular solution table for this class</a:t>
            </a:r>
          </a:p>
        </p:txBody>
      </p:sp>
    </p:spTree>
    <p:extLst>
      <p:ext uri="{BB962C8B-B14F-4D97-AF65-F5344CB8AC3E}">
        <p14:creationId xmlns:p14="http://schemas.microsoft.com/office/powerpoint/2010/main" val="302680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5D64-B49E-4252-A591-F19E82DC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8305-289F-4455-8547-F62AB9671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this differential equation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given initial condition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nor/>
                      </m:rPr>
                      <a:rPr lang="en-US"/>
                      <m:t>V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+100,000 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8305-289F-4455-8547-F62AB9671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92F23C-6DF2-4397-A640-3A7F6EDB6593}"/>
                  </a:ext>
                </a:extLst>
              </p14:cNvPr>
              <p14:cNvContentPartPr/>
              <p14:nvPr/>
            </p14:nvContentPartPr>
            <p14:xfrm>
              <a:off x="36360" y="1767240"/>
              <a:ext cx="9357120" cy="4672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92F23C-6DF2-4397-A640-3A7F6EDB65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0" y="1757880"/>
                <a:ext cx="9375840" cy="46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69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5D64-B49E-4252-A591-F19E82DC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8305-289F-4455-8547-F62AB9671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this differential equation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given initial condition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nor/>
                      </m:rPr>
                      <a:rPr lang="en-US"/>
                      <m:t>V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+100,000 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Homogenous </a:t>
                </a:r>
                <a:r>
                  <a:rPr lang="en-US" dirty="0"/>
                  <a:t>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−100000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−20000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Particular</a:t>
                </a:r>
                <a:r>
                  <a:rPr lang="en-US" dirty="0"/>
                  <a:t> solution for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Plug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into the original equation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100,000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General </a:t>
                </a:r>
                <a:r>
                  <a:rPr lang="en-US" dirty="0"/>
                  <a:t>solution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−20000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Plug in the </a:t>
                </a:r>
                <a:r>
                  <a:rPr lang="en-US" b="1" dirty="0"/>
                  <a:t>initial conditions</a:t>
                </a:r>
                <a:r>
                  <a:rPr lang="en-US" dirty="0"/>
                  <a:t> y(0)=2, to get A=2.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Answer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20,000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. Can we confirm that this is correct? Check initial condition and derivative.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−20,000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−20000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=−20,000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−20000⋅0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8305-289F-4455-8547-F62AB9671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469" b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77B0F4-26DC-4EAF-A460-59D3D1598FE4}"/>
                  </a:ext>
                </a:extLst>
              </p14:cNvPr>
              <p14:cNvContentPartPr/>
              <p14:nvPr/>
            </p14:nvContentPartPr>
            <p14:xfrm>
              <a:off x="8244000" y="1771200"/>
              <a:ext cx="3151800" cy="226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77B0F4-26DC-4EAF-A460-59D3D1598F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4640" y="1761840"/>
                <a:ext cx="3170520" cy="22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41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D613-6FA1-47ED-97D4-F1605503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6874F2-D601-414B-A442-E4FD65964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this differential equation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in terms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given initial condition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=5−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6874F2-D601-414B-A442-E4FD65964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F0F719-1DE4-4BC5-8A68-E677AECB616E}"/>
                  </a:ext>
                </a:extLst>
              </p14:cNvPr>
              <p14:cNvContentPartPr/>
              <p14:nvPr/>
            </p14:nvContentPartPr>
            <p14:xfrm>
              <a:off x="61920" y="1629000"/>
              <a:ext cx="11301120" cy="480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F0F719-1DE4-4BC5-8A68-E677AECB61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60" y="1619640"/>
                <a:ext cx="11319840" cy="48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54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88FB-8C9D-482F-B9B0-00250F78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50104D-6953-480F-81CC-3387D4306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+5,     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50104D-6953-480F-81CC-3387D4306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8AAA12-40F5-42A6-964F-BD117B958D3F}"/>
                  </a:ext>
                </a:extLst>
              </p14:cNvPr>
              <p14:cNvContentPartPr/>
              <p14:nvPr/>
            </p14:nvContentPartPr>
            <p14:xfrm>
              <a:off x="63360" y="1813320"/>
              <a:ext cx="10571760" cy="467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8AAA12-40F5-42A6-964F-BD117B958D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00" y="1803960"/>
                <a:ext cx="10590480" cy="46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19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Solution to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Step 1: Homogeneous solution: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	characteristic equation: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=−3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Step 2: Particular solution: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	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plug into diff. eq.: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rearrange: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equate </a:t>
                </a:r>
                <a:r>
                  <a:rPr lang="en-US" sz="2400" dirty="0" err="1"/>
                  <a:t>coeff</a:t>
                </a:r>
                <a:r>
                  <a:rPr lang="en-US" sz="2400" dirty="0"/>
                  <a:t> of 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equate constant term: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=5→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=13/9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7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5277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1183</Words>
  <Application>Microsoft Office PowerPoint</Application>
  <PresentationFormat>Widescreen</PresentationFormat>
  <Paragraphs>129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Minion Pro</vt:lpstr>
      <vt:lpstr>Times New Roman</vt:lpstr>
      <vt:lpstr>Wingdings</vt:lpstr>
      <vt:lpstr>Capsules</vt:lpstr>
      <vt:lpstr>ECEN 214, Spring 2022 Electrical Circuit Theory</vt:lpstr>
      <vt:lpstr>TPEC 2022: Texas Power and Energy Conference</vt:lpstr>
      <vt:lpstr>What We Learned Last Time</vt:lpstr>
      <vt:lpstr>Solving First-Order Differential Equations in this Class</vt:lpstr>
      <vt:lpstr>Example 1</vt:lpstr>
      <vt:lpstr>Example 1</vt:lpstr>
      <vt:lpstr>Example 2</vt:lpstr>
      <vt:lpstr>Example 3</vt:lpstr>
      <vt:lpstr>Solution to Example 3</vt:lpstr>
      <vt:lpstr>Solution to Example 3</vt:lpstr>
      <vt:lpstr>Example 4</vt:lpstr>
      <vt:lpstr>Solution to Example 4</vt:lpstr>
      <vt:lpstr>Solution to Example 4</vt:lpstr>
      <vt:lpstr>Example 5</vt:lpstr>
      <vt:lpstr>If You Need More Practice, Try Some of These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Adam Birchfield</cp:lastModifiedBy>
  <cp:revision>117</cp:revision>
  <cp:lastPrinted>2011-08-22T16:49:24Z</cp:lastPrinted>
  <dcterms:created xsi:type="dcterms:W3CDTF">2021-11-08T20:57:05Z</dcterms:created>
  <dcterms:modified xsi:type="dcterms:W3CDTF">2022-02-24T13:27:08Z</dcterms:modified>
</cp:coreProperties>
</file>