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356" r:id="rId2"/>
    <p:sldId id="374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362" r:id="rId12"/>
    <p:sldId id="364" r:id="rId13"/>
    <p:sldId id="365" r:id="rId14"/>
    <p:sldId id="366" r:id="rId15"/>
    <p:sldId id="367" r:id="rId16"/>
    <p:sldId id="368" r:id="rId17"/>
    <p:sldId id="369" r:id="rId18"/>
    <p:sldId id="269" r:id="rId19"/>
    <p:sldId id="270" r:id="rId20"/>
    <p:sldId id="273" r:id="rId21"/>
    <p:sldId id="271" r:id="rId22"/>
    <p:sldId id="370" r:id="rId23"/>
    <p:sldId id="371" r:id="rId24"/>
    <p:sldId id="372" r:id="rId25"/>
    <p:sldId id="272" r:id="rId26"/>
    <p:sldId id="373" r:id="rId27"/>
    <p:sldId id="274" r:id="rId28"/>
    <p:sldId id="359" r:id="rId2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64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2:06:58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31377 1016 854 0,'0'0'290'0,"0"0"-39"0,10-4 28 16,-10 4-85 0,0 0 3-16,7-7-30 0,-7 7 12 0,0 0-31 0,0 0-2 0,0 0 0 15,0 0-36-15,0 0-15 0,0 0 5 16,0 0-24-16,0 0 27 0,0 0-44 0,0 0 10 16,0 0-3-16,0 0-14 0,0 0 4 0,9 19 0 15,-9-19-10-15,0 0-2 0,-1 18-26 16,1-18-8-16,0 11 13 0,0-11 15 0,0 0 6 15,1 13 10-15,-1-13-19 0,0 0 4 16,0 0-8-16,0 0-19 0,0 0 19 0,0 0 5 16,18-31-34-16,-14 16 24 0,0-2-11 15,0 0 11-15,0 1-8 16,-1-2 0-16,0 2-11 0,0 1 9 16,-3 3-3-16,0 0-13 0,1 1-8 0,-1 11 11 15,-4-15-9-15,1 9 1 0,3 6 0 0,0 0 8 16,-11-3 10-16,11 3-26 0,0 0 13 15,-16 15 5-15,9-5-18 0,1 5 21 0,0 2-24 16,0 0 9-16,2 2-14 0,2-1 37 0,2 1-4 16,2-1-4-16,-1-1 5 0,2-2-5 15,3 0 2-15,0-2 20 0,0-3-14 0,1-1-1 16,1-4-2-16,-8-5 13 0,18 3-1 16,-18-3-25-16,18-6 16 0,-8 1-4 0,-3-4-9 15,0 0 15-15,0 0-18 0,-1-4 13 16,-3 4-21-16,-2-1 21 0,-1 10 17 0,-3-20-37 0,-1 11 2 0,-6 3 5 15,-1 3-16-15,-3 1 16 0,-2 4-15 0,-3 1 12 16,-5 6-2-16,-4 3 8 0,-14 9-3 16,7 2 2-16,-1 6 16 0,4 0-18 0,5 2 3 15,3 4-13-15,10-4 17 0,4-4-7 0,7-2-10 16,3 2 0-16,6-2 2 0,1 0-5 16,4-3 18-16,3-3-22 0,1-6 4 15,1-5-13-15,2-5-5 0,3-6 6 0,3-4-6 16,-3-4 21-16,4-4 10 0,-2-3 8 0,-1 0 2 15,-7 0-10-15,-2 2-5 16,-1-2 12-16,-2 0 6 16,-6 4-8-16,-2 0 3 0,-2 1-11 0,-4 2 11 15,-4-3-8-15,-2 3 0 0,-6-2-10 0,-3 3 18 0,-5 5-11 16,-3 1-10-16,-2 4 3 0,-8 4-18 0,-3 4 10 16,-8 10-26-16,3 9 9 0,5 7-1 15,6 5 18-15,8 4-5 0,6 3-8 16,4 3 0-16,8 3 13 0,8-6-2 0,5 6-8 15,8-2 23-15,8-3-18 0,5-7-3 16,2-6-18-16,6-8-20 0,-3-11 21 0,0-12-26 16,0-5-34-16,18-13-25 0,-3-11-35 15,13-18-47-15,-4-7-67 16,-3-11 39-16,-5 2 44 0,-4 3-75 0,-18 9-284 16,-1 2 51-16,-8 4 39 0,-2 7 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2:34:41.7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16101 9053 703 0,'0'0'231'15,"9"-6"-9"-15,-9 6-14 0,0 0 4 16,9-7-22-16,-9 7-47 0,0 0 3 0,0 0 15 16,12-7-10-16,-12 7-15 0,9-4 23 0,-9 4-54 15,8-5 20-15,-8 5-25 0,11-6-3 0,-11 6-7 16,8-5 9-16,-8 5-17 0,0 0-10 16,8-6-26-16,-8 6 33 0,0 0-32 0,0 0 4 15,11-6-15-15,-11 6-3 0,0 0 5 0,0 0-25 16,7-4 33-16,-7 4 16 0,0 0 9 15,0 0-25-15,0 0 11 0,0 0-27 0,0 0 22 16,9-5-19-16,-9 5 13 16,0 0-28-16,0 0 25 0,0 0-9 0,0 0-19 0,0 0-5 0,0 0 21 0,0 0-21 15,0 0 0-15,0 0-2 0,0 0 5 0,-38 7 5 16,29-2-11-16,-1 2-1 16,2 2 1-1,-1 2-2-15,1 0 11 0,2-2-3 0,1 3 10 16,3-3 0-16,1 2-16 0,1-11 14 0,0 15 2 15,0-15 7-15,5 13 4 0,-5-13-6 16,14 7-38-16,-14-7 22 0,20-3-9 0,-20 3 15 16,27-8-3-16,-14 0 1 0,0 1-21 0,1-2 2 15,-2 0 44-15,-2 0-46 0,-2 2 20 16,1-1-22-16,-3 1-11 0,0 1 0 16,-6 6 10-16,4-12-5 0,-4 12 0 0,0 0 1 0,-7-15 14 15,0 11-12-15,-3-2-16 0,0 3 16 0,-1 0-5 16,-2-1 4-16,0 3-12 0,-1 1 21 0,14 0-16 15,-27 6-2-15,13-2 2 0,1 5 12 16,1 1 22-16,2 4-26 0,3 1 25 0,2 2-18 16,1 2 3-16,4-1-5 0,4 1 8 0,2-1-6 15,1-2 19-15,0-2 19 0,3-1-24 16,1-4-1-16,-1-1 5 0,1-6-10 16,-11-2 24-16,22-1-22 0,-22 1 21 0,22-11-20 0,-10 2 5 15,-1-1 23 1,-1-1-41-16,-1-2 25 0,-1 0-5 15,-2 0-2-15,-2 2 3 0,-3-2-24 0,1 1 18 0,-4-2-10 16,1 2-2-16,-5-2-1 0,-1-2-10 16,0 4-7-16,-1 3 7 0,0 2-10 0,1 2 8 15,7 5 17-15,-17-1-10 0,17 1-12 16,-15 15 15-16,5-4-21 0,4 4 26 16,1 2-5-16,3 4 15 0,-1-3-12 0,3 0-1 0,2 1 6 15,1-2 10-15,0-1 2 0,2-1-5 0,0-5 6 16,3-1 9-16,-1-4-15 15,-7-5 21-15,17 4-26 0,-17-4 21 0,20-14-18 16,-9 1 12-16,2-2-5 0,-3-3-10 16,0-3-2-16,-2 3 30 0,0-3-48 0,-3-1 38 0,-1 4-36 0,-2-1 6 15,-4 2 1-15,-1-2 1 0,-3 1 0 0,-1 2 5 16,-2 2-15-16,-3 1 28 0,1 4-34 16,-5 1-2-16,2 6 18 0,-1 2-3 0,-1 3-5 15,-1 4 13-15,1 2 6 0,0 8-4 0,1 0-4 16,3 4 30-16,2 4-31 0,1-1 3 15,4-1 0-15,4-2 10 0,2-1 11 0,4-1 2 16,2-4 8-16,3-4-1 0,4-1-22 0,1-4 48 16,-1-4-40-16,0-3 12 15,0-2-10 1,4-2-5-16,2-5-77 0,-3 0 2 0,2-2 11 0,-2-2-8 16,-2 0 3-16,1-1 20 0,-5 2 13 15,-1 0-8-15,-3-2-7 0,1 2-6 0,-1-1 14 0,-4 1 42 0,-1 1-47 16,-4-2 14-16,1 1-15 0,-3-2 11 0,-2 1 7 15,-2 2-10-15,-2-1 7 16,-2 5-7-16,-2 3-8 0,1 2 10 0,-2 2 9 16,15 1-12-16,-28 9 24 0,13 2-10 0,2 0 2 15,1 4 13-15,2 0-13 16,2 4 16-16,4-1-1 0,-1-1 11 0,5-4 3 0,2 2 4 16,1-2 1-16,2-2 4 0,2-1-12 0,0-5 30 15,-7-5-14-15,16 4-1 0,-16-4-8 16,21-4-22-16,-11-1 27 15,4-2 3-15,-4-2-25 0,1 0 10 16,-1-2-11-16,-1 0 6 0,-5 2-28 0,0-1 25 16,2 1 10-16,-6 9 11 0,0-17-26 0,-3 7-13 15,-3 2 5-15,1-2-7 0,-4 3-3 0,-1 0 13 16,-1 3 0-16,-2 2 2 0,13 2-22 16,-25 4 9-16,9 4 1 0,2 2 17 0,0 4-12 15,-2 2 2-15,2 7 14 0,3-1-6 16,1 1-13-16,4-2 8 0,3 0 7 15,2-4 11-15,2 2-3 0,2-3-15 0,2-1 0 0,2-4 10 16,-2-1 5-16,5-3-5 0,-1-2-12 0,-9-5 9 16,18 2-12-1,-18-2 20-15,18-7-15 0,-7 2 15 0,-2-3 8 0,0 1-15 0,-1-3-8 0,-2 1-16 0,1 0-17 16,-3 2-11-16,0-2-51 16,-4 9-56-16,3-12-69 0,-3 12-72 0,0 0-25 15,0 0-195 1,-8-11-93-16,8 11 50 0,0 0 50 0,0 0 32 15,0 0 96-15</inkml:trace>
  <inkml:trace contextRef="#ctx0" brushRef="#br0" timeOffset="9814.81">16174 8178 309 0,'3'-8'126'0,"-3"8"50"0,0 0 14 15,0 0-32-15,0 0-7 0,0 0 3 0,0 0-41 16,0 0 25-16,2-10-31 0,-2 10 14 15,0 0-32 1,0 0-4-16,0 0-21 0,0 0 2 16,0 0-25-16,0 0 8 0,0 0-8 0,0 0 15 0,0 0-7 15,0 0-8-15,0 0-5 0,0 0 7 16,0 0-17-16,0-14 20 0,0 14-8 0,0 0 21 16,0 0 13-16,0 0 4 0,0 0-14 0,0 0-3 15,0 0 7-15,0 0-9 0,0 0-16 16,0 0-6-16,0 0 11 0,0 0 1 0,0 0 9 15,0 0 0-15,0 0 8 0,0 0 5 16,0 0-30-16,0 0 55 0,0 0 9 16,0 0 45-16,0 0-50 0,0 0 6 0,0 0 9 15,0 0-8-15,0 0-33 0,19 28 33 16,-15-20 5-16,0 0 25 0,1 2-68 16,0 0-6-16,1 4 26 0,-1 1 0 15,0 0 6-15,2 0-4 0,-2 1-2 0,2 0-10 0,0 2-3 16,-1-2-10-16,0 2 0 15,1-3-23-15,-2 1-5 0,1-2 0 0,-2-1-11 0,2 1-7 16,-2-2 10-16,2-3 3 0,-3 2-23 0,-3-11 5 16,5 14 7-16,-3-6 6 0,-2-8-8 15,5 11-6-15,-5-11-12 0,3 10 21 0,-3-10-6 16,0 0-15-16,5 12 10 0,-5-12 11 0,0 0-3 16,4 10-3-16,-4-10-10 15,0 0 24-15,0 0-1 0,5 11-28 0,-5-11 10 0,0 0 21 0,0 0 25 16,0 0-21-16,0 0-26 0,0 0-9 15,0 0 20-15,15 0-2 0,-15 0-10 0,0 0 4 16,18-13 4-16,-10 7-9 0,0 0-7 0,-1-2 11 16,2 1-1-16,0-1 3 0,2-2-8 15,0-1-13-15,-1 0 13 0,3-3-18 0,1-1-10 16,1-1 41-16,-2 0-15 0,0-1-13 0,1-1-16 16,1-1-6-16,0 1 13 0,-1-1-25 15,2-4 5-15,-4 5-19 0,0 2-21 0,-1 1-16 16,-1 1-33-16,0 0-5 15,0 3-21-15,-2-2 3 0,1 4-7 16,0-1-57-16,0 0-36 0,-2 2-38 0,-1 0-21 16,9 0-184-16,-9 3-182 0,-6 5 46 0,13-9 67 15,-5 7 28-15,-8 2 87 0,14-4 62 16</inkml:trace>
  <inkml:trace contextRef="#ctx0" brushRef="#br0" timeOffset="10590.59">16644 8431 355 0,'0'0'139'0,"-8"-6"1"15,8 6-9-15,0 0 2 0,0 0 41 0,0 0-13 16,-2-10 34-16,2 10-13 0,0 0 4 0,0 0-1 16,0 0 40-16,0 0-56 0,0 0-8 15,0 0-7-15,0 0-1 0,0 0 39 0,0 0-87 16,0 0 46-16,3-15-25 0,-3 15-1 0,0 0 6 15,0 0-1-15,0 0-20 0,0 0 23 16,0 0-20-16,0 0-41 0,0 0 15 0,0 0 18 16,0 0-29-16,0 0-17 15,0 0-20-15,0 0 27 0,0 0-4 0,0 0 35 0,0 0-41 0,3 42-2 16,-1-31 10-16,-4 0-3 0,2 1-9 0,-1 2-22 16,1 2 22-16,0 0-17 0,-2 0 6 15,2-1 0-15,0 0 8 0,0 0-34 0,0-1 11 16,-1-1 25-16,1-1-38 0,-2-1-5 0,2-11-31 15,0 21-6-15,-1-12-17 0,1-9-43 16,-1 14-19-16,1-14-56 0,0 13-43 0,0-13-95 16,-3 10-59-16,3-10-353 0,0 0 33 0,0 0 36 15,0 0 92-15,0 0 49 0,0 0 71 16,18 3-2-16</inkml:trace>
  <inkml:trace contextRef="#ctx0" brushRef="#br0" timeOffset="13226.03">14665 13771 619 0,'16'-12'210'0,"-16"12"-26"16,0 0 16-16,0 0-6 15,0 0 26-15,0 0-17 0,0 0-68 0,0 0 45 16,0 0-37-16,0 0 5 0,0 0 26 0,0 0-15 16,0 0-39-16,0 0 24 15,0 0-19-15,0 0 8 0,0 0-25 0,0 0-24 0,0 0 19 0,0 0-14 0,0 0 3 0,0 0-28 16,0 0 36-16,0 0 5 16,0 0-43-16,0 0 12 0,0 0-20 0,0 0 12 15,0 0 3-15,0 0-23 0,0 0 26 0,0 0-41 16,0 0 43-16,0 0 5 0,0 0-7 15,0 0-23-15,0 0 15 0,0 0-3 0,0 0 21 16,0 0-10-16,0 0 2 0,0 0 21 0,0 0-26 16,7 38 84-16,-7-25-61 15,1 3-15-15,-1 2 8 0,1 3-2 0,3 1-15 0,0 4 8 16,1 6-4-16,0 1-3 0,0 1-15 16,1 2-18-1,0 13 23-15,-1-9-16 0,2-4-4 0,-1-2-1 0,-3-2-10 16,1-6-20-16,-1-1 2 0,-1-4 23 0,2-2 1 15,-4-3-68-15,0-3 29 0,3 1-51 16,-2-3 17-16,-1-11-63 0,-1 16-36 0,1-16-36 16,-3 9-39-16,3-9-96 0,0 0-65 0,0 0-94 15,0 0-344-15,0 0 85 0,0 0 87 16,-20-21 46-16,20 21 39 0,-2-10 110 0,2 10-1 16</inkml:trace>
  <inkml:trace contextRef="#ctx0" brushRef="#br0" timeOffset="14962.9">14512 14389 778 0,'0'0'302'0,"0"0"-8"0,0 0-23 16,0 0-12-16,0 0-44 0,0 0 2 16,0 0-7-16,0 0-23 0,20-7 15 0,-20 7-20 15,0 0 36-15,0 0-39 0,0 0-2 16,0 0 15-16,0 0-6 0,0 0-24 0,0 0-1 16,0 0-2-16,0 0-54 0,15 19 38 15,-15-19 10-15,3 17-17 16,0-7 2-16,0 1 11 0,0 0-26 0,0-1-29 15,-1 1 27-15,2 0-16 0,-1-2 1 0,-2 3-31 16,-1-12 29-16,3 16-104 0,-3-16 22 16,4 15-45-16,-4-15 28 0,4 10 5 0,-4-10-10 15,3 12 41-15,-3-12 15 0,0 0 3 16,3 8 3-16,-3-8 4 0,0 0-12 0,0 0 5 16,23-13 30-16,-12 4-19 0,2-1-4 0,5-6-10 15,-3 0 21-15,8-3-18 16,6-11-28-16,3 2 12 0,-1-2 14 0,-4 7-21 0,7-2-1 15,-5 3-30-15,-4 3-10 0,1 3 5 16,-4-1-87-16,-1 6-28 0,-3-1-85 0,-2 2-58 0,-5 2-113 0,3 0-167 16,-2 0-376-16,0-2 49 0,0 3 108 0,-2-2 63 15,4 3 77-15,-2-3 85 0,4 0 71 16,-2 0 51-16</inkml:trace>
  <inkml:trace contextRef="#ctx0" brushRef="#br0" timeOffset="30878.24">23761 5686 880 0,'0'0'266'0,"0"0"-5"0,26-19-10 16,-26 19-38-16,0 0-21 0,7-6-6 15,-7 6-37-15,0 0-8 0,0 0-6 0,0 0-7 16,1-11-30-16,-1 11-22 0,0 0 17 16,0 0-19-16,0 0 41 0,0 0 23 0,0 0 39 0,0 0-62 15,0 0 5-15,0 0-15 0,-10 41 8 0,10-22 20 16,2 0-8-16,1 9-7 0,5 6 2 0,-4 0 8 16,5-2 36-16,-2 2-28 0,7 9 7 15,-1-9-4-15,-1-3-42 0,0-5 33 0,-2-4-15 16,2-3-2-16,0-1 2 0,-2-7-11 15,5-4 2-15,-1-6 9 0,3-4-35 0,6-6 2 16,0-9-16-16,13-13 16 0,-1-9-10 0,6-12-11 16,-1-3-25-16,-3 0-10 0,-2 1 15 15,-8 10-13-15,-3 1-49 0,0 4-35 16,-5 7-31 0,-8 7-54-16,-3 3-43 0,0 4-82 0,-6 4-80 0,-1 3-107 15,2 4-56-15,-3 7-321 0,0 0 85 0,0 0 75 16,0 0 66-16,0 0 46 0,0 0 105 0,0 0 7 15</inkml:trace>
  <inkml:trace contextRef="#ctx0" brushRef="#br0" timeOffset="31135.03">24455 5876 1238 0,'0'0'382'0,"9"9"-1"0,-9-9-40 0,3 10-29 16,-3-10-18-16,0 21-10 0,-3-8-10 0,3 3-23 16,-4 1-51-16,-1 5-13 0,0 0-8 0,0 0-46 15,-3 0-10-15,4 1 23 0,-1-1-31 16,1-4-23-16,0 2-15 0,2-3-29 0,-1 0-96 16,-1 1-34-16,3-4-77 0,-1-1-112 0,2 1-159 15,0-2-361-15,0-12 64 0,5 14 79 16,-5-14 62-16,11 10 54 0,-11-10 43 0</inkml:trace>
  <inkml:trace contextRef="#ctx0" brushRef="#br0" timeOffset="31408.39">24643 5803 1075 0,'0'0'514'0,"6"37"-58"16,-6-37-8-16,0 0-49 15,0 0-18-15,0 0-48 0,28-9-41 16,-28 9-26-16,21-10-36 0,-8 2-25 0,1 1-18 0,-1 0 5 16,2-1 21-16,1 1-93 0,2-1-69 15,-2 0-56-15,4-1-54 0,-1 2-46 0,-4 0-110 16,1 0-105-16,0-3-199 0,2 4-278 0,-5-1 76 15,3-1 88-15,-3 1 29 16,0 0 115-16,-1-1 8 0,-1-1 72 0</inkml:trace>
  <inkml:trace contextRef="#ctx0" brushRef="#br0" timeOffset="32875.74">25098 5435 788 0,'0'0'271'0,"0"0"-15"0,0 0-38 15,0 0-24-15,0 0-25 0,0 0 13 0,0 0-26 16,0 0-18-16,0 0-7 0,34-10 12 15,-34 10 24-15,0 0-27 0,10-9-1 0,-10 9-11 0,14-5-29 16,-7 3 37-16,-7 2-26 0,20-7-15 0,-7 5 15 16,1-2-8-16,0 1 26 15,4 1-41-15,0-1 5 0,1 0-10 0,0-1 8 16,-1 2 2-16,4 1-38 0,-9 0 20 0,4 1 5 16,-2 0-25-16,-15 0 28 0,22 9-33 0,-13 0-13 15,-2 2-6-15,1 3 14 0,-5 2-11 0,-3 1-12 16,-2 4-4-16,0 2 14 0,-2 1-15 15,-6 5-4-15,1 0 11 0,-2 2 0 16,-7 9-15-16,6-4 0 0,-3-7 5 16,4-1-8-16,1-5-5 0,-1-1 20 15,5-3-20-15,0-3 8 0,-2-1-11 16,4-3 1-16,-1-1-24 0,3 0-53 0,-2-4-80 16,4-7-122-16,-4 9-111 0,4-9-353 0,0 0 21 0,0 0 38 15,0 0 130-15,0 0 39 16,24-29 21-16,-14 17 66 0</inkml:trace>
  <inkml:trace contextRef="#ctx0" brushRef="#br0" timeOffset="33712.31">25675 5500 965 0,'0'0'383'0,"9"-14"-68"0,-9 14 23 0,5-8-51 0,-5 8-41 16,6-8 15-16,-6 8-23 0,10-8-10 15,-10 8 4-15,12-6 17 0,-3 0-67 0,-9 6-1 16,18-7-35-16,-8 5 0 0,1-1 10 15,2 1-43-15,-13 2-1 0,25-1-19 16,-14 2-6-16,3 1-11 0,-14-2-17 0,22 8 3 16,-13-1-11-16,0 3-2 0,-2-1 12 15,-1 3-28-15,-4-3 1 0,-1 5-11 0,-1-1-6 16,-1 1 17-16,-3-1-27 0,-2 2 42 16,-1-1-16-16,-2 0-5 0,-2-1 11 0,2 0-39 0,-2-1 10 0,1 1-15 15,0-1 13-15,0 0 17 0,1-1 1 0,2 1-18 16,1-4 22-16,-1 0 9 0,3 1 32 15,-2 0-35-15,2-2 41 0,4-7-21 16,-4 13 13-16,4-13 11 0,0 11 7 0,0-11-31 0,0 0 6 16,16 15-1-16,-7-10 21 0,0-1-44 15,4 0 1-15,3-1-6 0,0 1-5 0,1-4 10 16,2 3-25-16,0-1 21 0,2 0-22 16,0-1 14-16,0 0-16 0,0 1-15 0,-1-1 31 15,-4-1-62-15,0 0-18 16,-1 3-5-16,1-2-35 15,-1 1 6-15,-1 1-24 0,-1-1-37 0,1 3-2 0,-2 0-56 16,-4 0-13-16,2 3-44 0,-10-8-69 0,11 13-66 16,-7-4-405-16,0 0 34 0,-4-9 63 0,2 14 37 15,-2-14 81-15,0 21 80 16,0-11 99-16</inkml:trace>
  <inkml:trace contextRef="#ctx0" brushRef="#br0" timeOffset="34295.08">24183 6562 962 0,'0'0'302'0,"0"0"-23"0,0 0-18 0,0 0 5 15,0 0-53-15,0 0 43 0,0 0-11 0,0 0 9 16,0 0 27-16,0 0 57 0,0 0-33 16,0 0 23-1,0 0-42-15,0 0-27 0,0 0 17 16,36 0-15-16,-17-2 0 0,3-1-46 0,9-1-18 0,6 1 1 0,4-1-42 15,18-1-5-15,5 0-16 0,3-4-9 16,4 3-26-16,3-2 15 0,14-1 3 0,8 1-44 16,-3 2-18-16,1 0-7 0,-15 1-21 0,0 5-36 15,1 0 11-15,1 0-8 0,-7 0-13 16,-2 2-21-16,-5 1 19 0,-13-2-54 0,-12 2-21 16,-2-1-13-16,-7-1-25 0,-4 1-25 0,-6 1-70 15,-3-2-41-15,-2 2-36 0,-1 0-9 16,-7 2-98-1,-1 0-6-15,-5 5-71 0,-4-10-294 0,4 15 64 16,-4-6 105-16,0-9 43 0,-2 23 43 0,-2-8 91 16,-5 3-4-16</inkml:trace>
  <inkml:trace contextRef="#ctx0" brushRef="#br0" timeOffset="34748.8">24722 6904 936 0,'3'-9'310'0,"-3"9"-23"15,0 0-26-15,0 0-33 0,0 0-6 0,0 0-30 16,0 0-20-16,0 0-21 0,0 0-18 0,-30 19 0 16,30-19 3-16,-7 8-31 0,7-8 51 15,-5 8-23-15,5-8 13 0,0 0-3 16,-1 11 0-16,1-11-9 0,0 0-45 16,16 8 19-1,-3-5 15-15,3-1 15 0,5-2-28 0,0 4-13 0,4-2 13 16,2 2-5-16,-1 2-5 0,0 2-18 0,1 5 0 15,-7 0-8-15,-1 3-15 0,-5 3 2 0,-2 1-9 16,-3 3-9-16,-6-2-5 0,-2 0-15 0,-2 0 8 16,-2 0-26-16,-4 2 0 0,-2-3-25 15,-2-1-16-15,-2-1-30 0,-1-3-52 0,-1-1-23 16,-1-4-36-16,3-2-91 0,-3-4-111 0,3-2-325 16,13-2-31-16,-23-6 47 0,14-4 86 15,0 2 60-15,4-6 37 0,1 2 75 0</inkml:trace>
  <inkml:trace contextRef="#ctx0" brushRef="#br0" timeOffset="35046.64">24682 6899 1028 0,'0'0'369'0,"0"0"-26"0,0 0-41 16,0 0-18-16,0 0-15 0,0 0-21 0,-9-4 3 15,9 4-41-15,0 0-23 0,0 0 30 0,0 0 39 16,17-22-23-16,-9 13-28 0,5-3 15 16,1 3-30-16,3-4-11 0,4 0 18 15,3-1-36-15,6 1-20 0,0 0 7 0,1 2-22 0,1-1 7 0,3 4-23 16,-2 0-10-16,3-1-16 0,0 3-20 0,-6 1-35 16,0 3-12-16,2 0-47 0,-5-1-37 0,-2 1-38 15,-2 0-15-15,-3 1-47 0,0 1-73 16,-1-2-98-16,-6-2-130 0,11-1-90 0,-11 2-233 15,1 0 89-15,-1 0 55 0,6 1 43 0,-6-3 130 32,6 3-17-32,-2-3 76 0</inkml:trace>
  <inkml:trace contextRef="#ctx0" brushRef="#br0" timeOffset="36295.36">26873 6141 798 0,'0'0'271'0,"0"0"1"15,0 0-9-15,0 0-9 0,0 0 7 0,0 0-26 16,0 0-25-16,0 0-18 0,0 0 36 16,0 0-5-16,0 0-34 0,0 0-15 0,0 0-12 15,0 0 6-15,0 0 24 0,0 0-30 0,6 20 32 16,-6-20-12-16,0 25-34 0,2-8 42 16,0 2-39-16,1 6 13 0,-3-1-52 0,4 2-12 31,2 0 13-31,-3 0-39 0,4 4 0 15,0-3-61-15,-1 0-54 0,-1-1-82 0,-1-2-151 16,12 3-197-16,-12-6-425 0,5-3 129 0,1-5 55 16,1-2 41-16,2-4 67 15,1-3 90-15,-4-4 66 0</inkml:trace>
  <inkml:trace contextRef="#ctx0" brushRef="#br0" timeOffset="36534.04">27122 6293 1034 0,'0'0'376'0,"0"0"3"0,6-5-64 16,-6 5-29-16,0 0-25 0,0 0-12 0,0 0-42 0,0 0-20 0,-43 9-26 16,28-6 3-16,-6 1 0 0,0 1-54 15,0-3-8-15,0 2-10 0,0-1-17 16,-2 2-4-16,2-2 1 0,-3 2-44 0,0 0-46 16,1-1-10-16,0-1-16 0,0 1-30 0,2 1-23 15,-4 0-28-15,4-1-62 0,2 1 97 16,-2-3-53-16,3 2-162 0,7-3-33 0,-5 1-317 0,3-4 56 15,4-1 36-15,9 3 51 0,-12-9 87 16</inkml:trace>
  <inkml:trace contextRef="#ctx0" brushRef="#br0" timeOffset="38608.89">27453 5465 604 0,'0'0'166'0,"0"0"26"0,0 0 2 0,0 0 4 16,-2-13 9-16,2 13 39 0,0 0 12 0,0 0-12 16,0 0-18-16,0 0 5 0,-2-11-31 15,2 11-20-15,0 0-16 0,0 0-10 16,0 0-10-16,0 0 8 15,0 0 15-15,0 0-36 0,0 0 41 0,0 0-54 16,2 44 0-16,0-29 11 0,2 9-3 0,0-1-13 16,5 6 3-16,-1-1-29 0,2 2-4 0,-1-3 27 15,3 0 39-15,-1-6-35 0,4 4 45 16,-4-6-7-16,0 0-37 0,2-3 11 0,-3-5-7 16,3-3-17-16,-4-3 19 0,3-5 3 0,-12 0-19 15,24-15-32-15,-13 0 14 0,1-6 8 0,-1-8-28 16,2-12-7-16,-4 2-1 0,3-10-12 0,-4-1-13 31,-3 3 15-31,3-2-18 0,-5 10-7 16,4 6-41-16,-2 0-32 0,1 2 24 0,1 1-43 0,-1 6-29 15,2 2-10-15,-2 4-23 16,3 3-77-16,2 3-71 0,-3 2-80 0,2 6-128 16,-1 3-404-16,-9 1 10 0,21 3 98 0,-7 2 94 15,0 4 58-15,-1-1 81 0,2 2 30 0,0-3 43 16</inkml:trace>
  <inkml:trace contextRef="#ctx0" brushRef="#br0" timeOffset="39238.72">28047 5566 901 0,'0'0'296'0,"0"0"-29"16,0 0-42-16,0 0 3 0,0 0-31 15,0 0-21-15,0 0-37 0,0 0 9 16,0 0-20-16,0 0-2 0,0 0-19 0,0 0 16 16,0 0 5-16,0 0 18 0,0 0-21 15,0 0 19-15,0 0 7 0,0 0-26 0,0 0 36 16,0 0 11-16,0 0-3 0,0 0-11 0,0 0 45 15,0 0-24-15,19 6-33 0,-19-6 18 16,0 0-21-16,0 0 3 0,0 0-18 0,28-12-21 16,-18 9 3-16,-10 3-7 0,15-7-14 15,-15 7-14-15,11-7 4 0,-11 7-13 16,14-3-7-16,-14 3-15 0,9-5-26 0,-9 5-5 16,0 0-29-16,10-4-2 0,-10 4-10 0,0 0-21 15,10-5 19-15,-10 5-1 0,0 0 13 16,0 0-20-16,11-4-8 0,-11 4 38 0,0 0 11 15,0 0 4-15,10-6-2 0,-10 6-12 16,12-5-1-16,-5 1 21 0,3 0 15 0,3 0-26 16,-2 0-9-16,3-1 12 0,1 0-8 0,-2-1-17 15,0 3-31-15,-1-2-72 0,0 1-67 16,0-1-86-16,-4 2-159 0,1-2-318 0,-9 5-45 16,15-9 66-16,-8 2 30 0,0 3 98 0,-7 4 44 15,13-9 145-15,-7 4-46 0</inkml:trace>
  <inkml:trace contextRef="#ctx0" brushRef="#br0" timeOffset="39607.99">27968 5782 970 0,'0'0'378'0,"0"0"-37"0,0 0-26 0,0 0-36 0,0 0-21 16,0 0-7-16,0 0-13 0,0 0 18 15,0 0 5-15,9 18-38 0,-9-18-21 0,0 13 13 16,0-13-25-16,-1 14-1 0,1-14-46 0,0 14-2 16,0-14-8-16,1 15-30 0,-1-15-9 15,3 14-22-15,-3-14-34 0,-3 15-22 16,3-15-62-16,-1 15-70 0,1-15-58 0,-4 11-74 0,-2-5-136 31,6-6-414-31,0 0 30 0,0 0 89 0,0 0 85 16,0 0 39-16,0 0 43 0</inkml:trace>
  <inkml:trace contextRef="#ctx0" brushRef="#br0" timeOffset="40181.91">28550 5187 1005 0,'0'0'436'0,"0"0"-32"15,0 0-28-15,0 0-22 0,0 0-42 0,0 0-8 16,0 0-45-16,0 0 10 0,0 0-36 0,0 0-21 16,0 0-2-16,42 1-67 0,-26-2 24 15,3 0-24-15,1-1-15 0,0-1-3 0,4 0-9 16,-3 0 1-16,6-1-30 0,-3 3-5 0,-1 1-13 15,-3-3-10-15,1 3-5 0,-5 0-10 16,0-1 4-16,-1 3-20 0,-3 1-15 16,-2 3-3-16,-2-1 1 0,-1 5 26 0,-2 0-23 15,-5-10-17-15,1 24 11 0,-2-8-11 16,-2 3 14-16,-3 4 35 0,-1 0-54 0,3 2 3 16,-5 5 2-16,4-1 14 0,-1-3-11 0,1 0-3 15,0-1-2-15,3 0 7 0,0-3-17 16,1-2-26-16,-1-1-51 0,2-1-18 0,-1-4-92 15,1 0-52-15,-2-2-163 0,1-1-44 0,1-11-330 16,0 0 52-16,0 0 58 0,0 0 97 16,0 0 42-16,0 0 73 0,0 0 42 0</inkml:trace>
  <inkml:trace contextRef="#ctx0" brushRef="#br0" timeOffset="40654.69">29008 5259 698 0,'0'0'292'0,"11"-7"-13"0,-11 7-28 0,14-6 31 15,-14 6-39-15,10-6-23 0,-10 6 3 0,12-5 9 16,-4 1 27-16,-8 4-44 0,14-9 13 16,-5 4-26-16,2 0-7 0,0 0-16 0,2 0 0 15,2 0-31-15,2 0-12 0,-1 1 2 0,-2 1-10 16,-1 2-15-16,0-2-11 0,-13 3-22 15,21 4-6-15,-14 2 0 0,-1 2-15 0,-1 2 7 16,-2 2-22-16,-3 1-16 16,-3 2-5-16,-2 1 5 0,-1 0 6 0,-4 3-4 15,0 1-12-15,-1-2 10 0,-1 1-7 0,1 1 7 0,-2-2-20 16,5-1 2-16,-1-3 16 16,-1 0 4-16,3-1 14 0,0-1-6 0,3-2 19 0,-3-1 17 15,3-2 28-15,1 2 26 0,3-9-15 0,-4 11-8 16,4-11-36-16,0 0 26 15,5 14-24-15,-5-14-4 0,14 6-16 0,-4-3-20 16,-10-3-8-16,27 4 23 0,-9-4-31 0,2 0-23 16,3 0 3-16,-1 0 36 0,1 0-34 15,1 2-20-15,0-1-18 0,-3 1-23 0,1 0-5 16,-1 2-18-16,-2-3-46 0,-3 3-54 16,-2 2-66-16,-4 1-16 0,-3 1-41 0,-4 2-71 15,-3 2-69-15,0-12-103 0,-13 32-197 0,-6-9 79 31,-10 9 47-31,-5-1 50 0,-2 1 62 16,-6 0 41-16</inkml:trace>
  <inkml:trace contextRef="#ctx0" brushRef="#br0" timeOffset="41142.37">27928 6146 765 0,'0'0'287'16,"0"0"20"-16,0 0 0 0,-14 4 28 15,14-4 31-15,0 0-41 0,0 0 8 16,0 0-13-16,0 0 3 0,0 0-50 0,-6 4 14 16,6-4-36-16,0 0-16 0,0 0-4 15,0 0-16-15,0 0-13 0,0 0 3 0,0 0-21 16,0 0-2-16,0 0-34 0,0 0 8 16,37 3 24-16,-18-7-47 0,8 0 2 0,10-4-53 0,20-2 23 15,8-5 3-15,18-2-34 0,6-5 16 16,6 4-9-16,-2-3-29 0,3 1 1 15,2 2-4-15,-1 4 2 0,1 3 0 0,-5 3-40 16,-16 6 27-16,-3 0-12 0,-5 5-39 0,-2-1 10 16,-17 2-7-16,-10 1-44 15,-3-1-22-15,-7 0-35 0,-3-1-32 0,-7 2-41 0,-2 1-16 16,-2-1-28-16,-5 2-28 0,-1 0-28 0,-5 0-10 16,-5-7-141-16,6 13-5 15,-6-13-395-15,0 0 77 0,-4 15 98 0,4-15 66 0,0 0 16 16,0 0 68-16,7 8 21 0,-7-8 111 15</inkml:trace>
  <inkml:trace contextRef="#ctx0" brushRef="#br0" timeOffset="44566.57">28065 6640 1059 0,'0'0'364'0,"0"0"-60"16,0 0-2-16,0 0-38 0,0 0-11 0,0 0-17 15,0 0-13-15,0 0 15 0,0 0-8 16,0 0-41-16,0 0-7 0,0 0-5 0,0 0 10 16,0 0-31-16,0 0-10 0,0 0 5 0,24-22-26 15,-24 22-20-15,0 0 15 0,11-5-22 16,-11 5 12-16,12-2-13 0,-12 2-15 0,15-3-10 15,-5 1 7-15,-10 2 16 0,26-3-26 0,-11 3-26 16,-1 0 6-16,3 0 25 0,1 0-25 31,-2 0-16-31,1 0 5 0,-3 1 19 0,1 4-27 16,-3-3-14-16,-2 5-15 0,-2 0 21 0,-2 2-2 16,-6-9 6-16,3 16-26 0,-3-16 2 15,-6 22-2-15,-4-9-5 0,1-1-10 16,0 0 2-16,-4 0 39 0,-1 0-21 0,0-3-26 15,4 2 14-15,-3 0 7 0,1 0 13 0,0-1-6 16,2-2 6-16,0 1 20 0,2-2-38 0,1-1 49 16,-3 0-11-16,10-6 26 0,-11 10 5 15,11-10 36-15,-6 8-24 0,6-8 22 0,0 0-16 16,-2 9-18-16,2-9 7 0,0 0-17 0,0 0 18 16,21 4-31-16,-21-4 10 0,21 1-8 15,-9-1-4-15,-12 0-14 0,24 1 4 0,-10-2-17 16,-14 1 9-16,29 0-26 0,-16 1-3 0,-13-1-61 15,23 3-74-15,-13-3-21 0,-10 0-82 16,21 0-59-16,-21 0-140 0,20 0-177 0,-20 0-269 16,20-5 67-16,-8 4 89 0,1-2 62 0,4-2 69 15,-1 0 125-15,5-4-4 16,1 0 40-16</inkml:trace>
  <inkml:trace contextRef="#ctx0" brushRef="#br0" timeOffset="44997.03">28765 6594 588 0,'0'0'231'0,"-22"6"2"0,8 0-16 16,-1 3-4-16,-2 3 9 0,0 2-2 0,-2 6 18 16,0 2 18-16,2 4-53 0,1 1 17 0,3 2-18 15,2-1-7-15,1 2-19 16,7-2 39-16,0-6-54 0,3 0 29 0,5-3-42 15,-2 0 47-15,7 0-57 0,1-3 3 0,0-6-16 0,2-2-27 16,4 1-1-16,0-5-28 16,0-3 10-16,-1-1-5 0,2-2-10 0,1-4 21 0,-2 0-47 15,5-4 3-15,-3-1 0 0,0-2 31 0,-1-1-34 16,-1-2-15-16,0-2-20 0,-1 3 22 16,-2-3-9-16,-3 0 7 0,0 3-26 0,-2 0 21 15,-4 1-25-15,1 0-11 0,-4 2-3 16,-1 0 11-16,-2 0-26 0,-2 1 0 0,-2-1 0 15,0-1 6-15,-2 1-9 0,-3 1 21 0,0 0 0 16,1 1 29-16,-5 2-57 16,3 0 23-16,-3 2-13 0,1-1 26 0,0 6-13 0,-1-1-8 15,0 1 3-15,-1 2-8 0,0 2-10 0,-1 1-49 16,0 2-30-16,-1 0-32 0,3 0-91 16,-2-1-92-16,2 4-62 0,2-4-353 0,2 0 84 15,10-5 47-15,-13 4 50 0,13-4 62 0,0 0 31 16</inkml:trace>
  <inkml:trace contextRef="#ctx0" brushRef="#br0" timeOffset="47092.7">15866 8713 780 0,'12'-5'274'0,"-12"5"3"0,9-4-1 0,-9 4-41 16,14-9 4-16,-14 9 1 0,14-6-17 15,-7 4-24-15,-7 2 9 0,13-7-29 0,-13 7 21 16,12-4-37-16,-12 4-17 0,12-2-18 0,-12 2 8 16,0 0-13-16,0 0-16 15,0 0-22-15,14 9-6 0,-14-9 1 0,0 0 17 16,-3 17-28-16,3-17-3 0,0 0 11 0,-10 22-26 15,6-12 21-15,0-2 5 0,-2 1-41 16,0 2 2-16,-3-1-7 0,0 2 23 0,-1-1-19 16,-1-1-32-16,1 1 2 0,-2-1 13 0,0 0 13 15,1-1-26-15,-1-3 21 16,4 1-14-16,-1-2 6 0,2 1 13 0,-1-1-18 0,8-5 7 16,-13 9-25-16,13-9 46 0,-7 7 8 15,7-7-11-15,-6 7 6 0,6-7-21 0,-4 11 2 31,4-11 34-31,0 0-28 0,4 18 2 0,-4-18-7 0,6 18-6 16,-3-9 36-16,2 0-40 16,0 3-3-16,2 0 25 0,1-1-17 0,-2 0 17 0,0-2-18 15,1 0 3-15,1 0 6 0,-1-2-12 0,-1 2 12 16,4-1-27-16,-1-4 14 16,0 4 35-16,1-3-41 0,1 0 0 0,-1 0-10 15,-10-5-7-15,20 9 24 0,-12-5 19 0,1-1-20 16,-9-3-6-16,17 7-51 0,-17-7-9 15,11 4-13-15,-11-4-21 0,10 7-42 0,-10-7-27 16,0 0-31-16,14 4-29 0,-14-4-28 16,7 4-20-16,-7-4-20 0,0 0-1 0,10 12-17 15,-10-12-52-15,11 10 23 0,-3-5-12 0,3 2-282 16,-3-2 46-16,2 2 33 16,0-3 88-16,4 2-24 0</inkml:trace>
  <inkml:trace contextRef="#ctx0" brushRef="#br0" timeOffset="47891.3">16867 8864 363 0,'0'0'92'0,"-4"-7"-25"0,4 7 22 0,0 0 14 16,0 0-47-16,-8-8 41 0,8 8-2 0,0 0 23 15,0 0-13-15,-7-5 51 0,7 5-5 0,0 0 23 16,0 0 2-16,0 0-30 0,0 0 36 0,0 0 33 15,0 0-13-15,0 0-2 0,0 0 5 16,0 0-31-16,0 0 33 0,0 0-15 0,0 0 26 31,0 0-19-31,24 20-12 0,-14-16-28 0,4 0-16 16,1 1 16-16,5 0-11 0,-1 0-32 0,2-2-6 16,1 1-26-16,-2 0-4 0,3-1-1 15,-2 0-23-15,-2 0 11 0,0 0-31 0,-3-2-1 16,-2 1 35-16,-3 0-19 0,-11-2-39 15,24 3-9-15,-24-3-11 0,14 4 6 0,-14-4-14 16,7 7 19-16,-7-7-3 0,0 0-3 0,0 0 1 16,-7 21 2-16,7-21 8 0,-14 15-8 15,7-6-16-15,0 4 19 0,-1 0-11 0,2 2 3 16,-4 4 8-16,1 3-26 0,0-2-3 16,-1 3-2-16,0 3-3 0,-1-3-33 0,2 1-33 15,-1-4-18-15,1-1-52 0,1-4-48 0,0-1-69 16,1-4-108-16,-2-2-324 0,4-6-6 15,5-2 105-15,0 0 36 0,0 0 74 0,0 0 46 16,0 0 52-16</inkml:trace>
  <inkml:trace contextRef="#ctx0" brushRef="#br0" timeOffset="48719.64">15889 9740 870 0,'0'0'279'0,"0"0"-13"16,0 0 3-16,0 0-62 0,0 0 6 15,0 0-4-15,0 0-17 0,0 0 11 0,0 0 14 16,0 0-48-16,0 0-20 0,0 0-11 0,0 0-8 16,0 0-17-16,0 0 20 0,0 0-13 15,0 0 1-15,0 0 2 0,0 0-11 0,0 0 6 16,0 0-18-16,26 11 28 0,-26-11-5 15,11 10-16-15,-2-3-22 0,1 0 14 0,1 3-19 16,3 2 9-16,2 1 9 0,-1 0-27 0,1 2 4 16,1-3-27-16,-2 1 37 0,-1-3-9 0,-1 0-9 31,0 0 7-31,1-3 21 0,-3 1-18 16,3-1-18-16,-5-2 2 0,1 1-18 0,1-1-7 15,0-2 23-15,-1 1-20 0,4-3-32 0,-14-1 21 16,27 0 13-16,-14-1 18 0,2-2-51 15,0 0 10-15,1-1 0 0,2-2-8 16,1-1 13-16,1-2 0 0,1-3-13 0,5-3-4 16,-2-3-14-16,-3 1-23 0,2-2-23 0,1 1-40 15,0-1-65-15,-3-1-54 0,2-1-71 0,-2 0-146 16,4 3-404-16,-2-2 30 0,15-5 82 16,-1 1 75-16,4 0 130 0,4 1-36 0,-1 3 87 15,-3 1 31-15</inkml:trace>
  <inkml:trace contextRef="#ctx0" brushRef="#br0" timeOffset="50663.86">30198 5938 862 0,'0'0'294'0,"11"-6"-17"15,-11 6-19-15,0 0-14 0,0 0-27 0,0 0-9 16,0 0 1-16,10-3-35 0,-10 3-17 16,0 0-19-16,0 0 10 0,0 0-9 0,0 0-1 15,-1 21-3-15,1-21 1 0,-2 20-13 0,1-9 5 16,-1 0-15-16,2 3 7 0,0 0-18 16,0 4-4-16,2-2-11 0,-1 3-18 0,1 0-13 15,1 1-2-15,-1 1-24 0,1 0-30 0,3 1-51 16,-2 1-59-16,0-2-110 0,0-3-136 15,1-2-368-15,0 0 51 0,2-3 33 16,2-3 95-16,-1-3 25 0,1-3 34 0</inkml:trace>
  <inkml:trace contextRef="#ctx0" brushRef="#br0" timeOffset="50858.28">30399 6159 1110 0,'8'-6'453'0,"-8"6"-35"0,11-6 25 0,-11 6-93 16,0 0-17-16,7-5-39 0,-7 5-20 15,0 0-46-15,0 0-31 0,0 0-18 0,0 0 0 0,-42 15-33 32,22-10-30-32,-1 0 1 0,-4 0-60 15,-1 0-39-15,-2 2-34 0,1-3-68 0,0 0-11 16,0-1-92-16,3-1-64 0,3-2-122 0,0 0-319 16,5-2-45-16,8-1 102 15,1-1 83-15,7 4 6 0,-2-11 60 0</inkml:trace>
  <inkml:trace contextRef="#ctx0" brushRef="#br0" timeOffset="51266.21">30524 5471 1110 0,'-1'20'430'0,"2"-7"-28"0,2 5-31 16,0 1 21-16,4 3-57 0,1 7-30 0,2 0-26 15,2 2-8-15,-1 1-2 0,0-1-36 16,2-4-21-16,-2 1-14 0,-2-6-17 15,1-2-22-15,-3 0-18 0,0-6-16 0,-1 0 3 16,-2-6-2-16,3 0-32 0,-7-8 22 16,0 0-12-16,0 0-14 0,0 0-18 0,28-26 2 15,-21 8-7-15,2-4 7 0,-2-2-28 0,2-3-13 16,0 3-7-16,-2 0 17 0,0 1-20 16,2 2-23-16,-2 1-30 0,0 4-27 0,-1-2-78 15,-1 5-16-15,2 1-95 0,-3 1-74 16,-1 1-97-16,-3 10-88 0,6-7-293 0,-6 7 4 15,0 0 103-15,0 0 72 0,0 0 27 0,0 0 60 16,0 0 48-16</inkml:trace>
  <inkml:trace contextRef="#ctx0" brushRef="#br0" timeOffset="51757.13">30910 5936 1141 0,'0'0'320'0,"10"5"-20"0,-10-5-39 0,0 0-13 15,0 0-23-15,0 0 6 0,0 0 4 0,0 0-25 16,0 0-10-16,20-10-11 0,-20 10 0 16,0 0-14-16,8-8 19 0,-8 8-15 15,0 0-30-15,9-3-9 0,-9 3-17 0,0 0 13 16,0 0-18-16,11-5-49 0,-11 5 33 16,0 0-15-16,0 0-25 0,0 0-3 0,0 0-11 15,0 0 9-15,0 0 1 0,0 0-22 16,0 0 10-16,0 0-20 0,0 0-1 0,11 12 11 15,-11-12 23-15,0 14-20 0,0-14 7 0,0 18 7 16,0-7 11-16,0-11-7 0,0 22-16 16,2-10 20-16,-2 1-40 0,1-2 22 0,-1-11-25 15,2 22 0-15,-2-11-3 0,0-11-20 0,1 16-26 16,-1-16-66-16,0 13-38 0,0-13-42 16,-3 10-82-16,3-10-130 0,0 0-217 15,0 0-254-15,0 0 105 0,0 0 35 0,0 0 98 16,0 0 49-16,0 0 87 0,-22-22 7 15</inkml:trace>
  <inkml:trace contextRef="#ctx0" brushRef="#br0" timeOffset="52136.45">30738 6204 1136 0,'0'0'430'0,"0"0"8"15,0 0-54-15,0 0-21 0,-5 7-28 16,5-7 11-16,0 0 15 0,0 0-77 0,0 0 0 16,0 0-30-16,0 0-29 0,0 0-38 0,0 0 12 15,27 5 11-15,-27-5-18 16,20-1-13-16,-6 1-5 0,3-2-36 0,5 1-17 15,0-1-8-15,6-1 4 0,2-1-22 0,0 1-18 16,1-2 0-16,-2 0-34 0,0 1 1 16,-1-1-24-16,-7 2 11 0,2 0-54 0,-4 0-33 15,-1-1-24-15,-4 2-63 0,-3 1-39 16,-11 1-53-16,20-2-21 0,-20 2-85 0,11-2-71 16,-11 2-28-16,0 0-415 0,0 0 69 0,0 0 80 15,0 0 30-15,13 5 105 16,-13-5 26-16,0 0 79 0</inkml:trace>
  <inkml:trace contextRef="#ctx0" brushRef="#br0" timeOffset="52669.65">30550 6561 1021 0,'0'0'420'0,"0"0"-44"0,0 0-13 0,0 0-7 16,0 0-46-16,0 0-11 0,0 0-9 0,0 0-11 15,42-14-39-15,-31 12-50 16,1-1-11-16,-2 1 0 0,-10 2-10 0,24-2-18 16,-13 0-13-16,-11 2-2 0,18-1-31 0,-18 1-16 15,16 3-14-15,-16-3-4 0,10 8 14 16,-10-8-14-16,4 10-37 0,-4-10 4 0,0 0 3 16,-4 19-10-16,4-19 10 0,-10 15-39 0,2-8 26 15,0 0-17-15,1 1 4 0,0 0 3 16,0-2-8-16,0 1 16 0,7-7 2 0,-10 9 3 15,10-9-1-15,-8 8 6 0,8-8 77 16,-7 7-34-16,7-7 36 0,0 0-56 0,-4 9 23 16,4-9-5-16,0 0-8 0,0 0-10 0,0 0 2 15,18 9-12-15,-18-9-16 16,14 2 16-16,-14-2-26 0,21 1 20 0,-9 0 9 16,-12-1-37-16,24 2-28 0,-11 0-10 0,-13-2-38 15,25 1-3-15,-13-1-46 0,-12 0-13 16,26 0-69-16,-15-1-74 0,1-1-72 0,-12 2-103 15,25-2-168-15,-13 0-235 0,3-3 86 0,-1 1 108 16,-1 2 61-16,1-2 121 0,1-1-60 16,-2-2 45-16,0 4 86 0</inkml:trace>
  <inkml:trace contextRef="#ctx0" brushRef="#br0" timeOffset="53021.33">31076 6511 744 0,'0'0'328'0,"-20"9"-5"0,10-3-24 16,0 2-12-16,-3 1 35 0,5 2-33 0,-2 2-17 15,0 3-52-15,3-4 13 0,3 3-21 0,1 1 6 16,1-2-21-16,4-1 3 0,-1 4-42 16,4-4 6-16,2-1-10 0,2 0-3 0,0-1 2 15,4-4 19-15,1 0-34 0,-1-4 0 16,2-2-25-16,-1-1-11 0,-14 0-25 0,29-4-5 15,-17 0 15-15,2-3-10 0,-2 1-31 16,-1 0 2-16,-3 0-13 0,0-1 17 16,-3 0-30-16,1-3 5 0,-6 10-1 0,4-14-14 15,-4 14-19-15,-1-13 14 0,1 13-12 0,-3-11 5 16,3 11-10-16,-9-7-18 0,9 7-18 0,-7-6-21 16,7 6-10-16,-8-4-33 0,8 4-13 0,0 0-10 15,-10-6-36-15,10 6-76 0,0 0-101 16,0 0-514-16,-6-7 79 0,6 7 62 0,0 0 77 15,11-15 61-15,-11 15 35 0,9-15 63 16</inkml:trace>
  <inkml:trace contextRef="#ctx0" brushRef="#br0" timeOffset="53765.78">31794 6188 1310 0,'0'0'417'16,"0"0"1"-16,0 0-50 0,0 0-7 0,0 0 0 15,0 0 15-15,0 0-51 0,0 0-12 16,0 0-22-16,17 9-24 0,-17-9 1 0,0 0-58 15,12 3 21-15,-12-3-32 0,14 0-8 0,-14 0-21 16,15 2-44-16,-15-2 20 0,19 1-49 16,-6-1-5-16,-13 0 18 0,27 0-2 0,-12-1-68 15,1 1-11-15,1 0-22 0,-1 0-45 0,5-2-47 16,0 2-25-16,-3-1-48 0,3 1-114 16,-3-4-130-16,0 2-237 0,-5 2-285 0,-1-1 115 15,-12 1 46 1,21-1 133-16,-21 1 62 0,16 0 2 15,-16 0 62-15</inkml:trace>
  <inkml:trace contextRef="#ctx0" brushRef="#br0" timeOffset="54008.11">31959 6307 1220 0,'4'6'471'0,"-4"-6"-56"15,9 13-10-15,-5-8-45 0,-4-5-6 0,10 9-45 16,-10-9-1-16,8 7-35 0,-8-7-1 15,12 7-55-15,-12-7-7 0,12 5-13 0,-12-5-17 16,16 1-27-16,-16-1-22 0,21-1 4 16,-9-1-27-16,0-1-19 0,1 3 10 0,2-4-13 15,0 1 1-15,4 1-23 0,0 0 18 0,0 0-85 16,1 0-40-16,-1-1-33 0,0 2-38 16,-3 0-68-16,-1-2-48 0,-2 0-156 0,1 2-114 15,-14 1-339-15,20-2 125 0,-10-1 7 0,-10 3 139 16,16-1 25-16,-6-2 42 0,-10 3 40 0</inkml:trace>
  <inkml:trace contextRef="#ctx0" brushRef="#br0" timeOffset="54478.58">32697 6078 662 0,'0'0'320'0,"0"0"26"16,0 0-49-16,0 0 15 0,0 0-43 15,-38 21 0-15,26-10-26 0,-3 4 18 0,-4 7-38 16,3 1-8-16,1 0-39 0,0 2 19 16,2 2-29-16,2-1 8 0,2-2-30 0,4-1 12 15,2-2-13-15,0 1-28 0,3-2 21 0,3-1-18 16,0-1 30-16,4-1-12 0,2-2 28 15,2-4-47-15,2-1-17 0,3-3-8 16,2-2-12-16,1-3 14 0,4-2-14 0,-2-1 58 31,-1-4-69-31,4-2-13 0,0-1-22 0,-3-3 4 16,-3-1 11-16,0-2-24 0,-2-1 34 0,0 1-41 16,-4-6-13-16,-1 2 0 0,-2-2 6 15,-3 1-4-15,-3 0-2 0,0 1-33 0,-3-3 5 16,0 5-15-16,-3-1-8 0,-2 2 0 0,0 2 20 15,-3 2-25-15,-1 1 30 0,0 2-7 0,-1 5 18 16,-1-1-34-16,0 3 14 0,11 1 25 0,-27 3-82 16,13 0-8-16,-3 2-48 0,2 0-21 15,-1 0-62-15,1 0-45 0,0 1-110 0,4-3-182 16,-3 3-244-16,2-3 88 0,12-3 43 0,-18 1 121 16,18-1 7-16,0 0 85 15</inkml:trace>
  <inkml:trace contextRef="#ctx0" brushRef="#br0" timeOffset="74549.71">23333 8117 650 0,'1'-16'227'0,"-1"16"-24"0,2-15 9 16,-2 15-2-16,-2-15-10 0,2 15-6 16,0-13-4-16,0 13-1 0,0-13-10 0,0 13-20 15,-1-9 2-15,1 9-15 0,0 0 5 16,0 0-8-16,-3-10 37 0,3 10-52 0,0 0 7 16,0 0 19-16,0 0 5 0,-13 25-47 0,11-12 11 15,0 4-10-15,1-2 38 16,-1 3-46-16,4 1 18 0,-1 1-13 0,2 1-3 15,0-3 21-15,0 1-2 0,2 2 7 0,1-5 5 16,-1-1-13-16,0-4 21 0,1-2-5 16,1-3 2-16,5-3-30 0,-12-3 10 0,23-6-31 15,-10-3 5-15,6-5-38 0,0-4-10 0,0-6 10 32,7-11 2-32,-5-1-15 0,2 0-18 0,-4-2-5 15,-6 7 11-15,0 5-34 0,-5 5-26 0,1-2-48 16,0 4-67-16,-4 2-2 0,1 2-106 15,-2 1-94-15,-1 3-102 0,-3 11-52 0,3-6-345 16,-3 6 54-16,0 0 76 0,0 0 80 0,0 0 79 16,0 0 57-16,0 0 27 0</inkml:trace>
  <inkml:trace contextRef="#ctx0" brushRef="#br0" timeOffset="74785.88">23744 8170 1123 0,'0'0'469'0,"0"0"-39"0,0 15-52 16,0-15-1-16,-1 16-44 0,1-6-31 15,0-10 2-15,1 24-25 0,-1-10-20 16,0 1-29-16,0 3-10 0,0-1-12 0,0 3-11 16,0 0-16-16,0 0-12 0,0 0-54 15,-1 0 6-15,-1-2-34 0,1 0-33 0,-2-2-65 16,2 1-68-16,-4-1-80 0,0-2-115 0,1-2-153 15,-1-3-464-15,3-2 98 0,2-7 99 16,0 0 62-16,0 0 79 0,0 0 69 0,0 0 3 16</inkml:trace>
  <inkml:trace contextRef="#ctx0" brushRef="#br0" timeOffset="75135.36">24639 7646 813 0,'7'-6'333'0,"-7"6"-26"0,0 0 1 0,0 0-42 16,0 0 8-16,-25 30-8 0,10-14-2 16,-13 17-32-16,-3 2-14 0,-1 3-26 0,0 3 3 15,-6 12 9-15,3 1-17 0,-3-1-23 16,3 0-31-16,-1 2-5 0,8-7-3 0,-2 10 3 15,8-8-30-15,0 0-9 0,4-3-4 0,5 0-21 16,-4-1 0-16,7-8 0 0,5-5 18 16,-2-7-31-16,4-1-10 0,2-4 5 0,1-1-20 15,1-3-16-15,4-1-26 0,5-5-12 16,2-2-66-16,5-3-40 0,3-3-52 0,4-3-88 16,2-3-77-16,6-1-61 0,-4-3-341 0,4-3 52 15,4-3 69-15,-2 0 74 0,9-3 69 16,-6 0 61-16</inkml:trace>
  <inkml:trace contextRef="#ctx0" brushRef="#br0" timeOffset="75467.03">25056 7625 1159 0,'0'0'353'0,"0"0"-33"0,0 0-23 16,0 0-28-16,0 0 0 16,0 0-1-16,0 0-27 0,0 0-31 0,0 0 38 15,-23 34 21-15,16-18-39 0,-1 4-4 0,2 0-29 16,-2 3-31-16,3-1 13 0,-3 1-2 15,2 1-13-15,2-3-47 0,0 4-4 0,2-1-21 16,2 1-71-16,0 0-65 0,3-1-74 0,-1 0-94 16,3 0-167-16,1-6-455 15,5 1 43-15,1-3 48 0,0-3 91 0,4-2 43 0,2 1 89 32,-1-6 34-32</inkml:trace>
  <inkml:trace contextRef="#ctx0" brushRef="#br0" timeOffset="75639.16">25367 8106 785 0,'0'0'346'0,"0"0"2"16,0 0-10-16,0 0-18 0,0 0-23 0,0 0 0 15,-41 14-34-15,27-10 6 0,-3-3-49 16,-5 1-18-16,0 2-30 0,-1-2 2 0,-2 1-10 16,-6 1-31-16,1 0-46 15,-6 1-8-15,-1 0-89 0,-3 1-85 0,-1 1-140 16,6 1-405-16,-3 0-123 0,1 1 82 0,4 2 67 15,5-1 79-15,1-1 51 0</inkml:trace>
  <inkml:trace contextRef="#ctx0" brushRef="#br0" timeOffset="75954.1">24667 8390 975 0,'10'11'297'0,"-4"-4"0"15,-6-7-39-15,10 13-22 0,-8-3 2 16,3-2-39-16,-1 2-14 0,-4-10 4 0,10 18-7 16,-5-9 7-16,1 0-22 0,1 0-11 15,3 0 2-15,3-1 6 0,-2-1-8 16,5-1-23-16,1-2-7 0,1 1 2 0,-2 0-26 0,1-1 6 16,-1 0-16-16,-2 1 10 0,1 1-43 15,-5 2 10-15,-2 1-12 0,-1 0-1 16,-2 2 8-16,-4 2-31 0,-1-1-2 0,-4 0 7 15,-2 0-35-15,-1 3-11 0,-6-1-35 0,3-3-19 16,-3 0-35-16,-2-1-57 0,-1 3-48 16,-2-8-102-16,-1 2-88 0,1-3-335 0,2-3 36 15,1-2 69-15,1-1 87 0,4-4-5 16,0 0 53-16</inkml:trace>
  <inkml:trace contextRef="#ctx0" brushRef="#br0" timeOffset="76151">24571 8469 1438 0,'12'-11'476'0,"-5"4"-20"16,2 2-57-16,2-1-35 0,-3-1-21 0,4 3-59 0,4-4-31 15,-2 1-10-15,2-1-41 0,3-2-22 16,4 2-45-16,0-3-19 0,5 2-24 0,2-2-16 16,-1 0-68-16,1 2-18 0,0-2-23 0,-3 2-47 15,3-1-22-15,-7 2-44 0,3 1-120 16,-1-2-85-16,2 1-304 0,0 1-67 15,-3-1 67-15,1 2 69 0,2-2 61 0,6 0 38 0,-1-1 47 16</inkml:trace>
  <inkml:trace contextRef="#ctx0" brushRef="#br0" timeOffset="76724.2">26120 7857 1348 0,'0'0'379'0,"0"0"-54"15,0 0 0-15,0 0-46 0,-9 26-23 0,5-15-15 16,1 3-16-16,-2 3-22 0,-2 1-35 0,-1 5 9 15,1 1-36-15,-5 5 7 0,6 1-25 16,-1 2-23-16,-3 0 10 0,4-1-18 0,-1 1-15 16,3-1-54-16,0-3-33 0,0-2-90 15,1-3-112-15,1 6-167 0,6-13-399 0,1-6 48 16,3-3 80-16,3-3 33 0,1-3 69 16,-12-1 67-16</inkml:trace>
  <inkml:trace contextRef="#ctx0" brushRef="#br0" timeOffset="76890.78">26302 8090 1333 0,'6'-9'402'16,"-6"9"-10"-16,0 0-34 0,0 0-30 15,0 0-29-15,0 0 1 0,-38 7-24 0,20-3-38 16,0-3-18-16,-4 0-43 0,-1 1-6 0,1-2-38 16,-1 3-63-16,-1-3-53 15,3 0-96-15,-1-2-72 16,-1 0-113-16,5-1-186 0,3-4-310 0,1-1 48 0,9 1 62 15,3-4 61-15,5 0 90 0,8-6 74 16</inkml:trace>
  <inkml:trace contextRef="#ctx0" brushRef="#br0" timeOffset="77106.41">26580 7506 1192 0,'11'2'507'0,"-1"4"-15"0,0 0-32 0,-1 2-37 15,-1 4-1-15,0 2-99 16,-3 6 7-16,-1 2-56 0,0 3 7 0,-4 3-63 0,0 1-36 0,-2 0 9 0,-2 6-42 16,0 0-16-16,1-3-48 0,-1 1 17 15,0-1-110-15,-2 0-53 0,2-2-123 0,-2 4-206 16,5-8-516-16,2-1 72 0,5-2 158 0,4-3-2 16,3-2 58-16,0-4 55 0,5-1 60 15</inkml:trace>
  <inkml:trace contextRef="#ctx0" brushRef="#br0" timeOffset="77302.14">27003 8042 1018 0,'10'11'392'0,"-10"-11"15"0,0 0-69 0,-17 21-49 0,3-13 8 16,-1 2-46-16,-8-1 7 0,0 1-61 15,-8 3-7-15,0-3-11 0,-1 1-48 16,-1-3-19-16,-1 1-53 0,0 0-46 0,1 1-57 15,4-6-91-15,1 3-196 0,-5 2-86 0,6-1-223 16,0 1 8-16,4-1 56 0,1 2 97 16,-1-1 14-16</inkml:trace>
  <inkml:trace contextRef="#ctx0" brushRef="#br0" timeOffset="77630.61">26405 8432 1144 0,'29'5'417'0,"-2"-4"-13"0,0 0-73 16,-4 0-4-16,-4-1-30 0,-2 2-10 16,-2-2-59-16,1 1 10 0,-16-1-72 0,21 4-18 15,-15 0-4-15,-6-4-11 0,4 10 8 0,-4-10-41 16,0 0-31-16,-18 23 20 0,9-14-7 16,-2 1 8-16,-3-2-34 0,1 1 3 0,-1 2 5 15,3-3-10-15,0 2-16 0,0-3 26 0,0 1 3 16,4-2-24-16,1 1 39 15,-2 0-13-15,0-2 18 0,8-5 23 0,-9 11-12 0,9-11-6 0,-7 10 10 0,7-10-25 16,-3 7 12-16,3-7-17 16,0 0 5-16,0 0-31 0,12 15-18 0,-12-15 3 15,17 5-34 1,-5-2-7-16,3 0-31 0,4-1 8 0,2 0-59 16,2-2-11-16,0 0-38 0,2-2-33 0,0 0-94 0,6 2-86 15,-1 0-132-15,-1-6-320 0,2 0 23 0,1-5 120 16,-1 1 48-16,0-1 83 0,-3-1 25 15,-2-1 33-15</inkml:trace>
  <inkml:trace contextRef="#ctx0" brushRef="#br0" timeOffset="77935.36">26996 8392 1039 0,'-7'7'320'0,"0"2"-11"0,1 3-27 0,-1 0-18 16,0 1-24-16,4 2-27 0,-1-1-14 15,0-1-25-15,4-1-5 0,0-1 5 0,0-11 18 16,6 17-23-16,-2-10-20 0,-4-7 12 0,15 6 8 16,-15-6-46-16,17-1-28 0,-17 1-3 15,23-12-3-15,-11 5-4 16,0-3-21-16,0-1 30 0,3-3-45 0,-4-1 38 16,-1 3-43-16,-1-1-1 0,0 0 6 15,-3-2-44-15,1 0-10 0,-6 3 10 0,-2-2-51 16,-4 3 7-16,1 0-60 0,-1 2-4 0,-3 3-20 15,-4 2 11-15,1 2-52 16,11 2-51-16,-31 4-44 0,15 2-32 0,-2 0-17 16,-5 2-9-16,2 2 30 0,0-1-204 0,0 2-103 15,2-2 31-15,0 1 74 0,1-5 36 16</inkml:trace>
  <inkml:trace contextRef="#ctx0" brushRef="#br0" timeOffset="78255.36">27553 7924 957 0,'-4'29'386'0,"0"-2"-12"0,2 0 5 15,0-3-57-15,2-4-43 0,2 6-28 16,0 0-10-16,2-3-21 0,-4-3-54 0,4 1-20 16,-4-5-79-16,2 1-108 0,0-7-207 15,1-1-208-15,-3-9-222 0,8 6 66 0,-8-6 72 16,0 0 53-16,30-12 37 0</inkml:trace>
  <inkml:trace contextRef="#ctx0" brushRef="#br0" timeOffset="78404.14">27771 7984 1113 0,'0'0'346'0,"0"0"-32"16,0 0-4-16,0 0-54 0,0 0-36 15,0 0-23-15,-42 12-15 0,23-9-34 0,-1-1-68 16,-3-2-90-16,1-3-131 0,-1 3-514 0,-1-2 4 15,3 0 55-15,6 1 133 16,-1-2-8-16</inkml:trace>
  <inkml:trace contextRef="#ctx0" brushRef="#br0" timeOffset="78659.47">28092 7439 1000 0,'0'0'356'0,"16"13"-3"16,-10-4-22-16,-1 4-4 0,-1 3-25 15,0 4-10-15,-1 4 0 0,2 3-52 16,0 7-17-16,-1 0 8 0,-2 2-24 0,2 0-46 16,-1 1 0-16,-2-1-38 0,0-2 5 15,-1 1-87-15,-1-1-82 0,-3 0-117 16,0 3-219-16,3-11-444 0,0-4 60 0,3-3 111 0,5 1 18 15,3-3 92 1,0-3 28-16</inkml:trace>
  <inkml:trace contextRef="#ctx0" brushRef="#br0" timeOffset="78841.17">28456 8121 647 0,'0'0'251'0,"-16"14"-10"15,6-10-21-15,-3 0-10 0,-7-1-18 0,-1-1-8 16,-2 0-38-16,-8 1 10 0,-5 2-28 16,-1 1-18-16,-3 1 10 0,-15 4-58 0,-1 0-55 15,5 5-73-15,4-1-103 16,15-3-87-16,-10 6-353 0,11-3 30 16,4-3 75-16,10-3 43 0</inkml:trace>
  <inkml:trace contextRef="#ctx0" brushRef="#br0" timeOffset="79205.64">28045 8392 1133 0,'15'2'377'16,"-4"-1"-96"-16,-11-1 1 0,22 1-49 0,-22-1-3 15,17 2-25-15,-17-2-31 0,13 1-33 0,-13-1-34 16,0 0-4-16,12 7 25 0,-12-7-41 0,2 9-13 0,-2-9-18 0,-10 17 6 15,3-7 4-15,-1-2-25 0,0 2 13 16,-6 1-3-16,3 0-10 0,-3 0 3 16,2-1 9-16,-1-1 11 0,0 1-12 0,1 1 9 15,1-4-7-15,2 1-3 0,1-2 36 0,-2 0-28 16,5-1 25-16,5-5 49 0,-12 11-2 16,12-11-6-16,-3 9-15 0,3-9-23 0,0 0 8 15,0 0 5-15,15 15-13 0,-7-11-23 0,5 0-33 16,-2-1 22-16,3 0-27 0,-1 0-5 15,3-2-32-15,-1 1 14 16,0 0-57-16,0-2-46 0,1 0-35 16,-16 0-60-16,29 0-110 0,-18-4-112 0,4-1 18 15,0-2-420-15,-5-1 161 0,7-1 72 0,0-4 10 16,1 2 69-16,-1-1 44 0</inkml:trace>
  <inkml:trace contextRef="#ctx0" brushRef="#br0" timeOffset="79475.5">28464 8369 622 0,'0'0'225'0,"0"0"26"0,0 0-18 0,0 0-1 0,0 0 27 16,-24 20-29-16,16-11 3 0,3 0-10 15,-2 1-26-15,4 4 0 16,-3-1 11-16,1 1-24 0,3-2-20 0,-2 1-3 16,4-2-13-16,0-11 14 0,3 18-19 15,0-10 21-15,-3-8-21 0,8 12-2 0,-8-12 7 16,14 1-35-16,-14-1-11 15,0 0-7-15,28-14-31 0,-18 5 5 0,1-1 0 16,-3-1-17-16,0-1-17 0,-1 3-14 0,-1-2-19 0,-3 0-14 16,-3 2-37-16,0 9-18 0,-7-20-50 0,1 12-14 15,-3 1-56-15,1 1-99 0,-3 4-162 0,1-2-305 16,10 4 31-16,-18-5 98 0,18 5 30 16,-9-2 102-16,9 2 75 15</inkml:trace>
  <inkml:trace contextRef="#ctx0" brushRef="#br0" timeOffset="79854.8">28489 7540 1067 0,'0'0'440'0,"0"0"-23"16,9 20-40-16,-1-13-16 0,-8-7-26 15,14 15-38-15,-3-6-10 0,3 6-39 0,2-1-33 16,5 5 33-16,-1 5-10 0,11 11-46 0,0 2-10 16,-1 6-11-16,7 12-17 0,-5 4-3 15,2-1-23-15,-3 9-10 0,-1 1-34 16,-2 6 15-16,-3-1-14 0,-3 1-15 0,-3-4 4 15,0 1 3-15,-8-11-13 0,-2-4-16 0,0-4-12 16,-1-2-21-16,-4-9-9 16,-3-8-27-16,1-7-28 0,-2-1-32 0,0-4-32 0,-3-3-43 0,1-4-177 15,0-4-56-15,2-10-67 0,-4 11-347 0,4-11 30 16,0 0 79-16,0 0 49 0,0 0 71 0,35-14 116 16,-13 4 0-16</inkml:trace>
  <inkml:trace contextRef="#ctx0" brushRef="#br0" timeOffset="80458.3">29711 7974 680 0,'0'0'274'0,"0"0"26"16,0 0-8-16,0 0-19 15,0 0 27-15,0 0-21 0,0 0 23 0,0 0-49 16,0 0 3-16,0 0 5 0,0 0-25 0,0 0-8 16,0 0-3-16,0 0-5 0,0 0-33 15,36-10-5-15,-25 7-8 0,6-2-36 0,-1 0 10 16,5-3-32-16,3 1-37 0,1-2-7 0,6-3-42 15,0 3-42-15,2-3-34 0,-2 2-57 16,0-2-79-16,-4 4-76 0,-6 2-149 0,3 1-425 16,-5 1 92-16,-2 1 41 0,-2 0 90 31,-1 3 31-31,-1-1 114 0,-13 1 16 0</inkml:trace>
  <inkml:trace contextRef="#ctx0" brushRef="#br0" timeOffset="80704.89">29826 8089 1284 0,'0'0'489'0,"-4"10"-13"0,4-10-53 16,0 0-16-16,0 0-49 0,0 0-33 0,0 0-25 16,15 10-16-16,-15-10-26 15,17-3-30-15,-17 3-18 0,26-5-20 16,-12 0-29-16,3 3-3 0,3-2-37 15,2-1-39-15,-2 1-3 0,8 2-28 0,-1-1-74 0,1 1-18 16,2 2-56-16,-5 0 5 0,1 0-59 16,-3 0-59-16,2 0-105 0,-2 0-133 0,1 0-366 15,-4-4 62-15,1 3 101 0,3-2 42 0,-4-1 26 16,6-1 101-16,-2-1 24 16</inkml:trace>
  <inkml:trace contextRef="#ctx0" brushRef="#br0" timeOffset="81742.62">30578 7386 1046 0,'0'0'333'0,"0"0"0"0,0 0 28 0,0 0-10 16,0 0-1-16,0 0 19 0,0 0-47 0,0 0-17 15,0 0-21-15,0 0-31 0,0 0-9 16,0 0-22-16,0 0-27 0,0 0-29 0,33-5-10 16,-21 2-7-16,7-1-49 0,0-3 28 15,6 1-11-15,0-1-1 16,8 1-22-16,-1-3-30 0,1 2 8 0,-5-1-5 16,-1 2-4-16,-1 1 4 0,-5 1-21 15,-2 2-23-15,-2-1 21 0,-6 3-19 0,-11 0-9 16,20 7-9-16,-17 0-9 0,-3-7 2 0,0 18 18 15,0-18-6-15,-10 28 9 0,0-10-16 16,2 2-18-16,-1 2 21 0,-2-2 0 0,0 10-11 16,-1-4-10-16,1 2-28 0,1 1-12 0,1-3-42 15,1 4-5-15,2-7-66 0,1 0-65 16,2-5-155-16,7-2-144 0,-4-2-335 0,3-1 46 16,3-4 79-16,2-3 85 0,2-2 38 0,3-3 92 15,-13-1 41-15</inkml:trace>
  <inkml:trace contextRef="#ctx0" brushRef="#br0" timeOffset="82092.05">31234 7371 941 0,'11'-5'285'0,"-1"1"-19"0,-10 4-18 15,17-6-30-15,-6 2 4 0,-1 1-45 0,0-1 12 16,3 1-27-16,-2 1 17 0,-11 2-31 15,23-1-2-15,-23 1 5 16,19 3-30-16,-11 3-19 16,-8-6-15-16,8 14 3 0,-6-5-1 0,-2-9-30 0,-6 24-8 0,0-10 13 15,-1 1-20-15,-1-3 2 0,1 4 8 16,-1-4-8-16,1 1 10 0,-2 0-2 0,2-2 5 16,1 2-3-16,0-5 23 0,-1 1-28 0,3 0 26 15,0-1 23-15,4-8-8 16,-6 14-10-16,6-14-8 0,-1 13-10 0,1-13 3 15,0 0-19-15,8 17 4 0,-1-11-14 0,4-2 26 16,-1 0-31-16,3 1-22 0,0 1-50 16,1 1-20-16,1 0-43 0,1 0-72 0,0 0-202 15,-1 2-113-15,2-2-313 16,0 2 40-16,1-1 99 0,4 0 66 16,-8 2 78-16,4-3 40 0</inkml:trace>
  <inkml:trace contextRef="#ctx0" brushRef="#br0" timeOffset="82258.62">31609 7911 1249 0,'-12'13'353'15,"1"-4"-23"-15,-5-2-25 0,2-2-39 0,-3 0-26 16,-2-2-30-16,-3 0 3 0,-3-3 2 16,-4 2-59-16,-3-1-13 0,-1 3-51 15,-6-3-63-15,-1 2-101 0,1 0-74 0,0 2-118 0,11 0-86 16,-9 3-321-16,5 0 34 0,1 0 74 0,4-1 46 0,3 3 58 15</inkml:trace>
  <inkml:trace contextRef="#ctx0" brushRef="#br0" timeOffset="82518.5">30858 8204 1110 0,'13'0'356'0,"4"0"-18"0,-2 0-18 15,5 3-41-15,0-1-13 0,-2 0-2 16,2 0-44-16,-1 0 18 0,-1 2-46 0,0-2-3 15,-1 3-14-15,0-1-27 16,-1 2 34-16,0 0-47 16,-1-2-9-16,0 3-16 0,-1 0-18 0,0 0-7 15,-1 0 12-15,0 0-13 0,-2-1 3 0,1 3-18 16,-3 2-10-16,0-1-20 0,-3 3-1 16,-4-1-20-16,-2 2-21 0,0-14-30 0,-8 26-21 15,-2-13-109-15,-7 0-111 0,4-4-159 0,-9-1-376 16,2-1 77-16,1-6 44 0,3-1 81 15,1-1 98-15,1-2-8 0,1-4 56 0</inkml:trace>
  <inkml:trace contextRef="#ctx0" brushRef="#br0" timeOffset="82729.81">30911 8204 1354 0,'13'-7'524'0,"-3"2"-42"0,3 1-19 16,1-1-72-16,3-1 6 0,0 0-72 15,4-3-28-15,3 1-28 0,0 0-31 0,-1-2-41 16,2 3 0-16,2-2-43 0,3-1-59 0,-2 3-52 16,3-2-12-16,2 0-18 0,-1 1-26 15,1 0-18-15,-4 1-53 0,0 1-39 0,-4 1-110 16,-4-1-108-16,2 0-375 0,-2 1-96 16,-3-2 90-16,2-1 65 0,-1-1 65 0,-1-3 60 15,2-1 45-15</inkml:trace>
  <inkml:trace contextRef="#ctx0" brushRef="#br0" timeOffset="83187.48">32006 7520 1039 0,'0'0'363'0,"0"0"-33"0,0 0-20 15,0 0-21-15,0 26 6 0,-2-13-16 0,-1 3-5 16,1 1-24-16,-3 4-32 0,2 1-26 0,-1 2 0 0,1 1 8 15,-1 0-57-15,3 2-38 16,0 1-51-16,1 0-100 0,-2-3-192 0,4 1-507 16,4-1-18-16,1-3 77 0,5-4 82 0,0-7 33 15,0-3 62-15</inkml:trace>
  <inkml:trace contextRef="#ctx0" brushRef="#br0" timeOffset="83340.87">32156 7702 901 0,'0'0'353'0,"0"0"-41"0,0 0-30 16,-23 18-34-16,14-13 13 0,1 1-43 0,-5-2-29 16,-1 1-43-16,-3-1-26 0,0-1-81 0,-3 1-55 15,-2-4-127-15,0-2-70 0,3-1-55 0,-4-1-377 16,5 1 110-16,-1-1 41 0,4-1 56 0</inkml:trace>
  <inkml:trace contextRef="#ctx0" brushRef="#br0" timeOffset="83741.45">32263 7324 1075 0,'20'-6'389'0,"-3"5"-44"16,-2-5 1-16,2 5-44 15,-3-1-36-15,2 0-13 0,-2-1-2 0,1 1-5 16,1 0-57-16,-2 0-12 0,-1 1-31 0,1 0-10 16,-14 1-6-16,17 4-22 15,-17-4 4-15,13 10-48 0,-13-10-13 0,2 15 1 0,-2-15-22 0,-6 18 6 0,-1-4-8 16,-2-2 6-16,0 1-6 0,-3 3 13 16,0 0-18-16,-3-1 20 0,5 0-27 0,-3-1 2 15,1 3 2-15,3-5 3 0,0 1 33 0,0 1-15 31,3-2 16-31,0 2 17 0,2-1-18 0,1-1-7 16,2 0 10-16,-1-2 12 0,2-10 1 16,5 27-23-16,-1-16-11 0,0 0 6 0,3 0-11 15,3 1-8-15,0-2-7 0,3-1-33 0,1-1-8 16,0 0-31-16,4-3-69 0,1-1-23 16,2-3-115-16,0-2-105 0,3 0 18 15,6-7-274-15,-6 0-156 0,7-3 67 0,-1-4 78 0,-2-1 98 16,-1-1 8-16,-2-2 125 0</inkml:trace>
  <inkml:trace contextRef="#ctx0" brushRef="#br0" timeOffset="84022.64">32885 7444 468 0,'0'0'217'0,"0"0"27"0,0 0-4 0,0 0 16 16,-36 17-10-16,22-10-3 0,4 4-12 0,-2 1-6 16,0 1 5-16,4 2-28 0,1 0 6 0,0 3-16 15,3-2-23-15,1 1 38 0,3 0-43 16,0-2 10-1,4-1 23-15,0-2-36 0,3-3 0 16,0-3-30-16,-7-6 0 0,18 5-21 0,-18-5-21 0,22-6 1 16,-8 0-6-16,0-5 24 0,-1 0-42 15,1-2-22-15,-2-1 15 0,-3 1-23 0,0-1-34 16,-4 0-28-16,-3 1-30 0,-2-1-13 16,-3 0-41-16,-3 0-28 0,-2 1-62 0,-5 1-71 15,0 5-85-15,-2-1-2 0,5 4-136 0,-4 4-197 16,14 0 48-16,-24 5 75 0,13 2 58 0,-1 0 85 15,5 3 6-15</inkml:trace>
  <inkml:trace contextRef="#ctx0" brushRef="#br0" timeOffset="84226.87">33040 7809 918 0,'0'0'328'0,"0"0"-46"15,0 0-6-15,0 0-25 0,-21 15-31 0,10-15-20 16,-5 0-6-16,-4 0-25 0,-4 0-2 16,-5-3-45-16,-1 3-4 0,-2-1-46 15,-2 1-31-15,0 4-74 0,-4-2-144 0,-11 11-120 16,10-3-328 0,4 1 14-16,2 1 91 15,5 1 41-15,4 4 39 0</inkml:trace>
  <inkml:trace contextRef="#ctx0" brushRef="#br0" timeOffset="84504.51">32441 8113 1418 0,'23'2'389'0,"-23"-2"-28"0,18 2-34 0,-18-2-32 16,14 1-6-16,-14-1-67 0,14 1-12 15,-14-1-23 1,13 2-25-16,-13-2 19 0,13 4-32 0,-13-4-34 15,12 7-5-15,-12-7-15 0,13 8 25 16,-5-3-25-16,-8-5 5 0,15 12-42 0,-8-7 4 0,0 3 7 16,-7-8-20-16,13 15-11 0,-9-7-7 0,-1 3-3 15,-3-11 23-15,0 21-36 0,-3-11-2 16,-4 1-18-16,-4 0-26 0,-1-3-51 16,-1-2-51-16,-2-2-112 0,-1-3-114 0,5 1-137 0,-5-2-290 15,1-2 56-15,2-3 85 16,2 1 51-16,5-5 49 0,1 1 95 0</inkml:trace>
  <inkml:trace contextRef="#ctx0" brushRef="#br0" timeOffset="84724.05">32464 8043 1308 0,'10'-8'542'0,"-10"8"-25"0,11-4-15 31,-11 4-64-31,13-7 4 0,-2 3-78 0,-1-1 30 16,1 1-66-16,3 0-36 0,0-1-44 15,3-1-15-15,2 0-29 0,0 0-45 0,4-1-36 16,-3 2-8-16,4-1-35 0,0-2-1 16,1 2-23-16,1 2-76 0,-3-2 10 0,2 0-62 15,-3 5 5-15,-1-2-43 0,-2-1-7 0,-4 3-70 16,-2-1-123-16,0 1-158 16,-13 1-421-16,17 3 52 0,-17-3 121 0,0 0 45 0,20 4 85 0,-20-4 28 0,14 0 41 15</inkml:trace>
  <inkml:trace contextRef="#ctx0" brushRef="#br0" timeOffset="88300.74">27723 9410 1141 0,'0'0'320'0,"0"0"-10"0,0 0-31 16,0 0-8-16,0 0-25 0,0 0-21 16,0 0-12-16,0 0 12 0,0 0-28 0,0 0 8 15,0 0 5-15,0 0-13 0,0 0-41 16,0 0 5-16,0 0-23 0,0 0-10 0,0 30-23 16,0-19 8-16,0 3-16 0,-2 3 6 15,0 2 1-15,2 2-4 0,0 4 13 0,0 0-13 16,2 2 15-16,0 0-5 0,2 1-13 15,-1-1 16-15,4-2-24 0,-2-2 4 16,3-1 6-16,-1 0-19 0,1-3 7 16,-2-4 8-16,5-3-26 0,3-5 5 0,-1-1-23 15,7-6-2-15,-2-4-6 0,5-4-9 0,2-6-14 16,10-10 29-16,-2-5-42 0,-3-2-7 16,-3-3-7-16,0-3-19 0,-3 1-17 0,-2 0-14 15,-5 5-40-15,-4 3-11 0,1 2-55 0,-3 4-9 16,-1 1-89-16,1 3-105 0,-2 3-123 15,-2 1-353-15,4 2-16 0,-1 2 116 16,2 0 130-16,3 6 6 0,-2 0 27 16,2 1 111-16</inkml:trace>
  <inkml:trace contextRef="#ctx0" brushRef="#br0" timeOffset="88600.98">28205 9731 1144 0,'3'16'443'0,"-3"-5"-31"0,0-11-31 0,1 25-18 0,-1-11-35 15,0 0-13-15,0 3-28 0,0 0-42 16,-3 1-14-16,2 0-26 0,-2-5-24 0,3 1-14 16,0 0-6-16,-2-2-36 0,0 1-30 0,2-13-51 15,0 18-62-15,0-18-75 0,0 14-129 16,0-14-108-16,-2 9-88 0,2-9-350 0,0 0 16 16,0 0 120-16,0 0 25 0,0 0 46 15,0 0 67-15</inkml:trace>
  <inkml:trace contextRef="#ctx0" brushRef="#br0" timeOffset="88825.59">28711 9542 1443 0,'24'-2'489'0,"-3"1"-3"0,-2 2-53 0,0-2-34 15,2 1-53-15,-1-2-18 0,3 0-39 0,4-1-8 16,2 0-73-16,0-1-57 0,-1 1-36 16,-5 3-136-16,-1-3-89 0,1-3-156 15,-4 3-161-15,-6 1-377 0,2 2 51 16,-3 0 65-16,-12 0 84 16,19 2 82-16,-19-2 28 0</inkml:trace>
  <inkml:trace contextRef="#ctx0" brushRef="#br0" timeOffset="89069.65">28864 9679 1604 0,'0'0'515'0,"4"19"-54"0,1-11 25 0,-5-8-41 16,10 11-38-16,-10-11-10 16,13 5-59-16,-3-2-31 0,-10-3-41 0,24 1-12 15,-9-2-6-15,3-2-46 0,3-1-23 0,3-1-12 0,1 0-16 16,0 0-31-16,1-1-35 0,-1-1-19 0,-3 2-53 15,-3 1-51-15,0-2-70 0,-2 1-79 0,-5 2-112 16,2 0-188-16,-2-1-455 0,1 0 64 16,-1-1 93-16,1 2 55 0,2-3 123 0,0-2 93 15,2-1-11-15,0-2 31 16</inkml:trace>
  <inkml:trace contextRef="#ctx0" brushRef="#br0" timeOffset="89469.55">29703 9264 1052 0,'0'0'319'15,"0"0"-24"-15,0 0-31 0,10 8-14 0,-10-8-6 16,0 0-17-16,-15 22-17 0,7-10-13 16,0 0 31-16,-3 3-10 0,-1 2-16 0,1 3 3 15,-5 5 5-15,2 2-1 0,2 0-19 0,0 0-67 16,2 1 46-16,1 1-18 15,1-4-13-15,3-1-20 0,0-2-24 0,3-2 1 16,0-1-3-16,4-2 6 0,-2-3-6 0,2-2-8 16,4-1-4-16,1-2-19 15,3-4 3-15,3-2 10 0,-13-3-28 0,25 0-20 0,-9-3-1 0,2-1 9 0,-1-3-6 0,2 1 18 16,-4-2-18-16,1 1-18 0,-2 0-5 31,-2 2 8-31,-2-2-3 0,-1 0-17 0,-1-1-29 16,-3 2 15-16,-5 6-37 0,2-11 32 15,-2 11-31-15,0 0 1 0,-10-15 5 16,10 15 0-16,-14-6 20 0,6 2-40 0,1 0-32 16,-6 3-30-16,13 1-67 0,-21-6-25 15,5 4-172-15,5 4-66 0,-2-5-343 0,2 1 79 16,11 2 61-16,-17-3 65 0,17 3 109 0,-8-6-12 16,8 6 33-16</inkml:trace>
  <inkml:trace contextRef="#ctx0" brushRef="#br0" timeOffset="89973.75">30203 9257 1126 0,'7'-6'353'0,"-7"6"-54"15,0 0-27-15,0 0-32 0,6-7-2 16,-6 7 6-16,0 0-32 0,0 0 24 0,-35 9-14 16,19-2-14-16,-2 5-11 0,-3 0 5 15,-3 3 23-15,1 3-10 0,-1 3 16 16,3 1-52-16,1 2 18 0,-3 11-8 0,7-4-17 0,4-3-14 15,6-5 4-15,2 1 4 16,4-4 21-16,3-1-8 0,3 1-41 0,2-4 36 16,5-5-12-16,1 0-29 0,4-5-36 15,1-3 8-15,2-3-15 0,1-5 15 0,3-2-34 0,5-4-9 0,-2-5 7 0,0-2-16 16,6-7-4-16,-6 4 2 0,-5 1-17 0,-4-3 32 16,-1 2-17-16,-3-1-29 0,-1-3-25 31,-5 3-18-31,-2-1 3 0,-3 5-24 0,-4 1-22 0,-2-1-34 0,0 3-5 15,-5 1-23-15,1 6-8 0,-3 0-10 0,-1 2-28 32,-2 2-31-32,-2 3-43 0,-3 1-108 0,-2 1-94 15,5 2-180-15,-3-2-271 0,-1 3 79 16,1-1 75-16,4 0 84 0,2 1 103 0,0-2 19 16,11-2 58-16</inkml:trace>
  <inkml:trace contextRef="#ctx0" brushRef="#br0" timeOffset="116987.1">19759 13262 831 0,'0'0'338'0,"0"0"-10"0,0 0-26 15,0 0-20-15,0 0 2 0,0 0-44 0,0 0 6 16,0 0-18-16,0 0-29 0,0 0 1 0,0 0 5 15,0 0 18-15,0 0-14 0,0 0-17 0,0 0 3 16,0 0 0-16,0 0 4 16,0 0 3-16,0 0-22 0,0 0 27 0,0 0-30 15,0 0 15-15,0 0-17 0,0 0 5 0,0 0-8 16,0 0-8-16,23 7-13 0,-23-7 12 16,0 0-37-16,0 0 12 0,20 0-33 0,-20 0 18 15,14 2-28-15,-14-2-11 0,17 1-2 0,-17-1 8 16,24 1-21-16,-10 0-16 15,6 2-19-15,0-1 14 0,3 1-14 0,-1-2-34 16,3-1-13-16,4 2 8 0,-6-2-11 0,1 2 4 16,-2 0-47-16,-1-2 10 0,-4 1-33 15,0 0-48-15,-4-1-47 0,1 2-48 0,-14-2-59 16,21 5-70-16,-12-3-77 0,-9-2-100 16,0 0-406-16,12 4 87 0,-12-4 80 0,0 0 61 15,20 1 107-15,-20-1 42 0,19-5 9 0,-8-2 85 16</inkml:trace>
  <inkml:trace contextRef="#ctx0" brushRef="#br0" timeOffset="118268.28">19881 9332 972 0,'0'0'292'0,"0"0"-13"0,0 0 20 0,0 0-37 0,0 0 19 15,0 0-30-15,0 0-13 0,0 0 0 16,0 0-28-16,0 0 2 0,0 0 14 0,0 0-14 16,0 0-12-16,0 0-26 0,0 0-3 15,0 0-12-15,0 0 7 0,0 0-25 0,0 0-10 16,0 0 17-16,0 0-7 0,0 0-8 0,3 37 23 15,-3-25-64-15,1 0 39 16,1 1-13-16,-2 3-13 0,0-1 12 0,0 2-1 0,1 1-24 16,1 3-5-16,-1-1-21 0,0 1 24 0,1 1-44 31,-1-2 5-31,1 3-5 0,-2-3-43 16,1 0-24-16,-1-2-40 0,0-1-42 0,0-3-63 0,-1-1-67 0,-1 0-66 15,-1-3-157-15,3-10-125 16,-1 15-287-16,1-15 67 0,0 0 69 0,3 14 187 0,-3-14-31 15,0 0 41-15,0 0 59 0</inkml:trace>
  <inkml:trace contextRef="#ctx0" brushRef="#br0" timeOffset="118554.4">20130 9615 965 0,'0'0'486'0,"13"-2"-79"0,-13 2-16 15,0 0-37-15,8-5-47 0,-8 5 3 16,0 0-54-16,0 0-36 0,0 0 2 16,0 0-27-16,0 0-18 0,-29-7 2 0,14 9-13 15,-3 1-7-15,-2 1-11 0,-5-1-17 0,-2 2-11 16,-1-1-18-16,-2 3 9 0,-4-1-24 16,-1 1-6-16,-1-1-4 0,-2 2-26 15,3-4-35-15,2 0-26 0,4 0-34 0,-1-2-53 0,0 0-95 16,1-2-115-16,13 0-182 15,-8-2-374-15,4-1 116 0,6-1 71 16,4-1 62 0,2-2 61-16,4 0 95 0,1 0-21 0</inkml:trace>
  <inkml:trace contextRef="#ctx0" brushRef="#br0" timeOffset="136981.22">16910 9810 632 0,'0'0'269'16,"0"0"-31"-16,0 0-11 0,0 0 1 0,0 0-59 15,0 0 0-15,-16-2-33 0,16 2 25 16,0 0-43-16,-8-9 17 0,8 9-27 0,0 0 22 16,-7-11-40-16,7 11 25 0,-4-7-25 15,4 7 20-15,0 0 5 0,-5-9 13 0,5 9-15 16,0 0 10-16,0 0-26 0,-1-11 5 0,1 11-20 16,0 0 10-16,0 0-7 0,0 0-1 15,-2-10 11-15,2 10-6 0,0 0-22 0,0 0-13 16,0 0 12-16,0 0 29 0,0 0-3 15,0 0-10-15,0 0 38 0,0 0-38 0,2 37 54 0,-2-24-23 0,1 5-21 16,-1 1-8-16,2 3-2 0,-1 3-13 0,-1 3-43 31,2 1-44-31,-2 1-26 0,1-2-63 0,-1 3-98 0,-3-5-202 0,2 0-420 0,1-5 65 16,3-3 40-16,0-7 74 0,1-2 54 0,-4-9 80 16,14 7 84-16</inkml:trace>
  <inkml:trace contextRef="#ctx0" brushRef="#br0" timeOffset="137179.88">17068 9923 1448 0,'0'0'420'0,"0"0"-21"0,0 0-30 0,0 0 7 0,0 0-81 16,0 0 14-16,0 0-42 0,0 0-14 15,-28 28-35-15,11-22-29 0,-4-2-15 0,0 0-41 16,-1-1-33-16,-2 1-5 0,2-2-47 0,-1 2-58 15,3 0-69-15,-1 0-47 0,2 0-109 16,1 1-172-16,2 1-392 0,4 0 54 0,4-2 95 16,-1 3 64-16,9-7 54 0,0 0 48 15,0 0 56-15</inkml:trace>
  <inkml:trace contextRef="#ctx0" brushRef="#br0" timeOffset="138054.73">16896 12901 775 0,'0'0'323'0,"-10"4"-39"16,10-4 13-16,-7 7-29 0,7-7-1 15,0 0-4-15,-9 9 42 0,9-9-49 0,0 0-5 0,-8 6 0 0,8-6-3 16,0 0-2-16,-6 7 2 0,6-7-15 0,0 0-18 16,0 0 10-16,0 0-38 0,0 0-16 0,45-5-12 15,-24 0-51-15,4-2 30 0,5 2-23 16,2-4-10-16,4 0-28 0,3 2-13 16,-4 0 0-1,3 0-23-15,-1 0-31 0,-1 1-7 0,-5 3-9 16,-2-1-40-16,0 1-48 0,-1-1-16 15,-6-1-62-15,-2 3-40 0,-1-4-167 0,-3 1-138 16,-4-2-325-16,2-2 74 0,-3 2 135 16,1-1 4-16,-1-2 68 0,0-2 44 15,-1 1 67-15</inkml:trace>
  <inkml:trace contextRef="#ctx0" brushRef="#br0" timeOffset="140316.45">19573 8564 780 0,'0'0'279'0,"0"0"-15"0,0 0-6 0,0 0-43 0,0 0-7 15,0 0-27-15,0 0-30 0,0 0-7 16,0 0-8-16,0 0-29 0,0 0-10 15,0 0-5-15,0 0-5 0,0 0 6 0,0 0-22 0,0 0-9 0,0 0 7 16,0 0 2-16,0 0 17 0,0 0-19 0,0 0-5 16,0 0 7-16,0 0-2 0,0 0 11 31,0 0 2-31,0 0-8 0,0 0 18 0,0 0-25 16,0 0 22-16,0 0-20 0,0 0-10 0,0 0 3 0,0 0 4 0,0 0-4 0,0 0-16 31,0 0 20-31,0 0-7 0,0 0-21 0,0 0 34 15,0 0-31-15,0 0 33 0,0 0-22 0,0 0 22 16,0 0 13-16,0 0 0 0,0 0 2 16,30 17-14-16,-30-17-11 0,0 0 2 0,17-10-17 0,-17 10 33 15,16-8-39-15,-5 1-17 0,0 1 15 16,1-2-3-16,0 1-5 0,3-1 1 0,-2 0-11 0,0-1 2 16,4-1-13-16,1-1 2 0,-1-2 1 15,-1 2 21-15,2-1-18 0,-1-1 0 16,-1 0-8-16,-4 3-20 0,1 1 30 0,-1 0-7 0,-3 0-28 15,0 3 20-15,-2-1-10 0,3 1 13 16,-10 6-14-16,11-7 14 16,-11 7 5-16,11-3-23 0,-11 3-3 0,0 0 13 0,19 11-5 15,-14-2 18-15,4-1-26 16,1 3 20-16,-3 0-23 0,3 2 16 16,1 1 0-16,-3-2 11 0,1-1 2 0,2 0-8 15,-1 2-5-15,-1-3-7 0,-2-1 14 16,0-2-14-16,-2 1-37 0,-5-8-35 0,12 13-34 15,-8-8-15-15,-4-5-36 0,8 9-38 0,-8-9-33 16,0 0-93-16,7 8-15 0,-7-8-36 0,0 0-18 16,0 0-345-16,0 0 36 0,0 0 94 0,0 0 56 15,0 0 57-15,0 0 64 0</inkml:trace>
  <inkml:trace contextRef="#ctx0" brushRef="#br0" timeOffset="142127.76">23166 9978 1297 0,'0'0'458'0,"0"0"-56"15,0 0-38-15,0 0-8 0,0 0-42 0,-1 12-17 16,1-12-10-16,0 16-34 0,0-16-9 0,1 23-19 16,-1-9-18-16,-1 1-7 0,1 1-29 15,-2 3-22-15,2-2-11 0,-1-1-23 0,1 4-18 16,0-3-38-16,0 1-66 0,0-5-75 0,0 1-64 16,0 1-136-16,3-4-163 15,0 1-420-15,-3-12 94 0,9 7 70 0,-9-7 61 16,20-5 74-16,-4-3 93 0,1-3-1 0</inkml:trace>
  <inkml:trace contextRef="#ctx0" brushRef="#br0" timeOffset="142335.09">23539 9753 1246 0,'0'0'486'0,"0"0"-38"0,0 0-15 0,-32 10-49 15,16-3-31-15,-6 5-41 0,-7 0-20 16,-3 2-10-16,-9 3-26 0,-3 2-51 0,0-2-16 15,7-3 0-15,3-3-38 0,-1 2 11 16,3-2-63-16,-2 1-9 0,1-2-54 0,2 0-23 16,-1 1-49-16,1 1-82 0,0 1-76 15,1-1-62-15,0 1-185 0,2 2-260 16,1 0-87-16,6-2 61 0,0-1 56 0,5-1 75 0,3-1 68 0,3 0 55 16</inkml:trace>
  <inkml:trace contextRef="#ctx0" brushRef="#br0" timeOffset="142548.38">23322 10206 1139 0,'0'0'486'0,"-3"14"-23"0,3-14 6 16,-10 18-21-16,1-8-21 0,-5 0-56 0,-1 4-25 16,-7-3-47-16,-1 5-12 15,-6-1-21-15,3 0-35 0,-6 0 9 16,3-2-50-16,-2 0-45 0,0 1-32 0,-2-1-76 15,2-2-41-15,-2 1-101 0,2 1-94 0,-1-3-149 16,2 0-254-16,6-2-271 0,7-2 98 16,0-3 91-16,7 0 21 0,10-3 80 15,0 0 68-15,0 0 39 0</inkml:trace>
  <inkml:trace contextRef="#ctx0" brushRef="#br0" timeOffset="143127.35">23387 10256 1210 0,'0'0'377'0,"17"0"-1"0,-17 0-69 16,0 0-49-16,0 0-30 0,0 0-28 0,0 0-3 15,0 0-33-15,-3 17 12 0,3-17-60 16,-13 15-9-16,7-7 1 0,6-8-8 16,-10 14-16-16,6-5 11 0,0-2-26 0,4-7 10 15,-7 13 16-15,7-13 17 0,0 11 37 0,0-11-34 31,0 0-30-31,15 15 17 0,-5-11 0 16,3-1 3-16,4 0-36 0,1 1 8 0,1-3 3 16,2 2-9-16,-1-1 9 0,-2 2-19 0,1 0-23 15,-4 0 29-15,3 0-21 0,-5 3 5 16,-2 2-35-16,-1-1 17 0,-2 2-13 0,-6 1-2 0,4-2-18 0,-5 3 0 16,-1-12 21-16,-3 22 12 0,-2-10-13 15,-1-2-13-15,-2 2 2 0,-1-2-19 0,-5 0 28 16,1 0-35-16,-2-2 21 0,-1 0-4 15,-2-1 2-15,1 0 44 0,-1-4-23 0,2 0-28 0,-2 1-18 16,1-4-13-16,3 0 18 0,-2-2 13 16,5-1-18-16,1-2 28 0,2-2-10 0,5-1-36 15,1-2 29-15,5-5 6 0,7 0-4 16,0-5-8-16,17-14-7 0,-1 3-24 0,7-2 6 16,-3 1 25-16,1 1-23 15,-3 1 7-15,-7 6-4 16,-2 5 28-16,-7 3 2 0,1 4-7 0,-3-1-8 0,-3 0 2 15,-2 3 1-15,-2 0 30 0,-3 10-38 0,-1-19 38 16,-2 11 8-16,-4 0-31 0,0 1 18 16,-1 0-10-16,-5 3-8 0,0 1 6 15,-1 1-4-15,-2 2 27 0,-5 0-42 0,3 4-12 0,-3 0 15 16,-2 3-49-16,0 0-20 0,2 2-46 16,0 1-70-16,4-4-76 0,0 3-77 15,6-4-450-15,-2-1 125 0,8-1 5 0,5-3 97 16,0 0 50-16,0 0 98 0,0 0 29 15</inkml:trace>
  <inkml:trace contextRef="#ctx0" brushRef="#br0" timeOffset="143465.25">23860 9986 1021 0,'0'0'343'0,"0"0"20"16,0 0-7-16,0 0 31 0,0 0-29 16,0 0 18-16,0 0 13 0,0 0-20 0,0 0-29 15,17-2-58-15,-17 2-21 0,16-5-13 0,-5 2-15 16,4 0-38-16,3-2-54 0,4-2-37 15,3 2 12-15,2-2-65 0,6-2-33 0,1 2-36 16,-6 0-31-16,2 3-48 0,-4 0-44 16,-1 0-84-16,-6-2-113 0,-4 6-115 0,0 0-118 15,-15 0-197-15,20 2 64 0,-10 1 39 16,-10-3 91-16,7 6 50 16,-7-6 101-16</inkml:trace>
  <inkml:trace contextRef="#ctx0" brushRef="#br0" timeOffset="143699.29">23882 10193 1453 0,'0'0'566'0,"0"0"-46"0,0 0-44 0,0 0-31 16,0 0-38-16,26 1-38 0,-26-1-47 0,29-9-35 16,-10 3-5-16,5-1-44 0,1-1-11 0,4-3-35 15,2 2-33-15,-4 0-36 0,1 3-3 0,-4-3-46 16,0 2-56-1,-4 2-41-15,-2 0-56 0,-1 0-49 0,-4 1-74 0,0 0-59 0,-1 0-149 0,-1 2-58 16,-11 2-226-16,16-5-92 0,-9 2 75 16,-7 3 112-16,13-4 13 0,-13 4 79 15,15-5 28-15</inkml:trace>
  <inkml:trace contextRef="#ctx0" brushRef="#br0" timeOffset="148119.12">24965 9729 1090 0,'0'0'392'0,"0"0"-19"0,0-10-40 0,0 10-10 16,0 0-44-16,0 0 10 0,0 0 8 16,0 0-18-16,0 0-51 0,0 0 4 15,0 0-9-15,0 0-5 0,0 0-6 16,0 0-10-16,0 0-35 0,7 44 15 0,-5-26-31 16,1 2 10-16,1 4-28 0,2 1 9 0,2 6-13 15,1-1 9-15,-1 2 11 0,4-2-42 16,-3-3 29-16,1 1-5 0,1-6 7 0,-1 0-18 15,-1-4 47-15,-3-5-9 0,6-3-22 16,-3-5-11-16,-1-1-22 0,-8-4 9 0,27-9-50 16,-6-3-8-16,2-5-6 0,3-14-43 0,1-2-25 15,-4-3 12-15,0 0-33 0,-8 5-36 16,-1 2-45-16,-4 4-40 0,-2 2-48 0,1 2-53 16,-7 2-83-16,2 3-99 0,-4 5-95 0,0 2-144 0,0 9-240 15,0 0 167-15,5-11 35 0,-5 11 72 0,0 0 61 16,0 0 33-16,0 0 96 0</inkml:trace>
  <inkml:trace contextRef="#ctx0" brushRef="#br0" timeOffset="148350.53">25435 9993 1451 0,'0'24'532'16,"0"-12"-56"-16,4 5-12 15,-4 0-52-15,2 2-51 0,-1-2-31 0,2 3-31 0,-2-3-32 0,3 4-22 16,-4-4-30-16,2-1-15 16,2 1-29-16,-3-4 11 0,-1-2-92 0,0-11-83 15,2 22-32-15,-1-15-52 0,-1-7-76 0,-4 12-152 16,4-12-187-16,0 0-375 0,0 0 83 0,0 0 127 16,0 0 40-16,0 0 13 0,0 0 87 0,0 0 25 15</inkml:trace>
  <inkml:trace contextRef="#ctx0" brushRef="#br0" timeOffset="148666.07">25617 9954 931 0,'0'0'417'16,"0"0"-33"-16,0 0 13 0,0 0 23 0,0 0-13 16,0 0-3-16,0 0-40 0,0 0-34 15,0 0-13-15,0 0-40 0,0 0-1 0,13-7-25 16,-3 3-5-16,-2-1-44 0,5 0-5 16,-1-2-30-16,3 1-14 0,2 0-38 0,-2 0-25 0,5 1-52 0,-3 0-43 15,4-1-28-15,0 0-31 0,-2 2-87 0,2 0-59 16,-3-1-74-16,0 0-144 0,0 6-89 15,-3-7-320-15,-1 1 44 0,2 0 112 16,-3 0 54-16,-1 0 69 0,4-2 46 0,-6 2 69 0</inkml:trace>
  <inkml:trace contextRef="#ctx0" brushRef="#br0" timeOffset="150101.46">26239 9735 737 0,'0'0'266'0,"0"0"-2"0,0 0 30 0,0 0-25 16,0 0 2-16,0 0-5 0,0 0-5 16,0 0 21-16,0 0-29 0,0 0-38 0,0 0 34 15,0 0-63-15,0 0 14 0,0 0-3 0,0 0 0 16,0 0-18-16,0 0-10 0,0 0-7 15,0 0-14-15,0 0-17 0,0 0 2 0,6-25-28 16,-6 25 5-16,0 0 0 16,19-4 41-16,-19 4-54 0,15-5-18 15,-7 3-7-15,4 0-6 0,-1-1-1 0,1-1 4 16,1-1-41-16,1 2-15 0,-1 0 38 0,-2 0-10 16,1 2-10-16,-12 1-13 0,17 1 5 15,-17-1-23-15,12 12 2 0,-10-2-4 0,-2 2 14 16,-2 3 1-16,-5 5-23 0,-2 3 13 15,0-1 2-15,-1 5-5 0,-2-2-13 0,1 0 13 16,-3 1 0-16,5-4 5 0,2 3-18 0,-1-4-35 16,-2 2-24-16,2-1-46 0,5-5-46 15,-3-1-28-15,3 1-64 0,1-8-156 0,2-9-89 16,5 16-329-16,-5-16 42 0,0 0 84 16,11 2 120-16,-11-2-7 0,0 0 48 0,25-22 85 0</inkml:trace>
  <inkml:trace contextRef="#ctx0" brushRef="#br0" timeOffset="150480.98">26452 9838 1090 0,'11'-3'438'0,"1"1"-16"0,-3 0-25 15,2-3-34-15,3 3-53 0,-1-2-8 0,5 1-20 16,-5 0-26-16,5-1-44 0,0 0 36 16,0-2-71-16,1 1-18 0,-2 2-29 0,1 0 16 15,-5 0-26-15,1 1-28 0,-1 0-7 16,-13 2-24-16,21 0-9 0,-21 0 22 15,11 8-38-15,-11-8 23 0,6 14-29 0,-6-14 32 16,-2 16-19-16,2-16-30 0,-2 19 5 16,-2-9-13-16,2 1 0 0,-1-1-13 15,-1 2 52-15,0-1-13 0,0 0 5 0,2 2 15 16,0-2-8-16,0 1-25 0,2-1 13 0,-2-1 10 16,2-10 5-16,2 22-13 0,-2-12 47 15,6-2-29-15,-6-8 18 0,12 14-21 0,-3-9-12 16,-2 0 8-16,7-1-37 0,-1-1 65 15,3-1-51-15,-1-1-16 0,6 0-10 0,-4-2-11 16,1 1 6-16,-1 0-3 16,-4 1-25-16,3-1-36 0,-16 0-62 0,22 0-36 0,-13 3-63 0,-9-3-44 0,9 8-82 15,-9-8-110-15,0 0-169 0,-7 18-158 16,7-18 91-16,-16 17 75 0,8-11 35 0,-6 3 88 16,-2 1 84-16</inkml:trace>
  <inkml:trace contextRef="#ctx0" brushRef="#br0" timeOffset="150864.64">25182 10619 1771 0,'0'0'604'0,"18"11"-61"0,-18-11-32 15,17 0-24-15,-17 0-78 0,25-4-7 16,-5 2-23-16,6-4-72 0,3-1-10 0,10 0 31 16,17-4-88-16,4-2-9 0,8 1-11 15,16-6-28-15,5 3 25 16,3-1-53-16,-2 2-8 0,0 2-10 15,0 2-18-15,-14 3-25 0,-1 3 7 0,-4 1-28 16,-6 1 12-16,-11 2-24 0,-9-2-70 0,-12 4 0 16,-1-2 0-16,-3 0-18 0,-6 1-133 0,-3 0-44 15,0 2-40-15,-8-2-19 0,1 1-94 16,-13-2-67-16,14 5-140 0,-14-5-6 0,9 6-378 0,-9-6 66 16,0 0 82-16,6 8 85 0,-6-8 61 15,0 0 64-15,2 11 69 0</inkml:trace>
  <inkml:trace contextRef="#ctx0" brushRef="#br0" timeOffset="151982.92">25554 10891 775 0,'0'0'271'15,"0"0"1"-15,0 0-14 0,0 0-7 0,0 0-15 16,0 0-9-16,0 0 4 0,0 0 27 16,0 0-55-16,0 0-14 0,0 0-10 0,0 0-23 15,0 0 8-15,0 0 13 0,0 0-13 0,0 0 2 16,0 0-23-16,0 0-7 16,0 0-16-16,0 0 8 0,0 0-23 0,17-24-2 0,-17 24 4 0,10-7-12 0,-10 7 12 15,0 0-20-15,9-6-2 16,-9 6-14-16,0 0 11 0,0 0-10 0,10-5-11 0,-10 5-7 15,0 0-26-15,0 0 13 0,7-5 18 0,-7 5-33 16,0 0 25-16,10-5-13 0,-10 5-9 16,9-5 1-16,-9 5 14 0,14-5-8 0,-6 2-3 15,5 0-23-15,-1-1 13 0,6 0 0 0,0 3 31 16,-1-5-11-16,0 5 4 0,-3-1-12 16,1 1-1-16,-15 1 4 15,19 0-28-15,-19 0 1 16,14 6 1-16,-14-6-22 0,4 12 2 0,-4-12-15 15,-6 17 18-15,-1-8-2 0,-4 4-4 0,0-1-1 16,-6 1 1-16,3 1-2 0,-3 0-2 0,2 0 10 16,-1 0 28-16,0-5-49 0,1 5 19 15,2-3 4-15,-2-1 1 0,3 1-1 16,2-3-7-16,1-2 2 0,0 1 13 0,2-1 13 16,1 0 3-16,6-6 15 0,-11 11 15 15,11-11-15-15,-3 7 15 0,3-7-26 0,0 0 11 0,0 0 0 16,16 13-18-16,-5-9 20 15,0 0-20-15,3 0 10 0,2-1-17 0,2 0 7 16,2-1 5-16,0 2 5 0,-2-3-18 0,3 4-10 0,-2-4-15 0,2 1-44 16,-4 1-64-16,-2-2-77 0,3 0-76 15,-3-1-172 1,-2 0-123-16,5-1-302 0,-4-3 46 0,6-1 108 16,3-3 97-16,6-3 59 0,-2-4 5 15,0 1 13-15</inkml:trace>
  <inkml:trace contextRef="#ctx0" brushRef="#br0" timeOffset="152315.16">25969 10824 1259 0,'-13'11'445'0,"1"2"-35"0,3 3-8 0,5-2-49 16,2 2-38-16,-2 1-21 0,6 2-33 15,0 1 11-15,4-1-57 0,1 0-8 0,0-3 18 16,2-1-2-16,2-1-18 0,1-4-11 15,3 0-33-15,-1-5 1 0,-1-2-6 16,2 0-5-16,-1-3 2 0,1-4-22 0,2-1-24 16,-2-1-14-16,1-2 12 0,-3-3-16 0,3 1-20 15,-7-2-15-15,3 0 7 0,-6-3 32 16,1-2-29-16,-3 0-54 0,-3-4 26 0,-2 0-6 16,-3-1-17-16,-3 0-51 15,-1 3-19-15,0 2-14 16,0 6-1-16,-5 0 16 0,3 6-24 0,-1 3-1 0,-3 2-9 15,14 0-20-15,-24 5 7 0,10 2-22 0,-1-1-54 16,3-1-39-16,1 1-94 0,2-2-136 16,0 1-82-16,9-5-268 0,0 0 22 0,0 0 93 15,0 0 81-15,0 0 82 0,0 0 67 16,0 0 41-16</inkml:trace>
  <inkml:trace contextRef="#ctx0" brushRef="#br0" timeOffset="152732.65">26933 10514 985 0,'0'0'433'0,"13"1"-24"0,-13-1-4 15,19 0-21-15,-19 0-11 0,19 0-35 16,-5 0-49-16,1-1 13 0,2 0-46 15,-2-1 0-15,5 1-23 0,3-1-23 0,-3-1-23 16,4 2-10-16,-3-3-39 0,6 2 5 16,-7 0-71-16,3 0-36 0,-1 0-52 0,-2-1-58 15,-6 2-97-15,1-1-142 0,-3 1-158 0,-12 1-335 16,15 1 2-16,-15-1 106 0,0 0 70 16,16 7 35-16,-16-7 60 0,0 0 52 15</inkml:trace>
  <inkml:trace contextRef="#ctx0" brushRef="#br0" timeOffset="152981.78">26991 10683 1274 0,'-5'8'494'0,"5"-8"3"0,0 0-47 0,-4 7 1 16,4-7-21-16,0 0-31 0,0 0-7 15,0 0-29-15,0 0-43 0,0 0-18 0,23 9-48 16,-23-9-21-16,20 0-32 0,-5-2 15 0,-15 2-42 15,30-1-33-15,-10 0-29 16,-2 1-32-16,5 0-27 0,-1 0-32 0,-2 0-11 0,0 0-43 0,1 1-49 0,-1 0-20 16,-2-1-57-16,-3 2-23 0,3-2-58 15,-4 1-93-15,-14-1-128 0,25 0-51 0,-14 0-304 16,-11 0 2-16,22-1 79 0,-6-1 59 0,-3 1 85 16,4 0 87-16,-2-2 30 0</inkml:trace>
  <inkml:trace contextRef="#ctx0" brushRef="#br0" timeOffset="155899.66">27936 10669 808 0,'0'0'287'0,"0"0"-31"0,0 0-15 0,0 0-19 15,0 0-19-15,0 0 4 0,0 0-20 16,0 0-6-16,0 0-9 0,0 0-26 0,0 0-21 16,0 0 19-16,0 0-11 0,0 0 2 0,0 0-22 15,0 0 23-15,0 0 28 16,0 0-31-16,0 0 5 16,0 0 74-16,0 0-66 0,0 0 41 0,0 0-23 0,0 0 33 15,0 0 41-15,0 0-31 0,0 0 6 16,0 0-44-16,0 0 30 0,0 0-35 0,0 0-5 15,0 0 7-15,41 9-35 0,-28-9-3 0,1-3-10 16,2 2-16-16,4 0 8 0,4-2-10 16,-1 2-18-16,9-1-3 0,2-1-2 0,1 2-46 15,7-2 22-15,-1 1-24 0,0 2 1 0,1 0-32 16,-6 0-11-16,-1 0-31 0,-2 0-7 16,1 0-33-16,-7 0-42 0,-3 0-9 0,-4 0-39 15,-1 2-72-15,-2-4-107 0,-4 2-49 16,-13 0-184-16,15 2-282 0,-15-2 62 0,0 0 50 0,15 0 76 15,-15 0 73-15,0 0 57 0,11-5 40 0,-11 5 39 16</inkml:trace>
  <inkml:trace contextRef="#ctx0" brushRef="#br0" timeOffset="157113.41">29012 10243 760 0,'0'0'256'16,"0"0"-3"-16,3 36-12 0,-3-36-11 0,1 15 13 15,-1-15-25-15,0 16 12 0,0-16-51 16,1 19 13-16,-1-10-15 0,0-9-16 0,0 22-17 16,2-9 1-16,-2 0-19 0,1 2 4 0,1 2-32 0,-1-1-4 15,1 0-27-15,-2 2-13 0,2-1-47 16,0-1-42-16,-1 0-93 0,-1-3-67 0,2-1-94 16,2-3-54-16,-4-9-374 0,4 10 75 15,-4-10 68-15,0 0 29 0,13 4 54 0</inkml:trace>
  <inkml:trace contextRef="#ctx0" brushRef="#br0" timeOffset="157493.35">29162 10303 1067 0,'8'-4'379'0,"5"2"-16"15,-2-2-20-15,2 0-51 0,4 0-33 16,-1 0 2-16,2-1-49 0,0 2 49 0,1-1-89 15,-1 2 2-15,-4-2-33 0,2 2 20 0,-4-1-33 16,1 3-34-16,-13 0-1 16,17 3-29-16,-17-3-13 0,9 12 20 0,-9-12-27 15,5 13-1-15,-5-13-4 0,-5 18-11 16,0-8-10-16,1 1 13 0,-4 0 17 0,2-1-32 16,-2 1-4-16,-1 0 24 0,3-1 0 0,1 0 26 15,-3-1-16-15,3 2 43 0,-1 0-7 16,2-2 5-16,1 3-2 0,2-2-6 0,1-10 21 0,3 20-34 0,-2-10 9 15,3 0-22-15,3 0 1 0,2-2 72 16,-2 1-101-16,4-2 6 0,2 0 20 0,0 1-10 16,2-1-33-16,2-3-49 0,1 1 0 0,0-2-64 15,3 3-46-15,-2-3-34 0,0 0-91 16,1 0-87-16,-2 2-55 0,0-3-416 0,-1 1 28 16,-2-1 114-16,0 1 73 0,-2 1 48 0,0 0 29 15,-2 1 124-15</inkml:trace>
  <inkml:trace contextRef="#ctx0" brushRef="#br0" timeOffset="157660.13">29747 10700 609 0,'0'0'271'15,"0"0"29"-15,0 0 17 0,-15 11-2 16,15-11-18-16,-19 3-18 0,5-4-21 0,-5-1-7 16,-3-1 0-16,-5 0-51 0,-3 1 9 0,-1-1-58 15,-3 1-33-15,-3 2-15 0,-2-1-60 16,-3 3-91-16,1-1-152 0,1 4-240 0,1 0-272 15,3 0 26-15,8 2 82 0,3-1 64 0,2 1 169 16</inkml:trace>
  <inkml:trace contextRef="#ctx0" brushRef="#br0" timeOffset="158051.06">28971 10933 977 0,'11'2'336'0,"1"2"-14"0,0 1-33 16,2 0-30-16,0 0-16 15,-2-1-36-15,0 2 1 0,-1-2-44 0,-2 1-3 16,0 0-43-16,-1 2-13 0,-8-7 5 0,9 16 12 16,-8-9-50-16,-1-7 10 0,-4 22-23 15,0-11-5-15,-6-1 22 0,1 0-37 0,-1 2-6 16,-3-1 18-16,2 1-2 0,1-4 25 0,-4 2-28 0,4-4 26 0,2 2 2 15,-2-2 26-15,2-1-13 0,0 2-3 16,8-7 4-16,-10 9 45 0,4-6 13 0,6-3 2 16,-6 9 18-16,6-9-30 0,0 0-8 15,0 0 5-15,0 0-33 0,15 13 5 0,-15-13-5 16,19 4-13-16,-5-3-13 0,0 2-20 0,2-2 2 16,-2 1-10-16,4-1-36 0,-1 1 26 15,3 0-33-15,-3 0-39 0,0-1-72 0,-2-1-43 16,0 0-19-16,-1 0-92 0,0-2-199 0,5 1-56 15,-6-4-274 1,-1 2 13-16,6-5 89 0,-1 3 83 16,4-3 30-16,0-1 36 0,-2-2 92 0</inkml:trace>
  <inkml:trace contextRef="#ctx0" brushRef="#br0" timeOffset="158367.32">29548 10986 737 0,'0'0'251'0,"0"0"-13"16,0 0 28-16,0 0-49 0,-16-13 4 0,16 13-12 15,-21 1-1-15,8 1-14 0,-1 3 11 0,1 2-10 16,2 1 7-16,0 3 0 0,2 1-5 16,1 2-23-16,-1 0-5 0,5 0 0 0,1-1 8 15,2-1-24 1,1 1-20-16,0-13 29 0,4 19-22 16,2-12 14-16,1-1-36 0,-7-6-13 0,17 5-16 0,-17-5 3 15,19-1-2-15,-7-4-26 0,2-2 13 16,-1-2-16-16,1-2-10 0,-2-6-20 0,0 1 8 15,-1 0-1-15,-4 0-15 0,-1 0-23 0,-3-1-21 16,-2 1-12-16,-1 0 2 16,-4 1-40-16,1 3-1 0,-4 0-10 0,0 4 11 15,-3 2-37-15,1 4-17 0,9 2 4 0,-18-3-35 16,18 3-31-16,-20 4-10 0,20-4-72 16,-19 5-53-16,11-3 5 0,8-2-32 0,-10 5-362 15,10-5 71-15,0 0 59 0,0 0 54 0,0 0 89 16,0 0 18-16</inkml:trace>
  <inkml:trace contextRef="#ctx0" brushRef="#br0" timeOffset="158749.79">30089 10472 752 0,'0'0'340'0,"0"0"14"0,0 0-34 16,0 0 5-16,0 0-46 0,0 0 0 0,0 0 25 15,0 0-37-15,18-14-32 0,-18 14 8 16,16-5-25-16,-6 2 22 0,2-1-63 0,1 0-5 16,4 0-19-16,0-1-27 0,1-2-14 15,2 3-12-15,0-3-3 16,4 0-33-16,-3 3-46 0,-4-1 18 0,3 2-85 16,-3-3-27-16,-1 4-70 0,-5-2-131 15,0 1-132-15,-11 3-52 0,16-1-299 0,-16 1 63 16,0 0 96-16,0 0 48 0,0 0 36 0,12 6 61 15</inkml:trace>
  <inkml:trace contextRef="#ctx0" brushRef="#br0" timeOffset="159022.68">30077 10635 1412 0,'0'0'469'0,"9"7"-24"0,-9-7-43 0,10 6-10 0,-10-6-47 15,14 3-27-15,-14-3-29 0,16 0-51 16,-16 0-23-16,18-3-13 0,-7 1-15 16,-1-1-8-16,4-1-38 0,-2 0-10 0,2-1-29 15,2 1-30-15,0 0-42 0,0-1-19 16,2 1-29-16,-2-1-16 0,-2 2-76 0,3 1-33 16,-2 0-44-16,0 0-92 0,-1 1-107 15,4 0-55-15,-5 0-268 0,0-2-20 0,-13 3 130 16,26-1 15-16,-12 0 47 0,2-1 50 0</inkml:trace>
  <inkml:trace contextRef="#ctx0" brushRef="#br0" timeOffset="160566.09">30830 10581 1200 0,'0'0'427'0,"0"0"-4"0,0 0-3 16,0 0-52-16,0 0-4 0,0 0-60 15,0 0 14-15,0 0-3 0,0 0-21 0,0 0-18 16,0 0-50-16,0 0 9 0,0 0-17 0,0 0-24 16,38-2-7-16,-38 2-28 0,27-1-8 15,-11 1-54-15,3 1-5 16,4-2-38-16,-1 2-41 0,3-2-26 15,0-1-33-15,0 4-59 0,5-4-38 0,0 2-34 16,-1-1-120-16,-2-2-179 0,7 1-51 0,-12 0-298 16,-1 1 60-16,0-2 94 0,0 0 55 0,-3 0 29 15,1 2 83-15,-3-1 161 0</inkml:trace>
  <inkml:trace contextRef="#ctx0" brushRef="#br0" timeOffset="160929.17">31460 10831 1338 0,'0'0'410'0,"0"0"-21"0,0 0-31 0,0 0-40 31,0 0-24-31,0 0 16 0,0 0-62 0,0 0 8 0,0 0-41 0,0 0-26 0,0 0-7 32,0 0 5-32,0 0-26 0,0 0-17 0,0 0-22 15,0 0 19-15,21-24-23 0,-21 24-28 16,7-11-11-16,-3 4 3 0,-4 7 15 0,0 0-23 16,8-11-12-16,-8 11-26 0,0 0-12 0,4-8 16 0,-4 8-25 0,0 0-15 15,0 0-36-15,0 0-38 0,0 0 0 16,0 0-62-16,0 0-48 0,0 0-49 0,0 0-123 15,0 0-54-15,0 0-447 0,0-12 135 0,0 12 85 16,10-11 7-16,-1 2 59 0,1-1 72 16,6-4 46-16</inkml:trace>
  <inkml:trace contextRef="#ctx0" brushRef="#br0" timeOffset="161294.49">32103 10123 903 0,'0'0'338'0,"0"0"-54"0,0 0 3 0,0 0-31 15,0 0-21-15,-27 31-20 0,10-15-18 0,-4 8 13 16,-7 11-23-16,2 4-23 16,-1 3 15-16,5 1-33 0,1 3 18 0,5-1 2 15,4 0 11-15,0 0-16 0,5-7-10 0,4-7 0 16,2-5-5-16,1 0 5 0,3-3-31 15,-1-4 26-15,4-3-2 0,1-1-14 0,3-4-7 16,1-3-21-16,2-5-20 0,4-2-10 16,-1-4-11-16,3-3 21 0,3-5-18 0,-4-2-30 0,0-2 17 0,2-5-18 15,-6 2 26-15,-1 0-51 0,-3-3 4 0,-6 0-1 16,-2 1 19-16,-5 2-40 0,-4-3 23 16,-4 0-49-16,-2 4 5 0,-4 6-4 0,3 2 24 15,-2 2-27-15,2 5 40 0,-3 2-45 0,3 2-31 16,-2 3-31-16,2 3-59 0,-1 1-31 31,3-1-68-31,-1 1-137 0,13 0-65 0,-11 1-367 16,4-3 87-16,1-3 38 0,6-4 70 15,-5 8 69-15,5-8 115 0</inkml:trace>
  <inkml:trace contextRef="#ctx0" brushRef="#br0" timeOffset="162910.66">32668 10206 378 0,'0'0'133'0,"6"-9"-10"15,-6 9-15-15,0 0-29 0,0 0 6 0,0 0-11 16,0 0-13-16,0 0-12 0,0 0 5 15,0 0-1-15,0 0-12 0,0 0 13 0,4-9-5 0,-4 9 15 16,0 0-16-16,0 0 55 0,0 0 30 16,0 0-8-16,0 0-9 0,0 0 6 15,0 0 19-15,-14 25-15 0,7-14 14 0,-1 4 4 16,-1 4-16-16,-3 7 0 16,2 0 10-16,-3 3-2 0,0 1-26 15,0 0 30-15,-6 10-27 0,4-6 15 0,3-7-51 16,2-1 15-16,1-3-8 0,-2-2-22 0,3-2-6 15,-1-3 3-15,3-2-10 0,-2-2-8 16,3-1-8-16,0-4 16 0,5-7-21 0,-7 9-5 16,7-9-3-16,0 0 8 0,0 0-7 15,0 0 4-15,1-29-2 0,2 14-12 0,5-6 7 16,-1 0-3-16,5-7 5 0,1 1-4 0,0-4-6 16,4-7 13-16,2-3-15 0,-1 2 10 15,-3 6-21-15,-2 5 16 0,-1 0-16 16,0 0 11-16,-4 8-18 0,3-1-11 0,-5 5 6 15,1 1 7-15,-1 1 6 0,1 5-8 0,-3-1 2 0,0 2 18 0,-4 8-30 16,9-7 9-16,-9 7 14 0,0 0-16 0,0 0 21 16,18 20-6-16,-11-4-12 0,0 2 2 15,1 5-9-15,0 0 24 0,0 6-12 0,1 0 10 16,1-1-2-16,-2 1-3 0,-2-5-16 16,1 0 37-16,-1-1-21 0,-1-6 10 0,-1-1 0 31,1-1-2-31,-1-1-11 0,-3-3 9 0,2-1-12 15,-3-10 19-15,5 15-28 0,-5-15 12 16,6 7-25-16,-6-7 15 0,0 0-2 0,0 0 12 16,0 0-4-16,0 0-1 0,0 0-10 15,0 0-5-15,13-22-8 0,-13 22 47 0,0 0-29 0,-13-15 5 0,5 9-10 16,-3 1 8-16,-2-1-5 0,-1-1 15 16,-3 0 18-16,0 1-31 0,-1 0-13 15,-1 0-4-15,1 1-4 0,2 2-19 0,-1-1-47 0,2-1-33 16,-1 3-62-16,2-1-125 15,4-1 8-15,-4 1-397 0,-3 0 102 0,4-1 36 16,1 0 54-16,-1-2 64 0</inkml:trace>
  <inkml:trace contextRef="#ctx0" brushRef="#br0" timeOffset="174959.37">17577 9431 652 0,'7'-11'256'16,"-7"11"-18"-16,7-10-7 0,-7 10-9 0,6-11-14 15,-1 6-9-15,-5 5-32 0,6-11 2 16,-6 11-26-16,6-9 3 0,-6 9 13 0,4-7-19 16,-4 7-35-16,0 0 8 0,6-9-18 0,-6 9 22 15,0 0-27-15,0 0-6 16,6-8-17 0,-6 8 5-16,0 0 15 0,0 0-3 0,0 0-7 0,0 0 48 0,0 0-38 15,0 0-7-15,-2 33-1 0,2-21 21 16,2 3 7-16,0 1-4 0,1 3-21 15,0 1 7-15,0 4-9 0,0 1-9 0,2 1-30 16,-2 2 16-16,3 4-29 0,-3 1-13 16,1 1-76-16,0-1-62 0,-3-4-105 0,-1-2-105 15,2-1-120-15,-4-7-312 0,1 0 48 0,0-6 113 16,1-4 41-16,0-9 82 0,-5 8 25 16</inkml:trace>
  <inkml:trace contextRef="#ctx0" brushRef="#br0" timeOffset="175199.21">17772 9647 1446 0,'0'0'460'0,"12"-4"-32"15,-12 4-42-15,0 0-37 0,12-4-50 0,-12 4-10 16,0 0-56-16,0 0-18 0,0 0 3 0,0 0-42 16,0 0 34-16,0 0-59 0,0 0-5 15,0 0-23-15,-48 5-8 0,34-5-17 0,0-1-11 16,0 0 0-16,-4-2-13 0,3 1-28 15,-4-2-10-15,4 2-34 0,0 0-27 16,-2-2-90-16,0 1-60 0,3 0-119 0,-2 2-172 16,2-3-381-16,0 0 82 0,4 2 120 0,0-2 15 0,0-1 54 0,10 5 67 15,-8-12 40-15</inkml:trace>
  <inkml:trace contextRef="#ctx0" brushRef="#br0" timeOffset="176091.86">19085 9710 465 0,'0'0'203'0,"0"0"-4"15,-11 4 24-15,11-4 5 0,0 0-23 16,-10 6 10-16,10-6-13 0,-7 5 5 15,7-5-2-15,0 0-5 0,-7 7-3 0,7-7 23 16,0 0 0-16,-10 4-13 0,10-4 29 16,0 0-6-16,0 0 26 0,0 0-8 0,0 0-22 15,0 0 7-15,0 0-21 0,0 0-23 0,0 0-17 0,0 0-13 16,0 0-8-16,33 3 5 0,-33-3-44 16,25-3 11-1,-10 1-23-15,0 0-23 0,0-1 20 0,2 0-15 16,-1 2-15-16,1-2 7 0,0 0-41 15,-3 1-7-15,0 0-8 0,-1 0-13 0,-2-1-13 16,-11 3-23-16,24-3-35 0,-13 0-3 0,-2 0-13 16,-9 3 13-16,16-3-34 0,-16 3-53 15,15-4-23-15,-15 4-77 0,10-1-41 0,-10 1-120 16,0 0-46-16,0 0-351 0,14-1 46 0,-14 1 128 16,0 0 25-16,10-10 80 0,-10 10 31 15,9-10 36-15</inkml:trace>
  <inkml:trace contextRef="#ctx0" brushRef="#br0" timeOffset="179615.74">22946 11619 1092 0,'0'0'333'16,"0"0"10"-16,0 0-79 0,1-11 12 16,-1 11-27-16,0 0-14 0,0 0-10 0,0 0 13 15,3-10-46-15,-3 10-20 0,0 0-13 0,0 0-3 16,0 0 8-16,0 0 10 0,0 0-13 15,0 0 36-15,0 0-33 0,4 31-8 0,-1-17 5 16,2 4 8-16,1 5-41 16,0 1 13-16,2 6 0 0,2-1-16 0,-1 2-30 15,1 0 2-15,2-1-13 0,-2-1-2 16,2-1 0-16,0-1 3 0,0-3-13 0,-2-5-39 0,2-1 21 0,-3-5 4 16,2 0-24-16,2-5-6 0,0-6-8 0,3-3 32 15,2-5-35-15,5-5 6 0,0-10-15 16,8-8-13-16,-3-4 28 0,-4-6-5 0,-1 3 0 15,-2-6-10-15,-8 6-3 0,0 5 10 0,-3 0-41 16,-3 1 14-16,0 1-27 0,-3 3-14 16,0 2-17-16,-1 5-14 0,-2 2-13 0,2 2-36 15,0 2-39 1,0 5-12-16,-3 8-47 16,4-9-48-16,-4 9-128 0,0 0-23 0,0 0-56 15,0 0-295-15,11 33 67 0,-8-20 87 0,0 4 54 16,1 4 51-16,2 2 15 0</inkml:trace>
  <inkml:trace contextRef="#ctx0" brushRef="#br0" timeOffset="180210">23555 12041 849 0,'13'-3'261'15,"-13"3"-17"-15,0 0-11 16,0 0-39-16,0 0-17 0,0 0-8 16,0 0-26-16,0 0 5 0,0 0-40 0,0 0 12 15,0 0-7-15,0 0-18 0,0 0 7 0,0 0 3 16,0 0 23-16,0 0-26 0,-37 9 13 16,37-9-4-16,-7 7 9 0,7-7 5 0,-6 10-22 15,6-10-9-15,-3 8 6 0,3-8-31 0,-2 11-5 16,2-11 8-16,0 0 35 0,6 21-43 15,-1-11-17-15,-1-1 9 0,5 2-20 0,-1 1 23 16,-1-1-39-16,1 1-5 0,1-1 1 0,1 2-11 16,-2-2 3-16,-1 1-3 15,1 0 18-15,-2-2-28 0,-1 1-11 16,-1-1-2-16,-1-2-12 0,-3-8 22 0,4 18-23 0,-4-18 13 0,0 15-5 0,0-15 13 16,-6 14-5-16,1-7 15 0,-1-1-3 0,6-6-2 15,-14 9-26-15,7-5 21 0,7-4 2 16,-14 4 3-16,14-4-5 0,-13 3 15 15,13-3 3-15,0 0-13 0,-13-7 12 0,13 7 11 16,-7-11-2 0,7 11 12-16,3-19-15 15,1 7-3-15,2-2-3 0,0-3 19 0,4-1-5 16,-1-3-6-16,0 1-5 0,1 1 18 0,-2-1-30 16,2 1 9-16,-4 3 29 0,-2-1-38 15,2 1 9-15,-3 4-35 0,-2 0 15 0,-1-1 1 16,-1-1-9-16,-1 3 13 0,-1 0-15 0,-1 0 5 0,0 4-7 15,1-2-21-15,3 9 28 0,-9-10-3 0,3 5-22 16,6 5-8-16,-12-7-26 0,12 7-28 0,-13-6-41 16,7 4-61-16,6 2-88 0,0 0-63 15,-21-4-351-15,21 4 87 0,-11-6 59 0,11 6 38 16,-5-4 31-16</inkml:trace>
  <inkml:trace contextRef="#ctx0" brushRef="#br0" timeOffset="180514.55">23986 11723 1233 0,'0'0'481'0,"0"0"-66"0,16-1-26 15,-16 1-46-15,24-5-25 0,-6 3-34 16,0 1-5-16,2-4-39 0,3 1-27 0,-2 0-11 0,4 0-48 0,2 0-39 0,3 0-56 16,-2-1-62-16,2 0-35 0,-2 2-72 0,-1 0-64 15,-6 1-103-15,0 0-102 0,2 2-138 31,-8-1-212-31,0 1 97 0,-15 0 45 0,20 5 83 16,-20-5 51-16</inkml:trace>
  <inkml:trace contextRef="#ctx0" brushRef="#br0" timeOffset="180761.22">24133 11936 957 0,'-8'10'412'0,"8"-10"-13"0,0 0 31 16,-8 7-2-16,8-7-37 0,0 0-45 0,0 0-24 15,0 0-22-15,0 0-31 0,0 0-26 0,0 0-38 16,0 0-13-16,33-3-34 0,-33 3-45 16,24-9-23-16,-10 4-24 0,4 1-30 0,1-3-36 0,-2 1-23 15,7 1-21-15,-2-4-40 0,0 2-8 16,2 2-34-16,-2 1-2 0,-3-1-59 16,5-1-45-16,-6 1-127 0,6 1-66 0,-5 0-335 15,1-1 92-15,-2 2 38 0,4-1 90 16,-1-1 15-16,0 3 80 15</inkml:trace>
  <inkml:trace contextRef="#ctx0" brushRef="#br0" timeOffset="181931.96">25330 11915 888 0,'0'0'412'0,"0"0"33"16,0 0-81-1,0 0 35-15,0 0-7 0,0 0 4 16,0 0-17-16,0 0-3 0,0 0 16 0,-8-5-28 16,8 5 12-16,0 0-41 0,0 0-25 0,0 0 0 15,0 0 17-15,0 0-66 0,0 0 21 16,0 0-24-16,38 0-66 0,-24-1 0 0,6 0-18 16,0 0-12-16,5-2-11 0,2 2-97 0,4-2-54 15,3 1 0-15,6 1 0 0,-1-2 0 16,-5 0 0-16,0 3 0 0,-3 0 0 0,0 0-113 15,-6 0-105-15,-3 3-30 0,0 1-121 0,-1-3-155 16,-1 4-132-16,-2-1-303 0,-2-1 50 16,4 1 95-16,-6 2 69 0,3-3 74 15,-3 1 83-15,-1 0 32 0,-2 0 121 0</inkml:trace>
  <inkml:trace contextRef="#ctx0" brushRef="#br0" timeOffset="182249.25">25973 12251 1308 0,'0'0'396'0,"0"0"4"16,0 0-29-16,0 0-33 0,2 14-11 15,-2-14-7-15,0 0-20 0,0 0-37 0,0 0-7 16,0 0-38-16,0 0-18 0,0 0-26 0,15 0-21 15,-15 0-2-15,0 0-33 0,17-14 7 0,-8 7-15 16,0-1 6-16,-4 1-19 0,3 1-26 16,-2-2-6-16,2 2-1 0,-8 6-21 0,9-10-26 15,-9 10-37-15,6-10-49 0,-6 10-53 16,6-6-14-16,-6 6-51 0,0 0-38 0,0 0-123 16,0 0-134-16,0 0-337 0,0 0 95 0,0 0 35 15,0 0 70-15,0 0 99 16,6-10 39-16,1 6 66 0</inkml:trace>
  <inkml:trace contextRef="#ctx0" brushRef="#br0" timeOffset="182677.07">26538 11529 749 0,'0'0'305'0,"0"0"-23"0,0 0 4 16,0 0-14-16,-23 20-29 0,14-9 3 0,-3 2 12 0,0 6-15 15,1-1 6-15,1 2-37 0,-3 8-2 0,-1-1-23 16,5 3 12-16,-2 2-30 0,0 0-13 16,4 0-20-16,0 3 13 0,1-2-16 0,4-1-26 15,-2-2-9-15,4 0-4 0,0-4-14 0,4-1 19 16,-2-6-37-16,4 1 12 0,1-4-15 15,0-4-3-15,4-2-5 0,2-4 3 0,1-2 2 16,-1-5-27-16,-13 1 6 0,32-8-9 16,-16 1-11-16,1-2 11 0,-3 0-11 0,-1-2 14 15,-2 1-32-15,-1-3 3 16,-3 2 3-16,-3-2-21 0,-4 4 2 16,0-3-27-16,-4-2-3 0,-5 3-26 0,1-1 0 15,0 3-10-15,1 3 8 0,-2 1 8 16,-2 1-24-16,11 4 0 0,-18-1-38 15,18 1-23-15,-22 4-66 0,15-1-60 0,-5 3-86 0,5 0-29 16,7-6-312-16,-12 11-2 0,9-6 79 0,3-5 84 16,-7 9 3-16</inkml:trace>
  <inkml:trace contextRef="#ctx0" brushRef="#br0" timeOffset="183213.93">25634 11480 527 0,'0'0'256'0,"-49"18"-3"0,29-2 16 15,-5 0-3-15,-8 11-38 0,-4 4 10 0,2-1-31 0,-1 5-15 16,4 0-18-16,-1 0-17 0,1 2-22 16,1-1 6-16,2-2-26 0,-2 2 11 15,2 1-34-15,3-2-15 0,-3 2 7 0,2 2-17 16,0-3-6-16,4 3 0 0,-1-1-22 0,3-4 15 15,4-2-16-15,4-3-7 0,2 0-42 16,1 0 11-16,5-4-38 0,3 2 2 0,2-5-61 16,4 1-23-16,5 0-44 0,5-4-26 15,7 0-63-15,2-2-29 0,7-5-15 16,4-1-322-16,5-2 43 0,5-6 72 16,2-3 35-16</inkml:trace>
  <inkml:trace contextRef="#ctx0" brushRef="#br0" timeOffset="183659.29">26551 11378 965 0,'8'6'389'0,"-8"-6"-31"0,17 13 5 16,-6-6-17-16,0 0-8 0,0 2-51 15,2 1-11-15,1 1-28 0,2-2-5 0,4 2-48 16,-1 3 33-16,2-1-26 0,2 4-28 0,2 2-8 15,8 8-20-15,-5 4-5 16,3 1-8-16,-4 2-23 0,0 3-10 16,-3 3-21-16,-3 2 26 0,1-1-25 15,-4-1-16-15,-4 1 25 0,-3-6-25 16,-2-4-33-16,-2-1 5 0,-3-5 7 0,1 1-32 16,-3-1-11-16,2-1 2 0,-2-5-17 0,-2 0-54 0,-2 1-29 15,0-3-35-15,0 0-23 0,-3-1-46 16,-1-4-41-16,-1-1-62 0,-2 0-56 0,2-4-58 15,-2-2-365-15,9-5 50 0,-16 4 206 16,16-4-53-16,-13 0 72 0,13 0 33 16</inkml:trace>
  <inkml:trace contextRef="#ctx0" brushRef="#br0" timeOffset="184063.69">27553 11488 757 0,'-21'-8'338'0,"21"8"-5"16,-24 8-13-16,4 1 38 0,-1 1-48 15,-4 2-16-15,-4 7 18 0,-8 7-9 0,1 7-22 0,2 2 29 0,7 5-23 16,0-1-19-16,6 7-17 0,2 0-31 16,7 2-7-16,1 2-32 0,9-7-1 0,0-5-11 15,2-3-18-15,2 2-6 0,2-3-47 16,1-3 4-16,-1-4-40 0,2-4-16 0,2-2-16 16,0-1-17-16,1-3-8 0,1-5-35 0,-1-1-42 15,3-2-30-15,1-3-9 16,-2-2-14-16,-1-1-44 0,7-2-31 0,-17-1-58 15,31-6-47-15,-16 3-112 0,4-3-425 16,-1-2 51-16,2 1 79 0,4-1 78 16,1 0 58-16,7-3 46 0,-3 0 125 15</inkml:trace>
  <inkml:trace contextRef="#ctx0" brushRef="#br0" timeOffset="184879.42">27854 11569 588 0,'0'0'190'0,"-10"-2"22"15,10 2 3-15,0 0 8 0,-20 6-31 16,20-6 7-16,-16 9-9 0,6-2 4 16,3 0-25-16,-3 0-2 0,0 1-11 0,2 0-18 15,0 2 16-15,-1 2 17 0,4 0-25 0,1 0 5 16,2 1-31-16,2 0 13 0,0 0-7 15,2 0-8-15,3 2-31 16,1 0 15-16,3-1 0 0,0 0-22 0,0 4-16 16,7-2-5-16,-2 1-13 0,0 3 13 15,3-1-16-15,1 4-15 0,-1-2-5 0,0 2 11 16,-6 2 1-16,2 0 1 0,-6-3-5 16,-1 2 20-16,-3-1-56 0,-3-1 23 0,-3-4-8 15,-2 5 0-15,-1-7-10 0,-5 2 8 0,2-2-23 16,-2-5 35-16,-4 0 3 0,1-1-10 15,2-3-21-15,0-2 6 0,1-2 10 0,0 1-16 16,11-4 10-16,-17 0 24 0,17 0-23 16,-7-8 12-16,7 8-18 0,0-18 14 0,2 4 1 15,4-2 9-15,4-5-19 0,1-6 6 16,5 1-18-16,4-10 33 0,5-4-21 0,0 2-12 0,2-1-5 0,-3 1 17 16,-1 3-2-16,-5 4-20 0,-3 6-6 0,-5 2 24 15,2 2-16-15,-2 1 33 0,-3 2-38 0,0 1 10 16,-1-1 3-16,-4 4-8 15,0-1-10-15,-2 1 10 0,-2 3-13 0,-2 0 6 0,0 0 7 16,-5 2-18-16,-1 2 8 0,-1 2 20 31,-5 1-25-31,-2 2 25 0,0 1-30 0,1 2-3 16,-3 2-15-16,-1 2-24 0,-3 3-53 0,1 1-31 16,1 0-81-16,-1 2-70 0,1 0-3 15,2 0-350-15,-1 0 51 0,6-3 13 0,-1 1 128 0,4-5 0 16,4 0 92-16</inkml:trace>
  <inkml:trace contextRef="#ctx0" brushRef="#br0" timeOffset="185197.67">28155 11420 1075 0,'0'0'414'0,"0"0"-53"0,0 0-20 0,20 13-16 16,-13-7-18-16,-1 3-13 0,4 3-30 0,1 2-36 15,2 4 17-15,2 0-24 0,1 6-9 16,1 1-23-16,3 12-9 0,-2-7-22 0,4 11-7 16,-2-3-23-16,-3 0-15 0,-2-5-8 15,-4-2-21-15,0-2 21 0,-3 2-51 16,0 1 18-16,-3-1-16 0,-2-4-28 0,-3-1-18 0,-4-1-25 15,-2-3-3-15,-4 1-18 0,0-3-81 16,-4-3 1-16,-2 0-94 0,0-8-63 16,-4 4-163-16,2-9-401 0,5-4 67 0,1-1 61 15,12 1 51-15,-15-9 85 0,11 1 48 0</inkml:trace>
  <inkml:trace contextRef="#ctx0" brushRef="#br0" timeOffset="185547.85">28753 11732 1453 0,'0'0'512'0,"12"12"16"15,-12-12-101-15,11 6-10 0,-1-1-20 0,1-1-28 16,-1 1-37-16,4-4-42 0,0 1-37 0,2 0-15 16,-1-2-23-16,4 2-36 0,2-2-35 15,0 0-43-15,0 1-44 0,3-2-59 0,-2 1-60 16,0 0-37-16,1 0-60 15,-4-2-43-15,-4 2-246 0,-1 3-59 16,-14-3-297-16,24 1 52 0,-14 0 94 0,-10-1 82 0,11 8-8 16,-11-8 88-16,4 10 37 0</inkml:trace>
  <inkml:trace contextRef="#ctx0" brushRef="#br0" timeOffset="185713.44">28939 11984 1077 0,'0'0'402'0,"0"0"2"0,0 12-22 0,0-12-29 15,0 0-43-15,15 7-36 0,-15-7-31 0,20 4 5 16,-7-3-53-16,2 0-55 0,0-1-37 16,4-1-11-16,-1 0-97 0,4-2-54 15,-3-1-41-15,0 1-71 0,-1-3-98 0,-4 6-61 0,3-5-359 0,-1-2 13 16,2 1 36-16,-1-2 116 0,0 1 2 0</inkml:trace>
  <inkml:trace contextRef="#ctx0" brushRef="#br0" timeOffset="186498.08">29685 11911 1011 0,'0'0'373'0,"0"0"6"0,0 0-13 0,0 0 8 0,0 0-11 0,0 0 39 16,0 0-56-16,0 0 40 0,0 0-58 15,0 0-29-15,0 0-7 0,0 0-5 0,0 0 2 16,21 12-61-16,-10-10-46 0,4-1 7 15,4 2-10-15,2-2-25 0,2 1-26 0,7-1-10 16,1 0-3-16,1 0-23 0,3 2-8 16,1-3-14-16,-2 0-27 0,0 0-12 0,-2 1-44 15,-1 0-23-15,-5-1-56 0,-2-1-56 16,-3 1-70-16,-1-3-84 0,-1 2-164 0,-4-1-466 16,-1-1 29-16,-1-1 109 15,-1 1 83-15,1 2 150 0,-2-2-7 0,-1-1 71 16,-10 4 6-16</inkml:trace>
  <inkml:trace contextRef="#ctx0" brushRef="#br0" timeOffset="187679.26">30633 11646 857 0,'0'0'279'0,"0"0"-8"0,11 18-15 0,-11-18-20 16,0 0-1 0,0 0-20-16,-8 24-2 15,4-15-8-15,1 2 25 0,-3 0-33 0,2 3 3 0,0 0 48 16,-2-1-77-16,0 2 27 0,2 2-17 16,-3-2-2-16,4 1 13 0,1-1-5 15,-1 0 5-15,1-3-18 0,2 1-23 0,3 0 0 16,1-3-12-16,2 0 14 0,2 0-33 0,1-3 1 15,1-1-24-15,2-1-15 0,4-1-18 16,0-1-36-16,-2-3-38 0,6-3-34 0,1 0-27 16,2-2-27-16,2-1-53 0,0 0 11 15,2-6-55-15,0 0 3 0,0-3-54 0,-4-4 34 16,-1 2-16-16,-1-5 34 0,-2 3 27 16,0-2-2-16,-6 2 13 0,1 2 5 0,-2-1 13 0,-4 3 61 0,2 2 41 15,-3 1 29-15,2 2-9 0,-4 1 39 16,-1 3 3-16,-4 6 51 0,0 0 33 0,0 0 13 15,0 0 5-15,0 0 5 0,-19 29-5 0,9-10 28 16,-3 8-23-16,0 0 20 0,-1 3-45 16,3 1-21-16,-7 11 15 0,3-9-15 0,0 9 3 15,2-10-26-15,2-3-13 0,0-1 0 0,2-4-7 16,2 0-8-16,0 0-26 0,-2-2-7 16,4-1-42-16,0-1-17 0,1-3-21 15,1 0-13-15,0 0-9 0,1-1-29 16,-1-3-26-1,3 1-51-15,0-1-5 0,0-1-10 0,0-12-79 0,4 20-24 0,0-11-15 16,1-1-309-16,-5-8-32 0,12 7 73 0,-12-7 84 16,19 0 15-16</inkml:trace>
  <inkml:trace contextRef="#ctx0" brushRef="#br0" timeOffset="188363.12">31184 12091 1190 0,'0'0'356'0,"0"0"-1"0,0 0-45 0,0 0-46 16,15 16-13-16,-15-16-29 16,2 7-20-16,-2-7-15 15,2 13 0-15,-2-13-26 0,1 13-43 0,-1-13-18 0,-1 14 10 16,1-14 0-16,0 12-5 0,0-12 10 16,-2 13-20-16,2-13-21 0,-1 10 3 0,1-10-16 15,0 0 24-15,-1 11-19 0,1-11 29 0,0 0-44 16,-3 10 3-16,3-10-13 0,0 0 28 15,0 0-15-15,0 0-16 0,0 0 44 0,0 0-18 16,0 0 62-16,0 0-67 0,0 0 7 16,0 0 6-16,0 0 2 0,0 0 0 0,0 0-30 15,0 0 25-15,0 0-38 0,0 0 27 16,0 0-14-16,0 0-34 16,0 0 8-16,0 0 3 0,0 0 2 0,0 0-23 0,0 0 30 0,0 0-45 0,0 0 12 0,0 0 9 15,0 0-19-15,0 0 28 0,0 0-25 16,0 0 12-16,0 0-9 0,0 0-6 15,0 0 2-15,0 0 9 0,0 0-18 0,0 0 26 16,0 0-2-16,0 0-4 0,0 0-4 31,0 0 8-31,0 0-14 0,0 0 28 0,0 0-21 16,0 0-6-16,0 0 9 0,0 0 32 16,0 0-34-16,0 0 7 0,0 0-13 0,0 0 3 15,-16 0-3-15,16 0 16 0,0 0-14 0,0 0 6 16,0 0 11-16,0 0-11 0,0 0-21 15,0 0 37-15,0 0-42 0,0 0 36 0,0 0-17 0,0 0-14 0,-10 6 34 16,10-6-5-16,0 0-8 0,-7 8-18 16,7-8 15-16,0 0-15 0,-8 6 21 0,8-6-26 15,0 0 40-15,0 0-6 0,0 0 17 16,0 0-2-16,-7 6-11 0,7-6 3 0,0 0 23 16,0 0-15-16,0 0-19 0,0 0 24 0,0 0-3 15,0 0-23-15,0 0 0 0,0 0 6 16,0 0-1-16,0 0-18 0,0 0 11 0,0 0-21 15,0 0-8-15,0 0-2 0,0 0-20 0,0 0-6 16,0 0-51 0,0 0-5-16,0 0-52 0,0 0-14 15,0 0-14-15,0 0-37 0,0 0-40 0,0 0-4 0,0 0 20 16,0 0 6-16,0 0-19 0,0 0-59 16,0 0-27-16,0 0-382 0,0 0 66 0,0 0 98 15,0 0 64-15,0 0-13 0</inkml:trace>
  <inkml:trace contextRef="#ctx0" brushRef="#br0" timeOffset="189374.69">31532 11646 453 0,'-12'0'163'0,"12"0"-1"0,-13-2-6 15,13 2 0-15,0 0 8 0,-16 2 5 16,16-2 7-16,0 0 32 0,-14 4 12 0,14-4 5 15,0 0-30-15,-9 7-14 0,9-7 11 0,0 0-28 16,0 0 2-16,0 0-9 0,0 0-6 0,15 23-16 16,-10-18-12-16,-5-5 0 15,17 12-10-15,-7-8-16 0,0 2-20 0,1 1-8 0,1 0-3 0,0-3 9 16,3 3-19-16,0 0-13 0,-2 2 16 0,2 1 16 16,0-1-42-16,0 0 5 0,1 6-20 15,-1-3-3-15,-2 2 6 0,-2-1-6 0,0 4 1 16,-1 0 2-16,-1 2-16 0,-1-3 6 15,-2 1-3-15,-3 1 38 0,0-1-37 0,-2 3 1 16,-1-5 6-16,0 3-39 0,-3 0 34 0,-1-4-16 16,-2 1-4-16,-2-1 9 0,1-1-10 15,-2-2 6-15,1-1-9 0,-3-1 6 0,1-2-10 16,1-3-1-16,-2 0 44 16,11-4-41-16,-19 2 11 15,19-2 7-15,-15-3 7 0,15 3-7 0,-14-7 18 0,8 3-15 16,6 4 15-16,-11-13-13 0,8 4 15 0,-1 0-20 15,1-2 8-15,0 0 5 0,3 0-6 16,0-3-2-16,0 2-2 0,1-2 28 0,1 0-16 16,-1-3-17-16,4 1 35 0,-3 3-28 15,3-4 8-15,0 3 38 0,4-1-28 16,-2 0-18-16,3 1 10 0,1-4-17 0,2 0 7 16,0 1-20-16,3-4 12 0,3-1 3 0,-1 3-10 15,0-2 25-15,0 2-15 0,-3 2-7 16,-2 2 4-16,-1 3-7 0,-3 0 2 15,0 1-18-15,-4 2 3 0,-1 0-15 16,-4 9 0-16,-2-17 25 0,2 17-10 0,-10-16-5 16,1 10 5-16,-3-2-6 0,-1 1 40 0,-3 1-50 15,-1 2 14-15,-1 0-24 0,2 1 13 0,-3 6-7 16,0-2-6-16,1 3-48 16,-3 2-8-16,4 1-36 0,-5 3-43 0,0-1-98 15,2 4-28-15,2-3-89 0,-3 0-310 0,3 3 143 16,2-5 6-16,4 1 86 0,1 0 11 15</inkml:trace>
  <inkml:trace contextRef="#ctx0" brushRef="#br0" timeOffset="191873.87">32498 11717 427 0,'0'0'151'0,"0"0"18"0,0 0-21 0,0 0 14 15,0 0-9-15,0 0 3 0,0 0 1 16,0 0 17-16,0 0-21 0,0 0 16 16,0 0-41-16,0 0 5 0,0 0-25 0,0 0 4 15,0 0-9-15,0 0-6 0,0 0-10 0,0 0-5 16,0 0-3-16,0 0 8 0,0 0-12 16,0 0 9-16,0 0-28 0,0 0 1 0,0 0 14 15,0 0-4-15,0 0 17 0,0 0 3 0,0 0-15 16,0 0 10-16,0 0 0 0,1 13-8 15,-1-13 0-15,3 20 18 0,2-3-20 16,0-1 15-16,-1 6-25 0,2 3 30 0,-1 0-26 16,2 5 26-16,3-1-20 0,-1 1 36 15,1-1-34-15,-1-1-5 0,0 0 0 0,-1-6 16 16,1 0 2-16,-2-5-26 0,-1-2-25 16,-2 1 38-16,-1-5-36 0,0-2 9 0,1 1-17 15,-4-10-2-15,7 13 3 0,-7-13 8 0,7 5-4 16,-7-5 1-16,0 0-13 0,0 0-20 15,20-22 12-15,-12 9 13 0,1 0-12 0,-1-7 7 0,5 3-23 16,-2-2 7-16,2 2 4 0,2-6 1 0,0 6 22 16,0-1-57-16,2-5-11 15,1 4-22-15,-1 1-34 0,-1 2-7 0,-1 1-33 16,-2 2-14 0,-1 2-63-16,0 0-67 0,-5 2-82 15,2 2-12-15,-2 3-416 0,-7 4 68 0,13-8 53 16,-6 6 87-16,-7 2 74 0,17-6 54 0</inkml:trace>
  <inkml:trace contextRef="#ctx0" brushRef="#br0" timeOffset="199370.64">23091 13303 1016 0,'0'0'391'15,"0"0"-78"-15,0 0-1 0,4-15-51 16,-4 15 8-16,0 0-34 0,0 0-22 0,0 0-9 15,5-15-6-15,-5 15 17 0,0 0-64 16,0-14-3-16,0 14-23 0,-2-12-14 0,2 12 24 16,-3-14-48-16,2 5 21 0,-2-1-16 0,3 10-18 15,-4-17 8-15,2 7-18 0,0 2 3 16,2 8-21-16,-4-14 10 0,1 7-7 0,3 7-6 16,-3-11 11-16,3 11-8 0,0 0 33 15,-3-14-30-15,3 14 17 0,0 0 6 16,-4-9 5-16,4 9 18 0,0 0-1 0,0 0-12 0,0 0 45 15,0 0-52-15,0 0 69 16,4 50-32-16,0-28 39 0,5 3-7 0,-2 5-44 16,6 15 12-16,3-1 1 0,0 4-8 0,2 1-8 15,0-3-20-15,1-3 10 0,-1-1-5 16,-2-8-3-16,-2-10 24 0,-1 0-19 0,-2-5 24 16,2-1-21-16,-3-5 2 0,0-6-63 15,2-5 92-15,3-3-60 0,1-7-1 0,8-8 2 16,8-11-41-16,-4-7-18 0,-1-4 0 0,1 0 0 15,-2-4 0-15,-1 1 0 16,-4-1 0-16,-1 3 0 0,-5 6 0 0,-2 5 0 16,0 3 0-16,-3 5-52 0,-2 0-86 0,0 4 5 15,-2 3-46-15,1 1-21 0,1 0-28 0,-3 4-71 16,0 0-118-16,-5 8-123 0,9-6-438 16,-9 6 61-16,0 0 106 0,0 0 64 0,26 14 71 15,-21-6 74-15,0 2 62 0,-1 5 51 16</inkml:trace>
  <inkml:trace contextRef="#ctx0" brushRef="#br0" timeOffset="200154.58">23734 13855 1182 0,'0'0'379'16,"10"-5"-51"-16,-10 5-6 0,6-7-51 0,-6 7-27 15,0 0-24-15,-1-13-5 0,1 13-23 0,0 0-34 16,-15-12-9-16,15 12 10 0,-14-6-34 16,7 4 3-16,7 2-5 0,-14-2 20 0,14 2 1 15,0 0-40-15,-23 6 24 0,14 2-15 0,0 0 30 16,-1 5-68-16,0 1-9 0,2 1-15 15,-1-1 19-15,2-2-9 0,1 0 39 0,1 1 7 16,1-3-20-16,4-10-5 16,-2 12-5-16,2-12-18 0,0 0 30 0,0 0-35 15,0 0-3-15,0 0 16 0,27-26-26 0,-20 14 31 16,3-2-31-16,-2 0 20 0,1-1-33 16,0-3 23-16,0 4-15 0,0-2-8 0,-2 1 3 0,0 3 2 15,0 1-10-15,-1 1-7 0,-2 1-3 16,2 1 7-16,-6 8 0 0,9-8 14 0,-9 8-27 15,0 0 1-15,0 0 0 0,9 25-1 0,-8-8 9 16,1 8-11-16,-2 2-36 16,1 1 3-16,-1 0-23 0,2 2-23 0,-1-2 7 0,2-4 13 15,-2-3-12-15,2-5-42 0,0-2-18 0,4-4-55 16,0-5-8-16,-7-5-54 0,16 0-42 16,-16 0-42-16,21-13-44 0,-11-1 5 0,2-2 38 15,0-3-28-15,0-1 75 0,-2-2 40 16,0-6 31-16,1 2 41 0,-3 2 39 0,-3 1 27 15,1 1 39-15,-5 4 23 0,2 1 31 0,-1 1 69 16,-1 4 61-16,-1 4 44 0,0 8 25 16,0 0 11-16,0 0 5 0,0 0-16 0,0 0 37 15,0 0-27-15,-10 47-12 0,10-22-10 0,-1 3 2 16,-1-2-10-16,2 2 7 0,3-1 19 16,0 0-26-16,1-3-3 0,5-2-20 15,-2-1 0-15,1-3-10 0,1-6-19 0,3-1 6 16,0-4-36-16,3-2-20 0,-1-3 6 0,2-4-13 15,-2-1 32-15,1-3-13 0,0-3-58 0,-4 2-11 32,2-2-17-32,-6 0 22 0,-3 0-51 15,-1 0 49-15,-3 9-44 0,-6-14-12 16,-1 7-16-16,-3 1-3 0,-2 2-9 0,0 3-15 16,-3 2 21-16,15-1-30 0,-27 5-43 15,14 0-21-15,0-4-71 0,-1 3-85 0,4 0-79 16,10-4-466-16,-15 3 94 0,15-3 65 0,0 0 87 15,0 0 27-15,0 0 91 0,23-26 9 16</inkml:trace>
  <inkml:trace contextRef="#ctx0" brushRef="#br0" timeOffset="200394.6">24380 13519 1062 0,'22'4'461'16,"-22"-4"-42"-16,16-1-27 0,-6-3-87 15,4 0 14-15,2 0-39 0,2-1-12 0,1 0-27 16,2-2-26-16,2-2-41 0,2 0-31 0,-2 2-38 16,2-2-43-16,2 1-52 0,-2 1-72 15,-1 1-73-15,-1 0-57 0,-5 2-174 0,-3 3-149 16,0-1-191-16,-15 2 86 0,23 5-9 15,-15 0 91-15,-8-5 44 0</inkml:trace>
  <inkml:trace contextRef="#ctx0" brushRef="#br0" timeOffset="200632.13">24498 13688 1151 0,'-4'6'497'0,"4"-6"28"0,-3 10-11 16,3-10-27-16,0 0-32 0,0 0-7 15,14 12-43-15,-14-12-24 0,17 7-28 0,-5-6-38 16,-12-1-21-16,26 2-33 15,-11-2-2-15,1 0-52 0,3-2-4 0,0 0-42 0,1-1-31 16,1 0-30-16,2 2-33 0,-2-1-44 16,3 0-51-16,-3-1-18 0,0 0-39 0,0 1-2 15,-4-1-56-15,-1 3-57 0,0 0-41 0,-4-2-66 16,-12 2-125-16,22-1-52 0,-13 0-448 16,1-4 149-16,0 2 48 0,0-2 85 0,3 0 28 15,-4-2 108-15,2-2 27 0,1 0 44 16</inkml:trace>
  <inkml:trace contextRef="#ctx0" brushRef="#br0" timeOffset="202517.93">25846 13187 854 0,'0'0'295'0,"-3"-9"-11"0,3 9 3 0,0 0-19 0,0 0 9 15,-4-10-8-15,4 10 17 0,0 0-40 16,0 0 41-16,0 0-29 0,0 0-25 16,0 0-18-16,0 0 3 0,0 0-11 15,0 0-15-15,0 0-10 0,-4 41-31 0,6-21 13 16,0 8-16-16,2 4 8 0,3 6 5 0,2 9-33 16,4 1 12-16,-2-1 17 0,4-2-8 15,5-1-16-15,-5-2 18 0,4-5-15 0,0-8 10 16,-3-5 2-16,0-1-7 0,-2-7-23 0,3 1-11 15,-3-8 26-15,3-4-25 0,0-5-3 16,3-5-36-16,0-7-74 0,5-8 81 0,4-13-17 16,-4-4 8-16,2-3-19 15,-5-4 1-15,-2-1-13 0,1 0-62 0,-4-2 1 0,-3 4-47 16,-3 7-12-16,-2 7-37 0,0 5-27 0,-2 1-3 16,0 3-10-16,-1 3-54 0,-2 4-67 15,2 1-76-15,-2 5-154 0,-4 7-54 0,9-5-343 16,-9 5 77-16,0 0 59 0,0 0 69 15,23 24 72-15,-15-13 64 0,-1 2 69 0</inkml:trace>
  <inkml:trace contextRef="#ctx0" brushRef="#br0" timeOffset="202783.57">26448 13498 1351 0,'0'0'566'0,"0"0"-59"0,0 0-26 15,0 0-54-15,0 0-4 0,17 23-45 16,-14-9-50-16,0 4-26 0,-1 2-20 0,0 5-16 16,-2 1-33-16,0 1 32 0,0 2-75 15,2 0-8-15,-2 0-33 0,2-2 2 0,-2-1-11 16,2-2-27-16,-1-2-3 0,3-1-48 0,-4-3-32 16,2 3-30-16,2-4-48 0,-4 1-11 15,0-2-77-15,2 4-28 0,-2-8-53 0,-2 1-62 16,2 1-80-16,-4-3-43 0,2 3-125 15,-2-6-364-15,4-8 116 0,-5 15 109 0,5-15-17 16,-2 11 81-16,2-11 60 0,0 0 81 16</inkml:trace>
  <inkml:trace contextRef="#ctx0" brushRef="#br0" timeOffset="204003.61">27409 13373 1259 0,'0'0'412'0,"-11"2"-15"0,11-2 7 0,0 0-53 16,0 0 17-16,0 0 27 0,0 0-55 16,0 0 0-16,0 0 34 0,0 0-56 0,0 0-6 15,0 0-18-15,0 0-28 0,0 0 29 16,0 0-32-16,0 0-24 0,0 0-45 0,0 0 29 16,0 0-36-16,0 0 7 0,0 0 6 0,51-2-16 15,-37 2-46-15,-1-1 21 0,8 1-74 16,2-3-85-16,3 0 0 0,3 1 0 15,2 0 0 1,0-1 0-16,9 1 0 0,0-1 0 16,-4 2 0-16,3 1 0 0,-2 0 0 0,-3 1 0 0,1 0 0 0,2 3 0 15,-6-1 0-15,-2 0-187 0,-4 1-36 16,-2-1-51-16,-2 0-87 0,-4 0-143 0,-4 2-80 16,1-1-432-16,-2-2 105 0,-2 0 56 15,-10-2 110-15,20 6 64 0,-11-5 105 16,-9-1 31-16,19 0 46 0</inkml:trace>
  <inkml:trace contextRef="#ctx0" brushRef="#br0" timeOffset="204889.83">28276 13218 821 0,'0'-13'243'16,"0"13"-15"-16,0 0 10 0,0 0-28 0,0 0 15 15,4-12-40-15,-4 12-4 0,0 0-4 0,0 0 25 32,0 0-28-32,0 0-7 0,0 0-32 0,1-11 16 0,-1 11-28 0,0 0 8 0,0 0-11 0,0 0 26 15,0 0-41-15,0 0 10 16,0 0-2-16,0 0-13 0,0 0-11 0,0 0 14 31,0 0 9-31,0 0-43 0,0 0 8 0,2-11-10 0,-2 11 4 0,0 0 16 0,0 0-10 31,0 0 13-31,0 0-34 0,0 0 11 0,0 0 7 16,0 0 0-16,0 0 39 0,0 0-34 16,0 0 5-16,0 0-37 0,0 0 18 0,-5 39 46 0,5-25-26 0,-2 3 25 0,2 2 2 0,2 3 19 15,1 3-13-15,0 1-11 0,2 1 34 32,3 6-39-32,-3-1 19 0,4 0-24 0,2-1-15 0,-1 0-11 0,-1-3 42 15,4-2-26-15,-4-6-8 0,0 0-2 0,1-3 0 16,-1-3-13-16,0-1 13 0,-3-6-39 0,8-2 8 15,-3-2 13-15,-11-3 18 0,29-12-31 16,-9-1 3-16,4-8-14 0,5-9-1 0,1-7-4 31,-3 0-6-31,3-2-24 0,-1-3-24 0,-2 1-22 16,-1 0-5-16,0 3-38 0,-1 0-37 16,-2 3-25-16,-3 8-2 0,-6 3-68 0,0 5-6 15,-4 1-63-15,-1 4-129 0,-1 2-81 16,-4 2-488-16,0 2 116 0,-4 8 47 0,6-7 98 15,-6 7 54-15,0 0 69 0,0 0 46 0,0 0 51 16</inkml:trace>
  <inkml:trace contextRef="#ctx0" brushRef="#br0" timeOffset="205440.59">28815 13433 1003 0,'2'11'256'0,"-2"-11"-10"0,0 0-29 0,-9 11-20 16,9-11-5-16,-8 7-28 0,8-7-28 15,-9 10 22-15,9-10-12 0,-8 10 31 0,4-4-13 16,4-6 30-16,-4 17-30 0,4-7 5 0,0-10 3 16,6 23-14-16,-3-11-14 0,3 0 40 15,1 1-43-15,3 0-3 0,1 1-31 0,1 0-2 16,3 3-25-16,-1-2-9 0,0 1 16 15,-1-1-2-15,0 3-24 0,1-1-12 0,-3-1-6 16,0 1 4-16,-5-1-19 0,-2 1-23 0,-2 0-10 16,-2-4-6-16,-2 5 19 0,-4-3-21 15,-2-1-12-15,0-2 20 0,-2-1-8 0,-3 0 13 16,2-2-26-16,-2 0 6 0,-1-2 2 0,4 0 8 16,-1-2 20-16,2 1-18 15,1-2 11-15,8-4 17 0,-10 3 1 0,10-3 12 0,0 0-20 16,0 0 0-16,0 0 7 0,14-25-5 0,-4 13 29 15,3-5-29-15,0-2-17 0,2-5 104 16,1-2-12-16,-1-3-1 0,-2 0-9 16,-1 2-9-16,-2-1-41 0,-3 3 25 0,-1 3 42 15,-3 3-57-15,-1-1-31 0,-2 3 24 16,-3 0-20-16,0 1 38 0,-4 2-43 0,1 3-1 16,-1 2 9-16,-1 2-9 0,-2 1 14 15,-2 2-39-15,1 1-33 0,-2 3 20 16,13 0-25-16,-25 3-3 0,13 0-46 0,-2-2-13 0,2 1-25 15,-1-1-1-15,13-1-104 0,-20 3-51 16,20-3-44-16,-20-2-3 0,20 2-5 0,-14 0-38 16,14 0-320-16,-10-4 49 0,10 4 30 0,0 0 111 15,0 0-1-15</inkml:trace>
  <inkml:trace contextRef="#ctx0" brushRef="#br0" timeOffset="205934.69">29661 13341 906 0,'0'0'343'0,"0"0"20"0,0 0 18 16,0 0-17-16,-7 6 10 0,7-6-11 0,0 0-28 16,0 0-17-16,0 0-57 0,0 0-18 0,0 0-12 15,0 0-45-15,0 0-42 0,46-7-16 16,-32 6-28-16,-1 0-70 0,4 0-48 0,-1-1-53 15,3 1-111-15,0-3-130 0,-2 4-75 0,0 2-371 16,-5 0-2-16,1 1 82 0,0 1 53 16,-2 2 88-16,-1 1 45 0</inkml:trace>
  <inkml:trace contextRef="#ctx0" brushRef="#br0" timeOffset="206175.25">29634 13530 1361 0,'-3'8'579'0,"3"-8"-24"0,0 0-20 16,0 0-38-16,0 0-37 0,13 17-45 0,-13-17-54 15,11 4-15-15,-11-4-34 0,20 3-33 0,-20-3-51 16,23-3-21-16,-8 1-5 0,-1 0-40 16,6-2-45-16,-1 1-9 0,2-1-39 0,0 0-72 15,0 1-9-15,2 0-35 0,-1 1-60 16,2 0 2-16,-1 0-64 0,-2 2-62 0,2 0-101 15,-2 1-200-15,-1 0-416 0,2 2 127 0,-1 1 99 16,1-1 44-16,3 3 107 0,-1-2 18 16,-1-1 90-16,3 1 86 0</inkml:trace>
  <inkml:trace contextRef="#ctx0" brushRef="#br0" timeOffset="207475.1">30609 13185 977 0,'0'0'435'16,"12"-7"-2"-16,-12 7-67 0,8-5-41 15,-8 5-15-15,0 0-59 0,7-5 7 0,-7 5-48 16,0 0-8-16,0 0-35 0,0 0-3 0,0 0 17 16,0 0-30-16,-18 22 3 0,8-9-8 15,-4 3-11-15,1 2-7 0,0 5 16 0,-2 2 17 16,0 2-10-16,-4 15-31 0,2 0 1 15,3-1 17-15,2-5-5 0,4-2-10 0,2-2 2 16,2 1-15-16,1-7-23 0,0 0 0 0,3-4 8 16,3-3 8-16,1-1-27 0,2-4-17 15,1-2 13-15,4-2-8 0,-1-5 5 0,-10-5-5 16,20 2-44-16,-20-2 14 0,27-11 2 0,-16 4-3 16,2-4-2-16,0-2-11 0,-3 2 3 15,-2-2-18-15,0 3-20 0,-3-2 15 0,-2 0 18 16,-1 2-18-16,-2 10-44 0,0-16 62 15,-2 6-49-15,2 10-10 0,-9-12-15 16,2 6 5-16,-1 2 25 0,8 4-25 0,-15-3 28 16,15 3-43-16,-18 1-32 0,18-1-14 15,-17 7-19-15,6-4-71 0,1 1-62 0,-3-1-194 16,13-3-15-16,-15 1-444 0,15-1 62 0,-16-5 72 16,16 5 107-16,-7-11 64 0,6 2 42 15,1 9 86-15</inkml:trace>
  <inkml:trace contextRef="#ctx0" brushRef="#br0" timeOffset="207886.48">31005 13232 1092 0,'0'0'459'0,"11"-3"-63"0,-11 3-14 15,0 0-62-15,0 0-23 0,0 0-41 0,0 0-18 16,0 0-21-16,0 0-14 0,-41 19 22 15,26-12-69-15,-2 3-8 0,-2 3 1 0,1 2 7 16,-2 4 3-16,0 3-16 0,2 2 11 0,-3 9-21 16,3 0-3-16,5-4-7 0,4 1 3 15,2 2-14-15,4-4 29 0,2-3-55 0,2-3 40 16,2 1-28-16,3-6 4 0,2-1-5 16,1-4 21-16,3-4-49 0,-2-3 8 15,5-5-3-15,-15 0-25 0,35-11 17 0,-14-1-17 16,2-4 15-16,1-3-15 0,-3-5-16 15,2 0 10-15,3-7-2 0,-5 4 13 0,-5 3-36 16,0 0-8-16,-5 3-2 0,-2-2-23 0,-1 2-34 16,-5 1-7-16,-2 3-1 0,-1-1-45 15,-4 3 12-15,-4 3-40 0,-4 0-31 0,-2 5-19 16,-3 3-50-16,-1 4-34 0,-5 2-99 0,-4 14-116 16,2-8-406-16,1 1 37 0,1 1 103 15,5 2 113-15,1 0 61 0,0-1 16 0,6-1 25 16</inkml:trace>
  <inkml:trace contextRef="#ctx0" brushRef="#br0" timeOffset="209123.35">31403 13526 1000 0,'0'0'377'0,"0"0"19"0,0 0-37 15,0 0-11-15,0 0-10 0,-9 6 28 0,9-6-21 16,0 0-2-16,0 0-23 0,0 0 28 0,0 0-38 16,0 0-16-16,0 0 24 0,0 0-31 15,0 0-7-15,0 0-41 0,0 0 4 0,0 0-63 16,0 0-4-16,38 1-20 0,-38-1 0 0,28-3-79 15,-14 3 33-15,6-2-56 16,0 2 5-16,1-2-54 0,1 1-38 0,-2 1-31 16,4-1-13-16,-1 1-13 0,-1 0-79 0,-1 0-30 15,-3 0-70-15,-3-1-100 0,1 1-132 16,-3-1-469-16,1 0 94 0,-14 1 113 0,25-5 77 31,-14 3 110-31,2 0 6 0,0-2 47 0,-3 0 50 0</inkml:trace>
  <inkml:trace contextRef="#ctx0" brushRef="#br0" timeOffset="209429.6">31760 13334 1187 0,'0'0'481'0,"0"0"-22"0,0 0-29 16,0 0 18-16,0 0-67 16,0 0-23-16,0 0-40 0,0 0-3 0,0 0-26 15,0 0-46-15,0 0 21 0,48 6-39 0,-31-7-10 16,3 0-19-16,2-2-18 0,2 2-27 16,-1-1-21-16,4-1 11 0,-3 1-26 0,0-1-5 15,-3 2-30-15,2-1-34 0,-2 0-26 16,-1 1-35-16,-2-1-67 0,-1 1-5 15,-3 0-97-15,-1 1-103 0,-13 0-146 0,20-2-475 16,-20 2-11-16,19-4 97 0,-12 3 98 0,-7 1 63 16,17-6 55-16,-17 6 88 0,16-4 17 0</inkml:trace>
  <inkml:trace contextRef="#ctx0" brushRef="#br0" timeOffset="209952.13">32472 13151 650 0,'0'0'281'0,"0"0"-32"0,0 0-6 16,0 0-16-16,0 0 29 0,0 0-5 0,0 0 3 16,0 0-29-16,-11 36-2 0,8-25 7 0,-3 3 6 15,2 3-4-15,-3 0-17 0,3-1-10 16,0 1-3-16,1 2 3 0,0-2 15 0,3 1-56 16,-2-3 10-16,4-1-2 0,-1-1-21 0,1 0-26 15,1-1-12-15,2-2 7 0,3-2-35 16,1-3-32-16,1 0-27 0,-10-5-36 0,21 0-18 15,-21 0-34-15,27-9-4 0,-13 2-32 0,3-4-22 16,-3 1 2-16,3-1 3 16,-3-3-18-16,2 1 36 0,-3 0 2 0,-3 2 34 0,1 0-19 15,-1 1 26-15,-3 2-12 0,0 2 12 16,-2 1-10-16,-5 5 33 0,0 0 31 0,0 0 41 16,0 0-7-16,0 0 2 0,-7 33 7 15,-2-11 8-15,-3 6 3 0,1 3 36 16,-3 12-19-16,0-1 26 0,0 0-40 0,4-6 7 15,0-6 23-15,1-2-62 0,2-4-19 0,0 0-55 16,-1-3-61-16,2-3-77 0,0-3-143 31,9-6-100-31,-4-1-371 0,1-8 66 0,0 0 80 16,0 0 79-16,0 0 61 0,0 0 47 0</inkml:trace>
  <inkml:trace contextRef="#ctx0" brushRef="#br0" timeOffset="210094.95">32656 13718 1085 0,'3'16'473'0,"2"-3"-63"0,-2-3-39 0,0-3-7 15,-3-7-96-15,3 10-68 0,-3-10-82 0,0 0-95 16,0 0-80-16,0 0-199 0,0 0-430 0,0 0 39 16,10-33 155-16,-6 18-9 0,1-4 17 15</inkml:trace>
  <inkml:trace contextRef="#ctx0" brushRef="#br0" timeOffset="210510.75">32810 13360 1133 0,'0'0'372'0,"17"-2"-4"0,-17 2-20 0,0 0-51 0,22 7-23 16,-12-3-23-16,-1 2-18 0,3 3-16 0,0-2-17 16,-2 2-39-16,4 3 34 0,-3-1-44 15,3 1-31-15,1 3-28 0,-2 3 11 0,-1 1 9 16,-1 1-37-16,2 1 7 0,-5 1-13 15,0 3-28-15,-4 0-6 0,0 0-4 0,-1 0 2 16,-3-3-30-16,-3-1 15 0,0-2-10 16,-2-2-6-16,-3 0-12 0,1-4 25 0,-2-1 3 15,-1-5-20-15,1-1-11 0,0-2 5 16,9-4-5-16,-18 5 1 0,18-5 6 0,-15-3 29 16,15 3-25-16,-10-7-1 0,7-1 11 15,3 8 23-15,0-20-8 0,4 4 0 0,2 0 23 16,4-6 5-16,3-1-51 0,2-4 21 15,8-8-6-15,2-1 18 0,2 4-23 0,0-1 6 16,-9 9 7-16,-1 4-13 0,-5 4-12 0,-3 4-19 16,-4 1 8-16,-3 1-15 0,-2 10 8 15,-10-17 15-15,-4 10-49 0,-1 2 5 0,-6 1-12 16,-2 2 20-16,-5 2-16 0,-3 1-30 16,-6 4 3-16,0 2 20 0,0 0-51 0,2 4-39 15,-3 0-61-15,3-1-46 0,1 2-85 0,1 1-380 16,3-2 47-16,2 2 101 0,6-3 17 15,3 0 72-15,-1-2 59 0</inkml:trace>
  <inkml:trace contextRef="#ctx0" brushRef="#br0" timeOffset="211022.03">29304 14498 1182 0,'0'0'481'0,"0"0"-15"0,0 0-33 0,0 0 22 16,0 0-50-16,31-17-8 0,-16 9-34 16,6 0-30-16,0-2-21 0,9-2-25 0,2 2-44 15,22-4-18-15,0 2-28 0,4 0-33 16,-2 5-51-16,-8 2-42 0,-6 3-30 0,-8 2-61 16,0 1-65-16,-4 4-68 0,-6-1-90 0,-1 3-111 15,-6 3-60-15,-2 3-144 0,-9-1-277 16,0-2 65-16,-5 3 155 0,-4-1-32 0,-4 1 76 15,-3-1 59-15</inkml:trace>
  <inkml:trace contextRef="#ctx0" brushRef="#br0" timeOffset="211210.65">29588 14690 1146 0,'0'0'499'0,"-9"3"-25"16,9-3 20-16,0 0-23 0,0 0-10 15,0 0-47-15,0 0-66 0,0 0-7 0,0 0-39 16,0 0-36-16,21 14-46 0,-7-13-15 15,-1 0-55-15,4-1-87 0,3-1-28 16,2 1-45-16,2 0-57 0,3 0-35 0,2-1-77 16,3 0-69-16,-4 0-116 0,3 1-20 0,0 0-74 15,-5-1-371-15,-1 1 79 0,1-3 84 16,-1 2 62-16,0-1 44 0,-2 1 63 0</inkml:trace>
  <inkml:trace contextRef="#ctx0" brushRef="#br0" timeOffset="211599.1">30464 14471 1000 0,'0'0'430'16,"0"0"8"-16,-26 27-31 0,15-15-38 15,-5 5-24-15,2 1 8 0,-4 5-30 0,-1 2-34 16,-2 13 26-16,-3-1-23 0,6 4-36 0,-1 0 59 15,8-4-90-15,1-6-23 0,5-1 3 16,-1-1-41-16,4-4-1 0,2-2 4 0,2-3-21 16,1-2-8-16,2-2-43 15,4-3 10 1,4-3-26-16,-1-4 23 0,7-2-50 0,-1-4 32 16,2-4-48-16,2 0 10 0,1-3 3 15,-2-2-8-15,0-1-16 0,1 0 24 0,-7-1-24 0,-1 1-19 0,-2-1 4 16,-1 0-10-16,-6-1-31 0,-2 0 8 0,-3 0-23 15,-4 1-5-15,-3-2-8 0,-3 2 5 16,0 2-35-16,-7 0-22 0,0 4 17 0,-1 3-57 16,1-1 15-16,-1 3 3 0,-3 3-46 15,5-2-95-15,-1-1-92 0,3 8-97 16,0-8-431-16,14 0 103 0,0 0 16 0,0 0 155 16,0 0-9-16,0 0 109 0,0 0-5 15</inkml:trace>
  <inkml:trace contextRef="#ctx0" brushRef="#br0" timeOffset="212007.51">30741 14493 1241 0,'0'0'433'0,"0"0"-3"16,0 0-29-16,-8 31-19 0,4-17-44 15,0 4 5-15,-3 1-49 0,3 1-12 16,1-2-16-16,2 1-18 0,-1-1 13 0,2-3-33 15,2-1-18-15,2-2-13 0,0-5-23 16,3 2-31-16,-7-9-38 0,19 6 8 0,-7-5-39 16,-12-1 0-16,30-10-12 0,-13 2 22 15,2-4-61-15,3 1 31 0,0-4-41 0,2-2 13 16,0 1-29-16,-5 1-10 0,-1 2 41 0,0 0-5 16,-5 3-10-16,0 2 0 0,0-1-13 15,-5 2 5-15,-1 0 33 0,-7 7-22 0,10-5-3 16,-10 5 22-16,0 0 6 0,0 0-38 15,-17 35 28-15,7-15-13 0,-5 8 20 0,-1 12-7 16,-2-1 12-16,1 2-2 0,-1 0-15 0,5-7-8 16,2-5-11-16,1 2-17 15,1-3-26-15,1-6-48 0,2 0-42 0,2-4-14 16,1-1-101-16,0-5-169 0,6-1-109 0,-3-11-456 0,7 9 173 16,-7-9 52-16,0 0 82 15,28-4 52-15,-11-3 57 0,-3 0 73 0,3-2 69 0</inkml:trace>
  <inkml:trace contextRef="#ctx0" brushRef="#br0" timeOffset="212118.87">31070 14946 826 0,'0'0'382'15,"3"12"-27"-15,-3-12-35 0,4 11-23 0,-4-11-33 16,3 9-36-16,-3-9-31 0,0 0-56 16,14 6-139-16,-14-6-158 0,14 0-100 0,-14 0-343 15,23-16 23-15,-6 3 41 0,1 1 62 0</inkml:trace>
  <inkml:trace contextRef="#ctx0" brushRef="#br0" timeOffset="212589.16">31442 14479 1264 0,'0'0'425'0,"0"0"-23"0,0 0-34 15,0 0-20-15,0 0 21 0,25 26-72 0,-18-18-41 16,0 0-13-16,3 3-30 0,0-1-19 15,0 1-15-15,1 0-7 0,5 1-16 16,-1 1-54-16,1 2 8 0,2-4-10 0,1 5-5 16,2 1-18-16,1 1 2 0,-2 2-25 15,1 1-31-15,-1-2 15 0,-6 0-10 0,-4 2-20 16,-1 0-28-16,-4 1 22 0,-5-1-15 16,0-3 1-16,-4 2-17 0,-2-2 1 0,-3 0 13 15,0-6-3-15,1 3 46 0,-5-6-64 16,2-1 18-16,1-1 3 0,0-2-5 0,0-2 4 15,10-3 6-15,-20-1-5 0,20 1 17 0,-14-12-12 16,8 5 15-16,2-5 18 0,1-1 10 16,3-3-25-16,4-3 2 0,2-5 8 0,3-4-18 15,1-2 5-15,11-9 18 0,0-3-5 0,0 2-5 16,2-2-3-16,-4 2-5 16,0 2-10-16,-6 9 16 0,-3 2-9 0,-3 6 6 15,-4 3-24-15,-3 0 14 0,0 2-19 0,-6 0 6 16,-1 4 0-16,-2 0 7 0,-3 3 0 15,-4 2-10-15,-2 2-23 0,-1 4 18 0,-2 3-18 16,-1 5 34-16,-4 1-73 0,-1 4-7 16,0 1-43-16,5-1-24 0,1 1-38 0,2-1-61 15,1-1-75-15,6 1-43 0,3-2-371 0,1-3 51 16,7 0 107-16,1-7 44 0,0 0 13 16,0 0 56-16</inkml:trace>
  <inkml:trace contextRef="#ctx0" brushRef="#br0" timeOffset="213214.62">32420 14453 829 0,'0'0'358'0,"0"0"-5"0,0 0-2 0,0 0-23 0,0 0-3 15,0 0 5-15,-13 28 0 0,10-18-30 16,0 6-24-16,1 0 6 0,0 0-42 0,1 5 29 15,1 0-33-15,0 2-37 0,1 2 6 0,2 1-3 16,1 2 8-16,1-2-31 0,1-1 3 16,0-1-28-16,0-3 15 0,-2 1-11 0,2-7 6 15,-2 2-8-15,1-5-7 0,0 1-49 0,0-3 25 16,1-2-25-16,-6-8 18 0,13 8-29 16,-3-6-12-16,-10-2 10 0,20-4-8 0,-3-4-12 15,-1-2-24-15,4 0-27 0,1-4 9 0,6-2-12 16,0 0 8-16,11-8-42 0,-1 1 11 0,1-2-52 15,-1-2-12-15,3 2-21 0,-4 0-86 16,-2 2-27-16,-7 2-63 0,-4 4-87 16,-8 5-153-16,2-2-506 0,-2 0 59 0,-2 3 121 15,0 0 85-15,-1 2 155 0,5 0 9 0,-3 0 22 16,1 0 118-16</inkml:trace>
  <inkml:trace contextRef="#ctx0" brushRef="#br0" timeOffset="-158057.77">18110 12329 762 0,'0'0'282'0,"0"0"-36"0,0 0-34 0,0 0-2 16,0 0 8-16,-28-19-3 0,28 19 15 15,-9-5-18-15,9 5-15 0,-12-8-12 0,5 2 2 16,-1-1 5-16,1-2-31 0,-1-1 18 15,1-2-18-15,-2-3-10 0,-1-2-41 0,1-4-12 16,-3-5-1-16,1-2 16 0,-6-13-24 0,3 0-22 16,-2-1 27-16,1-2-42 0,-2 1 1 15,2 1 9-15,-1-1-32 0,4 7 17 0,1 5-14 16,3-1 33-16,-1 0-27 16,1-1 4-16,1 1-17 0,2-1-1 0,3-3-1 0,0 0-7 0,2 1 37 0,3-4-38 15,4-12-1-15,3 1 16 0,3-1-47 0,3 1 39 16,4 1-15-16,3 1 12 0,2 5-9 15,4 2 7-15,-1 2-16 0,3 3-12 0,-1 2 10 16,2 2 13-16,-1 5 5 0,-1 6 0 16,-6 2 2-16,3 3-23 0,0 1-20 0,-2 1 26 15,2 0-23-15,-3 4 17 0,-1-1-23 16,2 3 31-16,1-3-22 0,-1 2 11 16,0 1-19-16,0 0-1 0,2 2-10 0,1 2 3 15,1 2 25-15,-2 2-7 16,3 2-13-1,0 2 10-15,4 3 3 0,-1 2 17 0,-1 0-4 0,-1 3 27 0,-2-2-17 16,0 3-5-16,-5-2 30 0,-2 0-18 0,0 1 1 16,-1-2 1-16,-2 0 14 0,1 0-23 15,-4 0-8-15,-2-1 18 0,0 2-11 0,-3-1-9 16,5 3-11-16,-3 4 34 0,-1-1-19 16,1 1 8-16,-2 3-7 0,2 1 12 0,-2 4-17 15,1 1 2-15,2 4 23 0,-3 0-16 0,9 9-19 16,-7-4 40-16,1-4-41 0,3 9 31 15,-2-7-21-15,-3-2 1 0,-2-3-34 0,1 0-18 16,-4-4-66-16,0 0-54 16,-3-2-95-16,-1-2-100 15,0-4-457-15,-3-2 53 0,-3-2 66 0,3-12 98 0,-1 19 38 16,1-19 62-16</inkml:trace>
  <inkml:trace contextRef="#ctx0" brushRef="#br0" timeOffset="-157723.48">18889 11608 1000 0,'15'15'425'0,"-3"1"-48"16,0 0-47-16,1 2-8 0,0 2-38 16,5 4 16-16,-1 2-60 0,0-2-32 0,-1 3-16 0,-3-4 25 0,-3-1-53 15,2-6-23-15,-3 0 0 0,-2-4-6 0,1 1 9 16,-2-5-14-16,-6-8-9 0,10 10 17 15,-10-10-43-15,0 0 15 0,18-6-21 0,-18 6-17 16,16-20 2-16,-2 5-18 0,-2-3 31 16,8-2-33-16,0-1 5 0,3-2-18 15,6-8-18-15,4 3 15 0,-2 0-17 0,-3 6 12 16,-2 4-40-16,-1 0-29 0,-1 1-26 16,0 2-61-16,-3 1-71 0,-2 2-152 0,-1 0-524 15,-1 0 69 1,0-1 64-16,1 1 117 0,-2 1 26 0,-1 0 113 15,0 2 5-15,0 0 54 0</inkml:trace>
  <inkml:trace contextRef="#ctx0" brushRef="#br0" timeOffset="-155379.05">17270 15025 762 0,'-4'-19'315'0,"1"3"36"16,1 1-16-16,-1 3-46 0,1 0-12 15,1 2-31-15,1 10 20 0,0-16 0 0,0 16-18 16,-3-14-25-16,3 14 15 0,0-11-23 16,0 11-23-16,-1-11 8 0,1 11-29 15,0 0 1-15,-2-11-19 0,2 11-9 16,0 0-22-16,0 0-19 15,0 0 4-15,0 0-15 0,0 0 16 0,0 0-11 0,0 0 44 16,0 0 0-16,0 0-36 0,0 0 23 16,0 51-26-16,5-32 34 0,2 7-21 15,2 4-8-15,6 14 4 0,1 1-24 0,3 3 5 16,4 2-21-16,-1 0 4 0,3-2-16 0,4 0 10 16,-3-5 7-16,0-5-47 0,1-5 37 15,-3-8-7-15,-3-8 20 0,-1-4-25 0,-2-8-5 16,5-7 7-16,0-6-30 0,5-10 15 15,7-11-34-15,2-7-2 0,-6-5 31 0,-1-3-13 16,-6-5-5-16,-2 1-10 0,-2 0-11 16,-4 2-38-16,-1 2-20 0,-5 11-8 0,-3 6-36 0,-1 5-59 0,-1 0-43 15,-2 5-90-15,-1 3-123 0,-1 2-143 0,1 1-443 16,-1 1 223-16,2 1 12 0,-3 9 95 16,10-15 13-16,-3 11 67 0,-7 4 130 0,11-1-10 15,-11 1 33-15</inkml:trace>
  <inkml:trace contextRef="#ctx0" brushRef="#br0" timeOffset="-155130.95">17999 15299 1313 0,'8'15'471'15,"-1"0"-21"-15,-1 1-51 0,-3 2-35 0,2 3-6 16,2 6-30-16,-3 3-36 0,2 4-13 15,-2-1-26-15,1 4-17 0,-1 0-37 16,0-3-22-16,0 4-3 0,0-4-23 0,-1 0-10 0,0-6-16 16,-1-4-69-16,0 2-35 15,0-8-39-15,-1 1-69 0,-1-4-44 0,2-2-73 16,-2-13-121-16,0 16-128 0,0-16-361 0,0 0 10 0,0 0 82 16,0 0 115-16,9-39 34 15,-1 10 64-15,3-14 27 0</inkml:trace>
  <inkml:trace contextRef="#ctx0" brushRef="#br0" timeOffset="-152491.5">18680 15190 1215 0,'0'0'479'0,"0"0"-34"0,0 0 3 16,0 0-53-16,0 0-32 0,0 0-17 0,12-16-39 16,-12 16-28-16,0 0-3 0,0 0-17 15,8-8-42-15,-8 8-17 0,0 0-6 0,7-7-45 0,-7 7 15 0,0 0-31 16,8-5 3-16,-8 5-32 0,0 0-6 0,11-7-1 15,-11 7-25-15,13-1 2 0,-13 1-8 16,26 0-17-16,-10 0 15 0,10 3-31 0,5-1-4 16,7 2-32-1,0-1 21-15,1-1-26 0,-4 1 26 16,-3 0-33-16,-1-1-3 0,-1 1-31 0,0 0-35 16,-6 2-72-16,-2-2-135 0,-2 2-238 0,-3-4-410 15,3-2 140-15,1-3 103 0,2-3-10 16,-1-3 76-16,4-4 62 0,-5-6 58 15,-1-3 52-15</inkml:trace>
  <inkml:trace contextRef="#ctx0" brushRef="#br0" timeOffset="-152125.8">19471 14697 1587 0,'0'0'504'0,"20"7"-36"16,-13-3-51-16,2 2-35 0,-1 5-24 15,1 2-48-15,-1 3-16 0,3 1-28 0,-2 8-33 16,-2 4-2-16,3 4-14 16,4 11 19-16,-3 1-21 15,2 1-23-15,3 2 7 0,0-3 19 0,2 0-26 0,1-2-10 16,2-1-36-16,1-2 5 0,0-5 18 0,1-8-47 16,-5-7 14-16,-1-8-28 0,4-4 15 15,-2-5-34-15,2-6 29 0,3-5-70 0,3-8 6 16,5-9-3-16,-5-8 24 0,2-4-39 15,-5-3 28-15,-3-4-64 0,-4-3 0 0,-2 2 0 16,-2 0 0-16,-3 9 0 0,-2 4 0 16,-2 7 0-16,-2 1-16 0,-1 5-107 0,0 0-56 15,1 1-31-15,0 4-64 0,-1 3-81 16,-1-1-83-16,-2 12-212 0,2-15-320 16,3 9 97-16,-5 6 54 0,8-12 74 0,0 7 118 0,-8 5 28 0,16-7 84 15,-6 5 42-15</inkml:trace>
  <inkml:trace contextRef="#ctx0" brushRef="#br0" timeOffset="-151609.98">20298 14878 1195 0,'2'11'407'0,"-2"2"-21"0,-2-2-38 0,1 1 24 16,1 0-70-16,-3-1-36 0,0 5-23 0,-1-1-28 15,-1 0 13-15,0 0-26 0,-2 2-28 16,0 3-7-16,1-4-24 0,-4 1 10 0,3-1-17 15,2 1 10-15,-1-2-23 0,2-1 30 0,-2 0-12 0,2-3-3 16,1 3-7-16,3-3-21 0,0 2 40 16,3 1-52-16,1 0 5 0,3 1-14 0,0 0 1 15,5 2-16-15,0 0-43 0,1 0-5 16,1 2 43-16,3 3-31 0,-2-4-53 0,-2 1 27 16,-1-1-29-16,-1 3-14 0,-4 0 41 15,0-2-5-15,-3 0 21 0,0 0-24 0,-4-2 19 16,-1 1-29-16,-2-2-7 0,-2 1 7 0,-2-4-5 0,-2 2 6 15,-2-3-24-15,-1-2 36 0,0-2-5 16,-2 0-5-16,1-1 2 16,-1-2-15-16,4-3 24 0,0-1-6 15,10-1 33-15,-17 0-41 0,17 0 8 0,-9-7 8 16,9 7 15-16,0-14-15 0,0 14 27 16,12-30-30-16,2 5-10 0,0-2-10 0,9-11 23 15,2-1-31-15,-2 0 48 0,1 1-38 0,-3 0 31 16,-7 8-20-16,-3 3 27 0,-1 2-37 0,-4 1-11 15,-2 5 12-15,-1-2-12 16,-4 3 41-16,-1 0-25 0,-2 0-17 0,-2 2 19 16,-1 1 0-16,-2 2-5 0,-1 2-10 0,-2 2 81 15,-3 2-64-15,2 4-32 0,-4 3 19 16,1 1-32-16,-2 3-1 0,1 1-23 16,-3 2 8-16,3 1-36 0,2-1-12 0,-1 1-32 0,3-2-40 0,1 2-36 15,2-4-82-15,1 0-118 0,9-4-445 0,-8 5 18 16,8-5 97-16,0 0 100 0,0 0 81 15,0 0 34-15,0 0 75 0</inkml:trace>
  <inkml:trace contextRef="#ctx0" brushRef="#br0" timeOffset="-148524.83">21091 15312 565 0,'0'0'197'0,"0"0"-7"0,-7-4-9 16,7 4-1-16,0 0 37 0,0 0 3 16,0 0-25-16,0 0 5 0,0 0 7 0,-8-4-23 15,8 4 0-15,0 0 1 0,0 0-1 16,0 0-12-16,0 0 7 0,0 0-13 0,0 0-28 16,0 0-12-16,0 0-1 0,0 0 3 0,0 0-31 15,0 0-2-15,0 0 28 0,0 0-49 16,-10-5 3-16,10 5-8 0,0 0 21 0,0 0-19 15,0 0 1-15,0 0 5 0,0 0-3 0,0 0-10 16,0 0 26-16,0 0 27 0,0 0-1 16,0 0 9-16,0 0 52 0,0 0-8 15,0 0 5-15,0 0 10 0,0 0-2 0,0 0-21 0,0 0 5 0,0 0-20 16,0 0 13-16,0 0 20 0,37 0-30 0,-22 0 9 16,2-2 6-16,7 1-51 0,6 0 10 15,4-3-34-15,9 4 1 0,3-3-36 0,1 1-54 16,12-1 0-16,3 0 0 0,-13 3 0 0,-4-1-24 15,-4 1-29-15,-4-3-9 0,-4 6-38 16,-1-2-7-16,-1 0-31 0,-5 0-54 0,-4 0-49 16,-3 2-84-16,-4-1-141 0,1 10-107 15,-3-11-415-15,-13-1 102 0,17 0 88 16,-17 0 58-16,17-2 72 0,-7-1 58 16,1-4 68-16,-1 1 73 15</inkml:trace>
  <inkml:trace contextRef="#ctx0" brushRef="#br0" timeOffset="-147125.83">22044 15079 977 0,'1'-15'292'0,"1"2"2"0,-2 3-20 16,-2 0 0-16,2 10-43 0,-3-15-9 0,3 15-30 15,-3-12-13 1,3 12 11-16,-2-10 20 0,2 10-8 0,0 0 10 0,0 0-30 0,0 0 23 0,0 0 5 0,0 0-23 31,0 0 0-31,0 0 15 0,-7 37-8 16,11-21 9-16,3 7-60 0,0-2-2 0,2 8 5 15,3 2-3-15,4 8-13 0,-1-4-7 0,2 5-2 16,3-1-32-16,-4-9-22 0,-1-2-1 16,1-3 21-16,2-1-15 0,-5-5 10 0,1-2-3 15,-1-2 16-15,-1-5-44 0,1-2 13 0,0-7 8 16,2-2-24-16,4-10-9 0,2-7 17 15,6-13-23-15,1-6-17 0,-3-4-3 16,1-4-11-16,-3-2 1 0,-1 1-21 0,-2 1-13 0,-3 5-12 16,-2 10-32-16,-5 6 1 0,2 6-10 0,-5 4-47 15,-2 2-76-15,1 4-70 0,-2 4-140 0,-4 4-113 16,0 0-419-16,0 0 73 0,0 0 129 0,19 23 51 16,-15-12 140-16,2 4-22 0,1 0 58 15,-2 2 36-15</inkml:trace>
  <inkml:trace contextRef="#ctx0" brushRef="#br0" timeOffset="-146733.89">22827 15505 1177 0,'0'0'415'0,"14"3"-37"0,-14-3-47 16,0 0-19-16,7 8-46 0,-7-8-10 0,0 0-46 15,0 0-10-15,-27 16-29 0,10-10-2 16,0 1-13-16,-4 2-35 0,-3-2-22 0,3 2 9 15,0 3-8-15,0 2 17 0,3-1-4 16,0 1 10-16,4 0-31 0,1-1 10 0,5 0-32 0,1-2 4 16,1-2-10-16,3 1 2 0,3-10 11 15,-1 13-36-15,1-13 5 0,0 0-7 16,0 0-11-16,0 0-3 0,0 0 3 0,38-25 26 16,-28 12-23-16,4-1-23 15,-4-1 30-15,1-1-28 0,-1 2-2 0,-1 2 18 0,-1-1 15 0,1 4-19 16,-3-2 21-16,0 4-6 0,-1 0 9 0,-5 7 28 0,11-4-7 15,-11 4 12-15,0 0-35 16,0 0-3-16,21 20 5 0,-14-5-21 0,-1 0 3 16,2 2-7-16,-1 2 33 0,0-4-24 0,-1 1-40 31,1-3 10-31,-1-2-43 0,-1-3-44 0,3-1-77 16,-8-7-55-16,12 4-74 0,-12-4-86 0,0 0-59 15,26-20-161-15,-18 6-227 0,-1-1 86 16,2-5 54-16,3-5 69 0,-3 2 87 0,-2-1 26 15</inkml:trace>
  <inkml:trace contextRef="#ctx0" brushRef="#br0" timeOffset="-146479.53">22982 15338 373 0,'6'-18'218'0,"0"7"61"0,-4 2 25 16,1 0-32-16,-3 9-16 0,5-7-11 0,-5 7 1 15,0 0 0-15,0 0-11 0,0 36-22 16,-2-13-8-16,-1 4-8 0,2 2-3 0,1 1-22 16,-2 3 4-16,1 4-2 15,2-4-7-15,2 1 2 0,0-6-34 0,0 0 9 0,1-3-34 16,1-2-3-16,0-6-20 0,1 0 3 15,2-5-16-15,-1-5 6 0,3-1 4 0,1-4-35 16,-11-2 15-16,24-6 7 0,-11-1-45 0,-3 1 12 16,1-4-20-1,-3 2 8-15,-1 1 2 0,-7 7 3 16,7-13-29-16,-7 13 19 0,0-9-24 0,0 9-12 16,0 0-16-16,-13-8-7 15,13 8-34-15,-17 4-23 0,17-4-33 0,-18 4-28 0,18-4-107 16,-19 7-68-16,12-7-101 0,7 0-60 0,-14 1-217 15,14-1 103-15,0 0-22 0,0 0 88 16,-3-14 28-16,3 14 88 0</inkml:trace>
  <inkml:trace contextRef="#ctx0" brushRef="#br0" timeOffset="-146209.09">23500 15273 1331 0,'0'0'494'0,"16"-5"-31"0,-5 2 10 0,0-3-63 31,1 2-39-31,3-2-66 0,0-1-8 0,1 1-16 16,1-2-30-16,-2 1-31 0,4 0-48 15,-2 0-60-15,2-2-32 0,1-1-55 0,-4 4-53 16,-1-2-90-16,0 2-138 0,-5 0-186 0,2 2-229 15,-12 4-66-15,12-3 53 16,-12 3 108-16,0 0 36 0,0 0 33 0,12 11 67 0</inkml:trace>
  <inkml:trace contextRef="#ctx0" brushRef="#br0" timeOffset="-146025.43">23568 15461 1264 0,'3'15'420'0,"-3"-15"15"0,6 10-33 0,-6-10-57 16,12 6 9-16,-12-6-40 0,21 4-37 15,-11-5-16-15,-10 1-43 0,28-3-26 0,-11-1-11 16,1-1-60-16,4 0-16 0,-2-1-67 0,2-3-10 16,-1 0-56-1,-2 3-39-15,-2-1-68 0,0 0-75 16,-2-1-102-16,-1 2-21 0,0-1-5 0,4 10-133 0,-5-11-197 16,2 1 130-16,0-1 3 0,-1 2 36 15,3 0 69-15</inkml:trace>
  <inkml:trace contextRef="#ctx0" brushRef="#br0" timeOffset="-145659.48">24196 15281 63 0,'29'-15'39'0,"-6"5"15"0,-2-2 40 16,0 2 60-16,-3 1 7 0,3-2 82 0,-6 2 1 16,4 0-1-16,-5 1-21 0,1 1-12 15,-5 0-25-15,-1 1-9 0,-3 0-22 0,-6 6 2 16,0 0-5 0,0 0-5-16,0 0 7 0,-23-10-7 0,23 10 10 0,-29 11 21 0,10 0 2 0,1 3 0 0,0 5 3 15,1 2-8-15,1 2 3 16,10-1-8-16,-4 6-18 0,6-1-3 0,3 1-4 15,2-1-34-15,2 1 10 0,4-3-33 0,0-2 10 16,4-1 3-16,2-4-31 0,2-4 26 16,3-2-29-16,-1-5-7 0,3-3-13 0,1-7 13 15,0-1-28-15,2-5 7 0,4-4-17 16,-1-5-3-16,-2-2 5 0,-1 0-15 0,-3 0 12 16,-2-3-15-16,-4 0 16 0,-2 3-14 0,-4 0 1 15,-3 1-5 1,-3 2-3-16,-3 1 2 15,0 1-33-15,-5 2 6 0,-1 1-1 0,-5 2 3 0,2 1-20 0,-1 3 7 16,-4 1-8-16,2 2-35 0,-3 1-36 0,3 2-6 16,-3 0-50-16,0 0-57 0,-2 3-94 0,1-1-80 15,-3 0-356-15,2 1 52 16,5-2 73-16,-2-1 29 0,15 0 67 0,-24 0 27 16,12-2 83-16</inkml:trace>
  <inkml:trace contextRef="#ctx0" brushRef="#br0" timeOffset="-131777.18">20130 10830 870 0,'0'0'261'0,"4"-6"5"0,-4 6-33 16,0 0-28-16,0 0-39 0,0 0 1 0,0 0-29 15,0 0 36-15,0 0-10 0,0 0-24 32,-34 18-12-32,19-3 3 0,-2 7-11 0,-4 2-7 15,-6 14-24-15,-2 2 6 0,4 5-15 0,1 3 30 16,3 1-49-16,1 3 0 0,4-2 3 15,2 3 13-15,4-5 10 0,2 1-28 0,6-10-3 16,2-5 19-16,3-7-6 0,1 1 36 0,2-6-31 16,3 1 21-16,3-7-19 0,1-5 24 0,4-4-8 15,-1-6-33-15,6-5-15 0,4-4 20 0,2-10-3 16,6-9 16-16,-5-2-23 0,-2-4-8 16,-7 4 0-16,-4 3-3 0,-5 0 19 0,-4 3-19 15,-2 1-20-15,-2 1 1 0,-3 1-17 0,-1 1 6 16,-6-1-3-16,0 1 8 0,-1 4-8 15,-8 2 16-15,3 3-6 0,-3 5-12 16,0 0-3-16,-1 5-7 0,0 2-21 0,-3 3 2 16,-2 5-43-16,2 1-41 15,0 1-25-15,0 1-26 0,3 0-100 0,2-3-82 16,0 4-62-16,7-6-391 0,-2-5 29 16,10-3 86-16,0 0 100 0,0 0 61 0,0 0 6 15</inkml:trace>
  <inkml:trace contextRef="#ctx0" brushRef="#br0" timeOffset="-131399.83">20158 10772 1215 0,'0'0'374'0,"14"16"-59"16,-9-5-41-16,-1 4-23 0,2 2-24 0,-2 5-9 0,1-1-26 0,0-2-15 15,-1-1-16-15,2-1-2 0,-1-1 2 16,2 0 5-16,-1-3-43 0,1-3 10 15,0-4-33-15,3-2 10 0,-10-4-31 0,0 0-7 16,34-15-5-16,-19 2 27 0,-1-3-53 0,4-4 8 0,-3-4-13 16,1 2 0-16,-1-3-6 0,-2 2 9 15,1 3-9-15,-4 2-7 0,-2 4 1 0,2 0 6 16,-3 2-7-16,0 2 8 0,-1 2 2 16,0 2-7-16,-6 6-13 0,0 0 20 0,0 0-5 15,18 15 18-15,-14-2-7 16,1 5 2-16,-1 6-8 15,1 2 13-15,-2 9 13 0,0 0-18 0,-2 4-16 16,-1 2 14-16,2 13-32 0,-2-8 45 0,-2-7-60 16,0 0-10-16,0-2-38 0,-1-1-29 0,-1-2-33 15,2-7-79-15,-3-4-130 0,2 10-88 16,1-15-401-16,-1-4 86 0,3-7 26 0,0-7 69 16,8 8 64-16,-8-8 65 0</inkml:trace>
  <inkml:trace contextRef="#ctx0" brushRef="#br0" timeOffset="-131215.56">20864 11292 1228 0,'6'11'430'0,"0"-3"-23"0,-3 1-33 16,-3-9-44-16,7 15-43 0,-7-15-8 0,3 11-39 15,-3-11-35-15,2 9-67 0,-2-9-92 16,0 0-46-16,0 0-84 0,0 0-131 0,0 0-154 15,0 0-355-15,-6-32 43 0,6 17 39 0,3-4 119 16,2-5 24-16</inkml:trace>
  <inkml:trace contextRef="#ctx0" brushRef="#br0" timeOffset="-130762.34">20975 10775 880 0,'0'0'361'0,"0"0"25"0,0 0-58 0,0 0-3 15,0 0-7-15,6 36-55 0,0-22-2 16,2 2 18-16,-1 0-56 0,5 1-8 0,0 0-41 16,1 0-18-16,1-1-15 0,0 1-21 0,1-1-7 0,1 1 15 15,1 1-44-15,-1-2-2 16,1 5 3-16,0 0-31 0,-2 2 27 0,-1 1-37 16,-3-3 25-16,-2 2-18 15,-2 0-38-15,-3-3 15 16,-2-1 5-16,-2 0 1 0,0-3-29 0,-4-1 3 0,-4-1 7 0,1-3-5 15,-2-1 11-15,2-1-3 0,-2-3-1 16,2-1-1-16,7-5-26 0,-14 6 25 0,14-6-7 16,0 0 38-16,-13-13-44 0,13 4 9 15,-1-3 12-15,2-3 10 0,2-2-18 16,1-6 6-16,0-2 4 0,4-5-38 0,0-1 13 16,-1-4 16-16,2 0-16 0,-4 0 13 0,3 1 5 15,-2 1-34-15,-2 1 19 0,-1 4-8 16,-1 1-3-16,-1 4 13 0,-2 1 8 0,-2 2-18 15,-1 3-11-15,-6 2 4 16,0 2-9-16,-2 4 19 0,-3 3-19 16,1 5 11-16,-4 4-18 0,-1 3-16 0,-1 4-2 15,1 3-23-15,0 5-3 0,2 0-35 0,0 3-37 16,2 1-40-16,2-2-59 0,0 2-49 16,2-4-35-16,2 1-29 0,-2 1-49 0,3-8-304 15,1 1 36-15,1-4 82 0,-1-2 58 16,7-7 47-16</inkml:trace>
  <inkml:trace contextRef="#ctx0" brushRef="#br0" timeOffset="-130399.56">21282 10568 1269 0,'4'10'381'0,"3"5"-40"16,2 5 2-16,-1 3-69 0,1 9 23 16,6 13-34-16,-1 5-7 0,5 1-56 0,-4 3 5 15,5-3-16-15,0 0-22 0,-2-3 7 16,3-5 53-16,0-5 37 16,-3-11-34-16,-3-6-12 0,1-10 5 15,-5-4-21-15,5-7-28 0,-16 0 5 0,29-19-25 16,-13-3-21-16,-2-6-20 0,6-15-9 0,-6-3-1 15,-3-4-3-15,0-4-41 0,-3 1-6 0,0 0-17 16,-2-1-41-16,1 4 8 0,-2 10-42 16,0 6 14-16,-1 1-32 0,0 7-43 0,4 1-43 15,-2 3-59-15,0 1-80 0,0 4-148 0,-1 3-524 16,4 2 81-16,-1 1 120 0,-1 1 18 16,5 2 62-16,-1 3 100 0,-3 0 53 0,2 0 62 15</inkml:trace>
  <inkml:trace contextRef="#ctx0" brushRef="#br0" timeOffset="-118623.95">1515 6912 693 0,'-5'-9'220'0,"5"9"23"16,-5-7-28-16,5 7-2 0,-6-10-16 0,6 10-5 15,-8-5-26-15,8 5 16 0,0 0-46 0,-8-10 20 16,8 10-2-16,-5-6-16 0,5 6-18 16,-6-7-18-16,6 7 1 0,-8-6-6 0,8 6-20 15,-11-8 20-15,3 4-41 0,1-1 24 16,-2 0-21-16,0 0 25 0,-2 0 6 0,1 1-29 16,0 1 1-16,-1-3-27 0,-1 2 17 15,1 1-4-15,0-1 3 0,-3 0 6 16,1 2-14-16,-1-2 3 0,-1 2-7 0,0-1 27 15,1 1-35-15,-1 2 13 0,-2-1-11 0,1 2 5 0,1 1 16 16,-3 2-26-16,2 0 3 0,0 0 17 16,1 3 1-16,-1 2-13 0,0-1-3 0,-2 5 34 15,3 1-29-15,-1-1-2 0,0 3 20 16,2 0 29-16,-1 2-57 0,-1 6 13 0,3-1 5 16,-2 2-23-16,3 2 3 0,0 1 2 0,3 2-5 15,2 1 15-15,1 1-20 0,1 0 3 16,-2 3-14-16,7-5-9 0,-2 3 25 15,2-2 18-15,5-1-5 0,0 3 22 0,1-1 50 16,1 0-26-16,6-1-9 0,1-2 2 16,7 7-11-16,3-2 16 0,0-9-16 0,8 4 38 15,4-3-46-15,3-2-10 0,5-4 3 16,0-4-18-16,6 0-11 0,-2-2 6 0,5-4 5 16,-5-5 2-16,-6-2 0 0,1-1-23 0,0-5 3 15,-2 1 2-15,14-9-2 0,-3-1-13 16,-4-4-5-16,-2-1 18 0,-3-5-10 0,-2-4 12 15,-6-2-2-15,-4-5-11 0,-1-2 16 16,-5-3-20-16,-3 0 7 0,-7 4-13 0,-5 3 23 16,-4-4-17-16,-3 1 4 0,-3-3-2 0,-5 0-20 15,-3-10 25-15,-3-1 5 0,-6 4 1 16,-3 1-19-16,-1 1 0 0,-5 3 13 0,0 1 13 16,-4 5-36-16,0 5 18 0,1 4 5 15,5 7-12-15,-6 2 12 0,6 1-15 0,-5 3-11 16,1 5 54-16,-2 4-48 0,-2 3-11 0,2 3 1 31,-17 12 22-31,4 3-10 0,-2 6-33 16,5 5 26-16,2 0-21 0,2 3-23 0,5-1 36 15,2 1-3-15,0 0-38 0,6-6-15 16,8-4 14-16,-4 1-40 0,6 1-36 0,-1-1-33 16,1 0-18-16,1-5-74 0,3 0-105 0,1-3-90 15,0-1-323-15,1 1 62 0,1-6 75 16,2 1 45-16,1-2 87 0,3-9 24 15,-1 14 22-15</inkml:trace>
  <inkml:trace contextRef="#ctx0" brushRef="#br0" timeOffset="-117970.1">1454 7167 1044 0,'0'0'358'16,"-1"-10"-28"-16,1 10 6 0,0 0-50 0,-2-12 6 16,2 12-33-16,0 0-16 0,-4-12-28 0,4 12-13 15,-2-9-7-15,2 9-1 0,-4-9-27 16,4 9-19-16,0 0-15 0,-7-11-13 0,7 11-35 16,0 0 12-16,-5-6-7 0,5 6-3 15,0 0-21-15,0 0 1 0,-5-9-6 0,5 9-15 16,0 0 13-16,0 0-5 0,0 0-21 0,0 0 8 15,0 0 18-15,0 0 5 0,0 0 0 16,0 0 54-16,0 0-46 0,0 0 15 0,0 0-11 16,2 36 0-16,-2-36-19 0,3 18-3 15,2-7-10-15,-2 0-37 0,-3-11 42 0,4 19-18 16,-2-9-11-16,-2-10-15 0,2 17-46 0,-2-8-28 16,0-9-55-16,0 16-36 0,0-16-50 15,0 15-58-15,0-15-129 0,-2 10-105 0,2-10-263 16,-3 13-8-16,3-13 112 0,-9 9 47 0,9-9 89 15,-5 8 39-15,5-8 56 0</inkml:trace>
  <inkml:trace contextRef="#ctx0" brushRef="#br0" timeOffset="-117740.81">1294 7410 1241 0,'0'0'409'0,"0"0"-73"0,0 0 12 0,18-30-31 0,-13 24-40 15,3-1 12-15,1 2-46 0,1 0-2 16,1 0-36-16,-2 2-24 0,5 0-9 0,-2 0-34 16,3 1 11-16,2 1-29 0,2 0 0 15,-2-2-28-15,3 7 6 0,3-3-60 0,-3 0-18 16,2 0-55-16,1 1-32 0,-2-1-38 0,0-1-41 16,0 2-53-16,-5-2-98 0,1 0-62 15,-3 0-375-15,-14 0 17 0,23 0 95 16,-23 0 74-16,13 1 85 0,-13-1-16 0</inkml:trace>
  <inkml:trace contextRef="#ctx0" brushRef="#br0" timeOffset="-117393.04">1443 7640 1241 0,'0'0'450'0,"0"0"-9"0,0 0-62 16,0 0-19-16,0 0-52 0,0 0-11 15,0 0-31-15,0 0 8 0,0 0-39 0,0 0 24 16,48-1-55-16,-37 3-27 0,2 1-34 15,1-2 29-15,-1 0-36 0,2 2-14 0,-1 0-9 16,-1-2-26-16,3 0 18 0,-5-1-41 16,-11 0-26-16,27 0-55 0,-16 0-63 0,-11 0-38 15,20 0-122-15,-10-1-193 0,-10 1-429 0,17-6 99 16,-10 2 26-16,2-1 135 0,0-2 18 0,0 0 32 16,-2-1 78-16</inkml:trace>
  <inkml:trace contextRef="#ctx0" brushRef="#br0" timeOffset="-114458.84">1342 6879 570 0,'0'0'261'15,"0"0"-12"-15,0 0-21 0,0 0 38 0,0 0-21 16,9 6-42-16,-9-6 24 0,0 0 4 0,0 0-47 15,0 0-5-15,0 0-7 0,0 0-8 0,0 0-34 16,0 0 47-16,0 0-21 0,0 0 15 16,0 0-37-16,0 0 6 0,0 0 1 0,0 0-13 15,0 0 8-15,0 0-21 0,0 0 56 32,0 0-73-32,0 0 17 0,0 0-18 0,15-12-12 0,-15 12-3 0,0 0-18 0,0 0 30 0,0 0-14 15,0 0 7-15,0 0-41 0,0 0 28 16,0 0-28-16,2-14 8 0,-2 14-18 15,0 0 10-15,0-14-5 0,0 14 0 0,-2-14 10 32,2 14-28-32,-2-16-5 0,2 7 20 0,0-5-17 0,0 1 4 0,0-1 14 0,0 0-14 0,0-3-17 15,0-1 23-15,0-1-19 16,0 0 14-16,2 1-21 0,-2-2 10 0,0-2-2 31,2-2-5-31,-2-2-3 0,0 0 8 0,0 0 28 16,4-2-46-16,-3 0 0 15,-1-3 28-15,3-3-29 0,-1-1 17 0,0-2-11 0,0 2 10 16,1-1 0-16,-2 2 21 0,2 0-34 16,-2 4-4-16,0 2-4 0,1 1 9 0,-4-2 20 15,2 1-34-15,0 2 22 0,0 0-14 0,-1 2 18 16,0 0-12-16,0 3-1 0,-2 0 6 16,0 0-26-16,1 1 17 0,0-1 4 0,2 1 10 15,-3 1-6-15,1-2-30 0,1 2 0 16,-3-4 5-16,2 2-3 0,0-4 54 0,0 2-33 15,1 1-8-15,-1-2 16 0,0 3-16 0,0 0 0 16,0 3 16-16,1-1-24 0,0 3 14 16,-1-1 14-16,-1 4 6 0,1-1-23 0,2 2 10 15,-2 1-10-15,2-1 2 0,-3 2 5 16,3 10 11-16,-1-19-13 0,1 11 20 0,0 8-12 16,-1-17-13-16,1 9 25 0,0 8-25 0,-2-18-11 15,2 18 16-15,-1-17-2 0,0 8 9 16,1-3 1-16,-3 3-14 0,3 9 14 0,0-21 5 15,-4 10-1-15,3 0-22 0,0 2 23 16,0-2-19-16,-2 3 47 0,3 8-38 0,-3-20 20 16,-1 12-26-16,4 8 0 0,-3-15-20 0,0 8 28 15,3 7 15-15,-4-13-30 0,4 13 15 16,-4-12 5-16,4 12-28 0,-5-13 5 16,1 6 11-16,4 7 14 0,-4-17-14 0,1 11 19 15,3 6-42-15,-7-14 30 0,4 9-3 0,3 5 1 16,-4-10 12-16,4 10-20 0,-4-9 20 0,4 9-23 15,0 0 34-15,0 0-34 0,0 0 13 16,0 0-41-16,0 0 38 0,0 0-10 0,0 0 26 16,25 4-38-16,-25-4 22 0,0 0 8 15,20 9-7-15,-20-9 4 0,11 5-7 0,-11-5 15 16,9 3 6-16,-9-3-1 0,0 0 5 0,14 6-9 16,-14-6 2-16,9 2-16 0,-9-2 21 15,15 2 0-15,-15-2 12 0,27-2-1 0,-10 1-27 16,0 0 31-16,8-1-22 0,4 0 2 15,3-3 20-15,-1 1-13 0,10 0-9 16,-3 0 17-16,4-2-10 0,2 1-6 0,10-1 4 16,3 0-9-16,-8 2 11 0,-8-1-10 15,18 0-16-15,-9 2 21 0,-9 1-13 0,0-1 21 0,-2 1-14 16,-5 2-12-16,-3-3 15 0,2 0-15 0,-4 2 16 16,0-1-17-16,-5 4 14 15,-3-4 10-15,2 2-15 0,-6 0-1 0,1 0-10 16,-2-1 6-16,-2 2-8 0,4-1 20 15,-4 2-33-15,-1 0 8 0,2 0-6 0,0 1 11 0,0-3 5 16,1 4-6-16,-1-1 27 0,-2-1-34 16,1 0-13-16,-1-1 29 0,-1 2 2 15,-12-3-6-15,22 4 9 0,-13-3-3 0,-9-1 18 16,16 3-10-16,-16-3 7 0,16 2-25 16,-16-2 25-16,0 0-12 0,17-1 2 0,-17 1-31 15,10-5 39-15,-10 5-3 0,8-8-25 0,-8 8 15 16,7-11-18-16,-7 11 28 0,6-14-15 15,-5 7-3-15,-1 7 21 0,6-19-18 0,-5 9 26 16,3 0-47-16,-1 0 31 0,-1 0-23 16,1-1 64-16,1 2-53 0,-1-1 24 0,-3 10-17 15,4-16-12-15,-1 10-1 0,-3 6 5 16,0 0 3-16,11-7-23 0,-11 7 30 16,0 0-4-1,16 21-19-15,-11-6 32 0,2 2-19 0,0 3 39 16,-1 3-39-16,1 0 13 0,-1 1-20 0,2-1-8 15,-2 0 5-15,2-3 8 0,1 0 15 16,1-1-5-16,-3-5 23 0,0-2 5 0,0-2 31 16,1-3 5-16,-1-2-23 0,-7-5-3 15,15 1 11-15,-15-1 2 0,0 0-43 0,19-15 22 16,-14 5 9-16,-1-3-24 0,2 0-7 0,-1-4 2 16,-1 1 18-16,1-1-10 15,-1-1 15-15,0 2-2 0,2 1-23 0,-1 1 2 16,0 2-5-16,-1 3 5 0,0 0-10 0,-4 9 0 15,13-6 0-15,-13 6 11 0,21 4-24 16,-9 4 8-16,4 1-6 0,3 5 17 0,-2 0-9 16,2 1 13-16,-1-3 8 0,1 2-8 15,-4-4-22-15,-2-2-6 0,0 1 0 0,1-1 61 16,-4-3-27-16,0-2 17 0,3-1-23 0,-13-2-18 16,20-5 1-16,-9 0 12 0,-2-2 3 15,-2 0-16-15,2-4-13 0,0-2 34 0,-2 1-23 16,0-1 2-16,1 2 13 0,-3 2 11 15,0-2-16-15,1 2 20 0,-2 2-20 0,-4 7-13 16,16-11 6-16,-8 11 7 0,-8 0 7 0,24 6-22 16,-8 0 2-16,5 4 3 0,0 3 23 15,2 2-13-15,3 2-8 0,0-2 26 0,0 1-20 16,-1-2-16-16,0 0 5 0,-3-2 15 16,-1-2 11-16,0 0 8 0,-5-4-3 0,1 1-26 15,-2-2 3-15,-1-2 12 0,-2-1 27 0,-12-2-29 16,21-2 3-16,-21 2 9 0,17-6-1 15,-7 3-16-15,-10 3 13 0,11-8 2 0,-11 8-7 16,9-8 17-16,-9 8 16 0,8-6-20 16,-8 6 17-16,6-5-23 0,-6 5 24 0,0 0-44 15,8-5 30-15,-8 5-20 0,0 0 34 0,0 0-39 16,0 0-8-16,0 0 39 0,0 0-31 16,0 0 5-16,0 0 21 0,0 0-19 0,0 0 9 15,0 0-14-15,0 0 31 0,0 0 19 0,0 0 17 16,0 0 10-16,0 0 29 0,0 0-37 15,10-5 4-15,-10 5-1 0,0 0-36 0,0 0 24 16,8-6-44-16,-8 6-18 0,0 0 0 0,0 0 0 16,8-6 0-16,-8 6 0 0,0 0 0 15,0 0 0-15,0 0 0 0,0 0 0 0,7-7 0 0,-7 7 0 16,0 0 0-16,0 0 0 0,0 0 0 16,0 0 0-16,0 0 0 0,0 0 0 0,0 0 0 15,0 0 0-15,5-7 0 0,-5 7 0 16,0 0 0-16,10-5 0 0,-10 5 0 0,0 0 0 15,13-5 0-15,-13 5 0 0,10-5 0 0,-10 5 0 16,10-4 0-16,-10 4 0 16,0 0 0-16,10-6 0 0,-10 6 0 0,0 0 0 15,13-5 0-15,-13 5 0 0,13-4 0 0,-1 1 0 0,2 0 0 16,7-2 0-16,6 1 0 16,4 2 0-1,10-2 0-15,4 0 0 0,18-2 0 0,6 0 0 16,6-2 0-16,15-3 0 0,-5 0 0 0,0-2 0 15,-16 1 0-15,14-4 0 0,-4-2 0 16,-12 3 0-16,-2-1 0 0,-3-2 0 0,-2 2 0 16,-4 1 0-16,-5-2 0 0,-10 6 0 0,-6 3 0 15,-4-1 0-15,-5 2 0 0,-2 0 0 0,-6 2 0 16,2 1 0-16,-4 1-70 0,-1 0-12 0,-2 1-15 16,1-1 5-16,-3 3 20 0,-11 0-12 15,20-3-16-15,-20 3 16 0,16-2-21 0,-16 2 7 16,12-1 22-16,-12 1 7 0,0 0 7 0,16-1 1 15,-16 1-19-15,0 0 73 0,14-2-47 16,-14 2 15-16,0 0 9 0,0 0-6 16,18 2 3-16,-18-2 2 0,20 2 33 0,-7 1-19 15,2-1-30-15,3-1 40 0,1 1-16 16,-2 2 13-16,0-3-29 0,0 0 16 0,-1 0-5 16,-1-1-16-16,-1 1-9 0,-1 0-39 0,-13-1-36 15,23 0-44-15,-23 0-58 0,17 2-103 16,-17-2-128-16,0 0-53 0,0 0-308 0,0 0 72 15,0 0 105-15,-5-14 82 0,5 14-11 16,-24-17 78-16,3 7 4 0</inkml:trace>
  <inkml:trace contextRef="#ctx0" brushRef="#br0" timeOffset="-113693.2">2702 5536 1151 0,'0'0'402'0,"0"0"8"0,0 0-47 0,0 0 11 0,0 0-34 16,-10-4 16-16,10 4-46 0,0 0-13 0,0 0-8 15,0 0-35-15,0 0-32 16,-10-4-35-16,10 4-18 0,0 0-15 0,0 0-24 16,0 0 16-16,0 0-18 0,-11 12-26 15,11-12-4-15,-2 10 7 0,2-10-18 0,3 16 2 16,-1-4-9-16,2 0-4 0,0 2-17 0,2 0 0 16,0 2 8-16,2-1-31 0,-2-1-26 15,1 1-20-15,0-1-85 0,-2-3-46 0,0 1-51 16,-1-5-26-16,-1 3-109 0,-3-10-121 0,0 0-394 15,4 13 46-15,-4-13 64 0,0 0 110 16,0 0 15-16,0 0 82 0,0 0 26 16,17-28 51-16</inkml:trace>
  <inkml:trace contextRef="#ctx0" brushRef="#br0" timeOffset="-113262.12">2968 5485 1077 0,'5'-6'374'0,"-5"6"-36"16,10-7 20-16,-10 7-61 0,13-9-38 15,-3 5-14-15,-2-1-32 0,1 1-9 0,1 1-24 16,3-1-6-16,-3 1-26 0,2 1-20 0,1 1-20 16,-13 1-3-16,24 0-26 0,-13 3 5 15,2 2 32-15,-3 0-47 0,0 2-8 0,-1 1-5 16,-1 1-4-16,-3 1 1 0,0 3 22 0,-4 0 1 15,-1 1 1-15,0 0 3 0,-3 1-19 16,0 2 3-16,-2-1-5 0,0-2 20 0,-3 2-22 16,2-3 1-16,1 3 22 0,0-4-32 15,0-2 6-15,0 0 13 0,0 1-6 0,2-4 1 16,3-7-6-16,-4 12 44 0,4-12 7 0,-3 11-27 31,3-11 12-31,0 0 8 0,0 0-44 16,11 11 33-16,-11-11-25 0,20 2-17 0,-20-2-7 15,27-3 1-15,-11 2-12 0,2 0-9 16,2 0-7-16,0-1-23 0,2 1-21 16,-1 1-13-16,-1-1-9 0,3 0-14 0,-4 1-20 0,1 0-41 15,2 0 0-15,-6 0-82 0,3 1-79 16,-2-2-151-16,3-1-326 0,-1 1-66 0,2 0 88 16,1-2 170-16,5-3-35 0,1 1 41 15,3-1 63-15,6-2 63 0</inkml:trace>
  <inkml:trace contextRef="#ctx0" brushRef="#br0" timeOffset="-110883.45">1510 6449 696 0,'0'0'256'0,"-8"-3"-18"16,8 3-5-16,0 0-6 0,-10-5-32 0,10 5-16 15,0 0-25-15,0 0-13 0,-11-3-11 16,11 3 1-16,0 0-11 0,-6-5 13 16,6 5-31-16,0 0-12 0,-11-7 0 0,11 7 2 15,-10-5-13-15,10 5-2 0,-9-4-3 0,9 4 26 16,-11-4-28-16,11 4 15 0,-8-3-39 15,8 3-4-15,0 0-3 0,-12-4-5 0,12 4-8 16,0 0 13-16,-9-3 5 0,9 3 0 16,0 0 10-16,0 0 8 0,0 0-23 0,0 0 15 15,0 0 1-15,-10-4-1 0,10 4 36 16,0 0-7-16,0 0 7 0,0 0-31 16,0 0 14-16,0 0-11 0,0 0-11 0,0 0 42 15,0 0-31-15,0 0 3 0,45 1-32 0,-45-1 1 16,24 0 13-16,-9 0-16 0,1 0 44 15,4 2-46-15,4-1-1 0,1-1-4 0,2 0 5 16,4 0 10-16,3 1-6 0,0 1 42 16,6-1-51-16,3 1 28 0,1-1-39 0,-1 1 11 15,3-1-6-15,-2 1 8 0,3-1-5 0,-5-1-2 16,3 0-11-16,-1 0 5 0,-3-1-7 16,-6-1 15-16,5 1-20 0,-7 0 4 0,-2-1 9 15,-3 0-16-15,-4-1 12 0,-3 1 6 0,-1 0 46 31,0 1-66-31,-5 0-21 0,1-1 43 16,-3 1-35-16,0-1 35 0,-1 1-35 0,-12 1 17 16,17-1-12-16,-17 1-10 0,17 0 7 15,-17 0-2-15,20 2 4 0,-20-2 4 0,15 3-21 16,-15-3 22-16,17 4-27 0,-8-4 20 0,-9 0 0 16,16 4 24-16,-16-4-25 15,13 5 17-15,-13-5-18 0,12 3 5 0,-12-3-5 16,12 3 12-16,-12-3 16 0,0 0-8 0,0 0-15 15,13 3-8-15,-13-3 5 0,0 0 10 0,0 0-7 16,0 0 26-16,12 3-24 0,-12-3 13 0,0 0 23 16,0 0-5-16,0 0 28 0,0 0-17 15,0 0-11-15,0 0 25 0,0 0-32 0,16-6 2 16,-16 6-13-16,0 0 25 0,5-13-12 0,-5 13-13 16,1-11-10-16,-1 11 25 0,2-16 19 0,-1 7-21 0,-1 9-2 15,4-20 12-15,-2 10-39 0,2-1 19 16,-1 1 5-16,-3 10 23 0,7-18-36 15,-4 11 0-15,-3 7-13 0,5-11-2 0,-5 11 12 16,11-4 8-16,-11 4-5 0,0 0-10 0,0 0-3 16,23 16 28-16,-15-7-30 0,1 1 18 0,0 1-11 15,1 3 3-15,-1 0 2 0,0-1-7 16,-1 2 13-16,2-4-3 0,-3 0 15 0,-1-3-28 16,0 2 11-16,-1-2 12 0,-5-8-2 15,10 13 33-15,-10-13-16 0,9 3 19 0,-9-3 4 0,0 0-30 16,0 0-10-16,18-13 17 0,-14 5 1 15,-1-2 7-15,1 0-15 0,1-4-23 0,0 0 28 16,0 1 3-16,0-1-60 0,-1 0 22 16,1 0 9-16,-1 3 11 0,2 2-8 15,-2 0-5-15,1 2-13 0,-5 7 0 0,15-6 8 16,-15 6 12-16,19 3-7 0,-6 4-15 16,0 3-1-16,2 1-2 0,1 4 15 0,1 2 6 15,4 1-6-15,-2 1 8 0,-1-3-18 0,-3-1 3 16,2 0 15-16,-4-3-5 0,0-3 18 15,-5-1 15-15,1 1-5 0,0-4 54 0,0-2-31 16,-9-3 7-16,0 0-9 0,23-4-16 16,-23 4 8-16,15-11-8 0,-9 2 0 15,1 0 5-15,-2-2-10 0,1-1 1 0,0 1-37 16,0 2 18-16,-2 1-5 0,1-2 5 16,1 3 0-16,-6 7 16 0,9-12-9 0,-9 12 1 15,11-4-36-15,-11 4 13 0,20 0 12 0,-20 0-12 16,25 11 0-16,-12-4 7 0,2 2-2 15,0 0 3-15,0 1 7 0,1 1 5 0,-1-1-15 16,-1-1 0-16,-1 1-3 0,0-1 0 31,-1-2 6-31,-2 0-8 0,-1-2 15 0,0-1-21 0,-9-4-25 0,13 10 18 0,-13-10-5 0,10 7 18 32,-10-7-10-32,13 6 7 0,-13-6 8 0,7 5 7 0,-7-5-27 0,0 0-4 0,9 6 27 15,-9-6 10-15,0 0-14 0,0 0 9 0,8 7-29 16,-8-7 16-16,0 0-8 15,0 0 23-15,0 0-28 0,11 4 31 0,-11-4-8 16,0 0-3-16,0 0-14 0,0 0 32 0,0 0-15 16,0 0-3-16,9 7-9 0,-9-7 4 15,0 0-10-15,0 0 3 0,0 0 20 0,0 0-3 32,0 0-9-32,13 1-19 0,-13-1 21 15,0 0-8-15,24-3 23 0,-24 3-5 0,27-1-2 16,-9 1 20-16,2-2-15 0,2-1-1 0,1 1 9 15,4 0 2-15,-1-4-16 0,2 1 1 0,1 1 2 0,0-1-13 16,-3-2 13-16,3 1-7 0,-3-1 2 0,0 2-41 16,-2-1-23-16,-6 1 15 15,2 0-56-15,-4 1 3 0,-2 2-58 0,-1 1 0 16,-1-1-53-16,-12 2-50 0,17 2-108 0,-17-2-75 16,10 6-355-16,-10-6 61 0,8 6 75 15,-8-6 56-15,0 0 74 0,0 0 59 0,3 12 28 16</inkml:trace>
  <inkml:trace contextRef="#ctx0" brushRef="#br0" timeOffset="-110316.66">2900 6870 901 0,'-11'6'302'0,"11"-6"-16"0,-11 7-17 0,11-7 2 0,-12 7 3 16,6-4-15-16,6-3-3 0,-12 7-23 0,12-7 2 16,-10 4 21-16,10-4-33 0,-9 6 20 15,9-6-33-15,-7 5 43 0,7-5-45 0,0 0-32 16,0 0 3-16,0 0-5 0,0 0-12 15,0 0-24-15,0 0-10 0,0 0-33 0,0 0 10 16,0 0-18-16,40 2 2 0,-27-1 24 0,2 2-24 16,1 2-40-16,2 2 20 15,-2-1-13-15,-1 1-9 0,1 1 1 0,-1 2-9 16,-2 0 7-16,1 0-28 0,-4-1 10 0,-1 1-15 16,-3-1-3-16,-3 1-38 0,-3-10-41 15,3 17-1-15,-3-17-63 0,-9 12-41 0,1-7-56 16,-3-2-82-16,-1-1-93 0,12-2-145 15,-28-1-328-15,11-2 110 0,2 0 97 0,-1-4 62 16,1 1 28-16,1 0 77 0,1-1 30 0</inkml:trace>
  <inkml:trace contextRef="#ctx0" brushRef="#br0" timeOffset="-110144.78">2853 6883 1213 0,'7'-12'473'16,"1"1"-22"-16,-1 2-52 0,1-2-38 15,-1 2-10-15,2 0-39 0,-2 2-10 0,5-2-36 16,1-2-53-16,2 2-24 0,3-4-46 0,-2 2-61 16,5 1-48-16,0 0-57 0,0 1-82 15,1-1-126-15,0 2-114 0,2 2-157 0,0-3-233 16,1 4 52-16,2-1 107 0,-2 1 44 0,4-1 38 16,-1 3 30-16</inkml:trace>
  <inkml:trace contextRef="#ctx0" brushRef="#br0" timeOffset="-108338.46">4192 6456 476 0,'0'0'169'0,"-13"4"-13"0,13-4 25 15,-12 4-37-15,12-4 14 0,-12 4-19 0,12-4-11 16,-8 7 15-16,8-7 8 0,-12 6-23 15,12-6 44-15,-10 5-32 0,10-5 11 16,-11 5-5-16,11-5-2 0,-14 2-27 0,14-2 16 16,-13 3-17-16,13-3 12 0,-12 3-52 15,12-3 9-15,0 0-1 0,-16 1 16 0,16-1-28 16,0 0 28-16,-13 4-18 0,13-4-1 0,0 0 27 16,0 0 12-16,0 0 21 0,-10 4-13 15,10-4-8-15,0 0 3 0,0 0-38 0,0 0 35 16,0 0-10-16,0 0-2 0,0 0-16 0,30 9 0 15,-30-9-13-15,18 3-5 0,-6-3 19 16,-12 0-19-16,28 1-10 0,-12-2-10 0,5 1-8 16,0-2-5-16,3 1-1 0,-1 0 2 15,4-3-7-15,1 2-14 0,0 0 7 16,2-2-2-16,-1 2-11 0,0 0 44 0,0 1-46 16,-5-1 10-1,-1 1-16-15,-2 0 6 0,0 1 2 16,-1-2-15-16,-3 2 24 0,-1 0 22 15,-2 0-39-15,-1-2-25 0,-13 2-12 0,19-1 17 0,-19 1-41 16,15 0 12-16,-15 0-18 0,12-2 26 0,-12 2-30 16,0 0 26-16,0 0-11 0,0 0 55 15,0 0-30-15,0 0-4 0,0 0-28 16,0 0 30-16,0 0-15 0,0 0 3 0,14 0 15 16,-14 0 8-16,0 0-29 0,0 0 52 0,0 0-39 15,0 0 3-15,0 0 31 0,0 0-16 16,0 0 5-16,0 0 3 0,0 0-13 0,0 0 0 15,0 0 0-15,0 0 18 0,-12 28-23 0,12-28 8 16,0 0 15-16,0 0 13 0,-5 9-16 16,5-9-10-16,0 0-7 0,0 0 12 0,0 0-2 15,-5 8 5-15,5-8 5 0,0 0 69 16,0 0-67-16,0 0 34 0,0 0-5 16,0 0 33-16,0 0 10 0,-7 7-5 0,7-7-18 15,0 0-7-15,0 0 7 0,0 0 3 16,0 0-5-16,0 0-20 0,-10-24 13 0,8 16-11 15,-3-1-9-15,2-2 6 0,-4-2 3 0,3 1-17 16,-1-4-9-16,1 2-8 0,1-2-4 16,0 1 12-16,2 1-34 0,-2 3 22 0,2-3-3 15,1 3 15-15,-2 0 13 0,2 11-54 0,-4-16 31 16,4 16-16-16,0-13-17 0,0 13 15 0,0 0-13 16,0-12 10-16,0 12 6 0,0 0-8 0,0 0 1 15,0 0 36-15,0 0-7 0,0 0-4 16,0 0-16-16,16 40 10 0,-12-30-12 0,0 2 12 15,2 3-12-15,-1-4 25 0,1 1-16 16,0 3-17-16,-2-7 15 0,2 3 19 0,1-3 9 16,-2 0-2-16,2 1 2 0,-7-9 13 0,13 9-2 15,-4-6 1-15,-9-3 0 0,15 1 16 16,-15-1-30-16,17-7 5 0,-10 1 0 0,3-4 0 16,0-1 28-16,-2 0-51 0,0-1 10 0,-1-3 2 15,2 3-30-15,-3-3 36 0,0 3-28 16,-2 1 33-16,2 2-44 0,-3 1 8 0,-3 8-13 31,6-13 31-31,-6 13-2 0,6-5 7 0,-6 5-25 16,0 0 7-16,0 0-3 15,0 0 16-15,17 25 0 0,-10-15 11 0,0 3-11 16,0 2 7-16,1-1-35 0,1-2 31 0,-2 2 12 16,-1-4 0-16,0 0 14 0,0-1 19 0,2-3 6 15,0 0-21-15,-8-6-7 0,15 2 2 0,-15-2-2 16,18-5-6-16,-18 5 16 15,17-11-21-15,-10 4 16 0,0-2-8 0,0 1-26 16,-1-2 16-16,1 1 5 0,-2 0 5 0,1 2-30 16,0 0-9-16,-6 7 14 0,8-9-11 15,-8 9 18-15,13-5 0 0,-13 5 33 0,20 3-32 16,-20-3-19-16,22 16 10 0,-5-4 1 0,0 2-3 16,2 2 2-16,2 3-5 0,-4-4 8 15,3-2 11-15,-5 2-14 0,2-4 34 0,-3-1-6 16,0-2 1-16,-1-2-6 0,0-1 21 15,-2-2-15-15,1-1 38 0,-12-2-49 0,21-4-4 16,-13 1 14-16,2-2-33 0,-2 0 8 0,-8 5 3 16,13-12 0-16,-7 7-11 0,-6 5 0 15,8-13 3-15,-8 13 10 0,7-10-12 0,-7 10 1 16,6-10 1-16,-6 10 0 0,7-7 0 0,-7 7-8 16,0 0-2-16,7-7 7 0,-7 7 8 15,0 0-23-15,0 0 5 0,14 0 5 16,-14 0 21-16,0 0-5 0,0 0-16 15,26 2 41-15,-16 1-23 0,-10-3 28 0,31 2-53 16,-10-2 64-16,4 0-19 0,2 0-12 0,4-2 10 16,0 1-13-16,3-1 6 0,5 0-6 15,2 0 5-15,-1 2 3 0,2-3 18 0,-3 1-49 16,-5-1 11-16,1 3 4 0,-2 1 1 16,-4 1-21-16,-4-1-13 0,-3 0-25 0,-1 2-16 15,-3 1-46-15,-3 2 3 0,-5-2-36 0,-3 2-38 16,-7-6-52-16,4 9-46 0,-4-9-76 15,0 0-103-15,-20 12-366 0,20-12 77 0,-21-1 43 16,21 1 113-16,-24-7 47 0,14 3 45 0,-3-4 54 16</inkml:trace>
  <inkml:trace contextRef="#ctx0" brushRef="#br0" timeOffset="-107282.79">4770 6728 831 0,'11'-6'251'0,"-11"6"13"16,0 0-36-16,0 0-6 0,0 0-19 15,10-4-42-15,-10 4 5 0,0 0-17 0,0 0 9 16,0 0-14-16,0 0-16 0,0 0 15 0,0 0-30 16,0 0 7-16,0 0 5 0,-17 24-7 15,9-18-18-15,-3-2-5 0,1 1 2 0,-3 2-10 31,0-3-28-31,3 3 23 0,0-3-8 0,-1 2 11 16,3-1-39-16,0 0 25 0,8-5 1 16,-12 8 30-16,12-8-17 0,-7 8 4 0,7-8 9 15,0 0-16-15,0 0 2 0,17 19 0 16,-9-14-22-16,5 1 4 0,1 1-12 0,0-1-13 16,2 2 13-16,-2 0 2 0,1 0 3 0,2 5-8 15,0-1 16-15,-2 1-49 0,0 1-3 16,-2 1 16-16,1 0 0 0,-6 0-1 0,-1 0-12 0,-1-1-2 15,-3 0-1-15,1-1-5 0,-3-1 21 16,-2 1-21-16,-2-1 21 0,1-2-22 16,-3-2 7-16,1 2 20 0,4-10-31 0,-13 13 59 0,5-6-46 15,1-1-15-15,0-2 15 0,7-4-18 16,-17 3 5-16,17-3 13 0,-16 2-13 0,16-2-3 16,-18-3-12-16,8 1 13 0,1-3 15 0,1 0 41 15,-1 0-50-15,2 1 7 0,2-4-3 16,5 8-21-16,-10-15 26 0,7 6-23 0,3 9 5 15,-1-18 18-15,2 8-27 16,1-2 15-16,3-3-6 0,-1-1 26 0,2 1-11 0,0-1-2 16,-1-1-23-16,5-3 2 0,-1 0 1 0,-2 1 4 15,-2 5 24-15,1-2-27 0,1 0-14 16,-3 0 15-16,-1 1-8 0,-1 4 26 0,-2-2-31 16,0 13 13-16,-2-21-6 0,-2 12-6 15,-2 3-1-15,-1-2 2 0,7 8 19 16,-17-7-8-16,5 5-8 0,0 2-13 0,12 0 11 0,-27 5-16 15,14-3-17-15,0 2 37 16,-2 2-55-16,1 0-29 0,1-1-23 0,2 1-50 16,-1 0-81-16,3 3-173 0,2-5-407 0,7-4-1 15,0 0 103-15,-8 5 92 0,8-5 29 0,0 0 76 16,0 0 51-16</inkml:trace>
  <inkml:trace contextRef="#ctx0" brushRef="#br0" timeOffset="-105277.56">5737 4971 488 0,'0'0'221'0,"0"0"-14"15,0 0-13-15,0 0-27 0,0 0 2 0,0 0-8 16,4-9-15-16,-4 9 0 0,0 0-18 0,0 0-23 16,0 0 15-16,0 0-38 15,0 0-10-15,0 0-8 0,0 0 0 0,0 0-11 16,0 0-9-16,0 0-11 0,0 0 18 0,0 0-20 16,0 0 0-16,0 0-1 0,0 0 37 15,0 0-16-15,0 0 29 0,0 0-16 0,0 0 12 16,0 0-19-16,0 0 22 0,0 0 8 15,0 0 3-15,0 0-8 0,0 0-18 0,0 0 15 16,0 0 5-16,0 0-17 0,0 0-3 0,0 0-3 16,0 0 14-16,0 0-22 0,0 0-14 15,0 0-19-15,0 0 24 0,0 0-21 0,0 0 5 16,0 0-13-16,0 0 3 0,0 0-5 16,0 0 10-16,0 0-8 0,0 0 6 0,14 28 2 15,-14-28-8-15,3 12-2 0,-3-12 5 0,4 16-5 16,-2-5 2-16,1 0-2 0,-2 1-3 15,1 3 21-15,0 0-16 0,2 2-17 16,-1 0 17-16,0-1-5 0,-2 4 3 0,4-4 8 0,-2 3 37 16,-1 0-52-16,3 0 11 0,-4-1 17 15,3 2-4-15,-1 1-1 0,1 1-14 0,-1-2 13 16,1 3 8-16,-1-4-8 16,0 4-10-16,1-1 0 0,-1 2 23 0,0 0-10 15,2 1-1 1,-2-1-7-16,2 1 8 0,-1 0-16 0,-1 1 16 15,3-1-13-15,-2 2 31 0,3 3-21 16,-2 1 18-16,0-5-18 0,0-1-2 0,1 1-24 16,0-2 21-16,-1-1-18 0,1 0 18 15,-2-2-5-15,0-3-10 0,-1 0-3 16,2 0 8-16,-3-1-5 0,1-2 33 0,0 0-31 0,0 1 31 16,-2-4-57-16,0 1 16 15,2-2-17-15,-3-11 17 0,3 21-3 0,-1-12 18 16,1 2-22-16,-3-11 2 0,1 20-11 0,0-10 14 15,-1-10 12-15,3 18 8 0,-3-18-11 16,2 14-1-16,-2-14-4 0,1 15 13 0,-1-15-22 16,0 12 22-16,0-12-33 0,2 13 39 15,-2-13-34-15,0 13 21 0,0-13-6 0,2 12 3 0,-2-12-7 0,-2 12 20 0,2-12-21 16,2 13 11-16,-2-13 7 16,0 15-25-16,0-15 15 0,-4 15-2 0,4-15-19 0,-1 17 6 15,-1-10-8-15,2-7 26 0,-1 16-3 16,1-16-15-16,-3 16 7 0,3-16-5 0,-1 16 6 15,1-9 15-15,0-7 5 0,1 16-13 0,-1-16-13 16,0 16 8-16,0-16-8 16,-1 14 13-16,1-14 1 0,0 13 9 0,0-13-13 15,0 14 4-15,0-14-12 0,-2 12 17 0,2-12-45 16,0 11 68-16,0-11-39 0,0 0 20 16,-1 16 10-16,1-16-12 0,0 0-31 0,0 15 21 15,0-15-11-15,0 10 18 0,0-10-15 0,0 0 13 16,0 16-13-16,0-16 23 0,0 0-3 15,1 15-15-15,-1-15 16 0,0 0-11 0,0 14 7 16,0-14-1-16,0 0-24 0,0 14 15 16,0-14-7-16,0 0 23 0,0 15-18 0,0-15 46 15,0 0-51-15,-3 12 10 0,3-12-7 0,0 0-26 32,-1 12 25-32,1-12 1 0,-2 10-4 0,2-10 4 15,0 0 7-15,-1 12-20 0,1-12 20 0,0 0-3 16,-3 11-9-16,3-11 30 15,0 0-18-15,-1 13 5 0,1-13-25 0,0 0 4 16,0 0 11-16,-3 10 6 0,3-10-9 0,0 0-2 16,0 0 23-16,0 0-21 0,-2 11 3 15,2-11 8-15,0 0-13 0,0 0 5 0,0 0-8 16,0 0 31-16,0 0-18 0,0 0-28 16,-4 10 13-16,4-10 18 0,0 0-8 0,0 0 12 15,0 0 6-15,0 0-5 0,0 0-15 16,0 0-1-16,0 0 3 0,0 0-10 15,0 0 17-15,0 0 45 0,0 0-52 0,0 0-8 0,0 0 3 16,0 0 25-16,0 0-25 0,0 0-2 16,0 0 22-16,0 0-15 0,0 0 23 15,0 0-31-15,0 0 11 0,0 0 6 0,0 0-9 16,0 0 14-16,0 0-17 0,0 0 31 16,0 0-22-16,0 0-17 0,0 0-2 0,0 0 31 15,0 0-23-15,0 0 18 0,0 0-15 0,0 0-1 16,0 0-30-16,0 0 38 0,0 0-10 15,0 0 2-15,0 0-15 0,0 0 21 0,0 0-19 16,0 0-7-16,0 0-20 0,0 0-31 16,0 0 10-16,0 0-11 0,0 0-35 0,0 0-18 15,0 0-38-15,0 0-44 0,0 0-153 16,0 0-96-16,0 0-337 0,0 0 123 16,0 0 56-16,0 0 41 0,0 0 59 0,0 0 11 15</inkml:trace>
  <inkml:trace contextRef="#ctx0" brushRef="#br0" timeOffset="-103767.39">3869 6580 627 0,'0'0'245'0,"6"-8"-14"16,-6 8 14-16,0 0 4 0,6-10-6 15,-6 10-15-15,0 0 0 0,4-8-6 0,-4 8-12 16,0 0 31-16,0 0-70 0,0 0-2 16,9-8-28-16,-9 8-3 0,0 0-10 15,0 0-15-15,0 0-11 0,0 0-10 0,0 0 0 16,0 0-2-16,0 0-34 0,0 0 44 0,0 0-10 16,0 0-6-16,0 0-22 0,0 0 9 15,0 0 11-15,15 21-7 0,-12-13 12 16,-3-8-11-16,3 14-19 0,-3-14 7 0,4 17-5 0,-2-5 22 31,1-2-17-31,-2 3 8 0,3 2-10 0,-3 0-34 16,-1 3 33-16,2-1-20 0,-2 4 20 0,-2 3-2 15,2 1-7-15,0 0-1 0,-1 2-13 16,1 2 21-16,0-1 5 0,0 2-28 0,1 4 15 16,1 2-18-16,-1 0 31 0,2 0-15 0,-2 0 53 15,1 0-79-15,1 0 6 0,-3 1-4 16,0-4 37-16,0 2-21 0,0-4-1 15,0 3 22-15,-2-4-37 0,1 0-9 0,1-1 20 16,0 0-3-16,0 0 8 0,0 0-15 0,1-1-9 16,-1-2-1-16,2-1-6 0,-1-4 16 0,-1-1-11 15,2 1 3-15,-1-4-8 0,-1 0-2 16,0-2-1-16,1-4-22 0,-1 1 48 16,2-1 1-16,-2-11-29 0,0 18 0 0,0-18-15 0,0 14 28 15,0-14-3-15,1 14 5 0,-1-14-9 16,2 9 12-16,-2-9 2 0,0 0-14 0,1 13 27 15,-1-13-2-15,0 0-23 16,0 0-6-16,2 12 16 0,-2-12 8 0,0 0-5 16,0 0-8-16,0 0 10 0,1 13-36 0,-1-13 54 15,0 0-56-15,0 0 33 0,0 0-33 16,0 0 56-16,2 12-44 0,-2-12-9 0,0 0-29 16,0 0 0-16,0 0-5 0,0 0-67 0,0 0-17 15,0 0-3-15,0 0 0 0,0 0 23 0,0 0-7 16,0 0 22-16,0 0-25 0,0 0-11 0,0 0 44 15,0 0-17-15,0 0 24 0,0 0-9 16,0 0 27-16,0 0 1 0,-2 13-10 0,2-13 27 16,0 0-4-16,0 0 15 0,0 0-21 0,0 0-28 15,0 0-23-15,0 0-38 0,0 0-56 16,0 0-80-16,-3 10-118 0,3-10-450 0,0 0 100 16,0 0 79-16,0 0 61 0,0 0 111 15,0 0-6-15,0 0 93 0</inkml:trace>
  <inkml:trace contextRef="#ctx0" brushRef="#br0" timeOffset="-102513.83">3147 8071 803 0,'0'0'228'16,"-10"-4"5"-16,10 4 0 0,0 0-16 0,-14-3-27 15,14 3 12-15,-7-6-12 0,7 6 2 0,0 0-6 16,-8-5 9-16,8 5-34 0,0 0-15 16,-7-4-8-16,7 4-7 0,0 0-1 0,0 0-17 15,0 0-26-15,-10-6-8 0,10 6 11 0,0 0 17 16,0 0-45-16,0 0 40 0,0 0-43 0,0 0 13 16,-7-7 15-16,7 7-8 0,0 0 26 0,0 0-25 15,0 0-4-15,0 0 4 0,0 0-4 16,-3-9 45-16,3 9-42 0,0 0 8 0,0 0 8 15,0 0-23-15,4-17 17 0,-4 17-27 0,5-8 25 16,-5 8-41-16,4-9 25 0,-4 9-30 16,8-12-2-16,-8 12 9 0,7-12-17 0,-3 7 46 15,-4 5-64-15,12-12-8 16,-5 8 10-16,-7 4-17 0,14-6-6 0,-14 6 18 16,15 0-7-16,-15 0 22 0,16 6-38 0,-6-2 34 15,-10-4-29-15,17 13-2 0,-11-3 5 16,-1-1 0-16,1 1-3 0,-2 0 6 0,-3 1 22 15,1 0 3-15,-2-11-23 0,-3 25 23 0,0-14-20 16,-2 1 63-16,0-3-79 0,1 4 13 16,-2-3-5-16,2 1 8 0,-2-3 10 15,1 1-26-15,1-1 10 0,4-8 16 0,-7 12-3 16,7-12 1-16,-6 10-6 0,6-10 54 0,-4 7-54 16,4-7 20-16,0 0 11 0,-5 11-10 15,5-11 15-15,0 0-6 0,0 0-29 16,0 0 42-16,0 0-48 0,0 0 26 0,20 7-11 15,-20-7 54-15,0 0-64 0,21-3-10 0,-21 3 10 16,17 0-2-16,-17 0-23 0,17-1-6 16,-17 1-5-16,20 0-51 0,-20 0-38 0,17 0-26 15,-17 0-54-15,21-2-130 0,-21 2-166 0,20-2-390 32,-11-3 44-32,1-1 92 0,-1 0 95 15,-2-2 38-15,-1-2 56 0,1-2 70 0</inkml:trace>
  <inkml:trace contextRef="#ctx0" brushRef="#br0" timeOffset="-102139.41">3456 7886 967 0,'0'0'371'0,"0"0"-35"0,0 0-22 0,0 0-29 16,0 0-19-16,0 0-41 0,0 0-18 15,0 0-15-15,0 0-23 0,0 0 8 0,-5 47-16 16,5-34-12-16,-1 2-24 0,1 1-28 15,3 1 16-15,-2-1-1 0,2 0 14 0,1 1-29 16,2-2 26-16,-1-2 2 0,1-1 6 0,1 1-8 0,2-1-3 0,0-2 8 16,1-4-10-16,1-1-11 0,-2-1 1 0,-9-4-8 15,17 0 18-15,-17 0-39 0,17-7-10 16,-11 0 0-16,-2-3-25 0,-1 0 22 16,-2-4-17-16,1 3 17 0,-4-5-32 0,1 4 7 15,-2-2-21-15,0 1 11 0,0 1 28 0,1 0-39 16,-3 1 8-16,1 1-17 0,-3 0-11 15,1 2 0-15,1 1 7 0,-2 1 11 0,-1 2-51 16,8 4-18-16,-15-4-13 0,15 4 18 0,-21 0 2 31,21 0-51-31,-19 4 13 0,19-4-38 16,-16 3-49-16,7-3-69 0,9 0-72 0,0 0-171 16,-9 6-438-16,9-6 92 0,0 0 108 15,0 0 66-15,0 0 88 0,0 0 25 0,0 0 56 16</inkml:trace>
  <inkml:trace contextRef="#ctx0" brushRef="#br0" timeOffset="-100810.67">4176 7915 688 0,'0'0'195'0,"-11"-4"-14"0,11 4-35 0,0 0 15 0,0 0 24 16,0 0-24-16,0 0-10 0,-10-3 13 15,10 3-3-15,0 0-10 0,0 0-13 0,0 0 3 16,-10-4-21-16,10 4 1 0,0 0-27 15,-10-3-17-15,10 3 23 0,0 0-23 0,-10-3-5 16,10 3-26-16,0 0 7 0,-12-2-1 16,12 2 14-16,0 0-33 0,0 0 6 0,-22 5-6 15,22-5-7-15,-13 1-6 0,13-1 42 16,-15 5-14-16,15-5-7 0,-15 4-5 0,6-3 8 16,9-1 14-16,-18 6 6 0,7-3-25 15,1 0 15-15,10-3-3 0,-23 4 46 0,10-1-23 16,1-1 0-16,0 0-4 0,-2-1-6 0,1-1-3 15,1 3-2-15,-1 0 25 0,13-3-35 0,-19 0-11 16,19 0 1-16,-16 3 30 16,16-3 3-16,-12 4-14 0,12-4 9 0,-5 7 15 0,5-7 0 15,0 0 15-15,0 0 11 0,22 21-32 16,-8-13-9-16,4 0-3 0,1 2 2 0,5-2 9 16,-1 2-10-16,1 1-14 0,1-1-14 0,-1-1 14 15,0-1-12 1,-1 2 27-16,-5-4-30 0,1 0-13 15,-5-1-5-15,-1-1-13 0,-4 1 34 0,-9-5-70 16,10 6 13-16,-10-6 23 0,0 0-35 0,0 0 32 16,0 0-17-16,0 0 10 0,-52-5-39 15,29 3 8-15,-5 0 13 0,0-4-18 0,-3 5 35 16,1-1-11-16,3 0-24 0,3 2 16 16,3-2 9-16,4 2 6 0,2 2 0 0,3-2 15 0,12 0 28 15,-11 5 26-15,11-5-6 0,0 0-16 0,21 18 45 16,-1-5-18-16,4-4-11 0,6 4-9 15,1-1 12-15,1 1 6 0,1 0 2 0,-1 0-23 16,-2-2-16-16,-5-1-7 0,-3-1 36 16,-4-3-34-16,-4 1-35 0,-3-2 5 0,-3 0 28 0,-8-5-18 15,0 0-6-15,0 0-14 0,0 0 10 0,-24 10 0 16,9-10 4-16,-2 0-42 0,-1 0 25 16,-5 0-3-16,2-2-15 0,1 4 21 0,3-2 2 15,3 1-5-15,0 1 2 0,4 0 6 16,10-2 23-16,-14 7-1 0,14-7 16 0,-1 12 0 15,1-12 21-15,11 18-21 0,-1-7-5 16,0 0 5-16,2 1 8 0,3 2-1 16,-4-1-12-16,0-2-10 0,-2-1-13 0,-2 2-11 0,0-2-4 15,-4 0-8-15,-2 0-13 0,-1-10 13 0,-7 18-8 16,-1-10 5-16,-2 1-15 16,-2-2-13-16,0 0 8 0,-1-1 5 0,-1 1 8 15,2-3-19-15,1 3 42 0,0-3-13 0,2 0-11 16,9-4 9-16,-16 8 14 0,10-5 37 15,6-3-6-15,-10 8-5 0,10-8 11 0,-4 7 9 16,4-7 47-16,0 0-54 0,-2 12-15 16,2-12 20-16,0 0-20 0,0 0 17 0,3 15 9 15,-3-15-16-15,0 0-6 0,4 11-27 0,-4-11 12 16,0 0-17-16,2 15 48 16,-2-15-51-16,0 14 3 0,0-14 50 0,0 15-25 0,-2-4 16 15,2 1-34-15,0 0-2 0,0 2 40 16,0 1-48-16,-1 0-5 0,1 2 26 15,0 1 7-15,0-1-18 0,-2 1 23 0,1-3-25 16,-2 2 5-16,0 0 17 0,-2-3-7 0,-1 1-13 16,-1-1 26-16,-2 0-20 0,-2-1 1 15,0 0 1-15,-1 1 16 0,0-2-22 0,1-1 6 16,-2 2-2-16,2-3-6 0,1 1 26 16,0-1-21-16,1 1-2 0,2-3-11 0,0 0 11 31,0-2 10-31,2 1-10 0,5-7-6 0,-8 10 14 15,8-10-34-15,-5 7 25 0,5-7-48 16,0 0-35-16,0 0-60 0,0 0-137 0,0 0-93 16,0 0-69-16,0 0-418 0,0 0 83 0,0 0 69 15,0 0 71-15,0 0 57 0,0 0 69 16,0 0 40-16</inkml:trace>
  <inkml:trace contextRef="#ctx0" brushRef="#br0" timeOffset="-98457.18">1631 8057 596 0,'0'-13'220'0,"0"13"-13"0,-2-11-10 0,2 11 11 15,-2-13-55-15,2 13 14 16,-2-13-39-16,0 5 0 0,2 8 10 0,-2-15-7 15,-1 6-34-15,3 9 8 0,-5-17-18 0,5 17 18 16,-2-15 5-16,-1 8-3 0,3 7-9 16,-3-12 9-16,3 12 8 0,-3-10-18 0,3 10-7 15,-2-8 2-15,2 8-5 0,0 0-2 16,-5-12-1-16,5 12 11 0,0 0-31 16,-3-9 8-16,3 9 2 0,0 0-33 0,0 0 7 0,0 0-7 15,-1-10-12-15,1 10 14 0,0 0-7 16,0 0-11-16,0 0 1 0,0 0-13 0,0 0 7 15,0 0 26-15,-14 31-5 0,12-18 5 16,-2 4 21-16,1 3 15 0,2 5-21 16,0 2 6-16,-3 1 2 0,4 2-5 0,0 5 5 15,2 2 13-15,2-1-31 0,-2 0-25 0,1-1 33 16,-1-3 0-16,0-2-21 0,1-3-7 16,-3-1-8-16,1-1 13 0,-2-3 10 0,2-2-23 15,-2 0 2-15,-2 0 6 0,1-4-34 0,0 1 32 16,0 1-24-16,-1-3 0 0,-1 0 13 15,2-3-8-15,0-1-2 0,0 1-3 16,1-2-5-16,1-10 0 0,-4 17 2 0,4-17 14 16,-1 14-21-16,1-14 12 0,0 13 3 0,0-13-17 15,0 11 22-15,0-11 0 0,0 0-22 16,6 15 9-16,-6-15 9 0,8 5 9 0,-8-5-15 16,0 0-5-16,14 4-2 0,-14-4 9 0,15 0 11 15,-15 0-8-15,16-2-22 0,-16 2 22 16,23-2-8-16,-11 0 22 0,4 1-32 15,-2 0 31-15,7-2-31 0,1 2 8 0,1-1 10 0,2 2-2 16,1 0-3-16,3-1-20 0,5 1 10 0,-1 0 46 16,1 0-39-16,1 1-7 0,1-1 0 15,-1 0 15-15,1 0 8 0,3-1-18 16,-2 0-2-16,-3 1 50 0,1 0-53 0,0 0 3 16,-1 1-22-16,1-1 53 0,0 1-34 15,0-1-6-15,-2 0 24 0,0 2-13 0,0-1-8 16,-1-1 11-16,1 2-8 0,-2-2 41 15,-1 1-26-15,-1 0 5 0,1-1-15 0,0 1-10 16,-1 1 15-16,-3-2 13 0,4 1 4 0,-2 0-13 16,3 1-14-16,0-2 12 0,2 3-30 15,1-1 26-15,-1 0-12 0,0-1 49 0,1 2-43 16,-2-3-5-16,1 2-12 0,-2 0 10 0,0-1-1 16,0 0 22-16,-1-1-14 0,-2 3 18 15,-3-3-30-15,0 0 10 0,0 0-13 0,-1 1 13 16,0-1 2-16,-1 1 14 0,1-1-24 0,0 0 18 15,1 1 0-15,-1 1-5 0,1-2 8 16,4 1-6-16,-1 0 6 0,1 0 28 16,-1 2-46-16,0 0 2 0,-4-2-2 0,0 2 7 15,-1-2 1-15,1 1 8 0,-2-1-12 16,1 2 26-16,-2-2-17 0,3 1-9 0,-1 0-6 16,-3 0 1-16,2 0 17 0,-1 1 9 0,2 0-36 15,-2-1 16-15,0 1 8 0,2 0 2 0,-3 0-8 16,3-1 15-16,-2 1-21 0,-1-1 17 0,2 1-16 15,-1 0 17-15,-2-2-10 0,1 2-7 16,-2-2 3-16,0 1-3 0,1 0 13 0,-1 0-15 16,-1 0 8-16,-3-2 7 0,4 1-10 0,-1 1 17 15,-1-2-9-15,5 2-3 16,-4-2 8-16,3 0-16 0,0 1 0 0,0-1-2 16,2 0 7-16,-1 1 9 0,1-2-9 0,0 1 13 31,1 0-12-31,1 0 2 0,-3 0-5 15,3 0 7-15,-3 1-10 0,2-1 16 0,-3 0 0 16,-1 1-16-16,1 1 8 0,1 0 8 16,2-2-16-16,-3 1 8 0,0 2 0 0,-1-1-2 15,0 0-6-15,2-1 10 0,-1 2 9 0,-2-1-6 16,2 0-15-16,0 1 25 16,-3-2-23-16,2 2 26 0,1 0-14 0,0-2 0 0,0 1-8 15,-2-1 21-15,-1 1-5 0,0 0-17 16,3 0-5-16,-2-2-5 0,-2 0 16 15,2 1 5-15,-2-1-18 0,1-1 9 0,-2 1-12 16,1 0 33-16,0 1-24 0,-3-2 12 0,-13 1-17 16,27 1 14-16,-14 0-1 0,-13-1-7 15,24 0 5-15,-14 0 3 0,-10 0-8 0,20 0 5 16,-20 0 43-16,18 1-49 0,-18-1-13 16,17 2 8-16,-17-2-4 0,17 0 15 0,-17 0-2 15,16 0-4-15,-16 0 14 0,16 2-10 0,-16-2 2 16,19 1 2-16,-19-1 11 0,18 1-3 15,-18-1-20-15,19 0 12 0,-19 0-12 0,18 0 8 16,-18 0 12-16,17 1-8 0,-17-1-17 16,18 2 13-16,-18-2 12 0,19 2-18 0,-9-1-2 15,-10-1 12-15,18 0 4 0,-5 1-14 0,-13-1 5 16,21 1 42-16,-10 0-38 0,-11-1-15 16,23 3 57-16,-12-2-63 0,-11-1 20 15,20 3 0-15,-10-2-5 0,-10-1 18 0,18 2-16 16,-18-2-23-16,16 3 26 0,-16-3 6 0,15 2 29 15,-15-2-42-15,16 4 9 0,-16-4-9 16,17 2-1-16,-17-2 21 0,14 2-17 0,-14-2 15 16,16 2-13-16,-16-2-7 0,14 0 9 15,-14 0 19-15,14 3-14 0,-14-3 21 0,13 1-43 16,-13-1 8-16,12 4-4 0,-12-4 19 0,0 0-17 16,16 2 1-16,-16-2 20 0,10 2-23 15,-10-2 13-15,0 0-7 0,0 0-11 0,15 4 18 16,-15-4 0-16,0 0 2 0,10 3-22 0,-10-3 1 15,0 0 10-15,0 0 11 0,0 0 16 16,13 3-10-16,-13-3-23 0,0 0 25 0,0 0-20 16,0 0 25-16,14 1-12 0,-14-1-3 15,0 0-8-15,0 0-2 0,0 0 30 0,14 1-20 16,-14-1-10-16,0 0 0 0,0 0-11 0,0 0 26 16,14 4-7-16,-14-4-3 15,0 0-6-15,0 0 19 0,12 1-8 0,-12-1 28 16,0 0-34-16,0 0 40 0,0 0-39 0,0 0 15 15,14 3-25-15,-14-3-9 0,0 0 2 16,0 0 12-16,0 0 12 0,0 0 3 0,0 0-15 16,11 3-3-16,-11-3 3 0,0 0 33 0,0 0-28 15,0 0 5-15,11 4 13 0,-11-4-3 16,0 0-2-16,0 0-16 0,0 0 6 0,0 0-1 16,13 5-2-16,-13-5 2 0,0 0 3 0,0 0-16 15,0 0 9-15,0 0 10 0,12 4 22 0,-12-4-25 16,0 0 6-16,0 0-9 0,9 5-12 0,-9-5 22 15,0 0-17-15,10 4 2 0,-10-4-8 16,0 0 16-16,10 3-7 0,-10-3-3 0,0 0 18 16,0 0-11-16,11 4 1 0,-11-4 20 0,0 0-6 15,0 0 14-15,0 0-41 0,12 3 27 16,-12-3-14-16,0 0-6 0,0 0 13 0,10 5-2 16,-10-5-29-16,0 0-15 0,0 0-23 0,0 0-33 15,0 0-41-15,11 3-31 16,-11-3-90-16,0 0-84 0,0 0-87 0,0 0-376 0,0 0 100 15,0 0 30-15,6-17 72 0,-6 17 100 16,-6-20 50-16,1 1-4 0</inkml:trace>
  <inkml:trace contextRef="#ctx0" brushRef="#br0" timeOffset="-96866.41">5767 4938 373 0,'9'-8'161'16,"-9"8"6"-16,0 0-16 0,7-8-13 15,-7 8 8-15,0 0-23 0,8-6 28 0,-8 6-8 16,0 0 11-16,5-6-31 0,-5 6 0 0,0 0 28 16,0 0-21-16,0 0-10 0,7-8-4 15,-7 8-6-15,0 0-11 0,0 0-17 0,0 0-10 16,0 0-3-16,7-7 23 0,-7 7-40 16,0 0-4-16,0 0-12 0,0 0 5 0,0 0-5 31,0 0-11-31,0 0-7 0,17 19 31 0,-14-12-23 15,2 2 4-15,-2 1-4 0,0 0-11 16,0 2-5-16,0 1 13 0,0-1-20 0,-2 4 12 16,2 1 3-16,-1-3-13 0,-1-1-7 15,-1 1 17-15,0 0-12 0,0-1 12 0,0 1 3 16,0 0-28-16,-1-2-44 0,-1 0-59 0,1 0-71 16,-1-2-74-16,2-10-172 0,3 17-139 0,-3-17 29 15,0 13 49-15,0-13 25 0,5 11 67 0</inkml:trace>
  <inkml:trace contextRef="#ctx0" brushRef="#br0" timeOffset="-92466.13">6011 6527 158 0,'0'0'59'0,"0"0"10"16,-7-7-23-16,7 7 41 0,0 0-41 15,-7-4 11-15,7 4-11 0,0 0 20 0,-6-6-17 16,6 6 12-16,0 0-4 0,0 0 17 15,0 0-18-15,-7-8 16 0,7 8-29 0,0 0 11 16,0 0-21-16,0 0 8 0,0 0-7 16,0 0-32-16,0 0 47 0,0 0-21 0,0 0-7 15,0 0 27-15,0 0-7 0,0 0 18 0,0 0-44 16,0 0 6-16,0 0 27 0,0 0-1 16,0 0-1-16,0 0 2 0,0 0-2 0,0 0 21 15,0 0-21-15,0 0 13 0,0 0-3 0,0 0-7 16,0 0 25-16,0 0-18 0,0 0 3 15,0 0 10-15,0 0-12 0,0 0 7 0,0 0-18 16,-17 13 18-16,17-13-16 0,0 0 9 0,0 0 14 0,0 11 6 0,0-11-16 31,0 0-4-31,0 0-16 0,0 0 10 0,0 0-18 16,2 14 18-16,-2-14-7 0,0 0 7 16,0 0 5-16,0 0-12 0,0 12 5 0,0-12 7 15,0 0-10-15,0 0 3 0,0 0-3 0,0 0 5 16,0 0-10-16,-2 11 13 0,2-11-13 15,0 0 5-15,0 0 12 0,0 0-19 16,0 0-3-16,0 0 20 0,0 0-10 0,0 0 23 0,2 16-28 16,-2-16 8-16,0 0-24 0,0 0-2 15,4 11 3-15,-4-11 2 0,0 0-18 0,0 0 6 16,0 0-14-16,0 0 26 0,0 13-28 0,0-13 52 16,0 0-27-16,0 0 1 0,3 10 15 15,-3-10-8-15,0 0-5 0,0 0 3 0,4 13-5 16,-4-13 15-16,0 0-26 0,3 10 5 15,-3-10 6-15,0 0 30 0,3 13-38 16,-3-13 5-16,0 0-13 0,3 10 3 0,-3-10-2 16,0 0 9-16,4 12 0 0,-4-12-9 15,0 0-6-15,1 12 18 0,-1-12-13 0,0 0 8 16,3 10-23-16,-3-10 23 0,0 0-13 0,3 11 23 16,-3-11-25-16,0 0 9 0,0 0-9 15,3 14 2-15,-3-14 23 0,0 0-23 0,4 9 1 16,-4-9-9-16,0 0 26 0,1 12 10 0,-1-12-40 15,0 0 32-15,2 12-30 0,-2-12 31 0,3 10-14 16,-3-10-22-16,0 0-3 0,2 16 26 16,-2-16-15-16,3 13 4 0,-3-13-9 0,4 13 14 15,-4-13-17-15,3 13 10 0,-3-13 3 16,0 13 2-16,0-13-16 0,0 12 9 0,0-12-6 16,0 12 16-16,0-12-13 0,-1 12 7 15,1-12 9-15,0 0-4 0,0 18-4 0,0-18-11 16,-2 10 8-16,2-10 5 0,0 11 5 0,0-11-2 15,0 0-18-15,0 19 36 0,0-19-29 16,2 15 6-16,-2-15 12 0,1 14-10 0,-1-14-13 16,0 15 13-16,0-15-15 0,1 15 41 0,-1-15-41 15,2 13-6-15,-2-13 24 0,0 14-5 16,0-14 7-16,1 15-26 0,-1-15 4 0,0 12 9 16,0-12 21-16,0 15-10 0,0-15-3 0,2 13 13 15,-2-13-26-15,0 14 5 16,0-14 3-16,0 13 3 0,0-13-3 0,0 13 3 15,0-13-9-15,0 14 17 0,0-14 2 0,1 17-24 16,-1-17 4-16,2 15 4 0,-2-15 3 16,0 15 28-16,0-15-28 0,1 16-13 0,-1-16 13 0,0 14 11 15,0-14-11-15,2 14 18 16,-2-14-11-16,0 15-7 0,0-15 10 0,1 12 26 16,-1-12 3-16,1 13-37 0,-1-13-17 0,0 13-3 15,0-13 21-15,0 14 2 0,0-14-8 16,0 14 11-16,0-14-3 0,-1 16-18 0,1-16 28 15,-1 12-20-15,1-12-5 0,-2 16 5 0,2-16 5 16,-3 15 18-16,3-15-21 0,-1 12 3 16,1-12-2-16,-3 13 2 0,3-13 33 0,-2 14-7 15,2-14-39-15,-1 12 15 0,1-12 4 0,0 13 11 16,0-13-9-16,0 14-10 0,0-14 7 16,1 13-3-16,-1-13 21 0,0 14-28 15,0-14 8-15,2 16 10 0,-2-16-11 0,0 15 29 16,0-15-34-16,1 16 6 0,-1-16-3 15,0 17 5-15,0-17 5 0,0 16-10 0,0-16 8 0,0 17 10 16,-1-9-16-16,1-8 26 16,-2 15-17-16,2-15 4 0,-1 16 8 0,1-16-10 15,0 16 18-15,0-16-21 0,0 14-26 0,0-14 16 16,0 15-7-16,0-15 14 0,0 17-14 16,0-17 17-16,0 15-7 0,0-15-1 0,1 16 11 0,-1-16-16 15,2 16 3-15,-2-16-5 0,1 17-5 0,-1-7 31 16,0-10-29-16,2 19 16 15,-2-19-11-15,1 19 6 0,-1-9-6 0,0-10 11 16,2 18 10-16,-1-9-26 0,-1-9 5 0,-1 16 24 16,1-16-34-16,0 16 69 0,1-4-61 15,-1-12-8-15,2 19 8 0,-2-9 28 0,0-10-28 16,0 19-5-16,0-9-3 0,0-10 13 16,1 21-13-16,-1-12 34 0,0-9-29 0,1 16 11 15,-1-16-3-15,0 16-16 0,0-16 32 0,2 15-1 16,-2-15-30-16,1 14 7 0,-1-14 3 15,0 15 38-15,0-15-46 0,2 15 3 0,-2-15-3 16,1 11 11-16,-1-11 12 0,2 14-13 0,-2-14-14 16,1 12 37-16,-1-12-30 15,3 13 10-15,-3-13-13 0,0 12 21 0,0-12-8 16,2 15 12-16,-2-15-1 0,2 13 2 0,-2-13-26 16,1 12 20-16,-1-12-7 0,2 16 8 15,-2-16-8-15,1 14-10 0,-1-14 10 0,1 12 10 0,-1-12 3 16,2 15-13-16,-2-15-13 15,1 12 16-15,-1-12 4 0,2 12 4 0,-2-12-9 16,1 13-20-16,-1-13-2 0,3 12 22 0,-3-12 11 16,0 12 18-16,0-12-39 0,0 0 3 15,3 16-8-15,-3-16 23 0,0 14-17 0,0-14-1 16,1 11 3-16,-1-11 15 0,0 13-2 0,0-13-13 31,-1 10 7-31,1-10-9 0,0 0-4 0,1 19 55 16,-1-19-44-16,-1 12-10 0,1-12-3 0,1 14 0 15,-1-14 26-15,2 12-8 0,-2-12-23 16,0 0 21-16,0 18-14 0,0-18 24 0,0 12-8 16,0-12-15-16,1 13 2 0,-1-13 11 0,0 0-3 15,0 17 31-15,0-17-59 0,2 14 40 16,-2-14-30-16,-2 14 26 0,2-14-21 0,0 15 26 16,0-15-26-16,0 13 8 0,0-13 26 0,0 13 9 15,0-13-40-15,-1 14 0 0,1-14-3 0,-2 13 3 0,2-13 12 16,-1 12 16-16,1-12-25 0,0 0-6 0,-2 16 3 15,2-16 20-15,-1 8-2 0,1-8-8 16,0 0-18-16,-3 14 36 0,3-14-11 0,0 0 9 16,-1 13-19-16,1-13-5 0,-2 9 1 0,2-9 22 31,0 0-20-31,-1 13 7 0,1-13 1 16,0 0-16-16,0 11 16 0,0-11 10 0,0 0-31 15,0 12 18-15,0-12-13 0,0 0 13 0,0 0 25 16,-2 13-25-16,2-13 16 0,0 0 7 15,-1 10-44-15,1-10 16 0,0 0-2 0,-1 12-6 16,1-12 28-16,0 0-20 0,-2 11 2 16,2-11 16-16,0 0 21 0,0 0-37 0,2 14 3 15,-2-14-13-15,0 0 26 0,0 0 5 16,-2 14-13-16,2-14-20 0,0 0 25 16,0 0 0-16,2 12-10 0,-2-12 8 0,0 0-11 15,0 0 6-15,0 0 4 0,1 12 9 0,-1-12-16 16,0 0-5-16,0 0 7 0,0 0-4 15,1 12 25-15,-1-12-32 0,0 0-3 0,0 0 12 16,3 11 8-16,-3-11-4 0,0 0 2 0,0 0-19 16,3 10 11-16,-3-10 32 0,0 0-14 15,0 0-16-15,0 0 13 0,2 12 1 16,-2-12-8-16,0 0 17 0,0 0-18 0,0 0 0 16,0 0 6-16,4 10 4 0,-4-10-7 15,0 0 5-15,0 0-8 0,0 0 10 0,0 0-12 0,0 0 7 16,0 0-8-16,0 0-2 0,0 0-10 15,0 0-3-15,0 0 21 0,0 0-8 0,1 11 15 16,-1-11-22-16,0 0 25 0,0 0-11 0,0 0-14 16,0 0 9-16,3 11-7 0,-3-11 18 15,0 0 0-15,0 0-18 0,0 0 10 16,5 11-3-16,-5-11-13 0,0 0 32 0,0 0-27 0,3 10 28 16,-3-10-40-16,0 0 8 0,0 0 22 0,0 0-14 15,0 0-3-15,0 0 18 0,5 10-12 0,-5-10 8 16,0 0-22-16,0 0 3 0,0 0 23 15,0 0-3-15,0 0-5 0,3 12 5 0,-3-12-34 16,0 0 28-16,0 0-9 0,0 0 15 0,2 13-15 16,-2-13-29-16,0 0 32 0,3 10 10 15,-3-10 22-15,0 0-30 0,3 14-20 0,-3-14 25 16,0 0-18-16,4 10 31 0,-4-10-15 0,0 0-19 16,0 0 9-16,3 13 9 0,-3-13 19 15,0 0-6-15,0 0-20 0,0 0 5 0,5 8 5 16,-5-8 28-16,0 0-20 0,0 0-11 15,0 0 10-15,0 0 20 0,0 0-4 0,0 0-28 16,0 0 23-16,2 11-20 0,-2-11 10 0,0 0-6 16,0 0-4-16,0 0-6 0,0 0 6 15,0 0-1-15,0 0 19 0,0 0-26 0,0 0-3 16,0 0 0-16,0 0-15 0,0 0 18 16,0 0-66-16,0 0 7 0,0 0-18 0,0 0-44 31,0 0-94-31,0 0-210 0,0 0-445 0,0 0 68 15,0 0 96-15,0 0 61 0,13-25 20 0,-10 14 80 16,1-5 50-16</inkml:trace>
  <inkml:trace contextRef="#ctx0" brushRef="#br0" timeOffset="-91270.59">5669 7742 542 0,'0'0'213'0,"-1"-9"-6"0,1 9 11 0,0 0-3 0,-3-11 0 16,3 11-3-16,0 0 8 0,-2-10-20 15,2 10-13-15,0 0-6 0,0 0 16 0,0 0-33 16,0 0 13-16,0 0-13 0,0 0-11 0,7-11-14 15,-7 11-14-15,0 0 16 0,0 0-13 16,0 0-23-16,0 0 25 0,0 0-15 0,0 0-5 31,0 0-2-31,0 0 17 0,0 0-35 0,0 0 15 16,0 0-13-16,0 0 5 0,0 0-20 16,27 19 5-16,-22-13 0 0,0 1 18 0,2 2-34 15,2 3-2-15,1 1 18 0,0 2-5 16,2 4-3-16,0-3-2 0,0 3 5 0,0 3-13 15,-1-1-21-15,0 1 19 0,1 1-37 16,-4-4 39-16,0 2-30 0,-1 0 17 16,-1-3-38-16,-3-2 27 0,1 0-19 0,-1 0-1 0,1-5 34 15,-1 1-28-15,0-3 2 16,0 2 10-16,-3-11-15 0,5 16 0 0,-5-16 36 16,3 14 5-16,-3-14-30 0,5 10 19 0,-5-10-7 15,2 10 3-15,-2-10 18 0,0 0-32 16,5 13 11-16,-5-13 18 0,0 0-35 0,4 8-1 15,-4-8 10-15,0 0-7 0,0 0 20 0,3 10 13 16,-3-10 8-16,0 0 51 0,0 0 12 16,0 0-12-16,0 0 41 0,0 0-51 0,0 0 7 15,0 0-94-15,20-24-26 0,-14 16 0 16,3-6 0-16,0 0 0 0,6-5 0 0,1-2 0 16,3-3 0-16,9-8 0 0,2-2 0 15,3 0 0-15,-1 2 0 0,4-3 0 0,2 0 0 0,0 3 0 16,1 0 0-16,-2 1 0 0,-1 6 0 0,-7 3 0 15,-5 5 0-15,0 2 0 0,-5 3 0 16,0 0 0-16,-3 0 0 0,-2 3-85 16,-2 0-163-16,-2 3-21 0,-1-2-56 0,0 2-59 15,-3 0-161-15,-6 6-39 0,7-9-342 0,-7 9 48 16,5-10 89-16,-5 10 98 0,3-11 66 0,-3 11 98 16,3-11-13-16,-3 11 84 0</inkml:trace>
  <inkml:trace contextRef="#ctx0" brushRef="#br0" timeOffset="-90720.45">6859 7313 798 0,'0'0'307'15,"0"0"-33"-15,0 0 28 0,0 0-36 0,0 0-7 16,0 0-29-16,-4 35 13 0,2-24-27 15,2 7-4-15,0 0-5 0,0 0-22 0,0 2-9 16,0-1-15-16,2 4 3 0,-1-2-18 0,2 2-18 16,0-1-10-16,1-3-16 15,-1 0 16-15,0 0-28 0,1-2-31 0,-2-1-11 0,2-2 1 16,0-1-16-16,-1-2-33 0,-2-2-49 16,-1-9-61-16,9 12-92 0,-9-12-92 0,5 5-108 15,-5-5-325-15,0 0 0 0,0 0 72 0,17-14 76 16,-11 3 37-16,1-2 45 0</inkml:trace>
  <inkml:trace contextRef="#ctx0" brushRef="#br0" timeOffset="-90467.8">7213 7341 898 0,'0'0'371'0,"0"0"-18"16,0 0-20-16,0 0-23 0,-15-8 7 0,15 8-2 15,-19 0-8-15,6 0 6 0,-4 1-73 16,-3 0-10-16,-1 0-22 0,-2 2-21 16,-3 0-3-16,-3 1-23 0,1 2-17 0,0 0-39 15,1 0 5-15,-2 0 2 0,0 4-45 16,2-2 20-16,-4 1-21 0,1 1 57 0,2 1-77 16,4 0-28-16,-4 0-18 0,4 1-61 0,2-2-34 15,0 2-56-15,1-3-67 0,1 1-107 16,6 1-176-16,-1-4-318 0,2 1 104 0,2-2 91 15,4-1 35-15,7-5 70 0,-7 11 22 16,7-11 44-16</inkml:trace>
  <inkml:trace contextRef="#ctx0" brushRef="#br0" timeOffset="-90178.97">7066 7707 1313 0,'0'0'430'0,"0"0"-5"0,0 0-11 0,0 0-48 15,-33 10-46-15,22-7-10 0,-4 1-26 16,0-2-28-16,-5 1-20 0,0 1-6 0,-1 2-59 16,-1 1 26-16,0 1-43 0,-2-1-16 15,2 2-20-15,-1-1 2 0,3 0-15 0,1 2-5 16,3-3-38-16,1 2-42 0,0 0-43 0,1 1-23 0,3-2-31 15,2-1-33-15,0 1-120 16,9-8-172-16,-5 10-486 0,5-10 112 0,0 0 62 16,0 0 51-16,0 0 72 0,21 5 45 0,-21-5 40 15</inkml:trace>
  <inkml:trace contextRef="#ctx0" brushRef="#br0" timeOffset="-89701.41">7409 7554 739 0,'7'-5'277'0,"-7"5"-11"0,0 0-28 0,0 0-23 16,0 0-26-16,0 0 8 0,0 0-10 0,-44 15-2 15,30-5-1-15,-1-2-28 0,-2 1-5 16,0 3-15-16,1 0-8 0,-1 1 5 0,3-2-28 16,0 1 18-16,4-3-21 0,0 2 39 15,-1 0-34-15,4-3 3 0,1 3 3 16,2-5 0-16,1 4-6 0,3-10-22 0,0 15 17 16,0-15-18-16,10 17-12 0,-4-12 5 15,-1 4-23-15,5-3 35 0,-1 2-40 0,2-1 20 16,3 1-31-16,-1 1 1 0,2-2-8 0,-1 0 17 15,2 2-15-15,-3-2 11 0,1-2-24 16,-3 4-12-16,-1-1 7 0,3-1 9 0,-5-1-14 16,1 0-13-16,-2-1 6 0,-7-5 17 15,11 13-27-15,-11-13 27 0,3 11-20 16,-3-11 33-16,0 0-30 0,-14 16-3 0,4-9-3 0,-2-4 8 16,-3 5 42-16,-2-1-47 0,0 0-13 15,0 0-18-15,-3-2-25 0,1 1-31 0,1 2-62 16,-1-1-86-16,-2 5-211 0,4-7-332 15,3-1 26-15,2-3 84 0,1 2 84 0,11-3 52 32,-18-3 27-32,18 3 21 0</inkml:trace>
  <inkml:trace contextRef="#ctx0" brushRef="#br0" timeOffset="-85349.83">6011 6359 1021 0,'13'-7'391'0,"-13"7"-27"0,8-5-19 0,-8 5-37 16,0 0-29-16,12-6-13 0,-12 6-64 0,7-3-7 16,-7 3-29-16,0 0 8 0,0 0-38 15,0 0-19-15,0 0 11 0,0 0-48 0,0 0 25 16,12 12-26-16,-12-12-10 0,0 13-5 0,0-13 0 16,2 15 5-16,-2-15-2 0,1 21-1 15,-1-10-14-15,3-1-11 0,-2 1 35 16,-1-11-27-16,3 19-6 0,-1-9 1 0,-2-10-3 15,3 13 8-15,-3-13 45 0,5 11 4 0,-5-11-14 16,4 7-33-16,-4-7-7 0,0 0-26 0,0 0 43 16,0 0-33-16,0 0 0 0,12-21 13 15,-12 21 0-15,0-17-36 0,0 17 6 0,-3-15 4 16,3 15 3-16,-3-16-14 0,0 9 12 0,3 7-16 16,-6-11 21-16,6 11-24 0,-9-6 8 15,9 6 20-15,-16-2-14 0,4 4 0 0,12-2-11 16,-29 8-13-16,15-2 26 0,-1 4-31 15,2 1 28-15,3-1-24 0,0 4 28 16,7 2-14-16,2-1-15 0,2 4 16 0,9 0 26 0,0 1-9 16,1-1-8-16,6-3-14 15,-1-1 18-15,1-1-4 0,-2-6 57 0,2-1-21 16,-2-3 33-16,-2 0-51 0,2-5 24 0,-3-5-6 16,0-2-21-16,0-1 24 0,-3-1 10 15,-2-3-26-15,-1-1-25 0,-2-1 7 0,-3 1 13 16,1 2-33-16,-4-1 21 0,-2 2 7 0,-2 0-21 15,-4 3-4-15,-4-1-6 16,-3 3 10-16,-2 4 4 0,-2 2-32 0,-2 2 0 0,-1 4 6 16,0 0 25-16,3 6-23 0,3 2 16 15,5 1 17-15,4 2-15 0,6 0-3 0,2 2-12 16,5 1 18-16,0 1 14 0,7 0-19 16,2-1-3-16,3-4 20 0,-2 0 57 0,4-3-70 15,-5-5 19-15,2-2 15 0,-2-4-6 0,0-2 24 16,-13 0-10-16,21-6-9 0,-12-1 4 15,2-3-31-15,-5-3 43 0,-2-1-21 16,-1 2-19-16,-3-3-6 0,0 2-23 0,-3-2 26 16,0-2-3-16,-3 3 23 0,-3 1-44 0,-3 3-9 15,-2 3 2-15,-2 0 15 0,-1 3 34 16,1 4-49-16,-1 1-16 0,0 3 4 0,0 2 24 16,2 4-12-16,-1 1-5 0,6 3 8 15,2-1-6-15,4 3 21 0,0 0-18 0,5 1 23 16,2 1 5-16,6 0-15 0,2-1-3 15,2-1 10-15,1-3-17 0,0-5 51 0,0 0-11 16,-4-5-5-16,1 0 37 0,-11-3-27 16,22-4 9-16,-11 0-32 0,-4-4 54 0,2-1-35 15,0-3-13 1,-3-2-19-16,-2 0 32 0,-1 3-1 0,0-3-22 0,-2 3 12 0,-1 11-2 16,-1-22 2-16,-2 13 10 0,0 1-38 0,-1 0 39 15,-3 2-65-15,7 6-22 0,-21-3 35 0,12 3 3 16,9 0-3-16,-22 6 1 0,12-1-4 0,0 2 14 15,6 1-16-15,-1 2 28 16,4 0-7-16,1-10 0 0,1 21 27 0,4-10-22 16,3 1 0-16,-1-3 12 0,0-2 27 0,2-2-9 15,-1 0-30-15,-8-5 35 0,16 2-35 16,-16-2 41-16,0 0-67 0,19-8-5 0,-14 2-41 16,0-3-48-16,-2 0-29 15,-3 9-54-15,6-19-78 16,-6 8-91-16,0 11-71 0,0-21-440 0,-1 9 79 0,1 0 77 15,2 1 99-15,1 0 34 0,2 1 92 0,0-1 36 16</inkml:trace>
  <inkml:trace contextRef="#ctx0" brushRef="#br0" timeOffset="-84787.1">6815 6377 1062 0,'0'0'297'16,"0"0"-21"-16,0 0-35 0,0 0-31 0,0 0-6 15,0 0-4-15,0 0-23 0,-32-7-24 0,19 8-25 16,13-1 5-16,-31 6-10 0,13 0 5 0,2 2-25 15,-5 1-4-15,0 1 29 0,4 2-10 0,0 4-18 16,3-4 10-16,2 6 10 16,4-1-7-16,4-2-23 0,1 3 9 15,3 0-4-15,3-1 31 0,2 0-34 0,2-1-5 0,6 1 23 0,0-3-31 16,-1-4 0-16,1 1 19 0,3-3 7 0,-2-2-11 16,-3-2-30-16,3-1 0 0,-14-3-5 15,24-6 28-15,-14 2-12 0,0-5-27 16,0-4 1-16,-3-1-17 0,-3-3 15 0,-2 0 7 15,1-2-9-15,-3-1-8 0,-2 0-15 0,-1 0-13 16,2 1 8-16,-2 2 40 0,0 0-50 16,2 5 52-16,-2 0-56 0,1 2 10 0,0 1-31 15,2 9 8-15,0 0 35 0,0 0-40 0,0 0 2 16,0 0 16 0,0 0-11-16,0 0 16 0,23 21-14 15,-16-8 37-15,1 1-33 0,3 4-4 0,1-2 9 0,0 1 2 16,1 1 57-16,1-1-34 0,2-1-21 0,-1 1-19 15,1-2 1-15,2 1-7 0,-1-3-48 16,0 0 2-16,0-1-49 0,0-3-48 16,-2-1-80-16,0 0-99 0,-1-2-103 0,0-1-455 15,-3-2 145-15,-11-3 98 0,21 4 12 0,-21-4 70 16,16 0 84-16,-16 0 146 0,14 0-95 16</inkml:trace>
  <inkml:trace contextRef="#ctx0" brushRef="#br0" timeOffset="-82954.8">6174 9032 1059 0,'0'0'323'0,"0"0"-37"15,0-12-30-15,0 12 13 16,0 0-41-16,0 0-21 0,0 0-20 0,0 0-15 15,-2-10-3-15,2 10-21 0,0 0-25 0,0 0 0 16,0 0-26-16,0 0 5 0,0 0-25 16,-13 0 36-16,13 0-44 0,0 0 0 0,0 0 5 0,-25 12-22 0,18-7 4 15,-2 2 0-15,3 1-10 0,1-1 46 16,0 2-43-16,0 1 12 0,2-1-22 0,3-9 15 16,-1 20 22-16,1-20 4 0,1 16-42 0,-1-16 26 15,6 12-2-15,-6-12 22 0,9 7-20 16,-9-7-15-16,0 0-1 0,0 0 9 0,0 0-4 15,27-21-19-15,-22 13-1 0,1-1 5 0,-4-2-20 16,1 0 18-16,0 0-5 0,-1 1-13 16,-2 10 0-16,1-18 10 0,-1 18-15 0,-3-14-1 15,-1 8-1-15,4 6 6 16,-11-7-19-16,4 4 17 16,7 3-30-16,-16-3 15 0,16 3 0 0,-20 4-13 0,20-4 0 15,-16 7 16-15,10 0-6 0,6-7 34 0,-6 17-51 16,6-5 17-16,0-12-10 15,7 25 67-15,0-12-67 0,0 0 13 0,2-1 13 0,-1-4 18 16,3-1-6-16,-2 0-30 0,0-4 13 0,-9-3 2 16,18 2 0-16,-18-2 3 0,14-8-15 0,-14 8 12 15,11-15-3-15,-9 7-7 0,0-3 16 0,-2 11-8 16,-1-20-21-16,-2 10 10 0,-2 1 1 31,5 9-9-31,-10-16 16 0,3 9 3 0,-1 1-21 0,-1 1 13 16,0 1 11-16,-1 1-9 0,-1 1-10 15,11 2-2-15,-17 0 5 0,17 0 3 16,-14 9 4-16,10 0-10 0,1 0 11 0,1 5 35 16,4 0-31-16,2 3-1 0,6 4-24 15,-2-3 0-15,2 0 6 0,3 0 6 0,-3-6 4 16,0-1 7-16,1-2-15 0,-2-4 40 0,-2-2-12 16,-7-3 0-16,0 0 10 0,22-8-40 15,-17 0 17-15,-3-4 5 0,1 1 0 0,-1-1 8 16,-2-2-2-16,-2-1-4 0,1 1-17 0,-2-3 5 15,-3 2 46-15,2 1-25 16,-2 1-39-16,-3 0 18 0,0 3-3 0,0 1 6 0,0 4-24 0,-1-1 15 0,0 3 5 16,10 3 8-16,-16 0 4 0,16 0-14 15,-8 13-11-15,5-2 8 0,4 2-2 0,-1 3-2 16,5 2-3-16,-1-1 8 0,3 0-11 0,1-1 14 16,1-1 25-16,-2-3-26 0,2-1 29 15,-1-6-18-15,-1-1 7 0,-7-4 13 0,0 0-14 16,0 0 8-16,23-11-20 0,-19 1-4 0,-1-1 17 15,-2-2 6-15,1 0 20 0,-1-3-26 16,-1 2 11-16,0 0-11 0,-3 0 3 0,2 0 0 16,-2 1-18-16,-1 1 5 15,-1 2-10 1,-1 0 10-16,-3 3 8 0,-1 1-11 0,0-1-2 0,10 7-15 16,-14-2 0-16,14 2-1 0,-15 2-17 0,15-2 7 15,-12 14 26-15,9-4-5 0,2 2 13 16,1 0-8-16,3 3-3 0,1-2-4 0,2 1-1 0,2-1 5 15,-1 0-14-15,2-2 17 16,-1-2 5-16,2-4 7 0,-2-1 19 0,-8-4-16 0,0 0-9 16,23-6 24-16,-16 0-17 0,-1-3 41 15,-3-2-51-15,-2-1-3 0,1 0 10 16,-2-2-8-16,-3 2 11 0,0-3 2 0,-1 1-20 16,-2 0 28-16,-1 2-43 0,-1 0 35 15,-3 2-2-15,0-1-31 0,-1 2-2 0,-1 3 15 0,0 1-3 0,0 2 10 0,0 1-17 16,-1 2 2-16,14 0-7 0,-25 5 12 15,15 1-7-15,3 2 7 0,-1 3-8 16,5 2-1-16,0 3 6 0,3 1 11 0,4 2-10 16,4 4 5-16,3-2-2 0,-1-1 9 0,6 1 3 15,-1-3 18-15,1-1-31 0,-1-5 6 16,-1-3 2-16,0-1 10 0,-3-4 18 0,0-4-17 16,-11 0-16-16,17-5 7 0,-10-4 11 0,-2-1 36 15,-1-1-49-15,-1-4-3 16,-2 0 13-16,-2-3 8 0,-1 1 8 15,-2-1-34-15,0 2 11 16,-3 0-9-16,-1 1 4 0,-3 2 20 0,0 1-31 0,-1 0 8 16,2 5-18-16,-1 1 33 0,2 2-33 0,0 1 0 15,9 3-3-15,0 0 14 0,-16 10 4 0,16-10 3 16,-5 14-34-16,5-14-9 0,3 24-37 16,4-11-17-16,0 3-11 0,0 0-27 0,2-2-35 15,3 1-27-15,0-3-102 0,0-1-96 16,4-2-55-16,-3-2-313 0,1 0 18 0,-1-3 72 15,1-4 84-15,0 0 105 0,3-3-26 0</inkml:trace>
  <inkml:trace contextRef="#ctx0" brushRef="#br0" timeOffset="-82306.89">6663 8788 867 0,'0'0'325'0,"0"0"-10"0,0-11-10 15,0 11-34-15,0 0-10 0,0 0-23 0,0 0-15 16,0 0-11-16,0 0-9 0,0 0 55 31,0 0-53-31,0 0 0 0,0 0-6 0,0 0 4 0,0 0-27 0,9 41-9 0,-7-27-1 0,1 4-38 16,-2 1-10-16,1 1 10 0,0 4-41 31,0 1 61-31,-1 0-74 0,-1 2-2 0,0 1 7 0,2-1-7 0,-1 0 7 16,2 1-8-1,0-1-14-15,0 0 5 0,1-2 2 0,-1-1 20 0,1 0-17 0,0-2-36 16,0-3 38-16,2-3-21 0,-2 0 9 0,3-1 14 16,-1 1-14-16,0-3-9 0,-1-3-2 15,1 0 16-15,1-2-3 0,0 1 7 0,0-1-17 16,-7-8-21-16,13 11 23 0,-5-8 0 0,-8-3 1 16,13 5-35-16,-13-5 1 15,17-1 13-15,-17 1-23 0,16-9 30 0,-9 3-12 0,4-4 4 16,-4 0-1-16,2-2-52 0,0-4 51 15,-2 1-8-15,1 0 1 0,-4-1-24 0,2 1 34 16,-1 0-11-16,-1 1-22 16,-1 2 9-16,-1 1 4 0,-2-1-29 15,0 12 25-15,-3-19-19 0,-2 11-9 0,-1 0 11 16,-3 1 7-16,-1 2 8 0,1 2 1 0,-3 1 12 16,-1 2-47-16,-2 0 14 0,15 0-5 15,-27 5-11-15,13-1 8 0,-2 3-21 16,3 0-9-16,2 1 12 0,-2 1-49 0,3-2-10 15,0 1-38-15,-1 2-5 0,3-4-93 16,-1 0-63-16,1-1-116 0,-1 0-194 0,9-5-310 16,0 0 95-16,-8 6 56 0,8-6 77 0,0 0 69 15,0 0 125-15,0 0-2 0</inkml:trace>
  <inkml:trace contextRef="#ctx0" brushRef="#br0" timeOffset="-75347.11">5771 4945 537 0,'0'0'205'16,"-6"17"-3"-16,6-17-38 0,0 0-16 0,0 0-9 15,0 0-24-15,0 0 8 16,0 0-3 0,0 0-23-16,10 8-5 0,-10-8-5 0,0 0 26 0,0 0-23 15,6 11 4-15,-6-11 6 0,5 10-18 16,-5-10-8-16,6 11 8 0,-2-2-26 0,-1 1 3 15,-3-10-7-15,7 16 9 0,-4-7 3 0,-3-9-13 16,3 16 5-16,-3-16-33 0,3 15 3 0,-3-15 12 16,1 11 6-16,-1-11 15 0,1 12 30 15,-1-12 1-15,0 0 0 0,0 0 20 16,0 0-23-16,0 0 20 0,0 0-20 0,0 0-7 16,0 0 4-16,0 0-20 0,0 0 13 0,0 0 2 15,0 0-28 1,0 0-12-16,0 0 2 0,0 0 18 0,0 0-24 15,0 0 4-15,0 0-14 0,3 17 22 0,0-8-35 16,-3-9 4-16,3 20 4 0,-2-10 1 16,-1-10-16-16,-2 21 2 0,2-10 14 0,0-11-24 15,-2 16 39-15,2-16-5 0,0 16-39 16,0-16 8-16,2 11 5 0,-2-11-10 16,2 10-10-16,-2-10 5 0,8 9-49 0,-8-9-21 0,9 6-65 15,-9-6-68-15,0 0-150 0,13 11-67 16,-13-11-277-16,9 8 65 0,-9-8 55 0,8 7 73 15,-8-7 28-15,0 0 76 0</inkml:trace>
  <inkml:trace contextRef="#ctx0" brushRef="#br1" timeOffset="-69448.81">4838 8942 419 0,'0'0'172'0,"4"-10"-19"0,-4 10-32 0,0 0 14 16,0 0-19-16,0 0-17 0,-1-14 9 15,1 14 2-15,0 0-8 0,0 0 39 0,-3-12 13 16,3 12-8-16,0 0-3 0,0 0 16 16,0 0-6-16,-4-9 16 0,4 9 5 15,0 0-25-15,0 0-6 16,0 0 8-16,0 0-23 0,0 0-10 0,0 0-21 0,-2-12-5 16,2 12-23-16,0 0 18 0,0 0 0 15,0 0-23-15,-1-10-7 0,1 10-6 16,0 0 5-16,0 0-2 0,-2-10-8 0,2 10-20 15,0 0 25-15,0 0-5 0,0 0 0 16,-1-9 0-16,1 9 36 0,0 0-31 0,0 0 11 16,0 0-29-16,0 0-2 0,-3-12-3 0,3 12 28 15,0 0-5-15,0 0-38 0,-3-11 10 16,3 11-5-16,0 0 8 0,-5-9-6 0,5 9-17 16,0 0 9-16,0 0 6 0,0 0-20 15,0 0 25-15,-4-7-16 0,4 7 22 0,0 0-37 0,0 0 34 0,0 0-29 16,0 0 16-16,0 0 7 0,0 0-2 0,0 0-13 31,0 0-5-31,0 0-5 0,0 0 18 0,0 0-5 16,0 0 7-16,0 0 0 0,0 0-12 0,0 0 7 15,0 0 3-15,0 0 23 0,0 0-31 16,0 0 36-16,0 0-21 0,0 0-12 16,0 0 30-16,-12 21 6 0,12-21 25 0,0 13-25 0,0-13 25 15,2 19-54-15,-2-7 34 0,0-12-14 0,1 25-17 16,0-12 28-16,-1 2-15 0,2 1 20 0,-2 3-20 15,1-1-16 1,-1 1 10-16,0 0-6 0,2 2 24 0,-2-1-27 0,0 1-11 0,0-1 13 16,0-2-5-16,0 3-6 0,0-3 6 0,1-1 31 15,-1-2-32-15,-1-2-19 0,1 1 38 16,0-1-16-16,-2-2 8 0,2-11-18 0,-1 21 13 16,-1-14-21-16,2-7-7 0,-2 17 5 15,2-17 10-15,-2 13 23 0,2-13-23 0,-1 11-33 16,1-11 0-16,0 0-38 0,-2 14-29 0,2-14-38 15,0 0-149-15,0 0-537 0,0 0-72 16,0 0 100 0,0 0 72-16,0 0 84 0,0 0 49 0,0 0 43 15,0 0 65-15</inkml:trace>
  <inkml:trace contextRef="#ctx0" brushRef="#br1" timeOffset="-68489.75">4682 9367 949 0,'0'0'305'0,"0"0"-36"16,0 0-16-16,0 0-36 0,0 0-14 15,0 0-19-15,0 0-25 0,0 0 12 16,0 0-17-16,0 0-11 0,0 0-5 0,19 32 11 16,-14-21-8-16,1-2-16 0,1 5 21 0,0 1-28 15,4 2-6-15,-1 1-7 0,2-1-7 16,-2 3 9-16,0 0 8 0,2 0 0 0,-2-2-10 15,0-2-13-15,0 0 8 0,-3-1-8 0,0-1 1 16,0 0-22-16,-1-2-17 0,-1-1-8 16,1-1-2-16,-2 1 2 0,-1-2-8 0,-3-9 13 15,7 14-7-15,-7-14-19 16,5 13 9-16,-5-13 4 0,6 10 41 16,-6-10-27-16,5 7 30 0,-5-7 10 0,0 0-16 0,0 0 6 0,0 0 7 0,0 0 13 15,15-1-44-15,-15 1 6 0,0 0 5 0,16-18 0 16,-11 9 0-16,4-5-31 0,1 1 32 0,-2-1-58 15,4-6 14-15,0 2 7 0,4-7 3 16,-1 0 10-16,3-1-33 0,8-7 2 16,1 0 11-16,-2 1-34 0,-3 6 34 0,-2 5-29 15,-4 3 42-15,-3 2-47 0,-3 3 34 16,1 1-19-16,-1 0-4 0,-4 4 27 0,0 0-50 16,1 2 30-16,-7 6-48 0,2-9 28 15,-2 9-24-15,0 0 34 0,0 0 3 16,-16-12 2-16,7 11-18 15,9 1 0-15,-22-3 19 0,10 2-19 0,-2-2 20 0,0 3 45 16,-3-1-58-16,-2 1-11 0,-2-1-4 0,0-2-12 16,-3 2-18-16,-1 0 25 0,-6 1-12 15,1 0-24-15,0 0-12 0,-1 0-26 0,1 1-36 16,1 2-2-16,-1-1-51 0,2 2-29 0,0 0-48 16,2-1-80-16,1 4-84 0,6-4-460 0,-2 1 124 15,5-3 45-15,3 0 81 16,1 1 69-16,12-2 31 0,-20-2 89 0</inkml:trace>
  <inkml:trace contextRef="#ctx0" brushRef="#br1" timeOffset="-62537.61">1460 8070 209 0,'0'0'26'0,"7"-9"0"16,-7 9 45-16,0 0-9 0,0 0-19 16,0 0 3-16,-3-15-10 0,3 15 43 0,0 0-12 15,0 0 46-15,0 0-14 0,-6-11-1 0,6 11-11 0,0 0-21 0,0 0-7 16,0 0-5-16,0 0 15 0,0 0-18 0,9-10-10 16,-9 10-5-16,0 0-13 0,0 0 28 0,5-6-2 15,-5 6 0-15,0 0 9 16,0 0-58-16,6-8 23 0,-6 8 6 0,0 0-6 15,0 0-34-15,0 0 24 0,3-12 3 0,-3 12-4 16,0 0-19-16,0 0 9 0,0-11 24 0,0 11-18 16,0 0 17-16,0 0 6 0,0-14 0 0,0 14 10 15,0 0-6 1,0 0 11-16,-3-11-12 16,3 11 25-16,0 0 12 0,0 0 3 0,0 0 19 0,-3-10 47 15,3 10-24-15,0 0-19 0,0 0 5 16,0 0-7-16,-3-8-29 0,3 8 22 0,0 0-7 15,0 0-14-15,0 0-6 0,0 0-2 0,0 0-13 16,0 0 21-16,0 0-29 0,0 0 11 16,0 0-23-16,0 0-3 0,0 0-3 0,0 0-7 15,0 0 12-15,0 0-7 0,0 0 0 16,0 0 0-16,0 0-8 0,0 0 21 0,15 25-10 16,-15-25 2-16,1 12-16 0,-1-12 11 0,1 12-31 15,-1-12 39-15,2 14 2 16,-2-14-12-16,4 16-1 0,-4-6 13 0,0-10-15 0,4 22 28 0,-2-12-23 0,0 3 59 15,1 0-70-15,-1 1 32 16,2 4-19-16,0-3 11 0,1 4 2 0,0-1-20 16,-1 5 15-16,0-2-15 0,1-2-5 0,1 2 20 0,-3 1-23 15,2-4 18-15,2 3-26 16,-1 0 19-16,-4-4-4 0,3 0 11 0,-1 1-12 16,0-1-1-16,2-1 3 0,-4 2 0 0,1-2-6 15,-1 2 11-15,2-3-10 0,-2 1 17 16,0 0-35-16,3 0 10 0,-4-1-5 0,1-1 33 15,-1 0-28-15,3-1-13 0,0 0 24 32,-2 0-6-32,0 0-10 0,-2-1 17 0,0-12 6 0,0 23-18 0,-1-12 8 15,1-1-8-15,-3 3 10 0,2-2-7 0,-2-1 15 16,1 1-21-16,2-11 6 0,-2 20 2 16,-1-9-13-16,2-1 18 0,1 1-4 0,-2 0 9 15,2-11-20-15,-1 18 28 0,2-6-21 16,-1-12-2-16,0 16 36 0,0-16-28 15,2 13-13-15,-2-13 2 0,3 12 13 0,-3-12 11 0,1 12-11 16,-1-12 13-16,4 11-25 0,-4-11-3 16,0 0 12-16,4 15 11 0,-4-15-5 0,2 9-8 15,-2-9 5-15,0 0-15 0,4 13 3 16,-4-13-1 0,0 0 6-16,4 11 12 0,-4-11-12 0,0 0 4 0,6 8 9 15,-6-8-14-15,0 0 3 0,5 9 16 0,-5-9 15 16,0 0-8-16,0 0-18 0,12 9 0 15,-12-9 11-15,0 0 4 0,7 6-12 0,-7-6-10 16,0 0-6-16,8 7 24 0,-8-7 14 16,0 0 1-16,9 6 8 0,-9-6-8 0,0 0 12 15,13 5-20-15,-13-5 49 0,0 0-33 0,14 2-14 16,-14-2 42-16,0 0-57 0,21-1 14 16,-21 1-22-16,18-2 24 0,-8-1-3 0,0-1-12 15,3 1-11-15,-2-3 10 16,3 2-15-16,0-3 13 0,2 2-13 15,1-1 30-15,0-1-37 0,-2 0-3 0,2 1 35 16,-1-1-15-16,4 2 1 0,-3 0-1 0,1-2 23 16,2 4-28-16,-3-4-15 15,2 4 10-15,0-4-13 0,-1 4 44 0,0-2-31 16,0-1 0-16,-2 2-3 0,0 0-4 0,0 0 14 16,-4 0-12-16,1 2 23 0,1-2-10 15,-2 0-3-15,-1 2 18 0,2-1-41 0,-2 1 16 16,-11 2-16-16,23-3 46 15,-11 1-26-15,-2 1-4 0,-10 1-19 0,23-3 32 0,-13 3-24 16,-10 0 5-16,25-1 29 0,-12 0-21 0,1 2-6 16,-1-2 17-16,2 1-9 0,-1 0-4 0,1 0 17 0,3 0-25 15,-3-1 0-15,1-1-3 0,1 0 23 0,-3 1-7 16,3 0 2-16,-4-2 0 0,2 3-18 16,0-2 8-16,-1-1 5 0,0 1 8 0,-1 0-6 15,2-1-12-15,-4 1 5 0,-11 2-13 16,27-4 26-16,-15 1 7 0,2 2-10 0,-1 0-13 15,0-1-7-15,0 2 18 0,3-2-14 0,-3 2 22 16,2-2-11-16,-2 1 20 0,0 1-43 16,2 0 5-16,-1 0 28 0,2-2-10 15,-2 1 26-15,1 0-18 0,0 0-19 16,0-1 1-16,-1 1 18 0,3 2 17 16,-3-2-20-16,3 2 1 0,-2-1-17 0,1 0 11 15,-1 0 5-15,0 0-7 0,-1-1 4 0,2-1 9 16,-2 2-14-16,1 0 21 0,-2 0-13 15,1-1-7-15,-14 1-9 0,26-2 45 0,-12 0-45 16,-1 1 1-16,1-1 10 0,-1 0-10 16,-1 0 23-16,2 1-11 0,-2-1-4 0,2 0-16 15,-1 0 0-15,0-1 59 0,2 3-49 0,-1-2 16 16,0 0-8-16,0-1 61 0,-14 3-68 16,24 0-9-16,-11 0 6 0,1-2 0 0,-14 2 17 15,23 0-22-15,-23 0 18 16,21 2-19-16,-11-2 11 0,-10 0-10 0,19-2 10 0,-19 2 64 0,19 0-67 0,-19 0 26 15,21 0-26-15,-8-1 6 0,1 0-1 16,-1 0-23-16,-13 1 52 0,28 0-49 16,-13 0 10-16,1-1 8 0,1 1 3 0,-1 0 32 15,0 1-27-15,4 0 15 0,0 0-23 0,1 0-3 16,-1 1-10-16,1-2 3 0,0 3 30 16,-1-2-30-16,2 2 7 0,-3-3 21 0,0 3-21 15,-1-3 8-15,-2 1-15 0,1-1 45 16,-2 1-24-16,2-1-32 0,-3 0 13 0,2 0 49 15,-2-1-31-15,3 0-20 0,-4 1 17 16,2-3 21 0,-2 3-38-16,2 0 7 0,-15 0 1 0,27-2 14 0,-14 1-9 15,1 1 15-15,-14 0-21 0,26 1-10 0,-14-1 10 16,4 2 11-16,-1-2-3 0,0-2 5 16,0 4-20-16,-1-2 7 0,2 0 18 0,-2 1 13 15,0 1-36-15,0-1 31 0,-14-1-18 0,30 1-2 16,-16-1-21-16,0 2 20 0,0-1 21 15,2-1-38-15,-16 0 27 0,28 0-17 0,-12 0 7 16,-1 0-2-16,1 0 16 0,1 0 17 16,-2 1-33-16,2 0-6 0,1-1-4 15,1 2 20-15,-2-2-2 0,0 0 2 16,3 0 15-16,-2 0-30 0,0 0-5 16,3 2 22-16,-2-4-17 0,1 2 26 0,-1 3-22 15,1-2 17-15,0 0-16 0,1-1 5 0,-1 2 15 16,-2 0-15-16,3-1 13 15,-2 1-24-15,1 1-4 0,-4-2 5 0,0 0-3 16,0 0 16-16,-1 1-11 0,1 0 18 0,1 1-28 0,0-1 11 16,-2-2-1-16,2 0 13 0,-1 1-20 15,4 0 4-15,-3 1 11 0,0-1-20 0,-2 1 17 16,4-1-4-16,-1 0-1 0,0 1 16 16,1-2-13-16,-4 0 2 0,4 0-2 15,-2 3 2-15,0-2 1 0,-2 0 2 16,2 1 10-16,-3 0-15 0,2-1-13 0,-2 1 15 0,0 0-9 0,0-1 4 0,0 0-10 15,-2 2 82-15,-12-3-72 0,24 0 1 16,-13 2 7-16,-11-2-18 0,23 2 31 16,-13-2-19-16,-10 0 4 0,19 0 2 0,-19 0 0 31,20 0-16-31,-10 1 4 0,-10-1 58 0,20 1-62 0,-20-1-4 16,17 2 2-16,-17-2 21 0,16 5-14 0,-7-4-1 15,-9-1 6-15,17 4-4 0,-17-4-5 0,16 4 5 16,-9-1 10-16,-7-3 38 15,17 4-43-15,-17-4 5 0,14 2 2 0,-14-2-14 16,14 7-1-16,-14-7 10 0,11 2 21 16,-11-2-33-16,13 3-16 0,-13-3 34 0,11 2-14 0,-11-2 24 0,0 0-28 15,15 3 25-15,-15-3-18 0,0 0 11 16,12 4-11-16,-12-4 11 0,0 0 17 16,13 3-27-16,-13-3 9 0,11 4-15 15,-11-4-4-15,0 0 24 0,16 4-27 0,-16-4 38 0,13 5-21 16,-13-5-10-16,15 6-10 0,-8-2 33 15,-7-4-15-15,18 7-2 0,-11-4 9 0,-7-3 8 16,16 4-33-16,-16-4 6 0,14 5 1 0,-14-5 47 16,13 6-36-16,-13-6-8 0,13 3 5 15,-13-3 1-15,10 4 9 16,-10-4-2-16,0 0 0 0,16 4-10 16,-16-4-13-16,10 1 20 0,-10-1 3 0,0 0 18 15,15 1-13-15,-15-1 3 0,0 0-18 0,0 0 12 16,18 2 6-16,-18-2-13 0,0 0 31 15,0 0-26-15,15 0 23 0,-15 0-39 0,0 0 19 16,0 0-8-16,0 0 28 0,16 0-28 0,-16 0-13 16,0 0 30-16,0 0-22 15,15 0 5-15,-15 0 0 0,0 0-5 0,0 0 28 16,15-3-23-16,-15 3-3 0,0 0 8 0,0 0-18 0,16 1 28 16,-16-1-23-1,0 0 24-15,16 4-29 0,-16-4-5 0,0 0 20 0,17 2 16 0,-17-2-26 0,11 5 11 16,-11-5 19-16,12 2-17 0,-12-2-2 15,0 0 17-15,15 2-17 0,-15-2-3 0,0 0-18 16,0 0 28-16,0 0-26 0,16-4 1 16,-16 4 15-16,0 0-6 0,7-8 11 0,-7 8-10 15,0 0-10-15,3-11 15 0,-3 11-13 0,0 0 41 16,1-12-31-16,-1 12 39 0,0 0-39 16,-1-14 13-16,1 14-5 0,0 0 3 0,0-13 9 15,0 13-22-15,0 0-3 0,0-15-4 16,0 15-17-16,1-11 27 15,-1 11-27-15,0 0 16 16,0-12-10-16,0 12 3 0,-1-12-14 0,1 12-2 0,-2-13 13 0,2 13 8 16,-1-10 4-16,1 10-32 0,-6-11 17 15,6 11-7-15,-5-11-9 0,5 11 40 0,-3-14-34 16,3 14 18-16,-3-13-18 0,0 7 15 16,3 6 3-16,-3-13 3 0,3 13 9 0,-1-13 1 15,1 13-10-15,-3-11 2 0,3 11 13 0,-2-11-6 16,2 11-9-16,-1-11 48 0,1 11-59 15,-1-11 11-15,1 11 15 0,-6-12-13 16,6 12 10-16,-4-13-10 0,1 6 18 0,3 7 0 0,-4-14-10 16,1 5 28-1,3 9-36-15,-3-13 28 0,3 13-17 16,-1-14-1-16,1 14-2 0,1-14-6 0,-1 14 11 0,0-14 3 16,0 14 20-16,2-11-36 0,-2 11 5 15,1-12 10-15,-1 12-17 0,1-13 10 0,-1 13 2 16,0-12 10-16,0 12 1 0,0-15-21 15,0 15-2-15,-1-13 4 0,-2 5 6 0,3 8 28 16,-4-16-18-16,1 8-5 0,0-2-11 0,-1 1 24 16,4 9-18-16,-4-17 20 15,1 9 0-15,2-3-7 0,-2 3-16 0,3 8 21 0,-5-18 12 16,4 10-17-16,1 8 25 0,-3-17-36 0,2 8 3 16,-1 0 0-1,2 9-3-15,-3-16 8 0,3 7-17 0,0 9 37 0,-1-17-12 0,1 17-19 0,-2-16 19 0,2 8-18 16,0 8-3-16,-2-17 11 15,2 17 17-15,0-15-15 0,-1 6 13 0,1 9-11 0,-2-16-7 16,1 7-8-16,-2 0 6 0,3 9 14 16,-4-20-4-16,1 11-1 0,-2-1-14 15,3 0 17-15,-1 1-5 0,-3-1 5 0,2 1-28 16,1 1 15-16,0 0 6 0,1-2 20 16,-1 0-24-16,3 10 32 0,-3-14-16 0,1 5 0 15,2 9-10-15,-1-15-2 0,0 7-6 0,1 8 18 16,-2-15 24-1,2 15-34 1,0-14-5-16,0 14 15 0,0-15-13 0,0 15 21 0,0-13-18 0,0 13 31 0,3-16-8 16,-3 16-18-16,4-15-20 0,-2 8 15 15,-2 7 25-15,4-17-20 0,-1 11 6 0,-3 6-14 16,4-13 3-16,-4 13 36 0,3-15-44 16,-3 15 34-16,4-11-41 0,-3 3 32 0,-1 8-19 15,2-13-6-15,-2 13 1 0,0-14 4 0,0 14 36 16,-2-13-35-16,2 13 4 0,-1-13-2 15,1 13 13-15,-4-13 5 0,4 13-23 0,-3-13 5 16,3 13 10-16,-4-12 11 0,2 5 7 0,2 7 15 16,-2-13-15-1,2 13-2-15,-2-13 10 0,2 13-18 16,0-11 2-16,0 11-7 0,-1-14-8 0,1 14 44 0,0-13-57 16,0 13 6-16,1-14 17 15,-1 14-7-15,2-14 22 0,-2 14-9 0,1-13-1 16,-1 13-22-16,0-16-11 0,0 16 13 0,0-16 2 15,0 16 21-15,0-15-43 0,0 6 17 16,0 9-4-16,0-17 20 0,0 17-13 0,3-15-34 0,-3 6 1 16,0 9-36-16,3-14-54 0,-3 14-153 15,4-10-387-15,-4 10-139 0,5-10 78 0,-5 10 100 16,10-14 48-16,-5 7 59 0,-5 7 51 0</inkml:trace>
  <inkml:trace contextRef="#ctx0" brushRef="#br1" timeOffset="-55471.26">6051 7654 299 0,'0'0'120'0,"0"0"-22"0,0 0 7 15,0 0-16-15,0 0 6 0,0 0 7 16,0 0 24-16,0 0 4 0,0 0 26 15,0 0 11-15,0 0 9 0,0 0-22 0,0 0 2 16,0 0-10-16,0 0 23 0,0 0-16 16,0 0-12-16,0 0-38 0,0 0 2 0,-2-11 12 15,2 11-32-15,0 0-14 0,-5-11-4 0,5 11 0 16,-5-8-11-16,5 8-13 0,-7-10-12 16,7 10 10-16,-6-12 13 0,6 12 5 15,-4-10 10-15,4 10 10 0,-4-13-28 0,4 13 16 0,-1-10 2 0,1 10-10 16,0-15 23-16,0 15-21 0,0-15-15 0,0 6-2 15,0 9-6-15,0-19 6 0,1 9-3 0,-1-2-16 32,0 12 3-32,0-23 1 0,0 10-4 0,0 3-2 15,2-4 10-15,-2 3-20 0,0-1 10 0,0 12-5 16,0-24 5-16,0 13-10 0,2-1 15 16,-2 2-18-16,2-3 3 0,-2 13 0 0,-2-22 13 15,0 11-31-15,2-1 10 0,-2 1-16 0,1 1 29 16,-1-2 10-16,1 1 8 0,-2 0-33 15,2 0 7-15,-2 1-10 0,1-2 28 16,1 2-15-16,0 0 23 0,1-2-34 0,0 12 9 0,-3-20 14 16,1 9-27-16,2 0 20 0,0 11-8 0,2-20-13 15,-1 10 14-15,-1-3-4 0,2 4 21 0,-2 9-33 16,0-21 18-16,0 8-31 0,0 4 26 16,-2-3 5-16,2 12-26 0,0-19 15 15,-1 8-9-15,-2 2-3 0,1-4 30 0,0 2-20 0,0 1-8 16,0 0 11-16,-1-2 2 0,-2 1 0 15,4-1 5-15,-2 3-7 0,2-1 10 16,-2 0-11-16,1 0-2 0,0-2 0 0,0 3 21 16,2 9-31-16,-3-19 17 15,2 9-14-15,-1-3-1 0,2 2 26 16,0-1-5-16,2 0-16 0,-2 12 21 0,1-22-21 0,1 12 21 16,-1 0-28-16,1-1 5 15,-2 11-5-15,1-18 10 0,0 10 0 0,-1 8-5 0,3-17 2 16,-1 9 6-16,-2 8-6 0,0-13 21 15,0 13-33-15,3-12 20 0,-3 12-13 0,0-14-5 16,0 14 29-16,0-13-24 0,0 13 18 0,1-14 0 16,-1 14-15-16,0-11 5 0,0 11-2 15,0-13 20-15,0 13-16 0,1-12 11 0,-1 12 5 16,3-12-5-16,-3 12 5 0,2-11-13 0,-2 11-8 16,1-12 11-1,-1 12-18-15,2-11 15 0,-2 11-13 0,0-12 28 0,0 12-35 0,0-12 13 0,0 12 14 0,2-13-7 16,-2 13 26-16,-2-14-44 15,2 14 21-15,0-14 5 0,0 14-23 0,2-14 20 16,-2 14-20-16,0-14 5 0,0 14-11 0,2-13 16 16,-2 13 18-16,-2-13-15 0,2 13 12 15,0-11-25 1,0 11 7-16,-2-13 11 0,2 13-18 0,0 0 10 16,2-15-8-16,-2 15-2 0,0-11 10 15,0 11 2-15,0 0 9 0,-4-17-1 16,4 17-20-16,-4-13 4 0,2 7-1 0,-2-4 35 15,0 3-36-15,1-2 13 0,-1-1-2 16,-1 1-21-16,0 0 21 0,2 0 4 0,-1 0 1 0,0 1-21 0,4 8 11 16,-8-17-6-16,6 11-8 0,2 6 29 15,-6-14-13-15,2 9 5 0,4 5-2 0,-6-13 17 16,6 13-7-16,-4-12-38 0,1 6 17 0,3 6 5 16,-6-11 1-16,6 11 25 0,-4-12-31 15,1 4 21-15,3 8-16 0,-8-16-4 16,5 9 12-16,3 7-13 0,-4-15 11 0,0 6-11 0,4 9 3 15,-5-14 31-15,2 6-37 0,1 1 16 16,2 7-20-16,-6-15 28 0,3 6-5 16,3 9-16-16,-4-14 3 15,4 14-5-15,-4-12-8 0,4 12 33 16,-3-14-15-16,1 6 5 0,2 8-20 0,-1-12 12 0,1 12 3 16,-1-16-5-16,1 16 5 0,0-14-3 0,0 14-7 15,0-15 5-15,0 15-5 0,1-15 30 16,-1 15-32-16,1-14 14 0,-1 14 6 0,0-13-6 15,0 13 6-15,0-12-3 0,0 12-10 16,2-11 0-16,-2 11-5 0,0 0 12 16,0-16-17-16,0 16 10 0,-2-11 2 0,2 11-4 15,-1-11-4-15,1 11 19 0,-3-9-8 16,3 9 0-16,-4-13-5 0,4 13 10 0,-5-12-18 16,5 12 26-16,-5-12-18 0,4 5 13 15,1 7 2-15,-3-13-3 0,3 13 19 0,-3-12-23 0,3 12-24 0,-3-13 19 0,3 13-1 16,-3-11 8-16,3 11-5 0,-1-12-2 0,1 12-16 15,-1-11 13-15,1 11 25 0,-3-9-20 16,3 9 8-16,-3-11-13 0,3 11-6 16,-2-10 16-1,2 10-10-15,-4-11 16 0,4 11 6 0,-2-11-34 16,2 11 17-16,-5-12 7 0,5 12-9 16,-4-13 9-16,1 7-19 0,3 6 1 0,-6-14 4 15,4 8 12-15,2 6-13 0,-5-14 39 16,1 8-29-16,4 6-17 0,-5-14 5 0,2 8 10 15,3 6 25-15,-3-14-22 0,3 14-11 16,-4-12-7-16,4 12 0 0,-2-15 35 0,-1 8-7 0,3 7-18 16,-1-16-8-16,1 16 8 0,-2-15 25 0,1 6-33 15,0-1 13-15,-1 0-2 0,0 0-16 0,2 10 36 16,-2-17-23-16,1 6-8 0,1 11 0 16,-2-17 5-16,0 9 16 0,2 8-13 0,-2-19-21 15,1 9 44-15,1 1-38 0,0 9 22 16,-3-20-19-16,3 9 22 0,0 0-8 0,-2 0-5 15,2 11-12-15,0-18-8 0,-1 9 33 16,1 9-33-16,0-18 12 0,-1 10-4 0,1 8 10 16,-2-15 12-16,2 15-17 15,0-16-3-15,-1 9 0 0,1 7 28 16,-2-15-10-16,2 15 8 0,-3-14-18 16,2 6-1-16,1 8-1 0,-5-14 35 0,3 6-34 15,2 8 22-15,-6-13-24 0,5 5 0 0,1 8 3 0,-6-15 12 16,2 8-2-16,1-2-5 15,-1 1 8-15,4 8-13 0,-8-16-3 0,5 10 13 16,3 6-16-16,-7-14 16 0,5 8-5 0,2 6 21 16,-6-11-1-16,6 11-15 0,-4-11 8 15,4 11-11-15,-4-8-25 0,4 8 36 0,-7-10-3 16,7 10-18-16,-4-8 13 0,4 8 0 0,0 0-8 16,-5-11 34-16,5 11-13 15,-2-7-29-15,2 7 22 0,0 0-17 0,-5-10-14 0,5 10 40 0,0 0-25 0,0 0 5 16,-4-10-13-16,4 10 20 0,0 0-17 15,0 0 5-15,0 0 2 0,-1-10 41 0,1 10-51 16,0 0 16-16,0 0-3 0,0 0-3 16,-2-11 0-16,2 11 8 0,0 0-10 0,0 0 41 15,-1-12-26-15,1 12-26 0,0 0 6 0,0 0 10 16,0 0-3-16,0 0 6 0,1-14-26 16,-1 14 7-16,0 0 13 0,0 0 19 0,0 0-19 15,0 0 5-15,0 0-14 0,2-12-6 0,-2 12 7 16,0 0 14-1,0 0-14-15,0 0 21 16,-3-10-33-16,3 10 18 0,0 0 2 0,0 0-7 0,0 0 7 0,0 0 36 16,0 0-43-16,0 0 28 0,0 0-23 15,0 0-1-15,0 0-14 0,-6-10 22 0,6 10-10 16,0 0 8-16,0 0 8 0,0 0-13 0,0 0-1 16,0 0-1-16,0 0 9 0,-11-3-2 15,11 3-13-15,0 0 13 0,-10-2-5 16,10 2 43-16,0 0-25 0,0 0-19 0,-13-5-1 15,13 5 4-15,0 0 5 0,0 0 16 0,0 0-13 16,-10-2 3-16,10 2-14 0,0 0 1 0,0 0 20 16,0 0 1-16,0 0-16 15,0 0 2-15,-11-3 6 16,11 3-9-16,0 0-6 0,0 0 37 0,0 0-35 16,0 0 13-16,0 0 2 0,-18 4-3 0,18-4 8 15,0 0 3-15,-13 3-26 0,13-3 52 0,0 0-31 0,-14 3 9 16,14-3-24-16,-10 2 35 0,10-2-41 0,0 0 3 15,-17 4 30-15,17-4-25 0,-10 4 0 16,10-4 8-16,-11 4-8 0,11-4 5 16,-16 5-6-16,9-3 29 0,7-2-20 0,-15 4 5 15,15-4-11-15,-16 5-2 0,16-5 31 0,-18 4-8 16,11-2-16 0,7-2 6-16,-17 4-11 0,7 0 19 0,10-4-14 0,-14 6 16 0,14-6-26 15,-14 4 29-15,6-2 10 0,8-2-31 0,-13 7 2 16,13-7 6-16,-12 6-11 0,12-6 34 0,-11 6-31 0,11-6 5 15,-13 5-15-15,13-5 18 16,-11 6-8-16,5-3 10 0,6-3 5 0,-14 6 11 16,14-6-39-16,-13 7 15 0,6-1-14 0,7-6 30 15,-15 8-16-15,8-4 6 0,7-4-16 16,-17 9 16-16,10-5 2 0,7-4 0 0,-15 7-28 16,7-4 13-16,8-3-5 0,-13 7 23 15,13-7-13 1,-11 5 8-16,11-5-1 0,-13 6-7 15,6-2 16-15,7-4-14 0,-10 6 3 0,10-6 0 0,-14 6-5 0,14-6 11 16,-11 7-9-16,11-7 1 0,-13 7-11 16,6-4 46-16,7-3-50 0,-13 7 27 0,5-3-10 15,8-4 28-15,-16 7-43 16,8-3 13-16,-2 0-11 0,10-4 23 0,-16 7 8 16,8-1-15-16,-3-3-10 0,2 1-4 0,0 1 32 0,0 0-26 15,9-5-13-15,-17 9 16 16,9-6-3-16,-3 1 5 0,3 0-8 0,8-4-2 15,-20 7 5-15,12-3 16 0,-4 1 4 0,3-1-7 16,-3 0-8-16,1-1-15 16,0 1 0-16,-2 0 20 0,0 0-26 15,2-1 16-15,-2 0-2 0,0 1-6 0,0-1 11 0,0 0-6 16,1 1 6-16,1-2-3 0,-2 1-3 16,3-1 47-16,10-2-62 0,-20 4 25 15,10-3-9-15,10-1 40 0,-15 4-38 0,15-4-2 16,-11 1-9-16,11-1 45 0,-12 3-37 15,12-3 11-15,0 0-3 0,-12 2-2 0,12-2 12 16,0 0-23-16,0 0 3 0,-13 3 13 0,13-3 17 16,0 0-27-16,0 0-3 0,0 0-6 15,0 0 9-15,0 0 12 0,0 0-10 0,0 0 3 16,0 0-6-16,-9-8-2 0,9 8 41 16,0 0-52-16,0 0-17 0,0 0 33 0,0 0-10 0,0 0 7 0,0 0 1 15,12-21-11-15,-12 21-7 0,0 0 12 0,5-10 8 16,-5 10 0-16,0 0 0 0,3-10-13 15,-3 10 11-15,0 0-11 0,0 0 13 0,3-11-3 16,-3 11-12-16,0 0 43 0,2-10-18 16,-2 10-17-16,0 0 9 0,0 0-17 0,0 0 7 15,0 0-12-15,0 0 9 0,0 0 9 0,0 0-21 16,-6-10 20-16,6 10-7 0,0 0 5 16,0 0 5-16,-13 0 5 15,13 0-18-15,0 0 16 16,0 0-16-16,-18 2 21 0,18-2-16 0,0 0 8 0,0 0-13 15,-17 4 0-15,17-4 29 0,0 0-4 0,-14 1-17 16,14-1-2-16,0 0-4 0,-10 5 19 0,10-5-18 16,0 0-3-16,0 0 0 0,0 0 18 15,-14 1 1-15,14-1-12 0,0 0-6 16,0 0 27-16,-10 6-12 0,10-6 35 0,0 0-46 16,0 0 16-16,-12 2-21 0,12-2 26 15,0 0 7-15,0 0-14 0,0 0-6 0,0 0 40 16,-11 3-29-16,11-3 66 0,0 0-54 0,0 0 2 15,0 0-7-15,0 0 23 16,0 0-8-16,0 0-5 0,0 0 16 16,0 0-26-16,0 0 15 0,0 0-10 0,0 0 5 15,0 0 6-15,0 0-11 0,-6-12-13 16,6 12 5-16,0 0 1 0,0 0 14 0,0 0-17 16,16-17-8-16,-16 17-12 0,10-8 9 0,-10 8 37 15,13-6-47-15,-5 1 23 0,-8 5-5 0,16-7-17 16,-5 2 2-16,0 3 7 0,1-4 6 0,3 0-3 15,-1 1-25-15,3 1 20 16,-1-1 0-16,2 0 10 0,-1-2-15 0,1 4 2 0,-1-2-2 16,0-1 15-16,2-1 3 0,-4 2-33 15,4 1-1-15,-4-3 3 0,2 2 13 0,-3 0 23 0,3 0-41 16,-4 2 13-16,2-2-3 0,1 1 10 0,0 0 8 16,-4 0-5-16,4 2-15 0,-3-3 12 15,3 1-7-15,-3 2 3 0,1-2-6 16,1 0 26-16,1 0-16 0,-1 0-7 0,1 1 5 0,0-2 5 15,1 2 12-15,-3 0-35 16,3-1-2-16,-3 0 20 0,0 0-6 0,2 1 17 0,-2-1-17 16,-3 0 11-16,2 0 3 0,1-1-1 0,-1 2-4 15,0 0-1-15,-1-1 19 16,0 0-14-16,0 0-12 0,-2 0 23 16,0 1-18-16,3-1 0 0,-13 4-11 15,21-4 16-15,-11 0 13 0,0 1-18 0,-10 3 5 16,20-3 0-16,-10 0-23 0,-10 3 13 15,19-4 10-15,-10 3-3 0,-9 1-23 0,21-4 9 16,-9 3-1-16,0 0 0 0,-12 1 10 16,21-1 18-16,-7-2-35 0,-1 2 40 0,1-1-5 15,-1 1-2-15,0-1-29 0,1 1 21 16,-3-2-10-16,-11 3-5 0,24-3 15 0,-15 1 13 16,-9 2-3-16,17-3-5 0,-17 3-23 0,15-2 5 15,-15 2 1-15,16-1 6 16,-16 1-27-16,13-1 8 0,-13 1 1 15,14-3 24-15,-14 3-23 0,0 0 21 0,17 0-16 0,-17 0 10 0,0 0-12 0,17 0 28 16,-17 0-42-16,0 0 14 0,15 0 17 0,-15 0 19 16,0 0-19-16,19 1-5 0,-19-1-2 0,0 0-10 31,14-1 7-31,-14 1-3 0,0 0 1 0,14 0 23 0,-14 0-21 0,0 0 3 0,0 0 2 16,0 0-2-16,0 0 10 0,16 1-23 0,-16-1 5 15,0 0 2-15,0 0 1 0,0 0 7 16,12 6-7-16,-12-6 13 0,0 0 2 15,6 8-13-15,-6-8-10 0,0 0 12 0,4 9 11 16,-4-9-10-16,0 0-5 16,0 0 17-1,1 15 9-15,-1-15-16 0,0 0-13 0,-1 14 13 0,1-14 2 0,0 0-5 0,-1 18 26 16,1-18-23-16,0 12-5 0,0-12 10 16,0 13-5-16,0-13 10 0,2 15-8 0,-2-15 6 15,3 14-19-15,-3-14 16 0,5 12 3 16,-5-12-6-16,2 13 6 0,-2-13 7 0,4 10-20 15,-4-10 0-15,3 11-3 0,-3-11 16 0,5 11-3 16,-5-11 5-16,2 12-10 0,-2-12 15 16,2 11-8-16,-2-11-14 0,3 13-6 15,-3-13 30 1,3 13-12-16,-3-13 26 0,4 14-44 0,-1-5 8 16,-3-9 15-16,5 14-8 0,-1-6 19 0,-4-8 12 15,6 14-33-15,-3-6 38 0,-3-8-35 0,6 13 22 0,-6-13-25 16,4 12-13-16,-1-4 21 15,-3-8-3-15,5 14 2 0,-5-14-10 0,6 12 11 16,-3-4-6-16,-3-8-2 0,4 16 16 0,-1-7-9 16,-3-9 6-16,3 16-16 0,0-6-5 15,-2 0 1-15,-1-10 6 0,3 20 1 0,-3-10 18 16,0-10-28-16,1 17 17 0,1-6-2 0,-2-11 5 16,2 16 3-16,-2-16-3 0,-2 18-18 15,2-18-2-15,2 16 36 0,-2-16-37 0,2 16 19 16,-2-16-3-16,0 16-18 0,0-16 36 15,3 16-34-15,-2-8 6 16,-1-8 13-16,4 17 2 0,-4-8-8 0,0-9-2 16,6 19 8-16,-5-9-11 0,2 0 8 0,0 1 10 15,1-1 3-15,-4-10 2 0,6 19-9 16,-3-9-19-16,-1 0 41 0,1 0-33 0,0 1 18 16,-3-11-16-16,5 21-2 0,-3-10 5 15,1-3-15-15,0 3 20 0,1 0-5 0,0 1 23 16,1-3-31-16,-1 3 3 0,0-1 18 0,3 1-16 15,0 2-2-15,-1-2 15 16,1-1-17-16,0 2 14 0,-3 1-27 0,5-3 15 0,-4 2-6 16,0-1 19-16,2 0-10 0,-3 0 9 15,2 2 6-15,-1 1-16 0,-1-4-7 0,-1 0 28 0,0 0-31 0,0 2 24 16,0-2-27-16,1 0 19 0,-2 1 7 0,-1-1-20 16,1 1 0-16,-2-12 15 0,0 20-3 15,2-10-9-15,-2-10 1 0,-2 17 12 0,2-8-4 16,0-9-15-16,-2 18-7 0,2-18 17 15,-1 14 13-15,1-14-12 0,0 16 12 0,0-16-15 16,-2 15-3-16,2-15-4 0,2 15 6 0,-2-15 22 16,0 13-32-16,0-13 19 15,0 16-18-15,0-16 10 16,1 16 5-16,-1-16 5 0,2 14-3 0,-2-14 8 16,0 13-17-16,0-13 20 0,2 14-13 0,-2-14 20 15,0 14-33-15,0-14 11 0,0 13 2 16,0-13 10-16,0 15-5 0,0-15 5 0,-2 17-10 15,0-9-7-15,2-8-1 0,-1 18 31 16,1-18-26-16,-2 19 14 0,1-9-22 0,1 1 37 16,-3 0-16-16,1-1-17 0,1 1 9 0,0 0 8 15,1-11-17-15,-3 21 22 0,1-11-23 16,2-10 3-16,-3 19 8 0,3-10 10 0,0-9-29 16,-1 16 29-16,1-16 23 0,1 18-39 15,-1-6-12-15,0-12 17 0,2 18 1 16,-1-7 12-16,-1-11-20 0,3 20-8 0,-1-12 1 0,-2-8 12 0,1 20 2 0,0-11 16 15,-1-9-18-15,0 16 3 16,0-16-14-16,-1 20 22 0,1-13-4 0,0-7-1 0,-3 18-6 16,2-9 5-16,1-9-18 0,-2 16 10 0,1-7 11 31,1-9 0-31,-2 18-21 0,1-10 15 16,1-8-12-16,1 18 26 0,-1-18-27 0,3 18 16 15,-3-18-7-15,0 16 2 0,2-6 10 16,-2-10-18-16,0 15 3 0,0-15 18 0,0 17-8 15,0-17 8-15,1 15-26 0,-1-15 3 0,2 15 18 16,-2-15 2-16,1 13 10 16,-1-13-25-16,0 14 5 0,0-14-7 0,1 15 1 0,-1-15 45 0,2 16-34 0,1-8 15 15,-3-8-30-15,1 17 3 0,1-7 32 16,-2-10-12-16,5 17-18 0,-4-9 0 16,-1-8-8-16,5 17 18 0,-4-10-15 0,-1-7 17 15,6 16-1-15,-3-6-22 0,-3-10-4 16,4 16 17-16,-4-16 8 0,4 16 21 0,-2-6-29 15,-2-10-4-15,5 18-1 0,-4-8 8 0,1 2 3 16,-2-12-6-16,4 21 0 16,-2-11 3-16,-2 1 0 0,0-11-12 0,4 21-6 0,-3-13 20 15,2 4-7-15,-3-12 8 16,2 18-8-16,-1-8-1 16,-1-10 9-16,2 16-11 0,-1-6 8 0,-1-10 8 0,1 16 7 15,-1-5-22-15,0-11-11 0,2 17 13 0,-2-17 5 16,0 21 20-16,0-13-30 0,0-8 10 15,1 17-21-15,-1-6 14 0,-1 1 9 0,1-12 3 16,0 21-5-16,0-10-5 0,0-11 0 0,1 21 13 16,-1-12-11-16,0-9 21 0,0 19-31 15,0-19 21-15,2 19 2 0,-2-10-5 0,0-9-7 0,2 18 4 16,-2-18-17-16,2 19 23 16,-1-6-8-16,-1-13 18 0,1 19-31 0,1-10 8 15,-2-9-13-15,3 22 5 0,-2-13 3 16,1 3-3-16,0-1-15 0,1-1 23 0,2 2-13 0,-2-1 28 0,-1-1-25 15,2 0 17-15,-1 0-22 0,0-1 20 0,-3-9 2 16,3 20-4-16,0-12-11 0,-3-8 21 31,3 14-13-31,-3-14 15 0,2 15-15 0,0-6 10 16,-2-9-21-16,3 15 14 0,-3-15-16 0,1 16 15 16,-1-16 14-16,3 16-16 0,-3-16 17 15,1 16 4-15,1-7-32 0,-2-9 39 0,0 17-20 16,0-17-1-16,2 18-9 0,-2-18 14 15,3 16 11-15,-3-8-20 0,0-8 30 16,2 18-41-16,-2-18 3 0,3 16 10 0,-3-8 0 0,0-8 18 16,0 19-36-16,1-10 5 0,-1-9 0 0,0 19 13 0,1-8 3 15,-1-11-6-15,0 20-9 0,2-8 17 0,-1-1-13 16,-1-11 11-16,0 22-11 0,0-11 8 16,0-11-13-16,0 21-5 0,2-8 23 15,-1-3 0-15,-1-10-20 0,0 22 18 0,2-13-3 16,-1 1 12-16,-1-10-12 0,1 22-12 15,1-11 4-15,-2-11 10 0,1 20-4 0,1-10-1 16,-2-10 3-16,3 20-2 0,-1-12-3 0,-1 3 20 16,2-1-20-16,-3-10 18 0,3 17-21 15,-1-8 3-15,-2-9-10 16,2 18 4-16,0-10 16 0,-2-8-12 16,1 18-14-16,1-10 24 0,-2-8-16 0,1 18 23 15,1-8-17-15,-2-10-6 0,1 20-3 0,-1-9 14 16,0-11-16-16,2 21 10 0,-1-11-22 0,0 1-9 15,-1 2 1-15,2-2 20 0,-2-11-15 16,1 23 12-16,-1-12-25 0,0 0 26 0,0-11-1 0,2 23 1 16,-2-11 4-16,0-1 11 0,0-11-10 15,0 21-6-15,0-13 11 0,0-8 10 0,2 19-10 16,-2-19 7-16,0 18-2 0,0-9-13 0,0-9 18 16,2 17-2-16,-2-17-3 15,0 16-8-15,0-16 13 0,-2 15 2 0,0-8-2 0,2-7-12 0,-2 16-9 16,2-16 18-16,-3 18-30 0,2-11 18 0,-2 2 15 15,3-9-21-15,-7 15 14 16,4-7 22-16,3-8-38 0,-6 16 33 0,2-8-40 16,0 0 45-16,4-8-28 0,-6 16 16 0,2-8 9 15,4-8-27-15,-4 16 0 0,2-9-1 0,2-7 14 16,-2 15-3-16,2-15 10 0,-3 14 0 0,1-7-13 16,2-7-7-16,-1 15 0 15,1-15 22-15,-4 17-14 0,2-10 9 0,2-7-17 16,-2 18-8-16,2-10 2 15,-2 4 26-15,2-12-7 0,-1 20-1 16,-1-9-15-16,2 0 29 0,-1 0-22 0,-1 0 19 0,2-11-29 16,-2 19 1-16,0-10 10 0,2-9 15 15,-3 15-10-15,3-15 0 0,-3 13-6 16,3-13-1-16,-4 10-9 0,4-10 24 0,-7 5-11 16,7-5 3-16,-7 7 0 0,7-7 12 0,0 0-12 15,-8 6 10-15,8-6-20 0,0 0 23 16,-9 4-18-16,9-4 12 0,0 0 3 0,0 0 11 15,-14 1-24-15,14-1 3 0,0 0 12 0,0 0 1 16,0 0-5-16,-20-5 2 0,20 5-13 16,-11-4 3-16,11 4 2 15,-14-7 6-15,6 5-18 0,-1-2 12 0,9 4 3 16,-19-8 3-16,7 4-3 0,2-1 10 16,-1 1-8-16,-2 0 4 0,0-2-12 0,0 1 24 15,2-1-20-15,-4 0-6 0,2 0 0 16,-3 0 11-16,2-1 0 0,-3 1 2 0,3-1-8 15,-4 0 6-15,1-2-14 0,-2 4 27 0,1-2-19 16,-2-2 3-16,1 3 5 0,1 1-15 16,-1 2-5-16,0-1 2 0,-1 0 3 0,1 1 2 15,-1 1-5-15,0 0 24 0,-1-2-22 0,2 0-9 16,-2 1 33-16,2 0 2 0,0 1-10 16,-2-3-2-16,1 1-21 0,2 2 13 15,-1-1 2-15,1 0 6 0,0 1-19 0,-3-3 21 0,2 4-5 0,1-4-5 16,-2 3 26-16,1 0-32 0,1 2-1 0,3-2 19 15,-2 0-17-15,1 3 18 0,-1-2-29 0,3 1 24 16,-1 0-3-16,2 0 5 0,-4 1-31 16,4 0 32-16,-1 1-12 0,14-2 1 15,-26 2-13-15,14-2 31 0,-1 0-5 0,13 0-3 16,-24 2-2-16,14-1-11 0,-3 3 0 0,13-4 11 16,-20 4 10-16,9-2-13 0,0 0-6 15,11-2-4-15,-20 3 13 0,10-1 25 16,10-2-20-16,-21 3 4 15,10-1-17-15,1 0-18 16,-3 1 33-16,13-3-4 0,-24 4-9 0,11-2 6 0,-2 1-6 0,-1-1 6 16,0 2-1-16,-2-1 8 0,0 0-5 0,1 1 11 15,0-1-16-15,3-1-18 0,-2-1 26 16,2 2-11-16,-1-2 11 0,0 2-8 16,2-2 0-16,-2 1 5 0,1 0-15 0,3-1-1 0,11-1 1 15,-23 1-10-15,12 0-52 0,11-1-33 0,-20 1-13 16,12 1-97-16,8-2-69 0,-16 4-366 15,16-4 48-15,-11 0 139 0,11 0-33 0</inkml:trace>
  <inkml:trace contextRef="#ctx0" brushRef="#br1" timeOffset="-51985.05">3872 6493 757 0,'0'0'315'0,"0"-12"-16"0,0 12-22 0,0 0-3 0,0 0-13 16,3-11-26-16,-3 11-27 0,0 0-21 15,5-7-29-15,-5 7 27 0,0 0-60 0,0 0 0 16,0 0-27-16,0 0-16 0,4-11-8 16,-4 11-13-16,0 0-12 0,0 0 17 15,0 0-32-15,0 0 7 0,0 0-16 0,-21 23 14 16,21-23-1-16,-7 13-15 0,2-6-8 15,5-7 29-15,-3 14-31 0,1-7 10 0,2-7-5 16,0 13 33-16,0-13-43 0,1 14 22 16,-1-14-32-16,4 13 22 0,-4-13-4 0,6 11 7 15,-6-11-5-15,10 9 2 0,-10-9 11 0,11 4-3 16,-11-4-15-16,0 0 30 0,0 0-33 0,17-9-7 0,-17 9 7 0,7-10 3 16,-7 10 5-16,4-12-5 0,-4 12-16 15,2-13 11-15,-2 13-16 0,3-13 26 16,-3 13-15-16,1-11 15 0,-1 11-16 0,0 0 29 15,0 0-54-15,-3-13 41 0,3 13-39 0,0 0 9 16,-15 1 4-16,15-1 5 0,0 0 3 16,-22 12-18-16,14-4 0 0,2-1 8 0,2 2-8 15,3 1 46-15,1-10-22 0,0 21 9 16,4-9 8-16,2-2-15 16,2 0 10-16,2 0 5 0,0-1 10 15,0-2-13-15,0 0 6 0,0-4 12 16,1 0-4-16,-11-3 7 0,15 2-3 0,-15-2 0 0,0 0-22 15,20-7 14-15,-16 0 11 0,-4 7-30 16,8-13 24-16,-6 6-1 0,-2 7-21 16,0-16 7-16,0 16-17 0,-2-19-1 0,-1 8-4 15,-2 3 14-15,-2-1-7 0,-1 1-17 16,-2 1-14-16,-1 2 8 0,-3 0-23 0,1 2 0 16,-1 1 23-16,-2 2-17 0,2 4-27 0,1-1 13 15,-1 3 1-15,3 1 15 0,1 0 15 16,1 3 20-16,1 0-38 0,4 1 18 15,1-1-23-15,2 1 44 0,1-11-21 0,1 20 8 16,2-8 28-16,-3-12 7 0,7 14-20 16,0-9 24-16,-7-5 6 0,8 9-27 15,-8-9 25-15,9 4 1 0,-9-4-9 16,0 0-7-16,0 0-5 0,0 0 33 0,14-18-31 0,-14 18 3 16,-2-15-5-16,2 4 0 0,0 11-10 0,-5-21 25 15,2 10 0-15,2-1-10 0,-4 1-5 16,3 1-19-16,-3 1 1 0,5 9 21 0,-5-13-60 15,2 8 24-15,3 5-34 0,-10-7 26 16,10 7-26-16,0 0 16 0,0 0-6 16,-19 13 13-16,19-13-4 0,-4 15 24 0,3-6-40 0,1-9 15 0,3 18 26 15,-3-18 5-15,5 16-5 0,0-8 12 16,0 2-4-16,3-3 9 0,1-3 24 0,0 1 2 16,-9-5-10-16,17 5 0 0,-17-5-15 15,0 0 10-15,20-5-26 0,-13-1 21 0,-7 6-3 16,11-13 6-16,-8 5-6 0,0-2 28 0,-3 10-32 15,1-18-9-15,-1 9 3 0,0 9 3 16,-3-19 14-16,-1 10 6 0,1 0-28 0,3 9 0 16,-13-14-15-16,6 10 12 15,-1 0-2-15,8 4 0 0,-21-4 17 16,9 6-30-16,12-2-2 0,-27 7 4 16,15-3-10-16,2 3 14 0,0-1-17 0,0 2 9 15,4 1 9-15,2-1 9 0,3 2-11 0,1-10 33 16,7 20-12-16,3-9 38 0,1-2-44 0,3 1 34 15,2-2 20-15,2-1-41 0,-2-3 6 16,-2-1 9-16,-2-2-7 0,-12-1 5 16,24-4-8-16,-16 1 1 0,0-3-6 0,-8 6 23 15,13-12-28-15,-11 6 11 0,-2 6-11 16,5-14 10-16,-5 14-2 0,0-15-26 0,0 15-23 16,-3-15-28-16,0 8-41 0,3 7-79 15,-11-15-143-15,8 10-63 0,-4-1-336 16,-2-1 91-16,1-1-5 0,2 3 110 0,1-2 72 0,5 7 25 0</inkml:trace>
  <inkml:trace contextRef="#ctx0" brushRef="#br1" timeOffset="-51305.21">3650 5999 965 0,'12'-3'258'0,"-12"3"-17"0,0 0-21 0,0 0-13 15,0 0-12-15,0 0-34 0,0 0-23 16,0 0-12-16,0 0 32 0,16 10-17 0,-16-10 33 15,0 0-8-15,5 9-20 0,-5-9 13 16,4 10-3-16,-4-10-2 0,9 13-6 0,-5-5 11 16,3 2-23-16,3 1 30 0,-2 1-12 0,2 1-24 0,6 2-27 15,-2 1 17-15,1-1-5 0,0-1 0 16,0 0-20 0,-1-1 41-16,0-1-24 0,-1-1-20 0,-1-1 34 0,2-1-8 0,-1-2-2 15,2 3-23-15,-2-5 23 0,2 2-22 0,-3-3-17 16,-1 1 2-16,0-2-4 0,1 0 40 0,-12-3-41 15,22 3 0-15,-22-3 18 0,17 0-58 16,-17 0 37-16,17-3 19 0,-8-1-18 0,-1-3-11 16,-8 7-10-16,8-14-17 0,-5 4-22 0,-1-2 22 15,-1-2 14-15,-1 1-27 0,-1-5-8 16,1-1-8-16,-3 1-28 0,1-2 2 16,1-1 3-16,0-4-15 0,-1 0-34 15,2 0 9-15,0 2-17 0,-1 4 65 16,2 0-80-16,1 2 1 15,-1 1-49-15,0 3-3 0,-1 3-61 0,5 2-62 0,-5 8-102 16,13-11-202-16,-8 6-336 0,-5 5 54 0,0 0 82 16,20 2 111-16,-20-2 55 0,0 0 21 15,21 5 87-15</inkml:trace>
  <inkml:trace contextRef="#ctx0" brushRef="#br1" timeOffset="-51003.47">4217 6026 1039 0,'0'0'420'0,"0"0"17"16,0 0-71-16,12 3-43 16,-12-3-29-16,0 0-20 0,0 0-28 0,9 6-18 15,-9-6-19-15,0 0-4 0,9 10-38 0,-9-10-9 16,9 14 14-16,-7-5 30 0,3 2-41 0,3 2-12 15,-1 2 9-15,2 0-1 0,-1 3-6 0,2-4-23 16,0 4-8-16,-3-2-18 16,1-2-25-16,-1 0 15 0,1-2-10 0,-1 1-15 15,-3-2-11-15,3 0 0 0,-1 0-45 0,-2-2-55 16,-4-9 21-16,7 16-54 16,-4-11-74-16,-3-5-135 0,4 9-124 0,-4-9-343 0,0 0-125 0,0 0 100 0,5 9 69 15,-5-9 108-15,0 0 22 0,0 0 62 16,0 0 39-16</inkml:trace>
  <inkml:trace contextRef="#ctx0" brushRef="#br1" timeOffset="-39618.82">1150 10301 808 0,'0'0'305'0,"0"0"2"0,0 0-30 0,0 0 14 15,-4-8-27-15,4 8 5 0,0 0-39 0,0 0 18 16,0 0-22-16,0 0-24 0,0 0-8 16,0 0-25-16,0 0 3 0,0 0-36 0,0 0-11 15,0 0-10-15,-7-5-15 0,7 5-3 0,0 0-20 16,0 0 20-16,0 0-22 0,0 0 12 16,0 0-16-1,0 0 19-15,0 0-8 0,0 0-16 16,0 0-7-16,0 0-20 0,0 0 12 0,0 0 36 0,-18 13 31 15,18-13-42-15,-2 12 32 0,2-12-11 0,0 21-12 16,-2-6 40-16,4 1-20 0,0 3 2 16,3 5-12-16,-1 1 28 0,1 6-56 15,3-1 14-15,-1 0-19 0,3 1-21 0,0 0 18 16,0 1-29-16,1-1 14 0,-2-4 12 16,2 1-25-16,0-1 13 0,-2-3-11 0,-2-4-20 15,0-2 7-15,0-3 8 0,-3 0-28 16,0-4 5-16,1-3 16 0,-5-8-8 0,7 6-11 15,-7-6 26-15,0 0-7 16,0 0-19-16,16-31 16 0,-12 10-15 0,3-6 35 16,1-6-30-16,2 0 30 0,3-19-40 15,1 2 27-15,3 3-63 0,0 1-16 0,0 8-2 16,1 7-54-16,-5 7 38 0,2 1-48 16,0 6-16-16,-3 6-69 0,-1 1-79 0,1 6-182 15,0 2-509-15,0 1 84 0,-12 1 65 16,27 4 86-16,-12 3 92 0,1 4 80 0,0 1 46 15,0 3 28-15</inkml:trace>
  <inkml:trace contextRef="#ctx0" brushRef="#br1" timeOffset="-39338.12">1649 10746 1067 0,'0'0'489'15,"0"0"-13"-15,0 0-46 0,-5 8-54 16,5-8-10-16,-6 9-43 0,3 0-3 16,3-9-5-16,-8 20-34 0,3-4-40 0,-2 1 12 15,2 4-58-15,-5 1-32 0,4 2 9 16,-4 4-29-16,1-4-15 0,2 0-28 16,-1 1 3-16,0-3-50 0,2 1 4 0,-1-3-50 15,0 0 11-15,1-5-15 0,1-1-57 16,0-4-14-16,4-3-82 0,1-7-95 0,-3 9-160 15,3-9-521-15,0 0 84 0,0 0 76 0,0 0 108 16,18-34 49-16,-8 20 46 0,2-3 46 16</inkml:trace>
  <inkml:trace contextRef="#ctx0" brushRef="#br1" timeOffset="-38975.14">1827 10696 1456 0,'0'0'438'0,"0"0"-36"0,0 0 20 16,14 1 23-16,-14-1-63 0,0 0 17 15,0 0-7-15,0 0-42 0,0 0-7 0,0 0-7 16,12-5-32-16,-12 5-56 0,0 0-4 15,15-4-47-15,-15 4-8 0,14-2-2 16,-14 2-64-16,21-3 18 0,-9 0-29 16,3 2-45-16,0-2 7 15,0 2-36-15,2 0-30 0,1 1-8 0,-1 0-36 0,2 0-5 16,-4 0-10-16,4 0-64 0,-3 1-3 16,0 0-61-16,-1 1-23 0,1-2-90 15,0 0-71-15,-2 0-67 0,10-2-151 0,-10 0-305 16,0 0 64-16,3-2 93 0,0-1 86 0,1 0 93 15,1 2 35-15,1-1 29 0</inkml:trace>
  <inkml:trace contextRef="#ctx0" brushRef="#br1" timeOffset="-35771.04">0 7283 5462 0,'7'-9'89'0,"-7"9"-9"0,0 0 2 0,0 0-4 15,18 4-33-15,-18-4-10 0,0 0 4 0,0 0 17 16,0 0 3-16,23 5-31 0,-23-5 13 16,0 0 0-16,11 2 3 0,-11-2 30 0,0 0-20 15,0 0-19-15,0 0 9 16,11 4 5-16,-11-4-14 16,0 0 22-16,0 0 2 0,0 0 22 0,0 0-22 0,14 1-2 15,-14-1-37-15,0 0 47 0,0 0-29 0,15 3-28 16,-15-3 26-16,14 1-20 0,-14-1 24 15,0 0-19-15,22 1-29 0,-22-1 21 0,18 0-18 16,-18 0 20-16,19 1-10 0,-19-1 1 16,19 0 6-16,-7 0 4 0,-12 0-3 0,20 1 4 15,-20-1-22-15,22 0 8 0,-13 0 10 0,-9 0 5 16,25 2-8-16,-25-2-13 0,19-2 24 16,-9 2-16-16,-10 0 5 0,19 0-7 0,-19 0-6 15,17 0 11-15,-17 0-26 16,19 4 33-16,-19-4-15 0,15 2-15 15,-15-2 28-15,16 4-18 0,-16-4 45 0,13 2-57 16,-13-2 11-16,12 4-6 0,-12-4 17 0,10 4 8 16,-10-4-29-16,0 0 37 0,12 3-29 15,-12-3 8-15,0 0 13 0,0 0-31 0,14 4 13 16,-14-4 5-16,0 0 5 0,0 0 26 0,10 3-37 16,-10-3-45-16,0 0 44 0,0 0-6 15,0 0 18-15,7 8-8 0,-7-8-17 0,0 0 20 16,0 0 23-16,0 0-20 0,0 0-42 0,0 0 26 15,0 0 13 1,0 0 5-16,0 0-5 0,-17 16-28 0,17-16 28 0,-12 5 36 0,3-2-28 0,9-3 5 16,-15 8-8-16,7-4-26 0,0 1 21 15,8-5-2-15,-14 10-1 0,7-6 26 0,7-4-31 16,-6 10 21-16,6-10 8 0,-7 13-21 0,7-13 28 16,-2 11 28-16,2-11-69 0,-4 12 3 15,4-12 8-15,0 16-11 0,-3-7 10 0,3-9-2 16,0 17-36-16,0-6 13 0,0-11 10 0,-4 21 16 15,1-11-24-15,-1-1-2 0,1 0-8 16,3-9-41-16,-6 16 18 0,1-9-61 0,5-7-34 16,-6 13-25-16,6-13-64 15,-5 5-54 1,5-5-266-16,0 0-338 0,0 0 28 0,0 0 105 0,0 0 69 0,0 0 72 16,0 0 77-16,0 0 46 0</inkml:trace>
  <inkml:trace contextRef="#ctx0" brushRef="#br1" timeOffset="-35059.23">530 7262 1087 0,'0'0'412'0,"0"0"-12"0,0 0-39 15,0 0-54-15,0 0-31 0,12-4-20 0,-12 4-25 16,0 0-11-16,13-1-23 0,-13 1-8 0,13-3-30 15,-13 3 0-15,15-2-39 16,-15 2-12-16,13-3-14 0,-13 3-7 0,14-6-7 0,-8 4 2 0,-6 2 12 0,11-5-35 16,-11 5 33-16,10-3-28 0,-10 3-15 15,0 0 7-15,15-1-25 0,-15 1 15 0,0 0-20 16,0 0 30-16,14 7-38 0,-14-7 28 16,9 8-15-16,-9-8-16 0,4 15 21 0,-2-9-29 15,-2-6 14-15,2 15-19 0,-2-15 14 0,2 18 9 16,0-10 37-16,-2-8-42 0,0 15-9 15,0-15 1-15,1 12 4 0,-1-12-11 0,-1 14 13 16,1-14-3-16,0 11-2 0,0-11 9 16,0 0-6-16,-2 13 7 15,2-13 26-15,0 0 11 16,0 0-1-16,0 0 27 0,2 15-22 0,-2-15-26 0,0 0 26 16,5 7-15-16,-5-7-6 0,0 0-4 0,0 0-14 15,8 7 14-15,-8-7-14 0,0 0 27 0,0 0-19 16,12 4 23-16,-12-4-30 0,0 0-11 15,14 6-7-15,-14-6 15 0,0 0-10 0,16 2-13 16,-16-2 12-16,11 0-1 0,-11 0 9 16,0 0-20-16,20 2 72 0,-20-2-62 0,11 1 0 15,-11-1-10-15,0 0-18 0,16 3-7 0,-16-3 12 16,9 6-13 0,-9-6 1-16,12 7 4 0,-12-7-45 15,8 10 9-15,-8-10-37 0,7 8 2 0,-7-8-3 0,8 13 5 16,-8-13 8-16,8 10-12 15,-5-4 27-15,-3-6-30 0,4 10 25 0,-4-10-41 16,6 9-27-16,-6-9-96 0,0 0-117 16,9 10-210-16,-9-10-290 0,10 6 111 0,-10-6 51 15,12 6 56-15,-5 0 82 0,-7-6 29 0</inkml:trace>
  <inkml:trace contextRef="#ctx0" brushRef="#br1" timeOffset="-33621.35">2640 10415 588 0,'-8'-7'259'0,"8"7"-1"15,0 0 3 1,0 0-20-16,0 0-6 0,0 0-37 0,0 0 11 16,0 0 6-16,0 0 6 0,0 0-6 15,0 0-11-15,0 0-7 0,0 0-15 0,-18 15-15 16,18-15-14-16,0 0 1 0,-4 8 7 15,4-8 0-15,0 0 16 0,0 0-39 16,-3 12 23-16,3-12-27 0,0 0 1 0,0 0-15 0,0 0-7 0,0 0-11 16,0 0-32-16,20 8 27 0,-20-8-20 15,0 0-11-15,23-3-15 0,-23 3 3 16,18-4-10-16,-18 4 25 0,17-2-26 16,-17 2-16-16,17 0-13 0,-17 0 20 0,16 4-24 15,-9 0 28-15,-7-4-17 0,12 13 22 0,-7-3-51 16,-2 1-4-16,-2 2 12 0,-1 0 2 15,0 3-2-15,-3 4 4 0,0-2 12 0,-1 1-32 16,-2 3 28-16,-1 2-18 0,0 0-4 16,2-1 28-16,-1-1-32 15,0 0 2-15,-1 1-23 0,3-5 7 0,-2 0-36 16,2-1-23-16,1-5-13 0,0 2-36 0,0-3-20 16,1-1-46-16,-2-2-75 0,4-8-38 0,-7 14-46 15,7-14-28-15,-6 7-59 0,6-7-271 0,0 0 61 16,-10 2 103-16,10-2-3 15,0 0 77-15,0 0 30 0</inkml:trace>
  <inkml:trace contextRef="#ctx0" brushRef="#br1" timeOffset="-33125.12">2822 10538 819 0,'10'-9'348'0,"-10"9"-13"0,10-6-43 16,-10 6-18-16,11-9-11 0,-4 3-30 0,1 2 0 15,-1-2-28-15,2 1-23 0,0 0-26 0,1 1 8 16,2 0-31-16,0-1 20 0,-1 2-50 16,3-1-3-16,-2 3 22 0,-12 1-27 0,21 1-8 15,-21-1-7-15,19 8-9 16,-11-1-35-16,-3 2 5 15,-2 2-8-15,-1 1-5 0,-2 1 13 0,-2 3-18 0,-4 1 8 16,-1 2-8-16,-4 0 44 0,1 0-54 16,-1-1 10-16,-2 0-21 0,0 0 31 0,1-2-2 15,2-3 8-15,-2 3-6 0,3-3-2 0,0 0-14 16,1-2 17-16,0 0 22 0,2-2 13 16,3-3 18-16,-3 2 3 0,6-8-6 0,-3 12-12 15,3-12-8-15,0 0 8 0,7 14-21 16,-7-14 0-16,14 4-15 0,-14-4 0 0,20 2-6 15,-4 0-25-15,-3-1-28 0,3 0 44 0,3 1-54 16,1 1 15-16,-1-2-10 16,0 2-8-16,1-1-18 0,-1 4-5 0,0-3-7 0,-2 3-11 0,-2 1-10 0,-1 0 2 15,-1 1-15-15,-3 0 11 0,-2 1-6 16,-2 0-46-16,-2 1-51 0,-2 1-107 0,-2 4-113 16,0-15-356-16,-5 23 38 0,1-12 152 15,3 0-1-15,-1 1 111 0,-4-3 0 0</inkml:trace>
  <inkml:trace contextRef="#ctx0" brushRef="#br1" timeOffset="-32490.38">1334 11449 1013 0,'0'0'328'0,"-11"4"-29"0,11-4 6 0,0 0-21 16,-11 5-8-16,11-5-12 0,0 0 33 0,-11 6-28 15,11-6 17-15,0 0 17 0,0 0-4 16,-4 7-28-16,4-7-4 16,0 0 32-16,0 0-33 0,0 0-23 15,0 0-15-15,20 13-9 0,-20-13-28 0,22 5-4 16,-4-2-16-16,5-1-15 0,4 2-23 0,3-2-25 16,3 1-19-16,7-1 9 0,6 0-16 15,0-2-3-15,17 1-33 0,6-1 13 0,3 0-28 16,-4 1-8-16,4 0 20 0,-3 0-25 15,2 2-5-15,-3-3 15 0,-3 0-10 0,-12 0 0 16,-9 0-41-16,1 0 5 0,-2 1-26 0,-9-1-25 16,0 3 8-16,1-3-44 0,-4 1 20 15,-1 1-40-15,0 0-29 0,-5-1 1 0,2 1-31 16,-3 1-14-16,-2-1-32 0,-2 3-77 16,0 0-121-16,-4 0-66 0,0-2-245 0,-1 2-19 0,0-2 49 0,1 1 51 15,-2-1 90-15,-1 0 15 16,-1 1 90-16,-12-4 25 0</inkml:trace>
  <inkml:trace contextRef="#ctx0" brushRef="#br1" timeOffset="-31870.06">2154 11765 709 0,'0'0'263'0,"0"0"-12"0,0 0 0 0,0 0 0 16,0 0-13-16,0 0-23 0,-33 18-10 16,24-12-19-16,1 1-17 0,0 1 26 0,1 2-42 15,-1-5-4-15,-1 5 7 16,0-1-13-16,2-1 16 16,3-1-8-16,-3 1 10 0,2 0 1 0,5-8-52 0,-5 14 23 0,5-14-3 15,-1 15 3-15,1-15-22 0,4 13 11 16,-4-13-45-16,11 15 8 0,-4-7-21 0,2-1 2 15,-2 2-22-15,1-1 9 0,1 3 42 16,-2 3-56-16,0 1-14 0,-3 1 34 16,0-1-41-16,-3 3-3 0,-2-4-12 0,-1 4-29 15,-3 0-40-15,0-4-29 0,-3 2-51 16,0-3-61-16,-5-2-139 0,-1-1-74 0,3-4-360 16,1-2 81-16,-2-4 36 0,12 0 38 0,-19-7 44 15,10 1 105 1</inkml:trace>
  <inkml:trace contextRef="#ctx0" brushRef="#br1" timeOffset="-31640.82">1923 11896 1226 0,'0'0'522'0,"11"-5"56"0,-11 5-79 0,13-6-10 16,-5 3-48-16,-8 3-57 0,16-10-54 0,-7 2-38 15,2 1-11-15,0-2-45 0,1 0-24 16,2-1-38-16,-2 2-47 0,4-4-57 0,1 3-7 15,4 0-63-15,0 0 14 0,2 0-42 16,3 1-28-16,-1 1-37 0,2-1-24 16,0 4-11-16,-2-3-13 0,2 1-20 0,0-1-31 0,0 3-49 0,-3-3-71 15,-3 3-118-15,-1 1-359 0,-3-1 65 0,4-1 79 16,-4-1 20-16,7-2 95 0,-8 2 29 0</inkml:trace>
  <inkml:trace contextRef="#ctx0" brushRef="#br1" timeOffset="-31002.66">3666 10968 1016 0,'0'0'343'0,"0"0"-16"16,10-4-35-16,-10 4 8 0,0 0-50 0,0 0 9 15,0 0-26-15,0 0 0 0,3 32 5 16,-3-18-13-16,2 6 16 0,-4 5-57 0,2 3-25 16,-1 3-8-16,2 3-26 0,-1 1 34 0,2 0-54 15,-2 1 36-15,3 1-88 0,0 0-17 16,-1-1-77-16,0-1-36 0,1-8-155 0,-1 1-206 16,1-2-320-16,0-8 16 0,2-2 81 15,2-6 80-15,-1-4 31 16,-6-6 66-16,10 3 49 0</inkml:trace>
  <inkml:trace contextRef="#ctx0" brushRef="#br1" timeOffset="-30788.72">3880 11367 998 0,'-5'14'425'0,"5"-14"-41"0,-12 17-21 16,2-7-5-16,-3-1-61 0,-4-1-15 15,1 0-36-15,-6 1-16 0,-2-4-7 0,4-2-36 16,-1 0-18-16,-2-2-29 0,2-1 6 15,-2-1-43-15,-1-2 22 16,-1-1-79-16,-2-1-5 16,2-1-64-16,0 0-28 0,0-1-82 0,0-1-80 0,1-3-109 15,12 2-78-15,-7 0-321 0,1-1 76 0,5 0 56 16,4 0 36-16,5 1 49 0,1-3 53 0</inkml:trace>
  <inkml:trace contextRef="#ctx0" brushRef="#br1" timeOffset="-29683.18">4164 10670 872 0,'0'0'279'0,"0"-12"-5"16,0 12-13-16,0 0-7 0,0-12-14 0,0 12-7 0,1-11 10 0,-1 11-38 15,0 0 3-15,0 0-29 0,3-13 20 0,-3 13-4 16,0 0-26-16,0 0 5 0,0 0 8 0,0 0-36 16,0 0-6-16,0 0-4 0,0 0 7 15,0 0-7-15,0 0 2 0,0 0-20 0,7 46 13 16,-3-30-16-16,0 1-26 0,4 5 11 16,-1 1-15-16,2 0 7 0,1 4-26 0,0 0 11 15,4 3 8-15,-2-3-33 0,2 1-5 16,-3-1-1-16,2-1 39 0,-1-6-59 15,-3-2 20-15,-2-3 5 0,3-5 13 16,-3-3-8-16,2 0 0 16,-9-7-25-16,18-3 5 0,-7-4 5 0,-1-7-10 15,4-4-19-15,-1-8 17 0,1-3-9 0,5-13 6 0,-1-2-1 16,-1 3 6-16,0 0-23 0,-4 7 17 16,-1 6-22-16,0 1 15 0,-1 6-3 15,0 0 26-15,-1 2-59 0,1 1-41 0,-1 2-28 16,-1 3-43-16,-1 2-29 0,-1 3-10 15,0-1-65-15,1 3-87 0,0 0-115 0,-8 6-65 16,0 0-334-16,23 2 32 0,-23-2 96 0,16 3 90 16,-16-3 98-16,18 6 30 0,-10-3 33 15</inkml:trace>
  <inkml:trace contextRef="#ctx0" brushRef="#br1" timeOffset="-29394.55">4675 10838 1197 0,'0'0'397'0,"0"0"-10"0,0 0-16 16,3 26-44-16,-3-26-12 0,3 22-43 15,-2-10-37-15,1 1-2 0,1 2-31 0,0 2-12 16,1 0-29-16,0-1-10 0,-1 1-13 16,-1 0-10-16,1-1-64 0,2 2-28 0,-4-2-41 15,2-1-36-15,0 4-97 0,0-3-128 0,-2 3-159 16,-1-1-302-16,0-1-3 16,0-3 77-16,-1 1 147 0,-1-1 35 0,1-2-5 15</inkml:trace>
  <inkml:trace contextRef="#ctx0" brushRef="#br1" timeOffset="-28910.94">4202 11525 1213 0,'0'0'427'0,"0"0"-33"0,-13 0 6 0,13 0-34 16,0 0-18-16,0 0-20 0,0 0-26 15,0 0 15-15,0 0-43 0,0 0 0 0,0 0-5 16,0 0-19-16,0 0-14 0,0 0-8 0,0 0-29 16,0 0 32-16,41-7-32 0,-30 4 1 15,-1-1-26-15,3 1-5 0,1-1-15 0,3 0-39 16,3-2 10-16,4 0 11 0,4-1-16 16,6 0-12-16,4-2-3 0,14-5-29 15,2 4-17-15,-1-5-31 0,0 3-38 0,-1 1-5 0,-2-1-39 0,-6 4 0 16,-7 0-12-16,-3 2-6 0,-6 2-20 0,-4 3-33 15,-3-3-9-15,2 2-24 0,-2-1-39 0,-7 2-59 16,1 0-36-16,-2-1-87 16,-13 2-89-16,19-2-65 0,-19 2-358 0,11 1 121 15,-11-1 102-15,0 0 18 0,17 4 69 0,-17-4 59 16,0 0 122-16,13 3-9 0</inkml:trace>
  <inkml:trace contextRef="#ctx0" brushRef="#br1" timeOffset="-28186.23">4387 11750 593 0,'0'0'297'0,"-7"-4"36"0,7 4-21 0,0 0 31 16,0 0-48-16,0 0-21 0,0 0 2 0,0 0-48 15,0 0-11-15,0 0-9 0,0 0-24 16,24-13-5-16,-14 9-28 0,2 1 0 0,1-1-10 16,4 1 0-16,-3 1 10 0,2-1-10 0,-3 3-1 15,1 0-17-15,-14 0-15 16,21 5-8-16,-11 0-8 0,-3 4 20 0,-3 0-53 16,-2 0 33-16,-2 4-38 0,0-13 36 0,-5 28-29 15,1-13-35-15,-3 0-13 0,2 1 17 16,-3-1 4-16,1-1-19 0,0 1 5 15,-1-1 16-15,1-1-31 16,-1 0 0-16,3-1-7 0,-3-2 12 0,0 1 29 0,4-1 14 16,-2-1-53-16,2-1 18 0,4-8 5 0,-8 12 11 15,8-12 14-15,-6 11-10 16,6-11 9-16,-4 9-22 0,4-9 24 0,0 0-11 16,0 0 6-16,1 12 15 0,-1-12-31 0,0 0 5 15,0 0-51-15,17 8 10 0,-17-8-38 16,14 0-30-16,-14 0-17 0,19-2-27 0,-6-2-33 15,0 0-37-15,5-1-66 0,0 0-56 0,2-4 23 16,4 2-82-16,1-1-106 0,-2 0-283 16,-2 0 26-16,2 0 68 15,-4 0 54-15,0-1 80 0,-4 0 53 0</inkml:trace>
  <inkml:trace contextRef="#ctx0" brushRef="#br1" timeOffset="-27838.1">4884 11791 680 0,'0'0'285'0,"5"-12"27"16,-5 12-8-16,0 0-14 0,4-7-14 15,-4 7-2-15,0 0 33 0,0 0-28 0,0 0 15 16,0 0-30-16,-27 21-3 0,14-6-38 16,-2 2-23-16,1 5-14 0,0 2-12 0,-1-1 1 15,1 4-35-15,3-1-12 0,0 0 5 0,1-3-5 16,3-3-5-16,0 0-23 0,1-2 0 16,1-3 0-16,2-4 10 0,1 0 10 15,2-11-7-15,6 13 5 0,-6-13-39 0,17 0-7 0,-17 0-3 0,25-10 2 16,-11 0-7-16,3-3 0 0,-1-3-10 0,1-1-5 15,0-5-16-15,1 2-2 0,-1-2-1 0,-4 2 14 16,-3 0-13-16,2 2 20 0,-2-1-41 16,-2 2 0-16,-3 2-2 0,2 0 20 0,-6 3-5 15,2-1-5-15,-1 2-8 16,-1-2-17-16,-1 13-27 0,-3-17 9 0,2 9-26 16,1 8-1-16,-6-9-37 0,6 9-29 0,-14-6-25 15,14 6-36-15,-18 3-26 0,4-3-90 16,-2 0-124-16,-1 5-98 0,0-5-390 15,0 0 124-15,2-2 54 16,1 0 63-16,2-4 47 0,0 1 56 0,3-2 102 16</inkml:trace>
  <inkml:trace contextRef="#ctx0" brushRef="#br1" timeOffset="-26989.16">5953 11060 1018 0,'0'0'313'0,"0"0"-22"0,0 0-4 16,0 0-11-16,-16 5 9 0,16-5-40 0,0 0-4 15,0 0 5-15,-7 10-3 0,7-10 20 16,-6 10-32-16,6-10-6 0,-6 14-12 0,4-3-6 16,-2 1 23-16,3 4-58 0,-1 1 4 0,-1 2-17 15,2 3-33-15,1 2-9 0,-1 2-4 16,1-2-3-16,0-1-26 0,0 2-49 0,0-4-21 16,0-1-55-16,0-1-41 0,-2-1-71 15,2-4-37-15,2-2-104 0,-2-1-131 0,2 0 26 0,-2-11-395 0,5 9 8 16,-5-9 80-16,0 0 48 0,0 0 110 0,0 0 34 15</inkml:trace>
  <inkml:trace contextRef="#ctx0" brushRef="#br1" timeOffset="-26791.12">6035 11379 1118 0,'10'-6'422'15,"-10"6"6"-15,8-5-42 0,-8 5 16 16,0 0-87-16,0 0 3 0,7-4 1 0,-7 4-19 16,0 0 17-16,0 0-33 0,0 0-61 15,0 0 18-15,0 0-47 0,0 0 3 0,0 0-17 16,-25-7-15-16,25 7-13 15,-13-4-50-15,13 4 3 0,-21-3-64 16,9 2-23-16,-1-2-61 0,-2 1-55 0,-1 0-68 16,-4-1-118-16,0 2-164 0,-1-2-494 0,-2 2 149 15,5 0 71-15,0-2 51 0,0-1 90 16,6 1 74-16,0-1 64 0,1 0 54 0</inkml:trace>
  <inkml:trace contextRef="#ctx0" brushRef="#br1" timeOffset="-3659.92">5033 9932 440 0,'-37'-18'120'15,"-5"-4"-15"-15,-5-2-8 0,-1-5-38 0,-14-7-51 16,4 0-54-16,1-3-446 16</inkml:trace>
  <inkml:trace contextRef="#ctx0" brushRef="#br1" timeOffset="-2041.92">3605 6261 655 0,'0'0'192'0,"0"0"-44"0,6-8-25 15,-6 8-13-15,0 0 0 0,0 0-25 0,3-10-16 16,-3 10-8-16,0 0 11 0,0 0-16 0,3-15-7 15,-3 15-8-15,1-8 7 0,-1 8-22 16,0 0 25-16,4-11 0 16,-4 11 34-16,0 0-24 0,0 0 6 15,3-12-21-15,-3 12 15 0,0 0-2 0,0 0-20 16,0 0-9-16,0 0 11 0,0 0-5 16,0 0-3-16,0 0-10 0,0 0 39 0,0 0 22 15,0 0 44-15,0 0-15 0,0 0-11 16,0 0 8-16,0 0 24 0,4-9-27 0,-4 9 36 15,0 0-22-15,0 0 17 0,0 0-38 16,0 0-13-16,0 0-21 0,0 0 24 0,0 0-16 16,0 0-2-16,0 0-3 0,0 0-15 0,0 0 10 15,0 0 5-15,-22 21-23 0,22-21 5 16,-9 8-10-16,9-8-5 0,-11 9 5 16,5-2 10-16,-1 0-41 0,2 2 41 0,-4-1-35 0,1 2 35 0,1-1-25 15,-3 3-6-15,-3 0 18 0,4 0-20 0,-3 4-10 16,1-3 7-16,-2 3-4 0,0-1 1 15,2-3-12-15,-1-1 29 0,1 1-22 0,3-2 24 16,-1 0-23-16,0 1-3 0,1-4 2 0,3-2 9 31,-1 2 4-31,6-7 11 0,-9 10 28 16,9-10-23-16,-5 9-8 0,5-9 5 16,0 0-12-16,0 0 7 0,0 0-3 0,0 0 4 15,0 0-35-15,0 0 9 0,0 0 0 0,0 0-11 16,0 0 5-16,17 12 16 0,-17-12-8 0,0 0-15 15,13 5 10-15,-13-5 3 0,9 7 7 0,-9-7 8 0,12 9-26 16,-7-3-5-16,-5-6 18 0,17 11 18 16,-10-4-20-16,2 0-21 0,-1 0 23 15,4 2-2-15,-2 1-24 0,2 0 26 0,-1 2 11 16,1 0-9-16,0 0 4 0,3 3-6 0,-1 0-26 16,-1 3 37-16,2-1-29 0,-2 2 0 15,-2-1 3-15,2 1 7 0,-3-2-15 0,-1-2 3 16,-1-2-8-16,-1 0-8 0,-3-3-7 15,0-1 10-15,1-1 12 0,-5-8-9 0,5 10 17 16,-5-10-61-16,0 0-44 0,0 0-48 16,0 0-90-16,0 0-153 15,0 0-405-15,0 0 113 0,0 0 20 0,0 0 69 16,19-18 70-16,-19 18 48 0,12-8 92 0</inkml:trace>
  <inkml:trace contextRef="#ctx0" brushRef="#br1" timeOffset="2341.81">3707 7207 299 0,'0'0'125'0,"0"0"11"0,0 0-16 0,0 0 29 0,0 0-13 16,0 0 53-16,0 0-25 0,0 0 23 0,0 0 7 15,0 0 11-15,0 0 12 0,0 0-4 16,0 0-6-16,0 0-10 0,0 0 0 0,0 0-20 15,0 0 15-15,8-8-23 0,-8 8-8 0,0 0-12 16,0 0-8-16,0 0-6 0,23 10-15 16,-23-10-7-16,14 6-21 0,-8-1-12 15,-6-5-16-15,11 9 5 0,-4-2-3 0,-7-7-12 0,12 14 10 16,-7-8-13-16,0 3 0 0,1 0-25 31,0 0 0-31,0 1 7 0,1 1-13 0,0 2 42 16,3-3-44-16,-4 3 20 0,1 0-25 0,0 0 0 0,0 1-6 15,-2 0 1-15,0-2-3 0,0 0 16 0,0-1-14 16,-1 0-9-16,-1 0-3 0,2-3 12 16,-1 3-4-16,-1-2 12 0,-3-9 1 15,6 18-11-15,-3-11-13 0,-3-7 3 0,6 14-5 0,-6-14 28 16,5 11-18-16,-5-11 28 0,6 9 5 0,-6-9-20 16,5 7 18-16,-5-7-21 0,6 8 5 0,-6-8 3 15,0 0 3-15,12 7 4 16,-12-7-17-16,9 4 46 15,-9-4-19-15,0 0-9 0,13 3 25 16,-13-3 8-16,0 0 5 0,0 0 3 0,21-6-16 16,-21 6 13-16,13-8-5 0,-6 0 23 0,1 2-44 15,1-3 18-15,1 0-25 0,1-2 7 16,-1-2-27-16,3-2 50 0,2-1-23 16,1 1-32-16,2-4 22 0,-2 1-23 0,-1 1 0 0,2 0-5 15,-2-1 31-15,0 1-49 0,1 0 10 16,-1 3-25-16,-1-3-3 0,2 1-10 0,-3 1-26 15,-1 2 21-15,2 1-33 0,-2 0 32 0,-1 1-69 16,0 3 20-16,1-1-45 16,-1 1-18-16,-4 0-18 0,2 2-87 15,-2-1-130-15,5 2-41 0,-12 5-336 0,6-10 62 0,-6 10 56 0,7-10 131 16,-7 10-18-16,4-8 110 0,-4 8-1 0</inkml:trace>
  <inkml:trace contextRef="#ctx0" brushRef="#br1" timeOffset="6791.98">4346 6220 494 0,'0'0'138'0,"0"0"-8"0,0 0-15 0,0 0-20 16,0 0 13-16,0 0-19 0,0 0-9 16,0 0 2-16,0 0 7 15,0 0 1-15,0 0 10 0,0 0 38 16,0 0 15-16,0 0-2 0,0 0 18 0,0 0-23 16,0 0-23-16,0 0-3 0,0 0-10 0,0 0 3 15,0 0-34-15,0 0 16 0,0 0-33 0,0 0 27 16,0 0-30-16,0 0-3 0,0 0 1 15,0 0-14-15,0 0 3 0,0 0-10 0,0 0-8 16,0 0 8-16,0 0-26 0,0 0 39 16,0 0-41-16,-11 20 15 0,11-20-13 0,0 0 3 15,-5 7 5-15,5-7-6 0,0 0-9 0,0 0 15 16,-8 10-3-16,8-10 3 0,0 0-13 16,-9 3 8-16,9-3-10 0,0 0 17 15,-11 3-22-15,11-3 14 0,0 0-12 0,-12 2 16 0,12-2 4 0,0 0-15 16,0 0 13-16,0 0-18 0,-16 2-10 0,16-2 33 31,0 0-26-31,0 0 11 0,-10 3-10 0,10-3 9 16,0 0-20-16,0 0 21 15,0 0-3-15,-11 5-10 0,11-5 0 0,0 0-5 0,0 0 7 16,-9 3 1-16,9-3-1 0,0 0 21 16,0 0-8-16,0 0 24 0,0 0-22 0,-8 6 9 15,8-6 2-15,0 0 25 0,0 0 1 0,0 0-18 16,0 0 23-16,0 0-29 15,0 0 3-15,0 0 8 0,0 0-10 0,0 0-3 16,0 0-10-16,0 0 7 0,0 0-17 0,-9 6-1 0,9-6 1 0,0 0 10 16,0 0-8-16,0 0 5 0,0 0-2 0,0 0 12 15,0 0-15-15,0 0 16 0,0 0-1 0,0 0 13 16,0 0 1-16,0 0 25 0,0 0-26 16,21 16 3-16,-21-16 0 0,12 4 12 0,-12-4 11 15,12 3-21-15,-12-3-4 0,13 5-1 16,-13-5 11-16,16 7-16 0,-8-3-5 0,1 1 30 15,-9-5-19-15,18 9-1 0,-9-3-13 0,-1-1-4 16,2 2 4-16,-2-2 3 0,1 1 0 16,-2 0-12-16,-7-6 22 15,14 13-25-15,-8-11-16 0,-6-2 8 16,8 7 15-16,-8-7 3 0,10 9-20 16,-10-9 9-16,0 0-4 0,9 7 5 0,-9-7-16 15,0 0-7-15,8 6 25 0,-8-6-23 0,0 0-2 16,0 0 7-16,0 0-10 0,10 5 13 15,-10-5-16-15,0 0-4 0,0 0-3 0,0 0 5 16,0 0 15-16,0 0-15 0,0 14 36 16,0-14-16-16,0 0 3 0,0 0-18 0,0 0 11 15,-7 16-4-15,7-16 4 0,-4 8 25 0,4-8-24 16,-6 10 12-16,6-10-27 0,-6 11 42 16,2-2-39-16,1 0 41 0,-2 0-34 15,-1 3 6-15,3-2-2 0,-3 0 4 0,2 1-5 16,1 0 24-16,-2-1-24 15,1-1 18-15,-2 1-12 0,3 0 15 0,-1 1-24 16,1-2 11-16,-1 0 16 0,-1-1-32 0,0 1 3 16,5-9 60-16,-7 16-58 0,4-8 9 15,3-8-11-15,-7 12 23 0,7-12-7 0,-4 11-16 16,4-11 0-16,-5 8-2 0,5-8 17 16,0 0-14-16,-8 9-14 0,8-9 18 0,0 0-35 15,-3 12-6-15,3-12-33 0,0 0 31 0,2 13-33 16,-2-13-26-16,0 0-16 0,3 16-38 15,-3-16-74-15,1 10-46 0,-1-10-61 0,0 0-390 16,0 0 74-16,0 0 68 0,0 0 65 0,0 0 80 0</inkml:trace>
  <inkml:trace contextRef="#ctx0" brushRef="#br1" timeOffset="11242.61">6056 6479 253 0,'-3'-15'82'0,"3"15"5"15,0 0 5-15,-5-10 54 0,5 10 13 0,0 0 10 16,0 0-24-1,-3-8 19-15,3 8-15 0,0 0 9 0,0 0-24 16,0 0 9-16,0 0-25 0,0 0-6 0,0 0-22 16,3-15-1-16,-3 15 6 0,0 0-26 15,0 0-2-15,0 0-6 0,0 0-7 0,0 0-3 16,0 0-2-16,-7-6-8 0,7 6-8 0,0 0-2 16,0 0-1-16,0 0-1 0,0 0 14 15,0 0-15-15,0 0 8 0,-17 3 8 0,17-3-14 16,0 0 22-16,0 0-9 0,0 0 6 15,0 0-3-15,0 0-5 0,0 0 5 0,0 0-13 16,-9 14 0-16,9-14 11 0,0 0-21 16,0 0-8-16,0 11 3 0,0-11 13 15,0 0-16-15,0 13 3 0,0-13-10 0,0 0 7 0,0 13 1 0,0-13-1 0,-1 12-15 16,1-12 15-16,-1 11-7 0,1-11 10 16,-2 13-21-16,2-13 29 0,-1 11-39 0,1-11 13 15,-2 12-5-15,2-12 10 0,0 0-2 16,-1 14 15-16,1-14-13 0,0 0-5 15,0 13 13-15,0-13-16 0,0 0 18 0,-2 14-2 16,2-14-26-16,0 0 16 0,0 13 10 0,0-13-3 16,0 11 16-16,0-11-19 0,0 0-20 15,2 17 11-15,-2-17-6 0,1 14 24 0,-1-14-19 16,0 13 3-16,0-13 13 16,0 14-11-16,0-14 9 15,2 14-11-15,-2-14 0 0,0 13 10 0,0-13-13 0,1 11 8 16,-1-11-5-16,0 0 18 0,2 16-18 0,-2-16-2 15,2 10 2-15,-2-10 25 0,3 10-27 16,-3-10 7-16,0 0 8 0,2 13-8 0,-2-13 13 16,0 0-16-16,2 12-12 0,-2-12 31 15,0 0-21-15,4 12-8 0,-4-12 8 16,0 0-5-16,3 13 5 0,-3-13 0 0,0 0-8 0,0 0-5 16,2 10 23-16,-2-10 8 15,0 0-12-15,0 0 32 0,0 0-13 0,0 0 11 16,0 0-18-16,0 0 10 0,0 0-7 15,0 0-6-15,0 0 1 0,-11-28-6 16,11 28-2-16,-3-13 9 0,3 13-17 0,-3-13 16 16,3 13-29-16,-1-16 3 0,1 9-13 0,0 7 7 15,0-19-7-15,-2 10-30 0,2 9-11 16,-1-20 15-16,2 9-12 0,-2 1 12 0,1-3 3 16,0 1 0-16,-2 0-11 0,1 2 1 15,-2-2 20-15,3 2-10 0,-3 0 5 0,3 10 21 0,-1-16-19 16,-1 9 24-16,2 7 0 0,-3-13 4 0,3 13-1 15,-2-11-11-15,2 11 2 16,-2-10-15-16,2 10-5 0,0 0 29 0,-7-9-27 16,7 9 3-16,0 0 6 0,0 0 1 15,0 0 19-15,-8-4 5 0,8 4-21 0,0 0 6 0,0 0-8 16,0 0 20-16,-7-5-12 0,7 5 25 0,0 0-8 0,0 0 3 16,0 0-20-16,0 0 22 0,0 0-12 15,0 0-18-15,-17 0 15 0,17 0 11 16,0 0 4-16,0 0-2 0,-15-2 8 0,15 2-1 0,-8-3 6 15,8 3 10-15,-13-5-23 0,5-1 23 16,-1 3 13-16,0-3 5 0,-1 1-15 0,0-1-1 31,-3-1 11-31,2 1 10 0,-2 1 0 16,2 2-25-16,-1 0 25 0,-2 1-31 0,3 0 11 16,-3 2-1-16,14 0 14 0,-20 3-3 0,7-1 2 15,13-2-10-15,-18 6-5 0,10-3 5 0,8-3 6 16,-13 7-6-16,7-2-8 0,6-5 16 0,-9 9-21 15,9-9 29-15,-6 7-11 0,6-7 11 16,0 0-21-16,-2 12 5 0,2-12-10 0,0 0 8 16,0 0 4-16,0 0-20 0,0 0 6 15,13 11 2-15,-13-11 2 0,0 0 13 16,0 0-25-16,0 0-3 0,17-1 13 0,-17 1-5 0,0 0 5 16,0 0 2-16,18-10-17 0,-18 10 25 0,12-6-33 15,-12 6 23-15,11-8-28 16,-11 8 20-16,14-6 5 0,-7 2-4 15,-7 4-17-15,15-9 4 0,-5 6-1 0,-1-3 8 16,2 3 26-16,-1-2-31 0,0 1 5 16,1 0-18-16,-1 0 13 0,2 2 8 15,-12 2-10-15,19-5-11 0,-10 2-3 0,-9 3 16 0,17-2 13 16,-17 2-15-16,15-1 4 0,-15 1-4 16,16 0 4-16,-16 0-4 0,0 0 4 0,19 1-2 15,-19-1-13-15,10 2-5 16,-10-2-7-16,0 0 2 0,10 4 5 0,-10-4 0 15,0 0 5-15,0 0 0 0,12 5 11 0,-12-5-3 16,0 0-11-16,0 0 39 0,0 0-38 16,2 11 15-16,-2-11-5 0,0 0-3 0,0 0 1 15,0 0 9-15,-6 17-2 0,6-17-2 0,-5 11-4 0,5-11 4 0,-4 9-8 16,4-9 5-16,-4 8-16 0,4-8 24 16,0 0 4-16,0 0 34 0,-7 10-10 0,7-10 25 0,0 0-15 15,0 0-20-15,0 0 4 0,0 0 16 16,0 0-20-16,0 0 20 0,-11-24-39 15,11 24 6-15,-3-15 0 0,1 4 4 0,-1 0 17 16,2 0-9-16,0-2 6 0,-1 2-21 16,-1-2-5-16,0 2-8 0,-1 0 0 0,1 0 14 15,0 1-14-15,2 0 0 0,-3-1-7 16,1 0-6-16,0 3 6 0,3 8-11 16,-4-18 6-1,3 10-13-15,-2-1-8 0,3 9-3 0,-5-18 11 0,4 10 18 16,-2-1-34-16,0-1 16 0,3 10-19 0,-7-19 1 15,5 10 3-15,-1-2-11 0,0 1-3 0,1 0-2 16,0 0 16-16,0 1 17 0,2 9-20 16,-1-20 7-16,-1 13-15 0,2 7 26 0,-1-14 2 15,1 14-15-15,0-11 8 0,0 11-24 0,0 0-2 16,3-13 29-16,-3 13-1 0,0 0 18 16,0 0-38-16,3-10 4 0,-3 10 14 0,0 0 5 15,0 0-11-15,0 0 11 0,0 0 18 16,0 0-1-16,0 0-17 15,0 0 20-15,0 0 5 0,0 0 16 16,0 0-10-16,11 28-6 0,-11-28 10 0,1 19 1 0,-1-8 5 16,0-11 4-16,2 25-4 15,-1-12 5-15,1 3-8 0,0 1 18 0,1 0-2 0,0 0 2 16,0 2-13-16,-2-2 3 0,4 4 17 16,-1-1-1-16,0 2-1 0,4 0 5 0,-3 1-15 15,0-2 10-15,3 0 3 0,-1 1 2 0,1-3-2 16,-1 3-3-16,0-2 5 0,0-2 13 15,2 4-23-15,-1-4 31 0,-1 2-13 16,-1-2-5-16,0-1 7 0,0-1-14 0,0-2-22 0,-1 1 26 16,-1 0-9-16,0 1 1 15,-2-4-12-15,0 1 5 0,0-1 0 0,0 1 7 16,0 1-9-16,-2-1-1 0,0-1 6 0,0 3-14 16,0-2-7-16,-2 0 16 0,0 0-9 0,0-1 11 15,2 0-13-15,-1-2 11 0,0 2-6 16,1-12-10-16,0 16 23 0,-2-8-15 15,2-8-1-15,2 14 6 0,-2-14-10 0,-2 12 7 0,2-12 5 16,0 0-2-16,0 16-3 0,0-16-20 16,0 0 18-16,0 14 5 0,0-14-16 0,0 0-5 15,0 12-7-15,0-12 2 0,0 0-23 0,0 11-2 16,0-11-29-16,0 0-17 16,-3 10-54-16,3-10-90 15,0 0-59-15,-5 10-430 0,5-10 83 0,0 0 40 0,0 0 46 0,0 0 85 0</inkml:trace>
  <inkml:trace contextRef="#ctx0" brushRef="#br1" timeOffset="16082.06">6613 10657 939 0,'0'0'415'0,"0"0"-52"0,0 0-23 15,0 0-40-15,0 0-34 0,20-6-28 16,-20 6-20-16,0 0-34 15,2-15 16-15,-2 15-42 16,0 0 1-16,1-11-8 0,-1 11-10 0,0 0-10 0,0 0 32 0,0-11-19 16,0 11-6-16,0 0-10 0,0 0 8 15,0 0-26-15,0 0 25 0,0 0-17 16,0 0-10-16,0 0 4 0,0 0-33 16,0 0 29-16,21 28-36 0,-15-16 71 0,-2 4-43 15,3 0-34-15,-1 2 9 0,2 2-24 16,-2 0 18-16,4 1-8 0,-5 2 42 15,5-1-49-15,-4 1-29 0,2-3 14 0,-1 0-6 0,-1-2-3 16,0-1 1-16,-2-1 15 0,3-2-38 0,-3-3-3 16,-1-2 18-1,1 1-8-15,-4-10 62 0,6 13-31 0,-6-13-15 16,0 0 33-16,0 0-28 0,0 0 2 0,25-21 3 16,-16 9 8-16,2-6-13 0,1-2-13 15,0-2-5-15,4-5 17 0,0 0-9 0,5-9-31 16,1-2-10-16,-5 8-21 0,0 3 5 0,-1 2 21 15,1 1-52-15,-6 4 11 0,2 3-64 16,-3-1-21-16,-2 5-35 0,2 0-126 0,-6 4-44 16,0 0-58-16,-4 9-128 0,5-9-382 15,-5 9 70-15,0 0 68 0,0 0 126 0,0 0 38 16,0 0 37-16,0 0 55 0</inkml:trace>
  <inkml:trace contextRef="#ctx0" brushRef="#br1" timeOffset="16336.26">7085 10733 1448 0,'3'6'423'0,"-3"-6"-37"15,7 10-30-15,-7-10-41 0,3 14-16 0,-3-14-12 32,4 17-36-32,-4-5-31 0,-1 0-15 15,1 1-18-15,-4 1-21 0,1 1-10 0,2 3 13 16,-2-2-36-16,0 2-28 0,0-1-3 0,0 2 1 15,2 0-8-15,-2 0-34 0,1-2 8 16,1 1-23-16,-1-2-2 0,1-3-24 0,1 1-15 0,-1 0-28 16,1-4-5-16,0-10-74 0,-4 17-67 15,4-17-151-15,-3 16-95 0,3-16-478 16,-6 4 130-16,6-4 36 0,0 0 90 0,0 0 33 0,0 0 61 16</inkml:trace>
  <inkml:trace contextRef="#ctx0" brushRef="#br1" timeOffset="16728.62">6473 11401 1210 0,'0'0'384'0,"0"0"-18"0,0 0-15 16,0 0 7-16,0 0-2 0,0 0-18 0,30-22-8 15,-13 15-7-15,-1 0-60 0,6 0 24 16,2 0-11-16,4 0-40 0,6 1-8 0,-1-2-41 16,4 2 17-16,-1 0-65 0,3 2 6 0,-1-2 4 0,-3 1-19 0,-3 1-7 15,-2 2-33-15,0-1-3 0,-2 1-38 0,-3 1-37 16,-2 1-9-16,0 0-34 0,-1 0 13 15,-3 1-38-15,-2 0-39 0,-2 0-33 16,1 1-28-16,-3 0-33 0,-2 1-11 0,-11-3-46 0,18 7-74 16,-12-4-66-16,1 8-72 15,-7-11-346-15,6 7 67 0,-6-7 66 0,5 12 95 16,-5-12 62-16,0 13 15 0,0-13 69 0</inkml:trace>
  <inkml:trace contextRef="#ctx0" brushRef="#br1" timeOffset="17424.29">6828 11617 903 0,'0'0'366'0,"0"0"-15"0,-10 4-54 15,10-4-21-15,0 0-22 0,0 0-9 16,-17-2-27-16,17 2-1 0,-17 4-50 0,9-2 2 15,8-2 0-15,-17 5-26 16,8 0 16-16,9-5-6 0,-11 7-43 16,4-3 26-16,7-4 7 0,-10 9-20 0,10-9 36 15,-6 10-16-15,6-10 6 0,2 11-11 0,-2-11-18 16,7 15 3-16,3-9-28 16,-2 1 35-16,5 3-40 0,2-2 23 0,3 2-55 0,-2-1-4 15,3 1 13-15,-4 3-31 0,2-1 58 16,-2 3-71-16,-2-1-12 0,-3 4 17 0,0 0-10 15,-2 2 15-15,-3 1-30 0,-4-2 12 0,1 3 8 16,-4-1-18-16,-4 2 10 16,0 1-9-16,-3-4 4 0,1 1-18 0,-6-3 8 15,1-2 3-15,-1 0-24 0,0-2 19 0,0-5 2 0,2 0-16 16,1-2 11-16,0-4 3 0,2 1 48 0,9-4-23 16,0 0 15-16,-19-5-20 0,19 5 8 0,-8-13 9 15,7 3 9-15,0 0-11 0,-1-2-2 16,4-2 23-16,-2 0-6 0,1-2-35 0,-1 1 8 15,1-1-11-15,1-2 0 0,-1-1 23 0,1 2 1 16,-1-2-34-16,-1 3 15 0,0-5-10 16,2 2 16-16,-2 0-19 0,1 0-4 0,3 0 2 15,-1 1 33-15,1-5 5 0,2 2-25 0,-2-1-18 16,3-1 5-16,6-3 0 16,-2 0 13-16,3-2-18 15,-1 2-29-15,0 0 9 0,2-2-6 0,1 2 28 0,-2 2-14 16,-3 4-4-16,2 0-5 0,-5 3-2 15,1 3 31-15,-2 2-18 0,-2-1-39 0,0 2 18 16,-2 1 8-16,-3 10 7 0,-3-14-17 16,3 14-3-16,-13-10 5 0,3 8 18 0,-3-1 11 15,-1 3-19-15,-1 3 5 0,-6-1 1 0,1 3 28 16,0-1-11-16,-3 3-10 0,1 2 0 16,0 0 1-16,3 1-24 0,-2 1 20 15,4-1-48-15,0 1-23 0,1 1-5 0,1-2-13 0,3 0-23 16,0-2-58-16,0 2-58 15,2-3-73-15,-1 4-123 0,3-6-436 16,8-5 98-16,-13 3 79 0,13-3 95 0,0 0 74 16,0 0 57-16,0 0 15 0</inkml:trace>
  <inkml:trace contextRef="#ctx0" brushRef="#br1" timeOffset="18135.06">7678 10914 1057 0,'0'0'391'0,"0"0"-9"0,0 0-39 0,0 0-5 0,0 0-26 15,0 0-13-15,0 0-22 0,0 0-32 16,0 0 1-16,0 0-23 0,0 0-8 0,0 0-33 15,0 0-34-15,0 0 21 0,0 0-28 16,38 1 2-16,-38-1-17 0,22-1-19 16,-6 1-17-16,0-3 4 0,0 2 11 0,3-1-30 0,1 2-40 0,-1-3-14 15,1 2-11-15,-2 1 16 0,-2-1-88 16,1 1-45-16,-4-2-67 0,1 1-115 0,-14 1-193 16,17-3-350-16,-17 3 88 0,13-3 75 15,-13 3 73-15,11-3 33 0,-11 3 36 0,0 0 102 16</inkml:trace>
  <inkml:trace contextRef="#ctx0" brushRef="#br1" timeOffset="18389.04">7723 11073 1095 0,'0'0'532'0,"0"0"-68"15,0 0-19-15,0 0-38 0,0 0-25 0,15 7-16 16,-15-7-36-16,0 0-36 0,19-4-2 15,-19 4-8-15,17-3-15 0,-6 0 7 0,-11 3-61 16,21-6-23-16,-8 3-15 0,-2 0 0 16,3 0-47-16,-1 1-12 0,1-2-13 15,-1 2-16-15,1-2-22 0,-1 2-31 0,0 0-26 16,1 1-18-16,-3-2-69 0,0 1-12 0,1-2-116 0,-12 4-69 16,18-5-233-1,-7 3-409-15,-2-2 48 0,1 0 59 0,1 0 75 0,2-3 79 0,2 1 73 0,-3 0 68 16,3-2 33-16</inkml:trace>
  <inkml:trace contextRef="#ctx0" brushRef="#br1" timeOffset="18873.66">8486 10747 844 0,'6'-5'341'0,"-6"5"-32"0,0 0-14 0,0 0-39 0,0 0-13 0,0 0 0 16,0 0-7-16,0 0-4 0,0 0-1 0,-29 16 22 15,18-5-33-15,1-1-25 0,0 3 46 16,2 0-44-16,-3 5 25 0,5-2-32 0,-1 3-1 16,2 3-25-16,3-2-21 0,-1-1-4 15,3 3 4-15,0-3-5 0,5 2-18 0,0 2-25 16,2-3-5-16,-1-3 10 0,2-3 15 0,0-1-33 15,2-1 20-15,0-3-30 0,6-1-11 16,-5-5-25-16,5-2-16 0,-2-2 32 0,6-2-6 16,-3-5-23-16,1-2 15 15,0-1-46-15,1-4 55 16,0-4-45-16,-1-1 19 0,-2-2-6 0,-4 0-2 0,-3 1 0 16,0-2 4-16,-3 1 1 0,-3 1-23 0,-2-1-20 15,-2 3 45-15,-4-3-48 16,-2 1 20-16,-4 2-5 0,0 2-7 0,-2 1-16 0,-5 0 11 15,-1 5-14-15,4 2 1 0,-4 2 30 16,2 2-23-16,-2 3 26 0,-1 1-15 16,-2 1-21-16,1 2-5 0,0 0 2 0,0 2 14 0,0 0-32 15,-3 2-12-15,1-1-18 0,3 0-34 16,1 1-12-16,0-1-8 16,1 1-92-16,1-3-133 0,-2 1-528 0,4-2 62 0,4 1 116 0,-1-2 124 15,12-1-7-15,-17-3 95 0,17 3 25 0,-13-4 16 16</inkml:trace>
  <inkml:trace contextRef="#ctx0" brushRef="#br1" timeOffset="41628.92">6722 11459 645 0,'0'0'245'0,"0"0"9"0,-4-9 4 0,4 9-25 16,0 0-5-16,0 0-10 0,0 0-16 16,0 0-5-16,0 0-18 0,-3-9-31 0,3 9-17 15,0 0-29-15,0 0 24 0,0 0-11 0,0 0-2 16,0 0-39-16,-4-10-10 0,4 10 10 15,0 0-23-15,0 0 3 0,0 0-10 0,-9-3-1 16,9 3-22-16,0 0 17 0,0 0 0 16,0 0-25-16,-12-2 20 0,12 2-12 0,0 0 10 15,0 0-6-15,0 0 3 0,0 0 6 0,0 0-16 16,0 0 2-16,0 0 1 0,0 0-9 16,0 0 34-16,0 0-15 0,0 0-3 0,-16 12 23 15,16-12 1-15,-2 11 30 0,2-11-11 0,0 15 19 16,0-15-44-16,0 15 3 15,0-5 4-15,0-10 16 0,2 21 3 0,-1-9-39 0,-1 0-7 16,3-2 0-16,-1 3-11 0,-1-2-7 31,-1-11 7-31,4 18 36 0,-2-7-38 0,2-1-39 16,-4-10-15-16,10 15-18 0,-7-8-2 0,-3-7-23 16,10 9-60-16,-3-5-109 0,-7-4-113 15,14 2-474-15,-14-2 108 0,15 4 87 0,-15-4 49 16,21 2 33-16,-12-1 66 0</inkml:trace>
  <inkml:trace contextRef="#ctx0" brushRef="#br1" timeOffset="43503.85">1375 13254 637 0,'0'0'253'0,"0"0"-27"15,0 0 4-15,0 0 0 16,15-27 3-16,-15 27-13 0,0 0-10 0,8-8-23 16,-8 8-13-16,0 0-18 0,5-7-15 15,-5 7-8-15,0 0 8 0,0 0-54 0,6-8 3 16,-6 8-24-16,0 0 26 0,0 0 0 0,0 0-17 16,0 0 12-16,0 0-5 0,0 0-13 15,0 0 13-15,4-8 23 0,-4 8 2 0,0 0-12 16,0 0 12-16,0 0-12 0,0 0 20 15,0 0-20-15,3-12 2 0,-3 12 3 0,0 0-23 16,0 0 25-16,0 0-7 0,0 0 10 0,0 0-5 16,0 0 79-16,0 0-69 0,0 0-18 15,-2 49 39-15,4-29-44 0,-1 5 12 16,2 1-12-16,0 3 13 0,-2 4-13 0,4 4 3 16,0-2-24-16,1-1-17 0,-1-2 7 15,3-2-7 1,-1-6 23-16,0-2-19 0,0-2 24 0,-2-4 5 15,4-4-8-15,0-7-10 0,0-4-28 16,-9-1-10-16,28-16-3 0,-9-5 0 0,-1-5 5 16,3-15 39-16,-2-2-29 0,-1-5-23 15,-3 3-50-15,-2 1-24 0,-3 8-28 0,-2 7-59 16,-4 6-56-16,3 5-49 0,-4 2-164 0,8 3-125 16,-8 7-425-16,-3 6 79 0,11-8 82 15,-11 8 98-15,0 0 66 0,23 14 51 16,-12-2 70-16,-2 0 71 0</inkml:trace>
  <inkml:trace contextRef="#ctx0" brushRef="#br1" timeOffset="43740.9">1779 13748 1103 0,'-6'28'432'0,"1"-6"-50"0,2 1-14 16,-1-1-37-16,0 1-29 0,2 0-23 0,-1 1-29 16,0 1 24-16,-2-1-77 0,2 0-20 15,-3-3-54-15,3-2-34 0,-1 3-45 0,1-4-47 16,-1 2-73-16,0-6-68 0,-2 2-160 16,5 0-55-16,-4-4-352 0,3-2 50 0,2-10 70 15,0 12 43-15,0-12 62 0,0 0 120 0</inkml:trace>
  <inkml:trace contextRef="#ctx0" brushRef="#br1" timeOffset="44169.21">2641 12983 852 0,'0'0'343'0,"-17"-3"-41"0,17 3-18 16,0 0-25-16,-28 11-1 0,15-4 1 16,-2 2-21-16,-1 0-13 0,-5 4 36 0,3 1-43 15,-6 5 40-15,-6 12-45 0,-1 3 7 0,0 3 2 16,0 3-9-16,2 6-1 0,4 4 14 15,-5 15-60-15,5 3 11 0,2 2-37 0,0 1 11 16,5 2-36-16,5-1-3 0,3-9-8 0,4 1-25 16,0-3 18-16,3 0-33 0,3-1-10 15,1-2-23-15,4-5-8 0,-1-2-26 0,4-3-10 16,-1-11 8-16,3-7-23 0,0-1-10 0,7-5-42 16,1-3-26-16,3-2 10 0,4-5-22 15,-1-6-25-15,3-2-34 0,-4-4-33 0,5-5-74 16,-3-3-158-16,3-1-378 0,2-7 14 15,13-2 74-15,-8-2 92 0,7-6 69 0,1 4 52 16,-3-5 55-16</inkml:trace>
  <inkml:trace contextRef="#ctx0" brushRef="#br1" timeOffset="44672.34">3137 12901 1000 0,'0'0'389'0,"-21"21"-12"0,21-21-32 15,-5 15-20-15,0-6-18 0,1 2-15 0,0 4-10 16,-3 0-26-16,1 1-18 0,0 3-49 16,2 3-7-16,0-1-18 0,1 1-36 0,3 3-13 31,-1 1-41-31,2 1-43 0,3 1-75 15,1 3-63-15,2 0-180 0,22 11-153 0,-17-7-336 16,2-5 49-16,5 8 64 0,3-10 70 0,-1-6 76 16,0-6 30-16</inkml:trace>
  <inkml:trace contextRef="#ctx0" brushRef="#br1" timeOffset="44849.97">3454 13488 1556 0,'0'0'489'0,"-18"-1"-29"0,4 1-27 16,-2 1-57-16,-5 0-10 16,-2 3-71-16,-4-1-21 0,-1 1-44 0,-3 0-46 15,-6 6-53-15,0-1-62 0,-13 5-61 0,4 0-88 16,-2 4-189-16,20 1-176 0,-14 1-356 16,6-6 69-16,7 1 48 0,0-2 83 0,8 0 56 0,0-1 63 15</inkml:trace>
  <inkml:trace contextRef="#ctx0" brushRef="#br1" timeOffset="45264.62">2838 13894 1259 0,'6'4'471'0,"-6"-4"-74"16,11 11-29-16,-6-6-25 0,3 2-5 0,2 2-31 15,-1-2 11-15,3 2-29 0,0-1 15 16,2 1-32-16,-1-1-49 0,4-3-6 0,-1 2-33 15,2-1 19-15,0 1-32 0,-3-2 8 16,-2 1-58-16,0 0 12 0,0 2-46 16,-3-1-11-16,-3 2-4 0,-3 0-44 0,-2 2 3 15,-1 1-54-15,-1-12 20 0,-8 25-71 16,0-12-28-16,-3-4-54 0,1 0-44 0,-5 0-61 16,2-5-36-16,-1-2-51 0,-2-2-5 0,2-2-72 15,-4 0 72-15,0-5 12 0,2-1 85 0,-1-4 39 16,1 0 73-16,0-3 52 0,4-1 84 0,1 0 52 15,1 2 81-15,3-3 42 0,3 1 4 16,1-1 11-16,3 2 35 0,1-3 47 0,5 1-26 16,1-4 3-16,6 0-11 0,1-2-38 0,4 0 5 15,10-7-23-15,5 1 13 0,1 3-33 16,0 1-19-16,-3 5-60 0,7-4-91 0,-7 4-40 16,-1 4-77-16,-6 9-187 0,7-7-625 15,2 1 170-15,2 3 45 0,17 0 19 0,-5 4 81 16,15 4 75-16,4 1 101 0</inkml:trace>
  <inkml:trace contextRef="#ctx0" brushRef="#br1" timeOffset="45761.35">4155 13188 1116 0,'0'0'371'0,"0"0"0"0,-21 10-13 16,14-3 1-16,1 3-16 0,0 3 10 0,0 2-61 15,-1 4-11-15,-1 3-45 0,1 2 32 16,-1 5-40-16,4 2-41 0,-1 1-21 0,1 3-32 0,1 2-76 16,0 0-60-16,3 0-75 0,0-3-158 15,5 0-213-15,-2-7-389 0,2-2 61 16,5-3 139-16,1-5 22 0,4-4 29 0,0-5 67 15</inkml:trace>
  <inkml:trace contextRef="#ctx0" brushRef="#br1" timeOffset="45953.39">4322 13428 1197 0,'0'0'459'0,"-13"1"-65"0,13-1-26 15,0 0 6-15,-29 8-74 0,17-5 17 16,-2 3-66-16,0-1-5 0,-3-1-54 0,1 1-47 15,-2 0 6-15,0-1-94 0,1 0-73 0,-2-2-37 16,2-2-116-16,1 1-156 0,0-3-471 16,3 0 92-16,3-4 77 0,3 2 86 15,7 4 35-15,-3-15 63 0</inkml:trace>
  <inkml:trace contextRef="#ctx0" brushRef="#br1" timeOffset="46180.22">4714 12798 1144 0,'7'14'435'0,"-3"4"10"16,0 2-51-16,-3-3-5 16,-1 5-53-16,0 5-19 0,-1 3-33 0,1 4-20 15,-4 3-31 1,1 0-46-16,2 2-6 0,1 0-14 15,-3 0-60-15,4 0-22 0,-1 1-70 0,0 1-71 16,0-2-169-16,2-1-190 0,2-1-407 0,3-3 67 16,3-4 108-16,4-3 66 0,4-5 56 0,2-3 67 15,0-6 15-15</inkml:trace>
  <inkml:trace contextRef="#ctx0" brushRef="#br1" timeOffset="46368.03">5022 13585 895 0,'-15'8'430'0,"0"1"-76"0,1-2-40 16,-2-1-4-16,2 0-33 0,-4-1-47 15,-3 2-15-15,-1-1-36 0,-3 1-76 0,-3-3-45 16,-1 3-119-16,-2-2-123 0,4-1-131 16,-2 2-386-16,-1-2 114 0,2 3 129 0,1-1-54 15,1 1 62-15</inkml:trace>
  <inkml:trace contextRef="#ctx0" brushRef="#br1" timeOffset="46681.98">4417 13887 1069 0,'35'3'407'0,"-1"0"-30"16,-3 1-47-16,-1-3-25 0,-2 4-24 0,-1-3-30 15,-3 5-16-15,-3-4-25 0,-4 1-15 0,-1 3-19 16,-8 0-37-16,-2 1-14 0,-6-8 1 15,-3 18-16-15,3-18-8 0,-14 20 0 0,0-10-12 16,1-1-21-16,-1 2-10 0,-2-2-3 0,2-1 11 16,0 2-11-16,1-2 39 0,-1 1-31 15,3-3 25-15,1 1 14 0,0-2 2 16,1 2 18-16,4-1 7 0,5-6-20 16,-10 13-18-16,10-13 8 0,-1 11-15 0,1-11-27 0,0 0-9 15,14 20-44-15,-7-14-7 0,4-1-65 16,2-1-40-16,1-2-42 0,6 1-56 15,1-3-79-15,-3-1-143 0,5-2-390 0,4-1 31 16,-1-3 75-16,3-1 68 0,3-3 62 0,-1-2 95 16,2-1-11-16</inkml:trace>
  <inkml:trace contextRef="#ctx0" brushRef="#br1" timeOffset="46947.65">5060 13897 645 0,'7'-9'266'0,"-7"9"28"15,0 0 13-15,0 0-25 0,0 0 7 0,0 0-18 16,0 0-2-16,-30 2-3 0,30-2-10 15,-20 17-15-15,10-8 10 0,-2 4-41 0,3 1-29 16,-1 0-19-16,3 0 2 0,0-1 10 16,3 1-44-16,1-3-2 0,0 1 15 0,2-3-27 15,1-9 4-15,0 0-5 0,7 18-20 16,-7-18-16-16,0 0-15 0,20-7 10 16,-20 7-28-16,17-20 11 0,-6 8-29 0,0-4 8 15,1-1-4-15,-1 0-5 0,-5 3-12 0,1-2-23 16,-3 1 8-16,0 1-56 0,-2 2-21 15,-1 3-7-15,-1 9-47 0,-3-20-15 16,-1 11-56-16,4 9-3 0,-7-10-76 0,7 10-90 16,-12-3-70-16,12 3-301 0,0 0 33 0,-16 0 92 15,16 0 67-15,0 0 28 0,0 0 74 0</inkml:trace>
  <inkml:trace contextRef="#ctx0" brushRef="#br1" timeOffset="47264.44">5608 13105 1046 0,'0'0'423'0,"0"0"-1"16,0 0-25-16,-21 28 18 0,18-17-21 0,0 2-46 16,2 4-3-16,0 3-27 0,1 0-32 15,0 6-24-15,1 2-24 0,2 5 0 0,0 3-72 16,0 0-51-16,3-1-58 0,0-3-80 16,0 0-105-16,0-8-172 0,-1-4-609 0,5-4 121 15,-2-8 41-15,3-2 104 0,-11-6 72 0,22-5 36 16,-5-2 51-16</inkml:trace>
  <inkml:trace contextRef="#ctx0" brushRef="#br1" timeOffset="47436.47">5721 13314 1105 0,'0'0'522'0,"0"0"-61"16,0 0-18-16,0 0-46 0,0 0 10 16,-14 20-82-16,3-16-44 0,-6 1-27 15,0-1-29-15,-4-1-30 0,1-3-29 0,-4 1-87 16,-2-2-61-16,0-2-61 0,0-3-80 15,1-1-128-15,12 0-141 0,-7-2-445 0,5 1 93 16,2-1 78-16,7 1 54 0,5 0 87 0,1 8 24 16</inkml:trace>
  <inkml:trace contextRef="#ctx0" brushRef="#br1" timeOffset="47671.6">5966 12700 1108 0,'4'8'473'0,"-3"3"-12"0,2 5-36 15,0 2-5-15,-1 2-44 0,-1 5-33 16,0 2-23-16,1 3-13 0,1 4-33 0,0 2-23 16,2-1-51-16,-2 3-34 0,1-2-35 15,-1-3-75-15,1 1-48 0,-2-3-88 0,-1-4-191 16,1-1-203-16,0-1-411 0,5-1 163 15,2-1-3-15,2-3 91 0,2-1 63 0,0-5 49 16,3 1 104-16</inkml:trace>
  <inkml:trace contextRef="#ctx0" brushRef="#br1" timeOffset="48531.62">6268 13419 811 0,'-9'6'348'0,"-3"3"-28"0,2 1 3 15,-2 0-68-15,-1 0 1 0,-3 4-30 16,3-2-16-16,0 3-6 0,1-2-58 0,3 1-2 16,-2-2-9-16,6 2-20 0,-1 0 21 15,3-3-46-15,0-1-1 0,3 1-4 0,0-11-8 16,0 19-11-16,3-9 8 0,-3-10-7 0,3 14-36 16,-3-14 4-16,1 12-4 0,-1-12 5 31,5 12-21-31,-5-12-20 0,1 11-5 0,-1-11-23 15,0 0 12-15,2 12-4 0,-2-12 17 0,0 0 21 16,0 0-34-16,0 0 11 0,-2 17-10 16,2-17 25-16,0 0 8 0,0 0 12 0,0 0 19 15,0 0 25-15,-1 10-26 0,1-10 34 16,0 0-46-16,0 0-1 0,0 0 4 16,0 0 2-16,0 0-11 0,0 0-4 0,0 0 9 15,-2 11 1-15,2-11 7 0,0 0 29 16,0 0-23-16,0 0 48 0,0 14-28 0,0-14 28 15,0 0 8-15,0 11 15 0,0-11 15 0,0 0 3 16,6 11-17-16,-6-11-9 0,10 8-20 16,-10-8-23-16,15 9 0 0,-3-6 18 0,0 2-20 15,1-1-21-15,1-1 10 0,2 1-13 0,1 1 64 16,-4-1-63-16,-1 1 4 0,1-1-25 16,-3 0-23-16,1 0 15 0,-2 2-20 0,-1 0 20 15,-8-6-7-15,15 9-16 0,-10-1 26 16,-5-8-23-16,10 9 23 0,-10-9-29 0,7 11 19 15,-7-11-21-15,8 9 26 0,-8-9-6 0,4 8-4 16,-4-8-24-16,0 0 31 0,3 11 13 16,-3-11-18-16,0 0-5 0,0 0-13 0,-10 18 26 15,4-11-14-15,-3-1-9 0,2 2 28 0,-3 1 23 16,-3 4-46-16,3-6 4 0,-2 5-4 16,0-1 15-16,1-1 16 0,-3 1 4 0,2 0-14 15,1 0-6-15,-1-1 8 0,0 1 17 16,0-2-32-16,3-3 35 0,-2 3-38 15,1-4 10-15,1 2 3 0,1-4-11 0,8-3-12 16,-16 7 12-16,16-7-10 0,-14 2 65 16,14-2-14-16,-14-1-23 0,14 1 8 0,-13-2 0 15,13 2-18-15,-14-4 16 0,14 4 12 0,-10-5-28 16,10 5 3-16,-8-5 30 0,8 5-4 16,0 0-11-16,-3-13-5 0,3 13-6 0,0 0 1 0,11-19-5 15,-3 9 0-15,1 0-16 0,3 2 10 16,0-4 11-16,1 3-31 0,1-5 13 15,0 5-23-15,-1-4 56 0,0 3-94 0,-1-2 15 16,0 1 7-16,0 0-17 0,0-2 4 0,2-1-14 16,-1-2 12-16,-1 0-21 0,1 0 11 0,-4 1 13 15,2 1-6-15,-4 1 16 0,0 2-12 0,-3 1 11 16,-1 1-9-16,-3 9-16 0,0 0-15 0,-4-16-17 31,4 16 1-31,-10-5-33 0,10 5-40 0,-17 1-44 0,17-1-34 0,-17 4-91 0,17-4-14 31,-24 4-130-31,14-2-304 0,-1 1 92 0,11-3 61 0,-19 2 66 0,19-2 39 0,0 0 105 0</inkml:trace>
  <inkml:trace contextRef="#ctx0" brushRef="#br1" timeOffset="48922.26">6442 12594 1246 0,'0'0'453'0,"0"0"8"0,0 0-21 0,18 40-46 31,-6-15-10-31,2 4-38 0,6 15-11 0,4 1-30 0,0 3-6 0,7 11-35 0,3 3-16 16,0 1-17-16,1 0-32 0,-2 2-4 16,-1-1-39-16,-1 4-13 0,0 2-10 0,-4 3-38 15,-6-2 20-15,-8-14-17 0,1 1-9 0,-5-2-25 16,-2-2-41-16,-3-2-20 0,-4-9-19 16,-4-6 11-16,0-3-43 0,-1 0-22 0,-3-5-32 15,-5 0-36-15,2-4-64 0,-3-1-16 0,1-5-46 16,0-3-61-16,-1-1-97 0,0 3-82 15,0-10-338-15,0 1 43 0,1-3 75 0,2-3 125 16,-1 1 35-16,12-4 45 16</inkml:trace>
  <inkml:trace contextRef="#ctx0" brushRef="#br1" timeOffset="50533">7639 13412 1028 0,'-10'-3'341'0,"10"3"17"15,0 0-28-15,0 0 26 0,0 0-31 0,0 0-23 16,0 0 23-16,0 0 18 0,0 0-33 16,0 0-10-16,0 0-16 0,0 0-10 0,0 0-39 15,0 0-2-15,0 0-33 0,0 0-6 0,0 0-15 16,39-8-22-16,-26 7-9 0,2-1-12 16,6 0-49-16,-2-1 8 0,5-2-37 15,2 0-35-15,3 1-15 0,-3-1-41 0,3 3-77 16,-2-2-49-16,0 0-51 0,-5 2-98 15,-1 2-159-15,-5 0-478 0,1 0 34 0,-3 0 189 16,0 2 31-16,-3 0 89 0,-1 3 16 0,-10-5 69 16</inkml:trace>
  <inkml:trace contextRef="#ctx0" brushRef="#br1" timeOffset="50753.52">7642 13579 1203 0,'10'14'488'0,"-10"-14"-24"0,19 7-21 16,-8-5-54-16,4 0-13 0,1-1-36 0,4 2-50 16,4-3-27-16,0 0-7 0,0 0-41 15,6 0-66-15,1-3-11 0,0 3-41 0,1-1-38 16,-2 0-5-16,1 0-80 0,-1-1-45 16,-2-1-63-16,-4-1-81 0,0-4-115 15,-3 1-15-15,-2-5-364 0,-1-1-39 0,-2-2 55 16,0-2 68-16,2-4 49 0,-3 3 128 15</inkml:trace>
  <inkml:trace contextRef="#ctx0" brushRef="#br1" timeOffset="51704.74">8449 12882 1113 0,'0'0'379'0,"-5"-9"-5"0,5 9-3 0,0 0-26 16,0 0 44-16,0 0-30 0,0 0-24 31,0 0-30-31,17-15-29 0,-17 15 13 0,14-4-40 15,-14 4-11-15,25 0-21 0,-4 0-43 16,2 0-10-16,3 1 10 0,6-1-5 0,2 0-18 16,2 0-41-16,7 2 5 0,0-4-23 0,2 2 13 15,-4-2-33-15,-6 2 10 0,-2-2-5 16,-4 2-34-16,-3 0 11 0,-5 2 7 0,-4 2-17 16,-3 3-6-16,-8 1-20 0,-5 2 23 15,-1-10-20-15,-7 23 15 0,-2-7-29 16,-5 0 27-16,-3 5-17 0,-2-2-22 0,-3 2 0 15,4 2-5-15,-5-3-54 0,5 3-36 0,2-5-28 16,2 0-54-16,3-6-102 0,0 4-170 16,2-6-530-16,9-4 57 0,0-6 118 0,0 0 64 15,17 9 108-15,-17-9 30 0,31-5 83 0,-14-2 58 16</inkml:trace>
  <inkml:trace contextRef="#ctx0" brushRef="#br1" timeOffset="52053">9238 12864 1435 0,'20'-5'469'0,"-2"1"-39"0,-1 0-49 15,-3 1-22-15,2 1-52 0,-3-3-26 0,2 2-12 16,-2-1-46-16,0 2-18 0,1-2-16 16,-3 3-17-16,3-1-24 0,-14 2-35 0,17 3-3 15,-17-3-10-15,16 11-8 0,-14-3-16 0,0 3-27 16,-2-11 10-16,-4 25-3 15,-4-8 26-15,-1-3-33 0,0 5 20 0,-1-2-10 16,1-2 2-16,-1-1 1 0,1-2 20 0,1 1 22 16,1-1-14-16,-1-3 18 0,4 0 30 15,1-2 8-15,3-7 2 0,-3 14 1 0,3-14-21 16,9 14-18-16,0-9-16 0,2 0-14 16,4-1-14-16,4 0-20 0,-1-2-38 15,3 2-26-15,0-4-10 0,2 1-56 0,0 1-14 0,1-1-37 16,0 0-47-16,-4 1-41 0,1-2-48 15,-4 0-210-15,1 3-98 0,-5-1-340 0,-3 2 87 16,0 1 70-16,-1 0 168 0,-9-5-18 16,15 10 41-16,-10-5 46 0,-5-5 88 0</inkml:trace>
  <inkml:trace contextRef="#ctx0" brushRef="#br1" timeOffset="52228.53">9721 13268 1197 0,'0'0'384'0,"-9"16"26"15,0-11-26-15,-1 0-49 0,-4-1-46 0,-3-1-17 16,-6 1-16-16,0-2-36 0,-9-1 8 0,0 0-34 16,-3 0-48-16,-7 1-23 0,-1 1-105 15,0 3-46-15,-13 2-75 0,-1 2-142 0,2 11-121 16,6-7-407-16,1-1 56 0,11 0 72 0,6 2 71 16,2 0 86-16,3 2 11 0</inkml:trace>
  <inkml:trace contextRef="#ctx0" brushRef="#br1" timeOffset="52499.97">8910 13647 1377 0,'0'0'524'0,"18"0"-71"0,-18 0-64 0,0 0 1 16,13 3-60-16,-13-3 13 0,0 0-57 0,3 13-40 16,-3-13-31-16,-1 15 18 0,1-15 33 15,-2 19-92-15,1-8-23 0,1 0 13 0,0-11-10 16,0 22 5-16,1-13-32 0,-1-9 45 15,7 21-47-15,-3-13-32 0,2 1-6 0,4 0 2 16,1-1-12-16,1 0-10 0,-1 1-1 0,2-1-25 16,-2 0-15-16,-1 2-14 0,-3-1-35 15,-3 0 3-15,-4-9-36 0,0 20-62 0,-4-10-20 16,-6-2-42-16,0 1-55 0,-4-3-121 0,-4-1-176 16,1-3-405-16,1-2 92 0,1-1 105 15,2-2 52-15,1 0 84 0,1-2 41 0,1-2 58 16</inkml:trace>
  <inkml:trace contextRef="#ctx0" brushRef="#br1" timeOffset="52718.73">8764 13748 1707 0,'0'0'537'0,"22"-9"-14"16,-11 7-22-16,2-1-12 0,4-2-31 16,1 0-58-16,6-1-16 0,1-3-44 15,8 0-28-15,2-2-30 0,13-3-31 0,-8 2-23 16,10-3-39-16,-1 1-35 0,-11 2-73 0,-2 0-35 15,-5 4-22-15,-4 1-58 16,-5-1-48-16,-2 1-66 0,-3 2-77 0,-5 2-52 0,0-1-73 16,-5 1-57-16,-7 3-87 0,18 0-405 15,-18 0 85-15,0 0 59 0,0 0 92 16,15 7 82-16,-15-7 59 0,9 6 30 0</inkml:trace>
  <inkml:trace contextRef="#ctx0" brushRef="#br1" timeOffset="53724.47">5607 14687 1185 0,'7'-11'391'0,"-7"11"-2"0,3-8-25 0,-3 8-44 16,0 0 18-16,7-9-11 0,-7 9 34 16,0 0-38-16,0 0-39 0,4-8 28 0,-4 8-17 15,0 0-19-15,0 0-41 0,0 0-7 31,0 0-20-31,0 0-1 0,0 0-23 0,0 0-56 16,0 0 33-16,4 38-45 0,-4-23-17 0,2 2 27 16,-1 5-52-16,2 1 49 0,0 4-85 15,3 0 42-15,0-2-44 0,3 3 33 0,-1-4 18 16,3-1-3-16,0-4-22 0,3 1 12 0,1-4 31 16,2-1-16-16,4-4-50 0,-2-5 17 15,2-4-18-15,3-4-12 0,1-5 15 0,7-6-3 16,6-11-27-16,-4-3 25 0,-2-4-24 15,-1-4-4-15,-5 1-8 0,-2-1 18 0,-8 2-10 16,-3 5-24-16,0 1-2 0,-3 0-10 0,-3 3-56 16,0 1-52-16,-2 4-28 0,-1 4-58 15,1 0-52-15,-2 6-118 0,-3 9-120 0,1-11-532 16,-1 11 99-16,0 0 95 0,0 0 80 0,0 0 130 16,0 0 36-16,32 25 28 0,-24-15 95 15</inkml:trace>
  <inkml:trace contextRef="#ctx0" brushRef="#br1" timeOffset="54012.39">6219 14887 1305 0,'-2'14'450'0,"2"-14"-50"15,0 14-14-15,0-4-30 0,-1 1-10 16,0 0-21-16,-1 1-46 0,1-1-16 0,1 2-2 15,-2 1 1-15,1 0-47 0,1 0-8 0,-2-2-23 16,0 1-5-16,2 1-23 0,0-2-22 16,0 2-33-16,2 1-4 0,-2-1-11 0,2 0-45 15,-2 0 25-15,1-1-22 0,-1 1-3 16,2 0-54-16,-2-1-39 0,1 1-1 0,1-1-8 16,-1 0-6-16,-1-13-80 0,6 16-77 0,-2 0-275 0,3-14-423 15,-7-2 108-15,20-2 64 0,-5-3 77 16,2-2 61-16,6-2 44 0,5-5 97 0</inkml:trace>
  <inkml:trace contextRef="#ctx0" brushRef="#br1" timeOffset="54280.45">6534 14770 1315 0,'0'0'589'0,"0"0"-18"0,28 19-49 16,-16-16-20-16,5-2-60 0,-1 1-42 0,4-2-37 16,3 0-20-16,5-3-38 15,-1 0-65-15,1 0-25 0,0 0-25 0,0-3-65 16,1 0-48-16,2 1-51 0,-1 1-31 0,-2-1-85 16,1 0-69-16,-4 0-110 0,-4 3-153 15,-4 0-492-15,0 0 72 0,-4 0 77 0,-1 2 74 16,-12 0 87-16,16 2 94 0,-16-2 11 0,0 0 59 15</inkml:trace>
  <inkml:trace contextRef="#ctx0" brushRef="#br1" timeOffset="54491.39">6711 14916 1387 0,'0'13'489'15,"0"-13"20"-15,0 0-2 0,0 0-57 16,7 12-9-16,-7-12 14 0,12 7-63 0,-12-7 7 15,19 3-25-15,-7 1-36 0,1-4-44 0,2 2-10 16,0-2-23-16,1 0-51 0,1 0-23 0,4-2-8 16,-3 2-46-16,3-1-56 0,-1-5-64 0,0 6-39 15,0-3-53-15,-2 1-59 0,2-2-36 16,-3 2-62-16,-2-2-102 0,-1 0-130 0,1 0-103 16,-1 0-394-16,-4-1 126 0,1 2 61 0,3-1 74 15,-3 2 64-15,1-1 82 0,0 0 30 16</inkml:trace>
  <inkml:trace contextRef="#ctx0" brushRef="#br1" timeOffset="55538.19">7764 14565 867 0,'0'0'353'0,"0"0"24"15,0 0 2-15,0 0-21 0,0 0-20 16,0 0-11-16,0 0 9 0,0 0-44 0,0 0-8 16,0 0-16-16,0 0-27 0,37-10-28 15,-23 7 12-15,-2 3-43 0,5-1-1 0,0 0-32 16,4 1-8-16,2 1-8 0,-1-1 2 0,1 2-30 15,0 1-2-15,-1-1-16 0,-3 0-16 16,-1 3-19-16,-3 0-1 0,-3-1-28 0,-3 2-18 16,-9-6 5-16,8 13-18 0,-8-13 8 0,-1 12 0 15,1-12 6-15,-12 15 11 0,4-9-17 16,-2 1-2-16,2-2-13 0,-1 1 12 0,-2 0-5 16,2-2 11-16,2 1-3 0,7-5 10 0,-14 10 49 15,9-4-41-15,5-6 28 16,-6 9-13-16,6-9-2 0,-2 13-8 0,2-13 10 0,9 16 6 15,-2-11-16-15,4 2-3 0,2 1 8 16,2 0 16-16,0 3-11 0,0-4-5 0,2 4-10 16,-3 1-18-16,-1-2 18 0,-3-1-10 0,0 4-13 15,-2-1-8-15,-5 0-5 0,0 0 5 16,-3 1 16-16,0-13-14 0,-6 24 4 0,-2-11 30 16,-2 0-39-16,0-4 1 0,-1 1-31 15,-3-2-5-15,-1 0-44 0,0-1-20 16,1 0-31-16,-2-1-28 0,2-1-54 0,0-3-66 0,1 0-157 15,3-1-76-15,10-1-336 0,-17-5 144 16,17 5 28-16,-2-9 54 0,2 9 66 16,0 0 74-16,18-26 39 0</inkml:trace>
  <inkml:trace contextRef="#ctx0" brushRef="#br1" timeOffset="56167.84">8343 14547 936 0,'0'0'308'0,"0"0"-9"16,0 0-33-16,0 0 0 0,0 0 11 0,-16-9-31 16,16 9-21-16,0 0-10 0,-16 1-5 0,16-1-8 15,0 0-10-15,-18 5 10 0,18-5 5 16,-9 7-20-16,9-7-20 0,-6 7 20 0,6-7-18 15,0 0-1-15,3 15-17 0,-3-15 6 16,13 13-40-16,-3-4-4 0,1-3-8 0,6 3-21 31,-1-1 29-31,3 0-59 0,1 4 7 0,3 1 3 16,-1-2-20-16,-2 2 22 0,1-1-38 16,-2-1 16-16,-2 1-16 0,0-1-20 0,-6 2 15 15,2-2 8-15,-3 2-3 0,-3-2-21 0,-3-1 1 16,0 0 7-16,-1 1-15 0,-3-11 0 15,-3 18-2-15,-1-7 15 0,-3-3-11 0,-2-2-9 16,-5 1-1-16,1 0 3 0,-3-2 51 16,0-2-21-16,-1 0-4 0,1-2-29 0,1 0-7 15,1-2 5-15,-2 2 10 0,5-2 61 16,-1 0-56-16,12 1 34 0,-18-5-9 16,14-1-12-16,4 6 18 0,-3-12-28 0,3 12 15 0,10-23 10 15,-1 9-36-15,5-3 19 0,0-3-9 0,3-1 11 16,0-1-30-16,0 1 12 0,-3-3 2 15,1 0 1-15,-6 3 2 0,1-2 5 16,-2 4 0-16,-2-3-7 0,0 1-31 0,-4 4 41 16,0-3-6-16,-1 2-9 0,-1 6-6 15,-1-3-7-15,-2 3 4 0,-1 1-7 0,-5 2 16 16,-2-1 45-16,0 6-37 0,-4-1-22 0,-4 4-2 0,-4 2-28 16,-2 5-2-16,0-1 12 0,-1 1-41 0,2 1 18 15,0 2-33-15,0-2-44 0,4 3 3 16,4-5-56-16,2 3-70 0,-1-1-104 0,6-2-536 15,3 1 62-15,6-6 72 0,0 0 102 0,2 13 28 16,-2-13 46-16,0 0 93 0</inkml:trace>
  <inkml:trace contextRef="#ctx0" brushRef="#br1" timeOffset="56794.1">8818 14783 883 0,'14'3'297'0,"-14"-3"-11"15,0 0-30-15,0 0-33 0,0 0-11 0,0 0-17 16,7 7-31-16,-7-7-34 0,0 0 34 0,0 0 0 16,0 0-44-16,2 13 29 0,-2-13-27 15,0 0-1-15,0 0 20 0,0 0-8 0,0 0 31 16,0 0-21-16,0 0-5 0,3 10-2 15,-3-10-1-15,0 0-12 0,0 0-23 0,0 0-23 16,0 0 12-16,0 0-19 0,0 0 14 0,19-15-30 16,-19 15 25-16,0 0-30 0,8-12-3 31,-8 12-10-31,4-8 2 0,-4 8 3 0,4-10-8 16,-4 10-12-16,0 0-3 0,0 0-3 15,-3-14 18-15,3 14-22 0,0 0-17 16,0 0 6-16,-15 0 18 0,15 0 11 0,0 0-4 0,-17 14-12 15,11-7 2-15,2 1 1 0,4-8 25 16,-9 11-36-16,9-11 33 0,-7 9-20 0,7-9 28 16,-5 8-31-16,5-8 3 0,-6 6 3 0,6-6-6 0,0 0 19 15,0 0-17-15,0 0 6 0,0 0 7 16,0 0-26-16,0 0-12 0,0 0-18 0,0 0 3 16,0 0-25-16,0 0-11 0,10-31-41 0,-10 31-7 15,3-10-52-15,-3 10-5 0,0 0-36 16,1-11-43-16,-1 11-69 0,0 0-46 0,0 0-47 15,0 0-386-15,0 0 139 0,0 0 35 16,0 0 15-16,0 0 62 0,0 0 51 0</inkml:trace>
  <inkml:trace contextRef="#ctx0" brushRef="#br1" timeOffset="57503.59">9186 14315 1167 0,'0'0'412'0,"0"0"-18"16,0 0-2-16,0 0-65 0,0 0-30 16,0 0-18-16,0 0 8 0,0 0-6 0,-16 22-25 15,12-12-2-15,1 1-6 0,-1 0-28 0,1 2 8 16,0-1-23-16,2 2-5 0,-1-2-9 16,1 2 1-16,1-2-25 0,-1 0 4 0,1-12-15 15,0 23-28-15,1-14 8 0,-1-9 13 0,3 18-32 16,0-10 22-16,-3-8-24 15,11 17-28-15,-3-11-3 0,1 0-15 0,3 0-15 16,3-1 15-16,2-1-38 0,0 0 2 16,4-2 11-16,0 0-19 0,-1-2-4 0,4 2-21 15,0-4-28-15,-3 0-52 0,0 1-43 0,0-4-56 16,-2 0-43-16,2-3-86 0,-1-3-65 16,-6-4-93-16,10-2-90 0,-11 0-334 0,-1-2 42 15,1 1 60-15,-2-3 143 0,-1 1 5 16,-1 1 90-16,-2-1 25 0</inkml:trace>
  <inkml:trace contextRef="#ctx0" brushRef="#br1" timeOffset="57696.89">9613 14258 821 0,'0'-8'366'16,"0"8"21"-16,0 0 4 0,0 0-4 16,0 0 17-16,0 0 11 0,0 0 25 0,-16 38-58 15,6-10-4-15,-3 3-29 0,-3 12-22 16,0 3-45-16,-1 1-29 0,0-2-5 16,-1-1-49-16,2 3-11 0,1-1-19 0,-1-3 13 15,3-7-49-15,3-4-18 0,3-2-33 0,-2-2-54 16,1-4-36-16,3-1 1 0,2-3-24 15,-1-3-18-15,1-2-53 0,-1-1-36 0,4-3-85 16,0-11-125-16,-2 12-136 0,2-12-478 0,0 0 94 16,0 0 72-16,0 0 66 0,0 0 101 0,30-27 106 15,-16 16 42-15,0-5-3 0</inkml:trace>
  <inkml:trace contextRef="#ctx0" brushRef="#br1" timeOffset="66501.59">10202 14288 1103 0,'0'0'320'0,"10"-9"-5"0,-10 9-34 15,0 0-20-15,8-9 21 0,-8 9-29 16,8-6-25-16,-8 6 15 0,0 0-30 0,8-6 9 16,-8 6-40-16,0 0-21 0,0 0-2 0,10-8-16 15,-10 8 21-15,0 0-51 0,0 0-3 16,0 0-10-16,0 0 5 0,0 0 5 0,0 0 2 15,0 0 3-15,0 0-4 0,0 0 22 0,4 25 10 16,-4-25-18-16,1 23 29 0,1-9 2 16,1 4-13-16,0 0-12 0,1 5-29 0,0 1 24 15,3 0-21-15,0 0-21 0,0 4 16 16,2-5-21-16,1-1 6 0,0 6-8 0,-3-7-16 16,0-3-7-16,1-3 12 0,-2 1-30 0,0-2 28 15,-1-4-15-15,3-1 10 0,0-2-49 16,-8-7 28-16,17 0-17 0,-17 0 15 0,25-11-11 15,-7-4 6-15,2-6-8 0,9-12-8 16,0-3-12-16,1-4 15 0,3 0-18 0,-1 2 2 16,1 0-32-16,-2 2-42 0,1 1-51 0,-1 6-74 15,-5 5-18-15,-4 5-87 0,-4 4-95 16,2 1-215-16,-3 2-317 0,-1 2 51 16,1 4 64-16,0 1 139 0,3 1 40 0,-1 1 46 0,-3 2 77 31,3 2-10-31</inkml:trace>
  <inkml:trace contextRef="#ctx0" brushRef="#br1" timeOffset="72434.61">5330 6209 724 0,'0'0'246'0,"0"0"-13"0,0 0-13 15,0 0 15-15,0 0-22 0,0 0 20 16,0 0-34 0,0 0 14-16,0 0-34 0,0 0 0 0,0 0 10 0,0 0-12 0,0 0-8 15,0 0 26-15,0 0-39 0,0 0 13 16,0 0-13-16,0 0 2 0,0 0-14 15,0 0 9-15,0 0 14 0,0 0-21 0,0 0 17 16,0 0-11-16,0 0-12 0,0 0-42 16,0 0 14-16,0 0-22 0,0 0 30 0,0 0-25 15,0 0-18-15,0 0 15 0,25 3-18 0,-25-3-23 16,14 1-2-16,-14-1 22 0,17 2-4 16,-17-2-34-16,15 1 24 0,-15-1-16 0,15 1 0 15,-15-1-24-15,0 0 12 16,17 3-6-16,-17-3 18 0,11 2 7 15,-11-2-32-15,10 6-1 0,-10-6-10 0,9 7 3 16,-9-7-6-16,7 10-7 0,-7-10 3 0,4 15 4 16,-3-5-15-16,-1-10 16 0,0 25-13 15,-1-8 17-15,-1 4-4 0,-2 3-13 0,-3 7 15 16,3 2 13-16,-2 3 2 0,1 0-12 0,0-1-11 16,-1 0 1-16,3 1 7 0,0-2 8 15,1-6-11-15,-2 0 14 0,1-4-29 0,2-4-20 16,-1-1-14-16,1-5-17 0,1-1-46 15,-2-2-56-15,2-11-93 0,-1 12-163 16,1-12-133-16,0 0-367 0,0 0 98 16,0 0 69-16,0 0 84 0,0 0 57 0,0 0 151 0,0 0 15 0</inkml:trace>
  <inkml:trace contextRef="#ctx0" brushRef="#br1" timeOffset="73267.19">5362 5711 849 0,'0'0'272'0,"0"0"9"0,0 0-43 0,0 0 16 0,0 0-14 16,0 0-2-16,0 0-7 0,0 0 9 16,0 0 16-16,0 0-23 0,0 0 13 0,0 0-16 15,0 0-40-15,0 0 9 0,16 10-17 0,-16-10-8 16,8 7-20-16,-8-7-24 0,10 10 9 31,0-1-4-31,0 3-17 0,1-1 0 0,5 4-24 16,2 4 24-16,3 0-41 0,3 3 7 15,0-2 5-15,1 1-19 0,0-3 20 16,0 1-3-16,4-1-5 0,-4-2-18 0,3-2 2 0,0 0 3 0,-3-4 0 16,0-2 8-16,1 0-10 0,-2-2-3 15,-2-1 0-15,-2-5 7 0,1 3 11 0,-5-5-23 16,2-3-3-16,0-1-2 0,-3-2-13 0,-2 0 26 15,0-5-70-15,2-4 42 0,-4 0 14 16,0-4-32-16,1 0 17 0,-3-1-12 0,3-6-24 16,-2 0 42-16,2-1-24 0,0-1 1 15,3 1-29-15,5-12-5 0,1 4-40 0,2 1-42 16,-3 8-25-16,-2 3-65 0,10-7-35 0,-7 7-26 16,-1 5-125-16,-4 13-161 15,-1-6-464-15,-1 2 172 16,-2 1 61-16,2 4 62 0,-3 2 76 0,-1 1 67 15,-10 3 121-15,18 0-42 0</inkml:trace>
  <inkml:trace contextRef="#ctx0" brushRef="#br1" timeOffset="75164.24">1056 15936 883 0,'5'-8'358'15,"-5"8"8"-15,0 0-51 0,0 0-18 0,7-8 12 16,-7 8-14-16,0 0 12 0,0 0-25 0,7-8 48 15,-7 8-54-15,0 0-12 0,0 0-39 16,0 0-10-16,0 0-18 16,0 0-15-16,0 0-39 0,0 0-4 15,0 0 24-15,-9 38-19 0,4-23-27 0,-2 0 6 16,-2 4-24-16,2 0-3 0,-2 4 9 0,2-3-28 16,-2 2-16-16,-1-1-10 0,0-3-64 15,2 0-51-15,1-4-51 0,-3 0-43 0,6-2-116 16,1-4-238-16,3-8-405 0,0 0 155 15,0 0 12-15,21 8 138 0,-21-8 15 0,38-17 52 16,-11-3 90-16,14-2-27 0</inkml:trace>
  <inkml:trace contextRef="#ctx0" brushRef="#br1" timeOffset="75383.86">1417 15790 1423 0,'12'-2'517'15,"-12"2"-39"-15,0 0-22 16,0 0-62-16,0 0-48 0,0 0-13 15,0 0-42-15,-20 27-22 0,6-19-28 16,-3 0-16-16,-4 2-84 0,-1-1 61 0,-2 0-10 16,-6 2-41-16,-1-1-26 0,-1-1 1 15,-4 0-31-15,0-1-6 0,-15 4-22 0,8-2-34 16,7-1-59-16,-2 0-7 0,0 0-59 16,-14 2-45-16,9-1-82 0,7-2-149 15,9 0-121-15,-5 1-356 0,11-1 72 0,2 1 74 0,8-1 87 16,4-2 31-16,7-6 72 0,0 0 48 0</inkml:trace>
  <inkml:trace contextRef="#ctx0" brushRef="#br1" timeOffset="75616.26">1225 16157 1354 0,'0'0'486'0,"0"0"-38"0,-17 16 5 16,7-13-38-16,-4 1-52 0,-3-1-17 15,-4 0-34-15,-2-1-23 0,-5 2-61 16,-1-1-8-16,-3-1-10 0,1-2-28 16,-4 3-49-16,4-1-21 0,0 2-65 0,-6 1-19 0,6 0-64 15,0-1-23-15,4-1-82 0,3 1-64 16,1 0-171-16,5-1-67 0,3 0-358 0,3-3 49 16,12 0 117-16,0 0 23 0,0 0 80 15,0 0 58-15,0 0 52 0</inkml:trace>
  <inkml:trace contextRef="#ctx0" brushRef="#br1" timeOffset="75948.86">1460 16076 867 0,'0'0'364'0,"0"0"-39"0,0 0-18 16,0 0-20-16,0 0-24 0,0 0-17 16,0 0-18-16,-22 21-21 0,11-14-10 0,-2 1-25 15,-2 2 4-15,4-1-22 0,-2 2 10 0,-1-1-23 16,2 0 25-16,2 0-46 0,1-1 34 15,2-2-6-15,-1 0 8 0,3 0 24 0,5-7-32 16,-7 13-10-16,7-13 21 0,0 0-11 16,9 15-12-16,-9-15-13 0,18 8-33 15,-6-5 2-15,-1 3-21 0,4-1-22 16,-3-1 18-16,1 3-14 16,-2 0 22-16,-1-2-37 0,-1 6 16 0,-3 0-39 0,-1 1 0 15,-5 1-20-15,0-1 8 0,0 6 5 0,-7-3-44 16,0 0 31-16,0 0-21 0,-6 0 0 15,3-2-17-15,-2 0-13 0,0-2-21 0,1 2-51 16,0-3-39-16,-3 0-89 16,7-2-168-16,-4 1-101 0,4-2-330 0,7-7 82 15,-2 10 120-15,2-10 39 0,0 0 48 0,23 6 59 0,-23-6 64 16</inkml:trace>
  <inkml:trace contextRef="#ctx0" brushRef="#br1" timeOffset="76320.79">1826 16009 1730 0,'0'0'589'0,"0"0"-90"0,0 0 0 0,0 0-44 16,0 0-55-16,31-17-50 0,-19 13-30 0,6-1-20 15,1 1-54-15,5-2-62 0,1 0-59 16,0 2-56-16,3-1-74 0,0 2-59 0,1 0-115 15,-7 2-164-15,0 1-248 0,1 1-279 0,-1 2 74 16,-3 0 115-16,0 2 25 0,-4 4 60 16,-2-1 61-16</inkml:trace>
  <inkml:trace contextRef="#ctx0" brushRef="#br1" timeOffset="76533.73">1889 16220 1523 0,'0'0'662'0,"0"0"-40"16,0 0-40-16,0 0-27 16,0 0-61-16,0 0-28 0,0 0-82 0,0 0-18 15,0 0-33-15,47-5-70 0,-30 1-35 0,3 2-23 16,2-1-64-16,-2 1-26 0,3 0-46 16,-1 0-49-16,-1 2-25 0,-1-1-74 15,-2-1-34-15,-2 4-61 0,1-2-36 16,-2-2-122-16,0 4-160 0,0-2-506 15,1-2 110-15,-2 1 130 0,3 0 28 0,-1-1 98 0,5-3 54 16,1 1 99-16,2-5-7 16</inkml:trace>
  <inkml:trace contextRef="#ctx0" brushRef="#br1" timeOffset="80280.02">2711 15422 949 0,'0'0'361'0,"0"0"-13"0,0 0-30 16,0 0-27-16,0 0 11 0,0 0-35 0,0 0-42 15,0 0-28-15,0 0-28 0,0 0 2 0,0 0-30 16,0 0 5-16,0 0 3 0,0 0-19 0,0 0-10 15,0 0 1-15,0 0 9 0,0 0-9 0,0 0 4 16,0 0 16-16,0 0 41 0,0 0-39 16,0 0-23-16,0 0-2 0,0 0 12 0,0 0-9 15,0 0-6 1,0 0 15-16,0 0 11 0,0 0-28 0,0 0 40 0,0 0-14 0,0 0-16 0,0 0-3 16,0 0 5-16,0 0-22 0,0 0-19 0,0 0 6 15,0 0-24-15,36-14-17 0,-22 12 20 16,2-3-23-16,2 1-7 0,1 2-4 0,1-4-22 31,-1 3 0-31,-2 0 28 0,0 0-44 0,-3 0-9 0,2-1 32 0,-3 1-28 31,1-1 6-31,-3 3-24 0,-11 1 21 0,20-3-3 16,-12 0 11-16,-8 3-29 0,15 2 16 0,-15-2-33 0,9 7 7 16,-9-7 8-16,2 15 2 0,-2-15 3 0,-7 21-15 15,3-10 30-15,-2 3-10 0,-1-2 10 16,0 1-30-16,-2-1 5 0,1 2-3 0,-1-1 5 15,2 1 0-15,-3 1-10 0,0-3 31 0,2 6-51 0,-3-1 12 16,1 1 3-16,-2 1-10 16,1 1-16-16,0 0 16 0,-1-1-8 0,-2-1-36 15,3 1 26-15,-2-3 2 0,5-2-20 0,-2-1-8 16,0-1-10-16,2-3-5 0,0-1-27 0,0-1-8 16,3 0-101-16,5-7-135 0,0 0-73 0,0 0-360 15,0 0 69-15,0 0 54 0,0 0 146 16,0 0-3-16,26-27 54 0,-13 17 38 0</inkml:trace>
  <inkml:trace contextRef="#ctx0" brushRef="#br1" timeOffset="80983.19">3167 15473 1121 0,'0'0'476'0,"0"0"-49"15,0 0-40-15,0 0-8 16,0 0-31-16,0 0-16 0,0 0-47 0,0 0-29 0,33-15-13 15,-23 12 0-15,1 0-15 0,0-1-34 0,3 1-53 16,3-1 28-16,-2 3-46 0,0 0-13 16,-2 0 0-16,1 1-8 0,-14 0-35 0,25 2 7 15,-16 2 3-15,-1 1-41 0,-1 3 2 16,0 1 31-16,-4 1-35 0,-3-10 27 0,1 20-48 16,-2-9 5-16,-3-2 15 0,-3 5-20 0,0-4 2 15,-3 4 29-15,1-3-29 0,-3 1 16 16,2-1-26-16,-1 1-8 0,-1-1 21 0,1 0-18 15,-2-2 3 1,5 1 15-16,0-2-23 0,1-2 25 16,-1 0-17-16,2-1-1 0,6-5 13 0,-10 11-2 15,10-11 10-15,-9 9 0 0,9-9-5 0,-6 6 21 16,6-6-21-16,0 0-6 0,-4 12 34 16,4-12-20-16,0 0-34 0,0 0 52 0,1 12 2 15,-1-12-41-15,0 0 8 0,0 0 28 16,14 11-33-16,-14-11 17 0,13 3-7 0,-13-3 15 15,17 1-45-15,-17-1-4 0,24-1-7 0,-10 1-28 16,2-3-54-16,-1 2 15 0,4-2-17 16,-4 2-26-16,3-3-31 0,-3 2-31 0,-1 1-68 15,1-3-70-15,-2 1-87 0,0 0-61 16,-2-1-302-16,3 0 43 0,-4 1 74 0,0 0 52 0,1-1 69 0,-2-2 87 16,-1 2-21-16</inkml:trace>
  <inkml:trace contextRef="#ctx0" brushRef="#br1" timeOffset="81966">3824 15468 1116 0,'0'0'343'0,"0"0"-11"0,0 0-12 16,0 0-2-16,0 0-21 0,0 0 2 15,0 0-20-15,0 0-15 0,0 0-19 0,0 0 40 16,-12 27-6-1,12-27-18-15,0 0 28 0,0 0-56 16,0 0 5-16,2 11-15 0,-2-11 15 0,0 0 5 16,10 6-13-16,-10-6-38 0,13 4 3 0,-13-4-42 15,20 6 19-15,-5-5-57 0,1 1 41 16,4-2-20-16,1 1-3 0,0 3-56 16,5-2 22-16,-1-2-19 0,0 1-3 0,-2 2-36 15,0-2 25-15,1 1-38 0,0-2-2 16,-3 1-39-16,-1 0-33 0,-2 1-3 0,-2-2-45 15,-1 0-22-15,-2 2-19 0,-13-2-9 0,25 0-9 16,-16-2-16-16,-9 2-74 0,18-2-21 16,-18 2-25-16,15-2-11 0,-15 2-48 15,11-2-43-15,-11 2-85 0,0 0-29 0,0 0-301 0,14-3 66 0,-14 3 88 16,0 0 50-16,11-5 98 0,-11 5 15 0,11-3 46 16</inkml:trace>
  <inkml:trace contextRef="#ctx0" brushRef="#br1" timeOffset="82983.22">4572 15321 465 0,'11'-3'187'0,"-11"3"18"16,0 0-23-16,0 0 17 0,0 0-9 0,0 0 20 16,-21 21-44-16,13-13-7 0,-2 3 30 0,-1 3-7 15,-1 1-16 1,-2 2-15-16,4 1 0 0,-1-1 0 15,1 3 0-15,2 2 13 0,-2 1-28 0,1-4-26 16,5 4-8-16,0-5 8 0,1 1-5 16,1-2 16-16,2-1 2 0,2-2-26 0,-1-2-8 15,2 1 4-15,3-5-1 0,1 1 8 0,0-2-13 16,3-5 7-16,-10-2-12 0,24 0 21 16,-11-5-45-16,3-3 22 0,0-1-19 0,4-3-4 15,0-2 19-15,0-4-25 0,2 0-4 16,-1-2-12-16,-2-2 6 0,-1 3-5 15,-4 1-26-15,0 1 21 0,-4-2-31 0,0 5 23 16,-4 0-25-16,-4 0-9 0,-2 4-22 16,0-2-28-16,-4 3 20 0,-4 1-39 0,-1 0-17 0,-1 4-21 0,-2 1-28 15,-1 0-48-15,-1 2-67 0,-2 0-62 16,2 1-25-16,-1 1-420 0,0 0 75 0,15-1 50 0,-24 1 85 16,16 1 110-16,8-2 10 0</inkml:trace>
  <inkml:trace contextRef="#ctx0" brushRef="#br1" timeOffset="85751.33">2776 16156 1108 0,'0'0'353'0,"0"0"-10"0,0 0-33 16,-9-5 35 0,9 5-73-16,0 0-19 0,0 0-10 0,0 0-33 0,0 0 10 0,0 0-46 0,0 0 21 15,0 0-31-15,0 0-8 16,-3-9 10-16,3 9-33 0,0 0-5 0,0 0-5 16,0 0 26-16,0 0-34 0,0 0 5 0,0 0-5 15,0 0-15-15,0 0 15 0,0 0 47 16,0 0-4-1,0 0 6-15,0 0-3 0,0 0 19 0,0 0-17 16,0 0 24-16,0 0-2 0,0 0-11 16,0 0-31-16,0 0 13 0,0 0-5 0,22-8-2 15,-22 8-37-15,22-2 3 0,-6 0 6 0,5 1-21 16,7-3-100-16,10 1 0 0,5-4 0 16,19-1 0-16,7 0 0 0,17-4 0 0,5 1 0 0,6 0 0 15,4-3 0-15,2 2 0 0,-3 2 0 16,1 3 0-16,-8 0 0 0,-18 3 0 0,-3 0 0 15,-4 4 0-15,-13 0 0 0,-10 0 0 0,3 0 0 16,-5 2 0-16,0 1 0 0,-4 0 0 16,-5-1 0-16,0-1 0 0,-3 1 0 0,0 0 0 15,-3-2-121-15,-3 0-68 0,-1 1 7 16,-1-2-71-16,-6 2-47 0,0-2-94 16,-3-1-123-16,0 0-428 0,-3-1 39 0,1 1 118 0,-12 2 51 15,25-2 25 1,-15-2 111-16,3 4 63 0,-13 0 52 0,18-2 40 15</inkml:trace>
  <inkml:trace contextRef="#ctx0" brushRef="#br1" timeOffset="87781.54">3448 16356 1479 0,'0'0'468'0,"0"0"-2"15,0 0-48-15,0 0 6 0,0 0-55 16,0 0-34-16,13-1-4 0,-13 1-32 0,0 0-15 15,0 0-25-15,0 0-49 16,0 0-21-16,0 0-18 0,13 17 4 0,-13-17-4 16,0 19-25-16,0-5-5 0,-2-1-29 0,1 6-4 15,-2 0 7-15,2 0 28 0,-2 2-63 16,0-1 2-16,2 0-18 0,-1-1-34 16,1-1 6-16,2-3-54 0,-2 1-10 0,2-4-69 15,-1-1-64-15,0-11-131 0,5 22-192 0,0-19-542 0,-5-3 114 0,0 0 137 0,0 0 35 16,31-16 100-16,-21 4 59 0,-1 3 38 15,-2-5 80-15</inkml:trace>
  <inkml:trace contextRef="#ctx0" brushRef="#br1" timeOffset="88164.84">3663 16387 1474 0,'20'-5'458'0,"-3"3"-18"0,3-3-63 0,-2 5-11 0,3-3-39 31,2 1-12-31,4-2-77 0,0 1-2 16,-5 1-11-16,0 0-41 0,-1 0-5 0,-6 1-15 0,1 1-28 0,-16 0-23 16,21 5 17-16,-14 1-25 0,-4 2-38 15,-3-8 27-15,0 21-45 0,-5-9 25 0,-1 2-34 16,-1 0 24-16,-3 4-17 0,-3 0-6 0,2-2-3 16,-1 2-30-16,0-2 19 0,2 0 8 15,-3 1 3-15,6-5-10 0,-2 0 46 0,4-3-33 16,-1 0 16-16,1 0 2 0,5-9 17 15,-8 12 32-15,8-12-21 0,-4 11 18 0,4-11-36 16,0 0-18-16,12 11 18 16,-12-11-20-16,19 5-29 0,-3-3-15 15,-1-2 13-15,4 0-25 0,1 0 9 16,1 0-22-16,-3 0 4 0,1 1-9 0,-1-1-8 16,-2 0-34-16,-1 1-17 0,-1-1 4 15,2 0-25-15,-16 0 3 0,25 0-44 0,-14-1-38 16,2 1-88-16,0-3-147 0,-13 3-116 0,24-8-269 15,-11 2-5-15,5-2 100 0,-1 2 92 16,4-2 23-16,2 0 69 0,-2-2 65 0</inkml:trace>
  <inkml:trace contextRef="#ctx0" brushRef="#br1" timeOffset="89159.08">5491 15731 921 0,'0'0'363'0,"0"0"-35"0,0 0 30 15,0 0-50-15,0 0-22 0,0 0-7 0,0 0-28 16,0 0-20-1,0 0 1-15,0 0 12 0,0 0-32 0,0 0 1 16,-10 27-29-16,10-27 3 0,-4 22-3 16,1-10-30-16,0 1 9 0,0 4-17 0,-1-2 0 15,3 3-20-15,-1-1 12 0,1 2-2 16,1-2-57-16,0 2-13 0,0 0-12 0,1 1-36 16,2-3-38-16,0 0-32 0,0 0-68 0,-1-2-82 15,1-4-85-15,-1-2-102 0,9 2-105 16,-7-4-315-16,-4-7 44 0,13 6 130 0,-13-6 5 15,19-1 75-15,-19 1 53 0,29-5 90 16</inkml:trace>
  <inkml:trace contextRef="#ctx0" brushRef="#br1" timeOffset="89334.8">5796 15967 1182 0,'0'0'430'16,"0"0"-15"-16,0 0-21 0,0 0-13 15,0 0-45-15,-42 13-11 0,24-11-18 0,-1 2-33 16,-2-2-26-16,-2 1-23 0,-1-2-17 0,0 0-16 31,0 1-77-31,-1-2-49 0,-2 0-73 0,-1-2-62 0,-1 0-95 0,0-2-169 0,3 0-445 16,-1 0 18-16,2-2 58 0,5 1 147 15,4-1-6-15,3 0 85 0,1 0 0 16</inkml:trace>
  <inkml:trace contextRef="#ctx0" brushRef="#br1" timeOffset="92608.69">6213 15563 565 0,'0'0'248'0,"0"0"-25"0,-10-4-21 15,10 4-5-15,0 0-12 0,0 0 2 16,0 0-34-16,0 0 11 0,-7-7 10 0,7 7 3 16,0 0-1-1,0 0 21-15,0 0 3 0,0 0 2 16,0 0-7-16,0 0 4 0,0 0-9 0,-7-5 10 16,7 5-42-16,0 0-4 0,0 0-11 0,0 0 11 15,0 0-6-15,0 0-27 0,0 0-17 16,0 0 4-16,-7 18-16 0,7-18 31 0,-3 17-28 15,2-7 10-15,-1 0-18 0,0 3 7 16,2 1 1-16,-2-1-4 0,2 1 15 0,0 2-47 16,2-2 28-16,-2 4-8 0,4-2-27 0,-3 0 35 15,2-1-5-15,0-3-6 0,0 0-17 0,2 1 3 16,0-1 12-16,2-4 5 16,0 2 11-16,0-3-18 0,3-2-21 15,-10-5 23-15,21 1 8 0,-21-1-18 0,30-9-23 0,-13-4 36 0,1-1-13 0,0 0 2 16,2-4-15-16,0 0-23 0,0-4 1 0,-2 3-34 15,-1-4-8-15,-4 4-23 0,1 0-28 0,-3 2-8 16,-1-2-63-16,0 0-9 0,-3 3-17 16,0 1-11-16,-1 3-14 0,1-2-14 15,-2 5-48-15,0-2-26 0,-1 2-105 0,2 2-125 16,-6 7-351-16,12-8 48 0,-12 8 47 16,16-5 84-16,-7 5 62 0,-9 0 38 0,22-1 98 15</inkml:trace>
  <inkml:trace contextRef="#ctx0" brushRef="#br1" timeOffset="92983.65">6647 15783 1581 0,'0'0'489'0,"6"9"-10"0,-6-9-41 15,0 0-70-15,0 0-25 0,3 12-36 0,-3-12-17 16,0 0-47-16,-2 18-3 0,2-18-17 15,-4 16-26-15,1-5 0 0,2-2-41 0,-4 3-20 16,4-1-26-16,-3-1 26 0,1 3-24 0,2-3-24 16,-2 2-9-16,1-2 3 0,2-10 15 15,-2 16-61-15,2-16-13 0,-2 13-18 16,2-13-102-16,-1 11-82 0,1-11-209 0,0 0-317 16,0 0-207-16,0 0 109 15,0 0 37-15,0 0 78 0,0 0 109 0,0 0 37 0,0 0 63 0</inkml:trace>
  <inkml:trace contextRef="#ctx0" brushRef="#br1" timeOffset="93380.54">6066 16117 1141 0,'0'0'466'0,"0"0"-18"16,-10 3-44-16,10-3 24 0,0 0-24 0,0 0 29 16,0 0-47-16,0 0 3 0,0 0-38 0,0 0-39 0,0 0-22 15,34-11-9-15,-17 8-27 0,4-2-19 16,6 0-15-16,4 0-25 0,9 0 2 0,16-2-36 15,5 0-51-15,1 2 23 0,3-1-35 16,2 1 35 0,1 0-59-16,1 3-18 0,-3-2-33 15,-2 2 0-15,0 0-25 0,-11 0-32 0,-6 1-32 0,-2 1-11 16,-4 0-38-16,-8-1-23 0,-2 0-36 16,-7-1-136-16,-2 1-141 0,-7-2-99 0,-1 2-384 15,-6-1 56-15,-8 2 136 0,0 0 61 16,14-1 43-16,-14 1 75 0,0 0 31 0,0 0 102 15</inkml:trace>
  <inkml:trace contextRef="#ctx0" brushRef="#br1" timeOffset="94783.53">6376 16272 796 0,'0'0'243'0,"0"0"-18"0,0 0-28 0,0 0-2 16,0 0-24-16,0 0-10 0,0 0-17 16,0 0 27-16,0 0-22 0,0 0 15 0,0 0-6 15,0 0 1-15,0 0-26 0,-21-8 15 0,21 8-22 16,0 0 7-16,-19 2-2 0,19-2-27 15,-14 0-4-15,14 0 3 0,0 0-16 0,-18 2 2 16,18-2-25-16,0 0 16 16,-17 2-21-16,17-2 20 15,0 0-15-15,-13 2 13 0,13-2-8 0,0 0-5 0,0 0 51 16,-13 1-5-16,13-1-51 0,0 0 20 0,0 0-25 16,0 0 15-16,0 0 13 0,2 14-3 15,-2-14-25-15,0 0-21 0,19 17 8 0,-10-12 28 16,1 3-48-16,1 0 7 0,-1 1 23 15,3 0-15-15,-2 0-18 0,1 1 0 16,-1 0-5-16,0-2 23 0,0 3-11 0,-1 0 8 0,-1 0-27 16,-1-1 6-16,2 3 19 0,-4 0-34 15,-1-3 19-15,0 3-19 0,-1-3 21 16,-1 3-10-16,-1-1-47 0,0-1 42 0,-2 2-21 0,0-13 28 16,-6 24-26-16,2-12 16 0,-3 1-4 0,-2-2-1 15,-2 0-16-15,1 0 16 0,-3-2 3 0,-1 0-9 16,0 0 37-16,0-4-46 0,-2-1 7 15,4-1 5-15,-2 0-2 0,0-2 20 0,1 0-28 0,13-1 8 16,-25-1 0-16,14-1-3 0,3-1 5 16,-2-1 3-16,3-2 3 0,7 6 2 15,-6-17 15-15,8 6 8 0,-2 11 0 0,8-27-13 16,3 9 0-16,2-1 1 0,7-3-19 16,4-9 13-16,0 5 3 15,5-6-13-15,-7 7-13 0,-1 4 38 16,-4 1-12-16,3-1-16 0,-6 4 3 0,0 0-3 15,-1 0-15-15,-1 1 11 0,-1 0-1 16,-3 4 3-16,-1-1-6 0,-1 3 6 0,1 2 2 0,-1-2 3 16,-5 2-8-16,-1 8-17 0,3-14 14 15,-3 14 1-15,-6-10-21 0,6 10 26 0,-18-6-46 16,6 5 9-16,-3 0-22 0,1-1 26 16,-6 2-26-16,3 0-11 0,-3 2-2 0,-1-1-17 15,3 2-29-15,-3-2-44 0,-1 0-61 0,4-1-74 16,-3 0-72-16,5 1-355 0,1-1 37 15,2 0 98-15,13 0 39 16,-20 1 25-16,20-1 74 0</inkml:trace>
  <inkml:trace contextRef="#ctx0" brushRef="#br1" timeOffset="98949.3">7548 15927 865 0,'0'0'276'0,"0"0"-33"0,0 0-15 0,0 0-21 0,-13 2-2 0,13-2-10 0,0 0-11 0,0 0-23 15,0 0 6-15,0 0-44 0,0 0 22 16,0 0-27-16,0 0 46 0,0 0-36 0,-14 3 0 15,14-3 3-15,0 0-1 0,0 0-17 16,0 0 17-16,0 0 6 0,-10 2 41 0,10-2-32 31,0 0 42-31,0 0 5 0,0 0 13 0,0 0 10 16,0 0-8-16,0 0-33 0,0 0 2 16,0 0-37-16,41-8-26 0,-23 4-8 0,5-1 10 15,1 0-36-15,4-1 1 0,0 0-11 0,3 2-26 16,5-3-9-16,2 2-29 0,-6 2-21 0,4-2-30 0,0 2 3 15,-3 2-60-15,-2-1-55 0,-3-1-27 0,-2 3-53 16,-6-1-71-16,-2 1-147 16,-4 0-401-16,-1 0 40 0,-13 0 82 0,18 1 101 15,-18-1 60-15,14 5 67 0,-14-5 6 0,8 4 55 16</inkml:trace>
  <inkml:trace contextRef="#ctx0" brushRef="#br1" timeOffset="99277.7">7716 16042 1476 0,'0'0'477'16,"-9"5"-58"-16,9-5-37 0,0 0-1 0,0 0-15 15,0 0-25-15,0 0 2 0,0 0-6 0,0 0 1 16,0 0-38-16,0 0 15 0,0 0-26 15,0 0 5-15,0 0-61 0,0 0-31 0,0 0-22 16,37-9 19-16,-24 7-53 0,-2-1 18 16,6 0-26-16,0 3 3 0,3-1-44 15,2-2 8-15,0 3-33 0,2-2 12 0,1 4-38 0,5-2-10 0,-1 3-23 0,1-2-10 16,0 1-67-16,-2 0 18 16,-3 0-39-16,-2-1-28 0,0 1-61 0,-2 0-48 0,-7-1-73 15,1-2-145-15,6-1-177 0,-9 1-396 0,1-1 129 16,-1-2 88-16,1 1 52 15,0-2 98-15,3-1 60 0,-2-1 31 0,1 1 74 16</inkml:trace>
  <inkml:trace contextRef="#ctx0" brushRef="#br1" timeOffset="118189.12">8681 15591 675 0,'16'-12'266'0,"-16"12"-35"0,0 0-11 15,0 0 8-15,0 0-6 0,0 0 40 0,0 0-19 16,0 0-38-16,0 0 10 0,7-6-13 16,-7 6-13-16,0 0-2 0,0 0-41 0,0 0-3 15,0 0-7-15,0 0-23 0,0 0-6 16,0 0-17-16,0 0-8 0,0 0 40 16,0 0-58-16,0 0-7 0,0 0 14 0,0 0 1 15,-7 33-31-15,7-33-3 0,-3 12 3 0,0-3 28 16,3-9-2-16,-3 20-34 0,2-11-2 15,-1 5 0-15,2-3-1 0,0 2 24 0,-1 1-36 16,0 1-3-16,2 3 14 0,-1-2 24 0,1 3-4 16,1 0-34-16,-1 1 14 0,1-2 4 15,1 1-2-15,-2 1-1 0,0-4-14 0,2 2 7 16,0 2 2-16,-3-5-12 0,1 2 0 16,-1-2 12-16,2-1-35 0,-2-1 38 0,0 0-12 15,0 0-19-15,0-13-7 0,0 23 25 0,0-13-45 16,0-10-19-16,-2 16-48 15,2-16-39 1,-1 12-71-16,1-12-90 0,0 0-120 0,0 0-403 16,0 0 58-16,0 0 73 0,0 0 90 0,0 0 28 15,0 0 59-15</inkml:trace>
  <inkml:trace contextRef="#ctx0" brushRef="#br1" timeOffset="118980.08">9142 15662 550 0,'6'-8'192'0,"-6"8"-23"0,4-11 10 16,-4 11-36-16,0 0 16 0,1-13-18 16,-1 13-8-16,0 0-21 0,0 0 22 0,0 0-42 15,-5-14 25-15,5 14 27 0,0 0-14 16,0 0 1-16,0 0 12 0,-26 10-30 0,26-10 33 16,-17 10-21-16,7-4-12 0,-1 3-1 0,0 1 14 15,-2 1-1-15,2 1-30 0,-2 1 13 16,2 3-14-16,-1 0 11 0,1 1 5 15,0-1-15-15,2 2-23 0,-2 0-8 0,4-1 25 16,1-1-4-16,2-1-24 0,1 1 21 0,0-2-13 16,3 1-13-16,0-1 11 0,2 1 2 0,0-2-15 15,3 3-8-15,0-3 5 16,1-2-12-16,5 2 7 0,-1-2-16 0,3-3 39 16,4 0-28-16,-1 1 11 0,2-2-32 0,3-3 39 0,-1-1-33 15,1-1 2-15,3-2 15 0,1-1-2 16,1-2-15-16,1-1 25 0,0-4-15 0,-2-1 2 15,5-4 16-15,-3 1-18 0,-3-3 33 16,-2-2-41-16,0-2 16 0,-1 0 9 0,-3-2-14 16,-2 3 14-16,-5-3-42 0,0 1 12 0,-2-2 10 15,-2 1-19-15,-3-1 10 0,-1 4-13 16,0-3 14-16,-3 2 1 0,-2-2-11 0,0 4 1 16,-3 3-1-16,-3 0-5 0,-1 1 18 0,-3 2 11 15,-1 2-50-15,-4 0-12 16,1 4 36-16,-3 0-15 0,-1 4 9 0,1-2-4 15,-2 2 2-15,-1 1-13 0,2 0-28 16,-3 2 21-16,1 1-16 0,0 1 1 0,1 1-37 16,-1 0-5-16,-2 4-30 0,4-2-50 0,-3 3-52 15,3-2-113-15,0 2-113 0,4-2-479 16,1 1 103-16,4-2 53 0,3-2 67 0,2 0 85 16,6-5 58-16,-7 12 47 0</inkml:trace>
  <inkml:trace contextRef="#ctx0" brushRef="#br1" timeOffset="124885.12">9792 15959 560 0,'0'0'205'0,"0"0"-13"0,0 0-46 15,0 0 5-15,24 0-8 0,-24 0-10 16,0 0-23-16,0 0-5 0,0 0 5 0,0 0-33 16,0 0-23-16,0 0 20 0,0 0-13 0,0 0-4 15,0 0 12-15,0 0-13 0,-3 17-25 16,3-17-3-16,0 0 0 0,0 0 11 0,0 0-24 16,0 0 8-16,-8 11-13 0,8-11 34 0,0 0-21 15,0 0-3-15,0 0-7 0,0 0-8 16,0 0 11-16,0 0-1 0,0 0-10 0,-4 10 41 15,4-10-15-15,0 0 10 16,0 0 10-16,0 0 13 0,0 0-8 0,0 0 1 16,0 0 1-16,0 0-17 0,0 0 11 0,0 0 4 15,0 0-30-15,0 0 50 0,0 0-53 16,0 0 6-16,9-32-9 0,-9 32-5 0,0 0 8 16,0 0 0-16,0 0-10 0,0 0-3 0,-15-6-2 15,15 6-5-15,-13 2 10 0,13-2 22 16,0 0-24-16,-22 6-6 0,22-6-8 0,-14 6 24 15,7-3-19-15,7-3 6 0,-9 5 0 16,9-5 27-16,-10 5-22 0,10-5 23 16,0 0 2-16,-8 6 8 0,8-6-7 0,0 0 25 0,0 0-23 15,0 0-3-15,0 0-15 0,0 0 18 16,0 0-10-16,28-19-3 0,-22 14-5 0,-6 5 10 16,11-11-17-16,-11 11 9 0,7-8-27 0,-7 8 9 15,6-10 1-15,-6 10 13 16,0 0-14-16,0 0 6 0,0 0-3 0,0 0-17 0,-13-12 12 15,13 12 2-15,0 0 4 0,-16-1 19 16,16 1-27-16,0 0 7 0,-15 2-10 0,15-2 18 16,0 0-15-16,-14 8 20 0,14-8-10 15,-7 6-24-15,7-6 9 0,0 0 27 16,-8 8-45-16,8-8-26 0,0 0-49 0,0 0-97 16,0 0-125-16,0 0-77 0,0 0-295 0,0 0 36 15,0 0 128-15,0 0-22 0,24-24 40 16</inkml:trace>
  <inkml:trace contextRef="#ctx0" brushRef="#br1" timeOffset="125546.16">10113 15522 465 0,'0'0'218'0,"-16"-9"-41"15,16 9 15-15,0 0-21 0,-28 9 16 0,18-6-3 16,-1 3-2-16,2-1-23 0,-1-1 15 0,1 3 7 16,0 0 1-16,2-2-15 0,0 2 9 15,0 2 6-15,7-9-11 0,-7 17 24 16,6-9-47-16,1-8-15 0,1 20 6 0,2-10-27 15,3-1-7-15,2 2 13 0,2 1-16 0,1-1-25 16,5-1-20-16,1 2 1 0,4 1 42 16,-1 1-28-16,5 1-26 0,-1 0-15 0,-1 1 5 15,1 0-11-15,-2 2 24 0,-6-4-44 16,2 4 8-16,-3 2-11 0,-3-4-4 0,-3 1 7 16,-2 0 23-16,-3-1-36 0,-3-2 1 0,-2 2-22 15,-2-1 17-15,-3-1-9 0,-1 0 31 16,-2-1-30-16,-3-1 12 0,-1 0 1 0,-2-4 12 15,1 1-8-15,-2-1 6 0,1-1-8 16,-2-3-11-16,4-2 21 0,-2 0 3 16,2 0-5-16,13-2-3 0,-23-2 7 0,15-2 11 15,8 4 10-15,-14-10-17 0,11 3 6 0,3 7 4 16,0-19-6-16,3 4-4 0,3 0-9 16,4-3 13-16,5-6-15 0,1-2 6 0,0 0-4 15,11-7-2-15,-6 3-8 0,5-4 6 0,-6 8-1 16,-2 2-7-16,0 1-3 0,-2 0 8 15,-1-1 0-15,-1 0-3 0,-5 2-4 0,3 1 4 16,-4-1-15-16,-1 0 10 0,-3 5 13 16,-1-3-38-16,-1 4-3 0,-2 3 5 0,-5 1 13 15,-1 0 7-15,-1 4-1 0,-3 1 40 0,-2 3-49 16,-3 1 13-16,-1 3-12 0,-2 3 14 16,-3 3 9-16,-4 0 12 0,1 0-28 0,1 3-2 15,1 1-3-15,-1 0 30 0,2-1-43 0,2 2-15 16,1-2-28-16,4 0-36 15,-1-2-54-15,2-2-46 0,3 1-59 0,-1-1-26 16,2 0-375-16,9-5 17 0,-7 7 15 0,7-7 139 16,0 0-3-16</inkml:trace>
  <inkml:trace contextRef="#ctx0" brushRef="#br1" timeOffset="126906.7">11183 15504 696 0,'-4'9'307'0,"-2"4"-26"0,-1 2 4 15,-1 1-24-15,-1 6-16 0,-1 0-9 16,-2 4-19-16,0 2-4 0,1-2-26 0,-2 2 5 15,0 0 5-15,-1 0-36 0,3-4-33 16,-2 3 0-16,3-6-15 0,-1 0 2 16,0 0-2-16,1-4-26 0,1-2-16 0,2-3 24 15,0-1-34-15,2-2 21 0,0 0-20 0,0-2 17 16,5-7 8-16,-5 9 23 0,5-9-28 16,0 0-13-16,0 0 16 0,0 0 2 0,0 0-11 15,17-27 6-15,-11 14-36 0,2-1 8 16,1 0 0-16,-2 1 18 0,4-1-14 0,0-2-17 15,0-2 3-15,1 2-6 0,-2-3 3 0,3 1 0 16,0-2-18-16,-2 1-23 0,4-5 18 16,0 2-29-16,-3 0 17 0,0-2-12 0,-1-2 9 0,0 3-18 15,-2 0 0-15,-2 1 10 0,3 0-26 16,-5 3 8-16,1 3 8 0,-2 0 2 16,-1 4-5-16,2-1 3 0,-3 4 4 0,1-1-4 15,-3 10-8-15,5-12 23 0,-5 12-23 0,0 0 10 16,0 0 3-16,0 0 2 0,0 0 16 15,8 33-18-15,-7-15-1 0,3 6 19 0,1 8 15 16,0 2 28-16,4 1-30 0,1 12 2 16,1-1 2-16,3-2 4 0,-3-8 22 0,-2-2-31 15,2-2-15-15,-1-4 26 0,0 1-10 0,-2-7 4 16,0-1-2-16,-1-1-15 0,-2-5 20 16,2-1-13-16,-1-3-7 0,-2 0-5 0,0-3-14 15,-4-8-14-15,9 10 2 0,-9-10 12 16,10 3 22-16,-10-3-42 0,0 0 41 15,0 0-39-15,0 0 20 0,0 0-19 0,18-10-26 16,-18 10 16-16,0 0-3 0,0 0 35 0,0 0-42 16,0 0 27-16,-24-18-4 0,14 14-3 15,-3 2 35-15,-5-3-35 0,0 1 38 0,-2 0-35 16,0-2 4-16,-4 0 24 0,7-1-16 0,-7 1-10 16,3 0-5-16,3-1-31 0,-2 2-28 15,1-2-44-15,-2-2-102 0,2 12-207 0,-1-11-379 16,0 0 51-16,6 2 67 0,0 0 112 15,4 2 11-15,0-3 55 0,1 1 47 0</inkml:trace>
  <inkml:trace contextRef="#ctx0" brushRef="#br1" timeOffset="164537.46">29959 15241 115 0,'-2'-10'-8'15,"2"10"57"-15,-2-11-3 0,2 11-23 0,-6-11-8 16,6 11 39-16,-3-11-64 0,3 11 35 15,-4-10-17-15,4 10-13 0,-4-9 23 0,4 9 38 16,-3-11-23-16,3 11 42 16,-4-8 29-16,4 8 40 0,0 0-1 0,-2-9 26 0,2 9 0 0,0 0 8 15,0 0 12-15,-6-9-5 0,6 9-17 0,0 0-9 16,0 0-17-16,0 0-5 0,-5-9 5 16,5 9-36-16,0 0-6 0,0 0-4 0,0 0-21 15,0 0 6-15,0 0-19 0,0 0-10 0,-6-7 8 16,6 7-10-16,0 0 28 0,0 0-24 15,0 0 29-15,-10-3-10 0,10 3 28 0,0 0 20 16,0 0-10-16,0 0-20 0,-15 11 20 16,15-11-28-16,-11 12 25 0,5-3 1 15,-3 1 12-15,1 0-7 16,2 4-1-16,1 1-2 0,-3 1-5 16,3 1-13-16,-3 4 24 0,2 2-42 0,-1 0 28 0,-1 0 1 15,2 0-39-15,1-1 20 0,3-5 29 0,-3 5-3 16,1-3-56-16,3-2-1 0,-1-3 32 15,1-2-21-15,1 2 10 0,0-2-7 0,-2-2 43 16,1 3-36-16,1-13 10 0,1 16-4 0,-1-16-34 16,7 16 36-16,1-11-41 0,0 1 5 15,6 1 31-15,0-1-8 0,5-1-3 16,5 0-25-16,1 0 10 0,6-1 6 0,9-1-6 16,4-1-18-1,19 2-10-15,9-4-7 0,3 0 12 0,6 1-26 0,19 0 14 16,2 0 14-16,7 3-45 0,0 1 15 15,-1 3 8-15,-4-1-14 0,0 2-6 0,-5 4 17 0,-4 2 49 16,-8-2-47-16,-4 5-27 0,-2-3 10 0,-14-1 27 16,-3-1-14-16,-2 1-26 0,-4 1 13 15,-3-3 5-15,-5 2-36 0,-1 1 33 0,-9-2-10 16,-7-2-8-16,0 2 11 0,-2-1-13 0,0-1 41 16,0 2-8-16,0-1-41 0,0-1 13 15,0 0-13-15,-3 1 0 0,-1-3 11 16,-2 0 25-16,1-2-26 0,-2 1-12 15,2-1-8-15,-2-3 10 16,-3 1 26-16,0-3-42 0,0 1-1 0,-2-1 27 0,2-1-15 0,-4-1 26 0,0 0-11 16,-2 0-20-16,1 0 33 0,-1-1-23 15,0 1 39-15,-2-1-11 0,2 0-7 0,-15 1 0 16,25-4-1-16,-10 3 19 0,-3 1-21 0,1-1-5 16,2 0 0-16,0-1 2 0,1 1 37 15,0 1-19-15,1-1-12 0,-1-1 30 0,2 2-23 16,-2-1 31-16,-1 1-48 0,1 0 53 15,1 0-10-15,-5 0 2 0,-12 0-30 0,24 0-5 16,-14 0 17-16,-10 0-17 0,17 0-26 0,-17 0-2 16,15-4 7-16,-15 4 31 15,12-7-24 1,-6 1-6-16,-1-4 17 0,0-4-5 0,2-4 10 0,1-6-13 0,-2 0 3 16,2-8 18-16,3 0-20 0,2-12 4 15,-3 9-70-15,4-11-28 0,-4 9-75 0,-3 5-167 16,2 0-510-16,-4 2 11 0,3 1 77 15,0 8 110-15,5 2 51 0,0 2 156 16,-1 3-64-16,4 5 77 0</inkml:trace>
  <inkml:trace contextRef="#ctx0" brushRef="#br1" timeOffset="165839.36">26973 14333 1039 0,'13'-5'353'0,"-13"5"-64"16,10-5 3-16,-10 5-18 0,9-3-16 16,-9 3-20-16,0 0-5 0,0 0-18 0,0 0-17 0,15 0-27 0,-15 0 39 15,0 0-46-15,0 21 23 0,-2-7-42 0,0 4 9 16,1 6 5-16,-1 0 30 0,2 5-43 0,0 2-10 15,2 2 20-15,1 1-26 0,1 1 11 16,4-2 10-16,-2 2 23 0,1-3-46 0,4-1 13 31,-2-2-18-31,2-4-3 0,0-2-7 16,1-5 15-16,1-3-21 0,1-3-27 0,1-5 32 16,4-5-40-16,0-2-18 0,4-7 12 0,4-6-30 15,0-3 20-15,9-11-12 0,0-5-3 16,-5-2-5-16,3-2 18 0,-5-4-29 15,0 0-35-15,-2 0 5 0,-2 1-29 0,-2 4-4 0,-6 5-64 16,-3 6-6-16,-3 4-63 0,3 1-19 0,-5 1-50 16,0 6-60-16,-3-1-138 0,2 4-519 0,-4 5 146 15,-4 4 38-15,0 0 71 0,15 2 52 0,-15-2 79 16,14 12 67-16,-7 0 25 0</inkml:trace>
  <inkml:trace contextRef="#ctx0" brushRef="#br1" timeOffset="166075.78">27672 14845 1046 0,'4'13'349'16,"-1"-1"-40"-16,-3 1-20 0,0 1 1 0,-3 2-55 15,-1 2-22-15,-1-1-21 0,-1 4-13 16,-1 2-23-16,1 1 3 0,-1-2-11 0,-3 0-30 0,4 1-18 15,-1-2-16-15,1 1-45 0,-2-1-27 16,4-5-104-16,0 1-128 0,1 0-123 0,1-6-348 16,2-11-18-16,5 17 102 0,-5-17 80 0,10 8 36 15</inkml:trace>
  <inkml:trace contextRef="#ctx0" brushRef="#br1" timeOffset="166203.83">27690 14998 726 0,'0'0'290'0,"-18"-3"-29"16,4 2-18-16,14 1-31 0,-23 0-20 0,10-1-41 31,-1 1-81-31,-1-4-94 0,2 3-203 16,1-4-336-16,1-1 69 0,3-2 79 0</inkml:trace>
  <inkml:trace contextRef="#ctx0" brushRef="#br1" timeOffset="166576.64">27820 14936 1220 0,'0'28'356'16,"0"-4"-59"-16,0-1-18 0,-1-3-23 16,0-4-25-16,-2-1-27 0,1-2-25 0,0 0-12 15,0-3-1-15,1 3-38 0,-1-4 18 16,2-9-36-16,-1 16-2 0,1-16 25 0,1 11-3 15,-1-11-35-15,0 0-5 0,14 7 2 16,-14-7 3-16,24-3-19 0,-8 1 29 16,0-4 0-16,3 1-5 0,0 1-10 15,2 1 2-15,-1 0 74 0,1 0-20 0,1-2 3 16,-2 4 12-16,-5 0-42 0,3 1-4 16,-5 1-16-16,0 3-20 0,0 5-5 0,-5 1-28 15,2 4 16-15,-2 2-11 0,-3 5-3 0,0 0 4 16,-1 2-42-16,1-1-8 15,-3 2 9-15,3-2-39 0,-1 0 10 0,0-2-16 16,0-1-14-16,0-1-24 0,1-1-43 0,1-3-57 0,-2-4-201 16,2 6-191-16,1-9-321 0,-1-1 27 15,4-1 149-15,-10-5 54 0,22 3 117 16,-6-3 24-16,1 0 7 0</inkml:trace>
  <inkml:trace contextRef="#ctx0" brushRef="#br1" timeOffset="172617.45">8646 16447 1126 0,'0'0'356'0,"0"0"-34"15,0 0-48-15,0 0-10 0,0 0-34 16,0 0 8-16,0 0-49 0,21 12-12 0,-21-12-26 16,4 14-13-16,-4-14 6 0,0 22-19 0,0-9-23 15,-4 3-7-15,3 1-8 16,-1 1 36-16,1 3-54 0,-2-2 5 0,2 5 1 0,-2 1 4 0,1 0-2 0,2 0-23 0,3 0 12 16,1 3-17-16,-1-2 15 0,3-1 20 15,-1 0-56-15,1 0 11 0,3-3 25 0,-1 0 7 16,3-3-22-16,2-1 5 0,4-3-6 15,0-1 29-15,4-2-36 0,3-3 39 16,3-1-40-16,7-2 14 0,6-5-23 0,6-1 18 16,22-2-3-16,21-7-11 0,9-5-22 0,4-1 15 15,3-1-25-15,10 1-13 0,4 3 15 16,7 1 0-16,1 2-18 16,-6 4 0-16,0 2 3 15,-3 7 18-15,-5 2-34 0,-7 5 3 0,-8 3 13 16,-8 1-26-16,-8 2 18 0,-20-3-30 0,-4 1 2 0,-7-1 5 15,-8-2-36-15,-11-1 18 0,-4 0-15 0,-2-4 12 16,-3 2 1-16,-5-4-11 16,0 1-23-16,-4-1 21 0,2 0-33 0,-3-1-16 15,0-2-21-15,2 1-9 0,-2 0-6 0,-13-3-17 0,22 0-75 16,-12 1-44-16,-10-1-4 0,23 1-395 16,-23-1 47-16,19-3 81 0,-10 1 85 15,-9 2 25-15</inkml:trace>
  <inkml:trace contextRef="#ctx0" brushRef="#br1" timeOffset="174040.69">13421 16357 972 0,'0'0'415'0,"0"0"-36"0,0 0-6 15,0 0-35-15,0 0-36 0,0 0-25 0,0 0-16 16,0 0 3-16,4-10-39 0,-4 10 0 16,0 0 3-16,0 0-52 0,0 0-14 0,0 0 2 15,0 0 4-15,0 0-24 0,0 0 2 16,0 0-18-16,0 0 25 0,0 0 19 15,0 0-37-15,0 0-9 0,-8 53 25 0,5-26 5 16,0 8-23-16,1 19 18 0,0 0-13 0,0 3-30 16,2 1 2-16,0 2-8 0,0-1 11 15,0-5-36-15,4 1 5 0,-4-10 5 16,0-6-5-16,2 0-64 16,-2-3 7-16,-2-2-89 0,2-7-43 0,-4-1-67 15,1-6-65-15,3-6-75 0,-4-6-137 0,4-8-488 0,0 0 20 16,0 0 82-16,0 0 71 0,-9-42 103 15,12 18 44-15,-3-6 94 0,0-8 6 16</inkml:trace>
  <inkml:trace contextRef="#ctx0" brushRef="#br1" timeOffset="174442.51">13201 16479 1182 0,'17'-11'527'0,"-7"5"-53"0,5-1-39 0,1-2-31 0,6-1-50 0,7-3 4 0,15-5-35 16,0-1 12-16,6 1-94 0,1-1-24 15,1 0-30-15,6 1-8 0,-1 1-5 0,1 0-33 32,-4 3-8-32,-11 6-25 0,-7-1-6 15,-7 3 11-15,-4 3 9 0,-4 2-17 0,-7 2-51 16,-7 4 23-16,0 3-34 0,-7-8 27 0,-5 24-40 16,-3-6 16-16,-11 7 3 0,-12 11-49 15,-3 0 41-15,-6-1-13 0,-12 8 5 0,-2 0 13 16,3-5-25-16,9-6 30 0,2-1-35 0,3-2 24 15,3-4-22-15,9-6 18 0,5-2 26 16,6-3 22-16,2-3 52 0,0 2-1 0,5-2-37 0,5 0 4 0,2-3 8 16,0-8-41-16,13 25 11 0,1-15-11 15,5 2 2-15,8 4-32 0,3-1 2 16,13 7 10-16,-3-1-13 0,5-3-33 0,-2 0 13 16,-9-3 16-16,-3-1-6 0,-2-2-20 15,-2 1-8-15,-3-3 0 0,-1-2 0 0,-2 2-31 0,-4-2-74 16,-3-1-39-16,1-1-88 15,-3-1-86-15,-3-3-117 0,-9-2-87 0,16 0-497 16,-16 0 59-16,15-7 110 0,-4 0 70 16,-1 1 114-16,1-3 26 0,0 0 49 15,2 0 74-15</inkml:trace>
  <inkml:trace contextRef="#ctx0" brushRef="#br1" timeOffset="174641.52">14175 16968 1333 0,'6'17'474'16,"0"-3"-47"-16,-2 3-7 0,0-2-28 0,-1 1-21 16,-1 3-18-16,0 1-18 0,-2 5-28 0,0 0-58 15,0 2-9-15,-2 0-27 0,0 0-21 16,-3-1 5-16,1 1-54 0,0 0 2 16,-2-2-54-16,0-1-30 0,1-1-63 0,-1-6-37 15,2 0-97-15,1-7-81 0,-2-1-98 0,5-9-94 0,0 0-73 0,0 0-350 16,0 0 47-16,18-27 83 0,-1 5 85 0,4 0 87 31,11-9 21-31</inkml:trace>
  <inkml:trace contextRef="#ctx0" brushRef="#br1" timeOffset="174806.38">14571 17002 965 0,'0'0'386'0,"0"0"-23"0,0 0-20 15,-37 4-28-15,15-2-18 0,-3-1 5 0,-7-1-41 16,-3-1-38-16,-5-1-28 0,0-2-19 15,-2 1-30-15,-2 1-46 0,4 0-41 0,-1-1-98 16,5-2-114-16,7 4-188 0,2-3-403 0,7 2 19 0,6-1 98 16,8 0 79-16,6 3 41 0</inkml:trace>
  <inkml:trace contextRef="#ctx0" brushRef="#br1" timeOffset="175041.38">14562 16849 1505 0,'9'10'463'16,"-5"1"-74"-16,2 2 10 0,-2 5-20 0,-3 3-23 15,-2 5-34-15,-3 8-35 0,-4 2-13 0,1 13-18 16,-3 2-33-16,-1-3 20 0,1-2-64 16,-3 0 57-16,1-9-80 0,5-8-28 0,-3 3-21 0,-1-3-48 15,3-6-8-15,-1-2-66 0,0-2-85 16,2-2-66-16,1-7-93 0,2-3-107 15,4-7-151-15,0 0-358 0,0 0 148 0,0 0 69 16,19-24 26-16,-5 6 79 0,5-9 36 0,4-5 89 16</inkml:trace>
  <inkml:trace contextRef="#ctx0" brushRef="#br1" timeOffset="175217.78">14777 17024 1069 0,'0'0'379'0,"1"31"-36"16,-2-6-5-16,1 3-54 0,-1 7-10 15,-4 2-38-15,2 2-9 0,1 0-29 0,-1 12-17 16,2-8-76-16,-4-8-43 0,3-2-62 16,0-5-105-16,-1-4-138 0,3-4-80 0,0-3-348 0,2-6 57 15,1-4 79-15,-3-7 21 0,14 3 38 0</inkml:trace>
  <inkml:trace contextRef="#ctx0" brushRef="#br1" timeOffset="175366.66">14828 17373 762 0,'-11'0'325'0,"-4"1"-15"16,-3 4-3-16,-1-3-48 0,-2 2-26 0,0-2-26 16,-1-1-2-16,0-1-26 0,-1-1 0 15,0-1-48-15,-1-3-42 0,0-5-43 0,-2-5-40 16,1-3-94-16,-5-11-96 0,6 1-110 16,2-9-326-16,6-1 34 0,6 3 110 15,2 2 44-15,6-2-19 0</inkml:trace>
  <inkml:trace contextRef="#ctx0" brushRef="#br1" timeOffset="175725.59">15724 16799 1617 0,'0'0'507'0,"0"0"-59"0,17-8-13 16,-7 4-15 0,3 0-54-16,4 1-31 0,1 0-48 0,5-2-36 15,2 1-67-15,2 2-64 0,3-2-38 0,1 3-105 16,-1 2-79-16,1-1-162 0,-2 5-115 16,-2 0-422-16,-3 0 46 0,-4 0 59 0,-3 3 61 15,-3 1 69-15,-4 1 108 0</inkml:trace>
  <inkml:trace contextRef="#ctx0" brushRef="#br1" timeOffset="175908.41">15839 17013 1476 0,'0'0'579'15,"0"0"-59"-15,0 0-24 0,0 0-58 0,18 19-36 16,-8-14-21-16,2 0-15 0,1-1-77 16,4-2-20-16,0 2-31 0,3 0-59 0,-1-2-69 15,2 1-38-15,1-2-72 0,1-1-56 0,1 0-44 16,0-1-66-1,4-2-95-15,-2-3-93 0,-1 6-99 0,2-7-412 16,0-5 77-16,0 3 107 0,5-2 61 0,1 2 60 16,3-3 48-16</inkml:trace>
  <inkml:trace contextRef="#ctx0" brushRef="#br1" timeOffset="176721.94">17571 15975 542 0,'0'0'251'16,"0"0"-10"-16,-4-12 12 0,4 12-23 0,0 0 19 15,0 0-4-15,-4-9 4 0,4 9 2 0,0 0-1 16,0 0 11-16,0 0-12 0,0 0-3 16,0 0-6-16,0 0-27 0,0 0 14 0,0 0-9 15,-10 23-16-15,7-12-2 0,2 6-21 0,1 1 3 16,0 4-29-16,-2 5 11 0,2 3-8 15,2 6-33-15,1 3 0 0,1 15 31 0,0-4-29 16,3 0 16-16,2-9 15 0,-2-11-20 16,1 0 7-16,0-6 13 0,1-3-2 15,3-1-19-15,0-2 9 0,2-6-24 0,3-3-41 0,0-5 21 0,0-4-49 16,3-4-10-16,4-8 23 0,4-4 13 0,8-13-15 16,-4-4 2-16,1-2-29 0,-2-1 24 15,0-3-25-15,-3 0 4 0,-1-2-12 16,-3 3-26-16,0 0-16 0,-4 1-50 0,-3 7-44 15,-4 5-34-15,-2 3-53 0,-1 1-38 0,-2 3-47 16,0 2-30-16,1-4-129 0,0 6-163 16,-3 0-343-16,2 2 31 0,3 2 107 0,1 1 67 15,-4 4 92-15,3 1 61 0,-11 4 41 16,16 2 57-16</inkml:trace>
  <inkml:trace contextRef="#ctx0" brushRef="#br1" timeOffset="177375.41">18261 16540 803 0,'0'0'261'0,"0"0"3"15,0 0-8-15,0 0 26 0,0 0-39 16,0 0 8-16,0 0-11 0,0 0-2 0,0 0-2 15,0 0-1-15,0 0 3 0,-15 37-13 0,9-22 24 16,1 2-21-16,0 1-13 0,-1 3-13 16,1-1-33-16,-1-1-18 0,1-1-5 0,2-1 25 15,0-2-38-15,2 0-43 0,-1-2-6 16,1-1-81-16,1-1-67 0,0-11-115 0,0 0-198 16,5 16-477-16,-5-16 4 0,0 0 102 0,24-9 52 15,-11-1 123 1,4-3 58-16,0-2-4 0</inkml:trace>
  <inkml:trace contextRef="#ctx0" brushRef="#br1" timeOffset="177541.49">18442 16472 1054 0,'3'-11'381'0,"-3"11"9"0,0 0 6 15,0 0-63-15,-25 1-16 32,25-1-40-32,-29 3-24 0,11-1-7 0,-5-1-51 15,-1 3-11-15,0-4-31 0,-4 1-27 16,4 0-49-16,-2-1-57 0,3 1-63 0,-3 1-147 15,-2 8-112-15,4-10-448 0,4 1 82 0,6-1 49 16,4 2 33-16,10-2 81 0,0 0 45 16</inkml:trace>
  <inkml:trace contextRef="#ctx0" brushRef="#br1" timeOffset="178119.2">18589 16393 1110 0,'0'0'420'0,"0"0"-8"0,0 0-12 15,13-1-57-15,-13 1 12 0,0 0-68 0,0 0 36 16,1 23-62-16,-2-11-31 0,0 4 6 16,-1 0-19-16,2 5-20 0,-3-2-23 0,2 2-2 15,-1 0-6-15,0-1-33 0,0 0-5 0,1 0-28 16,-2-3-28-16,2 0-34 0,-1-4-12 16,2 0-60-16,0-2-53 15,0-11-81-15,6 10-60 0,-6-10-49 0,0 0-22 0,0 0-31 0,20-23-39 16,-15 10 11-16,5-6 43 0,-1 0 41 0,-2 1 95 15,1 0 71-15,1 1 67 0,-4 2 62 0,2 2 84 16,1-1 18-16,-2 3 28 0,-1 2 30 16,-1 0 6-16,-4 9 5 0,9-5-18 0,-9 5 8 15,0 0-23-15,0 0-21 0,11 30 18 16,-10-12-25-16,0 4-9 0,-1 4-6 0,2 1-1 16,-2 1-28-16,1-2-8 0,1-2-5 0,-1-5-38 15,1 0-10-15,-1-5 7 16,-1 0-71-16,2-5-26 0,-2-9-16 15,2 11-7-15,-2-11-7 16,0 0 37-16,0 0-17 0,0 0 20 0,0 0-15 0,0 0 15 16,0 0-7-16,0 0 7 0,21-21 16 0,-21 21 2 15,0 0 0-15,-4-15 8 0,4 15 8 16,-12-8-24-16,0 4-2 0,-2 3-87 0,-1 1-121 16,-7 10-50-16,0-7-469 0,-4-1 79 0,-2 2 72 15,-3 0 67-15,-2 3 22 0</inkml:trace>
  <inkml:trace contextRef="#ctx0" brushRef="#br1" timeOffset="178453.58">17167 17105 952 0,'-8'6'448'0,"8"-6"-16"0,0 0-15 0,-7 6 11 0,7-6-3 16,0 0-18-16,0 0-18 0,0 0-28 16,25 6-18-16,-25-6 0 0,41-3 28 0,-10 3-56 15,10-4 0-15,24 0-18 0,6 0-31 16,19-3-23-16,6-2-20 16,9-2-19-16,8 0-32 0,6-1-3 0,2 0-33 0,2 1 4 0,3-1-14 0,-4 2-65 15,-5 1 8-15,-4 2-58 0,-7 5 6 16,-10-2-47-16,-22 3-24 0,-8 1-56 0,-13 0-26 15,-14 0-25-15,-6 0-46 0,-5 1-90 0,-5 1-33 16,-7 0-42-16,-6 0-88 0,-1 5-96 16,-9-7-342-16,3 8 38 0,-3-8 130 0,-3 15 29 15,3-15 53 1,-6 20 77-16,3-9 88 0,-2 1 47 16</inkml:trace>
  <inkml:trace contextRef="#ctx0" brushRef="#br1" timeOffset="180603.95">17836 17555 174 0,'0'0'56'0,"0"0"-7"0,0 0 17 16,-13-1-17-16,13 1-6 0,0 0 16 0,0 0 10 0,0 0-33 16,0 0 33-16,0 0-10 0,0 0 46 0,0 0-3 15,-12-1 19-15,12 1 19 0,0 0-1 0,0 0 4 16,0 0 3-16,0 0-26 0,0 0 18 15,0 0 8-15,0 0-25 0,-9-6-16 0,9 6 5 16,0 0-5-16,0 0 7 0,0 0-4 0,0 0-3 16,0 0 0-16,0 0-6 0,0-11-19 15,0 11 9-15,0 0-2 0,0 0-5 0,0 0-7 16,-4-11-11-16,4 11 28 0,0 0-10 16,0 0 20-16,0 0 16 15,0 0-3-15,-5-6 13 16,5 6 10-16,0 0 13 0,0 0-23 0,-12 18 23 0,6-8-31 15,0 2 6-15,-1 4-11 0,2 2-25 0,-4 2-6 16,4-2-12-16,-1-1 2 0,2 1-2 16,-1-1-6-16,4-3-27 0,-3-2-57 0,3 1-69 15,1-3-121-15,0 4-229 0,0-14-382 0,11 7 48 16,-11-7 60-16,26-7 168 0,-6-3-48 16,9-6 66-16,11-8 38 0</inkml:trace>
  <inkml:trace contextRef="#ctx0" brushRef="#br1" timeOffset="180786.63">18245 17269 1144 0,'0'0'473'0,"0"0"-43"0,0 0-18 0,0 0 36 15,0 0-82-15,-32 14-46 0,11-6 8 0,-6 0-62 16,-5 2-41-16,-4-2-4 0,-5-2 1 16,-1 0-50-16,-16 1-16 0,-4-2-49 0,4 1-48 15,-3-1-43-15,0 1-55 0,3 1-45 0,-1-2-90 16,4 2-110-16,10 2-121 0,6-2-434 15,4 1 60-15,10-1 78 0,1 4 102 0,11-3 39 16,3 3 48-16</inkml:trace>
  <inkml:trace contextRef="#ctx0" brushRef="#br1" timeOffset="180977.31">17900 17637 1604 0,'12'5'507'15,"-3"-2"-38"-15,-9-3-78 0,5 9-40 16,-5-9-11-16,0 0-30 0,-21 13-44 0,6-7-30 15,-11 2 53-15,-1-3-76 0,-2 1-50 0,-7-1-7 16,-1 2-53-16,1-3-24 0,-4 1-38 16,2 2-36-16,1-1-76 0,6-2-60 0,1-1-69 15,4-1-96-15,5 3-117 0,5-4-452 16,6 1 125-16,10-2 16 0,0 0 100 0,0 0 76 16,0 0 51-1</inkml:trace>
  <inkml:trace contextRef="#ctx0" brushRef="#br1" timeOffset="181267.42">18223 17612 1290 0,'13'0'437'0,"-4"-1"-53"0,-9 1-33 0,0 0-49 15,0 0-26-15,0 0-30 0,0 0 2 16,0 0-53-16,0 0 0 0,0 0-21 16,-33 13 2-16,19-7-35 0,1-3 0 0,-1 4-6 15,0-2 6-15,0 3-28 0,2-3 10 0,1 3 10 16,3-2 36-16,0 1-54 0,3-1 15 15,-2 2-22-15,7-8-11 16,-3 16-2-16,3-6-9 0,0-10-6 0,1 16-18 16,-1-16-21-16,4 20 23 0,-2-10-28 15,-1 2-3-15,-2-1-23 0,-3 0-23 0,-2 5-10 16,-1-2-25-16,-3-2-22 0,-1 1-52 0,-1-1-70 16,0-2-57-16,-4-4-76 0,5-1-71 15,3-1-93-15,8-4-351 0,-16-3 105 16,16 3 75-16,0 0 66 0,-4-11 13 0,4 11 118 15,0 0 71-15</inkml:trace>
  <inkml:trace contextRef="#ctx0" brushRef="#br1" timeOffset="181808.32">18475 17630 819 0,'10'-1'353'0,"-10"1"-26"0,0 0-42 0,0 0-35 16,0 0 1-16,0 0-46 0,0 0-13 0,0 0-23 15,0 0 8-15,-37 13-26 0,24-10-23 16,-2 0 10-16,2 0 10 0,-3 1 6 0,2 0 10 15,-1 2 17-15,5-1-24 0,0 1 4 0,-3 0-2 16,5 2-6-16,0-1-15 16,2 1 21-16,0 0-3 15,0-1-12-15,6-7 1 0,-5 15-1 0,5-15 7 16,-3 11 10-16,3-11-12 0,-3 10 2 16,3-10-23-16,0 0-13 0,0 11 10 15,0-11-35-15,0 0-6 0,0 0-20 0,0 0-2 0,6 15-19 16,-6-15-7-16,0 0 20 0,0 0-20 15,5 8 3-15,-5-8 1 0,0 0-19 0,0 0 2 16,0 0 18-16,5 8-28 0,-5-8 5 16,0 0 25-16,0 0-35 0,7 10 7 0,-7-10-20 15,0 0 15-15,9 8 6 0,-9-8-24 0,9 7 28 16,-9-7-9-16,9 8-14 0,-9-8 21 16,12 7-8-16,-12-7 8 0,11 8-20 0,-11-8-1 15,11 7 16-15,-11-7-31 0,9 3 3 0,-9-3 38 16,10 5-18-16,-10-5 2 15,0 0-35-15,10 5 16 0,-10-5-1 16,0 0-23-16,0 0 31 0,10 6-26 0,-10-6-7 16,0 0 17-16,0 0 1 0,0 0 4 15,0 0-9-15,8 7 2 0,-8-7 12 0,0 0 1 16,0 0 33-16,0 0-25 0,0 0 40 16,0 0-20-16,0 0-3 0,0 0 6 0,15 1-8 15,-15-1-36-15,0 0 0 0,19 0 5 0,-19 0-41 0,19-1 5 16,-19 1-56-16,12-2-49 0,-12 2-63 15,0 0-88-15,17-1-123 0,-17 1-79 0,0 0-386 16,0 0 104-16,0 0 11 16,19 0 107-16,-19 0 62 0,15-2 69 0,-3 0 53 0,2 0 52 0</inkml:trace>
  <inkml:trace contextRef="#ctx0" brushRef="#br1" timeOffset="182372.96">19740 16801 1382 0,'0'0'527'0,"0"0"-5"0,0 0-61 16,0 0-11-16,0 0-55 16,0 0 22-16,0 0-64 0,44-4-48 0,-27 3-8 0,2-2-57 0,4 3-25 0,1 0-56 15,1-1-31-15,1 1-82 0,3 3-66 16,-2-1-88-16,-1 0-112 0,-2 5-197 0,-1-4-510 16,-4 4 82-16,0 1 67 0,-2 1 149 15,-3 0 22-15,-3 1 34 0,-2 1 132 0</inkml:trace>
  <inkml:trace contextRef="#ctx0" brushRef="#br1" timeOffset="182584.24">19887 17020 1441 0,'-6'7'560'0,"6"-7"-27"0,0 0-32 16,0 0-19-16,0 0-35 0,31 11-22 0,-15-7-69 15,2-1-26-15,1-2-15 0,3 0-38 16,2 0-29-16,1-1-66 0,0 0-29 0,5-1-71 15,-1 0 21-15,2-3-126 0,-1 2-41 0,-2-2-49 16,0-1-23-16,-2 1-61 0,-2-1-107 16,-7-2-86-16,15-2-81 0,-15 0-406 0,-4-1 93 15,5 0 55-15,2-1 56 0,0 0 102 0,8-1 43 16,2 1 68-16</inkml:trace>
  <inkml:trace contextRef="#ctx0" brushRef="#br1" timeOffset="183320.5">21582 15943 988 0,'-16'8'337'0,"-4"4"4"16,-5 5-31-16,-1 2-3 0,-8 9 5 16,3 1-12-16,0 1-27 0,3 2 14 15,1 4-26-15,6 2-13 0,5-5-25 0,0 6 0 0,7-3-18 0,2-5 5 16,4 1-16-16,3-2-45 0,1-1 12 0,7 1-26 15,2-1 22-15,5-5-35 0,4-4 6 0,6-3-33 16,-1-7-1-16,4-5 2 0,2-4-30 16,-2-2-7-16,2-4 15 0,1-5-28 15,-3-1 13 1,-3-2-31-16,-5 1 11 0,0-3-16 0,-4-1 13 16,-1 2-24-16,-5-4-14 0,-4 4 9 15,-3-2-1-15,-3 2 1 0,-5-2-22 0,0 3 25 16,-5-1-30-16,-6 0-34 0,-2 4 16 15,-3 1-26-15,-3 3-29 0,-3 2-40 0,3 4-43 0,-5 2-66 16,1 1-92-16,1 2-122 0,2 3-127 0,2 1-226 16,9-2 84-16,2 3 131 0,3-1-25 15,6-3 53-15,3-6 65 0,0 0 45 0</inkml:trace>
  <inkml:trace contextRef="#ctx0" brushRef="#br1" timeOffset="183687.3">21860 16154 901 0,'9'-7'312'0,"-9"7"-5"16,0 0 5-16,0 0-2 0,0 0 18 15,0 0-24-15,0 0-7 0,-24 22-15 0,15-10-24 16,0 2-27-16,4 0-29 0,-2 4 3 16,4-2-21-16,2 2 16 0,1-4-24 0,4 2-25 15,0-3-31-15,4-2-2 0,1-4-15 0,0-2-11 16,3-3 5-16,-12-2-41 0,25-6 24 15,-12 1-9-15,2-2 6 0,0 0-36 0,-2-2-10 16,1 0 17-16,-1 1-12 0,-1 2 10 16,-2-2 11-16,-1 2-47 0,-2 2 10 0,1-3-23 15,-8 7 65-15,10-7-57 0,-10 7 3 16,0 0-5-16,0 0 40 0,0 0-22 0,0 0 20 0,0 0-24 0,-11 44-1 16,1-21-1-16,2 7-7 0,-2 0 20 15,-3 2-2-15,4-1-29 0,-1-2 26 16,2 0-51-16,1-4-18 0,1-2-54 0,2 0-48 15,-2-5-157-15,5-3-184 0,-1-1-422 0,4-4 87 16,2-1 97-16,5-3 102 0,1-1 42 0,-10-5 7 16,27 1 79-16,-12-3 34 0</inkml:trace>
  <inkml:trace contextRef="#ctx0" brushRef="#br1" timeOffset="183819.28">22081 16674 1343 0,'0'0'446'0,"0"0"-57"0,4 13-103 0,-4-13-152 16,0 0-296-16,0 0-493 0,0 0 138 15,21-19 8-15,-5 10 27 0</inkml:trace>
  <inkml:trace contextRef="#ctx0" brushRef="#br1" timeOffset="184302.3">22458 16311 1200 0,'0'0'494'15,"0"0"18"-15,15 25-67 0,-10-18-56 0,-1 2-38 16,0 2-18-16,2-1-29 0,2 3-25 0,-1 0-7 16,1-1-67-16,2 1-3 0,1 1-18 15,0 3-20-15,3 0 0 0,-1-1-31 16,1 2-10-16,0 0-22 0,-2 1 13 0,0 0-54 15,-5 1-3-15,0-5-10 0,-2 1-24 0,-2 0-8 16,-2-3-2-16,-5-1-6 0,-1-4-27 0,-2 0 20 16,-1-5-18-16,-6-1 0 15,14-2 0-15,-30-3 20 0,10-4-30 0,-1-2 28 0,-3-2 6 0,1-1-1 16,5 1-10-16,-2 0 10 0,7 2 23 16,-1-1 28-16,6 0-2 0,2 1 23 0,3-1-21 15,3 1 21-15,0 9-21 0,13-23-28 16,1 8 24-16,2 0-27 0,5-4 3 0,0 0 8 15,5 1 23-15,-1 0-49 0,0 2-17 0,-1 1 7 0,-5 1-41 16,-1 4-3-16,-3-1-15 0,-2 4-35 31,-3-4-6-31,-2 4 28 0,-3 0-33 0,-5 7 10 16,-1-16 11-16,-6 8-3 0,0-1 15 16,-5-1-5-16,-3 2 52 0,-4 0-44 0,-2 0 23 15,-4 2-29-15,-1 5 14 0,0 0-34 0,-4 2 26 0,-4 5-5 16,0 3-28-16,-1 2-49 15,-11 5-108-15,1 0-33 0,5 7-120 0,8-5-389 16,4-4 77-16,4 2 78 0,4-1 173 0,3-1-65 16,3-3 65-16</inkml:trace>
  <inkml:trace contextRef="#ctx0" brushRef="#br1" timeOffset="184740.78">23004 16226 890 0,'0'0'387'0,"0"0"17"16,-12 33-33-16,11-17-25 0,-2 5-6 15,2 5-9-15,1 1 4 0,4 3-28 0,-1 2-31 0,1-1 60 0,2 0-37 16,2-2 34-16,-1-7-26 0,1 0-7 16,3-2 25-16,-1-4-56 0,2-3-21 0,-1-6-23 15,2-3-7-15,1-4-21 0,3-5-62 0,3-5 6 16,1-2-20-16,2-9-9 0,8-10-20 15,-2 0-23-15,1-3-20 0,-3 3-13 0,0-1-49 16,1 0 26-16,-5 7-39 0,-5 5-40 16,1-1-39-16,-3 3-18 0,0 3-23 0,1-1-38 15,-3 4-13-15,0 1-72 0,-4 0-49 0,-1 2-137 16,3 4-139-16,-6 1-343 16,-6 4 80-16,0 0 142 15,0 0 1-15,0 0 77 0,0 0 53 0,-6 31 62 0</inkml:trace>
  <inkml:trace contextRef="#ctx0" brushRef="#br1" timeOffset="185167.27">21795 16977 1072 0,'0'0'348'0,"-17"5"-15"0,17-5-16 0,-11 3 1 16,11-3-16-16,-11 5 43 0,11-5-71 15,-9 3 15-15,9-3-10 0,0 0-20 0,-13 5-8 16,13-5 10-16,0 0-10 0,-11 6 5 0,11-6-3 16,0 0 36-16,0 0-20 0,0 0 95 15,-8 4-29-15,8-4-18 0,0 0-15 0,0 0-76 16,35-9 17-16,-13 3-21 0,7-1-32 15,6-2-164-15,19-6-26 0,8 5 0 16,7-2 0-16,23-4 0 0,3 0 0 0,-2 4 0 0,3-1 0 16,-1 0 0-16,0 1 0 15,1 3 0-15,0 0 0 0,-4 2 0 0,-17 4 0 0,-6 0 0 0,-1 1 0 16,-16 4 0-16,-8-2 0 0,-9 2 0 16,-2-1 0-16,-4 1 0 0,-5-1 0 0,-4 2 0 15,-2-1-262-15,-5 2-122 0,0 0-7 0,-3-1-24 16,-10-3-15-16,14 6-31 0,-14-6-20 15,10 7-402-15,-10-7 23 0,7 5 64 0,-7-5 95 16,0 0 66-16,9 6 74 0,-9-6 42 0</inkml:trace>
  <inkml:trace contextRef="#ctx0" brushRef="#br1" timeOffset="185970.51">21864 17246 1100 0,'0'0'348'0,"0"0"0"16,0 0-28-16,0 12-10 0,0-12-16 16,0 0-20-16,-1 19-13 0,-1-9 6 15,0 2-19-15,-1 4 5 0,-3 1-27 16,4 2 12-16,-4 3-21 0,-1 2-27 0,-1 6-9 0,0-6-30 0,0 6-12 0,2-5-32 15,-3 2-15-15,4-2-30 0,-2-1-50 16,-2-1-27 0,4-1-72-16,-1-2-2 0,2-5-78 15,1-1-50-15,0-4-175 0,3-10-79 0,7 13-310 16,-7-13 62-16,14 6 59 0,-14-6 58 16,24-2 44-16,-5-6 49 0</inkml:trace>
  <inkml:trace contextRef="#ctx0" brushRef="#br1" timeOffset="186270.2">22232 17395 870 0,'7'-12'289'0,"-1"1"-33"0,-6 2 3 0,0 9-29 0,-2-14 5 16,2 14-38-16,-8-7 16 0,8 7-3 15,-17 1 2-15,17-1 6 0,-25 13-8 0,4 0-3 16,2 5 3-16,-1 3-13 0,-1 3 23 16,2 2-25-16,-2 8-26 0,4-3-21 0,4-3-4 15,2-2-22-15,4-5 9 0,0 0-8 0,4-5-8 16,-1 0 13-16,2-4-23 15,2-3-13-15,0-9 8 0,7 11 5 0,-7-11-31 16,22-2-18-16,-7-5-5 0,6-5 1 0,2-5 9 16,12-12-28-16,-4 0 57 15,-1-3-52-15,-4-3-9 0,-7 7 1 16,-3 2-17-16,-3 0 2 0,-5-1-12 0,-2 4-29 16,-2-1-35-16,-4 4-8 0,-3-1-41 15,-1 4-23-15,-3 0-44 0,-2 5-20 0,-3 3-51 0,0 2-70 16,-2 6-117-16,-3 5-356 0,2 3 54 15,-5 5 31-15,5 1 63 0,0 4 67 0,1 1 69 16,4 0 44-16</inkml:trace>
  <inkml:trace contextRef="#ctx0" brushRef="#br1" timeOffset="186471.63">22205 17611 1359 0,'6'12'491'0,"-6"-12"-22"32,4 12-45-32,-4-12-52 0,7 7-27 0,-7-7-45 15,0 0-52-15,7 7-51 0,-7-7-84 0,0 0-124 16,0 0-111-16,24-13-242 0,-13 4-391 16,2-2 105-16,5-2 48 0,3 0 24 0,4-3 76 15,2 1 72-15</inkml:trace>
  <inkml:trace contextRef="#ctx0" brushRef="#br1" timeOffset="186904.71">22629 17420 1594 0,'7'18'474'0,"0"-1"-44"16,0 0-49-16,3-1-10 0,-3 0-53 0,3 2-9 15,1 1-22-15,1-1-44 0,-1 2-33 16,2-1-23-16,-3 2-10 0,2-3-26 0,-2 1-3 15,0-1-28-15,1 0-12 0,-4-2-24 0,-2-1-27 16,-1 2 37 0,0-2-25-16,-2-3 6 0,-4 1-21 0,-1-3-31 15,-1-1 48-15,-3 0-43 0,0-4 6 0,-6-1-6 16,-1-2 13-16,0-1-23 0,0-4-23 0,-3 1 25 16,3-2 1-16,-3-1-1 0,5 0-20 0,0 1 31 15,3-1 7-15,4-1 1 0,5 6 14 16,-2-16 4-16,2 16 7 0,9-17-3 0,2 4-38 15,2-3 3-15,4 1-8 0,3-3-16 0,-1-3 8 16,1 0 44-16,0 2-44 0,-3 2 6 16,-4 1-50-16,-1 1 11 0,-2 2 18 0,-1-1-28 15,-5-1 28-15,0 0-34 0,-2 2-14 16,-4-1 4-16,-1 2-7 16,-1-2 12-16,-3 1-12 0,-3 2 2 0,-1 1-40 0,-2 3-6 0,1 1-21 0,-1 4-7 15,1-1-43-15,-2 3-44 0,14 0-110 16,-18 3-128-16,18-3-423 0,-17 6 90 0,11-3 54 15,6-3 100-15,-6 8 41 0,6-8 179 16,0 0-77-16</inkml:trace>
  <inkml:trace contextRef="#ctx0" brushRef="#br1" timeOffset="187952.8">23276 17325 586 0,'0'0'261'0,"0"0"-3"0,-18 29 3 16,11-17 8-16,-2 4-8 0,-3 1-2 0,0 4-1 16,1 4-4-16,-3 0-19 0,4-3 34 15,-1 1-36-15,1-1-26 0,0-1 11 0,3 0-44 16,-3-2 0-16,3 0-18 0,1-4-10 0,0-1 0 15,1-2-10-15,1-3-49 0,1 1 15 16,3-10 3 0,-4 11-56-16,4-11 17 0,0 0-20 0,0 0 8 15,0 0-16-15,24-23 19 0,-11 6-39 16,3-1 5-16,3-4 7 0,8-9-12 0,1-1-15 16,-6 6 10-16,0 2-3 0,-2 2-5 0,-2 7 3 15,-1-1 10-15,0 4 2 0,-1 1-2 16,-3 3 25-16,0 5-35 0,-2 3-8 0,-11 0 41 0,26 14-41 15,-13 0 3-15,-2 4-16 0,2 1-3 16,-3 1 11-16,3 4 21 0,-1-3-14 0,-3 0 14 16,3 0-34-16,-2-4 7 0,-3-2 1 15,0-2 18-15,2 2-23 0,-5-6 7 16,3 0-23-16,-3-1-28 0,-4-8 18 16,9 10-10-16,-9-10 2 0,0 0-4 0,0 0 12 0,0 0 5 0,0 0-5 15,0 0 5-15,-31-21 5 0,17 12 31 0,-5-4-23 16,-1 3 3-16,-1-1-18 0,-1 2-3 15,0-1-41-15,-2 2-41 0,2 0-79 0,1 0-149 16,5 1-430-16,1 1 39 0,5 1 107 16,5 1 49-16,5 4 41 0,0 0 63 0,0 0 32 15</inkml:trace>
  <inkml:trace contextRef="#ctx0" brushRef="#br1" timeOffset="188190.02">23941 17038 1016 0,'0'0'414'0,"21"-6"1"0,-8 3-64 15,2-1-24-15,3-1 1 0,4 2-52 0,5-2-40 16,7-1-13-16,1 1-13 0,4-1-13 0,1-2-41 31,0 1-31-31,0 0-30 0,-1 1-39 0,-2-2-56 16,-8 4-77-16,-3-3-189 0,-6 2-527 0,-5 3 32 0,0 1 96 15,-3 1 99-15,-12 0 11 16,0 0 61-16</inkml:trace>
  <inkml:trace contextRef="#ctx0" brushRef="#br1" timeOffset="188418.29">24041 17161 1223 0,'0'0'602'0,"4"13"-101"16,-4-13-25-16,7 13-23 0,-1-7-38 0,1 0-23 15,3 0-36-15,0-2-70 16,3 0 11-16,1 0-56 0,0-2 2 0,3-1-77 0,1-1-10 0,2-1-58 0,3 1-19 16,1-3-25-16,-2 2-70 0,2-2-37 15,3-1-39-15,0 2-31 0,-5 0-36 0,-1-1-53 16,1-1-91-16,-2 2-106 0,-3-2-436 0,3 1 54 15,-4 0 85-15,3 0 61 0,-1 0 77 16,-1-2 40-16,0 3 39 0</inkml:trace>
  <inkml:trace contextRef="#ctx0" brushRef="#br1" timeOffset="202099.88">25288 16436 309 0,'0'0'85'0,"0"0"-26"0,0 0 46 16,0 0 7-16,0 0-12 0,0 0-10 0,0 0-16 15,0 0 10-15,5-9 6 0,-5 9-24 16,0 0-7-16,0 0 3 0,0 0 40 0,0 0-38 15,0 0 10-15,2-10-7 0,-2 10 22 16,0 0-7-16,0 0 8 0,0 0 12 0,0 0-10 16,0 0 1-16,3-10-11 0,-3 10-1 0,0 0-9 15,0 0 2-15,0 0 6 0,0 0-27 16,0 0 11-16,0 0-12 0,0 0 4 0,0 0-18 16,0 0 11-16,0 0-11 0,0 0 6 15,0 0 30-15,0 0-5 0,0 0-5 16,0 0 10-16,-22 30-27 0,14-16 9 0,-1 1-5 15,-2 3 18-15,-3 3-7 0,1 4-1 16,0 2-2-16,1 0 2 0,-1 2 16 0,1 0-3 16,2 3 11-16,1 0-24 0,-1 2 3 0,3-1 21 15,1 2-26-15,-2 0 38 0,3 2-33 16,-1-1-10-16,2-1-6 0,0 1 1 0,2 0 25 16,0-1-33-16,1-5-10 0,2-1 23 0,1 0-11 15,2-3 26-15,-2 0-13 0,2-2 16 16,2 0-8-16,-1-8 10 0,3-1 29 0,3-5-19 15,1-4-17-15,1-3 12 0,3-4-33 0,3-6 51 16,8-6-45-16,3-3 14 0,8-7-17 16,-4-2 2-16,1-3 10 0,-10 6-17 0,-4 2-6 15,-5 3-4-15,-1 1 12 0,-1 0-5 16,-3 1-5-16,-4 1-24 0,-3 2 1 16,-2 1 12-16,-2-2-17 0,-6 2 10 0,-1 0-15 15,-4 1 10-15,-5 1-8 0,1 3 10 16,-5 0-23-16,-1 4 26 0,-2 2-12 0,1 3 4 15,-4 5-8-15,-4 2-25 0,-1 3 10 0,3-1-7 0,2 5-30 16,0-1 31-16,3 0-36 16,2-2-10-16,1-2-38 0,4 1-25 0,-2-2 3 15,7-1-52-15,-1-1-46 0,1 0-50 0,1-5-55 16,0 3-48-16,10-7-459 0,-9 6 111 16,9-6 84-16,0 0 72 0,0 0 66 0,0 0 23 15,0 0 31-15</inkml:trace>
  <inkml:trace contextRef="#ctx0" brushRef="#br1" timeOffset="204224.29">26084 17180 903 0,'4'12'292'0,"-4"-12"-18"0,0 0-23 0,2 12-13 15,-2-12-13-15,0 0 0 0,5 8 18 0,-5-8-33 16,0 0-2-16,7 10-22 0,-7-10 6 15,7 7-10-15,-7-7-10 0,11 11-16 16,-1-5-23-16,0 0 10 0,5 0-2 0,0-2 33 16,0 1-28-16,5-2-15 0,-5-1-6 0,0-2-5 15,2-2 3-15,-1-3-21 0,-1-2 21 16,-1-4-46-16,-1-3 13 0,3-3-13 0,-5-4-26 16,-2-1-10-16,-1-2-8 0,-2-1 16 15,-4-1-37-15,0-2-9 0,-2-1 20 0,-2-1-33 16,-2-4 5-16,-2 0-16 0,3 0 13 0,-6 0 1 15,4 4-14-15,-1 0 6 16,-1 3 33-16,3 4-26 0,4-1 16 0,-5 5 30 16,5-2-7-16,0 3-21 0,2 1 18 0,1-1-25 15,3 1 46-15,-1 1-24 0,5 2 8 16,2-3-7-16,1 3-14 0,6 0 2 0,1-4-4 16,6 2 5-16,13-5 8 0,2 1 5 15,-6 5-20-15,8-4-10 0,-10 5-14 0,-1 5 6 16,-7 5-5-16,-1 1 3 0,-3 4 16 0,-2 4-22 15,-2 6-2-15,-6 6-4 0,0 5 8 16,-8 3 15-16,-3 4-30 0,-3 6 31 0,-8 12-8 16,-2 1-5-16,-4-1-10 0,0-4-10 0,1 1 19 15,3-2 10-15,3-5 7 16,1-6-26-16,5 3 18 0,0-1-3 0,4-5 8 16,2 0 33-16,2 0-25 0,5 0 15 15,1-6 25-15,3-4 4 0,5-1 4 0,6-2-10 16,-1-6-15-16,4-3 28 0,4-3-21 0,3-3 0 15,9-3-25-15,10-6-5 0,1-3 7 16,2-1-17-16,-3 2 32 0,2-2-9 0,-10 5-11 0,-7 0-7 16,-4 2-16-16,-3 4-33 0,-1-2-41 15,-7 3-23-15,-1 0-127 0,-4 1-128 16,-3 0-160-16,-1 2-355 0,-2 0 79 0,1 0 58 16,-13-2 124-16,27 1 7 0,-14-1 141 0,-1-3-23 15</inkml:trace>
  <inkml:trace contextRef="#ctx0" brushRef="#br1" timeOffset="212300.59">20339 1184 601 0,'0'0'174'0,"0"0"3"0,0-14-19 16,0 14-7-16,0 0-35 0,0 0-14 0,0 0 6 16,-8-8-6-16,8 8 16 0,0 0-19 0,-9-3 40 15,9 3-14-15,0 0-10 0,-14-4-10 16,14 4-18-16,0 0 21 0,-18 5-6 0,18-5-25 16,-20 3 18-16,10 0-19 0,-3 1 6 15,1 0-25-15,-4 2 19 0,-2 1-22 0,-3 2 20 16,-5 5-40-16,2 0 12 0,-2 1-5 0,2 5-16 15,2-1 19-15,2 4 7 0,0-1-23 16,-4 14 36-16,0-1-7 0,7-6-9 16,3 0 6-16,1 3 36 0,5 0-19 0,-3 14-15 15,5-6 8-15,2-4-10 0,2 2-5 16,2-1 5-16,2 0 38 0,1 0-36 0,4 12-2 16,2-2-18-16,6 0 10 0,0-2 2 15,4-3-22-15,5 0 5 0,2-3-24 0,3-5 29 0,0-2-15 16,5-2-1-16,0-3 11 0,3-4-6 15,-3-7-12-15,0-5 36 0,7-2-29 16,13 2 21-16,-3-7 3 0,-6-3 2 0,15-3 5 16,-1-6 23-16,-1-3-17 0,-2-4-1 15,0-6-12-15,-5-1 9 0,-3-6 19 0,-3-1-29 16,-3-3 14-16,-7-4-21 0,-2-3-8 0,-5-2 36 0,-3-2-31 16,-7-5 3-16,-5-2 0 0,-7 0-13 15,-3-2 23-15,-6-3-26 0,-3 1-30 0,-5 3 36 16,-3-1-3-16,-3 5-8 0,-6 1-18 0,-2 3 1 15,-6 2-3-15,-3 2 5 0,-3 5 13 16,-7 3-11-16,0 5-2 0,-2 4 17 0,-1 6-34 16,7 6 22-16,4 6-7 0,3 4 16 0,-2 4 20 15,0 6-54-15,-1 0 10 0,-7 10-13 16,3 2-1-16,2 2 9 0,2 1-10 0,8-3-4 16,6-4-17-16,-1 0 3 0,0-2 22 15,2-3-40-15,1-1-3 0,3 1-18 0,-2-3-31 16,3-3 24-1,2-1-55-15,-2-2-24 0,2 0-101 0,1-3-143 16,13-1-390-16,-21-2 83 16,21 2 43-16,-11-8 90 0,11 8 41 0,-2-10 110 0,2 10-23 15</inkml:trace>
  <inkml:trace contextRef="#ctx0" brushRef="#br1" timeOffset="212899.84">20310 1438 645 0,'0'0'225'0,"0"0"-23"16,5-8-2-16,-5 8-16 0,0 0-10 0,0 0-26 15,0 0-7-15,0 0-5 0,0 0-11 16,0 0-2-16,0 0 13 0,0 0 7 0,0 0 13 15,0 0 3-15,0 0-31 0,-5 34 10 0,3-20-23 16,1 2 3-16,-1 0-15 0,2 2 25 16,0 1-18-16,2 1-26 0,-2-1 6 15,3 1-14-15,-1-1-17 0,1 0 10 0,0-3 6 16,1 4-29-16,-1-4 2 0,1 1-22 0,-1-2-18 16,1 2-34-16,1-2-71 0,0-2-139 15,-1 1-81-15,-1-3-438 0,2-4 69 0,-5-7 77 16,8 5 84-16,-8-5 33 0,0 0 114 15</inkml:trace>
  <inkml:trace contextRef="#ctx0" brushRef="#br1" timeOffset="213186.08">20428 1589 890 0,'0'0'310'0,"14"-3"-34"0,-14 3-9 0,0 0-52 15,13-2-18-15,-13 2-39 0,0 0-7 0,0 0-7 16,11-3-24-16,-11 3-28 0,0 0 8 0,0 0-8 16,0 0-2-16,0 0-3 0,0 0 15 0,0 0 8 15,0 0 6-15,0 0-22 0,0 0 16 16,-24-10-28-16,24 10 0 0,-15 0-3 0,15 0 3 16,-20 4-13-16,5-3-12 0,2 3-6 0,-4 0-8 15,1 0 1-15,-2 2-8 0,0-2-21 16,2 3 1-16,-4-2-42 0,4 2-23 15,-2-1-53-15,3 2-39 0,-1-2-92 0,3 2-105 16,-1-2-353-16,4-1 8 0,2-1 127 0,8-4 14 16,-10 6 53-16,10-6 54 0</inkml:trace>
  <inkml:trace contextRef="#ctx0" brushRef="#br1" timeOffset="213614.54">20285 2064 1049 0,'0'0'435'0,"0"0"-43"0,0 0-34 0,0 0-10 0,0 0-18 15,0 0-20-15,0 0-3 0,0 0-30 0,0 0 61 16,0 0-52-16,0 0-17 0,15 2-3 16,-15-2-5-16,0 0 8 0,0 0-41 15,22-6-27-15,-22 6 0 0,19-5 22 0,-5 1 7 16,1-2-51-16,5-1-30 0,4-1-1 15,1-1-28-15,6-2 1 0,-1 1-27 0,1-2-7 0,-6 4-5 16,4-2 3-16,-3 2-1 0,-2 1-45 16,-5 2-70-16,-3 0-8 0,1-1-53 0,-6 3-38 15,1 0-72-15,-1 1-60 0,-11 2-45 0,13-1-110 16,-13 1-149-16,0 0-437 0,0 0 122 16,19 1 93-16,-19-1 69 0,0 0 56 0,0 0 77 15,19 2 23-15,-19-2 94 0</inkml:trace>
  <inkml:trace contextRef="#ctx0" brushRef="#br1" timeOffset="214378.3">20685 2338 721 0,'0'0'210'0,"0"0"0"16,0 0-15-16,0 0 25 0,-16-1-5 0,16 1 5 16,0 0-8-16,0 0 3 0,0 0 13 15,0 0-15-15,0 0-6 0,0 0 13 0,0 0-51 16,0 0-13-16,0 0 8 0,0 0-26 0,-13 1 34 15,13-1-31-15,0 0 4 16,-2 12 14-16,2-12-23 0,-3 10 5 0,3-10-42 16,-4 15 1-16,4-15-5 0,0 18 23 15,-1-9-39-15,0 2-12 0,1 1 7 0,-3-1-13 16,1 1 16-16,-1 0-21 0,1 0 29 0,0 1-39 16,-1 0-49-16,0-1 33 0,-1-1 15 15,1 0 6-15,-1 1-21 0,2-3 14 0,-1 0-13 16,3-9-18-16,-5 15-8 0,2-7 13 0,3-8 20 15,-4 11-7-15,4-11 38 0,-1 10 8 0,1-10-16 16,0 0 11-16,-3 13 10 0,3-13-11 0,0 0-4 16,-2 9-13-16,2-9 4 0,0 0-29 15,0 0 19-15,0 0-7 0,0 0 8 0,3 16-6 16,-3-16-4-16,0 0 17 0,0 0-18 0,7 7 42 16,-7-7-9-16,0 0-1 0,17 4-6 15,-17-4-13-15,23-2 28 0,-6 0-33 16,2-1 13-16,6-2 2 0,7-5 3 15,15-4-35-15,0-7 4 0,4-1-36 0,14-8 34 0,4-3-10 16,7-2 20-16,5-2-31 0,5 2 3 0,0 0 7 16,0 1-2-16,-2 3-3 0,-5 6 16 15,3 3-26-15,0 7 5 0,1-1-7 0,5 7 12 16,-13 3-22-16,7 3 17 0,0 3 0 16,0 0 3-16,0 0-28 0,-2 2 45 15,0-4-45-15,0 2 40 0,-2-3-50 0,14-4 35 16,0 0-28-16,-2-4-7 0,-4-2 7 15,-4-3-18 1,-17 4 0-16,-4-2 0 0,-6-3-20 16,-7 3-11-16,-7 3-12 0,-10 1 5 0,-7 1-11 0,0 0-45 15,-1 2 15-15,-7 1-36 0,0-1-41 16,-6 2-39-16,1 0-7 0,-2 1-43 16,-9 4-32-16,9-7-89 0,-9 7-53 0,0 0-462 0,0 0 132 15,-3-15 22-15,3 15 102 0,0 0 65 16,-2-15 46-16,2 15 89 0</inkml:trace>
  <inkml:trace contextRef="#ctx0" brushRef="#br1" timeOffset="-211391.64">20459 1301 168 0,'0'0'85'15,"0"0"-36"-15,0 0 4 0,0 0-4 16,0 0 15-16,0 0-10 0,0 0 5 0,0 0-36 16,0 0-3-16,0 0 8 0,0 0-12 0,0 0 37 15,0 0 19-15,0 0 7 0,0 0-4 16,0 0 1-16,0 0-12 0,0 0 29 0,0 0-27 15,0 0 6-15,0 0-36 0,0 0 25 0,0 0-12 16,0 0 10-16,0 0-3 16,-22-5 3-16,22 5 30 0,0 0-12 0,0 0 8 15,0 0 45-15,0 0 13 0,0 0 21 0,0 0 28 16,0 0-5-16,0 0-5 0,0 0 25 16,0 0-40-16,0 0-1 0,0 0-18 0,0 0 26 15,0 0-15-15,0 0-23 0,0 0-29 16,0 0-2-16,0 0 13 0,0 0-34 0,0 0 1 15,0 0 12-15,0 0-23 0,-4-15 1 0,4 15-34 16,0 0 12-16,-5-14-12 0,5 14 5 16,-4-14 0-16,1 5 6 0,-1-1-19 0,1-2 10 15,-1-3-12-15,-1-1 2 0,0-2 3 0,1 0 0 16,0-3-28-16,-1-1 10 0,2-3 2 16,0 0-17-16,2 0 20 0,-2 0 20 0,2-2-40 15,-2 1-3-15,0 1-3 0,2-2 21 16,0 1-25-16,-1 0-6 0,1 2 20 0,-1 3-9 15,1 0 17-15,-1 2-35 0,1 1 20 0,0 2-13 0,1 2 8 16,-2 1 10-16,2-1-28 0,-1 4 25 16,-1-3-14-16,1 3-1 0,1 10-8 0,-3-20 19 15,2 12 4-15,1 8 11 0,-3-13-20 16,3 13-17 0,-2-13 12-16,2 13-1 0,-2-9 8 15,2 9-11-15,0 0 11 0,-2-11-2 0,2 11 9 0,0 0-17 16,0 0-3-16,-1-11 18 15,1 11-21-15,0 0 24 0,0 0-3 0,0 0 5 16,0 0-18-16,0 0 1 0,0 0 17 0,0 0-13 16,0 0 8-16,0 0 0 0,0 0-15 15,0 0 22-15,0 0-14 0,0 0 19 0,0 0-19 16,0 0-1-16,0 0 5 0,10-8 19 0,-10 8 15 16,0 0-31-16,0 0 2 0,0 0 6 0,0 0-11 15,0 0 34-15,0 0-16 0,0 0 3 16,0 0-2-16,0 0 17 0,21 12-10 0,-21-12-18 15,12 6 21-15,-12-6-6 0,12 7-30 0,-12-7 79 16,14 3-36-16,-14-3 6 0,16 5-9 16,-8-2-9-16,-8-3 10 0,17 1 4 15,-17-1-6-15,18 3 19 0,-18-3 1 0,20 0 1 16,-7-1-31-16,-13 1 19 0,21-2-30 0,-7 2 48 16,-2 0-40-16,-12 0-14 0,25-3 3 15,-12 3 3-15,1-1 0 0,0 0 15 0,3 1 0 16,-3-2-13-16,3 1 0 0,2-2 6 15,-1 2-9-15,3-1 24 0,-4 0-26 16,4-3-5-16,0 1 3 0,1 2-1 0,4-3 8 0,-2 0-16 16,3-1 12-16,0-1 7 0,-2 2-5 15,0 0-21-15,2 0 21 0,-2 0 5 16,0 1-24-16,-2 0 14 0,-2 2-8 0,3 0-5 0,-1 1-6 16,-3 1 44-16,1 0-38 0,-3 0 10 15,1 1 8-15,-1-1 0 0,-4 2 7 0,3-1-23 16,-4 0-5-16,-13-1 16 0,25 1-11 15,-12-1 11-15,-13 0-3 0,17 2-8 16,-17-2 10-16,15 1-9 0,-15-1 22 0,15 2-15 16,-15-2 0-16,0 0 11 0,16 1-24 0,-16-1 31 15,0 0-21-15,15 1 8 0,-15-1-5 0,0 0-2 0,0 0 20 32,15 0-23-32,-15 0-18 0,0 0 40 0,0 0-32 15,0 0 28-15,13 1-34 0,-13-1 21 16,0 0 16-16,0 0-21 0,0 0-3 0,0 0 11 0,0 0 4 15,0 0-2-15,0 0-10 0,15 2-5 16,-15-2 28-16,0 0-3 0,0 0-20 0,0 0 0 16,0 0 10-16,0 0-2 0,0 0 20 0,0 0-36 15,0 0 8-15,0 0 7 0,0 0-14 16,15-2 12-16,-15 2-11 0,0 0-9 0,0 0 4 16,0 0 10-16,0 0 33 0,0 0-24 15,0 0-27-15,12-1 65 0,-12 1-48 16,0 0 12-16,0 0-8 0,0 0 21 0,0 0-23 0,0 0-8 15,0 0 6-15,0 0 7 0,9-8 10 16,-9 8-5-16,0 0-41 0,5-8 36 16,-5 8-10-16,5-8 20 0,-5 8-12 0,4-9 30 15,-4 9-44-15,6-9 65 0,-6 9-28 16,4-9-37-16,-4 9 1 0,0 0 10 0,8-8-34 16,-8 8 39-16,0 0-19 0,0 0-5 0,0 0 11 15,0 0-2-15,6 24 4 0,-3-13 19 16,-2 1-18-16,4 4-3 0,0-1-15 15,1 3 12-15,1 3 6 0,1-2 5 0,1-1-8 0,2-2 3 16,0 0 20-16,1-3 11 16,0-1 10-16,-2-3-24 0,4-2-14 0,-5-2 40 0,1-4-28 15,-10-1 43-15,21-6-50 0,-10-3-21 16,2-1 5-16,-2-5 8 0,1-3 17 16,-1-2-1-16,0-6-4 0,3-1-4 0,-4 0-14 15,0-2 6-15,0 0-3 0,0-1 0 16,-3 2 3-16,0 4 13 0,1 2-24 0,0 0 16 15,-3 7 23-15,-2 0-36 0,2 5-20 0,-3 4 10 0,-2 6 2 0,0 0 11 16,0 0-3-16,29 17 2 16,-18-1-2-16,0 3 13 0,2 2-2 0,2 1 17 0,4 3-28 15,-2-2 13-15,4 1 10 0,-3-1 10 16,2-4-26-16,-3-4 32 0,-1 1-46 16,0-4 20-16,-3-1-5 0,0-6 10 0,0-1-6 0,-2-4 24 15,-11 0-20-15,21-7 4 0,-14-1-2 31,1-2 3-31,-2-4-6 0,-1-2-2 0,-4-4-23 16,2-1 28-16,-3-3-10 0,0 2 30 0,0 1-38 16,1 2 8-16,1 1-21 0,-2 2 26 15,1 4 5-15,1-1-10 0,-2 13 13 0,5-13 17 16,-5 13-30-16,16 4-3 0,-16-4 11 16,31 19-1-16,-13-5-17 0,8 4 30 0,-1-1-10 15,11 10-31-15,-1-3 23 0,-7-4 11 16,-2-4 2-16,-5-2 0 0,-3-3-18 15,2 1 21-15,-6-4-28 0,0-2 32 0,0-1-4 16,-1-1-18-16,-2-3 10 0,-11-1-8 0,19 0 11 16,-19 0-21-16,17-7 10 0,-8 4 0 15,-1-2-2-15,-8 5-8 0,12-11 3 0,-6 6 28 16,-6 5-29-16,13-8 9 0,-13 8-1 0,10-5 11 16,-10 5 7-16,7-6-13 15,-7 6-35-15,8-7 38 0,-8 7-21 0,0 0-2 0,7-6-10 16,-7 6 7-16,0 0-4 0,0 0 2 0,9-5 15 15,-9 5-5-15,0 0-15 16,0 0 12-16,0 0 11 0,0 0 2 0,11-3-30 0,-11 3 12 16,0 0 6-16,0 0 20 0,0 0-8 15,0 0 11-15,0 0-9 0,0 0 9 0,0 0-11 16,0 0 47-16,0 0-32 0,0 0 34 0,21 3-10 16,-21-3 5-16,0 0 13 0,21 0-32 15,-12-1 19-15,-9 1-2 0,23-6-4 0,-11 3 6 16,5-2-15-16,-1-1 22 0,4 0-22 0,2 0-9 15,3-3-6-15,5-2 19 0,1-2 1 16,2 2 15-16,14-5-49 0,-1-1 36 16,2 2-5-16,2 0 8 0,-8 5-26 0,-5 2 13 15,2 1-8-15,0 3-10 0,-5 3 10 16,0 0-17-16,-2 1 16 0,-1 0-6 0,0-1 0 16,-7 2 5-16,2 0-13 0,-4 0 15 15,-2 0-18-15,0 1-7 0,-4-1-6 0,-1-1 16 16,-2 1-10-16,1 0 12 0,-14-1-4 15,23 0-11-15,-23 0 8 0,19 1 7 0,-19-1-25 16,18-2 12-16,-18 2-25 0,16-1 34 0,-16 1-29 16,16-3-23-16,-16 3-10 0,11-1-39 0,-11 1-32 15,0 0-24-15,17 1-36 0,-17-1-63 16,0 0-80-16,11 11-21 0,-11-11-207 0,5 10-153 0,-5-10 89 16,7 10 59-16,-7-10 72 0,11 7 51 15</inkml:trace>
  <inkml:trace contextRef="#ctx0" brushRef="#br1" timeOffset="-208946.48">17994 1660 870 0,'0'0'340'0,"-1"-8"-2"16,1 8-20-16,0 0-29 0,-2-13-23 0,2 13-31 16,0 0 9-16,-1-12-40 0,1 12 1 0,-3-8-28 15,3 8-24-15,0 0-25 0,-4-10-10 16,4 10-5 0,0 0 4-16,-6-9-4 0,6 9-5 15,0 0-37-15,-11-5-12 0,11 5 10 0,0 0-5 16,0 0-10-16,-20 8 13 0,12-1-44 15,2 2 28-15,-3 4 8 0,2 2-29 0,-2 5 4 16,2 2-14-16,1 3 16 0,2 2-8 16,-2 7 31-16,3-3-39 0,-1 2 1 0,3-5-6 0,2 0 6 15,-1 0 20-15,5 0 28 0,-2-2-26 0,3-1-4 16,3 3 17-16,-1-5-7 0,5 2-16 16,-2-5 0-16,7 2-2 0,-2-5 25 0,1-3-20 15,0-3-10-15,0-4 10 0,1-4-16 16,-2-2 1-16,3-1-6 0,0-4 16 0,-1-3-13 15,2-3 15-15,-6-1-26 0,2-3-17 0,-6 0 41 16,-2 2-21-16,1-2-12 0,-2 2-3 16,-3 0 10-16,0 1 23 0,-4 1-21 0,0 10 29 15,-4-20-18 1,0 11-33-16,-6 2 12 0,1-1-3 0,1 4 12 16,-5-1 5-16,2 3-17 0,-1 1-5 0,12 1-16 15,-24 1 40-15,9 3-26 0,4 0-38 16,-5 2 5-16,2-1-5 0,0 1-21 15,0 1-61-15,1 0-49 0,-1-1-51 0,2-2-156 0,2 1-397 16,10-5-23-16,-15 3 62 0,15-3 84 0,0 0 74 16,0 0 88-16,-13-11 24 0</inkml:trace>
  <inkml:trace contextRef="#ctx0" brushRef="#br1" timeOffset="-208393.08">18113 1544 668 0,'27'22'248'0,"-27"-22"-43"0,0 0 2 15,-5 22-20-15,5-22-16 0,-1 17-9 16,1-9 30-16,0-8 2 0,3 19-10 0,-2-9-10 16,2 0 3-16,0 0-5 0,-3-10-9 15,10 18-4-15,-3-10 5 0,0 0-26 0,-1-1 5 16,1 0-20-16,-7-7 16 0,14 7-29 16,-14-7 0-16,16 0-5 0,-16 0-34 0,16-7-9 15,-6 2 12-15,1-5-48 0,1-1-19 0,-2-1-4 16,4-3 5-16,-4 2-6 0,1-4-4 15,0 0-4-15,-2 2 1 0,0 0-18 0,0-1 26 16,-2 2-16-16,-1-1 13 0,0 0 0 16,0 2 5-16,-1 2 10 0,-1 1-2 15,-1 0 5-15,-3 10 26 0,4-12-32 0,-4 12 1 0,0 0-2 0,9-2 9 0,-9 2 52 16,0 0-29-16,6 24-2 0,-3-7 15 16,0 2 6-16,2 5-8 0,-2 3 7 0,2 6-2 15,1 0 8-15,0 1-6 0,-1 0-15 0,-1 0-5 31,1-3-3-31,0 0 29 0,-2-4-34 16,0-4 29-16,0 1-39 0,-2-5-5 0,1-2-36 16,-1-3-8-16,3-2-25 0,-2 1-8 0,-2-13-15 15,2 17-62-15,-2-17-89 0,3 8-105 16,-3-8-111-16,0 0-7 0,0 0-312 0,0 0 72 16,0 0 32-16,29-11 80 0,-29 11 65 0,14-9 37 0</inkml:trace>
  <inkml:trace contextRef="#ctx0" brushRef="#br1" timeOffset="-208011.55">18777 1859 1011 0,'0'0'378'0,"9"3"-29"0,-9-3 4 0,0 0-56 16,8 5-13-16,-8-5-61 0,0 0-6 16,0 0-20-16,0 0-2 0,0 0-31 0,0 0-16 15,0 0-20-15,0 0-3 0,0 0 11 0,0 0-26 16,0 0-18-16,7-17 11 0,-7 17-14 16,-1-14 3-16,1 14-12 0,0 0-21 0,-3-17 15 15,3 17 10-15,-1-10-20 0,1 10 3 0,0 0-18 16,0 0-16-16,0 0-8 0,0 0 6 15,0 0-3-15,0 0 6 0,0 0 6 0,0 0-19 16,8 39 2-16,-5-27-8 0,1 1 42 16,0-1-52-16,2-1 26 0,-2-1-57 0,-1 0-10 0,-3-10 5 0,8 12-76 15,-8-12-34-15,6 7-89 0,-6-7-93 16,0 0-99-16,0 0-356 0,0 0 87 0,0 0 33 31,-3-34 74-31,3 20 59 0,-3-1 47 0,2-1 66 16</inkml:trace>
  <inkml:trace contextRef="#ctx0" brushRef="#br1" timeOffset="-207226.67">18830 1432 867 0,'0'0'287'0,"0"0"-26"0,0 0-15 15,0 0-18-15,0 0-34 0,0 0-17 16,0 0-11-16,0 0-2 0,0 0-54 0,0 0 31 16,0 0-36-16,0 0 5 0,0 0-21 15,0 0-7-15,-5 35-5 0,5-35 2 16,0 0 16-16,0 0-3 0,0 0-15 15,0 0 0-15,0 0 35 0,0 0-42 0,0 0 4 16,0 0-13-16,0 0-7 0,0 0-3 16,0 0-12-16,0 0 12 0,0 0-21 0,0 0-1 15,0 0-14-15,0 0 8 0,0 0-2 16,0 0-4-16,0 0-1 0,0 0 17 0,0 0-5 16,-12 2-15-16,12-2 5 0,0 0-10 0,0 0 30 15,0 0-20-15,-3 9 8 0,3-9 14 16,0 0-11-16,0 0 27 0,0 0-10 0,0 0-23 15,11 17 13-15,-2-12-13 0,-9-5 46 16,18 10-41-16,-5-7-12 0,2 4 7 16,2-2-5-16,2-2 20 0,2 1-15 0,-1-1 0 0,2 0-15 0,4 3 25 0,0-3 16 15,-3 1-49-15,-2 0-11 0,5 1 19 16,-2 2 0-16,-2 2 5 0,-3 1-13 0,2 1 10 16,-5 1-23-16,-1 1 10 0,-5 1 6 15,0 0-21-15,-6 0 10 0,0 2 6 0,-2-2-16 16,-4 1 54-16,-1-2-29 0,-1 1 14 0,-3 0-39 15,0-4 10-15,-4 1 16 0,0-2-29 16,1-3 11-16,1-1-3 0,-3-2 11 0,12-3 35 16,-19 0-43-16,6-3-8 0,3-2 15 0,0-3 6 15,2 0 17 1,-2-2 21-16,2-5-46 16,-2-2 23-16,0-1-20 0,1-3 9 0,4-2-12 0,-1-1 5 0,-2-6-13 15,2 0 47-15,-1 5-57 16,0 0 18-16,-2 2-13 0,1-1 10 0,2 1-7 0,-2 0 9 15,-2 4-9-15,1 1-5 0,-1 2 27 0,1 2-19 16,-1 4 1-16,0-1 4 16,-4 2-16-16,1 3 2 0,-1 2 13 0,2 2-12 15,0 0-6-15,-2 4 1 0,14-2 4 0,-27 6-2 16,14 0-28-16,-1-1-8 0,4 0-13 16,0 2 1-16,0 0-55 0,3 0-50 0,-1 1-62 15,0-1-80-15,4 1-58 16,4-8-310-16,-8 10 8 0,8-10 117 15,0 0 24-15,0 0 99 0,0 0-13 0</inkml:trace>
  <inkml:trace contextRef="#ctx0" brushRef="#br1" timeOffset="-206800.46">18988 1173 990 0,'14'12'318'0,"-4"-1"-9"0,5 3-35 16,5 4-5-16,3 4-8 0,8 8-15 15,2 2 10-15,1-2-44 0,1-1 11 16,0 0 23-16,-5-8-3 0,-6-5 23 0,-3-2-31 16,0-2 3-16,-4-2-5 0,0-2-5 0,-3-2-28 15,-1-4-8-15,-3 1-18 0,-10-3-23 16,0 0-10-16,18-12-24 0,-15 1-14 0,-3-2-3 16,0-1-26-16,-3-3-2 0,0-2-21 0,-1 0 3 0,0-4-39 15,-2 3 10-15,2-4 11 0,0 1-33 16,1 4-13-16,1 0-21 0,1-1 0 0,1 2-28 15,1 2-41-15,1-2-51 0,1 1-48 16,1 2-83-16,-1 0-143 0,3 1-250 0,-1-3-150 16,5 2 75-16,-1 1 90 0,2-3 35 0,1 0 134 15,1 2-41-15,0 0 27 0</inkml:trace>
  <inkml:trace contextRef="#ctx0" brushRef="#br1" timeOffset="-204863.96">21919 812 565 0,'-1'-11'205'0,"1"11"25"15,0 0-10-15,0 0-20 0,0 0-10 16,0 0-4-16,4-11-24 0,-4 11-19 0,0 0-5 16,0 0-12-16,0 0-37 0,0 0-2 0,0 0-10 15,0 0 8-15,0 0-9 16,0 0-12-16,0 0-12 0,0 0-6 0,0 0-13 16,0 0-10-16,0 0 5 0,-11 31 3 0,8-19 2 15,2 4 28-15,-2 1-20 0,0 2 26 0,0 1-13 16,2 1-18-16,1 1 10 0,-2 3-5 15,4 0 25-15,-2 0 14 0,3-2-9 0,0 3-2 0,-1-3-12 0,3-1 30 16,1 0-41-16,-1-4 15 0,-1-1-22 0,3-2 42 16,-1-1-9-16,4-1-3 0,-2-3-5 15,-1-1 3-15,2-5-3 0,1 1-3 16,-10-5-15-16,17 2 26 0,-17-2-21 0,21-7-18 16,-10 2-2-16,2-3 2 0,-2-2-2 0,2-1 20 15,-3-2-17-15,-2 2-11 0,-1-1-13 0,0 3 0 16,-1 0 0-16,-2 2-2 0,-4 7 10 15,0 0-13-15,-1-17-2 0,1 17-6 16,-10-5 0-16,10 5 14 16,-17-1-16-16,17 1 5 0,-24 5-16 15,14-1-4-15,-4 0-8 0,3 1-8 0,-1 0-15 0,1 3 38 16,1 0-51-16,3-1 13 0,0 2-34 16,1 0-35-16,2 1-98 0,4-10-71 0,0 15-113 15,0-15-335-15,0 0 30 0,11 14 106 16,-11-14 25-16,15 4 54 0</inkml:trace>
  <inkml:trace contextRef="#ctx0" brushRef="#br1" timeOffset="-203997.14">22348 1123 726 0,'10'7'228'0,"-10"-7"5"0,0 0-23 16,0 0 3-16,0 0-11 0,0 0-13 0,0 0 1 15,8 5 14-15,-8-5-22 0,0 0 20 0,0 0 1 0,0 0-32 0,0 0 26 16,14 4-5-16,-14-4 21 0,0 0-44 0,0 0 2 16,0 0 8-16,16-2-33 0,-16 2 26 15,0 0-9-15,0 0-4 0,17-3-51 0,-17 3-14 16,8-6-7-16,-8 6-5 0,9-6 62 16,-9 6-91-16,8-10 6 0,-8 10-8 15,7-12-5-15,-3 4 3 0,-4 8 2 0,6-15-28 16,-4 6 7-16,-1 0 4 0,-1 9 18 15,1-18-23-15,-2 8-7 0,1 10-17 0,-4-21 5 16,-1 11 21-16,1-1-48 16,-3-2 29-16,-1 0-15 0,1 1 3 15,-1-1 77-15,1 2-75 0,1 1-18 0,0 0 30 16,2 1 1-16,-2 2-20 0,2-2 3 0,4 9-6 16,-6-12-6-16,2 5 10 0,4 7 32 15,-4-11-36-15,4 11 14 0,-3-11-14 16,3 11 25-16,-3-10-3 0,3 10 21 0,0 0-25 0,4-14-10 15,-4 14-35-15,7-10 76 0,-7 10-33 16,11-10 7-16,-11 10-20 0,15-8-3 0,-6 3 0 16,1-1 0-16,0 2 16 0,3 1-10 0,0 1-24 15,1-1 21-15,-1 2 8 0,1-1 27 16,0 2-42-16,0 0 4 16,-14 0-10-16,27 2 28 0,-13 0-12 0,-3 1 4 15,1-1-27-15,0 4 32 0,-2 1-17 16,-1-2-5-16,0 5-8 0,-1 0 19 0,-1 1-13 15,-3 1 6-15,-1 0 30 0,1 2-19 0,-3-3 25 16,1 1-35-16,-1 1 20 0,-1-1-12 16,0-12-12-16,-1 23 28 0,1-11-1 0,0-2 2 15,0-10-15-15,1 19-8 0,-1-19 34 16,0 15-8-16,0-15 13 0,3 15-16 0,0-9 31 16,-3-6-18-16,10 13-7 0,-3-7 12 0,1-1 21 15,2 3-34-15,2-3 29 16,0-3 5-16,1 2-1 0,2-3-4 0,1-1-6 15,4-1-9-15,-2-3 4 0,4 2 16 0,-1-3-23 0,4-3-13 16,-2 1 17-16,2 0-1 0,1-1-16 0,-1-1-24 0,-1-1-24 16,-1 1 30-16,1-1-59 0,-3 1-26 0,-4 2-30 15,0 0-54-15,-3 1-84 16,-3 1-116-16,-4 3-107 0,-7 2-463 0,12-5 132 16,-12 5 81-16,12-4 34 0,-12 4 96 0,12-5 89 0,-12 5 26 15,12-9 38-15</inkml:trace>
  <inkml:trace contextRef="#ctx0" brushRef="#br1" timeOffset="-173346.17">5935 6707 240 0,'0'0'44'0,"0"0"-1"0,0 0 6 15,0 0 15-15,0 0-54 0,0 0 23 16,0 0-2-16,0 0 18 0,0 0 2 0,0 0-5 15,0 0-5-15,0 0-16 0,0 0-4 0,0 0 15 16,0 0 25-16,0 0-25 0,0 0-18 16,0 0 10-16,0 0-20 0,0 0 7 0,-17-24 16 15,17 24-18-15,0 0-13 0,0 0 64 16,0 0-69-16,0 0 12 0,-4-7-4 0,4 7 15 0,0 0-16 0,0 0 19 16,0 0-14-16,0 0 42 0,0 0-23 0,0 0 22 15,0 0 3-15,0 0-20 0,0 0 13 0,0 0 15 31,0 0 2-31,-5-9-15 0,5 9-13 16,0 0 6-16,0 0-11 0,0 0-3 0,0 0-1 16,0 0-27-16,0 0 13 0,0 0 13 0,0 0 3 15,0 0-18-15,0 0-6 0,0 0 21 16,0 0 13-16,0 0-31 0,0 0-10 0,0 0 15 16,0 0 8-16,0 0 10 0,0 0 6 0,0 0 50 15,0 0-23-15,0 0-4 0,0 0-9 16,0 0 27-16,0 0-40 0,0 0 35 0,0 0-17 0,0 0 1 0,0 0-16 15,0 0 16-15,0 0-3 0,0 0-12 0,0 0-6 16,0 0-20-16,0 0 2 16,13-11-22-16,-13 11 37 0,0 0-7 0,0 0-2 15,-1-14 17-15,1 14-25 0,0 0 5 0,0 0-3 0,0 0 8 16,0 0-18-16,0 0 16 16,0 0-31-16,0 0 25 0,0 0-15 0,-7 31 10 15,7-31-15-15,-3 20 13 0,1-7-29 0,1-4 32 16,-1 1 1-16,2-10-22 0,0 18 5 15,3-8 31-15,-3-10-34 16,10 17 8-16,-3-10 5 0,6 0 5 0,-2-1-2 16,3-3 15-16,-2 0-5 0,1-3 5 15,-13 0-5-15,26-3 28 0,-12 0-8 0,-2-2 14 16,-2-2-22-16,-1 0 6 0,-1 0-15 0,-1-3 12 16,-3 1 15-16,1 2-22 0,-5 7 7 0,3-20-7 15,-3 9-16-15,0 11 16 0,-4-17-21 16,0 6 13-16,-2 4-10 0,-2 0-3 0,-1 1-31 15,0 0 34-15,-3 3-26 0,1-1 13 0,-3 3-11 16,2 1 4-16,12 0-14 0,-24 2 11 0,14 1-11 16,1 0 11-16,0 3-3 15,9-6 13-15,-9 11-13 0,9-11 0 0,-1 13 5 0,1-13 31 0,6 14-16 16,-6-14 16-16,11 13-5 0,-3-8 23 0,-8-5-33 16,19 6 30-16,-10-5-2 0,-9-1-3 0,0 0-10 15,22-6 7-15,-13 1-7 0,-9 5 8 16,8-14-6-16,-8 6 6 0,0 8-16 0,-6-22 8 15,1 9-5-15,-2 0 17 0,0-1-22 0,-3 2-10 16,0-1 7-16,0 0 13 0,0 0-13 16,-3 2 25-16,2-1-19 0,-2 2-1 0,2 2-25 15,0 0 12-15,-2 4-20 0,2 2 5 16,-1 2 0-16,12 0 8 0,-20 6-16 16,13 1 26-1,1 0-12-15,1 2-4 0,4 2 1 0,1-11 7 0,3 24 16 0,5-13 5 16,2 2 5-16,4 1 2 0,4-3 18 0,4 1-4 15,-2-2-27-15,2-3 11 0,2 1-13 16,-5-4 11-16,0-2 4 0,-3-1 16 0,-1-2-33 16,-3-1 25-16,-1-3-15 0,-4-2-3 0,-1-2 3 15,-2 1-3-15,0-3-13 0,-3-1-10 16,-2-1 13-16,-1-2 6 0,-3 0-19 16,-1 0 20-16,1 0-17 0,-2 0 0 0,-3 1-3 15,0 1 29-15,0 0-32 16,-4 2 1-16,1 0-11 0,-1 5 1 15,0 3 14-15,1 0-17 0,-2 5-5 0,2 1-3 16,0 3-2-16,2 5 12 0,2-1-5 0,1 1 34 16,5 1-29-16,3 0 19 0,2 0 7 0,3 1 13 15,8 1 15-15,3-1-10 0,2-2-8 16,4 0-5-16,1-4 33 0,3-1-15 16,-4-3-7-16,2-3 14 0,-2 0 6 0,-3-5-8 15,1 1-10-15,-2-6 3 0,-1-3-3 0,-4-2 7 16,-2-2-22-16,-4 1 25 0,-2 1-15 15,-3-4-16-15,0 3 14 0,-2-1-6 0,-3-1 5 16,0 1-13-16,-1 2 6 0,-3 0 15 0,-4 1-13 16,-1 1 10-16,-6 2 1 15,2 4 4-15,-5 2-22 0,-1 3-1 0,0 2-5 0,-3 3 21 0,-2 3-18 0,2 6 25 16,-1 1-30-16,3 5 13 0,7-1-29 16,1 1 21-16,6 0-10 0,4 1 30 0,4-2-15 15,2 3 21-15,4-1-29 0,2-1 21 0,7 1 2 16,-1-2 3-16,3-2 2 0,2-1 6 15,0-4-18-15,3 1 5 0,-1-4-13 16,0-2 10-16,-2-3 8 0,-4-2 2 0,1-2-22 16,-2-2 14-16,2-4-1 0,-4-3-6 0,-3-1 23 15,-1-3-20-15,-2 0-11 0,-1-2-2 16,-3 1 13-16,-1 2 4 0,0-3-9 16,-3 0 0-16,-4 1 2 15,0 1-10-15,0 2-3 0,-3 0 23 0,-1 4-38 16,-3-1 26-16,-3 4-16 0,1 1 18 0,1 4-18 15,-1 2 3-15,-2 2-28 0,2 3 48 0,-1 3-41 0,3 2 6 16,-3 3-11-16,7-2 0 16,2 4 31-16,4-2-18 0,2 2 2 0,5 1 19 15,5 1-1-15,4 0 8 0,2 0-12 0,9-1 7 16,1-2 0-16,2-2 15 0,0-4-20 16,-2-2 28-16,1-1-28 0,-2-3 20 0,-2-5 8 15,-2 1-10-15,-3-5-11 16,-1-2 4-16,-1-1-9 0,-4-4 8 0,-2-1 0 0,-1-1-2 0,-3 0 15 0,-2 0-18 15,-1 0-8-15,-2 2 39 0,-4-3-39 0,-1 1 11 16,-1 1-14-16,-2 2 17 0,-4 0-12 16,1 0 1-16,-3 3-5 0,-3 4 2 0,0 0-15 15,-1 3 5-15,0 4-15 0,0 1 5 0,-1 2-5 16,4 3 20-16,0 4-8 0,5 0 19 31,4 3-29-31,2-3 39 0,4 4-26 0,7 3 10 16,3-2 1-16,3 2 7 0,2-2-6 0,4-2 14 15,2 0-8-15,0-4 0 0,4 0 28 16,-6-5-12-16,2-2-9 0,-5-4 4 16,1 0 14-16,1-7-9 0,-4-1-11 0,-1-2 10 0,-3-3 0 0,-3 0-7 15,-2-3 0-15,-3-4 4 0,-1 3-12 16,-1-2 16-16,-3 1-19 0,-2-3 24 0,-1 1-1 0,-6 2-12 16,0-1 2-16,-3 4 13 0,-4 1-18 15,-2 4-2-15,-1 2-16 0,-1 2-5 16,1 5 21-16,-1 1-8 0,-2 6-11 0,1 2 11 15,4 3-33-15,2 5 40 0,0 4-25 0,7 1 10 16,5-1-7-16,4 0 10 16,5 1 5-16,3 2 15 0,4 1-18 0,6 1 21 0,2 1-21 15,3-4 19-15,3-1-1 0,0-1 5 16,2-5 3-16,-1-2 3 16,-2-4-16-16,-2-5 33 0,0-1-33 0,-2-3 3 15,-1-4 7-15,0-1 8 0,-4-5-7 0,1-1-4 16,-3-6-19-16,-2 0 12 0,-2-2-3 15,-1 0 14-15,-5-1-1 0,-1 1-10 0,-3-5-15 16,-2 2 23-16,-2-1-16 0,-3 3 11 0,-3-2 0 16,2 3 2-16,-6 5-13 0,-2 0-2 15,-2 1-5-15,-3 6-8 0,3 3-2 0,0 4 2 16,0 2-3-16,1 4-4 0,-3 4-11 0,5 3 15 0,4 1 8 31,0 4 6-31,6 1-21 0,3 4 17 0,2-1-14 0,4 2 15 0,2 2-14 0,4-2 45 0,3-1-31 16,4 3 10-16,-2-6-3 0,2 0 31 15,1-3-30-15,2-3-6 0,0-2 26 0,-3-6 23 16,1-2-28-16,-3-3 5 0,-12-1-8 0,24-7-2 31,-13-3 9-31,-2-1-1 0,-1-3-8 16,-1-5-16-16,-4 1 31 0,-1-2-15 0,-4-1-14 16,1-2 14-16,-3-3 0 0,-3 3-6 0,-2 0-4 15,-1-4 12-15,0 6 31 0,-2 1-38 16,-3 0-3-16,0 4-16 0,-2 2 9 0,0 3 12 15,3 5-34-15,-4 2-9 0,3 4 0 16,-3 4-14-16,1 2 17 0,4 4 1 0,3 1-4 0,1 4 15 0,2 1-21 16,2 3 16-16,4 1 5 0,4-1 18 0,0 4 0 15,4-2 5-15,5 0 20 0,0 1 1 16,7-3-21-16,-2-2 18 0,5 0-5 0,-1-6 35 16,-1 1-37-16,-1-6 9 0,-1-2-10 15,-2-3 13-15,1-1-12 0,-3-5 1 0,0-3 9 16,-2 0 4-16,-2-4-9 0,-3-1 7 0,0-1 0 15,-4-2-5-15,-3 1-11 0,-2-1 42 16,-1-3-28-16,-4-1-9 16,-1-2 17-16,-4 4-27 15,-1-1 6-15,-2 3-3 0,-4 0 0 0,0 3 15 0,-2 2-35 16,-2 3 10-16,3 4-18 0,1 3-15 0,-1 2-16 16,1 6 23-16,1-1-12 15,2 6 22-15,1 3-5 0,2 4 19 0,4 2-32 0,4-4 16 16,2 2 16-16,3 2-14 0,3-1 16 0,2 4-5 15,3-3 23-15,2 0 7 0,3-1-20 16,2-1 10-16,1-3 16 0,1-3-11 0,-2-2-10 16,2-3 21-16,-1-3-13 0,-2-4 18 15,-1-1-24-15,-13 0 19 0,24-6-13 0,-16-1-1 16,0-3-17-16,0-4 8 16,-3 0-3-16,-3 1 23 0,-2-2-8 0,0 0-12 0,-2-2-11 0,-2-1 24 0,0-1 7 15,-4 3-23-15,-1-3-8 0,0 6 26 0,1 0-26 16,-3 1 23-16,1 0-12 0,0 2-16 15,-4 3 29-15,4 1-32 0,-2 3-25 16,1 1 16-16,11 2-9 0,-18 5 9 0,6 1-14 16,5 1 14-16,0 2-3 0,3-1-6 0,-1 1 6 15,5-9 5-15,-5 19-15 0,5-10 15 16,0-9-5-16,2 13-8 0,-2-13-10 0,6 14-16 16,-6-14-15-16,12 13-43 0,-6-8-36 0,-6-5 28 31,12 6-61-31,-12-6-37 0,12 1-22 15,-12-1 48-15,0 0-35 0,14 0-349 0,-14 0 31 0,0 0 136 0,0 0-13 16</inkml:trace>
  <inkml:trace contextRef="#ctx0" brushRef="#br1" timeOffset="-169081.37">7480 5413 1118 0,'0'0'394'15,"0"0"-74"-15,0 0-48 0,0 0 7 16,0 0-13-16,0 0-8 0,0 0-22 0,0 0-21 0,-6 8-16 16,6-8-24-16,0 0-1 0,0 0-21 15,0 0-12-15,0 0-11 0,0 0-2 0,0 0 0 16,0 0-23-16,0 0-35 0,0 0-9 0,0 0 13 15,0 0 16-15,0 0-29 0,0 0-15 16,0 0-5-16,0 0 5 0,0 0 26 0,0 0-23 16,0 0-21-16,0 0 5 0,0 0 8 0,0 0 67 15,0 0-60-15,0 0 26 0,0 0-33 16,0 0 5-16,0 0 6 16,0 0-50-16,0 0 21 0,0 0-8 0,0 0 21 0,0 0 21 0,0 0-39 15,0 0 5-15,0 0 41 0,0 0-45 0,0 0-5 16,0 0 6-16,0 0-7 0,0 0-3 0,0 0-20 15,0 0 10-15,-3 11 0 0,3-11 10 16,6 21-12-16,-1-6-6 0,3 1 18 0,-1 3 3 16,4 2-9-16,0 0 8 0,5 4-15 0,-3 2 13 15,-1-1-5-15,2 1 11 0,1 1-14 16,0 1-20-16,-4-2 6 0,3-1-47 16,-4-4-5-16,-1-1-31 0,-1-4-41 0,-2-1-56 31,0-3-43-31,-3-5-139 0,1 0-465 0,-4-8-16 15,0 0 102-15,12 3 62 0,-12-3 72 0,0 0 43 0,12-22 100 0</inkml:trace>
  <inkml:trace contextRef="#ctx0" brushRef="#br1" timeOffset="-168853.43">7884 5385 1320 0,'0'0'371'0,"-6"-14"-33"0,2 9-41 15,-4 0-33-15,8 5-11 0,-16-8-20 0,7 7-18 16,-5 1-10 0,14 0-21-16,-31 4 29 0,14 0-55 15,-4 1 4-15,-3 1-27 0,-1 1-14 0,-1 1-1 0,-5 2-7 16,0 1-31-16,0-2-3 16,0 1-13-16,1 1 16 0,2-1-53 0,-2 0-32 15,3-1-58-15,3 1-37 0,2-1-63 0,2 1-90 16,0 1-133-16,6-2-417 0,4-3 95 15,3 1 43-15,3 1 97 0,4-8 41 0,-2 13 31 16</inkml:trace>
  <inkml:trace contextRef="#ctx0" brushRef="#br1" timeOffset="-168583.16">7882 5620 729 0,'0'0'323'16,"0"0"-9"-16,2 11-58 0,-2-11 13 16,0 0-5-16,-12 18-11 0,1-13-2 0,1 2-41 15,-4 0-5-15,-1 2-1 0,-5 2-42 0,4-3 7 16,-3 0-31-16,-1 4-8 0,0-1-7 16,0 0-10-16,2 3 7 15,-3 0-46-15,0 4-10 16,1-2-38-16,-2 2-59 0,4-2-16 0,4 0-87 0,-3 1-104 0,1-3-88 15,2 1-15-15,3-4-363 0,0-1 27 16,2-2 65-16,4-2 87 0,5-6 20 16</inkml:trace>
  <inkml:trace contextRef="#ctx0" brushRef="#br1" timeOffset="-168113.02">8039 5557 1149 0,'0'0'299'0,"0"0"-7"15,9-4-44-15,-9 4-17 0,0 0-29 16,0 0 5-16,0 0-28 0,0 0-20 0,0 0 13 16,-17 32-37-16,11-26 1 0,-1 2 0 0,0-3-3 15,7-5 0-15,-10 12-15 0,6-7-1 16,4-5-14-16,-10 11 4 0,10-11-12 0,-7 9-8 15,7-9 3-15,-4 9 22 0,4-9-27 0,-4 7 7 16,4-7 0-16,0 0 13 0,0 0 0 16,-3 10-16-16,3-10-4 0,0 0-3 0,0 0 0 15,0 0-16-15,0 0-15 0,0 0-17 16,0 0 27-16,0 0 3 0,35-8-10 0,-35 8-21 0,14-3-2 0,-14 3 28 16,17-2-18-16,-17 2 7 0,21 3-31 0,-11-1-8 15,0 2 1-15,1 1 11 0,1 4 9 16,-2 0-32-16,1 0 20 0,-4-1-17 0,0 2 21 15,-1 3-17-15,-3-1 8 0,1 0-18 16,-4 0 10-16,1 2-26 0,-5-2 39 0,1 2-20 16,-1 0-9-16,-2-1-13 0,-1 0 0 0,0-1-17 15,-4 1-41-15,2-4-3 0,-2 1-22 16,0 0-26-16,-2-3-21 0,0 1-12 0,2-3-62 16,-2-3-84-16,5 2-134 15,8-4-388-15,-24 1 69 16,13-4 53-16,2-1 75 0,2-3 94 0,0-2 54 0</inkml:trace>
  <inkml:trace contextRef="#ctx0" brushRef="#br1" timeOffset="-167383.93">8397 5610 1249 0,'0'0'448'0,"0"0"-34"16,0 0-66-16,0 0 8 0,41-10-33 16,-41 10-32-16,9-5-24 0,-9 5-29 0,0 0-8 15,11-9 0-15,-11 9-27 0,8-7-39 0,-8 7-26 16,15-7 15-16,-6 3-4 0,0-1 20 15,2 1-62-15,3-3 11 16,-1 1-21-16,4 0-20 0,0 0 18 0,1-3-13 16,-2 1-27-16,2 2-5 0,0-3 2 15,-3 3-7-15,1 0-66 0,-3 1-27 0,0-1-34 16,-2 3-95-16,-11 3-99 0,18-1-157 0,-18 1-493 16,16 0 86-16,-16 0 100 0,0 0 59 15,17 2 108-15,-17-2 30 0,0 0 19 0</inkml:trace>
  <inkml:trace contextRef="#ctx0" brushRef="#br1" timeOffset="-167130.06">8620 5750 1308 0,'0'0'501'0,"0"0"26"0,0 0-12 0,0 0-54 0,9 13 2 16,-9-13-33-16,0 0-18 0,0 0-61 0,15 2-26 15,-15-2-26-15,0 0-22 0,19-4-37 0,-19 4-7 16,15-4-38-16,-15 4-24 0,19-4 6 15,-8 3-31-15,-1-1-46 0,4-2-18 0,-4 0-36 16,3 2-8-16,-1 0-48 0,0-1-16 0,1-1-45 16,2 1-14-16,-1-2-25 0,3 0-3 15,0 2-53-15,-1-1-16 0,0 0-38 0,-1 0-72 16,-5 1-117-16,5 2-423 0,-2-3-102 16,-1-1 143-16,3 0 89 15,1-4 111-15,0-1 10 16,1-2 36-16,-1 0 94 0</inkml:trace>
  <inkml:trace contextRef="#ctx0" brushRef="#br1" timeOffset="-166113.26">9712 5037 870 0,'0'0'358'0,"0"0"-48"16,0 0-39-16,0 0-17 0,0 0-27 0,0 0-17 16,5-8-18-16,-5 8-13 0,0 0-20 0,0 0-15 15,0 0-11-15,0 0-13 0,0 0-15 16,0 0 23-16,0 0-28 0,0 0 23 0,-7 34-34 15,7-21 11-15,0 2-23 0,2 1 7 0,1 3-20 16,-1 0 26-16,1-1-19 0,0 3 9 16,1-1-19-16,0 3 8 0,-1-3-17 0,2 3-6 15,-3-5-8-15,0 1-35 0,1 0-29 16,-1-2-18-16,0 1-73 16,-1-2-27-16,-1-2-119 15,-1-3-134-15,1-11-361 0,0 16 65 0,0-16 91 0,0 0 44 16,0 0 10-16,0 0 131 0</inkml:trace>
  <inkml:trace contextRef="#ctx0" brushRef="#br1" timeOffset="-165881.03">9973 4945 1128 0,'4'-10'384'0,"-4"10"-46"0,0 0-31 16,0 0-12-16,0 0-37 15,-27 3-7-15,27-3-41 0,-29 14-16 16,8-6-17-16,-2 0-28 0,-4 5 7 0,-4-1-18 16,4 4-13-16,-4-3-20 0,4 0-25 0,-1 2 9 15,0-1-20-15,1 0 13 0,1 1-48 16,-1-1-11-16,5-3-62 0,1 2-35 0,1-1-64 16,-1 1-103-16,1-1-115 0,4-1-404 15,2-2 51-15,4-2 128 0,3 0 36 0,7-7 28 16,-6 9 53-16</inkml:trace>
  <inkml:trace contextRef="#ctx0" brushRef="#br1" timeOffset="-165615.49">10006 5137 1389 0,'0'0'448'15,"14"4"-64"-15,-14-4-30 0,9 8-19 0,-9-8-36 16,2 10-17-16,-2-10-8 0,-11 15-23 0,2-7-13 15,-2 2-10-15,-3 0-31 0,-5 1-11 16,1 1-17-16,-4-1-15 0,0 0-16 0,-2-1-30 16,-6 3-3-16,2-1-23 0,4-2 20 0,-7 1-23 15,0 1-10 1,0 0-30-16,1-1-43 0,1 1-28 16,0 0-58-16,1 1-76 0,4 0-100 0,0 3-154 0,4-3-489 15,6-4 136-15,-1-1 44 0,5-4 86 16,2 0 111-16,8-4 25 0,0 0 90 0,0 0 7 15</inkml:trace>
  <inkml:trace contextRef="#ctx0" brushRef="#br1" timeOffset="-165265.76">10143 5341 934 0,'0'0'358'0,"3"21"-33"0,1-8 34 15,1 2-60-15,0-1-15 0,2 3-10 16,-1-1-41 0,3 3 8-16,0 0-47 0,1-2-10 0,1 2-9 0,-3-5-35 15,2 1-7-15,-1-2-17 0,-1 1-63 0,-1-2-27 16,-1 1-70-16,0-5-76 0,-3 2-164 16,12-4-202-16,-15-6-239 0,0 0 52 0,0 0 100 0,0 0 43 15,0 0 54-15,0 0 61 0</inkml:trace>
  <inkml:trace contextRef="#ctx0" brushRef="#br1" timeOffset="-164887.25">10185 5427 1315 0,'14'-11'415'0,"0"2"-29"0,-2-1-45 16,1 1-8-16,-1 2-65 0,0-2-27 15,0 0-3-15,-2 0-36 0,3 1-10 0,-1-2-43 16,-2 2 4-16,-1 2 6 0,-1 0-67 15,1 2 0-15,-9 4-23 0,16-3-2 0,-16 3-21 16,0 0 38-16,23 12-48 0,-15-4-2 0,-3 4-4 0,-2 3 14 16,0-3 10-16,-3 2-16 15,0 0-2-15,0 0 30 0,-2 0-14 0,2-1 22 16,0 0-8-16,-1 0 9 0,1-1-11 0,0-12 28 16,0 20 15-1,1-11-17-15,-1-9 45 0,2 16-17 0,-2-16-13 0,3 12 15 0,-3-12-7 0,8 10-11 0,-8-10-2 16,13 7-49-16,-5-6 26 0,-8-1 0 15,17 0-36-15,-17 0-8 0,21-1-28 0,-7-2 0 16,-1 0-43-16,-1 0-28 0,0-1-32 0,0-1 6 16,-1-1-64-16,0 1-31 15,-2 0-30-15,1 0-68 0,-2-2-114 0,-8 7-103 0,11-6-322 16,-11 6 5-16,10-11 92 0,-3 3 82 16,0 2 41-16,-1-1 64 0,-6 7 54 15</inkml:trace>
  <inkml:trace contextRef="#ctx0" brushRef="#br1" timeOffset="-161120.46">10811 4897 972 0,'0'0'323'0,"0"0"-24"16,7-7-40-16,-7 7-26 0,0 0-26 15,0 0-18-15,9-8 6 0,-9 8-29 0,0 0 13 16,0 0-27-16,7-5-1 0,-7 5-18 16,0 0-5-16,0 0 5 0,0 0-23 0,0 0-5 15,0 0-11-15,0 0 6 0,0 0 36 16,0 0-44-16,0 0 21 0,18 20-26 0,-15-10 20 0,0 1 6 0,0 6-26 15,-1 0-18-15,1-2-5 0,2 4-10 0,-1 4 28 32,0-3-29-32,-1-2 24 0,4 3-38 15,-2-3-11-15,-2 0-8 0,5 3 3 0,-3-4-20 16,1 3-42-16,4-1-22 0,-5-3-59 16,1 0-42-16,2-1-119 0,4 2-149 0,-4-6-389 15,1-1 66-15,2-2 67 0,-1-4 115 0,3 2-2 16,3-5 56-16</inkml:trace>
  <inkml:trace contextRef="#ctx0" brushRef="#br1" timeOffset="-160867.67">11244 5102 1200 0,'0'0'440'0,"3"-9"-63"0,-3 9-22 0,0 0-19 15,-18-2-19-15,18 2-28 0,-28 2-12 0,9 1 35 16,-2-2-79-16,-9 4-39 0,2-4 22 15,-5 2-37-15,1 0 13 0,0-1-59 0,0 0-15 16,3 2-1-16,-1 0-12 0,1 0 39 16,2 0-63-16,3-1 6 0,-1 3-12 15,5-1-75-15,-3 2-5 0,2-3-72 16,2 2-82-16,1 0-79 0,-1 3-202 16,2-6-446-16,1 0 67 0,2-5 72 15,-1 2 94-15,2-3 49 0,-3-1 115 0,2-4 46 16</inkml:trace>
  <inkml:trace contextRef="#ctx0" brushRef="#br1" timeOffset="-160176.62">11761 4853 1023 0,'0'0'328'0,"0"0"-41"0,0 0-42 0,0 0 1 16,0 0-26-16,0 0-10 0,0 0 5 15,0 0-20-15,0 0-16 0,0 0 13 16,0 0-26-16,0 34 6 0,-4-22-26 0,2 0 15 16,-1 4-5-16,1 0-7 0,-1 3 7 15,3 0-44-15,-3 2-12 0,3-2-10 0,3 1-6 16,-3 0 6-16,5 3-11 0,-2-5-12 15,0 2-14-15,4-4-14 0,-4 0-14 0,3 0-50 16,1-2-57-16,-2-2-72 0,3-2-137 0,-3-1-518 16,3-3 5-16,-8-6 77 0,13 3 84 15,-13-3 68-15,0 0 86 0,26-13 28 16</inkml:trace>
  <inkml:trace contextRef="#ctx0" brushRef="#br1" timeOffset="-159923.96">12100 4910 1100 0,'0'0'412'0,"0"0"-53"0,0 0-29 15,0 0-31-15,0 0-30 0,-21-10-10 16,7 9-16-16,-9-1-15 0,-3 2-6 16,-4 0-43-16,-4 0-2 0,-4 3-31 0,4-1-3 15,-2 2-15-15,1-1-13 0,7-1-15 16,-1 1-10-16,4 1-6 0,-2 2 29 0,6-3-75 15,2 5-20-15,-1-1-10 0,3 1-52 0,2 1-30 16,-3 3-79-16,2 1-124 0,4-5-120 16,1 2-406-16,-1-2 124 0,2 0 1 0,0 0 102 15,3-2 69-15,7-6 26 0</inkml:trace>
  <inkml:trace contextRef="#ctx0" brushRef="#br1" timeOffset="-159683.05">12121 5142 1108 0,'9'-2'351'0,"-9"2"-55"0,0 0-32 15,14-2-16-15,-14 2-27 0,0 0-32 0,0 0 18 16,0 0-25-16,0 0 7 0,-28 19 1 0,12-14-26 16,-3 3-11-16,-2 1 6 0,-2 2 2 15,-6 1-35-15,4-2 4 0,-2 4-7 0,0-2-21 16,3 2 8-16,-3 0-40 0,5-2 6 15,-2 2-42-15,5-3-11 0,-2 1-34 16,3-1-101-16,1-2-103 0,0-3-115 0,4 0-354 16,1-3-48-16,3-3 44 0,9 0 60 0,0 0 86 15,-13-12 27-15</inkml:trace>
  <inkml:trace contextRef="#ctx0" brushRef="#br1" timeOffset="-159070.69">12208 5149 527 0,'0'0'246'0,"0"0"-26"0,-3 17 5 16,3-17 10-16,-7 19-30 0,4-12-23 15,0 3 28-15,3-10-11 0,-6 14-4 0,5-8-3 16,1-6-13-16,-4 13 5 0,4-13 11 16,0 12-11-16,0-12-30 0,5 12-21 0,-5-12 13 15,12 11-41-15,-5-5 15 0,5-1-25 0,-4 0 15 16,3 0-31-16,3 0-5 0,-2 1 1 16,4-2-1-16,-1 1-31 0,-1 2 6 0,1 0 0 15,1 0 10-15,-3 1-26 0,-1-1 13 0,1 2 0 16,-2 0 0-16,-4 1 13 15,0-1-41-15,-4 0 7 0,-3-9-7 0,0 20 5 0,-3-9-5 16,-1-1-7-16,-6-1 9 0,-1 0-2 16,1 0-3-16,-4 0-38 0,3-2 31 0,-1-2 5 0,3 1 35 15,-2-3-37-15,0 1 37 0,11-4 29 0,-14 1-44 16,14-1 13-16,-14-5 1 0,14 5-9 0,-10-10 13 16,7 1-18-16,1 0-10 0,0-1 11 15,2-2 12-15,-3-1-8 0,3 0-25 0,3-2 0 16,-3-1 30-16,2-3-25 0,0-1-20 0,0 1-2 15,-2-1 18-15,1 1-1 16,-1 2-13-16,2-1 2 0,-2 2 19 0,-3 2-34 0,1 1 8 16,0 0 0-16,-3 1-16 0,1 2 3 15,-3-2-5-15,-2 3 5 16,2 3 3-16,-1 1-26 0,-2 3 10 16,-1-1 26-16,11 3-23 0,-23 1 20 0,10 1 11 0,1 0-49 15,-3 2 0-15,2 0-28 0,1-1-16 16,-1 1-33-16,1 0-66 0,-3 2-113 0,11-2-144 15,-10 0-401-15,3-2 120 0,-1 0 56 0,12-2 134 16,-15 3 17-16,15-3 39 0,-18 2 79 16</inkml:trace>
  <inkml:trace contextRef="#ctx0" brushRef="#br1" timeOffset="122344.69">17026 1635 1098 0,'10'-7'340'0,"-10"7"-33"0,12-6 3 0,-12 6-41 0,12-5-24 16,-12 5-9-16,8-7-21 0,-8 7 8 16,11-5-24-16,-11 5 16 0,9-5-23 0,-9 5-5 15,0 0 46-15,9-8-59 0,-9 8-10 0,0 0-10 16,8-4-21-16,-8 4 10 0,0 0-41 15,0 0 16-15,0 0-10 0,10-4-24 0,-10 4 18 16,0 0-12-16,0 0-21 0,0 0 41 0,0 0-38 16,6-7 28-16,-6 7-32 0,0 0 5 15,0 0 11-15,-24-5 21 0,8 4-31 16,-7-3-12-16,-6 1 25 0,-8 1-8 0,-5 2-7 16,-2-2-1-16,-6 2 4 0,-13 2-35 15,-1 2 17-15,1 2-1 0,2 2-12 0,0 0-9 16,2 1-17-16,5 4 16 0,-3 3-50 0,4 2 14 15,2-2-16-15,4 0-33 0,2 2-49 16,10-5-5-16,5 0-56 0,-1-1-77 0,1 0-116 16,3 4-183-16,4-12-403 0,4-1 98 15,-1-4 100-15,4-5 46 0,2-1 66 0,4-1 44 0,0-5 100 16,2-6 55-16</inkml:trace>
  <inkml:trace contextRef="#ctx0" brushRef="#br1" timeOffset="122918.02">16400 1169 1046 0,'0'0'325'16,"0"0"-25"-16,0 0 10 0,0 0-62 0,0 0 18 15,0 0-35-15,-24-7 9 0,24 7 6 16,-26 11 10-16,9-3-26 0,-5 7-28 0,-5 2-2 16,-10 9-3-16,-1 2-46 0,0 1 0 0,1 2 0 15,-4-1-5-15,0 0-15 0,3 0-19 16,0 0-7-16,1-2-2 0,2-1-19 0,1 1-10 15,-2-2 6-15,7-5-14 0,3-3-20 0,-2-3 18 16,2 2-2-16,0 0-8 0,-3-2-11 16,3-2-15-16,-3 1 18 0,2-2-18 0,-1 0 1 15,4 0-6-15,1-2 0 0,1 0 28 16,1-1-51-16,2 0 15 0,1-2-5 0,4-1 31 16,-2-1-23-16,6 2 0 0,-2-3 8 0,5 1 33 15,7-5-6-15,-15 6 40 0,7-4-11 16,8-2-6-16,-8 7 45 0,8-7-39 0,0 0 17 15,0 0-24-15,0 0 37 0,21 21-2 0,-6-13 13 16,8 2-3-16,6 2-33 0,6 1 34 16,12 6-19-16,5-1 34 0,3 0 17 15,1 2-45-15,3 1-105 0,1-3-3 0,-2 1 0 16,-2 0 0-16,-3-2 0 0,-4 0 0 16,-2-1 0-16,-11-3 0 0,-7 0 0 0,-8-4 0 15,0 1 0-15,-7-3 0 0,-3-2-285 0,-5 0-101 16,-6-5-195-16,0 0-481 0,0 0 107 0,0 0 151 15,0 0 41-15,-14-37 105 0,9 15 67 0,-3 0-18 16,3-2 71-16,-4-5 55 0,-2 2 35 0</inkml:trace>
  <inkml:trace contextRef="#ctx0" brushRef="#br1" timeOffset="125470.75">9118 1341 826 0,'0'0'256'0,"0"0"-23"0,-10-7-36 16,10 7-7-16,-6-7-16 0,6 7-10 0,-9-6-16 15,9 6-10-15,-9-8-40 0,9 8 24 16,-7-6-12-16,7 6 16 0,-10-6-21 0,10 6 10 16,-7-7-25-16,7 7-1 0,-9-7 8 0,9 7-17 15,-8-6-3-15,8 6 5 0,-11-5 2 32,11 5-15-32,-15-3-10 0,8 1 2 0,7 2-17 0,-18 0 2 15,18 0 5-15,-20 1 5 16,10-1-22-16,10 0 7 0,-21 5-5 0,8-2 22 15,2-1-11-15,-3 2-17 0,1 1-2 0,-1 1 24 16,1 2 1-16,1 0-4 0,-2 1-16 16,1 3 31-16,0-1-13 0,-1 6 1 0,-1-2-19 15,0 3 10-15,-2 3-17 0,3 1 30 0,-1 2-2 16,3-4-3-16,0 1 8 0,0 1-23 16,4 0 13-16,-3 1 25 0,1-2-31 0,1 1-2 15,0 0-2-15,3 0 17 0,0 1-28 0,3-1 28 16,0-2 29-16,3 2 7 15,0-2-18-15,2 1-51 0,2 3 26 0,2-1 5 0,3 0-8 16,3 3 2-16,-2 0 4 0,5 0-24 16,1-4 31-16,-2-4-8 0,3 5 32 15,1-3-33-15,2 0 14 0,-1-5-21 0,-1-2 19 0,3 4 22 16,0-6-17-16,2-1-29 0,-5-5 24 16,4 0-19-16,0-1 34 0,5 0-23 0,-6-3-6 15,3-1 4-15,4-2 9 0,2-3 3 0,-3 1-20 16,0-1-24-16,0-2 3 15,-1-2 8-15,0 1 7 0,2-2-10 0,-2-1-10 16,1-1 10-16,-2-1-17 0,-1 0 7 0,-4 1-3 16,2-6 11-16,-2 4-3 0,-3-2-5 15,3-2-8-15,-6 0 3 0,4-2-16 0,-5 1 6 0,-2 1 4 16,1-3-14-16,-2 0 14 0,-3 0-20 0,-2 0-15 16,3-2 36-16,-6 0 5 0,1 0-8 15,0-1-20-15,-3 3 9 0,-3-3 40 0,2-1-42 16,-3 1-20-16,-1-1 28 0,-1 3 0 0,-2-2 15 15,3 2-22-15,-4-1 17 0,0 3-26 0,0-3 14 16,-4 4-19-16,0 1 3 0,-2 1 1 0,-2 1 42 16,-2 0-40-16,0 2-11 0,-7-1 31 15,0 3-18-15,-2-2 13 0,-1 3-12 0,2 2-9 16,0 2 37-16,0 0-50 0,-1 3-2 16,1 1-4-16,4 2 16 0,-1 1-27 15,0 0 8-15,2 3 20 0,2 0 18 0,-3 1-8 16,-1 2-18-16,3-2 13 0,3 2-7 0,-1 1 4 0,2 0-7 15,0-1 33-15,3 1-10 16,0-2-28-16,1 1-6 0,2-3-32 0,1 2-39 16,0 1-11-16,-2-3-76 0,2 2-47 0,1-1-62 15,-2 0-124-15,11-4-136 0,-14 2-284 16,14-2 121-16,0 0 40 0,-13 3 44 0,13-3 64 16,0 0 85-16,0 0 58 0</inkml:trace>
  <inkml:trace contextRef="#ctx0" brushRef="#br1" timeOffset="126203.65">8970 1836 353 0,'0'0'171'0,"0"0"19"0,0 0-42 16,4 9-2-16,-4-9 8 0,0 0 15 15,0 0-41-15,0 0 5 0,7 8 5 0,-7-8-18 16,0 0 6-16,0 0 25 0,0 0-23 0,5 9-6 16,-5-9 17-16,0 0-24 15,0 0-15-15,0 0-8 0,0 0-15 0,5 9 12 16,-5-9-7-16,0 0 54 0,0 0-65 0,0 0 34 0,0 0 54 16,0 0-59-16,0 0 18 0,0 0 12 15,0 0 8-15,0 0-12 0,0 0-1 0,0 0 37 16,0 0-34-16,0 0-11 0,0 0-7 15,0 0 0-15,0 0-30 0,0 0 25 0,0 0-41 16,0-30 15-16,0 30-25 0,-2-16 10 0,2 16 23 16,0-22-41-16,-1 11-13 15,1-3 11-15,0 0-16 0,-2 0 23 0,2-4-30 16,-1-1 35-16,-2 1-23 0,3-1-28 0,-3 0 29 16,2 0 9-16,-3 1-58 0,2 0 20 15,1 2-5-15,0 2 41 0,-1 2-39 0,1-1 1 16,-1 2 2-16,1 0-8 0,-1 0 3 0,2 11-41 15,-1-14-33-15,0 6-23 16,1 8-75-16,-2-11-37 0,2 11-47 0,0 0-64 0,-1-11-77 16,1 11-48-16,0 0-290 0,0 0 64 0,0 0 57 15,0 0 186-15,0 0-76 0,0 0 33 16,0 0 67-16</inkml:trace>
  <inkml:trace contextRef="#ctx0" brushRef="#br1" timeOffset="126642.49">8851 1596 1018 0,'0'0'338'0,"0"0"-3"16,0 0-48-16,5 9-33 0,-5-9-22 0,0 0-22 15,0 0-7-15,0 0 1 0,0 0-9 16,0 0-11-16,0 0 13 0,0 0 41 15,0 0-20-15,0 0-3 0,0 0 23 0,0 0-38 16,0 0-39-16,0 0 18 0,0 0-15 0,0 0-39 16,0 0 6-16,13-24-8 0,-13 24 0 15,4-14-21-15,-1 7-23 0,2-2 16 0,-3-3-28 16,4 3-1-16,-2-2 3 0,2-3-10 16,-3 3 44-16,1-1-73 0,2 1 1 0,-1 2 41 15,-1-1-26-15,1 2 20 0,0-1-27 0,0 1-14 16,-5 8 16-16,8-8-18 0,-8 8-7 0,14 0 9 15,-14 0 19-15,0 0-34 0,28 12-5 16,-16-4 10-16,0 1-2 0,0 2 8 0,1 0 9 16,1 0-22-16,-2 0-10 0,2 0-37 0,-1 0 8 15,1 0 6-15,1-1-21 0,-3 0-49 16,4-3-43-16,-2 1-11 0,0-1-66 16,-1-1-89-16,-4-2-152 0,0 0-345 0,-9-4-85 15,14 3 167-15,-14-3 141 0,0 0-1 16,17-6 39-16,-17 6 31 0,6-8 119 0,-6 8-22 15</inkml:trace>
  <inkml:trace contextRef="#ctx0" brushRef="#br1" timeOffset="129510.94">9084 1316 1075 0,'0'0'353'0,"0"0"-43"16,0 0-19-16,0 0-22 0,0 0-8 0,0 0-20 16,0 0-39-16,0 0-7 0,0 0-9 0,0 0 4 15,0 0 7-15,-17-14-28 0,17 14 15 0,-6-10 23 16,4 4-30-16,-3-2-5 0,5 8 17 15,-4-15-15-15,1 5-15 0,0 1-21 0,2-3-7 16,-2 2 2-16,-1-2-36 0,3-2-41 0,-1 0 24 16,1-2 1-16,-1-3-22 0,2 0-7 15,0 0-1-15,-1-3 26 0,1 1-34 0,1-1-17 16,-1 0 9-16,0-4-17 0,2 1-10 16,-2 4 10-16,1-3-3 0,2 0-2 15,-1 4 13-15,0 0-21 0,1 0 31 0,-3 4-41 16,1 0 10-16,1 0 0 0,1 1 3 0,-3 2 32 15,1 0-14-15,0 1-11 0,1 0 3 16,-2 12-43-16,1-20 22 0,1 12-7 0,-2 8-5 16,1-16-3-16,-1 16 7 0,3-15 45 0,-3 15-27 15,1-11-7-15,-1 11-20 0,2-11 30 16,-2 11-15-16,0 0 0 0,3-13-5 0,-3 13-1 16,0 0 11-16,3-11 8 0,-3 11-26 0,0 0 8 15,0 0-8-15,0 0-2 0,4-9 2 16,-4 9 2-16,0 0 21 0,0 0-20 0,0 0 2 15,0 0 36-15,2-10-43 0,-2 10 12 16,0 0 18-16,0 0-15 0,0 0 8 0,0 0 20 16,0 0-28-16,0 0 30 0,0 0-12 0,0 0 0 15,6-8 7-15,-6 8 16 0,0 0-5 0,0 0-5 16,0 0-19-16,0 0 37 16,9-5-29-16,-9 5 16 0,0 0 0 0,10-4-14 15,-10 4 4-15,0 0 7 0,14-3 10 0,-14 3 19 16,11-5-39-16,-11 5 18 0,18-3-3 15,-6 2-28-15,2-2 10 0,-1 1 16 0,5 0-13 16,2 0-13-16,2-1 10 0,7 1 16 0,0 0-28 16,1 1 7-16,2-2-15 0,1 2 10 15,1-3-13-15,4 1 29 0,3 0-6 16,-1-1-12-16,-2 0 45 0,3 2-37 0,-2-4-6 16,0 3 28-16,0-1-15 0,1 1-31 0,-5-3 13 15,-4 1 3-15,-1 2-1 0,-1-3-15 0,-2 1 16 16,-1 2 17-16,1-1-25 0,-3 0-2 0,1 0-29 15,0 1 2-15,1-2 32 16,-3 2-21-16,-1 0-26 0,1 1 54 0,1 1-48 16,-1-1 2-16,1 1 26 0,-1 1-14 0,0-3-6 15,0 3-1-15,-1 0-3 0,2 0 29 16,-3 0-31-16,1 3 21 0,-1-3-11 0,-4 0 8 16,4 1 5-16,-4-1-5 0,-1-1-10 0,-1 1 28 15,-1 0-47-15,2 0 22 16,-3-3-1-16,2 2 3 0,-1 0 41 0,-1 0-57 15,1-1 13-15,0-2 52 0,2 3-29 0,-2-3 3 0,3 1-5 16,-1 0 25-16,3 1-48 16,0-3 7-16,-2 3 26 0,1-1 31 0,-4 1-46 15,2 1 7-15,-2 0-10 0,0 0 5 0,-3-1-12 16,-11 2 9-16,21-2 1 0,-11 0 5 16,-10 2-13-16,13-1-18 0,-13 1 36 0,13-2-13 15,-13 2-11-15,0 0 27 0,16-1-26 0,-16 1 28 16,0 0-10-16,12-3-19 0,-12 3 40 15,0 0-14-15,0 0-16 0,0 0 10 0,14-1 4 16,-14 1 0-16,0 0 0 0,0 0-16 0,0 0 8 16,0 0-10-16,0 0-1 0,0 0 30 15,0 0-34-15,0 0 18 0,0 0-3 0,0 0-11 16,0 0 15-16,11 8-1 0,-11-8 15 0,0 0 8 16,0 0-19-16,0 0-22 0,0 0 63 15,0 0-47-15,0 0 28 0,0 0-21 0,0 0-1 16,0 0 9-16,0 0-24 0,-14 22 3 0,14-22 24 15,0 0-34-15,-4 11 35 16,4-11-17-16,-3 9 20 0,3-9 11 0,-1 14 15 16,1-14-49-16,-4 18 10 0,1-8-15 0,1 1 28 15,2 2-15-15,-1-2-11 0,-2 3 43 16,2 0-17-16,1 0-18 0,0 3 13 0,4 0-7 16,-3 2 30-16,3 0-26 0,-1 0 4 0,3 2 40 15,1 2-46-15,-1-4 5 0,2 3 48 16,-1-3-9-16,-1-4-36 0,0 1 4 0,1-2 32 15,-2-1-30-15,0-1 0 0,-3-4-4 0,3 2 13 16,-5-10-28-16,6 15 5 0,-6-15 39 16,4 13-6-16,0-7-5 0,-4-6 18 15,0 0-25-15,5 14 20 0,-5-14-41 0,3 7 23 0,-3-7 2 16,0 0-25-16,5 9-5 16,-5-9 8-16,0 0 15 0,0 0 15 0,5 13-25 0,-5-13-21 15,0 0 8-15,6 7 15 0,-6-7-10 0,0 0 26 16,0 0-39-16,8 9 43 0,-8-9-45 15,0 0-8-15,0 0 69 0,7 6-69 0,-7-6 21 16,0 0-4-16,0 0 12 0,8 9 1 0,-8-9-9 16,0 0-1-16,7 8 11 15,-7-8-18-15,0 0-11 0,0 0-10 0,5 9 13 16,-5-9 24-16,0 0-30 0,0 0 12 0,0 0 17 0,0 0-23 16,4 10 20-16,-4-10-14 0,0 0 12 15,0 0 15-15,0 0-25 0,0 0 7 0,-18 6-12 16,18-6 23-16,-14 3 4 0,3-1-19 0,11-2-4 15,-27 3 11-15,12-2-2 16,-5 4-8-16,-2-2 15 0,2 1-10 0,-2-1-1 16,-3 2-4-16,2-1 0 0,2 1 7 0,-2-2 3 15,3 2-20-15,3-1 61 0,-1-1-23 32,4 0-26-32,-2 0 21 0,3 0-23 0,2-1-13 15,11-2 25-15,-20 4-17 0,10-2 25 0,10-2 18 16,-14 3 13-16,14-3 44 0,-12 2-37 15,12-2-9-15,0 0 9 0,-13 3 27 0,13-3-4 16,0 0-14-16,0 0-19 0,0 0 39 0,0 0-36 16,0 0-36-16,0 0 43 0,25 13-35 15,-9-7 18-15,1 0-5 0,7 2-16 0,1 0 15 16,5 2 11-16,-3-2-36 0,4 2 23 0,-3-3-12 16,-4 1-14-16,3-1 29 0,-3-1-26 15,-3-1-13-15,-4 1 10 0,1-1-25 0,-3 0-8 16,-1-2-5-16,-3 1-30 0,1-2 12 15,-12-2 0-15,15 6-18 0,-15-6 0 0,13 4 57 16,-13-4-24-16,11 4-7 0,-11-4-5 0,0 0 17 16,9 5 1-16,-9-5 5 0,0 0 5 0,0 0-3 15,0 0 21-15,0 0-8 0,0 0 5 16,-34 10 15-16,20-10-17 0,-5 3-13 16,-1-1 15-16,-2 0 0 0,-2-2 59 0,-5 3-46 0,4-1-23 15,-5-1 16-15,-1-1-4 16,0 1 9-16,6-1-13 0,-1 0 30 0,4 0-7 0,-1 1-11 15,2 0-12-15,4-1 15 0,1 2 28 0,4-1 8 16,-2-2 10-16,14 1 7 0,-18 1 1 16,18-1-18-16,0 0-18 0,-12 2 43 0,12-2-43 15,0 0 3-15,0 0 10 0,0 0-11 0,35 20 3 16,-15-13 3-16,1 0-14 0,3 2 11 0,2 0-15 16,3-1 10-16,3 3 8 0,0 1-19 15,-1 0-17-15,3 0 5 0,-3 0-13 0,-3 1 13 16,2-2 0-16,0 3-23 0,-6-3 30 15,-3-2-17-15,0 0-8 0,-5-1-18 0,-2 0 18 16,-2-1-13-16,1 0-8 0,-2-3-12 0,-2 1 36 16,-9-5-31-16,11 10 30 0,-11-10-15 0,9 7-2 15,-9-7 10-15,0 0-1 0,0 0 14 0,0 0-3 16,0 0-10-16,-20 12 10 0,20-12 18 16,-25 3-25-16,10-1 2 0,-4-2 10 0,-2 1-5 15,-1-1 41-15,-2 1-41 0,0 1 15 0,1-1-17 31,-2 1 25-31,0-2-15 0,-5 1 12 16,5 0-20-16,1 0 24 0,0 0 19 0,4 1-40 16,-3-1 38-16,3 0-13 0,6-1-30 0,-1 0 30 15,2 1 3-15,1 1 58 0,12-2-37 16,-18 2 1-16,18-2 17 0,-7 6-24 0,7-6-21 16,0 0 11-16,7 19 10 0,-7-19-2 15,18 18-23-15,-5-9 22 0,-1 1 67 16,2-3-43-16,-3 2-59 0,2 1 15 0,-2-2 13 15,-2 0-11-15,0 0 4 0,1 0-9 0,-3 0 16 16,1-2-25-16,0 0-17 0,-8-6 17 16,10 9 2-16,-10-9-8 0,8 8 10 0,-8-8-15 15,9 7 39-15,-9-7-34 0,0 0 23 0,8 7 16 16,-8-7-16-16,0 0 0 0,0 0 44 16,9 7-28-16,-9-7 2 0,0 0-18 0,0 0-12 15,8 6 27-15,-8-6-7 0,0 0-3 0,0 0-12 16,0 0-3-16,0 0 33 0,0 0 6 15,0 0-62-15,9 9 7 0,-9-9 16 0,0 0-2 16,0 0 2-16,0 0-3 0,0 0 11 0,0 0-21 16,0 0-10-16,0 0 26 0,0 0-24 15,0 0-12-15,0 0 7 0,7 6 11 0,-7-6 23 16,0 0-14-16,0 0-14 0,0 0 25 0,1 11-48 16,-1-11 4-16,0 0 37 0,0 14-9 15,0-14 29-15,0 14-28 0,0-14 0 16,-3 18 12-16,2-8-2 0,-1 4-15 0,1-1-11 0,-3 3 37 15,1 2-9-15,-1 0-12 16,0 5 2-16,-1-1 42 0,0 4-47 0,0-2 0 16,1 2 16-16,-3 4-24 0,0-1 31 0,1 1-12 15,1 0-16-15,-1 1 49 0,-1-6-37 16,0 5 24-16,1 2 3 0,-1-1-39 0,0 1 8 16,2-3 7-16,0 3-5 0,3-5 26 0,-1 0-13 15,0-1 24-15,1-1-24 0,1-1 61 16,-2-2-58-16,3-4 0 0,-3 0 4 0,3-4 19 15,-1 1-15-15,-2-4-9 0,2 1-22 0,1-12 48 16,-2 18-35-16,2-18 42 0,0 15-1 16,0-15-16-16,-1 12-5 0,1-12 5 0,0 0 5 15,1 12-20-15,-1-12-21 0,0 0-2 16,0 0-6-16,3 9-51 0,-3-9-9 16,0 0-76-16,0 0-50 0,0 0-157 0,0 0-145 0,6 9-430 15,-6-9 112-15,0 0 141 0,0 0 10 16,0 0 116-16,0 0 63 0,0 0 8 0,0 0 67 15,-19-28-31-15</inkml:trace>
  <inkml:trace contextRef="#ctx0" brushRef="#br1" timeOffset="131304.53">8948 2164 412 0,'0'0'135'16,"2"-11"27"-16,-2 11 1 0,0 0 6 0,1-11-28 16,-1 11 54-16,0 0-11 0,1-10 0 15,-1 10-17-15,0 0 2 0,0 0-21 16,2-11 13-16,-2 11-17 0,0 0 14 0,0 0-30 15,0 0-7-15,6-9-19 0,-6 9-18 0,0 0-14 16,0 0-4-16,0 0-4 0,0 0-9 0,0 0-9 16,0 0 22-16,12 25 3 0,-10-14-7 15,-1 1-3-15,2 4 15 0,0 2-23 0,-3 0 34 0,1 3-26 16,0-1 2-16,1 7 16 0,-1-1-16 0,-1 0 24 16,0 1-19-16,0-1-7 0,-1-1 3 15,-1 1 4-15,2-2 19 0,-1 2-45 0,0-2 35 16,-1 1-47-16,1-4 33 0,-3-1-7 0,2 0-21 15,1-2-10-15,-2 0 0 0,0 0-12 32,2-2 50-32,-2-1-56 0,0-2 18 0,0-1-7 15,3-12 27-15,-1 17 19 0,-1-9 4 0,2-8 11 16,-1 15 18-16,1-15 4 0,0 13 22 0,0-13-39 0,0 0 10 16,1 13-5-16,-1-13-13 0,0 0-2 0,9 5-6 15,-9-5 1-15,0 0-8 0,17 0-6 16,-17 0-12-16,0 0-12 0,26-5-4 0,-15 2 11 15,0-2-33-15,3 1 40 0,0-1-28 0,3-2 3 16,0 0 0-16,1 1-13 0,0-1 21 16,0 0-23-16,1-2 14 0,-3 3 4 0,4-2-6 15,-3 3-2-15,1-3-15 0,-2 3 2 16,2-2 10-16,-2 3 8 0,1-2-11 0,-3 2-4 16,0 0-21-16,0 0 28 0,0 1-7 0,-2 0-11 15,2 1 6-15,0-2 19 0,1 2-14 16,0 0-3-16,0 0 3 0,-1 0-24 15,1-1 34-15,1 1-11 0,4-1 9 0,-1 1-22 16,0-2 17-16,0 1 14 0,1 1-17 16,-1-1-1-16,-2 1 1 0,3 0-1 0,0-1 3 15,-3 1 8-15,1 0-20 0,-2 2-4 0,2-3 22 16,-4 1 9-16,3 0-25 0,-3-1 5 16,3 2 2-16,-1-1 9 0,1-1-11 0,0 1 5 15,1-1 3-15,0-1-3 0,1 2-10 0,1-2 30 16,-1 0-17-16,0 1-36 0,1 0 25 15,0-1 13-15,1 3-5 0,0-1 3 0,-1 0-13 16,1 0-10-16,0 2-3 0,-1-1 36 16,1 1-16-16,-3 0-20 0,0 0 23 0,1 1-2 15,-1-1 5-15,0 0-1 0,-3 0-4 0,1 2-8 16,2-2 7-16,-4 0 14 16,3 0-11-16,-3-2-8 0,3 2-2 0,-3 0 0 15,3-1 2-15,-1 0 3 0,4-2 13 0,-2 1-5 16,2 0-18-16,1 1 28 0,-1 0-31 15,2-1 13-15,1 2-21 0,-1 0 37 0,1 0-19 16,3 0-5-16,-2 0-2 0,2 0 15 0,0 0 3 16,-2-1-11-16,6 1 9 0,1 0 4 15,0-1 5-15,0 0-7 0,0-1-13 0,4 1 7 16,-2-1-17-16,6-2 12 0,1 0-2 16,2 0 10-16,-1 1-10 0,-1 0 26 0,2-1 4 15,-1 1 1-15,2 1-6 0,3-1 11 0,0 2-10 16,0 0-6-16,2-1-5 0,0 0 3 31,2 2-3-31,-2 0 21 0,-3 0 7 0,-2-1-22 16,-1 2-4-16,2-1 22 0,-2 2-24 0,-8-2 0 0,1 2-46 15,-2-1 29-15,-1-1-1 16,-3 1-30-16,-4-1-1 0,0 1-38 0,-2-1 21 0,-3 2-23 16,2-2-8-16,-6 0-39 0,2 0-4 15,-2 0-31-15,1 0 48 0,0 0-37 0,-2 0-33 16,-15 0-22-16,29-2-35 0,-17 0-121 0,-1 1-120 15,-11 1-308-15,11-10 29 0,-6 0 66 16,-2-3 154-16,0-3 10 0,0-6 52 0,-6-4-6 16</inkml:trace>
  <inkml:trace contextRef="#ctx0" brushRef="#br1" timeOffset="132798.59">10663 467 232 0,'0'0'67'0,"0"0"17"15,-3-8-50-15,3 8 35 16,0 0 10-16,0 0-10 0,0 0-7 0,0 0 7 15,0 0-23-15,0 0 13 0,0 0 5 0,0-13 18 16,0 13 23-16,0 0-34 0,0 0 4 16,0 0-4-16,0 0-22 0,0 0 23 0,0 0-21 15,0 0-8-15,0 0 14 0,7-11-11 0,-7 11 5 16,0 0-13-16,0 0 52 0,0 0-8 16,0 0 18-16,0 0 15 0,0 0 5 0,0 0-12 15,0 0-32-15,0 0 14 0,0 0-11 0,10-7 6 16,-10 7 25-16,0 0 8 0,0 0-16 15,0 0 0-15,0 0 14 0,0 0-9 16,0 0 8-16,0 0 0 0,0 0-12 0,0 0-16 16,0 0-3-16,0 0 14 0,0 0-4 15,0 0 9-15,0 0 27 0,0 0-40 0,0 0 40 16,0 0-45-16,0 0 45 0,0 0-7 0,14-1 3 16,-14 1 45-16,0 0-35 0,0 0 7 15,18-1 26-15,-18 1-38 0,13-2 2 0,-13 2-18 16,21-1 18-16,-9 0-20 0,2 0-6 0,0 0-12 15,3 0 7-15,3-1 21 16,2 2-18-16,2-2-28 0,5 0 10 0,0 2 2 0,2-1-4 16,3 1-19-16,2-2-9 0,3-2 9 0,4 4-53 15,-2-3 33-15,1 1-15 16,2-1 12-16,0 0 1 0,17-1-16 0,1-1-7 16,3 0-14-16,1 0 4 0,2 0 12 0,-2 0 10 15,1 1-36-15,-1 0 11 0,-5-1-8 16,-1 3 5-16,-8-2 23 0,-10 1-12 0,4 1 1 15,-4-1-17-15,0 2 21 0,0 0-24 0,-2 0-48 16,-4 0 33-16,-1 1-2 0,-3 0-3 16,1 0-34-16,-3 1-7 0,-1 0 34 0,2 0-29 15,-8 1-31-15,2 0-15 0,-4 0-7 0,2 1 4 16,-2 3-53-16,-2-1-5 0,0 0-26 16,-1 3-11-16,5-1-7 0,-4 2-30 15,2 0-21-15,-6-2-36 0,0 2-33 0,-1-1-65 16,0 1-9-16,-3-2-364 0,-2-1 67 15,-1 2 51-15,1-4 92 0,-9-4 58 0,13 8 35 16</inkml:trace>
  <inkml:trace contextRef="#ctx0" brushRef="#br1" timeOffset="136519.85">11548 1115 790 0,'3'-13'287'0,"-3"13"-23"16,0 0-13-16,0 0-18 0,0-11-13 16,0 11-26-16,0 0 1 0,0 0-6 0,0-13-12 15,0 13 5-15,0 0-11 0,0 0 13 16,0 0-43-16,0-13 5 0,0 13 5 0,0 0-5 16,0 0-28-16,0 0-26 0,0 0-5 15,0 0 15-15,0 0-38 0,0 0 10 0,0 0-27 16,0 0 4-16,0 0 8 0,0 0-1 0,0 0-14 15,0 0-11-15,0 0-2 0,-12 35 38 16,9-25-36-16,-1 1 8 0,1 2-10 0,1-1-8 0,-1 4 13 0,0-4-3 16,3 5-5-16,-3 1 26 0,4-1 13 0,1 3 2 15,-1-2-26-15,4 5 8 0,-3 0 29 16,7-1-3-16,-4-2-19 0,3 1 40 0,-1 0-21 16,5-2 10-16,-5 0-23 0,5-3-3 15,0 2-6-15,1-3 0 0,1 0 7 0,-2-2-1 16,-1-3-30-16,3-2 38 0,-1 0-10 0,1-2-3 15,-3-1-10-15,1-3-13 0,0 0 47 16,-12-2-19-16,25-5 6 0,-16-1-39 0,4-1 26 16,-3-3 4-16,-2 0-52 15,1-5 1-15,-3 0 16 0,2 0 3 16,-4-1 22-16,3 0-42 0,-5 1-4 0,0-2 3 16,-2 3 6-16,2 3-14 0,-1-1 16 0,-1 1-21 15,0 11 6-15,-1-18-4 0,-1 11-29 16,-5 0 14-16,1 1-2 0,-4 1 18 0,10 5-26 15,-22-5-7-15,7 4 7 0,2 0 11 0,-3 2 12 16,2 0-15-16,0 2-8 0,1-1 36 16,-1 2-38-16,1 0 10 0,1 0 10 0,-1 2 26 15,2 1-44-15,1-2-15 0,0 3-13 0,1-2-23 16,4 0-15-16,-1 1 5 0,-2-2-64 16,2 3-23-16,6-8-57 15,-7 12-112-15,7-12-138 0,-4 8-356 16,4-8 48-16,0 0 103 0,0 0 41 0,0 0 56 0,0 0 161 15,0 0-48-15</inkml:trace>
  <inkml:trace contextRef="#ctx0" brushRef="#br1" timeOffset="137371.08">12127 1332 593 0,'0'0'254'0,"0"0"-9"15,0 0 4-15,0 0-16 0,0 0-3 0,0 0 18 0,0 0-22 16,0 0-6-16,0 0 25 0,0 0-32 16,0 0-26-16,0 0 5 0,0 0-26 0,15 0 16 15,-15 0-29-15,0 0-2 0,0 0 13 0,0 0 0 16,0 0-31-16,0 0 5 0,0 0-20 15,0 0-21-15,0 0-7 0,1-12 7 0,-1 12-2 16,0 0-23-16,4-14-16 0,-4 14-10 0,3-9 0 16,-3 9-5-16,0 0 8 0,0-16-19 15,0 16 17-15,-3-11-30 16,3 11-4-16,-5-14 23 0,3 8-23 0,2 6-11 0,-9-16 4 0,5 6 1 0,-2 0 42 16,1 2-34-16,2-2-5 0,-3 1 8 15,4-1-5-15,-1 0-5 0,1 0-6 0,2 10 11 16,-2-20 21-16,4 10-24 0,-2 10-10 0,3-21 36 15,0 9-47-15,4-1 11 0,1 0 3 16,4 1-3-16,-2-2 18 0,4 3-16 0,0-1-4 16,0 0 74-16,0 3-78 0,4 1 12 0,-5 2-12 15,4 2 1-15,-2 0-2 0,-2 4 17 16,-13 0-15-16,25 5 35 0,-11-1-27 0,-1 3-31 31,-2 2 30-31,0 0-22 0,-2 2 7 16,-1-1-7-16,0 0 20 0,-5 1 12 0,3-1-22 0,-2 0 8 0,-1 1-2 15,1 0 49-15,-1 0-43 0,1 0 11 16,-1 0 15-16,1 1 21 0,0-4-20 16,1 4 11-16,-1-1 19 0,3-1-34 0,-4-1 13 0,3-1-4 15,1 1 12-15,1-1 15 0,-2-1 3 16,0 0-12-16,1 0 12 0,1-1-23 16,2-1-3-16,-10-5 16 0,20 6-13 0,-8-3 36 15,0-2-39-15,-12-1 5 0,25 0-4 0,-10-1-26 16,0 1-24-16,0-2 37 0,1 1-11 15,-1-1 16-15,1 0 0 0,2 0-1 16,-2 0 14-16,-3-1-21 0,4 1-31 16,-3-1 8-16,0 1-2 0,-1-1-3 15,-1-1-21-15,0 1-10 0,-12 3-12 0,18-3-65 0,-18 3-76 16,13-2-14-16,-13 2-83 0,0 0-98 16,0 0-118-16,0 0-417 0,0 0 190 0,0 0 27 15,0 0 34-15,0 0 105 0,0 0 41 0,0 0 25 16,-32-12 80-16</inkml:trace>
  <inkml:trace contextRef="#ctx0" brushRef="#br1" timeOffset="137771.01">12270 1381 302 0,'0'0'163'0,"0"0"-4"0,-10-5 5 0,10 5 13 0,0 0-16 16,0 0-26-16,-7-5 4 0,7 5-16 15,0 0 12-15,0 0-15 0,-14-4 21 0,14 4-8 16,0 0 3-16,-14 2-3 0,14-2-2 16,0 0-21-16,-20 2 13 0,20-2-16 15,-13 5 11-15,13-5-29 0,-14 4 1 0,4 0-23 16,10-4 12-16,-16 7-7 0,6-3-11 0,1 1 0 16,1 0-14-16,8-5-14 0,-19 8-25 0,11-4-32 15,-1 1-19 1,1 0-39-16,0 2-51 0,8-7-33 0,-15 8-131 15,8-3 13-15,7-5-310 0,-9 5 43 16,9-5 29-16,0 0 77 0</inkml:trace>
  <inkml:trace contextRef="#ctx0" brushRef="#br1" timeOffset="138863.96">12397 382 765 0,'0'0'289'0,"0"0"-2"15,0 0 2-15,0 0-5 0,0 0-33 16,0 0 38-16,0 0-53 0,0 0 7 0,0 0 0 15,0 0 23-15,0 0-30 0,0 0-8 16,0 0-1-16,0 0-14 0,0 0 7 0,0 0-5 16,38-10-59-16,-38 10 0 0,13-5-7 0,-3 3-29 15,0-1 18-15,1 0-28 0,5 0 23 16,0 0-30 0,4 1-6-16,3-2 11 0,3 2-34 0,3 1 18 0,1-3-15 0,3 2-29 0,8-1 1 0,-1-2-13 15,4 3 43-15,-4-2-38 0,2 1-13 16,1 1 8-16,0-4-28 0,-3 3 33 0,-1-1-28 15,-1-1 10-15,-7 1-11 0,-2 3-24 0,-2-3-47 16,-7 2 8-16,1-1-95 16,-6 2-80-16,1 0-111 0,-5-1-99 0,1 1-145 15,-12 1-245-15,15-4 73 0,-6 2 41 0,0-3 55 32,0 0 127-32,2-1 8 0,-1 0 71 15</inkml:trace>
  <inkml:trace contextRef="#ctx0" brushRef="#br1" timeOffset="139863.69">12016 2472 468 0,'0'0'205'0,"0"0"7"15,0 0-10-15,0 0 13 0,0 0 0 0,0 0-38 16,0 0 18-16,0 0-1 16,0 0-10-16,0 0-27 15,-8-3 9-15,8 3-5 0,0 0 6 0,0 0 1 0,0 0 1 16,0 0 8-16,0 0-23 0,0 0 2 16,0 0-13-16,0 0 0 0,0 0-2 0,0 0 8 15,0 0-16-15,0 0 0 0,0 0-3 0,0 0 4 16,0 0 22-16,0 0-41 0,0 0-8 15,0 0 14-15,0 0 12 0,0 0-18 0,0 0 3 16,30-6-8-16,-30 6 8 0,14 0 4 16,-14 0-1-16,26-1 4 0,-11 2 21 0,1-1-18 15,5-1 41-15,1-1-39 0,4 1 4 0,4-1-14 16,3 1 10-16,1-2 4 16,6 0-4-16,5-1-12 0,16-1-31 0,2-3-10 0,-1 2 7 0,1-1-12 0,0-1-11 15,-2 2-22-15,-2-2 7 0,-3-1-21 16,-9 3 27-16,-6 3-52 0,-3-1 0 0,-3 1 0 15,-5 2-31-15,1-1-51 0,0 1 10 16,-8 1-23-16,2 0-68 0,-4 0-6 16,-2 1-59-16,-1 0-54 0,-4 1-66 0,0 1-82 15,-1-1-82-15,-13-2-427 0,22 5 84 0,-13-5 82 16,-9 0 97-16,18-2 90 0,-7-1 48 16,0 1 32-16,-1-3 22 0,-2 0 77 0</inkml:trace>
  <inkml:trace contextRef="#ctx0" brushRef="#br1" timeOffset="148246.29">26160 1098 532 0,'0'-12'192'0,"0"12"-13"0,0 0 36 0,0 0-20 16,0-12 9-16,0 12-19 0,0 0 30 16,0 0 2-16,0 0-4 0,0 0-49 0,0 0-1 0,0 0-19 0,0 0-1 15,0 0-28-15,0 0-5 0,0 0-25 0,0 0 4 16,0 0-4-16,0 0 15 0,0 0-6 15,0 0 39-15,0 0-33 0,5 36 0 0,-3-24-5 16,1 3 10-16,1 0-11 0,4 3 19 0,-5 1-13 31,6-1 15-31,2 2-7 0,-4 1-11 0,3 0-23 16,3-1 36-16,-3 1-25 0,4-4 12 0,-3 0 18 16,2-4 28-16,1-1 6 0,-5-3-11 15,3-1-18-15,-1-5 7 0,0-3-10 16,-11 0-23-16,22-5-4 0,-9-5-21 0,1-1 0 0,0-4 5 0,0-3 3 15,3-6-13-15,1-1-15 0,5-10-21 16,-1-5-8-16,2 0 6 0,-1 1-21 16,0-1-2-16,-3 4-3 0,-2 7-44 0,-3 7-7 15,-3 2-18-15,-1 3-10 0,-2 2-52 16,2 3-79-16,-4 4-115 0,-3 1-133 0,-4 7-67 16,9-4-268-16,-9 4-14 0,0 0 91 15,10-5 76-15,-10 5 79 0,0 0 36 0,0 0 36 16</inkml:trace>
  <inkml:trace contextRef="#ctx0" brushRef="#br1" timeOffset="148469.86">26836 1121 1126 0,'0'0'458'16,"22"-2"-15"-16,-11-1-67 0,1 0 8 0,1 2-33 15,3-2-54-15,0-1-31 0,2 0-28 0,-1 0 5 16,0 1-51-16,1-1-15 0,-1 0-49 16,2 1-46-16,-4 1-6 0,1-1-91 15,-1 2-57-15,-1-2-97 0,0 2-151 0,0 1-110 16,-14 0-353-16,21 0 156 0,-21 0 13 0,16 1 94 0,-16-1 16 0,12 4 76 16</inkml:trace>
  <inkml:trace contextRef="#ctx0" brushRef="#br1" timeOffset="148701.53">26993 1239 1103 0,'0'0'409'0,"5"17"-38"0,-5-17 3 15,7 7-18 1,-7-7-44-16,10 8-28 0,-10-8-17 16,12 6-17-16,-12-6 1 0,11 5-56 0,-11-5-11 15,14 4-12-15,-14-4-29 0,16 1-10 0,-16-1-23 0,20-1-5 16,-7 0-41-16,-13 1-38 0,23-4-34 0,-8 1-20 15,-1-1-80-15,-1 2-73 0,5-3-162 16,-2 0-57-16,4 0-337 0,-5-1 51 0,4 0 77 16,2 0 117-16,-2-3-37 0,4 0 86 0,-2 1 54 15</inkml:trace>
  <inkml:trace contextRef="#ctx0" brushRef="#br1" timeOffset="148952.34">27730 879 1023 0,'0'0'333'0,"0"0"25"16,0 0-71-16,0 0 10 0,0 0-31 16,0 0-43-16,11 31 33 0,-10-20-5 0,-1 4-8 15,2 1-48-15,0 2 4 0,0-2-4 16,1 4-11-16,0-3-20 0,0 2-29 0,-1 1 22 15,4-1-40-15,-3-2-27 0,0 2-21 0,1-1-69 16,-1 0 8-16,0-1-95 16,0-2-72-16,-3-3-158 0,0 1-70 0,0-13-414 15,4 13 94-15,-4-13 78 0,0 0 45 0,10 5 80 0,-10-5 15 0</inkml:trace>
  <inkml:trace contextRef="#ctx0" brushRef="#br1" timeOffset="149167.83">28035 840 657 0,'5'-7'284'0,"-5"7"-20"0,0 0-16 0,3-10-35 16,-3 10 7-16,0 0 44 0,0 0-39 0,0 0 33 15,0 0-7-15,-21-3-31 0,21 3 13 16,-21 6-20-16,10-3 20 0,-6 0-44 16,-3 0-10-16,3 2-10 15,-5 0 5-15,-4-1-18 0,-1 2-66 0,-10 1-16 0,1-2-40 16,1 0-57-16,-4 1-75 0,1-3-101 15,-1 1-114-15,8 0-150 0,-9-1-282 0,9 0 69 16,3-1 65-16,4 1 76 0,4 0 35 16,0 1 32-16</inkml:trace>
  <inkml:trace contextRef="#ctx0" brushRef="#br1" timeOffset="149452.53">28163 1255 1018 0,'0'0'371'0,"8"9"-20"0,-8-9-51 0,0 0-11 15,0 0-18-15,-10 17-23 32,10-17-17-32,-21 6-3 0,4-2-36 0,-2-1 10 15,-4 0-49-15,-5 0 6 0,-1 0-18 0,-2 1-21 0,-2-1 0 16,-2 1-4-16,-2 2-14 15,3 0-12-15,2-1-6 0,6 1-22 0,-2 1-14 0,2-1-17 16,3 1-52-16,-2-1-37 0,7 0-78 16,0-3-125-16,5 3-118 0,-1-3-392 0,14-3 47 0,-13-3 66 15,13 3 72-15,0 0 61 0,2-15 67 0</inkml:trace>
  <inkml:trace contextRef="#ctx0" brushRef="#br1" timeOffset="149951.9">28321 1091 849 0,'4'24'328'0,"-3"1"-3"0,3-3-43 16,-2 0 4-16,4 1-40 0,-3 2-28 0,2-1-39 15,-1 1-15-15,-1-1 12 0,-1-2-32 16,2-2-1-16,-1-1-54 0,0-1-30 16,-2-2-46-16,0-4-67 0,0 1-51 0,-1-13-107 0,0 13-80 0,0-13-312 15,0 0 13-15,0 0 61 0,0 0 49 16,0 0 43-16</inkml:trace>
  <inkml:trace contextRef="#ctx0" brushRef="#br1" timeOffset="150481.7">28303 1045 1110 0,'0'0'361'15,"6"-8"-20"-15,-6 8-39 16,5-7 0-16,-5 7-51 16,9-10-16-16,-9 10-12 0,9-11-44 0,-3 3 18 0,-1-1-30 15,2 2 12-15,-2-4-18 0,5 2-15 16,-2-4-10-16,1-1-21 0,2 2 28 0,4-2-12 15,2-1-19-15,1 2-4 0,-1-1-16 0,5 3 28 16,-4-1-35-16,1 6-1 16,-1-1-30-16,2 5 2 0,-3 1-23 0,-3 3 3 0,4 4-10 15,-4 1 30-15,-1 3-46 0,-2 3-7 0,-2 2 28 16,-2-1-26-16,-6 2 8 16,1 2-11-16,-5 0-17 0,-4-1 15 0,-2 1-16 15,-2-1 24-15,-3 1-10 0,-3-2-4 16,0 0-9-16,0-1 13 0,-4-1 2 15,1 0 2-15,0-2 8 0,-2 0-33 0,3-3 31 16,4 0-11-16,-1 0 1 16,3-2-6-16,2 0 6 0,0-1 22 0,2 0 29 0,0-1 7 15,2 0-15-15,7-5 23 0,-12 7 18 0,12-7-33 16,-6 9 30-16,6-9-7 0,0 0-29 16,0 0 21-16,16 21-31 0,-5-16-2 0,3 3-3 0,2-1 0 15,3 2 1-15,4 2-6 16,3-3-16-16,2 5 21 0,3-2-12 0,-1 1 2 15,1 4-18-15,9 4-5 0,-4 3-8 16,-6-4-8-16,-6-4-50 0,1 1 7 0,-7-3-36 0,-2-1-49 16,-3-2-48-16,-3-1-69 0,-4-2-77 0,-6-7-41 15,2 7-438-15,-2-7 72 0,0 0 131 16,0 0 2-16,0 0 69 0,0 0 3 0,8-34 102 16,-4 19 47-16</inkml:trace>
  <inkml:trace contextRef="#ctx0" brushRef="#br1" timeOffset="153068.16">26488 2066 1039 0,'0'0'381'0,"0"0"-10"0,0 0-17 0,2-13-63 0,-2 13 11 16,0 0-41-16,0 0-30 15,0 0-24-15,0 0-23 0,0 0 16 0,0 0-31 0,0 0 8 16,0 0-19-16,0 0-7 0,0 0 46 16,-8 32-58-16,7-17-9 0,-1 1-4 15,4 1-14-15,-2 3 14 0,0 0-39 0,1 1 0 16,-1-1-49-16,2 2-22 0,0-1-16 15,-2-1-93-15,2-1-70 0,-2-1-183 0,4 3-102 16,-4-8-356-16,0-4 80 0,0-9 97 0,5 10 87 16,-5-10-23-1,0 0 61-15,0 0 69 0</inkml:trace>
  <inkml:trace contextRef="#ctx0" brushRef="#br1" timeOffset="153283.67">26744 2069 1277 0,'0'0'427'0,"9"-7"-53"16,-9 7-23-16,0 0-62 0,9-5-15 0,-9 5-41 16,0 0-21-16,0 0-15 0,0 0-7 15,-33-5-19-15,18 5-22 0,-4-1-21 0,-2 1 0 16,-4 0-36-16,2 1-21 0,-5 2-27 0,-1 1-26 16,0 0-46-1,0 3-41-15,-3 0-52 0,-1 2-63 0,3 3-80 0,1 0-63 0,2 1-4 0,2 3-47 16,5-2-221-16,4 4 13 0,0-2 76 15,7 2 31-15,3-4 62 0</inkml:trace>
  <inkml:trace contextRef="#ctx0" brushRef="#br1" timeOffset="153498.15">26609 2430 965 0,'9'-2'414'0,"-9"2"-53"15,12-1-36-15,-12 1-28 0,0 0-23 0,0 0 0 16,0 0-3-16,0 0-7 15,0 0-18 1,0 0-49-16,-44 14-3 0,29-11-27 0,-1 1-16 0,1-1 5 0,-4 2-10 0,2-2-39 16,-3 1-17-16,1 0-11 15,2 1-5-15,-4 0-76 0,6 1-39 0,-3 0-33 16,1 1-85-16,2-2-110 0,2 4-138 0,1-6-302 16,12-3 26-16,-11 1 50 0,11-1 86 15,0 0 40-15,0 0 31 0,0 0 66 0</inkml:trace>
  <inkml:trace contextRef="#ctx0" brushRef="#br1" timeOffset="153713.13">27005 2176 1187 0,'17'-5'356'15,"1"-2"-3"-15,-4 2-48 0,2-2-21 0,-3 1-33 16,3-2-21-16,-1 3-5 0,2-1-76 0,-2 1-67 16,1-1-57-16,-3 0-91 0,-1 3-172 15,-2-1-415-15,-1 1-2 0,1-1 104 0,-1-3 37 16,-9 7 48 0</inkml:trace>
  <inkml:trace contextRef="#ctx0" brushRef="#br1" timeOffset="153964.87">26940 2344 1246 0,'4'6'543'0,"-4"-6"-19"15,15 7-32-15,-15-7-39 0,14 6-31 16,-14-6-66-16,16 3-28 0,-16-3-34 0,20 0-20 16,-20 0-46-16,21-4-8 0,-8 2-49 0,-2-2-14 15,2 1-29-15,3-2-23 16,-2 1-21-16,3-3-43 15,1 2 2-15,1 0-45 0,1-2-29 0,2-1-10 0,3 3-48 16,-2-1-37-16,-1-1-61 0,1-1-186 16,-3 4-121-16,2-5-323 0,1 2 54 0,-3-4 59 15,0 1 67-15,0-4 69 0,5-3 58 0,-8 3 55 16</inkml:trace>
  <inkml:trace contextRef="#ctx0" brushRef="#br1" timeOffset="159607.79">7888 1569 778 0,'0'0'220'16,"0"0"-18"-16,0 0-38 0,0 0-11 0,0 0-2 15,0 0 6-15,0 0-24 0,0 0 13 0,-14-18-3 16,14 18 16-16,0 0-11 0,-4-9 1 16,4 9-14-16,0 0 21 0,-6-10-12 15,6 10-11-15,0 0-33 0,-4-7-1 0,4 7-1 16,0 0-4-16,0 0-7 0,0 0 13 15,0-13-28-15,0 13-3 0,0 0-8 0,0 0 1 0,-4-10-6 16,4 10 1-16,0 0 19 0,0 0-9 0,0 0 10 16,0 0 12-16,-3-7-22 15,3 7 2-15,0 0-26 0,0 0 27 0,0 0 9 16,0 0-7-16,0 0 7 0,0 0 3 0,24 18 10 0,-16-9-28 0,1 3 33 16,2 0-17-16,-1 2-6 0,3 2 28 0,1 0-43 15,-1 2 5-15,1-1 5 0,-1 0-23 0,0-1 8 16,-1 1-18-16,-1 0 7 15,3-1 1-15,-5-3-13 0,-1 0-8 0,2-1-21 16,-3 0-9-16,0 1-42 0,-1-3-38 16,1-1-39-16,-3-1-35 0,2-1-49 0,-6-7-71 15,6 12-116-15,-6-12-54 0,0 0-345 16,0 0 131-16,0 0 15 0,0 0 61 0,0 0 72 16,0 0 41-16,0 0 79 15</inkml:trace>
  <inkml:trace contextRef="#ctx0" brushRef="#br1" timeOffset="160117.14">8168 1362 660 0,'0'0'243'0,"0"0"-13"16,-4-9-32-1,4 9-4-15,0 0-5 0,0 0-12 16,0 0 2-16,0 0-2 0,0 0-18 0,0 0 10 16,-10 29 25-16,10-19-22 0,0-10-11 0,3 22-15 15,-2-10-5-15,1 0-8 0,0 0 25 16,3 0-27-16,-1-2 2 0,0 2-18 0,3-2-5 16,-1-1-20-16,2 2 20 0,0-2-18 15,0-2 5-15,0 0-17 0,1 0 7 16,1-3 15-16,-10-4-33 0,18 4 0 0,-18-4-12 15,18 0-14-15,-18 0 1 0,18-7 7 16,-10-2-15-16,0-1-13 0,-1-3-3 0,-2 0 6 16,-2-2 35-16,0-1-56 0,-3 0 11 0,0 1-1 15,-2-1 34-15,-1-1-44 0,-3 0 13 0,1 1-8 0,-2 1-20 16,-2 0 12-16,-1 1 6 0,0 2 7 0,-2 2 6 16,2 0-26-16,-3 2-11 0,-1 1 14 15,1 2-6-15,-1 1-18 0,0 2 26 0,0 1-17 16,0 1-6-16,0 1 10 0,1 1-8 0,13-2 11 15,-24 5 46-15,12-2-57 0,1 2-4 0,1-2 2 16,2 3-18-16,-1 0 5 0,2 3-5 16,2-1-31-16,2 2-7 0,0 1-49 0,0 1-38 15,2 0-55 1,1 0-63-16,0 2-56 0,0-1-3 16,4 2-108-16,-4-4-191 0,1 0 35 0,-1-11 60 0,3 17 40 15,-3-17 72-15</inkml:trace>
  <inkml:trace contextRef="#ctx0" brushRef="#br1" timeOffset="160498.45">8478 1216 757 0,'0'0'248'0,"0"0"-20"15,0 0-28-15,0 0-6 0,0 0-12 16,-20-15-8-16,20 15-10 0,0 0 20 16,0 0-7-16,0 0-41 0,0 0 15 0,0 0 20 15,0 0-7-15,0 0-10 0,0 0-1 16,0 0-15-16,0 0-7 0,0 0-26 0,0 0-10 15,0 0 10-15,0 0-34 16,0 0 1-16,0 0-16 16,0 0-7-16,0 0 33 0,0 0-41 0,0 0 2 0,0 0 3 15,-14 19-7-15,14-19-1 0,0 0-15 0,0 0-33 16,1 14-29-16,-1-14-45 0,0 0-67 16,0 0-133-16,0 0-87 0,0 0-333 0,0 0 10 15,0 0 82-15,0 0 47 0,0 0 130 0,-16-17-16 16</inkml:trace>
  <inkml:trace contextRef="#ctx0" brushRef="#br1" timeOffset="161299.12">8131 810 883 0,'-15'7'286'0,"15"-7"-7"16,0 0 0-16,0 0-46 0,0 0-31 15,-10 6 16-15,10-6-3 0,0 0-10 0,0 0-29 16,0 0 27-16,0 0-9 0,0 0-7 0,0 0 25 16,0 0-17-16,0 0-44 0,0 0-10 15,0 0-11-15,0 0 11 16,0 0 13-16,0 0-57 0,34 5 8 0,-34-5-44 0,20 1 24 0,-8 1 15 0,4-1-49 15,-2 0 0-15,3 0-5 0,3 2 3 16,0 0-19-16,1-1-1 0,1 2-9 0,0-1 8 16,3 1-10-16,-1 2 8 0,-2-3-11 0,0 5 13 15,0-4-23-15,1 4 21 0,-4-1-21 16,-3 0-2-16,0 0 9 0,1 0-17 0,-3 2 5 16,0-4 11-16,-4 1-17 0,1 2 17 15,-1-2-14-15,-1 1 3 0,-2-1-5 0,1 2-10 16,-8-8 22-16,10 12-25 0,-10-12 21 0,7 10 2 31,-7-10-7-31,6 9 22 0,-6-9-33 16,7 9 3-16,-7-9-3 0,0 0 3 0,4 11 23 0,-4-11-11 0,0 0-7 15,3 8 18-15,-3-8-18 0,0 0 30 16,0 0-12-16,-14 10-8 0,14-10 8 0,-13 1-13 16,13-1 36-16,-18-4-18 0,18 4-13 0,-20-5 8 15,7 1-13-15,2 1 46 0,0-3-8 16,-3-1-40-16,4 2 20 0,-3-2-23 0,2-1 28 15,2-1-16-15,-2 1-4 0,1-2-3 0,3 2-14 16,-2-1 32-16,1 1-20 0,1-5-10 16,0 5 19-16,0-3-14 15,0 1 21-15,1 0-18 0,0 0-10 16,1 0-5-16,-3-4 31 0,2 3-32 0,-3-3 33 16,2 0-8-16,-2 0-23 0,1 0 15 15,0-1 1-15,-1 1 4 0,2-1 9 0,-1 1 12 16,0 0-34-16,1 1-1 0,2 4-1 15,-2-2 0-15,1 2 33 0,2 1-30 0,0 0-3 16,4 8-2-16,-9-10 18 0,9 10-3 0,-11-4-21 16,11 4-2-16,0 0 13 0,-20 7 7 0,10-1 24 15,2 0-49-15,-2 1 15 0,-3 2 3 16,3-1 20-16,0 1-5 0,-1-1-28 0,2 0 13 16,1 0-13-16,1 0-18 15,0-2 13-15,1 1-21 0,6-7 3 0,-8 12-39 0,8-12-12 0,-5 9-59 0,5-9-95 0,-1 8-125 16,1-8-108-16,0 0-304 15,0 0 97-15,0 0 48 0,0 0 65 0,0 0 53 16,0 0 46-16</inkml:trace>
  <inkml:trace contextRef="#ctx0" brushRef="#br1" timeOffset="161951.06">8429 464 793 0,'0'0'317'16,"0"0"-35"-16,9-4-31 0,-9 4-26 15,0 0-18-15,0 0 3 0,18 14-18 0,-12-5 8 16,3 4-13-16,2 1-16 0,3 3 19 0,2 4 2 15,0 1-16-15,-1 2-20 0,3-3 24 16,0 3 6-16,-1-1-37 0,2-1-6 0,-4-2-4 16,2-2 4-16,-4 0-13 15,1-3-22-15,-4-4-19 16,-1 0-7-16,-1-2-18 0,-3-1 26 0,-5-8-13 0,9 7-13 16,-9-7-8-16,0 0-23 0,0 0 1 0,0 0-6 15,0 0-13-15,-22-28 13 0,10 15-25 16,-2-2 2-16,0-3 0 0,1 0 0 15,-4-3-18-15,6 2 16 0,-3 0 38 0,1-5-41 16,0 4 13-16,6-1-8 0,0 1-10 0,-1 2-6 16,1 2 9-16,2 0 38 0,3 3-36 0,0 2-3 15,-1-1 8-15,2 2-10 0,1 10 15 16,0 0-17-16,8-15 2 0,-8 15 35 0,19 0-25 16,-19 0 6-16,32 11-37 15,-9 0 21-15,5 2 0 0,3 0 7 0,13 7 34 0,0 0-61 0,2 1 25 16,1 0-16-16,0-4-7 0,-10-3 67 0,-6-2-67 15,-7-3 46-15,-2-1-39 0,-5-2 9 0,-3-3 30 16,-4-1-28-16,-10-2-13 16,0 0 8-16,0 0 4 0,0 0 17 0,0 0-16 0,0 0-16 15,-21-23 47-15,10 17-57 0,-2 1 23 16,-4 0 13-16,0 1-7 0,0 0-16 0,-3 2-5 16,3 1 15-16,-1-1 3 0,2 2 23 0,-3 3-26 15,2-3-10-15,3 2-12 0,-2 2 12 16,3 0-8-16,2 0-17 15,-2 0-29-15,1 3-5 16,0 3-20-16,1 0-29 0,1 1-78 0,0-1-80 0,0 3-85 16,5-2-97-16,-5 2-299 0,-1 0 71 0,1-2 59 15,-2 1 75-15,-2-4 38 0,3 4 92 0</inkml:trace>
  <inkml:trace contextRef="#ctx0" brushRef="#br1" timeOffset="162875.77">8229 1435 319 0,'-7'-7'118'0,"7"7"8"0,0 0-44 16,0 0 10 0,0 0-33-16,0 0 22 0,0 0-17 15,0 0 18-15,0 0-20 0,0 0 71 0,0 0-56 0,0 0 38 16,0 0-13-16,0 0 3 16,0 0-28-16,0 0 31 0,0 0-14 0,0 0 19 0,0 0 2 15,0 0-15-15,0 0-18 0,0 0 12 16,-21 7-12-16,21-7 8 0,0 0-34 15,0 0 29-15,-16 4-24 0,16-4-2 0,-11 2-3 16,11-2-2-16,0 0-13 0,-17 1 8 0,17-1-16 16,-10 2 3-16,10-2-18 0,0 0 15 15,-16 2 5-15,16-2 37 0,0 0-16 0,0 0 7 16,-15-1-2-16,15 1-5 0,0 0-3 16,-11-7-5-16,11 7-12 0,-8-7-1 0,8 7 16 0,-8-11-10 0,1 4-16 15,1 0 5-15,1-1-7 0,-1 2-11 0,2-1-2 16,4 7 0-16,-14-14 15 0,9 7-13 15,0 2 18-15,5 5-2 0,-8-12-21 0,4 7 39 16,4 5-18-16,-7-10 4 0,7 10-1 0,-5-9 22 16,5 9-20-16,-5-7-26 0,5 7-15 15,0 0-8-15,-4-10-28 0,4 10-15 0,-4-6-52 16,4 6-43-16,0 0-97 0,-3-12-28 0,3 12-52 16,0 0-330-16,0-12 18 0,0 12 80 15,0 0 40-15,1-13 72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2:50:41.1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24532 6777 366 0,'8'-6'140'0,"-8"6"-17"0,0 0 3 0,6-6-4 0,-6 6-45 16,0 0 18-16,7-6-13 0,-7 6 15 0,0 0-41 15,0 0 14-15,9-6-24 16,-9 6 5-16,0 0-20 0,0 0-6 0,0 0 26 0,15 0-17 15,-15 0-14-15,0 0 11 0,0 0 10 0,11 12-5 16,-11-12-29-16,0 0 32 16,10 12-11-16,-10-12-26 0,6 9 62 0,-6-9-10 15,6 6 36-15,-6-6-6 0,5 9-58 0,-5-9 45 16,0 0-50-16,8 9 30 0,-8-9-7 16,0 0 7-16,0 0 3 0,6 8 2 0,-6-8-33 15,0 0-13-15,0 0 8 0,6 12 28 0,-6-12-30 16,0 0-6-16,1 10 18 0,-1-10-23 15,0 0 54-15,4 11 0 0,-4-11-5 16,0 0-13-16,3 11 58 0,-3-11-40 0,0 0-23 16,5 11-13-16,-5-11 59 0,0 0-41 0,4 12 5 15,-4-12 0-15,0 0-18 0,5 14-2 16,-5-14-3-16,3 12-13 0,-3-12 3 0,2 14 10 16,-2-14 15-16,1 18-9 0,-1-8-22 15,0-10 16-15,0 20-7 0,-1-9-4 0,1-2-6 16,-2 2 27-16,2-11-38 0,-4 22 35 15,2-12-22-15,0 0-13 0,-1 1-3 0,2 0 26 16,-1 0-15-16,-2 0 20 0,4-11-3 0,-4 21-17 16,2-11-1-16,-1 0 1 0,2 1-3 15,-2-1 8-15,3-10 15 0,-4 20 7 16,2-11-22-16,0 1-11 0,2-10-4 0,-2 19 25 0,4-9-11 0,-2-10 24 16,2 20 18-16,0-9-31 15,-2-11-13-15,4 20 15 0,-1-10-7 0,-2 3-23 16,2 0 28-16,1 1-16 0,-1 1 6 0,0 0-13 15,0 2 25-15,0 1-9 0,1 0-9 16,0-1 11-16,-1 2-10 0,-2 0 12 0,2 0 5 16,-1 2-17-16,-1-2-11 0,2 1 21 0,-3 1 2 31,1 3-15-31,-1-1-2 0,2 2 7 0,-4 2 3 16,1-2 12-16,-2 0-22 0,2 0 4 0,-4 1-12 15,1 0 20-15,0-2 0 0,-4 2-15 16,0-3 5-16,0 7 26 0,-1-7-36 0,0 2 12 15,-1 4-4-15,1-6-1 0,-3 4-2 0,3-6 2 16,-5 5 1-16,5-5-3 0,1 2 2 16,-1-2 13-16,0 2-15 0,0-2 31 0,0 0-36 15,2 1 17-15,-1 0 6 0,1 0-5 0,2 1-11 16,-2-2 8-16,1 1-5 0,0 0 5 16,2 1-15-16,-3 0 15 0,2-1-5 15,2 2-5-15,-2-4 8 0,2 3 4 0,0-5-14 16,0 3 20-16,1-1-8 0,-1 0-3 15,1-1-20-15,-1-1 29 0,1 0-1 0,2 0-8 16,-1 0-12-16,-1 1 15 0,0 1-7 0,2 0 22 16,-1 1-28-16,-1-2 6 0,0 3 7 15,1-1-10-15,-1 3-3 0,1-3 16 0,0 1-13 16,1 0 7-16,-4 3-9 0,1 0 7 16,2 0-5-16,-2 0 2 0,2 1 11 0,-2-1 17 15,0 0-38-15,0 1 34 0,0 0-19 0,1-2 14 16,-1 2-24-16,2-3 11 0,-2 0-14 15,0-2 1-15,-1 2 20 0,1-3-15 0,-2 2 5 16,2-3-5-16,1 2 3 0,-2-3 17 0,-1 4-20 16,3 1 7-16,-3 0-17 15,2-2 30-15,2 0-4 0,-2 2 14 0,1 1-22 0,-2 1-13 16,2 0-3-16,2-4 28 0,-2 4-25 0,0-2 18 16,0 2 10-16,1-1-13 0,-1-4-3 15,2 2 3-15,2-3-10 0,-2 2 15 0,1-2-10 16,-1 2-7-16,2-1-14 0,0-2 19 0,1 1 7 15,0 0-8-15,0-2 14 0,0 1-9 16,1-2-4-16,-3 2 12 0,3-2-28 0,-2 1 23 16,1 0-5-16,0-1 8 0,-1 2 7 15,2 0-12-15,-2 1 4 0,-1 0-12 16,1 0 5-16,1 0 0 0,0 1 0 0,-1-2-5 16,0 5-3-16,-1-5 16 0,4 1 2 15,-2 1 16-15,0-1-26 0,0 0-10 0,1-1 2 16,1 1 13-16,-2-2-10 0,2 1 5 0,1-2-3 15,-1 0 3-15,2-2-15 0,-2 0 10 16,1 1 10-16,-2-2-5 0,0 0-5 0,2-2 15 16,-4 4-7-16,1 0-3 0,0 0 0 0,0 3 0 15,0-2-3-15,1 0 3 0,-1 2-10 16,0 0 18-16,-1-1-11 0,1-1 0 0,0 1-9 16,0 0 27-16,0-2-5 0,0 0 13 0,-2-2-33 15,3 1 18-15,-2-1-6 0,2 0 6 16,-2-3-5-16,2 3 2 0,0-3-3 0,0 1-12 15,0 0 20-15,-1-2-10 0,2 1-2 16,-1 0 14-16,-1 0-14 0,4 1-3 16,-3-2 2-16,0 1 1 0,2 0 14 0,-2 0 6 15,0 2-28-15,1-1 5 0,3 1 2 0,-3 1 11 16,1 0-13-16,0-1 0 0,-2 0 2 16,3 2 1-16,-1-1-16 0,-2-2 5 0,2 3 11 15,-2-2 14-15,2 2-9 0,-1-4 12 16,-2 2-28-16,1-1 11 0,-1 2 12 0,0-2 13 15,1 4-36-15,-1-4 13 0,0 2-7 0,0-2-1 16,-1 1 11-16,1-1-16 0,0 2 26 16,-3-3-24-16,3 0 4 0,-3-10 35 0,3 22-41 15,-3-11 26-15,1 0-16 0,-1-11-4 0,2 24-1 16,-1-12 5-16,-1 0 21 0,3-1-20 16,-3 1-9-16,1 1 11 0,1-1 0 0,1 1 0 15,-2-1 6-15,2 0-4 0,1-1 6 16,-3 0 2-16,4 1 10 0,-3-1-17 15,3 0 5-15,-2-1 10 0,2 1 12 0,0-1-4 16,-1 1 0-16,1 0 2 0,0-1-28 0,0 1 36 16,1 0-3-16,-2-1 5 0,0 1-12 15,2 3-16-15,-3-3 0 0,1 5 11 0,0-4-24 16,-1 3 8-16,0 2 6 0,0-1-1 0,2 1 18 16,-5 0-18-16,2-1-10 0,1 0-18 15,-3-1 26-15,1-3-21 0,0 1-38 0,-1-13-18 16,2 19-77-16,-2-19-74 0,-2 12-136 15,2-12-366-15,0 0 36 0,0 0 85 0,0 0 45 16,10-31 52-16,-1 10 46 0</inkml:trace>
  <inkml:trace contextRef="#ctx0" brushRef="#br0" timeOffset="1010.3">24325 8527 289 0,'0'0'115'0,"2"-10"26"0,-2 10-26 16,0 0-31-16,0 0 29 0,1-13-23 0,-1 13 76 16,0 0 0-16,4-9 24 0,-4 9-49 0,0 0 7 15,0 0 64-15,4-10-2 0,-4 10 13 16,0 0-18-16,0 0 18 0,2-11-11 15,-2 11-38-15,0 0 31 0,0 0-36 0,0 0 41 16,0 0-57-16,0 0 1 0,0 0-24 0,0 0 11 16,0 0-105-16,15 33 20 0,-12-22-5 0,2 3 49 15,-3 0-23-15,4 4 13 16,-1 2-16-16,3 3 0 0,-2 1 16 0,2-3-3 16,2 10-5-16,1-1 12 0,0-1-17 0,3-1 5 0,-1-1-5 15,-1 0 23-15,1-1 0 16,-1-2-8-16,1-4 14 0,-6-4-2 0,0-4 11 15,0 1 0-15,1-1 0 0,-1-2-18 0,1-3 24 16,-1-2-37-16,-7-5-17 0,16 5 17 16,-16-5-17-16,19-7-19 0,-8 0-2 0,1-2 16 0,4-4-6 15,0-1-20-15,-2-2 18 0,3 0-36 16,4-4 12-16,-1 1-42 0,1-1-6 16,1 1-3-16,-3 4-71 0,0 1 13 0,-1 1-57 15,1 1-43-15,-3 0-54 0,0 2-69 16,-2 1-156-16,2 2-169 0,-2-1-236 0,2 0 59 15,-1-3 62-15,2 4 89 0,0-5 47 0,0 5 124 16,1-4-4-16,-2 3 56 0</inkml:trace>
  <inkml:trace contextRef="#ctx0" brushRef="#br0" timeOffset="1298.74">25374 8344 913 0,'0'0'379'0,"0"0"-79"16,0 0 9-16,0 0-12 0,11 14 28 15,-9-3-35-15,0 3-6 0,-2 3-44 16,1 2 39-16,-1 4-48 0,4 3-27 0,-3 0-14 15,3 0-26-15,0 2-16 0,-1 3 1 16,3 0-29-16,-1 2-48 0,2-2-60 0,-1 1-14 16,1 0-113-16,-1-2-169 0,3-1-157 15,1-8-304-15,1-2 21 0,3-6 82 0,-1-3 50 16,-2-6 78-16,3-3 40 0</inkml:trace>
  <inkml:trace contextRef="#ctx0" brushRef="#br0" timeOffset="1502.25">25699 8409 1269 0,'-4'-7'341'0,"4"7"-4"0,0 0-17 15,0 0-48-15,-19 0-9 16,19 0-17-16,-22 4-41 0,8-3-23 0,-3-1-16 16,-3 0-2-16,-2 0-23 0,-3 0-11 0,-7 0-43 15,-1 1-20-15,1 0-47 0,-8 3-53 16,4 3-72-16,0 4-95 0,-9 8-166 0,5-4-361 15,12 1 57-15,4 3 58 0,8-1 62 0,3 1 94 16,1 0 11-16</inkml:trace>
  <inkml:trace contextRef="#ctx0" brushRef="#br0" timeOffset="1723.79">25695 8639 1185 0,'0'0'371'16,"14"3"-26"-16,-14-3-48 0,0 0-7 0,0 0-35 16,0 0 1-16,0 0-25 0,-30 23-3 15,13-16-31-15,1-2-28 0,-7 3 0 0,-2 0-3 16,-6 2-20-16,-3-2-3 0,-1 3-25 16,5-1 0-16,-5 1-39 0,5-1-46 0,-1 2-28 15,0 2-35-15,3 0-119 0,1 3-183 16,1-5-457-16,8 3 55 0,2-5 76 15,7-1 51-15,2-2 90 0,5-2 56 0,2-5 8 16</inkml:trace>
  <inkml:trace contextRef="#ctx0" brushRef="#br0" timeOffset="2155.62">25770 8760 911 0,'0'0'361'16,"4"19"-31"-16,-4-8-18 0,2 2-7 0,-2-1-39 15,0-12-13-15,0 23 8 0,0-13-20 16,-2 0-36-16,2-10-23 0,0 17 4 0,0-17-9 16,-4 14 41-16,4-14-37 0,2 11 60 0,-2-11-13 15,0 0-44-15,0 0-33 16,0 0 13-16,0 0-16 0,23-6-32 0,-10-3-6 0,-2-1-26 0,5 0-5 15,-1-4 6-15,5 1 43 0,5-3-59 16,-2 0-25-16,1-1 9 0,3 2 16 0,-6 4 6 16,3-2-29-16,-4 5 0 0,1-1-15 0,-1 2 12 15,-5 3 29-15,-1 1-49 0,-1 3 0 16,-13 0 18-16,23 6-21 0,-12 3-10 0,-2 1-2 16,1 2 2-16,-2 1-7 0,-3 0-3 0,1 2 33 15,1-2-15-15,-2-3 13 0,-1 2-29 16,0-1-2-16,1-3 26 0,1 4-36 0,0-3-36 15,-2 1-34-15,5-2-60 0,-5 0-63 16,5 0-96-16,-9-8-211 0,16 8-414 0,-7-4 57 16,-9-4 89-16,27 3 86 0,-13-4 88 0,3-1 46 15,2-3 41-15,6-1 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2:55:22.5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14206 11283 593 0,'0'0'236'0,"0"0"-8"0,0 0-29 15,0 0-20-15,0 0-15 0,0 0-8 16,0 0-25-16,0 0-16 0,0 0-7 15,-4 11 4-15,4-11 3 0,0 0-10 0,0 0-12 0,-13 0-1 0,13 0 20 0,0 0 19 16,0 0-34-16,-18-1 13 0,18 1-15 16,0 0 7-16,-16-2-7 0,16 2 13 15,-12-5-16-15,12 5 5 0,-17-6-10 0,8 2 31 16,0 1-72-16,2-3 28 0,-1 0-30 0,0 2-9 16,-1-3 68-16,-1-1-32 0,5-3-17 0,-4 0-5 15,2-1-1-15,1-2 63 0,-1 0-63 16,2-2 8-16,-2-2-17 0,-1 1 2 0,3-4-16 15,0 4 6-15,-4-5-18 0,4 1 0 0,1-2 0 32,0-1 4-32,-2 2-1 0,-1-2 20 15,-1 2-18-15,2-1-3 0,-1 1 26 0,-1-2 5 0,2 3 8 16,0-3-3-16,1 2-13 0,-1-2-10 16,0 1-4-16,0-1 32 0,2-1-23 0,0 0-12 15,1 0 7-15,-1 0 0 0,0 0 0 0,1-1 41 16,1-1-10-16,0-1-36 0,-3 2 8 15,4 0 12-15,-3-3 1 0,4 3 12 0,0-1-28 16,-2-1-2-16,0 4 30 0,4-3-25 0,-4 1 33 16,6-1-33-16,-4 2-11 0,4-1-6 15,0-1 3-15,-2 1 1 0,5-4 2 0,-3 3-4 16,2 1 12-16,-1 1-26 16,4 1-4-16,-4-1 12 0,1 1 26 0,1 0-41 0,5-2 17 0,-1 1-4 0,2 1-13 15,-2 2 49-15,0 0-27 0,4-4 4 16,0 2-3-16,3-1 5 0,1 2-5 0,0-1-13 15,0 2-8-15,0 0 3 0,3 0 3 16,-6 6 30-16,4-3-15 0,-1 4-10 16,-4-1-13-16,1 2 20 0,1 3 11 0,-3 1 15 31,0 1-18-31,0 0 5 0,-2 1-8 0,-2 4-4 0,1 0 17 16,0 2 23-16,-11 2-17 15,23 0-27-15,-12 0 50 0,-11 0-26 0,27 9 43 16,-14-2-41-16,3 0 3 0,-3 3 11 0,3 0 1 15,-2 3 14-15,3 2-21 0,-4-2-51 0,2 5 36 0,-2-1-6 16,1 5-15-16,-3-1-38 0,-3 0-54 0,-1 2-58 16,2-2-78-16,-4-5-74 0,-3 0-169 15,-2-6-452-15,0-10-4 0,0 0 116 0,-2 11 61 16,2-11 98-16,0 0 81 0,0 0 39 0,-2-39 25 16</inkml:trace>
  <inkml:trace contextRef="#ctx0" brushRef="#br0" timeOffset="364.92">14602 9267 1366 0,'14'-6'540'15,"-1"3"-28"-15,-2 1-2 0,-1-1-42 0,-10 3-74 16,0 0-30-16,19 3-52 0,-19-3-2 0,12 11-57 16,-10-4-20-16,3 3-20 0,-4 1-39 0,2 4 10 15,-1 3-30-15,2 1-1 0,0 4-22 16,2 2-29-16,-2 2-5 0,1 5-27 0,6-1 42 15,0 2-61-15,-1-3-5 0,0 0 8 0,2-4 8 0,-3-5 9 16,-3-1-14-16,2-5-37 0,-1-1 29 0,-1-3-21 16,-2-2-18-16,-4-9-43 0,6 7 0 15,-6-7 33-15,0 0-41 0,0 0-23 0,0 0 33 32,0 0 8-32,0 0-13 0,0 0-18 0,0 0 52 0,-41-7-26 0,28 8 15 0,0 2 33 15,-3-1-45-15,1 4 19 0,-2-2-22 16,0 4 23-16,-4 0 3 0,-1 1-27 0,1 1-6 15,-1 1-40-15,-2-3-9 0,4 3-67 0,-3-2-56 16,1 0-90-16,-1-1-144 0,6 1-155 16,-6-1-256-16,1-1 109 0,4 0 24 0,1-1 71 15,-2 0 67-15,3-1 77 0,0 2 64 16</inkml:trace>
  <inkml:trace contextRef="#ctx0" brushRef="#br0" timeOffset="865.35">14275 10401 867 0,'0'0'323'0,"0"0"63"0,0 0-27 0,0 0 22 0,0 0-18 16,-5 33-63-16,5-33 15 0,0 16-49 0,0-16-20 15,-3 18 2-15,6-8-36 0,-3 1-9 31,0-11-34-31,0 21-36 0,1-8 8 0,-1-2-49 16,2 2-54-16,-2-13-74 0,-2 23-79 0,2-10-136 16,-1-4-105-16,1-9-304 15,0 16-72-15,0-16 61 0,0 0 60 0,0 0 37 16,0 0 85-16,0 0 36 0</inkml:trace>
  <inkml:trace contextRef="#ctx0" brushRef="#br0" timeOffset="1071.58">14470 10281 1563 0,'9'-7'589'0,"-3"3"-74"16,-6 4-49-16,8-5-42 0,-8 5-32 0,0 0-51 0,0 0-9 16,0 0-42-16,0 0-32 0,0 0-15 15,0 0-48-15,-48 9-6 0,30-5-22 0,-2-1-47 16,-3 5-43-16,-2-3-26 0,-2 2-28 16,1 0-77-16,-1 2-36 0,0-2-66 0,2 0-53 15,0 2-119-15,-2 1-87 0,6 0-404 0,-2 0 20 16,8 0 65-1,-2 0 122-15,3 0 31 16,6 0 56-16,3-1 42 0</inkml:trace>
  <inkml:trace contextRef="#ctx0" brushRef="#br0" timeOffset="1315.89">14451 10603 1131 0,'14'2'432'0,"-14"-2"-12"15,0 0-67-15,0 0-27 0,11 3-30 16,-11-3 9-16,0 0-16 0,0 0-7 0,0 0-16 16,0 0-30-16,0 0-9 15,0 0-6-15,0 0-1 0,-45-1-41 0,29 1 10 0,-2 1-27 0,1 1-6 16,-4 1-44-16,4 1-4 0,-10 2-8 0,4 0-59 16,-2 3-39-16,3 1-30 0,0 0-51 15,-3 1-58-15,4 0-113 0,2 2-139 0,5-2-169 16,1-1-284-16,1-2 79 0,7-2 59 0,5-6 90 15,-4 7 38-15,4-7 79 0,0 0 55 16</inkml:trace>
  <inkml:trace contextRef="#ctx0" brushRef="#br0" timeOffset="1538.24">14451 10655 1418 0,'0'0'491'0,"14"8"0"0,-14-8-35 0,7 16-26 15,-7-6 5-15,5 5-69 0,-3 1 13 16,1 3-79-16,-2 0 9 0,1 7-45 0,2-2-29 16,-2 2-7-16,1 0-33 0,0-1-8 0,-1 0-54 15,2-5-44-15,-1-1-40 0,-2-1-80 16,0-2-58-16,1-3-83 0,-2-1-79 0,0-12-163 16,0 15-134-16,0-15-333 0,0 0 93 0,0 0 123 31,0 0 2-31,0 0 71 0,29-24 50 0,-15 8 89 15</inkml:trace>
  <inkml:trace contextRef="#ctx0" brushRef="#br0" timeOffset="2887.44">17547 10681 1000 0,'0'0'351'0,"0"0"-41"15,0 0-16-15,-15-11-25 0,15 11 15 16,0 0-46-16,-10-9-8 0,6 5-4 16,4 4-14-16,-6-10-30 0,1 4 0 15,0-5-21-15,1 1 5 0,-2-2-22 0,-1-2-4 0,0-2-9 0,-4-4-18 16,0-2-24-16,-2-4 16 0,-1 1-5 0,-2 0 18 15,1-2-54-15,-6-10 2 0,1-2-2 0,-2 0-2 16,3-1-19-16,2-3-2 0,0 1 5 31,1-1-5-31,2 0-2 0,4-3-19 0,3 8 3 16,2 3 13-16,2 0-18 0,0 0 23 16,4 5-21-16,1-7-4 0,5 3-4 0,-2 0 4 15,4-1 7-15,6-7-18 0,1 0 31 0,6 3 5 16,-4 8-54-16,7-5 13 0,0 0-10 15,1 3 22-15,-1 0-4 0,-2 5-11 16,-2 6-7-16,9-12 8 0,1 5 17 0,0 1 3 0,2 1-23 0,2 0 32 16,-1 1-11-16,-3 6 2 0,-3 4-1 0,0 0-3 15,1 3 32-15,0 1-15 0,-3 3-12 0,-1 2 13 16,0 2-11-16,-2 2 17 16,3 4-2-16,2 2 10 0,0 2-5 0,-1 2 15 0,4 4-7 15,2 0 38-15,-5 4-23 0,-1-3-5 0,-4-1-6 16,-1 1-24-16,-1 0 6 15,-1-1-4-15,-3 1-16 0,0 0-20 0,-3-2-23 16,-2 0-31-16,-1 0-43 0,-3 1-49 0,-1-1-79 16,-2 2-70-16,-5-12-140 15,5 15-85-15,-4-8-304 0,-1-7 53 16,0 0 146-16,2 13 26 0,-2-13 34 0,0 0 47 0,0 0 81 16,0 0 55-16</inkml:trace>
  <inkml:trace contextRef="#ctx0" brushRef="#br0" timeOffset="3297.13">18325 9037 1277 0,'0'0'440'0,"7"-8"-56"0,-7 8-38 0,7-5-34 0,-7 5-49 0,0 0-27 15,0 0-16-15,0 0 3 0,0 0-13 0,0 0-44 16,0 0 36-16,8 19 18 0,-8-19 26 0,2 22 8 15,1-5 22-15,4 2-48 0,2 4 35 16,2 4-22-16,3-1 10 0,1 3-49 0,7 7-25 16,2 0 12-16,1-1-25 0,-1-1-10 0,-4-7-16 31,-2-4-23-31,-1-5 0 0,-4 0-35 16,0-3 9-16,-2-3-38 0,-3 0-53 0,0-5-16 15,-4-1-10-15,-4-6-47 0,0 0 34 0,0 0 3 16,0 0-13-16,0 0 20 0,0 0 0 15,0 0 8-15,-27-22-10 0,16 17 0 0,-4-2 0 0,3 3 12 0,-3 1 34 16,-1 1-26-16,0 2 5 0,-1 0 29 16,-1 2-31-16,-4 3-1 0,3-1 17 0,-3 3-22 15,1 2-9-15,-1 1-50 0,-1 1 1 0,2 0-62 16,-2 1-66-16,-1-1-26 16,4-1-125-16,-4-1-105 0,3-1-69 0,-4 1-385 0,3-2 96 15,0 1 112-15,2-1 74 0,0-1 98 16,1 1 30-16,-3 1-5 0,4 2 72 15</inkml:trace>
  <inkml:trace contextRef="#ctx0" brushRef="#br0" timeOffset="3671.19">17707 9744 1261 0,'0'0'438'0,"0"0"-10"0,0 0-16 31,0 0-36-31,0 0 0 0,0 0-35 0,5 34-37 0,-5-34 9 0,4 21-52 0,-1-10 10 16,0 1-36-16,0 0-25 0,-1 1-5 31,1-2-21-31,-2 0-61 0,1 1-52 0,0-3-21 0,-2-9-112 0,3 18-61 0,-3-18-168 16,0 14-134-16,0-14-118 0,0 0-233 0,6 7 49 15,-6-7 54-15,0 0 51 16,0 0 69-16,20-19 116 15,-12 9-1-15</inkml:trace>
  <inkml:trace contextRef="#ctx0" brushRef="#br0" timeOffset="3901.42">17957 9704 1320 0,'0'0'528'0,"9"-6"-22"0,-9 6-32 0,0 0-41 0,0 0-29 16,0 0-23-16,0 0-7 0,0 0-62 0,0 0 3 15,0 0-49-15,0 0-22 0,-30 0-35 16,30 0-9-16,-24 2-10 0,9-1-14 0,-5 1-17 15,3-1-39-15,-4 2-33 0,1 0-30 16,-3 1-24-16,-1 4-13 16,0-1-33-16,-1 2-40 0,1 1-37 15,-5 2-30-15,3 2-49 0,-1 2-77 0,1 0-92 16,0 0-87-16,8-3-453 0,0 1 64 16,4-2 59-16,1 0 87 0,8-2 64 0,-1-1 49 15,5-2 48-15,1-7 54 0</inkml:trace>
  <inkml:trace contextRef="#ctx0" brushRef="#br0" timeOffset="4130.58">17762 9925 1302 0,'15'0'620'0,"-15"0"-90"16,0 0-36-16,13-1-36 16,-13 1-41-16,0 0-61 0,0 0 13 0,0 0-39 0,0 0-44 0,0 0-12 0,0 0-13 15,0 0-30-15,0 0-29 0,0 0-10 16,0 0-36-16,-32 11-13 0,18-7-45 0,0 0-37 15,-4 2-38-15,0-1-36 0,-4 4-74 0,-1 0-51 16,2 0-49-16,0-1-117 0,-2 2-155 16,2-1-252-16,3 2-149 0,2-4 69 15,5 1 148-15,2-4 3 0,9-4 44 0,-9 6 59 16,9-6 60-16</inkml:trace>
  <inkml:trace contextRef="#ctx0" brushRef="#br0" timeOffset="4702.08">17908 9922 1231 0,'0'0'512'0,"0"0"-57"15,0 0-22-15,0 0-36 0,0 0-11 0,0 0-61 16,13-7-25-16,-13 7-19 0,11-7-43 0,-11 7 26 16,17-2-23-16,-9-3-47 0,-8 5 26 15,20-4-35-15,-11 2-6 0,-9 2 8 0,19-2-26 16,-19 2 0-16,18 1-7 0,-18-1 7 15,18 1-46-15,-18-1 11 0,15 6-29 0,-15-6 5 16,10 10-20-16,-7-2 3 0,-3-8-34 0,-1 15-21 16,1-15 11-16,-12 17 11 15,4-7-24-15,-2 2 18 0,-3-2-21 0,0 1-4 0,0-2 17 16,-2 1 8-16,0 0 0 0,2-1-25 16,0-1-29-16,1 2 26 0,-1-2-18 0,3-1 31 0,2-2-3 0,0 1 46 15,1 0 29-15,7-6 2 0,-8 11-3 0,8-11-81 16,0 0-21-16,4 13 0 0,-4-13 0 15,16 7 0-15,-5-6 0 0,4 0 0 16,2 1 0-16,0-1 0 0,2 0 0 0,-2-1 0 0,4 0 0 16,-4 0 0-16,0 1 0 15,-3-1 0-15,2 2 0 0,-2-1 0 0,-14-1 0 16,22 1 0-16,-22-1 0 0,20 0 0 0,-20 0 0 16,14 2-182-16,-14-2-177 0,0 0-127 15,16-1-172-15,-16 1-378 0,0 0 96 16,14-5 90-16,-14 5 77 15,15-5 90-15,-5 1 63 0,2 0 121 0,5 0 3 0,-1 0 73 16</inkml:trace>
  <inkml:trace contextRef="#ctx0" brushRef="#br0" timeOffset="17619.18">20310 8242 601 0,'-10'8'225'0,"5"-2"-23"0,5-6-7 0,-8 8-29 15,8-8-2-15,-8 10 0 0,8-10 2 16,-6 4-17-16,6-4 10 0,0 0 4 0,-7 9 40 0,7-9-29 16,0 0 15-16,0 0-33 0,0 0-5 0,0 0 5 15,0 0-15-15,0 0 31 0,0 0-26 16,26-16-21-16,-26 16-17 0,12-14-11 0,-4 6-8 16,-4 1-9-16,2-2 2 0,-3 0-16 0,1 0-12 15,-4 9-11-15,5-18 19 0,-4 11-11 16,-1 7-15-16,1-16-13 0,-1 16 23 0,-2-14-28 15,2 14 28-15,-5-12-23 0,5 12-2 16,-5-10-4-16,5 10 6 0,-9-7 1 0,9 7-14 16,-8-5-3-16,8 5 1 15,0 0 13-15,0 0 17 0,0 0-2 16,-19 14 28-16,19-14-51 0,-3 14 28 0,3-14 17 16,3 17-4-16,-3-17 13 0,4 19-19 0,1-12-4 15,-5-7 15-15,10 12-18 0,-3-8 28 16,-7-4-41-16,0 0 3 0,17-2-6 15,-17 2-9-15,12-12 37 0,-6 3-17 0,-2 0-25 16,2-2-1-16,-2 0-26 0,-1 0 50 16,0-1-22-16,1 1 9 0,-1 1-12 0,-3 10-5 15,0-19-8-15,1 11 0 0,-1 8 32 0,-7-13 21 16,7 13-26-16,-10-5-21 0,10 5-9 16,-12 1 2-16,12-1-8 0,-17 11 26 15,10 2-8-15,2 1-5 0,0 4-3 0,3 1 16 0,0 6 31 0,4-3-27 16,2 3-14-16,1-1 17 0,0-3-17 0,4-2 30 15,1-5-5-15,0-2 6 0,0-1-14 0,1-5 11 16,-1-4-5-16,-10-2-11 0,21-2 23 16,-11-6 6-16,1-2-34 0,-1-1-10 0,-1-2 0 15,-2-2 23-15,0 0-5 0,0 0 0 16,-3-1-21-16,-3 4 8 0,1 1-10 0,-2-2 28 16,-3 3-2-16,3 10-52 0,-11-17 31 0,4 11-8 15,0 1 16-15,7 5 25 0,-16-2-35 16,16 2 7-16,-14 11 26 15,8-1-8-15,0 4 7 16,3 0-17-16,0 5 5 0,3 0-10 0,3 1 10 0,0 3 18 16,5-1 15-16,-1-1-33 0,3-3-3 0,-1-5-12 15,1-2 12-15,2-1 3 0,-3-4 23 0,0-1-36 16,-9-5-13-16,18 0 31 0,-18 0-28 16,17-8 3-16,-9 3-16 0,0-3-23 0,-8 8-5 15,8-13-16-15,-6 7 6 0,-2 6-44 0,0-17-12 16,0 17-1-16,-6-18-15 0,-1 10-14 15,-1-1-5-15,-1 0-33 0,-1-1-22 0,-2 2-46 16,0-2-90-16,0 6-82 0,0-1-422 16,1 0 85-16,1 1 104 15,10 4 74-15,-13-2 57 0,13 2 92 16,0 0-31-16</inkml:trace>
  <inkml:trace contextRef="#ctx0" brushRef="#br0" timeOffset="19168.57">20488 13358 363 0,'0'0'148'0,"5"-11"14"16,-5 11 17-16,7-13 3 0,-1 6-42 0,-6 7 29 15,7-13 11-15,-1 7 11 0,-2-2-42 0,3 1-1 16,-1-1-38-16,-6 8-7 15,7-16-6-15,-4 9-2 0,-3 7-13 0,2-14 2 16,-2 14-25-16,-2-13 20 0,2 13-17 0,-8-12-21 16,4 7-5-16,4 5 12 0,-17-9-2 15,9 7 6-15,8 2-19 0,-18-2 51 16,8 2-15-16,10 0-15 0,-22 3 13 0,12-2 15 0,0 2 15 0,10-3-2 16,-19 9-19-16,12-7 27 0,7-2-29 0,-13 9 21 15,7-4 5-15,6-5-13 0,-5 9-5 16,5-9 5-16,0 0-3 0,0 0 6 15,0 0-29-15,0 0 13 0,0 0-15 0,0 0-10 0,0 0-19 16,29-17 11-16,-23 6 8 16,0-4-13-16,1 0-10 0,-2-1-3 0,1-1-3 15,-2 0 3-15,1 0 5 0,-3 0-12 0,1 1-9 16,-1 2 32-16,-2 2-29 0,-2 0 3 16,1-1-8-16,-3 3 5 0,-1 0 11 15,-2 3-9-15,-1 4-17 16,-4 0 13-16,12 3-23 0,-20 6 15 0,9 0 12 0,1 7 14 15,0 1 20-15,1 5-28 0,2 2-3 0,-1 0 1 16,3 0 7-16,1-3 23 0,1-2 0 16,-1-1 5-16,4-5-25 0,0-10 30 0,2 16-25 15,-2-16 17-15,0 0 3 0,0 0-4 0,0 0-24 16,0 0 7-16,24-25-14 0,-18 12-6 16,1-3 10-16,-3-2 21 0,0 0-31 0,-1 1-2 15,0-1 15-15,0 2-15 0,-3 1 5 16,0 3 28-1,0-1-29-15,-1 2-5 0,-2 1-8 0,3 10 2 16,-7-11-1-16,7 11 11 0,-9-4-8 0,9 4 25 16,0 0-23-16,-12 17-7 0,7-9 12 15,2 1-2-15,1 3-6 0,-1-1 24 0,3 0-16 16,-2 2-56-16,2-13-18 0,0 18-13 0,0-18-56 16,3 12-108-16,-3-12-160 0,0 0-76 15,0 0-288-15,0 0 36 0,0 0 66 0,28-29 61 0,-16 12 113 16,4-6 21-16,2-2 15 0</inkml:trace>
  <inkml:trace contextRef="#ctx0" brushRef="#br0" timeOffset="20162.84">21316 8995 949 0,'0'0'384'0,"0"0"-5"0,0 0-31 0,0 0-23 0,0 0 10 15,0 0-9-15,0 0-32 16,0 0 3-16,0 37-3 0,1-25-35 0,1 4-8 16,-1 3-1-16,2 2 14 0,0 4-31 0,2 0-41 15,0 2-5-15,2 7-21 0,0 0-33 16,7 13-15-16,-3 1-54 0,2 0-83 0,-2-11-62 16,-4-5-77-16,1 0-96 0,-6-8-173 15,4-3-108-15,-3-6-254 0,1-4 50 0,-4-11 78 16,7 5 80-16,-7-5 77 0,0 0 15 0,0 0 28 15</inkml:trace>
  <inkml:trace contextRef="#ctx0" brushRef="#br0" timeOffset="20400.18">21569 9335 921 0,'14'-13'448'0,"-1"6"25"0,-2-1-32 15,-1 2 32-15,-3 3-102 0,-7 3 6 0,13-5-42 16,-13 5-20-16,0 0-46 0,0 0-31 16,0 0-8-16,0 0-28 0,0 0-30 0,-38 24 4 15,16-15-30-15,-3 2-7 0,-6 1-10 0,0-1-10 16,0 1-42-16,-2 0 15 0,2 1-28 15,0-2 13-15,0 0-26 0,1-1-28 0,2 1-16 16,2-2-19-16,2 2-40 0,2-2-42 0,5-3-44 31,-4 3-42-31,5-1-73 0,1 0-121 16,5 3-94-16,-2-3-377 0,5-1 75 0,3 2 89 0,4-9 84 16,2 15 57-16,-2-15 59 0,11 20 33 15</inkml:trace>
  <inkml:trace contextRef="#ctx0" brushRef="#br0" timeOffset="21334.96">21121 11658 1126 0,'0'0'468'0,"0"0"-20"16,0 0-20-16,0 0-14 0,-2 10-14 0,2-10-45 15,0 0 11-15,0 0-5 0,0 0-33 0,0 0 10 16,0 0 7-16,15 11-22 0,-15-11-13 0,12 4-13 15,-12-4-13-15,20 3-69 0,-6-1 20 0,3 2 16 16,3-3 2-16,4 2-50 0,4-1 4 0,3 0-23 16,9 1-132-16,1 1-52 0,1-3 0 15,4-1 0-15,1 0 0 0,-4 0 0 0,1 0 0 16,0 0 0-16,-8 0 0 0,-2 0 0 16,-1 0 0-16,-3 1 0 0,-5-1 0 0,-3 0 0 15,-1 0 0-15,-5 0 0 0,-3 0 0 16,-13 0-11-16,18-1-403 0,-18 1-188 0,6-8-524 15,-6 8 125-15,0-18 100 16,-1 3 69-16,-1-3 149 0,-1-6 2 0,1-2 100 16,-4-5 53-16,-2-3 47 0</inkml:trace>
  <inkml:trace contextRef="#ctx0" brushRef="#br0" timeOffset="22051.36">21135 10093 952 0,'0'0'402'0,"0"0"-16"15,0 0-17-15,-6-8-21 0,6 8-72 0,0 0 8 16,0 0-63-16,0 0-9 0,0 0-15 16,0 0 5-16,0 0 11 0,0 0 12 0,0 0-2 15,0 0-19-15,0 0-27 16,0 0 61-16,0 0-2 0,0 0-19 15,9 40 6-15,-1-26-18 0,1 5-36 0,4 4 33 16,2 4-5-16,7 9-13 0,0 1 24 16,2 1-9-16,-2-2-35 0,2 1-8 0,-2-3-15 15,-1-5 15-15,-7-5-51 0,3-2-10 0,-6-4 46 16,2-2-77-16,-5-3-64 0,0-1 0 16,-1-3 0-16,1-2 0 0,-2-2 0 0,-6-5 0 15,0 0 0-15,0 0 0 0,28-20 0 16,-21 6 0-16,2-5 0 0,3-2 0 15,0-10 0-15,2 2 0 0,6-11 0 0,2-2 0 16,-1 2 0-16,-2 0 0 0,0 2 0 16,-4 6 0-16,-1 7 0 0,-3 0 0 0,3 4 0 15,-5 2 0-15,-1 4 0 0,-1 2 0 0,0 0 0 0,-1 4 0 0,-2 1 0 16,-4 8-241-16,6-9-120 0,-6 9-138 16,0 0-162-16,0 0-337 0,0 0 46 0,0 0 128 15,0 0 76-15,0 0 116 0,1 30 2 0,-1-30 70 16,2 22 45-16,-2-7 106 0</inkml:trace>
  <inkml:trace contextRef="#ctx0" brushRef="#br0" timeOffset="22600.66">21825 10557 870 0,'0'0'269'0,"0"0"-3"0,0 0-38 16,0 0-11-16,0 0-40 0,0 0-6 15,0 0 3-15,-27-6-12 0,27 6 14 0,-24 7-7 0,11-4-8 0,-4 4 11 16,3 0-8-16,-1 1 12 0,2 1 6 0,-1 2-13 16,4 1 36-16,0 1-11 0,3 1-22 31,1-1-13-31,5 1 27 0,4 0-27 0,-1 1-28 0,7 0 15 16,-2-2-21-16,1 0 23 0,5-2 1 15,1-3-6-15,-1 1-22 0,0-4-19 0,-1-2-2 16,4-3-18-16,-16 0 5 0,23-5-13 15,-9-1-23-15,-4-3 21 0,1-2-18 16,-3-2 15-16,1 0-5 0,-2-4-31 0,-3 1-7 16,2-1 14-16,-5-2 1 0,1 0-20 0,-2 2-1 0,-2-2-7 15,-1 0 3-15,-2 2 1 0,1 2-11 0,-2 1-22 16,-1 2-9-16,0 0-14 0,-3 5 1 0,3 1-16 16,-2 3-12-16,9 3-11 0,-17-1-8 15,17 1-32-15,-22 6-22 0,9-1-19 0,0 0-22 16,-2 2 22-16,2 1-62 0,-2-1-24 15,2 1-55-15,3-1-42 0,-3 0-86 0,5 0-31 16,-1-2-57-16,-1 2-171 0,10-7 26 16,-8 8 94-16,8-8 62 0,0 0 87 0,0 0 5 15</inkml:trace>
  <inkml:trace contextRef="#ctx0" brushRef="#br0" timeOffset="23119.83">22178 10485 831 0,'0'0'331'0,"9"-5"-24"0,-9 5-21 16,9-4-24-16,-9 4-12 0,0 0 4 16,9-6-44-16,-9 6-18 0,0 0-18 0,0 0-18 15,0 0 3-15,0 0-14 0,0 0 24 0,0 0-20 16,-27-3 30-16,27 3-36 0,-18 7 3 15,2-1-15-15,5 3 20 16,-3-1-3-16,1 2-12 16,-1 0-11-16,4 1 6 0,0 2-6 0,-3 3 8 0,6-4 6 15,2 3 19-15,-1-1-1 0,3-1-45 0,3 0 26 16,0-1 1-16,3 0 4 0,4 0-2 0,-1-2-11 16,5-2 14-16,2-1-19 0,1-1-38 15,4-3 39-15,-1-1-47 0,4-4-18 0,1 0 16 16,1-4-28-16,-2 1 2 0,1-2-31 0,-4 2-38 15,-1-1-48-15,-1 1-54 0,-5 0-83 0,-1 0-101 16,1 0-129-16,2-2-204 0,-7 2-269 16,-6 5 81-1,10-9 86-15,-5 2 71 0,2 0 51 16,1 3 49-16,1-3 53 0,0 1 29 0,-2-2 107 0</inkml:trace>
  <inkml:trace contextRef="#ctx0" brushRef="#br0" timeOffset="31298.37">2366 5602 678 0,'0'0'235'0,"0"0"-20"0,0 0-10 0,0 0-31 0,0 0-10 16,0 0-8-16,0 0-5 0,0 0-13 15,0 0-17-15,0 0 17 16,0 0-10-16,0 0 8 15,0 0-6-15,0 0 3 0,0 0-7 0,0 0-34 0,0 0 10 16,0 0-10-16,0 0-5 0,0 0 5 0,0 0-20 16,0 0-3-16,0 0-2 0,0 0-26 0,24 9-3 15,-24-9-20-15,0 0 26 0,0 0-19 16,0 0 19-16,0 0-24 0,0 0 6 0,0 0 20 16,0 0-10-16,0 0 12 0,0 0 29 0,0 0 13 15,0 0 10-15,0 0-3 0,0 0 5 16,0 0 16-16,0 0-21 0,0 0 8 0,0 0 13 15,0 0-18-15,0 0 48 16,0 0-51-16,0 0-10 16,0 0 11-16,0 0 4 0,0 0-2 0,0 0-8 15,0 0-10-15,0 0 20 0,0 0-12 16,0 0-18-16,0 0 4 0,0 0 1 0,0 0 38 16,1 14-15-16,-1-14 3 0,-5 16-24 0,2-7 39 15,-1 4-29-15,-2 1 21 0,1 2 0 16,0 1 34-16,0 4-29 0,-1-3-5 0,1-1-43 15,1 2 22-15,0 2 16 0,-2 0-5 0,0-1-26 16,1-1-10-16,-3 3-7 0,5-1 22 16,-5-2-33-16,4-1-43 0,-3-1-3 0,2-1-16 15,0 1-38-15,1-3 6 16,0-3-80-16,-1 1-8 0,3-3-30 0,2-9-54 0,-7 14-16 0,7-14-109 0,-3 7-126 16,3-7-203-16,0 0-237 0,0 0 23 15,0 0 120-15,0 0 64 0,0 0 46 0,27-25 105 16,-16 15 80-16,-1-1-21 0</inkml:trace>
  <inkml:trace contextRef="#ctx0" brushRef="#br0" timeOffset="31662.55">2801 5595 1656 0,'0'0'499'0,"0"0"-36"16,0 0-12-16,1-11 2 0,-1 11-44 15,0 0-25-15,-12-7-2 0,12 7-34 16,-17-3-39-16,4 3-12 0,0-3-18 0,-2 3-15 0,-2-1-26 16,0-1-23-16,-4 1 8 0,-3 1-31 15,0-1-3-15,1 0 8 0,-7-1-41 16,3 1-28-16,-2 1-25 15,-4-1 22-15,2 1-25 0,-1 2-49 0,-1 1 29 0,-6 1-80 0,5 1 0 0,-2-1 0 16,1 3 0-16,5-2 0 0,-3 3 0 0,4-3-36 16,1 3-123-16,1 0-23 15,2-2-20 1,2 2-26-16,-1-2-89 0,4 0-103 0,1-2-115 16,3 2-171-16,3-2-218 0,0-2 81 0,5 1 114 15,8-3 48-15,-10 5 62 0,10-5 66 16,-3 9 54-16,3-9 48 0</inkml:trace>
  <inkml:trace contextRef="#ctx0" brushRef="#br0" timeOffset="31995.06">2607 6116 1264 0,'0'0'525'16,"0"0"-13"-16,12-1-67 0,-12 1 6 0,0 0-52 16,0 0-23-16,0 0-23 0,0 0-17 15,0 0 2-15,0 0-29 0,-31-9 16 0,14 9-53 16,-2 3 7-16,-5-2-34 16,-4 1-47-16,-3 1-1 0,0-1 25 0,-7 3-48 15,-2-2-10-15,-1 1-31 0,1 1 18 16,1-1-33-16,-2 0-33 0,3 0 7 0,1 0-41 15,6 0-36-15,1-1-61 0,1 0-20 16,5-2-70-16,2 0-10 0,0 0-66 0,3-1-49 16,4 0-131-16,-2 0-148 0,5-1-466 0,12 1 82 15,-16-1 89-15,16 1 98 0,0 0 84 16,0 0 60-16,0 0 60 0,0 0 70 0,0 0 2 16</inkml:trace>
  <inkml:trace contextRef="#ctx0" brushRef="#br0" timeOffset="33145.91">2866 6031 796 0,'0'0'322'16,"0"0"-17"-16,-1-11-19 0,1 11-37 16,0 0 14-16,0 0-2 0,0 0-10 0,0 0-38 15,0 0 27-15,0 0-14 0,0 0 12 16,0 0 0-16,0 0 18 0,0 0-11 0,0 0-17 16,-20 21 33-16,16-12-33 0,-1 6 18 0,1 1-11 15,-2 3-40 1,1 4 30-16,-1 0-41 0,1 1 16 0,0-1-18 0,1 1-24 0,0 0-9 0,-1-2-13 0,1-2-31 15,0-3-13-15,0 0 20 0,1 0-30 16,0-1-28-16,0-4-82 0,0-1-36 0,2 0-51 16,1-11-34-16,-1 15-38 0,1-15-99 15,0 0-165-15,0 0-132 0,0 0-339 0,0 0 98 16,29-15 69-16,-12 3 38 0,3 0 87 16,5-6 72-16,1-1 39 0,11-7 48 15</inkml:trace>
  <inkml:trace contextRef="#ctx0" brushRef="#br0" timeOffset="33493.26">3448 5822 1645 0,'0'0'556'0,"0"0"-24"15,0 0-38-15,0 0-20 0,0 0-34 0,0 0 8 16,0 0-38-16,23-18 4 0,-23 18-40 16,14-5-54-16,-5 2-21 0,2-1-43 0,-11 4 5 15,22-6-25-15,-10 2-42 0,1 1-7 0,2 1-23 16,1-2-67-16,3 1-63 0,1 0-42 15,0 1-74-15,1 0-51 0,-1 0-56 0,0 1-55 16,-3 0-78-16,1-2-185 0,2 0-84 16,-6 2-367-16,2-1 119 0,-3 4 91 15,-13-2 52-15,21 5 95 0,-21-5 55 0,11 6 29 16,-11-6 100-16,3 10-10 0</inkml:trace>
  <inkml:trace contextRef="#ctx0" brushRef="#br0" timeOffset="33748.4">3492 6010 1640 0,'0'0'563'0,"0"0"-43"0,0 0-8 15,0 0-51-15,0 0-29 0,0 0-20 16,0 0 0-16,41-7-63 0,-31 4 17 16,0 0-92-16,4-1 12 0,-1 2-61 0,1-1-7 15,0 0-23-15,4 1-44 0,0-2-36 16,0 3-87-16,-2-1-36 15,0 2-79 1,0-1-51-16,1 2-59 0,1 0-87 0,-1 0-136 0,3 4-115 0,-1-3-297 16,2 1 0-16,3-3 95 0,-2 2 148 0,2-1-15 15,2-4 74-15,3 0 24 0,1-1 45 0</inkml:trace>
  <inkml:trace contextRef="#ctx0" brushRef="#br0" timeOffset="34761.57">4374 5404 883 0,'0'0'363'0,"0"0"-48"0,10 6 5 0,-10-6-23 0,0 0 5 0,0 0 15 15,0 0-28-15,0 0-7 0,0 0-11 16,0 0 26-16,0 0-2 0,20-4-39 0,-20 4 25 15,0 0-17-15,0 0 15 0,0 0-51 0,0 0 5 16,0 0-29-16,13 4 14 0,-13-4-62 16,4 12 36-16,-4-12 10 0,3 20 6 0,-3-8-9 15,0 6 29-15,0 1 13 0,0 1-57 16,0 3 34-16,1 3-55 0,-1 0-157 16,0 0-6-16,1 3 0 0,1-2 0 15,-2 1 0-15,1-1 0 16,1 0 0-16,-2 0 0 0,0-2 0 0,1 1 0 15,-2-4 0-15,-1 0 0 0,2-2 0 0,0-1 0 16,-1-3 0-16,-1-2 0 0,1-2 0 0,0-2 0 16,1-10-198-16,-6 12-321 15,6-12-193-15,0 0-332 0,0 0 81 0,0 0 144 0,0 0 31 16,0 0 84-16,16-37 67 0,-8 24 48 0,3-5 90 16,1-1 38-16</inkml:trace>
  <inkml:trace contextRef="#ctx0" brushRef="#br0" timeOffset="35149.8">4773 5532 1059 0,'0'0'438'0,"8"-4"-39"0,-8 4-10 0,0 0-69 0,0 0-13 16,0 0-30-16,0 0 7 15,0 0-66-15,0 0 15 0,0 0-11 0,0 0 1 16,0 0-23-16,-2 29 9 0,2-29 1 0,0 0-10 15,0 15 5-15,0-15-8 0,4 12 13 16,3-6 2-16,-2 1 6 0,4-1-24 0,1 1-20 16,5-1 18-16,1-1-76 0,1 1 35 0,0-1-23 15,3 1-24-15,1 1-1 0,-3-2 22 16,1 2-43-16,-4-1 8 0,2 2-19 0,-3 0 19 0,0 3 7 0,-2-1-79 16,-1 1 49-16,-4 1-3 0,0 1-28 15,-4 1 15-15,0-1-43 0,-3 1-8 0,0 0 0 16,-3 1 0-16,0 0 0 0,-1 0 0 15,-3-1 0-15,0 1 0 0,-3-3 0 0,0 2 0 16,-3-2-31-16,-1 2-123 0,0-4-58 0,-3-2-47 16,-1-3-51-16,-1 0-71 0,-2-4-167 15,1-2-268-15,3-3-44 0,2 1 48 0,2-3 131 16,0-3-10-16,4-1 85 0,0-1 71 0,2-1 18 16,0-1 97-1</inkml:trace>
  <inkml:trace contextRef="#ctx0" brushRef="#br0" timeOffset="35548.11">4620 5534 936 0,'0'0'382'0,"0"0"4"0,0 0 47 0,0 0-39 15,0 0 5-15,-7-6 1 16,7 6 22-16,0 0 3 0,0 0 51 0,0 0-28 16,0 0-13-16,0 0-38 0,0 0-6 0,0 0-91 15,0 0 56-15,25-10-44 0,-15 7-48 16,2-2 28-16,5-2-65 0,0 3-111 0,1-4-116 15,6 1 0-15,4-5 0 0,3 2 0 16,16-5 0-16,3 0 0 0,-1-1 0 0,5 0 0 16,1 2 0-16,0-1 0 0,0 1 0 0,-4 3 0 15,-6 2 0-15,-5 4 0 16,-2 1 0-16,-5 2 0 0,-2 2 0 0,-2 2 0 0,-3-1 0 0,-7 1-359 0,8 2-404 16,-11-2-307-16,-2-2 134 0,-14 0 65 15,20 0 96-15,-8-2 89 0,-12 2 84 0,15-7-10 16,-8 3 90-16,-1-3 64 0,0 0 8 0</inkml:trace>
  <inkml:trace contextRef="#ctx0" brushRef="#br0" timeOffset="52582.05">16639 11499 110 0,'0'0'-18'16,"0"0"79"-16,0 0 13 0,0 0 1 0,0 0 9 15,0 0 24-15,0 0-11 0,0 0-18 0,0 0 11 16,0 0 2-16,0 0-15 0,0 0-34 15,0 0 31-15,0 0-20 0,0 0-3 0,0 0-7 16,0 0 2-16,0 0-5 16,0 0-10-16,0 0 22 0,0 0-17 0,0 0 18 0,0 0 7 0,0 0 42 15,0 0-19-15,0 0 29 0,0 0 7 0,0 0 13 16,0 0 16-16,0 0-14 0,0 0 6 16,0 0 15-16,0 0-15 0,0 0-5 0,0 0 15 15,0 0-28-15,0 0 0 0,0 0-13 0,0 0 7 31,0 0 19-31,0 0-26 0,0 0-5 16,0 0 10-16,0 0-12 0,0 0 17 0,0 0-15 16,-2 34 25-16,2-34-37 0,0 16 4 0,0-5-2 15,0 3-21-15,0 0 36 0,0 1-31 16,0 3-23-16,-1 0-2 0,-1 0-8 0,2 0 11 16,-1 1-11-16,0-3-16 0,-2 0-1 0,3 2 22 0,-3-3-28 15,1-1-59-15,0-2-46 0,-1 1-64 0,0-3-138 16,-1-1-156-16,0 2-177 0,4-11-148 15,-3 13 89-15,3-13 74 0,0 0 136 0,1 10-56 16,-1-10 77-16</inkml:trace>
  <inkml:trace contextRef="#ctx0" brushRef="#br0" timeOffset="52865.27">16836 11714 870 0,'13'-7'389'0,"-13"7"-56"0,9-6-24 0,-9 6-4 0,7-5 5 15,-7 5-34-15,0 0 18 16,0 0-38-16,0 0 31 0,-20-18-54 0,10 15 44 16,-3 0-39-16,1 0 15 0,-4 1-28 0,0 0-38 15,0 1 3-15,-1-2-11 0,-5 2 2 16,1 0-60-16,1 1-11 0,-4 0 8 0,3-1-30 15,-3 2 13-15,3-2-68 0,-2 0-40 16,2 1-24-16,0-3-79 0,0 0-77 0,1 1-133 0,3-3-169 0,0 2-394 16,4-5 64-16,2 3 84 0,4-2 85 0,3 0 59 31,4 7 51-31,-2-16 64 0</inkml:trace>
  <inkml:trace contextRef="#ctx0" brushRef="#br0" timeOffset="54332.55">16431 8939 455 0,'0'0'259'0,"0"0"-26"0,0 0 51 0,0 0-26 16,0 0-22-16,0 0-6 0,0 0-5 15,0 0 11-15,0 0-19 0,0 0-27 0,0 0-16 16,0 0-23-16,0 0-26 0,0 0 14 0,0 0-11 16,0 0-6-16,0 0-27 0,0 0-3 15,0 0 3-15,0 0-5 0,0 0 7 0,0 0-18 16,0 0 21-16,0 0 2 0,0 0 6 16,0 0 22-16,0 0 39 15,0 0 3-15,0 0 38 0,0 0-34 16,0 0 47-16,0 0 66 0,0 0-40 0,0 0-4 15,0 0-22-15,0 0 2 0,0 0 16 16,0 0-47-16,0 0 6 0,0 0 18 0,44-10-67 16,-33 10-5-16,4-2-31 0,1 1-20 0,4 0-95 15,1-2 0-15,2 2 0 0,-1-1 0 16,5 0 0-16,-1 0 0 0,0 0 0 0,3-1 0 16,-8 1 0-16,3 0 0 0,-4 0 0 15,-3 1 0-15,-2-1-100 0,-1 1-197 0,-1 0-54 16,-13 1-74-16,19-1-74 0,-19 1-123 0,12-1-310 15,-12 1 34-15,10-3 99 0,-10 3 88 16,10-5 48-16,-10 5 64 0,11-5 77 0,-11 5 30 0</inkml:trace>
  <inkml:trace contextRef="#ctx0" brushRef="#br0" timeOffset="61131.55">883 7276 852 0,'0'0'335'0,"3"-15"-33"0,-3 15-10 15,0 0 0-15,10-10-21 0,-10 10-5 16,0 0-40-16,7-8-4 0,-7 8-17 0,0 0-15 16,7-7 9-16,-7 7-27 0,0 0-19 15,0 0-9-15,7-7-11 16,-7 7-28-16,0 0-13 0,0 0-13 0,4-9 0 0,-4 9 3 16,0 0-7-16,0 0-9 0,0 0-4 15,-8-17-27-15,8 17 1 0,-7-5 3 0,7 5 14 16,-12-7-14-16,12 7 17 0,-15-1-25 0,15 1 2 15,-18 0 6-15,18 0-1 0,-23 6 5 16,10-3-9-16,1 1 4 0,3 2 1 16,-3 0 1-16,-2 0-22 0,5 0-5 0,0 1 49 15,1-1-24-15,0 0 39 0,1 1-21 16,1-1-2-16,1 2 0 0,5-8 4 0,-9 12-1 16,9-12-3-16,0 12-11 15,0-12-11-15,0 0-10 0,14 19 14 16,-3-11-18-16,3 1 2 0,3 0 11 0,4 5-6 15,0-2 9-15,2 4-39 0,4 2 22 0,-6 1-9 16,4 2 5-16,-6 1-18 0,2-1 46 16,-4 6-34-16,1-3 4 0,-5 0-9 0,-3 0-7 15,-5-1 8-15,-1 2-26 0,0 0 18 16,-3-2-8-16,-2-4-8 0,-3 4 1 0,0-4 17 16,-1-1-7-16,-4-2 0 0,-2 0 2 0,2-3 0 15,-3-2-22-15,-1-3 12 0,2-1-26 16,0-3 8-16,-1-1-2 0,12-3 20 0,-22 0-18 15,13-6 2-15,0 0 2 0,0-4 1 16,2 0 21-16,-1-3-13 0,3 1 23 0,-5-3-23 0,4 0 2 0,-3 0 15 16,3 0-11-16,-2 0-6 0,2 1 10 0,1-1 23 15,-1 2-13-15,1 0 3 0,1-1 9 16,1 3 6-16,-1-1 7 0,4 1 23 0,0 11 6 16,7-22-38-16,-3 9-1 0,-1 3-1 15,5-5-14-15,5 0 11 0,3 0-1 0,-2-1 10 31,6-3-39-31,5 0 2 0,9-6-1 0,1-2-8 16,-3 2 5-16,-3 2 21 0,-6 7-20 16,2-2 13-16,-4 1-3 0,-2 2 3 0,-1 0-1 15,-4 1 11-15,-2 2-7 0,-2 1 14 0,-2-2-22 16,-3 3 2-16,0 1 8 0,-3-2-18 0,-2 11 8 0,0-17 2 16,0 17 36-16,-5-15-46 0,-1 8 5 15,-1 1 8-15,-1 1 15 0,-4 0-8 0,1 3 16 16,-3-1-5-16,0 0 7 0,-2 2-20 0,1 0-3 15,-1 0 1-15,1 1-9 0,-1 0-9 16,0 1-52-16,1 0-28 0,1 0-64 0,14-1-64 16,-21 5-107-16,21-5-106 0,-12 1-283 0,12-1 89 15,0 0-26-15,0 0 170 16,0 0-47-16,0 0 41 16,0 0 57-16</inkml:trace>
  <inkml:trace contextRef="#ctx0" brushRef="#br0" timeOffset="61608.43">1860 6911 1085 0,'0'0'473'0,"11"-4"-35"0,-11 4-44 16,0 0-41-16,11-4-20 0,-11 4-41 16,0 0-36-16,0 0 8 0,0 0-37 15,0 0-4-15,0 0-5 0,0 0-16 0,-18 33 5 16,4-17 1-16,-6 3-29 0,-7 13 8 15,-3 0 2-15,-2 5-35 0,-4 5 9 0,-2 9-9 16,-2 5 0-16,2 1-1 16,1 1-7-16,1 6-28 0,3 1 0 15,3 4-8-15,1-3-36 0,5 1 8 0,9-13 15 0,2 0-28 16,2-1-15-16,3 1 5 0,3-4-31 0,3-11-25 16,2-6 14-16,2-5-27 15,1-3 8-15,1-3-37 0,3-2 11 0,-1-4-51 16,4 0-21-16,1-7-33 0,0 1-31 15,3-3-36-15,1-4-81 0,-1-2-95 0,3 6-152 0,-2-7-414 16,5-3 90-16,0 2 71 0,0-4 75 16,7 0 76-16,-2 0 85 0,1-1 18 15,3 1 140-15</inkml:trace>
  <inkml:trace contextRef="#ctx0" brushRef="#br0" timeOffset="62965.67">2247 7536 980 0,'0'0'356'0,"0"0"-42"0,0 0-6 16,11-12-14-16,-11 12 8 0,0 0-41 0,0 0 5 16,7-8-30-16,-7 8-16 0,0 0-2 15,0 0-37-15,0 0 14 0,0 0-16 0,0 0-59 16,0 0 31-16,0 0-2 0,7-5-37 15,-7 5 34-15,0 0-41 0,0 0-5 0,0 0 38 0,0 0-38 0,0 0 20 16,0 0 3-16,0 0-28 0,0 0 46 16,-11 33-31-16,8-24 8 0,3-9-19 0,-7 21-6 15,4-10-17-15,-2 3 11 0,0 0-23 0,-1 1 3 16,1 0 12-16,2-1 8 0,-2 0-10 16,0 1-67-16,2 0-17 0,-1-4-14 0,3 1-50 15,-2-1-14-15,-1 0-48 0,2-1-72 16,2-10-102-16,-1 18-195 0,1-18-399 0,1 12 77 15,-1-12 51-15,10 8 41 0,-10-8 110 0,13 1 15 16,-13-1 139 0,21-7-36-16</inkml:trace>
  <inkml:trace contextRef="#ctx0" brushRef="#br0" timeOffset="63199">2632 7471 1397 0,'0'0'407'0,"0"0"8"0,0 0-49 16,0 0 36-16,0 0-41 0,-19-14-36 16,7 9 20-16,-7 4-7 0,-2-4-79 0,-6 3-6 15,0-2-17-15,-5 3 4 0,-1-3-40 0,-5 3-49 32,-2 0 15-32,-2 1-40 0,1 1 2 0,0 1-46 0,-2 2-44 15,4 0-18-15,-1 0-20 0,3 0-38 16,5-2-31-16,1 3-64 0,1 0-116 0,0-1-122 15,5 3-156-15,3-1-356 0,0 4 92 0,7-1 64 16,5 1 69-16,4 1 75 0,5 2 58 0,1 1 95 16</inkml:trace>
  <inkml:trace contextRef="#ctx0" brushRef="#br0" timeOffset="63408.18">2342 7832 1533 0,'0'0'489'15,"0"0"-64"-15,0 0-26 0,0 0-25 0,0 0-3 0,-30-15-51 0,10 12-28 0,-1 1-39 16,-2-1 11-16,-3 3-32 0,-4 0-50 16,2 0 0-16,-2 2-36 0,0 1-8 0,6-2 13 15,-2 1-72-15,1-2 32 0,3 0-124 16,2 2-74-16,-1-1-67 0,4-2-84 16,1 6-218-16,5-8-416 0,11 3 40 0,-11-4 120 15,11 4 44-15,0 0 115 0,0 0 18 0,0 0 103 16</inkml:trace>
  <inkml:trace contextRef="#ctx0" brushRef="#br0" timeOffset="63907.43">2554 7678 1384 0,'14'-3'400'16,"-14"3"-24"-16,17-1-31 16,-17 1-17-16,19 0-5 0,-9 0-37 15,-10 0-25-15,21 0-25 0,-21 0-29 0,19 1-23 16,-6 2-7-16,-5 1-11 0,-8-4-40 0,12 7 27 15,-12-7-45-15,5 12-8 0,-5-12 7 16,-1 15-32-16,1-15 32 0,-7 20-45 0,-2-7 12 16,-1-1-31-16,-4 2 8 0,1 3-28 15,-2-2 21-15,1 2 38 0,-3-2-26 0,3 2-10 16,-2-2 5-16,3 3 13 0,-2-3 0 0,6-2-5 16,-1-2-56-16,1 3 58 0,2-6-15 15,-1 0 18-15,3-1-7 0,-1 2 12 16,6-9-3-16,-4 12-14 0,4-12-1 0,0 0 10 0,11 15-15 15,-11-15-25-15,19 7-6 0,-7-5-23 0,3 1 8 16,-2-2 16-16,3 0-39 0,4 2 2 0,-4-4-27 16,3 3 7-16,-2-2-39 0,0 0-43 15,0-1-43-15,2 0-21 0,-1-3-103 0,-1 0-121 16,0-2-122-16,-1-1-316 0,0 1 65 16,4-2 101-16,0-2 38 0,3 1 87 0,3-4 38 15,-2-1 98-15,-2 5 20 0</inkml:trace>
  <inkml:trace contextRef="#ctx0" brushRef="#br0" timeOffset="64240.43">3136 7616 1397 0,'0'0'481'0,"0"0"-43"0,0 0-34 0,0 0-20 15,0 0-41-15,0 0 26 16,0 0-67-16,0 0-20 0,27-10-29 0,-27 10-10 0,17-4-25 0,-5 3-21 0,0-1-23 16,-1-1-33-16,3 0-13 0,1 1-8 0,3 0-2 15,-2-1-16-15,-1 2-15 0,-1-1-15 0,2 2-44 16,-2-1 8-16,3-2-18 15,-3 2-31-15,0 1-31 0,0 0-40 0,-14 0-50 16,26 0-55-16,-15 0-74 0,-11 0-83 0,20-1-132 31,-20 1-16-31,22 1-292 0,-12-3 118 16,-10 2 17-16,20-2 58 0,-10-2 50 0,-10 4 59 16,21-3 80-16</inkml:trace>
  <inkml:trace contextRef="#ctx0" brushRef="#br0" timeOffset="64695.3">4151 7283 1328 0,'0'0'427'0,"0"0"-25"0,0 0-31 0,-7 41-38 15,3-30 10-15,1 0-48 0,0 0-16 16,-1 4-31-16,2-2 3 0,-1 2-57 0,1 2 24 16,-3 0-21-16,2 1-41 0,1-2-10 15,-1 1-10-15,2 0 4 16,-1 3-27-16,1-1 2 0,1 0 13 0,0-1-42 16,0 0-26-16,0 0 7 0,0-3-31 0,1 1-26 15,1-2-54-15,2-3-81 0,0-3-157 16,0 0-176-16,-4-8-379 0,10 10 18 0,-10-10 148 15,16 3 3-15,-16-3 110 0,18-6 39 16,-8-1 40-16,1 2 49 0</inkml:trace>
  <inkml:trace contextRef="#ctx0" brushRef="#br0" timeOffset="64947.81">4380 7396 1264 0,'7'-8'386'0,"-7"8"-35"0,0 0-10 15,0 0-44-15,-1-13-24 0,1 13-19 16,-15-5-26-16,4 2-1 0,-3 2-14 0,-6-1-19 16,0-1-17-16,-4 0 7 0,-4 1-22 15,0-1 32-15,-2 1-40 0,-2-1-21 0,-5-2-33 16,-3 2 2 0,1-3-10-16,-1 1 16 0,6 4-52 15,-4-3-23-15,5 1-51 0,2 0-17 0,0 3-47 16,2-1-54-16,5-1-59 0,0 4-81 15,1-1-103-15,3 1-28 0,2 2-343 0,2 0 115 16,4 1 13-16,3-2 49 0,2 4 74 0,7-7 33 16,-3 11 77-16</inkml:trace>
  <inkml:trace contextRef="#ctx0" brushRef="#br0" timeOffset="65265.91">4349 7658 1195 0,'0'0'371'0,"0"0"-31"0,0 0 9 0,0 0-42 16,0 0 13-16,0 0-41 0,-34 12 0 15,20-8-41-15,-7-3 59 0,-8 2-57 0,0 0-35 16,-4-1-21-16,1 0 6 0,-4-2-14 0,2 1-32 0,-1-1-1 15,0 0-41-15,2 3-4 32,1-3-24-32,2 0-23 0,3 1-35 0,4-1-88 15,1 3-18-15,-1-3-109 0,5-2-121 16,-3 1-128-16,11 0-338 0,-1-3 92 0,11 4 24 16,-6-7 83-16,6 7 63 0,0 0 45 0,0 0 54 15</inkml:trace>
  <inkml:trace contextRef="#ctx0" brushRef="#br0" timeOffset="65662.36">4565 7482 1123 0,'0'0'443'0,"6"9"-21"0,-6-9-43 15,5 15-8-15,-3-5-28 0,-2 4-43 16,1 4 15-16,-1-1-70 0,-1 3 14 15,-1 1-39-15,1 3-23 0,-2 3-18 0,0-3-20 16,2-3-3-16,0 1-41 16,-1-2-2-16,1-1-8 0,-1 0-36 0,2-3-20 0,-1-3-44 0,1 1-51 0,0-4-49 15,0-10-89-15,-2 15-103 0,2-15-102 16,0 0-23 0,0 0-336-16,0 0 65 0,0 0 46 0,0 0 79 15,0 0 82-15,33-22 38 0,-23 11 3 0</inkml:trace>
  <inkml:trace contextRef="#ctx0" brushRef="#br0" timeOffset="66158.55">4552 7022 1095 0,'0'0'474'0,"0"0"-39"16,0 0-31-16,0 0-10 0,0 0-30 0,0 0-19 0,0 0-17 15,0 0-13-15,0 0-16 0,13 29-30 16,-2-17-15-16,1 0-6 0,2 3-10 0,4-1-38 16,3 7-29-16,2 0-3 0,12 7-34 0,-2 1 7 15,2 1-5-15,-1 2-8 16,3 2-44-16,0 2 0 0,9 9 6 0,0 2 0 16,-12-8-21-16,1 3 2 0,-4 3-14 0,-6-3-19 15,-3 2-5-15,-6-1 3 16,-4-6-3-16,-7-4-2 0,0-2-15 0,-4-3-19 0,-2 1 8 15,-4-1-33-15,1-2-8 0,-6 1-25 16,-2 1 10-16,-1-3-21 0,-3-1 5 0,2-4-40 0,-1-3-11 0,-1 0-18 16,-2-2-20-16,1-1-18 0,-3-3-15 0,0-2-1 15,3-1-50-15,-2-4-67 0,0 1-88 16,-1-2-65-16,7 0-1 0,-2-2-312 0,2 1 118 16,13-2 27-16,-17 0 50 15,17 0 69-15,0 0 73 0,-5-7 37 0</inkml:trace>
  <inkml:trace contextRef="#ctx0" brushRef="#br0" timeOffset="68713.61">5754 7201 880 0,'0'0'366'0,"0"0"3"0,0 0-42 15,0 0-4-15,0 0-29 0,0 0-43 16,0 0-13-16,-9-5-13 0,9 5 8 0,0 0-33 16,0 0-34-16,0 0-20 15,0 0-5-15,0 0 10 16,0 0-18-16,0 0-7 0,0 0 12 0,0 0 10 0,0 0-2 15,0 0 3-15,0 0 20 0,0 0-24 0,-12 16-17 16,9-8 44-16,3-8-21 0,-7 16 18 16,1-3-39-16,1 0-2 0,0 3-15 0,0-1 5 15,0 1-24-15,0 0-6 0,0 0 6 16,1 0-4-16,-1 1 2 0,0-2-18 0,1 2-20 16,0-2-18-16,-1 0-13 0,3 1-36 0,-1-2 8 15,-3-1-5-15,4 0-72 0,-1 1-31 16,1-2-53-16,-1-1-93 15,0 0-150-15,3-11-152 0,2 20-386 16,-2-11 141-16,0-9 45 0,6 17 104 0,2-10 47 16,-1-1 52-16,2-2 62 0,-9-4 45 0</inkml:trace>
  <inkml:trace contextRef="#ctx0" brushRef="#br0" timeOffset="68978.77">5868 7482 857 0,'0'0'297'0,"2"-12"-8"15,-2 12 11-15,0 0 4 0,-7-13 16 0,7 13 5 0,-12-6-33 0,4 0 2 16,-5 4 3-16,0-1-25 0,-2 2-32 0,-1 1-20 16,-2-3-2-1,1 3-29-15,-4 0-32 0,-2 3-4 16,2-2-20-16,-3 0 8 0,0 1-56 0,1-1-29 15,-1 0-66-15,2-1-54 0,-1 0-49 16,2 0-92-16,2-2-133 0,0 0-94 0,3-3-288 16,3 3 1-16,3-3 79 0,2 4 67 0,8 1 40 15,-14-7 32-15,14 7 78 0</inkml:trace>
  <inkml:trace contextRef="#ctx0" brushRef="#br0" timeOffset="71345.81">6346 7226 726 0,'-6'-6'244'16,"6"6"12"-16,-5-6 7 0,5 6-4 16,0 0 10-16,-10-7-6 0,10 7-20 0,0 0 16 15,-7-8 51-15,7 8-49 0,0 0 25 0,-4-6-35 16,4 6 8-16,0 0-3 0,0 0 2 0,-2-10-35 16,2 10-5-16,0 0-16 0,9-13 0 15,-9 13-15-15,14-11-34 0,-6 4 32 0,1 2-19 16,5-1-23-16,0 0 6 0,4 0-19 0,-1 2-2 15,5 0-5-15,0 1-46 0,1 2 54 16,-1 0-55-16,-2 2-19 0,1 0 22 16,-4 2-41-16,-1 3-4 0,-2 2 19 0,-5 2-24 15,-1-1 6-15,-4 3 12 16,-4 1-14-16,-3 2-18 0,-4 2-12 0,-1 4 30 0,-4-2-28 0,-4 4 13 0,-3-2-8 0,-1 1 57 16,-1-3-57-16,0 1 11 15,-2 0-34-15,1-1 31 0,1-1-8 0,4-3 5 0,0-2-33 16,1 0 34-16,1-2-32 0,3-1 32 31,1-2-11-31,1 0 10 0,2 0 8 0,0-1 21 0,3-2 15 0,5-5-13 0,-6 10-5 31,6-10 15-31,0 0-41 0,0 0 16 16,14 19 13-16,-5-14-3 0,3 2-41 0,1-1 0 16,3 0 0-16,4 1 0 0,2 0 0 0,1 1 0 15,-3 1 0-15,2-2-3 0,-2-1-41 16,-3 1 1-16,1-1-39 0,-3-1-8 0,-2-1-43 0,0 1-43 0,-3-1-70 15,1-2-66-15,-11-2-200 0,18 3-128 16,-18-3-333-16,15 0 70 0,-15 0 114 0,16-4 131 16,-4 2-15-16,1-1 59 0,1 0 69 0,0-1 53 0</inkml:trace>
  <inkml:trace contextRef="#ctx0" brushRef="#br0" timeOffset="72359.28">7179 7115 995 0,'0'0'456'0,"0"0"-59"15,0 0-3-15,0 0-49 0,0 0-12 0,0 0-26 16,0 0 11-16,0 0-3 0,0 0-16 0,5 37-35 31,-5-25-8-31,0 1-23 0,0-1-6 16,0 6-17-16,0-1-28 0,-1 1-8 0,0 2-20 0,-2 1-47 0,0-2-33 15,1 4-51-15,-1-5-89 0,2 1-60 16,-2-1-89-16,0-3-192 0,2-3-84 0,1-2-346 16,0-10 136-16,0 0-21 0,8 7 41 0,-8-7 95 15,0 0 51-15,27-25 112 0</inkml:trace>
  <inkml:trace contextRef="#ctx0" brushRef="#br0" timeOffset="72572.41">7580 6978 1561 0,'7'-4'591'15,"1"0"-25"1,-8 4-52-16,9-5-78 0,-9 5-27 16,0 0-17-16,0 0-8 0,0 0-31 0,0 0-46 0,0 0-30 15,-34-6 12-15,17 7-44 0,-3 0-9 16,-2 0-39-16,-5 4-13 0,0-4-30 0,0 4-21 16,-2 0-38-16,0 2-41 0,-2 1-21 0,-1 2-43 15,-1 3-75-15,1-1-58 0,-11 7-49 16,6-2-97-16,-5 2-121 0,11-1-179 0,1-5-386 15,4 1 115-15,3 1 82 0,3-4 71 16,7-1 116-16,2-2 5 0,3-1 64 16,2 0 40-16</inkml:trace>
  <inkml:trace contextRef="#ctx0" brushRef="#br0" timeOffset="72811.67">7409 7389 1277 0,'8'5'494'0,"-2"0"-62"0,-6-5-35 15,6 8 5-15,-6-8-87 0,0 0-13 16,0 0-15-16,0 0 2 0,0 0-26 16,-30 8-45-16,19-8-36 0,11 0-6 0,-31-2-9 31,12 0-19-31,-1 2-22 0,1-1-16 0,-5 2-5 16,4 1-44-16,-3-1-58 0,1 3-16 15,-4 2-90-15,0-1-45 0,0 2-98 0,2 1-133 0,1 2-143 0,4 0-261 16,4 0 56-16,4-5 74 0,3 2 49 15,8-7 72-15,-3 9 58 0,3-9 52 0</inkml:trace>
  <inkml:trace contextRef="#ctx0" brushRef="#br0" timeOffset="73224.42">7509 7359 1136 0,'0'0'502'0,"23"-1"-39"0,-12 1-23 0,5-1-17 16,4 0-37-16,1-2-15 0,0 3-51 15,0-2-15-15,3 1-29 0,-3 1-22 0,-4 0-14 16,0-1-9-16,-1 2-21 0,-2 1-16 0,-3 2-17 16,-2 4-52-16,-2-1 3 0,-7-7-13 15,3 20 1-15,-6-8-14 0,-4 3-13 0,-2-1-9 16,-1 0-6-16,-4 1 8 0,0 0-21 0,0 0 9 15,1 0-30-15,2-3-11 0,-2-1 1 16,3 1 32-16,-1 0-1 0,4-4 13 0,0 1 13 16,1-1-7-16,2 0 12 15,0 2-13-15,4-10-27 0,-3 15 9 0,3-15 13 0,7 17-12 0,0-10-27 0,2-1-22 16,2 0-20-16,3 1-45 0,0 0-32 16,5-3-26-16,0 1 15 0,0-1-69 15,1 0-17-15,1-4-42 0,-3 4-46 0,2-3-59 16,-3-1-154-16,3 3-131 0,1-4-255 0,-1 1 44 15,2 0 94-15,2-1 34 0,2 0 118 16,3 0 20-16,2-3 38 0,2 4 72 0</inkml:trace>
  <inkml:trace contextRef="#ctx0" brushRef="#br0" timeOffset="74811.83">16832 7354 1210 0,'0'0'361'0,"0"0"-28"0,16 2-23 15,-16-2-13-15,0 0-26 0,0 0 16 0,0 0-37 0,0 0-24 16,0 0-19-16,0 0-10 15,0 0 8-15,15 5-49 0,-15-5 3 0,0 0-1 16,0 0-7-16,0 0 13 0,-9 27 3 0,4-19-21 16,1 3-24-1,0 0-1-15,-3 3 14 16,0-1-27-16,0 1-8 0,1 2 5 0,0-1-22 0,-1 2-49 0,0 0-31 16,2 3-49-16,-3 1-87 0,3-3-128 15,-1 2-197-15,2-1-405 0,3-5 62 0,2 1 53 16,4-3 78-16,0-1 71 0,3-4 41 0,4-3 99 15,2-3 4-15</inkml:trace>
  <inkml:trace contextRef="#ctx0" brushRef="#br0" timeOffset="75026.12">17039 7541 1336 0,'0'0'537'15,"0"0"6"-15,-17-1-49 0,17 1-8 16,-21 0-46-16,6 0-27 0,0 0-58 0,-3-1-35 0,-2 1-23 15,-3 1-54-15,1-2 16 0,-1-2-39 16,-1 3-23-16,0-1-28 0,0-1-26 0,-4-1 16 16,2 1-36-16,-1-2-23 0,0 0-41 0,3 2-36 15,2 0-41-15,2 0-87 0,-3-1-3 16,4 2-91-16,-2-2-106 0,6 3-197 0,2 0-447 16,13 0 53-16,-14-1 105 0,14 1 113 15,0 0 56-15,0 0 30 0,0 0 93 0,53-7 8 16</inkml:trace>
  <inkml:trace contextRef="#ctx0" brushRef="#br0" timeOffset="75912.17">18708 7753 747 0,'0'0'358'0,"0"0"-15"0,0 0-18 0,-8 3 21 0,8-3-8 16,0 0 2-16,0 0 3 0,0 0 21 15,0 0 25-15,0 0 20 0,0 0-14 0,0 0 12 16,0 0-36-16,0 0-44 0,0 0-12 0,0 0-51 15,24 8-21-15,-12-7-41 0,4-1 16 16,1 0-54-16,4 2-26 0,4-4 0 0,1 4-5 16,3-2-13-16,3 0-27 0,-1-2-37 0,-2 2-23 15,-3 0-28-15,-2 0-53 0,-1-1-55 16,-1 1-81-16,-6 0-23 16,-1 0-131-16,-2-3-95 0,-1 1-173 15,-1-3-157-15,-11 5-105 0,12-8 69 16,-12 8 101-16,13-6 42 0,-7 2 55 0,-6 4 58 15,7-7 64-15,-7 7 24 0</inkml:trace>
  <inkml:trace contextRef="#ctx0" brushRef="#br0" timeOffset="82945.38">19258 9087 378 0,'0'0'195'0,"0"0"-8"0,0 0-18 0,0 0-18 16,21-17 18-16,-21 17-11 0,0 0 4 0,0 0 9 31,0 0-25-31,0 0-18 0,10-5 8 16,-10 5-26-16,0 0 13 0,0 0-26 0,0 0-13 0,0 0-20 0,0 0 8 15,0 0-16-15,0 0 13 0,0 0 39 16,0 0-31-16,0 0 25 0,0 0-17 0,0 0 7 16,0 0 8-16,0 0-16 0,0 0 18 0,0 0-22 15,3 28-6-15,-3-28-7 0,-1 18 7 16,-1-5-13-16,2 2-12 0,0 3 2 0,-1 1 13 16,-1 2-28-16,2 1 18 0,0 1-34 0,0 3 16 15,-1-2-67-15,-1 1-38 0,2-5-102 16,-3-1-80-16,2-1-192 15,-2-3-235-15,2-3 27 0,1-3 81 16,0-9 30-16,5 12 112 0</inkml:trace>
  <inkml:trace contextRef="#ctx0" brushRef="#br0" timeOffset="83205.55">19430 9283 916 0,'0'0'266'0,"0"0"-33"0,9-5-26 16,-9 5-7-16,0 0-31 0,0 0-15 16,0 0-16-16,0 0-13 15,0 0-2-15,-13-21-3 0,6 17 11 0,-4 0 5 0,-1 3 32 0,-2-2-24 16,1 2 7-16,-5 1 8 0,3 0-31 0,-8 0 23 16,2 1-11-16,1 1-4 0,-1 0-21 0,-2-1 3 15,5 0-26-15,-2 2-18 0,0-1-5 16,2 0 6-16,1 0-70 0,1-1-126 15,1 1-140-15,2-2-476 0,-1-2-20 0,3 1 68 16,11 1 82-16,-10-4 80 0,10 4 38 16,-6-8 49-16</inkml:trace>
  <inkml:trace contextRef="#ctx0" brushRef="#br0" timeOffset="84312.34">19101 11589 412 0,'0'0'135'16,"-7"8"44"-16,7-8 31 0,0 0-5 0,0 0-3 16,0 0 8-16,0 0-13 0,-7 7 39 15,7-7-44-15,0 0 18 0,0 0-11 0,0 0 6 16,0 0 25-16,0 0-9 0,0 0 12 0,0 0 17 15,0 0-12-15,0 0-15 0,0 0-26 16,0 0-15-16,0 0-28 0,0 0-19 16,37-10-17-16,-26 7-8 0,1-2 13 0,1-1-28 15,3 1-1-15,1 1-7 16,1 0-23-16,-1 1-10 16,3-2-18-16,0 4 15 0,-3-2-69 0,0 2 11 0,-2 0-60 0,2 1-20 15,-3-2-54-15,0 2-89 0,-2-3-157 16,2 2-127-16,-14 1-252 0,14-1-7 0,-14 1 103 15,13-2 63-15,-13 2 47 0,12-2 142 16</inkml:trace>
  <inkml:trace contextRef="#ctx0" brushRef="#br0" timeOffset="87172.49">8427 7020 924 0,'8'-5'348'0,"-8"5"-44"16,0 0-9-16,0 0-24 0,0 0-36 0,0 0-35 16,0 0-5-16,0 0-29 0,0 0-10 0,0 0-10 15,0 0 49-15,0 0-37 16,0 0 32-1,0 0-21-15,0 0 15 0,0 0 0 0,0 0-33 0,0 0 51 0,0 0 8 0,0 0-41 16,0 0 8-16,0 0 12 0,0 30-15 16,0-30-23-16,0 23-15 0,-1-8 0 0,1-3-18 15,0 5-11-15,-2-1-28 0,2 2 34 16,-1 1-39-16,-1 0-12 0,1 0-34 0,-2 4-31 16,2 2-27-16,-2-2-139 0,0 2-72 15,1 0-204-15,-1-3-433 0,1-3-28 16,2-3 84-16,0-3 131 0,3-1 56 0,0-3 49 15,-3-9 66-15,8 10 41 0</inkml:trace>
  <inkml:trace contextRef="#ctx0" brushRef="#br0" timeOffset="87426.02">8636 7286 1313 0,'0'0'499'0,"0"0"-41"0,10-3-54 16,-10 3-25-16,0 0-69 0,0 0 2 0,0 0-46 15,0 0-22-15,-27-12-4 0,17 11-20 0,-5-2-35 16,0 1-22-16,-3-1 9 0,-2 0 38 16,2 2-85-16,-3-1-10 0,0 0-20 0,1 2-18 15,-3-1 18-15,-1 1-31 16,0 1-11-16,1-1 14 0,-1 2-77 0,0-1 12 0,0 1-68 0,1 1-44 16,0-3-116-16,0 3-94 0,-1-3-130 15,4 0-415-15,0 1 92 0,2-1 33 0,4 1 57 16,2-2 89-16,0 0 56 0,12 1 60 15</inkml:trace>
  <inkml:trace contextRef="#ctx0" brushRef="#br0" timeOffset="89246.26">8907 7007 739 0,'0'0'305'0,"0"0"-31"0,0 0 20 0,0 0-12 16,0 0-1-16,0 0-4 0,0 0-9 0,0 0-22 15,0 0 59-15,0 0-54 0,0 0-3 16,0 0-36-16,0 0 1 0,0 0-3 0,0 0-29 15,0 0 9-15,0 0-34 0,0 0-10 16,0 0-28-16,0 0-1 0,0 0 1 16,0 0-13-16,0 0 23 0,0 0 5 0,0 0-2 0,0 0-3 0,0 0-31 15,0 0-15-15,0 0-3 0,0 0-20 16,0 0 33-16,0 0-23 0,27-22 29 0,-20 16-42 0,2 2 0 16,-1-1-12-16,5-1 25 0,-2 0-15 15,3 1-21-15,5-2 5 0,-2 1-22 0,1 0-11 16,1-1 36-16,2 2-18 0,-2 1-5 0,0 2-21 31,-2 1-2-31,-4 1 36 0,2 1-34 16,-5 4 24-16,-1 1-37 0,-1 3 50 0,-4 2-50 15,-2 1-22-15,-2 0 22 0,-2 2 27 0,-4 1-6 16,0 1-3-16,-4 2-20 0,0-1-5 16,-4 2 13-16,2-3 5 0,-1 1 13 0,-2 0-16 0,3-1 13 15,-1-1-28-15,3-1 72 0,0-2-52 16,0 0 19-16,0 0-19 0,3-4-17 0,-1 0 9 15,2-1-1-15,6-7 35 0,-10 11-8 0,5-6 5 16,5-5 6-16,-7 9 38 0,7-9 5 16,-6 5 10-16,6-5 8 0,0 0-30 0,0 0 2 15,0 0 5-15,0 0-21 0,0 0-4 16,0 0-9-16,0 0 24 0,26 5-57 0,-26-5 37 16,21-2-11-16,-21 2-16 0,29-3 27 15,-14 2 2-15,4-1-42 16,2 1 35-16,-1-2-37 0,1 3 16 0,1-2-14 15,-3 0-14-15,-1 1-13 0,-1 0-31 16,0 0-5-16,-3 1-24 0,0-1-14 0,-14 1-88 16,23 0-45-16,-23 0-119 0,16-3-96 15,-16 3-152-15,10 0-348 0,-10 0 80 0,8-7 89 16,-8 7 67-16,8-5 107 0,-8 5 52 16,9-12 40-16,-5 7 49 0</inkml:trace>
  <inkml:trace contextRef="#ctx0" brushRef="#br0" timeOffset="89606.83">9550 6749 785 0,'0'0'269'15,"0"0"-18"-15,0 0-41 0,6-7-16 0,-6 7-48 16,0 0-18-16,0 0-61 0,0 0-16 15,0 0-23-15,0 0-5 0,0 0-30 0,0 0-14 16,0 0 3-16,0 0 5 0,0 0-5 0,0 0-51 16,0 0-7-16,0 0-78 0,0 0-412 15,0 0 49-15,0 0 49 0</inkml:trace>
  <inkml:trace contextRef="#ctx0" brushRef="#br0" timeOffset="90544.02">8787 6934 309 0,'0'0'92'0,"7"-7"6"16,-7 7 1-16,0 0-14 15,0 0 7-15,0 0 5 0,0 0-2 0,0 0 5 16,0 0-18-16,0 0 33 0,0 0-31 0,0 0 24 16,0 0-21-16,0 0 10 0,0 0-28 15,0 0 0-15,0 0-28 0,0 0 3 0,0 0 23 16,0 0-21-16,0 0 25 0,0 0-30 0,0 0-2 0,0 0 22 15,0 0-5-15,0 0 21 16,0 0-8-16,0 0 11 0,0 0-24 0,0 0 10 0,0 0 14 0,0 0-1 16,0 0 13-16,-21 24 16 0,21-24 15 15,0 0 10-15,-4 7 0 0,4-7 18 0,0 0 13 16,0 0-21-16,-3 10 39 0,3-10-31 0,0 0-28 16,0 14 33-16,0-14-33 0,3 14 23 15,-3-14-11-15,4 20 3 0,-3-8-10 0,2 2 11 16,0 1-9-16,0 2 3 0,0 0-20 15,0 1-23-15,0 0-1 0,0 0-40 0,0 0 17 16,-1-1 1-16,-1 1-11 0,-1 1-5 0,2-7-25 16,-2 2-34-16,0 0 3 15,0-1-20-15,0-13-57 16,-2 19-13-16,2-19-23 0,2 15-5 0,-2-15-7 0,0 11 30 16,0-11-56-16,0 0-69 0,2 10-131 15,-2-10-84-15,9 4-339 0,-9-4 65 0,0 0 62 16,18-1 86-16,-18 1 23 0,0 0 70 0,24-4 17 15</inkml:trace>
  <inkml:trace contextRef="#ctx0" brushRef="#br0" timeOffset="91162.79">9835 6793 862 0,'0'0'330'0,"0"0"-17"0,0 0-16 16,0 0-1-16,0 0-19 0,0 0 7 15,0 0-20-15,0 0-6 0,0 0 19 0,0 38-39 16,0-38-3-16,0 21-20 0,0-11-18 15,0 3 8-15,1 1-18 0,2 1-18 0,-3 1 31 16,2 0-26-16,0 2-31 0,1-2-30 0,-2-2 4 16,1 2-27-16,0 0-3 15,0-4-33-15,-1 2-49 0,2-2-59 0,-1-1-48 16,-1 1-67-16,-1-12-123 0,1 18-164 0,-1-18-51 16,5 9-289-16,-5-9 77 15,9 5 66-15,-9-5 90 0,0 0 31 0,0 0 115 16,33-16-29-16</inkml:trace>
  <inkml:trace contextRef="#ctx0" brushRef="#br0" timeOffset="91405.92">10173 6822 1016 0,'0'0'373'0,"6"-5"-30"15,-6 5-38-15,0 0 7 0,0 0-25 0,0 0-34 16,0 0-7-16,0 0-13 0,-36 3-10 0,21-1-34 15,-1-1-7-15,-1 4 0 0,-6-3-29 16,-1 3 14-16,-3 0-60 0,1 1 21 0,-3 0-15 0,1 1-11 0,-5 1-20 16,5-2-26-16,0 0-40 0,-1 1-32 15,4 2-53-15,0-2-25 0,1 1-50 0,2 0-79 16,1 1-120-16,1 3-56 0,8-4-295 0,3 4-4 16,3-3 99-16,4 0 33 0,2-9 136 15,7 23-33-15</inkml:trace>
  <inkml:trace contextRef="#ctx0" brushRef="#br0" timeOffset="91628.78">10093 7152 1149 0,'0'0'368'16,"0"0"1"-16,0 0-44 0,-11 16-10 15,11-16-46-15,-20 10 7 0,8-8-17 0,-4 3-24 16,-2-2-38-16,-1 0-18 0,-1 1-30 0,-2 0-19 15,-2 0 16-15,2 1-18 0,0 1-48 16,-4-2-60-16,4 3-35 0,-2 1-24 0,4-2-91 16,2 0-83-16,-1 0-68 0,1 0-121 15,4-1-166-15,1-1-98 0,3 0 52 0,10-4 104 16,-11 5 73-16,11-5-14 16</inkml:trace>
  <inkml:trace contextRef="#ctx0" brushRef="#br0" timeOffset="92206.54">10220 7143 1149 0,'0'0'322'0,"2"-12"1"0,-2 12-47 0,0 0-2 16,0 0-5-16,0 0-13 0,8-7 38 15,-8 7-58-15,0 0-11 0,11-6 0 0,-11 6-25 16,12-3 53-16,-12 3-58 0,17-1-19 0,-4-1 1 15,-13 2 10 1,25 0-59-16,-9 0 2 16,-2 2-4-16,0 0-13 0,0-1-26 0,-1 3 7 0,-2 0-9 15,-1 0-11-15,-3 3-5 0,-1 2 23 16,-2 2-41-16,-4-11 3 0,1 18 3 16,-1-18-9-16,-10 24-4 0,0-12-26 0,-2-1 12 0,-2 4-17 15,-3-2-15-15,1-3 32 0,-1 3 14 16,2 0 15-16,1-3-31 0,-1 1 8 0,3-3 30 15,0 2 8-15,2 0-2 0,-1-2 38 16,4-1 13-16,0 0-5 0,3 1-21 16,-1-1 18-16,5-7-18 0,-2 14-4 0,2-14 6 0,10 11-40 15,-10-11 18-15,15 10-10 16,-2-6-1-16,3-1-20 0,2-1-28 0,2 1-25 0,1-1-11 0,1-2-23 16,1 1-28-16,-2-1-8 0,0 3-21 0,-2-3-58 15,-2-3-13-15,-2 3-64 0,-1 0-86 16,-14 0-211-16,23 3-435 0,-23-3 46 0,20 0 82 15,-10 0 120-15,-10 0 31 0,17 3 61 16,-17-3 83-16,21 2 55 0,-21-2 75 0</inkml:trace>
  <inkml:trace contextRef="#ctx0" brushRef="#br0" timeOffset="95111.41">19239 13169 775 0,'9'-5'233'0,"-9"5"-36"0,0 0 8 0,0 0-31 16,0 0 15-16,0 0-35 0,0 0 30 15,0 0 1-15,0 0 37 0,0 0-37 0,0 0 1 16,0 0-1-16,0 0 2 0,0 0-24 0,0 0 9 16,0 0-26-16,0 0-5 0,0 0-8 15,4 24 0-15,-4-24 33 0,-4 21-43 0,1-7-3 16,-1 2-20-16,1 0-23 0,0 3 15 15,-1 0-25-15,-2 3 20 0,4 1-52 0,-4-1-19 16,0 1-67-16,0-3-52 0,0 1-76 16,-2-6-123-16,3 6-125 0,0-10-336 0,3-4 28 0,2-7 144 0,0 0-13 15,0 0 89-15,0 0 21 0</inkml:trace>
  <inkml:trace contextRef="#ctx0" brushRef="#br0" timeOffset="95324.65">19353 13354 1264 0,'0'0'410'0,"0"0"-27"0,0 0-45 0,0 0-38 16,0 0-1-16,0 0-22 0,0 0 9 16,0 0-71-16,0 0-2 0,0 0-21 15,0 0-28-15,-43 11 17 0,30-11-19 16,-4 1-11-16,2-1-44 16,-5 2-20-16,0-4 8 0,0 2-11 0,-2 0 1 0,1-1-52 15,1 0-61-15,-3-1-64 0,2-1-69 16,-1 1-175-16,2-1-176 0,-1-1-312 15,1 1 133-15,6-1 20 0,1 0 80 0,3 0 46 16,1-1 123-16</inkml:trace>
  <inkml:trace contextRef="#ctx0" brushRef="#br0" timeOffset="96021.02">17166 13448 895 0,'0'0'369'0,"0"0"-23"0,0 0-6 0,0 0 26 16,0 0-64-16,-30-9 21 0,30 9-29 15,-17-1-12-15,5-2 4 0,2 1-9 16,-2 1-19-16,-2-1-17 0,1 1 17 0,-3-1-38 0,-2-1-35 0,-1 2-1 15,-2-1-36-15,1 0 1 0,-3-1-36 0,-5 1 12 16,0 0-35-16,-1-1-52 16,1 1-2-16,2 0-52 0,-2 0-14 0,0-1-33 15,0 1-7-15,4 1-71 0,0-3-36 0,4 1-86 16,0 0-50-16,2-1-78 0,5 3-142 16,3-3-270-16,3 0 55 0,7 4 70 0,0 0 79 15,0 0 51-15,0 0 80 0</inkml:trace>
  <inkml:trace contextRef="#ctx0" brushRef="#br0" timeOffset="99623.15">10931 6777 865 0,'0'0'361'0,"0"0"-6"0,0 0-1 0,0 0-32 31,0 0-17-31,0 0-6 0,0 0-12 0,0 0-3 0,24-13-2 0,-24 13-24 0,0 0-25 0,0 0 3 16,0 0-34-16,0 0-3 0,0 0-22 31,0 0 10-31,0 0-36 0,0 0 13 0,0 0-36 16,0 0 2-16,9 24 44 0,-9-24-48 0,-2 15-32 15,2-15-7-15,0 20 29 0,-1-7-34 16,0 0 0-16,0 0-16 0,1 2 8 0,-2 1-20 0,0 3-18 15,2 2-26-15,-1-2 23 0,-1 2-132 16,1-2-32-16,0 3-87 0,-2-1-122 16,2 0-162-16,1-2-424 0,0-1 68 0,1 0 65 0,2-2 73 15,-1-4 132-15,3-1 27 16,0-2 65-16,1-1 7 0</inkml:trace>
  <inkml:trace contextRef="#ctx0" brushRef="#br0" timeOffset="99861.95">11129 7095 1213 0,'0'0'501'0,"0"0"-32"16,12-4-34-16,-12 4-18 0,0 0-40 0,0 0-24 15,0 0-20-15,0 0-70 0,0 0 32 16,0 0-47-16,0 0 41 0,0 0-94 0,-34-6-26 16,21 5-3-16,2 0 0 0,-3 0-26 15,1-3-21-15,-4 4-7 0,0-1-37 16,-3-2-34-16,0 0-18 0,-1 2-23 0,-1-1-26 15,-1 1-71-15,3-2-34 0,-1 3-27 0,4-1-68 16,-1 1-40-16,1 0-90 0,0-6-104 16,1 6-347-16,5-1 34 0,1-1 67 0,10 2 48 15,-17-4 74-15,17 4 52 0,-9-5 46 16</inkml:trace>
  <inkml:trace contextRef="#ctx0" brushRef="#br0" timeOffset="100820.66">11518 6685 875 0,'0'0'363'0,"0"0"-17"0,0 0-16 0,0 0-48 16,0 0-31-16,0 0-13 0,0 0-16 0,0 0 6 16,0 0-38-16,0 0-24 0,0 0 0 15,0 0-25-15,0 0 8 0,0 0-9 0,0 0-4 16,0 0-3-16,0 0-31 0,0 0 1 16,0 0 33-16,0 0 7 0,0 0-33 0,0 0-10 15,0 0 10-15,0 0 13 0,1 33 2 16,-1-33 1-16,2 18-19 0,-2-5 1 15,0-13 30-15,0 23-18 0,1-10 26 16,1 1-31-16,-2 0 13 0,1 2-8 0,1 1-33 16,0 2-15-16,-2-1 41 0,2 0-31 15,2 2 2-15,-3-1-15 0,2 0-12 16,-1-1-34-16,0 0 23 0,-2-2 20 0,2 1-35 0,-1-2-34 16,-1-2-12-16,0-1-49 15,0-12 0-15,0 23-61 0,0-13-24 0,0-10-58 0,-1 14-70 16,1-14-86-16,-4 12-98 0,4-12-468 15,0 0 56-15,0 0 90 0,0 0 64 16,0 0 84-16,0 0 90 0,0 0 43 0,0 0 39 16</inkml:trace>
  <inkml:trace contextRef="#ctx0" brushRef="#br0" timeOffset="101376.97">11922 6714 1026 0,'11'-4'317'0,"-11"4"-40"15,0 0-29-15,0 0 0 0,0 0-30 0,0 0-13 0,0 0 23 16,0 0-31-16,-15 29 7 0,9-20-4 0,-1 3 56 15,-3 1-74-15,0 2 10 0,3-1-21 16,-5 5 14-16,3 0 12 0,1 1-23 0,-2-2-8 16,3 1-23-16,1-2 1 0,0 0 25 15,3-2-39-15,-5 1-7 0,6-1-18 0,-2-1-20 16,2-2-21-16,2 0 23 0,0-12 0 0,2 21-36 16,-1-12-5-16,3 0 13 0,-4-9-6 15,14 14-1-15,-6-10-34 16,4 1 33-16,-12-5-33 0,22 1 0 0,-8-2 2 0,-1-2 6 0,3-3 27 15,-2 1-27-15,1-2-18 0,1-3 20 0,2-1-23 16,-2-2 8-16,1 0-8 0,-1-4 36 0,0 1-33 16,-1-1-6-16,-1-1 11 0,-1 0-8 15,1 1 15-15,-5 0-22 0,2-1-13 0,-4 1 12 16,0 4-10-16,-5 1 23 0,1-1-20 0,-2 0-10 16,-2 2 2-16,-2 2 13 0,-1-1 5 15,-4 3-16-15,-1 0-4 0,1 1 53 0,-4 1-66 16,1 0 7-16,0 4 1 0,-3 1 27 15,-1-1-45-15,1 2-19 16,-1 2-7-16,1 0-31 16,-2 0-30-16,0 3-37 0,1-2-53 0,3 0-72 0,-1-1-58 0,2 2-60 15,-2 1-7-15,5 0-387 16,8-6 39-16,-10 6 81 0,10-6 132 0,0 0 35 0,-5 6 79 16,5-6 21-16</inkml:trace>
  <inkml:trace contextRef="#ctx0" brushRef="#br0" timeOffset="101923.74">12713 6734 934 0,'5'11'386'0,"-5"-11"-35"0,0 0-11 16,0 14-20-16,0-14-20 0,-3 12 15 0,3-12-3 15,0 18-64 1,0-6 18-16,0-12-27 16,-1 27-9-16,0-11-20 0,2 2-11 0,-1 1-12 0,1 0-25 0,2 1-17 15,-3 0-17-15,0 0-12 0,2-2-1 16,0 2-8-16,-2-4-71 0,0-2-79 0,0 0-70 16,2 0-130-16,-2-14-159 0,2 16-453 0,-2-16 82 15,2 10 36-15,-2-10 69 0,0 0 59 16,0 0 115-16,0 0 17 0</inkml:trace>
  <inkml:trace contextRef="#ctx0" brushRef="#br0" timeOffset="102155.19">12971 6751 1433 0,'14'-6'497'0,"-14"6"-73"0,7-4-19 0,-7 4-34 0,0 0-36 15,11-3-58-15,-11 3-11 0,0 0-23 16,0 0-36-16,0 0-22 0,0 0-27 0,-38 7 34 15,19-2-64-15,-4 2-7 0,-4 0-11 0,-3 1 2 16,-4 1 16-16,-1 1-35 0,0-1-50 16,-3 0-2-16,0-1-33 0,2 3-19 0,-2-3-88 15,4 1-32-15,-2-2-127 0,7 0-91 0,2-2-68 16,3-1-435-16,3 1 81 0,3 1 75 16,5-1 46-16,4-3 84 0,9-2 67 0,-11 10 95 15</inkml:trace>
  <inkml:trace contextRef="#ctx0" brushRef="#br0" timeOffset="102374.57">12845 7054 1062 0,'0'0'432'0,"9"7"-58"0,-9-7-5 0,0 0-31 0,-2 13-42 31,2-13-6-31,-11 10-6 0,1-5-26 0,0-1-35 16,-5 2-18-16,-4-2-29 0,-1 2-1 15,-2 0-9-15,-1-1-38 0,-4 1 54 0,2 1-95 16,1-4-18-16,-1 6-51 0,0-2-34 16,0 0-27-16,3 1-70 0,0 2-107 0,1-3-110 0,6 2-93 0,-1-1-370 15,5-6 56-15,1 4 128 0,10-6 17 0,-8 6 39 16,8-6 77-16</inkml:trace>
  <inkml:trace contextRef="#ctx0" brushRef="#br0" timeOffset="102922.33">12933 7086 921 0,'0'0'394'0,"0"0"-10"0,0 0 8 15,13 4-47-15,-13-4-48 0,0 0-5 0,12-6-36 16,-12 6 15-16,11-6-12 0,-11 6-11 16,14-6-33-16,-5 4-2 0,0-1-47 0,-9 3 16 15,18-4-26-15,-7 2-28 0,-11 2 10 16,20-1-33-16,-20 1-8 0,18 0-5 0,-18 0 6 0,16 0-27 0,-16 0-27 0,13 5 40 31,-13-5-32-31,8 10-22 0,-8-10 9 0,2 14-24 16,-2-14 46-16,-10 13-20 15,3-4 6-15,-1 1-17 0,-4 0-12 0,-1-2-8 16,2 2 6-16,1-2 9 0,-3 1-14 0,1 0 17 16,2 0-10-16,1 0-13 0,2-3-3 0,-4 2 3 15,6-4 29-15,-3 2 17 0,8-6 5 0,-12 9 29 16,12-9-21-16,-5 9-3 0,5-9 1 15,-2 8 9-15,2-8-4 0,0 0-47 16,0 0 31-16,19 14-28 0,-19-14 16 0,22 4 4 0,-9-1-25 16,0-2-20-16,1 1-1 0,2-1-7 0,2 2-23 15,0-2-3-15,-3 1-28 0,2-1 13 0,-2 2-31 16,-1-1-8-16,-1-1-20 0,0 1-15 16,1 0-39-16,-14-2-61 0,20 3-116 0,-20-3-91 15,16 3-167-15,-16-3-256 0,11 2 61 0,-11-2 113 16,0 0 0-16,18 1 121 0,-18-1 53 15,0 0 44-15</inkml:trace>
  <inkml:trace contextRef="#ctx0" brushRef="#br0" timeOffset="103811.72">13656 6740 1090 0,'0'0'351'0,"0"0"-42"0,0 0-9 0,0 0-21 15,0 0-5-15,5 17 12 0,-5-17 27 0,0 0-11 0,0 0 7 0,0 0 11 0,0 0-33 16,0 0 0-16,9 8 10 0,-9-8-26 0,0 0-15 15,9 5-13-15,-9-5 16 0,14 1-60 16,-14-1-9-16,17 2-21 0,-17-2-36 16,27 0 13-16,-6-1-3 0,0 1-30 0,2-1-6 15,2 0-33-15,5-2-2 0,-1 1-28 0,0-2-16 16,0 2-38-16,1 0-52 0,-9-2-17 16,4 2-57-16,-4 1-48 0,-4-1-100 0,-1-1-221 15,-1 0-503-15,-5 1 51 0,1 1 150 16,-11 1 57-16,18-3 108 15,-18 3 20-15,0 0 43 16,0 0 78-16</inkml:trace>
  <inkml:trace contextRef="#ctx0" brushRef="#br0" timeOffset="104088.93">13836 6927 1267 0,'9'16'483'0,"-9"-16"-24"0,0 0-6 16,9 3-69-16,-9-3-13 0,0 0-21 0,17 1-27 16,-17-1 15-1,0 0-57-15,26-2-35 0,-26 2-8 16,22-2-13-16,-9 0-28 0,1 1-15 0,0 0-5 0,2 0-39 16,-1-2-23-16,1 2-2 15,-1 1-26-15,2-1-15 0,-4 1-34 0,1-2-59 16,-1 1-12-16,1 0-64 0,-14 1-36 0,23-3-67 15,-15 2-84-15,-8 1-85 0,17-4-112 16,-17 4-317-16,15-4 2 0,-7 2 94 0,-8 2 90 0,15-3 34 16,-15 3 79-16,19-3 48 0,-19 3 11 15</inkml:trace>
  <inkml:trace contextRef="#ctx0" brushRef="#br0" timeOffset="104768.53">14559 6770 662 0,'0'0'249'15,"0"0"-16"-15,0 0 15 0,0 0 3 0,0 0 5 16,0 0-10-16,0 0 27 0,0 0-52 0,0 0 14 15,-42 15-7-15,35-7 10 0,-2 5-15 16,1-3-29-16,-2 4 24 16,4 1-44-16,-1 0-8 0,3 1 1 0,-1 0-9 15,2 2 3-15,3-2-38 0,0 2 18 16,0-1-36-16,5-1-10 0,-1 0-11 0,1 1 1 16,3-3-3-16,-1-2 5 0,5 1 2 15,-1-3-27-15,3-1 7 0,1 0 14 0,2-7-41 16,0 3 15-16,3-5-2 0,-3 0-3 0,6-1-52 0,-2-4 54 15,-1 1-31-15,4-2-3 0,-3-3 3 16,0-1-23-16,-2-3 5 0,0-1 1 16,-2-1-4-16,2 0 6 0,-6-2-44 15,1 0 46-15,-3-1-33 0,0 0-2 0,-5 0 14 16,-3 3 6-16,1-1-31 0,-4 2 0 16,-2-2-20-16,0 1 20 0,-3 2-2 0,-3-1 7 0,0 3 39 0,-5-1-8 15,2 4-26-15,-2-1 16 0,-1 0-8 0,0 3-2 16,-1 1 4-16,-1 3 23 0,3-1-29 15,-3 2 22-15,3 2-31 0,-2 1-22 0,0 0-6 16,-1 3-41-16,0 0-20 0,-1 2-80 16,1-2-89-16,0 1-123 0,3 3-49 0,-3-2-299 15,5 0 79-15,-1-2 87 0,3 1 33 16,0-2 77-16,9-4-7 0,-15 8 51 0</inkml:trace>
  <inkml:trace contextRef="#ctx0" brushRef="#br0" timeOffset="113256.35">1725 9160 921 0,'0'0'374'0,"0"0"-49"0,0 0-15 0,7-17-21 15,-7 17 0-15,0 0-25 0,0 0-24 16,5-11-14-16,-5 11-14 0,0 0 0 0,0 0 6 16,0 0-6-16,0 0-7 0,4-10 20 15,-4 10-43-15,0 0-8 0,0 0-36 0,0 0-7 16,0 0-11-16,0 0-20 0,0 0 5 0,0 0-15 16,0 0 12-16,0 0-20 0,0 0-3 15,-16 34-7-15,8-21 2 0,5 3-12 0,-1 2-1 16,-3-1 34-16,4 2-64 15,-3 2 35-15,1 1-7 0,0 0-23 0,0 0 20 0,1-3 16 0,1 0-47 16,0-2-4-16,-1 0-3 0,2-5-51 16,1 2-24-16,-1-3-35 0,2 1-102 0,0-12-203 15,2 14-571-15,-2-14 77 0,11 7 62 16,-11-7 117-16,23-3 50 0,-8-2 114 0,2-4 5 31,4-2 103-31</inkml:trace>
  <inkml:trace contextRef="#ctx0" brushRef="#br0" timeOffset="113525.91">2162 9001 1287 0,'-17'-3'550'0,"17"3"-38"0,-24 6-10 16,8 0-26-16,0 2-18 0,-7-1-66 16,-3 3-8-16,1-1-26 0,-3 1-33 0,-4 0 16 15,-2 0-49-15,2-1-42 0,-1 0-19 0,-1-3-1 16,-2 2-38-16,-1-3-36 0,0 2 8 15,-2-3-51-15,1 1-49 0,0 0-36 16,-3-2-28-16,0 2-8 0,3 0-46 0,-1-1-35 16,1 1 27-16,6 1-68 0,2-3-44 0,-1-1-41 15,5 3-67-15,-1-1-115 0,2 4-109 0,7-5-395 16,5 0 82 0,4 2 104-16,9-5 58 0,-8 7 58 15,8-7 46-15,0 0 94 0,26 19 22 0</inkml:trace>
  <inkml:trace contextRef="#ctx0" brushRef="#br0" timeOffset="113787.94">1871 9381 1351 0,'10'4'474'15,"-10"-4"-37"-15,6 7-53 0,-6-7 26 16,0 0-83-16,-3 19-2 0,3-19-12 15,-13 17-50-15,-1-7-17 0,2 0-10 0,-7 2-19 0,-3-2-45 0,-3 5 73 16,-3-3-76-16,-2 1-7 0,-1-4-29 0,-2 1-18 16,1-1-3-16,1 0-45 0,4-3-31 0,-5 4-21 15,5-4-22-15,0 0-70 0,4 2-10 16,-1-1-72-16,6-2-56 0,-3 1-69 0,4 0-82 31,1 9-79-31,3-12-421 0,3-2 175 16,10-1 15-16,0 0 85 0,-6 5 56 0,6-5 46 15,0 0 41-15</inkml:trace>
  <inkml:trace contextRef="#ctx0" brushRef="#br0" timeOffset="114407.74">2081 9606 1156 0,'0'0'390'0,"0"0"-4"16,0 0 8-16,0 0-58 15,0 0-24-15,0 0-5 0,0 0-36 0,0 0 8 16,0 0-15-16,0 0-16 0,0 0-56 0,38-8 16 16,-38 8-29-16,23-3-5 0,-11 3-23 15,-12 0-18-15,21 0-10 0,-21 0-11 0,18 5-4 16,-8 2-13-1,-4 0-7-15,-1 3 21 0,-2 1-58 0,-1 2 10 0,-4 2 3 0,1 1-18 0,-4 0-2 0,0 2-16 16,-5 3 21-16,2-2 2 0,-2 0-20 16,-1 1 5-16,-1-2-13 0,-1 0 10 0,2-2-25 15,3-2 30-15,-1-2-28 0,0-1 36 16,4-3-23-16,-2 1-2 0,3-1 17 0,4-8 11 16,-8 13-13-16,8-13-1 0,0 0 14 15,0 0-8-15,0 0 0 0,15 10-21 16,-15-10 16-16,23-1-8 0,-10-1-5 0,4 1-20 0,-1 0-3 15,1 0 10-15,-2 0-23 0,5-1-15 16,-3 1-31-16,2-1-2 16,-3 0-41-16,2 0-26 15,0-1-28-15,-4 1-24 0,2 0-61 0,-4-1-112 0,7-2-115 16,-2 0-23-16,0 0-357 0,-2 0 111 0,4-4 61 16,0 0 54-16,0 0 52 0,0-3 40 15,-1 2 82-15</inkml:trace>
  <inkml:trace contextRef="#ctx0" brushRef="#br0" timeOffset="115436.21">2727 9239 1052 0,'0'0'340'0,"0"0"-7"16,0 0-26-16,0 0-20 0,0 0 20 16,0 0-13-16,0 0-15 0,-15 3-13 0,15-3 6 15,0 0 25-15,0 0-57 0,0 0-9 0,0 0-19 16,0 0 0-16,0 0 39 0,0 0-28 15,0 0 30-15,0 0-17 16,0 0-3-16,0 0-18 16,0 0-39-16,0 0 1 0,0 0-28 0,0 0-9 0,0 0-30 15,30-25 21-15,-19 21-59 0,4-2-11 16,1-1-35-16,1 4-37 0,1-2-17 0,1 1 3 16,0 0-37-16,0 1-63 0,1-1-24 15,-2 2-48-15,-2 2-48 0,-2-1-83 0,0 1-82 16,-14 0-143-16,25 2-381 0,-13-1 87 15,0 3 89-15,0-2 77 0,-12-2 70 0,21 7 55 16,-11-3 70-16</inkml:trace>
  <inkml:trace contextRef="#ctx0" brushRef="#br0" timeOffset="116341.29">2723 9431 678 0,'-12'3'279'0,"12"-3"13"0,0 0-16 0,0 0 3 15,-12 1-10-15,12-1-16 0,0 0 11 16,0 0-16-16,0 0-2 0,0 0 33 0,0 0-21 16,-14 3-17-16,14-3-3 0,0 0-23 15,0 0-8-15,0 0-4 0,0 0 22 0,0 0-15 0,0 0 33 0,0 0-36 16,0 0 24-16,0 0-32 0,0 0-4 15,0 0-6-15,0 0-15 0,0 0-2 0,0 0-13 16,0 0 4-16,0 0-24 0,0 0-34 0,0 0 2 16,44-3 6-16,-30 1-3 0,4 0-16 15,2-1-4-15,4-1-29 0,3 2 11 0,1-1-54 16,2 1 18-16,-2-2-39 0,-2 2-4 16,-3 1-14-16,0 1-38 0,-1-2-25 15,-2 2-24-15,-2 0-48 0,-1 0-72 0,-2-1-35 16,-1 2-101-16,-1 1-63 15,-13-2-141-15,23 1-356 16,-23-1 25-16,17 0 95 0,-17 0 82 0,17-1 93 0,-17 1 73 0,14-2 21 16,-7-2 59-16</inkml:trace>
  <inkml:trace contextRef="#ctx0" brushRef="#br0" timeOffset="119925.18">4206 8610 506 0,'0'0'185'0,"8"-7"-27"0,-8 7-25 15,0 0-5-15,0 0 3 0,0 0 7 16,0 0 29-16,0 0 32 0,6-8-4 0,-6 8 48 16,0 0-23-16,0 0 5 0,0 0-2 15,0 0-11-15,0 0-4 0,0 0-3 16,0 0-11-16,0 0-20 0,0 0 3 0,0 0 22 0,0 0-65 0,0 0 6 15,-1-12-14-15,1 12 30 0,0 0-8 16,0 0-20-16,-13-7-2 0,13 7-26 0,-13-2-3 16,13 2-20-16,-17-3-3 0,6 3 15 15,11 0-32-15,-21 3-1 0,7-1-7 0,1 3-8 16,-1-2-4-16,1 3-5 0,-1-2 5 0,1 2 0 16,-1 1-24-16,4-1 5 0,-1 1 6 15,-2 2 26-15,5-1-7 0,-1 2 24 0,2-1-44 16,2 0 0-16,-1 0 15 0,6-9 9 15,-3 19 22-15,5-11-39 0,-2-8 14 16,7 21-3 0,1-8-5-16,2 0 7 0,1 0-7 0,6 2-3 0,0-2-7 0,3 2-36 15,-2-1 28-15,1-1 0 0,-1 0-21 16,-1 0 18-16,-1 2-4 0,-4 0-27 0,-3-1-20 16,-2 2 18-16,-3 0-7 0,-1 0 25 15,-3-2-44-15,-1 0 39 0,-5 2-31 0,-1-2 3 16,-4-1 18-16,1-2-44 0,-2-2 15 0,-3-1-12 15,0-2 13-15,0-2 27 0,2-2-30 16,-1 1 54-16,14-3-34 0,-21-3 13 0,11 0 26 16,3-4-10-16,1 1 2 0,3-3 3 0,3 9 50 15,2-21-50 1,4 5 7-16,1 0-9 0,4-3 37 16,2-5 8-16,5-2-40 0,-1 1 12 0,8-7-18 15,-2 5 18-15,-7 5-10 0,0 2 2 16,-1 3 13-16,-3 0-36 0,0 7-4 0,-4-2 14 0,2 0-17 15,-4 3 30-15,-2-1-23 0,-3 3 44 16,-1 7-41-16,2-17-8 0,-2 17 24 16,-6-15 1-16,2 10-6 0,-3-2-17 0,0 1-14 0,-2 3-6 15,-1 0-5-15,1-1-5 0,-1 0 0 16,10 4-18-16,-17-5-38 0,17 5-8 0,-16-2-77 16,16 2-43-16,-14-3-74 0,14 3-90 15,-10 8-505-15,10-8 165 16,0 0 4-16,0 0 96 0,0 0 37 0,0 0 170 0,0 0-52 0,0 0 52 0</inkml:trace>
  <inkml:trace contextRef="#ctx0" brushRef="#br0" timeOffset="120155.25">4470 8789 1474 0,'6'11'558'15,"-6"-11"-41"-15,4 10-38 16,-4-10-52 0,6 9-38-16,-6-9-38 0,0 0-8 0,5 10-56 0,-5-10-44 0,0 0-33 15,0 0-75-15,11 6-50 0,-11-6-34 16,0 0-120-16,0 0-136 0,15 0-184 0,-15 0-453 16,0 0 51-16,20-8 54 0,-6 7 89 0,-1-1 67 15,8-3 10-15,0 1 136 0</inkml:trace>
  <inkml:trace contextRef="#ctx0" brushRef="#br0" timeOffset="120409.56">4940 8663 1415 0,'0'0'545'0,"0"0"-66"16,12 29 23-16,-12-29-39 0,6 15-25 15,-5-5-77-15,-1-10-54 0,2 21-8 16,-4-8-28-16,2 0-15 0,-1 0-48 16,-2 3-34-16,2-2 10 0,-4 1-33 0,1 1-13 15,3-4-10-15,-5 3-43 0,5-3-49 0,0 0-67 16,-2-1-64-16,0-1-61 0,3-10-96 16,-3 12-169-16,3-12-490 0,0 0 56 0,11 7 41 15,-11-7 115-15,0 0 56 0,30-11 111 16,-13 3 20-16,1-5 31 0</inkml:trace>
  <inkml:trace contextRef="#ctx0" brushRef="#br0" timeOffset="120670.98">5204 8685 1479 0,'0'0'453'16,"0"0"0"-16,0 0-7 0,0 0-27 16,0 0-40-16,0 0-23 0,0 0-3 0,24 23-12 15,-18-17-47-15,1 0-10 0,1 1-36 16,5 1 1-16,0 0-73 15,1 0 19-15,0 1-24 16,1 0 14-16,0-1-50 0,0 3-2 0,-1-2-23 0,-1 2-25 0,-3 1 17 16,-2 2-20-16,0 1-18 0,-6 1-15 15,2 1-31-15,-5-1-21 0,-3 0-56 0,-3 1-15 16,0-3-51-16,-3 1-37 0,-7-3-91 16,3-5-93-16,-6-1-130 0,2-2-463 0,1-3 64 15,1-1 61-15,0-2 61 0,4-1 93 0,-2-5 66 16,1 3 102-16,0-6 11 0</inkml:trace>
  <inkml:trace contextRef="#ctx0" brushRef="#br0" timeOffset="120908.13">5044 8724 1461 0,'0'0'540'0,"0"0"-5"16,0 0-23-16,9-11-3 0,-9 11-40 15,10-7-31-15,-10 7-16 0,11-9-64 16,-4 4 13-16,3 0-40 0,4-2-32 0,-1-1-48 15,2 2-28-15,2 0-11 0,6-2 3 16,1 1-5-16,3-1-54 0,5-2-43 0,2 2-13 16,1-1-49-16,18-3-43 0,-11 2-24 15,-5 3-32-15,-2-2-24 0,2 4-15 0,-8-1-62 16,-3 1-27-16,0 0-83 0,-7 2-99 0,-1-3-144 16,-5 6-440-16,-1-2 46 15,-12 2 85-15,18-1 89 0,-18 1 80 0,13 0 66 0,-13 0 38 0,0 0 49 0,0 0 46 16</inkml:trace>
  <inkml:trace contextRef="#ctx0" brushRef="#br0" timeOffset="121941.59">3861 9303 442 0,'0'0'259'16,"0"0"12"-16,0 0-7 0,-10 4 7 0,10-4-43 16,0 0 2-16,0 0-27 0,-7 6-9 15,7-6 6-15,0 0-8 0,0 0-41 0,-7 6 41 16,7-6-18-16,0 0 51 0,0 0-25 15,0 0 2-15,-8 6 15 0,8-6-14 0,0 0 22 16,0 0-13-16,0 0 16 16,0 0-10-16,0 0 2 0,0 0 15 0,0 0 3 0,0 0-10 0,-2 12-2 15,2-12-22-15,0 0 27 0,0 0-24 0,0 0 11 16,0 0-34-16,29 1-20 0,-29-1 48 16,32-1-38-16,-8-3 3 0,7 0-105 0,12-3-72 15,16-1 0-15,5-3 0 0,20-3 0 16,8-1 0-16,3 1 0 0,1-1 0 0,0 2 0 15,2 1 0-15,-5 2 0 0,-17 6 0 0,2 1 0 16,-6 3 0-16,-3 0 0 0,-2 3 0 16,-5 1 0-16,-4 0 0 0,-11 1 0 0,-8-2 0 15,-2 0 0-15,-7 1-198 0,-1 0-11 32,-6-3-35-32,-1 0-30 0,-3 2-35 0,-2-2-106 0,-6 0-89 0,-11-1-26 15,23-1-59-15,-23 1-248 0,11 0 51 0,-11 0 123 16,0 0 21-16,14 1 51 0,-14-1 63 15,0 0 62-15,0 0 62 0</inkml:trace>
  <inkml:trace contextRef="#ctx0" brushRef="#br0" timeOffset="128656.44">3990 9597 1492 0,'0'0'420'0,"0"0"-34"0,0 0-51 16,0 0-7-16,0 0-64 0,0 0-26 0,0 0-21 15,0 0-17-15,0 0-16 0,0 0-40 0,0 0-9 16,0 0-2-16,0 0 11 0,0 0-11 16,0 0 0-16,0 0 33 0,0 0-15 0,0 0 3 15,0 0-16-15,12-4 39 0,-12 4-21 16,0 0 3-16,13-5-52 16,-13 5 11-16,11-4 25 0,-11 4 18 15,15-5-50-15,-15 5 17 0,19-5-24 0,-6 3-11 0,1 2-6 16,1-2-11-16,1 2 14 0,3-2-16 15,-2 2-33-15,-2-1 3 0,2 2-1 0,-4-1 21 16,-13 0-7-16,23 0-45 16,-12 2 19-16,-11-2-16 0,15 4-27 0,-15-4-1 15,8 8-13-15,-8-8 6 0,0 0-14 0,0 13 37 16,0-13-29-16,0 0 49 0,-10 20-25 16,4-13 7-16,-1 0-2 0,1 1-14 0,-2-2 37 15,2 1-29-15,0 1-25 0,0-1 31 0,6-7 25 16,-10 14-31-16,5-8 39 15,5-6-41-15,-6 13 0 0,6-13 18 0,-1 12 10 0,1-12 5 0,0 0-2 0,0 12 17 16,0-12-7-16,0 0-13 0,4 16-41 16,-4-16 51-16,8 9-20 0,-8-9 15 0,8 9-10 15,-8-9 31-15,11 9-24 0,-5-2-2 0,-6-7 13 16,13 12-8-16,-6-6-12 0,-3 2 9 16,-4-8-12-16,7 16-8 0,-6-6 21 0,-1-10 2 15,-2 21-13 1,-3-9-17-16,0 0 15 0,-4 0 7 15,1-1-12-15,-2 1-3 0,-3-2-8 0,2 1 3 16,-2-2-20-16,0 0-11 0,1-1 0 0,-2-1-9 16,-1 0-37-16,0 0-8 0,-1-1-32 0,2-2-42 15,-1-2-25-15,-1 0-55 0,3 0-27 0,-2-2-49 16,3-3-84-16,1 0-85 0,1-3-69 16,3-1-376-16,3 1 138 0,4 6 59 15,-1-15 115-15,1 15 29 0,8-20 50 0,-1 9 65 0</inkml:trace>
  <inkml:trace contextRef="#ctx0" brushRef="#br0" timeOffset="129158.84">4390 9614 1392 0,'0'0'381'0,"0"0"3"0,0 0-28 16,0 0-23-16,0 0-3 0,18 3-30 0,-18-3-27 16,10-3-29-16,-10 3-9 0,14-4 1 15,-14 4-32-15,20-3 1 0,-7 2-15 0,1-2-29 16,3 1 3-16,2 1-13 0,2 0-23 0,2 0 5 16,1 1-18-16,-1 0-5 0,-3 1-23 15,-2 0-5-15,-1 0-10 0,0 4-3 16,-4 0-23-16,-2 2-28 0,-4-1 20 0,-2 3-10 0,-5-9 6 0,1 18-27 15,-1-18 9-15,-9 24 7 0,2-11-13 0,-4 0 8 16,-2 3-23-16,-1 0 5 0,-1-1 15 16,-1 0-12-16,0 0-14 0,1 0 39 0,2 0-12 15,-1-1-8-15,4-3-16 0,0 0 51 0,-1 1-50 16,3-3 2-16,2 0 17 0,0 0 4 16,0-2-3-16,6-7 15 0,-6 14-10 0,6-14-16 15,1 14 19-15,-1-14-3 0,15 11 15 16,-3-6-5-16,5 0-25 0,1 0 20 15,9-1-34-15,0-2 9 0,3 1 4 16,-1-2 11-16,0 1-3 16,-3-2-12-16,1 0-3 0,-2 0-23 0,-2 1-13 0,1-2 12 15,-1 1-42-15,-2 0-52 0,-5-2-54 16,2 1-76-16,-4-1-154 0,6 1-151 0,-4-2-320 16,-2-1 82-16,1-1 66 0,5-1 121 0,4-1 28 15,-1-1 18-15,4-1 102 0,2-1 13 0</inkml:trace>
  <inkml:trace contextRef="#ctx0" brushRef="#br0" timeOffset="129623.52">5966 9285 1105 0,'0'0'356'0,"-16"-2"-28"0,16 2-1 0,0 0 29 31,0 0-49-31,0 0 36 0,0 0-36 0,0 0 34 16,0 0-8-16,0 0-80 0,0 0 3 0,0 0-10 15,0 0-54-15,0 0 2 0,27-18 3 16,-17 13-30-16,4 2-39 0,0-3 5 0,5 3-38 15,0-3-37-15,1 2-32 0,6-2-23 0,1 1 6 16,-5 2-85-16,2-1-44 16,-1 1-65-16,-3-1-117 0,8-1-146 0,-14 1-437 0,0 1 130 0,-1 2 48 15,-13 1 31-15,20 1 157 0,-20-1 4 16,11 5 129-16,-11-5-16 0</inkml:trace>
  <inkml:trace contextRef="#ctx0" brushRef="#br0" timeOffset="129894.86">5995 9407 1615 0,'0'0'527'15,"0"0"-2"1,-2 10-42-16,2-10-40 0,0 0-13 16,0 0-33-16,0 0-39 0,0 0-45 0,0 0-4 0,11 11-19 15,-11-11-63-15,0 0-14 0,24-2 5 16,-24 2-24-16,25-2-58 0,-9 0-8 15,4 2-5-15,0-2-16 0,4 1-38 0,2-1-38 16,-2 0 12-16,0 1-66 0,-1 0-7 16,-2-1-22-16,-2 2-60 0,-2 0-42 0,-2 0-97 15,-2 0-133-15,-13 0-143 0,17 3-422 16,-17-3 101-16,14 3 91 0,-14-3 109 0,12 2 29 16,-12-2 53-16,13 3 80 0,-13-3 40 0</inkml:trace>
  <inkml:trace contextRef="#ctx0" brushRef="#br0" timeOffset="133175.14">6936 8947 1044 0,'0'0'315'0,"-15"-2"15"16,15 2-15-16,0 0-3 0,0 0-2 15,0 0 38-15,0 0 10 0,0 0-12 0,0 0-1 16,0 0-12-16,0 0-44 0,0 0-5 0,0 0-22 15,0 0-45-15,0 0-25 0,0 0-20 16,26-18 9-16,-16 16-58 0,3-2 21 0,0 2-45 16,2 0 9-16,4 0-8 0,0-2-31 15,1 3-8-15,-4 1-2 16,0-2 13-16,0 1-41 0,-2 1 27 0,-14 0-58 0,24 3-25 16,-16-2 9-16,-8-1-14 0,14 9 9 0,-14-9-7 15,6 12 2-15,-6-12 34 0,-3 12-36 16,3-12 2-16,-9 16-12 0,3-6 5 0,-1 2 22 15,-2-1-14-15,-1 0 25 0,3 2-10 0,0-1 25 16,0-1 5-16,-1 2 6 0,2-3 7 16,2-1 19-16,-1 1 22 0,3 0-20 0,2-10-8 15,-3 18 18-15,3-18-52 0,4 16 22 16,0-7-1 0,4-1 10-16,0-1-35 0,0 3 13 0,5-2-1 15,0 0-17-15,0 1 12 0,0 1-7 16,-1 1-21-16,-2-2-20 0,1 2 25 0,-2 1 5 15,-4 1-15-15,0-1 8 0,-5 0 10 0,0 0 3 16,-3 0-29-16,-2 3 13 0,0-3-10 16,-2 2 11-16,-3-1 42 0,0-2-50 0,0-1-3 15,-1-1-11-15,-1 0 9 0,4-2-21 0,-3 0 2 16,1-3-48-16,0 3-5 0,-1-4-36 0,1 1-44 16,1 1-30-16,9-5-64 0,-17 6-108 0,9-3-97 15,8-3-300-15,-13 4 6 0,13-4 45 0,0 0 62 16,0 0 74-1,0 0 65-15,0 0 73 0,0 0 11 0</inkml:trace>
  <inkml:trace contextRef="#ctx0" brushRef="#br0" timeOffset="133572.64">7337 9351 1343 0,'0'0'410'15,"7"6"-29"-15,-7-6-20 0,0 0-10 0,13 6-41 16,-13-6-8-16,5 6-54 0,-5-6-15 16,0 0 13-1,0 0-29-15,10 6 1 0,-10-6-1 0,0 0-27 0,0 0 2 0,0 0-46 16,10 6 28-16,-10-6 2 0,0 0-9 16,0 0 2-16,0 0-34 0,0 0-37 15,0 0 14-15,0 0 34 0,17-9-67 0,-17 9-7 16,0 0 0-16,10-7-36 0,-10 7 10 15,0 0-36-15,0 0 8 0,0 0-39 0,0 0 39 16,0 0-31-16,0 0 21 0,0 0-16 0,0 0 16 16,0 0-10-16,-30 24-4 0,22-16 4 15,1-2 2-15,7-6 13 0,-12 10-6 0,8-5 19 16,4-5-23-16,-10 7-3 16,10-7-49-16,0 0 28 15,-7 6-35-15,7-6 28 0,0 0-97 0,0 0-47 0,0 0-35 16,0 0-77-16,0 0-90 0,-3-24-77 15,3 24-452-15,2-15 117 0,-2 15 36 0,7-17 100 16,-1 9 79-16,-1-1 62 0,-1 1 35 0,-4 8 88 16</inkml:trace>
  <inkml:trace contextRef="#ctx0" brushRef="#br0" timeOffset="135282.29">7608 8914 870 0,'0'0'379'0,"0"0"-24"0,-19 5-24 16,19-5-29-16,0 0 5 0,0 0-20 0,0 0 7 16,-13 3-10-16,13-3 44 0,0 0-11 0,0 0-15 15,0 0-20-15,0 0 61 0,-9 4-34 16,9-4 4-16,0 0-61 0,0 0 10 0,0 0-49 15,0 0-14-15,0 0-25 0,46 3 5 16,-28-3-40-16,-1 0-37 0,6 0 16 0,5-3-16 16,-3 2-33-16,5 0 0 0,1-1-33 0,0 1 18 15,-4 1-51-15,-4-1 27 0,2 2 14 16,-2 0-6-16,-2 2-25 0,-6 1-26 0,1 2 11 16,-6 2 7-16,-4 3 2 0,-2 0 1 15,-4 3 0-15,-4 4-8 0,-1 2-10 0,-3 2 15 0,-5 6 13 16,0-2-6-16,-2 1-24 0,1 0 19 0,1-2 4 15,-3-2-32-15,5-1 49 0,-2-2-28 16,2-1 13-16,1-1-54 0,-1-2-15 0,2 0-26 16,2-2-54-16,0-1-30 0,5-3-75 0,-1-2-104 15,3-8-206-15,0 0-470 0,0 0 94 16,15 9 93-16,-15-9 104 0,28-10 39 0,-8 0 67 16,7-5 63-16,11-10 49 0</inkml:trace>
  <inkml:trace contextRef="#ctx0" brushRef="#br0" timeOffset="135585.5">8171 8999 1374 0,'0'11'499'16,"0"-11"-28"-16,8 19-46 0,-2-9-5 0,3 0-46 15,1 1-13-15,3-3-54 0,2 0-33 16,6 3-39-16,1-4-12 0,4 0-26 0,-2 0 5 15,3 0-48-15,1 0-11 0,0 0 18 16,3 2-7-16,-5 0-34 0,-4 1-20 16,-2 2 10-16,-3 3-61 0,-4 2 22 15,-6-1-14-15,0 1 7 0,-7 0 20 0,-1 1-56 16,-5 1 6-16,-1 0-22 0,-3-4 6 16,-1 3 0-16,-5-2-26 0,-1-2-35 0,-1-2-36 15,-3-1-37-15,1-3-63 0,-3 1-44 16,1-6-96-16,1-2-119 0,-1-1-478 0,4-4 58 15,1 1 121-15,0-4 51 0,4 0 56 0,3 1 72 16,3-6 69-16,0 1 36 0</inkml:trace>
  <inkml:trace contextRef="#ctx0" brushRef="#br0" timeOffset="135824.24">8087 9034 1418 0,'0'0'537'0,"12"-7"-10"0,-12 7-45 0,17-5-24 0,-9 2-26 15,4 1-35-15,3-1-33 0,2-1-21 16,3 0-41-16,-2-2-54 0,9 1 13 16,0 0-20-16,1-2-24 0,6 0-56 0,2 0 3 15,0-1-23 1,1 0-49-16,-3 0 16 0,0 1-26 16,-6 1 7-16,-1-1-73 0,-2 1-27 0,-2 0-30 15,-2 3-53-15,-1-3-37 0,-2 1-51 0,-1 1-51 16,-2-1-104-16,-2-1-70 0,-1 1-72 15,-1 0-445-15,2 0 105 0,-2 1 43 0,3 0 83 0,-1 3 142 16,1-2-12-16,-1 0 100 0</inkml:trace>
  <inkml:trace contextRef="#ctx0" brushRef="#br0" timeOffset="138274.15">9656 8861 954 0,'0'0'249'0,"0"0"-22"0,0 0-17 0,0 0-20 16,0 0-6-16,0 0 5 0,0 0 11 0,0 0-8 15,0 0 8-15,0 0 10 16,-4 34 12-16,-4-16 11 0,-4 3-28 0,-7 17 5 16,-4 1-18-16,0 1-13 0,-2 2-15 0,1-4-3 15,3 0-35-15,-2 0 25 0,5-10-34 16,2-3-9-16,1 0-8 0,2-4-11 15,0-3 24-15,3-2-41 0,0-2-24 0,2-3-15 0,1-1 1 0,1-2 53 16,6-8-57-16,-7 4 4 0,7-4-32 0,0 0-7 16,0 0 23-16,16-38 23 0,-8 15-49 0,6-5-2 15,7-12 8-15,4-3 14 0,-3 2-27 16,5-2 0-16,-3 2-11 0,1 0 11 0,-2 2 20 16,-2 1-5-16,-4 10-28 0,-4 4-6 0,-2 5 19 15,-1 6 33-15,-1 0-5 0,-2 5-16 16,-1 1 16-16,-6 7 2 0,0 0-7 0,0 0 0 15,0 0-6-15,13 17 1 0,-13-2-8 0,0 3-3 16,0 4 13 0,0 3 8-16,2 5 10 15,-1-2-23-15,1 7 3 0,-1 0 30 0,3-1-38 0,2 0 7 0,-2-6-4 16,3-2-9-16,-2-2 19 16,2-4-18-16,0 1 5 0,-1-5-26 0,2-3-25 0,-3-3 12 15,3-2-7-15,-1-3 13 0,-7-5-6 0,12 2-7 16,-12-2 2-16,0 0 16 0,0 0 10 15,0 0-3-15,16-8 1 0,-16 8-3 0,0 0-8 16,0 0 18-16,-13-21-10 0,5 14 5 0,-5 0 12 16,0-1-6-16,-5 2 4 0,-5 0 0 15,1 0-77-15,-5-1-38 0,-1 1-105 0,-5-3-107 16,5 1-67-16,-6 0-374 16,1-1 80-16,4-2 107 15,3 1 5-15,4 0 47 0,3 0 40 0</inkml:trace>
  <inkml:trace contextRef="#ctx0" brushRef="#br0" timeOffset="170553.4">2188 10673 990 0,'0'0'289'0,"0"0"-40"15,0 0-19-15,0 0 3 0,0 0-26 16,0 0-35-16,0 0 35 0,0 0-33 0,0 0-2 16,0 0-21-16,0 0 2 0,0 0-20 0,0 0 0 15,0 0-10-15,0 0 10 0,0 0-22 0,0 0 9 16,0 0-15-16,0 0-3 15,0 0-17-15,0 0-9 0,0 0 19 0,0 0 18 16,0 0-6-16,0 0-9 0,0 0-19 16,0 0 28-16,0 0-22 0,0 0 40 0,0 0 11 0,0 0-6 0,0 0-12 15,0 0-3-15,0 0 11 0,0 0-29 0,0 0 25 16,0 0-14-16,0 0 5 0,0 0-3 16,0 0-33-16,0 0 0 0,1 31-29 0,-2-21 65 15,-1 4-54-15,-2 1 5 16,2 3-3-16,0 2-2 0,-3 6-3 0,1 3-12 15,2 5 17-15,-1 4-17 0,0 1 12 0,0-1 24 0,3 2-1 16,0 0-5-16,1 0 6 0,1-1-22 16,1-2 1-16,0 0-2 0,-1-4 17 15,4 1-5-15,-2-8-10 0,-1-1-11 16,3-1-7-16,-2-3 11 16,0-4-17-16,3-1 12 0,-3-4-1 0,0 0 10 0,2-3-30 15,1-5-26-15,-7-4 0 0,21 3 0 0,-6-9 0 16,4-6 0-16,3-5 0 0,12-11 0 15,-1-9 0-15,3-2 0 0,5-12 0 0,1-3 0 16,-1 1 0-16,-1 0 0 16,2 0 0-16,-1 2 0 0,-8 11 0 0,1 0 0 0,-5 4 0 15,1 3 0-15,-9 7 0 0,-4 6-82 16,-1 4-39-16,-2 1 4 0,1 1-27 16,-3 5-15-16,0 0-66 0,-3 1-90 0,-2 3-186 15,4 1-231-15,-11 4-254 0,0 0 93 16,0 0 115-16,24 18 69 0,-19-4 48 15,1 1 73-15,-3 5 78 0,-1-4 29 16</inkml:trace>
  <inkml:trace contextRef="#ctx0" brushRef="#br0" timeOffset="170980.31">3022 11314 1023 0,'0'0'361'0,"10"-7"-13"0,-10 7-20 0,0 0-34 15,0 0-27-15,0 0-4 0,0 0-14 16,-28-7-14-16,28 7 8 0,-29 5-23 0,9 1 8 16,-4 3-36-16,2 2-5 0,-6 5-8 0,3 1-15 15,0 2 5-15,1 1-8 0,3 2-7 16,3 0-36-16,2-2 35 0,4-2-20 0,2 1 7 15,2-4-3-15,5-3-32 0,0-1 5 16,3-11-8-16,6 13 0 0,-6-13-35 0,18 3 41 16,-18-3-14-16,36-12-2 0,-15-3 3 0,4-2-44 15,8-11-7 1,-2 0 2-16,-6 4-18 0,-6 0-5 16,-4 0-10-16,-2 5 0 0,-4-1-31 0,0-2-33 0,-5 5 15 15,-1 0-46-15,-1-2-8 0,-4 5-2 16,-1 2-44-16,-2-3 1 0,-1 7-1 0,-2 0-48 15,-1 3-26-15,-1 3-61 16,-2-1-126-16,0 2-110 0,12 1-315 0,-25 6 21 0,15-2 92 16,2 0 51-16,8-4 82 0,-9 6 70 15,9-6 60-15</inkml:trace>
  <inkml:trace contextRef="#ctx0" brushRef="#br0" timeOffset="171283.2">3524 11205 842 0,'0'0'312'0,"0"0"-23"16,0 0-12-16,-49-1-27 0,30 5 24 15,-7 2-15-15,2 4-11 0,-7 2-2 0,1 2-11 16,-9 9 26-16,8-3-10 0,4 1-23 0,5-1 3 15,3 1-29-15,3 0 13 0,5-1-31 16,2-2-12-16,5-1-21 0,3 1-21 0,3-3-2 16,4 0-33-16,4-1-3 0,7-2 18 0,3-3-38 0,0-2-54 15,5-4-16-15,-1-1-17 0,7-3-62 0,-1-1-56 16,5-3-92-16,1-4-121 0,-1 1-92 0,2-1-358 16,1-2 54-16,-1 2 97 0,-2 1 23 15,0-2 67-15,-1 2 45 0,0-2 55 0</inkml:trace>
  <inkml:trace contextRef="#ctx0" brushRef="#br0" timeOffset="171568.4">4070 11026 1561 0,'23'-11'473'0,"-23"11"-19"0,20-5-60 15,-8 3-18-15,4-2-36 0,5 0-45 0,0 1-37 16,-1-1-25-16,7 0-13 0,0 0-28 16,0-1-51-16,2 1-23 15,3 1-49-15,-1-1-51 0,-2 3-74 16,1 0-72-16,-6-1-128 0,1 4-123 15,-3-1-392-15,-3 3 24 0,1-1 104 0,-6 5 62 16,-2 0 44-16,-2-2 27 0,-6 1 83 0</inkml:trace>
  <inkml:trace contextRef="#ctx0" brushRef="#br0" timeOffset="171784.96">4175 11186 1630 0,'0'0'543'0,"0"0"-1"0,0 0-119 0,0 0-1 0,0 0-23 16,17 15-38-16,-17-15-43 0,22 3-34 0,-9-2-28 0,4-1-51 16,0 2-54-16,6-2-47 15,2 0-37-15,5 0-6 0,2 0-94 0,2 0-49 0,-1-2-84 0,7-2-77 16,-8 2-157-16,2-1-119 0,-2-1-272 16,2-2 72-16,-3 3 91 0,5-2 55 0,-1 0 41 0,2 0 74 15,-2 1 22-15</inkml:trace>
  <inkml:trace contextRef="#ctx0" brushRef="#br0" timeOffset="177090.58">5516 10693 1128 0,'0'0'410'0,"0"0"-18"16,0 0-37-16,0 0-30 0,29 15-5 0,-29-15-20 0,0 0-11 16,4 10-43-16,-4-10 23 0,-2 13-31 0,2-13-3 15,-7 26-17-15,3-11 9 0,-3 5-35 0,0 3-17 16,0 6 19-16,0 2-51 0,0 1 6 16,-2 0-30-16,2 1-3 0,0 2-39 0,1-4-31 15,1 0-15-15,-1-4-67 0,5-3-64 16,1-3-125-16,1-5-187 0,8-3-131 0,-1-4-319 15,5-2 109-15,5-5 62 0,6-4 59 16,10-5 53-16,13-11 60 0,1-2 86 16</inkml:trace>
  <inkml:trace contextRef="#ctx0" brushRef="#br0" timeOffset="177285.7">6154 10730 1210 0,'7'-7'448'15,"-4"1"-10"-15,-3 6-16 0,0 0-7 0,-10-13 2 16,-1 10 3-16,-2 2-54 0,-7-1 13 15,-1 1-67-15,-6 1-23 0,-3 1-20 0,-2-1-33 16,-8 2-9-16,-1-1-17 0,0 2-43 16,-2 0-6-16,0-2-23 0,-1 2-23 0,-1 0-71 15,1 0-1-15,-1-1-73 0,-16 3-68 0,13-1-58 16,4-2-89-16,0 1-140 0,-11 5-73 16,10-5-466-16,7 0 72 15,11-1 76-15,-1 3 78 0,8-1 60 0,2 2 106 0,6 0 51 0</inkml:trace>
  <inkml:trace contextRef="#ctx0" brushRef="#br0" timeOffset="177516.32">5792 11064 1686 0,'11'5'561'0,"1"0"-49"0,-5 0-41 16,-7-5-54-16,0 0-48 0,0 0-37 0,0 0-27 15,0 0-11-15,-21 17-61 0,8-15-15 16,-4 0-47-16,-3-1 19 15,-3 2-8-15,-2-3-49 16,-2 4 2-16,-2-2-9 0,-3 2-70 0,1-3 23 0,-1 2-56 0,1-1-7 16,-5 4-93-16,5-3-43 0,-6 2-106 15,5-4-142-15,11 3-142 0,-9 0-416 0,5 0 107 16,3-2 66-16,5 0 67 0,5 1 74 16,2-3 103-16,10 0 28 0</inkml:trace>
  <inkml:trace contextRef="#ctx0" brushRef="#br0" timeOffset="178078.45">5823 11176 1167 0,'0'0'450'0,"18"-2"-20"0,-18 2-33 15,16-2-18-15,-3-1-54 0,1-1 5 0,4 0-28 16,4 0-36-16,-3-2-5 0,7 3-33 0,0-1 28 15,-1-1-46-15,-1 2 0 0,2 1-5 0,-3-1-21 16,-1 3-5-16,-3 0-23 0,1-1 12 16,-4 2-8-16,-3 1-45 0,0 0-2 15,-13-2-8-15,16 9-5 0,-13-2-6 0,-3-7-35 16,-5 18 0-16,-3-6 10 0,-3 0 11 0,-8 3-19 16,-2 1-41-16,-4-1 34 0,1 1-26 15,-3 2 6-15,1-3-16 0,3 0 5 16,4-1-11-1,1-2-4-15,0 3 38 0,2-2-15 0,4-1 46 0,2-1-34 16,1 2-12-16,3-2 35 0,2-1-30 0,4 0 18 16,0-10-36-16,8 20 10 0,2-10-2 0,4 0-29 15,9-3-2-15,-1 0-10 0,2-1-26 16,2-1-13-16,1-1-41 0,-1-1-2 0,0-2-31 16,-3 0-49-16,1-1-66 0,-2-1-79 15,-1-2-209-15,-2-2-415 0,-1 0 55 0,1 1 97 16,0-1 108-16,5-1 21 0,2 1 81 0,0 0 49 15,4 1 11-15,3 0 132 16</inkml:trace>
  <inkml:trace contextRef="#ctx0" brushRef="#br0" timeOffset="179226.31">6682 10988 1087 0,'-11'-3'428'0,"11"3"-57"16,0 0-23-16,0 0-38 0,0 0-18 0,0 0-36 15,-12-1-23-15,12 1-31 0,0 0-8 0,0 0-12 16,0 0-8-16,0 0-10 0,-16 7-5 0,16-7 2 16,0 0 15-16,-10 3-19 0,10-3-24 15,0 0 15-15,0 0-28 0,-8 5 26 0,8-5-38 16,0 0 20-16,0 0-18 0,0 0-26 0,0 0 6 16,0 0-8-16,0 0 18 0,0 0-41 15,0 0 5-15,0 0-8 0,23-18-7 0,-23 18 4 16,8-6-14-16,-8 6-6 0,0 0-2 15,8-8-11-15,-8 8 13 16,0 0-38-16,3-9 21 0,-3 9-1 16,0 0-5-16,0 0-7 0,0 0-1 0,0 0 1 15,-16-9 5-15,16 9 2 0,0 0 8 0,-16 1 13 16,16-1-37-16,0 0 4 0,0 0-1 0,-18 4 11 16,18-4-16-16,0 0 24 0,0 0-19 15,0 0-25-15,-16 0 0 0,16 0-6 16,0 0-14-16,0 0-39 0,0 0-44 0,0 0-15 15,0 0-56-15,-12 1-28 0,12-1-106 0,0 0-122 16,0 0-159-16,0 0-217 0,0 0 92 0,0 0 48 16,0 0 64-16,30-14 65 0,-14 9 32 15</inkml:trace>
  <inkml:trace contextRef="#ctx0" brushRef="#br0" timeOffset="179831.12">7549 10648 1297 0,'0'0'438'0,"0"0"-11"0,0 0-12 0,0 0-13 0,0 0-39 15,-25 26 6-15,19-17-64 0,-1 4 17 0,0-1-20 16,-4 5-5-16,2 4-8 0,0 1 11 16,1 1-29-16,0 0-28 15,0 6-25-15,1 0 12 0,-1 0-38 0,4-2-13 0,-1-1-51 0,3-1 16 16,-1 1-39-16,0 0 7 0,3-4-83 0,0-1-14 16,0-1-30-16,1-3-101 0,2-2-73 0,1-5-136 15,1-2-156-15,-5-8-190 0,15 6-245 16,-15-6 73-16,23-6 76 0,-11-2 83 0,7-2 75 15,-1-2 61-15,3-6 44 0,-6 0-16 16</inkml:trace>
  <inkml:trace contextRef="#ctx0" brushRef="#br0" timeOffset="180250.77">7678 10758 1210 0,'14'-5'535'0,"-14"5"-64"15,14-5-33-15,-8 1-29 0,-6 4 1 0,19-9-47 16,-9 4-17-16,6 0-23 0,-3-1-21 16,2-2-21-16,1 2-48 0,0-1-3 0,7-2-15 15,-3 0-5-15,2 2 8 0,4-1-54 16,1 1 30-16,1 0-25 0,2 3 3 0,1-1-19 16,0 2-25-16,0-1-20 0,-7 3-29 0,2 2 21 15,-5 0-39-15,-4 5 26 16,-5 0-38-16,-4 3 2 15,-6 3-5-15,-2-12-25 0,-8 29 17 0,-5-10-7 0,-5 5 7 16,-9 5-7-16,-4 2-13 16,-3-1 28-16,-2 0-46 0,4 1 23 0,-5-3-13 15,5 1 16-15,2 0-18 0,6-4-6 0,3-3 26 16,0 0-15-16,4-1 5 0,3-3 31 16,4 0-24-16,4-2-14 0,3-1-11 0,2-2 0 15,5-3 0-15,3 5 0 0,3-5 0 0,5 0 0 16,5 0 0-16,4-3-62 0,5 1-17 15,5-1-6-15,0 1-15 0,2 0-84 0,-1-3-44 16,-5 0-48-16,-2-1-52 0,-3-1-158 16,-1 3-141-16,-6-3-308 0,-2 2 86 0,-4-2 94 0,-3 1 56 0,-9-4 123 15,11 9 36-15,-11-9 0 0,3 9 69 16</inkml:trace>
  <inkml:trace contextRef="#ctx0" brushRef="#br0" timeOffset="181353.99">4247 12282 1095 0,'0'0'512'0,"0"0"-31"15,-11 2 0-15,11-2-68 0,0 0-17 16,0 0-35-16,0 0-41 0,0 0 0 0,0 0-43 0,-13 4 9 0,13-4-50 16,0 0-8-16,0 0-3 0,0 0 10 15,0 0-2-15,0 0 0 0,0 0-28 16,0 0 0-16,0 0-57 0,0 0 29 0,45-10-8 16,-31 7-23-16,6 2-21 0,8-1 0 15,5-1-27-15,8 3-9 0,7 0-40 0,15 2-67 16,-10-2-15-16,9 2-72 0,-10-1-21 0,-9 2-63 15,-4-1-39-15,-8 1-110 0,-2 0-209 0,-6-2-475 16,-2 1 93-16,-2 0 46 0,-2 1 141 0,-3 1 61 16,-4-1 77-1,0 1 48-15,-10-4 101 0</inkml:trace>
  <inkml:trace contextRef="#ctx0" brushRef="#br0" timeOffset="181619.19">4284 12508 1300 0,'0'0'566'0,"-2"9"7"0,2-9-74 0,0 0-56 16,0 0-36-16,16 13-16 0,-16-13-30 15,17 4-25-15,-7-1-14 0,4-2-33 0,0 1-43 0,6-1-18 0,2 2-31 16,1-1-7-16,3-1-29 0,5 0-23 15,3 1-43-15,1-2-54 0,-1 1-52 0,0-1-58 16,-2 2-51-16,1-2-51 0,-4 0-78 0,-3 1-94 16,-3 0-217-16,-1-1-339 0,1-1 44 15,-2 4 108 1,-1-3 53-16,-2 1 85 0,-1 3 61 0,1-4 44 16</inkml:trace>
  <inkml:trace contextRef="#ctx0" brushRef="#br0" timeOffset="188100.34">6058 12073 890 0,'0'0'256'0,"0"0"8"0,0 0-21 0,0 0 28 0,0 0-38 16,0 0 0-16,0 0 16 0,0 0-17 0,0 0 17 15,0 0-32-15,0 0-12 16,0 0 2-16,0 0-12 0,0 0 0 0,0 0-34 15,0 0-13-15,0 0-33 0,0 0 13 0,0 0-15 16,0 0-11-16,0 0 14 0,0 0-9 16,0 0-48-16,-20 13 31 0,14-6-9 15,6-7 47-15,-10 16-43 0,3-9 45 16,3 1-37-16,-2 1-11 0,-1-1-2 16,2 2 8-16,-2-1-21 0,1 2 10 0,0-3 28 0,2 2-41 15,-2-2 18-15,2 0 25 16,4-8 3-16,-8 17-51 0,5-11 13 0,3-6-18 15,-4 12 12-15,4-12-4 0,-5 11-4 0,5-11 32 16,-4 10-23-16,4-10 9 0,-3 10 37 0,3-10-6 16,0 0-37-16,12 9-9 0,-12-9 3 0,16 6-15 15,-3-3 20-15,4-1-3 0,2 1-20 16,3-1 0-16,1-1 6 0,5 0-19 0,3 0 0 16,-2 0-12-16,0 0-24 0,1 1 1 15,-3-2-32-15,-2 0-19 0,-1 1-37 16,-3-2-110-16,-4 1-104 15,2-3-160-15,2 1-199 0,-8-2-366 0,-1 0 136 16,1 0 133-16,1-2 76 0,2-1 6 16,-1-4 94-16,-1 0 42 0,-4 0 56 0,3-4-3 15</inkml:trace>
  <inkml:trace contextRef="#ctx0" brushRef="#br0" timeOffset="188400.34">6424 12016 1464 0,'-6'14'545'0,"3"-6"0"0,1 1-74 0,-1 1-33 16,0-1-29-16,0 3-58 0,0-1-5 0,-1 1-55 0,0 2-24 15,-5 0-42-15,2 1 8 0,-1 2-27 0,-3 2-31 16,-1 2-22-16,1-1-14 0,-3 3 15 16,-1 0-26-16,0 1-1 0,1 0-4 0,-3 1-31 15,1 0-35-15,-1-1 22 0,0 1-2 16,2-1-41-16,-1 0 20 0,-1-2-20 15,3 2-13-15,-1-5-33 0,3 0-1 0,0-1 11 0,2-2-43 16,1 0-34-16,0-2 0 0,3-1-28 16,-1-1-20-16,2-1-31 0,2-3-51 15,1 0-65-15,2-8-89 16,-5 12-94-16,5-12-137 0,0 0-273 16,0 0 67-16,0 0 96 0,9 14 42 0,-9-14 69 15,0 0 66-15,17 1 51 0</inkml:trace>
  <inkml:trace contextRef="#ctx0" brushRef="#br0" timeOffset="190168.61">7025 12125 1259 0,'-6'10'345'0,"6"-10"-12"16,-7 11-18-16,0-7-49 0,7-4-23 0,-12 14-25 16,7-11-13-16,-2 4-16 0,-2-1-17 0,1-1-21 15,-1 0-11-15,9-5 4 0,-17 11 7 16,10-7-16-16,7-4 17 0,-13 10 11 0,7-6-37 15,6-4 9-15,-13 10-4 0,8-5 20 16,5-5-36-16,-8 10 21 0,8-10-11 16,-10 10-10-16,10-10 36 0,-3 12-30 0,3-12-19 0,0 13 16 0,0-13-26 15,6 14-7-15,1-6 7 0,0 0-13 16,0 0 3-16,5 2 13 16,0-1-16-16,0 1-28 0,3-2 0 0,-2 2-5 0,5 1-28 15,-2 1 18-15,3-1 0 0,-3 0-5 0,0 3 12 16,-4-3-22-16,-1 2-11 0,-1 0 3 0,-4 1 2 0,-3-1-2 15,-3 0-3-15,-3 2 8 0,-1 0-8 16,-2 1-12-16,-5-3 2 0,1 0 0 0,-1-1 15 16,-3-2-28-16,-1 0-20 0,-3 0-13 15,1-2-36-15,-1-3-28 0,-2-2-54 16,0 0-38-16,2-3-67 0,-2-1-69 0,0-6-143 0,2 5-49 16,4-7-345-16,0-2 48 0,7-2 90 15,1 0 71-15,4 0 90 16,2-1 41-16,5-1 49 15</inkml:trace>
  <inkml:trace contextRef="#ctx0" brushRef="#br0" timeOffset="190430.27">6841 12230 1484 0,'0'0'597'0,"10"-8"-32"0,-10 8-25 15,0 0-33-15,14-1-15 0,-14 1-62 16,16-4-18-16,-5 3-46 0,-1-3-59 0,4 2 8 15,1-3-39-15,5 1-22 0,-1 0-34 0,3 0-21 16,3-3-35 0,4 3 0-16,0-1-28 0,8 0-3 15,1 0-44-15,-1 3-43 0,3 1-40 0,-7-4-24 0,0 4-49 16,0 0 3-16,-2-2-38 0,-2 3-29 16,-2-1-61-16,-4 1-51 0,0 0-69 0,-4-2-116 15,0 4-99-15,-1-2-415 0,-1-2 59 16,-3 4 102-16,0-2 49 0,0 2 82 0,1 0 66 15,0 0 80-15,-2 0 33 0</inkml:trace>
  <inkml:trace contextRef="#ctx0" brushRef="#br0" timeOffset="191461.49">7958 12227 181 0,'0'0'80'0,"0"0"-75"16,6-6 25-16,-6 6 60 0,0 0 25 0,0 0 26 0,0 0 46 16,6-9-8-16,-6 9 26 0,0 0-8 0,0 0 15 15,0 0 1-15,0 0-1 0,0 0-15 16,0 0 6-16,0 0-9 0,3-9 16 0,-3 9-36 15,0 0 0-15,0 0-36 0,0 0 13 0,0 0-10 16,0 0-15-16,0 0-4 0,0 0-1 16,0 0 37-16,0 0-32 0,0 0-8 0,0 0 53 15,0 0-61-15,0 0 36 0,0 0-10 0,0 0 7 16,0 0-17-16,0 0 1 0,0 0-1 16,0 0-19-16,0 0-4 15,0 0 27-15,0 0-20 0,0 0-29 16,0 0-8-16,0 0-6 0,0 0 17 0,0 0 11 15,-10 38-24-15,7-28 1 0,2 1 2 0,-2 4 3 16,3 1-5-16,-3 0-31 0,2 4 12 16,1 1-6-16,1 3 9 0,-1 0-41 0,3 2 39 15,-1 0 10-15,0-1-36 0,2 1-2 0,1-2 17 16,-1-1 3-16,0-2 0 16,-1-2 26-16,1-3-31 0,-1 1-8 0,0-5 13 0,1-1 8 15,-1 0-28-15,0-1-6 0,-3-10-20 16,4 15 18-16,-4-15 8 0,6 11-26 0,-6-11 20 15,6 6-4-15,-6-6 4 16,0 0-2-16,0 0-18 0,31-12 10 16,-16 4-12-16,4-5 35 0,5-5-20 0,11-9 10 15,0-4-13-15,5-3-15 0,1 3 15 0,0-3-2 16,2 2-29-16,1 0 1 16,3 1-29-16,-3-1-15 0,-1 3-59 0,-1 0-7 15,-4 2-44-15,-1 0-8 0,-6 6-43 0,-7 3-49 0,-2 3-54 16,-5 1-133-16,3 1-102 0,-6 3-325 0,0 1 77 15,-1 3 148-15,0 1 7 0,0 1 78 0,0 1 46 16,0-1 35-16,3 1 100 16</inkml:trace>
  <inkml:trace contextRef="#ctx0" brushRef="#br0" timeOffset="202949.72">23257 5667 826 0,'0'0'246'0,"0"0"-13"0,0 0-21 0,0 0-22 15,-10 19-16-15,10-19-5 0,-6 13-8 0,3-5-20 16,-1 1-34-16,0 1 14 0,0 2-9 15,-1 0-9-15,1 3 7 0,0 1 18 0,-2 0-31 16,1 3 11-16,0 3-14 0,0 0-9 16,0 2-1-16,1 1-4 0,1 1 12 0,-1 2-10 15,0 0-13-15,1 6 20 0,2 2-30 16,-1 3 3-16,-1 1-1 0,2 15 3 16,-1-1-18-16,2 0 3 0,-1 2-3 0,1-4-8 0,-1-6-12 0,-1-6 12 0,1 15-7 15,-1 1-6-15,-1-3-7 0,1 2 28 16,-4 1-43-16,2-1 10 0,1-3 2 0,-1 2-2 15,1-2 7-15,0 2-7 0,-1-2 15 16,1-1-22-16,0 2-6 0,-1-2 12 0,1-6-19 16,0 9 45-16,-1 0-33 0,1-1-13 0,0 1-4 15,-1-1 30-15,1-1-16 0,-1 1 3 16,-3-1 0-16,1 0-5 0,1-3 11 0,0-6-19 16,0-7 5-16,-1 2 1 0,-2 12 22 31,2-10-25-31,0-5 21 0,-1 15-32 0,0-10 3 15,2-3 21-15,-1 13-8 0,-1-2 15 0,1-7-12 0,1-5 5 16,0-1-31-16,1 2 35 0,-2 13-12 0,-1-1-5 16,2-9-10-16,-1-2 25 0,1-3-30 0,0 1 15 15,-1 14 12-15,-2-2-22 16,1 0 43-16,1 2-38 0,1-8-16 0,-2 7 6 16,1 0 15-16,-1-8 7 0,1 8-7 0,-1 0 20 15,0-1-22-15,0 2 14 0,0-1-19 0,0 2 7 16,1 1 7-16,2 0-4 0,-4 1-22 0,2 5 4 15,0-2 23-15,-1 2-11 0,3-1-5 16,-3 0 0-16,3-1-7 16,-1-1 10-16,0 0-3 0,0 0 0 15,-2 0 13-15,1-2 10 0,1 0-23 16,-1 1 13-16,-1-1-20 0,0 0 5 0,-2 0-14 16,1-1 32-16,1 1-26 0,0-3 18 0,-3 0 2 15,3-1-15-15,4-7 18 0,-4 11-5 16,-1-1-8-16,2 1 24 0,1 1-19 0,0 0-10 15,1 0 21-15,0 2-11 0,-2-2 11 16,1 1 17-16,0 0-35 0,3-2 10 0,-4 1-6 16,1 0 9-16,1-1 2 0,-1 1-3 0,1-1 13 15,1 2-15-15,0 2 18 16,-1-1-13-16,1 0-13 0,1 0 13 0,-1 0 5 16,1 2-7-16,-1-2-19 0,-4-2 26 0,4 0-15 0,-3-1 23 0,2 1-21 15,-2-2 13-15,1 1-20 0,-4 1 18 0,2 1 7 16,0-3-15-16,1 2 5 0,-2 1 10 15,1 0 11-15,3-1-29 0,-2-2 26 0,0 1-18 16,1 1-3-16,1-1 29 0,-1 2-13 16,4-1 25-16,-2 0-43 0,0 0 0 0,2-1 2 15,-1 4 49-15,2 0-56 0,0 2 20 16,0 2-20-16,3-1 15 0,-1 0 0 0,0-3 8 16,-2 2 0-16,0-4-28 0,2 0 12 0,-1-2 8 15,-1-7-15-15,2 8 18 16,-5-3-21-1,1 1 18-15,0 0-5 0,-3 3 2 0,4-1 6 0,-1-1-3 16,0-1 5-16,-1-9-7 0,0-4-11 0,2 0 24 16,-2 0 7-16,3 1-8 0,-3 14-12 15,3-1-6-15,0 1 13 0,1 1-7 0,-1 1-3 16,0-1 10-16,0-1-18 0,2 3 34 16,-4-4-18-16,2 1-8 0,0-10-5 0,-1 12 30 15,1-3-27-15,0 0 30 0,-1-6-15 0,-1 5-16 16,1-8 0-16,-2-5-4 0,1 0 4 0,0 0 8 15,-3 0 3-15,2-3-3 0,2 3 13 0,-4-3-15 16,-1 0-11 0,2-3 5-16,-2 0-4 0,0-3 19 15,-1 0-6-15,-1-1-6 0,2-5 12 0,0 1 1 16,-1-3-28-16,2-1 33 0,-1-4-21 16,0 1-2-16,1-3-10 0,0-2 12 0,1 2-15 15,-1-4 28-15,1-2-12 0,1 4 33 0,-3 1-13 16,2-2-29-16,-1 4 6 0,0-4 31 15,-1 3-34-15,1 1 13 0,0-2-18 0,1 1 21 16,0 0-16-16,-1 1 31 0,0 2-30 16,2-2 40-16,0 1-46 0,0 2 0 0,1-1 6 15,0 0 20-15,-1 1-16 0,2-1-5 0,-1 3 11 16,0-2-11-16,0 0 26 16,1 1-26-16,-1-1 8 0,1 1-12 0,-3 4 17 0,3 1-5 0,-1 1-18 0,-1-1 18 15,2 4 5-15,-2-3 15 0,-1 7-2 16,-1-2-7-16,1 2-19 0,1-6 31 0,-2 0-23 15,1 5 15-15,1 0-4 16,-2-4 1-16,3 4 32 0,-1-4-31 0,-2 0-8 16,2-1 15-16,1-1-7 0,-2 0 13 0,1-1-31 0,1-4 7 15,1-3-2-15,0 1 5 0,-1-1-12 16,1-4 24-16,-1 0 1 0,2 0-12 0,-1-3-6 16,-1-1 30-16,2-10-48 0,-1 18 8 15,1-18-64-15,0 16 5 16,0-16-90-16,-1 14-41 15,1-14-145-15,-6 11-60 0,6-11 4 0,-7 10-298 0,7-10 82 16,-4 8 18-16,4-8 87 0,0 0 56 16,0 0 39-16</inkml:trace>
  <inkml:trace contextRef="#ctx0" brushRef="#br0" timeOffset="-211779.8">25125 8884 780 0,'-4'-16'233'0,"0"2"-8"0,-2 0 1 0,1 1-16 16,1 3-11-16,-3-1-15 0,1-1 21 15,-3 0-31-15,2 0 0 0,-2 2-10 16,-1-2-3-16,-1 2-12 0,0-2-8 0,0 4-18 16,-4 0-13-16,-1 1-23 0,0 2 25 15,-5 5 9-15,0 1-22 0,-4 4 6 0,-9 5 5 16,3 3-20-16,-17 9 5 0,2 4-16 0,-1 2-15 16,2 3 23-1,3 3 10-15,-7 9 16 0,0 3-29 16,14-6-12-16,1 3 7 0,5 1 6 0,4 3 15 0,6-4-23 15,3 2-3-15,4 1 13 0,8-7-8 16,3-3-12-16,6-2 22 0,7 12-30 0,5-3 21 16,10-5-27-16,7-1 39 0,5-6-17 0,6-1 7 15,7-7-16-15,9-3 24 0,4-5-24 16,5-5-7-16,6-7 18 0,3-4-23 0,22-8-16 16,-7-7 18-16,2-4-2 0,-3-6-21 15,-1-3 11-15,-9-2 7 0,-3-3-33 0,-8-5 13 16,-7-2 0-16,-8-4-11 0,-8-3-7 15,-8-5 10-15,-6-3 5 0,-18 6-15 16,-2-3 2-16,-8-5-15 0,-7-3-2 0,-10 0 4 0,-9-8-2 0,-8 3-15 0,-4 6-21 16,-7 5 0-16,3 14-15 0,-3 4 23 15,-2 8-8-15,-8 7 0 0,0 4 0 0,-4 9 13 16,2 7-8-16,7 3 1 0,-13 7-32 0,-4 3 27 16,3 5-22-16,6 2 9 15,-4 1-39-15,4-1-6 0,4 3-42 0,2-1-9 16,11-4-12-16,2-2-54 0,2 0-53 0,3-3-50 15,4-2-86-15,1-1-13 0,4-1-315 16,2-4-33-16,4 0 97 0,3-2 43 0,9-1 78 16,0 0 55-16</inkml:trace>
  <inkml:trace contextRef="#ctx0" brushRef="#br0" timeOffset="-210217.34">24947 9245 524 0,'0'0'261'0,"0"0"13"0,0 0-15 16,0 0-14-16,0 0-17 0,3 12-5 0,-3-12-18 15,0 0-34-15,6 8 6 0,-6-8-39 0,2 11-10 16,-2-11-18-16,2 17-5 0,-2-17-20 0,-2 20 17 16,2-9-10-16,0 0-7 0,0-11-4 0,0 22-4 15,-2-12 0-15,2-10-3 0,0 18-15 16,-2-10-8-16,2-8-17 0,-1 14 19 0,1-14-1 15,0 11-9-15,0-11-12 0,0 0 7 16,-3 11-25-16,3-11 18 0,0 0-3 0,0 0 0 16,0 0 8-16,0 0 2 0,0 0 8 0,-28-19-15 15,22 9 10-15,-1 2 0 0,1-3-8 16,-2-2 13-16,1 1-15 16,1-2 7-16,0-3 1 0,2 2 15 15,0-1-11-15,0 0-2 0,2-2-26 16,2-2 21-16,2 2-13 0,0-3-7 0,0 4-1 15,2 0-7-15,-1 0 10 0,0 1-6 0,1 2-1 16,0 1-4-16,-1 0 6 0,3 2 18 16,-6 0-11-16,0 11 19 0,7-15-47 0,-4 8 31 15,-3 7-43-15,2-11 48 0,-2 11-5 16,3-10-26-16,-3 10 1 0,0 0 2 0,3-11 7 16,-3 11 9-16,0 0 7 0,3-8-3 0,-3 8-10 15,0 0 16-15,0 0 2 0,0 0 0 16,4-11 11-16,-4 11 4 0,0 0-7 0,0 0 5 15,0 0-31-15,3-9 13 0,-3 9 8 0,0 0-3 0,5-8-23 0,-5 8 26 16,0 0 15-16,8-12-20 0,-8 12 33 0,9-9-13 16,-9 9-11-16,8-10 22 15,-1 6-1-15,-7 4-20 0,14-10-8 0,-7 5 10 16,0-2 1-16,4 2 4 0,-11 5 6 0,15-7-18 16,-5 2-7-16,-4 1 18 0,4 0-14 15,-10 4 21-15,14-5-21 0,-14 5-7 0,16-3 22 0,-16 3-22 31,15 2-14-31,-15-2 52 0,15 4-46 16,-15-4 20-16,16 10-25 0,-10-4 20 0,1 1-30 16,2 3-3-16,-2-2-19 0,2 2 9 15,-4-1-21-15,3 0-10 0,-4-1-15 0,1 1-47 0,2 0-2 16,0-1-36-16,-2 1-46 0,-5-9-135 0,15 12-170 16,-11-5-371-16,3-1 95 0,-7-6 62 15,15 15 79-15,-4-7 89 0,2-2 3 0,-2 2 153 16</inkml:trace>
  <inkml:trace contextRef="#ctx0" brushRef="#br0" timeOffset="-208900.52">23600 8920 967 0,'0'0'356'0,"0"0"-8"0,0 0 13 0,0 0-16 16,0 0-25-16,0 0-20 0,0 0 10 16,0 0-54-16,0 0-18 0,0 0-28 0,0 0 10 0,0 0-44 15,0 0-9-15,-6 30-9 0,4-19-14 0,-1 0-11 16,-2 5-3-16,3 0-35 16,-4 2 7-16,-1 3 11 15,1 0-31-15,1-1-3 0,-1 2-17 0,0-2-3 0,-1-1-21 0,2 0-10 0,-1-2-20 16,0-3-39-16,3-2-81 0,0-2-98 15,3-10-177-15,-1 12-179 0,1-12-250 0,0 0 61 16,0 0 94-16,31-12 37 0,-14-1 45 0,3-1 78 16,1-4 50-16</inkml:trace>
  <inkml:trace contextRef="#ctx0" brushRef="#br0" timeOffset="-208631.25">23806 8868 1169 0,'0'0'446'16,"13"0"-1"-16,-13 0-64 0,0 0-32 15,0 0-29-15,19 13-52 16,-19-13-12-16,8 8-5 0,-4-2-51 16,-4-6 20-16,11 15-69 0,-6-7 31 0,1-1-42 15,-1 2-14-15,2 0-11 0,2-1-30 0,-1 4 2 16,1-3 43-16,2 3-28 0,-1 1-35 16,-2 0-13-16,2-1 10 0,-4 4-8 0,0 2-7 15,-4-2-6-15,1 4-12 0,-4-2-9 0,-2 1 17 16,0 0-46-16,-1-2-50 0,-3 0-17 15,-2-4-49-15,-1 2-46 0,-1-6-84 0,-2-4-90 16,2-2 10-16,-3 1-79 0,14-4-351 0,-26-11 52 16,12 1 68-1,3-3 75-15,-3-2 33 0,3-2 128 0,-1 0-23 16</inkml:trace>
  <inkml:trace contextRef="#ctx0" brushRef="#br0" timeOffset="-208449.04">23695 8985 1016 0,'0'0'396'0,"7"-13"-4"16,-7 13-3-16,11-8-13 0,-4 4-10 15,-7 4-25-15,19-7-19 0,-9 2-30 16,2 0 5-16,2-1-49 0,-1-2-22 0,3 1-14 16,-2-1-12-16,4-3-44 0,0-2-2 15,0 0-37-15,1 0-9 0,0-1-6 0,2 2-48 16,3-4-18-16,0 1-46 0,-1-2-44 16,-2 4-41-16,7 0-53 0,0 0-21 0,0 2-92 15,1 2-44-15,-3 0-110 0,-3 4-28 0,1-1-278 0,3 3 45 0,-3 1 62 16,-2-1 45-16,1 3 60 0,0-2 48 15</inkml:trace>
  <inkml:trace contextRef="#ctx0" brushRef="#br0" timeOffset="-205059.34">25208 8557 762 0,'0'0'295'15,"0"0"-27"-15,0 0 17 0,0 0-32 0,0 0-12 16,0 0-16-16,0 0-31 0,0 0-17 0,0 0-29 16,0 0-9-16,0 0 4 0,0 0 34 15,0 0-70-15,0 0 21 0,0 0 15 16,0 0-9-16,0 0 34 0,-18-19-40 0,18 19 18 16,0-14-25-16,0 14-9 0,-3-18 19 15,3 5-16-15,3 2 3 0,-3-4-24 0,2-1-19 16,1 0 17-16,-2-2-26 0,-1 0 1 0,3-2-13 15,-3-5 43-15,0 0-33 0,0-4-8 16,0 0-7-16,-2-6-13 0,1 0-29 16,0-1 70-16,-2 2-20 0,1-1-47 0,2 6 8 0,-4 1 7 0,2 0-12 15,1 2 13-15,0 2-21 0,1 3 41 0,-1 1-14 16,1 1-13-16,0 0 4 0,1 1 8 0,-1 3 20 16,0 1-30-16,1 0 13 15,0 2-10-15,-1-1-21 0,0 2 23 0,0 11-1 0,2-18-7 16,-2 18 10-16,1-16 23 0,-1 16-20 15,3-15-26-15,-3 15-2 0,0-15 17 16,0 15 16-16,-3-14-18 0,3 5 3 0,0 9 25 0,-1-16-11 16,1 8 22-16,0 8 12 15,-2-20 8-15,2 20 25 0,0-15 11 16,0 7-31-16,0 8 12 16,0-14 42-16,0 14-21 0,0 0-20 0,2-15-18 0,-2 15 20 15,0-10-31-15,0 10 9 0,0 0-1 0,-3-10-15 16,3 10 20-16,0 0 6 0,-4-11-37 15,4 11 9-15,0 0-16 0,-6-7-41 0,6 7 0 16,0 0 0-16,-4-10 0 0,4 10 0 0,0 0 0 16,0 0 0-16,-4-6 0 0,4 6 0 15,0 0 0-15,0 0 0 0,0 0 0 16,0 0 0-16,0 0 0 0,-6-8 0 0,6 8 0 16,0 0 0-1,0 0 0-15,0 0 0 0,0 0 0 0,0 0 0 16,0 0 0-16,0 0 0 0,0 0 0 0,0 0 0 15,0 0 0-15,-3-7 0 0,3 7 0 16,0 0 0-16,0 0 0 0,0 0 0 0,0 0 0 16,0 0 0-16,0 0 0 0,0 0 0 0,0 0 0 15,0 0 0-15,0 0 0 0,0 0 0 16,0 0 0-16,0 0 0 0,0 0 0 0,0 0 0 16,0 0 0-16,0 0 0 0,0 0 0 15,0 0 0-15,0 0 0 0,0 0 0 0,0 0 0 16,0 0 0-16,0 0 0 0,5-17 0 0,-5 17 0 15,6-8 0-15,-6 8 0 16,0 0 0-16,6-7 0 0,-6 7 0 0,0 0 0 0,9-8 0 0,-9 8 0 0,0 0 0 16,0 0 0-16,8-7 0 0,-8 7 0 15,0 0 0-15,0 0 0 0,9-3 0 0,-9 3 0 16,0 0 0-16,0 0 0 0,0 0 0 0,20 3 0 31,-20-3 0-31,0 0 0 0,27 5 0 16,-14-3 0-16,6 0 0 0,1 0 0 0,8 1 0 0,2-2 0 15,3 0 0-15,11 1 0 0,3-4 0 16,21-1 0-16,3-4 0 0,-1 1 0 0,6-1 0 16,-4-2 0-16,-1-2 0 0,0 0 0 15,-4-1 0-15,-4 1 0 0,-1 0 0 0,-1-1 0 0,-5 2 0 16,-2 0 0-16,0 0 0 0,-9 2 0 0,-7 1 0 16,-4 1 0-16,0 0 0 15,-3 0 0-15,-4 0 0 0,-2 0 0 0,-3 3-67 16,-4-1 21-16,3 1-54 0,-4 0 10 0,-3 0-20 0,-1 1 67 15,1 1-39-15,-14 1-31 16,17-2 24-16,-6 0-24 0,-11 2 13 0,16-2 34 16,-16 2-32-16,11-3 14 0,-11 3 28 0,0 0-16 15,17-3 26-15,-17 3-8 0,0 0 21 16,13-2-13-16,-13 2 7 16,0 0 16-16,0 0 11 0,14 1-1 0,-14-1 8 15,0 0 15-15,0 0-43 0,17 1 10 16,-17-1 5-16,0 0-3 0,16 1-2 0,-16-1 5 15,11 4-2-15,-11-4 12 0,0 0 52 0,18 2-11 16,-18-2-54-16,0 0 9 16,14 3 4-16,-14-3 13 0,0 0-18 0,14 0 6 0,-14 0 17 15,0 0-5-15,0 0-23 0,15 0 8 16,-15 0 0-16,0 0 48 0,12-3-38 0,-12 3-13 0,0 0 8 0,15-1-3 16,-15 1-4-16,0 0 19 0,11-3-9 15,-11 3 17-15,0 0-28 0,0 0-2 16,16 0 7-16,-16 0 36 15,0 0-43-15,0 0-3 0,0 0-10 0,13 7 23 0,-13-7 12 0,0 0-7 16,0 0 16-16,5 11-37 0,-5-11 19 0,0 0-1 16,0 0-15-16,-3 12 44 0,3-12-13 0,0 0-26 15,-4 17-8-15,4-17 29 0,-5 18 20 16,1-8-25-16,2 2 5 0,0 5-8 0,-3 0 12 16,-4 4-7-16,7 4-22 0,-3 1 40 15,-1 4-21-15,-1 5-20 0,1-2 26 16,-2 2-3-16,1 14 18 0,1-11-20 0,-5 11-24 0,4-9 16 15,0 6-8-15,-1-8 3 16,3-4 10-16,-2-2 18 16,4-1-5-16,-1-2-18 0,0 4 2 15,1-6 18-15,1 1-7 0,-2-3-3 0,4-1 0 16,0-2-5-16,0-3-2 0,-2 1 7 0,4-4-5 0,-4 1 18 16,2-3-21-16,0-2 6 0,0-2-3 15,0-10 36-15,0 21-34 0,0-21-15 16,2 15 8-16,-2-15 13 0,2 12 0 0,-2-12 25 15,2 13-56-15,-2-13 82 0,3 12-70 0,-3-12 17 16,2 10-1-16,-2-10 0 0,6 11-18 16,-6-11-5-16,12 11 28 0,-5-6-22 0,3 0-14 15,-3 1 13-15,7-2 3 0,-1 2 41 16,1 2-39-16,1-3 5 16,-3 0-2-16,-1 0-13 0,2 0 39 0,-3 0-16 15,1-2-8-15,-11-3-25 0,14 6 3 16,-14-6 30-16,4 8-21 0,-4-8 24 0,0 0-23 15,-23 11 15-15,5-9 2 0,-2 1-7 0,-9 1 10 16,0-1-2-16,-3-1-6 0,-1 1-7 16,-1-1 20-16,1 2-25 0,4-2 17 0,1 2 24 15,1 0-44-15,5 0 13 0,1-1 18 0,2 1 5 16,4 1 25-16,2 0 3 0,5 2 36 16,0-1-38-16,4 1-11 0,4-7 16 0,0 0-6 15,14 20-4-15,3-14-32 0,2-2 57 16,10 1-28-16,2-2 13 0,1 0-19 15,6 0 27-15,0 1-39 0,-7-2-13 0,1 1 5 0,-3-1-15 0,-7 0 5 0,-1 0-8 16,-4 1-7-16,-3 1 2 16,-5-1-5-16,-9-3-5 0,7 7 33 0,-7-7-28 15,0 0-5-15,-23 15 11 0,10-8-6 0,-8-2 7 16,0 0 22-16,-4 3-19 0,-2 1 36 0,-5-1-36 16,5 0 16-16,0 0-3 0,-2 3 0 15,7-1-17-15,-3 1 30 0,5-2-18 16,-1-1-21-16,2 3 21 0,4-4-20 0,2 1 32 15,-3-1 4-15,5 2-37 0,-2-1 8 0,3-1 26 16,2 0 28-16,1-2-23 16,1 1 31-16,6-6-24 15,-14 8-7-15,14-8 5 0,-4 9 18 0,4-9-2 0,0 0-16 0,0 0-16 16,0 0 14-16,22 17-6 16,-13-14 8-16,4 0-10 0,1 0 10 0,-1 1-23 0,-1 0-13 15,5 0 0-15,-3 0 44 0,-5 1-28 16,4-2-3-16,-3 1-5 0,-2 0 10 0,-8-4 10 15,17 12-28-15,-11-5 26 0,-1 0-10 0,-5-7-11 16,6 17 0-16,-6-8 3 16,0-9 3-16,0 17 9 0,0-17-40 0,0 21 23 15,0-10-16-15,0 0 16 0,0 2 20 16,0-1-5-16,0 1-41 16,2 2 26-16,-2 2-3 0,2 2 44 0,0 1-15 15,-1 1-6-15,-1 5-26 0,2 1 9 0,0 1-1 16,1 2 3-16,-3 6 31 0,4-2-34 15,-1 2 0-15,-1 3 39 0,2 0-29 16,-2-1 6-16,3 1-18 0,-3-2 18 0,8 12-6 0,-6-8-15 16,0-4 16-16,5 11 7 0,-5-8 0 15,1-5-7-15,6 14-34 0,-6-10 0 16,1-5 39-16,3 15-3 0,1-2-7 0,0 0-9 16,-3 3 6-16,3-4-2 0,-2 3 17 15,-3-9-10-15,-1-4-5 0,0 2-13 0,-3-1 3 16,1 2 12-16,-4-1-5 0,-1 0 16 0,1 0-13 0,-2-2-5 15,1-3-24-15,-3-1 34 0,2-5 3 0,2-1-13 0,1-3-3 16,-6-4-10-16,7-2-21 0,-4 1 55 16,4-5-17-16,-2 1 9 0,2-3 0 0,0 4-21 15,0-15 13-15,2 20 7 0,0-8 8 0,-2-12-12 16,2 19 9-16,2-10 11 16,0 0-36-16,-4-9 18 0,6 18-7 0,-4-12 20 15,-2-6-29-15,5 14-2 0,-5-14 16 0,6 10-19 16,-6-10 26-16,4 11-12 0,-4-11 4 0,3 9 1 31,-3-9-27-31,0 0 14 0,5 10 23 0,-5-10-16 16,0 0-7-16,0 0-13 0,0 0-3 0,4 11 15 15,-4-11-4-15,0 0-3 0,0 0 23 0,0 0-44 16,5 9-4-16,-5-9 17 0,0 0-2 0,0 0 56 16,0 0-49-16,0 0 31 0,-34-3-35 15,20 2-22-15,-5-3 40 0,-6 2-4 0,-3-2 9 0,-9-2 25 16,-5-1-49-16,2 1 26 0,-16-4-8 15,-3-4 10-15,4 1-2 0,-8-2-23 16,-1-1 10-16,0-2 49 0,-13-4-36 0,1 2-3 16,0-2 21-16,15 4-28 0,1 2 12 15,3-1-7-15,3 3 5 16,1 2 5-16,10 2-3 0,7 2 21 0,0 1-26 0,2 2-10 0,7 0 16 0,0 0 17 31,4 4-17-31,4-2-1 0,-1 0 24 0,4 2-9 16,2-1-14-16,1 1 20 0,1 1-16 0,12 0 6 15,-17-3 5-15,17 3 15 0,-19-1-38 16,13 0-3-16,6 1-10 0,-16-1 25 0,16 1 1 16,-17-3-13-16,8 1-3 0,9 2 5 15,-21-3-23-15,10 0 34 0,-1 1 25 0,2-1-7 16,3 0-47-16,-3-2-12 0,-1 1 12 16,3-1 8-16,0 0 21 0,8 5-3 15,-15-11-18-15,8 4-3 0,0 0 1 0,-1-1 25 16,3-1-13-16,-2-1 44 0,3-3-26 0,2-2-20 0,0-3 13 0,4-4 7 15,-2-4 10-15,6-8-4 0,6-11 35 0,3 0-46 16,5-3-7-16,0 1-6 0,5 2 23 16,3-1 8-16,3 0-33 0,-1 5 2 15,3 0-7-15,-4 3-90 0,0 1-26 0,-4 4 3 0,-5 8-48 16,-4 4-47-16,-7 4-46 0,-1 3-74 16,-3-1-92-16,-3 4-13 0,0 0 49 0,1-1-105 15,-3 12-218-15,-3-22 67 0,3 9 74 16,0-1 35-16,6 3 111 0,2-4 28 15</inkml:trace>
  <inkml:trace contextRef="#ctx0" brushRef="#br0" timeOffset="-204033.11">27757 8883 1036 0,'0'0'307'0,"-16"-8"-28"16,16 8 11-16,0 0-37 0,0 0 8 0,0 0-46 15,-15-3-5-15,15 3-39 0,0 0 14 0,-12 0-24 16,12 0 0-16,-11-2 6 0,11 2-37 0,-20 2 1 16,9-2 27-16,11 0-53 0,-29 3-10 15,15-1 8-15,-1 2 14 0,1-3-48 0,1 1 21 16,1 1-26-16,12-3 15 0,-22 2 11 15,10 1 12-15,12-3 13 0,-15 5-7 0,8-3 15 16,7-2-5-16,-10 7-16 0,10-7 31 0,-6 8-49 16,6-8 16-1,2 12-28-15,-2-12-8 0,5 16 0 0,-5-16-18 0,12 18 10 0,-3-6-10 0,-1 0 11 0,2-1-39 32,0 2 2-32,-3 1-22 0,2-1 14 15,-2 2 4-15,-2-1 2 0,1 1 12 0,-2 0-12 16,-3-1-13-16,-1 0 1 0,-1-1-19 15,-3 2 8-15,-2-1-6 0,-1-2 6 0,-5 1 3 16,-1-2 22-16,-1-1-22 0,1-1-1 0,-3-1 3 16,1-1-13-16,-4-1 26 15,4-2-26-15,-1-1 8 0,3-1-5 0,-1-1 28 0,1-1-44 0,13 0 16 16,-18-2 13-16,11-2-6 0,7 4-5 16,-7-10 6-16,5 1 15 15,2 9-6-15,7-22 4 0,2 8 29 0,4-1-42 0,3-2-19 0,4-2 19 0,3-1-19 16,11-5 32-16,-5 4-37 0,-2 5 34 15,-1-2-31-15,1 0 18 0,0 4-1 0,0-3-11 16,-6 3 17-16,3-1 0 0,-6 4 43 16,2-1-79-16,-6-1 11 0,0 2 17 15,-1 1-23-15,-3-1 18 0,1 0-5 0,-5-1 3 16,0 3-33-16,-5-2-6 0,-1 11 14 16,-1-17-15-16,-3 7 8 0,-1 3-8 0,-3 0 32 15,-2 0-36-15,1 0-14 0,-1 2 5 0,-4-2-6 31,0 1-47-31,-1 0 9 0,-1 1-37 0,2 1-68 16,-3 1-108-16,2 3-108 0,-1-1-330 0,-1 1 34 0,4 1 71 16,-3 1 95-16,3 2 79 0,1 1 5 15,-1-2 47-15</inkml:trace>
  <inkml:trace contextRef="#ctx0" brushRef="#br0" timeOffset="-201956.88">27036 7303 719 0,'-11'-1'286'0,"11"1"11"16,0 0-30-16,0 0-24 0,0 0 26 16,0 0-47-16,0 0-9 15,0 0-42-15,0 0 11 0,0 0-11 0,0 0 11 0,0 0-23 0,0 0-21 0,0 0 28 16,0 0-7-16,0 0 0 0,0 0 17 0,0 0 1 16,0 0-8-16,0 0-13 0,0 0 11 15,0 0-29-15,0 0-8 0,0 0 3 0,0 0-25 31,0 0 5-31,40 6-29 0,-24-6-10 0,4 1-5 16,3 0 16-16,6 0-6 0,3 1-20 16,3-1-13-16,6 0 4 0,4 1-3 0,15 1-7 15,-8-2 20-15,-7 2-26 0,18 0-4 0,-14-1-4 0,11 3-3 16,-12-3-8 0,-8-2-10-16,-4 3 18 0,0-2-20 0,-2 0 25 0,-2 0-10 0,-1-1-5 15,-1 0 0-15,-7 1-26 0,0-1 31 16,-1 0-26-16,-4 2 13 0,-1-2-25 0,-2 0-11 15,-2 0 8-15,0-2-23 0,-13 2 20 0,19 0-10 0,-19 0-17 16,18 0 27-16,-18 0-2 16,11 0 0-16,-11 0-3 0,0 0-5 0,15-1 0 15,-15 1 21-15,0 0-5 0,0 0-1 0,0 0 18 16,13-1-20-16,-13 1 18 0,0 0 3 0,0 0-8 16,0 0-1-16,0 0 14 0,0 0 2 0,0 0 13 15,0 0-5 1,13-1 10-16,-13 1-5 15,0 0 10-15,8-12-8 0,-3 8-15 0,0-7 29 0,3-1-7 16,-3-3-16-16,3-1-22 0,0-1 20 16,-1 0 1-16,2-2 0 0,-3 1-5 0,3 2-2 15,-4 0 25-15,1 5-36 0,0-4 16 0,-3 5 12 16,4 0-22-16,-4 1 20 0,-3 9-13 16,4-11-13-16,-4 11 6 0,0 0 43 0,0 0-41 15,0 0-16-15,0 0 14 0,9 32 60 0,-5-15-55 16,0 4 15-16,2 2 0 0,2 0-3 15,2 3-25-15,1-3 20 0,-2-3 23 0,4 0-15 16,0-5 13-16,-1-2-18 16,-2-5 0-16,2-4 10 0,1-2-8 0,-13-2-2 0,29-13-16 0,-12 2 29 0,-2-6-39 15,3-5 11-15,-3-1-1 0,0-3 21 0,2 2-56 32,-1-2 43-32,-4-1-10 0,-1 7 15 0,0-1-38 0,-1 4 28 0,-1 2-8 0,-3 3 8 31,1 2 23-31,-1 2 0 0,-6 8 13 15,12 1-21-15,-12-1-2 0,15 20 2 0,-4-4 1 16,0 3-3-16,2 8-6 0,1 0 1 0,-1 1-6 16,2 2 16-16,1-4-15 15,-1-1 7-15,1-3 0 0,-1-4-17 0,0-1 17 16,-3-7-2-16,2-1-6 0,1-3 19 0,-1-4-37 16,0-2 32-16,-14 0-4 0,30-9-22 0,-14 0 20 0,0-3-43 0,1-2 18 15,-3-4 5-15,3-4 7 0,-1-3 29 16,-3 0-52-16,0-1-38 0,-1 4 28 15,-4-1 6-15,1 3 4 0,-5 3 26 0,1 2-31 16,0 4 0-16,-2-1-12 0,-1 4 12 0,-2 8 8 16,3-14 0-16,-3 14 3 0,1-8 12 15,-1 8 3-15,0 0 18 0,0 0 2 0,0 0-2 16,0 0 15-16,0 0 18 0,18 2 0 0,-18-2 8 16,0 0-23-16,27 12 7 0,-13-8-5 15,3-3-7-15,3 3 12 16,1-1-20-16,3-3-8 0,1 0 29 15,6-1-19-15,7-5-2 0,-1-1 16 0,1 0-11 16,16-4-21-16,-4-2-2 0,-2 0 5 0,-7 2-5 16,-7 1 5-16,-3 0 0 0,-4 3-30 15,-1 2-3-15,0-1-29 0,-8 2-17 16,1-1-26-16,-3 0-38 0,-1 3-49 0,-4-1-66 16,0 0-59-16,-11 3-188 0,15-1-324 15,-15 1 8-15,0 0 99 0,16-1 100 0,-16 1 5 16,10-1 100-16,-10 1-5 0,0 0 121 0</inkml:trace>
  <inkml:trace contextRef="#ctx0" brushRef="#br0" timeOffset="-201232.64">28230 6292 1180 0,'0'0'409'0,"0"0"-17"0,0 0-44 0,-6-7-33 0,6 7-29 15,0 0-17-15,0 0-31 0,16-18-18 0,-16 18 13 16,13-14-43-16,-1 8-4 0,-1-3-22 16,5 4-20-16,0-3-21 0,2 0-6 15,-3 3-14-15,4 0 7 0,-3 1-5 16,-2 1-26-16,-3 3 5 0,-11 0-17 0,19 6-13 15,-14 1 5-15,-5-7 0 0,2 17-3 0,-2-17-23 16,-9 23 36-16,-3-8-41 0,1 2 8 16,-5-2-33-16,2 2 12 0,-3 0 20 0,1-1-29 0,0-3 2 0,3 2 43 0,0 0-38 15,1-2 33-15,1-2 5 16,4 0-2-16,-2-1 27 0,5 1 35 0,0-3 6 0,3 2-4 16,1-10-21-16,0 0 21 15,11 23-42-15,-1-17-12 0,3 0-5 0,3 0 0 16,3-2-13-16,6 1 0 0,4 1-16 0,-1-2 9 15,4 2-22-15,5-1-27 0,-1-1 12 16,-1 1-27-16,-5 1-24 0,-5 0-25 0,5-2-34 16,-6 1-36-16,-2 3-91 0,-6 0-67 15,-2-2-231-15,-1 1-217 16,-3 2-95-16,1 2 98 16,0-4 73-16,2 1 65 0,-6-2 79 0,1-1-13 0,-8-5 65 15</inkml:trace>
  <inkml:trace contextRef="#ctx0" brushRef="#br0" timeOffset="-198631.48">26989 10968 655 0,'0'0'261'0,"0"0"-3"0,0 0 3 0,0 0-15 0,0 0 0 31,0 0-28-31,0 0-9 0,0 0-22 0,0 0-20 0,0 0-14 0,0 0-17 16,0 0-8-16,0 0-21 16,0 0 1-16,0 0-3 0,0 0 0 15,0 0-5-15,0 0 5 0,0 0 12 0,0 0 4 16,0 0-4-16,0 0 24 0,0 0 23 0,0 0-16 16,0 0-35-16,0 0 2 0,0 0-7 0,0 0-42 15,0 0 29-15,0 0-11 0,29-14 11 16,-29 14-15-16,29-3-19 0,-11 3 6 0,2 0-24 15,3 0 3-15,4 2 5 0,0-2 36 16,4 1-43-16,1 2-21 0,8-2 2 0,1 1 18 16,1 2-16-16,1-4-4 0,2 1 15 0,-1 1-29 15,4-2-3-15,-3 0 10 0,2 0-20 16,-2-2 15 0,0 2-5-16,-2 0 19 0,-1 0-17 0,-1 0-16 0,-7 2 29 15,-3-2-32-15,1 0 24 16,-6 0-5-16,-1 0-13 0,-3 0 10 0,0-2-10 0,-5 4 20 15,0-2-17-15,-3 0 9 0,0 0-18 16,-14 0-21-16,22 0-9 0,-22 0-10 16,18 0 15-16,-18 0-10 0,12 2 10 0,-12-2-3 15,0 0 14-15,12 1-8 0,-12-1 7 0,0 0 23 16,0 0 16-16,0 0-23 0,9 5-18 16,-9-5 2-16,0 0 36 0,0 0-25 0,0 0 5 15,0 0-3-15,0 0-2 0,0 0 4 16,0 0 1-16,0 0 8 0,0 0 4 0,0 0-15 15,12 4 6-15,-12-4-1 0,0 0-10 0,0 0-28 0,0 0 36 16,0 0-77-16,0 0 18 0,0 0-26 0,0 0 5 16,0 0 14-16,0 0 4 0,0 0 3 0,0 0 12 15,0 0-12-15,0 0 21 0,0 0-3 16,0 0 20-16,0 0-10 0,0 0 8 0,0 0 17 16,0 0 3-16,0 0-28 0,0 0 31 0,0 0 13 31,0 0-6-31,0 0-12 0,0 0 23 0,0 0-8 0,0 0 12 0,0 0 6 0,0 0 44 15,0 0-37-15,0 0 6 16,0 0 2 0,-20-21 3-16,20 21 10 0,13-17 5 0,-6 4-28 0,2-1-5 0,5-3 5 15,-3-2 23-15,0-1-10 0,3 3-25 16,-4-1 19-16,3 2-22 0,-5 1 12 0,1 2-9 16,-2 1 1-16,0 2 14 0,0 1 0 0,-3 2-16 15,0-3 5-15,-4 10 8 16,8-11-12-16,-8 11 14 0,0 0-20 0,0 0 11 15,0 0-6-15,0 0 23 0,0 0-2 0,-3 38 2 0,2-20-18 16,-3 2 11-16,3-1-5 0,1 0 22 16,0 2-17-16,1-2 12 0,1-1-20 0,0-2 15 15,0-2 8-15,1-3-8 16,1-2-12-16,-4-9 5 0,16 6 14 0,-16-6-14 0,21-5-13 0,-8-4 15 16,3-3-23-16,0-3 5 0,1-6-4 0,0 0 42 15,0-1-43-15,-1-2-7 0,-1 1 7 16,-3 2 0-16,-4 3-8 0,2 0-9 0,0 5 45 31,-3 1-13-31,1 3-22 0,-4 3 30 16,-4 6-13-16,0 0 6 0,0 0-24 0,15 18 8 15,-12-2 8-15,0 8 2 0,0 2 3 0,3 5-5 0,-1 1 8 16,-2-5-21-16,5 3 2 16,-3-5 1-16,4-2-13 0,-3-2 20 0,1-8-27 0,1 0 6 15,1-7 11-15,2-3 7 16,-11-3-22-16,27-10-8 0,-10-6 10 0,3-4-12 0,-2-5 3 0,5-12 18 15,-1-4-9-15,-1-2 3 0,-1 0-6 0,0 1 11 16,-5 10-2-16,-3 7 7 0,-2 3-13 16,-1 4 26-16,-1 4 15 0,0 3-13 0,-2 6 16 15,2 1-23-15,-8 4 30 0,0 0-28 16,17 15-16-16,-9-1 12 0,-2 1-3 0,0 0-21 16,1 7 26-16,0-3 26 0,1 1-30 0,-2-4-4 15,0-1 13-15,0 0-13 16,0-1 0-16,-1-4 18 0,1 0 2 0,-1-2-10 15,-5-8-10-15,13 8 13 16,-4-6-8-16,-9-2-2 0,19-2 2 16,-19 2 18-16,25-4-8 0,-11 1-7 0,4 2 0 0,2-3 12 15,-2 2-2-15,5 0-10 0,1 0 33 16,5 1-31-16,2-2 0 0,0 2-10 16,2 0 13-16,1-2 5 0,0 1-8 0,0 0 24 0,6-1-22 15,-8 2-17-15,1 0 13 0,-2 1-13 16,-6 0-3-16,1 1-7 0,-3 0-19 0,-1 1-17 15,-2 0-46-15,-4-1-23 0,-1 1-67 0,-1 1-3 16,-4-1-7-16,-10-2-115 0,13 3-138 16,-13-3-65-16,0 0-235 0,0 0 31 0,19 1 97 15,-19-1 51-15,0 0 80 16,18-1 27-16,-18 1 34 16</inkml:trace>
  <inkml:trace contextRef="#ctx0" brushRef="#br0" timeOffset="-197948.75">28249 10025 806 0,'0'0'271'0,"0"0"-20"0,-5 11-5 0,5-11-11 16,0 0-4-16,-6 13-19 0,6-13-30 15,-4 9 25-15,4-9-17 0,-7 15 4 0,3-7-20 32,1 0 26-32,1 2-11 0,-3 1-2 0,1 1-38 15,1 0-32-15,-1 3 1 0,2 0 2 16,0 2-22-16,0-4-11 0,-2 1-41 0,3 0-44 16,1-3-71-16,-3-1-151 0,3-10-197 15,6 15-328-15,-6-15 38 0,14 6 111 0,-14-6 38 16,21-1 102-16,-7-2-7 0</inkml:trace>
  <inkml:trace contextRef="#ctx0" brushRef="#br0" timeOffset="-197630.59">28485 10053 865 0,'-23'-3'307'0,"23"3"15"0,-15 13-40 15,8-6-21-15,-2 5 0 0,2 2-7 0,0-2-34 16,2 3 5-16,-1 0 26 15,6 1-80-15,0-2 19 0,0 2-1 16,6-1-2-16,-1-1-21 0,0-3-7 16,3-1-13-16,-1-2-3 0,1-2 39 15,3-3-69-15,2-1 2 0,-13-2-20 0,26-6-42 16,-11-2 19-16,-2 0-6 0,1-3-2 0,-1-1-12 16,0 2 48-16,-1-7-70 0,-2 4-2 15,-3-2-23-15,1-2 11 0,-2 1-39 0,-2 2-13 16,-1 1-20-16,-1 1-3 0,-2 0-5 15,-2 1 15-15,2 11-25 0,-5-16 13 0,2 9-60 0,-3 1 1 16,6 6-41-16,-15-7 4 0,8 4-29 16,7 3-52-16,-17-4-116 0,17 4-22 15,-19 2-333-15,8-2 64 0,11 0 79 16,-20 2 26-16,20-2 79 0,-15 3 24 0</inkml:trace>
  <inkml:trace contextRef="#ctx0" brushRef="#br0" timeOffset="-194537.59">29884 7014 435 0,'0'0'230'0,"0"0"-33"0,0 0 3 15,3-11-26-15,-3 11 5 0,0 0-41 16,0 0 8-16,0 0-36 0,0 0 3 0,0 0-24 16,0 0-7-16,0 0-15 0,0 0-3 15,0 0-21-15,0 0 16 0,0 0-31 16,0 0 29-16,0 0-21 0,0 0 10 0,0 0-16 16,0 0 1-16,0 0 10 0,0 0-5 15,0 0-11-15,0 0 32 0,0 0-14 0,0 0 21 16,0 0-10-16,0 0 18 0,0 0-1 15,0 0 4-15,0 0-17 16,0 0 9-16,0 0 10 0,0 0-6 0,0 0-12 16,-11 32 18-16,11-32 8 0,-2 10-6 0,2-10 5 15,0 12-7-15,0-12-23 0,0 14-5 16,0-14 2-16,2 14 8 0,-2-14-3 0,0 17 18 16,0-17-20-16,1 16-5 0,0-6-24 15,-1-10 29-15,0 22-16 0,0-13-9 0,0-9 11 16,-1 19-4-16,1-8-23 0,-1-1 31 0,1-10-24 15,0 21 29-15,-2-9-49 0,1-1 13 16,1 0-11-16,0 3 3 0,0-1-2 16,-2 0 12-16,2 1-25 0,-1 2 30 15,-1-4-15-15,2 2 6 0,-1 3-9 0,1-3 1 0,0 2-3 0,0-2 10 0,-1 3 28 16,-1-1-22-16,2-1 2 0,-1 0-34 16,1-3 4-16,1 4 14 0,-1 0-2 0,0 0 13 15,0-1 20-15,0 3-30 0,0-2-13 0,2 2 27 16,-1 0-17-16,0-1-17 0,-1 1 4 15,2 2 15-15,-1-1-4 0,1-3 2 0,-1 2 5 32,1 0 5-32,-2 1-2 0,2-1-26 15,-2-1 23-15,2 1 10 0,-2 0-15 0,0 1 11 16,1-1-14-16,-1 0 21 0,0 0-39 0,2-1 42 16,-2 0-18-16,0 2 2 0,0-1-8 15,1-2-10-15,-1-2 6 0,0 1 12 0,2-3-8 0,-2 3 1 0,0-1 9 16,1 0-17-16,-1 1 13 15,0-1-3-15,0-1 15 0,0 1-7 0,0 1-19 0,0-1 11 16,1-1 6-16,2 5-17 16,-2-2 11-16,1 2 36 0,-1-1-36 0,1 1 5 15,-1 0-20-15,0 0 10 0,1-1-3 0,1 1 0 16,-2 1 8-16,1-2-7 16,-1 1-9-16,2 0 19 0,-2-1-6 0,2-1-4 0,-1 2 4 15,2-2 11-15,-3-1-26 0,-1 0 18 16,1-1 5-16,2 1 8 0,-3-2 0 15,2 1-3-15,-1 1-26 0,-1 0 45 16,2 2-45-16,-2 0 6 0,0 1 23 16,1 0-11-16,-1 2-17 0,1-1 7 0,1 0 21 15,-1 0-18-15,-1-3 13 0,2 3 10 0,-2-2 2 16,1 1-12-16,-1-5-8 0,2 2 2 16,-2-1-22-16,1 0 7 0,-1-1 18 0,0 1 23 15,0 0-20-15,0 0 5 0,1 0-29 16,1-1 11-16,1 2 3 0,-2-1 4 0,-1 1-4 15,3-1 4-15,-2 2 3 0,1-2-20 0,-1 2 33 16,-1 2-15-16,1-1-11 0,1 0 44 16,-1 0-31-16,-1 0-10 0,2-2-5 15,-2 0 10-15,0 1-16 0,1 1 34 0,1-1-15 0,-4 2 25 0,2-3-33 16,2 2-3-16,-2-2 16 0,1 3-11 0,0 0-7 16,-1-1 2-16,2 0 18 0,-1-2-15 15,-1 2 13-15,2-4-11 0,-2 3-7 0,0-1 5 16,0 0-3-16,0 2 1 0,0-2-1 15,0-2 16-15,0 2-24 0,0 0 21 16,-2 1-15-16,2-2 54 0,-1 1-47 0,1-3 16 0,0 1-23 16,-2 1-3-16,2 0-2 0,0-2 27 15,0 2-4-15,0-2-10 0,0 2 14 16,0-1-14-16,0-1-14 0,0 2 32 16,0-3-24-1,0 2 16-15,0-13-8 0,2 25 2 0,-1-13-4 0,-1 1 17 0,0-1-20 16,0-12 10-16,2 23-15 0,-1-12 28 15,-1 0-41-15,0-11 25 0,0 23 3 16,2-13 6-16,-2 1-1 0,0-11-8 0,0 20-9 0,-2-11 4 16,2-9-15-16,0 17 16 15,0-17-6-15,0 17 29 0,0-17-42 0,-1 16 26 16,1-16-12-16,0 15 1 0,0-15 4 0,-2 13 12 16,2-13 0-16,0 15-5 0,0-15-15 0,0 16 10 15,0-16 8-15,0 15-18 0,0-15 40 0,0 16-22 16,0-16-18-1,2 16 7-15,-2-16-17 0,1 19 12 16,-1-19 6-16,2 16-1 0,-2-7 0 0,0-9 21 0,0 17-25 16,1-8 25-16,-1-9-24 15,0 16 19-15,0-16-26 0,0 15 19 0,0-15-17 16,0 16 4-16,0-16 22 0,0 13-12 0,0-13 9 16,0 13-9-16,0-13-3 0,0 13 8 15,0-13-3-15,-1 11-26 0,1-11 21 0,-2 13 5 16,2-13-5-16,-1 13 28 0,1-13-40 15,-3 13 17-15,3-13 0 0,-2 13-8 0,2-13-4 16,-2 15-4-16,2-15 11 0,-3 12 11 0,3-12 14 16,-3 12-4-16,3-12-34 15,-2 12-2-15,2-12-1 0,-2 10 19 0,2-10-16 0,-3 10 28 0,3-10-15 0,-3 11 21 16,3-11-26-16,-3 11 2 0,3-11-15 16,-3 12 18-16,3-12 3 0,0 0-13 0,-2 16-1 15,2-16 9-15,-2 10 27 0,2-10-32 16,-1 10 4-16,1-10 1 0,0 0-6 0,-3 16 3 15,3-16-5-15,-3 11 7 0,3-11 6 0,-1 14 17 16,1-14-23-16,-3 16-2 0,1-5-2 31,2-11-6-31,-1 16 23 0,-1-5-5 0,2-11-10 16,-2 17 20-16,-1-9 3 0,3-8-28 16,-1 16 23-16,1-16-5 0,-3 15 12 15,1-7-25-15,2-8 0 0,-1 13-18 0,1-13 13 0,0 0 2 0,0 14 5 16,0-14 42-16,0 0-39 0,0 15 13 15,0-15-16-15,0 10-5 0,0-10 1 0,0 0 14 16,1 14-20-16,-1-14 8 0,2 11-10 16,-2-11 25-16,0 0-5 0,4 15-7 0,-4-15 4 15,4 11 11-15,-4-11-28 0,3 13 28 16,-3-13-19-16,4 12 22 0,-4-12-29 0,4 11 34 16,-4-11-27-16,5 11 4 0,-5-11-3 0,4 9 28 15,-4-9-28-15,0 0 5 0,4 12-18 16,-4-12 13-16,0 0 10 15,6 9-21-15,-6-9 14 0,0 0 12 0,0 0-20 16,0 0 17-16,4 11-12 0,-4-11-2 0,0 0 7 16,0 0 10-16,0 0-10 0,0 0 28 15,4 9-51-15,-4-9 20 0,0 0-4 16,0 0 40-16,0 0-33 0,0 0 3 0,0 0 25 16,0 0-44-16,0 0 14 0,0 0-13 0,0 0 4 15,0 0 9-15,0 0-11 0,0 0 13 0,0 0-8 16,0 0 42-16,0 0-50 0,-14 8 24 0,14-8-24 15,0 0 27-15,-20 0-19 0,20 0-2 16,-18 1-3-16,8-1 8 0,10 0 7 16,-22 0-17-16,10 1 18 15,12-1-3-15,-24 0 12 0,9-1-12 0,3 0-5 0,-2-2-10 0,0 1 10 0,1-1 7 16,-2 0-4-16,1-1-8 0,0 1-16 0,1-1 54 31,0-1-38-31,0 1 7 0,2 1-2 16,0-3-25-16,-1 3-14 0,2-1-43 0,-1 1-46 15,3-2-57-15,-2 3-60 0,10 2-116 16,-17-5-6-16,8 4-337 0,9 1 72 0,-14 0 87 16,14 0-1-16,0 0 80 0,0 0 70 0</inkml:trace>
  <inkml:trace contextRef="#ctx0" brushRef="#br0" timeOffset="-193085.19">25426 10217 586 0,'0'0'233'0,"0"0"33"0,0 0-61 0,0 0 20 15,0 0-26-15,0 0 24 0,0 0-15 0,0 0 1 16,0 0-29-16,-9-6-22 0,9 6 4 16,0 0-24-16,0 0-15 0,0 0 25 0,0 0-40 15,0 0 7-15,0 0-33 0,0 0 2 0,0 0 24 16,1-15-3-16,-1 15-52 0,3-13 22 16,-3 13-27-16,5-15 26 0,-5 5-27 0,0 10-4 15,0-23-5-15,3 11 9 0,0-3 4 16,0 0 0-16,1-2 13 0,-2-1-13 15,2 0-36-15,-3 0 21 0,3-1-5 0,-4 0 33 16,0 0-33-16,-4 1-1 0,0 0-24 0,-1-3 6 0,-4 3-1 0,0 2 1 16,2 2 11-16,-6-1-10 0,4 4-23 15,-3 2 7-15,2-1 21 0,2 5 39 16,-1-4-68-16,3 3 9 0,-1 1-37 0,7 5-55 0,-13-6-88 16,13 6-161-16,0 0-113 0,0 0-281 0,0 0 31 15,0 0 94-15,0 0 51 0,26-5 85 16,-26 5 26-16</inkml:trace>
  <inkml:trace contextRef="#ctx0" brushRef="#br0" timeOffset="-191486.91">29696 8688 642 0,'0'0'238'0,"0"0"3"0,0 0-26 16,0 0 0-16,0 0 2 0,0 0-27 16,0 0-42-16,0 0-7 0,0 0-23 0,0 0 2 15,0 0-18-15,0 0-2 0,-13 1-51 0,13-1 2 16,0 0 5 0,0 0-20-16,0 0-5 0,0 0 2 0,0 0-15 15,-17-1-3-15,17 1-4 0,0 0-1 0,0 0-5 16,0 0 18-16,-11-3-23 0,11 3 21 15,0 0 14-15,0 0 19 0,0 0 8 0,0 0 12 16,0 0-3-16,0 0 27 0,-14 5 22 16,14-5-10-16,0 0 10 0,0 0 54 0,0 0-23 15,-3 13 18-15,3-13-2 0,0 0-11 0,6 16 15 16,-6-16 6-16,8 16 7 0,-4-6-28 0,2 1-2 16,1 1 12-16,0 2-43 0,-1-1 5 15,0 2-5-15,1 0-15 0,0 0-1 16,2 1-2-16,-1-3 8 0,0 1-1 0,-1 0-7 0,2-1-20 15,-1-1-3-15,-1 0 2 0,1-1 3 0,0-2-5 16,-3-2 5-16,0 1-8 0,-5-8 1 16,8 12-1-16,-8-12-7 0,11 8 7 0,-11-8-2 15,10 3-16-15,-10-3 9 0,0 0-29 0,27-10 25 16,-14 2-22-16,1-1 4 0,2-5-2 16,0 1-23-16,6-6-5 0,-2-2 26 0,1-1-21 15,-3 3-3-15,3-3-12 0,-1 4-34 16,-1-2 1-16,-3 2-34 0,-1 2-26 15,2 0-60-15,-3 1 24 0,1 1-48 16,-3 2-15-16,2 0-39 0,-4 1-48 16,1 0-39-16,2 0-51 0,-2 2-46 0,3 0-135 15,-3 1-326-15,-1 4 59 0,3-3 82 0,-2 3 90 16,-1 1 40-16,3 0 62 0,-2 0 70 16,-11 3 6-16</inkml:trace>
  <inkml:trace contextRef="#ctx0" brushRef="#br0" timeOffset="-190652.13">30834 8392 1039 0,'0'0'330'0,"0"0"-33"15,18 9-26-15,-18-9 34 16,0 0-77-16,0 18 25 0,0-18-12 0,-3 16-24 16,3-4 14-16,-1 2-19 0,-1 0-5 0,1 4 11 15,1 1-34-15,1 3-5 0,-1 1-17 16,2 4-22-16,1-1 1 0,0 1-15 0,-1 1-24 16,1 1-2-16,2-3-26 15,-1 1-18 1,0-2-43-16,3-4-26 0,-3-3-51 0,3-4-66 0,-1-1-88 0,4-6-63 15,-3-4-83-15,-7-3-17 0,21-4 2 16,0-5-120-16,-7 0-190 0,4-6 85 0,3-3 72 16,0-3 81-16,0 0-4 0</inkml:trace>
  <inkml:trace contextRef="#ctx0" brushRef="#br0" timeOffset="-190455.33">31268 8531 601 0,'14'-10'348'16,"-4"4"-33"-16,-3 1 2 0,1 1-50 15,-8 4-6-15,7-8-44 0,-7 8-4 0,0 0-11 16,0 0 8-16,0 0-18 0,-19-11-16 0,4 8-14 15,-4 0 17 1,-7-3-20-16,-3 1 2 0,-7 0 0 16,1 1-43-16,-3-3 7 0,-2 4-15 0,1-1-23 0,-2 3 18 15,-2-1-25-15,8 2-16 0,-6 0-39 16,-3 3-17-16,0 1-70 0,5 3-37 0,2 2-91 16,0-1-73-16,6 4-150 0,10 0-37 15,1 3-241-15,3 2 51 0,6 0 136 0,5-2-24 16,6-1 47-16,3 3 46 0</inkml:trace>
  <inkml:trace contextRef="#ctx0" brushRef="#br0" timeOffset="-190223.24">31146 8834 1313 0,'17'4'396'0,"-4"-3"-65"0,-3 3-19 0,-10-4-36 0,4 7-12 16,-4-7-44-16,0 0-18 15,0 0-28-15,-30 10-10 0,9-9-13 0,-1 1 5 16,-3-4-5-16,-6 2-28 0,-1 2 21 15,-3-2-34-15,-1-2-13 0,-3 4-2 0,3-1-11 16,-2 3 13-16,0 0-40 0,1-1 4 0,5 1-69 16,2 2-15-16,2-2-66 0,1 1-52 15,4 0-97-15,2 2-156 0,10-3-75 0,0-1-265 16,5 3 99-16,6-6 59 0,0 0-3 16,0 0 93-1,18 16 33-15</inkml:trace>
  <inkml:trace contextRef="#ctx0" brushRef="#br0" timeOffset="-189835.72">31507 8888 985 0,'0'0'264'0,"0"0"-14"0,0 0-35 0,0 0-15 16,0 0 0-16,0 0-16 0,0 0-20 15,0 0 15-15,-31 13-23 16,21-10-12-16,-3 0 7 0,13-3 10 16,-21 4-28-16,8 2 5 0,2-3-28 0,0 2 34 15,-1 1-6-15,4 0 10 0,-1 0 6 0,1 1-11 16,1 1-12-16,2 1 22 0,2-1-37 0,3-8 9 16,0 19-2-16,0-19-34 0,8 20 4 15,-3-10-12-15,5 1-19 0,0-1 7 0,3 1-25 16,1-2 22-16,-1 1-25 0,2 2-8 15,-4-2-7-15,2-1 17 0,-2 2-12 0,-2-2 2 16,0 4-33-16,-4-2 18 0,-2 0-20 0,-5 0 12 16,2-11-7-16,-6 21-1 0,-2-11-10 15,-2-2 3-15,-2 0-41 16,0-3 0-16,-2 0-38 0,-1-1-37 0,0-2-25 0,2-2-97 0,-3 0-79 0,2-2-62 16,2 0-182-16,-1 0-99 0,13 2-24 0,-15-3 75 15,15 3 56-15,0 0 46 0,0 0 41 0</inkml:trace>
  <inkml:trace contextRef="#ctx0" brushRef="#br0" timeOffset="-189534.3">31880 9027 665 0,'0'0'269'0,"0"0"-26"0,0 0-2 16,0 0-29-16,0 0-7 0,0 0 0 0,-43 15-13 0,28-12 12 15,1 1-14-15,-3 1 45 0,3 1-33 16,-2 1-2-16,3 0 13 0,2 3-14 16,-2 0-7-16,5 3-8 0,1 2-4 0,1 1-6 0,3 0 15 15,2 2-51-15,2-2 11 0,4 0-6 16,2-1-35-16,1 0 12 0,2-1-33 16,4 2 13-16,0-4-28 0,5 0 4 0,-1-2-35 15,-1-2-7-15,-1-3-70 0,1 1-39 16,-5-4-76-16,2 1-74 0,-14-3-108 0,23-4-71 15,-13 0-180-15,-2 0-163 16,0-3 94-16,1 2 31 0,0-3 57 16,2-1 91-16,0 0-2 0</inkml:trace>
  <inkml:trace contextRef="#ctx0" brushRef="#br0" timeOffset="-177901.21">20430 8390 601 0,'-3'10'279'0,"3"-10"-18"0,0 0 3 0,0 0 10 0,0 0-21 16,0 0-28-16,0 0-15 0,0 0-38 0,0 0-8 15,0 0-26-15,0 0-3 0,0 0-30 0,-4 9-5 16,4-9-41-16,0 0-13 0,0 0-77 0,-9 6-7 15,9-6-62-15,-9 5-51 0,9-5-74 16,-8 6-18-16,8-6-123 0,-5 6-167 0,5-6-38 16,-6 10 134-16,6-10 48 0</inkml:trace>
  <inkml:trace contextRef="#ctx0" brushRef="#br0" timeOffset="-177755.26">20341 8706 655 0,'0'0'243'0,"4"8"-49"0,-4-8-19 16,0 0-22-16,3 11-12 0,-3-11-46 0,0 0-90 15,1 15-92-15,-1-15-46 0,1 13-356 16,-1-13 15-16,3 12 85 0</inkml:trace>
  <inkml:trace contextRef="#ctx0" brushRef="#br0" timeOffset="-177435.94">20348 8950 788 0,'2'10'215'0,"-2"-10"-64"15,0 0-36-15,3 10-41 0,-3-10-71 0,0 0-6 16,0 0 1-16,3 15-39 0,-3-15 10 16,0 0 8-16,0 12-46 0,0-12 15 15,0 0 23-15,0 0-2 0,0 17 2 0,0-17 26 16,-1 10 0-16,1-10 21 0,0 0 17 15,1 19 23-15,-1-19-12 0,0 14 17 0,0-14-12 16,2 15-8-16,-2-15 23 0,1 16 13 0,-1-16-42 16,0 15 19-16,0-15-36 0,0 12 64 15,0-12-13-15,0 12 0 16,0-12 34-16,0 13 1 0,0-13 40 16,0 0-16-16,0 17 7 0,0-17 6 0,0 0-26 15,0 13-4-15,0-13-42 0,0 0-64 0,0 12-113 16,0-12-117-16,0 0-410 0,3 10 64 0,-3-10 100 15,8 5 11-15</inkml:trace>
  <inkml:trace contextRef="#ctx0" brushRef="#br0" timeOffset="-177302.08">20349 9364 673 0,'4'8'158'0,"-4"-8"-88"0,6 9-37 0,-6-9-72 16,0 0-362-16,3 11-53 0</inkml:trace>
  <inkml:trace contextRef="#ctx0" brushRef="#br0" timeOffset="-177121.02">20393 9684 931 0,'1'11'315'16,"-1"-11"-23"-16,3 19-23 0,-1-11-36 0,1 3-26 0,-3-11-30 16,2 17-47-16,-2-17-58 0,0 18-57 0,1-10-156 15,-1-8-363-15,0 17-72 0,0-17 82 16,3 17 36-16,0-8 10 0</inkml:trace>
  <inkml:trace contextRef="#ctx0" brushRef="#br0" timeOffset="-176985.95">20387 10129 970 0,'5'13'345'0,"-3"-2"-12"15,3-3-51-15,-5-8-60 0,5 14-109 16,-5-14-111-16,0 0-81 0,1 15-82 0,-1-15-400 16,0 0-7-16,0 0 76 0</inkml:trace>
  <inkml:trace contextRef="#ctx0" brushRef="#br0" timeOffset="-176834.71">20421 10473 857 0,'3'17'312'15,"0"0"-35"-15,1-2-24 0,0-4-33 0,-2 2-38 16,-1-4-72-16,0 3-69 16,-1-12-41-16,0 21-64 0,0-11-100 15,0 2-18-15,-1 0-33 0,1-12-289 0,-1 22 41 0,-3-11 20 0</inkml:trace>
  <inkml:trace contextRef="#ctx0" brushRef="#br0" timeOffset="-176685.03">20407 10948 102 0,'0'13'69'0,"0"-13"-74"31,1 19 28-31,-1-10 13 0,0-9 5 16,2 16 7-16,-2-16 80 0,1 15-15 0,-1-15 23 15,2 15-1-15,-2-15-37 0,1 14-6 16,-1-14-23-16,3 12-46 0,-3-12-59 15,1 14-28-15,-1-14-384 0,0 14-10 0</inkml:trace>
  <inkml:trace contextRef="#ctx0" brushRef="#br0" timeOffset="-176575.33">20430 11380 698 0,'3'13'67'0,"2"-2"-500"0</inkml:trace>
  <inkml:trace contextRef="#ctx0" brushRef="#br0" timeOffset="-176383.35">20389 11814 348 0,'7'5'174'0,"-4"2"-95"0,-3-7-125 15,3 10 2 1,-3-10-71-16,0 0-266 0</inkml:trace>
  <inkml:trace contextRef="#ctx0" brushRef="#br0" timeOffset="-176217.56">20345 12374 959 0,'4'17'279'0,"0"-3"-38"0,-1-2-31 0,0 0-80 31,-2-3-45-31,-1-9-123 0,0 13-73 16,0-13-34-16,0 0-73 0,-1 15-299 0,1-15 43 0</inkml:trace>
  <inkml:trace contextRef="#ctx0" brushRef="#br0" timeOffset="-176050.47">20338 12722 332 0,'3'15'144'0,"2"-2"-32"0,-3-1-32 0,-1 0-83 16,0-1 11-16,-1-11-75 0,0 23 52 0,0-14-31 15,0-9-54 1,0 22-287-16</inkml:trace>
  <inkml:trace contextRef="#ctx0" brushRef="#br0" timeOffset="-175956.64">20358 13000 125 0</inkml:trace>
  <inkml:trace contextRef="#ctx0" brushRef="#br0" timeOffset="-174490.31">25227 10158 568 0,'0'0'181'0,"9"6"-1"0,-9-6-42 16,0 0 10-16,0 0-22 0,0 0-11 15,14 3-8-15,-14-3-25 0,0 0-10 0,0 0-8 16,0 0-18-16,0 0-10 0,12 3-5 0,-12-3-19 16,0 0-24-16,0 0 17 0,0 0-21 15,0 0 9-15,0 0-6 16,0 0 16-16,14 2-19 0,-14-2 16 16,0 0 5-16,0 0-5 0,0 0 21 0,0 0-3 15,0 0 5-15,0 0 15 0,0 0-23 16,0 0 29-16,0 0-18 0,0 0 12 0,19-3-2 15,-19 3 20-15,0 0 8 0,0 0 10 16,14 0 3-16,-14 0 15 0,0 0-2 0,0 0-26 16,11-2 5-16,-11 2-5 0,0 0 10 0,8-7 6 15,-8 7-9-15,8-10 26 0,-5 2-15 16,1-2 18-16,0-2-18 0,-2-2 15 0,0-2-17 16,3-1 27-16,-1-2-7 0,-4-1-38 0,4-4-11 15,-3 3 8 1,1-5-18-16,-1-2 17 0,-1 1-19 0,-1-3-3 0,-1 0-6 15,1-4 9-15,-3 1-14 0,0 0-14 16,4 5 9-16,-7-2-5 0,5 4-9 16,-2 2-1-16,1 6-26 0,2 2 24 0,-2-1-72 15,1 4-21-15,-2 0-61 0,3 1-51 0,-3 0-23 16,1 2-90-16,1 0-366 0,-1-1 31 16,3 0 89-16,0 11 75 0,0-16 12 0</inkml:trace>
  <inkml:trace contextRef="#ctx0" brushRef="#br0" timeOffset="-173135.81">26030 7942 404 0,'-3'-8'159'15,"3"8"17"-15,-6-9 21 0,6 9 47 0,0 0-9 16,-5-10 26-16,5 10-25 0,0 0 9 16,-6-5-22-16,6 5-5 0,0 0-14 0,0 0-12 15,0 0-28-15,-5-9-10 0,5 9-8 0,0 0 12 16,-5-8-53-16,5 8 8 0,0 0-18 16,0 0 25-16,0 0-25 0,-8-5 45 0,8 5-24 15,0 0 9-15,0 0-5 0,0 0 57 16,0 0-41-16,0 0-6 0,0 0-30 0,-5 29 48 15,5-19-58-15,0-10-8 0,2 23-10 0,-1-10-16 16,1-1-7-16,0-1-47 0,-2-11-53 16,2 22-80-16,-2-22-135 0,0 13-177 15,0-13-307-15,0 0-18 0,0 0 44 0,0 0 71 0,0 0 60 16,0 0 78-16,0 0 62 0</inkml:trace>
  <inkml:trace contextRef="#ctx0" brushRef="#br0" timeOffset="-172905.88">26232 7714 1663 0,'0'0'464'0,"18"-3"-39"0,-18 3-70 16,0 0-24-16,14 1-32 0,-14-1-23 0,0 0-43 15,0 0-13-15,0 0-40 0,0 0 9 16,-25 18-33-16,12-13-15 16,-1 2-31-16,-4 0 0 0,-5 2-10 15,-1-2-16-15,1 2-9 0,-2-1-1 0,1 0-13 16,-3 0-20-16,0 0-30 0,2 0-24 0,-2 2-36 15,-5-1-38-15,6 0-92 0,-1 0-90 0,3 0-174 16,-4 3-7-16,2-1-362 0,7-1 55 16,4 0 94-16,3-2 48 0,3 1 73 0,5-1 117 15</inkml:trace>
  <inkml:trace contextRef="#ctx0" brushRef="#br0" timeOffset="-172649.5">26079 8136 1766 0,'0'0'591'0,"13"6"-46"16,-13-6-51-16,0 0-46 0,10 3-72 0,-10-3-15 16,0 0-30-16,0 0-37 0,0 0-23 15,0 0-25-15,0 0-23 0,-25 11-29 0,25-11 6 16,-25 3-47-16,13-2-14 0,-5 1-22 16,-1 0-4-16,0 1-5 0,-4 0-42 0,-1 1-2 15,-1 0-38-15,-3 3-1 0,0 0-84 16,2 0-51-16,-2 0-23 0,2 1-59 15,3-1-105-15,-3-1-115 0,5 2-118 0,2-4-417 16,4-1 77-16,2-2 89 0,12-1 103 0,-12 0 79 16,12 0 13-16,0 0 123 0,0 0-19 15</inkml:trace>
  <inkml:trace contextRef="#ctx0" brushRef="#br0" timeOffset="-172167.19">26340 8052 816 0,'0'0'320'16,"0"0"-56"-16,0 0-34 0,0 0-28 15,0 0-7-15,0 0-34 0,0 0 0 0,0 0-30 16,0 0 12-16,0 0-20 0,11-3-18 16,-11 3 10-16,0 0 13 0,0 0 0 0,0 0 36 15,0 0-16-15,0 0 42 0,0 0-16 0,0 0 59 16,0 0 18-1,0 0-47-15,0 0-1 0,0 0 4 0,0 0-25 16,0 0-3-16,0 0-33 0,0 0 10 0,0 0-33 16,0 0 23-16,7 16-54 0,-7-16 5 15,0 14-10-15,0-14 5 0,2 22 8 16,-2-10-10-16,0 1-16 0,2 1-5 0,-2 0-23 16,0 1 57-16,2 1-55 0,1-2-7 15,-1-2-38-15,-2-1-37 0,2 1-17 0,0-2-97 16,-2-10-111-16,4 14-260 0,-4-14-393 15,0 0 42-15,12 6 138 0,-12-6 66 0,0 0 21 0,0 0 57 16,21-11 25-16,-15 2 86 0</inkml:trace>
  <inkml:trace contextRef="#ctx0" brushRef="#br0" timeOffset="-171503.89">25583 8221 811 0,'0'0'351'0,"0"0"-1"0,0 0-20 0,0 0-22 0,0 0-9 15,0 0-25-15,-10-21-8 0,10 21-20 16,-1-12-3-16,1 12-48 0,-3-19-8 0,1 8-13 16,2-2-23-16,-2 0-11 0,-1-4-9 0,0 3-3 31,0-5-23-31,1 2-26 0,0-2 6 0,-2 0-21 15,0 1 28-15,2 1-5 0,0-1 20 0,0 0 6 0,2 1-11 16,2-1 37-16,0 3-1 0,4-2-21 16,0 0-40-16,2-1 33 0,2-1-64 0,4 1-10 15,-1-1 26-15,2 2 4 0,5-3 3 16,-4 3-17-16,-1 0-17 0,2 2-9 16,0-1 0-16,0 3 9 0,1-2 1 0,-5 1-2 15,3 1-9-15,-1 1-4 0,-2 2 7 16,4-3-5-16,1 3-13 0,-1-1 0 0,0 0 3 15,-2 1 0-15,5 0-16 0,0 0 34 0,2-3-41 16,1 3-11-16,4-4 24 0,-4 3-18 16,1 0 12-16,-3 0 3 0,3 1 8 0,-4-1-8 0,1 4-5 0,-1 1 20 0,-4 1-20 15,-2 2 20-15,0 0-51 16,1-1 70-16,-2 3-42 0,1 1 23 0,-14 0-17 16,21 5 4-16,-11 2 24 0,3 2-24 0,-2 3 62 15,1 2-71-15,-1 1 7 0,0 5-3 16,0-1-10-16,0 1-2 0,1 0 12 0,1 4-2 15,-2-4-38-15,1 0-52 0,-1-2-89 16,-2-4-117-16,0-1-199 0,-4-5-437 0,1-4 118 16,-6-4 66-16,0 0 65 0,0 0 68 0,0 0 90 15,21-16 90 1,-19 5-39-16</inkml:trace>
  <inkml:trace contextRef="#ctx0" brushRef="#br0" timeOffset="-171182.52">26486 7439 1105 0,'20'10'433'0,"-13"-2"-39"0,1 2 3 0,1 2-47 16,1 6-19-16,-4 0-19 0,1 2-25 15,2 4-29-15,0-1-30 0,0 4-8 16,0 2-15-16,1 0-16 0,0-1-25 0,-1-1-13 16,3 2-31-16,-1-2-17 0,-3-6-1 0,4 0-7 15,-3-2 7-15,2-2-33 16,-4-2 8-16,0-3-31 0,2-1-15 0,-5-3 25 0,2-2-35 0,-6-6-29 0,12 6 16 0,-12-6-3 15,0 0-33-15,0 0 10 0,0 0-3 16,0 0-2-16,0 0-2 0,0 0-16 16,0 0 5-16,0 0 23 0,0 0 26 15,-33-18-51-15,19 20 25 0,14-2-21 0,-27 3 4 16,11 0-6-16,0 0 8 0,-1 0-80 0,0 1-56 31,2-1-143-31,-3 1-130 0,5-1-354 16,-1-3 56-16,14 0 80 0,-17 0 53 0,17 0 54 15,-10-6 62-15,10 6 33 0</inkml:trace>
  <inkml:trace contextRef="#ctx0" brushRef="#br0" timeOffset="-170668.76">28104 7906 865 0,'0'0'332'0,"0"12"-22"16,0-12-33-16,2 14-4 0,-2-14-22 31,0 21 18-31,0-8-49 0,1 0 31 0,0 2 8 0,1 2-21 16,-2 3-23-16,6-2-11 0,-3 0 1 15,1 1-61-15,0 4 1 0,1-1-19 16,3-2-37-16,-3 3-19 0,3-5-91 0,-3-1-68 15,0-2-214-15,3-1-441 0,-1-7 9 16,0-1 59-16,-7-6 116 0,20 3 48 0,-20-3 38 0,25-12 36 16</inkml:trace>
  <inkml:trace contextRef="#ctx0" brushRef="#br0" timeOffset="-170469.87">28420 7904 1494 0,'4'-8'400'16,"-4"8"-52"-16,0 0-5 0,0 0-10 0,0 0-37 15,-33-1-45-15,17 2-13 0,-4 2-41 0,-2 0 26 16,-2-1-72-16,-2 3 23 16,-4-2-41-16,0 3-7 0,-5 1-32 15,1 1-24-15,-1-1-27 0,1 3-66 16,1-2-95-16,1 4-79 0,0-1-107 0,8 0-65 16,1-2-409-16,7 1 48 0,3 3 106 0,4-3 27 15,5 0 57-15,3 2 51 0</inkml:trace>
  <inkml:trace contextRef="#ctx0" brushRef="#br0" timeOffset="-170257.14">28263 8204 1159 0,'13'0'456'0,"-13"0"-1"0,18 3-71 0,-18-3-5 16,8 4-90-16,-8-4-10 0,0 0-5 16,0 0-20-16,0 0-27 15,-31 18-17-15,13-14 3 0,-1-1-26 0,0 0-34 0,-4 1 3 0,2-2-30 0,-8 3-3 16,3-1-49-16,-1 0-15 0,0 1-64 15,0 0-49-15,3 1-79 0,0 1-69 0,3-2-80 16,0 2-87-16,4 1-160 0,1-1-227 16,2 1 93-16,1 0 36 0,4-2 41 0,4 1 115 15,5-7 5-15</inkml:trace>
  <inkml:trace contextRef="#ctx0" brushRef="#br0" timeOffset="-169836.24">28391 8276 1348 0,'0'0'410'16,"20"-2"-41"-16,-11-1-24 0,-9 3-58 16,15-3-39-16,-15 3-25 0,14-4-8 0,-14 4-23 15,15-4-13-15,-15 4 8 16,15-3-28-16,-15 3-24 0,17-3 9 0,-7 2-39 15,-10 1 15-15,17 0-33 0,-17 0 15 0,14 3-20 16,-14-3-36-16,16 7 31 0,-12-1-21 16,-4-6-22-16,6 14 32 0,-6-14-27 15,0 15-14-15,0-15-10 0,-3 15-2 16,3-15 8-16,-10 16 9 0,4-8 11 0,1-1-12 16,1 0-29-16,4-7 28 0,-12 14-5 0,10-8 5 15,2-6 18-15,-5 16 8 0,5-16 61 16,0 15-74-16,0-6 36 0,0-9 6 15,7 20-23-15,0-12 14 0,0 0-13 0,3 2 34 16,-2-3-25-16,5 0-30 0,-4-1 4 0,4 1-31 16,-1-2 43-16,-1 0-56 0,1-1 26 0,0-1-31 15,0 0-41-15,-12-3-31 0,21 4-44 16,-21-4-17-16,17-1-51 16,-17 1-67-16,12-4-54 0,-12 4-117 0,10-8-9 0,-10 8-411 0,2-8 72 0,-2 8 78 15,4-10 81-15,-4 10 45 0,4-9 54 16</inkml:trace>
  <inkml:trace contextRef="#ctx0" brushRef="#br0" timeOffset="-169051.95">27575 8330 266 0,'0'0'69'0,"-9"-5"43"0,9 5-22 0,0 0 0 15,0 0-1-15,-11-3 47 0,11 3 30 0,0 0 34 16,-10-3-6-16,10 3-12 15,0 0-13-15,-12-10 13 0,7 7-21 0,5 3 8 16,-9-11-23-16,2 3-28 0,2 2 30 16,-1-1-17-16,0-3-16 0,-1 2 15 0,2-2 4 15,0 3 14-15,1-2-2 0,0 1 13 0,1-1-11 16,-1 0 41-16,4 9-53 16,0-19 15-16,0 10-33 0,0-2-11 0,0 11 11 0,4-21-21 0,-1 10-12 0,1-4-26 15,3 0 12-15,0-2-12 0,2-2-20 16,-3 1 32-16,5-4-30 0,-3 3 8 0,3-3-18 0,1 1-8 15,-4-1-8-15,3 3 0 0,0-4 19 32,0 1-1-32,3-3 26 0,0 3-57 0,1-2 11 15,1 1-5-15,1 1-6 0,0-1 45 0,3 2-58 16,0 1 42-16,2-1-8 0,0 2-2 16,3 1-27-16,0 1 17 0,0 2-11 15,0 1 7-15,0 2 4 0,-2 3 24 0,1 2-6 16,1-2-24-16,-1 2 13 0,-2 0-11 0,0 3 21 0,1 2 3 15,-3-1-23-15,2 4 15 0,-1 1-5 16,0 1-21-16,1 4 11 0,-1 2-3 16,-1-1 10-16,0 3-4 0,-1 2 37 0,1-1-50 0,-3 2 9 15,1 2-7-15,-1 0-10 0,2 5 18 16,-1-3 0-16,1 4-3 0,-2 0-3 0,-1 0-15 0,4 0-26 16,-6-6-24-16,1 2-37 0,-2-2-35 15,-2-5-52-15,0-4-133 0,-1 0-162 16,-2-5-306-16,-8-2 33 0,16 0 59 0,-16 0 66 15,17-12 69-15,-9 1 50 16,-1-3 86-16</inkml:trace>
  <inkml:trace contextRef="#ctx0" brushRef="#br0" timeOffset="-168735.19">28544 7533 1118 0,'0'0'443'0,"33"12"-28"0,-33-12-1 0,13 15-94 15,-7-4-13-15,3 3-56 0,-2 1 15 0,1 4-30 16,1 1-39-16,-1 2-25 0,2 1-14 16,-1 0 6-16,0 0-21 0,2 0-20 0,-1-2-20 15,1 0 19-15,-1-1 14 0,4-2-8 16,-4 0 21-16,2-1-44 0,-1-5 7 0,-2 0-12 0,0-2 13 0,0-3-53 16,-2-2-3-16,1 1 0 0,-8-6-47 0,11 8 33 15,-11-8-68-15,7 7-1 0,-7-7 6 16,0 0 2-16,0 0 38 0,0 0-63 0,0 0 48 15,0 0-8-15,-31 5-27 0,17-5 3 16,-2 0 10-16,-5 2 2 0,1-2 15 0,-1 1 18 16,-3 1-44-16,-1-1-43 0,-2 2-39 0,2-3-60 15,1 0-91-15,-5 3-166 0,2-4-374 16,4 0 14-16,1-1 81 16,2-3 97-16,6 1 70 15,1-1 30-15,1-2 0 0</inkml:trace>
  <inkml:trace contextRef="#ctx0" brushRef="#br0" timeOffset="-166719.65">23696 11614 901 0,'0'0'322'0,"9"-6"-33"0,-9 6-28 0,0 0-20 0,0 0-8 16,0 0-33-16,4-12-14 0,-4 12 24 16,0 0-23-16,0 0-5 0,0 0-8 15,0 0 5-15,0 0 16 0,0 0-3 0,0 0 7 16,0 0 11-16,0 0 31 0,0 0-34 15,0 0-25-15,0 0-5 0,-16 30-11 0,11-13 0 16,2-1-30-16,-3 0-16 0,3 3-15 0,-1-2-31 0,-1 2-38 31,2-1-15-31,0-1-39 0,0-2-82 0,3-3-89 16,0-12-137-16,2 13-147 0,-2-13-405 0,0 0 67 16,18 0 81-16,-18 0 77 0,28-16 75 15,-9 2 33-15,6-4 58 0</inkml:trace>
  <inkml:trace contextRef="#ctx0" brushRef="#br0" timeOffset="-166538.08">24042 11500 1377 0,'8'-4'458'0,"-3"-1"-46"16,-5 5-15-16,0 0-26 0,0 0 5 15,0 0-12-15,-17-11-11 0,17 11-38 0,-28-1 7 16,11 1-25-16,-4 0-41 0,-1 1 5 0,-3 0-51 16,-5 2 26-16,-1 1-73 15,-5 1-14-15,0 0-62 0,-5 1-54 0,-11 5-25 0,0-1-82 0,-2 1-67 0,2 2-148 16,-2 2-195-16,3-1-451 0,13-3 65 15,7-1 102-15,7 2 77 0,4 1 46 0,9-2 72 16,5-2 66-16,2 1 46 0</inkml:trace>
  <inkml:trace contextRef="#ctx0" brushRef="#br0" timeOffset="-166322.15">23843 11809 1435 0,'11'5'564'0,"-4"-4"-63"15,-7-1-32-15,0 0-55 0,8 7 6 16,-8-7-33-16,0 0-14 0,0 0-40 0,-34 10-26 0,18-8-28 0,1-1-38 16,-6 0-26-16,-3 1-18 0,-2 1-8 0,-5 2-12 15,1-3-67-15,0 0-5 0,1 1-56 16,-2 2-47-16,1-2-53 0,2 2-74 16,2 0-90-16,2-3-220 0,9 1-67 0,1 0-455 15,5-2 107-15,9-1 38 0,0 0 113 16,0 0 67-16,0 0 108 0,0 0 76 0,61-2-34 0</inkml:trace>
  <inkml:trace contextRef="#ctx0" brushRef="#br0" timeOffset="-166071.77">24038 11794 1226 0,'12'9'481'0,"-2"2"-13"15,-5 0-30-15,1 2-26 0,-4 2-25 0,0 1-52 16,-1 4 0-16,-1 0-40 0,2 3-6 16,-2 0-18-16,0 0-15 0,0-1-28 15,0 0-41-15,-2-1-8 0,1-3-18 0,1 1-33 16,0-1-61-16,-2-2-57 0,1-5-48 16,1 0-98-16,-1 0-82 0,1-11-163 0,0 0-136 0,-2 11-374 0,2-11 87 0,0 0 80 15,0 0 69-15,33-23 63 16,-16 10 63-16,5-5 58 0</inkml:trace>
  <inkml:trace contextRef="#ctx0" brushRef="#br0" timeOffset="-165705.84">24656 11517 1607 0,'0'0'540'0,"0"0"-71"16,0 0 4-16,0 0-48 16,0 0-26-16,0 0-33 0,0 0-41 0,32-8-30 15,-20 7-42-15,1-2-40 0,2 1-34 16,1-1-49-16,3 0-102 0,1 0-76 0,0 1-136 16,-2-2-190-16,3 1-489 0,-3 2 62 0,0 1 118 15,-1 0 7-15,-3 1 110 0,-1 0 75 16,-13-1 30-16,17 5 92 0</inkml:trace>
  <inkml:trace contextRef="#ctx0" brushRef="#br0" timeOffset="-165508.77">24687 11646 1343 0,'0'0'589'0,"0"0"-44"0,8 15-28 0,-8-15-23 0,9 6-58 0,-9-6-4 15,14 5-84-15,-14-5-38 0,14 2-39 0,-14-2-28 16,20 0 8-16,-20 0-49 0,25-2-15 15,-12 2-87-15,0-1-38 0,-1-2-85 0,1 0-93 16,1 2-59-16,1-3-115 0,1 1-179 16,2-1-429-16,0 0 102 0,2-1 61 15,4-1 46-15,1 0 113 0,1-3 31 0,0 1 172 16,6-2-101-16</inkml:trace>
  <inkml:trace contextRef="#ctx0" brushRef="#br0" timeOffset="-165252.02">25430 11385 1295 0,'9'-4'504'0,"-9"4"-64"0,0 0-10 15,9-5-41-15,-9 5 8 0,0 0-36 16,0 0-28-16,0 0-54 0,0 0-10 0,9 20-3 16,-9-9-28-16,0 4 28 0,-1 1-59 15,0 3 1-15,-2-1-50 0,1 4 1 0,2-1-26 16,0-3 5-16,0 3-45 0,0-4-9 0,2 2-61 15,-2-2-100-15,3-3-84 16,-3-4-121-16,0-10-145 0,-3 15-454 16,3-15-25-16,0 0 113 0,0 0 61 15,0 0 56-15,0 0 82 0,0 0 67 0,39-26 89 16</inkml:trace>
  <inkml:trace contextRef="#ctx0" brushRef="#br0" timeOffset="-165008.71">25668 11320 1046 0,'0'0'382'0,"18"2"-24"0,-18-2-38 16,0 0-26-16,13 9 19 0,-5-2-62 15,0-1-11-15,1 3-40 0,1 2 20 0,-3-5-15 16,3 4 12-16,2-1-27 0,-1 0-24 16,2 0 3-16,1-1-33 0,1 0 22 0,1 0-32 0,-2 2 4 15,4 0-25-15,-1 3-10 0,-3 1-13 0,-1 2-44 16,-3 1 6-16,-4 0-49 0,-1 1-36 15,-5 0-79-15,0-3-52 0,-5-2-86 0,-1-2-88 16,-6 0-99-16,1-6-293 0,-1-3 52 0,12-2 49 16,-23-2 107-16,13-3 0 0,-1-1 59 15,2-4 39-15</inkml:trace>
  <inkml:trace contextRef="#ctx0" brushRef="#br0" timeOffset="-164785.42">25664 11325 1587 0,'9'-6'524'0,"4"-3"-40"0,-2 0-16 16,5 0-55-16,0-3 17 0,6-1-90 15,-3-1-7-15,7-3-52 0,2 0-40 0,-2-1-13 16,15-4-29-16,-5-2-50 0,0 0-42 0,-1 7-25 16,3-5-54-16,-6 5-28 0,-5 2-35 15,0 4-29-15,-5 1-29 0,1 1-40 0,-5 2-82 16,0 2-71-16,-3 2-109 15,-1-2-467-15,-1 3 61 0,1-2 64 0,-3 1 91 16,2 2 83-16,1-1 33 0,-14 2 47 16</inkml:trace>
  <inkml:trace contextRef="#ctx0" brushRef="#br0" timeOffset="-160051.93">23565 12741 1031 0,'11'-4'310'0,"-11"4"-34"16,0 0-30-16,6-7-23 15,-6 7-16-15,0 0 3 0,7-7-23 0,-7 7 30 0,0 0-40 16,0 0 7-16,4-8-5 0,-4 8-20 0,0 0 2 16,0 0-15-16,0 0-20 0,0 0-19 15,0 0-33-15,0 0 26 0,0 0-18 0,0 0-10 16,0 0-26-16,-24-6 13 0,24 6 10 15,-20 0-23 1,8 0-20-16,12 0 4 0,-26 3 4 0,15-3 19 16,-4 3-30-16,4-1 6 0,11-2-12 0,-24 5 27 15,13-3-34-15,1 1 13 0,-1 0 31 16,11-3-51-16,-19 9 14 0,11-5-9 0,-2 1-3 16,3 0 16-16,7-5-14 0,-15 7 34 15,9-3 16-15,6-4-4 0,-9 9 9 0,9-9 53 16,-6 9-20-16,6-9-16 0,-2 11 0 0,2-11 8 15,0 0-30-15,10 19 9 0,-2-10-12 16,3 0-5-16,2 1-3 0,1 0-8 0,0 0-7 16,6 3-11-16,-1 1 9 0,-1-1-14 0,1-1-33 15,-1 4 21-15,-2 0-16 16,-3 2 26-16,0-1-21 0,-2 2-13 0,-2-1 3 0,0 1-7 0,-4 0 15 0,-2-2-13 16,-2 0-16-16,-1-2 26 0,0-2-7 15,-3 4 5-15,-3-3-11 0,-3-1 18 0,-1 0-22 16,-4-3 36-16,1-2-25 0,-4 2-2 0,2-3 14 15,-4-3-22-15,1-2 24 0,-2-1 16 16,6-1-38-16,-4-1 27 0,1-1-30 0,2 0 42 16,2-1-31-16,1-3 11 0,3 1 28 15,2-3 5-15,2-2 14 0,2 0-33 0,3-1-6 16,7-5 20-16,-1 0-12 0,5-1 10 0,4-6-6 16,4 0-24-1,8-9 12-15,1 0-11 16,2 1 1-16,-5 5 0 0,-6 4 0 0,0 0 5 0,1 0-6 0,-4 1 23 15,2 0-8-15,-5 2-2 16,-1 2-20-16,0-1 0 0,-4 3 2 0,0-1-6 16,-2 2 17-16,-3 1 5 0,0 0-16 0,-4 2-4 15,1 11 10-15,-3-20 30 0,-3 9-50 16,-2 4 9-16,1-1 8 0,-3 3-10 0,-1 0 8 16,-1 3-26-16,-1 1-31 0,-4 1 13 0,-1 2-58 15,0 2-6-15,-1 2-54 0,-2 3-30 16,-2 1-36-16,0 1 30 0,0 2-68 0,2-3-93 15,-1 2 18-15,3 0-348 16,0-2 23-16,4-1 100 16,5-4 97-16,1 1 37 0,1-3 6 0</inkml:trace>
  <inkml:trace contextRef="#ctx0" brushRef="#br0" timeOffset="-159625">24067 12496 1471 0,'0'0'469'0,"0"0"-52"0,0 0-38 0,0 0-8 15,-10 37-33-15,1-23 18 0,2 1-47 16,-6 5 14-16,1 3-26 0,-4 4-39 0,2-1-22 16,-1 3 2-16,-4 11-23 0,5-7-3 0,1-3-12 15,-2 12-59-15,-1-1 15 0,4-9-28 16,2-2-13-16,-1 0 16 0,0-1-34 0,3 1-13 16,1-6-9-16,1-1-29 15,2-1 25 1,-2-5-17-16,5 2-8 0,-1-1-23 0,2-5-20 0,2 1 2 0,1-1-41 15,1-2-33-15,4 0-39 0,1 1 1 16,3-4-95-16,1-3-41 0,4 0-77 0,-1-4-93 16,2-1-78-16,5-1-195 0,-2-1-120 15,6-3 7-15,0-3 44 0,2-2 136 16,4-3 43-16,-5 0 76 0,2-3 40 0</inkml:trace>
  <inkml:trace contextRef="#ctx0" brushRef="#br0" timeOffset="-159369.91">24522 12710 929 0,'0'0'407'0,"0"0"-23"0,0 0-36 15,7 25-3-15,-7-25-27 0,-2 22 9 16,2-10-45-16,-1 4-18 0,0 2-29 0,-1 0-5 15,1 0-22-15,-2 1-14 0,2 0-43 0,-1 0-7 16,2-3-27-16,-1 2-12 0,1-2-71 16,0-2-65-16,0 1-146 0,-2-3-212 0,2-12-407 15,5 17 56-15,0-13 60 0,-5-4 58 16,17 0 110-16,-17 0 18 0,30-12 61 0</inkml:trace>
  <inkml:trace contextRef="#ctx0" brushRef="#br0" timeOffset="-159173.03">24803 12671 1146 0,'0'0'435'0,"0"0"-20"16,0 0 5-16,-13-7-41 0,13 7-49 0,-17 0-28 15,17 0-38-15,-21 1-11 0,7-1-53 16,-3 0 12-16,-4-1-38 16,-2-1-36-16,0 2-2 15,-3 0-44-15,-4 2-36 0,-1 0-45 0,0 4-62 16,-5-1-93-16,0 0-127 0,2 2-77 0,3 2-359 15,0 0-12-15,9-1 115 0,3 2 13 0,5 0 58 16,4 2 93-16,5-2 7 0</inkml:trace>
  <inkml:trace contextRef="#ctx0" brushRef="#br0" timeOffset="-158918.15">24731 12922 1021 0,'0'0'458'0,"19"1"-54"0,-19-1-22 15,0 0-1-15,16 0-66 0,-16 0-41 0,0 0-36 0,0 0 5 0,11 4-10 16,-11-4-31-16,0 0-25 0,0 0 5 0,0 0-24 31,-39 10-30-31,26-8 18 0,-7 2-23 16,0 0 8-16,-5-1 12 0,-5 2-71 0,2 2 15 16,-6 0-11-16,5-1 4 0,-5 3-60 15,4-3-48-15,-1 4-49 0,3-5-17 0,2 0-65 0,5 0-41 0,4 1-107 0,1-4-120 16,4-1-380-16,12-1 88 0,0 0 61 0,0 0 36 15,0 0 133-15,0 0-5 0,0 0 49 16</inkml:trace>
  <inkml:trace contextRef="#ctx0" brushRef="#br0" timeOffset="-157220.72">24847 12966 1128 0,'0'0'361'0,"-7"-7"-23"0,7 7 3 0,0 0-24 16,0 0-2-16,0 0-41 0,0 0 12 0,10-18-37 15,-10 18 27-15,10-8-58 0,-2 3-14 16,-1 0-6-16,-7 5-24 0,13-9-16 0,-5 4-12 16,3-1 5-16,2 1-13 0,-1 1-7 15,-4 0-3-15,2 1 0 0,-10 3-18 0,20-5-24 16,-20 5 30-16,15-2-58 0,-15 2-16 0,0 0-14 15,14 9 31-15,-14-9-23 16,2 12 2-16,-2-12-25 0,-2 18 15 0,-3-8-20 0,-1 0-8 0,-1 1 5 16,0 1 10-16,-2 0 3 0,0-1 0 15,0 1 5-15,-1-1-25 0,-1 0 7 0,3-1-3 16,-1-1 4-16,2-1-1 0,0-1 18 0,-2-1 5 16,9-6 3-16,-10 12 22 0,10-12 60 0,-8 7 7 15,8-7 24-15,0 0-14 0,0 9-48 0,0-9-3 16,0 0 19-16,18 7-34 15,-6-4 25-15,3-2-12 0,0 1-16 0,2-2-22 16,3 0-1-16,-4 0-38 0,5 1-23 0,-5-1 26 16,3 2-134-1,-6-2-66-15,4 0-90 0,-1-3-176 0,3 1-167 16,-2-2-332-16,-1-2 99 0,3 0 78 0,0-3 55 16,4-2 95-16,2-4 21 0,-2-2 97 15,1-1 0-15</inkml:trace>
  <inkml:trace contextRef="#ctx0" brushRef="#br0" timeOffset="-156977.55">25381 12725 1569 0,'0'0'619'0,"0"0"-30"0,0 0-24 15,0 0-53-15,0 0-41 0,0 0-10 0,0 0-79 0,0 0-32 0,0 0 1 16,0 0-47-16,0 0 11 0,45 4-56 0,-45-4-39 15,29-2-41-15,-14 0 21 16,6 0-77-16,-4 0-13 0,4 0-67 0,2-2-79 16,-3 1-74-16,4 1-59 0,-3-1-79 0,3-4-197 15,-4 5-188-15,7-5-380 0,0 0 109 16,-2 1 72-16,7-5 93 0,-1 2 101 0,-1-2 42 16,1-3 12-16,-2 0 95 0</inkml:trace>
  <inkml:trace contextRef="#ctx0" brushRef="#br0" timeOffset="-156775.77">26214 12301 1402 0,'0'0'471'0,"0"0"-15"0,0 0-6 16,0 0-55-16,0 0 9 0,12 26-43 0,-12-14-31 16,0 3 5-16,-4 2-33 0,4 2-20 0,-1 1-26 15,1 3-26-15,1-2-35 0,-1 4-36 16,4 0-21-16,-4-5-82 0,2 2-43 0,0-6-87 15,0 1-106-15,0 0-296 0,3-10-458 0,-5-7 89 16,11 4 88-16,-11-4 61 0,0 0 15 16,31-17 102-16,-15 6 57 15,-3-4 48-15</inkml:trace>
  <inkml:trace contextRef="#ctx0" brushRef="#br0" timeOffset="-156586.27">26463 12315 1254 0,'0'0'530'0,"0"0"-49"0,12-3-61 0,-12 3-57 0,0 0 24 15,0 0-60-15,0 0-38 0,0 0-35 16,-29 15 2-16,15-13-49 0,-4 1-12 16,-5-1-11-16,-6 0-41 0,-4 0-22 0,-1-1-42 15,-9 1-18-15,0 1-45 0,-1 1-21 16,-12 3-44-16,8-1-51 0,-3 5-35 0,8-1-60 16,5-2-56-16,6 3-59 15,1 0-66-15,4 4-428 0,7-4 39 0,9 1 105 0,4-3 48 0,5 3 69 0,4-3 67 16</inkml:trace>
  <inkml:trace contextRef="#ctx0" brushRef="#br0" timeOffset="-156389.36">26383 12627 1402 0,'0'0'476'0,"15"2"-35"0,-15-2-70 16,0 0-8-16,4 8-17 0,-4-8-49 15,0 0 0-15,-21 14-57 0,9-8-7 0,-3-3 8 16,-4 2-72-16,-6 1-5 15,1-3-13-15,-5 2-16 0,2-1-50 16,0 0-14-16,0 0-81 0,0 1-56 0,0-1-103 16,4-1-141-16,5 1-146 0,-2-1-378 0,7-1 122 15,6 0 24-15,7-2 140 0,0 0 15 16,0 0 32-16,0 0 45 0</inkml:trace>
  <inkml:trace contextRef="#ctx0" brushRef="#br0" timeOffset="-156144.45">26434 12632 1587 0,'18'6'522'0,"-11"-1"-72"0,-7-5-35 0,12 14-3 16,-8-5-46-16,0 3-20 0,-4 1-50 0,0 3-34 16,-2 1-14-16,0 2-20 0,-2 2-1 0,-2 2-55 15,2-1 25-15,-1-4-54 0,1 1-45 16,0-3-4-16,-1 1-24 0,0 0-17 0,1-1-66 15,4-4-61-15,-2 2-41 0,2-2-97 0,2-2-129 16,5 3-114-16,0-7-431 16,1-1 72-16,-8-5 56 0,26 1 88 0,-6-4 78 15,0-5 73-15,4-4 40 0</inkml:trace>
  <inkml:trace contextRef="#ctx0" brushRef="#br0" timeOffset="-155342.77">26557 12265 749 0,'0'0'272'0,"0"0"22"0,-6-8-17 15,6 8-3-15,0 0-52 0,0 0-22 16,0 0-18 0,4-13-31-16,-4 13 0 0,0 0-16 0,0 0-2 0,0 0-12 0,2-16-29 15,-2 16-13-15,0 0-7 0,2-11 23 0,-2 11-11 16,0 0 36-16,0 0 3 0,0 0 31 15,3-9 12-15,-3 9 11 0,0 0 33 16,0 0-16-16,0 0 21 0,0 0 16 0,0 0-1 16,5-9-12-16,-5 9-21 0,0 0-14 15,0 0 10-15,0 0-39 0,0 0-1 0,34 20-12 16,-21-9 12-16,5 3-22 0,4 4-3 0,5 3 13 16,6 7-23-1,4 2 7-15,-1 4-38 16,-2 1-15-16,-3-1 17 0,-2 1-25 0,0 1 3 0,-4 0-1 0,-7-7 6 15,-2-1-31-15,-5-2-21 0,-2-3-14 16,-2 0-17-16,-7-3-17 0,2-1-28 0,-4 0-54 16,-3-2-23-16,-2 2-34 0,-6-3-40 15,-1 1-18-15,-1-7-57 0,-3 1-43 0,0-5-152 16,0-1-134-16,2-3-297 0,2 0 76 0,2-2 133 16,12 0 41-16,-12 1 113 0,12-1-21 15,0 0 64-15,0 0 29 0</inkml:trace>
  <inkml:trace contextRef="#ctx0" brushRef="#br0" timeOffset="-154542.24">27669 12283 985 0,'0'0'381'15,"0"0"-20"-15,0 0-7 0,7-8 17 16,-7 8-23-16,0 0-8 0,0 0-4 0,0 0 9 15,0 0 8-15,0 0-40 0,0 0-37 0,0 0-17 16,0 0 20-16,0 0-31 0,3 34-31 16,-5-22-19-16,4 0 1 0,-2 2-30 0,0 3-8 15,2 1 16-15,0 0-39 0,0 4-5 16,3 2-15-16,-3 1 10 0,2 1-36 0,3-1-64 0,-4 1-12 0,4 0-55 16,-4-2-35-16,2-1-79 0,-3-4-68 15,2-4-157-15,4 2-226 0,-3-9-379 0,-1-1 87 16,-4-7 100-16,15 3 58 0,-15-3 99 0,25-8 37 15,-9-1 44-15,2-4 95 0</inkml:trace>
  <inkml:trace contextRef="#ctx0" brushRef="#br0" timeOffset="-154358.16">27930 12454 1284 0,'-16'0'492'15,"16"0"-54"-15,0 0-24 16,0 0-45-16,-24 8-21 0,24-8-38 0,-20 2-31 0,8 0-5 15,-3-2-57-15,-1 0 3 0,-2 1-40 0,-3 3-40 16,1-3-4-16,-4-1-36 0,3 2-23 16,-3 1-42-16,1-1-68 0,-4 1-36 15,3-2-79-15,1 3-55 0,1-2-145 0,2 3-136 16,1-5-248-16,6-1 41 0,1-1 46 0,12 2 33 16,-11-7 67-16,11 7 84 0</inkml:trace>
  <inkml:trace contextRef="#ctx0" brushRef="#br0" timeOffset="-151387.27">28420 12274 752 0,'0'0'271'0,"0"0"1"15,0 0 30-15,0 0-39 0,0 0-12 16,0 0-15-16,0 0-11 0,0 0-38 0,0 0 0 16,0 0-8-16,0 0-15 0,0 0-16 15,0 0-15-15,0 0 8 0,0 0-31 0,0 0 5 16,0 0 0 0,0 0 13-16,0 0 16 0,0 0-9 0,0 0 29 0,0 0-15 0,0 0-1 15,0 0 1-15,0 0 12 0,0 0-51 0,0 0 5 16,0 0-5-16,0 0-7 0,0 0-14 15,25-19-7-15,-25 19 21 0,13-6-24 0,-13 6-13 16,18-6-12-16,-9 2 15 0,2 0-7 16,2 1-24-16,-1-1 3 0,6 1-13 15,-3 2 18-15,6-1-23 0,-4-1 0 0,6 1-5 0,-5 2 0 16,-1-1-10-16,0 2-8 0,0-1 28 16,-3 2-54-16,-1 2 21 0,-13-4-41 0,17 10-7 15,-13-3 14-15,-4-7-17 16,4 14 17-16,-4-14-14 15,-5 19 40-15,-1-10-26 0,-2 0 24 0,-2 1-21 0,0 0 26 16,-1 3-18-16,-1-3 0 0,2 0 12 16,-4 0-8-16,3-2 41 0,1 2-25 15,-4 0 12-15,7-2 0 0,-3 2-2 0,0-1 14 16,1-2-14-16,2 1 36 0,1 0-2 0,0-2 13 16,6-6-5-16,-10 13 22 0,7-7-33 15,3-6 24-15,-6 10-11 0,6-10-13 16,-4 10 23-16,4-10-15 0,0 0 26 0,0 12-19 15,0-12-19-15,0 0 6 0,10 11 4 0,-10-11-24 16,10 3 1-16,-10-3 14 16,17 1-42-16,-17-1 37 0,22-1-20 15,-9-1 18-15,1 1 3 0,2 1-11 0,-2 0-20 0,0-2 10 16,3 2 0-16,-2 0-20 0,0-1 15 16,0 2-26-16,-2-2 26 0,2 1-33 0,-15 0 28 15,26 0-31-15,-16 1-12 0,-10-1-24 0,21 2-13 16,-10-2 19-16,-11 0-29 0,18 1-15 15,-18-1-49-15,16 2-15 0,-16-2-71 0,14 2-83 16,-14-2-94-16,13 4-78 0,-13-4-314 16,12 3 54-16,-12-3 115 0,16 0 49 0,-16 0 43 15,17 0 44-15,-17 0 53 16</inkml:trace>
  <inkml:trace contextRef="#ctx0" brushRef="#br0" timeOffset="-150605.34">29337 12164 1039 0,'0'0'361'15,"0"0"-6"-15,0 0-24 0,0 0-22 16,0 0-12-16,0 0-18 0,0 0 21 0,0 0-34 0,3 29 5 15,-3-17-15-15,0-12-43 0,-2 27 7 0,2-13-26 16,0 0-20-16,2 1-23 0,-1 4-12 16,1-1-60-16,-1 2-41 0,-1-2-55 0,3 1-55 15,-2-5-82-15,2 1-81 0,-3-3-182 16,3-3-395-16,-3-9 134 0,12 8 20 16,-12-8 67-16,22-6 35 0,-5-3 67 0,1-3 75 0</inkml:trace>
  <inkml:trace contextRef="#ctx0" brushRef="#br0" timeOffset="-150425.2">29695 12048 1346 0,'0'0'507'0,"7"-7"-62"0,-7 7-28 15,0 0-2-15,0 0-34 0,0 0-66 0,0 0-8 16,-31 5-43-16,14-2 0 0,-3-1-39 16,-4 1-41-16,-3 2-10 0,-3 0-23 0,-8 2-30 15,0-3-42-15,1 4-41 16,-1-1-94-16,-1 2-74 0,2 0-114 0,0-1-150 0,3 4-259 15,4-1-81-15,6-1 38 0,4 2 45 0,8-1 27 16,2 0 102-16,5-3 28 0</inkml:trace>
  <inkml:trace contextRef="#ctx0" brushRef="#br0" timeOffset="-150202.29">29664 12338 1080 0,'11'6'496'16,"-4"-2"-53"-16,-7-4-41 0,8 9-46 0,-8-9-31 15,0 0-15-15,0 0-3 0,-14 21-33 16,3-16-34-16,-3 1-35 0,-3 1-34 0,-3-2 11 16,-4 1-41-16,-4-1-3 0,-1 0-33 0,-6 1 10 15,1 0-12-15,-1 0-14 0,-2-1-53 16,5 3-46-16,-4-1-21 0,8 0-46 16,0-2-104-16,1 3-139 0,3 0-136 15,3-4-366-15,4-1 129 16,5 1 7-16,5 0 82 0,7-4 64 0,0 0 38 0,0 0 69 0</inkml:trace>
  <inkml:trace contextRef="#ctx0" brushRef="#br0" timeOffset="-149577.95">30191 11957 908 0,'0'0'364'16,"0"0"-11"-16,-10 29 21 0,8-18-34 15,0 1 11-15,0 2-42 0,-1 2-4 0,2 2-8 16,-1-1-41-16,1 3 8 0,-2 0-24 0,6 1-4 16,-2 1-39-16,1 4 2 0,1-1-27 15,-2 2-75-15,2 0-33 0,1 5-38 0,-1-3-70 16,0-2-66-16,-2-4-110 0,4 0-105 16,-4-5-125-16,3-3-336 0,0-4 84 0,2-1 91 15,0-6 30-15,-6-4 38 0,17 4 46 0,-17-4 103 16</inkml:trace>
  <inkml:trace contextRef="#ctx0" brushRef="#br0" timeOffset="-149387.58">30379 12290 1046 0,'0'0'349'0,"0"0"4"15,0 0-26-15,0 0-2 0,0 0-30 16,0 0-6-16,0 0-46 0,-44 10 8 0,30-6-44 16,-5-1-7-16,0-1-34 0,-1 0 6 15,-1-1-36-15,-2 2-3 0,-1-2-64 16,3 0-38-1,-3-1-49-15,0 2-57 0,0 0-76 0,-1-2-97 16,2-2-141-16,-1 4 56 0,-2-2-340 16,5 0 46-16,-2 1 31 0,2-1 73 15,5 1 63-15,1 0 17 0</inkml:trace>
  <inkml:trace contextRef="#ctx0" brushRef="#br0" timeOffset="-144705.64">30789 12024 1218 0,'0'0'404'0,"0"0"-22"0,0 0-47 15,0 0-15-15,0 0-3 0,0 0-4 0,0 0-27 16,0 0-7-16,0 0 23 15,-2 33-12-15,2-33-42 0,2 23-23 0,-1-10-12 16,-1 2-6-16,3 2-15 0,-2 1-5 0,1 0-36 16,-1 1 40-16,2 0-60 15,-2-1-44-15,-1 1-12 0,3 0-55 0,-3 0-5 16,2-2-55-16,-2 2-60 0,-2-2-69 0,1-4-92 16,-1 1-116-16,1-4-42 0,1-10-70 15,0 18-397-15,0-18 128 0,0 0 49 0,1 11 54 16,-1-11 77-16,0 0 89 0,0 0 36 15</inkml:trace>
  <inkml:trace contextRef="#ctx0" brushRef="#br0" timeOffset="-144272.09">31243 11944 865 0,'0'0'358'0,"0"0"18"15,-28 27-38-15,19-16-18 0,0 1 3 0,-1 5-11 16,-2 1-25-16,2 1-8 0,0 2 76 16,-3 4-91-16,6-2-28 0,0 1-24 0,2 1-20 15,0 0-8-15,4 0-10 0,1-2-5 16,3-3-18-16,0 0 36 0,3-2-56 16,0 1-16-16,0-3 23 0,2-4-35 0,0-2-4 15,1-3-9-15,1-2 17 0,3-2-9 16,-13-3-42-16,21-2-18 15,-6-4 16-15,-2-1 5 0,5-6 5 0,-2 0-23 0,1-3-23 16,-3 1 0-16,0-3-5 0,-1 0 25 16,-2 1-7-16,-1-2 20 0,-3 3-46 0,-1 0 5 15,-1-2-30-15,-3 1 22 0,-1-1-25 0,-1 3 46 16,-1-2-61-16,-2 0-21 0,-2 4 10 16,-1-1-12-16,0 4-3 0,-2 3 31 0,-2 0-13 15,1 3-11-15,-2 2 9 0,11 2-16 0,-25 4-46 16,8 1-36-16,1 1-54 0,-2 3-53 15,-2-1-103-15,-1 1-133 16,8 0-59-16,-4 0-225 0,4-1 69 0,-1 0 49 0,6-1 84 0,3 1 8 0,5-8 107 31,-4 11 3-31</inkml:trace>
  <inkml:trace contextRef="#ctx0" brushRef="#br0" timeOffset="-143290.1">31973 11925 596 0,'0'0'256'16,"-3"13"-5"-16,3-13 2 0,-4 16 1 0,3-6-11 15,-1 0-15-15,1 1-8 0,-2 2-31 0,1-1 6 16,2 2 2-16,0 0-33 0,-2 2-6 0,2-1-14 16,0 1-32-16,0 2 1 15,-2 0-26-15,2-3-36 0,0 0-48 0,2-1-52 16,-2-1-71-16,1-1-70 0,0-1-102 15,-1-11-376-15,5 13 46 0,-5-13 59 0,11 7 49 0,-11-7 73 0</inkml:trace>
  <inkml:trace contextRef="#ctx0" brushRef="#br0" timeOffset="-143074.23">32335 11874 1108 0,'-10'-10'422'0,"10"10"-33"0,-15 0-38 16,15 0 2-1,-24 1-53-15,8 0-39 0,-4 2-16 0,0 0-17 0,-8-1-18 0,0 2-31 16,-3 0 8-16,-2-2-64 0,-5 2-33 16,0-1-65-16,0 2-68 0,-2-2-67 0,7-1-85 15,-4 2-102-15,7 0-125 0,-1 1-338 0,1-3 76 16,4 4 44-16,5-3 133 0,2 2-7 15</inkml:trace>
  <inkml:trace contextRef="#ctx0" brushRef="#br0" timeOffset="-142820.21">32145 12141 1261 0,'0'0'392'0,"12"7"-36"15,-12-7-52-15,0 0-25 0,-1 11-15 0,1-11-18 16,0 0-34-16,-20 8 14 0,8-3-45 16,-2-3-27-16,-4 1-21 0,-3-1-8 15,-1 2 1-15,1-2-1 0,-6 1 8 0,4-1-33 16,-4 4-5-16,2-3-41 0,0 3-52 16,0 0-30-16,1 2-54 0,2 1-54 0,0-2-114 15,1 1-42-15,2 2-56 0,2-3-392 0,3 0 97 16,1-1 34-16,5-1 46 15,1-1 56-15,7-4 64 0</inkml:trace>
  <inkml:trace contextRef="#ctx0" brushRef="#br0" timeOffset="-141727.35">32339 12167 534 0,'0'0'205'0,"0"0"5"0,0 0 3 0,0 0-19 0,0 0 8 0,0 0-10 16,0 0-28-16,0 0-15 0,0 0 12 0,0 0-15 16,0 0 2-16,0 0 8 0,0 0-17 0,0 0 9 15,0 0 3-15,0 0-8 0,0 0 8 16,0 0-17-16,0 0-4 0,0 0-4 0,0 0-6 15,0 0 10-15,0 0-35 0,0 0 0 16,0 0 33-16,0 0-59 0,0 0-8 0,34-6 6 16,-34 6 5-16,0 0-29 0,21-1 13 0,-21 1-12 0,17-1 15 15,-17 1 23-15,16 1-29 0,-16-1-7 16,13 4-20 0,-13-4 0-16,11 10 7 0,-8-2-20 15,-3-8 7-15,2 18-7 0,-3-8-8 16,1-10-7-16,-6 20 30 0,1-10-15 0,-2 0-1 15,0 1 1-15,-2 1-10 0,1-2-14 0,-2 1 19 16,3-4-3-16,-2 3 16 0,1 0-24 16,-2-1-15-16,3-1 16 0,0 0 22 0,1-3-2 15,6-5 5-15,-11 11 16 0,7-6 12 0,4-5-8 16,-9 11 1-16,9-11 4 0,-8 9 39 0,8-9-28 16,0 0-2-16,0 11-24 0,0-11 3 15,0 0-13-15,0 0 20 0,19 12 8 16,-10-10-15-16,-9-2-20 0,21 3 19 15,-9-2-32-15,1 0 5 0,-13-1-3 0,32 2 8 0,-17 0-13 0,2-2-11 16,-3 0-12-16,3 1-29 0,-1-1-8 0,-1-1 8 16,-2 1-83-16,-13 0-78 0,26-4-94 0,-16 1-102 15,-2-1 32-15,0-1-367 0,-8 5-19 16,12-12 87-16,-4 4 62 0,-2 1 94 0,1 0 52 16,-1-2 12-16</inkml:trace>
  <inkml:trace contextRef="#ctx0" brushRef="#br0" timeOffset="-141440.67">32715 12035 1185 0,'0'0'407'0,"0"0"-8"0,0 0-41 0,0 0-48 15,29-5-13-15,-29 5-51 0,15 0-1 0,-15 0-40 16,17-1-31-16,-6 0 3 16,-11 1-16-16,25-2-43 0,-13 1-34 15,1-1-50-15,1 0-47 0,-1 0-49 0,-3-2-107 16,1 3-107-16,-11 1-75 0,14-7-260 15,-14 7-52-15,11-6 56 0,-11 6 69 0,10-3 62 16,-10 3 67-16</inkml:trace>
  <inkml:trace contextRef="#ctx0" brushRef="#br0" timeOffset="-141160.34">32738 12099 1082 0,'0'0'400'0,"0"0"-16"15,0 0-31-15,0 0-13 0,6 16-10 0,-6-16-17 0,0 0-22 0,12 8-37 0,-5-4 2 16,-7-4-28-16,13 5-6 0,-13-5-35 16,18 3-13-16,-18-3-15 0,18 3-16 0,-7-2-4 15,-11-1-24-15,20 0-28 0,-6 0-13 16,-14 0-15-16,21-1-21 0,-10-1-10 0,2 1-15 16,-1-1-44-16,-12 2-7 0,22-3-72 0,-11 1-90 15,-1-1-66-15,-10 3-123 0,15-8-31 31,-5 6-79-31,-10 2-246 0,12-7 54 0,-12 7 125 16,11-9 34-16,-11 9 10 0,8-8 59 16</inkml:trace>
  <inkml:trace contextRef="#ctx0" brushRef="#br0" timeOffset="-140677.89">33324 11873 780 0,'8'-7'231'0,"-8"7"-29"16,0 0-20-16,0 0-29 0,0 0-7 16,0 0 20-16,0 0-9 0,0 0 6 15,0 0-4-15,0 0-10 0,-33 14 30 0,26-8-8 16,-3 5 16-16,0-1-31 0,2 2 5 0,-1 1 16 15,-1 1-34-15,3 0 11 0,0 2-16 16,0 2 26-16,3-1-26 0,1 1-2 16,3 0-18-16,1-1-16 0,2-2 21 0,0 0-23 15,1 0-11-15,3-2 3 0,1-2 1 16,0-3-22-16,2-1-12 0,0-2-13 0,2-4 16 16,1 0-9-16,-13-1-14 0,30-5 7 0,-13-1-13 15,3-4-10-15,-2-2 10 0,-1-1-35 16,1-2 22-16,-1-1 3 0,0-4-5 15,-3 1-23-15,-1 1-8 0,-1-3-12 0,-3 3-6 0,-3 0-20 0,-2 0-10 16,-2 0-9-16,-2 0-14 0,-2 1 5 0,-1-1-1 16,-1 4-4-16,-2 1-1 0,-2 1 26 0,0 4 6 15,-1 1-19-15,-2 1 46 0,1 2-12 16,0 1-8-16,10 3 2 0,-21-1-14 0,11 1-14 16,10 0-46-16,-24 2-79 0,8-1-82 31,4 3-54-31,-1-4-163 0,-1 3-183 0,2-1 60 0,12-2 58 15,-21 3 103-15,13-2-3 0</inkml:trace>
  <inkml:trace contextRef="#ctx0" brushRef="#br0" timeOffset="-137808.7">23754 13975 1067 0,'0'0'397'0,"0"0"-49"0,14 11-26 0,-14-11-17 16,3 17-29-16,-3-8 6 0,0-9-54 16,-1 22 5-16,-1-8-18 0,-1 0-11 15,0 2 22-15,2 2-27 0,-1 0-2 0,0-2-17 16,-1 2-24-16,0 0-8 16,3 0-43-16,-1 2-10 0,-2-1-36 0,-1 3-44 0,1-3-64 0,0 0-104 0,-1-4-198 15,4 5-58-15,-2-8-431 16,4-2 67-16,2-2 87 0,-4-8 77 0,14 7 30 15,-14-7 101-15</inkml:trace>
  <inkml:trace contextRef="#ctx0" brushRef="#br0" timeOffset="-137578.31">24018 13966 1430 0,'0'0'489'0,"0"0"-15"15,0 0-60-15,0 0-50 16,0 0-29-16,0 0-10 15,0 0-23-15,0 0 3 0,-26 24-72 0,9-18-13 0,0-2-38 16,-2 3-16-16,-1-4-12 0,-2 3 76 16,-1-1-102-16,-2-1-20 0,-1 1-3 0,1 1 7 15,-3-2-38-15,-1 0-66 0,-2 0-21 0,2 1-53 16,-7 1-67-16,2 0-103 0,-4 0-168 16,10-1-177-16,-2-1-320 0,2 3 112 0,2-1 62 15,7-1 52-15,4 2 96 0,6-4 88 0,3 3 43 16</inkml:trace>
  <inkml:trace contextRef="#ctx0" brushRef="#br0" timeOffset="-137339.41">23739 14286 1354 0,'0'0'532'0,"0"0"-69"0,7 8-40 0,-7-8-21 15,0 0-19-15,0 0-45 0,-19 19-23 16,7-13-28-16,-1 1-49 0,-4 0-21 0,-1 0-1 15,-1 1-22-15,-2 2-43 0,-2-2 10 0,1 1-44 16,-1 0-16-16,-2-2-6 0,-1 2-22 16,2 0 23-16,-3 0-117 0,3-2-66 15,-1-1-84-15,1 0-124 16,4 1-153-16,3-5-437 0,4-1 122 0,13-1 38 0,-11-4 170 16,11 4-39-16,0 0 36 0,0 0 72 15,26-15 61-15</inkml:trace>
  <inkml:trace contextRef="#ctx0" brushRef="#br0" timeOffset="-136873.27">23965 14408 1267 0,'24'-1'430'15,"-14"-1"-29"-15,-10 2-29 0,25-2-27 16,-8-1-22-16,3 1-8 0,1 1-29 0,2-2-30 16,-2 0-2-16,0 1-47 0,2 2-10 0,-5-1-2 15,-2 1-24-15,-1 0-15 0,-1 2-12 16,-14-2-16-16,15 14-8 15,-13-5-25-15,-2 3-37 0,0-12-9 0,-12 25 12 0,-1-9-20 0,-3 0 0 0,1-1 16 16,-5 0-21-16,0-1-8 0,0-1-23 16,-1 0 38-16,0 0-27 0,2-2-6 0,0 2-2 15,4-4 12-15,0 0 6 0,2-1-19 0,-1 1 9 16,6-1 7-16,-1-2 7 0,1 0 19 16,2 1-8-16,6-7 5 0,-1 12 3 0,1-12-39 15,0 0 16-15,19 17-29 0,-6-13 3 16,6 1-23-16,1-3 10 0,4 2-28 0,4-2 3 15,1-3-8-15,1 1-28 0,-2 0-13 16,2-3-70-16,-5 3-65 16,-1-2-144-16,-1 0-149 15,-2-3-330-15,2 2 65 0,0-2 84 0,2-2 79 0,2 3 56 0,1-3 49 16,-1 0 5-16</inkml:trace>
  <inkml:trace contextRef="#ctx0" brushRef="#br0" timeOffset="-136342.64">24991 13943 1041 0,'0'0'458'0,"0"0"-7"15,0 0 10-15,-8 4-16 0,8-4 26 16,0 0-51-16,0 0-5 0,0 0-24 15,0 0-53-15,0 0 3 0,0 0-32 0,0 0-14 16,0 0-37 0,35 7-28-16,-21-6-32 0,-14-1-29 15,30 2-62-15,-15 0-15 0,5 1-87 0,2-2-43 0,1 0-75 16,-2 3-143-16,3 3-263 0,-3-3-487 0,1 0 94 16,-1 2 106-16,6-2 74 0,-6 3 64 15,-3 0 79-15,-1-2 52 0,-2 2 81 16</inkml:trace>
  <inkml:trace contextRef="#ctx0" brushRef="#br0" timeOffset="-136093.52">24981 14184 1320 0,'0'0'569'0,"0"0"-27"15,0 0-55-15,0 0-32 0,21 17-53 0,-21-17-44 16,19 3-15-16,-5-3-61 0,1 0 2 0,1 0-48 15,7 0-21-15,-1 2-44 0,5-2-38 16,2 0-6-16,1 0-62 0,0 2-1 0,2-1-48 16,-5 2-32-16,0 0-56 0,1-2-7 0,-5 4-41 15,-2-2-29-15,0 2-63 16,-1-2-116-16,-1 3-86 0,0-5-434 0,-4-2 86 16,6 1 93-16,1-2 71 0,0-1 78 0,5-1 3 0,-2-4 46 15</inkml:trace>
  <inkml:trace contextRef="#ctx0" brushRef="#br0" timeOffset="-133494.71">26344 13632 547 0,'0'0'241'0,"0"0"-21"16,8-8-8-16,-8 8-4 0,0 0-24 0,0 0 0 15,0 0 26-15,0 0-20 0,0 0-21 16,0 0-8-16,0 0-28 0,0 0 0 0,-34 1 0 16,34-1-25-16,-21 3-8 0,11-1-29 0,10-2 24 15,-23 2-39-15,11-1 8 16,12-1 8-16,-20 2-8 0,20-2-3 0,-16 2-4 16,16-2 55-16,-15 2-32 0,15-2 58 15,-10 1-46-15,10-1-10 0,0 0-10 0,-9 6-8 16,9-6 15-16,0 0 0 0,0 0-25 15,0 0 7-15,0 0-32 16,25 17 35-16,-14-12-39 0,1 1 1 0,1 0 5 0,3 3-6 16,-1 0-10-16,4 2 3 0,0-1-7 0,0 1-1 15,-1 0 8-15,-3 1 2 0,0 1-20 16,-3-1 16-16,-1 0-21 0,-1 1-16 16,-1-1 8-16,-3 1-7 0,-1-3-6 0,-3 0 24 15,2 0-24-15,-1 3 11 0,-3-13-3 16,0 19 36-16,-5-6-18 0,3-4-13 0,-5 1-8 15,1 0 11-15,-1-1 5 0,-2 1-18 16,0-4-3-16,0 1 60 0,-1 0-32 0,0-2 1 16,-1-1-13-16,-1 0 22 15,1-1-19-15,11-3 2 0,-25 2-13 16,16-1 23-16,9-1-8 0,-20-3 19 0,13-1 12 0,7 4 31 16,-10-12-18-16,9 3 23 0,1-1-6 15,1-3 14-15,5-3-36 0,0-4 43 16,6-1-48-16,1-6 15 0,3 0-28 0,9-8 13 15,2 0-6-15,2 1 37 0,-2 3-24 16,-4 7-28-16,-4 5-5 0,-5 2-7 0,1 2 2 16,-3 2 0-16,1 3 8 0,-4-1-8 15,1 1-16-15,-4 1 26 0,1 2-33 16,-5-1-7-16,-2 8 4 0,2-15 18 0,-2 15-10 0,-6-13 42 16,6 13-45-16,-11-10 11 0,3 5-16 0,-1 1 44 15,-1 1-46-15,10 3 48 0,-21-2-40 0,10 1 12 16,-3 1 1-16,-1 1 4 0,1 1-2 0,1 2-8 0,-3 2 18 15,1-1-46-15,-2 2 18 0,4 0-2 16,0 1-50-16,-1-1-24 0,5 0-65 0,-4 1-41 16,4-2-41-16,2 2-69 15,-2-5-53-15,9-3-52 0,-5 8-281 0,5-8 63 16,0 0 116-16,0 0-13 0,0 0 123 0,0 0-13 0</inkml:trace>
  <inkml:trace contextRef="#ctx0" brushRef="#br0" timeOffset="-133176.68">26753 13708 1602 0,'0'0'527'0,"0"0"-56"16,0 0-31-16,0 0 6 0,0 0-29 15,0 0-5-15,0 0-64 0,0 0-15 16,0 0-46-16,13 3-8 0,-13-3-29 0,0 0-40 16,23-6-35-16,-12 4-37 0,-11 2-74 15,23-5-80-15,-10 4-63 0,-1-2-122 16,-12 3-179-16,21-1-357 0,-9 1-136 0,-12 0 54 15,25 1 69-15,-10 1 38 0,2-2 100 16,-2 0 65-16,1 0 37 0</inkml:trace>
  <inkml:trace contextRef="#ctx0" brushRef="#br0" timeOffset="-132872.72">27193 13468 1116 0,'0'0'494'0,"0"0"-44"0,0 0-46 0,0 0-4 0,0 0-34 16,0 0-8-16,23 28-35 0,-19-16 9 15,-3 1-32-15,0 0-29 16,0 3 3-16,1 2-20 0,0-1-29 15,2 1-18-15,-4-2-5 0,3-1-30 0,-2-1-47 16,0-2-4-16,1 2-73 0,1-1-32 16,-3 0-88-16,0-13-59 0,0 21-137 0,-3-14-152 15,3-7-77-15,-3 13-411 0,3-13 101 16,0 0 52-16,0 0 97 0,0 0 44 0,0 0 43 16,0 0 62-16</inkml:trace>
  <inkml:trace contextRef="#ctx0" brushRef="#br0" timeOffset="-132529.25">27431 13454 691 0,'0'0'322'0,"0"0"-15"16,0 0 34-16,0 0-19 0,0 0-17 15,0 0-1-15,0 0 9 0,0 0-24 0,0 0 18 16,11 25-48-16,-11-25 9 0,9 12-37 0,-3-3-21 15,0-2 2-15,3 2-7 16,2 1-54-16,3-1 3 0,-1 2 7 0,5 0-41 16,3 0-15-16,-2-1-18 15,0 1 10-15,0 0-20 16,0 2 15-16,-3-1-25 0,-1 1-19 0,-4-1-35 0,-2 3 3 16,-4 0-14-16,-3-1 11 0,0 0-13 15,-6 0-10-15,0 1-11 0,-1-2-32 0,-2 0-14 0,0-2-51 16,-6 0-30-16,3-2-47 0,-3-5-97 15,2-1-135-15,-4-1-29 0,15-2-368 16,-28-5 92-16,19 1 84 0,-1-1 90 0,2-2 13 16,2-1 61-16,-1-2 31 0</inkml:trace>
  <inkml:trace contextRef="#ctx0" brushRef="#br0" timeOffset="-132318.37">27488 13447 1354 0,'11'-9'412'0,"0"0"-36"16,1 2-38-16,-1-1-16 0,2 1 11 16,3 0-59-16,-1 0-18 0,4 1 0 15,3-1-59-15,1 0-36 0,1 2 11 0,5-1-42 16,0 1-35-16,3 1-49 0,-3-1-33 0,7 0-85 16,-2-1-20-16,-4 1-123 0,2-4-64 15,-5 2-95-15,2 3-51 0,-8 1-278 0,-2-2 65 16,-4 4 106-16,-2-1 20 0,-1 2 15 15</inkml:trace>
  <inkml:trace contextRef="#ctx0" brushRef="#br0" timeOffset="-131730.04">26340 14193 404 0,'0'0'118'0,"0"0"-18"0,0 0-8 0,0 0-44 0,0 0 9 0,0 0 1 16,0 0-4-16,0 0-18 0,0 0-8 0,0 0-5 15,0 0-13 1,0 0 1-16,0 0-68 0,0 0 40 0,0 0-32 0,0 0-61 16,0 0 5-16,0 0-92 0,0 0-261 0</inkml:trace>
  <inkml:trace contextRef="#ctx0" brushRef="#br0" timeOffset="-130822.74">26134 14203 312 0,'0'0'138'16,"0"0"10"-16,-12 3-2 0,12-3 49 0,0 0 30 16,0 0-5-16,0 0-17 0,0 0 6 15,0 0-6-15,0 0-4 0,0 0-22 0,0 0 15 16,0 0-51-16,0 0 5 0,-16 1-13 16,16-1-16-16,0 0-22 0,0 0 15 0,0 0-23 15,0 0 3-15,0 0-31 0,0 0 0 0,0 0-16 16,0 0 18-16,0 0-25 15,0 0 31-15,0 0-6 0,0 0 3 0,0 0-5 0,0 0 15 0,0 0-10 0,-11 1 0 16,11-1 26-16,0 0-18 0,0 0-3 16,0 0 2-16,0 0-14 0,0 0 7 0,0 0-23 15,-9 7 35-15,9-7-14 0,0 0 4 16,0 0-4-16,0 0-3 0,0 0 12 16,0 0-7-16,0 0 18 0,-4 8 3 0,4-8-6 15,0 0 13-15,0 0-30 0,0 0 17 16,0 0-30-16,0 0-1 0,0 0-2 0,0 0-28 15,0 0 16-15,0 0-6 0,0 0 18 0,0 0-10 16,0 0-26-16,0 0 39 16,0 0-34-16,0 0 3 15,0 0-18-15,0 0 19 0,0 0 3 0,0 0-25 0,0 0 31 16,0 0-12-16,0 0 22 0,0 0-58 16,0 0 66-16,0 0-56 0,0 0-1 0,0 0 22 15,0 0-19-15,0 0 2 0,-5 7 17 0,5-7 68 16,0 0-84-16,0 0 15 0,0 0 24 0,0 0-14 15,0 0 1-15,0 0-9 0,0 0 50 0,0 0-21 16,0 0-10-16,0 0 30 0,0 0 26 16,0 0 38-16,0 0-20 0,0 0-7 0,0 0 71 15,0 0-16 1,0 0 65-16,0 0-47 0,0 0-30 16,0 0 18-16,34-11 25 0,-19 8-99 0,6-3-85 15,6 0 0-15,8-1 0 0,6 0 0 0,22 0 0 16,9-1 0-16,22-1 0 15,5 3 0-15,2 1 0 0,5 1 0 0,-3 3 0 0,2-1 0 16,-1 1 0-16,-1 2 0 0,-3 2 0 0,-2 0 0 16,-20 1 0-16,-5 0 0 0,-4-2 0 0,-8 0 0 15,-11 1 0-15,-11-2-11 0,-7 0-265 0,-8-1-52 16,1-1-81-16,-3-1-73 0,-3-2-70 16,-1-1-134-16,-3 0-239 0,-3-1 83 0,2-1 80 15,-3 3 101-15,-1-3 85 16,0 2 57-16,0-1 2 0,-2 1 48 0</inkml:trace>
  <inkml:trace contextRef="#ctx0" brushRef="#br0" timeOffset="-127089.72">26412 14474 1331 0,'-10'-3'430'0,"10"3"-31"16,0 0-25-16,0 0-67 0,0 0-15 16,0 0-29-16,0 0-22 0,0 0-24 0,0 0-4 15,3-18 2-15,-3 18-18 0,0 0 3 0,0 0 4 16,0 0-45-1,5-14 69-15,-5 14-34 0,6-8-17 16,-6 8 2-16,9-12 13 0,-4 6-48 0,3-2-37 0,0 1 29 16,0-1 17-16,3 1-43 0,3-2-10 15,-1 1 10-15,4 2-25 0,0 1 2 0,3-2 2 16,3 5-35-16,-3-1 20 0,0 0-12 0,1 3 4 16,-2 0-30-16,-2 1-18 0,-4 4 28 15,-1-1-7-15,-2 5-9 0,-3 1-22 0,-1 0 5 16,-6 2-21-16,0-12 5 0,-4 27 6 15,-2-14 5-15,-1 2 15 0,-2-2-31 0,-5 2 16 16,3-2-29-16,0-2 3 16,-2 0 23-16,0 0-20 0,-1 0-3 0,3-3 16 0,-1 0-9 0,3-2 6 15,0 0 16-15,0 1-19 0,2-2 8 0,7-5-5 16,-11 9 38-16,11-9 11 0,-10 9-6 16,10-9 21-16,-8 7-18 0,8-7-13 15,-2 8 0-15,2-8 26 0,0 0 17 0,-3 10-30 0,3-10 3 16,0 0 23-16,0 0-32 15,9 14 1-15,-9-14-5 0,16 5-5 0,-7-2-26 0,-9-3 0 16,23 4 0-16,-10 0 0 16,1-1 0-16,1 0 0 0,1-2 0 0,0 2-39 15,2-3-89-15,0 1-74 0,-2-1-72 16,2 0-133-16,-3-1-233 16,1 1-417-16,2-3 112 0,0 0 114 0,-1 0 37 0,-2 1 70 15,0-2 79-15,1-2 43 0,-1 1 82 0</inkml:trace>
  <inkml:trace contextRef="#ctx0" brushRef="#br0" timeOffset="-126709.15">27080 14397 1016 0,'0'0'476'0,"0"0"-67"16,0 0 37-16,0 0-119 0,0 0-14 0,0 0-24 15,0 0-28-15,-19 34-5 16,7-24-21-16,3 2 6 15,-1 0-31-15,-2 2-18 0,3-2-8 0,-4 5-2 0,3-4-18 16,2 3 5-16,1 3 12 0,3-2-24 16,2 1-40-16,2 1 32 0,2-1-26 15,4-1 15-15,1 0-20 0,4 0-1 0,3-3-17 0,-1-2 0 16,3-4 18-16,-1-5-47 0,6 1 6 16,-3-4-13-16,2 0-7 0,3-7-1 15,-1-2 33-15,-2-4-53 0,0 3-8 0,-1-2-12 0,-4 0 15 16,3-1 2-16,-9 1-15 0,2-1 7 15,-3 1-27-15,-2-2-16 16,-2 2 20-16,-2-1-25 0,-2 0 13 0,-2 0 0 0,-2 0 79 0,0-1-100 16,-6 2 6-16,3-1-29 0,-2 4 3 0,-2-1-23 15,0 4 43-15,0 1-77 0,-1 2-53 0,-1 2-3 16,2-2-112-16,-3 1-103 0,14 2-151 16,-25-1-425-16,12-1 75 0,7-2 86 0,6 4 177 31,-14-7-56-31,12 1 79 0,2 6 64 15,-2-12 98-15</inkml:trace>
  <inkml:trace contextRef="#ctx0" brushRef="#br0" timeOffset="-126039.56">28305 13932 1325 0,'0'0'494'0,"0"0"-51"15,0 0-28-15,0 0-36 0,0 0-13 0,0 0-41 0,0 0 0 0,0 0-51 16,43 2-41-16,-26-3-31 0,2-2-2 16,1 2-8-16,1-2-13 0,5 1-3 0,0 1-40 15,-3 0-36-15,2 0-57 0,0 1-45 16,0 0-39-16,0-2-56 0,-3 2-121 0,-2-3-181 15,-2 3-530-15,-2-1 130 0,-1 2-2 0,1-1 117 16,-2 0 80-16,-3 3 103 16,-11-3 4-16</inkml:trace>
  <inkml:trace contextRef="#ctx0" brushRef="#br0" timeOffset="-125757.22">28433 14148 1062 0,'-9'5'468'0,"9"-5"-30"0,0 0-16 15,0 0-15-15,0 0 0 0,0 0-7 0,0 0-40 16,0 0-37-16,0 0-21 0,0 0-10 16,0 0-36-16,0 0 10 0,0 0-51 15,42-13-51-15,-28 11 5 0,4 0 7 0,0-1-9 16,1-1-49-16,1 0-14 15,2 2-45-15,1 0-66 0,0 0-37 0,3-1-20 0,1 2-36 0,1 0-84 0,-4-3-103 16,-2 3-91-16,0-1-163 0,-1 0-337 16,0-2 90-16,-3 3 112 0,-2-1 52 0,0 1 35 15,-1 0 62-15,-2-1 48 0</inkml:trace>
  <inkml:trace contextRef="#ctx0" brushRef="#br0" timeOffset="-122017.64">26773 13644 852 0,'0'0'325'0,"0"0"-20"0,0 0-32 16,0 0-24-16,0 0-14 16,27-7-15-16,-27 7-20 0,0 0-23 15,0 0-11-15,10-4 16 0,-10 4-8 0,0 0-3 16,0 0 6-16,0 0 7 0,8-7-33 0,-8 7 3 16,0 0-36-16,0 0-3 0,11-3-18 15,-11 3-2-15,0 0 7 0,0 0-23 0,0 0 9 16,0 0-42-16,0 0-16 0,0 0 9 0,9-5 22 15,-9 5-25-15,0 0-18 0,0 0 28 16,0 0-51-16,0 0 20 0,0 0 6 0,0 0-11 16,0 0-10-16,0 0 18 0,0 0 30 15,0 0-42-15,0 0 27 0,0 0-18 0,0 0-15 16,0 0 5-16,0 0-15 16,-26 26 25-16,20-20-9 0,0 2 11 15,2-1 1-15,-1 2 49 0,5-9-39 0,-8 14 5 16,8-14 13-16,-6 10-2 0,6-10 28 0,-4 10 10 15,4-10 30-15,0 0-53 0,0 0-8 16,0 0-6-16,0 0-10 0,0 0 3 0,0 0-15 16,0 0 18-16,0 0-3 0,0 0 16 15,34-11-46-15,-34 11 30 0,14-10-10 0,-12 5-15 16,-2 5 0-16,8-9-16 0,-8 9 1 0,5-8-34 16,-5 8 31-16,0 0-23 0,0 0-8 15,0 0 5-15,0 0-17 0,0 0-1 0,-11-14-7 16,11 14-3-16,0 0 10 0,-18 3 6 15,18-3-9-15,0 0 45 0,-14 10-22 0,14-10-14 0,-10 10 5 0,4-5 9 16,6-5 19-16,-6 12 3 0,6-12 86 16,-5 13-97-16,5-13 41 0,3 11-10 15,-3-11-8-15,0 0 15 0,8 14 14 0,-8-14-6 0,10 8-10 16,-10-8 52-16,0 0-63 0,13 4 44 16,-13-4-44-16,0 0 6 0,0 0-8 0,0 0 3 15,21-11 20-15,-21 11-30 0,10-7 31 16,-10 7-23-16,7-10-12 0,-7 10 28 0,5-12-25 15,-5 12-2 1,2-11-13-16,-2 11-7 0,0 0-27 16,-7-14 65-16,7 14-59 0,-7-7-10 0,7 7-11 15,-10-4 21-15,10 4-8 0,-14 0 29 0,14 0-19 16,0 0-15-16,-20 6 13 0,20-6 13 16,-12 7-10-16,6-2-9 0,6-5 9 0,-7 11 56 15,7-11-39-15,-6 13 13 0,6-13 13 0,0 12 36 16,0-12-44-16,0 0 24 0,6 15-16 15,-6-15 20-15,11 7 11 0,-11-7 2 0,14 3-22 16,-14-3 9-16,0 0-20 0,20-3 15 16,-20 3-4-16,11-7 32 0,-11 7-22 0,13-10 25 15,-8 5-54-15,-5 5 21 16,10-10-8-16,-8 4 28 0,-2 6-20 0,4-10 25 0,-4 10-25 0,0 0-23 0,-4-17 13 16,4 17 27-16,-12-10-43 0,7 7-3 15,5 3-32-15,-17-6 28 0,7 3-24 16,10 3 42-16,-21 0-34 0,21 0-10 0,-21 4-5 15,10-3 18-15,1 3 17 0,10-4-20 0,-17 8 80 32,11-4-52-32,6-4 13 0,-8 13-7 15,8-13 22-15,-2 12-10 0,2-12 11 0,0 0 4 16,14 12-14-16,-14-12 27 0,15 4-12 16,-15-4 15-16,19 3-5 0,-19-3-3 0,19-3-2 15,-19 3-3-15,21-4 0 0,-11-1 8 0,-2 1 20 16,-8 4-30-16,13-10-1 0,-6 5-33 0,-7 5 14 0,7-12 12 15,-7 12-3-15,4-11 8 0,-4 11-26 0,0 0 29 16,-4-15-41-16,4 15-1 0,-10-10 3 16,10 10-20-16,-13-6 15 0,13 6-10 0,-16-1 8 15,7 1-19-15,9 0 32 0,-22 6-34 0,11-2 33 16,0 1-29-16,1 1-8 0,-1 2 12 0,1-1 5 16,2 2 15-16,2 1-21 0,3 0 11 15,3-10 6-15,-4 17 6 0,4-17 19 0,4 14-11 16,-4-14 26-16,9 10 3 0,-9-10 10 0,14 4-13 15,-14-4-5 1,18-2 20-16,-18 2-10 16,20-7 3-16,-13 2-5 0,4-2 15 0,-4 0 12 0,2 0-9 15,-3-1-22-15,-1 1-26 0,4-1 19 16,-9 8 11-16,5-13 2 0,-1 5 0 0,-4 8-46 16,0-13 8-16,0 13-8 0,0 0-31 0,-7-16-20 15,7 16 31-15,-11-7-6 0,11 7-32 16,-11-3-11-16,11 3 35 0,0 0-55 0,-21 8-62 15,21-8-44-15,-15 10-106 0,8-3-127 16,3-2-360-16,4-5 69 0,-5 11 92 0,5-11 56 16,0 0 67-16,0 0 20 0,20 14 49 15</inkml:trace>
  <inkml:trace contextRef="#ctx0" brushRef="#br0" timeOffset="-120309.73">29644 13566 901 0,'0'0'289'0,"-10"-4"31"0,10 4-44 0,0 0-2 15,0 0 2-15,-33 16 4 0,20-9-42 16,-2 4 23-16,1 1-23 0,-4 2-3 0,2-1-10 16,-1 2-17-16,1 1 32 0,0 1-63 0,-2 4 5 15,2 1 7-15,-1-1-20 0,4-2-8 16,1 2 6-16,1 1-21 0,4 1-31 0,2-1 31 15,0 3-21-15,4 0-25 16,1-3-10-16,3 4 12 0,1-2 8 0,2 1-18 16,2-2-10-16,6 1 3 0,-2-1-1 15,3-4 0-15,1-3-12 0,1-1-8 0,3-4-13 0,-1-3 13 0,-1-3-38 16,2-2 0-16,2-3 12 0,-1-1-5 0,-3-3 26 16,6-3-23-16,-4-3-16 0,-2 0-20 15,1-3 6-15,-5-2 1 0,-2-2 1 0,-4 1-11 16,-3-1 19-16,-2 0 2 0,-6-4-1 0,-1 3-32 15,-3-2 30-15,-4 1-2 0,-3 2 8 16,-2 4-21-16,-1 0-8 0,-1 6-5 0,-1 2-12 16,0 1 12-16,-1 4-31 0,1 3 50 15,-2 1 1-15,0 3-12 0,2 3-3 16,3-2-20 0,1 2 15-16,3 1-15 0,2-2-23 0,1-2-31 15,2 0-64-15,0 1-20 0,2-3-100 0,5-5-100 0,-9 5-90 16,9-5-99-16,0 0-352 0,0 0 78 0,0 0 89 15,0 0 65-15,0 0 83 0,0 0 45 16,0 0 68-16</inkml:trace>
  <inkml:trace contextRef="#ctx0" brushRef="#br0" timeOffset="-119049.1">30584 13600 982 0,'0'0'313'0,"0"0"-29"0,0 0-3 0,0 0-32 15,0 0-27-15,0 0-7 0,0 0-41 16,0 0 24-16,0 0-14 0,0 0 0 0,0 0 3 16,-21 37 2-16,11-20-9 0,0 2 35 15,-3 2-6-15,2 6-32 0,-2-1-18 0,-1 2-21 16,-1 0-10-16,3-1-8 0,-1 1-17 0,1 0 32 15,2-2-4-15,0-4-31 0,0 1-8 16,1-2-13-16,2-2-22 0,0-3-6 0,0-1 20 16,2-2-32-16,-1-3 20 15,3 2 17-15,-1-4-35 0,1 0 6 0,3-8-14 0,-2 12-13 0,2-12 21 16,0 0-15-16,0 0-8 0,0 0-3 0,0 0 54 16,0 0-36-16,40-28-7 0,-26 12-21 15,2-2 0-15,3-4 6 0,1-2-6 0,7-11 33 16,-1-1-33-16,-2-3-7 0,-3-1 22 15,2-2-22-15,-2-1 7 0,-3 2-16 0,-2 6 11 16,-2-5-17-16,1 8 9 0,-6 5 0 0,-1 5-20 31,1 4 8-31,-2 0-4 0,0 4 4 0,-1 3 10 0,-2 1 15 0,0 1-38 0,-1 0 25 16,-3 9-20 0,5-9 28-16,-5 9-36 15,0 0 13-15,0 0 28 0,0 0-18 0,0 0 3 0,12 31 18 0,-8-12-21 16,3 6 26-16,2 7-13 0,-2 4 41 15,5 11 7-15,1 4 47 0,-1-1-75 0,1-3-14 16,0 1-6-16,4-3 46 0,-3 0-34 0,0-10 9 16,-2-6 35-16,-2-3-53 0,-1-5 35 15,0 0-28-15,-2-6 8 0,-1-1-36 0,1-4-2 16,-2 0 2-16,1-4-38 0,-6-6 45 16,9 5-14-16,-9-5-31 0,0 0 17 15,0 0-7-15,0 0 0 0,0 0 5 0,9-16 74 0,-9 16-53 16,0 0 20-1,-11-22-39-15,4 14 1 0,0-1 6 16,-4 0-5-16,1-1 37 0,-2-1-13 0,-4-1 11 0,-1 0-9 16,-2 0 19-16,0 1-11 0,0 0-20 15,-1 1 2-15,2-3 25 0,-2 3 7 0,-1-1-15 16,0 1 7-16,0 1 17 0,-2 2-84 16,-1-1-23-16,1 1-36 0,-4 1-46 15,2 2-43-15,-2 0-105 0,0 1-96 0,1 2-257 0,-1-1-85 16,5 1 23-16,0 1 97 0,1-3 61 15,2 2 63-15,-1-1 60 0</inkml:trace>
  <inkml:trace contextRef="#ctx0" brushRef="#br0" timeOffset="-118440.89">30253 14059 573 0,'3'18'182'0,"-3"-18"-26"0,0 0-15 0,0 0-19 0,0 0-24 15,0 0-14-15,0 0-17 0,0 0 17 16,-2 10-30-16,2-10-5 0,0 0-3 0,-4 9-3 31,4-9-17-31,0 0 22 0,-6 12-58 0,6-12-15 16,-5 8-75-16,5-8 5 0,-6 8-74 15,6-8-310-15,-7 6 14 0,7-6 45 0</inkml:trace>
  <inkml:trace contextRef="#ctx0" brushRef="#br0" timeOffset="-117976.72">30386 13968 972 0,'0'0'341'16,"0"0"-32"-16,0 0-14 0,0 0-32 15,0 0-14-15,0 12-37 0,0-12-7 0,0 0-5 16,0 0-11-16,0 0-20 0,0 0-23 16,0 0-16-16,0 0 6 0,0 0-28 15,1 16-24-15,-1-16-5 0,-1 12 6 0,1-12 2 0,-6 15-10 16,3-6 2-16,1 0-25 0,-1 3 35 15,-2-2-22-15,3 2-29 0,-3-1 31 0,2-1-5 16,1 1 26-16,-4 0-64 0,2-1-11 16,1 0-15-16,-1 0-18 0,-1 0-31 0,3 0 3 0,-1 0-66 0,-3-1-57 15,2-1-46-15,-2 3-149 0,4-2 47 16,2-9-54-16,-8 15-351 0,5-7 113 0,3-8 12 16,-4 10 60-16,4-10 68 0</inkml:trace>
  <inkml:trace contextRef="#ctx0" brushRef="#br0" timeOffset="-88885.59">31512 13633 847 0,'0'0'269'0,"11"2"-37"0,-11-2 35 16,0 0-24-16,13 2-5 0,-13-2 2 16,0 0 11-16,13 1-31 0,-13-1-15 0,0 0 3 15,0 0-55-15,16 1 19 0,-16-1-19 0,0 0-20 16,0 0 3-16,11 2-39 0,-11-2 13 15,0 0-12-15,0 0 53 0,8 9 7 0,-8-9-4 16,0 0 15-16,0 0-10 0,9 8 48 16,-9-8-38-16,0 0 13 0,10 2-21 0,-10-2-2 15,15 2-1-15,-15-2-9 0,22-2-16 0,-7 0-18 16,4-1-13-16,2 1-4 0,0-1-34 16,6 0 28-16,-1-1-28 0,4 0-10 0,-1 0-6 15,0 3-45-15,0-1 15 0,-3 0-47 0,-2 2-27 16,0-1-39-16,-2 4-9 15,-1-2-83-15,-4 3-121 0,-3 0-132 0,0 3-118 0,-6-1-366 16,1 2 77-16,-5 1 115 0,1-2 84 16,-5-7 31-16,4 16 54 0,-4-16 69 0</inkml:trace>
  <inkml:trace contextRef="#ctx0" brushRef="#br0" timeOffset="-88610.22">31615 13934 1244 0,'0'0'488'0,"0"0"-35"0,0 0-30 15,0 0-29-15,22 9-46 0,-22-9 8 0,12 2-49 16,-12-2-10-16,0 0-49 0,23-2-35 16,-10-1-21-16,-13 3-18 0,27-1 8 0,-13 0-49 15,5 0-8-15,2 0-10 0,0-1-30 16,1 1 12-16,2-2 10 0,-1 3-19 15,-1-1-27-15,2 2-15 0,0-1-15 0,-2 0-13 16,0 3-34-16,-1-3 1 0,-2 1-49 16,-2 1-72-16,-1-2-86 0,-3 0-111 0,0 2-143 15,-13-2-420-15,24-4 69 0,-14 2 121 0,1-2 22 16,1 1 62-16,-2-1 72 0,1-2 92 16</inkml:trace>
  <inkml:trace contextRef="#ctx0" brushRef="#br0" timeOffset="-88250.81">32629 13384 1533 0,'10'-6'422'16,"-10"6"-35"-16,7-4-37 0,-7 4-45 0,0 0 25 16,0 0-66-16,0 0 7 15,9 23-53-15,-9-11-19 0,-2 4-17 0,1 3 15 16,-1 2 8-16,1 4-21 0,1 0-56 15,-2 3-2-15,1-2-9 0,2 1 1 0,1-1-28 16,-2-4-6-16,1-2-38 0,2 0-43 16,0-3-83-16,0-2-86 0,1-5-200 0,3-4-182 15,-7-6-296-15,0 0 81 0,28-8 92 0,-12-4 70 16,1-4 68-16,3-6 37 0,-1-1 30 0</inkml:trace>
  <inkml:trace contextRef="#ctx0" brushRef="#br0" timeOffset="-88010.88">32969 13316 903 0,'5'-4'389'0,"-5"4"-15"16,0 0-41-16,8-11-44 0,-8 11-36 16,0 0 6-16,0 0-31 0,0 0-6 15,0 0-40-15,-13-14 23 0,4 10-26 0,-3 1-18 16,-2 1-20-16,2-2 38 0,-7 2-48 16,1 1-8-16,-2-4-24 0,-1 4 4 0,0 0-14 15,-3-1-19-15,0 2 1 0,0-2-2 0,1 0-41 16,-3-1 3-16,2 2-33 0,1 0-29 15,0 1-43-15,-3-2-24 0,2 2-42 0,-1 0-47 16,4-1-36-16,1 1-84 0,0 1-44 16,3 5-69-16,5-3-120 0,1 2-115 0,6 2 79 15,5-7 54-15,-2 12 15 0,2-12 103 16</inkml:trace>
  <inkml:trace contextRef="#ctx0" brushRef="#br0" timeOffset="-87789.19">32806 13648 1062 0,'9'6'430'0,"-1"-2"-44"0,-8-4-20 16,7 7-64-16,-7-7-12 16,0 0-52-16,0 0-13 0,0 0-28 0,0 0-10 15,0 0-18-15,-27 3 0 0,27-3-8 16,-30-5-46-16,12 2-5 0,-1 1 8 0,0-2-18 16,-1 1-13-16,-1 2-21 0,-2-1 6 0,3 2-8 15,-2 0-5-15,-2 2-23 16,-2 1 10-16,-1 2-72 0,3 1-25 0,0-1-79 0,0 1-50 15,5-1-109-15,1-1-128 0,4 0 33 16,2-2-361-16,3-1 113 0,9-1 38 0,0 0 92 16,0 0 21-16,0 0 10 0</inkml:trace>
  <inkml:trace contextRef="#ctx0" brushRef="#br0" timeOffset="-87380.81">32971 13715 929 0,'8'-1'304'0,"-8"1"-25"16,12-2-33-16,-12 2-13 0,0 0-15 15,0 0-27-15,0 0-29 0,0 0-16 16,0 0 2-16,0 0 29 0,0 0-47 0,0 0 6 16,0 0-8-16,0 0 36 0,-22 18-26 15,22-18 57-15,-9 9-39 0,9-9 0 0,-9 9 0 16,9-9-10-16,-4 9-18 0,4-9 5 0,0 0-41 15,1 14 0-15,-1-14 13 0,8 11-36 32,-8-11 34-32,13 9-47 0,-3-2 16 0,1-2-24 15,0 0-7-15,-1 1-2 0,-2 1-4 16,2 0-14-16,1 2-3 0,-2 1 10 0,-2 2-18 16,0 2 13-16,-4-1-30 0,-3-1-6 15,-2 5 10-15,-2 0 1 0,-1-1-14 0,-4-1 9 16,-2 0 2-16,-2 1 20 0,-3-3-2 0,-2-1-34 15,-1-2-33-15,0-2-17 16,-1-4-50-16,2 2-22 0,-1-5-74 0,4 2-65 16,-2-4-135-16,4-1-16 0,0 1-268 0,3-5-8 15,3 1 92-15,7 5 36 0,-1-15 66 16,1 15 67-16</inkml:trace>
  <inkml:trace contextRef="#ctx0" brushRef="#br0" timeOffset="-87047.29">33330 13618 1333 0,'0'0'420'15,"10"-4"-62"-15,-10 4-7 0,0 0-87 0,0 0-11 16,0 0-33-16,0 0-18 0,0 0-15 0,0 0 15 16,0 0-5-16,0 0 3 0,-26 30-21 15,13-19-17-15,1 0-9 0,-2 1 8 16,3 0 13-16,-1 1 21 0,1-1-23 0,3 1 9 15,0 0-12-15,3 1-8 0,-1-3-10 16,5 2 18-16,2-2-25 0,-1-11-6 0,11 22-23 16,-3-11-2-16,3-1-11 0,2-1-12 15,1-1-11-15,1-1-7 0,1 1-16 0,1-4 6 16,-2 0-11-16,1 2-23 0,-2-3-20 0,-1-1-6 16,0 2-7-16,-1-2-49 0,-2 2 11 0,-10-4-42 15,16 4-35-15,-16-4-64 0,14 5-44 0,-14-5-82 16,0 0-92-16,7 6-102 0,-7-6-407 15,0 0 40-15,0 0 88 0,0 0 110 0,0 0 20 16,6-18 77-16,-6 18 75 0</inkml:trace>
  <inkml:trace contextRef="#ctx0" brushRef="#br0" timeOffset="-84713.03">24331 15997 895 0,'0'0'282'0,"0"0"-29"0,6-6-35 15,-6 6-8-15,0 0-8 0,0 0-18 0,0 0-15 16,0 0-5-16,5-9-41 0,-5 9 23 16,0 0-16-16,0 0-9 0,0 0-11 15,0 0-3-15,0 0-2 0,8-6 13 0,-8 6-34 16,0 0-2-16,0 0 13 0,0 0-31 15,0 0 10-15,0 0-2 0,0 0-18 0,0 0 7 16,0 0-5-16,0 0-4 0,0 0-4 0,0 0 34 16,0 0-2-16,0 0 19 0,0 0-1 15,0 0-1-15,0 0 5 0,0 0-4 0,0 0 30 16,-2 33 0-16,2-19-6 0,-2 5-35 16,2 0-23-16,2 2 29 0,-2 4-4 0,0 2-7 15,2 2 26-15,-2 7-16 0,2-2-15 16,1 5 7-16,-2-2-10 0,1 4-15 0,1 11 8 15,-1-8-32-15,-4-6 14 0,2 1 7 0,0-3-27 16,0 0 4-16,-2-7 16 0,1 1-21 16,-1-2 0-16,1-1-33 0,-1 0-23 0,-1-2-8 15,1-5-15-15,-2-3-8 0,2 1-44 16,1-4-35-16,-1-3-85 0,2-11-53 16,2 10-274-16,-2-10-316 0,0 0 88 0,0 0 36 0,0 0 125 15,22-36 31-15,-14 19 30 0,3-2 78 16,-4-4 4-16</inkml:trace>
  <inkml:trace contextRef="#ctx0" brushRef="#br0" timeOffset="-83989.57">24274 16187 860 0,'0'0'427'15,"0"0"-23"-15,-3-6-25 0,3 6 18 0,0 0-21 16,0 0-15-16,0 0-13 0,0 0 26 16,-7-9-74-16,7 9-21 0,0 0-6 0,0 0-45 15,0 0-2-15,0 0-22 0,9-18-14 0,-9 18-55 16,12-14 28-16,-4 7-13 0,-1-3-33 15,3 0-19-15,1-1-16 0,-1-2-6 0,7-1 6 16,0-3 5-16,6 1-30 0,2-3-6 16,2 2 38-16,-1-2-37 0,-1 4 4 0,3-1-38 15,-1 1 33-15,1 1 5 0,-4 4 3 0,-3 1-23 16,-2 3-10-16,-1 2 15 0,-1 1-3 31,-3 4 21-31,-14-1-36 0,21 9 2 0,-12-1-45 16,-4 5 10-16,-2-1 20 0,-3 4-30 0,0 2 37 15,-6 2-19-15,-2 3 2 0,-3-2 5 16,-2 5-25-16,-5-2 30 0,1-1-28 0,0 0 33 16,1-4-15-16,-1 2 33 0,-1-2-27 15,-2 1 14-15,2-4-15 0,4-2-56 0,-3 1 56 16,2-3-23-16,1 0 36 0,4-1-33 0,-4-2-1 16,5-1 11-16,-2 0 18 0,2-1 10 15,2 1-18-15,-2-2-10 0,3 0-18 16,-2 1 31-16,8-7 7 0,-10 8 0 15,10-8 24-15,-10 8 22 0,10-8 1 0,-8 6 12 16,8-6 10-16,0 0-12 0,-1 11-28 0,1-11-16 16,0 0 36-16,19 14-5 0,-2-9-16 15,1 1-20-15,5 3-2 0,2-1 7 0,6 3 3 16,2 2 17-16,2-1-22 0,9 6-3 0,1 0-15 16,-2 3-8-16,0 1 0 0,-7 0 0 15,-5-2 0-15,-6-3 0 0,-1 1 0 0,-1 1 0 16,-3 1 0-16,0-3 0 0,-2 0 0 15,-5 0 0-15,1-2 0 0,-1 0-8 0,-1-3-79 16,-5-3-51-16,2 3-54 0,0-3-72 16,-3-3-74-16,-6-6-74 0,9 6-149 15,-9-6-422-15,0 0 80 0,0 0 115 0,18-10 50 16,-18 10 80-16,12-13 62 0,-6 6 51 0,-4-2 74 16,3 2 36-16</inkml:trace>
  <inkml:trace contextRef="#ctx0" brushRef="#br0" timeOffset="-83615.38">25349 16540 1433 0,'11'-6'471'0,"-11"6"-21"0,12-2-48 15,-12 2-28-15,0 0 5 0,0 0-72 16,0 0-36-16,15 11 19 0,-12 0-32 0,-3-11 6 0,0 26-21 16,-1-11 8-16,-3 2-54 0,4 2 18 0,0 1-13 15,-2 1-18-15,0-3 8 0,2 1-41 16,-1 2-5-16,1-2-25 0,-2 2 4 0,1-1-64 15,1-1 37-15,0-1-32 0,0-3-45 0,-1 1-52 16,-1-2-74-16,2-1-15 0,0-2-57 16,0-11-30-16,0 13-146 0,0-13-175 0,0 0-186 15,0 0-154-15,0 0 57 0,0 0 99 16,31-16 57-16,-15 3 105 0,4-8 20 0,-1-1 95 31</inkml:trace>
  <inkml:trace contextRef="#ctx0" brushRef="#br0" timeOffset="-83380.47">25624 16543 1226 0,'0'0'422'0,"4"-6"-59"0,-4 6-12 15,0 0-49-15,0 0 0 0,0 0-41 0,0 0-7 16,-11-8-29-16,11 8 5 0,-21-2-51 16,8 2 8-16,-5-2-10 0,-3 1-54 0,-1 1 10 15,-5 0-15-15,0 0-31 0,-2 1 0 16,-4 1-10-16,3 2 10 0,-1-2-31 15,1 3 21-15,-1-1-49 0,2 1 3 0,-2-1-24 16,3 1-32-16,0-3-29 0,2 2-5 16,3-3-64-16,4 1-33 0,1-4-54 0,2-2-66 0,4 1-147 15,3-5-363-15,4 2 95 16,5 6 69-16,3-19 54 0,4 7 56 0,7 0 51 16,-3 1 65-16</inkml:trace>
  <inkml:trace contextRef="#ctx0" brushRef="#br0" timeOffset="-82963.34">25778 16334 1172 0,'3'16'343'0,"-1"-7"8"0,-2-9-21 0,0 24-26 16,0-10-32-16,0 4 25 0,2 0-41 15,-4 3-13-15,2 4-13 0,0 1 13 16,-2 2-33-16,2 0 31 0,-1 1-52 0,1 1-33 15,0-1 13-15,0 3-20 0,0-4-14 16,0 3-17-16,0-4-8 0,1 1-23 0,-1-3-10 16,0 1 18-16,0-5-47 0,-1-1-2 15,1-1-69-15,-2 0-34 0,2-2-65 0,-2-3-52 16,0-3-79-16,2-11-77 0,-2 8-52 0,2-8-43 16,0 0-325-16,0 0 34 0,0 0 58 15,13-52 112-15,-3 22 32 0,4-12 66 0,5-5 26 16</inkml:trace>
  <inkml:trace contextRef="#ctx0" brushRef="#br0" timeOffset="-82581.11">26081 16267 1021 0,'0'0'399'0,"18"8"-30"16,-18-8-31-16,7 20 2 0,-4-3-53 16,1 3-6-16,-4 6-45 0,-2 8-16 0,0 3-8 15,-2 0-40-15,4 2-13 0,-3-1-3 16,-2 14 0-1,3-10-51-15,2-5 0 0,0 0-54 16,0-8-5-16,0-2-13 0,0-7-10 0,0 0-25 16,4-4-42-16,-1-6-25 0,-3-10-33 15,7 8-6-15,-7-8 16 0,0 0-21 0,17-17 34 16,-10 5-21-16,0-3 3 0,0 0 15 16,-1 0 33-16,-2 0-12 0,4 3 20 15,-4-1 26-15,-2 3-16 0,1 0 8 0,1 1 43 16,-4 9-17-16,4-15 46 0,-4 15 20 15,0 0 15-15,-4-13 24 0,4 13 7 0,-9-8 3 16,9 8-8-16,-16-4-16 0,7 3 6 0,-2-1-20 16,-3 1-14-16,-3-4 14 15,-1 3-14-15,-1-3-12 0,0 0 56 0,-6-2-56 0,0-1-24 16,2-3-55-16,-8-1-3 0,4 1-95 16,3 0-59-16,-3-3-141 0,6 3-68 0,2 0-359 0,1-1 43 15,6 0 93-15,3 1 23 0,9 1 63 16,0 0 88-16</inkml:trace>
  <inkml:trace contextRef="#ctx0" brushRef="#br0" timeOffset="-82169.95">26626 16097 1090 0,'0'0'440'0,"0"0"-25"0,17 16-52 0,-17-16-32 16,20 0-9-16,-20 0-12 0,25-2-39 16,-9-1-15-16,6 0 5 0,3-1-59 0,1-2-15 15,4 0 44-15,8 0-78 0,-2 0-12 0,4-1-31 16,14-2 3-16,-1-1-3 0,-9 1 0 16,-4 1-23-16,1 3-23 0,-5-2-23 0,0 0-34 15,-3 3-40-15,-3 0-59 0,-3 1-79 16,-2-4-96-16,-6 5-193 0,-2-4-411 0,-4 3 88 15,1 0 69-15,-2 1 56 0,0 0 87 0,-12 2 57 16,15-3 94-16</inkml:trace>
  <inkml:trace contextRef="#ctx0" brushRef="#br0" timeOffset="-81886.54">26758 16330 1333 0,'0'0'461'0,"0"0"-13"16,0 0-16-16,6 15-4 0,-6-15-65 15,0 0-38-15,0 0-12 0,19-2-37 0,-19 2-15 16,0 0 0-16,29-11 3 0,-18 6-54 0,9 0 15 16,2-2-38-16,1-1-36 0,4 1 2 15,2 0-9-15,-2 1-26 0,9-1-19 0,0 2-19 16,1-2-1-16,-3 3-63 0,5-1-11 15,-3 2-57-15,-4 1-40 0,-1-1-59 0,-4 1-56 16,-5-1-185-16,1 0-227 0,-5 1-267 0,-1-1 72 16,-3 2 126-16,1 0 89 0,0-1 59 15,0 1-52-15,-1-1 65 0</inkml:trace>
  <inkml:trace contextRef="#ctx0" brushRef="#br0" timeOffset="-65712.97">27953 15107 877 0,'6'-6'246'0,"-6"6"-21"15,0 0-4-15,7-8 4 0,-7 8 26 16,0 0-3-16,7-6-10 0,-7 6 33 0,0 0-53 16,0 0 25-16,4-8-23 0,-4 8 72 15,0 0-85-15,0 0 3 0,0 0-23 0,0 0-44 16,0 0 6-16,0 0-19 0,0 0 42 0,0 0-59 16,0 0-1-16,0 0 9 0,0 0-19 15,0 0 46-15,0 0 3 0,0 0 18 0,0 0 13 16,0 0 7-16,0 0-9 15,-5 34-9-15,5-20 31 0,1 5-17 0,2 5-14 0,1 2-7 0,2 5-28 0,-1 1-44 16,2 0 46-16,1 1-25 0,1 0 7 16,-2-2-43-16,2 1 33 0,-2-4-51 15,0-4-46-15,1-1-13 0,-3-3 0 0,1-4 0 16,-1-1 0-16,-3-4 0 0,4-2 0 16,0 0 0-16,-6-9 0 0,13 4 0 0,-13-4 0 15,21-13 0-15,-7 1 0 0,5-11 0 16,-1-2 0-16,8-13 0 0,-2 1 0 15,1-2 0-15,-1-1 0 0,3 2 0 0,-5 3 0 16,-3 6 0-16,-1 6 0 0,-3 0 0 16,1 2 0-16,-2 4 0 15,0 1 0-15,-2 0 0 0,-3 2 0 0,3 5-21 0,-2-1-248 16,-3 2-69-16,0 1-151 0,-7 7-163 0,13-7-372 16,-13 7 148-16,0 0 42 0,0 0 69 15,14 16 91-15,-12-7 106 0,-2-9 36 0,6 21 15 16,-4-12 74-16</inkml:trace>
  <inkml:trace contextRef="#ctx0" brushRef="#br0" timeOffset="-65217.74">28544 15522 1128 0,'0'0'379'0,"14"0"15"16,-14 0-102-16,0 0 15 0,0 0-58 0,0 0-14 16,0 0-12-16,0 0-16 0,0 0-2 15,-29 12-36-15,16-7-18 0,-3 3 5 0,1 0 54 16,-2 5-16-16,0 1-9 0,-2 3-9 15,4-3-4-15,-1 5-21 0,3-1 13 0,1 2-18 0,1-1 23 0,1-1-36 16,5-2 36-16,0-1-47 0,3-2 42 0,2-1 0 16,0-12-41-16,5 18-10 0,2-10-3 15,3-2 18-15,0-3-46 0,-10-3-6 0,26 0-1 32,-9-3 1-32,-3-3-12 0,5-2-23 0,-2-1 23 15,0-4-28-15,0 1-8 0,-2-2 21 16,-5 1-44-16,0-2-2 0,0-2-14 0,-2 1 6 0,-3-2-31 15,-2-2-5-15,2 2-5 16,-5-1-28-16,0 1 13 0,-2 1-44 0,-1 2 5 16,-2 0-41-16,0 5-7 0,-4 0 2 0,-2 4-13 0,-2 2 11 15,0 1-24-15,-2 4-30 0,-1 0-57 16,-2 2-30-16,-3 0-51 0,4 2-157 0,-2 1 72 16,5-1-76-16,-1 2-198 0,3-1 8 15,4-3 125-15,8-3 23 0,-11 9 59 0,11-9 44 16</inkml:trace>
  <inkml:trace contextRef="#ctx0" brushRef="#br0" timeOffset="-64781.49">28966 15486 1267 0,'0'0'355'0,"0"0"1"0,0 0-67 15,0 0 11-15,0 0-16 0,0 0 13 0,0 0-3 16,0 0-28-16,0 0 8 0,-29 27-18 0,18-18-23 0,-4 1 0 0,0-1-28 15,1 5 33-15,-2-1-18 0,2 1-41 0,2-2 1 16,0 0-19-16,1-2-5 0,1 1-5 0,3 0 31 16,1 0-34-16,2-3 34 0,2 1-26 31,2-9-2-31,0 18-44 0,0-18 0 0,9 16-16 16,0-9 1-16,0-1-28 0,3-3-1 0,-1 3-35 15,2-3-26-15,0 1-56 0,2-2-26 0,-1-1 0 16,-14-1-46-16,27 4-33 0,-16-3-33 15,-11-1-41-15,20 1-85 0,-20-1-133 16,15 3-92-16,-15-3 2 0,10 4-309 0,-10-4 92 0,0 0 43 16,8 9 59-16,-8-9 70 0,0 0 76 15,0 0 80-15</inkml:trace>
  <inkml:trace contextRef="#ctx0" brushRef="#br0" timeOffset="-64327.4">27798 16001 1576 0,'-14'3'487'0,"14"-3"27"0,0 0-69 15,0 0 26-15,0 0 3 0,0 0 12 16,0 0-17-16,0 0-6 0,0 0-15 0,0 0-74 16,0 0-8-16,0 0 2 0,36 9-50 15,-13-7 20-15,1 0-49 0,7 1-38 0,3-1-197 0,10-1-54 0,18-1 0 16,8-1 0-16,3 1 0 0,3 0 0 0,2-5 0 15,1 3 0-15,-4 2 0 0,-3 0 0 16,-4 0 0-16,-3 2 0 0,-17 1 0 0,-7-1 0 16,-7-1 0-16,-3 2 0 0,-6-2 0 15,-3 1 0-15,-3-1 0 0,-4 1 0 0,1 0 0 0,-4 1-425 32,0-1-116-32,0 8-155 0,-1-7-292 15,-1 6 85-15,1 2 63 0,5 3 62 0,-1 2 128 16,8 5 28-16,11 15 84 0,13 11 11 0,-1 5 84 15</inkml:trace>
  <inkml:trace contextRef="#ctx0" brushRef="#br0" timeOffset="-63385.71">28175 16536 1446 0,'0'0'448'0,"0"0"-72"16,0 0-10-16,30 15-13 15,-30-15 39-15,0 0-70 0,0 0 24 0,4 10-31 32,-4-10-18-32,0 0-26 0,0 14 11 0,0-14-32 15,-4 22 22-15,1-7-39 0,-1 2-3 16,-2 5 3-16,2-1-21 0,-3 2-27 0,1 4 17 0,0 2-33 0,0 1-31 16,0 1 23-16,-1-1-22 0,3-4-9 0,0 1-61 15,2-2 3-15,-1 0-59 0,1-5-41 16,-1-2-85-16,2-2-36 0,0 0-17 15,2-4-92-15,-1-12-106 0,6 15-168 0,2-11-72 16,-8-4-318-16,23-4 83 0,-6-2 78 0,7-5 101 16,5-3-3-16,13-9 95 0,-1-2 38 15,-2-1 72-15</inkml:trace>
  <inkml:trace contextRef="#ctx0" brushRef="#br0" timeOffset="-63163.46">28676 16683 967 0,'0'0'392'0,"4"-9"7"0,-4 9 11 0,0 0-37 16,0 0-12-16,-19-6-5 0,19 6-5 0,-21-1-19 16,10 0-30-16,-3 1-12 0,-2-1-22 15,-2 1-9-15,-3 0-29 0,0 0-40 0,-4-2-16 16,-4 1 0-16,-1 0-45 0,-1 1-5 16,-2-2 22-16,-1 2-69 0,-1 0-16 0,-7 2-55 15,2-2-12-15,-2 1-40 0,-2 0-13 16,0 1-53-16,1-1-26 0,3 0-52 15,0 0-102-15,4 1-176 0,8 0-77 16,-1 0-297-16,2 3 81 0,9-2 114 0,5 1 50 0,4 1 109 0,4 1-4 16,5-6 29-16</inkml:trace>
  <inkml:trace contextRef="#ctx0" brushRef="#br0" timeOffset="-62849.69">28424 17192 1254 0,'0'0'448'0,"11"3"-36"0,-11-3-54 0,0 0-12 0,0 0 27 16,0 0-27-16,0 0-11 0,0 0-20 0,-49 2-28 15,26-3 7-15,1 2-35 0,-5-1-3 0,2 0-39 16,-4 1-15-16,-2 0-30 0,0 1 5 15,-4-2-26-15,4 1-5 0,-3 1-26 0,3-1-10 16,-1 0-41-16,0 1-36 0,-1-1-46 16,-1 1-61-16,-3 2-13 0,5-3-84 0,-1 2-42 15,-3-3-137-15,4 0-147 0,1 0-10 16,0-3-368-16,4-1 166 0,4 0 7 0,2 0 101 16,6-2 43-16,5 0 23 15,2 0 87-15</inkml:trace>
  <inkml:trace contextRef="#ctx0" brushRef="#br0" timeOffset="-62163.19">28732 17045 972 0,'0'0'379'0,"0"0"-36"0,0 0-23 16,0 0-21-16,0 0-17 0,-33 0-36 0,33 0-18 16,-23 3-1-16,10 0-27 0,-1 0-18 15,-1-1-8-15,1 0 0 0,2 2-10 0,-2-1 2 16,4-1 0-16,10-2-7 16,-18 5 36-16,10-4 12 0,8-1-2 15,-10 7-8-15,10-7-13 0,-4 8-20 0,4-8-10 16,0 0-16-16,6 20-31 0,-6-20-4 0,13 14-9 15,-2-6-19-15,-4 0 17 0,0 0-38 16,4 2 10-16,-1-1 15 0,0 0-2 0,-2 0-39 16,-1 1-17-16,-1 1 2 0,-2 0-5 0,-1-1-11 15,-1 3 1-15,-1 0-26 0,-1-13 3 16,-3 23-26-16,-2-9 7 0,2-3-12 0,-3 1 23 16,-4-3-66-16,2 3-14 0,-1-3-53 15,1-2-18-15,-3 0-54 0,1-3-23 0,1-1 6 16,9-3-98-16,-18 3-156 15,18-3-323-15,0 0 36 0,-17-7 103 0,17 7 56 0,-2-11 71 0,2 11 42 16,0 0 153-16</inkml:trace>
  <inkml:trace contextRef="#ctx0" brushRef="#br0" timeOffset="-61829.36">29000 17138 1103 0,'0'0'363'0,"12"-2"-17"0,-12 2-49 0,0 0-29 0,0 0-32 0,0 0-21 16,0 0 0-16,0 0-3 0,0 0 19 16,0 0-42-16,0 0 26 0,0 0-20 0,0 0-3 15,0 0 28-15,-31 23 20 0,22-13-35 0,1 0-26 16,-1 2 19-16,2-1-6 0,0 4-29 15,1 0 1-15,0 1 18 0,1 1-59 0,2-1 7 16,2 0-7-16,1-1-15 0,3-2-3 0,-2 0-18 16,2-2-8-16,1 1-28 0,3-1-18 0,-2-1 8 15,2-2-28-15,0-2-38 0,0 1-70 16,-7-7-38 0,18 5-39-16,-9-4-58 0,-9-1-111 15,21-3-160-15,-11 0-354 0,1-3 28 0,3 0 98 0,0-2 30 16,2 2 97-16,1-2 31 15,0-2 90-15,3 0-13 0</inkml:trace>
  <inkml:trace contextRef="#ctx0" brushRef="#br0" timeOffset="-61070.27">29662 16181 1415 0,'-13'-1'471'0,"13"1"-26"0,0 0-15 15,0 0 6-15,0 0-4 0,0 0-33 16,0 0-2-16,0 0-5 0,0 0-34 0,0 0-7 0,0 0 17 0,0 0-78 0,0 0 25 15,0 0-67-15,0 0 59 0,0 0-87 16,0 0-13-16,28-13 6 0,-28 13-39 0,22-4 0 16,-7 2-25-16,0 0-149 0,6 0 0 15,1 1 0-15,0-1 0 0,3 2 0 0,5 0 0 16,1 2-116-16,0-1-165 0,0 3-65 0,-1-3-222 16,-2 4-121-16,-1 0-322 0,-2 0 80 15,-1 1 117-15,-2 2 46 0,-4-2 64 0,-2 2 77 16,-4-1 64-16,-5 1 97 0</inkml:trace>
  <inkml:trace contextRef="#ctx0" brushRef="#br0" timeOffset="-60832.34">29812 16315 1671 0,'0'0'668'0,"-9"3"-36"15,9-3-10-15,0 0-64 0,0 0-23 0,0 0-10 16,-3 9-51-16,3-9-29 0,0 0-53 15,0 0-39-15,0 0-31 0,0 0-30 16,32 6-82-16,-21-6 20 0,-11 0-58 0,28 0-82 16,-12 0-90-16,2 0 0 0,5 0 0 0,-2 0 0 15,3 1 0-15,0-1-123 16,3 2-26-16,1 0-74 0,0 0-61 16,2 0-79-16,-2-1-190 0,-1 3-479 0,2 0 116 0,0 0 92 15,1-2 66-15,0 3 67 0,1-1 82 16,7 0 69-16,-7-2 30 0,0-1 68 15</inkml:trace>
  <inkml:trace contextRef="#ctx0" brushRef="#br0" timeOffset="-58913.23">30695 14969 1131 0,'0'0'453'0,"0"0"-13"0,0 0-30 0,0 0-24 16,13 13-20-16,-13-13-25 0,0 0-32 0,0 0 6 15,0 0 5-15,0 0-46 0,0 0-15 16,9 7-14-16,-9-7-19 0,0 0-29 0,0 12 15 16,0-12-33-16,-2 15-22 0,1-4 6 15,-2 0-19-15,0 1 2 0,-1 2-13 0,-2 1-8 16,2 1-33-16,-3 1-12 0,1-2 27 0,1-1-10 16,-1 1-33-16,2-1 23 0,-1-4-30 0,4-1 17 0,-4 1-13 15,5-10 26-15,-5 15 6 0,2-9 14 0,3-6 19 16,-1 12-42-16,1-12-40 0,0 0-44 15,14 10 0-15,-14-10 0 0,18 2 0 0,-4-2 0 16,1 0 0-16,1-1 0 0,5 0-121 0,0-2-53 16,3 1-72-16,-2-3-66 0,2 0-80 15,0-2-112-15,-1 0-84 0,-2-1 55 16,0-2-51-16,-1-2 37 0,-3 2 60 0,1-1 106 16,-5 1 5-1,0 0 107-15,-3 0 92 0,0-1 26 0,-2 4 80 16,-1-2 53-16,-1 2 23 0,-2 0 82 15,-4 7 54-15,6-9 5 0,-6 9 51 0,0 0-8 16,0 0 21-16,0 0 18 0,0 0 15 0,0 0-13 16,-27 26 39-16,16-13-18 0,-1 5-21 15,-3 2 21-15,-1 4-41 0,-1 1 10 0,0 3-18 16,-2 9-20-16,3-5 0 0,2-4-24 0,2 0 6 16,1-3-18-16,3-3-13 0,-1-1-40 15,3-6-73-15,0 0-30 0,1-2-49 16,4-3-143-16,1-10-208 0,1 11-176 15,-1-11-312-15,0 0 91 0,0 0 62 0,44-16 59 16,-25 2 87-16,5-4 70 0,1-2 50 0,-1 0 5 0</inkml:trace>
  <inkml:trace contextRef="#ctx0" brushRef="#br0" timeOffset="-58667.46">31135 15165 939 0,'0'0'430'0,"0"0"3"0,0 0-14 16,0 0-32-16,-4 32-11 0,4-32-30 0,7 17 22 15,-3-6-50-15,2-3-29 0,3 3 13 0,0 1-61 16,0-2-6-16,5 0-33 0,-2 2-12 16,4-1-19-16,0 3 3 15,0-2-41 1,-1 2-17-16,0 1-14 0,-1 3-18 0,-4-2-27 0,-2 3 2 0,-2 0-24 16,-3 0-37-16,-3 1 7 0,-1-2-15 0,-4 0-65 15,1-3-65-15,-4 0-60 16,-1-5-53-16,1-2-90 0,-5-2-128 0,3-4-371 15,10-2 107-15,-19-2 46 0,19 2 21 0,-15-10 115 0,8-1 18 16,1-1 90-16,-2-6 12 16</inkml:trace>
  <inkml:trace contextRef="#ctx0" brushRef="#br0" timeOffset="-58451.79">31061 15218 1584 0,'12'-4'507'0,"2"-2"-49"0,3 2-25 0,2-3-3 15,3-1-36-15,2-1-46 0,6-3-3 0,2 1-53 16,3 0-15-16,12-4-44 0,-3-4-29 16,4 2-1-16,-10 5-24 0,-5 2-38 0,-1 0-31 15,-5 4-41-15,0-1-56 0,-6 4-31 0,-3-1-82 16,-2 2-78-16,-3 2-136 0,-13 0-126 16,18 5-36-16,-18-5-356 0,7 11 95 0,-4-5 38 15,-3-6 72-15,1 18 82 0,-1-18 35 0,-5 23 111 16</inkml:trace>
  <inkml:trace contextRef="#ctx0" brushRef="#br0" timeOffset="-58113.08">31430 15858 1172 0,'0'0'394'0,"0"0"-38"16,0 0-16-16,0 0-27 0,0 0-17 0,0 0-6 0,0 0 4 16,0 0-64-16,0 0-7 0,-55 5-13 0,38-3 8 15,-3-1-26-15,-1-1 0 0,-1 2-6 0,-4 0-27 16,-2 0-49-16,-2-2 21 15,-1 0-8-15,0 1-39 0,0 1 6 0,0-2-26 0,-1 1-29 16,2-1-29-16,-1 0-32 0,-2-1-35 0,4 1-44 16,0-2-80-16,4 2-71 15,-4-1-171-15,11-1-75 0,-3 2-337 0,10 0 89 16,11 0 87-16,-19 2 66 16,19-2 88-16,0 0 10 0</inkml:trace>
  <inkml:trace contextRef="#ctx0" brushRef="#br0" timeOffset="-57667.85">31114 16059 1126 0,'0'0'443'0,"0"0"-19"0,0 0-11 0,-12 23-76 0,5-13-24 0,-5 2-1 16,2-1-15-16,-3 6 2 0,-3 0-58 0,1 6 18 16,-1 1-42-16,3 2-9 0,0 1-9 15,3 4-2-15,1-2-30 0,4-1 9 0,2 0 14 32,1 0-27-32,4-1-6 0,1-4-17 0,3 0 4 0,2-3-19 0,-1-4-2 0,3-3-18 31,2-3-31-31,3-1-17 0,-2-5 4 0,2-2-12 15,-1-4-6-15,0 0-4 16,3-3-9-16,-4-3-2 0,-2 1 1 0,2-2-19 0,-5-1-3 16,-2 0-9-16,-3-2-19 0,1 0 9 0,-4 1-32 15,-4-1 6-15,0 1-31 0,-2 0-21 0,-3 2-5 16,2 1 16-16,-4 3 0 0,1 1-24 0,-3 2 24 16,2 0-82-16,0 1-36 0,11 1-8 15,-23 3-59-15,12-1 49 0,11-2-97 0,-19 1-177 0,19-1-41 16,-13 2-220-16,13-2 46 0,0 0 51 15,-13-3 70-15,13 3 40 0,0 0 105 0,-5-10 14 16</inkml:trace>
  <inkml:trace contextRef="#ctx0" brushRef="#br0" timeOffset="-57265.26">31849 15858 1323 0,'0'0'453'0,"0"0"-18"0,0 0-59 16,0 0-22-16,31-12-29 0,-19 9-16 16,1-1-30-16,5-1-33 0,0 2-13 0,0-2-28 15,2 1-8-15,1-2-23 0,4 2-5 0,-4 0-51 16,1 0-8-16,-1 2-10 0,0 0-44 15,-5 0-5-15,-1 1-61 16,1-1-46-16,-1 2-126 16,-15 0-164-16,17 0-81 0,-3 0-62 0,-14 0-287 0,0 0 60 15,0 0 81-15,10 6 59 0,-10-6 74 0,0 0 46 16</inkml:trace>
  <inkml:trace contextRef="#ctx0" brushRef="#br0" timeOffset="-57003.98">31808 16013 1456 0,'0'0'504'0,"-7"5"-10"0,7-5 8 15,0 0-54-15,0 0-10 16,0 0-26-16,0 0-51 0,0 0-3 16,0 0-18-16,0 0-48 0,45-5-26 0,-32 3-20 15,5-2-33-15,2 3-6 0,-2-4-51 0,2 4-5 16,0-2-41-16,0 1-64 0,1-1-33 15,-2 0-85-15,0 1-58 0,-1 1-26 0,-2-1-141 16,1 0-128-16,-4 4-125 0,2-3-362 16,-2-1 80-16,1 1 118 0,-1-2 33 0,-13 3 82 15,24-1 49-15,-14 0 36 0,-10 1 68 0</inkml:trace>
  <inkml:trace contextRef="#ctx0" brushRef="#br0" timeOffset="-54163.02">32344 15541 1215 0,'0'0'377'0,"0"0"-68"0,0 0-17 15,0 0-36-15,0 0-8 0,21-12-43 0,-21 12-10 16,0 0 4-16,0 0-42 0,8-6 6 15,-8 6-35-15,0 0 11 0,0 0-9 16,13-5 3-16,-13 5-7 0,0 0 12 0,10-6-15 0,-10 6-11 16,8-4-4-16,-8 4-11 0,13-4-2 15,-13 4 5-15,11-7-24 0,-2 5-9 0,2-4 51 16,0 3-54-16,1-1-3 0,3-1 8 0,1 1-10 31,1 0 28-31,0 1-31 0,1-1 8 16,-1-1 21-16,-4 2-12 0,0 3-3 0,-2-3-19 0,-11 3 6 15,18-3-14-15,-18 3 16 0,16 0-38 16,-16 0 22-16,10 6-20 0,-10-6 0 16,0 0-15-16,4 15-6 0,-4-15 9 0,-4 15-1 0,4-15 5 15,-9 22 1-15,2-10 12 0,-1 4 8 16,-1 2-39-16,1 0 6 0,-2 3 17 0,0 0-12 16,0 1-3-16,1 0-13 0,0 1-40 15,0 0-21-15,0-3-42 0,0 1-40 0,0-3-115 16,2-4-133-16,0 1-57 0,-1-1-368 0,1-6 33 15,2 2 62-15,2-3 130 16,3-7 53-16,-1 9 37 0,1-9 28 0,0 0 41 0</inkml:trace>
  <inkml:trace contextRef="#ctx0" brushRef="#br0" timeOffset="-53950.19">32655 15829 1599 0,'0'0'464'0,"0"0"-50"0,12 0-43 16,-12 0-20-16,0 0-57 0,0 0-22 31,14-2-14-31,-14 2-27 0,0 0-39 0,0 0-23 0,0 0-39 0,0 0-66 16,16 0-84-16,-16 0-121 0,0 0-220 15,0 0-425-15,10-4 103 0,-10 4 22 0,11-4 70 16,-11 4 61-16,21-3 90 0,-9 0 18 0</inkml:trace>
  <inkml:trace contextRef="#ctx0" brushRef="#br0" timeOffset="-53631.41">32871 15547 1310 0,'-6'22'433'0,"6"-22"-42"0,0 0 27 16,4 18-73-16,-4-18 6 0,5 12-18 16,-5-12-29-16,6 10-40 0,0-3 5 0,-6-7-16 15,10 11-43-15,-3-6 2 16,2 1-25-16,-9-6-28 0,17 9-6 0,-9-7-30 0,3 4-8 16,-2-2-10-16,-9-4-24 0,17 9-8 0,-10-3-1 15,-7-6 10-15,10 15-31 0,-7-4 31 16,-2-2-54-16,-1-9-15 0,-3 23-31 0,1-10 5 15,-3-2-20-15,-1-1-65 16,-1 4-50-16,-1-6-108 0,0-1-110 0,-1 5-159 0,-2-7-335 0,2-2 102 16,9-3 39-16,-10 1 107 0,10-1 34 0,0 0 58 15,0 0 39-15,-12-16 54 0</inkml:trace>
  <inkml:trace contextRef="#ctx0" brushRef="#br0" timeOffset="-53415.85">32803 15557 1456 0,'7'-3'522'0,"-7"3"-51"16,18-5-46-16,-9 2-26 0,2-2-33 0,0 2-10 15,1-1-59-15,-1 1-26 16,0-3-35-16,1 3-29 0,0-3-17 0,3 1-44 0,0-1-26 0,-2 0-61 16,2 0-29-16,1 0-60 0,-1 1-57 15,0-1-34-15,0-2-76 0,-1 1-69 0,0 0-69 16,1 0-13-16,0 0-8 0,-1 0-366 0,-1-1-2 15,0 5 58-15,-1-4 72 0,4 0 72 16,-3 3 46-16</inkml:trace>
  <inkml:trace contextRef="#ctx0" brushRef="#br0" timeOffset="-52863.9">33477 15375 1169 0,'2'22'423'0,"-2"-10"-39"16,-5 5 17-16,1 2-52 0,-3 5 6 0,-3 4-63 15,-1 4-13-15,-2-2-15 0,2 3-16 16,-5 8-20-16,1-8-28 0,3-2 7 16,-2-2-43-16,4-3-16 0,-4 1-7 0,6-8-18 15,-1-1 2-15,2-2-22 0,-1-2-27 16,2-3-6-16,2 0-17 0,1-4-14 0,3-7 7 15,0 0-18-15,0 0 8 0,0 0 28 16,0 0-39-16,14-25 21 0,-4 7-29 0,0-3-5 0,1-1 36 0,3-5-50 16,-1-2 35-16,8-10-15 0,-3 0-33 15,-3 6 22-15,-1 5-17 0,-3 2 33 0,-2 5-23 16,2 0-5-16,-6 6-3 0,3 1 6 0,-3 1-1 16,1 4 18-16,-2 0 21 0,-4 9-18 15,10-8-15-15,-10 8-19 0,0 0 6 0,0 0 10 16,14 20-5-16,-11-7 0 0,4 2 5 0,-3 4-8 15,1 5 6-15,0 2-16 0,1 4 28 16,1-1-20-16,0 1 2 0,-3-5 11 0,3 1-3 16,-1-3 7-16,0-2-4 15,-1-4 33 1,-1 0-57-16,1-2 26 0,-2-4 16 0,-1 0-62 0,1-2 10 0,-3-9-10 16,8 15 39-16,-8-15-27 0,6 7-17 15,-6-7 52-15,0 0-42 0,0 0 0 0,0 0 23 16,0 0 10-16,0 0-21 0,0 0-21 0,0 0 10 15,0 0 4-15,-27-16 49 0,15 9-46 16,-2 0 17-16,-3-2-24 0,-2 0-32 0,0 0-28 16,-4 0-51-16,2 0-84 0,-2-3-93 0,-1 4-109 15,2-3-403-15,2 2 34 0,-1 0 95 16,6 2 117 0,3 2 34-16,0-2 25 0,4 1 82 0</inkml:trace>
  <inkml:trace contextRef="#ctx0" brushRef="#br0" timeOffset="-44001.76">33508 15656 1192 0,'0'0'464'0,"26"0"-22"0,-15 3-50 0,1-1-46 15,-12-2-39-15,23 2-23 16,-23-2-26-16,19 1-37 0,-19-1-27 0,13 1-25 0,-13-1-13 0,0 0-20 0,0 0-13 15,0 0-29-15,0 0 32 0,0 0-6 16,0 0-25-16,-46-2-18 0,24 2-21 0,-2-1-7 16,-2 2-16-16,-4 0 23 0,1 1-23 0,-9 4 14 15,5-4-27-15,-1 5 18 0,-1 0-12 16,2 2-3-16,2 2 3 0,4 3-3 0,1 0-5 16,4 4 5-16,4-4-16 0,4 2 9 15,0 1-6-15,5 1 62 0,3-4-62 0,1 2-23 16,2-3 26-16,5-2-8 0,0 2 10 0,4-4-17 15,-1 0 17 1,4-4-18-16,-9-5-7 16,18 7 5-16,-6-9-18 0,-12 2 23 0,24-6-5 0,-11-2 2 15,0-1-4-15,0 0 22 0,0-3-28 16,-2-3 11-16,-1-1 7 0,-3-1 5 0,0 0-10 16,-4 0-20-16,-1 1-8 0,-5 1 12 0,-2 0-22 15,-4 2 20-15,-7-1-41 0,-2 1 31 16,-2 3-34-16,-4 4 6 0,-4 1 15 0,2 5 3 15,-5 5-19-15,-1 3 45 0,-2 5-19 16,-6 7 21-16,9 0-6 0,-3 6 14 0,10-1-8 16,6-1 7-16,5-1 6 0,3-1 14 0,7-2 4 15,5-1 17-15,1 0 13 16,5-3-38-16,3 0 38 0,7-1-43 16,1-6-13-16,4-1 38 0,5-2-17 0,1-4 17 15,3-4-33-15,6-2 26 0,2-5-34 16,10-5 0-16,-2 0 8 0,-4-4 10 0,-8 2-7 15,-7 1-13-15,-3 1 48 0,-1-1-53 0,-9 1-18 16,-2-1 38-16,-6 1 0 0,-3-1-18 16,-7 1-2-16,-4-1 9 0,-4-1-14 0,-8 1-11 15,-6-1 1-15,-7 3-4 0,-1 0 1 16,-5 8-3-16,-2 0-23 0,5 4 39 0,1 2-16 0,-1 1 28 16,7 6-7-16,-3 2 38 15,8 2-13-15,3 4 47 0,6 0-37 0,6 2 8 0,6-1 8 0,4 3-13 16,5 1 0-16,8 1-8 0,5-2-12 15,6-2 25-15,3-4-25 0,2-1 4 16,5-7-1-16,-4-2 29 0,1-2-32 0,-2-5-1 0,9-3 1 16,-6-4 0-16,12-5-19 0,-5-7 19 15,-4 1 10-15,-5-5-21 0,-8 0 26 16,-5 5-18-16,-4-4-13 0,-8 2-5 0,-2-1-7 16,-6 3-4-16,-7-2 9 0,-6-5 17 0,-7 4-38 15,-9-6 21-15,-7 3-3 0,-5 6-21 0,-5 6 21 16,5 6-10-1,1 9 10-15,-2 1-3 0,1 5-2 16,-12 5 0-16,7 5 13 0,2 6 56 0,6 1-31 16,4 4 41-16,10-2-38 0,7 0-5 0,4 2 12 15,7-3 34-15,5 1-3 0,4-1-38 16,3-1 12-16,6-4-19 0,7 0 6 0,0-6 16 16,7-5-28-16,2-3 18 0,0-5-15 0,5-3 51 15,2-5-57-15,1-4 3 0,5-8 3 0,-2-3-1 16,-12 2-4-16,-3-1 4 0,-7 0 34 15,-4-2-26-15,-9-1-22 0,-4 0 14 16,-4-2-4-16,-13-13 2 0,-9 1-11 0,-8 4 19 16,-6-1-34-16,-7 5-15 15,-6 6-2-15,-2 6 12 0,-4 7 13 0,-2 5 5 0,3 12-4 0,0 6-6 0,0 6-6 16,-8 12 14-16,5 5-23 0,14 0 22 0,-2 6-4 16,8-3 33-16,9-2-16 0,3 4-15 15,6-1 28-15,8-6 42 0,5-3-35 0,7-6-1 16,3-3 9-16,3-2 6 0,4-1-21 15,3-4 1-15,4-3 4 0,2-2-2 32,5-7-18-32,3-2 12 0,3-5-4 0,7-7-11 15,12-8 1-15,1-5-14 0,-3-1 31 16,-1-2-25-16,-3 1 15 0,-4-2 2 0,-5 2-19 0,-2-2-4 16,-8 7-15-16,-5 2 21 0,-6 4-13 15,-3 1 51-15,-3 2-49 0,-4 1-7 0,-3 3 5 0,-6-1 2 0,-3 4-7 16,-3 3-3-16,-6 4 21 0,-2 4-3 0,-4 1 8 15,-5 10-24-15,-7 6 6 0,1 3 8 16,4 4-11-16,4 0 36 0,2 2-18 0,6-4 3 16,7-2 20-16,4-3 0 0,3 0 16 15,5-5 10-15,0 0 20 0,3-4-17 16,3-2-4-16,-3-10 14 0,10 14-13 0,-3-13 0 0,-7-1 5 16,21-1 38-16,-21 1-64 0,24-15 16 15,-12 5-3 1,1-1-10-16,-1-1 8 0,-2 0-1 0,1-1 6 15,-1 0-18-15,-1-1-11 0,-3 1 27 16,0 1-68-16,-4 1-9 0,-2 1-22 0,0 10-17 16,-5-14-46-16,5 14-54 0,-12-3-135 0,12 3-72 15,-19 14-402-15,11-3 87 0,1 5 43 16,4 0 75-16,3 5 64 0,1 3 53 0,4 2-5 16</inkml:trace>
  <inkml:trace contextRef="#ctx0" brushRef="#br0" timeOffset="-43333.95">32304 16742 985 0,'0'0'379'0,"-10"4"-29"0,10-4 24 15,0 0-21 1,0 0 13-16,0 0 21 0,0 0-16 0,0 0 31 15,0 0-33-15,0 0-21 0,0 0-51 0,0 0 7 16,0 0-12-16,0 0-18 0,27-14 2 0,-14 11-32 16,-1-2-12-16,4 1-6 0,2 0-45 15,2-1-9-15,3-1-36 0,0-1 20 16,2 2-62-16,-3-1 9 0,-1 2-11 0,-3 1-13 16,-2 0 14-16,-1 0-9 0,-3 1-74 0,-2 2-5 15,-10 0 0-15,0 0-15 0,18 8-18 16,-18-8 36-16,-1 17-47 0,-4-2 42 0,-1 0 7 0,-1 4 6 15,-3 1-27-15,0 1-19 16,-3 5 9-16,3 1 11 0,-1 0 25 0,1-1-15 0,0 1 10 0,-1-1-10 16,2-4-61-16,1 1-34 0,-2-2-61 0,3 0-13 15,0-2-82-15,0-4-130 0,0 3-210 16,1-5-410-16,3-2 87 0,2 0 92 0,1-11 124 31,4 13 19-31,-4-13 83 0,13 10 46 16,-6-7 43-16,-7-3 36 0</inkml:trace>
  <inkml:trace contextRef="#ctx0" brushRef="#br0" timeOffset="-43003.88">32640 17072 895 0,'0'0'361'15,"0"0"-41"-15,7-5-28 0,-7 5-46 16,0 0-3-16,0 0-25 0,0 0-21 0,0 0 10 15,0 0-38-15,0 0-10 0,0 0 4 16,0 0 9-16,0 0 35 0,0 0-12 0,0 0 12 16,0 0 3-16,0 0 13 0,2 24-6 0,-2-24-30 15,0 0 3-15,0 0 14 0,12 5-19 16,-12-5-34-16,0 0 2 0,0 0-33 16,22-4-4-16,-22 4-27 0,0 0 1 15,0 0 2-15,18-2-10 16,-18 2 0-16,0 0-5 0,0 0-47 0,13 0 11 0,-13 0-46 15,0 0 21-15,0 0-32 0,0 0-4 16,7 9-3-16,-7-9-3 0,0 0-56 0,0 0-33 16,2 13-87-16,-2-13-128 0,0 0-200 0,0 0-399 15,0 0 130-15,0 0 46 0,0 0 113 16,19-27 34-16,-9 9 43 0,0 2 43 16,1-4 67-16</inkml:trace>
  <inkml:trace contextRef="#ctx0" brushRef="#br0" timeOffset="-42630.49">32789 16677 1323 0,'0'0'430'0,"0"0"-33"0,0 0-24 0,-7 10-48 0,7-10 21 16,-4 8-26-16,4-8-31 15,-3 11 8 1,3-11-13-16,0 12-12 0,0-12-6 0,0 0 46 15,5 18-71-15,-5-18-14 0,10 11-14 0,-3-6-11 16,2 0-12-16,2 1-27 0,-1-1-22 16,1 0 8-16,5 1-11 0,-5-2-43 0,2 5-6 15,-2-5 6-15,-1 2-8 0,0 0-8 0,-2 2-12 16,1-1-13-16,-3 2-49 0,-2 2-13 0,0 2 5 16,-1-2-20-16,-3 3 23 0,0-2-12 0,-3 1 12 15,0-1-39-15,-1 0 6 0,1-1-46 16,0-1-14-16,-2-2-42 0,5-8-37 0,-9 16-7 0,5-10-62 15,4-6-108-15,-14 4-144 0,14-4-428 16,0 0 71-16,-16-15 90 0,16 15 76 16,-4-15 39-16,4 6 72 0,0-4 61 0,0 13 26 15</inkml:trace>
  <inkml:trace contextRef="#ctx0" brushRef="#br0" timeOffset="-42385.1">32797 16743 1515 0,'0'0'545'0,"0"0"-18"0,-1-11-68 16,1 11-24-16,0 0-28 0,0 0-49 0,0 0-15 15,11-14-41-15,-11 14-5 0,8-10 10 16,-2 4-36-16,0-1-9 0,4-3-19 0,1-1-41 16,2 2-18-16,4-2 1 0,0-2-19 0,1 2-20 15,2-1 15-15,1 1-43 0,2 0-34 16,1 1 11-16,-2 1-21 0,1 0-56 0,-2 2-28 15,-7 1-57-15,5 0-30 0,-4 2-8 0,1-1-92 0,-5-1-31 16,-1 3-133-16,0-1-169 0,0 0-5 0,-10 4-376 16,10-5 23-16,-10 5 151 0,14-1 23 15,-14 1 84-15,13-2 41 0,-13 2 88 0,14-2-16 16</inkml:trace>
  <inkml:trace contextRef="#ctx0" brushRef="#br0" timeOffset="-40583.65">33163 17067 463 0,'0'0'222'0,"0"0"6"0,0 0 39 0,0 0-6 16,0 0-8-16,0 0-2 0,0 0 2 15,0 0 1-15,0 0-21 0,0 0-21 0,0 0-15 16,0 0-23-16,0 0 0 0,0 0 3 16,3 15-6-1,-3-15-17-15,0 0-16 0,16 8 0 0,-16-8-15 0,17 3-15 16,-7 0 4-16,-10-3 14 0,21 2-34 0,-8-2-20 16,-13 0 30-16,26-1-41 0,-12 1 9 15,-1-1-12-15,1 0 1 0,-14 1-7 0,22-4-14 16,-10 1-10-16,-2 1 13 0,0-2 10 15,-10 4-12-15,18-10-16 0,-10 6-5 16,-1-2 0-16,-1-1-18 0,0-2 2 0,0 0 26 16,-3-1-23-16,0 0 0 0,-2-2-2 0,-1-2-3 15,0 0 8-15,0 0 12 0,-3 0 3 0,2 0-15 16,-2-1-16-16,0 1 16 16,2 0-3-16,-2 2 8 0,1-1-21 15,-1 2 26-15,2 0-15 0,-3 1-6 0,3-2-5 16,1 12 31-16,-2-19-25 0,4 10 2 0,-2 9-10 15,1-21 12-15,3 12-12 16,-1 0 23-16,1 0-3 0,0 0 5 0,2-2-27 16,0 2 22-16,1-1-15 0,-2 0 12 0,4 0 6 15,0 1-8-15,-1 2 13 0,-1-3 33 16,0 2-53-16,2 0-8 0,0-1 20 0,-2 2-15 16,3-1-8-16,-1 2 15 0,2-1-19 15,-2 2 6-15,1-2 11 0,-1 2 5 0,0 1 29 16,-9 4-39-16,17-8-16 0,-12 3 11 0,-5 5-3 15,13-3 21-15,-13 3-47 0,14 0 27 0,-14 0-47 0,0 0 5 16,15 5 16-16,-15-5 4 0,8 9 9 0,-8-9-9 16,7 12 11-16,-7-12-5 0,7 14 0 15,-4-4 8-15,0-1 2 0,0 1 51 16,-3-10-51-16,3 21-8 0,-2-9 14 0,0 0 12 0,1 0-8 31,-4 2-2-31,2-2 7 0,0 2 6 0,0-1-16 16,-1-1-2-16,0 2 9 0,-1 0 24 0,1-1-36 15,1-1 26-15,-3-1-13 0,1 0-3 16,2-11-2-16,-2 18 5 0,-1-11 0 0,3-7-5 16,-3 11 7-16,3-11 8 0,-3 13-5 0,3-13 69 15,-3 11-33-15,3-11 25 0,0 0-27 0,-2 13-1 16,2-13 0-16,0 0 34 0,0 0-47 0,1 14 16 16,-1-14-23-16,0 0 48 0,0 0-48 15,1 16 3-15,-1-16-9 0,0 0 11 0,3 10 8 16,-3-10 20-16,0 0-13 0,0 0 7 0,0 0 33 15,0 0-2-15,3 12 16 0,-3-12-7 16,0 0-3-16,0 0-19 0,8 5 22 0,-8-5-3 16,0 0-16-16,0 0-25 0,21-2 18 15,-21 2-6-15,16-1-9 0,-16 1-19 0,20-3 31 16,-10 2-43-16,4-2-8 16,-1 3 13-16,0 0-11 0,2-2-22 15,1 1-19-15,-2 0-19 0,0 1-32 0,-14 0 3 16,27 1-31-16,-16-1-5 0</inkml:trace>
  <inkml:trace contextRef="#ctx0" brushRef="#br0" timeOffset="19345.99">9365 526 440 0,'0'0'197'0,"-3"-9"18"0,3 9 0 16,-4-9 5-16,4 9 59 0,-3-9-56 16,3 9-16-16,0 0-15 0,-4-10-13 0,4 10-15 15,0 0-23-15,-1-10 0 0,1 10-42 0,0 0 4 16,0 0 12-16,0 0-7 0,0 0-34 16,0 0-5-16,0 0-15 0,0 0 17 15,0 0-25-15,0 0 21 0,0 0-16 0,0 0 8 0,-2 37 15 16,5-22-15-16,0 2 10 0,1 2 5 0,0 4-22 0,1-1 45 15,-1 1-20-15,2 1 33 0,-1 1-26 16,2 0-12-16,-1 6 25 0,3-1-33 16,-3-4-18-16,0-2 8 0,-2 3-8 0,-2-2 39 15,1-1-55-15,0 0-4 0,-1-4 10 0,0-3-3 16,-2 2 5-16,0-4-17 0,1-1 15 16,-1-2-11-16,0 1 3 0,-1-2-12 0,1-11 2 15,1 18 58-15,-1-18-53 0,2 14-20 16,-2-14 30-16,0 14 6 15,0-14 22-15,1 10-2 0,-1-10 5 16,0 0-3-16,0 0-2 0,0 16 5 0,0-16-43 0,0 0 10 16,0 0 15-16,4 10-16 0,-4-10 27 15,0 0-29-15,0 0-13 0,0 0 20 0,6 11-21 16,-6-11 6-16,0 0-2 0,0 0-2 16,0 0 1-16,0 0-1 0,0 0 4 0,10 3-12 15,-10-3 2-15,0 0 0 0,0 0 8 0,0 0 11 16,0 0-19-16,0 0-28 0,0 0 5 15,0 0 16-15,0 0-3 0,0 0-6 0,0 0-19 16,0 0 25-16,0 0-5 0,-34-1-5 0,22 6-4 16,-3 1 14-16,1 4 3 15,-2-4-22-15,2 3 41 0,-1-1 11 16,0 1-53-16,0-2 17 0,4-1-15 0,-3 2 18 16,2-1 2-16,4-2-14 0,-3 0 2 15,3-1 30-15,8-4 47 0,-11 8 22 0,11-8-12 16,-4 6-8-16,4-6 23 0,0 0-43 0,0 0 10 15,29 10-11-15,-10-9-1 0,3 0-9 16,7 2 5-16,3-1-4 0,2-1-14 0,-1 2-4 16,-2 0-3-16,-2-1-18 0,0 0 2 0,-3 1 34 15,-2 1-43-15,-5-3-1 0,-1 3-10 16,-3-1-15-16,-2 3-11 0,-1-2-4 16,-3 3 7-16,-3 0 20 0,-6-7-2 0,3 10-20 0,-3-10 12 15,0 0 23-15,-11 15 6 0,5-8-24 0,-2-3 13 16,-5 4-17-16,5-2 27 0,-4 1-12 0,0 1 9 15,0 0-1-15,1 1-3 0,-2 0-13 16,0 2 40-16,1 0-29 0,-1 2 17 0,3 1 2 16,-5 0 9-16,6 0-3 0,-1-2-26 0,0 2 3 15,2-1-1-15,-1-1 34 0,3 1-7 16,-2-2-16-16,3-3 5 0,-1 1-10 16,2-1 7-16,4-8 11 0,-9 14-3 0,9-14-5 15,-5 8 18-15,5-8-12 16,0 0 19-16,0 0-27 0,0 0-3 15,0 0 0-15,0 0 18 0,0 0-8 0,0 0-5 0,0 0-23 16,0 0 18-16,18 8-18 16,-18-8 13-16,0 0-10 0,0 0-11 0,0 0-9 15,9 10 11-15,-9-10-4 0,1 11 26 0,-1-11-16 16,1 14 5-16,-1-14-10 0,0 17 13 0,0-6 7 16,-1 1-7-16,1 1 0 0,-1 1-1 0,1 2 19 15,0 2-23-15,-3 0-6 0,0 3 19 16,1-3 4-16,-2 5 1 0,0-4-13 0,-2 5 7 15,4-6 8-15,-3 2-2 16,0 0 2-16,-1-3-3 0,2-1-9 0,-1 0 9 0,-2-3 1 0,5 0 25 0,-3-2-38 16,1-1-3-16,1 0-7 0,3-10 32 15,-4 15-7-15,1-8 1 0,3-7 6 16,-3 12 27-16,3-12-16 0,-4 9 20 0,4-9-22 16,0 0 4-16,-3 12 27 0,3-12-17 0,0 0-14 31,-2 12 7-31,2-12-23 0,0 0 13 15,-3 9-13-15,3-9 21 0,0 0-11 0,0 0-12 16,0 0 7-16,0 0-2 0,-2 11 17 0,2-11-40 16,0 0 38-16,0 0-15 0,0 0 20 15,0 0-10-15,0 0-23 0,0 0 10 0,0 0-3 16,0 0-15-16,-4 8 31 0,4-8-5 0,0 0-10 0,0 0 2 16,0 0-8-16,0 0 3 0,0 0 5 0,0 0-20 15,0 0 51-15,0 0-5 0,0 0-6 0,0 0 3 16,0 0 6-16,0 0-4 0,0 0 22 15,0 0-17-15,16 7 29 0,-16-7-15 0,21 1-6 16,-6-1-7-16,1 0 0 0,6-1-5 0,5 1 5 16,4-2 0-16,3 1-11 0,6 0-17 0,3-2 10 15,0 1-18-15,0-1 36 0,0 0-6 0,-2 0-9 16,-1 0-3-16,-6 1-16 0,0 0-12 16,-5 2 20-1,-4-1 8-15,-3 1-20 0,1-2 27 16,-8 1-20-16,2 0-10 0,-3-1-2 0,-1 2-9 0,-13 0-56 15,21-2 75-15,-11 1-29 0,-10 1 24 16,14-2-21-16,-14 2-28 0,11-4 43 0,-11 4-7 16,0 0 7-16,12-3-10 0,-12 3 0 15,8-4 5-15,-8 4 18 0,0 0 1 0,9-10 4 16,-9 10-13-16,8-10-2 0,-2 3 15 0,-2-1-7 16,2-3-16-16,0-2-10 0,0-1 10 15,0 0-12-15,3-5 20 0,-2 0-39 0,3-1 8 16,-2 1 31-16,1 2-13 0,0 2 10 0,0 1-15 15,0 1-20 1,-4 5 17-16,3 2 3 0,-8 6 11 0,13-2-19 0,-13 2 15 0,13 12-7 0,-6-2 8 16,-1 5 15-16,-3 2-36 0,4 4 16 15,-2 4 20-15,1-2 7 0,0 2-9 0,-1-1-19 16,1-2 21-16,-2-1 0 0,2-4-7 0,1-2 7 16,-3-1 15-16,2-6-7 0,0 0 22 31,-6-8-4-31,16 2-5 0,-16-2-9 0,19-7-9 15,-7-1 38-15,1-3-26 0,0-1-15 16,1-2 8-16,0-1-8 0,2-1 2 0,-2 0-4 16,0 1 12-16,-4 3-7 0,2-1-1 0,-1 2 21 15,-3 1-23-15,-1 3-10 0,1 0 5 0,1 4-10 16,-9 3 12-16,0 0-5 0,24 7 3 0,-14 2 0 0,0 2 8 16,3 6-21-16,-1-2 15 0,4-1 8 0,0 0-2 15,-1 1-16-15,-1-1 16 0,3 0 22 16,-3-5-4-16,0 0-19 0,-1-6 11 0,0-1-3 15,1 0 16-15,0-2-16 0,-1-4-18 16,0 1-7-16,0-4 15 0,0 1 0 16,3-2 18-16,-5 0-15 0,1-1 9 0,-1 1-12 15,-3 1-25-15,-1 0 32 0,2 1-14 0,-1 0 9 0,-8 6-17 16,10-10-6-16,-10 10 21 16,12-4-35-16,-12 4 42 0,0 0-2 15,21 7-22-15,-13-1 4 0,2-1 20 16,-1 2 9-16,-1 1-37 0,3-1 11 0,0 1-3 15,-2 1 21-15,1-3-6 0,1 2-7 0,-1-3 18 16,0-1-8-16,0 0 11 0,-10-4-1 16,19 7-20-16,-11-5 2 0,-8-2 8 0,14 2-20 15,-14-2 23-15,0 0-21 0,20 2 3 0,-20-2 30 16,13-3-20-16,-13 3-5 0,14-3 10 0,-14 3 3 16,12-5-6-16,0 2-9 0,-2 0 14 15,1-1 4-15,0 1-11 0,2 0 15 16,0-1-5-16,2 2-2 0,2-1 5 15,3 3-18-15,3 0 15 0,-1 2-15 0,1-1 20 0,5 1 11 0,2 2-47 16,-2 1 42-16,3-1-26 0,-3 1 7 0,-1-1-2 16,0-2-10-16,-3 1 7 0,-5-1 1 0,0 1-3 15,-4-3 20-15,0 3-15 0,-4 0-18 16,-11-3 16-16,24 3-14 0,-24-3 16 0,16 1-15 16,-16-1 7-16,15 1-7 0,-15-1 7 0,13 1-17 15,-13-1 22-15,0 0-2 0,17 3 10 31,-17-3-13-31,0 0-30 0,13 1 5 16,-13-1-3-16,0 0 2 0,0 0-27 0,12 1 25 16,-12-1 11-16,0 0 2 0,0 0-29 0,0 0 24 15,0 0-5-15,0 0 7 0,0 0 16 0,-21-27 2 0,17 15-4 0,-5-1 12 16,0-3-23-16,-1-5 30 0,0-1-12 16,0-6 3-16,-1 0-21 0,2-2 12 0,0-2 6 15,0-3 5-15,2 0-5 0,-3-11-5 0,3 5-3 16,-3-6 0-16,2-1 16 0,-2 2-6 15,1 6 19-15,3 8-21 0,-1 1-3 0,0 3 16 16,0 1-11-16,3 4-18 0,-3 0 24 0,3 4-8 16,0 1 13-16,-1 3-3 0,1-2-13 15,1 6 13-15,1-2-18 0,-1 4 36 16,0-1-28-16,1 0 5 0,2 10 0 16,-3-12-13-16,1 3 1 15,2 9-4-15,-3-11 14 0,3 11 30 0,0 0-43 0,-3-11-1 16,3 11 14-16,0 0 12 0,0 0-46 0,0 0 0 15,0 0 21-15,0 0 30 0,0 0-40 16,0 0-6-16,0 0 5 0,0 0-4 0,0 0-9 16,0 0 34-16,0 0-18 0,0 0 31 0,0 0-34 15,0 0 34-15,0 0-8 0,0 0-5 16,0 0-11-16,0 0 14 0,0 0-8 0,0 0 30 16,0 0-28-16,0 0 3 0,0 0 13 15,13 35-13-15,-9-28-16 0,2 2 16 16,-2 0 0-16,4 1 33 0,-8-10-59 15,7 16 31-15,-1-9 18 0,-2 0-25 0,-4-7 25 0,7 11 23 0,-7-11-31 0,0 0 33 16,0 0-45-16,0 0 4 0,0 0 1 16,0 0-11-16,-31-22 11 0,16 9 15 0,-4 0-29 15,-3-5 22-15,-2 2-14 0,-2-2 24 16,-1 0-27-16,2 3 1 0,-2 0 10 0,4 3-5 16,2 0-20-16,-1 4 15 0,6 1 18 0,-1-1-21 15,4 5 18-15,1 1 0 0,12 2 11 31,-13 2 10-31,13-2-13 0,0 0 35 0,0 0-37 0,22 28-9 0,-3-16 1 0,5 3 0 0,4 0 5 16,-1-2-8-16,-6-3-13 16,1 0 36-1,-4-4-10-15,-1 1 5 0,-3-5-8 0,-3-2-12 0,-11 0 2 0,0 0 3 16,14-10-8-16,-14 10 0 0,-4-17 0 0,-3 4-10 16,-1 0 15-16,-5-5-3 0,-5-3 14 15,-2-2-22-15,-2 3-4 0,-1-1 13 0,0 0-11 16,-2 2 3-16,2-1 8 0,4 5-21 0,1 1 7 15,4 3 47-15,2 1 28 16,3 3 5-16,6-1-30 0,3 8 12 0,0 0-10 16,0 0 5-16,0 0-15 0,28-4-8 0,-28 4 2 0,40 14 1 15,-18-8 5-15,1 3-13 16,-1-2 7-16,-4 0-9 0,-2-3-6 16,0 2-13-16,-2-2 1 0,-4-3 12 15,-10-1-8-15,0 0-2 0,14-12 0 16,-14 4-12-16,0 8-14 0,-10-25 18 0,2 11-2 15,-5-4 18-15,3 2-11 0,-3 1-4 0,-1 0 1 0,3 3 14 16,0 1-26-16,0 0 5 0,3 3 24 16,3 0-1-16,0 1-5 0,-3 0 0 15,8 7 16-15,-7-9-16 0,7 9-18 0,0 0 8 0,-3-10-18 16,3 10-3-16,0 0 13 0,0 0-25 16,0 0-3-16,0 0-20 0,0 0-3 0,0 0 10 15,0 0-15-15,0 0-6 0,0 0 9 0,0 0 12 16,0 0 34-1,0 0-1-15,0 0-33 0,0 0 24 0,28 3-6 0,-28-3 0 0,0 0 10 0,0 0-12 16,0 0 23-16,0 0 5 0,0 0-26 0,0 0 18 16,20 3 2-16,-20-3 1 0,0 0-3 15,0 0 8 1,0 0 17-16,0 0-24 0,0 0 9 0,0 0 28 16,0 0-12-16,0 0-26 0,0 0 13 15,16-1-3-15,-16 1 26 0,0 0-13 0,0-11-12 16,0 11-1-16,0 0 18 0,-3-20-5 0,3 20-2 15,-1-19-13-15,1 7 48 0,-2 0-56 16,2-2 8-16,0 0 10 0,-3 0-10 16,2-3 0-16,-1 1 10 0,2-2-18 0,-1-1 15 15,-1 2 41-15,1-2-64 0,-3 2 37 0,4 0-22 0,-3 3-1 16,2 2 15-16,-1 0-9 0,2 0-6 0,0 12 4 16,-2-20-5-16,2 13 11 0,0 7-11 0,-2-14-20 15,2 14-11-15,-1-13 39 0,1 13-26 16,0-10-15-16,0 10-1 0,0 0 22 0,-2-12-3 15,2 12 8-15,0 0-11 0,0-10 11 0,0 10 22 16,0 0-20-16,0 0 8 0,0 0 0 16,0 0-13-16,0-14 56 0,0 14-46 0,0 0 41 15,0 0-20-15,0 0-8 0,0 0-26 0,-3-9 16 16,3 9 3 0,0 0 12-16,0 0 0 0,0 0-10 15,0 0 41-15,0 0-36 0,0 0-21 0,0 0 47 0,0 0-39 16,0 0-15-16,0 0 17 0,0 0 1 15,0 0 5-15,0 0 0 0,0 0-21 0,0-13 21 16,0 13-5-16,0 0 38 0,0 0-33 16,0 0 5-16,-25 6 13 0,25-6-21 15,-28 9-15-15,9-4 54 0,-2-2-49 0,-4 3 5 0,-5-1-5 16,-1 1 5-16,-4-1 13 0,-2 0-7 0,0 1-3 16,-1 0 4-16,1-1 9 0,2 0-16 15,-1 1 13-15,2 1 16 0,5-2-32 0,-1 0 26 16,0 0-17-16,4 1 12 15,3-2-13-15,3 1 39 0,0-2-34 0,2 2 3 0,2 1 13 0,3-2-21 0,1-2-7 16,1 1 25-16,0 0-7 0,11-3 7 16,-16 5-18-16,16-5 26 0,-11 3 5 15,11-3 18-15,0 0-28 0,0 0 8 0,0 0-11 16,-6 7 3-16,6-7 5 0,0 0-3 0,0 0 23 16,0 0-27-16,0 0-6 0,0 0 25 15,0 0-23-15,0 0 7 0,0 0-19 0,0 0 14 16,37-7 36-16,-37 7-45 0,0 0-11 0,0 0 34 15,0 0-25-15,11-4-7 0,-11 4 5 16,0 0 8-16,0 0-4 16,0 0 24-16,0 0-52 15,0 0 28-15,0 0-18 0,0 0 15 0,0 0 1 0,-27 29 2 0,19-15 10 16,-3 4-15-16,0 1-21 0,3 2 34 16,-2-2-14-16,2-1 6 0,2-2 14 0,-1 1-19 15,0 0 15-15,1-4-15 0,3-3 7 0,-1 0 34 16,1-3-8-16,3-7 7 0,0 0 2 15,-8 6 1-15,8-6 1 0,0 0-17 0,-17-22-11 16,10 5 7-16,-3-5-4 0,0 0-10 16,-1-4-9-16,1-2 30 0,-3 2-9 0,3 2 2 15,-1 3-11-15,1 0 6 16,4 6-13-16,-1 1-33 0,-1 2 30 16,2 2 31-16,-2 3 1 0,0 5-9 0,8 2-35 15,-18 0 10-15,18 0-13 0,-21 14 25 0,10-4-9 16,-1 6 2-16,-2 3 15 0,4 2-33 0,2 0-2 15,-2 2 10-15,3-2 4 0,0 0 17 16,3-6-27-16,-1 2 24 0,0-4 20 0,1-2-36 16,1-1 32-16,-2-4 6 0,5-6 9 0,0 0 7 15,0 0-44-15,0 0 11 0,0 0 15 0,-17-19-2 16,13 5-13-16,0-2-1 0,-2 0 1 0,1-2-10 16,-1 1 4-1,2-1-9-15,-2 3 30 0,2 2-20 0,0 2 5 0,-1 1-13 0,0 5-18 16,5 5-8-16,-14-7 16 0,14 7 5 0,-17 7-6 15,4 1-4-15,-4 2 5 0,-3 4 5 16,-5 2-16-16,0 1 34 0,-1 0-28 0,-1-2 22 16,-1-2-4-16,1 1 5 0,3-5-11 0,2 1-12 15,-2-2 12-15,2-2-25 0,-2 1 25 16,5-4 6-16,-2-1 15 0,-1-1-3 16,0-2-2-16,0 1 13 0,1 0-29 0,-2 0 11 0,3 1-1 15,-1 0-12-15,2 2-15 0,1 1-37 16,0 1-30-16,2 0-15 15,0 1-57-15,1 0-58 16,0 1-144-16,2-2-120 0,1-1-418 0,0 0 67 0,5 0 95 0,7-4 107 16,0 0 37-16,0 0 58 15,-18-9 56-15</inkml:trace>
  <inkml:trace contextRef="#ctx0" brushRef="#br0" timeOffset="20443.85">11306 471 847 0,'0'0'253'0,"0"0"-15"0,0 0-2 16,0 0-21-16,0 0 7 0,0 0-4 15,0 0 2-15,0 0-2 0,0 0 25 0,0 0-5 16,0 0 0-16,0 0 5 0,0 0-38 0,0 0 12 16,0 0-19-16,0 0-22 0,0 0 11 15,0 0-23-15,0 0-3 0,0 0 13 0,0 0 3 16,0 0 20-16,0 0-15 0,0 0 5 0,0 0 10 16,0 0 71-1,0 0-30-15,0 0-17 16,41 0 9-16,-23 0 23 0,6 2-17 0,9-1-37 0,11 1 29 15,22 0-46-15,3 2-97 0,3-3-85 0,-2 0 0 16,6-2 0-16,0 0 0 0,-1-2 0 16,-3-2 0-16,2 2 0 0,0-3 0 15,-7 1 0-15,-2-3 0 0,-4 2 0 0,-16 2 0 0,-11 1 0 16,-10 0 0-16,-1 1 0 16,-5-1 0-16,-5 1-203 0,-6 0-60 0,-7 2-60 0,11-4-25 15,-11 4-69-15,0 0-129 0,0 0 14 0,0 0-423 16,0 0 83-16,0 0 75 0,0 0 99 15,0 0 122-15,0 0 28 0,0 0 23 16,0 0 39-16</inkml:trace>
  <inkml:trace contextRef="#ctx0" brushRef="#br0" timeOffset="21417.36">11723 2131 499 0,'-4'-9'151'0,"4"9"2"0,0 0 1 0,0 0 10 15,-6-6 20-15,6 6 26 0,0 0 2 0,0 0 37 16,-6-9-16-16,6 9-1 0,0 0-9 31,0 0-18-31,0 0 0 0,0 0-54 0,-5-6 15 0,5 6-38 16,0 0-15-16,0 0 17 0,-9-6-45 0,9 6 15 0,0 0-29 16,0 0 16-16,-11-3-36 0,11 3-4 0,0 0 4 15,0 0-15-15,-13-3 35 0,13 3 1 16,0 0 7-16,0 0 39 0,-11-1 5 0,11 1 61 15,0 0 6-15,0 0 9 0,0 0 49 0,0 0 11 16,0 0 20-16,0 0 56 0,0 0-22 16,0 0-1-16,0 0-13 0,0 0 19 0,0 0 4 15,38-10-142 1,-19 7-180-16,7-1 0 0,1 0 0 16,9-1 0-16,2-1 0 0,16-2 0 0,3-1 0 15,4 2 0-15,3 1 0 0,4-1 0 0,1 0 0 16,3 2 0-16,3 1 0 0,-2 2 0 15,-6-1 0-15,-4 1 0 0,-11 0 0 16,-10 0 0-16,-8 2 0 0,-3 0 0 0,-6-1 0 16,-2 1 0-16,-3 0 0 0,-4-2 0 0,-1 2 0 15,-3-1 0-15,-12 1 0 0,17-1 0 0,-17 1 0 16,0 0-52-16,0 0-667 0,0 0-338 0,0 0 61 16,0 0 90-16,0 0 92 0,0 0 82 15,2-14 20-15,-2 14 88 0,0-11 56 0,0 11 71 16,-2-14 26-16</inkml:trace>
  <inkml:trace contextRef="#ctx0" brushRef="#br0" timeOffset="129440.24">2889 15196 1018 0,'0'0'359'0,"0"0"-24"0,-3-15-36 0,3 15-4 16,-7-11-37-16,4 4 14 0,3 7-62 15,-10-9-18-15,4 2 23 0,1 1-18 16,-4 1-8-16,2-1 16 0,7 6-8 0,-15-11-31 15,2 6 8-15,3 2-23 0,-1-1 0 16,-3 1 6-16,1 0-4 0,-4 0-2 0,1 3-18 0,-3 0 13 16,-5 4-38-16,-3-1 2 15,2 3 10-15,-3-1 0 0,-4 5 3 0,1 0-10 16,1 3-6-16,-1 0 11 0,-13 7-21 0,3 2 1 16,3 0 30-16,-3 7-34 0,6-2 24 0,-1 4-74 15,2 1 40-15,2 0 8 0,1-2-10 16,3 3-18-16,6-5-13 0,-3 5 0 15,8-4 1-15,2-2 12 0,3-1 15 0,3 3-7 16,4-4 27-16,-2 1-42 0,7-1 30 0,1 2-15 16,5-1-8-16,2 1-64 0,4 0 0 15,4 0 0-15,3-3 0 0,9 6 0 0,1-6 0 16,-4-4 0-16,10 5 0 0,-3-7 0 16,0-2 0-16,12 1 0 0,-6-4 0 0,10 2 0 15,-4-6 0-15,-4-3 0 0,1-2 0 0,4-2 0 16,-1-2 0-16,1-3 0 0,13-2 0 15,-2-3 0-15,-2-6 0 0,-3 0 0 0,0-5 0 16,-6-4 0-16,-1-4 0 0,0-6 0 16,-8-1 0-16,-2-4 0 0,-4-3 0 31,-3-2 0-31,-3-1 0 0,-7 0 0 0,0-3 0 0,-6 3 0 16,-3 9 0-16,-6 5 0 0,-2 4 0 15,-4 1 0-15,-2 0 0 0,-1 3 0 0,-6-2 0 16,-1 5 0-16,-4 0 0 0,-4 1 0 0,-3 2 0 15,-3 2 0-15,0 4 0 0,1 1 0 0,-1 2 0 16,0 1 0-16,-1 3 0 0,-1-1 0 0,0 3 0 16,-1-1 0-16,2 2 0 0,-1-2 0 15,3 2 0-15,-4-1 0 0,4 2 0 16,2-1 0-16,1-1-72 0,2 1-64 0,3-2-28 0,1 2 1 16,3 0-68-16,2-1-30 0,1 1-23 15,12 0-113-15,-16-4-153 0,16 4-428 16,-8-2 59-16,8 2 110 0,0 0 98 0,0 0 61 15,0 0 51-15,0 0 74 0,0 0 33 16</inkml:trace>
  <inkml:trace contextRef="#ctx0" brushRef="#br0" timeOffset="130002.76">2616 15293 936 0,'0'0'377'0,"0"0"-63"15,0 0-9-15,0 0-21 0,0 0-10 0,0 0-26 16,0 0-4-16,0 0 12 0,0 0-11 0,-10 32-4 16,10-32-6-16,-8 14-22 0,3-6 7 15,1 1-15-15,0 1-1 0,-2 4-27 0,2-3-28 16,-2 4-11-16,-1 1-8 0,2-1 1 15,-1 0-70-15,1-1-10 0,1 0-7 16,0-3-93-16,0 0-33 0,3-1-53 0,1-10-65 16,-3 13-166-16,3-13-125 0,0 0-290 15,8 14 39-15,-8-14 94 0,13 1 62 0,-13-1 41 16,0 0 76-16,28-9 78 0</inkml:trace>
  <inkml:trace contextRef="#ctx0" brushRef="#br0" timeOffset="130206.46">2699 15472 1282 0,'0'0'438'0,"0"0"-8"0,0 0-34 0,0 0-55 16,0 0-21-16,0 0-26 0,0 0 6 15,0 0-44-15,0 0-21 0,0 0-2 0,0 0-28 16,0 0-21-16,0 0-41 0,-42 1-32 16,29-2-22-16,-2-1-71 0,0 2-44 0,-1 0-94 15,-3-1-59-15,-2-2-162 0,1 3-109 16,0-3-328-16,1 1 79 0,3 0 90 15,1 0 2-15,2 0 95 0,0 4 44 0,13-2 45 16</inkml:trace>
  <inkml:trace contextRef="#ctx0" brushRef="#br0" timeOffset="130590.2">2274 15670 1315 0,'0'0'527'0,"0"0"21"15,-12 3-74-15,12-3-19 0,0 0-12 16,0 0-31-16,0 0 26 0,0 0-54 0,0 0-31 15,0 0 3-15,0 0-10 0,0 0-37 0,0 0-19 16,0 0-45 0,20 20 45-16,-10-18-68 0,-10-2-14 15,27 5-19-15,-10-4-10 0,-1 0-41 16,8 1-68-16,2-1-70 0,6 0 0 0,-3 1 0 16,4-1 0-16,-2 2 0 0,0 0 0 0,-3-2-6 15,0 1-119-15,-5 2-24 0,-2-3-104 16,-1 1-82-16,-2 2-290 0,-5-4-429 0,0 0 78 15,-13 0 109-15,23-2 109 0,-10 0 49 16,-3-3 87-16,1 0 51 0,0-3 46 0,-3 1 47 16</inkml:trace>
  <inkml:trace contextRef="#ctx0" brushRef="#br0" timeOffset="132279.89">2713 15171 1290 0,'0'0'389'0,"0"0"-49"15,0 0-5-15,0 0-30 0,0 0-13 0,0 0-18 16,0 0-13-16,2-22-8 0,-2 22-5 16,-3-17-35-16,3 5-11 0,-1 1-15 15,-1-1-10-15,2-2-24 0,0 1 8 0,-1-6-20 16,1 1-5-16,0-2-8 0,1 1-39 0,1-5-9 31,0 4 30-31,0 0-33 0,1-2-8 0,-2 2-13 16,2 0 0-16,-2 0-9 0,3 3 3 0,-1 0-16 15,0 0 20-15,0 1-13 0,0-1 23 16,-2 3-26-16,2-2-33 0,0 2 16 0,-2-2-1 0,1 2-7 16,-1-1-3-16,1 1-12 0,-2 0 25 15,1 1-21-15,-1 0 21 0,0 1-15 16,0 1 5-16,0 11-11 0,-1-18 3 0,-1 10-7 15,2 8-8-15,-1-15 12 0,1 15-4 0,-3-12 17 16,3 12 8-16,-4-8-13 0,4 8 6 16,-3-8-14-16,3 8 37 0,-4-8-19 0,4 8-7 15,0 0 5-15,0 0 15 0,-3-9 3 16,3 9 0-16,0 0-26 0,0 0 3 0,-3-9 7 16,3 9 1-16,0 0 22 0,0 0 19 15,0 0 12-15,0 0 69 0,-4-9 1 0,4 9-4 16,0 0 11-16,0 0 26 0,0 0-31 0,0 0-28 15,0 0-16-15,35 3-17 0,-21-2-85 16,7 2 0-16,8 0 0 0,0 1 0 0,11-3 0 16,0 2 0-16,3-3 0 0,0 1 0 15,-1 0 0-15,-5-2 0 0,-2 1 0 0,2 0 0 16,-5 0 0-16,0 0 0 0,-1 0 0 0,-5 1 0 16,-2-1 0-16,-1 1 0 0,-2-1 0 0,0 1 0 15,-2 1 0-15,-2-1 0 0,-3 0 0 0,2-1 0 16,-4 1 0-16,-12-1 0 0,22 0 0 31,-22 0 0-31,18 2 0 0,-18-2-24 0,14 1-63 16,-14-1-2-16,0 0 20 0,13 4 7 0,-13-4-4 15,0 0 4-15,4 11 16 0,-4-11-8 16,0 0 14-16,-5 17-1 0,5-17 28 0,-5 12-5 16,5-12 15-16,-6 13-9 0,6-13 17 15,-5 12 0-15,5-12-5 0,-5 11 41 0,5-11-8 16,-1 8-5-16,1-8-15 0,0 0 0 0,0 0-8 15,0 0 8-15,0 0-6 0,17 4 19 16,-17-4-26-16,0 0-8 0,18-18 13 0,-9 9-2 16,0-4 12-16,2 2-17 0,0-4 17 15,3-2 0-15,-1-1-12 0,0-2-16 0,2 1 16 16,1-1-31-16,2-2 15 0,0 1-3 0,0-1-27 16,-5 4 22-16,2 2-22 0,-1 0 5 15,-3 5 17-15,-2 0-12 0,-2 3 7 0,1 0 6 0,-4 3 9 16,-4 5-4-16,0 0 0 0,0 0 15 15,0 0-5-15,0 0 23 0,13 28 17 16,-14-9-9-16,1 1 15 0,-2 5-23 0,2 3 30 0,0 0-22 16,2 0-11-16,-1 1-12 0,1-3 41 15,1 0-27-15,-2-7 30 0,3 0-42 0,-1-4 18 16,1-4-23-16,3-5 7 0,-7-6-17 16,16 3 5-16,-16-3 25 0,24-15-12 15,-7 0-5-15,-2-4-31 0,5-5 10 0,0-2 0 0,1-9-5 16,0 6-11-16,-4 6 24 0,-3-1-18 15,3 0 28-15,-4 4-10 0,-3 3-24 0,0 3 27 16,-2 1 17-16,-1 2 3 0,1 4-23 0,-2 3 22 16,-6 4-6-16,0 0-9 0,0 0 21 15,13 26 13-15,-11-5-24 0,2 2 24 0,-3 6-39 16,4 5 3-16,0 1-2 0,1 1 12 16,-2 0-10-16,2-2-8 0,-1-2-3 0,0-7 24 15,2-2 0-15,-3-4-16 0,2-4-20 0,-1-5 20 16,2-6-15-16,-7-4-18 0,17 3 11 15,-17-3-11-15,27-15-11 0,-13 1-9 0,3-2 17 32,-1-7-9-32,1-2 14 0,7-11-9 15,-9 8-1-15,-1 3-2 0,-2 3-6 0,-2 3 22 16,-1 4 32-16,0 4 1 0,-3-2 7 0,-1 6 18 16,-5 7-5-16,13-2 5 0,-13 2 7 15,0 0-9-15,16 23 17 0,-11-9 3 0,2-2 0 16,-1 5-23-16,0-1-3 0,-1 1-2 0,0-2 13 15,3 0-8-15,-2 0-18 0,-1-3 7 16,1-1-1-16,-2-4 1 0,-4-7-20 0,16 9 6 16,-9-5-6-16,-7-4 31 0,17 0-44 15,-17 0 26-15,18-3 10 0,-5 1-15 0,-2-1 5 16,1-2 11-16,2 2-19 0,-4-1 5 0,1 0 8 16,1 0 3-16,0 1 10 15,-12 3-28-15,20-7 7 0,-13 5 8 0,-7 2 1 0,15-5 1 16,-15 5 3-16,12-3-2 0,-12 3-3 15,10-2-23-15,-10 2 21 0,0 0-6 0,0 0-17 16,15-3 4-16,-15 3-22 0,0 0 18 16,0 0 2-16,0 0 20 0,0 0-17 15,11-2-8-15,-11 2 0 0,0 0 36 0,0 0 40 16,0 0 32-16,0 0 53 0,0 0 64 0,16-2-33 16,-16 2-36-16,15 2 47 0,-15-2-116 15,30 7-64-15,-9-2 0 0,6 2 0 0,6 1 0 16,18 5 0-16,5 1 0 0,4-2 0 15,3 2 0-15,7-3 0 0,17-1 0 0,-12-5 0 16,0-1 0-16,-2-1 0 0,-4 0 0 0,-3-2 0 16,-13-1 0-16,-9 0 0 0,-1 0 0 15,-8 2 0-15,-4-2 0 0,-7 0 0 0,0 0 0 16,-3-2-146-16,-5 2-384 0,-5-1-179 0,-11 1-300 16,13-1 70-16,-13 1 71 15,0 0 151-15,0 0 24 0,0 0 9 0,0 0 108 16,0 0 52-16,-16 24 60 0</inkml:trace>
  <inkml:trace contextRef="#ctx0" brushRef="#br0" timeOffset="133184.82">2379 15895 476 0,'0'0'130'0,"0"0"-76"0,0 0-21 16,0 0-35-16,0 0-16 0,0 0-18 0,0 0 13 16,0 0 2-16,0 0 6 0,0 0-5 0,0 0-39 15,-11 14 66-15,11-14-9 0,0 0 4 16,0 0 16-16,0 0-38 0,-7 9-75 0,7-9-230 15</inkml:trace>
  <inkml:trace contextRef="#ctx0" brushRef="#br0" timeOffset="134057.01">2469 16058 778 0,'0'0'263'0,"0"0"-12"0,0 0 10 16,0 0-20-16,14 0-1 0,-14 0-9 0,0 0-8 15,0 0 4-15,0 0-30 0,0 0-2 0,0 0-3 16,0 0-36-16,0 0 26 0,0 0-13 15,0 0 12-15,0 0-19 0,0 0 40 16,0 0-43-16,0 0 20 0,0 0-10 0,0 0-36 16,0 0 20-16,0 0 24 0,0 0-11 15,0 0-17-15,-14 26 17 0,14-26 6 0,-4 11 22 16,4-11-32-16,-3 17-1 0,1-7 13 16,-1 1-10-16,1 6 7 0,0 0-40 0,-2 7 30 15,-3 7-23-15,1 3-2 0,-1 16-3 0,-5 5-23 16,3 2 5-16,-2 4-20 0,-7 11 10 15,2-1-38-15,-2 0-67 0,-1-1 0 0,-2-2 0 16,3-13 0-16,0-1 0 0,-3-2 0 16,0-6 0-16,1-1 0 0,1-4 0 0,1-7 0 15,6-10 0-15,0-2 0 0,1-4 0 0,3-3 0 16,-1-3 0-16,0 0 0 0,1-4 0 16,3-3 0-16,5-5 0 0,-10 8 0 0,10-8 0 15,0 0 0-15,0 0 0 0,0 0 0 16,0 0 0-16,0 0 0 0,0 0 0 0,0 0 0 15,0 0 0-15,37-23 0 0,-19 19 0 0,6-2 0 16,4 0 0-16,11 3 0 16,16-5 0-16,4 3 0 0,7-2 0 0,11 2 0 0,24-2 0 15,10 1 0-15,3 1 0 16,5 1 0-16,3 1 0 0,5 1 0 0,7 2 0 16,0 2 0-16,-2 0 0 0,-9 2 0 0,-6 4 0 0,-10 1 0 15,-9 0 0-15,-6 0 0 0,-20 0 0 16,-4-2 0-16,-4 4 0 0,-5-4 0 0,-4 0 0 15,-9 1 0-15,-7-3 0 0,-4-2 0 16,-2 1 0-16,-2 0 0 0,-2-1 0 16,1 2 0-16,-3-1 0 0,0-1 0 0,-6-1-128 0,2 2-21 15,-2-1 36-15,-4 1-76 0,1-1-29 32,-5 1-35-32,-1 0-126 0,-3-1-133 0,-9-3-92 15,17 8-363-15,-13-3 76 0,-4-5 164 16,7 8 0-16,-7-8 72 0,9 8 84 0,-9-8 108 15,9 6 7-15</inkml:trace>
  <inkml:trace contextRef="#ctx0" brushRef="#br0" timeOffset="136374.28">681 15173 637 0,'0'0'302'0,"7"-5"-18"0,-7 5-31 16,0 0-4-16,11-6-6 0,-11 6-15 0,0 0-29 15,7-5 4-15,-7 5-29 0,0 0 2 16,7-6-30-16,-7 6 8 0,0 0-42 15,8-9 11-15,-8 9-13 0,0 0-20 0,5-9-8 16,-5 9-16-16,0 0-14 0,3-10 4 0,-3 10-5 16,0 0 0-16,0-10 0 0,0 10-2 15,0 0-11-15,2-12-7 0,-2 12 13 0,0 0 4 16,0 0-27-16,-2-15 30 0,2 15-15 16,0 0 18-16,-2-10-1 0,2 10 60 0,0 0-39 15,0 0 31-15,0 0-2 0,-8-6 27 16,8 6 6-16,0 0 15 0,0 0-3 0,0 0 3 15,-27 19 5-15,16-10-34 0,2 4 7 0,-3-1-19 16,0 4 18-16,1 1 3 0,-3-2-21 16,5 3 10-16,-5 0-38 0,5-4 15 0,3 1-20 15,-1-1 33-15,1-2-23 0,0-2 21 16,2 1-3-16,0 1-26 0,1-2 23 0,3-10-17 16,0 10-24-16,0-10-9 0,0 0 17 15,17 12-46-15,-17-12 5 0,19 1 15 16,-1-4-43-16,-4 1-25 0,4-1-39 0,1-1-33 0,-2 0-49 15,3-1-16-15,-2 2-76 16,2-2-56-16,3-3-93 0,-1-1-137 0,-2-1 7 16,1-1-231-16,2 1-61 0,-2 0 85 0,0-3 25 15,-1 1 98-15,-2 0 35 0,-2-2 80 16,-1 0 53-16</inkml:trace>
  <inkml:trace contextRef="#ctx0" brushRef="#br0" timeOffset="136558.21">1034 15074 929 0,'0'0'358'0,"0"0"-10"16,0 0 18-16,0 0 3 0,0 0-11 15,-18 23-17-15,11-12-9 0,-3 2-7 16,0 2-48-16,-3 1-11 0,1 2-38 16,-3 3 2-16,-1 1 1 0,0 1-55 15,2-5-22-15,-1 4-29 0,3-3 36 0,1-1-53 16,2 2 17-16,-2 1-35 0,0-3-46 0,4 1-34 16,1-3-13-16,3 0-33 0,-6 0-22 15,5 0-47-15,-1-1-44 0,5-1-79 0,0-3-148 16,7 0-136-16,-5-1-271 0,-2-10 48 15,14 13 113-15,-5-9 33 0,4-1 67 0,1-2 38 16,-14-1 31-16</inkml:trace>
  <inkml:trace contextRef="#ctx0" brushRef="#br0" timeOffset="137061.94">1202 15171 711 0,'0'0'315'0,"0"0"-10"16,0 0-16-16,0 0-8 0,0 0 16 0,0 0-23 16,0 0 5-16,-27 16 13 0,27-16-44 0,-9 9 6 15,9-9-9-15,-13 9-35 0,6-2-20 16,7-7 2-16,-11 13-34 0,6-7-14 0,5-6 25 16,-9 12-23-16,9-12 2 0,-2 12-25 15,2-12 2-15,-2 10-9 0,2-10-17 0,0 0-19 16,10 15-9-16,-10-15-12 0,13 8 23 15,-5-1-33-15,4-3 15 0,-2 2-5 0,-2 1 0 16,3-1-24-16,-2 1 22 0,-3 2-29 0,-1-1-10 16,-3 2 0-16,-2-10-13 15,0 21-3-15,-3-8-4 0,-1 0-6 0,-4-1-18 0,1 0-7 16,-1-1-41-16,0-1 2 16,-1-2-58-16,1-1-67 0,-2-1-67 0,10-6-76 15,-13 1-93-15,13-1-122 0,0 0-226 0,0 0 39 16,-7-12 114-16,7 12 68 0,5-18 43 15,1 6 92-15,1-1 38 0</inkml:trace>
  <inkml:trace contextRef="#ctx0" brushRef="#br0" timeOffset="137267.55">1166 15191 1272 0,'-4'-8'512'0,"4"8"-13"0,0 0-46 0,0 0-8 15,11-12-48-15,-3 7-62 0,-8 5-5 16,17-10-38-16,-7 5-51 0,3 0 12 0,0 0-61 15,1-2-43-15,3 1-21 0,-3 1-36 16,1 0-51-16,1 1-90 0,-3 1-58 0,1 0-55 16,0 0-58-16,-1 2-164 0,1-1-33 15,-3-2-346-15,3 3 67 0,-14 1 46 16,23-6 77-16,-11 4 35 0,0-1 93 0,-2-1 22 0</inkml:trace>
  <inkml:trace contextRef="#ctx0" brushRef="#br0" timeOffset="137569.19">1537 15033 862 0,'0'0'415'0,"0"0"5"0,9 23-3 0,-9-23-15 16,-4 18-47-16,-1-4 29 0,1 0-12 15,1 3-1-15,-1 1-23 0,-1 1-31 0,2 4 1 16,0 2-21-16,0 3-36 0,3-2-18 16,0 0-28-16,0-5 46 0,3 3-5 15,0-4-41-15,0-3 5 0,2-2-15 0,-1-1-29 0,1-4-35 16,5-4 26-16,-2-2-34 0,-8-4-18 15,0 0 8-15,36-16-23 0,-18 1-18 0,0-3-82 16,3-5 0-16,0 0 0 0,6-9 0 16,-6 5 0-16,-4 4 0 0,0-1 0 0,-1 5 0 15,-1 0-44-15,-2 5-74 0,1 1-63 0,-2 2-40 16,-1 1-37-16,3 2-106 0,-4 2-165 16,7 1-93-16,-7 1-315 0,0 3 125 0,2-2 29 15,0 0 105-15,-12 3 63 0,24-1 173 16,-13-1-81-16,-11 2 104 0,21-2-29 0</inkml:trace>
  <inkml:trace contextRef="#ctx0" brushRef="#br0" timeOffset="141629.24">3368 13473 1261 0,'0'0'405'0,"0"0"-19"15,0 0-12-15,0 0 5 0,-14 1-49 0,14-1-7 0,0 0-21 16,0 0 2-16,0 0-7 0,-12 2-13 16,12-2-10-16,0 0-28 0,0 0-11 0,0 0-4 15,0 0 4-15,0 0-12 0,0 0-41 16,0 0 23-16,0 0-19 0,0 0-12 16,0 0-40-16,0 0 4 0,0 0-10 0,0 0-13 15,40 12-41-15,-24-11-2 0,3 0-8 16,5 0 23-16,6 1-44 0,2-1 1 0,1 2-6 15,0-2-7-15,0 1 10 0,-1 2-5 0,-1-1-16 16,-3 0-2-16,-6-1-8 0,0 2-2 16,-2 2 7-16,-5-3-7 0,-1 5 0 0,-5-1 5 15,-5 3-6-15,-1 0 16 0,-3-10-18 16,-10 25 13-16,0-7-20 0,-4 1 15 16,-3 2-19-16,-3 1-4 0,-1 1 41 0,2 1-41 0,-2-2 25 15,3 2-2-15,-2 0-21 16,2-1-7-16,1-2-6 0,1-1-12 0,4-4-21 15,-1 1-28-15,3-6-5 0,3 2-94 0,0-4-42 16,2-2-48-16,5-7-101 16,0 0-198-16,0 0-75 0,0 0-244 0,0 0 70 0,0 0 103 15,23-21 86-15,-7 12 5 0,4-5 65 16,5-3 73-16,3 1 22 0</inkml:trace>
  <inkml:trace contextRef="#ctx0" brushRef="#br0" timeOffset="141957.43">3937 13851 1581 0,'0'14'607'0,"0"-14"-39"0,0 0-63 16,2 14-34-16,-2-14-34 0,0 0-60 16,1 12-42-16,-1-12 23 0,0 0-104 0,0 0-73 15,3 10-81-15,-3-10-49 0,0 0-43 16,0 0-34-16,0 0-94 0,0 0-113 0,0 0-199 15,26-17-203-15,-16 12-161 0,2-5 56 0,4 1 98 16,3-1 58-16,0-3 67 0,-1 0 31 16,2-1 30-16</inkml:trace>
  <inkml:trace contextRef="#ctx0" brushRef="#br0" timeOffset="142207.44">4224 13600 1205 0,'0'0'399'0,"0"0"-12"16,0 0-13-16,0 0-26 0,0 0-10 0,0 0-18 15,0 0-41-15,5 40 30 16,-2-30-60-16,1 2-9 0,-2-1-4 0,4 0-24 16,1 1-33-16,2 0 6 0,-1-2-9 0,4 1-30 15,-2-1-20-15,2 2-25 0,1 1 5 16,-3-2 8-16,2 1-10 0,0-1-53 0,-4 3 5 16,1-1-36-16,-8 0-4 0,1 0-62 15,-5 2-21-15,-3-1-43 0,-2 0-56 0,-2-3-49 16,-3-2-100-16,-3-2-138 0,5-4-28 0,-6-2-308 15,1-2 34-15,1-1 97 0,-1-4 49 16,1 0 72-16,2-3 73 0,2-2 93 16</inkml:trace>
  <inkml:trace contextRef="#ctx0" brushRef="#br0" timeOffset="142426.95">4120 13682 1592 0,'18'-4'535'0,"-5"1"10"16,1 1-46-16,3-2-36 0,0-1-40 0,4-2-27 15,3 0-55-15,0-4-39 0,0 2-8 16,6-2-63-16,1 0 3 0,0 0-18 0,-1 1-65 16,-3 1-41-16,-2 0-7 0,-2 2-55 15,-3 3-40-15,-2-1-39 0,-1 0-51 0,-4 1-61 16,-1 0-49-16,1 3-49 0,-13 1-102 16,14-1-138-16,-14 1-72 0,0 0-230 15,18 5 33-15,-18-5 79 0,13 11 95 0,-7-3 44 16,2 1 99-16,1-1 3 0</inkml:trace>
  <inkml:trace contextRef="#ctx0" brushRef="#br0" timeOffset="143073.98">4636 13968 931 0,'0'0'410'0,"4"8"-21"0,-4-8-5 0,0 0 0 16,6 13-31-16,-6-13 23 0,7 9-22 15,-7-9-52-15,7 12 15 0,0-6-43 0,-7-6 0 16,8 13-13-16,-1-6-18 0,-1-2 8 16,-6-5-36-16,14 13-18 0,-5-8-21 0,-2 0-14 15,-7-5-1-15,18 7-35 0,-18-7-32 0,17 2 14 16,-17-2-14-16,21-4 1 15,-8-1-10-15,1-1-16 0,-1-4-5 0,4-4-8 16,-3-1-7-16,0-1-11 0,0-1-10 0,-3-5-41 16,1-1 39-16,-4 1 0 0,1-1 17 15,-1-1-28-15,-2 0 21 0,-2 0-28 0,-1 1 15 16,1 5-23-16,-2 1 8 0,2 1 12 16,-3 4-30-16,2 0 38 0,-3 2-25 0,3 1 38 15,-3 9 10-15,3-16 13 0,-3 16 7 0,4-12-14 16,-4 12-21-16,7-8 25 0,-7 8-25 15,16-5-8-15,-6 3 0 0,-10 2 5 0,26-1 14 16,-7 2-22-16,1-1-20 0,1 1-5 16,3 2 21-16,-1 0-8 0,-2 0-13 0,0 2-6 15,-3 0-1-15,2 1-9 0,-3 2 1 0,-4-1 23 16,-2 3-34-16,-1 1-5 0,-2 2 11 16,-3-1-13-16,-3 2 12 0,-2 1 3 31,0 2-5-31,-4 0-8 0,1 2 31 0,0 3-23 15,-2-2 34-15,-2-1-19 0,1 1 18 16,0 2-30-16,2-7 25 0,0 2 49 0,2-6 12 16,1 0 8-16,2 2-45 0,-1-13 35 15,8 20-46-15,-3-10-18 0,4-4 0 0,3 2 0 16,3-1 0-16,3-3 0 0,1 0 0 0,5-1 0 16,4-2 0-16,-3 1-26 0,5-1-69 15,-5-1-51-15,1 0-51 0,-4 0-51 0,1 0-98 16,-2-3-204-16,-4 3-254 0,3-2-115 0,-1 1 77 15,-1 0 67-15,1 1 48 0,1 1 112 16,3 0 6-16,-3 3 128 0,2-1-21 0</inkml:trace>
  <inkml:trace contextRef="#ctx0" brushRef="#br0" timeOffset="157862.24">2935 17841 1420 0,'0'0'453'16,"10"-4"-38"-16,-10 4-24 0,0 0-17 15,12-2-46-15,-12 2 2 0,0 0-10 0,0 0-23 16,0 0-13-16,14-2-7 0,-14 2-9 15,0 0-9-15,0 0-52 0,0 0 8 0,0 0-37 16,12 12-3-16,-12-12-8 0,3 10-34 0,-3-10 8 16,-1 15-16-16,1-3-15 0,-3 3 23 15,-1 3-12-15,-3 3-34 0,0 2 23 16,-3 5-31-16,0 0-5 0,-3 0-17 0,5-1-14 16,-2 2 16-16,-2-1 2 0,1 0-7 15,0-2-13-15,0 1-20 0,0-2 2 0,0-2-21 16,3-2-35-16,1-1-41 0,0-4-39 0,0 0-92 15,1-3-87-15,2-2-117 0,-2-4-218 16,6-7-320-16,-1 9 120 0,1-9 44 16,0 0 68-16,0 0 76 0,46-26 45 0,-22 7 72 15,15-8 43-15,3-3 95 0</inkml:trace>
  <inkml:trace contextRef="#ctx0" brushRef="#br0" timeOffset="158082.42">3351 17908 1059 0,'0'0'507'16,"0"0"0"-16,-18 0-36 0,18 0 15 16,-20 0-74-16,6 1-35 0,-2 1-22 0,-7 0-30 15,-3 2-38-15,-4 1-10 0,-7 0-24 16,0 0-25-16,-2 0-39 0,-1 1 13 0,1 0-56 16,-4 0-56-16,1-2-1 0,1 2-68 0,-1-4-26 15,-1 1-21-15,8-3-45 16,1 0-73-16,1 0-58 0,5-1-146 0,4 2-126 15,4-5-391-15,9 0 46 0,4 0 82 16,7 4 77-16,3-12 48 0,-3 12 92 0,29-17 34 16</inkml:trace>
  <inkml:trace contextRef="#ctx0" brushRef="#br0" timeOffset="158567.8">3451 17649 1592 0,'12'7'499'0,"-12"-7"-18"0,8 9-48 0,-8-9-52 16,4 11 11-16,-4-11-39 0,6 16-41 0,-5-7 16 16,-1 3-1-16,-1 2-32 0,1 2-44 15,-3 3 43-15,2 6-46 0,-4 0 16 16,0 6-67-16,-2 3 10 0,1 1-27 0,0-1 17 15,-2 0-34-15,0-1 6 0,0-1-38 0,3-1-8 16,-1-6-34-16,2-3 9 0,1-2-11 16,-1-2-8-16,0-3-58 0,2-1-21 0,1-1 0 15,1-5 0-15,0-8 0 0,6 11 0 16,-6-11 0-16,12 4 0 0,-12-4 0 0,17-3 0 16,-17 3 0-16,23-8 0 0,-12 4 0 0,0-1 0 15,1 2 0-15,-1-2 0 16,0 2 0-16,1-1 0 0,-1 1 0 0,0 1 0 15,-11 2 0-15,24 0 0 0,-11 1 0 0,1 2 0 16,-14-3 0-16,24 6 0 0,-11-3 0 16,-2 3 0-16,2-1 0 0,-2 2 0 0,-1 0 0 15,1-1 0-15,-1 0 0 0,-1-1 0 0,0 0 0 16,0 0 0-16,-9-5-164 0,13 10-333 16,-5-6-204-16,-8-4-303 0,16 2 52 0,-16-2 138 15,21-5 77-15,-8 1 48 0,2-1 111 16,-1-5 56-16,0 0 10 0,-1-1 36 0,-1-1 41 15</inkml:trace>
  <inkml:trace contextRef="#ctx0" brushRef="#br0" timeOffset="158942.04">3885 18137 1366 0,'17'12'451'0,"-1"0"-29"16,1-1-35-16,0-1-16 0,1-2-46 0,4 0 3 15,-3-2-39-15,2-2-8 0,2-2-35 0,-3-1 5 16,1-2-64-16,0-3 36 0,-3-1-62 16,4-4-8-16,-4-2-22 0,2 0-21 0,-3-1 10 15,-2-1-30-15,-1-1-3 0,-4 2 8 16,-1-1-29-16,-1 0 11 0,-2 2-23 0,-3-1-3 16,-2 1-43-16,-1 1 22 0,0 10-12 15,-7-19-2-15,-1 11-14 0,-2 2 8 0,-2 2 19 16,-5 3-22-16,-1 2 1 0,-2 4 12 0,-5 4 1 15,-5 5-36-15,2 2 30 0,-6 10 18 16,3 4 3 0,7-5-5-16,7 0-8 0,1-1-8 0,5 1 11 15,2-1-24-15,6-4 11 0,1-1-3 0,4 0 13 16,3-1-46-16,2-3-2 0,3-1-55 0,4-3-50 16,0-2-16-16,4-6-59 0,1-1-66 15,2-5-95-15,0-3-115 0,1-3 12 0,4-6-324 16,0-2 35-16,9-8 108 0,-8 1 66 0,4-6 44 15,-7 4 51-15,-4 3 72 0</inkml:trace>
  <inkml:trace contextRef="#ctx0" brushRef="#br0" timeOffset="159405.9">4414 18019 1000 0,'11'29'371'16,"-11"-14"3"-16,0 2-21 0,0 2-4 0,0 2-24 16,1 0-13-16,1-2 13 0,-1 0-82 15,2-2 5-15,0-1-20 0,-3-2-15 0,3-3-11 16,1-1-25-16,-4-10-24 0,14 9 6 15,-14-9-36-15,19-5-16 0,-4-4-35 0,1-3-8 16,1-6-15-16,1-2-26 0,0-1-16 0,2-1 1 16,-4 2 10-16,-1 1-3 15,-2 4 8-15,0 2-15 0,-5 1 15 0,2 1 10 16,0 5-15-16,1 0 5 0,-1 4-2 16,-10 2-9-16,18 1-4 0,-18-1 7 0,21 10-4 15,-8-3 9-15,-1 3-12 0,2-1 5 0,0 0-1 16,0-1-14-16,-1 1 12 0,1-2 23 0,0 0-25 15,1-2-3-15,-3-1-18 0,2-3 29 16,0-1-3-16,-14 0-21 0,31-5 34 0,-15-2-9 16,1-2 22-16,0-3-14 0,1 0-9 0,-3-2 9 15,1-1-4-15,-4-1 7 0,2 1 3 0,-7 0 4 16,0 0-35-16,-4 0 26 0,-2 2-13 31,-1-1-5-31,-4 2 10 0,0 2-18 16,-5 3 15-16,-2 1 26 0,-2 6 10 15,-1 2-10-15,-3 5 18 0,-4 4-31 0,-2 7 13 0,-8 10-5 16,6 6 15-16,1 1 8 0,7-6-36 16,5 0 8-16,5-1-57 0,4-3 8 15,2 0-69-15,4 0-28 0,1-4-100 0,3-7-87 0,2 0-254 16,3-7-301-16,1-3 33 0,3-4 97 16,5-2 95-16,5-6 66 0,3-4 15 0,-1-2 63 15,9-10 35-15</inkml:trace>
  <inkml:trace contextRef="#ctx0" brushRef="#br0" timeOffset="159692.95">5211 18135 1105 0,'2'25'412'0,"-2"-3"-5"0,1-3-33 0,0-3-8 16,1-3 3-16,-1-2-44 0,-1-11-44 16,4 17-14-16,0-12-32 0,-4-5-33 0,13 3-20 15,-13-3 0-15,24-10-24 0,-9-3-40 16,1-3-8-16,4-3-15 0,2-4-5 0,-1-1 20 15,7-6-54-15,-4 4-13 0,-3 3 27 0,0 4 19 16,0 1-38-16,-3 4 36 0,-2 2-38 16,-1 2 7-16,-1 5-7 0,-2 2-6 0,-3 3-12 15,-9 0-3-15,21 12 26 0,-12-1-5 16,-1 5-8-16,-2 0-34 0,-1 4-1 0,0-1 1 16,-1-1-27-16,-1 0-29 0,2-2-33 0,-2 0-18 15,-2-3-71-15,2-3-108 0,-3-10-190 16,7 10-50-16,-7-10-285 0,0 0 36 0,22-6 123 15,-11-5 51-15,1-1 75 0,3-6 40 16,3-1 57-16</inkml:trace>
  <inkml:trace contextRef="#ctx0" brushRef="#br0" timeOffset="159865.42">5860 17946 1041 0,'1'23'461'0,"-1"0"-18"15,0 0-64-15,2-1 2 0,-2-1-48 0,1 1-52 0,1-1-17 16,-2 0-28-16,0-1-1 0,0-2-79 15,0-4-30-15,-2-1-114 0,1-2-55 16,-2-1-113-16,3-10-187 0,0 0-13 0,0 0-310 16,0 0 34-16,0 0 51 0,0 0 102 15,6-52 1-15,2 31 63 0</inkml:trace>
  <inkml:trace contextRef="#ctx0" brushRef="#br0" timeOffset="160202.36">6010 17833 954 0,'8'14'435'0,"2"0"-33"16,-3 1-18-16,-1-3-15 0,-2 4-42 0,2-1-27 31,-2 2-24-31,-1 2-15 0,-1-1-45 0,0 2 45 0,-1-1-57 0,2-1-9 0,-1-1-1 16,-1-2 27-16,0-1-37 0,1-3-5 31,1 0-10-31,-3-11-8 0,4 15-10 0,-4-15-7 16,11 3-12-16,-11-3-26 0,19-13 1 0,-5-2-4 0,0-1-11 15,6-3-16-15,-3-3-9 0,2 2 25 16,1 1 16-16,-3 3-1 0,1 2 26 16,2 1-5-16,-1 4-18 0,0 1 0 15,0 5-5-15,-2 1 5 0,2 5 6 0,-1 3-27 16,0 4-25-16,-2 3-28 0,0 5-10 0,-4 1-57 16,-2 1-28-16,-2 2-33 0,-2-1-69 15,-3 0-19-15,-3 0-60 0,-2-2-67 0,-1-3-108 16,-4-4-181-16,-1 1-341 0,2-5 138 15,6-8 24-15,-8 5 58 0,8-5 44 0,0 0 115 16,0 0 33-16,-17-23 8 0</inkml:trace>
  <inkml:trace contextRef="#ctx0" brushRef="#br0" timeOffset="160358.65">5721 17788 1359 0,'0'0'573'16,"0"0"-74"-16,0 0 5 0,0 0-58 15,24-16-90-15,-11 10 25 0,-1-2-92 0,1 1-104 16,-1 1-91-16,2-4-101 0,-4-2-208 16,4 2-180-16,-4 0-360 0,0-2 118 15,1 0-6-15,5-2 55 0,1 0 78 16,5-2 65-16,1-2-8 0</inkml:trace>
  <inkml:trace contextRef="#ctx0" brushRef="#br0" timeOffset="162596.21">9989 15926 1197 0,'0'0'428'0,"0"0"-39"0,0-13-36 15,0 13-51-15,0 0-38 0,-2-16 0 16,-1 7-34-16,-2 0-15 0,-1-3-15 15,-1-1-21-15,-3-2-28 0,-1-1 25 0,-3 0-42 16,1 2-4-16,-3 0-5 0,-2 0-14 16,-2 3 6-16,2 0 6 15,-5 4-3-15,2 2-17 0,0 3 12 0,-3 0-33 16,-2 5 0-16,-3 1 18 0,-8 5-21 0,-11 7 0 16,3 5 1-16,-2 3 2 0,5 5 5 0,0 1-21 15,0 2 19-15,7 2-42 0,-1 2-7 16,5-1 15-16,3 1 11 0,6 0 9 0,3-7-14 15,7 0-1-15,3-2 8 0,6-1 3 16,2 2-3-16,5-1-3 0,5 5 5 0,6-2-7 16,8 7-10-16,10-1 5 0,4-2 2 0,6-3-25 15,0-2-1-15,4-4 9 0,1-4-26 16,3-4 20-16,1-4 8 0,2-4 5 0,-4-6 13 16,-4-6-28-16,16-3 7 15,2-7 18-15,0-3 6 0,9-10-19 0,1-4-9 0,-9 0 14 0,-5-4-2 16,-13 3-7-16,-2-1-24 0,-5-3 34 0,-5-3-6 15,-5-5-25-15,-2-2 5 0,-7-3-2 16,-5-2-55-16,-3-3 55 0,-6-2 27 0,-6 2-58 16,-4 0 5-16,-7 3 20 0,-5 5 3 15,-5 4-71-15,-4 4 35 0,-7 8 5 16,0 9 3-16,1 7 2 0,-4 3-13 0,-2 3-4 16,-3 4-19-16,0 4-4 0,-1 1-9 0,-1 5-35 15,-8 6 0-15,-1 3-26 0,3 1-30 16,11 0-44-16,-4 5-56 15,9-5-72-15,4-1-228 0,3 1-148 16,9-3-216-16,3-5 93 0,5 0 77 0,3-2 123 0,4-7 25 16,-1 12 61-16,1-12 108 0,0 0-61 0</inkml:trace>
  <inkml:trace contextRef="#ctx0" brushRef="#br0" timeOffset="163357.23">9700 16176 954 0,'0'0'379'0,"0"0"13"0,-3 10-49 15,3-10 5-15,0 0-10 0,0 0-11 16,-4 11-25-16,4-11-41 0,0 0 31 16,-3 11-41-16,3-11-10 0,0 0-31 15,-3 9-6-15,3-9-6 0,0 0-22 0,0 0-15 0,0 0-12 0,0 0-34 0,0 0-10 16,0 0 23-16,0 0-5 0,0 0-18 15,0 0-36-15,0 0 3 0,15-38 4 0,-11 24 9 16,2-1-26 0,0-1 10-16,-1 2-18 0,0 0-7 15,0-1 7-15,-1 1-26 0,-1 3 27 0,0 0-40 16,0 0-1-16,-1 1-22 0,-2 10 6 16,2-12-10-16,-2 12-21 0,0 0 49 15,-4-16-41-15,4 16 7 0,0 0 16 0,-12-1-13 16,12 1 21-16,0 0-29 0,-21 13 13 15,11-8 16-15,0 2-52 0,-1-1 31 16,1 1 6-16,-3 1 35 0,-1-2-39 0,1 0 14 0,1-1-16 0,0 0 13 16,1 1-16-16,-3-3 11 0,3-1 28 15,0 1-34-15,11-3-7 0,-18 1 34 0,18-1 1 0,-14-2 24 16,14 2 0-16,-7-6 26 0,7 6-27 16,-1-12 1-16,1 12 0 0,0 0 5 15,15-24-3-15,-6 14-17 0,1-1-6 0,2-1 1 16,4 0 17-16,-1-3 3 0,1 3-24 15,1 1 19-15,-3 1-18 0,0 0 0 0,0 0 12 16,0 2 6-16,-1-1 8 0,-3 3-16 0,1 2 0 16,-2-1 20-16,0 2-20 15,-9 3 8-15,15 0-13 0,-15 0 23 16,0 0-49-16,16 13 23 0,-11-4 14 0,2 1-19 16,-4 0 8-16,4 4-13 0,-3 0 20 15,2 0-2-15,2-1-12 0,-1 1 4 0,-1-3 13 16,0 0 6-16,-2-3-29 0,2 0-64 15,-6-8-62-15,11 14-91 0,-5-10-172 0,-6-4-184 16,10 4-402-16,-10-4 81 0,0 0 96 0,27-10 74 16,-15 4 120-16,1-2 69 0,2-2 20 15,-3 1 9-15,1-2 25 0</inkml:trace>
  <inkml:trace contextRef="#ctx0" brushRef="#br0" timeOffset="165564.43">9823 15722 944 0,'0'0'412'0,"0"0"-51"0,3-16-41 16,-3 16-21-16,2-17-27 0,-2 7 17 16,-2-5-28-16,2-2-33 0,0-1-3 0,0-4-33 15,-1-3-15-15,-1-3-6 0,-1 3 8 0,3-4-35 16,-3 1 48-16,2-1-74 0,0 1 20 15,-1 1-41-15,1 1-28 0,-3 0 3 0,2 2-6 16,0 1-2 0,0 2 3-16,-1 4 7 0,2-1-35 15,-2 3 9-15,2 1-17 0,-1 3-21 0,1 0 36 16,-1 1-20-16,2 10 20 0,-3-15-21 0,2 8-1 16,1 7 9-16,-3-12-1 0,3 12-11 15,0 0 10-15,-3-13 5 0,3 13 26 0,0 0-42 16,-4-9 18-16,4 9-21 0,0 0 70 15,0 0-50-15,-3-9 32 0,3 9-7 0,0 0 35 16,0 0 3-16,0 0-11 0,0 0 39 0,0 0 13 16,0 0 43-16,0 0-30 0,0 0-26 15,0 0 49-15,0 0-26 0,16-9-5 0,-16 9-18 16,18 0-34-16,-2 0 16 16,5 3-17-16,2-6-93 0,9 3 0 0,12-3 0 0,18-2 0 0,3-1 0 15,3-3 0-15,3-3 0 0,11-4 0 0,2 0 0 16,3-4 0-16,-2-2 0 0,2 1 0 0,-2 1 0 15,-6 1 0-15,-15 3 0 0,-4 4 0 0,-4-1 0 16,-11 6 0-16,-7-1 0 16,-4 0 0-16,-4 6 0 0,-3-3 0 0,-5 1 0 0,-2 0 0 15,0 1 0-15,-4-1 0 0,-1 2 0 16,-1 0 0-16,-1 1 0 0,-13 1-59 0,22-2 13 16,-13 0-16-16,-9 2 19 0,14-2-3 15,-14 2 28-15,14-1-36 16,-14 1 31-16,11-2-16 15,-11 2 22-15,0 0 1 0,0 0-30 0,17 0 20 0,-17 0-25 0,0 0 38 16,0 0-33-16,14-3 46 16,-14 3-25-16,0 0 4 0,0 0 19 0,0 0-21 15,14-2 2-15,-14 2 21 0,0 0-2 0,0 0 7 16,10-2-28-16,-10 2 0 0,0 0 5 16,17-6 15-16,-17 6-2 0,13-3-10 0,-13 3-1 15,13-6 14-15,-13 6 10 0,15-3-21 0,-7 0 18 16,-8 3-3-16,16-5 4 0,-16 5-1 15,13-4-16-15,-13 4 24 0,14-3-28 0,-14 3-3 16,13-3 8-16,-13 3-3 16,0 0 26-16,11-5-24 0,-11 5 11 15,10-3-15-15,-10 3-3 0,0 0 16 0,13-3-6 16,-13 3 11-16,9-5-11 0,-9 5-2 16,0 0 7-16,12-4 3 0,-12 4-20 0,0 0-3 15,12-2 28-15,-12 2-10 0,0 0 5 0,0 0-3 0,13-2-7 16,-13 2 20-16,0 0 8 0,0 0-46 15,0 0 43-15,10-4 6 0,-10 4-27 0,0 0 4 16,0 0-3-16,0 0 28 16,11-4-21-16,-11 4-17 0,0 0 30 0,9-6-20 15,-9 6 10-15,0 0 8 0,0 0 5 0,12-4-28 16,-12 4 2-16,0 0 6 16,0 0 9-16,10-4-4 0,-10 4-21 0,0 0 15 0,0 0-4 0,0 0-6 0,0 0-5 15,0 0 3-15,0 0 4 0,-6 30-7 16,2-19-7-16,1 0 4 0,1 3 37 0,-3 1 2 15,3 0 7-15,-2 3-27 0,3-1 9 16,-1 4 22 0,2 0 4-16,0-1-8 0,0 6 16 15,2-1-12-15,2 2-1 0,0 0-5 0,0-1-23 16,-1 0 30-16,1 0-32 0,2-5 4 16,-4-2-12-16,2-1 28 0,-3-3 5 0,4 1-23 15,-4-5 26-15,1 1-42 0,-2-12 14 0,3 19 25 16,-1-11-23-16,-2-8 0 0,1 13 0 15,-1-13-5-15,4 12 0 0,-4-12 10 0,0 0 18 0,3 13-21 0,-3-13 11 16,0 0 2-16,3 11-12 16,-3-11 12-16,7 5-2 0,-7-5-5 0,0 0-11 15,10 7 8-15,-10-7 3 0,7 8 2 0,-7-8-15 16,8 5 15-16,-8-5 11 0,9 8-26 16,-9-8 7-16,9 6-9 0,-9-6 9 0,10 7-7 15,-10-7-20-15,8 7 9 0,-8-7 6 16,8 9 5-16,-8-9 13 0,8 13 17 0,-6-8-45 15,-2-5 2-15,6 16 15 0,-3-7 29 0,-1 2-11 16,-2-11-43 0,2 16 7-16,1-8 21 0,-3-8-15 0,1 15 23 15,-1-15-8-15,2 11-3 0,-2-11 11 0,0 0-13 16,0 14 0-16,0-14-8 0,-6 9-2 16,6-9 25-16,-13 7-28 0,0-3-10 0,-3 0 20 15,-1 0 8-15,-4 0-13 0,-3 3 0 0,-2-1 11 16,-1-2 12-16,3 2-18 0,-3 1 1 15,2-3 22-15,1 3 18 0,0-1-27 0,2 1 11 16,3-1-6-16,2-1-6 0,0-2 5 16,3 1 18-16,2 1 3 0,2-1 38 0,1-1 5 15,9-3 6-15,-9 6 7 0,9-6-44 0,0 0 16 16,0 0-39-16,31 10 1 16,-11-8 15-16,8 2-26 0,9 0 39 0,6 0-13 0,17 0-36 0,1 1 0 0,0 1 0 15,0-2 0-15,-5 3 0 0,-12 1 0 16,-7 0 0-16,-8-3 0 0,-3 2 0 15,-2 2 0-15,-7-1 0 0,-6 3 0 0,-4-1-8 16,-5-1-43-16,-2-9-1 0,-9 19 40 16,-2-10-34-16,-7 2 15 0,-7-1 8 0,-6-2 0 15,-7-1-5-15,2 0 5 0,-2 0-6 16,-1 0 12-16,0-1-1 0,2-2-5 0,6 1 7 16,2 0-9-16,3 0-4 0,4-1 40 0,4 0-6 15,0-1 0-15,5 0 33 16,0 1-4-16,6 2 4 15,7-6-18-15,-6 10-25 0,6-10 41 0,0 0-23 0,19 22 13 16,-5-14-6-16,7 1 1 0,4 2 4 16,5-2-4-16,3 0-16 0,-2 2 2 0,2-2 16 15,-6 0-10-15,-5 0-20 0,3-1-14 0,-6 2 11 16,-2-4 12-16,-2 0-27 0,-3 0-29 16,-4 0 8-16,0 1 2 0,-8-7-12 0,2 14 20 15,-2-14-7-15,-7 14-11 0,-2-6 26 16,-5-1 13-16,-3 2 20 0,1-2-13 0,-7 1-18 15,-1 0 8-15,1-2-5 0,3-1 13 16,0 1-13-16,2-3 26 16,0 2-16-16,1-1 18 0,4-1-20 0,2 0 25 15,-2 0-23-15,4 0 5 0,9-3 72 0,-18 5-12 16,18-5 6-16,-9 5-1 0,9-5-14 16,0 0 3-16,0 0-17 0,0 0 14 0,0 0 6 0,22 20-3 15,-15-16-16-15,-7-4-22 0,18 6 20 16,-9-2-28-16,2-1 0 0,-4 3 21 0,-7-6-19 15,18 10-4-15,-12-3-42 0,1 3 78 0,0 2-57 16,-2 5 10-16,-1 5-3 0,-1 3 32 16,-2 4-19-16,2 6 26 0,-1 4-23 15,0 14-18-15,-2 0 13 0,2 1 8 16,2-1-16-16,-2-3 3 0,3-6 22 0,-1-9 14 0,-1 0-21 0,2-4-15 16,-2-4 23-16,3-2-18 0,-1-3 10 15,-3-3-3-15,1-3-12 0,1-1 15 0,-4-3 11 16,4 1-6-16,-2-3-15 0,-2-10 0 0,3 18-6 15,-3-18 29-15,4 14 3 0,-4-14-16 16,2 13-18-16,-2-13 13 0,5 12 8 16,-5-12-26-16,5 11 0 0,-5-11-33 0,5 11 20 15,-5-11-10-15,5 10-18 0,-5-10-30 16,5 9 22-16,-5-9-30 0,4 10-1 0,-4-10-53 16,4 8-35-16,-4-8-58 15,0 0-50-15,0 0-90 0,0 0-84 16,0 0-83-16,0 0-173 0,0 0-95 0,0 0 82 15,0 0 76-15,0 0 32 0,0 0 94 0,0 0 74 16,0 0 39-16</inkml:trace>
  <inkml:trace contextRef="#ctx0" brushRef="#br0" timeOffset="166077.12">10013 16723 419 0,'0'0'108'0,"0"0"-11"0,0 0 0 0,0 0-20 16,-16 2 0-16,16-2-26 0,0 0 8 15,0 0-3-15,-14 6 3 0,14-6-23 0,0 0-10 16,0 0 9-16,-14 1 1 0,14-1-23 16,0 0 20-16,0 0-7 0,-14-2 17 0,14 2-37 15,0 0 6-15,0 0-1 0,-13-5 12 16,13 5-36-16,0 0 41 0,0 0-10 16,-9-2-49-16,9 2-28 15,0 0 11-15,0 0-9 0,0 0-35 0,-12-3 23 16,12 3-15-16,0 0 25 0,-7-5 54 0,7 5-49 15,0 0-2-15,-8-7 7 0,8 7-5 0,-6-9-33 16,6 9-31-16,-5-7-56 0</inkml:trace>
  <inkml:trace contextRef="#ctx0" brushRef="#br0" timeOffset="166610.36">9833 16622 583 0,'-8'-6'310'0,"8"6"-18"0,0 0 17 15,0 0-30-15,0 0-2 0,0 0-42 0,0 0 8 0,0 0 29 0,0 0-47 0,0 0-30 16,0 0-1-16,0 0-30 0,0 0 0 0,0 0-18 16,0 0-29-16,0 0 4 0,0 0 12 15,0 0-23-15,0 0 3 0,-15 19-11 16,10-7 26-16,-1 4-8 0,2 2 0 0,-3 6-2 16,3 2-23-16,-5 4 33 0,4 0-26 15,-1 2-2-15,2 0 5 0,-1 1-18 0,2-1 16 16,2-1-4-16,-2 3-17 0,1-6 0 15,2 6-13-15,-2-4-10 0,2-1 20 0,0-2-4 32,0 1-29-32,0-3 8 0,-1-3-8 0,1-3-5 15,0 0-11-15,0-6 4 0,0 1-17 0,-2-1 47 0,2-1-53 16,0-12 2-16,2 19 17 0,-2-19 6 0,0 16 8 16,0-16-9-16,1 12 63 0,-1-12 7 0,7 9-11 15,-7-9-17-15,17 4 13 0,-1-4-8 16,4-3 2-16,8-1 8 0,13-1-30 0,21-5-16 15,21-4 0-15,6-2 8 0,6-3-26 16,11 1 8-16,10 0 2 0,12 0-15 0,35-3-18 16,0 1-23-16,3 2 5 0,7 3 6 0,-2 2-6 15,-3 3 5-15,-32 4-25 0,-2-1-5 16,-4 4-21-16,-8 0 23 16,-6 3-23-16,-10 0 15 0,-23 0 11 15,-11 0-23-15,-4 0-6 0,-18 0 19 0,-8 0-65 16,-9 0-27-16,-4-1-34 0,-5 0-36 0,-5-3-15 0,1 1-13 0,-7-3-23 15,-2 0-51-15,-3-3-80 16,-2 1-89-16,-6 8 8 0,2-17-341 0,-2 9 87 0,0 8 69 16,0-16 77-16,0 16 34 15,0 0 94-15,0-11 0 0</inkml:trace>
  <inkml:trace contextRef="#ctx0" brushRef="#br0" timeOffset="167758.7">11435 14700 527 0,'0'0'261'0,"0"0"-44"0,0 0 14 0,0 0-8 16,0 0 32-16,0 0 14 0,0 0 10 16,0 0-2-16,0 0-16 0,-22 18-5 0,22-18 28 15,0 0-5-15,0 0-3 16,0 0-38-16,0 0 75 16,0 0-73-16,0 0-25 0,-9 6-2 0,9-6-3 0,0 0 12 15,0 0 9-15,0 0-7 0,0 0 33 0,0 0 45 16,0 0-20-16,0 0 17 0,0 0-53 15,0 0 30-15,28 8-79 0,-13-8 39 0,5 0-141 16,11 0-95-16,12-1 0 0,17-5 0 16,4 1 0-16,9 0 0 0,17-3 0 15,4-1 0-15,5-3 0 0,5 1 0 0,6-2 0 16,4-2 0-16,3-1 0 0,2-1 0 0,-3 1 0 16,-3 0 0-16,0-1 0 0,-4 3 0 0,-3 0 0 15,-9 4 0-15,-21 3 0 16,-2 1 0-16,-6 2 0 0,-8 1 0 0,-8-1 0 0,-10 2 0 0,-3 1 0 0,-4-1 0 15,-5 1 0-15,-4-1 0 0,-3 1-8 0,0 1-279 16,-1-3-10-16,-6 3-74 16,-3 0-143-16,3 2-131 0,-5 0-295 0,3 0 60 0,-1 1 99 15,-2 2 59-15,1 2 74 0,1 0 62 0,1 1 41 16,-7-1 102-16,4 0 67 16</inkml:trace>
  <inkml:trace contextRef="#ctx0" brushRef="#br0" timeOffset="168995.56">12634 17179 701 0,'0'0'322'15,"0"0"-7"-15,0 0 5 0,12 11-20 0,-12-11-24 16,0 0-10-16,0 0 1 0,0 0-17 16,11 6 27-16,-11-6-52 0,0 0 5 0,0 0-27 15,9 6-9-15,-9-6-10 0,0 0-2 0,11 6 0 16,-11-6-13-16,0 0 0 15,13 3-8 1,-13-3-7-16,21-3-6 0,-4 3-33 0,6-4 13 0,6-3-12 0,7 1-9 16,16-3-33-16,3-1 8 0,5 0 15 15,1 2 1-15,2-1-19 0,2 0-10 16,4 2-33-16,-4 1 13 0,-2 1-14 0,-2 3 14 16,-12 1-3-16,-6-1-5 0,-6 2 0 0,5 0-18 15,0 0-5-15,-8 2-3 0,-1-2-43 0,-1 1 5 16,1 0-36-16,-2-1 18 0,-1 1-56 15,-3 1-16-15,-4-2-66 0,1-2-15 0,-4 1-101 16,1-3-150-16,-1-1-93 0,-3 2-196 0,0-3-29 16,-2 0 75-1,-3 3 63-15,3-2 57 0,-1 1 122 0,-1 0-30 16,-2 1 44-16</inkml:trace>
  <inkml:trace contextRef="#ctx0" brushRef="#br0" timeOffset="170813.24">12327 15623 762 0,'0'0'200'0,"0"0"-18"0,0 0 2 16,0 0-38-16,0 0 13 0,0 0-14 15,0 0 45-15,0 0-13 0,0 0 40 0,0 0-25 16,0 0-10-16,0 0-26 0,0 0 0 0,0 0 18 15,0 0-31-15,0 0-12 0,0 0-31 16,0 0 18-16,0 0 10 16,0 0-16-16,0 0 26 0,0 0-25 0,0 0 71 15,0 0-74-15,0 0 6 16,0 0-6-16,0 0-5 0,0 0 7 0,0 0-9 16,0 0-16-16,0 0 13 0,0 0-21 15,0 0 8-15,0 0-23 0,0 0 8 0,0 0-24 0,0 0 16 16,0 0 13-16,0 0-5 0,0 0 27 15,0 0 17-15,0 0 14 0,0 0 24 0,0 0 43 16,0 0-54-16,0 0 11 0,0 0-34 0,0 0 0 16,33 6 8-16,-23-12-48 0,3 3-3 15,3-4 27-15,4-1-24 0,3-1-21 0,8-3-6 16,0 0 9-16,12-5-11 16,-2 3 5-16,-6 4-43 0,12-5 5 0,-6 4 15 0,-7 2 8 0,0 1-41 15,-5 2 23-15,0 2-10 0,-4-1 8 0,-4 2-21 16,0 1-3-16,-5 0-28 0,-5 4 11 15,-11-2-16-15,17 12 3 0,-13-4 7 0,-4 5 1 16,0-13-16-16,-8 31 20 0,0-9 16 0,-5 3-31 16,-1 4 5-16,0 0 3 15,-2-1 10-15,-1 12 21 0,-2-9-18 0,6-4 12 16,-1-1-17-16,4-3 4 0,1-2-22 16,-1 1-39-16,1-5-5 0,3-2-41 0,-2 0-30 15,4-3-90-15,-1 0-57 0,1-2-159 16,2-1-114-16,2-9-307 0,-4 9 79 15,4-9 30-15,0 0 119 0,0 0 40 0,0 0 64 16,0 0 34-16,0 0 40 0</inkml:trace>
  <inkml:trace contextRef="#ctx0" brushRef="#br0" timeOffset="171012.91">13088 15873 1364 0,'13'3'594'0,"-13"-3"-100"16,10 7-54-16,-10-7-15 0,11 5-31 0,-11-5-89 16,9 3-1-16,-9-3-35 0,0 0-164 15,12 5-151-15,-12-5-159 0,0 0-222 16,19-10-341-16,-11 3 77 0,4-4 74 0,-1 0 84 16,3-4 11-16,-1-1 61 0</inkml:trace>
  <inkml:trace contextRef="#ctx0" brushRef="#br0" timeOffset="171243.02">13317 15546 1023 0,'0'0'405'0,"0"0"-29"0,0 0-7 15,0 0-44-15,0 0-33 0,7 40-8 16,-4-27-21-16,1 1 1 0,0 0-46 0,1 0 2 0,3-1-41 16,0-3-3-16,1 2-7 0,1-4-20 0,4 2-13 15,-1-2-14-15,4-1 17 0,4 0-37 0,2 3-18 16,-7-4 4-16,2 1-24 15,0 5-21-15,-5-2 1 0,1 1-29 0,-7 3-56 0,-3 0-44 0,0 1-48 16,-4-1-120-16,-6-1-162 16,4-1-81-16,-9-3-290 0,1-2 79 0,-3-2 83 0,1-4 63 15,1-1 42-15,11 0 86 0,-29-8 13 16</inkml:trace>
  <inkml:trace contextRef="#ctx0" brushRef="#br0" timeOffset="171447.01">13140 15643 1538 0,'11'-2'512'0,"2"-1"-44"16,3-1-30-16,3 0-57 0,2-4-25 0,4-1-44 15,-2 0-22-15,6-4-16 0,1-3-54 16,12-7-41-16,-4 1-59 0,3-2 3 16,-5-1-69-16,-5 7 10 0,-6 2-64 0,-1 2-28 15,-3 3-54-15,-3 0-41 0,-1 4-84 0,-3-1-85 16,1 1-126-16,-1 5-50 0,-1 1-256 15,-13 1 76-15,21 1 29 16,-21-1 84-16,20 6 51 0,-9-2 46 0</inkml:trace>
  <inkml:trace contextRef="#ctx0" brushRef="#br0" timeOffset="171961.16">13863 15761 1180 0,'16'19'427'0,"-3"-4"-30"15,-2-3 12-15,1-1-53 0,1-2-23 0,-3-2-23 16,1 0-24-16,0-3-7 0,0-2-43 16,-11-2-42-16,20-2-12 0,-9-4-21 15,1-2-12-15,-4-5-11 16,0-1-5-16,0-3-8 0,-1-4-22 0,0 0-19 0,-5-2-2 16,2-2-31-16,-4 0 21 0,3-2-26 0,-3-2 3 15,0 4-6-15,-3-1 38 0,3 4-54 16,0 2 34-16,0 3-45 0,-2-1-1 0,0 3 11 15,2 4 4-15,0-2 22 0,0 13 17 16,0-17 2-16,0 8-4 0,0 9-21 16,4-11 5-16,-4 11-20 0,12-7 7 0,-12 7-15 0,15-5 21 15,-3 4-34-15,1-1 18 0,1 0-10 16,3 3 8-16,0-1 15 16,6-1-6-16,0 1-17 0,2 1-5 15,-2 2 3-15,2 2-11 0,-3-2-3 16,0 5 6-16,-3 2-23 0,-6 2 22 0,0 3 3 15,-1 3 16-15,-4 1-11 0,-3 1 6 0,1 3-19 16,-2 0-14-16,-3 1 4 16,2 2 11-16,-1 0 2 0,2-1-10 0,2 2 7 0,1 2 1 15,0-5-3-15,1-1 5 0,2-1 23 0,-1-5-8 16,5 0 14-16,-1-2 2 0,3-6-16 16,0-1 6-16,2-4-19 0,3-1 1 15,2-5-21-15,2-3 8 0,4-1-36 16,3-5-56-16,-3-3 10 0,2 0-23 15,-3 0-92-15,-1-1-14 0,-7 3-124 0,-3-2-116 0,-2 3-50 0,-5 0-334 0,0-2 41 16,1 1 106-16,-2 0 58 0,1 3 64 0,-3-2 26 16,3 2 82-16</inkml:trace>
  <inkml:trace contextRef="#ctx0" brushRef="#br0" timeOffset="176428.11">7786 15832 952 0,'0'0'284'0,"0"0"-15"0,6-7-6 0,-6 7-14 15,0 0-29-15,0 0 10 0,0-13-46 16,0 13 6-16,0 0-16 0,0 0 13 0,0 0 25 16,-22 1-30-16,22-1 18 0,-16 12-3 0,3-4-18 15,0 6 10-15,-2 2-17 0,-1 7 48 16,0 0-67-16,1 4-2 0,1 0 16 0,1 2-16 15,3 2-46-15,1 1 56 0,3 0-15 16,3 1-27-16,3-4 23 0,2-1-40 0,0-1-2 16,4 2 41-16,1-4-31 15,2-2-31-15,2-4 8 0,4-3 1 16,3-2-12-16,1-4-22 0,1-5-3 0,-2-5-20 16,4-2 18-16,-1-3 12 0,-1-3-12 0,1-4-29 15,-3 0-4-15,-4-1 7 16,-1-2-6-16,-3 3 4 0,-3 0-1 0,-4-1 6 15,-3 1-13-15,0 1 5 0,-5 0-18 0,1 1-5 16,-3 1 10-16,-3 1 28 0,0 0-41 0,0 2 19 0,-2 1-14 16,0 2-25-16,-1 2-5 0,-2-2-16 0,1 3-20 15,0 3-11-15,1-2-45 0,-1 2-18 16,1 1-49-16,-1-2-36 0,0 3-55 0,0-2-135 16,0-1-105-16,1 0-101 15,13-2-134-15,-21 1 21 0,21-1 66 0,-16 0 70 0,16 0 53 16,-11-4 69-16,11 4 21 0</inkml:trace>
  <inkml:trace contextRef="#ctx0" brushRef="#br0" timeOffset="177063.15">8126 15843 934 0,'0'0'366'15,"0"0"-23"-15,0 0-16 0,0 0 34 16,0 0-56-16,7 19 48 0,-7-19-48 0,-7 26-26 16,1-9-16-16,-2 6-17 0,1 0 15 15,-1-1-18-15,3 4 8 0,-1-2-13 0,1 2-2 16,0-3-11-16,2 1-30 0,1-2-11 0,0-2-46 15,1-1 6-15,-1-3-14 0,2-2 1 16,-3-1-14-16,3-1-30 0,-1-2 6 0,1-10-9 16,0 14-15-16,0-14-2 15,0 0-16-15,0 0-38 0,0 0-1 16,0 0 27-16,11-36-34 0,-5 15-15 0,1-4 15 16,1-6-3-16,1-1-17 0,0-2 38 15,5-10-23-15,-3 8 31 0,-1 4-29 0,0 1-14 16,-2 3 12-16,2 1 7 0,0 6-9 0,-1 2 22 15,-2 4-7-15,1 0 18 0,0 6-24 16,0 1 34-16,-1 2-33 0,-7 6-11 0,15 2 3 0,-15-2 26 16,17 20-18-16,-4-3-6 15,0 10 3-15,1 0-10 0,0 2 13 0,7 12-18 16,0-3 2-16,2 2-18 0,-2-3 19 16,-4-6-6-16,-1-5 0 0,-1-4-2 0,-1-5-11 0,-2 0 1 0,-3-6-14 15,3 0 3-15,-4-6-17 0,5-1 7 16,-13-4 2-16,16-1-2 0,-16 1 10 15,18-10-15-15,-11 5-3 0,0-2-2 0,-7 7 7 16,6-13-10-16,-6 13 3 0,-4-12 5 0,4 12 25 16,-16-10 6-16,3 5-34 0,-1 3 5 15,-6 1 11-15,-4 1-16 0,2-2-12 0,-4 2-26 16,-5 0-39-16,0 2-16 0,0-4-57 16,1 0-59-16,-2 1-68 0,2-1-63 0,5 2 8 15,-4-6-377-15,7 4 87 16,0-1 0-16,3 0 103 15,3-1 64-15,2 2 51 0,3-2 40 0</inkml:trace>
  <inkml:trace contextRef="#ctx0" brushRef="#br0" timeOffset="188604.98">9572 17761 1098 0,'0'0'445'0,"0"0"-28"16,0 0-30-16,0 0-3 0,0 0-69 15,0 0-24-15,0 0-7 0,0 0-30 0,0 0-16 16,0 0-5-16,0 0-5 0,0 0-8 0,0 0-28 16,-5 25 5-16,-1-15-13 0,-2 3-20 15,-2 5 10-15,0 3-2 0,-4 4-52 0,1 6 21 16,-5 11-6-16,1-2-22 0,-1 1-16 16,3 1 0-16,2-7-22 0,-6 4-4 0,7-6-9 15,2-5-11-15,-3-1-33 0,3-3-56 0,1-5-37 16,1 0-48-16,1-4-40 15,3-3-96 1,-1-6-12-16,5-6-47 0,0 0-76 0,0 0-10 0,0 0-44 16,12-33-146-16,-4 10-164 0,1-9 93 0,1 2 73 15,7-17 47-15,-5 3 92 0,-2 7 259 16,3 5 160-16,-2 3-12 0,3 1 97 0,-4 6 42 16,0 0 106-16,-3 6 67 0,3 2 19 15,-6 5 6-15,2 0-27 0,1 6-3 0,-7 3 0 16,0 0-2-16,19 15 10 0,-14 1-8 0,2 8-3 15,2 7-30-15,2 16 23 16,-1 1-11-16,5 1-12 0,-2-1 26 0,3-1-39 0,-2-3 2 16,0-10 3-16,-1-6-17 15,-1-1 14-15,0-8 8 0,-1-1-43 16,2-8 25-16,-2-5-76 0,1-6 17 0,-12 1 1 16,31-18-26-16,-15-4-16 0,1-6-38 15,2-13-5-15,-2-8-25 0,-4-1-47 0,-2-1-15 16,-1-2-31-16,-3 5-30 0,-3 7-8 0,0 7-46 15,1 9-21-15,-1 0-38 0,-2 8-36 16,1 0-49-16,0 5-179 0,3 5-76 0,-6 7-321 16,10-4 101-16,-10 4 43 0,0 0 74 15,28 17 94-15,-13-9 24 0,0 7 105 0,0-1 0 16</inkml:trace>
  <inkml:trace contextRef="#ctx0" brushRef="#br0" timeOffset="188979.64">10362 18183 1085 0,'0'0'307'0,"0"0"-23"0,0 0-10 16,0 0-15-16,0 0-42 0,0 0 8 15,-54-6-20-15,33 8-10 0,0 0 15 0,-1 3 2 16,-2 2 44-16,2 5-28 0,-1 0 56 15,2 4-61 1,1 5 20-16,4-1-54 0,4 1 8 0,5-1-2 0,3-2-24 16,2 0 11-16,2-2-16 0,4-1-12 15,1-1 12-15,3-4 8 0,2-1-35 0,3-3-9 16,0-3-43-16,2-3-5 0,-15 0 0 0,34-4 5 16,-13-4-5-16,-1-3 2 0,0-3-25 15,-2 0 0-15,-2-1-31 0,-2-1-28 0,-1 0-23 16,-8 1-30-16,1-1-6 0,-1 1-36 0,-5 0-38 15,-2 1-33-15,-2 0-52 0,-4 3-56 16,-2 0-146-16,1 4-122 0,0 2-313 0,1 1 33 16,8 4 113-16,-13-3 31 15,13 3 125-15,0 0 41 0,0 0 15 16,0 0 52-16</inkml:trace>
  <inkml:trace contextRef="#ctx0" brushRef="#br0" timeOffset="189255.18">10444 18440 1223 0,'4'20'515'16,"2"-3"-27"-16,-1-4-9 0,-2-2-51 15,0-4-19-15,-3-7-56 0,6 13-20 0,-6-13-23 16,0 0-8-16,0 0-33 0,0 0 2 0,14-23-61 16,-9 7-34-16,0-6 4 0,0-3-24 0,1-2-3 0,1-4-27 15,0-1 2-15,2-1 0 0,-1 2-41 0,2-1 13 16,3 4-3-16,-2 0-13 0,4 2-15 15,1 4-7-15,4 1-52 0,2 2-5 0,1 0-105 16,4 3-45-16,1 2-76 0,5 0-99 16,-1 2-299-16,19 1-6 0,-13 0-245 15,-4 7 107-15,-3-2 34 0,2 3 120 0,8 1 81 16,-9 1 32-16,4 2-8 0,6 2 66 16</inkml:trace>
  <inkml:trace contextRef="#ctx0" brushRef="#br0" timeOffset="189740.04">11440 17719 888 0,'0'0'384'16,"0"0"-11"-16,0 0-1 0,-14 32 11 0,7-16-42 16,1 4 12-16,-2 4-23 0,2 1 44 0,-4 5-64 0,7 3-26 15,-2 1 8-15,-1 3-57 0,3 1 1 0,1 1-26 16,0-2-54-16,1 3 5 0,2 1-13 15,1-2-48-15,0-2-49 0,0-4-75 0,-1-4-39 16,5-5-70-16,-1-3-158 16,-2-6-145-16,7-1-42 0,-4-5-311 0,5-5 16 15,-11-4 149-15,27-5 48 0,-6-3 15 0,4-6 83 0,2-3 22 16</inkml:trace>
  <inkml:trace contextRef="#ctx0" brushRef="#br0" timeOffset="189905.17">11682 18111 788 0,'0'0'379'0,"-9"-12"-23"0,9 12 20 0,-13 2-5 16,13-2-31-16,-23 4-35 0,9-1-23 0,1-1-11 16,-5 1-10-16,-1 1-31 0,0-1-33 15,-6 3-12-15,1-2-14 0,-1-1-56 0,-2 2-22 16,0 0-52-16,2-1-62 0,1-2-79 16,1 0-89-16,-1 0-198 0,1-1-360 0,8-1 76 15,1 0 47-15,14 0 32 0,-15-3 86 16,15 3 52-16,0 0 22 0</inkml:trace>
  <inkml:trace contextRef="#ctx0" brushRef="#br0" timeOffset="190310.77">12071 18038 888 0,'13'2'286'0,"-13"-2"-30"0,0 0-30 15,0 0-9-15,0 0-17 0,0 0-13 16,0 0-31-16,-32 11 8 0,21-8-18 16,-7 1 12-16,-1-3 1 0,1 3 12 0,0 2 6 15,-3-2 18-15,-1 6 15 16,2 0 17 0,2 3-14-16,4 3-11 0,0 0 0 0,4 4-20 0,5-2-31 0,0 2 26 15,5 0-37-15,3-1 34 0,-1-1-15 16,4-1-23-16,0-2 7 0,4-2 21 0,2-3 2 0,1-1-38 15,1-4-20-15,1-4 4 0,1-1-25 16,4-4-5-16,1-5-18 0,2-3 11 0,2-4-22 16,-2-1 11-16,-3-3-2 0,-2 1-14 0,-4 1-35 15,-1-3-20-15,-5 1 1 16,-2 2-47-16,-4 1 1 0,-2 2-17 0,-2-1-18 0,-2 2-20 16,-4 1-26-16,0 5-54 0,1 3-46 15,-2 0-102 1,-4 4-236-16,13 1-305 0,-18-1 108 0,18 1 62 15,0 0 41-15,-12 7 91 0,12-7 31 0,0 0 57 16,0 0 23-16</inkml:trace>
  <inkml:trace contextRef="#ctx0" brushRef="#br0" timeOffset="190689.39">12336 18113 1246 0,'5'18'527'0,"1"-4"-38"0,-4-1 8 15,1-2-42-15,1-3-63 0,-4-8-18 0,6 14-39 16,-6-14-2-16,1 10-16 16,-1-10-2-16,0 0-41 0,11 5-33 0,-11-5-11 0,0 0-48 0,16-18-13 0,-5 4-5 15,2-2 2-15,1-2-41 0,2-5 19 32,2 1-34-32,2-1-8 0,4 4 11 0,1-2 51 15,2 2-29-15,-1 3-40 0,2 2 23 16,-1 3-8-16,-2 4-18 0,-1 1-10 0,-3 6 2 15,1 4-73-15,-2 6-11 0,3 8 0 0,-4 4 0 16,-2 3 0-16,4 11 0 0,-4-2 0 16,-3-6 0-16,-3 1 0 0,2-2 0 0,1 1 0 0,-1-3 0 15,3-3 0-15,-1-4 0 16,-1-2 0-16,6-4 0 0,0-1-44 0,1-5-153 0,-1-3-36 16,4-4-51-16,-3 0-62 0,6-6-109 0,0 3-165 15,2-8-340-15,0 1 87 0,3-1 131 16,12-6 8-16,-1 0 86 0,0-1 72 0,1 1 59 15,-6 3 74-15,4-3-15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3:15:43.8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22411 5731 1046 0,'10'-8'354'16,"-3"1"-52"-16,2 0-28 0,-9 7-24 0,5-13-22 15,-3 5-33-15,-2 8-3 0,-3-15-39 0,-4 8 14 16,-1 0-47-16,-5-3 0 0,-3 2-25 31,-5 1 0-31,-2 0 2 0,-4 5 16 0,1 0-31 0,-4 6-6 0,-5 1 16 0,-2 5 1 0,-11 7-4 16,-2 5-9-16,1 7 1 15,1-1 9-15,-6 13 10 0,0 3-23 0,4 4 17 16,4 4 27-16,8 4-32 0,2 3 16 0,7 3-2 16,6 3 2-1,9-12-26-15,7 0 3 16,4 1 20-16,8-2-25 0,3-4-3 0,6-2-5 0,5-4 16 0,5-3-3 15,5-2-21-15,7-8 13 0,6-1-22 16,3-8 32-16,8-2-10 0,7-7-5 0,5-3-17 16,5-7 19-16,2-8-14 0,13-5 4 0,-16-2-10 15,12-8-18-15,-7-7 1 0,-2-6 14 16,-6-4-22-16,-7-5 5 0,-1-4-11 0,-6-2 6 16,-4-2-21-16,-1-3 10 0,-8-2 1 0,-3-5-6 15,-8 1 13-15,-3-2-10 0,-9 9 2 16,-5-1-10-16,-4-2-15 0,-7 3 30 0,-4 1-30 15,-3 1-3-15,-7 7 8 16,-6 3-23-16,-1 6 36 16,-3 11-18-16,-3 7 22 0,-5 5-17 0,-2 8-36 0,-9 2 39 15,-2 6-42-15,-19 8 11 0,-2 3-8 0,-10 4-31 16,14 0 52-16,1 1-77 0,5 1-14 16,3 1 14-16,3 1-67 0,4-4-2 0,2 2-59 15,11-6-64-15,7-4-113 0,4 0-100 0,4-4-158 16,6-1-101-16,3-1 75 0,9-4 69 15,0 0 105-15,0 0 42 0,0 0 16 0,0 0 24 16</inkml:trace>
  <inkml:trace contextRef="#ctx0" brushRef="#br0" timeOffset="539.99">22314 5925 1108 0,'0'0'345'0,"7"-5"-17"0,-7 5-18 16,0 0-47-16,0 0 16 0,0 0-20 0,0 0 46 15,0 0-37-15,0 0-14 0,0 0 7 16,-10 30-26-16,6-15 8 0,-3-1-7 0,0 3-24 16,-1 3-27-16,-1 0-11 0,3 1-16 0,-3-2 6 15,2 1-46-15,-1-1-21 16,2-1-53-16,1-2-29 0,-1 0-92 0,2-3-53 0,-2 0-65 15,2-5-94-15,1-1-205 0,3-7-346 0,0 0 50 16,0 0 134-16,0 0 70 0,0 0 138 16,41-13-41-16,-27 5 36 0,3-5 62 15</inkml:trace>
  <inkml:trace contextRef="#ctx0" brushRef="#br0" timeOffset="721.46">22430 6070 1054 0,'12'-4'422'0,"-5"1"-9"0,-7 3-14 16,13-4-13-16,-13 4-38 0,10-3-63 15,-10 3 6-15,0 0-40 0,0 0-23 0,0 0-5 16,0 0-16-16,0 0-35 0,0 0-16 0,0 0-8 15,-49 1-20-15,28 2-5 0,2 0-28 16,-4 1-3-16,1 0-10 0,-1 1-54 0,-4 0-10 16,6-1-49-16,-4 1-33 0,5-2-87 0,-3 1-84 15,-1-1-208-15,5 1-310 0,4-2 62 16,0 1 31-16,4-1 81 0,0-1 26 16,11-1 57-16,-13 1 81 0,13-1-23 15</inkml:trace>
  <inkml:trace contextRef="#ctx0" brushRef="#br0" timeOffset="1053.88">21884 6350 931 0,'0'0'348'16,"-4"10"-17"-16,4-10-4 0,0 0 16 0,0 0 3 15,0 0 50-15,0 0 17 16,0 0-12-16,0 0 32 0,0 0-5 16,0 0-39-16,0 0-8 0,15 11-18 0,-15-11-22 15,19 2-21-15,-8-2 0 0,5 2-57 0,3 0-9 16,4-2-14-16,2 0-24 0,8 1-37 16,2-1-13-16,9 0-104 0,3-1-62 0,15-1 0 15,0-3 0-15,-3 1 0 0,-13 1 0 0,-8 0 0 16,-7 0 0-16,-1 0 0 15,-5 3 0-15,-2-4 0 0,-5 4-75 0,-4 0-245 16,2 0-46-16,-16 0-82 0,11 4-179 0,-11-4-87 0,0 0-218 16,0 0 195-16,0 0-28 15,0 0 69-15,0 0 61 0,0 0 95 0,0 0 48 0,0 0 26 0</inkml:trace>
  <inkml:trace contextRef="#ctx0" brushRef="#br0" timeOffset="1872.04">20913 5847 824 0,'-3'-9'289'0,"3"9"-20"0,0 0-34 16,0 0-12-16,0 0-11 0,0 0-22 0,0 0-21 16,0 0 18-16,0 0 7 0,0 0 67 0,0 0-7 15,0 0 4-15,0 0 26 0,0 0-18 0,0 0 13 16,0 0-2-16,0 0 22 0,-11 25-20 0,7-12 0 15,1 1-25-15,2 3 20 16,-2 2-44-16,1 1 16 0,-1 4-34 0,2-1-48 16,-2 2 15-16,0-1-17 0,2 0-14 0,-1-2-33 15,2-3-74-15,-1-1-66 0,-1-2-47 16,1-4-61-16,1 1-21 0,0-13-122 0,0 12-98 0,0-12-133 16,0 0-212-16,0 0-200 0,0 0 108 15,0 0 84-15,19-26 133 16,-12 15 2-16,0-4 58 0,-2 1 52 0,1-1 45 15</inkml:trace>
  <inkml:trace contextRef="#ctx0" brushRef="#br0" timeOffset="2236.21">20980 5920 1144 0,'7'-7'422'0,"2"1"-28"15,1 1 3-15,0 2-44 0,3-3-7 0,1-1-16 16,3 0-13-16,0 1-25 0,1-1-31 16,2 1 5-16,3-2-20 0,1 1-13 0,1 0-36 15,2 0-18-15,-2 2-12 0,-3 1-21 16,-1 2-3-16,-3-1 3 0,-4 2-34 15,-2 2-12-15,-12-1-2 0,21 6 1 0,-15 0-11 16,-6-6-42-16,3 16 2 0,-3-16 11 0,-6 21-23 0,-1-8 20 16,-2 1-22-16,0 0 9 0,-3 2 1 0,-1 1 22 15,-2-3 3-15,5-1-7 0,-4 3-19 0,2-4 13 16,1-1 14-16,0 0 32 0,2 0-12 16,2-1 2-16,1-2 87 0,0 2-36 0,3-1-7 0,0 1 12 15,3-10-55-15,3 18-93 0,1-8 0 16,3 2 0-16,3-1 0 0,3 1 0 0,6 0 0 15,4 0 0-15,4 1 0 0,0 0 0 16,1-2 0-16,-1-3 0 0,-3 1 0 16,0-2 0-1,-6-2 0-15,1 2 0 0,-3-2 0 0,-3 0-6 16,-1-3-273-16,-1 1-79 0,-11-3-72 0,14 0-210 0,-14 0-294 16,14-4 2-16,-5-1 85 0,1 0 99 15,2-1 119-15,3-2-11 0,1-1 84 0,2-4 42 16,0 1 66-16</inkml:trace>
  <inkml:trace contextRef="#ctx0" brushRef="#br0" timeOffset="4638.13">22582 5495 494 0,'-7'5'176'0,"7"-5"21"0,0 0-25 15,-7 6-8-15,7-6-29 0,0 0-12 0,-7 6 8 16,7-6-11-16,0 0 13 0,-8 9-20 16,8-9-14-16,-7 6-19 0,7-6 20 15,-8 8-24-15,8-8 1 0,-11 7-13 0,11-7-2 0,-10 8-11 0,10-8 0 16,-10 7-20-16,10-7 33 0,-8 8-21 0,8-8-4 15,-10 6-6-15,10-6 23 0,-7 5-25 0,7-5 20 16,0 0-5-16,-10 6-7 0,10-6 9 16,0 0-20-16,-10 6 13 0,10-6 23 0,0 0-2 15,0 0 50-15,0 0-17 0,-10 2 10 0,10-2 15 16,0 0 3-16,0 0 15 0,0 0-7 31,-11-11 0-31,11 11 22 0,0 0-15 0,-2-14 24 16,2 14-39-16,2-20-3 15,-2 6-2-15,3-4-11 0,0-3 8 0,-1-3-15 16,0-4-18-16,2-6-3 0,-1-2-15 0,-2-3-2 0,1-1-1 0,-1 1-7 16,2-14-21-16,0 7 26 0,-2 6-18 0,-1-14 13 15,2 1-3-15,-1 8-2 0,-2 4-29 0,1 1 5 16,0 1 6-16,0 1 46 0,0 3-51 16,-2 4-11-16,2 4 11 0,0 5-11 0,0 1 16 15,-1 3-13-15,1-1-5 0,-3 5-13 0,3 1 10 16,-1 0 21-16,-1 2-31 0,1 0 12 15,-1 2-7-15,2 9 1 0,-4-14-6 0,4 14-3 16,-1-14 36-16,1 14-7 0,-3-9-26 16,3 9 25-16,-2-10-9 15,2 10 20-15,0 0-13 0,-2-10 7 16,2 10-7-16,0 0-2 0,0 0 12 0,-3-11-2 16,3 11 28-16,0 0-8 0,0 0 3 0,0 0 7 15,0 0 39-15,-2-10-67 0,2 10 93 0,0 0 40 16,0 0-5-16,0 0-12 0,0 0-8 15,0 0 20-15,0 0-113 0,16-7 75 16,-16 7-94-16,15-2-29 0,-15 2 0 0,23-1 0 16,-4 1 0-16,0-2 0 0,4 2 0 0,4 0 0 15,3-1 0-15,2 1 0 0,5-1 0 0,4 0 0 16,3-1 0-16,1 0 0 0,0 1 0 0,3 0 0 16,-3 0 0-1,2-2 0-15,-3 3 0 0,-1-1 0 0,-1-1 0 0,-9 1 0 0,0 1 0 0,-3-2 0 16,-5-1 0-16,-2 3 0 0,-5 0 0 0,-1-1 0 15,-1 1 0-15,-1-1 0 0,-3 1 0 16,-12 0 0-16,21 0 0 0,-21 0 0 0,18-2 0 16,-18 2-41-16,14 0-52 0,-14 0 32 31,13 0-34-31,-13 0 18 0,0 0 6 0,0 0 9 0,18 2 19 16,-18-2-19-16,0 0 14 0,0 0 2 0,12 2 20 15,-12-2-10-15,0 0 13 0,0 0-10 16,0 0 12-16,0 0-12 0,0 0 20 15,12 3-17-15,-12-3-1 0,0 0 3 0,0 0 7 0,0 0-2 0,0 0 11 16,0 0-1-16,0 0 5 0,0 0-25 16,0 0 35-16,0 0-4 0,0 0-8 0,0 0-14 15,0 0 22-15,0 0-16 0,0 0 10 16,0 0 21-16,0 0-21 0,0 0 11 0,0 0-18 16,0 0 4-16,0 0 1 0,0 0-3 0,0 0 24 15,0 0-9-15,0 0-25 0,0 0 23 16,0 0 0-16,0 0 8 0,0 0-16 0,0 0 8 15,0 0-5-15,0 0 2 0,0 0-7 0,0 0 26 16,0 0-11-16,0 0-3 16,0 0-9-16,0 0 1 15,0 0 19-15,0 0-5 0,0 0-13 0,0 0 7 16,0 0-9-16,0 0-11 0,0 0 5 0,0 0 23 16,0 0-2-16,0 0-6 0,0 0 4 15,0 0 4-15,0 0-8 0,0 0-27 0,0 0 25 16,0 0 0-16,0 0-10 0,0 0 17 0,0 0 3 15,0 0-2-15,0 0-10 0,0 0-6 16,0 0 13-16,0 0-8 0,0 0 19 0,0 0-6 16,0 0 0-16,0 0-2 0,0 0-11 0,0 0 14 15,0 0-4-15,0 0 4 0,-14 22 6 0,14-22-22 16,0 0 10-16,0 0 16 16,0 0-26-16,0 0 18 0,0 0-1 0,0 0 9 0,0 0 15 0,0 0-31 15,0 0 3-15,0 0-19 0,0 0 27 0,0 0-9 16,0 0 4-16,0 0-19 0,-3 10 8 0,3-10-3 15,0 0-4-15,0 0-11 0,0 0 13 16,0 0 5-16,0 0 12 0,0 0 4 0,0 0-9 16,-1 13-14-16,1-13 22 0,0 0-10 15,0 0 11-15,0 0-6 0,0 0-18 0,0 0 16 16,0 0 17-16,0 0 19 0,0 0-36 16,0 0 7-16,0 0-2 0,0 0 10 0,0 0 0 15,0 0-5-15,0 0 2 16,0 0-22-16,0 0-3 15,15-28 2-15,-9 16 29 0,1-3-21 0,-1 0-3 0,1-4 11 0,3 0-10 16,-3 0-1-16,3-3-15 16,-2 3 11-16,1-1-8 0,-2 0-13 0,1 0 25 0,1-1-17 15,-4 5 10-15,1-1 10 0,0 4-21 16,-2-1-14-16,-1 3 25 0,2 2-31 0,-5 9 15 16,6-14-12-16,-6 14 13 0,0 0 14 0,0 0-17 15,0 0 26-15,13 23 10 0,-7-5 12 16,2 7-2-16,2 7-18 0,3 14 16 0,5 3-1 15,-2-1 11-15,0 1-8 0,3-1 0 0,-2-4-2 16,-3-12 22-16,-3-6 6 16,-2-7-16-16,0-4 18 15,-1-4-2-15,0-3-3 0,-8-8-8 0,16-2-43 0,-16 2 18 16,17-19-10-16,-9 0-14 0,2-4 1 16,0-7-36-16,-3 0 15 0,3-4-15 0,-3 1 21 15,2-3-6-15,-2 3-10 0,-1 2 5 0,2 2 13 16,-3 5 16-16,1 4 14 0,-2 4 29 15,5 3 2-15,-4 5 3 0,2 5-30 0,-7 3 14 16,0 0-9-16,32 20 17 0,-18-2-8 0,4 8-12 16,7 9-28-16,-1 1 7 0,-1 1 24 15,0 1-19-15,-5-8 13 0,-5-5-15 0,-1-3 5 16,1-4 13-16,-4-4-34 16,0 0 14-16,-1-4 7 0,-1-3-18 0,0-2-28 0,-7-5 15 0,17-1-7 15,-17 1 10-15,18-11 2 0,-8 2-5 0,-1-4 3 16,1 0 20-16,1-3 3 0,1-4-28 0,-1 3 2 15,-2 0 24-15,-2 1-14 0,0 4 6 16,-1-2-26-16,1 3 13 0,-4 2-1 0,1 1-11 16,0 0-7-16,-4 8 27 0,7-14-1 0,-7 14 45 15,5-9-35-15,-5 9-12 0,0 0 33 16,7-7-15-16,-7 7 34 0,0 0 19 0,0 0 26 16,0 0-33-16,27 10 26 0,-16-5 2 15,5 3-8-15,3 0 19 16,2 2-21-16,1 2 5 15,3-2 5-15,4 1 28 0,2 0-56 0,1-2 13 0,5-1 2 0,2-1-5 16,2-2-20-16,2-4 18 16,3-1-11-16,1-1-28 0,15-4 18 0,0-1-46 0,-3-2-7 15,-1-2-44-15,-8-1 25 0,-8 2-12 0,-10 2-6 16,-5 2-42-16,-2-2-58 16,-5 5-60-16,-5-2-78 0,-3 3-43 0,-12 1-43 0,13-1-114 15,-13 1-88-15,0 0-318 0,0 0 94 16,0 0 113-16,0 0 49 0,-25 30 120 0,21-23-25 15,-3 2 48-15,0-1 67 16</inkml:trace>
  <inkml:trace contextRef="#ctx0" brushRef="#br0" timeOffset="5472.69">23537 4825 1144 0,'1'-15'419'0,"-1"15"-37"0,0 0-11 16,0 0-23-16,12-8-23 0,-12 8-10 15,10-6-31-15,-10 6 13 0,17-6-36 16,-8 2-23-16,1 0-13 0,2 1-4 16,1-1-22-16,5-1-14 0,-2 1-34 15,1 1 10-15,-3 0-20 0,0 2-26 0,-14 1-33 16,20-3-3-16,-20 3-12 0,16 3-11 0,-16-3-15 16,7 5-23-16,-7-5-18 0,0 0-22 15,0 0 18-15,-9 23 32 0,9-23-30 0,-12 15-6 16,3-7 10-16,1-1-4 0,-2 1 23 0,1 1-19 15,2-2-4-15,0-1 25 16,0 2 43-16,2-1 14 0,0 2-16 0,5-9 30 0,-3 16-19 16,3-16-9-16,5 20 13 0,-2-11-15 15,2 1-2-15,3-1 15 0,4 1-19 16,-1 0-9-16,3-1 13 0,2 4-14 0,-1-3 3 0,1 3-2 0,1-2 5 0,-6 0-29 16,3 1 19-16,-4 0-24 0,-1 2-25 15,-1-2 18-15,-4 2 15 0,-1-1-18 0,-3-1 3 16,-1 1-28-16,-2-1 20 0,-3-2-31 0,-2 1 1 15,-1-1-1-15,-2-2 3 0,-3-1 10 16,3-1-33-16,-2-1-36 0,-1-1-23 0,1-1-40 16,-2-1-70-16,0-2-36 0,-2 0-113 15,3 0-168-15,0-2-362 0,1-1 45 0,1-1 106 16,3 1 155-16,9 3-24 0,-7-11 31 16,6 4 87-16,1 7 41 0</inkml:trace>
  <inkml:trace contextRef="#ctx0" brushRef="#br0" timeOffset="6200.24">23131 3628 862 0,'0'0'305'0,"-13"-1"-19"0,13 1-4 15,0 0-24-15,0 0 4 0,0 0 4 0,0 0 26 16,0 0-39-16,0 0 59 0,0 0 6 16,0 0-27-16,0 0-32 0,0 0 28 0,0 0 15 15,-3 15 18-15,3-15-59 0,-4 19-8 16,3-6 19-16,-1 0-34 15,-1 5-41-15,1 2 7 0,-1 1-29 0,0 5-9 16,0-2-38-16,0 1 0 0,0 0-41 0,-1 0-38 16,0-3-90-16,1 2-72 0,0-6-89 15,-1-1-116-15,1-1-247 0,0-5-403 0,2-5 88 16,1-6 119-16,0 0 68 0,0 0 81 16,0 0 41-16,0 0 51 0,25-17 44 0,-16 5 23 15</inkml:trace>
  <inkml:trace contextRef="#ctx0" brushRef="#br0" timeOffset="6400.78">23261 3779 1533 0,'17'-3'509'16,"-17"3"-63"-16,10-1-55 15,-10 1-7-15,0 0-56 0,0 0 5 0,0 0-52 0,0 0-51 0,-34 12-4 0,17-8-34 16,-3 0-8-16,-3 0-20 0,-2-1-29 16,1 4-12-16,0-4-10 0,-2 2-34 0,2 2-45 15,3-4-29-15,3 2-10 0,1 0-36 0,3-1 10 16,0 0-28-16,4-3-77 0,10-1-122 15,-12 9-165-15,12-9-411 0,0 0 35 16,0 0 103-16,0 0 61 0,0 0 39 0,47-2 92 16,-19-5 66-16</inkml:trace>
  <inkml:trace contextRef="#ctx0" brushRef="#br0" timeOffset="6969.33">24510 3791 1118 0,'0'0'369'16,"0"0"-16"-16,0 0-10 16,0 0-15-16,-8 5 20 0,8-5-16 0,0 0 60 0,0 0-16 0,0 0-7 0,0 0 15 15,0 0-54-15,0 0-36 0,0 0 1 16,0 0-9-16,0 0-27 0,34 11 20 0,-21-9-46 16,2 0-21-16,2 0-61 0,3 2 36 0,0-3-51 15,2 2-13-15,2-2 5 0,0 1 7 16,4 0-27-16,-3-1-8 0,0 1-36 15,0-1-31-15,-2 1-20 0,0 0-23 0,-5 0-39 16,-1-1-69-16,-3 0-79 0,-1 1-69 16,-13-2-31-16,18 2-72 0,-18-2-166 0,0 0-117 15,9 3-283-15,-9-3 75 0,0 0 103 16,0 0 45-16,0 0 118 16,0 0 44-16,-16-23 53 0,10 17 49 0</inkml:trace>
  <inkml:trace contextRef="#ctx0" brushRef="#br0" timeOffset="7602.89">23466 3534 573 0,'0'0'238'16,"0"0"-10"-16,0 0-3 0,0 0-5 0,0 0-20 15,0 0 2-15,0 0-2 0,0 0-6 0,0 0-27 16,-2-13-24-16,2 13 8 0,0 0-21 15,0 0 6-15,0 0 10 0,0 0-21 0,0 0 6 16,0 0 25-16,0 0 3 0,0 0 46 16,0 0-34-16,0 0 31 15,0 0 3-15,-4 34-8 0,5-20 23 16,2 4-35-16,0 1 1 0,0 3 9 0,3 2-34 0,-2 1 11 16,3-1-24-16,-1 0 11 0,1-3 10 15,-2 0-46-15,1-3 43 0,1-3 3 0,-3-2 3 16,1-2-1-16,-1-3-20 0,2-2-25 15,-6-6-1-15,13 4-5 0,-13-4-46 0,0 0-15 16,21-16 16-16,-10 3-6 0,0-4-36 0,-1 1 3 16,1-5-5-16,1 0-49 0,-2-1-31 15,1-5-12-15,-3 5-14 0,-1-2-42 0,2 2-47 16,-4-3-46-16,2 4-49 0,-1-1-68 0,-2 4-147 16,3 0-148-16,-4 3-256 15,1 1 13-15,2 1 112 0,-2 4 50 0,4 0 47 0,1 1 88 0,-2 0 51 0,2 2 64 16</inkml:trace>
  <inkml:trace contextRef="#ctx0" brushRef="#br0" timeOffset="7920.47">23864 3627 788 0,'0'0'317'0,"0"0"13"0,0 0 29 0,0 0 2 0,0 12 20 15,0-12-17-15,0 0-29 0,0 0-2 16,6 14-29-16,-6-14-30 0,6 15-5 16,0-3 0-16,-1 3 2 0,2 1-43 0,2 5 10 15,-1 0-15-15,3 2-24 0,1 3-22 16,0 2-8-16,-2-2-34 0,2 0-19 0,-1-1-27 15,-1-2-68-15,-3-3-65 0,0-2-71 0,0-4-97 16,-3-3-93-16,0-1-222 0,-4-10-326 16,0 0-7-16,16-3 136 15,-16 3 48-15,20-23 82 0,-9 6 23 16,-1-5 67-16,-2 1 51 0</inkml:trace>
  <inkml:trace contextRef="#ctx0" brushRef="#br0" timeOffset="8101.68">24110 3681 1067 0,'0'0'453'0,"0"0"-15"0,0 0-21 0,0 0-59 16,0 0-40-16,0 0-14 0,-24 8-20 0,13 2-28 16,-4-3-23-16,-3 4-25 0,-4 2-11 0,-4 0-23 15,1 1-72-15,-2 1-25 0,2 0-62 0,-1-1-35 16,4-2-47 0,-4 4-25-16,4-5-128 0,0 0-87 0,1-1-402 0,5-3-13 0,1 0 103 0,4-3 20 15,1-1 46-15,10-3 61 0,-11 2 70 16</inkml:trace>
  <inkml:trace contextRef="#ctx0" brushRef="#br0" timeOffset="11519.7">22222 6797 465 0,'0'0'177'0,"1"-11"12"0,-1 11-7 0,3-9-15 16,-3 9 9-16,0 0-9 0,1-12 14 0,-1 12-9 16,0 0 4-16,0 0 6 0,3-12 0 15,-3 12-29-15,0 0-4 0,0 0-3 0,2-11-3 16,-2 11 26-16,0 0-33 0,0 0-13 0,0 0 12 15,1-9-25-15,-1 9 21 0,0 0-34 16,0 0 18-16,0 0-28 0,0 0 16 0,0-13-42 16,0 13-22-16,0 0 32 15,0 0-20-15,0 0-7 0,0 0 2 0,-3-13-10 0,3 13 15 0,0 0-13 16,0 0 37-16,0 0-19 0,-4-7-28 0,4 7-2 16,0 0 35-16,0 0 24 0,0 0 2 15,0 0 46-15,0 0-31 0,0 0-2 0,0 0 2 16,0 0 6-16,0 0 2 0,0 0 5 0,0 0-10 15,0 0 23-15,-12 28 15 16,10-15-4-16,-1 5-9 0,0-1-15 0,2 3 36 0,0 5-33 16,-4 0 31-16,4 2-3 0,-4-1-24 15,3-2 1-15,-2 4-23 0,-1-4-5 16,3 0-26-16,-4-2 3 0,2 0-31 16,-1 0 30-16,0-4-38 15,-1 0-4-15,0-3-11 0,1 0-1 0,-1-1 24 0,0 0-5 16,1-2-31-16,-1 0-7 0,3-2 22 0,-1-1-15 15,0-1 11-15,4-8-16 0,-6 14 23 16,6-14 0-16,-7 10 8 0,7-10 10 0,-3 8-41 16,3-8 0-16,0 0 0 0,0 0 0 0,0 12 0 15,0-12 0-15,0 0 0 0,20 3 0 16,-20-3 0-16,33-4 0 0,-11 1 0 0,12-2 0 16,20-5 0-16,0 0 0 0,12-3 0 15,13-3 0-15,7-2 0 16,6-1 0-16,6 0 0 0,5 3 0 0,4-1 0 15,0 0 0-15,-3 4 0 0,-4 3 0 0,-1 0 0 16,-1 6 0-16,-18 1 0 16,-1 3 0-16,-1 0 0 0,-2 3 0 0,-5 0 0 15,-3 0 0-15,-3 2 0 0,-5-1 0 0,-13 2 0 16,-8-2 0-16,-7 0 0 0,-1-2 0 16,-1 0 0-16,-2 3 0 0,-2-3 0 0,-3 1 0 15,-2 0 0-15,0-1 0 0,-1-1 0 0,-1 1 0 16,2 1 0-16,-2-2 0 0,2 0 0 15,2 1 0-15,-4-1 0 0,1 2 0 0,0-2 0 16,-1 0 0-16,-3-1 0 0,-1 1 0 16,0 1 0-16,-1-1 0 0,-14-1 0 0,25 3 0 0,-14-2 0 0,1 0 0 15,-12-1 0-15,19 3 0 0,-9-1 0 0,-10-2 0 16,18 3 0-16,-7-1 0 0,-11-2 0 16,20 4 0-16,-9-3 0 0,-1 3 0 0,4-2 0 15,1 0 0-15,1 0 0 0,-3-1 0 16,2 3 0-16,3-1 0 0,-4-3 0 0,1 4 0 15,-3-3 0-15,2 1 0 0,-3 0 0 0,-11-2 0 16,18 3 0-16,-18-3 0 0,16 3 0 16,-16-3 0-16,14 1 0 0,-14-1 0 0,0 0 0 15,16 3 0-15,-16-3 0 16,0 0 0-16,14 1 0 0,-14-1 0 16,0 0 0-16,14 0 0 0,-14 0 0 0,0 0 0 15,20 0 0-15,-20 0 0 0,14 0 0 0,-14 0 0 16,17 0 0-16,-17 0 0 0,18 0 0 15,-18 0 0-15,16 1 0 0,-16-1 0 0,16 0 0 16,-16 0 0-16,15 0 0 0,-15 0 0 16,19 1 0-16,-19-1 0 0,16 2 0 0,-16-2 0 15,24 1 0-15,-13 0 0 0,3 0 0 0,-14-1 0 16,27 3 0-16,-12-2 0 0,2 0 0 0,-2 2 0 16,3-2 0-16,-3 0 0 0,0 1 0 15,-1-1 0-15,3 2 0 16,-4-3 0-16,0 1 0 0,-13-1 0 15,25 1 0-15,-15-1 0 0,-10 0 0 16,19 3 0-16,-19-3 0 0,16 2 0 0,-16-2 0 16,13 1 0-16,-13-1 0 0,0 0 0 0,19 0 0 15,-19 0 0-15,0 0 0 0,13 1 0 16,-13-1 0-16,0 0 0 0,0 0-16 0,14 1 3 16,-14-1 26-16,0 0-38 0,0 0-11 0,0 0 25 15,0 0 14-15,0 0-6 0,0 0 16 16,0 0 26-16,15-1-9 0,-15 1-24 0,0 0-6 15,0 0 0-15,0 0 0 0,0 0 0 16,0-13 0-16,0 13 0 0,0 0 0 0,0 0 0 16,0 0 0-16,-9-19 0 0,9 19 0 0,0 0 0 0,-2-11 0 0,2 11 0 15,0 0 0-15,-2-7 0 0,2 7 0 16,0 0 0-16,0 0 0 0,0 0 0 0,0 0 0 16,0 0 0-16,0-12 0 0,0 12 0 15,0 0 0-15,0 0 0 0,0 0 0 0,0 0 0 16,0 0 0-16,0 0 0 0,0 0 0 0,0 0 0 15,0 0 0-15,0 0 0 16,3-13 0-16,-3 13 0 0,0 0 0 0,0 0 0 16,0 0 0-16,0 0 0 0,0 0 0 0,0 0 0 15,12-1 0-15,-12 1 0 16,0 0 0-16,0 0 0 0,0 0 0 16,0 0 0-16,0 0 0 0,0 0 0 0,0 0 0 0,0 0 0 15,0 0 0-15,0 0 0 0,0 0 0 16,-8-18 0-16,8 18 0 0,0 0 0 0,0 0 0 15,-7-6 0-15,7 6 0 0,0 0 0 0,-7-9 0 16,7 9 0-16,-4-7 0 0,4 7 0 16,-3-13 0-16,1 3 0 0,0-1 0 0,2-1 0 15,-1-2 0-15,-1-3 0 0,1-1 0 16,1-3 0-16,-1 2 0 0,1-3 0 16,0 0 0-16,-2-4 0 0,0 0 0 0,2-3 0 0,0 1 0 15,0-1 0-15,0 0 0 16,0 0 0-16,2 1 0 0,0 2 0 0,0 0 0 0,1 3 0 0,1 2 0 15,-2 1 0-15,2 1 0 0,2 3 0 0,-2 0 0 32,-2 3 0-32,1 1 0 0,1 0 0 15,-2 2 0-15,1-1 0 0,0 3 0 0,-3 8 0 16,3-16 0-16,-3 16 0 0,5-10 0 0,-5 10 0 16,2-11 0-16,-2 11 0 0,0 0 0 15,2-12 0-15,-2 12 0 0,0 0 0 0,3-10 0 16,-3 10 0-16,0 0 0 0,4-12 0 15,-4 12 0-15,0 0 0 0,2-15 0 0,-2 15 0 16,3-11 0-16,-3 11 0 0,4-12 0 0,-4 12 0 16,4-10 0-16,-4 10 0 0,2-12 0 0,-2 12 0 0,5-8 0 15,-5 8 0-15,0 0 0 0,5-11 0 0,-5 11 0 16,0 0 0-16,0 0 0 0,2-12 0 16,-2 12 0-16,0 0 0 0,0 0 0 0,-19-5 0 15,19 5 0-15,-16 0 0 0,5 0 0 0,11 0 0 16,-27 1 0-16,14-2-18 0,0 1-3 15,-1 0 8-15,-1 1 8 0,15-1-5 0,-23 0 0 16,13-1 17-16,10 1-12 0,-17 0 36 16,17 0 0-16,-13-2-18 0,13 2-13 15,-2-7 0-15,2 7 0 0,0 0 0 16,17-24 0-16,-3 11 0 0,2 0 0 16,4-5 0-16,7 0 0 0,-1-1 0 15,13-5 0-15,2 1 0 0,1-2 0 0,-10 7 0 0,-4 5 0 16,-5 1 0-16,-2 3 0 0,-4 0 0 0,-2 2 0 15,-2 0 0-15,-2 1 0 16,0 1 0-16,-11 5 0 0,11-9 0 0,-11 9 0 16,0 0 0-16,0 0 0 0,0 0 0 0,-22-14 0 15,8 12 0-15,1-1 0 0,-8 2 0 16,-1-2 0-16,-2 3 0 0,-6-3 0 0,0 2 0 16,2 0 0-16,-6-3 0 0,5 2 0 0,0-2 0 15,2 2 0-15,4-1 0 16,1 1 0-16,6-1 0 0,0 1 0 0,3 1 0 0,2 0 0 0,11 1 0 0,-12-6 0 15,12 6 0-15,3-12 0 0,-3 12 0 16,22-16 0-16,-3 4 0 0,7-2 0 0,3-3 0 16,12-4 0-16,2 2 0 0,-8 3 0 0,-4 2 0 15,-1 2 0-15,-5 3 0 16,-2 0 0-16,-4 3 0 0,-3 0 0 0,-1 1 0 0,-3 0 0 16,-1-1 0-16,-5 4 0 0,-6 2 0 15,0 0 0-15,0 0 0 0,0 0 0 0,0 0 0 16,-23-11 0-16,6 10 0 0,3-1 0 0,-3 2 0 15,-1-2 0-15,-2 1 0 32,2 1 0-32,1-1 0 0,-4 2 0 0,2-2 0 0,4 1 0 0,-3-2 0 0,2 2-11 15,0-1 22-15,1 1-11 0,2 0 0 16,13 0 0-16,-20 0 0 0,10-2 0 0,10 2 0 16,-17-1 0-16,17 1 0 0,-12 0 0 0,12 0 0 15,0 0 0-15,-13-2 0 0,13 2 0 16,0 0 0-16,-9-4 0 0,9 4 0 0,0 0 0 15,0 0 0-15,0 0 0 0,-9-5 0 0,9 5 0 16,0 0 0-16,0 0 0 16,0 0 0-16,0 0 0 0,0 0 0 15,0 0 0-15,-5-7 0 0,5 7 0 16,0 0 0-16,0 0 0 0,0 0 0 16,0 0 0-16,0 0 0 0,0 0 0 0,0 0 0 15,0 0 0-15,0 0 0 0,0 0 0 0,0 0 0 16,0 0 0-16,0 0 0 0,-7-8 0 15,7 8 0-15,0 0 0 0,0 0 0 0,0 0 0 16,9-21 0-16,-5 11 0 0,2-5 0 0,0-6 0 16,1-2 0-16,4-5 0 0,0-6 0 15,7-9 0-15,0-4 0 0,5-2 0 0,4-12 0 16,4 1 0-16,1-1 0 0,1 0 0 0,1 2 0 16,0 2 0-16,-3-2 0 15,-6 11 0-15,-3 2 0 0,1-1 0 0,-3 2 0 0,-2 4 0 0,-4 6 0 0,-6 7 0 31,-3 4 0-31,-3 4 0 0,-2-1 0 16,-5 0 0-16,-3 4 0 0,-3 1 0 0,-3 0 0 16,-4 5 0-16,-2 1 0 0,-5 4 0 0,2 0 0 15,-8 1 0-15,4 0 0 0,-1 2 0 16,-5 2 0-16,2-2 0 0,0 1 0 0,4 0 0 16,0 2-36-16,2 0-44 0,-2-1-14 0,3 0-39 15,3 0-29-15,-1 0 19 0,3-2-18 16,4 2-31-16,-1 0-49 0,1-1 16 15,3 1-121-15,12 1-138 0,-16-3-473 0,16 3 66 0,0 0 118 16,0 0 72-16,0 0 35 0,0 0 88 0,0 0 46 0,37 11 86 16</inkml:trace>
  <inkml:trace contextRef="#ctx0" brushRef="#br0" timeOffset="12170.01">26147 5417 816 0,'4'-11'323'0,"-4"11"-32"0,0 0 6 0,0 0-13 16,0 0 36-16,0 0-30 0,0 0 4 0,0 0-2 31,0 0-11-31,-29 25-17 0,20-13 10 16,0 6-36-16,-3 0-5 0,-1 3-46 0,5 0-6 15,-2 3 6-15,4 1-36 0,-1 0-15 16,3 0-13-16,1-3-18 0,0 2 5 0,1-4-5 15,2-3-10-15,0 1 29 0,4-5-13 0,-2-1-14 16,4-4 3-16,0 0-21 0,-6-8-12 0,21 5 2 0,-21-5-5 16,22-5-33-16,-6 0 23 0,-5-2-26 0,3 0-3 15,-1-1 16-15,-1-1-23 0,-1 0 3 16,-5 1-26-16,-1-1-1 0,1 0-11 16,-6-1-12-16,0 10 17 0,-4-16-17 0,-1 8 1 15,-3 1 0-15,-6 4 18 0,1-1-18 16,-1 2-21-16,-1 1 26 0,-1 2-41 0,0 3-36 15,-2 0 13-15,2-1-77 0,2 2-12 0,3 0-67 16,1 0-67-16,0 3-171 16,10-8-349-16,-9 4 50 0,9-4 50 15,0 0 95-15,0 0 59 0,0 0 64 0,0 0 57 16</inkml:trace>
  <inkml:trace contextRef="#ctx0" brushRef="#br0" timeOffset="13096.95">25567 4529 908 0,'0'0'305'0,"0"0"-13"0,0 0-13 0,0 0-6 0,0 0-11 16,0 0-19 0,0 0-33-16,0 0 20 0,0 0-53 0,0 0 33 0,0 0-42 0,0 0 14 15,0 0 0-15,0 0 10 0,0 0 33 0,0 0-5 16,0 0 31-16,0 0 20 0,0 0-2 15,0 0 8-15,0 0 61 0,0 0 2 0,0 0 41 16,0 0-27-16,0 0-40 0,18 2-22 0,-18-2-28 16,22-1 5-16,-5 1-256 0,7-1-13 15,3-3 0-15,5 1 0 0,10-1 0 16,17 0 0-16,3-1 0 0,-1-2 0 0,4 2 0 16,0-1 0-16,-2-1 0 0,4-2 0 15,1 1 0 1,-3 0 0-16,-2 2 0 0,-12 5 0 0,-8-4 0 15,-2 3 0-15,-6 0 0 0,-3 2 0 0,-3 0 0 16,-4 0 0-16,0 0 0 0,-5 2 0 0,0-1 0 16,-4 0 0-16,-1 1 0 0,-3 1-172 0,-1 1-168 0,0 1-57 15,1-2-59-15,-12-3-61 16,15 13-41-16,-8-5-397 0,2 0 83 0,0 1 96 16,0 2 64-16,2 0 67 0,-2 0 138 0,2 0-4 15,1 0 4-15</inkml:trace>
  <inkml:trace contextRef="#ctx0" brushRef="#br0" timeOffset="14534.19">25491 7193 322 0,'0'0'97'0,"0"0"-5"0,13 1-25 0,-13-1-11 16,0 0-15-16,0 0-36 0,0 0 0 15,0 0 6-15,0 0 4 0,0 0-10 0,0 0-10 0,0 0 10 0,0 0-5 16,0 0 41-16,0 0-2 16,0 0-16-16,0 0 30 0,0 0-9 0,0 0-1 15,0 0-4-15,0 0-1 0,0 0 13 0,0 0 1 16,0 0-22-16,0 0 16 0,0 0-7 0,0 0 2 16,0 0-16-16,0 0 14 0,0 0 9 0,0 0 14 15,7 7-8-15,-7-7-3 0,0 0-10 16,0 0-21-16,0 0-12 0,0 0 43 0,0 0-25 15,0 0 27-15,0 0-19 0,0 0 17 16,0 0 33 0,0 0 3-16,0 0-7 0,0 0 37 0,0 0 17 15,0 0-17-15,0 0 14 0,-3 14-13 0,3-14-13 16,0 0 2-16,0 0 3 0,0 0-15 16,0 0-16-16,0 0-17 0,0 0-1 0,0 0 6 15,0 0-21-15,0 0 7 0,0 0-7 0,0 0 29 16,0 0 7-16,0 0-13 0,0 0 13 15,0 0 12-15,0 0-19 0,0 0 19 0,0 0-14 16,0 0 25-16,0 0-44 0,0 0 3 16,0 0-13-16,0 0 26 0,0 0-18 0,0 0-21 15,0 0 8-15,0 0 11 0,0 0-22 0,0 0 47 16,0 0-25-16,0 0 25 16,0 0 48-16,0 0 11 0,0 0 41 0,0 0 45 0,0 0-32 0,0 0-16 0,0 0-5 15,21 2-12-15,-21-2-4 0,32-5-14 16,-8 4 7-16,8-2 7 0,8-2-45 0,23-3-8 15,4-1-5-15,5 1-13 0,0-3-23 0,18 0-5 16,0 0 5-16,4 1-6 0,1 0 14 16,1 3-3-16,2 4-41 0,-18 0 3 0,-5 3 23 15,-2 2-6-15,-2 1-40 0,-8 1 5 0,-6 1 15 16,-11 0-30-16,-9-1-4 0,-6 0-19 16,-4-2-39-16,-5 0-46 0,-1 1-87 0,-8 0-46 31,1-2-29-31,-14-1-25 0,17 0-2 15,-17 0-62-15,0 0-108 0,0 0-78 0,0 0-308 0,8-10 59 0,-8 10 87 16,0 0 53-16,0 0 96 0,0-12 25 0,0 12 77 16,0 0 58-16</inkml:trace>
  <inkml:trace contextRef="#ctx0" brushRef="#br0" timeOffset="15833.57">26664 4452 645 0,'0'0'289'0,"0"0"-23"0,0 0 13 15,0 0-44-15,0 0 16 0,0 0-46 16,0 0 15-16,0 0-15 0,0 0-18 0,0 0-21 16,0 0 13-16,0 0-5 15,0 0-40-15,0 0-19 0,0 0-3 0,0 0-27 0,0 0 15 16,0 0-13-16,0 11 25 0,0-11-43 0,0 0 34 16,0 0-11-1,0 0-18-15,0 0 24 16,0 0-11-16,0 0 5 0,0 0 72 0,0 0-62 0,0 0-7 15,0 0-1-15,0 0 45 0,0 0-50 16,0 0-4-16,0 0 7 0,0 0 13 0,0 0-23 16,0 0 7-16,0 0 6 0,0 0-49 0,0 0 8 15,0 0 23-15,0 0 2 0,13 14 8 16,-13-14-21-16,0 0 21 0,8 5-20 0,-8-5 10 16,0 0-21-16,12 4 34 0,-12-4-1 15,0 0-9-15,0 0 9 0,13 4-7 0,-13-4 3 16,0 0 2-16,12 3 5 0,-12-3 3 0,0 0 17 15,13 3-9-15,-13-3 12 16,0 0-13-16,14 4 6 0,-14-4-6 16,0 0 13-16,20 2-58 0,-20-2-57 0,18 0 0 15,-9 1 0-15,5 1 0 0,1 0 0 16,1 0 0-16,2 0 0 0,2-1 0 0,7 3 0 0,0-1 0 0,2 2 0 0,0-2 0 16,5 1 0-16,4 1 0 0,-2 0 0 15,2 0 0-15,0-1 0 0,-1-1 0 0,-1 3 0 16,-5-3 0-1,-4 2 0-15,2 2 0 0,-5-4 0 0,-3 1 0 16,-1 0 0-16,-4-1 0 0,-1 1 0 16,-2-1 0-16,-3 2-205 0,1-2-161 15,-11-3-100-15,13 11-143 0,-8-6-392 0,-5-5 128 0,11 10 44 0,-11-10 79 16,14 6 94-16,-6-4 27 0,-8-2 119 16,19 4-4-16,-19-4 50 0</inkml:trace>
  <inkml:trace contextRef="#ctx0" brushRef="#br0" timeOffset="68828.08">29973 5479 926 0,'4'-13'338'0,"-4"13"0"0,3-14-5 16,1 8-29-16,-4 6-9 0,3-12-32 0,-3 12 26 15,6-10 14-15,-6 10-65 0,3-8 12 16,-3 8-6-16,0 0-37 0,3-12 0 0,-3 12-20 16,0 0-13-16,5-7-15 0,-5 7-57 15,0 0 16-15,0 0-8 0,0 0 10 0,0 0 1 16,0 0 27-16,0 0-7 16,-27 18-18-16,12-4 33 0,-6 4 15 0,-13 10-43 15,-3-3-10-15,-1 6-26 0,-2-2 0 16,2-1 6-16,-2 0-27 0,3-3 6 0,0 1-3 15,1 2-7-15,1-6-6 0,5-1-2 16,3-5-5-16,2 2 5 0,4-2-23 0,1-4 25 16,3 0-2-16,0 1-15 0,4-3 2 0,-1 0 0 15,3-2 28-15,1-1 31 0,1-1-13 16,2-1 49-16,0 1-69 0,7-6-72 0,-11 11 0 0,11-11 0 16,-9 7 0-16,9-7 0 0,-2 7 0 15,2-7 0-15,0 0 0 16,0 0 0-16,2 14 0 0,-2-14 0 0,0 0 0 0,12 11 0 0,-12-11 0 0,11 8 0 15,-4-5 0-15,-7-3 0 0,17 9 0 16,-8-4 0-16,-1 0 0 0,1 1 0 0,2 1 0 16,0 0 0-16,3 1 0 0,-1 2 0 15,-2 1 0-15,6 3 0 0,-1 0 0 16,1 2 0-16,2 4 0 0,0 0 0 0,-1 1 0 0,1 1 0 16,-1-2 0-16,-1 2 0 15,-4-2 0-15,0-2 0 0,1 0 0 0,-4-2 0 16,2 0 0-16,-3-2 0 0,-1-1 0 0,-1-1 0 15,0-3 0-15,-1 0 0 16,-2-1 0-16,2 0 0 16,-6-8 0-16,7 11 0 0,-7-11 0 0,7 10 0 0,-7-10 0 15,7 8 0-15,-7-8 0 0,0 0 0 16,6 10 0-16,-6-10 0 0,0 0 0 0,7 6 0 16,-7-6 0-16,0 0 0 0,0 0 0 0,6 10 0 15,-6-10 0-15,0 0 0 0,0 0 0 16,0 0 0-16,5 8 0 0,-5-8 0 0,0 0 0 15,0 0 0-15,0 0 0 0,10 8 0 0,-10-8 0 16,0 0 0-16,10 6 0 0,-10-6 0 16,0 0 0-16,12 5 0 0,-12-5 0 0,10 4 0 15,-10-4 0-15,12 3 0 16,-12-3 0-16,0 0 0 0,24-3 0 0,-14 1 0 0,-10 2 0 0,22-8 0 0,-8 3 0 16,1-3 0-16,3-3 0 0,0-2 0 0,2-1 0 15,3-2 0-15,2 0 0 0,4-2 0 16,8-5 0-16,3 2 0 0,0-1 0 0,5 0 0 15,2 5 0-15,1-1 0 0,-2 3 0 16,-3 4 0-16,-5 2 0 0,-1 2 0 16,0-1 0-16,-3 1 0 0,-5 2 0 0,-2 1 0 15,0 0 0-15,-6 2 0 0,-2-2 0 16,-1 2 0-16,-4-1 0 0,0 0 0 0,-3 2 0 16,-11 1 0-16,19-3 0 0,-19 3 0 15,11-4 0 1,-11 4 0-16,4-6 0 0,-4 6 0 0,0 0 0 0,0 0 0 0,-8-22 0 15,2 16 0-15,-1-4 0 0,-4-1 0 0,-1-2 0 16,2-3 0-16,-8-5 0 16,0-3 0-16,2-2 0 0,-6-13 0 0,2-1 0 15,-1-5 0-15,2-2 0 0,1-3 0 0,0 0 0 16,-1-2 0-16,1 1 0 0,-2 1 0 0,3 1-11 16,-1 3-27-16,-1 1-1 0,4 0-14 0,-5 3-16 15,4 2-11-15,-3 1-20 0,3 7-15 0,1 6 21 31,-1 1-42-31,-2 3-7 0,-1 2-16 0,4 4-10 16,-1 3 5-16,2 3-25 0,0 1 9 0,-2 2-12 16,5 3-2-16,-2-1-18 0,2 3-27 15,-2 0 14-15,13 2-28 0,-17-2-59 0,17 2-31 16,-14 2-492-16,14-2 121 0,0 0 48 0,0 0 52 16,0 0 94-16,0 0 60 0,0 0 58 15</inkml:trace>
  <inkml:trace contextRef="#ctx0" brushRef="#br0" timeOffset="69725.64">30210 4942 703 0,'0'0'282'0,"-2"-8"7"0,2 8 8 16,0 0 0-16,1-13-13 0,-1 13-20 15,0 0-29-15,0 0 9 0,0-14-9 0,0 14 16 0,0 0-31 0,0 0-36 16,3-11 16-16,-3 11-13 0,0 0-8 0,0 0-20 16,3-10-13-16,-3 10-36 0,0 0-3 0,0 0 6 15,7-10-39-15,-7 10 44 16,0 0-13-16,0 0-26 0,4-9-28 0,-4 9 8 15,0 0 13-15,0 0-16 0,0 0 26 0,7-6-28 16,-7 6-29-16,0 0 23 0,0 0 4 16,0 0-13-16,0 0-4 0,0 0 59 0,0 0-44 15,0 0-27-15,0 0-10 0,0 0-3 0,0 0 31 16,-23 21-10 0,16-15 2-16,-5 5 3 15,0-1-34-15,-4 3 8 0,1 1 1 0,-4 5 1 0,-1 2 6 0,-3 2 44 16,-5 7-29-16,1 1-20 0,0 1 7 15,6-7 32-15,0 0-27 0,1-3-12 0,0 1 20 0,0 0-43 16,1-2-8-16,2 0 0 0,0-6-28 16,1 2-23-16,-1-4-46 0,3 2-44 15,-3-2-59-15,4-3-94 0,-1 0-102 0,1-2-152 16,2-1-253-16,4 0 20 0,1 0 93 16,6-7 79-16,-5 10 63 0,5-10 83 0,0 11 13 15</inkml:trace>
  <inkml:trace contextRef="#ctx0" brushRef="#br0" timeOffset="70811.03">29932 5909 921 0,'0'0'310'0,"0"0"-36"0,0 0-18 0,0 0-3 16,0 0 6-16,0 0-39 0,0 0 2 16,0 0-2-16,0 0-2 0,0 0 5 0,0 0-18 15,0 0-21-15,0 0-5 0,0 0-2 0,0 0 9 16,0 0-37-16,0 0 7 0,0 12-41 16,0-12 6-16,0 0-19 0,0 0-5 0,-1 15-12 15,1-15-19-15,-2 10-7 16,2-10 3-16,0 0-14 0,-3 14 32 15,3-14-45-15,0 0-12 0,-3 10 13 0,3-10-8 16,0 0 16-16,0 0-3 0,-1 11-3 0,1-11-17 16,0 0-1-16,0 0 19 0,0 0 7 15,0 0-9-15,0 0 32 0,0 0-32 0,0 0 3 16,0 0-6-16,0 0 7 0,0 0 2 16,0 0-1-16,7-34-19 0,-4 22-3 0,1-3-17 15,1-3 17-15,2-2-2 0,0-1 0 16,0-2-23-16,0 0 31 0,0-2-14 0,1 1 27 15,1 1-44-15,-3 0 15 0,1-1-8 16,1 3 4-16,-2-1 14 0,-1 1-17 0,1 4 30 16,-2-1-41-16,2 2 3 0,-1 1 0 0,0 1 48 0,-2 3-30 15,-1 1-20-15,1 1-37 0,-3 9 6 0,5-15-3 0,-5 15 38 16,0 0-20-16,0 0 36 16,0 0-54-16,0 0 20 0,0 0 19 0,0 0-8 15,-39 20 20-15,25-7-20 0,0 1-16 0,-3 2 24 31,2 0-1-31,-1 0 18 0,2 0-17 0,0 0 4 16,0 0-7-16,2-1-15 0,0-3-1 0,5-1 14 16,-3 0 12-16,1-3-18 0,2-2-18 15,1 2 29-15,6-8 14 0,-8 10 6 0,8-10-23 16,0 0 3-16,0 0 9 0,0 0 29 0,0 0-18 0,0 0-13 16,0 0 11-16,3-34-19 0,2 25 18 15,1-2-2-15,1-1 18 0,3-1 0 0,-1 1-8 16,1-2-8-16,3-1-20 0,2 0 10 15,-1 0 46-15,0 0-35 0,3 1-1 16,-3 2-2-16,1 0-1 0,-2 2-9 0,1 2 12 0,-2-2 8 16,-1 2-28-16,0 2 8 0,-2-1-1 15,-1 3 14-15,2 0 22 0,-10 4-30 16,16-3 10-16,-16 3 0 0,0 0 0 0,22 10-21 16,-13-2-2-16,0 3 2 15,-1 3 14-15,3 4-19 0,-2 2-2 0,2-1 2 16,2 6 11-16,-3-3 2 0,1-1-5 15,0-1 0-15,-1-4 5 0,0 0 59 16,-2-2-95-16,2 0-66 0,-1-3-75 0,-2-2-166 0,0-3-199 16,-7-6-410-16,7 7 130 0,-7-7 49 0,0 0 39 15,0 0 99-15,21-9 70 0,-21 9 96 16,9-17 6-16</inkml:trace>
  <inkml:trace contextRef="#ctx0" brushRef="#br0" timeOffset="72351.8">29980 5274 939 0,'0'0'271'0,"0"0"-35"0,8 5-21 0,-8-5-31 0,0 0 8 15,6 8-38-15,-6-8-9 0,0 0-14 0,0 0-8 16,7 8 33-16,-7-8-38 0,0 0 10 15,0 0 15-15,8 7-20 0,-8-7 31 0,0 0-29 16,0 0 0-16,0 0 14 0,12 5-22 0,-12-5 6 16,0 0 5-16,0 0-10 15,0 0-11-15,0 0-9 0,13 2-21 0,-13-2 20 16,0 0-5-16,0 0-10 0,12-10-18 16,-12 10 5-16,6-11-2 0,-2 4 22 0,-1-3-12 15,2 0 7-15,-3-1 14 0,4-5-16 0,-1-2 17 16,3-3-32-16,-3-2 69 0,1 0-72 15,-2-2 0-15,3 0 5 0,-4-2-23 0,3 2-28 0,-2 0 23 0,-1 0 0 16,1 2-21-16,-1 4-17 0,1-1 17 16,0 2 8-16,1 3 11 0,-1-2-21 0,-1 0 7 15,1 4 8-15,2-1-10 0,-2 3 21 0,3-2-29 16,-1 2-12-16,-1 1 12 0,1 1 21 16,0 1-21-16,0 0-7 0,-6 8 20 0,9-12-33 15,-5 6-2-15,-4 6 9 0,6-10 16 0,-6 10-26 16,4-8-4-16,-4 8 1 0,7-8-7 15,-7 8-5-15,0 0 3 0,6-9 25 0,-6 9 15 16,0 0 19-16,0 0-49 16,6-9 17-1,-6 9-14-15,0 0 12 0,0 0-16 0,4-7 4 0,-4 7 20 16,0 0-34-16,0 0 19 0,0 0-16 0,0 0 33 16,4-10-30-16,-4 10-1 0,0 0 3 0,0 0-15 15,0 0 5-15,0 0 5 0,0 0 59 16,0 0-56-16,0 0-6 0,0 0 21 15,0 0-12-15,0 0 7 0,-37 10-8 0,37-10-8 16,-13 3 29-16,13-3-16 0,-13 4 26 0,13-4 8 16,-15 2-49-16,15-2 15 0,-14 2 6 15,14-2 27-15,-15 4-35 0,6-1-5 0,9-3 9 16,-20 4 27-16,8-1-6 0,-1 0-25 16,1-1 28-16,-3 2-41 0,2 0 5 15,-5-1 18-15,2 1 13 0,-2 1 0 16,-2-2-13-16,2 2 46 0,-2-3-54 0,2 2-10 0,-2-2 33 15,-1 2-15-15,1-1 13 16,-1 1-20-16,0-2-4 0,1 1 22 0,0 0-11 16,-3 0 15-16,2 0-7 0,1 1-8 15,-2-1-3-15,-1-1 0 0,2 1 14 0,0-1-6 16,-2 1 31-16,2 0-54 0,-2 0 15 0,-1-2 44 16,2 2-41-16,-1-2 54 0,0 2-54 15,1-2-10-15,-1 0 5 0,2 0-3 0,-2 1 23 16,1-2-7-16,-2 1 7 0,4-1-2 0,-3 1-39 15,2-1 42-15,0 1-11 0,0-2 10 0,0 1 3 0,1 0-23 16,-3 0-8-16,2 0 24 0,0-1 27 0,-1 1-41 16,1-1-30-16,-2 1 38 15,4 0 5-15,-5 0 19 0,3-2-32 0,-1 4-7 16,0-2 2-16,-1 0 21 0,-1 0 0 0,4 1-1 0,-2 0-1 16,-1 0-22-16,3-1 17 15,-1 2-12-15,0-2 19 0,4 0 5 0,-4 1-18 16,0-2-13-16,1 1 19 0,-1 0-14 0,-2-2 82 15,2 1-71-15,0 0-6 0,-2 1 6 16,1-1-16-16,-2 1 10 0,2-2-12 16,-2 2 23-16,0 0-3 0,2-1 18 15,-1 0-39-15,0 0 9 0,-1-2-6 0,2 2 15 16,0-2 27-16,0-1-29 0,-3 0 7 0,4 0-12 16,-2-2-8-16,-4-1 36 0,4-1-28 15,0 0 0-15,-1 0 13 0,2 1-8 0,-3-1-5 16,4 1 2-16,0 1 1 0,2 1-6 0,0-1-15 15,-2 1 31-15,4 1-3 0,-3 0-16 16,3-1 17-16,2 1 4 0,-4 0-13 0,4 1 31 16,-5-1 8-16,6-1-13 0,-3 0-20 15,-2-1 28-15,4 0-11 0,-3-1 6 16,0 1-11-16,2 1 31 16,0 1-33-16,-2-3-8 0,1 2-8 0,-2 0 11 0,-1 1 25 15,4 0-22-15,-6 1 14 0,4 0-17 16,-4 0 25-16,1 1-15 0,2-1 3 15,-2 1-1-15,1 0-33 0,-3-1 6 16,3-1 17-16,-1 2-15 0,-1-2 7 0,3 0 24 16,0 0-29-16,0 1-7 0,0 0 0 0,1 0-21 15,5 0-43-15,-2 1-11 0,3 0-71 16,1 1-33-16,11 1-65 0,-19-2-96 0,19 2-218 16,-13 2-346-16,13-2 41 0,0 0 123 0,0 0 82 15,-14 4 94-15,14-4-2 0,0 0 85 16,0 0 41-16</inkml:trace>
  <inkml:trace contextRef="#ctx0" brushRef="#br0" timeOffset="73960.38">29912 6512 209 0,'0'0'121'0,"10"-2"7"0,-10 2-3 0,0 0 54 16,10-6-15-16,-10 6-13 0,0 0 21 15,0 0-32-15,0 0-12 0,13-2-18 0,-13 2 11 16,0 0-24-16,0 0 26 0,0 0-28 15,0 0-3-15,0 0-23 0,0 0 5 16,0 0 21-16,0 0 15 0,11 11-21 16,-11-11 29-16,0 0-26 15,0 14 49-15,0-14-28 0,0 0-6 0,-1 20-9 0,1-20-9 16,-2 16-4-16,2-16 14 0,-1 20-14 0,1-9 4 16,-3-1-12-16,3 3-8 0,-1-1-7 15,-1 5-3-15,-1 2 2 0,3 2-10 0,-2 4-15 16,2 2 64-16,0 1-59 0,-2 7 23 15,2-3-3-15,2 2-15 0,-2 1 6 16,1-1 14-16,2-2-10 0,0 1-12 0,1-4 2 16,-1-3-18-16,-1 2-5 0,3-3 5 0,-2-1-2 0,1-1 18 15,0-4-27-15,-1-1 9 16,0-2-16-16,1 0 11 0,-1-5 7 16,-1 3-10-16,0-5-8 0,1 2 5 0,-3-11-9 0,3 16 11 0,-3-16-19 15,3 16 30-15,-3-16-28 0,4 13 3 0,-4-13 2 31,3 13-8-31,-2-5 11 0,-1-8 28 0,2 13-44 16,-2-13 13-16,2 10-20 0,-2-10 7 0,4 12 0 16,-4-12 6-16,0 0-13 0,0 0 2 15,0 14-15-15,0-14 17 0,0 0 45 16,0 0-68-16,-9 7 1 0,9-7 48 0,-12 2-27 16,12-2 27-16,-21 0-25 0,21 0-3 0,-30-5-8 15,12 2 4-15,-6-3 19 0,-3 1-22 16,-1-3 25-16,-5 0-21 0,1 0-2 0,-4-1-2 15,2 0 7-15,-1 0 26 0,0-4-16 0,0 3 1 0,-11-8 4 16,1 3-2-16,6 3-10 0,5 1 18 0,0 0 2 16,-2 1-7-16,4-2-3 0,-1 3 18 0,2 0-26 15,-2 0 21-15,0 1 0 0,6-1-11 16,-2 4-4-16,3-2 19 0,-3 1-1 0,1 2-3 16,0 0-16-16,0 1-5 0,0 0 29 0,-1 1-14 15,1 1-14-15,4-1 4 0,0-1 6 16,0 2-1-16,-2 0 1 0,2-1-11 0,-1-2 16 15,1 1 0-15,1 1-6 16,-4-2 6-16,2 0-6 0,1-1 11 16,-3 1-13-16,2-1-2 0,-2 1-9 15,1 0 9-15,4 2 22 0,-1-3-22 0,-2 4-6 16,4-1 18-16,-1-1-20 0,-2 3 25 16,1-1-25-16,1 1 31 0,2 0-24 0,-1-1 13 15,0 1-7-15,2 0 5 0,0 0 10 16,-1-2-13-16,1 2 15 0,0 0-12 0,2 0-3 15,-3 0 21-15,-1-1-14 0,5-1-1 0,-2 2-17 16,1-1 9-16,-2 1 10 0,3-1-16 16,0 1 1-16,-2 0 7 0,1 1-3 0,1 0 3 15,0 1-7-15,0-1 7 0,-3 3-8 0,4-2-9 16,0 1 27-16,0-2 0 16,1 3-9-16,-2-3 6 0,3 1-19 0,-3-1 17 0,3 2-18 0,-1-1 31 0,1 0-25 15,2-2-3-15,-3 0 2 0,14 0 18 16,-29 2 8-16,16-2-15 0,-3 0-16 0,0 1 14 31,-2-1-14-31,3 0 21 0,-1 0-21 0,0 0 3 16,-2 0 2-16,2 0 34 0,-2-1-34 15,2 1 34-15,1 0-39 0,-1 0-4 0,2 1-6 16,1-1 25-16,-3-1-7 0,3 1 36 16,13 0-31-16,-27 1-2 0,13 1-11 0,3-1 1 15,11-1 19-15,-25 2-19 0,14 0-9 0,-3 2 19 16,4-2-6-16,-3 0 14 15,1 2-11-15,-1-1 23 0,1 1-31 0,-1 0 13 0,2 1 0 0,-1 0-25 0,1-1 22 16,2 1 6-16,-2-1-18 0,2-1 7 16,9-3-5-16,-16 7 1 0,16-7-11 0,-11 6-28 15,11-6-49-15,-9 2-125 0,9-2-223 16,0 0-338-16,0 0 42 0,0 0 60 16,0 0 93-16,0 0 90 0,36-17 19 0,-27 10 32 0</inkml:trace>
  <inkml:trace contextRef="#ctx0" brushRef="#br0" timeOffset="76012.95">27788 4814 683 0,'0'0'284'0,"-2"-8"8"0,2 8-16 0,0 0-12 31,0 0-18-31,0 0 17 0,0 0-37 16,0-13-14-16,0 13-5 0,0 0-30 0,0 0-34 16,0 0-10-16,0 0-2 0,0 0-3 0,0 0-21 15,0 0-7-15,0 0 5 0,0 0-7 0,0 0 1 16,0 0 52-16,0 0-51 0,0 0 10 16,0 0 21-16,0 0-49 0,0 0 12 0,0 0 1 15,0 0-18-15,0 0 13 0,0 0-14 0,0 0-24 0,0 0 4 16,0 0 0-16,0 0 3 0,0 0-18 0,0 0-8 15,0 0 21-15,0 0-5 0,-8 42 17 16,5-25-15-16,1 7 13 0,0 2-25 0,-1 6 20 16,0 1-6-16,-1 2-17 0,0 1 31 15,2 2-22-15,1-3-19 0,0 1-3 16,-1-1-2-16,-3 0 10 0,3-9-16 0,0 1 18 16,0-2-10-16,-1-7-12 0,-4 1 6 0,7-2-11 15,-3-3 22-15,2-1-10 0,-2-2-6 16,3-1 4-16,0-10 2 15,-4 16 36-15,4-16-19 0,0 13 27 16,0-13-1-16,0 11 13 0,0-11-4 0,0 0-27 0,4 10 11 16,-4-10 7-16,0 0-27 0,0 0 9 15,21 0-20-15,-21 0-28 0,21-6-13 16,-8 1 21-16,1-2-3 0,3 0-23 0,1 2 23 16,-1-2-11-16,0 0 14 0,-2 1-13 0,3 0-11 15,-3 1 1-15,2 0 25 0,-4 1-8 16,-1 2-12-16,-1-1 51 0,0 1-31 0,2-1-8 15,-4 1 6-15,-9 2-8 0,16 0 23 16,-16 0-16-16,0 0-9 0,17 5-4 0,-17-5 9 16,7 9-3-16,-7-9 2 0,0 14-2 15,0-14-5-15,-6 22 22 0,2-9 22 0,-3 1-60 0,-5 3 26 0,-1-1-10 16,-4 0-18-16,-2 3 28 0,-3-2-21 0,1 1 32 16,2-3-14-16,-2-1-20 0,5-2 10 15,-2-1 11-15,2 2-9 0,1-5 14 0,4 1 7 16,-1-2-5-16,4-1 8 0,-1 0 51 0,1 0 18 15,8-6 13-15,-7 9 20 0,7-9-33 16,0 0-3-16,0 0-17 0,17 12-19 16,-4-9 34-16,6 0-36 0,0 2-10 0,3-3-11 0,5 2-2 31,1-2 20-31,-1 2-27 0,-4-1 1 16,-4 0 4-16,3 1 20 0,-4 0-11 0,-2-1-17 0,-2 4-18 0,-3-2-26 15,-4 2 20-15,-1 1 16 16,-2 1-15-16,-4-9 10 0,-1 18-8 0,-4-8-20 0,-2 1 35 15,-1 1-12-15,-8 3 0 0,-1-3 5 16,-2-1 0-16,-2 1-16 0,-2 4 21 16,2-4 0-16,-2 2-10 0,2-3 2 0,0 1-17 0,4-1 12 15,1-1 10-15,1-1 1 0,2-2-8 16,-1 1 25-16,5-2 16 0,1 0-8 0,2 0 0 16,6-6 0-1,-6 12-16-15,6-12 11 0,0 0-20 0,16 10 4 16,0-7-12-16,2-2-18 0,4 1 28 15,1-2-8-15,1 1 11 0,-1-1 12 0,2 2-5 16,-5-4-4-16,-2 4-14 16,-2-4-2-16,-1 4 4 0,-2 0-9 0,-1 2-5 15,-4 1-3-15,-8-5 0 0,12 11 5 0,-9-4-16 0,-3-7 6 16,2 12 3-16,-2-12 17 0,-3 16-25 16,-2-7 17-16,-1 0 11 0,-1-1 18 0,-5 0-18 15,-2 2-5-15,0-2-6 0,-6 2 1 0,-3 0 35 16,4-2-17-16,-4 3-21 0,0-5 18 15,0 2-10-15,1-1-8 0,4 0 10 16,1-1 13-16,0-1-20 0,4-1 20 0,0-1 10 0,2 1-20 0,-1 0 28 16,12-4 3-16,-13 4-13 0,13-4-3 0,-11 2 28 15,11-2-17-15,0 0 2 0,0 0-8 16,0 0-17-16,0 0 27 0,0 0-14 0,0 0 1 16,0 0-4-16,0 0 5 0,0 0-18 15,0 0 15-15,0 0-5 0,0 0 0 16,0 0 8-16,38 0-31 0,-38 0 26 0,0 0-6 15,0 0 9 1,0 0-1-16,15 3-10 0,-15-3 28 0,0 0-20 16,10 5-1-16,-10-5-4 0,12 10-19 15,-7-3 32-15,1 5 2 0,4 2 2 0,-3 8 19 16,3 0-14-16,2 7 11 0,-1 1 8 0,-4 1-14 16,5 2 1-16,1 10 5 0,-3-8 5 0,0-2 20 15,-3 0-40-15,1 0 17 0,-1 1-30 0,-3-7 33 16,1 3-31-16,-2-5 3 0,-3 0-3 15,0-3 3-15,0-2-36 0,-2 0 15 0,1-2-15 16,-2 1-8-16,1-3-7 0,-2 2 12 0,2 0-2 16,0 1-5-16,-1-1-13 0,1 0 30 15,2-1-19-15,0 0-11 0,0 1-6 0,1-2 19 16,-2-1-13-16,2-1-18 0,0-2-10 16,1 2-31-16,-1-3-5 15,3-1-92-15,0 1-42 0,-4-11-83 0,6 14-121 16,0-7-141-16,-6-7-335 0,0 0 74 0,9 7 136 15,-9-7 20-15,0 0 131 0,25-6 5 16,-15 1 69-16,2-4 11 0</inkml:trace>
  <inkml:trace contextRef="#ctx0" brushRef="#br0" timeOffset="87691.68">28471 5497 281 0,'0'0'110'0,"0"0"26"0,16-4 46 16,-16 4-8-16,0 0 2 0,0 0 9 15,0 0 17-15,0 0-36 0,11-2 26 0,-11 2-13 0,0 0-20 16,0 0-23-16,0 0-16 0,0 0-23 0,0 0-2 16,11-5 12-16,-11 5-27 0,0 0-6 15,0 0-5-15,0 0-10 0,0 0 5 0,0 0-10 16,0 0 33-16,0 0-57 0,0 0 65 16,0 0 2-16,0 0-17 0,0 0 22 0,-40 5-17 15,40-5-11-15,-13 9 10 0,4-2-9 0,-1 2 6 16,0 1-4-16,-2 2 23 0,0 3-49 15,-1 2 8-15,-4-1-10 0,4 1-6 0,-1 1 11 16,1-1 0-16,1 1 15 16,-1-1-31-16,2 1-12 0,0 0 43 15,1-1-36-15,-3 0 31 0,7-3-28 16,-2 0 13-16,1-1-13 0,2 0 25 0,0 0 13 16,2-2-12-16,-2 2 9 0,3-2-9 0,0 0 2 15,2 0-8-15,0-11 34 0,2 21-6 0,-1-12-22 16,-1-9-4-16,6 19-22 0,-3-9-5 15,-3-10 18-15,5 17-37 0,0-8 22 16,-3 0 2-16,-2-9-21 0,7 14-5 0,0-8 29 16,-7-6-4-16,7 12-9 0,-7-12 12 15,11 9-15-15,-11-9-29 0,10 9 19 0,-10-9 16 16,11 6-6-16,-11-6-10 0,12 4 8 16,-12-4 2-16,14 1-36 0,-14-1 36 0,0 0-15 0,22-6 9 0,-13 2-19 0,0-1 15 15,0 0-24-15,-2-1 4 0,4 0 20 0,-4-1-21 31,2-1-10-31,-3 1 21 0,2 0-11 16,-8 7 10-16,10-15-2 0,-7 7-5 0,1-1-5 16,-4 9 5-16,8-16 2 0,-8 10 1 0,0 6 12 15,0-16-23-15,0 16 21 0,-5-15-5 16,0 7 14-16,-2 1-17 0,-1 0-10 0,0 2 18 16,-4-2-18-16,0 3-6 15,0 0 3-15,-4-2 1 0,-1 3 14 0,2-1-17 0,-1 1 0 16,1 0 6-16,-1 0 5 0,2 1 17 15,0-1-29-15,1 2 21 0,0-2-41 0,-1 0-7 0,3 2-21 16,-3-2-33-16,1 2 5 0,13 1-52 0,-20-4-4 16,9 3-57-16,2-1-64 0,9 2-105 15,-16-7-30-15,7 4-392 0,9 3 77 0,-7-6 92 16,7 6 25-16,-7-7 47 0,7 7 68 0</inkml:trace>
  <inkml:trace contextRef="#ctx0" brushRef="#br0" timeOffset="112353.86">30955 5120 675 0,'0'0'272'0,"0"0"19"0,0 0 6 15,0 0-7-15,-10-4-11 0,10 4 2 16,0 0-25-16,0 0 26 0,0 0-16 0,0 0-31 15,0 0 9-15,0 0-9 0,0 0-10 0,0 0-33 16,10-20 0-16,-10 20-15 0,19-11-24 16,-9 4 4-16,1 1-1 0,6-2-26 0,1 1-4 15,2-1-19-15,4-1-4 0,2 0 17 16,3-1-49-16,-1 3 14 16,1 0-6-16,-5 2-2 0,-1 2 10 15,-4 0-48-15,-2 3-6 0,0 0 5 0,-5 3-40 16,-1 1 25-16,-3 2-21 0,-2 3 19 15,-6-9-26-15,1 20-8 0,-2-6 10 0,-3-4-4 16,-5 4 4-16,-3 2 8 0,-3-1-15 0,-7 4 36 16,-1-2-34-16,0 0 13 0,-1-1-26 15,2-4 24-15,1 2 10 0,2-1-18 0,0-3-13 16,4 0 28-16,1-2-2 0,1 1 12 16,2-4 21-16,3 0 28 0,-1 1 18 0,9-6 0 15,-8 10 11-15,8-10-14 0,0 0-33 0,0 0 21 16,15 18-3-16,-2-15-13 15,0 0-15-15,0-2 18 0,3 2-8 0,-1-2 3 0,1 1-26 0,-1-1-25 0,2 0 28 16,1 0-19-16,-2 0 34 16,0 1-30-16,-3-1-49 0,2 0-3 0,-3 2-82 0,-12-3-71 15,23 1-119-15,-23-1-204 0,15 1-419 0,-15-1 32 16,17-1 103-16,-17 1 95 0,20-5 51 31,-10 1 35-31,1-2 62 0,-1 0 59 0,3-2 36 0</inkml:trace>
  <inkml:trace contextRef="#ctx0" brushRef="#br0" timeOffset="112792.62">31584 4934 1192 0,'0'0'428'0,"0"0"-34"16,3-10 8-16,-3 10-49 0,0 0 3 0,0 0-21 16,0 0-25-16,0 0-8 0,0 0-26 15,0 0-12-15,0 0-21 0,0 0-12 0,6 38-14 16,-5-24-15-16,1 3-22 0,-1 3-4 15,2 4 14-15,1 0-32 0,1 2 14 0,3-3-6 16,-1 1 1-16,0-2 14 0,2 0-19 0,2-3 65 16,-1-1-37-16,-2-4-19 0,5-2 1 15,0-3-49-15,4-3 2 0,-2-6 1 0,5-4-126 16,2-3 0-16,0-6 0 0,3-6 0 0,6-8 0 16,0-5 0-16,-4 0 0 0,-3-2 0 15,-5 6 0-15,-4 3-3 0,0 0-143 16,-4 3-13-16,0 1-43 0,-2 4 2 0,0-2-38 0,0 5-2 0,-3 0-8 15,1 3-65-15,-1 1-132 0,0 7-141 0,0-4-315 16,-6 7 51-16,13-9 77 0,-13 9 125 0,18 0 26 16,-18 0 67-16,21 3 20 0,-11 1 84 31</inkml:trace>
  <inkml:trace contextRef="#ctx0" brushRef="#br0" timeOffset="113061">32182 5075 998 0,'0'0'402'0,"-3"13"-11"0,3-13-12 0,-1 12 8 16,1-12-44-16,0 16 25 0,1-5 3 0,1 0-33 15,2 5 21-15,0 2-6 0,2 3-28 0,2 1-41 16,1 0 3-16,2 4-17 0,-1-3-46 15,2 3-27-15,-2-3-15 0,3 1-13 0,-3-4-59 16,2 1-85-16,-2-3-76 0,-2-2-100 0,1-5-151 16,5-3-289-16,-7-4-341 0,1-1 103 15,-8-3 58 1,0 0 85-16,30-15 77 0,-17 4 38 0,-1-3 34 16,-3-2 63-16</inkml:trace>
  <inkml:trace contextRef="#ctx0" brushRef="#br0" timeOffset="113242.35">32413 5228 1123 0,'-9'7'397'16,"-1"0"-18"-16,-4 3-41 0,0 0-16 0,-6 2-27 15,0 0-45-15,-4 4-9 0,0-2-16 16,-2-1-35-16,-1 4-19 0,-1-3 3 0,-2 1-48 16,-1 0-42-16,2-2-86 0,-2 1-42 15,1-2-115-15,1 0-150 16,3-3-116-16,4-2-269 0,4-2 29 0,2-1 50 0,3-2 55 0,2 0 66 0</inkml:trace>
  <inkml:trace contextRef="#ctx0" brushRef="#br0" timeOffset="113742.75">31052 5865 1348 0,'14'-4'533'0,"-14"4"-34"0,17-2-41 0,-3 3 11 0,0-1-55 16,3 0 21-16,3 1-45 0,2 0-14 0,9 0-13 15,3 1-40-15,10-1-16 0,17 4-10 16,4-5-31-16,3 1 3 0,5-1-46 0,5-4 15 15,-3 3-46-15,4-1-29 0,-2 2 1 0,-3 1-67 16,-4 0 14-16,-4 0-7 0,-14 2-16 16,-9-2-24-16,-2 2-64 0,-9-2-41 0,-4 0-54 15,-6-1-74-15,-1 2-87 0,-5 0-54 0,-2-1-12 16,-6 2-70-16,-8-3-61 16,9 6-79-16,-9-6-16 0,0 0-292 0,0 0 60 15,0 0 53-15,0 0 69 0,-23 22 77 0,10-13 69 0,0-2 92 0,-3 4-23 16</inkml:trace>
  <inkml:trace contextRef="#ctx0" brushRef="#br0" timeOffset="114276.49">31621 6068 701 0,'0'0'274'0,"0"0"-8"15,0 0-20-15,0 0-16 0,0 0 6 0,0 0-14 16,0 0-4-16,-6-9-6 0,6 9 8 0,0 0 57 15,0 0-31-15,-25 16-8 0,14-6-18 16,-1 2 0-16,1 3-10 0,-3 2-5 0,1 3-34 16,-4 3 11-16,5 1-8 15,-4 2-15-15,6-3 2 0,-1 2-10 16,1-4-10-16,3 0 17 0,1 2-12 0,2-6-10 16,2 2 0-16,0-2-11 0,3-5-5 0,2 4-7 15,4-4 0-15,2 1-44 16,6-5-3-16,1-4 16 0,3 0-8 0,1-2-2 0,2-5-16 15,-1-1-7-15,3-2-16 0,-3-2 11 0,0-1-3 16,-4 2-21-16,0-4 8 16,-3 2-12-16,-3 0-6 0,-2 0 18 0,-5-2-18 15,0 1-12-15,-4-1 7 0,-4-1-10 0,-1-1-18 16,-4 2 7-16,-1-1 32 0,-4 4-37 16,0 0-25-16,-3 3 18 0,1 0-51 15,-1 4 10-15,0 1-18 0,-2 4-18 0,-1 1-34 0,3 1-37 0,-4 2-65 0,5 1-81 16,-1-3-188-16,0 2-342 0,6-2-3 0,1 0 131 15,4-1 68-15,6-5 34 0,-7 9 69 0,7-9 44 16,0 0 41-16</inkml:trace>
  <inkml:trace contextRef="#ctx0" brushRef="#br0" timeOffset="129308.45">22421 9047 1067 0,'7'-12'310'0,"-7"12"-24"15,6-10-19-15,-2 3-27 0,-4 7-22 0,6-15-11 16,-5 5 46-16,2 0-66 16,-2-1-8-16,-1 11-2 0,0-18-13 0,0 8-18 15,0 10-11-15,-4-20-1 0,0 11-22 0,-3 1-9 16,0-1-6-16,-5 0-18 0,-1 2 1 16,-3 0-4-16,-1 2 11 0,-3 0-18 0,-3 1-25 0,0 3 33 0,-3 2-44 15,-5 2 31-15,0 2 3 0,-4 3 15 16,-1 3-34-16,-12 8 21 0,1 1-30 0,5 4 14 15,0 4-7-15,5 3 16 0,3 6 30 16,3-3-10-16,4 4 10 0,2 3-15 0,6-1 14 0,7-5-13 16,4-2-1-16,4 0-7 0,4 3-15 15,0-1 22-15,7-3-5 0,2-1-1 16,5-1-17-16,7 5-8 0,0-10 0 0,3-6 3 16,3-3 22-16,6-4 4 0,3-5-42 15,6-2 0-15,4-6-5 16,18-3 21-16,1-7-8 0,12-12 13 15,-3-3-24-15,-3-5-4 0,-6-3-3 0,-4-3-15 0,-5-4 10 16,-5-2 2-16,-14 4 11 0,-5-2-6 16,-1-2 27-16,-4-2-24 0,-6-1-31 0,-8-3 21 15,-3 1-31-15,-5-4 31 0,-6 11-13 16,-6 4 21-16,-7-7-46 0,-9 0 27 0,-6 7-25 16,-7 2-7-16,-2 6-6 0,-7 7-15 0,-5 7 31 15,5 7-67-15,4 8 2 0,-1 3 1 0,-15 6-13 16,3 6-11-16,4 3-27 0,1 1-11 0,4 3-7 15,4-1-39 1,9-2-15-16,4-3-54 0,-1 1-21 0,5-2-84 0,4-3-10 0,2 2-77 16,1-2-328-16,2 2 60 0,5-6 45 0,-1 3 113 15,3-4 21-15,4-2 66 0</inkml:trace>
  <inkml:trace contextRef="#ctx0" brushRef="#br0" timeOffset="129787.71">22174 9033 829 0,'0'0'297'0,"0"0"5"0,4-8-28 16,-4 8-16-16,0 0-33 16,0 0 14-16,0 0-27 0,0 0-7 0,6-7-3 15,-6 7-2-15,0 0-1 0,0 0 1 0,0 0-8 16,0 0 38-16,0 0-28 0,0 0 16 16,-12 29-23-16,11-18-47 0,-3 0 11 0,2 1-34 15,-1 0 6-15,-2 1-24 0,2 1 24 16,0 0-39-16,0-1-36 0,1 0-58 0,-1-1-44 0,-2-1-57 15,4-1-112-15,1-10-110 0,-3 14-182 0,3-14-309 16,0 0 68-16,0 0 93 0,0 0 71 16,0 0 55-16,0 0 53 0,0 0 25 0</inkml:trace>
  <inkml:trace contextRef="#ctx0" brushRef="#br0" timeOffset="129985.13">22237 9093 1059 0,'0'0'397'0,"0"0"-46"0,0 0-1 15,0 0-27-15,0 0-11 0,0 0-43 0,0 0 2 16,0 0-58-16,0 0 22 0,0 0-56 16,-18 25-17-16,18-25-11 0,-18 4-18 0,8-1 20 0,-3-2-25 15,0 0-36-15,13-1-7 0,-22 2-83 16,6-2-27-16,4-2-75 0,-1 1-54 0,-3 0-104 16,3 3-136-16,-2-2-349 0,2 2 50 0,13-2 50 15,-22 4 65-15,13 0 66 0,-1-1 118 16</inkml:trace>
  <inkml:trace contextRef="#ctx0" brushRef="#br0" timeOffset="130375.79">21955 9372 957 0,'0'0'399'16,"-16"4"-20"-16,16-4-36 0,0 0 0 15,0 0-15-15,0 0-1 0,0 0-14 0,0 0 4 16,0 0-5-16,0 0-23 0,0 0 16 0,0 0-39 0,0 0-25 0,0 0 12 15,0 0-15-15,0 0-33 0,0 0-26 16,23 5 18-16,-23-5-48 0,25-5-1 16,-12 3-17-16,5-2-39 0,1 2-20 0,-1-1-8 15,2 1-23-15,-2 0-52 0,2 1-55 0,-6 1-26 16,3-2-44-16,-1 2-28 0,-16 0-87 16,24 3-74-16,-13 0-97 0,-2 1-72 0,-9-4-126 15,15 4-214-15,-5 0 145 0,-10-4 19 0,19 7 27 16,-10-6 93-1,-9-1 23-15,17 0 148 0</inkml:trace>
  <inkml:trace contextRef="#ctx0" brushRef="#br0" timeOffset="132023.72">22271 8635 732 0,'0'0'268'0,"-12"-1"-14"16,12 1 2-16,0 0-36 0,0 0 8 15,0 0-8-15,0 0 0 0,0 0 10 0,-11-2-17 0,11 2 22 16,0 0 16-16,0 0 0 0,-5-12 5 0,5 12 10 15,-3-13-28-15,0 4 10 0,2-2 21 16,-2-1-23-16,0 0 28 0,0-3-5 0,-1 1-49 16,-3-1 13-16,3 0-11 0,0 1 24 0,0 1 8 15,1 1-6-15,0 1 0 16,-2 0-7-16,3 0-47 0,-1 1 34 0,3 10-77 0,-4-15-89 16,2 7-62-16,2 8 0 0,-2-14 0 15,2 14 0-15,-2-11 0 0,2 11 0 0,-1-10 0 16,1 10 0-16,0 0 0 15,0-13 0-15,0 13 0 0,0 0 0 16,4-16 0-16,-1 10 0 0,1-3 0 0,-4 9 0 16,10-18 0-16,-6 9 0 0,2 0 0 0,0-1 0 15,-1-1 0-15,2 1 0 16,0 0 0-16,-1 1 0 0,0 0 0 0,-1 1 0 16,1-2 0-16,-1 3 0 0,1-1 0 0,-2-1 0 0,-4 9 0 15,10-16 0-15,-4 6 0 0,-2 1 0 16,2-3 0-16,-2 0 0 0,2-2 0 0,-2 0 0 15,1 0 0-15,-2-1 0 0,0 5 0 16,0-2 0 0,-2 2 0-16,2 0 0 0,-3 10 0 0,5-15 0 0,-4 8 0 0,-1 7 0 0,3-13 0 0,-3 13 0 15,3-10 0-15,-3 10 0 0,0 0 0 16,4-13 0-16,-4 13 0 0,0 0 0 0,4-9 0 16,-4 9 0-16,0 0 0 0,0 0 0 15,7-7 0-15,-7 7 0 0,0 0 0 0,0 0 0 16,9-5 0-16,-9 5 0 0,0 0 0 0,0 0 0 15,0 0 0-15,15-3 0 0,-15 3 0 32,0 0 0-32,0 0 0 0,17 3 0 0,-17-3 0 15,0 0 0-15,21 5 0 0,-21-5 0 16,19 5 0-16,-8-4 0 0,2 1 0 0,1 3 0 16,2-3 0-16,3 3 0 0,4-2 0 0,1 2 0 0,4-3 0 0,2 2 0 15,1-1 0-15,3-2 0 0,2 0 0 16,6 1 0-16,-1-4 0 0,2 2 0 0,-2-1 0 15,1 0 0-15,-7 1 0 0,0-2 0 16,-1 1 0-16,-2 0 0 0,-2-1 0 0,-5 2 0 16,-2 0 0-16,0-1 0 0,-1 1 0 0,-3-1 0 15,-2 0 0 1,-3 1 0-16,0-2 0 0,-1 2 0 0,-13 0 0 0,24-2 0 0,-14 2 0 16,-10 0-26-16,20-3 8 0,-20 3-43 15,12 2-3 1,-12-2-16-16,14 0-17 0,-14 0 2 0,0 0-5 15,10 7 16-15,-10-7 25 0,3 13-2 0,-3-13 17 0,0 19-12 16,0-8 7-16,0-11 6 0,-1 21 9 16,1-9 6-16,0 0 15 0,0-12-10 0,1 19 39 15,1-11-6-15,-2-8-2 16,5 14 7-16,-5-14 18 0,10 7-33 0,-10-7 26 16,17-2-6-16,-17 2-7 0,28-14-10 0,-11-1-29 0,-1-2 29 15,1 0 27-15,2-4-42 16,-1 0 4-16,0-1 5 0,-2 0 8 0,-1 5 1 15,-1 0-6-15,-1 2-3 0,-5 2-17 0,1 1 17 16,-1 2 18-16,-1 0-15 16,-1 3 5-16,0 2-15 0,-6 5-3 0,0 0-2 0,0 0-8 0,19 15-5 0,-14 0 13 15,0 5 4-15,3 2-1 0,-1 2 24 16,1-3-35-16,-1 3 26 0,3-5-1 0,0 0-2 31,-3-2 21-31,3-4 4 0,1-3-2 16,-1-4-17-16,1-2-6 0,2-4-8 0,-13 0-5 15,28-13 3-15,-12 1 10 0,2-4 5 0,1-6 3 16,-1 0-6-16,-1-1-17 0,1-1 20 16,-6 3 3-16,2 3-1 0,-1 1-7 0,-2-1 8 15,-3 4-18-15,-1 2 15 0,-1 2-5 0,0-1 38 16,1 7-27-16,-7 4-11 0,8-7-18 16,-8 7 25-16,0 0-30 0,0 0 13 0,15 21 5 0,-10-10-8 0,-1 3-20 15,3 0 23-15,-1 0 20 0,3-1 3 16,-1 2-6-16,2-3-9 0,-2 0 9 0,5-2-9 15,-5 0-11-15,3-2 26 0,0-2-5 16,0-2-29-16,-1-1 13 0,-10-3-4 0,25 1 12 16,-12-2 18-16,-2-2-11 0,1 0-12 0,0-1-8 15,0 1-25-15,-2-2 40 0,-1 0-9 16,1 1 20-16,-10 4-19 0,17-8 6 0,-10 7 8 16,3-4 20-1,-10 5 0-15,17-6 8 0,-10 3 10 16,5 1-25-16,-12 2 20 0,26-1-34 0,-12-2 9 15,2 3-8-15,4 0 22 0,0 0-30 0,2-1 21 16,3 0-26-16,0 0 25 0,3-1-10 16,3-1 16-16,2 0-13 0,-1-1 20 0,5 0-33 0,0-2-10 15,-6 3 15-15,1-1 13 0,-2 1-8 16,-2-2-15-16,-1 3-8 0,-4 0-28 16,-2-2-41-16,-4 2-20 0,0 0-47 0,-4 1-25 15,0 0-38-15,-1-1-42 0,-12 2-48 0,18-1-48 16,-18 1-34-16,12 0-62 0,-12 0-48 15,0 0-304-15,11 5 30 0,-11-5 79 16,0 0 98-16,0 0 117 0,0 0-32 0,0 0 63 0</inkml:trace>
  <inkml:trace contextRef="#ctx0" brushRef="#br0" timeOffset="132783.93">23474 8369 1105 0,'11'19'371'15,"-11"-19"-38"-15,0 0-5 0,0 0 17 0,0 0-71 16,0 0-10-16,8 6 0 0,-8-6-24 0,0 0 11 16,0 0-44-16,20-4-22 0,-20 4 4 0,16-3 13 15,-16 3-20-15,23-4-33 0,-13 3 22 16,0-2-28-16,-10 3-12 15,21-3-6-15,-12 2-12 0,-9 1-13 0,18-1-31 0,-18 1-8 0,14-2-20 0,-14 2-23 16,0 0 44-16,0 0-52 0,13 9 8 16,-13-9-18-16,0 0 6 0,0 0 8 0,0 0-1 15,-21 28 19-15,15-20-5 0,-1 1-41 16,-3 3 20-16,3-5 15 0,0 5 42 0,1-2-29 16,0-1 4-16,0 0 8 0,3 0 1 0,0 1 14 15,3-10 6-15,-2 16 32 0,2-16-58 16,5 17 31-16,-5-17 5 0,11 14-34 0,-6-5-4 15,4-2-19-15,0 0 24 0,0 1 4 0,3 0-32 16,-2 0 22 0,1 1-35-16,-1 1 20 15,-2-1-21-15,1 2 14 0,-4 1-9 0,-2-3 9 0,0 3-14 0,-2-1-12 16,-1-11 23-16,-2 23-21 16,-1-14-18-16,-3 0-2 0,-2 1 3 0,-1-4-11 15,-1 0-56-15,-2-1-16 0,0-3-45 0,-2 0-19 16,-1-2-35-16,2-3-75 0,-3 0-97 15,3-1-71-15,1-5-428 0,2 0 46 0,6-2 100 16,1-2 105-16,3 0 33 0,6-3 39 16,1-5 48-16</inkml:trace>
  <inkml:trace contextRef="#ctx0" brushRef="#br0" timeOffset="133840.82">23060 7378 755 0,'0'0'304'16,"0"0"6"-16,0 0 0 0,0 0-29 15,0 0-20-15,0 0 26 0,11 28-16 0,-11-28 8 16,0 0-18-16,-4 18-10 0,4-18 10 0,0 19-2 15,-1-10-39-15,-1 5-5 0,2-1-26 16,-1 7-35-16,-1-1 5 0,2 2-13 0,-1 2-13 16,2 4-44-16,-1-7-17 0,0 6-26 15,0-4-69-15,2-1-46 16,-1-4-59-16,1-4-72 0,-1-1-176 0,2-2-474 16,-3-10 95-16,7 6 61 0,-7-6 98 15,0 0 23-15,0 0 97 0,30-19 40 0</inkml:trace>
  <inkml:trace contextRef="#ctx0" brushRef="#br0" timeOffset="134036.87">23233 7527 770 0,'0'0'338'0,"0"0"-44"15,0 0 3-15,0 0-51 0,0 0 12 0,0 0-55 16,0 0-11-16,-37 7-26 0,24-6-10 0,-4 0-18 16,1-1-10-16,-5 3-5 15,-1-2-8-15,2 2-20 0,-3 0-18 0,1 2-26 0,2-2 5 0,-1 1-45 0,1 0-14 16,3 1-35-16,-1-1-39 0,5-1-23 15,0 0-31-15,3-1-114 0,10-2-85 16,0 0-303-16,-7 6 50 0,7-6 22 0,0 0 98 0,0 0 30 16</inkml:trace>
  <inkml:trace contextRef="#ctx0" brushRef="#br0" timeOffset="134805.74">23522 7266 647 0,'0'0'282'0,"0"0"22"15,0 0-27-15,-12 17 9 0,12-17-12 16,-3 16-15-16,3-5 10 0,1 3 33 15,-2-2-36-15,2 5-5 16,2 4-20-16,2 0 30 0,0 2-54 0,1 0 19 16,-1 0-19-16,2-4 32 0,0-2-24 0,-1-3-10 15,-2-3 15-15,3-3-30 0,1-3-28 0,-8-5-14 16,0 0-73-16,25-10 56 0,-14-3-16 16,-2-2-33-16,1-6-13 0,2-5-17 0,-2 1 10 15,0-1-39-15,-1 2-10 0,-1 0-18 0,-1 3-20 16,0-1-19-16,-1 5-27 0,1 1 12 15,-3 0-30-15,0 3-16 0,-1 0-46 0,0 4-22 16,0 0-27-16,-3 9-71 16,6-11-131-16,-6 11-32 0,5-5-83 0,-5 5-320 0,0 0 46 0,0 0 175 0,0 0-29 15,0 0 64-15,20 18 51 0</inkml:trace>
  <inkml:trace contextRef="#ctx0" brushRef="#br0" timeOffset="135034.47">23828 7332 1182 0,'0'0'479'0,"15"0"-13"16,-15 0-41-16,11 3-3 0,-11-3-54 0,10 4-7 15,-10-4-28-15,13 9-15 0,-5-4-42 16,0 4-41 0,2 3-9-16,0-1-16 0,2 4-13 0,1 0-36 0,-1 2-18 15,0-1-12-15,1 0-42 0,-1-2-20 0,-2-2-43 16,0 0-3-16,0-1-105 0,-3-4-71 15,2-2-137-15,-9-5-117 0,14 4-235 0,-14-4-198 16,0 0 147-16,17-8 7 0,-17 8 66 16,14-11 75-16,-9 2 41 0,0 1 89 0</inkml:trace>
  <inkml:trace contextRef="#ctx0" brushRef="#br0" timeOffset="135187.07">24096 7448 885 0,'0'0'302'15,"0"0"49"-15,0 0-29 0,0 0 24 16,0 0-67-16,0 0-15 0,-34 17-21 0,23-8-33 15,-1-2-23-15,-3 2-13 0,2 0-11 0,-2-1-12 16,-1 3-81-16,1-2-45 0,-1-1-86 0,-1 0-108 16,2-3-123-16,2 0-79 15,0-4-284-15,4 2 15 0,9-3 123 0,-15 0 15 0,15 0 64 16</inkml:trace>
  <inkml:trace contextRef="#ctx0" brushRef="#br0" timeOffset="136052.01">24190 7465 762 0,'12'2'290'0,"-12"-2"-14"0,0 0-23 15,12 1-4-15,-12-1-22 0,0 0-32 31,0 0-18-31,15 3-6 0,-15-3-33 0,0 0 6 16,0 0-14-16,0 0 19 0,0 0-29 0,11 4 39 16,-11-4-34-16,0 0 18 0,0 0 24 15,0 0 2-15,0 0 15 0,0 0 13 16,0 0 3-16,0 0 0 0,0 0-14 0,0 0-9 0,0 0 12 16,16 0 1-16,-16 0-11 0,0 0 13 0,0 0-23 15,0 0-21-15,0 0-2 0,0 0-25 16,0 0 14-16,13 2-20 0,-13-2 11 0,0 0-34 15,0 0-20-15,0 0 2 0,0 0-5 0,13 1 10 16,-13-1-45-16,0 0-1 0,0 0 18 16,0 0-12-16,0 0-39 0,0 0 10 0,0 0 18 15,0 0-28-15,12 3 0 0,-12-3 0 0,0 0 18 16,0 0-21-16,0 0 37 0,0 0-32 16,0 0 19-16,0 0-32 15,0 0 9-15,0 0 20 0,0 0 0 16,0 0-21-16,0 0 24 0,0 0-24 0,0 0 0 15,0 0 6-15,0 0-13 0,0 0-16 0,0 0 39 16,0 0-13-16,0 0 20 0,0 0-20 16,0 0-18-16,0 0 16 0,0 0-6 0,0 0 1 15,0 0 17-15,0 0-10 0,0 0-3 0,0 0 1 16,0 0 12-16,0 0-20 0,0 0-1 16,0 0 24-16,0 0-5 0,0 0 0 0,0 0-29 15,0 0 11-15,0 0-18 0,0 0 43 16,0 0-17-16,0 0-9 0,0 0 9 0,0 0 4 15,0 0 9-15,0 0 1 16,0 0-27-16,0 0 15 0,0 0 10 0,0 0-20 0,0 0 23 0,0 0-26 0,0 0 5 31,0 0-7-31,0 0 15 0,0 0-18 0,0 0 21 16,0 0 2-16,0 0 0 0,0 0-5 16,0 0-13-16,0 0 3 0,0 0 12 0,0 0-7 15,0 0 5-15,0 0-7 0,0 0-4 16,0 0 4-16,0 0 14 0,0 0 11 0,0 0-18 15,0 0 0-15,0 0-13 0,0 0 44 0,0 0-18 16,0 0 13-16,0 0 45 0,0 0-32 16,0 0 25-16,16 1-26 0,-16-1 6 0,0 0-14 15,18-1 1-15,-18 1 0 0,24 0-13 16,-11 0-3-16,4 1 28 0,0 0-45 0,0-1-1 0,0 2 24 16,4-1-1-16,-3 2-45 0,1-1 30 0,-3 0-26 15,-1 1-12-15,0-2-46 0,-2 2-3 16,1-1-21-16,-14-2-17 0,21 4-67 0,-11-4-35 15,-10 0-75-15,15 0-92 0,-15 0-103 16,0 0-61-16,0 0-355 0,18 1 88 0,-18-1 91 16,0 0 89-16,15-1 26 0,-15 1 58 0,14-2 31 15,-14 2 195-15</inkml:trace>
  <inkml:trace contextRef="#ctx0" brushRef="#br0" timeOffset="139215.07">24943 7910 409 0,'7'-4'220'16,"-7"4"-25"-16,0 0 9 0,0 0 12 15,0 0-37-15,0 0 13 0,0 0-8 0,0 0-7 16,0 0 4-16,0 0-7 0,0 0-41 0,0 0 21 15,0 0 12-15,14 15-2 0,-14-15-8 0,1 11 36 16,-1-11-48-16,2 16 7 0,-2-16-10 16,1 22 22-16,-2-7-4 0,1 3-23 15,0 0 10-15,-2 3 10 0,1 3-10 16,-1 3-29-16,0 0 22 0,2 1-11 0,-4 0-36 16,2 0 15-16,-1 7-27 0,3 0 7 0,-2-2-23 15,0 2 18-15,2-7-29 0,0 1 4 16,0-2 4-16,0 0 13 0,0-8-30 0,0 1-12 15,0-2 18-15,0-3-9 0,0-1-3 0,2 0-10 0,-2-3 3 16,0-11-14-16,0 20 2 0,0-20 17 0,1 14-3 16,-1-14 31-16,4 10-33 0,-4-10-19 15,6 9 6-15,-6-9 5 0,12 5 29 0,-12-5-47 16,13 3 2-16,-13-3 24 0,17 2-5 16,-17-2 4-16,17 2-12 0,-17-2-7 0,20 2 9 15,-20-2-2 1,18 0-10-16,-18 0-14 0,16 1 35 0,-16-1-14 15,16 2 3-15,-16-2-3 0,11 1-7 16,-11-1 0-16,0 0-24 0,13 4 9 0,-13-4 17 16,0 0-28-16,0 12 15 0,0-12-7 0,0 0 8 15,-18 21-19-15,6-13 31 0,-2 1-2 16,-5 1 7-16,-1 1-2 0,-2-4-5 0,-1 2-8 16,0 0-13-16,1-1 0 0,0-1 23 0,2 0-7 15,4 0 25-15,-2-2-41 0,4 1 3 16,1 0 25-16,2-5 16 0,2 5 28 0,9-6 64 15,-16 6-16-15,16-6-27 0,-7 6-14 16,7-6 1-16,0 0-3 0,0 0 23 0,16 17-44 16,-16-17 19-16,21 8-26 0,-5-4-6 15,1 0 42-15,1 0-16 0,2-1-22 16,-2 1-11-16,2 0 7 0,0-1 1 16,-5 4-15-16,1-2-4 0,-2 2-35 15,-2 0 5-15,-3 3-30 0,-5 0 22 0,1 1-23 16,-1 0 6-16,-4-11 7 0,-6 24 8 0,2-13 15 15,-6 3-2-15,1-3-8 0,-2 2 13 16,-3-2 4-16,3-1-11 0,-3 1-9 0,-1-2-12 16,2 1 32-16,-1-3-17 0,3 1 8 15,-1-1 23-15,2 0-13 0,0-3-24 0,3 2 37 16,7-6 2-16,-13 7-10 0,13-7 11 0,-11 6 19 16,11-6-7-16,-7 5-28 0,7-5 41 15,0 0 2-15,0 0-20 0,0 0-2 16,0 0 7-16,0 0 2 0,0 0 1 0,0 0-29 0,27 8 6 0,-27-8 7 15,18 2-5-15,-18-2-15 0,14 3 8 0,-3-1 4 16,-11-2 3-16,18 7-5 0,-9-4-2 16,0 3 20-16,-1-2-13 0,-8-4 23 0,17 12-28 15,-10-5-13-15,1 2 8 0,-1-2 0 0,2 2-3 16,-4 1-5-16,1 0 6 0,-1 1-9 16,-1-1 37-16,3 1-24 0,-4 0-10 0,0 0 19 15,2-1-22-15,-3 1 24 0,-2-11-16 16,4 21 8-16,-2-10-5 0,-1-2-10 15,1 2 15-15,0 1 2 0,-2 0-4 16,2 1 2-16,-2 0-16 16,2 3 14-16,-2 2 20 0,0 0-21 0,0 3-10 0,2-1-5 15,-1 1 11-15,-1 4 30 0,2 0-26 0,-1-2 21 16,1 1-26-16,0 2 39 0,0-2-28 16,1-1-14-16,1-1 17 0,0-3-22 15,-2 0 34-15,1 0-31 0,2-1 3 0,-1-1 10 16,-2 1-5-16,2 0-10 0,-1-4 4 15,1 1 22-15,-2 0 12 0,0-2-31 0,1-2 21 0,-1-1-16 16,-2-10 3-16,4 20-5 0,-3-13-36 16,-1-7 28-16,3 14 11 0,-3-14-37 0,4 11 34 15,-4-11-5-15,2 10 10 16,-2-10-5-16,0 0 0 0,2 13-3 0,-2-13-17 0,0 0 40 0,2 10-56 16,-2-10 36-16,0 0-3 0,0 0 26 0,0 0-26 31,0 0-7-31,3 12-8 0,-3-12 20 15,0 0 9-15,0 0-22 0,0 0-7 0,0 0 3 16,0 0 7-16,1 13-2 0,-1-13-26 16,0 0 23-16,0 0 10 0,0 13-15 0,0-13 28 15,0 0-13-15,3 18 3 0,-3-18-13 0,0 14-10 16,0-14 38-16,2 15-20 0,-2-15 5 16,0 17 5-16,0-17 3 0,2 17-11 0,-2-17 0 15,2 16-33-15,-2-16 39 0,1 15-29 16,-1-15 36-16,3 11 0 0,-3-11-7 0,0 0 14 0,1 14-22 0,-1-14-3 15,0 0-4-15,3 12-7 0,-3-12 7 0,0 0 4 16,0 0 10-16,0 10 11 0,0-10-6 16,0 0 16-16,0 0-13 0,0 0-25 0,4 11-3 15,-4-11 8-15,0 0 53 0,0 0-56 16,0 0-2-16,0 0-21 0,0 0 28 16,0 0-20-16,0 0 12 0,0 0-17 0,0 0 20 15,0 13-21-15,0-13 11 0,0 0-15 16,0 0-1-16,0 0-2 0,0 0 26 0,-16 4-8 15,16-4-19-15,-11 2 19 0,11-2 5 16,-19 3 3-16,9-2-3 16,10-1 12-16,-27 0-14 0,13 2-3 0,-5-2 10 0,0 0 8 15,-1-2-11-15,-3 2 16 0,1-3 2 16,-2 2-4-16,-5-1 2 0,1 1-6 16,-2-3 1-16,-2 1 0 0,-1 1 0 0,1-1 25 15,-12 1 0-15,3 0-33 0,-3 0 24 16,2-2-4-16,-2 3-7 0,-16-3-10 0,8 1 9 15,8 0 9-15,-1-1-21 0,1 2 5 0,1-3 8 16,-1 2 5-16,0-1 0 0,-11-3 13 0,5 2 5 16,11 0-10-16,-3 0 28 0,0 0-21 0,3 0 0 15,-5 4-22 1,3-2-4-16,0 1 6 0,0 2 8 0,4 0 2 16,-4 2-13-16,-1-1 13 0,1 2-5 15,1 0-15-15,0-1 15 0,0 1-13 16,6-2 13-16,0 1 5 0,1 1 26 0,1 0 0 0,1 0-57 15,1-2 41-15,0 2-12 0,2-1 2 16,3 0-2-16,1-2 17 0,1 1-10 0,-2 0 11 16,1-1-26-16,0 0 15 0,-2 0-18 0,3-1-7 15,-1-2 15-15,-2 1 13 16,-1-1 35-16,-1-1-40 0,-1 1 7 0,6 0-15 0,-2 0-23 16,1 0 21-16,2 1 2 0,0-1 5 15,1 0-10-15,-1 0 13 0,2 3 2 16,0-1-5-16,0-2 3 0,4 2-6 0,1-1 16 0,2 1-28 0,-2 0 28 15,3-1-21-15,-3 2 13 0,4-1-20 16,11 1 8-16,-24-3 9 0,12 3-9 0,-2 0 17 16,1 0-17-16,1-1 7 0,-4 1-8 15,3 2 1-15,13-2-11 0,-27 0 28 16,14 2-7-16,-2-1-59 0,1 0 63 0,1 0-19 0,13-1-6 16,-25 1 44-16,12 0-57 0,-1 1 21 15,3-1 7-15,11-1 11 0,-23 3-8 0,12-2-5 16,1 4-7-16,-3-3 14 15,5 2 22-15,-2 0-32 0,10-4 16 16,-17 10-16-16,7-7 11 0,2 1 0 16,8-4-14-16,-15 9 40 0,10-5-27 0,5-4 9 15,-10 5 2-15,10-5 28 0,-10 5-33 0,10-5-16 16,0 0 3-16,-9 4 3 0,9-4 4 0,0 0-14 16,-8 5 24-16,8-5-22 0,0 0-10 15,0 0 12-15,-10 6 1 0,10-6 4 0,0 0-19 16,0 0 32-16,0 0-28 0,-10 5-2 15,10-5 28-15,0 0-24 0,0 0 37 0,0 0-26 0,0 0 36 16,0 0-44-16,-11 2-10 0,11-2 57 0,0 0-45 16,0 0 4-16,0 0-3 0,-7-15 5 15,7 15 5 1,-1-13-3-16,-2 5 21 0,3 8-28 0,-3-21 18 16,1 8-31-16,1 1 16 0,0-1 12 15,1-2-2-15,0 0 9 0,1-3-9 0,0-2-10 16,2-4-4-16,3-1-9 0,2-5 23 0,-1-2-11 15,2 3-27-15,-2-4 14 0,1 4 11 16,-1 1-26-16,1 3 1 0,-4 1-50 0,-1 6 11 16,0 0-54-16,1 1 11 0,-4 2-47 15,1 1-56-15,-1 2-69 0,-1 1-156 16,1 1-405-16,0 10 46 0,0-17 75 0,0 17 109 16,5-13 29-16,2 5 113 0,1 1-16 15,0 0 61-15</inkml:trace>
  <inkml:trace contextRef="#ctx0" brushRef="#br0" timeOffset="140495.07">25534 8925 785 0,'-13'0'241'0,"13"0"-8"15,0 0-5-15,0 0-11 0,0 0 9 0,-15 0-19 16,15 0-2-16,0 0 5 0,0 0-26 16,0 0 15-16,0 0 1 0,-12-1-3 0,12 1-10 15,0 0 26-15,0 0-1 0,0 0 116 16,0 0-67-16,0 0-59 0,0 0 18 0,0 0-23 15,0 0 26-15,0 0-52 0,0 0 6 16,0 0-8-16,0 0-32 0,35-6 31 16,-35 6-48-16,23 1 18 0,-10 0-7 0,5-1-26 15,-3 1 12-15,4 2-12 0,0-2-31 16,-3 0 1 0,0 4-1-16,-2-3-51 0,-1 2 5 0,-3 1-53 0,-2 0 4 0,-8-5-7 15,7 13-18-15,-7-13 20 0,-5 15-20 0,-3-6 28 16,0 0-5-16,-2 1 0 0,-1 0 10 15,-3-1 16-15,0 1-24 0,1 0 6 16,0-1 0-16,2 0 7 0,-2 0 34 0,5-2 4 16,-1 1-4-16,1 1 25 0,4-3 26 15,0 3-8-15,4-9-20 0,-2 12 30 0,2-12 5 0,4 14-2 16,-4-14-15-16,14 16-44 0,-7-6 33 16,5-2-10-1,0 1 8-15,1 3-36 0,4-1 3 16,0 2 2-16,-5-2-11 0,1-1-12 0,-2 1 23 15,-1 2-35-15,0-2 37 0,-3 3-12 0,-3-3-26 16,-3 1 8-16,-1 0-10 0,0-12 2 16,-5 22 15-16,-3-11-17 0,-2-1 0 0,-4 1 2 15,1-4-13-15,-5-1-30 0,-1-1-39 0,-2 0 16 16,-2-2-39-16,0-1-23 16,0-2-51-16,-2-1-40 0,-2-4-142 0,0-1-175 0,2-3-443 15,3-3 157-15,4-2 37 0,11 0 81 0,0-3 59 16,3 1 67-16,5-6 25 15,3-1 108-15</inkml:trace>
  <inkml:trace contextRef="#ctx0" brushRef="#br0" timeOffset="142037.75">25043 7953 591 0,'0'0'281'16,"0"0"-9"-16,0 0-11 0,0 0 18 16,0 0-21-16,0 0 24 0,0 0-47 0,-15 3 16 15,15-3 28-15,0 0 5 0,0 0-25 16,0 0-1-16,0 0 14 16,0 0-19-16,0 0-7 0,0 0 12 0,0 0-30 15,0 0 15-15,0 0-43 0,0 0 7 16,0 0-20-16,0 0 5 0,0 0-10 0,0 0-31 15,0 0 26-15,45 0 4 0,-45 0-27 0,25 0-26 16,-2 0-18-16,1 0 18 0,10-4-3 16,8 2-4-16,1 0-39 0,21-4-24 0,7 0 19 15,3 2-26-15,18-1 8 0,4-4-13 0,-1 0-5 16,-3 3-2-16,-15 1-32 0,1 1 9 0,1 0-11 16,4 2 26-16,-1 2-6 0,0 0 1 0,-4 1-8 15,1 0-11 1,-3 1 19-16,-4 0-36 0,-7 0 20 0,-15 3 5 0,-8-3-20 0,-2 2-2 15,-10-2-4-15,1 0 16 0,-4-1 11 0,-6 1-16 16,1 1-23-16,-4-2 5 0,-2 0-26 16,-3-1-7-16,0 1 13 0,-13-1 4 0,25 1 6 15,-15 2-25-15,-10-3-9 0,17 0 19 16,-17 0 20-16,16 0-6 0,-16 0 22 0,18 1-1 16,-18-1 11-16,16 2-32 0,-16-2 14 0,17 4-11 15,-9-2 14-15,-8-2-1 0,17 2 18 16,-17-2-33-16,14 5 10 0,-14-5 18 0,17 3 0 15,-17-3 2-15,13 3-9 16,-13-3-3-16,12 4 20 16,-12-4-31-16,0 0 21 0,14 2 0 0,-14-2-7 0,0 0-6 15,16 1 21-15,-16-1-3 0,0 0-36 16,0 0 10-16,17-1 24 0,-17 1 25 0,0 0-25 16,0 0-21-16,16 1 26 0,-16-1-37 0,0 0 14 15,0 0-8-15,0 0 38 0,14 0-33 16,-14 0 34-16,0 0-11 0,0 0-36 0,0 0 18 15,0 0 11-15,0 0-6 0,0 0 8 0,11 4-25 16,-11-4 9-16,0 0-2 0,0 0 23 16,0 0-17-16,0 0 12 15,7 10-36-15,-7-10 18 0,0 0 0 0,0 0 5 0,2 12 51 0,-2-12-22 0,0 0-19 16,-6 22-17-16,3-14 2 0,-3 3 23 0,-2 3-31 16,4 3 26-16,-5 2-2 0,1 3 25 31,-2 0 18-31,3 3-28 0,-3 3 17 0,-2 1-7 15,5 1-15-15,0 1 5 0,-1-2 33 0,2 0-31 16,2-2 21-16,0-1-13 0,1-1-10 16,2-3 28-16,-2-2-31 0,1-1 29 0,-2-3-34 15,4-2 0-15,0-3-3 0,0 2-2 0,-3-3-5 16,3-10-31-16,-1 17-5 16,1-17-35-16,-3 14-22 0,3-14 19 0,-3 11-23 0,3-11 10 0,0 0-39 15,-4 10 13-15,4-10-5 0,0 0 11 16,-7 7 20-16,7-7-62 0,0 0 6 0,0 0-29 15,-6 6-23-15,6-6-53 0,0 0-31 0,0 0-80 16,0 0-48-16,0 0-430 0,0 0 69 16,-3 11 54-16,3-11 94 0,0 0 47 0,0 0 73 15,0 0 47-15</inkml:trace>
  <inkml:trace contextRef="#ctx0" brushRef="#br0" timeOffset="143439.45">27160 8608 1005 0,'0'0'323'0,"15"-24"-34"0,-15 24-56 16,0 0-10-16,0 0-26 0,0 0-28 0,0 0-10 15,0 0 4-15,12-3 4 0,-12 3 17 16,0 0 8-16,0 0 13 0,0 0-11 0,0 0-25 16,0 0 5-16,10-6-7 0,-10 6-29 0,0 0 21 15,0 0-52-15,0 0 8 0,0 0-35 16,0 0-21-16,0 0-3 0,0 0-10 0,0 0-3 15,0 0 24-15,0 0-36 0,0 0-6 16,0 0 1-16,0 0-8 16,0 0 5-16,0 0 3 0,0 0-11 0,0 0-2 0,0 0 7 0,0 0-7 0,0 0 13 0,0 0 4 15,0 0 1-15,0 0-5 16,0 0-29-16,0 0 13 0,3-10-7 0,-3 10-1 16,0 0 16-16,0 0-20 0,0 0 38 15,0 0-11-15,0 0-27 0,0 0 7 0,4-9 28 16,-4 9 8-16,0 0 2 0,0 0 21 0,0 0-20 15,10-7 28-15,-10 7-44 0,0 0 0 0,0 0 5 16,0 0 6-16,0 0 4 0,8-5-15 16,-8 5 0-16,0 0-21 0,0 0 15 0,0 0 8 15,0 0-27 1,0 0 10-16,0 0 15 16,0 0-13-16,-22 26 6 0,11-14 27 0,-5 1 1 0,-1 3-13 0,-6 2-21 15,0 0 11-15,1 0 4 0,-3 0-1 16,2-2 12-16,-1 2 2 0,-1-1-5 0,5-2-4 15,-5 1-11-15,5-2-13 0,0-1-13 16,0-1 39-16,-1 1-15 0,6-4-14 0,-1 0 16 16,3 0 1-16,-1-2-22 0,3 2 24 0,2-4-37 15,2 0 55-15,-4 0 5 0,4 1-19 16,7-6 19-16,-11 6-3 0,11-6 28 0,-9 5 29 16,9-5-34-16,0 0 0 0,-5 8 33 15,5-8-48 1,0 0-13-16,0 0 15 0,0 0-20 0,16 14 20 15,-16-14-2-15,16 10-38 0,-5-5 22 0,-4 3-10 16,2 2-30-16,1 3 12 0,0 3-3 0,-1 2-22 16,0 3 33-16,2 1-10 0,-4 2 17 0,2 4-32 15,-1-4 12-15,-2 1 31 0,2 0-8 16,-3-1-15-16,3-1 2 0,-2 1-15 0,-2-1-18 16,3-2 21-16,-3-2 12 0,-2-2 5 0,3 1-22 15,-3-3 2-15,2-1-3 0,-1-1-33 16,1-2 42-16,-3 1 6 0,3-3 4 0,-4-9-4 15,2 16 4-15,2-9-21 0,-4-7 25 16,3 14-22-16,-3-14 22 16,4 8 3-16,-4-8-5 0,4 10-15 0,-4-10-11 0,0 0 21 0,3 11 15 0,-3-11-20 15,0 0-6-15,0 0 11 0,5 13 10 16,-5-13-33-16,0 0 12 0,4 8 14 0,-4-8-16 16,0 0-18-16,0 0 33 0,7 8-30 15,-7-8 2-15,0 0 10 0,8 9 6 0,-8-9 12 16,0 0 3-16,10 5-20 0,-10-5 9 0,0 0-32 15,0 0 25-15,9 7-13 0,-9-7 26 16,0 0-41-16,0 0 15 0,0 0 20 0,6 7-9 16,-6-7-24-16,0 0 11 0,0 0-6 15,0 0 34-15,7 8 0 16,-7-8-49-16,0 0 18 16,0 0 36-16,0 0-49 0,0 0 65 0,0 0-21 0,0 0 17 15,0 0-40-15,7 7 38 0,-7-7-20 0,0 0 7 16,0 0-22-16,0 0 1 0,0 0 1 0,0 0 10 15,0 0 8-15,20-11-18 0,-20 11-20 16,9-7 30-16,-9 7 5 0,9-9-2 16,-4 2-14-16,1 0 12 0,3-1-27 0,0-3 6 0,0 1-1 15,4-1-4-15,1-4 28 0,-1 0 2 0,4-1 3 16,5-4-29-16,-2-3 6 0,11-8 28 0,0 1-31 16,-1 1 16-16,6-1-1 0,0 2 1 15,-9 5-13-15,-2 3 12 16,1 2 6-16,-1 1-1 15,0 0-4-15,-1 1 0 0,-5 4-9 0,1 1-1 16,0 1-11-16,-6 0-8 0,-1 2 1 0,-1 2-6 16,-1-1-43-16,-3 1 25 0,2 3-20 0,-2-2-8 15,-8 5 41-15,13-8 1 16,-13 8 6-16,11-7-29 0,-11 7 47 0,8-4-22 0,-8 4-23 16,7-5 33-16,-7 5-31 0,0 0 39 15,9-6-24-15,-9 6 6 0,0 0-11 16,0 0-9-16,7-8 1 0,-7 8-19 0,0 0 20 15,0 0 30-15,-10-18 18 0,6 9-37 16,-5-2 22-16,1-1-13 0,-6-4-2 16,-2-3 28-16,-2-3-16 0,-3-1 26 0,-5-9-36 0,-5 1 19 0,4-3 24 15,6 10-17-15,-2 3 3 0,4 2-14 0,2 3-12 0,-3-1 23 16,5 3 46-16,-1 2-31 0,4 0-35 16,-1 4-3-16,2-2 33 0,0 2-5 15,5 1 36-15,-2 1-54 0,-1 1 25 0,3-1-7 16,6 6 3-16,-9-10-8 0,9 10 15 15,-10-9-41-15,10 9-33 0,-6-8-51 0,2 1-33 16,4 7-55-16,-9-13-40 0,4 8-51 0,-4-3-57 16,2 3-87-1,-1 0-434-15,8 5 63 16,-13-7 105-16,13 7 46 0,-8-4 100 0,8 4 18 0,0 0 82 0</inkml:trace>
  <inkml:trace contextRef="#ctx0" brushRef="#br0" timeOffset="144407.32">27177 9148 591 0,'0'0'233'0,"0"0"2"0,0 0 1 0,0 0 4 0,0 0-22 16,-11-14 15-16,11 14-3 0,-4-12-20 16,4 12-20-16,-5-12-22 0,1 5-19 0,4-2-8 15,-4 0 5-15,4 9-3 0,-3-17 5 0,0 7 3 16,1 0-33-16,2-1-5 15,0 11 10-15,0-20-13 0,0 9-16 0,0-1 1 16,3 1 0-16,2 0-8 0,-3-1-10 16,3-4-11-16,-1 1-12 0,2 1-3 0,-2-1-12 15,1 2 32-15,0 0-17 0,-1 2 0 0,-1 1-29 16,1 1-7-16,-4 9-5 16,7-15 18-16,-7 15-29 0,4-11 32 15,-4 11-14-15,4-10-7 0,-4 10-23 0,0 0 7 0,0 0 6 16,0 0 4-16,-6-14-14 15,6 14 17-15,0 0-8 0,0 0 4 0,-23 6-4 16,23-6 1-16,-15 10 2 0,6-5-3 0,2 2 32 16,0-2-9-16,-1 1-2 0,-1 1-5 15,1 0-20-15,-1-1 17 0,1 1-12 0,3-2 25 16,5-5 5-16,-11 7 3 0,11-7-31 16,-11 7 64-16,11-7-46 0,0 0-2 0,-3 6 7 15,3-6 13-15,0 0 10 0,0 0-5 0,0 0-3 16,16-22-2-16,-7 12-18 0,0 0 6 15,0-1-4-15,3 1 11 0,-2-1 8 0,-1 1 35 0,1 1-34 0,-3 1-6 16,1 0-21-16,-1 4 15 0,-7 4 1 16,11-11 2-16,-6 8 12 0,-5 3-27 0,8-7-1 15,-8 7 14-15,0 0-27 16,0 0 26-16,0 0-35 0,19 12 22 0,-19-12 14 0,7 18-22 16,-3-9-6-16,-2 1 22 0,0 3-44 0,2-1-17 15,2 3-5-15,-2 2-21 0,-1-2 15 16,-2 2-66-16,2 0-71 0,-3-1-29 0,2 0-98 15,2 3-150-15,-4-7-461 0,4 0 190 16,-1-1 28-16,1-3 61 16,-4-8 92-16,10 15 85 15,-6-10-1-15,-4-5 3 0</inkml:trace>
  <inkml:trace contextRef="#ctx0" brushRef="#br0" timeOffset="145500.09">27009 9432 545 0,'0'0'189'0,"0"0"18"0,0 0 14 15,0 0-6-15,0 0 0 0,0 0-5 16,0 0 5-16,0 0-6 0,0 0-9 15,0 0 0-15,0 0-11 0,0 0-12 0,0 0-6 0,0 13 34 0,0-13-28 16,0 15-3-16,0-3 0 0,0-12-13 0,0 23-18 16,0-8 1-16,0-1-3 0,0 4 12 0,2 1-4 15,-2 1-29-15,2 0-10 0,0 4-3 16,1 2-7-16,-3-1 8 0,0 2-6 0,4-1-20 16,-4 3-26-16,3-2 1 0,-1 2 4 0,1-1 16 15,-3-1-39-15,4-2 6 0,-4 0-11 16,2-1 5-16,0-6 2 0,0 2-13 0,1-6-14 15,-3-1-9-15,2-1 2 16,-2 0 2 0,0-12-29-16,4 17 16 0,-4-9 0 0,0-8-8 0,3 11 13 0,-3-11 0 15,0 0 0-15,5 10 5 0,-5-10-12 16,0 0 2-16,0 0-11 0,0 0 39 16,0 0-20-16,0 0-1 0,0 0-9 0,0 0-1 15,0 0-10-15,-25-18 16 0,13 14 17 16,-3-3-23-16,-4 1 3 0,-6-1 13 0,-6-1-3 15,-5-1 3-15,-4 1 15 0,0 1-9 0,-16-2-5 16,-1 2 9-16,8 3 7 0,4 1 11 16,-2 1-3-16,2 1 16 0,-3 1-18 0,2 1-8 15,-2 1-21-15,2-1 19 16,0 0-1-16,1 0 8 0,0 1 0 16,3 0-7-16,-1-1-13 0,0 0 2 0,1 1 5 15,8-1-5-15,-1 0 8 0,1 0-2 0,-1 2-26 16,2-1 22-16,2 1-19 0,1 1 19 15,-2 0-24-15,3 0 22 0,0 3-10 0,3-3 5 0,1 4-2 16,0-2 12-16,4 1-13 0,2-1 1 16,1-1-18-16,2 1 22 0,1 0-2 0,2-2 3 15,-1 3-10-15,2-4-9 0,4 1 9 0,-2 0-6 16,1 0 0-16,9-4-22 0,-16 3 7 16,16-3-13-16,-13 7 10 0,13-7 8 0,-13 2-25 15,13-2 27-15,-14 2-17 0,14-2-5 16,-15 3 25-16,15-3 5 0,-17 2-7 0,9 0-13 0,8-2 28 15,-21 0-13-15,21 0-7 0,-17 0 9 0,17 0-7 16,-18 1 0-16,18-1 12 16,-13 1-5-16,13-1 11 0,0 0 33 0,-17 3-28 0,17-3-19 15,-10 1 20-15,10-1-25 0,-14 3-3 16,14-3 7-16,-14 6 25 0,3-3 23 16,2 2-22-16,9-5-19 0,-18 8-5 0,8-5 11 0,2 2-1 15,-2-3 18-15,0 3 14 16,10-5-32-16,-18 6-10 0,9-3 11 0,9-3-3 15,-14 3 22-15,14-3-29 0,-13 3 7 16,13-3-1-16,-12 1-11 0,12-1 40 16,0 0-36-16,-15 2 10 0,15-2-17 0,0 0 2 15,-16 0 0-15,16 0-14 0,0 0 5 16,-16 2-47-16,16-2-23 0,-11 1-19 16,11-1-22-16,0 0-59 0,-20-3-51 0,20 3-182 0,-11-7-415 15,11 7 59-15,0-11 103 0,0 11 56 16,15-19 81-16,-2 8 19 0,6-4 74 15</inkml:trace>
  <inkml:trace contextRef="#ctx0" brushRef="#br0" timeOffset="147568.95">28289 8437 614 0,'0'0'235'15,"-1"-12"-9"-15,1 12 17 0,0 0 8 0,0 0 35 16,0 0-12-16,0 0 8 0,0 0-11 16,0 0-12-16,0 0 22 0,0 0-22 0,0 0 2 15,0 0-39-15,0 0-9 16,0 0-16-16,0 0-33 0,6 43 23 15,-3-27-6-15,-1 3-24 0,2 3 1 0,2 1 1 16,-1 0-16-16,6 1 3 0,-4 0-24 0,2-3 28 16,2 0-7-16,-1-1 23 0,0-3 3 15,-3-4-23-15,4-2-15 0,0 0-11 0,0-6-18 16,1-4-12-16,-12-1-3 0,28-8-5 0,-12-5-16 16,5-5-25-16,0-5 13 0,6-7-8 0,-3-4-46 15,0 0 10-15,-7 5-10 0,0 4-51 16,0 3 15-16,-4 3-38 0,-2 0-3 0,-1 3-35 15,-2 2-16-15,1 3-41 16,-2 0-59-16,-2 0-36 0,0 3-45 0,-5 8-103 0,3-10-108 16,-3 10 41-16,0 0-342 0,0 0 65 0,0 0 101 0,0 0 31 15,0 0 81-15,0 0 52 0,10 33 81 16</inkml:trace>
  <inkml:trace contextRef="#ctx0" brushRef="#br0" timeOffset="147855.96">28775 8599 757 0,'0'0'361'0,"0"0"-18"0,0 0-38 0,13 5-21 0,-13-5 26 15,6 7-57-15,-6-7 16 0,6 11-13 16,-3 0 2-16,2-1-10 0,2 5 6 0,0-1-13 15,1 3-24-15,0 2-15 0,5-1-2 0,-5 5-18 16,4-3-36-16,-1-1 20 0,-1 1-38 16,0-3-28-16,1 1-49 0,-3-3-18 0,1-3-23 15,-1 0-99-15,-1-2-88 0,-1-5-196 16,1 2-116 0,-7-7-310-16,0 0 72 0,0 0 62 0,26-12 66 15,-19 4 120-15,2-4 23 0,0 0-2 16</inkml:trace>
  <inkml:trace contextRef="#ctx0" brushRef="#br0" timeOffset="148006.35">29047 8670 808 0,'0'0'364'0,"0"0"7"15,0 0-20-15,0 0-47 0,-15 29-2 0,6-20-10 16,1 1-46-16,-3-2-26 0,-1 4-23 16,1-1-13-16,-1 0-25 0,-3-2 7 15,0-1-55-15,-5 4-65 0,0-4-64 16,0 3-74-16,-3-5-159 0,10 2-118 0,-8-1-332 15,3-1 92-15,4 1 81 0,1 0-9 0,5-2 63 0,2 1 13 16</inkml:trace>
  <inkml:trace contextRef="#ctx0" brushRef="#br0" timeOffset="148250.89">29104 9032 1210 0,'0'0'359'0,"0"0"-39"0,0 0-13 16,0 0-46-16,0 0-18 16,0 0-18-16,-23 8 0 15,23-8-38-15,-31 2 10 0,13-2-35 0,-6 0-9 0,-3 0-2 16,-4 1-41-16,-3 0-2 0,-5 2-6 16,0 0-15-16,-2 4 18 0,3 1-61 0,-14 3-31 15,3 3-75-15,3 0-89 0,0 2-161 0,11-4-479 16,8-1 118-16,5-3 53 0,4 1 78 15,3-4 45-15,4 2 13 0,3-3 72 0</inkml:trace>
  <inkml:trace contextRef="#ctx0" brushRef="#br0" timeOffset="148767.1">28512 9293 1069 0,'11'2'459'0,"-11"-2"-27"0,14 4-48 16,-14-4-38-16,10 2-52 0,-10-2-10 15,0 0-18-15,16 3 24 0,-16-3-52 0,18 4-3 16,-18-4 16-16,19 3-62 0,-9 0-14 16,2 0-4-16,0-1 49 0,0 1-76 15,2 1-9-15,-3 2-2 0,4-1-20 0,-4-2-13 16,0 2-13-16,-5 1-21 0,-6-6-9 0,8 13-34 15,-8-13 7-15,0 14 9 0,0-14-3 0,-8 14-24 0,3-8 24 16,5-6-28-16,-12 13 35 0,4-7-45 0,-1-1 7 16,2 2 0-16,7-7 5 0,-12 9 21 15,7-4 7-15,5-5 24 0,-10 11-11 0,6-5-18 16,4-6 19-16,-2 12-1 0,2-12 20 16,2 16-27-16,-2-16 20 0,8 18-33 0,-2-10 10 15,1 0-3-15,0 3 3 0,1-2 2 0,3 0-17 16,-1 0-16-16,2 1 3 0,-1-2-15 15,-2-1 17-15,-1 0 5 0,1 0 49 0,-4 1-84 16,-5-8 5-16,6 15 0 16,-6-15-3-16,0 17-13 15,-5-8 31-15,1 0-15 0,-3-1 0 0,0-1 5 0,-3 2-3 16,-1-4-10-16,0 1-18 0,-1-3-17 0,-2 1 32 16,1-2-66-16,-2 3-13 0,1-4-35 15,-2-1-47-15,2 3-38 0,0-3-41 0,14 0-108 16,-26 0-94-16,14-2-423 0,12 2 85 15,-19 0 48-15,19 0 93 0,-14 2 74 0,14-2 97 16,0 0 20-16,-12-2 32 0</inkml:trace>
  <inkml:trace contextRef="#ctx0" brushRef="#br0" timeOffset="149947.99">28781 8972 629 0,'0'0'220'0,"0"0"0"16,0 0-7-16,0 0 12 0,0 0 13 0,0 0-15 16,0 0-6-16,0 0 24 15,13 0-36-15,-13 0-5 0,0 0 7 0,0 0-10 16,0 0-20-16,0 0-16 0,0 0-10 0,0 0-33 15,0 0-11-15,0 0-10 0,0 0-4 0,0 0-40 0,0 0 9 0,0 0-19 16,0 0-7-16,0 0-5 0,0 0 17 16,0 0 9-16,0 0-42 0,0 0-2 15,0 0 20-15,6 10-25 0,-6-10-8 0,0 0 2 16,0 0 32-16,0 0-24 0,0 0-23 16,4 10-5-16,-4-10-7 0,0 0 12 0,0 0-13 15,0 0 31-15,0 0-17 0,0 0 1 0,0 0-2 16,6 8-10-16,-6-8 36 0,0 0-33 15,0 0 22-15,0 0-7 0,11 8 0 0,-11-8 5 16,0 0 13-16,10 3-21 16,-10-3 11-16,0 0 12 15,12 6 3-15,-12-6-10 0,0 0 22 0,13 2 4 0,-13-2 4 16,0 0-5-16,10 5 26 0,-10-5-25 0,0 0 6 16,0 0-4-16,11 3-10 0,-11-3-6 15,0 0-2-15,0 0 5 0,0 0 3 0,0 0-8 16,0 0 2-16,0 0-4 0,0 0-4 15,0 0 14-15,0 0 23 0,0 0-19 0,-22 17-24 16,22-17 50-16,-20 4-20 0,10-3 10 0,-5 1 8 16,2 1 12-16,-3 0-15 15,-2 0 13-15,-3-2-25 0,1 1-6 0,-4 0 3 0,2 1 10 16,-4-2 36-16,-2 0-31 16,2-1-31-16,1 0 9 0,-7 0 24 15,3-1-42-15,1 0 1 0,-2 0 29 16,-2-1-25-16,3 0-4 0,0 0 4 0,3 2-16 15,1-1 8-15,0 1 8 0,2 1 21 0,-2 2-30 16,2 0-14-16,0-1-8 0,4 1-11 0,-1 0-17 16,2-1-21-16,0 2 18 15,1-3-82-15,4 0-64 0,1-1-82 0,12 0-156 16,-22-2-448-16,22 2 82 0,-10-6 128 16,10 6 15-16,-5-6 64 0,5 6 72 0,0 0 41 15</inkml:trace>
  <inkml:trace contextRef="#ctx0" brushRef="#br0" timeOffset="185778.62">22580 11621 675 0,'0'0'264'0,"-2"-13"10"0,2 13-41 15,0-11-3-15,0 11 11 0,0 0-47 0,3-15 14 16,-3 15-39-16,0 0-1 0,0-15-27 0,0 15-10 16,-3-13-1-16,3 13-35 0,-3-13 5 15,2 3-13-15,1 10 5 0,-7-17-10 0,2 8-15 16,0 0 2-16,-1-2-16 0,-1 0 11 16,-1 1-20-16,-1 1 2 0,1 1 8 15,-1-1-3-15,-2 1-20 0,-3 1 4 0,0 2 1 0,-2 2 23 0,-1 3-15 0,-6 3 12 16,-2 2-7-16,-3 1-3 0,-3 7 13 15,-10 6-1-15,-3 3-14 0,2 0 33 0,3 3-47 16,0 2 34-16,1 2-17 0,2 4 4 16,4 1 5-16,1 2 16 0,1 1 10 0,5 4 15 15,-1-1-31-15,5 0 14 0,3-1-16 0,2 3 23 16,3-6-23-16,5-4 5 16,5-5 5-16,0-1 3 0,3 2 0 0,1-1-8 15,5-2 31-15,0 0-16 0,8 1-17 0,-1 1-6 0,6-4 6 16,3-2-24-1,3-1 21-15,16 2-10 16,4-4-5-16,2-5-11 0,7-2 16 0,-6-5-1 0,-4-3 9 0,16 1-29 16,-6-5 21-16,5-3 0 15,-1-4-16-15,2-2-12 0,-8-5 30 0,2-5 0 16,-2-5-22-16,-5-4 12 0,8-10-3 0,-14 3-22 0,5-9 4 16,-4-4-12-16,-13 8-10 0,0-3 9 15,-6-3 4-15,-3-3-11 0,-8 0 5 0,-5-5-12 16,-7-1 17-16,-5-1-15 0,-2-2-3 0,-10 1-7 15,0 4 15-15,-10-9-20 0,1 18-3 16,-4 1-26 0,0 4 1-16,-5 8-42 0,-2 4-9 0,-5 7 9 15,5 8 11-15,2 7-5 0,1 5 20 16,-6 3 33-16,-1 4-30 0,-11 6 18 0,2 3-37 16,3 1-2-16,4 2-25 0,8-4 2 0,4 0-28 15,2 1 0-15,0 0-30 0,3 1-16 16,-1-1-88-16,5 2-78 0,-4-1-126 0,5-2-212 15,4-2-113-15,3 1 133 0,3-4 28 0,1-1 88 16,4-1 12-16,-1 0 67 0</inkml:trace>
  <inkml:trace contextRef="#ctx0" brushRef="#br0" timeOffset="186278.47">22495 11628 816 0,'11'-5'330'16,"-11"5"6"-16,0 0-22 16,0 0-35-16,0 0-7 0,0 0-16 15,0 0-11-15,10-2 19 0,-10 2-31 0,0 0 5 16,0 0-23-16,0 0 13 0,0 0-8 0,0 0-10 16,0 0 15-16,-4 27-41 0,4-27 11 15,-8 23-29-15,6-12-38 0,-4 4 8 0,2 2-13 16,1-2-16-16,0 2-15 0,0 1 26 15,-1-3-54-15,1 3-87 0,-1-1-20 0,1-2-149 16,-5 0-185-16,5-4-411 0,0 0-67 0,3-11 82 16,2 13 59-16,-2-13 97 0,0 0 57 15,12 5 60-15,-12-5 45 0</inkml:trace>
  <inkml:trace contextRef="#ctx0" brushRef="#br0" timeOffset="186500.72">22625 11732 1420 0,'0'0'502'0,"8"-3"-59"0,-8 3-49 0,0 0-38 0,0 0-3 16,0 0-61-16,0 0-34 0,0 0 19 16,0 0-60-16,-46 6-30 0,27-3 43 0,-2 1-79 31,-4 1 21-31,-2-2-57 0,1 4 5 0,-2 0-30 0,0-4 12 16,1 4-32-16,-1 1-60 15,1-4-38-15,0 3-75 0,0-1-107 0,0 2-181 16,9-5-508-16,-2 1 96 0,7-1 45 0,5-3 77 15,8 0 72-15,0 0 74 0,0 0 69 0</inkml:trace>
  <inkml:trace contextRef="#ctx0" brushRef="#br0" timeOffset="186866.49">22065 12150 1453 0,'0'0'494'0,"0"0"-12"16,0 0-45-16,0 0-14 0,0 0-19 0,0 0-30 15,0 0-18-15,31-2-1 0,-31 2-27 16,23-7-18-16,-9 5-24 0,4-2-24 0,2-1-19 15,2 2-18-15,3-2-25 0,3-1-21 16,3 1 44-16,6 2-55 0,-6-1 1 0,1 0-28 16,-1 1-10-16,2 0-21 0,-3 0-10 0,-2 2-24 15,-4-1-9-15,-1 0-72 16,-4 2-41-16,1-1-82 0,-4 0-67 0,-3 1-63 0,0 0-78 0,-13 0-94 0,18 2-140 16,-18-2-403-16,14-2 141 0,-14 2 38 15,12-7 57-15,-3 2 74 0,-1-2 80 16,-1 0 61-16,-1-2 66 0,-2-1-5 0</inkml:trace>
  <inkml:trace contextRef="#ctx0" brushRef="#br0" timeOffset="188951.94">22459 11310 647 0,'0'0'246'0,"0"0"-16"16,0 0 13-16,0 0-38 0,0 0 8 0,0 0-24 0,0 0 6 0,0 0-39 16,0 0-5-16,0 0 2 0,0 0-14 15,0 0 17-15,0 0-39 0,0 0 63 0,0 0-32 16,0 0 8-16,0 0-18 0,0 0-7 0,0 0-13 15,0 0 17-15,0 0-2 0,0 0-10 0,0 0-18 32,0 0 13-32,0 0-3 0,0 0-25 0,0 0 20 15,0 0-18-15,0 0-2 0,16 0 12 16,-16 0-20-16,0 0-18 0,0 0 13 16,0 0-8-16,0 0 5 0,1-12-7 0,-1 12 12 15,2-12-18-15,-2 12-20 0,0-13 26 0,0 13-29 16,-2-22 16-16,2 12-18 0,-1-5-8 0,1 3-8 15,-2-2 4-15,2 0-1 0,-1 1-13 0,0-2 10 16,1 4 6-16,-2-3 28 0,2-1-29 16,-1 1 14-16,-2 1-32 0,3-2-4 0,0 3 5 15,-1-4 17-15,-1 2-25 0,1 2 3 0,-1-2 25 16,0-2-28-16,0 2 38 0,-1 0 1 16,-1-3-27-16,0 1-22 0,-1 2 13 0,3 0 35 15,-2 0-46-15,1 3 34 0,0 1-41 16,2 0-24-16,-2 1 50 0,3 9-9 0,-5-14 1 15,5 14-21-15,-3-12 41 0,3 12-28 16,-2-9-8-16,2 9 5 16,-3-10 6-16,3 10 9 0,0 0-17 15,-3-11 23-15,3 11-21 0,0 0 24 0,-4-9-27 0,4 9 14 16,0 0 2-16,0 0 8 0,-3-9 5 16,3 9-3-16,0 0-7 0,0 0 12 15,0 0-30-15,0 0 23 0,-1-10 2 0,1 10 11 16,0 0-44-16,0 0 43 0,0 0-27 0,0 0-3 15,0 0 48-15,0 0-48 0,0 0 0 0,0 0 13 16,0 0 25-16,0 0-30 0,0 0 14 16,0 0-32-16,0 0 7 0,0 0 26 0,0 0 10 15,0 0 11-15,0 0-26 0,0 0 51 16,0 0-44-16,0 0-12 0,0 0 23 0,0 0-1 0,0 0 6 0,0 0 8 16,0 0-24-16,0 0-2 0,0 0-13 15,0 0 23-15,0 0 3 0,16-5-11 0,-16 5 6 16,0 0 23-16,0 0-42 0,18 3 22 0,-18-3-9 15,0 0-5-15,18 4 6 0,-18-4-6 16,13 3 24-16,-13-3-14 0,18 3 1 0,-5-2 7 16,-13-1-23-16,25 4 6 0,-11-3 14 0,2 0-9 15,1-1-6-15,1 1-2 0,3 2-21 16,0-3-2-16,0 0-5 0,1 0 2 0,1 1 18 31,-1-2-25-31,0 2 66 0,0-2-51 16,1 0 17-16,-2-1 9 0,0 1-11 0,-1 0-2 0,-2 1 10 15,3-1-46-15,-4-1 28 0,-2 4 7 16,0-4 1-16,-2 2 5 0,0-1-34 0,-13 1 19 0,25-1 2 16,-14 1-11-16,-11 0 37 0,17-1-29 15,-17 1 19-15,17-1-24 0,-17 1-15 16,13-2 18-16,-13 2-8 0,0 0 26 0,17-1-13 16,-17 1 5-16,0 0-18 0,14 0 0 15,-14 0 13-15,0 0-12 0,14-2 19 0,-14 2-22 16,10-3 23-16,-10 3-24 0,0 0-4 0,14-6 25 15,-14 6-31 1,13-3 37-16,-13 3-1 0,8-4 18 0,-8 4-23 16,12-4 0-16,-12 4-5 0,9-4-13 0,-9 4 13 15,0 0-35-15,10-4 47 0,-10 4-32 16,0 0 22-16,0 0 19 0,12-5-47 0,-12 5 1 16,0 0-21-16,0 0 25 0,0 0 14 0,0 0 37 15,10 15-35-15,-10-15 51 0,1 23-48 16,0-7-32-16,-1 1 27 0,3 3-14 0,-1 2-12 15,-1 1 28-15,3 1 36 16,1 0-34-16,-1 0 13 0,1-1 0 0,0-5-20 16,-1-1 23-16,-1 0 5 0,0-5 20 0,1 0 16 0,-1-4 8 15,-3-8-50-15,12 6 11 16,-12-6-7-16,0 0-16 0,22-19 10 0,-13 8 3 0,1-3-11 0,0-3 3 0,3-3-17 16,-2 0-1-16,3-4 18 15,1-1 13-15,-2 1-18 0,0 4 10 0,-1 2-28 16,-1 0 23-16,-2 4 13 0,-1 2-28 15,3 1 15-15,-5 2-13 0,1 4 24 0,-7 5-11 0,12-2-15 16,-12 2 17 0,15 11 4-16,-5 0-32 0,2 5 24 15,-2 3 2-15,5 3-15 0,-1 2 22 16,-1-3-1-16,-1-3-14 0,-1-1 21 0,1-4-33 16,-1 0 7-16,-2-3 10 0,-1-3 11 15,2-5-13-15,-10-2 10 0,17-2-33 0,-17 2-15 0,20-16 5 16,-12 6-6-16,1-4 16 0,-1-2 16 0,2-3-4 15,-3 0-24-15,3-1 4 0,-3-1 26 16,2 1-8-16,-4 4 8 0,1-1 0 0,1 3 2 16,-1 0 6-16,-2 4-26 15,2 3 38-15,-1 0-15 0,-5 7 0 0,11-4-8 16,-11 4 3-16,0 0 10 0,19 17-12 0,-9-7-6 0,-3 1 10 16,1 0 6-16,1 3 5 15,2-2-14-15,-2 1-9 0,-1-1 33 0,2-1-36 16,-2-3 13-16,0 1-5 0,0-3 2 15,2 0-7-15,-2-1 15 0,-8-5 15 16,17 6-20-16,-8-3 0 0,-9-3 5 0,15 1-26 16,-15-1 36-16,0 0-27 0,22-2 40 15,-22 2-23-15,12-4 2 0,-12 4-22 0,13-6 40 16,-13 6-61-16,10-6 36 0,-10 6 23 0,7-7-33 16,-7 7 20-16,0 0-41 0,10-7 41 0,-10 7 5 15,5-5-43-15,-5 5 23 0,0 0-8 0,0 0 46 16,0 0-18-16,8-7-10 15,-8 7-15-15,0 0 35 0,0 0-17 0,0 0 10 16,0 0 15-16,10-5-3 0,-10 5 11 0,0 0-13 0,0 0 23 16,22 6 3-1,-22-6-5-15,23 6 12 0,-6-3-15 0,-2 0 28 0,6 0 10 0,2-2-25 0,3 1 2 16,5-2 8-16,1-2-5 0,9-1-33 16,-1-2 40-16,15-3-32 0,-3-4 1 0,0 0-14 15,1-2 7-15,-2-1 11 0,1 0-24 0,0 1 0 16,-5 2-12-16,-6 2 25 0,-6 1-28 15,-8 3 3-15,0 2-3 0,-3-1-52 0,-3 4-27 16,-3 1-29-16,-5 1-22 0,0 3-49 16,-1 2-31-16,-6 1-118 0,-6-7-127 0,9 19-166 15,-11-11-348-15,2-8 58 0,-4 16 112 0,4-16 136 16,-4 11 39 0,4-11 73-16,-9 6-2 15,9-6 59-15,-14 2 44 0</inkml:trace>
  <inkml:trace contextRef="#ctx0" brushRef="#br0" timeOffset="190414.74">22773 10239 1241 0,'7'-8'369'0,"-7"8"-9"0,0 0-34 15,0 0-37-15,0 0-41 0,0 0-7 0,0 0-11 0,0 0-2 0,0 0-49 16,0 0-7-16,0 0-24 0,0 0 0 15,0 0 6-15,0 0-8 0,0 0-31 0,13 22 3 16,-13-22-5-16,3 22-24 0,-2-5 21 16,2-1 8-16,-1 4-26 0,0 0-36 0,2 4-7 15,-1 0-13 1,2-1-21-16,-3 1-51 0,0-3-48 0,1-2-29 0,-2-3-74 0,1-2-58 31,-1-3-47-31,-1-11-15 0,3 14 51 0,-3-14-8 16,0 0-5-16,0 0-10 0,0 0 98 0,0 0-9 15,0 0 42-15,0 0 76 0,28-16 85 16,-21 8 92-16,1 1 87 0,1-2-11 0,-2 1 60 0,3 2-8 0,-3 0 13 16,0 1 12-16,-7 5-48 0,12-10 23 15,-12 10-54-15,8-8-2 0,-8 8-23 0,0 0-24 16,4-6 1-16,-4 6-21 0,0 0-26 16,0 0 8-16,0 0-10 0,-28-3 8 0,15 3-21 15,13 0-8-15,-27 2-9 0,10-1-19 0,-4 0-47 16,3-1-54-16,-3 1-52 0,0 1-103 15,-4 0-159-15,1-2-493 0,6 0 33 16,1 0 128-16,1-1 46 0,4-2 61 0,1 1 62 16,2-3 59-16</inkml:trace>
  <inkml:trace contextRef="#ctx0" brushRef="#br0" timeOffset="190814.6">22971 10243 944 0,'16'5'402'0,"-16"-5"7"0,7 10-27 0,-7-10-8 0,7 16-11 0,-3-5-5 0,0 1-15 16,2 2-33-16,1 3-16 0,-2-1-22 15,4 4-32-15,1 1 11 0,3-1-28 16,-1 3-18-16,4 0-29 0,-2-1 4 0,1-3 4 16,1-3-34-16,-2-1 17 0,0-2-29 0,-1-2-7 31,3-3-8-31,-3-3-8 0,-1-2 5 0,-12-3-15 16,24-5-28-16,-13-2 18 0,2-2-3 0,1-7-13 15,-1-2-25-15,-2 0 0 0,-1-2-31 16,0-1 13-16,0 0-57 0,-4 1-27 15,-1 5-55-15,0-2-9 0,-1 2-37 0,-1 3-68 0,-2 2-27 16,1-1-81-16,-2 11-105 0,3-20-141 0,-3 13-368 16,0 7 79-16,0 0 107 0,3-13 73 0,-3 13 88 15,6-5 160-15,-6 5-83 0,0 0 49 16</inkml:trace>
  <inkml:trace contextRef="#ctx0" brushRef="#br0" timeOffset="191063.28">23542 10285 911 0,'0'0'379'0,"11"12"-13"16,-6-5-13-16,0 2-38 0,1 0 10 0,2 3-28 15,-1 2-3-15,2-1-30 0,1 4-34 0,1 1-20 0,1-1-26 0,1 0 6 16,0 2-47-16,-1-1 8 0,2-2-41 15,-3 1-46-15,2-2-82 0,-3-2-84 16,0-2-149-16,1-2-156 0,-3-4-374 0,-8-5 116 16,15 0 50-16,-15 0 52 0,16-14 49 0,-7 3 68 15,-2 0 62-15</inkml:trace>
  <inkml:trace contextRef="#ctx0" brushRef="#br0" timeOffset="191212.96">23780 10381 1067 0,'-9'11'328'0,"-1"1"-3"0,-2 1-44 0,-3 1-20 0,0 2-2 16,-2-2-54-16,-2 1-3 0,-2-2-38 16,4-1-39-16,-4 0-41 0,1-2-99 0,0-2-126 15,2-1-81-15,4-3-428 0,0-3 40 16,14-1 63-16,-16-4 78 0,16 4 16 16</inkml:trace>
  <inkml:trace contextRef="#ctx0" brushRef="#br0" timeOffset="191647.64">23882 10374 1269 0,'3'9'484'0,"-3"-9"-41"16,0 0 15-16,0 0-36 0,0 0-33 15,0 0 18-15,0 0-43 0,5 10-1 0,-5-10-33 16,0 0-43-16,0 0 25 0,0 0-50 15,0 0 14-15,0 0-28 0,15 1-12 0,-15-1-31 16,0 0-11-16,0 0-33 0,23-4-5 0,-23 4-2 16,18-2-23-16,-6-1 12 15,1 1-7-15,0-2-49 0,5 0 7 0,0 1-32 0,1-1 40 0,2-1-86 16,1 2-16-16,3-2 0 0,2 3 0 16,-2-3 0-16,-3 1 0 0,-2 2 0 0,0-1 0 15,-3 2-16-15,-3 1-189 0,0-2-74 0,-14 2-69 16,19 0-133-16,-19 0-187 0,13 4-351 15,-13-4 126-15,9 7 61 0,-9-7 74 0,4 7 72 16,-4-7 80-16,0 0 117 0,0 0-10 0</inkml:trace>
  <inkml:trace contextRef="#ctx0" brushRef="#br0" timeOffset="192980.16">22476 12471 376 0,'0'0'166'15,"0"0"18"-15,0 0 8 0,-1-13-7 0,1 13 2 16,0 0-13-16,0 0 5 0,0 0 10 16,0 0-15-16,0 0 21 0,-3-8 7 0,3 8-38 31,0 0-8-31,0 0-5 0,0 0-20 15,0 0-14-15,0 0-12 0,-1-11-2 0,1 11 2 16,0 0-13-16,0 0-15 0,-6-11-21 0,6 11-13 16,0 0-2-16,-4-9 5 0,4 9-5 15,0 0 3-15,-7-7-21 0,7 7 10 0,0 0-17 0,0 0 9 0,-7-7 34 16,7 7 5-16,0 0 8 0,0 0 15 16,0 0-11-16,0 0 12 0,0 0 14 0,0 0 5 15,0 0 6-15,-17 12 2 0,17-12-5 0,-3 15-18 16,3-15 13-16,-4 19-7 0,2-5 35 15,-2 1-39-15,1 5 27 0,-1 1-24 0,-3 1 16 16,1 1 2-16,1 1-41 0,-3 1-2 16,3-1-11-16,-5 4 11 0,1 1-6 0,1-6-9 15,1-1-14-15,-4-1 14 0,3 1-27 0,0-3 4 16,0-5 27 0,2 2-46-16,-1-3 6 0,3-2 22 15,-2-2 21-15,0 0-7 0,4 0 25 0,2-9 5 0,-6 14 2 16,6-14 62-16,-3 10-36 0,3-10 11 15,0 0 20-15,0 11-18 0,0-11-36 0,0 0-3 16,0 0 4-16,23 4 1 0,-23-4-45 16,29-7 33-16,-5 0-74 0,7-2-8 0,16-7 0 15,5-2 0-15,6-1 0 0,16-6 0 0,9-3 0 16,10 0 0-16,9 1 0 0,7 0 0 16,-1 0 0-16,0 4 0 0,-2 5 0 0,3 2 0 15,-1 2 0-15,-1 3 0 0,-4 4 0 0,-4 1 0 16,-18 5 0-1,-5 2 0-15,0 3 0 0,-6 0 0 0,-4 1 0 0,-5 1 0 0,-11-1 0 0,-10 0 0 16,-4 0 0-16,-5 0 0 0,-3-1 0 31,-4 0 0-31,-3-1 0 0,-2 0 0 0,-1 0-123 16,-4-2-136-16,0 2-28 0,-2-2-112 0,-12-1-51 16,17 4-178-16,-10 0-324 0,-7-4 33 15,14 12 123-15,-3-6 28 0,-1 1 126 0,1 0 30 16,2 0 110-16,-3-2 8 0</inkml:trace>
  <inkml:trace contextRef="#ctx0" brushRef="#br0" timeOffset="194413.16">24549 12655 488 0,'0'0'195'0,"0"0"-26"0,0 0 10 0,0 0-5 0,0 0-33 16,0 0-5-16,0 0-14 0,0 0 1 15,0 0-18-15,0 0 5 0,0 0-7 0,0 0-3 16,0 0-8-16,0 0 0 0,0 0-8 0,-2 12 19 31,2-12-3-31,0 0 4 0,0 0 12 0,0 0-1 16,0 0 8-16,0 0 12 0,0 0 14 0,0 0-1 16,0 0 19-16,0 0 20 0,0 0 12 15,0 0 8-15,0 0-22 0,6 12-19 0,-6-12 24 16,0 0-21-16,22 1 5 0,-9-1-13 0,3 0 10 15,5-1-35-15,0-1-13 0,9-1-21 16,5 1-4-16,4-1-1 0,19-4-13 0,2 2 19 16,4-2-37-16,1 1-20 0,2 2 0 15,0 1-10-15,-1 1 13 0,-2 1-16 0,-10 2 21 16,-6 1-46-16,-5-1 20 0,1 2 13 16,-3 0-29-16,-3 1 6 0,-6-1-13 15,-4 0-25-15,0 1-8 0,-8 0-8 0,0-2-15 0,-1 1-18 0,-3 1-16 0,-2-2-53 16,-3 0-28-16,-11-2 2 0,21 3-51 15,-21-3-49-15,11 4-71 0,-11-4-3 0,0 0-171 16,0 0-308-16,0 0 136 0,0 0 77 0,0 0 26 16,0 0 55-16,16-4 29 15,-16 4 82-15</inkml:trace>
  <inkml:trace contextRef="#ctx0" brushRef="#br0" timeOffset="202674.7">23315 11239 501 0,'0'0'241'0,"0"0"2"16,0 0-8 0,0 0 11-16,0 0 0 0,0 0 2 0,0 0-17 15,0 0-6-15,0 0-15 0,0 0-16 0,0 0-17 16,-3-9-13-16,3 9 40 0,0 0-19 0,0 0 7 15,0 0-21-15,0 0-30 0,0 0 2 16,0 0-10-16,0 0 19 0,0 0-19 0,0 0 23 16,0 0-44-16,25-5 42 0,-25 5-44 0,16 0-33 15,-16 0 20-15,19 1 5 0,-19-1-27 16,26 3 19-16,-13-2-32 0,1 0-21 0,0 1 0 16,0-1 5-16,-14-1-28 0,23 4 43 15,-11-1-28-15,-12-3 14 16,17 2-37-16,-17-2-15 0,16 4 5 0,-16-4 15 0,10 6-19 0,-10-6 4 0,0 0 12 15,7 8-25-15,-7-8 38 0,0 0-35 16,0 0 3-16,0 0 0 0,-11 20-7 0,11-20 9 16,-8 10-13-16,8-10 54 0,-11 12-39 15,6-6 11-15,5-6-3 0,-9 11-7 0,5-3 9 16,4-8 34-16,-6 10-15 0,6-10 45 16,-5 10-32-16,5-10-19 0,0 0-9 15,1 12 14 1,-1-12 3-16,0 0 16 0,8 12-21 0,-8-12-3 15,10 6-22-15,-10-6-1 0,12 7 16 16,-12-7 5-16,12 7-8 0,-12-7 13 0,12 5 0 16,-12-5-20-16,8 8-16 0,-8-8-10 0,6 13-5 0,-6-13 18 15,0 13-16-15,0-13-5 0,-3 16-2 0,3-16 25 16,-7 14-20-16,1-6-8 0,1-1 3 0,-3 0-8 16,0-1 18-16,0-1 5 0,-2-1 8 15,1 1-17-15,-4 0 5 0,3-2-6 0,-2 1-44 16,1-1 1-16,-2 0-29 0,0-1-18 15,-1 0-43-15,0 2-31 0,0-2-51 0,-3 2-72 16,0 0-84-16,0 1-42 0,0-1-339 0,0-1 112 16,0 1 120-16,3-1-18 0,-2 3 39 15,1-3 76 1</inkml:trace>
  <inkml:trace contextRef="#ctx0" brushRef="#br0" timeOffset="206647.86">25018 10661 542 0,'-13'-3'248'0,"13"3"-30"16,0 0-31-16,-14-4 20 0,14 4-33 15,0 0-25-15,-13-1 15 0,13 1-24 0,0 0 32 16,-10-3-19-16,10 3 24 0,0 0-8 0,0 0 18 16,0 0-26-16,0 0 23 0,0 0-10 15,-4 18-30-15,4-18-9 0,0 0-7 0,14 20 21 16,-7-14-19-16,-7-6 19 0,14 7 2 15,-14-7-26-15,13 3-22 0,-13-3 2 0,17-6-3 16,-7 1-20-16,-4-3 2 16,3-2-7-16,1 0-13 0,-5 0-25 0,3-1 12 0,-5 0-28 0,0 0 13 0,1 0 0 15,-2 1-1-15,-2 10-30 0,-4-20 21 0,-2 11-8 16,0 1 5-16,-3 2 0 0,-5 1-10 16,3 1 12-16,-2 3 22 0,-1 2-50 15,-3 3 0-15,0 1 14 0,3 6 4 0,-3 3-10 16,4 3 3-16,1 2-6 0,3 1 3 15,3 2-2-15,2-2 5 0,4 0 7 0,4 3 11 16,1-5-3-16,3-2 23 0,1-2 13 16,3-5-13-16,1-2 9 0,1-4 0 0,1-3-35 15,-15 0 26-15,31-8-15 16,-15-1-10-16,-1-1-1 16,0-4 13-16,-2-2 44 0,-1 0-67 0,0-2 24 0,-5 2-24 0,-1 0-8 15,0-2-2-15,-5 2-12 0,0-1 22 16,-2 0-20-16,-3 1-1 0,-2 2 4 15,1 1-14-15,-3 3-2 0,1 2 62 0,-3 3-45 16,10 5 6-16,-21 1-7 0,8 7-3 0,3 3 4 16,1 3 9-16,-3 4-6 0,4 4 1 15,3-1 2-15,0 0 10 0,2-1-2 0,3-2 10 16,3-1 12-16,0 0-4 0,-1-5 2 16,4-2 11-16,1-3-16 0,-7-7 10 0,14 6-8 15,-14-6 16-15,17-9-10 16,-6-3-8-16,-1-1-13 0,-1-2 31 15,-2 0-5-15,2-3-15 0,-5 1-29 0,0 3 5 16,-3-2 1-16,1 1-11 0,-4 2-7 0,-1 2 12 16,1 1-13-16,-2 1 11 0,4 9 10 15,-12-3 3-15,12 3-1 0,0 0-30 0,-21 21 21 16,15-6-11-16,-4 6 10 0,7 2-41 0,-4 2-20 16,5 2-31-16,0-1-17 15,0 0-29-15,4 1-41 0,0-2-33 0,2-2-103 0,-1-3-120 16,5-1-102-16,-1-3-215 0,0 1 10 15,0-4 110-15,4 0 54 0,-3-3 79 16,2-2 33-16,-3-1 39 0</inkml:trace>
  <inkml:trace contextRef="#ctx0" brushRef="#br0" timeOffset="207614.38">25659 12973 570 0,'5'-9'228'0,"4"2"-10"31,-3-4-26-31,1-2-23 0,2 1-21 0,-2-1 8 16,-2 3 8-16,1-4-5 0,-2 3-8 0,1 0-26 15,-1 0-10-15,-2 1 8 0,-2-1-2 16,0 11-17-16,0-18-4 0,-2 9 21 0,0 0-27 15,2 9 4-15,-7-15-16 0,5 9 5 0,2 6 2 16,-8-11-12-16,3 7 0 0,5 4-8 16,-13-5 8-16,13 5 15 0,-14-3-15 0,14 3 2 15,-14 1-13-15,14-1 1 16,-15 6 20-16,15-6-10 0,-14 8 5 0,9-2-3 0,5-6 3 0,-10 11-3 16,6-6-15-16,4-5 0 0,-6 9 16 0,6-9 12 15,0 0-28-15,0 0 23 0,0 0-33 16,0 0-8-16,0 0 7 0,0 0-9 0,30-25 2 15,-17 9 15-15,1 0-4 0,-2-1-11 16,0-1-8-16,-1 4 6 0,-3 1-14 0,0 0 4 16,-3 3-6-16,-3 0 3 0,-4-1-13 15,2 11-13-15,-9-23 7 0,-3 13 11 16,-1 1 16-16,-5 3-14 0,-2 5-22 0,-1 2 5 0,-1 7-11 16,0 3 16-16,-5 4-9 15,5 5 56-15,-2 0-42 16,5 3-13-16,3-1 15 0,5-3 24 0,3 1 25 0,2-4-13 15,6-2 24-15,0-3-42 0,0-11-2 16,10 16 25-16,0-12-15 0,0-1 34 16,-10-3-42-16,28-4 29 0,-11-1-47 0,0-3-12 15,-1 1 15-15,-2-2-18 0,1 0-10 0,-4 1-77 16,-2-2-43-16,1 1-14 0,-6-1-30 0,-2-1-51 16,-2 11-89-16,-2-17-109 0,2 17-488 0,-4-20 79 15,4 11 90-15,0-3 62 16,0 12 114-16,2-20 29 0,2 5 27 15</inkml:trace>
  <inkml:trace contextRef="#ctx0" brushRef="#br0" timeOffset="209248.23">25045 10753 819 0,'0'0'327'0,"0"0"-2"16,0 0 16-16,0 0 9 0,0 0-17 0,0 0 33 0,0 0-48 15,0 0 4-15,0 0-17 0,0 0-13 0,0 0-6 16,0 0 29-16,0 0-44 0,0 0-40 0,0 0-32 16,0 0 24-16,46-4-13 0,-46 4-18 0,26 0-18 15,-12 1-15-15,4-1-11 0,4 0-12 16,4 1-21-16,5-1-30 0,3 2 30 15,1-2-41-15,2 0 18 0,3 1-20 0,1-1-26 16,0 0 0-16,-4 0 10 0,-1 1-17 0,-3-1-4 16,1 2 12-16,-9-1-42 0,-2-1 20 15,-2 0-38-15,0 0-25 16,-8 2-41-16,3-1 40 0,-5 1-4 16,-11-2-47-16,18 2 6 0,-18-2 15 15,12 3 5-15,-12-3 2 0,0 0 6 0,12 4 20 16,-12-4-13-16,0 0 3 0,10 3 31 0,-10-3-26 15,0 0 49-15,0 0 22 0,0 0 1 16,0 0-33-16,0 0 4 0,21-6 6 0,-21 6-13 16,10-9 7-16,-3 3 9 0,-2 0 53 15,4-1-62-15,-4-1 8 0,3 1-10 0,-1 0-10 16,0-1 43-16,0 1-10 0,-7 7 8 0,11-13-23 16,-5 6-13-16,0 2 7 0,-6 5 16 15,8-9-18-15,-8 9-13 0,9-6 36 16,-9 6-43-16,0 0 15 0,0 0 15 0,0 0-13 0,0 0 19 0,14 27-21 15,-12-14 35-15,0 2-4 0,1 1-29 0,1 0 19 16,2 0-19-16,-1-2 52 0,1 1-29 0,0-3 39 16,-2-3-25-16,2-1-9 0,1-2-12 15,-7-6-21-15,16 3-2 0,-16-3 13 0,18-10 35 16,-5 0-51-16,0-8 36 0,0-3 0 16,2-3-33-16,1-1 41 0,-3 0-26 0,0 2 31 15,1-2-24-15,-1 5-12 0,-5 1 26 16,2 2-26-16,-3 3 15 0,2 1 6 15,-4 4-21-15,0 2-5 0,-5 7 18 16,0 0-1-16,0 0-1 16,21 19-17-16,-16 1 14 0,2 5 10 0,2 5-10 0,-1 3 17 15,4 11-35-15,-1-6 18 0,-2-5 10 0,3-4-18 16,-2 0 0-16,2-7 13 0,-1-1-13 16,-4-7 20-16,2-1-25 0,2-4 15 15,-2-4-5-15,-9-5 0 0,18-2 3 0,-18 2-16 0,20-14 3 16,-10 0-10-16,0-2-8 0,-3-6-18 15,2 1 41-15,-2-3-5 0,0-1-23 0,-1-1 38 16,-1 3-36-16,1 1 11 0,-1 4-13 16,-2 3 46-16,-1 2-23 0,2 2-8 15,0 2 13-15,-4 9-26 0,5-12-5 16,-5 12 19-16,0 0 1 0,0 0-24 16,0 0 24-16,0 0 11 0,25 23 0 15,-19-14-23-15,-1 0 5 0,2 0 26 0,-2 1-34 16,1 1 21-16,0-2 5 0,1 2-36 0,-1-3 39 15,0 0-8-15,1 1 31 0,-1-1-42 0,1-2 29 16,2 2-5-16,-2 0-16 0,-7-8 13 0,15 11-7 16,-7-5 81-16,2-2-82 0,-10-4 21 15,21 7 3-15,-12-4-19 0,4-2 16 16,-1 0-10-16,-12-1 28 0,27-1-34 0,-10-2 19 16,1 1 12-16,-2-2-13 15,4 1-2-15,-2-3 16 0,2 3 9 0,-2-4-20 0,5 4 0 0,-1-2 3 0,1 1-16 16,2-1 16-16,1 1-11 0,-4 0 8 15,7 1-23-15,-1-1 36 0,-1 3-23 0,4-2-31 16,0 1 15-16,-1 0 3 0,4-1-2 16,-3 3-3-16,0 0-18 0,-1 0 2 0,-4-1-48 15,-3 1-51-15,0 0-34 0,-5 0-79 0,-2 0-130 16,-4-2-134-16,-2 0-506 16,-10 2 107-16,16-6 110 0,-6 1 51 0,-10 5 124 0,16-7 22 15,-11 5 28-15,-5 2 80 0,0 0 5 0</inkml:trace>
  <inkml:trace contextRef="#ctx0" brushRef="#br0" timeOffset="209915.65">26191 11278 668 0,'-9'2'256'0,"9"-2"-21"0,0 0 39 0,0 0-13 16,0 0 15-16,0 0 16 0,0 0 15 15,0 0 1-15,0 0-24 0,0 0-10 0,0 0-16 16,0 0-12-16,0 0-16 0,0 0-10 16,0 0-15-16,0 0-15 0,39-7-24 0,-26 4-15 15,0 0-20-15,1 0-11 0,-1-1-2 0,4 1-21 0,-2 0-33 16,-3 0 25-16,-1 1-22 0,2 0-13 0,-13 2-13 15,14-1-3-15,-14 1 3 0,0 0-61 0,11 7 68 16,-11-7-56-16,0 0 39 0,0 0-38 16,-13 26 9-16,8-19-8 0,-2 4-1 0,-2-1 14 15,2 1 2-15,-1-1 3 0,2-2-6 0,0 3-9 16,2-3 11-16,-1 1 7 0,5-9 31 16,-4 15-21-16,2-8-11 0,2-7 32 0,0 0 5 15,6 18-31-15,-6-18 6 0,9 10 7 16,-2-4-5-16,2-1-20 15,-2 1-11-15,3-1 19 16,0 1 35-16,-1 1-51 0,0-1 10 0,-1 3-12 0,0-1-3 16,-2 0 7-16,1 3-12 0,-5-2 23 15,0 2-13-15,-2-11-23 0,0 22 7 0,-4-12-14 16,-1-2 24-16,-3 1-24 0,-2-1 9 16,-1-2-38-16,-2 0-20 0,-1-2-5 0,1-3-34 15,-1 0-3-15,-1-2-22 0,-1-2 2 0,0-1-28 16,0-2-12-16,1-2 12 0,-1-1-8 0,-2 0-46 15,2-6-91-15,-1 2-63 0,-2-2-396 0,5-2 44 16,4 0 112-16,5-1 51 0,3 0 29 16,6-1 73-16</inkml:trace>
  <inkml:trace contextRef="#ctx0" brushRef="#br0" timeOffset="211011.63">27299 10798 519 0,'-7'-9'174'0,"7"9"-20"0,0 0 20 0,0 0-15 0,0 0 2 0,0 0 8 16,0 0-23-16,-5-8 2 0,5 8-12 16,0 0 12-16,0 0-17 0,0 0 27 15,0 0 4-15,0 0 12 0,0 0-21 0,0 0 39 16,0 0 0-16,-8-5 57 0,8 5-47 0,0 0-5 16,0 0-5-16,0 0 5 0,0 0 5 15,0 0-7-15,0 0-14 0,0 0-12 0,0 0-15 16,25-8-3-16,-25 8-3 0,19-5-12 15,-9 2-5-15,3 1 15 0,6-2-41 0,-2 0 2 16,6 2-5-16,2-2-27 16,2 1 27-16,1-2 18 0,3 3-25 0,2-1-23 0,0 1 17 0,1 1-12 0,1 1-8 15,-1 0 16-15,0 0-24 0,-3 1 8 16,-2 0-48-16,-5 0 20 0,0 1 23 0,-2 0-52 16,-1-1-12-16,-6-1-28 0,1 2-72 0,-3-2-71 15,-13 0-77-15,22-3-85 0,-15-1-141 16,-7 4-291-16,12-8-169 0,-5 2 120 0,-1-1 59 31,2 1 92-31,0 0 53 0,1 0 99 16,-2-1 73-16</inkml:trace>
  <inkml:trace contextRef="#ctx0" brushRef="#br0" timeOffset="212691.44">25529 12739 558 0,'0'0'255'0,"0"0"32"0,0 0-23 0,0 0 10 0,0 0-3 15,0 0-7-15,0 0-47 0,0 0-2 16,0 0 5-16,0 0-5 0,0 0-43 0,0 0 20 16,0 0-56-16,0 0 12 0,0 0-23 0,0 0-22 31,0 0 2-31,0 0-18 0,0 0 10 15,0 0-2-15,0 0 2 0,0 0-7 0,0 0 4 16,0 0 27-16,0 0 19 0,0 0 9 16,0 0-52-16,0 0 23 0,0 0-20 0,0 0 8 15,0 0-16-15,0 0-2 0,19-16-1 0,-19 16 21 16,0 0-33-16,11-6 25 16,-11 6-38-16,0 0 23 0,17-3-5 0,-17 3 10 0,18-2-51 0,-7-1 77 0,3 2-38 15,1 0-14-15,5-1 16 0,4 2-23 16,1 0 7-16,12-1-9 0,3 4-11 0,6-3 13 15,1 0 0-15,18 1-29 0,-1-1-2 16,1 0 26-16,4 1-28 0,0-1 15 0,3-1-8 16,3 1-7-16,0-1 15 0,2 1-13 0,-3 0 20 15,2 0-25-15,-4 1 11 16,-2-1 1-16,-1 0-14 0,-6-1-24 0,-11 2 21 16,-5 0 23-16,-4-1-5 0,-1 0-3 0,2 0 3 15,-9 1-26 1,1-1 26-16,-5-1-13 0,3 2 3 0,-3-1-3 15,-1 0-10-15,-4 0-6 0,0 0-4 0,-2 2 0 0,-2-2-11 16,1 0 23-16,0 0-20 16,-1 2 15-16,0-1-22 0,-3-1-11 0,-2 1 20 0,3 0 3 15,-3 1 20-15,-2-2-30 0,1 2 28 16,-3-1-8-16,1 0-5 0,-14-1-20 16,27 2 15-16,-18 0-2 0,-9-2 2 0,18 2-13 0,-18-2-13 15,15 1-17-15,-15-1-21 0,13 2 10 16,-13-2 8-16,0 0-5 0,14 1 15 0,-14-1 3 15,0 0-11-15,0 0 6 16,14 2-3-16,-14-2 15 0,0 0-25 0,0 0 28 0,0 0 0 16,13 3 10-16,-13-3 18 0,0 0-2 0,0 0-1 0,0 0-4 15,0 0 17-15,0 0-20 0,0 0 10 16,0 0-54-16,0 0 1 0,0 0-26 16,14 0 17-16,-14 0 3 0,0 0-10 0,0 0 72 15,0 0-54-15,0 0 10 0,0 0 3 16,0 0-18-16,0 0 12 0,0 0 29 0,0 0 8 15,0 0 7-15,0 0 5 0,15 3-28 16,-15-3-13-16,0 0 31 0,0 0-7 0,16 2 14 16,-16-2-7-1,0 0 16-15,0 0-16 0,14 1-21 16,-14-1 13-16,0 0-12 0,0 0 23 0,0 0-19 0,0 0 19 0,14 2-11 16,-14-2-23-16,0 0 11 0,0 0-36 15,0 0 27-15,0 0-40 0,0 0 8 16,12 4-16-16,-12-4-10 0,0 0 3 0,0 0-21 15,0 0-5-15,0 0-3 0,0 0 5 16,0 0-7-16,0 0-54 0,0 0-23 0,0 0-38 16,0 0-31-16,0 0-49 0,0 0-15 0,0 0-105 15,0 0-292-15,0 0 21 0,0 0 79 16,0 0 66-16,0 0 98 0,0 0 8 0</inkml:trace>
  <inkml:trace contextRef="#ctx0" brushRef="#br0" timeOffset="-208514.82">27980 11229 752 0,'10'-5'276'0,"-10"5"-7"0,0 0-18 0,10-4-8 0,-10 4 8 16,0 0-15-16,11-6-3 15,-11 6-26-15,0 0-7 0,9-3-24 0,-9 3-17 16,0 0-21-16,0 0-18 0,0 0 1 0,0 0-24 0,0 0-5 16,0 0-10-16,0 0-10 0,0 0-1 0,0 0-14 15,0 0 25-15,0 0-29 0,0 0 19 0,0 0 30 16,-17 27-12-16,7-17 41 0,-3-1-37 15,1 2 29-15,-3 2-44 0,0 2 6 0,-4-1-1 16,1 2-7-16,-3 4 36 0,-1-1-31 0,0 0-21 16,1 0 3-16,-2 0-8 15,2 1-4-15,-6-1 12 0,6 0-16 0,-3 1-7 0,1-2-18 16,-1 0 18-16,-1-1-10 0,4 1 42 31,1-6-62-31,0 2 5 0,5-3-3 0,-1-1 7 0,3-2 3 16,-1 1 18-16,1 0-38 0,3-3 15 0,1 1-13 15,1-3 23-15,1 2 13 0,7-6 2 16,-12 7 16-16,6-2 8 0,6-5 30 0,-9 6-28 0,9-6 10 16,0 0-22-16,-12 9-24 0,12-9 11 15,0 0-1-15,-7 6-17 0,7-6 20 0,0 0 5 16,-8 7-33-16,8-7-5 0,0 0-1 16,0 0 1-16,-7 7 15 0,7-7-25 15,0 0 2-15,0 0 8 0,0 0 7 0,-4 7-2 16,4-7 8-16,0 0-34 0,0 0 6 0,0 0 7 15,0 0-8-15,0 0 11 16,0 0 12-16,-8 7-17 0,8-7 2 0,0 0 10 0,0 0-12 0,0 0-1 0,0 0 1 16,-4 10-11-16,4-10 3 0,0 0 3 15,0 0 14-15,0 0 14 0,0 0-3 0,0 0-13 16,0 0-5-16,0 0-2 0,0 12 2 0,0-12-2 16,0 0 7-16,0 0-5 0,0 0 8 31,0 0-5-31,12 10 20 0,-12-10-21 0,9 5 16 0,-9-5-25 15,11 7 10-15,-5-3 12 16,-6-4 3-16,18 8 3 0,-9-1-16 0,5 1-8 16,-3 1 9-16,5 0-6 0,1 3 2 0,0 2 9 15,2 1-6-15,4 2-5 0,4 4-7 16,-2-2 22-16,0 1 1 0,8 9-14 0,-5-7 6 0,-6-4-5 0,-2 2-8 16,3-4 0-16,-6 1 25 0,2-3-20 15,-4 0-20-15,1 0 15 0,1-2-8 0,-3 0 8 16,-1-1 21-16,-3-2-34 0,1 1 11 15,-4-3-4-15,-1-1 4 0,5 1-8 16,-6 0 12-16,-5-7-40 0,11 9 7 0,-11-9 39 0,9 8 2 16,-9-8 3-16,7 7-11 0,-7-7-22 15,0 0 5-15,9 7 9 0,-9-7-12 0,0 0 21 16,9 6 5-16,-9-6-16 0,0 0-5 0,0 0 6 16,7 7 19-1,-7-7-24-15,0 0 14 0,0 0-15 16,0 0 36-16,0 0-20 0,8 8-11 0,-8-8 8 15,0 0 0-15,0 0-7 0,0 0 7 0,5 7 7 16,-5-7-7-16,0 0-7 0,0 0 14 16,0 0-17-16,0 0 23 0,0 0-3 0,6 9-2 15,-6-9-29-15,0 0 14 0,0 0 7 16,0 0-18-16,0 0 25 0,5 7 9 0,-5-7 2 16,0 0-26-16,0 0 23 0,0 0 1 0,0 0-6 0,0 0 10 15,0 0-30-15,0 0 5 0,0 0 8 16,0 0 7-16,0 0-15 0,0 0 25 0,0 0-15 15,0 0 3-15,0 0-11 16,0 0 21-16,25-19-15 0,-19 10 5 0,2-6-14 0,3 0 14 0,2-3-3 16,5-6 26-16,2 1-34 0,8-11 21 0,0 1-20 15,7 0 17-15,1-3-20 0,3 1-18 16,2 2 15-16,2 1-12 0,-3 2-21 0,-2 5 18 16,-2 1 13-16,-9 5-8 0,-2 5 0 15,-1 2 7-15,-3 1 29 0,-1 1-46 16,-3 3 10-16,-3-1 0 0,0 1-15 0,0 1 23 0,-1 0-21 15,-6 3-30-15,3-3 27 16,-1 2-55-16,-9 4 4 0,12-6 3 0,-12 6 24 0,7-5-6 16,-7 5 23-16,0 0-13 15,6-8 0-15,-6 8 8 16,0 0-8-16,0 0 24 0,-6-16-1 0,2 7-18 0,-5-2 34 16,-3-4-18-16,-1-4 25 0,-4-3-2 0,-10-10-21 15,0 0 28-15,-6-1-4 0,3 2 2 16,-5 0-8-16,3 0 10 0,-2 3 3 0,6 6-23 15,1 3-2-15,4 0-24 0,-3 3 23 16,-1 0-45-16,2 2 4 0,2 3-33 16,3 2-7-16,0 3 15 0,3 2-41 0,-1 1 0 0,1 2-16 0,2 1 19 15,0 1 32-15,1 1-12 16,1-1 10 0,1 2 1-16,12-3 24 0,-21 4-35 0,10-2-5 15,11-2-64-15,-15 2-146 0,15-2-177 0,-7 4-179 16,7-4 39-16,0 0 68 0,0 0 27 0,0 0 45 15,0 0 72-15</inkml:trace>
  <inkml:trace contextRef="#ctx0" brushRef="#br0" timeOffset="-207985.35">28028 11522 747 0,'0'0'307'0,"0"0"-2"0,0 0-8 15,0 0-23-15,0 0-24 0,0 0-1 0,0 0-29 16,0 0 0-16,0 0-43 0,0 0 4 0,0 0-30 16,0 0 0-16,0 0-5 15,0 0 5-15,0 0 3 0,0 0-13 0,0 0-8 16,0 0-3-16,0 36-2 0,0-36 13 16,-1 18-33-16,1-8-1 15,0-10-20-15,-2 22-10 0,2-11-18 0,0-11-29 16,0 19-40-16,0-10-105 0,0-9-141 0,-1 14-179 15,1-14-351-15,-2 11 121 0,2-11 35 16,0 0 23-16,0 0 62 0,0 0 59 0,0 0 30 16</inkml:trace>
  <inkml:trace contextRef="#ctx0" brushRef="#br0" timeOffset="-207787.08">28112 11530 1359 0,'0'0'435'0,"0"0"-38"16,14-2-36-16,-14 2-47 0,0 0-12 15,0 0-35-15,0 0-47 0,0 0-21 0,0 0-32 0,0 0-21 0,0 0-44 16,-30 22-20-16,23-19-54 0,7-3-28 0,-18 5-10 16,7-3-31-16,11-2-26 0,-20 5-63 15,9-1-3-15,2 0-133 0,9-4-75 16,-14 6-10-16,3-2-314 0,4 1 104 0,7-5-4 0,-15 9 37 16,10-5 101-16</inkml:trace>
  <inkml:trace contextRef="#ctx0" brushRef="#br0" timeOffset="-207364.72">27815 11853 1064 0,'0'0'356'16,"0"0"-21"-16,0 0-4 0,0 0 14 16,-2 12-15-16,2-12-2 0,0 0-13 15,0 0 15-15,0 0 28 0,0 0-2 16,0 0-33-16,0 0 38 0,0 0-36 0,0 0-39 15,0 0 19-15,0 0-44 0,0 0-28 0,0 0-5 16,29-4-16-16,-29 4-50 0,19-3-4 16,-9 0-12-16,-10 3-26 0,26-4-40 0,-12 2 4 15,1 1-45-15,0 0-19 0,3-3-68 16,0 2-14-16,-2 0-27 0,2 1-22 0,-4-1-22 16,3 2-33-16,-4-1-57 0,-13 1-33 0,24 3-76 15,-24-3-24-15,14 8-54 0,-11-3-76 16,1 5-13-16,-4-10-297 0,3 14 2 15,-3-14 62-15,-7 18 79 0,5-8 116 0,-3 1-3 0,-1 1 61 0</inkml:trace>
  <inkml:trace contextRef="#ctx0" brushRef="#br0" timeOffset="-207000.8">27935 12177 1187 0,'0'0'423'0,"16"0"-19"0,-16 0-43 16,0 0-26-16,9 7 16 0,-9-7-31 0,4 12-26 15,-4-12-15-15,4 19 5 0,0-6-17 16,-1 3 12-16,-1 0-34 0,1 3-14 0,1 1-14 0,-1 3-9 15,1 1-22-15,0 1-41 16,1 0 20-16,-1 0-22 0,0-2-12 0,0 2-31 16,-1-1 5-16,0-1-28 0,-1-1 15 15,-2-3-39-15,0-1 24 0,2 0-33 16,-4-3-37-16,2-1-14 0,0-3-52 16,0-11-8-16,0 17-40 0,0-17-13 0,0 12 2 15,0-12-43-15,0 0-62 0,0 0-141 16,0 0-117-16,0 0-456 0,0 0 70 0,0 0 135 15,0 0 61-15,0 0 80 0,0 0 33 0,0 0 38 16</inkml:trace>
  <inkml:trace contextRef="#ctx0" brushRef="#br0" timeOffset="-205597.98">27960 10772 645 0,'0'0'217'0,"0"0"-51"15,8-7-4-15,-8 7-4 0,0 0 22 0,0 0-19 16,0 0 28-16,0 0-43 0,0 0 10 0,8-7-7 16,-8 7 12-16,0 0-12 0,0 0 9 15,0 0-22-15,0 0 12 0,0 0-20 0,0 0-7 16,0 0-22-16,0 0 14 0,0 0-18 0,0 0 5 16,0 0-8-16,0 0 5 0,0 0-10 15,0 0 8-15,0 0 17 0,0 0-7 16,10 31 52-16,-10-17-22 0,1 5-12 15,0 0 8-15,1 4-1 0,1 4 11 16,-1-1-26-16,1 1-13 0,0 4-22 0,2 2 32 16,3 1-25-16,-6-7-10 0,2 1-10 15,0-2-8-15,0-3-26 0,-1-1-18 0,1-4-7 16,-1-1-13-16,-3-3-57 0,4-1-14 16,-3-1-32-16,-1-1-7 0,0-11-23 0,2 20-47 15,-2-20-35-15,-2 16-46 0,2-16-44 0,-1 14-48 16,1-14 38-16,-2 15-438 0,2-15 42 0,0 15 78 15,0-15 55-15,2 13 78 0,-2-13 47 16</inkml:trace>
  <inkml:trace contextRef="#ctx0" brushRef="#br0" timeOffset="-185356.32">28921 11272 616 0,'0'0'231'16,"0"0"-37"-16,0 0 24 0,0 0-11 0,-4-8 8 15,4 8 0-15,0 0 26 0,0 0-47 0,0-14-12 16,0 14 8-16,0 0-6 0,0 0-25 16,0 0 7-16,0 0-51 0,2-14 8 0,-2 14-13 15,0 0-2-15,0 0-11 0,0 0 3 0,0 0-18 16,0 0 30-16,2-11 6 0,-2 11 28 15,0 0 28-15,0 0 26 0,0 0-32 0,0 0-24 0,0 0 17 0,0 0-7 16,0 0 45-16,12 44-50 0,-8-25 7 16,0 2-27-16,2 5 0 0,1 3 5 0,0 1-24 15,1 4-5-15,-1-2-24 0,2 1 19 16,-2 0-10-16,3 0-13 0,-3 1-8 16,0-4-26-16,0 1 16 0,0-6-13 0,-1-3 18 0,0-1-30 15,-2-4 9-15,0-3-2 0,-1-2 10 16,-1-1-10-16,3-1-13 0,-5-10-10 0,7 13 21 15,-7-13-24-15,0 0-2 0,13-1 5 0,-13 1 0 16,14-16-21 0,-6 5 26-16,2-3 15 0,1-4-32 15,1 0-40-15,3-5 52 0,0-3 10 0,3 0 6 0,5-10-32 16,1 0-7-16,0 1 5 0,-6 5-36 16,-1 4-23-16,0 2-35 0,-4 4-37 15,-2 3-22-15,2 0-52 0,-5 4-59 0,-1 0-61 16,-1 2-210-16,2 3-15 0,-5 2-331 0,-3 6 80 15,7-10 74-15,-7 10 74 0,10-5 52 16,-10 5 74-16,0 0 38 0,14-3 94 16</inkml:trace>
  <inkml:trace contextRef="#ctx0" brushRef="#br0" timeOffset="-184872.22">29433 11633 847 0,'0'0'292'0,"0"0"12"16,0 0 3-16,0 0 3 0,-12 2 13 16,12-2-32-16,0 0 11 0,0 0-17 0,0 0-4 15,0 0 6-15,0 0-49 0,0 0 0 16,0 0 8-16,0 0-54 0,15 23-11 0,-11-16-14 15,2 4 17-15,0 2-33 0,2 2-5 16,-1 4-8-16,0 0-7 0,2 0-11 16,0 3-2-16,0 0 2 15,1-1-15-15,2 6-8 0,0 0-15 0,-1 0 0 16,3-2-10-16,-1 0-8 0,2-3 5 0,-3-2-49 16,3-3-32-16,-5 0-68 0,2-3-12 0,-1-2-82 15,-4-4-87-15,0-1-192 0,2-2-108 16,-9-5-296-16,0 0 76 0,22-6 41 15,-15-1 108-15,3 0 33 0,-1-4 51 0,1-2 57 16,1-6 74-16</inkml:trace>
  <inkml:trace contextRef="#ctx0" brushRef="#br0" timeOffset="-184646.95">29748 11767 857 0,'0'0'335'0,"0"0"-7"0,0 0-6 0,0 0 6 0,0 0-13 15,0 0-26-15,-29 16-12 0,13-6-9 0,-2 2 37 16,-6 5-69-16,-2 2 2 0,-9 5-21 15,-2 2-2-15,-1 0-41 0,-1 0-7 0,0-2-1 16,2 3-38-16,6-7-18 0,5-4 8 16,0 0-47-16,1-2-24 0,3-2-88 0,0-1-62 15,-1-1-89-15,3-5-146 0,1 1-143 0,4-3-315 16,0-1 51-16,3-2 92 0,12 0 54 16,-16-1 103-16,16 1 7 0,-9-4 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3:20:56.2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20021 1034 691 0,'0'0'184'0,"0"-13"-10"16,0 13-23-16,0 0 13 0,0 0 28 16,0 0-18-16,-4-15-44 0,4 15 27 0,0 0-22 15,-4-10 9-15,4 10-11 0,0 0-13 16,-3-10 8-16,3 10-44 0,-8-8 1 0,8 8-3 15,-9-5-5-15,9 5 4 0,-14-7-9 0,5 4 5 16,9 3-26-16,-18-1 16 0,5 2-11 16,13-1 21-16,-25 8-13 0,8-2-5 15,-3 4-6-15,1 3 32 0,0 2-3 0,-5 4-13 16,2 1 18-16,-9 11-18 0,7-6 0 16,-4 9 13-16,3-2 8 0,2 5-3 0,2 0-16 15,1 0-2-15,7-3 24 0,2-3-29 0,3 1-8 16,0-2 28-16,4 2-4 0,3-3 20 15,1-1-34-15,1 1 6 0,6 3 12 0,2 0-2 16,3-1 0-16,7 9 0 0,4-5-18 16,-2-7 18-16,0-7-5 0,4-1 2 0,4-5-10 15,2-1-5-15,3-4 5 0,1-3-12 0,-1-5 6 16,5-7-16-16,1 0-17 0,14-9 34 16,-5-4-18-16,-1-4 13 0,-2-1-10 0,-3-3 15 15,-2 0-5-15,-4-4-16 0,3 0-7 0,-4-1 3 16,-2-1-16-16,-4 1 15 0,0-1-20 15,-4-2 31-15,-7 4-32 0,4-5 22 0,-10 2-24 16,-2 3 1-16,-4-1 7 0,-3-4-13 0,-4-1 5 16,-6-2 1-16,-4-12 17 0,-8 2-31 15,-4 0 3-15,-7 7 1 0,-2 1-14 0,-3 1-10 16,-3 7-18-16,-4 4 5 0,-1 4-9 0,4 11 6 16,4 4 6-16,-3 5-13 0,5 4 3 15,-1 3 12-15,-2 1 8 0,2 5-23 0,-2 1-23 16,3 7-7-16,2-3-14 0,3 3-30 15,-2-1-18-15,4 4-8 0,3-2-69 16,-1 3-94-16,6-5-132 0,11-1-114 0,-8 1-269 0,3-5 100 16,4 1 66-16,0-3 72 0,3-2 43 31,4-7 44-31,-6 12 62 0</inkml:trace>
  <inkml:trace contextRef="#ctx0" brushRef="#br0" timeOffset="535.88">19965 1184 1031 0,'21'-8'310'15,"-21"8"-41"-15,0 0-24 0,0 0-4 16,0 0-34-16,0 0-33 0,0 0-18 0,0 0-15 16,0 0-10-16,0 0 20 0,0 0-16 0,0 0 37 15,0 0-13-15,0 0 20 0,11 8-5 0,-11-8 23 16,2 11 3-16,-2-11-21 0,5 18 23 0,-4-7-25 15,2 2-11-15,-1 3 6 0,1 0-34 16,-1 1-8-16,0 0-27 16,1 2 2-16,-3 0-31 0,1 2-31 0,-2-3-17 0,1 0-93 15,-2 0-68-15,-1-2-178 0,1 4-193 16,0-9-339-16,-1-4 51 0,3-7 93 0,0 0 56 16,0 0 61-16,0 0 72 0,0 0 44 0</inkml:trace>
  <inkml:trace contextRef="#ctx0" brushRef="#br0" timeOffset="740.69">20137 1269 1228 0,'0'0'417'0,"11"-2"-43"0,-11 2-26 0,0 0-23 16,0 0-41-16,0 0-22 0,0 0-30 0,0 0-11 16,0 0-6-16,-31 17-31 0,21-14-54 0,0 1 9 15,-2-1-27-15,2 1 29 0,0 0-36 16,-1 0-26-16,-1 2-12 0,1-4-36 0,0 4-62 15,-1 0-33-15,0-1-105 0,-4 1-179 0,1 2-261 16,2 0-162-16,-1 1 113 16,4-4 67-16,3 0 43 0,0 0 123 0,7-5-35 15</inkml:trace>
  <inkml:trace contextRef="#ctx0" brushRef="#br0" timeOffset="1084.45">19683 1663 1343 0,'10'6'497'15,"-10"-6"-8"-15,0 0-21 0,0 0 6 0,16 0-47 16,-16 0-53-16,0 0 38 0,19-2-5 0,-19 2-54 16,16-1 18-16,-16 1-30 15,24-3-6-15,-11 2-10 0,4-1-46 0,-3 2 23 16,1-1-69-16,4-2 49 0,-2 2-42 0,5-2-17 15,-3 1-207-15,3-1-16 0,-1 2 0 16,1-1 0-16,-1-3 0 0,0 3 0 0,-2 1 0 16,-1-1 0-16,0-1 0 0,-2 0 0 0,-1 2 0 15,-2 0 0-15,0 0 0 0,0-1 0 16,-13 2 0-16,18 0 0 0,-18 0-320 16,15 3-443-16,-15-3-340 0,12-5 102 0,-12 5 102 0,15-11 113 15,-6 3 59-15,-1-3 90 0,2 0 36 16,0-2 119-16,-1-2-27 0</inkml:trace>
  <inkml:trace contextRef="#ctx0" brushRef="#br0" timeOffset="2667.78">18116 1184 545 0,'0'0'245'0,"0"0"-17"0,0 0-31 0,0 0-12 16,0 0-9-16,-4-8 37 0,4 8-19 0,0 0 3 15,0 0 39-15,0 0 7 0,-3-9-43 16,3 9 2-16,0 0-20 0,0 0-6 0,0 0 32 16,0 0-70-16,0 0-8 0,-3-12 3 0,3 12-28 15,0 0-2-15,0 0 4 0,0 0 19 16,-2-11-11-16,2 11 31 0,0 0-31 0,-1-10 28 15,1 10 11-15,0 0-26 0,0 0-21 16,0 0 6-16,0 0-5 0,-1-12-11 0,1 12 20 16,0 0 1-16,0 0-20 0,0 0-1 0,0 0-5 15,0 0-15-15,0 0 53 0,0 0-22 16,-3 33-11-16,3-33 3 0,4 21 7 0,-3-8 1 16,1-1-6-16,1 4-12 0,1 1-3 0,-1 0-41 15,0 3 31-15,0 0 7 0,2 1-17 16,-2-3-3-16,-2 0-28 0,2 0 15 0,-2 1-13 15,-1-2 6-15,0 0-44 0,2-2 5 16,-2-3-44-16,0 1-42 0,-2-2-40 16,2-11-48-16,-2 19-33 0,0-11-67 0,2-8-63 15,-3 12-180-15,3-12-423 0,0 0 55 16,0 0 50-16,0 0 116 0,0 0 39 0,0 0 70 16,15-29 65-16,-8 20 31 0</inkml:trace>
  <inkml:trace contextRef="#ctx0" brushRef="#br0" timeOffset="3126.04">18459 1121 765 0,'6'-9'335'16,"-6"9"-38"-16,0 0-13 0,0 0-25 0,0 0 17 15,0 0 31-15,0 0-7 0,0 0-21 0,0 0 2 16,0 0-17-16,-26 22 18 0,21-11-39 31,-1 3 69-31,2-1-99 0,-2 2-14 0,3 1-30 16,1 2 3-16,-1 0 22 0,0 3-43 0,1-1-25 16,2-2 4-16,2 3-15 0,1-3 11 15,1 0 7-15,0-2-21 0,2-1 27 0,1-1-29 16,3-2 25-16,-2-3-24 0,2-2 9 15,0-3-25-15,1-1-14 0,-11-3-14 0,23-4 25 16,-12-4-18-16,3-1-25 0,-2-2-11 0,-2-1 24 16,1-2-19-16,-1 0 21 0,-3-1-7 15,0 2-4-15,-1-3-27 0,-2 0 12 0,-1 0-7 16,-2 2 8-16,-2-2-9 0,-1 0-22 16,-2-1 0-16,-3 3 15 0,1-1 0 0,-1 1-13 15,0 2 0-15,-1 2-64 0,-1 2 3 0,2 1-8 16,-1 2 16-16,-3 2-54 0,11 3-42 15,-16-1-37-15,16 1-57 0,-18 4-59 0,8-2-100 16,2 4-158-16,8-6-425 0,-12 6 63 0,12-6 116 16,0 0 75-16,0 0 76 15,0 0 66-15,0 0 34 0,0 0 66 0</inkml:trace>
  <inkml:trace contextRef="#ctx0" brushRef="#br0" timeOffset="3479.7">18707 921 1392 0,'19'3'399'0,"-19"-3"-20"0,9 14-38 0,-5-4-29 0,3 5 0 16,0 2 0-16,0 3-10 0,2 2-17 16,1 1-14-16,0 6 3 0,2-1 2 15,2 1 13-15,-1 0-50 0,4-2 16 0,0-2 7 16,0 0-17-16,-4-6 19 0,2-2 18 0,0-1-37 15,-2 0 1-15,-2-8 5 0,0-1-49 16,-1-4 16-16,-10-3-42 0,14-2-14 0,-14 2-162 16,15-16 0-16,-8 3 0 0,-1-2 0 15,-2-2 0-15,2-4 0 0,-1-5 0 0,-2 2 0 16,2-3 0-16,-2 1 0 0,-1 0 0 0,3 2 0 16,-1-2 0-16,3 5 0 0,-2-3 0 15,4 1 0-15,0 3-180 0,5-1-173 0,-2 4-312 16,7-5-439-16,2-1 104 0,2 0 157 0,8-3 47 15,7-1 41-15,-2 1 141 0,3 1 28 16,-2 2 48-16,-6 1 88 0</inkml:trace>
  <inkml:trace contextRef="#ctx0" brushRef="#br0" timeOffset="5865.35">20169 842 719 0,'0'0'302'0,"0"0"-3"0,0 0-27 16,0 0-1-16,0 0-13 0,0 0-35 0,0 0 0 15,-16-2-29-15,16 2 24 0,0 0-67 16,0 0 10-16,-6-9 3 0,6 9-5 0,0 0 23 16,-6-12-37-16,6 12-24 0,-5-10-6 0,3 2 3 15,2 8 25-15,-6-20-41 0,5 10 8 16,-4-2-38-16,3-1-5 0,-2-2-8 0,1-1 7 15,-1-2-10-15,-1 2-20 0,3 0-13 16,-4-2 11-16,2 2-11 0,1 1 5 16,-1 0-10-16,2 4 18 0,-1-1-42 0,1 3 27 0,0-1-3 15,2 10 18-15,-3-15-1 0,3 15-14 16,0-12 7-16,0 12 0 0,0 0-2 16,0 0-1-16,0 0-7 0,6-9 0 0,-6 9-13 15,0 0 18-15,0 0 13 0,0 0 0 16,0 0 36-16,0 0-3 0,0 0 8 0,0 0 46 15,28 13-26-15,-28-13 0 0,0 0-7 0,13 4-8 16,-13-4 7-16,0 0-12 0,20 0-8 16,-20 0 3-16,16 0-11 0,-16 0-2 0,24-3 5 15,-11 2 13-15,3 0-26 0,5-2 10 16,2 0 1-16,0 2-11 0,6-1-2 0,4 0 4 16,-1 1 17-16,5 0-19 0,-2 1-13 0,6 0 11 15,1-1-8-15,1 1-13 0,-3-1 5 16,-3 1-5-16,-1-1 13 0,-2 1-23 0,0 0 18 31,-2-2-3-31,1 1-17 0,-3 1 2 0,-6-1 0 16,-1 1 7-16,-1-2 3 0,-1 1-12 15,-4 1-6-15,0 0-5 0,-3 0-5 16,2 0 23-16,-3-2-18 0,-13 2 8 0,19 0-10 16,-19 0-6-16,17-2 18 0,-17 2-40 0,16 0 4 15,-16 0 14-15,11-2 17 0,-11 2-28 16,0 0 15-16,17 0 3 0,-17 0-5 0,0 0 10 15,0 0-10-15,14 0 15 0,-14 0-12 0,0 0-13 16,0 0 15-16,0 0-21 0,0 0 26 16,16 0-23-16,-16 0 8 0,0 0 0 15,0 0 2-15,0 0 18 0,0 0-7 0,0 0-3 16,0 0-8-16,0 0 1 0,0 0-9 0,13 0-9 16,-13 0 7-16,0 0 7 0,0 0 6 15,0 0 10-15,0 0-23 0,0 0 11 0,0 0 2 16,0 0-21-16,0 0 47 0,0 0-32 15,0 0 27-15,0 0-34 0,0 0 15 0,0 0 16 16,0 0-39-16,0 0 14 0,0 0 19 0,0 0-22 16,0 0 23-16,0 0 4 0,15 0-24 15,-15 0 1-15,0 0 29 0,0 0-2 0,0 0-21 0,17 0 10 16,-17 0 0-16,0 0-21 0,15 0 14 0,-15 0-13 16,0 0 4-16,15 2 29 0,-15-2-20 15,0 0 12-15,15 0 3 0,-15 0-18 0,0 0 10 16,0 0 0-16,14 2 0 0,-14-2-13 15,0 0 24-15,0 0-52 0,0 0 36 0,16 0 10 16,-16 0-5-16,0 0-5 0,0 0-8 0,0 0-7 16,0 0-13-16,0 0 33 0,0 0-25 15,0 0-1-15,11 2 8 0,-11-2-20 0,0 0 25 16,0 0-28-16,0 0-10 0,0 0 23 0,0 0-20 16,0 0 27-16,0 0-17 15,0 0 5-15,0 0-3 0,0 0-2 0,0 0 23 16,0 0-16-16,0 0 6 0,0 0 33 0,0 0-54 15,0 0 41-15,0 0-23 0,0 0 0 16,0 0-11-16,0 0 19 0,0 0 7 0,5 9 1 16,-5-9 9-16,0 0-7 0,0 0-13 15,0 0 5-15,0 0-7 0,0 0 22 0,0 0-9 16,0 0-19-16,0 0 21 0,0 0-10 0,0 0 27 16,0 0-24-16,-10-31-6 0,8 18 7 15,1 0 14-15,-1 0-18 0,2-2 12 0,-1-2 24 0,-1 0-19 16,2-2-4-16,2 3 2 0,-2-1 7 0,1 3-2 15,1 0-7-15,1 2-8 16,-2 0 2-16,2 3-5 0,-3 9-15 0,4-11 25 16,-4 11 6-16,0 0-6 0,0 0-9 0,20 31 29 15,-12-11-22-15,1 4-18 0,2 4 31 16,2 3-18-16,5 8 25 0,-1 0-17 0,0-7 22 16,-4-4-10-16,2-5 3 0,-3-2 15 15,2-6 13-15,-3-1 13 0,1-5-18 0,-1-4 2 16,-3-3-7-16,-8-2-3 0,21-7 3 0,-12-1-6 15,1-3-22-15,-3-1 12 0,4-5-4 16,-4-3 19-16,1 0-14 0,0-2-6 0,-1-1 23 16,0 2-12-16,0-2-19 0,-3 7-4 0,3-2-34 31,-1 3 41-31,-2 3 8 0,1 1-1 0,0 4-6 0,-5 7-6 0,13-4 43 0,-13 4-51 16,0 0 29-16,27 23-11 0,-13-8-12 31,0 2-11-31,6 2 15 0,-2 4 3 0,-1-1-10 0,1-1 10 0,-2-5-10 0,1 0 8 15,-3-5 15-15,0-1-26 0,-1-1 23 16,0-4 1 0,-2 0-3-16,-11-5-8 0,21-3 0 0,-21 3 10 15,19-8-2-15,-10 2-10 0,1-2-16 0,-1-4 15 16,-2 1-4-16,1-2-6 0,-2 2 0 16,1-4-7-16,-2 2 7 0,-3 3-4 0,1 0-14 15,1 0-15-15,-4 10-5 0,3-15-46 0,0 7 20 16,-3 8 8-16,0 0 3 0,3-10-19 15,-3 10 34-15,0 0-5 0,0 0 31 0,0 0-24 16,0 0 6-16,0 0-16 0,0 0 26 16,0 0 28-16,0 0-8 0,0 0 8 0,0 0-8 15,0 0 11-15,0 0 23 0,0 0 12 0,0 0-5 16,0 0 3-16,0 0 0 0,0 0 10 16,27 10-2-16,-27-10 2 0,0 0 38 0,15 4-5 0,-15-4-7 15,23 2 20-15,-9 0-10 0,4-2-18 16,5 1 39-16,1 1-14 0,2-2-30 0,6-2 20 15,3 1-7-15,8 1 5 0,1-2-18 0,2 1 5 16,18 1-23-16,-1 1 0 0,0 1-16 16,-1 3-2-16,0 1 3 0,0 3-3 0,5-1-5 15,-2 3 28-15,1 1-33 0,-3 3 23 16,0-1-36-16,-8-1-21 16,2 1 8-16,-5 0 3 0,-4-1-36 0,-12-1-13 15,-6-3-31-15,-6-4-43 0,-1 4-2 0,-2 0-88 16,0 0-28-16,-8-3-59 0,-3 1-74 15,0-4-112-15,-10-3-31 0,8 8-364 0,-8-8 51 16,0 0 100-16,0 0 70 0,0 0 50 0,0 0 50 16,0 0 40-16,0 0 72 0</inkml:trace>
  <inkml:trace contextRef="#ctx0" brushRef="#br0" timeOffset="6522.28">21401 886 760 0,'0'0'340'0,"0"0"-7"15,0 0-11-15,-3-8-20 0,3 8-33 0,0 0 15 16,0 0 8-16,0 0 5 0,0 0-33 0,0 0-16 16,0 0-2-16,0 0 12 0,-13 25-43 15,13-25 36-15,-4 18-23 0,3-5-33 0,-2-2-21 16,1 2-21-16,1 1-25 0,-1-1-2 15,1 0-21-15,1 1 2 0,-1-2-40 0,1 3-24 16,-2-2-28-16,2 1-43 0,0 1-77 0,0-1-61 16,-1 0-195-16,-1-2-200 0,2-1-270 15,0-11 73-15,0 15 59 0,0-15 118 0,5 10 15 16,-5-10 21-16,0 0 128 0</inkml:trace>
  <inkml:trace contextRef="#ctx0" brushRef="#br0" timeOffset="7083.09">21477 1119 1069 0,'16'2'341'0,"-16"-2"-26"15,0 0-16-15,12 6-45 0,-12-6-1 0,10 7-2 16,-10-7-21-16,9 8 1 0,-9-8-24 0,13 11 26 16,-5-5-10-16,0-1-3 0,1 1 10 0,1-2-33 15,0 2 11-15,0-2-4 0,-10-4-19 0,21 5 4 16,-11-2-25-16,-10-3-11 0,21-1-7 15,-21 1-38-15,18-9 11 0,-8 1-21 16,-1-2-3-16,-1-1 7 0,-1-2-45 0,0-3 9 16,-3 2-2-16,1-2 0 0,-2-1-2 0,-1 0-24 15,0 1-7-15,-1-2 0 0,-1 4-11 0,0-1 11 32,0 0 5-32,0 3-1 0,0-1 1 15,2 0-2-15,1 3 12 0,-2-3 5 0,4 4 13 16,-2 0-21-16,1 1 14 0,2-1 7 0,1 1-18 15,3 1-18-15,0 1 18 0,1 3-20 16,2-4-16-16,1 1 23 0,2 2-10 0,-2 1-15 16,1 1-1-16,-2 2-7 0,2 2 13 15,-2 4-20-15,0 2 9 0,1 2-56 0,-4 1 65 16,-1 4 1-16,-1 0-1 0,-2-1-11 0,-2 2-3 0,-1 0-5 16,-2-2 3-16,1-1 26 0,-2 1-8 15,0-2-8-15,0-12-10 0,1 22-1 0,-1-11-1 16,0-11 14-16,0 17 17 0,2-7 4 15,-2-10 7-15,5 19-14 0,2-10 10 16,-1-1-1-16,1 0-9 0,2-1 35 0,2 2-35 0,0-3 4 16,3 1 3-16,-1-2-35 15,4-2 20-15,-4 1-31 0,2 0-5 0,2-2-29 16,-3 0 4-16,3-2-24 0,0 1-30 0,-1-2-57 16,-1 1-15-16,-1 0-54 0,-1 0-23 15,-13 0-110-15,20-4-167 0,-10 4-47 0,-10 0-293 16,0 0 65-16,15-3 71 0,-15 3 89 0,0 0 85 15,0 0 21-15,0 0 50 0,0 0 60 16</inkml:trace>
  <inkml:trace contextRef="#ctx0" brushRef="#br0" timeOffset="9031.85">20057 1905 506 0,'0'0'223'0,"0"0"-23"16,-6-7-11-16,6 7 13 0,0 0-30 0,0 0 7 15,-4-9-5-15,4 9 5 0,0 0-12 0,0 0 9 32,0 0-20-32,-8-7 16 0,8 7 12 0,0 0-15 15,0 0 13-15,0 0-3 0,0 0-10 0,0 0 5 16,-6-6-31-16,6 6 26 0,0 0-28 15,0 0-18-15,0 0-16 0,0 0 4 0,0 0-17 16,0 0-20-16,0 0 26 0,0 0-31 0,0 0-2 16,-12 22 10-16,9-15-21 15,3-7 82-15,-3 12-66 0,3-12 43 0,-4 15-56 0,1-5 10 16,0 0 8-16,2 0-26 0,-1 1 54 16,0 1-19-16,-1 1-21 0,2-1-21 0,-1 6 7 15,-1-1-15-15,2 0 2 0,-2 1 26 0,2 0-23 16,-2 0-31-16,1-1 39 0,1 1-24 15,-2-2 16-15,2-3-20 0,-2 0 38 0,0-1-23 16,2-1 12-16,0-1-15 0,1-10-2 0,-3 18 46 16,3-18 0-16,0 13-39 0,0-13 21 15,1 14-10-15,-1-14 17 0,-1 11-27 0,1-11 19 16,0 13 1-16,0-13-5 0,0 0 5 16,1 12 25-16,-1-12 1 0,0 0-13 0,4 10-39 15,-4-10 28-15,0 0 11 0,11 8-11 0,-11-8-2 16,13 3 16-16,-13-3-37 0,19 3 11 15,-8-2-42-15,4 0 19 0,0-1 12 0,3-1 6 16,1 0-11-16,2 0 0 0,3-2-46 16,-2 3 19-16,5-2 29 0,3 0 1 0,-2 1-2 15,2 1 1-15,1-1-29 0,0 1-6 0,0 0 0 16,0 0 0-16,2 0 0 0,-2-1 0 16,0 1 0-16,0 0 0 0,0-1 0 0,0-2 0 15,2 0 0-15,0 0 0 0,-2 0 0 0,1-1 0 16,0 1 0-16,1-1 0 15,-1 1 0-15,-2-2 0 0,2 3 0 0,-3 1 0 16,2-1 0-16,-6 1 0 0,-1 1 0 0,2-1 0 16,-2 1 0-16,0 0 0 0,-1 1 0 0,-1-1 0 15,2 1 0-15,-1-1 0 0,-2-1 0 0,2 0 0 16,0-2 0-16,4 1 0 0,1-1 0 16,-1 0 0-16,2-3 0 0,-1 2 0 0,0 1 0 15,1-1 0-15,-3 1 0 0,3 1 0 0,-7-2 0 16,0 1 0-16,-1 1 0 0,-2 0 0 15,0 1 0-15,1 0 0 0,-1-2 0 16,-1 2 0-16,-2 0 0 0,0 1 0 0,1-2 0 16,-3 2 0-16,3-1 0 0,-1 1 0 0,-1 0 0 15,1 1 0-15,1-1 0 0,0-1 0 16,0 2 0-16,1-1 0 0,-1 0 0 16,0 0 0-16,0 0 0 0,1 0 0 0,-1 0 0 15,0 0 0-15,0 2 0 0,0-1 0 0,0 0 0 0,-1-1 0 16,3 3 0-16,-3-2 0 15,1 0 0-15,-2-1 0 0,2 1 0 0,-1-1 0 32,4 1 0-32,-5 1 0 0,4 0 0 0,2-2 0 15,-1 0 0-15,1 0 0 0,1 0 0 0,2 0 0 16,-1 1 0-16,0-1 0 0,1 1 0 16,0-1 0-16,-2 0 0 0,2 1 0 15,-1 1 0-15,-1-2 0 0,0 2 0 0,-1-1 0 16,1-1 0-16,-1 1 0 0,0-1 0 0,-2 1 0 15,-2-2 0-15,0 2 0 0,0-2 0 16,2 2 0-16,-4-2 0 0,5 0 0 0,-2 0 0 16,-1 1 0-16,0-2 0 0,2 0 0 0,0 1 0 15,1-1 0-15,-1-2 0 0,0 3 0 16,1 0 0-16,0-1 0 0,1-1 0 0,-1 1 0 16,-2-1 0-16,3 1 0 0,-2 0 0 15,-1 0 0-15,-1 1 0 0,-1 0 0 16,1-1 0-16,-2 1 0 0,1 1 0 0,-1 0 0 15,1 0 0-15,-2 1 0 0,1-1 0 0,1 2 0 16,0-1 0-16,-2 0 0 0,1 0 0 16,1 0 0-16,-1 1 0 0,1 0 0 0,1-2 0 15,-3 3 0-15,4-1 0 0,-3-1 0 16,3 2 0-16,-4-1 0 0,2-1 0 0,-3 3 0 16,2-3 0-16,-15-1 0 0,20 1 0 15,-9 0 0-15,-11-1 0 0,16 2 0 0,-16-2 0 0,15 2 0 16,-15-2 0-16,12 1 0 0,-12-1 0 15,0 0 0-15,16 1 0 0,-16-1 0 16,12 3 0-16,-12-3 0 0,0 0 0 0,21 0 0 16,-21 0 0-16,14-2 0 0,-14 2 0 0,17 0 0 15,-17 0 0-15,13 0 0 0,-13 0 0 16,0 0 0-16,22 2 0 0,-22-2 0 0,13 0 0 16,-13 0 0-16,0 0 0 0,18 0 0 0,-18 0 0 15,0 0 0-15,13 0 0 0,-13 0 0 16,0 0 0-16,0 0 0 0,14 1 0 0,-14-1 0 15,0 0 0-15,0 0 0 0,0 0-82 16,0 0-57-16,13-3-9 0,-13 3-21 16,0 0-49-16,0 0-17 0,0 0-75 0,0 0-133 15,0 0-145-15,0 0-349 0,0 0 56 16,-16-25 85-16,16 25 126 0,-5-12 12 0,2 3 87 16,3 9 67-16,-3-18 38 0</inkml:trace>
  <inkml:trace contextRef="#ctx0" brushRef="#br0" timeOffset="10796.51">23461 1392 834 0,'0'0'192'0,"0"0"-64"0,0 0-195 16,0 0-17-16,0 0-341 0,0 0 62 15</inkml:trace>
  <inkml:trace contextRef="#ctx0" brushRef="#br0" timeOffset="10945.04">23411 1435 140 0,'0'0'16'0,"0"0"-11"0</inkml:trace>
  <inkml:trace contextRef="#ctx0" brushRef="#br0" timeOffset="11119.66">23377 1423 1011 0,'0'0'302'0,"0"0"-34"16,0 0-30-16,0 0-40 0,0 0-4 15,0 0-40-15,0 0-39 0,0 0-41 0,0 0-25 16,0 0-65-16,7-18-73 0,-7 18-55 0,0 0-104 16,0 0-371-16,0 0 63 0,0 0 57 15,0-13 79-15</inkml:trace>
  <inkml:trace contextRef="#ctx0" brushRef="#br0" timeOffset="11248.73">23364 1356 898 0,'0'0'335'0,"0"0"-86"0,0 0-83 0,0 0-112 15,0 0-205-15,0 0-382 16,0 0 16-16,0 0 72 0</inkml:trace>
  <inkml:trace contextRef="#ctx0" brushRef="#br0" timeOffset="11389.37">23367 1344 1026 0,'0'0'315'0,"8"6"-121"0,-8-6-96 16,0 0-237-16,0 0-375 0,0 0 43 0,0 0 64 16</inkml:trace>
  <inkml:trace contextRef="#ctx0" brushRef="#br0" timeOffset="85159.21">23532 741 235 0,'0'0'79'0,"0"0"-66"16,0 14-33-16,0-14-98 0</inkml:trace>
  <inkml:trace contextRef="#ctx0" brushRef="#br0" timeOffset="86410.76">23498 781 834 0,'0'0'294'15,"0"0"11"-15,-11 3-44 0,11-3-5 16,0 0-36-16,0 0 0 16,0 0-28-16,0 0 3 0,0 0-54 0,0 0 12 0,0 0-56 0,0 0 19 0,0 0-22 15,0 0 4-15,0 0-17 0,0 0-1 16,0 0-37-16,0 0 29 0,0 0-21 0,0 0 8 15,0 0 5-15,0 0 13 0,-11 5-13 0,11-5 25 16,0 0-7-16,-3 11 44 0,3-11-19 16,1 12 24-16,-1-12 2 0,2 15-8 0,-2-15-9 15,8 21 29-15,-5-7-27 0,3-2-26 0,-2 3 8 16,0-1 5-16,2 0-23 0,0 1 0 16,0-2-10-16,-1-1 40 0,-1-2-61 0,-1 0-2 15,0 0 12-15,-3-10-3 16,5 16-26-16,-5-16 53 15,2 14-65-15,-2-14-12 0,0 11 25 0,0-11 8 0,0 0 5 16,0 16-13-16,0-16 1 0,0 0 27 0,-6 10-35 16,6-10 9-16,-6 6 1 0,6-6 5 0,0 0-28 15,-10 11 23-15,10-11-26 0,-6 6 13 16,6-6 0-16,-8 5 13 0,8-5 0 0,-7 7-26 16,7-7-7-16,-8 6 12 0,8-6 0 0,-10 5-22 15,10-5 32-15,-7 7-27 0,7-7 9 16,-12 6 22-16,12-6-22 0,-12 8-2 0,12-8-15 15,-10 7 13-15,4-3-1 0,6-4-12 0,-8 8 2 16,8-8 39 0,-10 6 20-16,10-6 13 0,-4 7 23 15,4-7 10-15,0 0 26 0,0 0-13 0,0 14 16 0,0-14-14 16,0 0 24-16,14 9-28 0,-14-9-3 16,11 6-3-16,-11-6-58 0,13 3-44 0,-13-3 0 15,14 6 0-15,-14-6 0 0,10 4 0 0,-10-4 0 16,0 0 0-16,15 3 0 0,-15-3 0 15,0 0 0-15,12 5 0 0,-12-5 0 0,0 0 0 16,7 6 0-16,-7-6 0 0,0 0 0 16,0 0 0-16,6 11 0 0,-6-11 0 0,0 0 0 15,2 10 0-15,-2-10 0 0,0 0 0 16,-10 15 0-16,3-10 0 0,-1 1 0 16,-3 0 0-16,-5 1 0 0,-1 0 0 0,-2-1 0 0,-3 0 0 0,-1 0 0 0,0 1 0 15,1-1 0-15,2-1 0 0,2 0 0 16,1 0 0-16,0 0 0 0,6-1 0 0,-1-1 0 15,1-1 0-15,11-2 0 0,-15 6 0 16,15-6 0-16,-12 6 0 0,12-6 0 0,0 0 0 16,0 0 0-16,19 16 0 0,-3-10 0 0,3 0 0 15,6 2 0-15,2-1 0 0,4 3 0 16,2-1 0-16,-2 1 0 0,2 0 0 0,-8-3 0 16,0 1 0-16,-3-1 0 0,-4-2 0 0,0 1 0 15,-5 0 0-15,0-3 0 16,-2 0 0-1,-11-3 0-15,16 5 0 0,-16-5 0 0,9 2 0 0,-9-2 0 0,0 0 0 16,0 0 0-16,0 0 0 0,0 0 0 0,0 0 0 16,-31 6 0-16,19-2 0 0,-1 0 0 15,-1 0-21-15,0 1 8 0,0-1-28 0,-1 1 16 16,2 1-29-16,1-1 44 0,2 1 7 0,0-1 11 16,3 1 23-16,0 0 15 0,7-6-3 15,-9 14-12-15,7-7-23 0,2-7-8 0,1 15 0 16,-1-15 0-16,9 18 0 0,-1-8 0 0,3 1 0 15,1 1 0 1,6 0 0-16,-2 1 0 0,2-2 0 16,-4 0 0-16,3-2 0 0,-4 0 0 0,1-2 0 0,-4-1 0 15,-2 0 0-15,2-2 0 0,-10-4 0 16,14 8 0-16,-14-8 0 0,10 6 0 0,-10-6 0 16,0 0 0-16,0 0 0 0,0 0 0 0,0 0 0 15,0 0 0-15,0 0 0 0,0 0-21 16,0 0 18-16,0 0-17 0,0 0 15 0,0 0-16 15,0 0-12-15,0 0 18 0,0 0 7 0,0 0-15 16,0 0 18-16,0 0 5 0,-5 18-41 16,5-18 46-16,-2 15 3 15,2-15-11-15,-1 21-12 0,1-9-3 0,-2 4 28 0,1 0-2 0,1 2-29 0,0 2 11 16,0 1-3-16,0 1 1 0,0 3 17 16,0 1 0-16,3-1 15 0,-2 3-4 0,1 0-39 15,-1-1 23-15,2-1-8 0,-2-2-13 0,1 2 16 16,-2-6-25-16,0-2-68 15,0 2 1-15,0-7-18 0,-2 1-5 0,0-2-52 0,-1-5-81 16,3-7-83-16,-10 5-186 0,10-5-392 0,0 0 8 16,0 0 90-16,0 0 145 0,4-34 34 31,3 18 22-31,2-3 121 0,2-2-2 0,2-3 48 0</inkml:trace>
  <inkml:trace contextRef="#ctx0" brushRef="#br0" timeOffset="86959.16">23815 1256 1287 0,'0'0'453'0,"0"0"-31"15,0 0-58-15,0 0-62 0,0 0 3 16,0 0 17-16,0 0-45 0,11 41-27 0,-9-26-19 16,2-1-16-16,0 4-5 0,0 2 2 15,1 0-22-15,-2-3-27 0,2 2 17 16,-2 0-24-16,1 1-16 0,0 2-19 16,1-1-24-16,-1-2-13 15,-1-1-58-15,-2 2-64 0,2-3-67 0,1-1-62 0,-1 2-91 16,-2-6-157-16,2 3-63 0,0-2-329 0,0-4 14 15,-3-9 86-15,10 13 83 0,-4-8 109 0,-6-5 21 16,12 7 51-16</inkml:trace>
  <inkml:trace contextRef="#ctx0" brushRef="#br0" timeOffset="87552.58">24021 1689 1226 0,'0'0'558'0,"17"-1"-26"0,-17 1 23 15,17 0-43-15,-17 0-56 0,17-1-44 0,-17 1 3 16,20-1-85-1,-9 0 3-15,-11 1-39 0,20-3-7 16,-6-1-49-16,-4 1-23 0,2-1-18 0,1-1-8 0,-2-1-30 16,2-1-13-16,-3 0-36 0,3-3 23 15,-3 0-36-15,0-3 11 0,-3 1-6 0,3-1-17 16,-3 1-19-16,-3-2-2 0,1 0-33 0,-1 3 48 16,-1 0-38-16,-2-1 13 15,1 1-59-15,-2 0 15 0,-3 0 8 0,1 1-43 16,-3 1 14-16,-3-1 6 0,0 0-18 0,-3 0 10 15,-1 1-20-15,2 0-10 0,-1 1 48 16,1 0-23-16,3 1 18 0,-3 1 18 0,3-1 0 16,1 1-11-16,6 6 34 0,-7-10-23 15,7 10 10-15,0-14 8 0,0 14-10 0,0 0 28 0,10-17-42 0,-4 10 40 16,3 0-52-16,0 2 0 0,3-4 0 0,3 2 0 16,-1 2 0-16,3-1 0 0,-2 2 0 15,0 1 0-15,-1 2 0 0,2 1 0 0,-1 1 0 16,5 2 0-16,-4 2 0 0,-1 1 0 0,1 3 0 31,-2 0 0-31,1 0 0 0,-6 3 0 0,2 2 0 16,-1 0 0-16,-1-1 0 0,-1 2 0 0,-2 0 0 15,1 0 0-15,-1-1 0 0,0 1 0 16,0-1 0-16,0-3 0 0,0 0 0 16,-1-1 0-16,4-1 0 0,-2 0 0 0,0 0 0 0,1-3 0 15,2 0 0-15,0-1 0 0,-10-5 0 0,21 5 0 0,-11-4 0 16,-10-1 0-16,27-4 0 0,-13 2 0 15,3-2 0-15,0-1 0 0,1-1 0 0,1 1 0 16,-1-1 0-16,0 1 0 0,2-2 0 0,-1 5 0 16,-1-2 0-16,-4 1-228 0,-1 2-167 15,1 0-206-15,-1 0-466 0,-13 1 79 0,18-1 107 16,-11-2 70-16,-7 3 96 0,13-5 45 16,-13 5 148-16,5-10 33 0,-5 10 36 0</inkml:trace>
  <inkml:trace contextRef="#ctx0" brushRef="#br0" timeOffset="88701.56">23454 670 780 0,'5'-8'302'0,"-5"8"-20"0,0 0-21 0,5-11-26 16,-5 11-32-16,2-9-9 0,-2 9 1 0,0 0-26 16,0 0-13-16,4-11-15 0,-4 11-16 15,0 0 3-15,0 0-26 0,0 0-20 0,0 0 8 16,0 0-24-16,0 0-12 0,0 0 23 0,0 0-23 16,0 0 40-16,0 0-12 0,0 0-20 15,-9 32 2-15,9-32 10 0,2 15-10 0,-2-15-10 16,3 12 48-16,-3-12-5 0,8 13 1 0,-2-7 12 15,-6-6-34-15,15 8 12 0,-15-8-1 16,16 1 30-16,-16-1-68 0,17-2 12 16,-17 2 3-16,14-9-15 0,-7 2-5 0,-1-3-4 0,-2 1-6 0,-1 1 17 0,-3 8-41 15,4-17 21-15,-5 7-3 0,1 10 3 16,0-15-24-16,0 15 14 0,-6-14-8 0,6 14-6 16,-9-9-1-16,9 9 11 0,-12-3-14 0,12 3 7 15,-17 0 6-15,17 0 9 0,-23 7-33 16,12-2 42-16,-3 4-21 0,4 1-34 0,0 2 13 15,2 2 57-15,2 0-59 0,5-1 10 0,1 5 31 16,4-3-6-16,3 5-2 0,3-2 28 16,2-1-10-16,4-4 12 0,-3 0-8 0,0-4 8 31,1-2 19-31,-3-2-11 0,1-2 11 0,-12-3 7 16,21-4-30-16,-13-2-5 0,-1-1-32 0,-1-2 27 0,-2-2 7 15,-3-3-18-15,2 0 3 0,-3-2 5 0,-1 1-31 16,-1 0 15-16,-1 0 1 0,-4 1-11 15,0 0-5-15,-1 3 8 0,-2-1 28 16,-2 4-34-16,-1 0-1 0,-2 3-4 0,0 3-7 16,1-1 0-16,-2 5-8 0,0 1 0 0,3 5 11 15,3 2 4-15,2 2-17 0,3 1 5 0,2 2 22 16,6 2-14-16,-1 0-11 0,6 2 28 16,3-2-27-16,0 0 27 0,2-1 11 0,-4-5-16 15,2-2-13-15,-3-2 24 16,1-3-16-16,-9-4-23 0,17 2 23 15,-17-2 0-15,0 0 16 0,15-11-11 0,-9 2-7 16,-6 9 20-16,3-18-23 0,-3 7 0 0,0-1-8 16,0 12 18-16,-2-22 0 0,1 11-10 15,-5 1 3-15,2 1-21 0,-2 1-2 0,-1 1-32 16,-2 2-42-16,-1 1-42 0,-2 3-69 0,12 1-38 16,-24 2-64-16,7 3-174 0,5 0-387 0,0 5 100 15,4-2 28-15,1 0 77 0,2 3 36 16,4 1 69-16,0 1 56 0,2 1 72 0</inkml:trace>
  <inkml:trace contextRef="#ctx0" brushRef="#br0" timeOffset="90022.63">23848 2348 368 0,'0'0'133'0,"-18"2"-25"16,18-2 43-16,-12 0 33 0,12 0 31 0,-13 0 3 15,13 0 9-15,-15-4 14 0,15 4-29 0,-16-2 4 16,7-1 27-16,9 3-46 0,-14-5-33 0,14 5-1 0,-15-4-27 16,15 4 25-16,-16-4-48 0,16 4-8 0,-15-2-18 15,6 1 0-15,9 1 0 0,-17 0-5 16,17 0-10-16,-17 1-8 0,17-1-16 0,-14 4 24 16,14-4-18-16,-15 5 7 0,9-2-10 15,6-3 16-15,-10 10-3 0,10-10 15 16,-9 11 3-16,9-11 3 0,-4 10 2 0,4-10 7 0,3 11-14 15,-3-11 32-15,0 0-38 0,11 14-7 16,-11-14-8 0,12 4 13-16,-12-4 2 0,0 0 15 0,21-3-58 15,-21 3 15-15,14-12 3 0,-6 4-6 0,-2-1-20 16,-2-2 11-16,2-1-1 0,-3 1-10 16,0 0 31-16,-3 0-29 0,1-1-7 0,-1 12-8 15,-1-21-2-15,-2 14 14 0,3 7-18 0,-7-13-17 16,7 13 4-16,-13-5 49 0,13 5-43 15,-18 0-12-15,18 0-13 0,-21 5 7 0,11 0 3 16,-2 2 23-16,1 0-25 0,1 2 10 16,2 1-3-16,-1-2-5 0,4 6 3 0,0-3-14 15,4 2 37-15,2-2-5 0,-1-11-3 0,5 23 51 16,-2-13-36-16,3-1 36 16,-6-9-30-16,12 9-3 0,-5-6-8 0,-7-3-10 0,0 0 23 0,21-10-28 0,-15 1 2 15,-1-2 16-15,0-3-13 0,-2-2 13 31,-1 0 5-31,-4-2-10 0,2 1 2 0,-3-2 3 16,-2 3-3-16,0 2-13 0,-2 0-17 0,-2 1 33 16,-2 0-8-16,-1 3 2 0,-1 0-27 15,-2 1 20-15,-2 3-10 0,2 1-16 0,-5 1-12 16,6 2 22-16,-2 1-22 0,2 1 46 0,14 0-29 16,-22 4-7-16,13 3 5 0,3 0 0 15,1 3 27-15,5-10-6 0,1 22-18 0,6-9 28 16,0 0-12-16,3 0 31 0,3-4-20 15,-3 1 9-15,0-4 22 0,1-1 0 0,-11-5 14 0,17 2-32 0,-17-2-20 16,15-8 46-16,-9 0-5 0,-3-1-8 0,-2-2-2 16,1-2-21-16,-2 13-2 0,-4-26 28 15,-1 12 10-15,1 0-33 0,-3 0-11 0,-1 2 6 16,-1 0-5-16,-1 1 9 0,-3 2-6 0,1 0-14 16,-2 1 21-16,1 4-31 0,-1 0 0 15,1 1 2-15,0 3-1 0,13 0 1 0,-24 7-2 16,15-3-7-16,0 4-3 0,2 3 22 0,4 3 14 15,1-1-8-15,2 2-2 0,2 3-12 16,2-1-6 0,1-1 20-16,0 1 0 0,3 0-2 15,1-5 17-15,0 1 6 0,-1-3-16 0,2-2-8 16,-2-1 8-16,-8-7 3 0,17 3-6 0,-17-3 37 16,0 0-42-16,20-13 26 0,-15 5-15 0,0-2-21 15,-2-1-7-15,0 0 22 0,-1-1-12 0,0 2-18 16,-1-2-31-16,-1 12 10 0,0-14-48 15,0 14-26-15,-3-11-12 0,3 11-22 0,0 0 6 16,-5-6-25-16,5 6-44 0,0 0-13 16,0 0-90-16,0 0-61 0,0 0 8 0,-11 26-290 15,11-26-7-15,1 12 69 0,-1-12 85 16,0 0 35-16,11 15 51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07T23:23:42.7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20389 9593 757 0,'0'0'284'0,"0"0"-10"0,0-9-51 15,0 9-41-15,0 0 2 0,0 0-23 0,-3-12 3 0,3 12-41 16,0 0 0-16,-9-5-18 0,9 5-3 0,0 0-17 16,-18 3 37-16,18-3-37 0,-13 12 17 15,5-1-15-15,-1 3 8 0,1 1 25 0,-1 2-45 16,2 1 27-16,2 1 3 0,5 0 0 0,0 0 25 16,2 5-30-16,6-2-23 0,1 0-3 0,4 3-5 15,3-7 6-15,1 2-6 0,-2-5 25 0,1-1-37 16,1-6 27-16,-2-2-2 0,-1-5-8 15,1-4-17-15,-3-1-1 0,0-5 0 0,0-6-7 16,-2-3 33-16,-3-2-44 0,-4 0 3 0,0-4-15 16,-3 4 40-16,-4-5-55 0,-2 1-9 15,-1 0 3-15,-4 2 5 0,-1 3-2 16,-3 1 7-16,1 4-9 0,-5-1 17 0,1 5-31 0,0 4 21 16,0 3-24-16,-3 3 29 15,3 6-36-15,4 1 26 0,-3 10-8 0,5 1 5 16,7 7 29-16,2 2-11 0,4 3-26 15,6 6 3-15,8 10 10 0,4 0 24 0,5-6-14 16,3-4-20-16,-4-8 15 0,0-8 26 0,1-3 11 16,-3-7-22-16,-3-3-2 0,0-5 44 15,-2-3-34-15,1-4-4 0,-1-4-11 0,-1-5-3 16,-2-2 6-16,-2-1 15 0,-2-4-26 0,-2-1-7 16,-4 0 28-16,0 2-35 0,-5-3-2 31,-1 3 11-31,-1-2 8 0,-5 1 2 0,-3 4-27 15,-1 1-1-15,-2 2-2 0,-1 6-8 0,-1 1 31 16,0 3-13-16,0 4-8 0,0 5-1 16,2 8 5-16,0 5 14 0,6 4-16 0,4 4 17 15,5 3 7-15,7 6-18 0,7 10 26 16,10-2-11-16,6-4 19 0,1-5-9 0,2-5-4 16,-7-9 4-16,-3-5-4 0,-2-7 38 0,-1-3-23 15,-3-5-24-15,0-5 24 0,-1-3-8 16,1-4 3-16,-5-8 0 0,1 1-3 0,-6-5-18 15,-1-2 8-15,-2-1-13 0,-4 0 5 0,-1-7 13 16,-5 3-33-16,-4 1 36 0,-3 1-1 16,-2 3-12-16,-6 2-33 0,-3 3 15 0,-1 3 2 15,-1 6 21-15,0 3-13 0,1 5-31 16,1 5 26-16,2 6-2 0,3 5 4 0,3 6-19 16,4 5 17-16,3 6-11 0,6-1 6 0,6 7 13 15,3-2-3-15,12 14 0 0,2-6-2 16,4-5-3-16,-3-7 38 0,-1-8-12 0,-2-5-16 15,-1-4 16-15,0-6-29 0,-4-3 26 16,0-6-13-16,-2-2 57 0,-2-8-52 0,-3-3 6 16,-3-4-6-16,-3-7 0 0,-1-3 3 0,-5-4-13 15,-5-11 6-15,-3-1-9 0,-3 3-2 16,0 4 5-16,-6 3-5 0,2 9-15 16,1 6 15-16,-2 3-15 0,0 6 7 0,0 1 46 15,2 7-40-15,-1 4 2 0,1 4-23 0,0 7 43 16,1 9-30-16,3 4 2 0,2 5 36 15,8 3-33-15,3 2 13 0,5 3 0 0,6 11-11 16,6-5 26-16,3-3-31 0,2-9 29 16,-4-7 10-16,5-4 10 0,-4-6 2 0,-1-4-7 15,2-5-34-15,-6-5 9 0,-11 0 19 0,27-13-4 16,-17 1-16-16,-1-5 6 0,-1-5 7 16,-5-1 15-16,0 0-43 0,-3 2-46 0,-3-2 0 15,-2 1-42-15,-4 3-17 0,-1 1-33 0,-3 2-44 16,-4 5-30-16,-1 0-47 0,1 6-59 15,-4 1-76-15,2 5-64 0,-1 2-420 0,1 2 89 16,2 1 93-16,0 4 71 0,3 2 82 16,-2 2 29-16,2 3 38 0</inkml:trace>
  <inkml:trace contextRef="#ctx0" brushRef="#br0" timeOffset="2267.39">20603 17511 749 0,'8'-14'246'0,"-5"7"-21"0,1-2-15 16,-2-2-7-16,-2 11-4 0,3-19-30 0,-3 8-38 0,-1 0 2 15,-3-1-3-15,1 1-37 0,-1 0 27 16,-2-2-54-16,0 3 21 0,-2 0-5 16,-3 4-28-16,1 1-8 0,-4 2 0 0,1 3 11 15,-5 4 27-15,2 2-23 0,-5 5 26 16,2 3-10-16,-2 8 8 0,1 0-11 0,3 5 5 15,-7 7 1-15,10-3-11 0,3-3-3 0,4-5-9 16,2 3 14-16,4-6 11 0,1 1-13 16,1-2-7-16,2-5-3 0,2 2 20 0,0-7-30 15,2-1 12-15,4-3 0 0,1-5 9 16,-12 0-35-16,27-5 9 0,-9-7-24 0,-1 0-2 16,-3-5-7-16,2-5-4 0,-1-2 16 0,-1-1-15 15,-5 3 38-15,1-2-25 0,-5 1-11 16,0 0-3-16,-4 5-4 0,1-1 5 15,-4 2-6-15,-2 1 14 0,-2 0-29 0,-1 2 20 16,-4 5-12-16,1 0 23 0,-3 2-31 16,2 6 13-16,-2 2-7 0,-2 5 22 0,2 4-12 0,-4 5 22 15,3 7-7 1,-2 5-8-16,1 12 8 0,4-3-20 0,3-4-6 16,6 3 34-16,2-6-13 0,1 5 7 0,3-6-15 15,3-3 23-15,2-4-33 0,-1-3 49 16,2-6-26-16,0-5-18 0,0-4 15 0,3-4-20 15,-13 1 13-15,25-14 9 0,-10-3 6 16,-3-2-25-16,2-5-3 0,-3-2 12 0,-4 2-4 16,2-4 0-16,-4 1 12 0,-2 3-2 0,-3-2-6 15,-1 5 6-15,-2-2-23 0,-4 3 13 16,0-1-9-16,-3 3-1 0,-2 1-6 0,-1 2 21 16,-3 5-16-16,3 4-5 0,-1 2 21 15,-1 7 0-15,0 3-11 0,-3 6-5 16,-1 9 8-16,1 3 3 0,3 3-8 0,4 3 10 15,1 2-5-15,3 0 18 0,2 1-18 16,4-9 10-16,2 2-23 0,2-7 29 0,4-3-14 16,2-1-12-16,-1-6 7 0,2-6 8 0,4-1 8 15,-14-2-3-15,31-14-22 0,-13-1 17 16,3-8-18-16,-2-2 16 0,5-12-11 0,-7 6 18 16,-3 1-28-16,-4-1 18 0,-3 1 0 15,-1 3-18-15,-4 3 5 0,-1 2 6 0,-4 2-11 16,0 1 18-16,-2 3 8 0,-4-2-19 0,-3 1-1 15,0 5 45-15,-1 2-54 0,-2 2 14 16,2 6-14-16,-2 4 21 0,-1 4-18 16,-2 8 28-16,-2 5-27 0,1 7 1 15,0 12 24-15,4-4 2 0,1 8-15 0,7-5 18 16,6-4-16-16,1-5-7 0,4 6 36 0,0-9-19 16,6-3-9-16,-1-3 9 0,-1-4 11 15,4-5 0-15,-1-4-5 0,-3-6 25 0,-8 0-27 16,24-11 12-16,-12 1-28 0,-3-3 35 15,1-5-19-15,-1-1-4 0,-3-3-9 0,1-1 17 16,-5-1-2-16,1 0-11 0,-3 3-2 0,-3 1 6 16,1-3-24-16,-5 4 23 15,0-2-13-15,-3 3 13 0,-4 2-10 0,2 5 38 16,-5 4-33-16,2 0 11 0,-4 5-32 0,1 5 29 16,-5 4-21-16,-1 8 44 0,-1 4-42 15,-1 12 9-15,-2 8 22 0,7 0-27 0,6 5 2 16,-1 2-3-16,9-6-7 0,5-4 17 15,4-7-22-15,1 5 32 0,1-9 4 0,6-5-14 16,-1-2-9-16,1-8-4 0,2-5 6 0,0-5-2 16,-12 0 9-16,32-19 19 0,-14-1-9 15,0-4-19-15,0-3 27 0,-3-2-43 0,-4 2 16 16,0-1-9-16,-3 3-2 0,-4 3 39 16,-3 2-42-16,1 2 39 0,-4 4-38 0,-2 2 4 15,-2 2 11-15,-1 3 33 0,-3 1-40 0,10 6-1 16,-21 0 10-16,21 0-17 0,-24 17 12 15,10 0-12-15,3 0-24 0,-1 4-48 0,3 0-23 16,1 2-64-16,3-4-134 0,3-1-114 16,2-4-336-16,5-2 128 0,3-6 29 0,5-3 55 15,1-3 65-15,10-7-3 0</inkml:trace>
  <inkml:trace contextRef="#ctx0" brushRef="#br0" timeOffset="29307.6">24095 10364 947 0,'-3'-11'386'0,"0"-2"-35"16,-3 2-26-16,2-1-23 0,-4 2-26 15,-3-3-17-15,-1 2-62 0,-6-2 8 16,-1 0-26-16,-5 0 13 0,-2 2-49 0,0 1-17 15,-4 0-21-15,2 3 38 0,-6 1-25 0,2 3-3 16,-2 0-23-16,-4 6 26 0,-18 7 15 16,1 5 0-16,-1 3 10 0,3 7-27 0,-9 9 19 15,4 7 3-15,5 2 70 0,6 7-65 0,2 3-25 16,8 5 15-16,4 2-3 0,5 1 14 16,6 5-14-16,7-6-17 0,1 13-3 0,9-12-2 15,3 6 9-15,8-2-19 0,6 12-29 16,9-6 20-16,10-3-4 0,8-7 9 0,8-6-14 15,8-6 15-15,7-9-37 0,3-8 29 16,9-11-10-16,-2-9 0 0,8-11-16 16,23-11 29-16,4-10-18 0,3-10 4 0,25-20-12 15,-9-10 3-15,-6-9-46 0,-8-6-21 0,-9-7 0 16,-8-2 0-16,-15-5 0 0,-22 15 0 16,-9-5 0-16,-9 0 0 0,-14-6 0 0,-11 1 0 0,-11-2 0 15,-15 1 0-15,-13 1 0 0,-8 4 0 16,-13 4 0-16,-4 9 0 0,-8 6 0 15,-10 10 0-15,-8 11 0 0,-3 10 0 0,-1 9 0 16,9 12-80-16,0 8-12 0,1 8-8 0,-14 11-35 16,4 7 14-16,6 3-9 0,4 5-6 15,0 2-41-15,7 5-12 0,1-1-31 0,2 3-72 16,5-3-105-16,12-8-174 0,3 2-12 16,1-5-305-16,11-6 81 0,3-2 86 0,9-3 63 15,-2-2 64-15,4 0 59 0,3-2 54 0</inkml:trace>
  <inkml:trace contextRef="#ctx0" brushRef="#br0" timeOffset="29721.23">23660 10472 1003 0,'0'0'376'0,"15"0"-17"16,-15 0 22-16,0 0-38 0,0 0-23 0,6 17-26 16,-6-17 8-16,1 22-15 0,-1-9 15 15,0 5-28-15,0 0-31 0,0 2-10 0,0 1-23 16,0 1-18-16,0 4-44 0,-1 1-12 0,-1 1-31 16,-1-2-67-16,0 2-61 0,1-2-125 0,-4 1-118 15,1-5-187-15,2-4-57 0,1-5-250 0,1-4 43 16,1-9 47-16,0 0 106 15,10 7 65-15,-10-7 33 0,0 0 21 0</inkml:trace>
  <inkml:trace contextRef="#ctx0" brushRef="#br0" timeOffset="29896.03">23826 10625 1269 0,'10'-7'471'0,"-4"2"-15"16,0 0-19-16,-6 5-37 0,9-4-47 0,-9 4-28 16,0 0-54-16,0 0-10 0,0 0-28 15,0 0-28-15,0 0 20 0,-43 11-61 0,25-6 10 16,-1 0-23-16,-4-1-38 0,0 2-18 15,-2 1-36-15,1 0-36 0,-3-1-64 0,2 2-92 16,-2 1-72-16,3-1-136 0,1 4-119 0,-1-3-377 16,2 1 92-16,7-1 54 0,5 2 69 15,2-1 48-15,2-1 57 0,4 1 44 0</inkml:trace>
  <inkml:trace contextRef="#ctx0" brushRef="#br0" timeOffset="30494.18">23418 11120 1674 0,'0'0'514'16,"0"0"-43"-16,0 0-23 0,0 0-21 0,0 0-45 16,0 0 4-16,0 0-17 0,0 0-16 15,41-12-15-15,-24 8-33 0,7-2-39 0,3 1-46 16,-1-3-23-16,3 2 8 0,0 0-29 0,4-2-48 16,-2 3-2-16,0 0-34 0,-3 0-13 15,0 3-43-15,-6-2-59 0,0 3-18 16,1-1-61-16,-4 2-62 0,-3 0-61 0,-1 0-77 15,-1 1-159-15,-2 5-92 0,-12-6-376 0,17 3 87 16,-10 1 74-16,-7-4 102 0,15 9 65 16,-9-3 58-16,-6-6 52 0,11 11 71 15</inkml:trace>
  <inkml:trace contextRef="#ctx0" brushRef="#br0" timeOffset="31160.46">23648 11473 1136 0,'0'0'422'0,"0"0"-10"0,0 0-53 0,0 0-3 15,0 0-24-15,-1 13-17 0,1-13-15 0,-2 14-11 16,2-14-18-16,-1 21 1 16,-1-12-16-16,1 4 12 0,-1 1-27 0,-1 2-11 15,1 2-2-15,-1-1-15 0,-1 1-11 0,1 3-36 16,-1 4-10-16,1-1 0 0,-1-1 19 15,-1 2-42-15,0-2 7 0,2 2-14 0,-1-3-8 16,0 2-11-16,-1-7 24 0,2 2-14 16,1-2-45-16,-1-1 25 0,0-1-5 0,-1-3 3 15,3 0 10-15,-1-3-2 0,2 2-103 0,0-11 0 16,0 17 0-16,0-17 0 16,4 15 0-16,2-6 0 0,2-2 0 0,5 0 0 0,4-2 0 15,5-2 0-15,11-2 0 0,10-1 0 0,27-5 0 16,27-6 0-16,8-2 0 0,10-3 0 15,6-2 0-15,36-2 0 0,6-4 0 16,7 2 0-16,12 1 0 0,0 5 0 0,2 0 0 16,-3 4 0-16,-10 5 0 0,-41 3 0 15,-5 3 0-15,-6 3 0 0,-2 2 0 0,-5 5 0 16,-6 1 0-16,-5 5 0 0,-5 1 0 0,-4 4 0 16,-6 4 0-16,-6 0 0 0,-5 1 0 15,-3-1-36-15,-16-5-56 0,-2 0 10 0,-3 1-5 16,-3-1-26-16,-1-2-10 0,-9-3 31 15,-6-4-13-15,-1 0 8 0,1-1-16 0,-5-3-25 16,-2 1-39-16,-6-3-15 0,2 0-61 0,-2 0-34 0,0-2-62 16,-5 2 28-16,-1-4-207 15,0 2-275-15,-13-2 14 0,18 6 136 0,-10-1 88 16,-1 0-11-16,-7-5 43 0,15 10 47 0,-15-10 51 16</inkml:trace>
  <inkml:trace contextRef="#ctx0" brushRef="#br0" timeOffset="33534.42">23838 10054 1069 0,'0'0'349'0,"0"0"-29"16,0 0-31-16,0-15-33 0,0 15-39 16,0 0 14-16,0 0-44 0,0 0-24 0,0 0-4 15,0 0 2-15,7-17-30 0,-7 17 28 0,1-12-39 16,-1 12 8-16,3-17 13 0,-2 5-26 16,2-2 26-16,-2-3-24 0,1-2-1 0,-2-8 1 15,1-2-9-15,1-6-1 0,-2-4-30 0,0-1-3 16,0-15 1-16,0-1-17 0,-2 1-1 31,2 2 25-31,-1 8-31 0,1 5-10 0,0 0-13 16,0 1 10-16,1 0-12 0,-1 3 10 0,2 3-21 15,-1 3 16-15,-1 4-23 0,1 0 40 0,1 5-35 16,-2 2 20-16,1 3-10 0,-1 1 16 0,2 2-52 16,-2 1 21-16,0 1 4 0,0 11-1 15,1-17-9-15,-1 17 24 0,0-13-47 0,0 13 24 16,0 0-1-16,2-12 1 0,-2 12 28 15,0 0-29-15,0 0 16 0,0 0-5 0,0 0-5 16,0 0 10-16,0 0-26 0,0 0 28 16,0 0-20-16,0 0 13 0,0 0-21 15,0 0 16-15,0 0 10 0,0 0 3 0,0 0 4 16,0 0 10-16,0 0 7 0,0 0 17 0,0 0 12 16,0 0 1-16,0 0 23 0,0 0 23 15,0 0-6-15,0 0 3 0,0 0-12 0,0 0 12 16,0 0-25-16,0 0 7 0,0 0-13 15,0 0 14-15,0 0-14 0,0 0-33 0,0 0 34 16,25 18-14-16,-25-18 6 0,0 0-8 0,0 0 29 16,0 0-40-16,0 0 1 15,17 0-10-15,-17 0-26 0,0 0 61 0,0 0-53 0,17-1 18 16,-17 1-18-16,0 0-31 0,14 1 0 0,-14-1 0 16,0 0 0-16,19 1 0 15,-19-1 0-15,12 2 0 0,-12-2 0 0,16 1 0 16,-16-1 0-16,19 4 0 0,-6-1 0 15,2-1 0-15,4 0 0 0,2 3 0 0,8 1 0 16,5 0 0-16,4-1 0 0,15 4 0 0,4-1 0 16,2 1 0-16,1-4 0 0,0 1 0 15,0-3 0-15,4 1 0 0,-11-4 0 0,-6 1 0 16,-2 0 0-16,2-1 0 0,-5 2 0 0,0-1 0 16,-8-1 0-16,-2 1 0 0,0-1 0 15,-8 0 0-15,2 0 0 0,-3 1 0 0,-1-1 0 16,-4-1 0-16,-1 2 0 0,-1-1 0 0,3 0 0 15,-6 0 0-15,3 0 0 0,-2 0 0 16,-14 0 0-16,25 0 0 0,-12-1 0 16,-13 1 0-16,22 1 0 0,-22-1 0 0,16 0 0 15,-16 0-77-15,14 2-18 0,-14-2-20 0,0 0-3 16,14 2 3-16,-14-2 7 0,0 0 14 0,0 0 9 16,0 0 3-16,0 0-12 0,0 0 19 15,8 7 19-15,-8-7-13 0,0 0 28 0,0 0 5 16,0 0 3-16,0 0 17 0,0 0-7 0,0-25 41 15,2 12-43-15,0-4-1 0,1-3-5 16,1-4 3-16,0-2 5 0,4-2 26 0,-2-5-31 16,1 1-3-16,3 0-2 0,0 0 15 15,1 3 5-15,-4 6 23 0,-1 1-43 0,0 4-3 16,-2 3 23-16,0 1-10 0,1 4-2 0,-3 4-14 16,-2 6 16-16,0 0 13 0,0 0 0 15,0 0 20-15,0 0-28 0,0 45 33 0,0-17-25 16,0 1 36-16,0 11-16 0,9 14-2 0,-2-2-11 15,4 0 1-15,1-7-1 0,1-10 49 16,-4-9-25-16,4-5 20 0,-2-4 5 0,1-9-28 16,0-4 7-16,0-7-17 0,3-6 38 15,-1-8-28-15,3-5-23 0,0-6 15 0,1-12 5 32,2-1 8-32,-1 0-20 0,-3-1-11 0,3 2 13 15,-7 6 0-15,-1 7 11 0,-3 0-3 16,-1 5 7-16,0 4-5 0,0 4-27 0,-4-1 32 15,1 6-28-15,0 3 26 0,-4 6-20 0,0 0 9 16,0 0 9-16,29 30-1 0,-14-4 3 16,8 13-10-16,-2 5 10 0,6 5 5 0,4 12-3 15,-1-4 26-15,-1-13-25 0,4 0-6 16,-5-8-12-16,3-3 4 0,0-5 29 16,-4-10-8-16,-2-5 6 0,-3-8-19 0,-4-2-30 0,3-7 20 15,-4-2 0-15,4-7 0 16,-3-7 15-16,0-5-30 0,-3-3 26 0,-3 0 7 15,-4-3-13-15,-1 0 0 0,-2-1 21 0,-3 6-26 16,-2 1-8-16,0 2 44 0,3 5 23 16,-3 0 26-16,0 3 48 0,2 1 29 0,-2 2-24 15,0 0 18-15,2 1-58 0,-2 11-103 0,2-16 0 16,-2 16 0-16,5-11 0 16,-3 5 0-16,-2 6 0 0,6-11 0 0,-6 11 0 0,5-8 0 15,-5 8 0-15,5-7 0 0,-5 7 0 16,0 0 0-16,4-9 0 0,-4 9 0 0,0 0 0 15,0 0 0-15,5-11 0 0,-5 11 0 0,0 0 0 16,0 0 0-16,0 0 0 0,0 0 0 16,6-7 0-16,-6 7 0 0,0 0 0 0,0 0 0 0,0 0 0 15,0 0 0-15,0 0 0 0,0 0 0 16,0 0 0-16,0 0 0 0,0 0 0 0,0 0 0 0,0 0 0 16,-25 18 0-16,25-18 0 0,0 0 0 0,0 0 0 15,-6 6 0-15,6-6 0 16,0 0 0-16,0 0 0 0,0 0 0 0,0 0 0 0,0 0 0 15,0 0 0-15,0 0 0 0,42 1 0 16,-15-1 0-16,7 2 0 0,13-2 0 16,23 0 0-16,2-2 0 0,6 2 0 0,4 0 0 0,14-2 0 15,-13 2 0-15,18 0 0 0,-2 0 0 16,1 1 0-16,-2 0 0 0,-15-1 0 16,-2 2 0-16,-6-1 0 0,-2 1 0 0,-8 2 0 15,-14-3 0-15,-9 1 0 0,-9 2 0 0,-2-3 0 16,-8 0 0-16,-2 0 0 0,-2 2-39 15,-4-1-191-15,-1 2 4 0,-5 0-1 0,-9-4-1 16,14 10-3-16,-9-6-37 0,-5-4-34 16,4 11-67-16,-4-11-112 0,0 0-77 15,0 0-279-15,-11 17 18 0,11-17 89 0,0 0 139 0,0 0 41 16,8 9-11-16,-8-9 47 0</inkml:trace>
  <inkml:trace contextRef="#ctx0" brushRef="#br0" timeOffset="34973.03">27348 12258 1100 0,'0'0'351'0,"0"0"-47"0,0 0-19 15,0 0-19-15,0 0-10 0,0 0-11 0,0 0 4 16,0 0 20-16,0 0-47 0,0 0 11 16,0 0-18-16,0 0 28 0,0 0 13 0,0 0-51 15,0 0 10-15,9 11-20 0,-9-11 2 0,0 0-26 16,16 5-20-16,-16-5-2 0,18 5-21 15,-7-1-17-15,2-1 11 0,3 2 13 0,2 1-55 16,0-2 19-16,7 3-29 0,2-1-22 16,3 1 11-16,5-3 20 0,1 3 1 15,2-1-44-15,0 0 28 0,1 0-26 0,1-1-28 0,-2 0-5 16,-2 0-20-16,-5 1-18 0,-2-2-11 16,-2 1-25-16,-6-1-77 0,-2 0-158 0,-5-1-120 15,-4-1-64-15,-10-2-425 0,15 0 55 16,-15 0 139-16,10-8 15 0,-4 2 177 15,1-2-57-15,4-4 105 0,-2-1-2 0</inkml:trace>
  <inkml:trace contextRef="#ctx0" brushRef="#br0" timeOffset="35736.97">25466 7417 1182 0,'0'0'381'15,"0"0"-32"-15,2 15-6 0,-2-15-13 16,-6 16-38-16,1-3 5 0,0 3-16 0,1 3-17 16,-1 5-8-16,1 2-31 0,2 6-13 0,-3 3-25 15,5-4-10-15,0 6-11 0,1-3-30 16,3 4-31-16,-2-5-59 0,1-4-77 15,0-4-58-15,-2-5-167 0,-1-5-92 0,2-5-423 0,-2-10 49 16,0 0 90-16,0 0 48 0,0 0 24 16,0 0 76-16,0 0 44 0</inkml:trace>
  <inkml:trace contextRef="#ctx0" brushRef="#br0" timeOffset="36120.66">25389 7639 1231 0,'6'-10'466'0,"-2"1"-26"0,2 0 5 0,4-1-2 16,1-1-10-16,-2 0-55 0,2 1-4 15,2-1-23-15,-2-1-41 0,2 1-39 0,2-2-25 16,3-1-1-16,-3 1-40 0,3-3-49 16,0 4-12-16,1-2 19 0,2 1-24 15,-2 2-19-15,1 0-18 0,-5 3 6 0,-1 2-19 0,-3 2-19 16,0 1-29-16,-11 3-8 0,0 0-10 16,18 9 10-16,-18-9 0 0,-4 18-22 0,-4-3-1 15,-6 4 8-15,-4 2 18 0,-11 11-16 16,-2 0-2-16,-4-1 0 0,1-4 8 15,0 1 9-15,-1 0-4 0,8-7-13 0,2-3 20 0,3 1 39 16,4-3 5-16,2-1-5 0,2-2 18 16,3-1 58-16,1 0 34 0,5-2-38 15,2 0-149-15,3-10 0 0,6 16 0 0,4-9 0 16,-1-1 0-16,4 1 0 0,7-3 0 16,1 2 0-16,2-2 0 0,3-1 0 0,6 1 0 15,-1 0 0-15,0 1 0 0,6 0 0 16,-4 3-18-16,-5-1-246 0,3 2-59 0,-2 3-53 15,-7-1-54-15,-3 3-115 0,-2 7-64 0,-1-6-331 16,-5 0 73-16,1 2 94 0,-5 0 71 0,3 2 60 16,-5-1 48-16,0-1 133 0,-1 1-12 15</inkml:trace>
  <inkml:trace contextRef="#ctx0" brushRef="#br0" timeOffset="37105.82">25186 10200 732 0,'4'-8'207'0,"-4"8"51"0,0 0-27 15,0 0 2-15,0 0-13 16,0 0 18-16,2-11 8 0,-2 11 20 0,0 0-2 16,0 0-11-16,0 0 31 0,0 0-18 0,0 0 0 15,0 0 6-15,0 0 4 0,8 34-10 0,-5-21 6 16,2 3-32-16,4 5-12 0,-3 3 15 16,4 2-25-16,3 3-18 0,-2-1 9 0,0-1-29 15,0-1-1-15,-1 0-15 0,0-3-21 0,-2-1-46 16,0-3 18-16,-3-3-12 15,1-1 27-15,-3-4-53 0,4 0-8 0,-3-1 3 0,-1-3 2 16,-3-7 13-16,8 11-18 0,-8-11-30 16,0 0 22-16,0 0-10 15,0 0 36-15,34-20-81 0,-20 9-6 0,-1-4 0 16,4-1 0-16,2-5 0 0,1-2 0 0,3 0 0 16,6-5-18-16,-4 4-128 0,-1 5-57 15,-4-2-35-15,-4 6-79 0,2 1-77 0,-4-2-177 16,6 4-20-16,-4-3-282 0,-7 4-3 15,4 0 73-15,1-1 104 0,1 0 49 0,1 1 66 16,-3 0 105-16,6-2 9 0</inkml:trace>
  <inkml:trace contextRef="#ctx0" brushRef="#br0" timeOffset="39642.19">28029 9058 430 0,'0'0'153'0,"0"0"-27"0,0 0-14 16,0 0 24-16,0 0 2 0,0 0-15 0,0 0-16 15,0 0-4-15,0 0-1 0,26-14-2 16,-26 14-13-16,3-7 15 0,-3 7-4 0,0 0-11 0,8-11-21 0,-8 11 24 16,0 0 15-16,5-6 10 0,-5 6 18 15,0 0-7-15,0 0 30 0,8-7-8 0,-8 7-12 16,0 0 10-16,0 0-31 0,0 0-10 0,0 0 2 15,0 0-17-15,0 0 7 0,0 0-5 16,-4 36 29-16,-2-21-16 0,2 3-6 0,-3 1 1 16,2 2 3-16,-1 2 4 0,4 0 16 0,-1 3 43 15,-2 0-38-15,1 3-15 0,2 5 30 16,0 2-50-16,2 2 17 0,0 2-23 0,2 12 7 16,2-8-14-1,1-6 30-15,-2-1-23 0,1-4-18 16,1 0 5-16,-1-7-2 0,-2-2 2 0,4-4-30 0,-5-2 40 15,1-4-33-15,2 0-15 0,-4-3 5 16,5 0 23-16,-5-11-3 0,3 16-40 0,-3-16-1 16,0 0-7-16,1 10 3 0,-1-10-14 0,0 0 8 15,0 0-2-15,0 0 7 0,0 0 11 16,0 0-16-16,-13-31 6 0,13 31-19 0,-7-13 6 16,3 7 37-16,4 6-57 0,-9-9 17 15,9 9-6-15,-10-8-6 0,2 2 12 16,8 6-16-16,-14-5 1 0,5 4 10 0,9 1 18 0,-19-1-44 15,19 1 23 1,-24 2-7-16,11 0 25 0,13-2 41 0,-22 3-33 16,16-2 36-16,6-1-3 0,-15 7 13 0,9-2 10 15,0 2-5-15,1 2 16 0,3 2-13 16,2-11 22-16,6 29-4 0,1-8-31 0,4 7-3 16,3-2-2-16,1 3-16 0,10 8 8 0,-1 1 6 15,0-4-17-15,0-1 6 16,-2-6 0-16,-2-6-41 0,0 1-2 0,0-1 43 15,-3-5-18-15,-4-2 0 0,0-2-26 16,-3-1-35-16,-2-2-16 0,-3-3 8 0,-5-6-5 0,5 9-3 16,-5-9 21-16,0 0-29 0,0 0 19 15,-28 10 12-15,11-11-2 0,-6-2-6 16,-4 0 21-16,-2-1-10 0,-7-2 16 0,-2 2-1 0,8 0-31 0,-3 1 29 16,2-2 2-16,2 3 46 0,5 0-51 15,0 2 49-15,5-2 15 0,2 4 16 0,2 1 2 16,3 3 7-16,4 4-9 0,1 3-19 0,7 3 6 15,0 2-6-15,6 0-9 0,3 9-1 16,7-2-13-16,0 1 24 0,2-1 12 0,2 0-25 16,0-1 5-16,1-3-29 0,-1-1 9 15,1-2-8-15,-4-4 2 0,0-1-15 0,-2-5 0 16,-3 1-47-16,2-1-4 0,-7-2-28 0,1-2 20 16,-8-4 12-1,13 5-12-15,-13-5 0 0,0 0-15 16,0 0 7-16,0 0 31 0,0 0-7 0,0 0 17 0,0 0-10 15,0 0-13-15,0 0 19 0,0 0 4 16,0 0 5-16,-42-2 8 0,42 2 13 0,-15-2-20 16,15 2 55-16,-14-1-55 0,14 1 14 15,-13-2 37-15,13 2-26 0,0 0 33 16,-16 0-15-16,16 0 16 0,0 0-9 0,0 0 16 16,-13-1 0-16,13 1 26 0,0 0-6 15,0 0-7-15,0 0 0 0,-9 9-31 0,9-9-21 0,0 13 47 16,0-13-11-16,0 23-2 0,0-4-23 0,-4 5 5 15,1 2-3 1,-2 8-5-16,-2 12-5 0,-3 6 1 0,1 8 1 16,-1-1 1-16,2 5 10 0,1 0-11 0,-3 12-7 15,4-13 21-15,-1-2-24 0,3 0 21 16,0-4-7-16,1-3-4 0,-1-11-20 16,1-6 16-16,-1-2-8 0,4-7-5 15,-2-2-11-15,1-2 6 0,1-3 7 0,0-2-43 16,-2 1-21-16,2-1-10 0,-1 0-25 0,-2-1-13 15,-1 1-37-15,4-1 6 0,-3-3-38 16,0 2-62-16,-1-2-128 0,0 2-148 0,1-6-412 16,3-11 73-16,-1 11 98 0,1-11 54 0,0 0 87 15,0 0 64-15,31-11 61 0,-17-5 34 16</inkml:trace>
  <inkml:trace contextRef="#ctx0" brushRef="#br0" timeOffset="40156.4">28471 10079 737 0,'0'0'297'15,"0"0"7"-15,0 0-30 0,0 0 41 0,0 0-39 16,0 0 6-16,0 0-6 0,0 0-7 16,0 0 5-16,0 0-10 0,0 0 2 0,-7 45-5 15,5-29-8-15,2 2-30 0,2 3-23 16,-2 0 2-16,1 5-23 0,0-1-36 0,1 2-4 15,1-2 1-15,0 0-22 0,2-2-31 0,-4-2-41 16,2-4-43 0,-1 1-82-16,-2-5-93 15,2 0-130-15,-4-3-138 0,2-10-8 0,0 12-356 0,0-12 67 0,0 0 76 16,0 0 50-16,0 0 76 0,0 0 107 16,0 0 42-16</inkml:trace>
  <inkml:trace contextRef="#ctx0" brushRef="#br0" timeOffset="40607.75">28379 10172 1233 0,'8'-8'446'0,"-2"1"-14"0,2-2-12 0,3-1-18 0,1 1-31 15,-3-1-38-15,3 1 5 0,1 0-31 0,0 1-20 16,1-1-16 0,1 0-20-16,2 3-3 0,1-2-18 15,0 3-22-15,1-2-19 0,-1 2-36 0,5 1-1 0,-2 0-22 16,-2 2-4-16,5 1-29 0,-7 1-10 15,1 0-23-15,-2 1 0 0,-5 3-8 0,2 0-22 16,-6 1-17-16,-7-5 30 0,11 13-27 16,-11-5-15-16,0-8 11 0,-11 17-14 15,0-6-12-15,-1 0 20 0,-2-1-18 0,-1-1 3 0,-1 0 8 16,-1 0 38-16,3 0-39 0,-2 1 14 16,4-1 4-16,-2-2 29 0,2 0 2 0,4 1 44 15,-2-1 22-15,4 3 42 16,1-1-15-16,5-9 4 0,2 20-7 0,3-10 33 0,-1 3-166 0,6-2-8 15,0 0 0-15,4 3 0 0,3 0 0 0,2-2 0 16,1 1 0-16,3-1 0 0,-1-1 0 16,0 1 0-16,3-2 0 0,-2 0 0 0,-2 0 0 15,-4-5 0 1,0 4 0-16,-3-2 0 0,0 0 0 16,-4-3 0-16,0 1 0 0,-2 2-200 0,-1-1-92 15,-7-6-46-15,9 15-28 0,-9-15-102 0,1 13-98 16,8-4-138-16,-9-9-182 0,-3 13 134 15,3-13 68-15,2 12 29 0,-2-12 41 16,4 10 71-16,-4-10 75 0,8 6-6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33699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92925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92925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431264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2353044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69228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54769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95317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10446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425756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92925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34673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92925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4312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  <p:sldLayoutId id="2147483734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80.png"/><Relationship Id="rId18" Type="http://schemas.openxmlformats.org/officeDocument/2006/relationships/image" Target="../media/image8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4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83.png"/><Relationship Id="rId10" Type="http://schemas.openxmlformats.org/officeDocument/2006/relationships/image" Target="../media/image95.png"/><Relationship Id="rId19" Type="http://schemas.openxmlformats.org/officeDocument/2006/relationships/image" Target="../media/image99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64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11" Type="http://schemas.openxmlformats.org/officeDocument/2006/relationships/image" Target="../media/image162.png"/><Relationship Id="rId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58.png"/><Relationship Id="rId9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45.png"/><Relationship Id="rId4" Type="http://schemas.openxmlformats.org/officeDocument/2006/relationships/image" Target="../media/image1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0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8.png"/><Relationship Id="rId5" Type="http://schemas.openxmlformats.org/officeDocument/2006/relationships/image" Target="../media/image173.png"/><Relationship Id="rId10" Type="http://schemas.openxmlformats.org/officeDocument/2006/relationships/customXml" Target="../ink/ink6.xml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9.png"/><Relationship Id="rId5" Type="http://schemas.openxmlformats.org/officeDocument/2006/relationships/image" Target="../media/image1780.png"/><Relationship Id="rId10" Type="http://schemas.openxmlformats.org/officeDocument/2006/relationships/image" Target="../media/image183.png"/><Relationship Id="rId4" Type="http://schemas.openxmlformats.org/officeDocument/2006/relationships/image" Target="../media/image9.png"/><Relationship Id="rId9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3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84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0.png"/><Relationship Id="rId9" Type="http://schemas.openxmlformats.org/officeDocument/2006/relationships/image" Target="../media/image1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84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84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6: Thevenin and Norton Equivalents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CCC79D-7B70-4A6A-A473-F2ECFF4719FF}"/>
                  </a:ext>
                </a:extLst>
              </p14:cNvPr>
              <p14:cNvContentPartPr/>
              <p14:nvPr/>
            </p14:nvContentPartPr>
            <p14:xfrm>
              <a:off x="11150640" y="310320"/>
              <a:ext cx="234360" cy="33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CCC79D-7B70-4A6A-A473-F2ECFF4719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1280" y="300960"/>
                <a:ext cx="25308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6A1BF2-B73D-4D1C-A63B-2348B6AE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0204A-720F-4157-9AF9-EADFDFC2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the Thevenin equivalent with respect to the terminals  a-b.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33800" y="2133600"/>
            <a:ext cx="4383655" cy="3264932"/>
            <a:chOff x="2297561" y="1143000"/>
            <a:chExt cx="4383655" cy="3264932"/>
          </a:xfrm>
        </p:grpSpPr>
        <p:grpSp>
          <p:nvGrpSpPr>
            <p:cNvPr id="80" name="Group 79"/>
            <p:cNvGrpSpPr/>
            <p:nvPr/>
          </p:nvGrpSpPr>
          <p:grpSpPr>
            <a:xfrm>
              <a:off x="3059561" y="2163044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5029200" y="2662088"/>
              <a:ext cx="706299" cy="1724404"/>
              <a:chOff x="4234724" y="2449472"/>
              <a:chExt cx="706299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234724" y="3129000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4724" y="3129000"/>
                    <a:ext cx="52770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" name="Group 111"/>
            <p:cNvGrpSpPr/>
            <p:nvPr/>
          </p:nvGrpSpPr>
          <p:grpSpPr>
            <a:xfrm>
              <a:off x="3962400" y="2669148"/>
              <a:ext cx="916672" cy="1701800"/>
              <a:chOff x="1436230" y="2003109"/>
              <a:chExt cx="916672" cy="1701800"/>
            </a:xfrm>
          </p:grpSpPr>
          <p:grpSp>
            <p:nvGrpSpPr>
              <p:cNvPr id="114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Oval 116"/>
                <p:cNvSpPr/>
                <p:nvPr/>
              </p:nvSpPr>
              <p:spPr bwMode="auto">
                <a:xfrm>
                  <a:off x="2870970" y="3325727"/>
                  <a:ext cx="457183" cy="455613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436230" y="2676174"/>
                    <a:ext cx="5187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6230" y="2676174"/>
                    <a:ext cx="51873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3" name="Straight Arrow Connector 112"/>
            <p:cNvCxnSpPr/>
            <p:nvPr/>
          </p:nvCxnSpPr>
          <p:spPr>
            <a:xfrm>
              <a:off x="4650472" y="3339768"/>
              <a:ext cx="0" cy="384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3059925" y="4373261"/>
              <a:ext cx="1724025" cy="42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2297561" y="2657813"/>
              <a:ext cx="995910" cy="1701800"/>
              <a:chOff x="1356992" y="2003109"/>
              <a:chExt cx="995910" cy="1701800"/>
            </a:xfrm>
          </p:grpSpPr>
          <p:grpSp>
            <p:nvGrpSpPr>
              <p:cNvPr id="134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38" name="Oval 137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39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40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1356992" y="2648878"/>
                    <a:ext cx="650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992" y="2648878"/>
                    <a:ext cx="650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/>
            <p:cNvGrpSpPr/>
            <p:nvPr/>
          </p:nvGrpSpPr>
          <p:grpSpPr>
            <a:xfrm>
              <a:off x="4767130" y="2313293"/>
              <a:ext cx="1896756" cy="400619"/>
              <a:chOff x="1415010" y="4127500"/>
              <a:chExt cx="1896756" cy="40061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124302" y="4729942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3024508" y="41275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771636" y="4007313"/>
              <a:ext cx="1909580" cy="400619"/>
              <a:chOff x="1415010" y="4127500"/>
              <a:chExt cx="1909580" cy="400619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124302" y="4741026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44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3024508" y="412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075103" y="1383833"/>
              <a:ext cx="2510166" cy="431409"/>
              <a:chOff x="2924031" y="1487621"/>
              <a:chExt cx="2510166" cy="431409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 flipH="1">
                <a:off x="2924031" y="1707398"/>
                <a:ext cx="25101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4032912" y="1487621"/>
                <a:ext cx="457200" cy="431409"/>
                <a:chOff x="6333629" y="1569509"/>
                <a:chExt cx="457200" cy="431409"/>
              </a:xfrm>
            </p:grpSpPr>
            <p:sp>
              <p:nvSpPr>
                <p:cNvPr id="6" name="Rectangle 5"/>
                <p:cNvSpPr/>
                <p:nvPr/>
              </p:nvSpPr>
              <p:spPr>
                <a:xfrm rot="2700000">
                  <a:off x="6346524" y="1556614"/>
                  <a:ext cx="431409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274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cxnSp>
              <p:nvCxnSpPr>
                <p:cNvPr id="148" name="Straight Arrow Connector 147"/>
                <p:cNvCxnSpPr/>
                <p:nvPr/>
              </p:nvCxnSpPr>
              <p:spPr>
                <a:xfrm rot="16200000" flipV="1">
                  <a:off x="6546610" y="1595672"/>
                  <a:ext cx="0" cy="3843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Connector 12"/>
            <p:cNvCxnSpPr/>
            <p:nvPr/>
          </p:nvCxnSpPr>
          <p:spPr>
            <a:xfrm>
              <a:off x="5599944" y="1588532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611" y="1583077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52549" y="1143000"/>
                  <a:ext cx="5586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549" y="1143000"/>
                  <a:ext cx="55867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008240" y="2883932"/>
              <a:ext cx="0" cy="6316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19280" y="2960132"/>
                  <a:ext cx="500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280" y="2960132"/>
                  <a:ext cx="50097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131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Source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5F6C8-D767-4378-9836-F42737CC9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it is useful to transform a Thevenin Equivalent (series combination of a voltage source and a resistor) to a Norton Equivalent (parallel combination of current source and a resistor) or vice versa as shown below.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These two are equivalent if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5F6C8-D767-4378-9836-F42737CC9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6" name="Group 14345"/>
          <p:cNvGrpSpPr/>
          <p:nvPr/>
        </p:nvGrpSpPr>
        <p:grpSpPr>
          <a:xfrm>
            <a:off x="2362200" y="2286000"/>
            <a:ext cx="2486390" cy="2242119"/>
            <a:chOff x="838200" y="2286000"/>
            <a:chExt cx="2486390" cy="2242119"/>
          </a:xfrm>
        </p:grpSpPr>
        <p:grpSp>
          <p:nvGrpSpPr>
            <p:cNvPr id="11" name="Group 10"/>
            <p:cNvGrpSpPr/>
            <p:nvPr/>
          </p:nvGrpSpPr>
          <p:grpSpPr>
            <a:xfrm>
              <a:off x="838200" y="2784667"/>
              <a:ext cx="805410" cy="1701800"/>
              <a:chOff x="1547492" y="2003109"/>
              <a:chExt cx="805410" cy="170180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7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8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547492" y="2648878"/>
                    <a:ext cx="4272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492" y="2648878"/>
                    <a:ext cx="42729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1401946" y="2286000"/>
              <a:ext cx="1724404" cy="676050"/>
              <a:chOff x="2111238" y="1476059"/>
              <a:chExt cx="1724404" cy="676050"/>
            </a:xfrm>
          </p:grpSpPr>
          <p:grpSp>
            <p:nvGrpSpPr>
              <p:cNvPr id="20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801393" y="1476059"/>
                    <a:ext cx="3965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39658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Oval 30"/>
            <p:cNvSpPr/>
            <p:nvPr/>
          </p:nvSpPr>
          <p:spPr>
            <a:xfrm>
              <a:off x="3100708" y="2758850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339" name="TextBox 14338"/>
            <p:cNvSpPr txBox="1"/>
            <p:nvPr/>
          </p:nvSpPr>
          <p:spPr>
            <a:xfrm>
              <a:off x="2984500" y="24384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grpSp>
          <p:nvGrpSpPr>
            <p:cNvPr id="14344" name="Group 14343"/>
            <p:cNvGrpSpPr/>
            <p:nvPr/>
          </p:nvGrpSpPr>
          <p:grpSpPr>
            <a:xfrm>
              <a:off x="1415010" y="4127500"/>
              <a:ext cx="1909580" cy="400619"/>
              <a:chOff x="1415010" y="4127500"/>
              <a:chExt cx="1909580" cy="400619"/>
            </a:xfrm>
          </p:grpSpPr>
          <p:grpSp>
            <p:nvGrpSpPr>
              <p:cNvPr id="14336" name="Group 14335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2124302" y="4724400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4340" name="TextBox 14339"/>
              <p:cNvSpPr txBox="1"/>
              <p:nvPr/>
            </p:nvSpPr>
            <p:spPr>
              <a:xfrm>
                <a:off x="3024508" y="412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</p:grpSp>
      <p:grpSp>
        <p:nvGrpSpPr>
          <p:cNvPr id="14349" name="Group 14348"/>
          <p:cNvGrpSpPr/>
          <p:nvPr/>
        </p:nvGrpSpPr>
        <p:grpSpPr>
          <a:xfrm>
            <a:off x="6858000" y="2425700"/>
            <a:ext cx="2501776" cy="2102419"/>
            <a:chOff x="5334000" y="2425700"/>
            <a:chExt cx="2501776" cy="2102419"/>
          </a:xfrm>
        </p:grpSpPr>
        <p:grpSp>
          <p:nvGrpSpPr>
            <p:cNvPr id="40" name="Group 39"/>
            <p:cNvGrpSpPr/>
            <p:nvPr/>
          </p:nvGrpSpPr>
          <p:grpSpPr>
            <a:xfrm>
              <a:off x="5334000" y="2794492"/>
              <a:ext cx="838200" cy="1701308"/>
              <a:chOff x="6193131" y="1856430"/>
              <a:chExt cx="838200" cy="170130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Oval 45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193131" y="2528582"/>
                    <a:ext cx="4117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3131" y="2528582"/>
                    <a:ext cx="4117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6720357" y="2768600"/>
              <a:ext cx="652985" cy="1724341"/>
              <a:chOff x="1600200" y="3519182"/>
              <a:chExt cx="652985" cy="172434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856603" y="4216650"/>
                    <a:ext cx="3965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39658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5926196" y="4127500"/>
              <a:ext cx="1909580" cy="400619"/>
              <a:chOff x="1415010" y="4127500"/>
              <a:chExt cx="1909580" cy="40061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124302" y="4724400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3024508" y="412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26196" y="2425700"/>
              <a:ext cx="1896756" cy="400619"/>
              <a:chOff x="1415010" y="4127500"/>
              <a:chExt cx="1896756" cy="40061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124302" y="4724400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69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3024508" y="41275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</p:grpSp>
      </p:grpSp>
      <p:sp>
        <p:nvSpPr>
          <p:cNvPr id="14347" name="Left-Right Arrow 14346"/>
          <p:cNvSpPr/>
          <p:nvPr/>
        </p:nvSpPr>
        <p:spPr>
          <a:xfrm>
            <a:off x="5257800" y="3375006"/>
            <a:ext cx="1295400" cy="5111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TextBox 14354"/>
          <p:cNvSpPr txBox="1"/>
          <p:nvPr/>
        </p:nvSpPr>
        <p:spPr>
          <a:xfrm>
            <a:off x="1676400" y="3962067"/>
            <a:ext cx="213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First, transform voltage source</a:t>
            </a:r>
          </a:p>
        </p:txBody>
      </p:sp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5B0A8E-211A-4619-AAA4-3F52F5D3C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Find the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,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dirty="0"/>
                  <a:t> resistor.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5B0A8E-211A-4619-AAA4-3F52F5D3C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614319" y="1600200"/>
            <a:ext cx="6963363" cy="2387600"/>
            <a:chOff x="1090319" y="1600200"/>
            <a:chExt cx="6963363" cy="2387600"/>
          </a:xfrm>
        </p:grpSpPr>
        <p:grpSp>
          <p:nvGrpSpPr>
            <p:cNvPr id="14357" name="Group 14356"/>
            <p:cNvGrpSpPr/>
            <p:nvPr/>
          </p:nvGrpSpPr>
          <p:grpSpPr>
            <a:xfrm>
              <a:off x="1090319" y="1978247"/>
              <a:ext cx="2516750" cy="1822420"/>
              <a:chOff x="1090319" y="1978247"/>
              <a:chExt cx="2516750" cy="182242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090319" y="2098867"/>
                <a:ext cx="1034010" cy="1701800"/>
                <a:chOff x="1318892" y="2003109"/>
                <a:chExt cx="1034010" cy="1701800"/>
              </a:xfrm>
            </p:grpSpPr>
            <p:grpSp>
              <p:nvGrpSpPr>
                <p:cNvPr id="92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97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98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75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up 98"/>
            <p:cNvGrpSpPr/>
            <p:nvPr/>
          </p:nvGrpSpPr>
          <p:grpSpPr>
            <a:xfrm>
              <a:off x="3252115" y="1600200"/>
              <a:ext cx="1724404" cy="676050"/>
              <a:chOff x="2111238" y="1476059"/>
              <a:chExt cx="1724404" cy="676050"/>
            </a:xfrm>
          </p:grpSpPr>
          <p:grpSp>
            <p:nvGrpSpPr>
              <p:cNvPr id="100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1" name="Straight Connector 110"/>
            <p:cNvCxnSpPr/>
            <p:nvPr/>
          </p:nvCxnSpPr>
          <p:spPr>
            <a:xfrm>
              <a:off x="4374048" y="21266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5586119" y="1600200"/>
              <a:ext cx="1724404" cy="676050"/>
              <a:chOff x="2111238" y="1476059"/>
              <a:chExt cx="1724404" cy="676050"/>
            </a:xfrm>
          </p:grpSpPr>
          <p:grpSp>
            <p:nvGrpSpPr>
              <p:cNvPr id="113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 134"/>
            <p:cNvGrpSpPr/>
            <p:nvPr/>
          </p:nvGrpSpPr>
          <p:grpSpPr>
            <a:xfrm>
              <a:off x="2614319" y="2104439"/>
              <a:ext cx="985739" cy="1724341"/>
              <a:chOff x="912464" y="3519182"/>
              <a:chExt cx="985739" cy="1724341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30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/>
            <p:cNvGrpSpPr/>
            <p:nvPr/>
          </p:nvGrpSpPr>
          <p:grpSpPr>
            <a:xfrm>
              <a:off x="5618933" y="2108200"/>
              <a:ext cx="1167229" cy="1724341"/>
              <a:chOff x="1600200" y="3519182"/>
              <a:chExt cx="1167229" cy="1724341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/>
            <p:cNvGrpSpPr/>
            <p:nvPr/>
          </p:nvGrpSpPr>
          <p:grpSpPr>
            <a:xfrm>
              <a:off x="7142933" y="2108200"/>
              <a:ext cx="910749" cy="1724341"/>
              <a:chOff x="1600200" y="3519182"/>
              <a:chExt cx="910749" cy="1724341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7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8" name="Group 167"/>
            <p:cNvGrpSpPr/>
            <p:nvPr/>
          </p:nvGrpSpPr>
          <p:grpSpPr>
            <a:xfrm>
              <a:off x="3909719" y="2121437"/>
              <a:ext cx="1066785" cy="1701308"/>
              <a:chOff x="5964546" y="1856430"/>
              <a:chExt cx="1066785" cy="1701308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173" name="Straight Connector 172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Oval 173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172" name="Straight Arrow Connector 171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0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5" name="Group 174"/>
            <p:cNvGrpSpPr/>
            <p:nvPr/>
          </p:nvGrpSpPr>
          <p:grpSpPr>
            <a:xfrm>
              <a:off x="3264815" y="3362550"/>
              <a:ext cx="1724404" cy="625250"/>
              <a:chOff x="2111238" y="1526859"/>
              <a:chExt cx="1724404" cy="625250"/>
            </a:xfrm>
          </p:grpSpPr>
          <p:grpSp>
            <p:nvGrpSpPr>
              <p:cNvPr id="17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77" name="TextBox 1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Connector 6"/>
            <p:cNvCxnSpPr/>
            <p:nvPr/>
          </p:nvCxnSpPr>
          <p:spPr>
            <a:xfrm flipH="1">
              <a:off x="1887897" y="3822745"/>
              <a:ext cx="137728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63317" y="38227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203" y="1600200"/>
                  <a:ext cx="7435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15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203" y="1600200"/>
                  <a:ext cx="74351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42" name="Straight Arrow Connector 14341"/>
            <p:cNvCxnSpPr/>
            <p:nvPr/>
          </p:nvCxnSpPr>
          <p:spPr>
            <a:xfrm>
              <a:off x="7440936" y="21214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43" name="TextBox 14342"/>
                <p:cNvSpPr txBox="1"/>
                <p:nvPr/>
              </p:nvSpPr>
              <p:spPr>
                <a:xfrm>
                  <a:off x="7391400" y="20066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343" name="TextBox 14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006600"/>
                  <a:ext cx="42966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50" name="Rectangle 14349"/>
          <p:cNvSpPr/>
          <p:nvPr/>
        </p:nvSpPr>
        <p:spPr>
          <a:xfrm>
            <a:off x="2682517" y="1569574"/>
            <a:ext cx="1994598" cy="23396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56" name="Group 14355"/>
          <p:cNvGrpSpPr/>
          <p:nvPr/>
        </p:nvGrpSpPr>
        <p:grpSpPr>
          <a:xfrm>
            <a:off x="2057400" y="4267200"/>
            <a:ext cx="7522163" cy="2387600"/>
            <a:chOff x="533400" y="4267200"/>
            <a:chExt cx="7522163" cy="2387600"/>
          </a:xfrm>
        </p:grpSpPr>
        <p:grpSp>
          <p:nvGrpSpPr>
            <p:cNvPr id="198" name="Group 197"/>
            <p:cNvGrpSpPr/>
            <p:nvPr/>
          </p:nvGrpSpPr>
          <p:grpSpPr>
            <a:xfrm>
              <a:off x="3253996" y="4267200"/>
              <a:ext cx="1724404" cy="676050"/>
              <a:chOff x="2111238" y="1476059"/>
              <a:chExt cx="1724404" cy="676050"/>
            </a:xfrm>
          </p:grpSpPr>
          <p:grpSp>
            <p:nvGrpSpPr>
              <p:cNvPr id="267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8" name="TextBox 2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9" name="Straight Connector 198"/>
            <p:cNvCxnSpPr/>
            <p:nvPr/>
          </p:nvCxnSpPr>
          <p:spPr>
            <a:xfrm>
              <a:off x="4375929" y="47936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5588000" y="4267200"/>
              <a:ext cx="1724404" cy="676050"/>
              <a:chOff x="2111238" y="1476059"/>
              <a:chExt cx="1724404" cy="676050"/>
            </a:xfrm>
          </p:grpSpPr>
          <p:grpSp>
            <p:nvGrpSpPr>
              <p:cNvPr id="25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1" name="Group 200"/>
            <p:cNvGrpSpPr/>
            <p:nvPr/>
          </p:nvGrpSpPr>
          <p:grpSpPr>
            <a:xfrm>
              <a:off x="2616200" y="4771439"/>
              <a:ext cx="985739" cy="1724341"/>
              <a:chOff x="912464" y="3519182"/>
              <a:chExt cx="985739" cy="1724341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30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5" name="TextBox 2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5620814" y="4775200"/>
              <a:ext cx="1167229" cy="1724341"/>
              <a:chOff x="1600200" y="3519182"/>
              <a:chExt cx="1167229" cy="1724341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5" name="TextBox 2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3" name="Group 202"/>
            <p:cNvGrpSpPr/>
            <p:nvPr/>
          </p:nvGrpSpPr>
          <p:grpSpPr>
            <a:xfrm>
              <a:off x="7144814" y="4775200"/>
              <a:ext cx="910749" cy="1724341"/>
              <a:chOff x="1600200" y="3519182"/>
              <a:chExt cx="910749" cy="1724341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4" name="Group 203"/>
            <p:cNvGrpSpPr/>
            <p:nvPr/>
          </p:nvGrpSpPr>
          <p:grpSpPr>
            <a:xfrm>
              <a:off x="3911600" y="4788437"/>
              <a:ext cx="1066785" cy="1701308"/>
              <a:chOff x="5964546" y="1856430"/>
              <a:chExt cx="1066785" cy="1701308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24" name="Straight Connector 223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Oval 224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23" name="Straight Arrow Connector 222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21" name="TextBox 2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5" name="Group 204"/>
            <p:cNvGrpSpPr/>
            <p:nvPr/>
          </p:nvGrpSpPr>
          <p:grpSpPr>
            <a:xfrm>
              <a:off x="3266696" y="6029550"/>
              <a:ext cx="1724404" cy="625250"/>
              <a:chOff x="2111238" y="1526859"/>
              <a:chExt cx="1724404" cy="625250"/>
            </a:xfrm>
          </p:grpSpPr>
          <p:grpSp>
            <p:nvGrpSpPr>
              <p:cNvPr id="20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0" name="TextBox 2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6" name="Straight Connector 205"/>
            <p:cNvCxnSpPr/>
            <p:nvPr/>
          </p:nvCxnSpPr>
          <p:spPr>
            <a:xfrm flipH="1">
              <a:off x="1371585" y="6489745"/>
              <a:ext cx="189547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4765198" y="64897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7442817" y="47884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7393281" y="46736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281" y="4673600"/>
                  <a:ext cx="42966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4" name="Group 293"/>
            <p:cNvGrpSpPr/>
            <p:nvPr/>
          </p:nvGrpSpPr>
          <p:grpSpPr>
            <a:xfrm>
              <a:off x="1600200" y="4775200"/>
              <a:ext cx="985739" cy="1724341"/>
              <a:chOff x="912464" y="3519182"/>
              <a:chExt cx="985739" cy="1724341"/>
            </a:xfrm>
          </p:grpSpPr>
          <p:cxnSp>
            <p:nvCxnSpPr>
              <p:cNvPr id="295" name="Straight Connector 29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TextBox 303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04" name="TextBox 3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5" name="Group 304"/>
            <p:cNvGrpSpPr/>
            <p:nvPr/>
          </p:nvGrpSpPr>
          <p:grpSpPr>
            <a:xfrm>
              <a:off x="533400" y="4800600"/>
              <a:ext cx="1066785" cy="1701308"/>
              <a:chOff x="5964546" y="1856430"/>
              <a:chExt cx="1066785" cy="1701308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08" name="Group 30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10" name="Straight Connector 30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1" name="Oval 31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09" name="Straight Arrow Connector 30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07" name="TextBox 3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353" name="Straight Connector 14352"/>
            <p:cNvCxnSpPr/>
            <p:nvPr/>
          </p:nvCxnSpPr>
          <p:spPr>
            <a:xfrm flipH="1">
              <a:off x="1371585" y="4775200"/>
              <a:ext cx="188089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angle 314"/>
            <p:cNvSpPr/>
            <p:nvPr/>
          </p:nvSpPr>
          <p:spPr>
            <a:xfrm>
              <a:off x="533400" y="4636532"/>
              <a:ext cx="2146998" cy="1936178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354" name="Down Arrow 14353"/>
          <p:cNvSpPr/>
          <p:nvPr/>
        </p:nvSpPr>
        <p:spPr>
          <a:xfrm>
            <a:off x="3375136" y="3987468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4919" y="1295400"/>
            <a:ext cx="7522163" cy="2387600"/>
            <a:chOff x="810919" y="1295400"/>
            <a:chExt cx="7522163" cy="2387600"/>
          </a:xfrm>
        </p:grpSpPr>
        <p:grpSp>
          <p:nvGrpSpPr>
            <p:cNvPr id="198" name="Group 197"/>
            <p:cNvGrpSpPr/>
            <p:nvPr/>
          </p:nvGrpSpPr>
          <p:grpSpPr>
            <a:xfrm>
              <a:off x="3531515" y="1295400"/>
              <a:ext cx="1724404" cy="676050"/>
              <a:chOff x="2111238" y="1476059"/>
              <a:chExt cx="1724404" cy="676050"/>
            </a:xfrm>
          </p:grpSpPr>
          <p:grpSp>
            <p:nvGrpSpPr>
              <p:cNvPr id="267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8" name="TextBox 2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9" name="Straight Connector 198"/>
            <p:cNvCxnSpPr/>
            <p:nvPr/>
          </p:nvCxnSpPr>
          <p:spPr>
            <a:xfrm>
              <a:off x="4653448" y="18218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5865519" y="1295400"/>
              <a:ext cx="1724404" cy="676050"/>
              <a:chOff x="2111238" y="1476059"/>
              <a:chExt cx="1724404" cy="676050"/>
            </a:xfrm>
          </p:grpSpPr>
          <p:grpSp>
            <p:nvGrpSpPr>
              <p:cNvPr id="25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1" name="Group 200"/>
            <p:cNvGrpSpPr/>
            <p:nvPr/>
          </p:nvGrpSpPr>
          <p:grpSpPr>
            <a:xfrm>
              <a:off x="2893719" y="1799639"/>
              <a:ext cx="985739" cy="1724341"/>
              <a:chOff x="912464" y="3519182"/>
              <a:chExt cx="985739" cy="1724341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30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5" name="TextBox 2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5898333" y="1803400"/>
              <a:ext cx="1167229" cy="1724341"/>
              <a:chOff x="1600200" y="3519182"/>
              <a:chExt cx="1167229" cy="1724341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5" name="TextBox 2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3" name="Group 202"/>
            <p:cNvGrpSpPr/>
            <p:nvPr/>
          </p:nvGrpSpPr>
          <p:grpSpPr>
            <a:xfrm>
              <a:off x="7422333" y="1803400"/>
              <a:ext cx="910749" cy="1724341"/>
              <a:chOff x="1600200" y="3519182"/>
              <a:chExt cx="910749" cy="1724341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4" name="Group 203"/>
            <p:cNvGrpSpPr/>
            <p:nvPr/>
          </p:nvGrpSpPr>
          <p:grpSpPr>
            <a:xfrm>
              <a:off x="4189119" y="1816637"/>
              <a:ext cx="1066785" cy="1701308"/>
              <a:chOff x="5964546" y="1856430"/>
              <a:chExt cx="1066785" cy="1701308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24" name="Straight Connector 223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Oval 224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23" name="Straight Arrow Connector 222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21" name="TextBox 2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5" name="Group 204"/>
            <p:cNvGrpSpPr/>
            <p:nvPr/>
          </p:nvGrpSpPr>
          <p:grpSpPr>
            <a:xfrm>
              <a:off x="3544215" y="3057750"/>
              <a:ext cx="1724404" cy="625250"/>
              <a:chOff x="2111238" y="1526859"/>
              <a:chExt cx="1724404" cy="625250"/>
            </a:xfrm>
          </p:grpSpPr>
          <p:grpSp>
            <p:nvGrpSpPr>
              <p:cNvPr id="20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0" name="TextBox 2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6" name="Straight Connector 205"/>
            <p:cNvCxnSpPr/>
            <p:nvPr/>
          </p:nvCxnSpPr>
          <p:spPr>
            <a:xfrm flipH="1">
              <a:off x="1649104" y="3517945"/>
              <a:ext cx="189547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5042717" y="35179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7720336" y="18166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7670800" y="17018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800" y="1701800"/>
                  <a:ext cx="4296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4" name="Group 293"/>
            <p:cNvGrpSpPr/>
            <p:nvPr/>
          </p:nvGrpSpPr>
          <p:grpSpPr>
            <a:xfrm>
              <a:off x="1877719" y="1803400"/>
              <a:ext cx="985739" cy="1724341"/>
              <a:chOff x="912464" y="3519182"/>
              <a:chExt cx="985739" cy="1724341"/>
            </a:xfrm>
          </p:grpSpPr>
          <p:cxnSp>
            <p:nvCxnSpPr>
              <p:cNvPr id="295" name="Straight Connector 29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TextBox 303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04" name="TextBox 3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5" name="Group 304"/>
            <p:cNvGrpSpPr/>
            <p:nvPr/>
          </p:nvGrpSpPr>
          <p:grpSpPr>
            <a:xfrm>
              <a:off x="810919" y="1828800"/>
              <a:ext cx="1066785" cy="1701308"/>
              <a:chOff x="5964546" y="1856430"/>
              <a:chExt cx="1066785" cy="1701308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08" name="Group 30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10" name="Straight Connector 30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1" name="Oval 31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09" name="Straight Arrow Connector 30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07" name="TextBox 3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353" name="Straight Connector 14352"/>
            <p:cNvCxnSpPr/>
            <p:nvPr/>
          </p:nvCxnSpPr>
          <p:spPr>
            <a:xfrm flipH="1">
              <a:off x="1649104" y="1803400"/>
              <a:ext cx="188089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983216" y="1630263"/>
            <a:ext cx="1509364" cy="20179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41800"/>
            <a:ext cx="6531563" cy="2387600"/>
            <a:chOff x="1752600" y="4241800"/>
            <a:chExt cx="6531563" cy="2387600"/>
          </a:xfrm>
        </p:grpSpPr>
        <p:grpSp>
          <p:nvGrpSpPr>
            <p:cNvPr id="279" name="Group 278"/>
            <p:cNvGrpSpPr/>
            <p:nvPr/>
          </p:nvGrpSpPr>
          <p:grpSpPr>
            <a:xfrm>
              <a:off x="3482596" y="4241800"/>
              <a:ext cx="1724404" cy="676050"/>
              <a:chOff x="2111238" y="1476059"/>
              <a:chExt cx="1724404" cy="676050"/>
            </a:xfrm>
          </p:grpSpPr>
          <p:grpSp>
            <p:nvGrpSpPr>
              <p:cNvPr id="387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88" name="TextBox 3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0" name="Straight Connector 279"/>
            <p:cNvCxnSpPr/>
            <p:nvPr/>
          </p:nvCxnSpPr>
          <p:spPr>
            <a:xfrm>
              <a:off x="4604529" y="47682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5816600" y="4241800"/>
              <a:ext cx="1724404" cy="676050"/>
              <a:chOff x="2111238" y="1476059"/>
              <a:chExt cx="1724404" cy="676050"/>
            </a:xfrm>
          </p:grpSpPr>
          <p:grpSp>
            <p:nvGrpSpPr>
              <p:cNvPr id="37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TextBox 376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77" name="TextBox 3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2" name="Group 281"/>
            <p:cNvGrpSpPr/>
            <p:nvPr/>
          </p:nvGrpSpPr>
          <p:grpSpPr>
            <a:xfrm>
              <a:off x="2844800" y="4746039"/>
              <a:ext cx="985739" cy="1724341"/>
              <a:chOff x="912464" y="3519182"/>
              <a:chExt cx="985739" cy="1724341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TextBox 374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3" name="Group 282"/>
            <p:cNvGrpSpPr/>
            <p:nvPr/>
          </p:nvGrpSpPr>
          <p:grpSpPr>
            <a:xfrm>
              <a:off x="5849414" y="4749800"/>
              <a:ext cx="1167229" cy="1724341"/>
              <a:chOff x="1600200" y="3519182"/>
              <a:chExt cx="1167229" cy="1724341"/>
            </a:xfrm>
          </p:grpSpPr>
          <p:cxnSp>
            <p:nvCxnSpPr>
              <p:cNvPr id="356" name="Straight Connector 35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" name="TextBox 364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65" name="TextBox 3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4" name="Group 283"/>
            <p:cNvGrpSpPr/>
            <p:nvPr/>
          </p:nvGrpSpPr>
          <p:grpSpPr>
            <a:xfrm>
              <a:off x="7373414" y="4749800"/>
              <a:ext cx="910749" cy="1724341"/>
              <a:chOff x="1600200" y="3519182"/>
              <a:chExt cx="910749" cy="1724341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5" name="TextBox 354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55" name="TextBox 3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5" name="Group 284"/>
            <p:cNvGrpSpPr/>
            <p:nvPr/>
          </p:nvGrpSpPr>
          <p:grpSpPr>
            <a:xfrm>
              <a:off x="4140200" y="4763037"/>
              <a:ext cx="1066785" cy="1701308"/>
              <a:chOff x="5964546" y="1856430"/>
              <a:chExt cx="1066785" cy="1701308"/>
            </a:xfrm>
          </p:grpSpPr>
          <p:grpSp>
            <p:nvGrpSpPr>
              <p:cNvPr id="340" name="Group 339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42" name="Group 341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44" name="Straight Connector 343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5" name="Oval 344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43" name="Straight Arrow Connector 342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1" name="TextBox 340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6" name="Group 285"/>
            <p:cNvGrpSpPr/>
            <p:nvPr/>
          </p:nvGrpSpPr>
          <p:grpSpPr>
            <a:xfrm>
              <a:off x="3495296" y="6004150"/>
              <a:ext cx="1724404" cy="625250"/>
              <a:chOff x="2111238" y="1526859"/>
              <a:chExt cx="1724404" cy="625250"/>
            </a:xfrm>
          </p:grpSpPr>
          <p:grpSp>
            <p:nvGrpSpPr>
              <p:cNvPr id="32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0" name="TextBox 329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30" name="TextBox 3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7" name="Straight Connector 286"/>
            <p:cNvCxnSpPr/>
            <p:nvPr/>
          </p:nvCxnSpPr>
          <p:spPr>
            <a:xfrm flipH="1">
              <a:off x="2590785" y="6464345"/>
              <a:ext cx="904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4993798" y="64643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7671417" y="47630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7621881" y="46482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881" y="4648200"/>
                  <a:ext cx="42966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2" name="Group 291"/>
            <p:cNvGrpSpPr/>
            <p:nvPr/>
          </p:nvGrpSpPr>
          <p:grpSpPr>
            <a:xfrm>
              <a:off x="1752600" y="4775200"/>
              <a:ext cx="1066785" cy="1701308"/>
              <a:chOff x="5964546" y="1856430"/>
              <a:chExt cx="1066785" cy="1701308"/>
            </a:xfrm>
          </p:grpSpPr>
          <p:grpSp>
            <p:nvGrpSpPr>
              <p:cNvPr id="312" name="Group 31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17" name="Straight Connector 316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16" name="Straight Arrow Connector 315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8" name="Straight Connector 397"/>
            <p:cNvCxnSpPr/>
            <p:nvPr/>
          </p:nvCxnSpPr>
          <p:spPr>
            <a:xfrm flipH="1">
              <a:off x="2578085" y="4762500"/>
              <a:ext cx="904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Rectangle 398"/>
            <p:cNvSpPr/>
            <p:nvPr/>
          </p:nvSpPr>
          <p:spPr>
            <a:xfrm>
              <a:off x="3285012" y="4611465"/>
              <a:ext cx="662752" cy="20179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00" name="Down Arrow 399"/>
          <p:cNvSpPr/>
          <p:nvPr/>
        </p:nvSpPr>
        <p:spPr>
          <a:xfrm>
            <a:off x="4975336" y="38100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3886201"/>
            <a:ext cx="29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Combine parallel resistors</a:t>
            </a:r>
          </a:p>
        </p:txBody>
      </p:sp>
    </p:spTree>
    <p:extLst>
      <p:ext uri="{BB962C8B-B14F-4D97-AF65-F5344CB8AC3E}">
        <p14:creationId xmlns:p14="http://schemas.microsoft.com/office/powerpoint/2010/main" val="210119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65047" y="1208624"/>
            <a:ext cx="6531563" cy="2387600"/>
            <a:chOff x="1752600" y="990600"/>
            <a:chExt cx="6531563" cy="2387600"/>
          </a:xfrm>
        </p:grpSpPr>
        <p:grpSp>
          <p:nvGrpSpPr>
            <p:cNvPr id="279" name="Group 278"/>
            <p:cNvGrpSpPr/>
            <p:nvPr/>
          </p:nvGrpSpPr>
          <p:grpSpPr>
            <a:xfrm>
              <a:off x="3482596" y="990600"/>
              <a:ext cx="1724404" cy="676050"/>
              <a:chOff x="2111238" y="1476059"/>
              <a:chExt cx="1724404" cy="676050"/>
            </a:xfrm>
          </p:grpSpPr>
          <p:grpSp>
            <p:nvGrpSpPr>
              <p:cNvPr id="387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88" name="TextBox 3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0" name="Straight Connector 279"/>
            <p:cNvCxnSpPr/>
            <p:nvPr/>
          </p:nvCxnSpPr>
          <p:spPr>
            <a:xfrm>
              <a:off x="4604529" y="15170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5816600" y="990600"/>
              <a:ext cx="1724404" cy="676050"/>
              <a:chOff x="2111238" y="1476059"/>
              <a:chExt cx="1724404" cy="676050"/>
            </a:xfrm>
          </p:grpSpPr>
          <p:grpSp>
            <p:nvGrpSpPr>
              <p:cNvPr id="37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TextBox 376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77" name="TextBox 3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2" name="Group 281"/>
            <p:cNvGrpSpPr/>
            <p:nvPr/>
          </p:nvGrpSpPr>
          <p:grpSpPr>
            <a:xfrm>
              <a:off x="2844800" y="1494839"/>
              <a:ext cx="985739" cy="1724341"/>
              <a:chOff x="912464" y="3519182"/>
              <a:chExt cx="985739" cy="1724341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TextBox 374"/>
                  <p:cNvSpPr txBox="1"/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464" y="4216650"/>
                    <a:ext cx="78258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3" name="Group 282"/>
            <p:cNvGrpSpPr/>
            <p:nvPr/>
          </p:nvGrpSpPr>
          <p:grpSpPr>
            <a:xfrm>
              <a:off x="5849414" y="1498600"/>
              <a:ext cx="1167229" cy="1724341"/>
              <a:chOff x="1600200" y="3519182"/>
              <a:chExt cx="1167229" cy="1724341"/>
            </a:xfrm>
          </p:grpSpPr>
          <p:cxnSp>
            <p:nvCxnSpPr>
              <p:cNvPr id="356" name="Straight Connector 35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5" name="TextBox 364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65" name="TextBox 3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4" name="Group 283"/>
            <p:cNvGrpSpPr/>
            <p:nvPr/>
          </p:nvGrpSpPr>
          <p:grpSpPr>
            <a:xfrm>
              <a:off x="7373414" y="1498600"/>
              <a:ext cx="910749" cy="1724341"/>
              <a:chOff x="1600200" y="3519182"/>
              <a:chExt cx="910749" cy="1724341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5" name="TextBox 354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55" name="TextBox 3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5" name="Group 284"/>
            <p:cNvGrpSpPr/>
            <p:nvPr/>
          </p:nvGrpSpPr>
          <p:grpSpPr>
            <a:xfrm>
              <a:off x="4140200" y="1511837"/>
              <a:ext cx="1066785" cy="1701308"/>
              <a:chOff x="5964546" y="1856430"/>
              <a:chExt cx="1066785" cy="1701308"/>
            </a:xfrm>
          </p:grpSpPr>
          <p:grpSp>
            <p:nvGrpSpPr>
              <p:cNvPr id="340" name="Group 339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42" name="Group 341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44" name="Straight Connector 343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5" name="Oval 344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43" name="Straight Arrow Connector 342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1" name="TextBox 340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6" name="Group 285"/>
            <p:cNvGrpSpPr/>
            <p:nvPr/>
          </p:nvGrpSpPr>
          <p:grpSpPr>
            <a:xfrm>
              <a:off x="3495296" y="2752950"/>
              <a:ext cx="1724404" cy="625250"/>
              <a:chOff x="2111238" y="1526859"/>
              <a:chExt cx="1724404" cy="625250"/>
            </a:xfrm>
          </p:grpSpPr>
          <p:grpSp>
            <p:nvGrpSpPr>
              <p:cNvPr id="32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0" name="TextBox 329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30" name="TextBox 3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7" name="Straight Connector 286"/>
            <p:cNvCxnSpPr/>
            <p:nvPr/>
          </p:nvCxnSpPr>
          <p:spPr>
            <a:xfrm flipH="1">
              <a:off x="2590785" y="3213145"/>
              <a:ext cx="904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4993798" y="32131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7671417" y="15118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7621881" y="13970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881" y="1397000"/>
                  <a:ext cx="4296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2" name="Group 291"/>
            <p:cNvGrpSpPr/>
            <p:nvPr/>
          </p:nvGrpSpPr>
          <p:grpSpPr>
            <a:xfrm>
              <a:off x="1752600" y="1524000"/>
              <a:ext cx="1066785" cy="1701308"/>
              <a:chOff x="5964546" y="1856430"/>
              <a:chExt cx="1066785" cy="1701308"/>
            </a:xfrm>
          </p:grpSpPr>
          <p:grpSp>
            <p:nvGrpSpPr>
              <p:cNvPr id="312" name="Group 31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317" name="Straight Connector 316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316" name="Straight Arrow Connector 315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8" name="Straight Connector 397"/>
            <p:cNvCxnSpPr/>
            <p:nvPr/>
          </p:nvCxnSpPr>
          <p:spPr>
            <a:xfrm flipH="1">
              <a:off x="2578085" y="1511300"/>
              <a:ext cx="904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Rectangle 398"/>
            <p:cNvSpPr/>
            <p:nvPr/>
          </p:nvSpPr>
          <p:spPr>
            <a:xfrm>
              <a:off x="1752600" y="1360265"/>
              <a:ext cx="2195164" cy="20179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00" name="Down Arrow 399"/>
          <p:cNvSpPr/>
          <p:nvPr/>
        </p:nvSpPr>
        <p:spPr>
          <a:xfrm>
            <a:off x="4572000" y="36576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3782889"/>
            <a:ext cx="29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Transform current source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4320" y="4089400"/>
            <a:ext cx="7193844" cy="2387600"/>
            <a:chOff x="1090319" y="4089400"/>
            <a:chExt cx="7193844" cy="2387600"/>
          </a:xfrm>
        </p:grpSpPr>
        <p:grpSp>
          <p:nvGrpSpPr>
            <p:cNvPr id="278" name="Group 277"/>
            <p:cNvGrpSpPr/>
            <p:nvPr/>
          </p:nvGrpSpPr>
          <p:grpSpPr>
            <a:xfrm>
              <a:off x="3482596" y="4089400"/>
              <a:ext cx="1724404" cy="676050"/>
              <a:chOff x="2111238" y="1476059"/>
              <a:chExt cx="1724404" cy="676050"/>
            </a:xfrm>
          </p:grpSpPr>
          <p:grpSp>
            <p:nvGrpSpPr>
              <p:cNvPr id="46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7" name="TextBox 466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7" name="TextBox 4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1" name="Straight Connector 290"/>
            <p:cNvCxnSpPr/>
            <p:nvPr/>
          </p:nvCxnSpPr>
          <p:spPr>
            <a:xfrm>
              <a:off x="4604529" y="46158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292"/>
            <p:cNvGrpSpPr/>
            <p:nvPr/>
          </p:nvGrpSpPr>
          <p:grpSpPr>
            <a:xfrm>
              <a:off x="5816600" y="4089400"/>
              <a:ext cx="1724404" cy="676050"/>
              <a:chOff x="2111238" y="1476059"/>
              <a:chExt cx="1724404" cy="676050"/>
            </a:xfrm>
          </p:grpSpPr>
          <p:grpSp>
            <p:nvGrpSpPr>
              <p:cNvPr id="455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57" name="Straight Connector 45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6" name="TextBox 455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56" name="TextBox 4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9" name="Group 318"/>
            <p:cNvGrpSpPr/>
            <p:nvPr/>
          </p:nvGrpSpPr>
          <p:grpSpPr>
            <a:xfrm>
              <a:off x="5849414" y="4597400"/>
              <a:ext cx="1167229" cy="1724341"/>
              <a:chOff x="1600200" y="3519182"/>
              <a:chExt cx="1167229" cy="1724341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4" name="TextBox 443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44" name="TextBox 4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0" name="Group 319"/>
            <p:cNvGrpSpPr/>
            <p:nvPr/>
          </p:nvGrpSpPr>
          <p:grpSpPr>
            <a:xfrm>
              <a:off x="7373414" y="4597400"/>
              <a:ext cx="910749" cy="1724341"/>
              <a:chOff x="1600200" y="3519182"/>
              <a:chExt cx="910749" cy="172434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4" name="TextBox 433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4" name="TextBox 4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1" name="Group 320"/>
            <p:cNvGrpSpPr/>
            <p:nvPr/>
          </p:nvGrpSpPr>
          <p:grpSpPr>
            <a:xfrm>
              <a:off x="4140200" y="4610637"/>
              <a:ext cx="1066785" cy="1701308"/>
              <a:chOff x="5964546" y="1856430"/>
              <a:chExt cx="1066785" cy="1701308"/>
            </a:xfrm>
          </p:grpSpPr>
          <p:grpSp>
            <p:nvGrpSpPr>
              <p:cNvPr id="419" name="Group 418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423" name="Straight Connector 422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4" name="Oval 423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422" name="Straight Arrow Connector 421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20" name="Text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2" name="Group 321"/>
            <p:cNvGrpSpPr/>
            <p:nvPr/>
          </p:nvGrpSpPr>
          <p:grpSpPr>
            <a:xfrm>
              <a:off x="3495296" y="5851750"/>
              <a:ext cx="1724404" cy="625250"/>
              <a:chOff x="2111238" y="1526859"/>
              <a:chExt cx="1724404" cy="625250"/>
            </a:xfrm>
          </p:grpSpPr>
          <p:grpSp>
            <p:nvGrpSpPr>
              <p:cNvPr id="40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09" name="TextBox 4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3" name="Straight Connector 322"/>
            <p:cNvCxnSpPr/>
            <p:nvPr/>
          </p:nvCxnSpPr>
          <p:spPr>
            <a:xfrm flipH="1">
              <a:off x="1895729" y="6311945"/>
              <a:ext cx="159993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993798" y="63119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7671417" y="46106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/>
                <p:cNvSpPr txBox="1"/>
                <p:nvPr/>
              </p:nvSpPr>
              <p:spPr>
                <a:xfrm>
                  <a:off x="7621881" y="44958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6" name="TextBox 3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881" y="4495800"/>
                  <a:ext cx="42966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1" name="Rectangle 400"/>
            <p:cNvSpPr/>
            <p:nvPr/>
          </p:nvSpPr>
          <p:spPr>
            <a:xfrm>
              <a:off x="1752600" y="4459065"/>
              <a:ext cx="1698736" cy="20179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77" name="Group 476"/>
            <p:cNvGrpSpPr/>
            <p:nvPr/>
          </p:nvGrpSpPr>
          <p:grpSpPr>
            <a:xfrm>
              <a:off x="1090319" y="4470400"/>
              <a:ext cx="2516750" cy="1822420"/>
              <a:chOff x="1090319" y="1978247"/>
              <a:chExt cx="2516750" cy="1822420"/>
            </a:xfrm>
          </p:grpSpPr>
          <p:grpSp>
            <p:nvGrpSpPr>
              <p:cNvPr id="478" name="Group 477"/>
              <p:cNvGrpSpPr/>
              <p:nvPr/>
            </p:nvGrpSpPr>
            <p:grpSpPr>
              <a:xfrm>
                <a:off x="1090319" y="2098867"/>
                <a:ext cx="1034010" cy="1701800"/>
                <a:chOff x="1318892" y="2003109"/>
                <a:chExt cx="1034010" cy="1701800"/>
              </a:xfrm>
            </p:grpSpPr>
            <p:grpSp>
              <p:nvGrpSpPr>
                <p:cNvPr id="489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491" name="Straight Connector 490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494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495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0" name="TextBox 489"/>
                    <p:cNvSpPr txBox="1"/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50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90" name="TextBox 4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9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80" name="Straight Connector 47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6" name="TextBox 495"/>
                <p:cNvSpPr txBox="1"/>
                <p:nvPr/>
              </p:nvSpPr>
              <p:spPr>
                <a:xfrm>
                  <a:off x="2341613" y="4177268"/>
                  <a:ext cx="7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96" name="TextBox 4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613" y="4177268"/>
                  <a:ext cx="78258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418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sp>
        <p:nvSpPr>
          <p:cNvPr id="400" name="Down Arrow 399"/>
          <p:cNvSpPr/>
          <p:nvPr/>
        </p:nvSpPr>
        <p:spPr>
          <a:xfrm>
            <a:off x="4953000" y="36576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828800" y="3782889"/>
            <a:ext cx="29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Combine series resistors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3885988" y="1198074"/>
            <a:ext cx="2409921" cy="24874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2590800" y="1164645"/>
            <a:ext cx="7193844" cy="2387600"/>
            <a:chOff x="1090319" y="1041400"/>
            <a:chExt cx="7193844" cy="2387600"/>
          </a:xfrm>
        </p:grpSpPr>
        <p:grpSp>
          <p:nvGrpSpPr>
            <p:cNvPr id="278" name="Group 277"/>
            <p:cNvGrpSpPr/>
            <p:nvPr/>
          </p:nvGrpSpPr>
          <p:grpSpPr>
            <a:xfrm>
              <a:off x="3482596" y="1041400"/>
              <a:ext cx="1724404" cy="676050"/>
              <a:chOff x="2111238" y="1476059"/>
              <a:chExt cx="1724404" cy="676050"/>
            </a:xfrm>
          </p:grpSpPr>
          <p:grpSp>
            <p:nvGrpSpPr>
              <p:cNvPr id="46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7" name="TextBox 466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7" name="TextBox 4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1" name="Straight Connector 290"/>
            <p:cNvCxnSpPr/>
            <p:nvPr/>
          </p:nvCxnSpPr>
          <p:spPr>
            <a:xfrm>
              <a:off x="4604529" y="15678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3" name="Group 292"/>
            <p:cNvGrpSpPr/>
            <p:nvPr/>
          </p:nvGrpSpPr>
          <p:grpSpPr>
            <a:xfrm>
              <a:off x="5816600" y="1041400"/>
              <a:ext cx="1724404" cy="676050"/>
              <a:chOff x="2111238" y="1476059"/>
              <a:chExt cx="1724404" cy="676050"/>
            </a:xfrm>
          </p:grpSpPr>
          <p:grpSp>
            <p:nvGrpSpPr>
              <p:cNvPr id="455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57" name="Straight Connector 45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6" name="TextBox 455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56" name="TextBox 4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9" name="Group 318"/>
            <p:cNvGrpSpPr/>
            <p:nvPr/>
          </p:nvGrpSpPr>
          <p:grpSpPr>
            <a:xfrm>
              <a:off x="5849414" y="1549400"/>
              <a:ext cx="1167229" cy="1724341"/>
              <a:chOff x="1600200" y="3519182"/>
              <a:chExt cx="1167229" cy="1724341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4" name="TextBox 443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44" name="TextBox 4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0" name="Group 319"/>
            <p:cNvGrpSpPr/>
            <p:nvPr/>
          </p:nvGrpSpPr>
          <p:grpSpPr>
            <a:xfrm>
              <a:off x="7373414" y="1549400"/>
              <a:ext cx="910749" cy="1724341"/>
              <a:chOff x="1600200" y="3519182"/>
              <a:chExt cx="910749" cy="172434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4" name="TextBox 433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4" name="TextBox 4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1" name="Group 320"/>
            <p:cNvGrpSpPr/>
            <p:nvPr/>
          </p:nvGrpSpPr>
          <p:grpSpPr>
            <a:xfrm>
              <a:off x="4140200" y="1562637"/>
              <a:ext cx="1066785" cy="1701308"/>
              <a:chOff x="5964546" y="1856430"/>
              <a:chExt cx="1066785" cy="1701308"/>
            </a:xfrm>
          </p:grpSpPr>
          <p:grpSp>
            <p:nvGrpSpPr>
              <p:cNvPr id="419" name="Group 418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423" name="Straight Connector 422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4" name="Oval 423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422" name="Straight Arrow Connector 421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20" name="Text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2" name="Group 321"/>
            <p:cNvGrpSpPr/>
            <p:nvPr/>
          </p:nvGrpSpPr>
          <p:grpSpPr>
            <a:xfrm>
              <a:off x="3495296" y="2803750"/>
              <a:ext cx="1724404" cy="625250"/>
              <a:chOff x="2111238" y="1526859"/>
              <a:chExt cx="1724404" cy="625250"/>
            </a:xfrm>
          </p:grpSpPr>
          <p:grpSp>
            <p:nvGrpSpPr>
              <p:cNvPr id="40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8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09" name="TextBox 4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842" y="1526859"/>
                    <a:ext cx="65434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3" name="Straight Connector 322"/>
            <p:cNvCxnSpPr/>
            <p:nvPr/>
          </p:nvCxnSpPr>
          <p:spPr>
            <a:xfrm flipH="1">
              <a:off x="1895729" y="3263945"/>
              <a:ext cx="159993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993798" y="32639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7671417" y="15626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/>
                <p:cNvSpPr txBox="1"/>
                <p:nvPr/>
              </p:nvSpPr>
              <p:spPr>
                <a:xfrm>
                  <a:off x="7621881" y="14478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6" name="TextBox 3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1881" y="1447800"/>
                  <a:ext cx="42966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7" name="Group 476"/>
            <p:cNvGrpSpPr/>
            <p:nvPr/>
          </p:nvGrpSpPr>
          <p:grpSpPr>
            <a:xfrm>
              <a:off x="1090319" y="1422400"/>
              <a:ext cx="2516750" cy="1822420"/>
              <a:chOff x="1090319" y="1978247"/>
              <a:chExt cx="2516750" cy="1822420"/>
            </a:xfrm>
          </p:grpSpPr>
          <p:grpSp>
            <p:nvGrpSpPr>
              <p:cNvPr id="478" name="Group 477"/>
              <p:cNvGrpSpPr/>
              <p:nvPr/>
            </p:nvGrpSpPr>
            <p:grpSpPr>
              <a:xfrm>
                <a:off x="1090319" y="2098867"/>
                <a:ext cx="1034010" cy="1701800"/>
                <a:chOff x="1318892" y="2003109"/>
                <a:chExt cx="1034010" cy="1701800"/>
              </a:xfrm>
            </p:grpSpPr>
            <p:grpSp>
              <p:nvGrpSpPr>
                <p:cNvPr id="489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491" name="Straight Connector 490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494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495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0" name="TextBox 489"/>
                    <p:cNvSpPr txBox="1"/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50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90" name="TextBox 4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9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480" name="Straight Connector 47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6" name="TextBox 495"/>
                <p:cNvSpPr txBox="1"/>
                <p:nvPr/>
              </p:nvSpPr>
              <p:spPr>
                <a:xfrm>
                  <a:off x="2341613" y="1129268"/>
                  <a:ext cx="7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496" name="TextBox 4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613" y="1129268"/>
                  <a:ext cx="78258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426851" y="4128866"/>
            <a:ext cx="5717150" cy="2500535"/>
            <a:chOff x="2588650" y="4128865"/>
            <a:chExt cx="5717150" cy="2500535"/>
          </a:xfrm>
        </p:grpSpPr>
        <p:cxnSp>
          <p:nvCxnSpPr>
            <p:cNvPr id="191" name="Straight Connector 190"/>
            <p:cNvCxnSpPr/>
            <p:nvPr/>
          </p:nvCxnSpPr>
          <p:spPr>
            <a:xfrm>
              <a:off x="4626166" y="4655357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5838237" y="4128865"/>
              <a:ext cx="1724404" cy="676050"/>
              <a:chOff x="2111238" y="1476059"/>
              <a:chExt cx="1724404" cy="676050"/>
            </a:xfrm>
          </p:grpSpPr>
          <p:grpSp>
            <p:nvGrpSpPr>
              <p:cNvPr id="25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3" name="Group 192"/>
            <p:cNvGrpSpPr/>
            <p:nvPr/>
          </p:nvGrpSpPr>
          <p:grpSpPr>
            <a:xfrm>
              <a:off x="5871051" y="4636865"/>
              <a:ext cx="1167229" cy="1724341"/>
              <a:chOff x="1600200" y="3519182"/>
              <a:chExt cx="1167229" cy="1724341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4" name="Group 193"/>
            <p:cNvGrpSpPr/>
            <p:nvPr/>
          </p:nvGrpSpPr>
          <p:grpSpPr>
            <a:xfrm>
              <a:off x="7395051" y="4636865"/>
              <a:ext cx="910749" cy="1724341"/>
              <a:chOff x="1600200" y="3519182"/>
              <a:chExt cx="910749" cy="1724341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5" name="Group 194"/>
            <p:cNvGrpSpPr/>
            <p:nvPr/>
          </p:nvGrpSpPr>
          <p:grpSpPr>
            <a:xfrm>
              <a:off x="4161837" y="4650102"/>
              <a:ext cx="1066785" cy="1701308"/>
              <a:chOff x="5964546" y="1856430"/>
              <a:chExt cx="1066785" cy="170130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37" name="Straight Connector 236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8" name="Oval 237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36" name="Straight Arrow Connector 235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Connector 196"/>
            <p:cNvCxnSpPr/>
            <p:nvPr/>
          </p:nvCxnSpPr>
          <p:spPr>
            <a:xfrm flipH="1">
              <a:off x="3394060" y="6364110"/>
              <a:ext cx="159993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5015435" y="6351410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7693054" y="465010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643518" y="453526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518" y="4535265"/>
                  <a:ext cx="42966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/>
            <p:cNvSpPr/>
            <p:nvPr/>
          </p:nvSpPr>
          <p:spPr>
            <a:xfrm>
              <a:off x="3785379" y="4382865"/>
              <a:ext cx="986042" cy="22465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588650" y="4522565"/>
              <a:ext cx="2516750" cy="1822420"/>
              <a:chOff x="1090319" y="1978247"/>
              <a:chExt cx="2516750" cy="1822420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1090319" y="2098867"/>
                <a:ext cx="1034010" cy="1701800"/>
                <a:chOff x="1318892" y="2003109"/>
                <a:chExt cx="1034010" cy="1701800"/>
              </a:xfrm>
            </p:grpSpPr>
            <p:grpSp>
              <p:nvGrpSpPr>
                <p:cNvPr id="215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219" name="Oval 218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220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221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50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216" name="TextBox 2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5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865613" y="4216733"/>
                  <a:ext cx="7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25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5613" y="4216733"/>
                  <a:ext cx="78258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82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sp>
        <p:nvSpPr>
          <p:cNvPr id="400" name="Down Arrow 399"/>
          <p:cNvSpPr/>
          <p:nvPr/>
        </p:nvSpPr>
        <p:spPr>
          <a:xfrm>
            <a:off x="4191000" y="36576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828801" y="3657601"/>
            <a:ext cx="202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Transform voltage source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3116317" y="1274829"/>
            <a:ext cx="2335171" cy="22465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3365173" y="1144380"/>
            <a:ext cx="5717150" cy="2238042"/>
            <a:chOff x="1828800" y="990600"/>
            <a:chExt cx="5717150" cy="2238042"/>
          </a:xfrm>
        </p:grpSpPr>
        <p:cxnSp>
          <p:nvCxnSpPr>
            <p:cNvPr id="191" name="Straight Connector 190"/>
            <p:cNvCxnSpPr/>
            <p:nvPr/>
          </p:nvCxnSpPr>
          <p:spPr>
            <a:xfrm>
              <a:off x="3866316" y="1517092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5078387" y="990600"/>
              <a:ext cx="1724404" cy="676050"/>
              <a:chOff x="2111238" y="1476059"/>
              <a:chExt cx="1724404" cy="676050"/>
            </a:xfrm>
          </p:grpSpPr>
          <p:grpSp>
            <p:nvGrpSpPr>
              <p:cNvPr id="25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3" name="Group 192"/>
            <p:cNvGrpSpPr/>
            <p:nvPr/>
          </p:nvGrpSpPr>
          <p:grpSpPr>
            <a:xfrm>
              <a:off x="5111201" y="1498600"/>
              <a:ext cx="1167229" cy="1724341"/>
              <a:chOff x="1600200" y="3519182"/>
              <a:chExt cx="1167229" cy="1724341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4" name="Group 193"/>
            <p:cNvGrpSpPr/>
            <p:nvPr/>
          </p:nvGrpSpPr>
          <p:grpSpPr>
            <a:xfrm>
              <a:off x="6635201" y="1498600"/>
              <a:ext cx="910749" cy="1724341"/>
              <a:chOff x="1600200" y="3519182"/>
              <a:chExt cx="910749" cy="1724341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5" name="Group 194"/>
            <p:cNvGrpSpPr/>
            <p:nvPr/>
          </p:nvGrpSpPr>
          <p:grpSpPr>
            <a:xfrm>
              <a:off x="3401987" y="1511837"/>
              <a:ext cx="1066785" cy="1701308"/>
              <a:chOff x="5964546" y="1856430"/>
              <a:chExt cx="1066785" cy="170130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37" name="Straight Connector 236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8" name="Oval 237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36" name="Straight Arrow Connector 235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546" y="2528582"/>
                    <a:ext cx="7126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Connector 196"/>
            <p:cNvCxnSpPr/>
            <p:nvPr/>
          </p:nvCxnSpPr>
          <p:spPr>
            <a:xfrm flipH="1">
              <a:off x="2634210" y="3225845"/>
              <a:ext cx="159993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255585" y="32131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6933204" y="15118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6883668" y="13970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668" y="1397000"/>
                  <a:ext cx="4296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2" name="Group 201"/>
            <p:cNvGrpSpPr/>
            <p:nvPr/>
          </p:nvGrpSpPr>
          <p:grpSpPr>
            <a:xfrm>
              <a:off x="1828800" y="1384300"/>
              <a:ext cx="2516750" cy="1822420"/>
              <a:chOff x="1090319" y="1978247"/>
              <a:chExt cx="2516750" cy="1822420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1090319" y="2098867"/>
                <a:ext cx="1034010" cy="1701800"/>
                <a:chOff x="1318892" y="2003109"/>
                <a:chExt cx="1034010" cy="1701800"/>
              </a:xfrm>
            </p:grpSpPr>
            <p:grpSp>
              <p:nvGrpSpPr>
                <p:cNvPr id="215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219" name="Oval 218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220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221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50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216" name="TextBox 2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8892" y="2648878"/>
                      <a:ext cx="65043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5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3105763" y="1078468"/>
                  <a:ext cx="7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25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763" y="1078468"/>
                  <a:ext cx="78258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200401" y="4205066"/>
            <a:ext cx="5869550" cy="2500535"/>
            <a:chOff x="1676400" y="4205065"/>
            <a:chExt cx="5869550" cy="2500535"/>
          </a:xfrm>
        </p:grpSpPr>
        <p:cxnSp>
          <p:nvCxnSpPr>
            <p:cNvPr id="167" name="Straight Connector 166"/>
            <p:cNvCxnSpPr/>
            <p:nvPr/>
          </p:nvCxnSpPr>
          <p:spPr>
            <a:xfrm flipV="1">
              <a:off x="4240172" y="4718857"/>
              <a:ext cx="1337469" cy="7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5078387" y="4205065"/>
              <a:ext cx="1724404" cy="676050"/>
              <a:chOff x="2111238" y="1476059"/>
              <a:chExt cx="1724404" cy="676050"/>
            </a:xfrm>
          </p:grpSpPr>
          <p:grpSp>
            <p:nvGrpSpPr>
              <p:cNvPr id="292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TextBox 293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94" name="TextBox 2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9" name="Group 168"/>
            <p:cNvGrpSpPr/>
            <p:nvPr/>
          </p:nvGrpSpPr>
          <p:grpSpPr>
            <a:xfrm>
              <a:off x="5111201" y="4713065"/>
              <a:ext cx="1167229" cy="1724341"/>
              <a:chOff x="1600200" y="3519182"/>
              <a:chExt cx="1167229" cy="1724341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90" name="TextBox 2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0" name="Group 169"/>
            <p:cNvGrpSpPr/>
            <p:nvPr/>
          </p:nvGrpSpPr>
          <p:grpSpPr>
            <a:xfrm>
              <a:off x="6635201" y="4713065"/>
              <a:ext cx="910749" cy="1724341"/>
              <a:chOff x="1600200" y="3519182"/>
              <a:chExt cx="910749" cy="1724341"/>
            </a:xfrm>
          </p:grpSpPr>
          <p:cxnSp>
            <p:nvCxnSpPr>
              <p:cNvPr id="270" name="Straight Connector 269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1" name="Group 170"/>
            <p:cNvGrpSpPr/>
            <p:nvPr/>
          </p:nvGrpSpPr>
          <p:grpSpPr>
            <a:xfrm>
              <a:off x="4011572" y="4726302"/>
              <a:ext cx="1044523" cy="1701308"/>
              <a:chOff x="6574131" y="1856430"/>
              <a:chExt cx="1044523" cy="1701308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31" name="Straight Connector 230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2" name="Oval 231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30" name="Straight Arrow Connector 229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3" name="Straight Connector 172"/>
            <p:cNvCxnSpPr/>
            <p:nvPr/>
          </p:nvCxnSpPr>
          <p:spPr>
            <a:xfrm>
              <a:off x="4255585" y="6427610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>
              <a:off x="6933204" y="472630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6883668" y="461146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668" y="4611465"/>
                  <a:ext cx="42966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6" name="Rectangle 175"/>
            <p:cNvSpPr/>
            <p:nvPr/>
          </p:nvSpPr>
          <p:spPr>
            <a:xfrm>
              <a:off x="1676401" y="4459065"/>
              <a:ext cx="2035064" cy="22465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76400" y="4717481"/>
              <a:ext cx="2578100" cy="1727200"/>
              <a:chOff x="639821" y="4565081"/>
              <a:chExt cx="2578100" cy="1727200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639821" y="4590973"/>
                <a:ext cx="1112779" cy="1701308"/>
                <a:chOff x="5918552" y="1856430"/>
                <a:chExt cx="1112779" cy="1701308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6574131" y="1856430"/>
                  <a:ext cx="457200" cy="1701308"/>
                  <a:chOff x="6232987" y="2795027"/>
                  <a:chExt cx="457200" cy="1701308"/>
                </a:xfrm>
              </p:grpSpPr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6232987" y="2795027"/>
                    <a:ext cx="457200" cy="1701308"/>
                    <a:chOff x="1659748" y="4318490"/>
                    <a:chExt cx="457200" cy="1701308"/>
                  </a:xfrm>
                </p:grpSpPr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 flipV="1">
                      <a:off x="1888348" y="4318490"/>
                      <a:ext cx="0" cy="1701308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0" name="Oval 339"/>
                    <p:cNvSpPr/>
                    <p:nvPr/>
                  </p:nvSpPr>
                  <p:spPr>
                    <a:xfrm>
                      <a:off x="1659748" y="4961679"/>
                      <a:ext cx="457200" cy="457200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cxnSp>
                <p:nvCxnSpPr>
                  <p:cNvPr id="338" name="Straight Arrow Connector 337"/>
                  <p:cNvCxnSpPr/>
                  <p:nvPr/>
                </p:nvCxnSpPr>
                <p:spPr>
                  <a:xfrm flipV="1">
                    <a:off x="6470754" y="3505200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6" name="TextBox 335"/>
                    <p:cNvSpPr txBox="1"/>
                    <p:nvPr/>
                  </p:nvSpPr>
                  <p:spPr>
                    <a:xfrm>
                      <a:off x="5918552" y="2528582"/>
                      <a:ext cx="7126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𝑚𝐴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336" name="TextBox 3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8552" y="2528582"/>
                      <a:ext cx="712695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6" name="Group 305"/>
              <p:cNvGrpSpPr/>
              <p:nvPr/>
            </p:nvGrpSpPr>
            <p:grpSpPr>
              <a:xfrm>
                <a:off x="1655821" y="4565081"/>
                <a:ext cx="942939" cy="1724341"/>
                <a:chOff x="955264" y="3519182"/>
                <a:chExt cx="942939" cy="1724341"/>
              </a:xfrm>
            </p:grpSpPr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1760663" y="4098041"/>
                  <a:ext cx="137540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1623123" y="414461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flipH="1" flipV="1">
                  <a:off x="1611662" y="4237756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1623123" y="4334780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 flipV="1">
                  <a:off x="1611662" y="442792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1600200" y="4521067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600200" y="4618091"/>
                  <a:ext cx="160463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1760663" y="3519182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V="1">
                  <a:off x="1760663" y="4664663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955264" y="4216650"/>
                      <a:ext cx="78258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25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334" name="TextBox 3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264" y="4216650"/>
                      <a:ext cx="782587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15" name="Straight Connector 314"/>
              <p:cNvCxnSpPr/>
              <p:nvPr/>
            </p:nvCxnSpPr>
            <p:spPr>
              <a:xfrm>
                <a:off x="1506596" y="6282531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1506596" y="4580731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384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02022" y="1221569"/>
            <a:ext cx="4138201" cy="2944365"/>
            <a:chOff x="1478021" y="1221568"/>
            <a:chExt cx="4138201" cy="2944365"/>
          </a:xfrm>
        </p:grpSpPr>
        <p:sp>
          <p:nvSpPr>
            <p:cNvPr id="400" name="Down Arrow 399"/>
            <p:cNvSpPr/>
            <p:nvPr/>
          </p:nvSpPr>
          <p:spPr>
            <a:xfrm>
              <a:off x="3603736" y="3581400"/>
              <a:ext cx="282464" cy="58453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8021" y="3505200"/>
              <a:ext cx="2027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Rearrange parallel elements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714982" y="1221568"/>
              <a:ext cx="3901240" cy="22465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4397" y="1124546"/>
            <a:ext cx="5869550" cy="2239616"/>
            <a:chOff x="1676400" y="990600"/>
            <a:chExt cx="5869550" cy="2239616"/>
          </a:xfrm>
        </p:grpSpPr>
        <p:cxnSp>
          <p:nvCxnSpPr>
            <p:cNvPr id="167" name="Straight Connector 166"/>
            <p:cNvCxnSpPr/>
            <p:nvPr/>
          </p:nvCxnSpPr>
          <p:spPr>
            <a:xfrm flipV="1">
              <a:off x="4240172" y="1504392"/>
              <a:ext cx="1337469" cy="7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5078387" y="990600"/>
              <a:ext cx="1724404" cy="676050"/>
              <a:chOff x="2111238" y="1476059"/>
              <a:chExt cx="1724404" cy="676050"/>
            </a:xfrm>
          </p:grpSpPr>
          <p:grpSp>
            <p:nvGrpSpPr>
              <p:cNvPr id="292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TextBox 293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94" name="TextBox 2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9" name="Group 168"/>
            <p:cNvGrpSpPr/>
            <p:nvPr/>
          </p:nvGrpSpPr>
          <p:grpSpPr>
            <a:xfrm>
              <a:off x="5111201" y="1498600"/>
              <a:ext cx="1167229" cy="1724341"/>
              <a:chOff x="1600200" y="3519182"/>
              <a:chExt cx="1167229" cy="1724341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90" name="TextBox 2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0" name="Group 169"/>
            <p:cNvGrpSpPr/>
            <p:nvPr/>
          </p:nvGrpSpPr>
          <p:grpSpPr>
            <a:xfrm>
              <a:off x="6635201" y="1498600"/>
              <a:ext cx="910749" cy="1724341"/>
              <a:chOff x="1600200" y="3519182"/>
              <a:chExt cx="910749" cy="1724341"/>
            </a:xfrm>
          </p:grpSpPr>
          <p:cxnSp>
            <p:nvCxnSpPr>
              <p:cNvPr id="270" name="Straight Connector 269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80" name="TextBox 2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1" name="Group 170"/>
            <p:cNvGrpSpPr/>
            <p:nvPr/>
          </p:nvGrpSpPr>
          <p:grpSpPr>
            <a:xfrm>
              <a:off x="4011572" y="1511837"/>
              <a:ext cx="1044523" cy="1701308"/>
              <a:chOff x="6574131" y="1856430"/>
              <a:chExt cx="1044523" cy="1701308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31" name="Straight Connector 230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2" name="Oval 231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30" name="Straight Arrow Connector 229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28" name="TextBox 2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3" name="Straight Connector 172"/>
            <p:cNvCxnSpPr/>
            <p:nvPr/>
          </p:nvCxnSpPr>
          <p:spPr>
            <a:xfrm>
              <a:off x="4255585" y="32131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>
              <a:off x="6933204" y="15118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6883668" y="13970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668" y="1397000"/>
                  <a:ext cx="4296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1676400" y="1503016"/>
              <a:ext cx="2578100" cy="1727200"/>
              <a:chOff x="639821" y="4565081"/>
              <a:chExt cx="2578100" cy="1727200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639821" y="4590973"/>
                <a:ext cx="1112779" cy="1701308"/>
                <a:chOff x="5918552" y="1856430"/>
                <a:chExt cx="1112779" cy="1701308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6574131" y="1856430"/>
                  <a:ext cx="457200" cy="1701308"/>
                  <a:chOff x="6232987" y="2795027"/>
                  <a:chExt cx="457200" cy="1701308"/>
                </a:xfrm>
              </p:grpSpPr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6232987" y="2795027"/>
                    <a:ext cx="457200" cy="1701308"/>
                    <a:chOff x="1659748" y="4318490"/>
                    <a:chExt cx="457200" cy="1701308"/>
                  </a:xfrm>
                </p:grpSpPr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 flipV="1">
                      <a:off x="1888348" y="4318490"/>
                      <a:ext cx="0" cy="1701308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0" name="Oval 339"/>
                    <p:cNvSpPr/>
                    <p:nvPr/>
                  </p:nvSpPr>
                  <p:spPr>
                    <a:xfrm>
                      <a:off x="1659748" y="4961679"/>
                      <a:ext cx="457200" cy="457200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cxnSp>
                <p:nvCxnSpPr>
                  <p:cNvPr id="338" name="Straight Arrow Connector 337"/>
                  <p:cNvCxnSpPr/>
                  <p:nvPr/>
                </p:nvCxnSpPr>
                <p:spPr>
                  <a:xfrm flipV="1">
                    <a:off x="6470754" y="3505200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6" name="TextBox 335"/>
                    <p:cNvSpPr txBox="1"/>
                    <p:nvPr/>
                  </p:nvSpPr>
                  <p:spPr>
                    <a:xfrm>
                      <a:off x="5918552" y="2528582"/>
                      <a:ext cx="7126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𝑚𝐴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336" name="TextBox 3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8552" y="2528582"/>
                      <a:ext cx="712695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6" name="Group 305"/>
              <p:cNvGrpSpPr/>
              <p:nvPr/>
            </p:nvGrpSpPr>
            <p:grpSpPr>
              <a:xfrm>
                <a:off x="1655821" y="4565081"/>
                <a:ext cx="942939" cy="1724341"/>
                <a:chOff x="955264" y="3519182"/>
                <a:chExt cx="942939" cy="1724341"/>
              </a:xfrm>
            </p:grpSpPr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1760663" y="4098041"/>
                  <a:ext cx="137540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1623123" y="414461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flipH="1" flipV="1">
                  <a:off x="1611662" y="4237756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1623123" y="4334780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 flipV="1">
                  <a:off x="1611662" y="442792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1600200" y="4521067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600200" y="4618091"/>
                  <a:ext cx="160463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1760663" y="3519182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V="1">
                  <a:off x="1760663" y="4664663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955264" y="4216650"/>
                      <a:ext cx="78258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25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334" name="TextBox 3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264" y="4216650"/>
                      <a:ext cx="782587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15" name="Straight Connector 314"/>
              <p:cNvCxnSpPr/>
              <p:nvPr/>
            </p:nvCxnSpPr>
            <p:spPr>
              <a:xfrm>
                <a:off x="1506596" y="6282531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1506596" y="4580731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3124201" y="3976466"/>
            <a:ext cx="5869550" cy="2500535"/>
            <a:chOff x="1600200" y="3976465"/>
            <a:chExt cx="5869550" cy="2500535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4163972" y="4490257"/>
              <a:ext cx="1337469" cy="7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5002187" y="3976465"/>
              <a:ext cx="1724404" cy="676050"/>
              <a:chOff x="2111238" y="1476059"/>
              <a:chExt cx="1724404" cy="676050"/>
            </a:xfrm>
          </p:grpSpPr>
          <p:grpSp>
            <p:nvGrpSpPr>
              <p:cNvPr id="31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20" name="Straight Connector 31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19" name="TextBox 3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oup 144"/>
            <p:cNvGrpSpPr/>
            <p:nvPr/>
          </p:nvGrpSpPr>
          <p:grpSpPr>
            <a:xfrm>
              <a:off x="5035001" y="4484465"/>
              <a:ext cx="1167229" cy="1724341"/>
              <a:chOff x="1600200" y="3519182"/>
              <a:chExt cx="1167229" cy="1724341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14" name="TextBox 3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/>
            <p:cNvGrpSpPr/>
            <p:nvPr/>
          </p:nvGrpSpPr>
          <p:grpSpPr>
            <a:xfrm>
              <a:off x="6559001" y="4484465"/>
              <a:ext cx="910749" cy="1724341"/>
              <a:chOff x="1600200" y="3519182"/>
              <a:chExt cx="910749" cy="1724341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78" name="TextBox 2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 146"/>
            <p:cNvGrpSpPr/>
            <p:nvPr/>
          </p:nvGrpSpPr>
          <p:grpSpPr>
            <a:xfrm>
              <a:off x="2911464" y="4497702"/>
              <a:ext cx="1044523" cy="1701308"/>
              <a:chOff x="6574131" y="1856430"/>
              <a:chExt cx="1044523" cy="170130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Oval 186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185" name="Straight Arrow Connector 184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83" name="TextBox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8" name="Straight Connector 147"/>
            <p:cNvCxnSpPr/>
            <p:nvPr/>
          </p:nvCxnSpPr>
          <p:spPr>
            <a:xfrm>
              <a:off x="4179385" y="6199010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6857004" y="449770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6807468" y="438286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468" y="4382865"/>
                  <a:ext cx="42966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Rectangle 150"/>
            <p:cNvSpPr/>
            <p:nvPr/>
          </p:nvSpPr>
          <p:spPr>
            <a:xfrm>
              <a:off x="1600201" y="4230465"/>
              <a:ext cx="3901240" cy="224653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600200" y="4514773"/>
              <a:ext cx="1112779" cy="1701308"/>
              <a:chOff x="5918552" y="1856430"/>
              <a:chExt cx="1112779" cy="1701308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180" name="Straight Connector 17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7" name="TextBox 1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3781461" y="4488881"/>
              <a:ext cx="942939" cy="1724341"/>
              <a:chOff x="955264" y="3519182"/>
              <a:chExt cx="942939" cy="1724341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5" name="Straight Connector 154"/>
            <p:cNvCxnSpPr/>
            <p:nvPr/>
          </p:nvCxnSpPr>
          <p:spPr>
            <a:xfrm>
              <a:off x="2466975" y="6206331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2466975" y="4504531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267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sp>
        <p:nvSpPr>
          <p:cNvPr id="400" name="Down Arrow 399"/>
          <p:cNvSpPr/>
          <p:nvPr/>
        </p:nvSpPr>
        <p:spPr>
          <a:xfrm>
            <a:off x="4191000" y="35814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981201" y="3505200"/>
            <a:ext cx="202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Combine parallel current sources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635509" y="1286389"/>
            <a:ext cx="1447800" cy="21121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3141832" y="1119815"/>
            <a:ext cx="5869550" cy="2239616"/>
            <a:chOff x="1600200" y="986645"/>
            <a:chExt cx="5869550" cy="2239616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4163972" y="1500437"/>
              <a:ext cx="1337469" cy="7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5002187" y="986645"/>
              <a:ext cx="1724404" cy="676050"/>
              <a:chOff x="2111238" y="1476059"/>
              <a:chExt cx="1724404" cy="676050"/>
            </a:xfrm>
          </p:grpSpPr>
          <p:grpSp>
            <p:nvGrpSpPr>
              <p:cNvPr id="316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20" name="Straight Connector 31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19" name="TextBox 3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oup 144"/>
            <p:cNvGrpSpPr/>
            <p:nvPr/>
          </p:nvGrpSpPr>
          <p:grpSpPr>
            <a:xfrm>
              <a:off x="5035001" y="1494645"/>
              <a:ext cx="1167229" cy="1724341"/>
              <a:chOff x="1600200" y="3519182"/>
              <a:chExt cx="1167229" cy="1724341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100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14" name="TextBox 3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91082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/>
            <p:cNvGrpSpPr/>
            <p:nvPr/>
          </p:nvGrpSpPr>
          <p:grpSpPr>
            <a:xfrm>
              <a:off x="6559001" y="1494645"/>
              <a:ext cx="910749" cy="1724341"/>
              <a:chOff x="1600200" y="3519182"/>
              <a:chExt cx="910749" cy="1724341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78" name="TextBox 2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 146"/>
            <p:cNvGrpSpPr/>
            <p:nvPr/>
          </p:nvGrpSpPr>
          <p:grpSpPr>
            <a:xfrm>
              <a:off x="2911464" y="1507882"/>
              <a:ext cx="1044523" cy="1701308"/>
              <a:chOff x="6574131" y="1856430"/>
              <a:chExt cx="1044523" cy="170130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Oval 186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185" name="Straight Arrow Connector 184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83" name="TextBox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959" y="2528582"/>
                    <a:ext cx="7126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8" name="Straight Connector 147"/>
            <p:cNvCxnSpPr/>
            <p:nvPr/>
          </p:nvCxnSpPr>
          <p:spPr>
            <a:xfrm>
              <a:off x="4179385" y="3209190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6857004" y="150788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6807468" y="139304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468" y="1393045"/>
                  <a:ext cx="4296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Group 152"/>
            <p:cNvGrpSpPr/>
            <p:nvPr/>
          </p:nvGrpSpPr>
          <p:grpSpPr>
            <a:xfrm>
              <a:off x="1600200" y="1524953"/>
              <a:ext cx="1112779" cy="1701308"/>
              <a:chOff x="5918552" y="1856430"/>
              <a:chExt cx="1112779" cy="1701308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180" name="Straight Connector 17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7" name="TextBox 1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4" name="Group 153"/>
            <p:cNvGrpSpPr/>
            <p:nvPr/>
          </p:nvGrpSpPr>
          <p:grpSpPr>
            <a:xfrm>
              <a:off x="3781461" y="1499061"/>
              <a:ext cx="942939" cy="1724341"/>
              <a:chOff x="955264" y="3519182"/>
              <a:chExt cx="942939" cy="1724341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5" name="Straight Connector 154"/>
            <p:cNvCxnSpPr/>
            <p:nvPr/>
          </p:nvCxnSpPr>
          <p:spPr>
            <a:xfrm>
              <a:off x="2466975" y="3216511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2466975" y="1514711"/>
              <a:ext cx="17113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5782743" y="1249236"/>
            <a:ext cx="1307015" cy="21121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1" name="Down Arrow 140"/>
          <p:cNvSpPr/>
          <p:nvPr/>
        </p:nvSpPr>
        <p:spPr>
          <a:xfrm>
            <a:off x="6270736" y="35814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TextBox 141"/>
          <p:cNvSpPr txBox="1"/>
          <p:nvPr/>
        </p:nvSpPr>
        <p:spPr>
          <a:xfrm>
            <a:off x="6705601" y="3581401"/>
            <a:ext cx="28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Combine parallel resistors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400" y="4034646"/>
            <a:ext cx="4696329" cy="2442355"/>
            <a:chOff x="2773421" y="4034645"/>
            <a:chExt cx="4696329" cy="2442355"/>
          </a:xfrm>
        </p:grpSpPr>
        <p:cxnSp>
          <p:nvCxnSpPr>
            <p:cNvPr id="191" name="Straight Connector 190"/>
            <p:cNvCxnSpPr/>
            <p:nvPr/>
          </p:nvCxnSpPr>
          <p:spPr>
            <a:xfrm flipV="1">
              <a:off x="4163972" y="4548437"/>
              <a:ext cx="1337469" cy="7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5002187" y="4034645"/>
              <a:ext cx="1724404" cy="676050"/>
              <a:chOff x="2111238" y="1476059"/>
              <a:chExt cx="1724404" cy="676050"/>
            </a:xfrm>
          </p:grpSpPr>
          <p:grpSp>
            <p:nvGrpSpPr>
              <p:cNvPr id="25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4" name="Group 193"/>
            <p:cNvGrpSpPr/>
            <p:nvPr/>
          </p:nvGrpSpPr>
          <p:grpSpPr>
            <a:xfrm>
              <a:off x="6559001" y="4542645"/>
              <a:ext cx="910749" cy="1724341"/>
              <a:chOff x="1600200" y="3519182"/>
              <a:chExt cx="910749" cy="1724341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Connector 196"/>
            <p:cNvCxnSpPr/>
            <p:nvPr/>
          </p:nvCxnSpPr>
          <p:spPr>
            <a:xfrm>
              <a:off x="4179385" y="6257190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6857004" y="455588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6807468" y="444104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468" y="4441045"/>
                  <a:ext cx="42966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Rectangle 199"/>
            <p:cNvSpPr/>
            <p:nvPr/>
          </p:nvSpPr>
          <p:spPr>
            <a:xfrm>
              <a:off x="2808232" y="4364845"/>
              <a:ext cx="1230368" cy="211215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2773421" y="4572953"/>
              <a:ext cx="1112779" cy="1701308"/>
              <a:chOff x="5918552" y="1856430"/>
              <a:chExt cx="1112779" cy="1701308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20" name="Straight Connector 21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Oval 22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19" name="Straight Arrow Connector 21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6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17" name="TextBox 2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4162461" y="4547061"/>
              <a:ext cx="942939" cy="1724341"/>
              <a:chOff x="955264" y="3519182"/>
              <a:chExt cx="942939" cy="1724341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5" name="TextBox 2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3" name="Straight Connector 202"/>
            <p:cNvCxnSpPr/>
            <p:nvPr/>
          </p:nvCxnSpPr>
          <p:spPr>
            <a:xfrm>
              <a:off x="3657600" y="6264511"/>
              <a:ext cx="5207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657600" y="4561137"/>
              <a:ext cx="520700" cy="15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/>
            <p:cNvSpPr/>
            <p:nvPr/>
          </p:nvSpPr>
          <p:spPr>
            <a:xfrm>
              <a:off x="4437859" y="4360890"/>
              <a:ext cx="1048540" cy="211215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9606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p:sp>
        <p:nvSpPr>
          <p:cNvPr id="400" name="Down Arrow 399"/>
          <p:cNvSpPr/>
          <p:nvPr/>
        </p:nvSpPr>
        <p:spPr>
          <a:xfrm>
            <a:off x="4648200" y="3581401"/>
            <a:ext cx="282464" cy="584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676400" y="3669269"/>
            <a:ext cx="288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Transform current source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345660" y="1347592"/>
            <a:ext cx="2484038" cy="21121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3352800" y="1066800"/>
            <a:ext cx="4696329" cy="2239616"/>
            <a:chOff x="1828800" y="1066800"/>
            <a:chExt cx="4696329" cy="2239616"/>
          </a:xfrm>
        </p:grpSpPr>
        <p:grpSp>
          <p:nvGrpSpPr>
            <p:cNvPr id="192" name="Group 191"/>
            <p:cNvGrpSpPr/>
            <p:nvPr/>
          </p:nvGrpSpPr>
          <p:grpSpPr>
            <a:xfrm>
              <a:off x="4057566" y="1066800"/>
              <a:ext cx="1724404" cy="676050"/>
              <a:chOff x="2111238" y="1476059"/>
              <a:chExt cx="1724404" cy="676050"/>
            </a:xfrm>
          </p:grpSpPr>
          <p:grpSp>
            <p:nvGrpSpPr>
              <p:cNvPr id="25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4" name="Group 193"/>
            <p:cNvGrpSpPr/>
            <p:nvPr/>
          </p:nvGrpSpPr>
          <p:grpSpPr>
            <a:xfrm>
              <a:off x="5614380" y="1574800"/>
              <a:ext cx="910749" cy="1724341"/>
              <a:chOff x="1600200" y="3519182"/>
              <a:chExt cx="910749" cy="1724341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48" name="TextBox 2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Connector 196"/>
            <p:cNvCxnSpPr/>
            <p:nvPr/>
          </p:nvCxnSpPr>
          <p:spPr>
            <a:xfrm>
              <a:off x="3234764" y="3289345"/>
              <a:ext cx="2547191" cy="15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5912383" y="1588037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862847" y="1473200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847" y="1473200"/>
                  <a:ext cx="4296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1" name="Group 200"/>
            <p:cNvGrpSpPr/>
            <p:nvPr/>
          </p:nvGrpSpPr>
          <p:grpSpPr>
            <a:xfrm>
              <a:off x="1828800" y="1605108"/>
              <a:ext cx="1112779" cy="1701308"/>
              <a:chOff x="5918552" y="1856430"/>
              <a:chExt cx="1112779" cy="1701308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6574131" y="1856430"/>
                <a:ext cx="457200" cy="1701308"/>
                <a:chOff x="6232987" y="2795027"/>
                <a:chExt cx="457200" cy="1701308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6232987" y="2795027"/>
                  <a:ext cx="457200" cy="1701308"/>
                  <a:chOff x="1659748" y="4318490"/>
                  <a:chExt cx="457200" cy="1701308"/>
                </a:xfrm>
              </p:grpSpPr>
              <p:cxnSp>
                <p:nvCxnSpPr>
                  <p:cNvPr id="220" name="Straight Connector 219"/>
                  <p:cNvCxnSpPr/>
                  <p:nvPr/>
                </p:nvCxnSpPr>
                <p:spPr>
                  <a:xfrm flipV="1">
                    <a:off x="1888348" y="4318490"/>
                    <a:ext cx="0" cy="170130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Oval 220"/>
                  <p:cNvSpPr/>
                  <p:nvPr/>
                </p:nvSpPr>
                <p:spPr>
                  <a:xfrm>
                    <a:off x="1659748" y="4961679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cxnSp>
              <p:nvCxnSpPr>
                <p:cNvPr id="219" name="Straight Arrow Connector 218"/>
                <p:cNvCxnSpPr/>
                <p:nvPr/>
              </p:nvCxnSpPr>
              <p:spPr>
                <a:xfrm flipV="1">
                  <a:off x="6470754" y="3505200"/>
                  <a:ext cx="6246" cy="304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6</m:t>
                          </m:r>
                          <m:r>
                            <a:rPr lang="en-US" sz="1800" i="1">
                              <a:latin typeface="Cambria Math"/>
                            </a:rPr>
                            <m:t>𝑚𝐴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17" name="TextBox 2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8552" y="2528582"/>
                    <a:ext cx="7126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2" name="Group 201"/>
            <p:cNvGrpSpPr/>
            <p:nvPr/>
          </p:nvGrpSpPr>
          <p:grpSpPr>
            <a:xfrm>
              <a:off x="3217840" y="1579216"/>
              <a:ext cx="942939" cy="1724341"/>
              <a:chOff x="955264" y="3519182"/>
              <a:chExt cx="942939" cy="1724341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20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5" name="TextBox 2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64" y="4216650"/>
                    <a:ext cx="78258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3" name="Straight Connector 202"/>
            <p:cNvCxnSpPr/>
            <p:nvPr/>
          </p:nvCxnSpPr>
          <p:spPr>
            <a:xfrm>
              <a:off x="2712979" y="3296666"/>
              <a:ext cx="5207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12979" y="1588037"/>
              <a:ext cx="1379030" cy="52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971800" y="4034646"/>
            <a:ext cx="5077329" cy="2442355"/>
            <a:chOff x="2057400" y="4034645"/>
            <a:chExt cx="5077329" cy="2442355"/>
          </a:xfrm>
        </p:grpSpPr>
        <p:grpSp>
          <p:nvGrpSpPr>
            <p:cNvPr id="249" name="Group 248"/>
            <p:cNvGrpSpPr/>
            <p:nvPr/>
          </p:nvGrpSpPr>
          <p:grpSpPr>
            <a:xfrm>
              <a:off x="4667166" y="4034645"/>
              <a:ext cx="1724404" cy="676050"/>
              <a:chOff x="2111238" y="1476059"/>
              <a:chExt cx="1724404" cy="676050"/>
            </a:xfrm>
          </p:grpSpPr>
          <p:grpSp>
            <p:nvGrpSpPr>
              <p:cNvPr id="30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15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02" name="TextBox 3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78258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2" name="Group 251"/>
            <p:cNvGrpSpPr/>
            <p:nvPr/>
          </p:nvGrpSpPr>
          <p:grpSpPr>
            <a:xfrm>
              <a:off x="6223980" y="4542645"/>
              <a:ext cx="910749" cy="1724341"/>
              <a:chOff x="1600200" y="3519182"/>
              <a:chExt cx="910749" cy="1724341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>
                <a:off x="1760663" y="4098041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1623123" y="414461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 flipV="1">
                <a:off x="1611662" y="4237756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V="1">
                <a:off x="1623123" y="4334780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 flipV="1">
                <a:off x="1611662" y="4427923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1600200" y="4521067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1600200" y="4618091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1760663" y="3519182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1760663" y="4664663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0" name="TextBox 299"/>
                  <p:cNvSpPr txBox="1"/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5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00" name="TextBox 2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603" y="4216650"/>
                    <a:ext cx="6543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3" name="Straight Connector 252"/>
            <p:cNvCxnSpPr/>
            <p:nvPr/>
          </p:nvCxnSpPr>
          <p:spPr>
            <a:xfrm>
              <a:off x="2974960" y="6266986"/>
              <a:ext cx="3416595" cy="57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>
              <a:off x="6521983" y="4555882"/>
              <a:ext cx="0" cy="49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/>
                <p:cNvSpPr txBox="1"/>
                <p:nvPr/>
              </p:nvSpPr>
              <p:spPr>
                <a:xfrm>
                  <a:off x="6472447" y="4441045"/>
                  <a:ext cx="429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5" name="TextBox 2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447" y="4441045"/>
                  <a:ext cx="4296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" name="Rectangle 255"/>
            <p:cNvSpPr/>
            <p:nvPr/>
          </p:nvSpPr>
          <p:spPr>
            <a:xfrm>
              <a:off x="2473211" y="4364845"/>
              <a:ext cx="2484038" cy="2112155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057400" y="4406900"/>
              <a:ext cx="2628900" cy="1822420"/>
              <a:chOff x="978169" y="1978247"/>
              <a:chExt cx="2628900" cy="1822420"/>
            </a:xfrm>
          </p:grpSpPr>
          <p:grpSp>
            <p:nvGrpSpPr>
              <p:cNvPr id="330" name="Group 329"/>
              <p:cNvGrpSpPr/>
              <p:nvPr/>
            </p:nvGrpSpPr>
            <p:grpSpPr>
              <a:xfrm>
                <a:off x="978169" y="2098867"/>
                <a:ext cx="1146160" cy="1701800"/>
                <a:chOff x="1206742" y="2003109"/>
                <a:chExt cx="1146160" cy="1701800"/>
              </a:xfrm>
            </p:grpSpPr>
            <p:grpSp>
              <p:nvGrpSpPr>
                <p:cNvPr id="343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345" name="Straight Connector 344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348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349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4" name="TextBox 343"/>
                    <p:cNvSpPr txBox="1"/>
                    <p:nvPr/>
                  </p:nvSpPr>
                  <p:spPr>
                    <a:xfrm>
                      <a:off x="1206742" y="2648878"/>
                      <a:ext cx="7786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120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344" name="TextBox 3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6742" y="2648878"/>
                      <a:ext cx="778675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31" name="Group 140"/>
              <p:cNvGrpSpPr>
                <a:grpSpLocks/>
              </p:cNvGrpSpPr>
              <p:nvPr/>
            </p:nvGrpSpPr>
            <p:grpSpPr bwMode="auto">
              <a:xfrm rot="16200000">
                <a:off x="2595865" y="1265047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0" name="TextBox 349"/>
                <p:cNvSpPr txBox="1"/>
                <p:nvPr/>
              </p:nvSpPr>
              <p:spPr>
                <a:xfrm>
                  <a:off x="3429000" y="4050268"/>
                  <a:ext cx="7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20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50" name="TextBox 3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050268"/>
                  <a:ext cx="78258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05800" y="5026069"/>
                <a:ext cx="19812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120</m:t>
                          </m:r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40</m:t>
                          </m:r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=3</m:t>
                      </m:r>
                      <m:r>
                        <a:rPr lang="en-US" sz="1800" i="1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026069"/>
                <a:ext cx="1981200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75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2578-C7A5-46CD-BCF9-39F29C1C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for Exam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DE26-6169-43CE-8EAA-C7CFBA73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867400" cy="5196840"/>
          </a:xfrm>
        </p:spPr>
        <p:txBody>
          <a:bodyPr/>
          <a:lstStyle/>
          <a:p>
            <a:r>
              <a:rPr lang="en-US" dirty="0"/>
              <a:t>Voltage, current, and resistance</a:t>
            </a:r>
          </a:p>
          <a:p>
            <a:r>
              <a:rPr lang="en-US" dirty="0"/>
              <a:t>Ohm’s law, KVL, KCL</a:t>
            </a:r>
          </a:p>
          <a:p>
            <a:r>
              <a:rPr lang="en-US" dirty="0"/>
              <a:t>Power and sources</a:t>
            </a:r>
          </a:p>
          <a:p>
            <a:r>
              <a:rPr lang="en-US" dirty="0"/>
              <a:t>Open, short, parallel, series</a:t>
            </a:r>
          </a:p>
          <a:p>
            <a:r>
              <a:rPr lang="en-US" dirty="0"/>
              <a:t>Voltage dividers, current dividers</a:t>
            </a:r>
          </a:p>
          <a:p>
            <a:r>
              <a:rPr lang="en-US" dirty="0"/>
              <a:t>Wye-delta transformation</a:t>
            </a:r>
          </a:p>
          <a:p>
            <a:r>
              <a:rPr lang="en-US" dirty="0"/>
              <a:t>Node-voltage circuit analysis method</a:t>
            </a:r>
          </a:p>
          <a:p>
            <a:r>
              <a:rPr lang="en-US" dirty="0"/>
              <a:t>Mesh-current circuit analysis method</a:t>
            </a:r>
          </a:p>
          <a:p>
            <a:r>
              <a:rPr lang="en-US" dirty="0"/>
              <a:t>Superposition</a:t>
            </a:r>
          </a:p>
          <a:p>
            <a:r>
              <a:rPr lang="en-US" dirty="0"/>
              <a:t>Thevenin and Norton equivalents</a:t>
            </a:r>
          </a:p>
          <a:p>
            <a:r>
              <a:rPr lang="en-US" dirty="0"/>
              <a:t>Source transformations</a:t>
            </a:r>
          </a:p>
          <a:p>
            <a:r>
              <a:rPr lang="en-US" dirty="0"/>
              <a:t>Maximum power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55091-17BA-473D-9A09-8BC65B540D0E}"/>
              </a:ext>
            </a:extLst>
          </p:cNvPr>
          <p:cNvSpPr txBox="1"/>
          <p:nvPr/>
        </p:nvSpPr>
        <p:spPr>
          <a:xfrm>
            <a:off x="6324600" y="1770310"/>
            <a:ext cx="5181599" cy="421653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+mj-lt"/>
              </a:rPr>
              <a:t>Exam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Feb 16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, 2022 at 4pm in class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75 minutes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Covers anything through today’s class, including problem solving and conceptual material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You may have one handwritten 8.5”x11” </a:t>
            </a:r>
            <a:r>
              <a:rPr lang="en-US" sz="2000" dirty="0" err="1">
                <a:latin typeface="+mj-lt"/>
              </a:rPr>
              <a:t>notesheet</a:t>
            </a:r>
            <a:r>
              <a:rPr lang="en-US" sz="2000" dirty="0">
                <a:latin typeface="+mj-lt"/>
              </a:rPr>
              <a:t> front and back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Aggie Honor Code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Next class, Feb 9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, is a review class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Monday, Feb 14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, is new material that won’t be on Exam 1</a:t>
            </a:r>
          </a:p>
        </p:txBody>
      </p:sp>
    </p:spTree>
    <p:extLst>
      <p:ext uri="{BB962C8B-B14F-4D97-AF65-F5344CB8AC3E}">
        <p14:creationId xmlns:p14="http://schemas.microsoft.com/office/powerpoint/2010/main" val="268247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682CFC-15A2-433A-ABF7-F7F01FE86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we present some examples, it is worth mentioning that we </a:t>
                </a:r>
                <a:r>
                  <a:rPr lang="en-US" b="1" dirty="0">
                    <a:solidFill>
                      <a:srgbClr val="C00000"/>
                    </a:solidFill>
                  </a:rPr>
                  <a:t>DO NOT</a:t>
                </a:r>
                <a:r>
                  <a:rPr lang="en-US" dirty="0"/>
                  <a:t> use source transformations on the following circuits.  </a:t>
                </a:r>
                <a:r>
                  <a:rPr lang="en-US" b="1" dirty="0">
                    <a:solidFill>
                      <a:srgbClr val="4274B0"/>
                    </a:solidFill>
                  </a:rPr>
                  <a:t>WHY NOT?</a:t>
                </a: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endParaRPr lang="en-US" b="1" dirty="0">
                  <a:solidFill>
                    <a:srgbClr val="4274B0"/>
                  </a:solidFill>
                </a:endParaRPr>
              </a:p>
              <a:p>
                <a:r>
                  <a:rPr lang="en-US" b="1" dirty="0">
                    <a:solidFill>
                      <a:srgbClr val="4274B0"/>
                    </a:solidFill>
                  </a:rPr>
                  <a:t>Q:  </a:t>
                </a:r>
                <a:r>
                  <a:rPr lang="en-US" dirty="0"/>
                  <a:t>What can we do with the above circuits to simplify them?  </a:t>
                </a:r>
                <a:r>
                  <a:rPr lang="en-US" b="1" dirty="0">
                    <a:solidFill>
                      <a:srgbClr val="4274B0"/>
                    </a:solidFill>
                  </a:rPr>
                  <a:t>Hint: </a:t>
                </a:r>
                <a:r>
                  <a:rPr lang="en-US" dirty="0"/>
                  <a:t>What role does the resistor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play in each circuit above?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682CFC-15A2-433A-ABF7-F7F01FE86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6891354" y="2784667"/>
            <a:ext cx="805410" cy="1701800"/>
            <a:chOff x="1547492" y="2003109"/>
            <a:chExt cx="805410" cy="1701800"/>
          </a:xfrm>
        </p:grpSpPr>
        <p:grpSp>
          <p:nvGrpSpPr>
            <p:cNvPr id="124" name="Group 54"/>
            <p:cNvGrpSpPr>
              <a:grpSpLocks/>
            </p:cNvGrpSpPr>
            <p:nvPr/>
          </p:nvGrpSpPr>
          <p:grpSpPr bwMode="auto">
            <a:xfrm>
              <a:off x="1895702" y="2003109"/>
              <a:ext cx="457200" cy="1701800"/>
              <a:chOff x="2870970" y="2690727"/>
              <a:chExt cx="457183" cy="1701799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3099561" y="2690727"/>
                <a:ext cx="0" cy="17017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oup 98"/>
              <p:cNvGrpSpPr>
                <a:grpSpLocks/>
              </p:cNvGrpSpPr>
              <p:nvPr/>
            </p:nvGrpSpPr>
            <p:grpSpPr bwMode="auto">
              <a:xfrm>
                <a:off x="2870970" y="3301187"/>
                <a:ext cx="457183" cy="480153"/>
                <a:chOff x="991181" y="2834859"/>
                <a:chExt cx="457183" cy="480153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991181" y="2859399"/>
                  <a:ext cx="457183" cy="455613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29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1052282" y="2834859"/>
                  <a:ext cx="31449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+</a:t>
                  </a:r>
                </a:p>
              </p:txBody>
            </p:sp>
            <p:sp>
              <p:nvSpPr>
                <p:cNvPr id="130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1052282" y="2858195"/>
                  <a:ext cx="30885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/>
                    <a:t>_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1547492" y="2648878"/>
                  <a:ext cx="427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492" y="2648878"/>
                  <a:ext cx="427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2925946" y="2286000"/>
            <a:ext cx="1724404" cy="676050"/>
            <a:chOff x="2111238" y="1476059"/>
            <a:chExt cx="1724404" cy="676050"/>
          </a:xfrm>
        </p:grpSpPr>
        <p:grpSp>
          <p:nvGrpSpPr>
            <p:cNvPr id="113" name="Group 140"/>
            <p:cNvGrpSpPr>
              <a:grpSpLocks/>
            </p:cNvGrpSpPr>
            <p:nvPr/>
          </p:nvGrpSpPr>
          <p:grpSpPr bwMode="auto">
            <a:xfrm rot="16200000">
              <a:off x="2824438" y="1140906"/>
              <a:ext cx="298003" cy="1724404"/>
              <a:chOff x="4384898" y="2541687"/>
              <a:chExt cx="298003" cy="1724341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4547156" y="3121467"/>
                <a:ext cx="138112" cy="460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4407456" y="3167503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 flipV="1">
                <a:off x="4396343" y="3261162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4407456" y="3357997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4396343" y="3450068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4385231" y="3543727"/>
                <a:ext cx="276225" cy="936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86819" y="3640562"/>
                <a:ext cx="160338" cy="460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4545569" y="2542052"/>
                <a:ext cx="0" cy="5794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4545568" y="3686597"/>
                <a:ext cx="0" cy="5794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2801393" y="1476059"/>
                  <a:ext cx="396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393" y="1476059"/>
                  <a:ext cx="3965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Oval 105"/>
          <p:cNvSpPr/>
          <p:nvPr/>
        </p:nvSpPr>
        <p:spPr>
          <a:xfrm>
            <a:off x="4624708" y="2758851"/>
            <a:ext cx="76200" cy="80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TextBox 106"/>
          <p:cNvSpPr txBox="1"/>
          <p:nvPr/>
        </p:nvSpPr>
        <p:spPr>
          <a:xfrm>
            <a:off x="4508500" y="2438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939010" y="4127500"/>
            <a:ext cx="1909580" cy="400619"/>
            <a:chOff x="1415010" y="4127500"/>
            <a:chExt cx="1909580" cy="400619"/>
          </a:xfrm>
        </p:grpSpPr>
        <p:grpSp>
          <p:nvGrpSpPr>
            <p:cNvPr id="109" name="Group 108"/>
            <p:cNvGrpSpPr/>
            <p:nvPr/>
          </p:nvGrpSpPr>
          <p:grpSpPr>
            <a:xfrm>
              <a:off x="1415010" y="4447950"/>
              <a:ext cx="1787298" cy="80169"/>
              <a:chOff x="2124302" y="4686300"/>
              <a:chExt cx="1787298" cy="80169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2124302" y="4724400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3835400" y="468630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024508" y="41275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298700" y="2794492"/>
            <a:ext cx="838200" cy="1701308"/>
            <a:chOff x="6193131" y="1856430"/>
            <a:chExt cx="838200" cy="1701308"/>
          </a:xfrm>
        </p:grpSpPr>
        <p:grpSp>
          <p:nvGrpSpPr>
            <p:cNvPr id="154" name="Group 153"/>
            <p:cNvGrpSpPr/>
            <p:nvPr/>
          </p:nvGrpSpPr>
          <p:grpSpPr>
            <a:xfrm>
              <a:off x="6574131" y="1856430"/>
              <a:ext cx="457200" cy="1701308"/>
              <a:chOff x="6232987" y="2795027"/>
              <a:chExt cx="457200" cy="1701308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6232987" y="2795027"/>
                <a:ext cx="457200" cy="1701308"/>
                <a:chOff x="1659748" y="4318490"/>
                <a:chExt cx="457200" cy="1701308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1888348" y="4318490"/>
                  <a:ext cx="0" cy="17013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Oval 158"/>
                <p:cNvSpPr/>
                <p:nvPr/>
              </p:nvSpPr>
              <p:spPr>
                <a:xfrm>
                  <a:off x="1659748" y="4961679"/>
                  <a:ext cx="457200" cy="457200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cxnSp>
            <p:nvCxnSpPr>
              <p:cNvPr id="157" name="Straight Arrow Connector 156"/>
              <p:cNvCxnSpPr/>
              <p:nvPr/>
            </p:nvCxnSpPr>
            <p:spPr>
              <a:xfrm flipV="1">
                <a:off x="6470754" y="3505200"/>
                <a:ext cx="6246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6193131" y="2528582"/>
                  <a:ext cx="4117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131" y="2528582"/>
                  <a:ext cx="4117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8244358" y="2768601"/>
            <a:ext cx="652985" cy="1724341"/>
            <a:chOff x="1600200" y="3519182"/>
            <a:chExt cx="652985" cy="1724341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760663" y="4098041"/>
              <a:ext cx="137540" cy="465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1623123" y="4144613"/>
              <a:ext cx="275080" cy="93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611662" y="4237756"/>
              <a:ext cx="275080" cy="93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1623123" y="4334780"/>
              <a:ext cx="275080" cy="93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611662" y="4427923"/>
              <a:ext cx="275080" cy="93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1600200" y="4521067"/>
              <a:ext cx="275080" cy="93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600200" y="4618091"/>
              <a:ext cx="160463" cy="465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1760663" y="3519182"/>
              <a:ext cx="0" cy="5788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760663" y="4664663"/>
              <a:ext cx="0" cy="5788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856603" y="4216650"/>
                  <a:ext cx="396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03" y="4216650"/>
                  <a:ext cx="3965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7450196" y="4127500"/>
            <a:ext cx="1909580" cy="400619"/>
            <a:chOff x="1415010" y="4127500"/>
            <a:chExt cx="1909580" cy="400619"/>
          </a:xfrm>
        </p:grpSpPr>
        <p:grpSp>
          <p:nvGrpSpPr>
            <p:cNvPr id="140" name="Group 139"/>
            <p:cNvGrpSpPr/>
            <p:nvPr/>
          </p:nvGrpSpPr>
          <p:grpSpPr>
            <a:xfrm>
              <a:off x="1415010" y="4447950"/>
              <a:ext cx="1787298" cy="80169"/>
              <a:chOff x="2124302" y="4686300"/>
              <a:chExt cx="1787298" cy="80169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2124302" y="4724400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3835400" y="468630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3024508" y="41275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450196" y="2425700"/>
            <a:ext cx="1896756" cy="400619"/>
            <a:chOff x="1415010" y="4127500"/>
            <a:chExt cx="1896756" cy="40061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415010" y="4447950"/>
              <a:ext cx="1787298" cy="80169"/>
              <a:chOff x="2124302" y="4686300"/>
              <a:chExt cx="1787298" cy="80169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2124302" y="4724400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3835400" y="468630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3024508" y="41275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69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799D1A-0A38-440C-9CAA-960C2112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47D939B-28A4-4F81-B2A9-E74F23529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by applying a sequence of source transformations.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Note: </a:t>
                </a:r>
                <a:r>
                  <a:rPr lang="en-US" dirty="0"/>
                  <a:t>If the circuit has dependent sources, we need to make sure to preserve the element with the control voltage/current.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47D939B-28A4-4F81-B2A9-E74F23529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5" name="Group 14344"/>
          <p:cNvGrpSpPr/>
          <p:nvPr/>
        </p:nvGrpSpPr>
        <p:grpSpPr>
          <a:xfrm>
            <a:off x="3048000" y="1789558"/>
            <a:ext cx="4405035" cy="2323612"/>
            <a:chOff x="3519765" y="900668"/>
            <a:chExt cx="4405035" cy="2323612"/>
          </a:xfrm>
        </p:grpSpPr>
        <p:grpSp>
          <p:nvGrpSpPr>
            <p:cNvPr id="14339" name="Group 14338"/>
            <p:cNvGrpSpPr/>
            <p:nvPr/>
          </p:nvGrpSpPr>
          <p:grpSpPr>
            <a:xfrm>
              <a:off x="3519765" y="1371600"/>
              <a:ext cx="4405035" cy="1852680"/>
              <a:chOff x="4434165" y="2941595"/>
              <a:chExt cx="4405035" cy="1852680"/>
            </a:xfrm>
          </p:grpSpPr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4966281" y="307221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9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81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82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4434165" y="37433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12V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6720357" y="3069934"/>
                <a:ext cx="734419" cy="1724341"/>
                <a:chOff x="1600200" y="3519182"/>
                <a:chExt cx="734419" cy="1724341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760663" y="4098041"/>
                  <a:ext cx="137540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1623123" y="414461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1611662" y="4237756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623123" y="4334780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1611662" y="4427923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1600200" y="4521067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600200" y="4618091"/>
                  <a:ext cx="160463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1760663" y="3519182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1760663" y="4664663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856603" y="4216650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6</a:t>
                  </a:r>
                  <a:r>
                    <a:rPr lang="en-US" sz="1800" dirty="0">
                      <a:latin typeface="Symbol" pitchFamily="18" charset="2"/>
                    </a:rPr>
                    <a:t>W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886575" y="2945885"/>
                <a:ext cx="1724025" cy="598318"/>
                <a:chOff x="2280899" y="3378064"/>
                <a:chExt cx="1724025" cy="598318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auto">
                <a:xfrm rot="16200000">
                  <a:off x="2814299" y="3424101"/>
                  <a:ext cx="138112" cy="4603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16200000" flipV="1">
                  <a:off x="2815092" y="3470932"/>
                  <a:ext cx="276225" cy="9366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16200000" flipH="1" flipV="1">
                  <a:off x="2907961" y="3482838"/>
                  <a:ext cx="276225" cy="920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16200000" flipV="1">
                  <a:off x="3004800" y="3471725"/>
                  <a:ext cx="276225" cy="920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rot="16200000" flipH="1" flipV="1">
                  <a:off x="3097667" y="3482045"/>
                  <a:ext cx="276225" cy="9366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rot="16200000" flipV="1">
                  <a:off x="3191330" y="3493156"/>
                  <a:ext cx="276225" cy="9366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rot="16200000">
                  <a:off x="3322299" y="3573325"/>
                  <a:ext cx="160338" cy="4603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rot="16200000" flipV="1">
                  <a:off x="2570618" y="3228044"/>
                  <a:ext cx="0" cy="5794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 rot="16200000" flipV="1">
                  <a:off x="3715205" y="3228044"/>
                  <a:ext cx="0" cy="5794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2902883" y="3607050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6</a:t>
                  </a:r>
                  <a:r>
                    <a:rPr lang="en-US" sz="1800" dirty="0">
                      <a:latin typeface="Symbol" pitchFamily="18" charset="2"/>
                    </a:rPr>
                    <a:t>W</a:t>
                  </a:r>
                </a:p>
              </p:txBody>
            </p:sp>
          </p:grpSp>
          <p:grpSp>
            <p:nvGrpSpPr>
              <p:cNvPr id="14336" name="Group 14335"/>
              <p:cNvGrpSpPr/>
              <p:nvPr/>
            </p:nvGrpSpPr>
            <p:grpSpPr>
              <a:xfrm>
                <a:off x="7877592" y="3072885"/>
                <a:ext cx="961608" cy="1701800"/>
                <a:chOff x="5545482" y="3072885"/>
                <a:chExt cx="961608" cy="170180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6072617" y="3072885"/>
                  <a:ext cx="434473" cy="1701800"/>
                  <a:chOff x="6072617" y="3072885"/>
                  <a:chExt cx="434473" cy="1701800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 bwMode="auto">
                  <a:xfrm>
                    <a:off x="6283803" y="3072885"/>
                    <a:ext cx="0" cy="17018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Rectangle 10"/>
                  <p:cNvSpPr/>
                  <p:nvPr/>
                </p:nvSpPr>
                <p:spPr>
                  <a:xfrm rot="2700000">
                    <a:off x="6061254" y="3698751"/>
                    <a:ext cx="457200" cy="4344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4274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12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0500" y="3657930"/>
                    <a:ext cx="3145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13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0966" y="3724481"/>
                    <a:ext cx="30886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545482" y="3718997"/>
                      <a:ext cx="5741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5482" y="3718997"/>
                      <a:ext cx="574196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5210175" y="2941595"/>
                <a:ext cx="1724025" cy="542618"/>
                <a:chOff x="3629088" y="2129153"/>
                <a:chExt cx="1724025" cy="542618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629088" y="2129153"/>
                  <a:ext cx="1724025" cy="300036"/>
                  <a:chOff x="2057400" y="2276782"/>
                  <a:chExt cx="1724025" cy="300036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16200000">
                    <a:off x="2590800" y="2322819"/>
                    <a:ext cx="138112" cy="4603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16200000" flipV="1">
                    <a:off x="2591593" y="2369650"/>
                    <a:ext cx="276225" cy="9366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16200000" flipH="1" flipV="1">
                    <a:off x="2684462" y="2381556"/>
                    <a:ext cx="276225" cy="920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16200000" flipV="1">
                    <a:off x="2781301" y="2370443"/>
                    <a:ext cx="276225" cy="920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16200000" flipH="1" flipV="1">
                    <a:off x="2874168" y="2380763"/>
                    <a:ext cx="276225" cy="9366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16200000" flipV="1">
                    <a:off x="2967831" y="2391874"/>
                    <a:ext cx="276225" cy="9366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rot="16200000">
                    <a:off x="3098800" y="2472043"/>
                    <a:ext cx="160338" cy="4603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 rot="16200000" flipV="1">
                    <a:off x="2347119" y="2126762"/>
                    <a:ext cx="0" cy="57943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16200000" flipV="1">
                    <a:off x="3491706" y="2126762"/>
                    <a:ext cx="0" cy="57943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4272680" y="2302439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3</a:t>
                  </a:r>
                  <a:r>
                    <a:rPr lang="en-US" sz="1800" dirty="0">
                      <a:latin typeface="Symbol" pitchFamily="18" charset="2"/>
                    </a:rPr>
                    <a:t>W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5194881" y="4756700"/>
                <a:ext cx="341571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4" name="Group 14343"/>
            <p:cNvGrpSpPr/>
            <p:nvPr/>
          </p:nvGrpSpPr>
          <p:grpSpPr>
            <a:xfrm>
              <a:off x="4767094" y="900668"/>
              <a:ext cx="782682" cy="470932"/>
              <a:chOff x="2717800" y="4699000"/>
              <a:chExt cx="782682" cy="470932"/>
            </a:xfrm>
          </p:grpSpPr>
          <p:sp>
            <p:nvSpPr>
              <p:cNvPr id="14341" name="TextBox 14340"/>
              <p:cNvSpPr txBox="1"/>
              <p:nvPr/>
            </p:nvSpPr>
            <p:spPr>
              <a:xfrm>
                <a:off x="2717800" y="4800600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42" name="TextBox 14341"/>
                  <p:cNvSpPr txBox="1"/>
                  <p:nvPr/>
                </p:nvSpPr>
                <p:spPr>
                  <a:xfrm>
                    <a:off x="2895600" y="4800600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4342" name="TextBox 14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4800600"/>
                    <a:ext cx="44595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43" name="TextBox 14342"/>
              <p:cNvSpPr txBox="1"/>
              <p:nvPr/>
            </p:nvSpPr>
            <p:spPr>
              <a:xfrm>
                <a:off x="3200400" y="4699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8CC6B5-ABAA-446D-9AF8-21C1F227B3D2}"/>
                  </a:ext>
                </a:extLst>
              </p14:cNvPr>
              <p14:cNvContentPartPr/>
              <p14:nvPr/>
            </p14:nvContentPartPr>
            <p14:xfrm>
              <a:off x="7512840" y="1236600"/>
              <a:ext cx="4156200" cy="3434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8CC6B5-ABAA-446D-9AF8-21C1F227B3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3480" y="1227240"/>
                <a:ext cx="4174920" cy="34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78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Power Transfer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85CBB-86A4-4AA1-949A-BADA03559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often concerned with delivering the most amount of power that we can to a load.  We can easily see how to achieve this by using the Thevenin equivalent.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44286" y="2555545"/>
            <a:ext cx="2994514" cy="2321256"/>
            <a:chOff x="1120286" y="2555544"/>
            <a:chExt cx="2994514" cy="2321256"/>
          </a:xfrm>
        </p:grpSpPr>
        <p:cxnSp>
          <p:nvCxnSpPr>
            <p:cNvPr id="36" name="Straight Connector 35"/>
            <p:cNvCxnSpPr/>
            <p:nvPr/>
          </p:nvCxnSpPr>
          <p:spPr bwMode="auto">
            <a:xfrm rot="16200000" flipV="1">
              <a:off x="3194902" y="2628805"/>
              <a:ext cx="0" cy="579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469627" y="28759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6600" y="255554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905183" y="4603194"/>
              <a:ext cx="579438" cy="19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484394" y="45650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6600" y="42446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120286" y="2667000"/>
              <a:ext cx="1993901" cy="2209800"/>
              <a:chOff x="457200" y="2895600"/>
              <a:chExt cx="1993901" cy="22098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57200" y="2895600"/>
                <a:ext cx="1993901" cy="2209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2599" y="3124200"/>
                <a:ext cx="17522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j-lt"/>
                  </a:rPr>
                  <a:t>Circuit of sources and resistors delivering power to a load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16564" y="2880774"/>
              <a:ext cx="698236" cy="1724404"/>
              <a:chOff x="4643020" y="2449472"/>
              <a:chExt cx="698236" cy="1724404"/>
            </a:xfrm>
          </p:grpSpPr>
          <p:grpSp>
            <p:nvGrpSpPr>
              <p:cNvPr id="73" name="Group 72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/>
          <p:cNvGrpSpPr/>
          <p:nvPr/>
        </p:nvGrpSpPr>
        <p:grpSpPr>
          <a:xfrm>
            <a:off x="5867400" y="2329881"/>
            <a:ext cx="4064684" cy="2242119"/>
            <a:chOff x="4343400" y="2329881"/>
            <a:chExt cx="4064684" cy="2242119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0" y="2329881"/>
              <a:ext cx="2554608" cy="2242119"/>
              <a:chOff x="647700" y="2286000"/>
              <a:chExt cx="2554608" cy="22421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47700" y="2784667"/>
                <a:ext cx="995910" cy="1701800"/>
                <a:chOff x="1356992" y="2003109"/>
                <a:chExt cx="995910" cy="1701800"/>
              </a:xfrm>
            </p:grpSpPr>
            <p:grpSp>
              <p:nvGrpSpPr>
                <p:cNvPr id="65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0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71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/>
              <p:cNvGrpSpPr/>
              <p:nvPr/>
            </p:nvGrpSpPr>
            <p:grpSpPr>
              <a:xfrm>
                <a:off x="1401946" y="2286000"/>
                <a:ext cx="1724404" cy="676050"/>
                <a:chOff x="2111238" y="1476059"/>
                <a:chExt cx="1724404" cy="676050"/>
              </a:xfrm>
            </p:grpSpPr>
            <p:grpSp>
              <p:nvGrpSpPr>
                <p:cNvPr id="54" name="Group 140"/>
                <p:cNvGrpSpPr>
                  <a:grpSpLocks/>
                </p:cNvGrpSpPr>
                <p:nvPr/>
              </p:nvGrpSpPr>
              <p:grpSpPr bwMode="auto">
                <a:xfrm rot="16200000">
                  <a:off x="2824438" y="1140906"/>
                  <a:ext cx="298003" cy="1724404"/>
                  <a:chOff x="4384898" y="2541687"/>
                  <a:chExt cx="298003" cy="1724341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4545568" y="3686597"/>
                    <a:ext cx="0" cy="57941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Oval 46"/>
              <p:cNvSpPr/>
              <p:nvPr/>
            </p:nvSpPr>
            <p:spPr>
              <a:xfrm>
                <a:off x="3100708" y="275885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857500" y="24384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415010" y="4127500"/>
                <a:ext cx="1787298" cy="400619"/>
                <a:chOff x="1415010" y="4127500"/>
                <a:chExt cx="1787298" cy="40061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415010" y="4447950"/>
                  <a:ext cx="1787298" cy="80169"/>
                  <a:chOff x="2124302" y="4686300"/>
                  <a:chExt cx="1787298" cy="80169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124302" y="4724400"/>
                    <a:ext cx="171132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/>
                  <p:cNvSpPr/>
                  <p:nvPr/>
                </p:nvSpPr>
                <p:spPr>
                  <a:xfrm>
                    <a:off x="3835400" y="4686300"/>
                    <a:ext cx="76200" cy="8016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2857500" y="41275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b</a:t>
                  </a: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7709848" y="2819400"/>
              <a:ext cx="698236" cy="1724404"/>
              <a:chOff x="4643020" y="2449472"/>
              <a:chExt cx="698236" cy="1724404"/>
            </a:xfrm>
          </p:grpSpPr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ight Arrow 2"/>
            <p:cNvSpPr/>
            <p:nvPr/>
          </p:nvSpPr>
          <p:spPr>
            <a:xfrm>
              <a:off x="4343400" y="3422220"/>
              <a:ext cx="838200" cy="603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86434" y="4881350"/>
                <a:ext cx="2089162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434" y="4881350"/>
                <a:ext cx="2089162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74114" y="5707341"/>
                <a:ext cx="2806473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114" y="5707341"/>
                <a:ext cx="2806473" cy="693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43200" y="5248871"/>
                <a:ext cx="3429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j-lt"/>
                  </a:rPr>
                  <a:t>Now it is a relatively simple exercise in calculus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48871"/>
                <a:ext cx="3429000" cy="923330"/>
              </a:xfrm>
              <a:prstGeom prst="rect">
                <a:avLst/>
              </a:prstGeom>
              <a:blipFill>
                <a:blip r:embed="rId9"/>
                <a:stretch>
                  <a:fillRect l="-142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6" name="Left Arrow 14335"/>
          <p:cNvSpPr/>
          <p:nvPr/>
        </p:nvSpPr>
        <p:spPr>
          <a:xfrm>
            <a:off x="6324600" y="5334000"/>
            <a:ext cx="919710" cy="6934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7DB77-CEA1-4D34-880D-19EAA9A6FF3F}"/>
                  </a:ext>
                </a:extLst>
              </p14:cNvPr>
              <p14:cNvContentPartPr/>
              <p14:nvPr/>
            </p14:nvContentPartPr>
            <p14:xfrm>
              <a:off x="6515640" y="100080"/>
              <a:ext cx="2451240" cy="76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7DB77-CEA1-4D34-880D-19EAA9A6FF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6280" y="90720"/>
                <a:ext cx="2469960" cy="7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94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Power Transfer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295400"/>
            <a:ext cx="3074084" cy="2242119"/>
            <a:chOff x="5334000" y="2329881"/>
            <a:chExt cx="3074084" cy="2242119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0" y="2329881"/>
              <a:ext cx="2554608" cy="2242119"/>
              <a:chOff x="647700" y="2286000"/>
              <a:chExt cx="2554608" cy="22421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47700" y="2784667"/>
                <a:ext cx="995910" cy="1701800"/>
                <a:chOff x="1356992" y="2003109"/>
                <a:chExt cx="995910" cy="1701800"/>
              </a:xfrm>
            </p:grpSpPr>
            <p:grpSp>
              <p:nvGrpSpPr>
                <p:cNvPr id="65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70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71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 dirty="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/>
              <p:cNvGrpSpPr/>
              <p:nvPr/>
            </p:nvGrpSpPr>
            <p:grpSpPr>
              <a:xfrm>
                <a:off x="1401946" y="2286000"/>
                <a:ext cx="1724404" cy="676050"/>
                <a:chOff x="2111238" y="1476059"/>
                <a:chExt cx="1724404" cy="676050"/>
              </a:xfrm>
            </p:grpSpPr>
            <p:grpSp>
              <p:nvGrpSpPr>
                <p:cNvPr id="54" name="Group 140"/>
                <p:cNvGrpSpPr>
                  <a:grpSpLocks/>
                </p:cNvGrpSpPr>
                <p:nvPr/>
              </p:nvGrpSpPr>
              <p:grpSpPr bwMode="auto">
                <a:xfrm rot="16200000">
                  <a:off x="2824438" y="1140906"/>
                  <a:ext cx="298003" cy="1724404"/>
                  <a:chOff x="4384898" y="2541687"/>
                  <a:chExt cx="298003" cy="1724341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4545568" y="3686597"/>
                    <a:ext cx="0" cy="57941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Oval 46"/>
              <p:cNvSpPr/>
              <p:nvPr/>
            </p:nvSpPr>
            <p:spPr>
              <a:xfrm>
                <a:off x="3100708" y="275885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857500" y="24384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415010" y="4127500"/>
                <a:ext cx="1787298" cy="400619"/>
                <a:chOff x="1415010" y="4127500"/>
                <a:chExt cx="1787298" cy="40061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415010" y="4447950"/>
                  <a:ext cx="1787298" cy="80169"/>
                  <a:chOff x="2124302" y="4686300"/>
                  <a:chExt cx="1787298" cy="80169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124302" y="4724400"/>
                    <a:ext cx="171132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/>
                  <p:cNvSpPr/>
                  <p:nvPr/>
                </p:nvSpPr>
                <p:spPr>
                  <a:xfrm>
                    <a:off x="3835400" y="4686300"/>
                    <a:ext cx="76200" cy="8016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2857500" y="41275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b</a:t>
                  </a: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7709848" y="2819400"/>
              <a:ext cx="698236" cy="1724404"/>
              <a:chOff x="4643020" y="2449472"/>
              <a:chExt cx="698236" cy="1724404"/>
            </a:xfrm>
          </p:grpSpPr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9968" y="3129000"/>
                    <a:ext cx="49128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38002" y="1790906"/>
                <a:ext cx="2806473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02" y="1790906"/>
                <a:ext cx="2806473" cy="693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3885" y="2887896"/>
                <a:ext cx="5052537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𝑇𝐻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𝑇𝐻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85" y="2887896"/>
                <a:ext cx="5052537" cy="6934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601" y="4680070"/>
                <a:ext cx="2897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4680070"/>
                <a:ext cx="2897588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7856126" y="3979966"/>
            <a:ext cx="27622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14431" y="5993574"/>
                <a:ext cx="10358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𝑇𝐻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31" y="5993574"/>
                <a:ext cx="1035843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Down Arrow 95"/>
          <p:cNvSpPr/>
          <p:nvPr/>
        </p:nvSpPr>
        <p:spPr>
          <a:xfrm>
            <a:off x="7885299" y="5364645"/>
            <a:ext cx="27622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400461" y="5753306"/>
                <a:ext cx="1432636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𝑇𝐻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61" y="5753306"/>
                <a:ext cx="1432636" cy="6934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flipH="1">
            <a:off x="5935564" y="5915369"/>
            <a:ext cx="59286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1997623" y="3837093"/>
            <a:ext cx="3657600" cy="1828800"/>
            <a:chOff x="549823" y="4027388"/>
            <a:chExt cx="3657600" cy="1828800"/>
          </a:xfrm>
          <a:solidFill>
            <a:srgbClr val="D6D2C4"/>
          </a:solidFill>
        </p:grpSpPr>
        <p:sp>
          <p:nvSpPr>
            <p:cNvPr id="11" name="Rounded Rectangle 10"/>
            <p:cNvSpPr/>
            <p:nvPr/>
          </p:nvSpPr>
          <p:spPr>
            <a:xfrm>
              <a:off x="549823" y="4027388"/>
              <a:ext cx="365760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422" y="4210483"/>
              <a:ext cx="3352800" cy="14773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To maximize power delivered to a load, we should choose the load resistance equal to the Thevenin equivalent resistance of the circuit.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67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0B1312-B635-4A62-B2FD-385B7F97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8FD9C-74A1-4682-910A-E6AAD82D5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maximizes power transfer to the load.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(b) What is the maximum power transferred to the load?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8FD9C-74A1-4682-910A-E6AAD82D5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733800" y="1905000"/>
            <a:ext cx="4202768" cy="4461680"/>
            <a:chOff x="899238" y="1600200"/>
            <a:chExt cx="4202768" cy="4461680"/>
          </a:xfrm>
        </p:grpSpPr>
        <p:grpSp>
          <p:nvGrpSpPr>
            <p:cNvPr id="80" name="Group 79"/>
            <p:cNvGrpSpPr/>
            <p:nvPr/>
          </p:nvGrpSpPr>
          <p:grpSpPr>
            <a:xfrm>
              <a:off x="1122528" y="2652935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2124604" y="3165627"/>
              <a:ext cx="847223" cy="1724404"/>
              <a:chOff x="4093800" y="2449472"/>
              <a:chExt cx="847223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/>
            <p:nvPr/>
          </p:nvCxnSpPr>
          <p:spPr bwMode="auto">
            <a:xfrm flipV="1">
              <a:off x="1127838" y="3161352"/>
              <a:ext cx="0" cy="29005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98"/>
            <p:cNvGrpSpPr>
              <a:grpSpLocks/>
            </p:cNvGrpSpPr>
            <p:nvPr/>
          </p:nvGrpSpPr>
          <p:grpSpPr bwMode="auto">
            <a:xfrm>
              <a:off x="899238" y="4458399"/>
              <a:ext cx="457200" cy="480153"/>
              <a:chOff x="991181" y="2834859"/>
              <a:chExt cx="457183" cy="480153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991181" y="2859399"/>
                <a:ext cx="457183" cy="455613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39" name="TextBox 100"/>
              <p:cNvSpPr txBox="1">
                <a:spLocks noChangeArrowheads="1"/>
              </p:cNvSpPr>
              <p:nvPr/>
            </p:nvSpPr>
            <p:spPr bwMode="auto">
              <a:xfrm>
                <a:off x="1052282" y="2834859"/>
                <a:ext cx="314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</a:t>
                </a:r>
              </a:p>
            </p:txBody>
          </p:sp>
          <p:sp>
            <p:nvSpPr>
              <p:cNvPr id="140" name="TextBox 101"/>
              <p:cNvSpPr txBox="1">
                <a:spLocks noChangeArrowheads="1"/>
              </p:cNvSpPr>
              <p:nvPr/>
            </p:nvSpPr>
            <p:spPr bwMode="auto">
              <a:xfrm>
                <a:off x="1052282" y="2858195"/>
                <a:ext cx="3088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_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257276" y="4519371"/>
                  <a:ext cx="778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276" y="4519371"/>
                  <a:ext cx="7786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/>
            <p:cNvCxnSpPr/>
            <p:nvPr/>
          </p:nvCxnSpPr>
          <p:spPr>
            <a:xfrm flipV="1">
              <a:off x="1122023" y="6022177"/>
              <a:ext cx="3401294" cy="19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flipH="1" flipV="1">
              <a:off x="1133655" y="2105778"/>
              <a:ext cx="1842460" cy="141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7679" y="2106248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1905000" y="4353256"/>
              <a:ext cx="1158348" cy="1701800"/>
              <a:chOff x="1194554" y="2003109"/>
              <a:chExt cx="1158348" cy="1701800"/>
            </a:xfrm>
          </p:grpSpPr>
          <p:grpSp>
            <p:nvGrpSpPr>
              <p:cNvPr id="106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18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19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/>
                            </a:rPr>
                            <m:t>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Group 119"/>
            <p:cNvGrpSpPr/>
            <p:nvPr/>
          </p:nvGrpSpPr>
          <p:grpSpPr>
            <a:xfrm>
              <a:off x="2798928" y="2652935"/>
              <a:ext cx="1724404" cy="676050"/>
              <a:chOff x="2111238" y="1476059"/>
              <a:chExt cx="1724404" cy="676050"/>
            </a:xfrm>
          </p:grpSpPr>
          <p:grpSp>
            <p:nvGrpSpPr>
              <p:cNvPr id="12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2" name="Straight Connector 131"/>
            <p:cNvCxnSpPr/>
            <p:nvPr/>
          </p:nvCxnSpPr>
          <p:spPr>
            <a:xfrm>
              <a:off x="1133654" y="2092073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828800" y="1814735"/>
              <a:ext cx="799659" cy="674132"/>
              <a:chOff x="3893024" y="1675983"/>
              <a:chExt cx="799659" cy="674132"/>
            </a:xfrm>
          </p:grpSpPr>
          <p:sp>
            <p:nvSpPr>
              <p:cNvPr id="6" name="Rectangle 5"/>
              <p:cNvSpPr/>
              <p:nvPr/>
            </p:nvSpPr>
            <p:spPr>
              <a:xfrm rot="2700000">
                <a:off x="3954823" y="1738896"/>
                <a:ext cx="431409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4107976" y="1787439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3024" y="167598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951328" y="3579003"/>
              <a:ext cx="445955" cy="752312"/>
              <a:chOff x="3048000" y="2983468"/>
              <a:chExt cx="445955" cy="7523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3082386" y="298346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86947" y="3366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66919" y="3100692"/>
              <a:ext cx="735087" cy="2921485"/>
              <a:chOff x="4383545" y="3100692"/>
              <a:chExt cx="735087" cy="2921485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383545" y="3671848"/>
                <a:ext cx="735087" cy="1724404"/>
                <a:chOff x="4643020" y="2449472"/>
                <a:chExt cx="735087" cy="1724404"/>
              </a:xfrm>
            </p:grpSpPr>
            <p:grpSp>
              <p:nvGrpSpPr>
                <p:cNvPr id="147" name="Group 146"/>
                <p:cNvGrpSpPr>
                  <a:grpSpLocks/>
                </p:cNvGrpSpPr>
                <p:nvPr/>
              </p:nvGrpSpPr>
              <p:grpSpPr bwMode="auto">
                <a:xfrm>
                  <a:off x="4643020" y="2449472"/>
                  <a:ext cx="298003" cy="1724404"/>
                  <a:chOff x="4384898" y="2541687"/>
                  <a:chExt cx="298003" cy="1724341"/>
                </a:xfrm>
              </p:grpSpPr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flipV="1">
                    <a:off x="4545568" y="3686597"/>
                    <a:ext cx="0" cy="57941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4886819" y="3129000"/>
                      <a:ext cx="4912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149" name="TextBox 1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6819" y="3129000"/>
                      <a:ext cx="491288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1" name="Straight Connector 160"/>
              <p:cNvCxnSpPr/>
              <p:nvPr/>
            </p:nvCxnSpPr>
            <p:spPr>
              <a:xfrm>
                <a:off x="4543789" y="3100692"/>
                <a:ext cx="0" cy="107624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4543789" y="4945934"/>
                <a:ext cx="0" cy="107624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2819400" y="1600200"/>
              <a:ext cx="1724404" cy="676050"/>
              <a:chOff x="2111238" y="1476059"/>
              <a:chExt cx="1724404" cy="676050"/>
            </a:xfrm>
          </p:grpSpPr>
          <p:grpSp>
            <p:nvGrpSpPr>
              <p:cNvPr id="11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AutoShape 2" descr="Image result for doc brown great scot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575E8A-F763-4213-BAA4-EC4BC4187491}"/>
                  </a:ext>
                </a:extLst>
              </p14:cNvPr>
              <p14:cNvContentPartPr/>
              <p14:nvPr/>
            </p14:nvContentPartPr>
            <p14:xfrm>
              <a:off x="7247160" y="2662920"/>
              <a:ext cx="3171960" cy="3756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575E8A-F763-4213-BAA4-EC4BC41874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7800" y="2653560"/>
                <a:ext cx="3190680" cy="37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90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701A0E4-8738-4AF6-9989-8B247EE4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AEB6C5-D105-45C7-8DFD-A2CA515C5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maximizes power transfer to the load.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(b) What is the maximum power transferred to the load?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AEB6C5-D105-45C7-8DFD-A2CA515C5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89513" y="1905000"/>
            <a:ext cx="3644566" cy="4461680"/>
            <a:chOff x="308556" y="1447800"/>
            <a:chExt cx="3644566" cy="4461680"/>
          </a:xfrm>
        </p:grpSpPr>
        <p:grpSp>
          <p:nvGrpSpPr>
            <p:cNvPr id="80" name="Group 79"/>
            <p:cNvGrpSpPr/>
            <p:nvPr/>
          </p:nvGrpSpPr>
          <p:grpSpPr>
            <a:xfrm>
              <a:off x="531846" y="2500535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1533922" y="3013227"/>
              <a:ext cx="847223" cy="1724404"/>
              <a:chOff x="4093800" y="2449472"/>
              <a:chExt cx="847223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/>
            <p:nvPr/>
          </p:nvCxnSpPr>
          <p:spPr bwMode="auto">
            <a:xfrm flipV="1">
              <a:off x="537156" y="3008952"/>
              <a:ext cx="0" cy="29005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98"/>
            <p:cNvGrpSpPr>
              <a:grpSpLocks/>
            </p:cNvGrpSpPr>
            <p:nvPr/>
          </p:nvGrpSpPr>
          <p:grpSpPr bwMode="auto">
            <a:xfrm>
              <a:off x="308556" y="4305999"/>
              <a:ext cx="457200" cy="480153"/>
              <a:chOff x="991181" y="2834859"/>
              <a:chExt cx="457183" cy="480153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991181" y="2859399"/>
                <a:ext cx="457183" cy="455613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39" name="TextBox 100"/>
              <p:cNvSpPr txBox="1">
                <a:spLocks noChangeArrowheads="1"/>
              </p:cNvSpPr>
              <p:nvPr/>
            </p:nvSpPr>
            <p:spPr bwMode="auto">
              <a:xfrm>
                <a:off x="1052282" y="2834859"/>
                <a:ext cx="314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</a:t>
                </a:r>
              </a:p>
            </p:txBody>
          </p:sp>
          <p:sp>
            <p:nvSpPr>
              <p:cNvPr id="140" name="TextBox 101"/>
              <p:cNvSpPr txBox="1">
                <a:spLocks noChangeArrowheads="1"/>
              </p:cNvSpPr>
              <p:nvPr/>
            </p:nvSpPr>
            <p:spPr bwMode="auto">
              <a:xfrm>
                <a:off x="1052282" y="2858195"/>
                <a:ext cx="3088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_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666594" y="4366971"/>
                  <a:ext cx="778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94" y="4366971"/>
                  <a:ext cx="7786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/>
            <p:cNvCxnSpPr/>
            <p:nvPr/>
          </p:nvCxnSpPr>
          <p:spPr>
            <a:xfrm flipV="1">
              <a:off x="531341" y="5869777"/>
              <a:ext cx="3401294" cy="19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flipH="1" flipV="1">
              <a:off x="542973" y="1953378"/>
              <a:ext cx="1842460" cy="141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6997" y="1953848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1314318" y="4200856"/>
              <a:ext cx="1158348" cy="1701800"/>
              <a:chOff x="1194554" y="2003109"/>
              <a:chExt cx="1158348" cy="1701800"/>
            </a:xfrm>
          </p:grpSpPr>
          <p:grpSp>
            <p:nvGrpSpPr>
              <p:cNvPr id="106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18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19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/>
                            </a:rPr>
                            <m:t>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Group 119"/>
            <p:cNvGrpSpPr/>
            <p:nvPr/>
          </p:nvGrpSpPr>
          <p:grpSpPr>
            <a:xfrm>
              <a:off x="2208246" y="2500535"/>
              <a:ext cx="1724404" cy="676050"/>
              <a:chOff x="2111238" y="1476059"/>
              <a:chExt cx="1724404" cy="676050"/>
            </a:xfrm>
          </p:grpSpPr>
          <p:grpSp>
            <p:nvGrpSpPr>
              <p:cNvPr id="12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2" name="Straight Connector 131"/>
            <p:cNvCxnSpPr/>
            <p:nvPr/>
          </p:nvCxnSpPr>
          <p:spPr>
            <a:xfrm>
              <a:off x="542972" y="1939673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238118" y="1662335"/>
              <a:ext cx="799659" cy="674132"/>
              <a:chOff x="3893024" y="1675983"/>
              <a:chExt cx="799659" cy="674132"/>
            </a:xfrm>
          </p:grpSpPr>
          <p:sp>
            <p:nvSpPr>
              <p:cNvPr id="6" name="Rectangle 5"/>
              <p:cNvSpPr/>
              <p:nvPr/>
            </p:nvSpPr>
            <p:spPr>
              <a:xfrm rot="2700000">
                <a:off x="3954823" y="1738896"/>
                <a:ext cx="431409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4107976" y="1787439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3024" y="167598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60646" y="3426603"/>
              <a:ext cx="445955" cy="752312"/>
              <a:chOff x="3048000" y="2983468"/>
              <a:chExt cx="445955" cy="7523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3082386" y="298346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86947" y="3366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228718" y="1447800"/>
              <a:ext cx="1724404" cy="676050"/>
              <a:chOff x="2111238" y="1476059"/>
              <a:chExt cx="1724404" cy="676050"/>
            </a:xfrm>
          </p:grpSpPr>
          <p:grpSp>
            <p:nvGrpSpPr>
              <p:cNvPr id="11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AutoShape 2" descr="Image result for doc brown great scot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7922" y="2348135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Open Circuit Voltage</a:t>
            </a:r>
          </a:p>
        </p:txBody>
      </p:sp>
    </p:spTree>
    <p:extLst>
      <p:ext uri="{BB962C8B-B14F-4D97-AF65-F5344CB8AC3E}">
        <p14:creationId xmlns:p14="http://schemas.microsoft.com/office/powerpoint/2010/main" val="60629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A73879-4E9A-4011-84FE-A8A3C264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C2C3E6B-16E5-471A-A470-92C4274CE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maximizes power transfer to the load.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(b) What is the maximum power transferred to the load?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3C2C3E6B-16E5-471A-A470-92C4274CE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  <a:blipFill>
                <a:blip r:embed="rId3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81781" y="2133600"/>
            <a:ext cx="3644566" cy="4461680"/>
            <a:chOff x="308556" y="1447800"/>
            <a:chExt cx="3644566" cy="4461680"/>
          </a:xfrm>
        </p:grpSpPr>
        <p:grpSp>
          <p:nvGrpSpPr>
            <p:cNvPr id="80" name="Group 79"/>
            <p:cNvGrpSpPr/>
            <p:nvPr/>
          </p:nvGrpSpPr>
          <p:grpSpPr>
            <a:xfrm>
              <a:off x="531846" y="2500535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1533922" y="3013227"/>
              <a:ext cx="847223" cy="1724404"/>
              <a:chOff x="4093800" y="2449472"/>
              <a:chExt cx="847223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/>
            <p:nvPr/>
          </p:nvCxnSpPr>
          <p:spPr bwMode="auto">
            <a:xfrm flipV="1">
              <a:off x="537156" y="3008952"/>
              <a:ext cx="0" cy="29005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98"/>
            <p:cNvGrpSpPr>
              <a:grpSpLocks/>
            </p:cNvGrpSpPr>
            <p:nvPr/>
          </p:nvGrpSpPr>
          <p:grpSpPr bwMode="auto">
            <a:xfrm>
              <a:off x="308556" y="4305999"/>
              <a:ext cx="457200" cy="480153"/>
              <a:chOff x="991181" y="2834859"/>
              <a:chExt cx="457183" cy="480153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991181" y="2859399"/>
                <a:ext cx="457183" cy="455613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39" name="TextBox 100"/>
              <p:cNvSpPr txBox="1">
                <a:spLocks noChangeArrowheads="1"/>
              </p:cNvSpPr>
              <p:nvPr/>
            </p:nvSpPr>
            <p:spPr bwMode="auto">
              <a:xfrm>
                <a:off x="1052282" y="2834859"/>
                <a:ext cx="314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</a:t>
                </a:r>
              </a:p>
            </p:txBody>
          </p:sp>
          <p:sp>
            <p:nvSpPr>
              <p:cNvPr id="140" name="TextBox 101"/>
              <p:cNvSpPr txBox="1">
                <a:spLocks noChangeArrowheads="1"/>
              </p:cNvSpPr>
              <p:nvPr/>
            </p:nvSpPr>
            <p:spPr bwMode="auto">
              <a:xfrm>
                <a:off x="1052282" y="2858195"/>
                <a:ext cx="3088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_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666594" y="4366971"/>
                  <a:ext cx="778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94" y="4366971"/>
                  <a:ext cx="7786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/>
            <p:cNvCxnSpPr/>
            <p:nvPr/>
          </p:nvCxnSpPr>
          <p:spPr>
            <a:xfrm flipV="1">
              <a:off x="531341" y="5869777"/>
              <a:ext cx="3401294" cy="19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flipH="1" flipV="1">
              <a:off x="542973" y="1953378"/>
              <a:ext cx="1842460" cy="141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6997" y="1953848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1314318" y="4200856"/>
              <a:ext cx="1158348" cy="1701800"/>
              <a:chOff x="1194554" y="2003109"/>
              <a:chExt cx="1158348" cy="1701800"/>
            </a:xfrm>
          </p:grpSpPr>
          <p:grpSp>
            <p:nvGrpSpPr>
              <p:cNvPr id="106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18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19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/>
                            </a:rPr>
                            <m:t>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554" y="2648878"/>
                    <a:ext cx="650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Group 119"/>
            <p:cNvGrpSpPr/>
            <p:nvPr/>
          </p:nvGrpSpPr>
          <p:grpSpPr>
            <a:xfrm>
              <a:off x="2208246" y="2500535"/>
              <a:ext cx="1724404" cy="676050"/>
              <a:chOff x="2111238" y="1476059"/>
              <a:chExt cx="1724404" cy="676050"/>
            </a:xfrm>
          </p:grpSpPr>
          <p:grpSp>
            <p:nvGrpSpPr>
              <p:cNvPr id="12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2" name="Straight Connector 131"/>
            <p:cNvCxnSpPr/>
            <p:nvPr/>
          </p:nvCxnSpPr>
          <p:spPr>
            <a:xfrm>
              <a:off x="542972" y="1939673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238118" y="1662335"/>
              <a:ext cx="799659" cy="674132"/>
              <a:chOff x="3893024" y="1675983"/>
              <a:chExt cx="799659" cy="674132"/>
            </a:xfrm>
          </p:grpSpPr>
          <p:sp>
            <p:nvSpPr>
              <p:cNvPr id="6" name="Rectangle 5"/>
              <p:cNvSpPr/>
              <p:nvPr/>
            </p:nvSpPr>
            <p:spPr>
              <a:xfrm rot="2700000">
                <a:off x="3954823" y="1738896"/>
                <a:ext cx="431409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4107976" y="1787439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3024" y="167598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60646" y="3426603"/>
              <a:ext cx="445955" cy="752312"/>
              <a:chOff x="3048000" y="2983468"/>
              <a:chExt cx="445955" cy="7523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3082386" y="298346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86947" y="3366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228718" y="1447800"/>
              <a:ext cx="1724404" cy="676050"/>
              <a:chOff x="2111238" y="1476059"/>
              <a:chExt cx="1724404" cy="676050"/>
            </a:xfrm>
          </p:grpSpPr>
          <p:grpSp>
            <p:nvGrpSpPr>
              <p:cNvPr id="11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AutoShape 2" descr="Image result for doc brown great scot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73747" y="358582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Short Circuit Current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5609706" y="3669372"/>
            <a:ext cx="0" cy="2900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5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2104B9-0BD2-4294-B9F1-204D5685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CB8BAD-F62E-4356-B852-0906D85A14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maximizes power transfer to the load.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(b) What is the maximum power transferred to the load?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CB8BAD-F62E-4356-B852-0906D85A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ge result for doc brown great scot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2739" y="2727561"/>
            <a:ext cx="33691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Alternatively (Method 3)</a:t>
            </a:r>
          </a:p>
          <a:p>
            <a:r>
              <a:rPr lang="en-US" sz="1800" dirty="0">
                <a:latin typeface="+mj-lt"/>
              </a:rPr>
              <a:t>Disable Independent Sources and Apply Test Source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48927" y="2727561"/>
            <a:ext cx="4026742" cy="3289831"/>
            <a:chOff x="675088" y="2133600"/>
            <a:chExt cx="4026742" cy="3289831"/>
          </a:xfrm>
        </p:grpSpPr>
        <p:grpSp>
          <p:nvGrpSpPr>
            <p:cNvPr id="80" name="Group 79"/>
            <p:cNvGrpSpPr/>
            <p:nvPr/>
          </p:nvGrpSpPr>
          <p:grpSpPr>
            <a:xfrm>
              <a:off x="681071" y="3186335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1683147" y="3699027"/>
              <a:ext cx="847223" cy="1724404"/>
              <a:chOff x="4093800" y="2449472"/>
              <a:chExt cx="847223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3800" y="3122142"/>
                    <a:ext cx="654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/>
            <p:nvPr/>
          </p:nvCxnSpPr>
          <p:spPr bwMode="auto">
            <a:xfrm flipV="1">
              <a:off x="4076382" y="3687928"/>
              <a:ext cx="9840" cy="16639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860776" y="4234901"/>
              <a:ext cx="841054" cy="480153"/>
              <a:chOff x="4200540" y="4921543"/>
              <a:chExt cx="841054" cy="480153"/>
            </a:xfrm>
          </p:grpSpPr>
          <p:grpSp>
            <p:nvGrpSpPr>
              <p:cNvPr id="137" name="Group 98"/>
              <p:cNvGrpSpPr>
                <a:grpSpLocks/>
              </p:cNvGrpSpPr>
              <p:nvPr/>
            </p:nvGrpSpPr>
            <p:grpSpPr bwMode="auto">
              <a:xfrm>
                <a:off x="4200540" y="4921543"/>
                <a:ext cx="457200" cy="480153"/>
                <a:chOff x="991181" y="2834859"/>
                <a:chExt cx="457183" cy="480153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991181" y="2859399"/>
                  <a:ext cx="457183" cy="455613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39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1052282" y="2834859"/>
                  <a:ext cx="31449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+</a:t>
                  </a:r>
                </a:p>
              </p:txBody>
            </p:sp>
            <p:sp>
              <p:nvSpPr>
                <p:cNvPr id="140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1052282" y="2858195"/>
                  <a:ext cx="30885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4558578" y="4982515"/>
                    <a:ext cx="483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8578" y="4982515"/>
                    <a:ext cx="48301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4" name="Straight Connector 143"/>
            <p:cNvCxnSpPr/>
            <p:nvPr/>
          </p:nvCxnSpPr>
          <p:spPr>
            <a:xfrm flipV="1">
              <a:off x="675088" y="5385777"/>
              <a:ext cx="3401294" cy="198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flipH="1" flipV="1">
              <a:off x="692198" y="2639178"/>
              <a:ext cx="1842460" cy="141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86222" y="2639648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2357471" y="3186335"/>
              <a:ext cx="1724404" cy="676050"/>
              <a:chOff x="2111238" y="1476059"/>
              <a:chExt cx="1724404" cy="676050"/>
            </a:xfrm>
          </p:grpSpPr>
          <p:grpSp>
            <p:nvGrpSpPr>
              <p:cNvPr id="12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2" name="Straight Connector 131"/>
            <p:cNvCxnSpPr/>
            <p:nvPr/>
          </p:nvCxnSpPr>
          <p:spPr>
            <a:xfrm>
              <a:off x="692197" y="2625473"/>
              <a:ext cx="0" cy="10762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387343" y="2348135"/>
              <a:ext cx="799659" cy="674132"/>
              <a:chOff x="3893024" y="1675983"/>
              <a:chExt cx="799659" cy="674132"/>
            </a:xfrm>
          </p:grpSpPr>
          <p:sp>
            <p:nvSpPr>
              <p:cNvPr id="6" name="Rectangle 5"/>
              <p:cNvSpPr/>
              <p:nvPr/>
            </p:nvSpPr>
            <p:spPr>
              <a:xfrm rot="2700000">
                <a:off x="3954823" y="1738896"/>
                <a:ext cx="431409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728" y="1980783"/>
                    <a:ext cx="44595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4107976" y="1787439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3024" y="167598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09871" y="4112403"/>
              <a:ext cx="445955" cy="752312"/>
              <a:chOff x="3048000" y="2983468"/>
              <a:chExt cx="445955" cy="7523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212068"/>
                    <a:ext cx="44595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3082386" y="298346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86947" y="3366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377943" y="2133600"/>
              <a:ext cx="1724404" cy="676050"/>
              <a:chOff x="2111238" y="1476059"/>
              <a:chExt cx="1724404" cy="676050"/>
            </a:xfrm>
          </p:grpSpPr>
          <p:grpSp>
            <p:nvGrpSpPr>
              <p:cNvPr id="11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543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2" name="Straight Connector 81"/>
            <p:cNvCxnSpPr/>
            <p:nvPr/>
          </p:nvCxnSpPr>
          <p:spPr bwMode="auto">
            <a:xfrm flipV="1">
              <a:off x="680566" y="3687928"/>
              <a:ext cx="11631" cy="17354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53325" y="4409681"/>
                <a:ext cx="444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325" y="4409681"/>
                <a:ext cx="4440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5782252" y="4330329"/>
            <a:ext cx="0" cy="4985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4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</a:t>
            </a:r>
            <a:r>
              <a:rPr lang="en-US" dirty="0" err="1"/>
              <a:t>Zybook</a:t>
            </a:r>
            <a:r>
              <a:rPr lang="en-US" dirty="0"/>
              <a:t> and complete chapter 4</a:t>
            </a:r>
          </a:p>
          <a:p>
            <a:pPr lvl="1"/>
            <a:r>
              <a:rPr lang="en-US" dirty="0"/>
              <a:t>Due 4pm on Monday, Feb 14</a:t>
            </a:r>
          </a:p>
          <a:p>
            <a:pPr lvl="1"/>
            <a:r>
              <a:rPr lang="en-US" dirty="0"/>
              <a:t>Note: this material on Op-Amps will not be on the first exam, but will be on future exams</a:t>
            </a:r>
          </a:p>
          <a:p>
            <a:r>
              <a:rPr lang="en-US" dirty="0"/>
              <a:t>Homework 3A and 3B on Canvas</a:t>
            </a:r>
          </a:p>
          <a:p>
            <a:pPr lvl="1"/>
            <a:r>
              <a:rPr lang="en-US" dirty="0"/>
              <a:t>Also due 4pm on Monday, Feb 14</a:t>
            </a:r>
          </a:p>
          <a:p>
            <a:pPr lvl="1"/>
            <a:r>
              <a:rPr lang="en-US" dirty="0"/>
              <a:t>Take as many times as needed, your best score will count. It is different each time, so it is good for additional practice.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r>
              <a:rPr lang="en-US" dirty="0"/>
              <a:t>Don’t forget, you need to go to office hours once in either January or February and again in either March or April. Bring at least one technical question!</a:t>
            </a:r>
          </a:p>
          <a:p>
            <a:r>
              <a:rPr lang="en-US" dirty="0"/>
              <a:t>Wednesday: review exercise for an easy 100 quiz grade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Thevenin</a:t>
            </a:r>
            <a:r>
              <a:rPr lang="en-US" dirty="0"/>
              <a:t> Equivalent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F7DC6D2-0741-4DF3-9EFE-A82377BEB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</p:spPr>
            <p:txBody>
              <a:bodyPr/>
              <a:lstStyle/>
              <a:p>
                <a:r>
                  <a:rPr lang="en-US" dirty="0"/>
                  <a:t>A complicated circuit of sources and resistive elements can be reduced to a single voltage source in series with a resistor to study how the circuit will behave with respect to a load.  This is known as a </a:t>
                </a:r>
                <a:r>
                  <a:rPr lang="en-US" b="1" dirty="0">
                    <a:solidFill>
                      <a:srgbClr val="0070C0"/>
                    </a:solidFill>
                  </a:rPr>
                  <a:t>Thevenin equivalent circuit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Q: </a:t>
                </a:r>
                <a:r>
                  <a:rPr lang="en-US" dirty="0"/>
                  <a:t>How do we find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 so the equivalence holds?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A: </a:t>
                </a:r>
                <a:r>
                  <a:rPr lang="en-US" dirty="0"/>
                  <a:t>Since there are only two unknowns, any two measurements that we can make on our circuit, should provide enough information to infer the Thevenin Equivalent circuit.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BF7DC6D2-0741-4DF3-9EFE-A82377BEB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  <a:blipFill>
                <a:blip r:embed="rId3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90800" y="2286000"/>
            <a:ext cx="6890604" cy="2546919"/>
            <a:chOff x="624986" y="2558481"/>
            <a:chExt cx="6890604" cy="2546919"/>
          </a:xfrm>
        </p:grpSpPr>
        <p:grpSp>
          <p:nvGrpSpPr>
            <p:cNvPr id="14346" name="Group 14345"/>
            <p:cNvGrpSpPr/>
            <p:nvPr/>
          </p:nvGrpSpPr>
          <p:grpSpPr>
            <a:xfrm>
              <a:off x="4838700" y="2558481"/>
              <a:ext cx="2676890" cy="2242119"/>
              <a:chOff x="647700" y="2286000"/>
              <a:chExt cx="2676890" cy="224211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47700" y="2784667"/>
                <a:ext cx="995910" cy="1701800"/>
                <a:chOff x="1356992" y="2003109"/>
                <a:chExt cx="995910" cy="1701800"/>
              </a:xfrm>
            </p:grpSpPr>
            <p:grpSp>
              <p:nvGrpSpPr>
                <p:cNvPr id="12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0970" y="3301187"/>
                    <a:ext cx="457183" cy="480153"/>
                    <a:chOff x="991181" y="2834859"/>
                    <a:chExt cx="457183" cy="480153"/>
                  </a:xfrm>
                </p:grpSpPr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991181" y="2859399"/>
                      <a:ext cx="457183" cy="455613"/>
                    </a:xfrm>
                    <a:prstGeom prst="ellips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17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34859"/>
                      <a:ext cx="31449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+</a:t>
                      </a:r>
                    </a:p>
                  </p:txBody>
                </p:sp>
                <p:sp>
                  <p:nvSpPr>
                    <p:cNvPr id="18" name="Text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2282" y="2858195"/>
                      <a:ext cx="30885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_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6992" y="2648878"/>
                      <a:ext cx="609077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Group 18"/>
              <p:cNvGrpSpPr/>
              <p:nvPr/>
            </p:nvGrpSpPr>
            <p:grpSpPr>
              <a:xfrm>
                <a:off x="1401946" y="2286000"/>
                <a:ext cx="1724404" cy="676050"/>
                <a:chOff x="2111238" y="1476059"/>
                <a:chExt cx="1724404" cy="676050"/>
              </a:xfrm>
            </p:grpSpPr>
            <p:grpSp>
              <p:nvGrpSpPr>
                <p:cNvPr id="20" name="Group 140"/>
                <p:cNvGrpSpPr>
                  <a:grpSpLocks/>
                </p:cNvGrpSpPr>
                <p:nvPr/>
              </p:nvGrpSpPr>
              <p:grpSpPr bwMode="auto">
                <a:xfrm rot="16200000">
                  <a:off x="2824438" y="1140906"/>
                  <a:ext cx="298003" cy="1724404"/>
                  <a:chOff x="4384898" y="2541687"/>
                  <a:chExt cx="298003" cy="1724341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4545568" y="3686597"/>
                    <a:ext cx="0" cy="57941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1393" y="1476059"/>
                      <a:ext cx="63895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1" name="Oval 30"/>
              <p:cNvSpPr/>
              <p:nvPr/>
            </p:nvSpPr>
            <p:spPr>
              <a:xfrm>
                <a:off x="3100708" y="275885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339" name="TextBox 14338"/>
              <p:cNvSpPr txBox="1"/>
              <p:nvPr/>
            </p:nvSpPr>
            <p:spPr>
              <a:xfrm>
                <a:off x="2984500" y="24384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grpSp>
            <p:nvGrpSpPr>
              <p:cNvPr id="14344" name="Group 14343"/>
              <p:cNvGrpSpPr/>
              <p:nvPr/>
            </p:nvGrpSpPr>
            <p:grpSpPr>
              <a:xfrm>
                <a:off x="1415010" y="4127500"/>
                <a:ext cx="1909580" cy="400619"/>
                <a:chOff x="1415010" y="4127500"/>
                <a:chExt cx="1909580" cy="400619"/>
              </a:xfrm>
            </p:grpSpPr>
            <p:grpSp>
              <p:nvGrpSpPr>
                <p:cNvPr id="14336" name="Group 14335"/>
                <p:cNvGrpSpPr/>
                <p:nvPr/>
              </p:nvGrpSpPr>
              <p:grpSpPr>
                <a:xfrm>
                  <a:off x="1415010" y="4447950"/>
                  <a:ext cx="1787298" cy="80169"/>
                  <a:chOff x="2124302" y="4686300"/>
                  <a:chExt cx="1787298" cy="80169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2124302" y="4724400"/>
                    <a:ext cx="171132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/>
                  <p:cNvSpPr/>
                  <p:nvPr/>
                </p:nvSpPr>
                <p:spPr>
                  <a:xfrm>
                    <a:off x="3835400" y="4686300"/>
                    <a:ext cx="76200" cy="80169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</p:grpSp>
            <p:sp>
              <p:nvSpPr>
                <p:cNvPr id="14340" name="TextBox 14339"/>
                <p:cNvSpPr txBox="1"/>
                <p:nvPr/>
              </p:nvSpPr>
              <p:spPr>
                <a:xfrm>
                  <a:off x="3024508" y="41275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b</a:t>
                  </a:r>
                </a:p>
              </p:txBody>
            </p:sp>
          </p:grpSp>
        </p:grpSp>
        <p:sp>
          <p:nvSpPr>
            <p:cNvPr id="14347" name="Left-Right Arrow 14346"/>
            <p:cNvSpPr/>
            <p:nvPr/>
          </p:nvSpPr>
          <p:spPr>
            <a:xfrm>
              <a:off x="3505200" y="3657600"/>
              <a:ext cx="1295400" cy="51119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24986" y="2784144"/>
              <a:ext cx="2562590" cy="2321256"/>
              <a:chOff x="457200" y="2784144"/>
              <a:chExt cx="2562590" cy="2321256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2531816" y="2857405"/>
                <a:ext cx="0" cy="579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2806541" y="3104594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679700" y="2784144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V="1">
                <a:off x="2242097" y="4831794"/>
                <a:ext cx="579438" cy="198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2821308" y="4793694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719708" y="44732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57200" y="2895600"/>
                <a:ext cx="1993901" cy="2209800"/>
                <a:chOff x="457200" y="2895600"/>
                <a:chExt cx="1993901" cy="22098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57200" y="2895600"/>
                  <a:ext cx="1993901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274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76996" y="3169384"/>
                  <a:ext cx="1806087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latin typeface="+mj-lt"/>
                    </a:rPr>
                    <a:t>Network of resistors and sources (both independent and dependent)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188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Thevenin</a:t>
            </a:r>
            <a:r>
              <a:rPr lang="en-US" dirty="0"/>
              <a:t> Equivalent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190525-9163-4733-8FFC-32162899A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</p:spPr>
            <p:txBody>
              <a:bodyPr/>
              <a:lstStyle/>
              <a:p>
                <a:r>
                  <a:rPr lang="en-US" dirty="0"/>
                  <a:t>In order to find the appropriate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, consider loading the circuit with either an open circuit or a short circuit.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the two relationships above, the Thevenin equivalent circuit can be found from the open circuit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sub>
                    </m:sSub>
                  </m:oMath>
                </a14:m>
                <a:r>
                  <a:rPr lang="en-US" dirty="0"/>
                  <a:t>, and the short circuit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190525-9163-4733-8FFC-32162899A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  <a:blipFill>
                <a:blip r:embed="rId3"/>
                <a:stretch>
                  <a:fillRect l="-504" t="-469" b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52600" y="2209800"/>
            <a:ext cx="2971046" cy="2731532"/>
            <a:chOff x="510686" y="1945276"/>
            <a:chExt cx="2971046" cy="2731532"/>
          </a:xfrm>
        </p:grpSpPr>
        <p:grpSp>
          <p:nvGrpSpPr>
            <p:cNvPr id="45" name="Group 44"/>
            <p:cNvGrpSpPr/>
            <p:nvPr/>
          </p:nvGrpSpPr>
          <p:grpSpPr>
            <a:xfrm>
              <a:off x="510686" y="2443943"/>
              <a:ext cx="995910" cy="1701800"/>
              <a:chOff x="1356992" y="2003109"/>
              <a:chExt cx="995910" cy="1701800"/>
            </a:xfrm>
          </p:grpSpPr>
          <p:grpSp>
            <p:nvGrpSpPr>
              <p:cNvPr id="65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70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71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356992" y="2648878"/>
                    <a:ext cx="6090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992" y="2648878"/>
                    <a:ext cx="60907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/>
            <p:cNvGrpSpPr/>
            <p:nvPr/>
          </p:nvGrpSpPr>
          <p:grpSpPr>
            <a:xfrm>
              <a:off x="1264932" y="1945276"/>
              <a:ext cx="1724404" cy="676050"/>
              <a:chOff x="2111238" y="1476059"/>
              <a:chExt cx="1724404" cy="676050"/>
            </a:xfrm>
          </p:grpSpPr>
          <p:grpSp>
            <p:nvGrpSpPr>
              <p:cNvPr id="54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801393" y="1476059"/>
                    <a:ext cx="6389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3895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Oval 46"/>
            <p:cNvSpPr/>
            <p:nvPr/>
          </p:nvSpPr>
          <p:spPr>
            <a:xfrm>
              <a:off x="2963694" y="2418126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7486" y="209767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77996" y="3786776"/>
              <a:ext cx="1909580" cy="400619"/>
              <a:chOff x="1415010" y="4127500"/>
              <a:chExt cx="1909580" cy="40061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415010" y="4447950"/>
                <a:ext cx="1787298" cy="80169"/>
                <a:chOff x="2124302" y="4686300"/>
                <a:chExt cx="1787298" cy="80169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124302" y="4724400"/>
                  <a:ext cx="17113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3835400" y="4686300"/>
                  <a:ext cx="76200" cy="8016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024508" y="412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219200" y="4307476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Open circuit load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756869" y="3030337"/>
                  <a:ext cx="724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869" y="3030337"/>
                  <a:ext cx="72486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2855025" y="2678576"/>
              <a:ext cx="42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5619" y="32862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</p:grpSp>
      <p:grpSp>
        <p:nvGrpSpPr>
          <p:cNvPr id="14341" name="Group 14340"/>
          <p:cNvGrpSpPr/>
          <p:nvPr/>
        </p:nvGrpSpPr>
        <p:grpSpPr>
          <a:xfrm>
            <a:off x="5890114" y="2169524"/>
            <a:ext cx="3128884" cy="2771808"/>
            <a:chOff x="5256168" y="2017124"/>
            <a:chExt cx="3128884" cy="2771808"/>
          </a:xfrm>
        </p:grpSpPr>
        <p:grpSp>
          <p:nvGrpSpPr>
            <p:cNvPr id="11" name="Group 10"/>
            <p:cNvGrpSpPr/>
            <p:nvPr/>
          </p:nvGrpSpPr>
          <p:grpSpPr>
            <a:xfrm>
              <a:off x="5256168" y="2515791"/>
              <a:ext cx="995910" cy="1701800"/>
              <a:chOff x="1356992" y="2003109"/>
              <a:chExt cx="995910" cy="170180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7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8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356992" y="2648878"/>
                    <a:ext cx="6090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992" y="2648878"/>
                    <a:ext cx="60907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6010414" y="2017124"/>
              <a:ext cx="1724404" cy="676050"/>
              <a:chOff x="2111238" y="1476059"/>
              <a:chExt cx="1724404" cy="676050"/>
            </a:xfrm>
          </p:grpSpPr>
          <p:grpSp>
            <p:nvGrpSpPr>
              <p:cNvPr id="20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801393" y="1476059"/>
                    <a:ext cx="6389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63895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Oval 30"/>
            <p:cNvSpPr/>
            <p:nvPr/>
          </p:nvSpPr>
          <p:spPr>
            <a:xfrm>
              <a:off x="7709176" y="248997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339" name="TextBox 14338"/>
            <p:cNvSpPr txBox="1"/>
            <p:nvPr/>
          </p:nvSpPr>
          <p:spPr>
            <a:xfrm>
              <a:off x="7497968" y="21695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grpSp>
          <p:nvGrpSpPr>
            <p:cNvPr id="14336" name="Group 14335"/>
            <p:cNvGrpSpPr/>
            <p:nvPr/>
          </p:nvGrpSpPr>
          <p:grpSpPr>
            <a:xfrm>
              <a:off x="6023478" y="4179074"/>
              <a:ext cx="1787298" cy="80169"/>
              <a:chOff x="2124302" y="4686300"/>
              <a:chExt cx="1787298" cy="80169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124302" y="4724400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3835400" y="468630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4340" name="TextBox 14339"/>
            <p:cNvSpPr txBox="1"/>
            <p:nvPr/>
          </p:nvSpPr>
          <p:spPr>
            <a:xfrm>
              <a:off x="7496300" y="38586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43600" y="4419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Short circuit load</a:t>
              </a:r>
            </a:p>
          </p:txBody>
        </p:sp>
        <p:cxnSp>
          <p:nvCxnSpPr>
            <p:cNvPr id="40" name="Straight Connector 39"/>
            <p:cNvCxnSpPr>
              <a:stCxn id="31" idx="5"/>
            </p:cNvCxnSpPr>
            <p:nvPr/>
          </p:nvCxnSpPr>
          <p:spPr>
            <a:xfrm flipH="1">
              <a:off x="7770620" y="2558403"/>
              <a:ext cx="3597" cy="16525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38" name="Group 14337"/>
            <p:cNvGrpSpPr/>
            <p:nvPr/>
          </p:nvGrpSpPr>
          <p:grpSpPr>
            <a:xfrm>
              <a:off x="7862088" y="3054357"/>
              <a:ext cx="522964" cy="520429"/>
              <a:chOff x="7707712" y="3137483"/>
              <a:chExt cx="522964" cy="520429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7770424" y="3137483"/>
                <a:ext cx="0" cy="5204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707712" y="3177256"/>
                    <a:ext cx="5229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712" y="3177256"/>
                    <a:ext cx="52296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7711" y="3300114"/>
                <a:ext cx="846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11" y="3300114"/>
                <a:ext cx="84632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835760" y="3094156"/>
                <a:ext cx="876201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60" y="3094156"/>
                <a:ext cx="876201" cy="65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E6C4A-09B5-428A-887D-569F3EB0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9EAEA-E61A-486A-B30D-A7707C2A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the Thevenin equivalent with respect to the terminals  a-b.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1400" y="1844952"/>
            <a:ext cx="4054272" cy="3168095"/>
            <a:chOff x="1712229" y="1066800"/>
            <a:chExt cx="4054272" cy="3168095"/>
          </a:xfrm>
        </p:grpSpPr>
        <p:grpSp>
          <p:nvGrpSpPr>
            <p:cNvPr id="79" name="Group 78"/>
            <p:cNvGrpSpPr/>
            <p:nvPr/>
          </p:nvGrpSpPr>
          <p:grpSpPr>
            <a:xfrm>
              <a:off x="1712229" y="2443943"/>
              <a:ext cx="1031535" cy="1701800"/>
              <a:chOff x="1321367" y="2003109"/>
              <a:chExt cx="1031535" cy="1701800"/>
            </a:xfrm>
          </p:grpSpPr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103" name="Oval 102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104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105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321367" y="2672628"/>
                    <a:ext cx="650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1367" y="2672628"/>
                    <a:ext cx="65043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/>
            <p:cNvGrpSpPr/>
            <p:nvPr/>
          </p:nvGrpSpPr>
          <p:grpSpPr>
            <a:xfrm>
              <a:off x="3855732" y="1945276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Oval 80"/>
            <p:cNvSpPr/>
            <p:nvPr/>
          </p:nvSpPr>
          <p:spPr>
            <a:xfrm>
              <a:off x="5554494" y="2418126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38286" y="209767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503089" y="4151932"/>
              <a:ext cx="3053282" cy="171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568019" y="4154726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66419" y="38342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514600" y="1945575"/>
              <a:ext cx="1724404" cy="676050"/>
              <a:chOff x="2111238" y="1476059"/>
              <a:chExt cx="1724404" cy="676050"/>
            </a:xfrm>
          </p:grpSpPr>
          <p:grpSp>
            <p:nvGrpSpPr>
              <p:cNvPr id="141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3816797" y="2449472"/>
              <a:ext cx="298003" cy="1724404"/>
              <a:chOff x="4384898" y="2541687"/>
              <a:chExt cx="298003" cy="1724341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4547156" y="3121467"/>
                <a:ext cx="138112" cy="460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4407456" y="3167503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4396343" y="3261162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4407456" y="3357997"/>
                <a:ext cx="276225" cy="92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4396343" y="3450068"/>
                <a:ext cx="276225" cy="936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V="1">
                <a:off x="4385231" y="3543727"/>
                <a:ext cx="276225" cy="936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386819" y="3640562"/>
                <a:ext cx="160338" cy="460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4545569" y="2542052"/>
                <a:ext cx="0" cy="5794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4545568" y="3686597"/>
                <a:ext cx="0" cy="5794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3200400" y="3129000"/>
                  <a:ext cx="6559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129000"/>
                  <a:ext cx="65594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8" name="Group 177"/>
            <p:cNvGrpSpPr/>
            <p:nvPr/>
          </p:nvGrpSpPr>
          <p:grpSpPr>
            <a:xfrm>
              <a:off x="3128646" y="1066800"/>
              <a:ext cx="1724404" cy="676050"/>
              <a:chOff x="2111238" y="1476059"/>
              <a:chExt cx="1724404" cy="676050"/>
            </a:xfrm>
          </p:grpSpPr>
          <p:grpSp>
            <p:nvGrpSpPr>
              <p:cNvPr id="179" name="Group 178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2640192" y="1476059"/>
                    <a:ext cx="6559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80" name="TextBox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0192" y="1476059"/>
                    <a:ext cx="6559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/>
            <p:cNvCxnSpPr/>
            <p:nvPr/>
          </p:nvCxnSpPr>
          <p:spPr>
            <a:xfrm flipV="1">
              <a:off x="5290402" y="1582445"/>
              <a:ext cx="0" cy="878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764145" y="1580591"/>
              <a:ext cx="52625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2517877" y="1578188"/>
              <a:ext cx="0" cy="878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2502099" y="1577382"/>
              <a:ext cx="680690" cy="8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8493DA-60D7-49B0-861D-E39980D53875}"/>
                  </a:ext>
                </a:extLst>
              </p14:cNvPr>
              <p14:cNvContentPartPr/>
              <p14:nvPr/>
            </p14:nvContentPartPr>
            <p14:xfrm>
              <a:off x="0" y="91440"/>
              <a:ext cx="11929320" cy="634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8493DA-60D7-49B0-861D-E39980D538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82080"/>
                <a:ext cx="11948040" cy="63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8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Norton Equivalent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3ED4F-F2F3-4664-B0C6-679799A4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/>
          <a:p>
            <a:r>
              <a:rPr lang="en-US" dirty="0"/>
              <a:t>Similar to a Thevenin equivalent circuit, we can also construct a </a:t>
            </a:r>
            <a:r>
              <a:rPr lang="en-US" b="1" dirty="0">
                <a:solidFill>
                  <a:srgbClr val="0070C0"/>
                </a:solidFill>
              </a:rPr>
              <a:t>Norton equivalent circuit</a:t>
            </a:r>
            <a:r>
              <a:rPr lang="en-US" dirty="0"/>
              <a:t> which consists of a current source in parallel with a resistor.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259737" y="3188701"/>
                <a:ext cx="525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737" y="3188701"/>
                <a:ext cx="525978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8876522" y="2483134"/>
            <a:ext cx="76200" cy="801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/>
          <p:cNvSpPr txBox="1"/>
          <p:nvPr/>
        </p:nvSpPr>
        <p:spPr>
          <a:xfrm>
            <a:off x="8760314" y="212190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190824" y="3875533"/>
            <a:ext cx="1909580" cy="400619"/>
            <a:chOff x="1415010" y="4127500"/>
            <a:chExt cx="1909580" cy="400619"/>
          </a:xfrm>
        </p:grpSpPr>
        <p:grpSp>
          <p:nvGrpSpPr>
            <p:cNvPr id="62" name="Group 61"/>
            <p:cNvGrpSpPr/>
            <p:nvPr/>
          </p:nvGrpSpPr>
          <p:grpSpPr>
            <a:xfrm>
              <a:off x="1415010" y="4447950"/>
              <a:ext cx="1787298" cy="80169"/>
              <a:chOff x="2124302" y="4686300"/>
              <a:chExt cx="1787298" cy="801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124302" y="4724400"/>
                <a:ext cx="17113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835400" y="4686300"/>
                <a:ext cx="76200" cy="8016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024508" y="41275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sp>
        <p:nvSpPr>
          <p:cNvPr id="46" name="Left-Right Arrow 45"/>
          <p:cNvSpPr/>
          <p:nvPr/>
        </p:nvSpPr>
        <p:spPr>
          <a:xfrm>
            <a:off x="5090014" y="3133153"/>
            <a:ext cx="1295400" cy="5111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7" name="Group 46"/>
          <p:cNvGrpSpPr/>
          <p:nvPr/>
        </p:nvGrpSpPr>
        <p:grpSpPr>
          <a:xfrm>
            <a:off x="2209800" y="2259697"/>
            <a:ext cx="2562590" cy="2321256"/>
            <a:chOff x="457200" y="2784144"/>
            <a:chExt cx="2562590" cy="2321256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16200000" flipV="1">
              <a:off x="2531816" y="2857405"/>
              <a:ext cx="0" cy="579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806541" y="31045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79700" y="278414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2242097" y="4831794"/>
              <a:ext cx="579438" cy="19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821308" y="47936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19708" y="44732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57200" y="2895600"/>
              <a:ext cx="1993901" cy="2209800"/>
              <a:chOff x="457200" y="2895600"/>
              <a:chExt cx="1993901" cy="22098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57200" y="2895600"/>
                <a:ext cx="1993901" cy="2209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32600" y="3124200"/>
                <a:ext cx="18185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j-lt"/>
                  </a:rPr>
                  <a:t>Network of resistors and sources (both independent and dependent)</a:t>
                </a:r>
              </a:p>
            </p:txBody>
          </p:sp>
        </p:grpSp>
      </p:grpSp>
      <p:grpSp>
        <p:nvGrpSpPr>
          <p:cNvPr id="89" name="Group 140"/>
          <p:cNvGrpSpPr>
            <a:grpSpLocks/>
          </p:cNvGrpSpPr>
          <p:nvPr/>
        </p:nvGrpSpPr>
        <p:grpSpPr bwMode="auto">
          <a:xfrm>
            <a:off x="8042520" y="2519811"/>
            <a:ext cx="300037" cy="1724023"/>
            <a:chOff x="4385233" y="2542053"/>
            <a:chExt cx="300037" cy="1723961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4547158" y="3121468"/>
              <a:ext cx="138112" cy="46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407458" y="3167504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4396346" y="3261163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407458" y="3357999"/>
              <a:ext cx="276225" cy="92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4396345" y="3450069"/>
              <a:ext cx="276225" cy="9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385233" y="3543728"/>
              <a:ext cx="276225" cy="936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386820" y="3640564"/>
              <a:ext cx="160338" cy="460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545570" y="2542053"/>
              <a:ext cx="0" cy="579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4545569" y="3686597"/>
              <a:ext cx="0" cy="5794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7190824" y="2518758"/>
            <a:ext cx="1671090" cy="1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569590" y="2532700"/>
            <a:ext cx="849834" cy="1701800"/>
            <a:chOff x="5480076" y="2676148"/>
            <a:chExt cx="849834" cy="1701800"/>
          </a:xfrm>
        </p:grpSpPr>
        <p:grpSp>
          <p:nvGrpSpPr>
            <p:cNvPr id="57" name="Group 56"/>
            <p:cNvGrpSpPr/>
            <p:nvPr/>
          </p:nvGrpSpPr>
          <p:grpSpPr>
            <a:xfrm>
              <a:off x="5480076" y="2676148"/>
              <a:ext cx="849834" cy="1701800"/>
              <a:chOff x="1503068" y="2003109"/>
              <a:chExt cx="849834" cy="1701800"/>
            </a:xfrm>
          </p:grpSpPr>
          <p:grpSp>
            <p:nvGrpSpPr>
              <p:cNvPr id="82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 bwMode="auto">
                <a:xfrm>
                  <a:off x="2870970" y="3325727"/>
                  <a:ext cx="457183" cy="455613"/>
                </a:xfrm>
                <a:prstGeom prst="ellips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503068" y="2648878"/>
                    <a:ext cx="4571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068" y="2648878"/>
                    <a:ext cx="4571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Arrow Connector 34"/>
            <p:cNvCxnSpPr/>
            <p:nvPr/>
          </p:nvCxnSpPr>
          <p:spPr>
            <a:xfrm flipV="1">
              <a:off x="6101310" y="3346768"/>
              <a:ext cx="0" cy="384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1466" y="5190552"/>
                <a:ext cx="1492579" cy="126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ctr"/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66" y="5190552"/>
                <a:ext cx="1492579" cy="1267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8985" y="5190552"/>
                <a:ext cx="1392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985" y="5190552"/>
                <a:ext cx="13922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12449" y="5723952"/>
                <a:ext cx="1039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49" y="5723952"/>
                <a:ext cx="10390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324519" y="5440050"/>
            <a:ext cx="609600" cy="468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7740064" y="5713792"/>
            <a:ext cx="2044522" cy="369332"/>
            <a:chOff x="6650549" y="5857240"/>
            <a:chExt cx="204452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73848" y="5857240"/>
                  <a:ext cx="14212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same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</m:oMath>
                  </a14:m>
                  <a:r>
                    <a:rPr lang="en-US" sz="18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848" y="5857240"/>
                  <a:ext cx="142122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86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>
            <a:xfrm flipH="1">
              <a:off x="6650549" y="5954520"/>
              <a:ext cx="461717" cy="2169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11F7D7-8A5A-4E7C-A9A8-8C6095B318E5}"/>
                  </a:ext>
                </a:extLst>
              </p14:cNvPr>
              <p14:cNvContentPartPr/>
              <p14:nvPr/>
            </p14:nvContentPartPr>
            <p14:xfrm>
              <a:off x="8750880" y="2431080"/>
              <a:ext cx="745920" cy="181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11F7D7-8A5A-4E7C-A9A8-8C6095B318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1520" y="2421720"/>
                <a:ext cx="764640" cy="18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Thevenin and Norton Equivalent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3F924E-6667-42F6-8A5B-7D1EEE936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11049000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are a number of techniques we can use to find a </a:t>
                </a:r>
                <a:r>
                  <a:rPr lang="en-US" dirty="0" err="1"/>
                  <a:t>Thevenin</a:t>
                </a:r>
                <a:r>
                  <a:rPr lang="en-US" dirty="0"/>
                  <a:t>/Norton equivalent circuit.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Method 1: </a:t>
                </a:r>
                <a:r>
                  <a:rPr lang="en-US" dirty="0"/>
                  <a:t>Use source transformations and serial/parallel combinations to reduce the circuit to its </a:t>
                </a:r>
                <a:r>
                  <a:rPr lang="en-US" dirty="0" err="1"/>
                  <a:t>Thevenin</a:t>
                </a:r>
                <a:r>
                  <a:rPr lang="en-US" dirty="0"/>
                  <a:t> or Norton equivalent.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Method 2: </a:t>
                </a:r>
                <a:r>
                  <a:rPr lang="en-US" dirty="0"/>
                  <a:t>Find the open circuit voltage and the short circuit current.  Then 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Method 3: </a:t>
                </a:r>
                <a:r>
                  <a:rPr lang="en-US" dirty="0"/>
                  <a:t>For circuits with no dependent sources,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 can be found by disabling all independent sources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short,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open</a:t>
                </a:r>
                <a:r>
                  <a:rPr lang="en-US" dirty="0"/>
                  <a:t>) and computing the equivalent resistance as seen across the load terminals.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Note: </a:t>
                </a:r>
                <a:r>
                  <a:rPr lang="en-US" dirty="0"/>
                  <a:t>Method 3 does not actually find the entire equivalent circuit.  It only provides a shortcut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dirty="0"/>
                  <a:t> so that you only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dirty="0"/>
                  <a:t> (not both) when using Method 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3F924E-6667-42F6-8A5B-7D1EEE936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049000" cy="5196840"/>
              </a:xfrm>
              <a:blipFill>
                <a:blip r:embed="rId3"/>
                <a:stretch>
                  <a:fillRect l="-607" t="-469" r="-442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45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ED7A69-54A5-4F65-A01D-237B07FC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AA870-A0CD-47F5-8D49-D092747D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the Thevenin and Norton equivalent circuits with respect to the terminals  a-b.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41986" y="2438400"/>
            <a:ext cx="3669828" cy="2385002"/>
            <a:chOff x="2922896" y="1945276"/>
            <a:chExt cx="3669828" cy="2385002"/>
          </a:xfrm>
        </p:grpSpPr>
        <p:grpSp>
          <p:nvGrpSpPr>
            <p:cNvPr id="80" name="Group 79"/>
            <p:cNvGrpSpPr/>
            <p:nvPr/>
          </p:nvGrpSpPr>
          <p:grpSpPr>
            <a:xfrm>
              <a:off x="4681955" y="1945276"/>
              <a:ext cx="1724404" cy="676050"/>
              <a:chOff x="2111238" y="1476059"/>
              <a:chExt cx="1724404" cy="676050"/>
            </a:xfrm>
          </p:grpSpPr>
          <p:grpSp>
            <p:nvGrpSpPr>
              <p:cNvPr id="88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93" y="1476059"/>
                    <a:ext cx="52770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Oval 80"/>
            <p:cNvSpPr/>
            <p:nvPr/>
          </p:nvSpPr>
          <p:spPr>
            <a:xfrm>
              <a:off x="6380717" y="2418126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64509" y="209767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739356" y="4175380"/>
              <a:ext cx="114139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394242" y="4154726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92642" y="38342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321795" y="2449472"/>
              <a:ext cx="707405" cy="1724404"/>
              <a:chOff x="4233618" y="2449472"/>
              <a:chExt cx="707405" cy="1724404"/>
            </a:xfrm>
          </p:grpSpPr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4233618" y="3129000"/>
                    <a:ext cx="5277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3618" y="3129000"/>
                    <a:ext cx="52770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/>
            <p:cNvGrpSpPr/>
            <p:nvPr/>
          </p:nvGrpSpPr>
          <p:grpSpPr>
            <a:xfrm>
              <a:off x="5486400" y="2438096"/>
              <a:ext cx="838200" cy="1724404"/>
              <a:chOff x="4102823" y="2449472"/>
              <a:chExt cx="838200" cy="1724404"/>
            </a:xfrm>
          </p:grpSpPr>
          <p:grpSp>
            <p:nvGrpSpPr>
              <p:cNvPr id="70" name="Group 69"/>
              <p:cNvGrpSpPr>
                <a:grpSpLocks/>
              </p:cNvGrpSpPr>
              <p:nvPr/>
            </p:nvGrpSpPr>
            <p:grpSpPr bwMode="auto">
              <a:xfrm>
                <a:off x="4643020" y="2449472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102823" y="3129000"/>
                    <a:ext cx="6559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2823" y="3129000"/>
                    <a:ext cx="65594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oup 110"/>
            <p:cNvGrpSpPr/>
            <p:nvPr/>
          </p:nvGrpSpPr>
          <p:grpSpPr>
            <a:xfrm>
              <a:off x="2922896" y="2452048"/>
              <a:ext cx="1039504" cy="1701800"/>
              <a:chOff x="5290406" y="2676148"/>
              <a:chExt cx="1039504" cy="170180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5290406" y="2676148"/>
                <a:ext cx="1039504" cy="1701800"/>
                <a:chOff x="1313398" y="2003109"/>
                <a:chExt cx="1039504" cy="1701800"/>
              </a:xfrm>
            </p:grpSpPr>
            <p:grpSp>
              <p:nvGrpSpPr>
                <p:cNvPr id="114" name="Group 54"/>
                <p:cNvGrpSpPr>
                  <a:grpSpLocks/>
                </p:cNvGrpSpPr>
                <p:nvPr/>
              </p:nvGrpSpPr>
              <p:grpSpPr bwMode="auto">
                <a:xfrm>
                  <a:off x="1895702" y="2003109"/>
                  <a:ext cx="457200" cy="1701800"/>
                  <a:chOff x="2870970" y="2690727"/>
                  <a:chExt cx="457183" cy="1701799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3099561" y="2690727"/>
                    <a:ext cx="0" cy="17017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Oval 116"/>
                  <p:cNvSpPr/>
                  <p:nvPr/>
                </p:nvSpPr>
                <p:spPr bwMode="auto">
                  <a:xfrm>
                    <a:off x="2870970" y="3325727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313398" y="2676174"/>
                      <a:ext cx="6469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3398" y="2676174"/>
                      <a:ext cx="646972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6101310" y="3346768"/>
                <a:ext cx="0" cy="3843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3733799" y="2459067"/>
              <a:ext cx="9485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4676396" y="3654228"/>
              <a:ext cx="1724404" cy="676050"/>
              <a:chOff x="2111238" y="1476059"/>
              <a:chExt cx="1724404" cy="676050"/>
            </a:xfrm>
          </p:grpSpPr>
          <p:grpSp>
            <p:nvGrpSpPr>
              <p:cNvPr id="119" name="Group 140"/>
              <p:cNvGrpSpPr>
                <a:grpSpLocks/>
              </p:cNvGrpSpPr>
              <p:nvPr/>
            </p:nvGrpSpPr>
            <p:grpSpPr bwMode="auto">
              <a:xfrm rot="16200000">
                <a:off x="2824438" y="1140906"/>
                <a:ext cx="298003" cy="1724404"/>
                <a:chOff x="4384898" y="2541687"/>
                <a:chExt cx="298003" cy="1724341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4547156" y="3121467"/>
                  <a:ext cx="138112" cy="460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4407456" y="3167503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4396343" y="3261162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407456" y="3357997"/>
                  <a:ext cx="276225" cy="92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4396343" y="3450068"/>
                  <a:ext cx="276225" cy="936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385231" y="3543727"/>
                  <a:ext cx="276225" cy="936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386819" y="3640562"/>
                  <a:ext cx="160338" cy="4603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4545569" y="2542052"/>
                  <a:ext cx="0" cy="5794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4545568" y="3686597"/>
                  <a:ext cx="0" cy="57941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616442" y="1476059"/>
                    <a:ext cx="6559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6442" y="1476059"/>
                    <a:ext cx="6559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38E0AA-F4FA-41D2-B40D-588C126D485D}"/>
                  </a:ext>
                </a:extLst>
              </p14:cNvPr>
              <p14:cNvContentPartPr/>
              <p14:nvPr/>
            </p14:nvContentPartPr>
            <p14:xfrm>
              <a:off x="199800" y="146160"/>
              <a:ext cx="11991240" cy="652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38E0AA-F4FA-41D2-B40D-588C126D48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440" y="136800"/>
                <a:ext cx="12009960" cy="65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21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Thevenin and Norton Equivalent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44FB9-AFE1-45E7-8CD2-A023425DB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For circuits with dependent sources, a modified version of Method 3 can be used.</a:t>
                </a:r>
              </a:p>
              <a:p>
                <a:pPr algn="just"/>
                <a:endParaRPr lang="en-US" b="1" dirty="0">
                  <a:solidFill>
                    <a:srgbClr val="4274B0"/>
                  </a:solidFill>
                </a:endParaRPr>
              </a:p>
              <a:p>
                <a:pPr algn="just"/>
                <a:r>
                  <a:rPr lang="en-US" b="1" dirty="0">
                    <a:solidFill>
                      <a:srgbClr val="4274B0"/>
                    </a:solidFill>
                  </a:rPr>
                  <a:t>Method 3 (modified): </a:t>
                </a:r>
                <a:r>
                  <a:rPr lang="en-US" dirty="0"/>
                  <a:t>Disable all independent sources.  Apply a test source to the load 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) and then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𝑇𝐻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44FB9-AFE1-45E7-8CD2-A023425DB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4" t="-469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17154" y="3521685"/>
            <a:ext cx="2440308" cy="2321256"/>
            <a:chOff x="457200" y="2784144"/>
            <a:chExt cx="2440308" cy="2321256"/>
          </a:xfrm>
        </p:grpSpPr>
        <p:cxnSp>
          <p:nvCxnSpPr>
            <p:cNvPr id="6" name="Straight Connector 5"/>
            <p:cNvCxnSpPr/>
            <p:nvPr/>
          </p:nvCxnSpPr>
          <p:spPr bwMode="auto">
            <a:xfrm rot="16200000" flipV="1">
              <a:off x="2531816" y="2857405"/>
              <a:ext cx="0" cy="579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806541" y="31045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7314" y="278414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242097" y="4831794"/>
              <a:ext cx="579438" cy="19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821308" y="4793694"/>
              <a:ext cx="76200" cy="801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37314" y="44732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" y="2895600"/>
              <a:ext cx="1993901" cy="2209800"/>
              <a:chOff x="457200" y="2895600"/>
              <a:chExt cx="1993901" cy="2209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2895600"/>
                <a:ext cx="1993901" cy="2209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74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6114" y="3124200"/>
                <a:ext cx="183418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Circuit with dependent sources in place and all independent sources disabled.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114800" y="3876040"/>
            <a:ext cx="4225868" cy="1701800"/>
            <a:chOff x="3013132" y="3478556"/>
            <a:chExt cx="4225868" cy="1701800"/>
          </a:xfrm>
        </p:grpSpPr>
        <p:grpSp>
          <p:nvGrpSpPr>
            <p:cNvPr id="15" name="Group 14"/>
            <p:cNvGrpSpPr/>
            <p:nvPr/>
          </p:nvGrpSpPr>
          <p:grpSpPr>
            <a:xfrm>
              <a:off x="3013132" y="3478556"/>
              <a:ext cx="852816" cy="1701800"/>
              <a:chOff x="1895702" y="2003109"/>
              <a:chExt cx="852816" cy="1701800"/>
            </a:xfrm>
          </p:grpSpPr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1895702" y="2003109"/>
                <a:ext cx="457200" cy="1701800"/>
                <a:chOff x="2870970" y="2690727"/>
                <a:chExt cx="457183" cy="170179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3099561" y="2690727"/>
                  <a:ext cx="0" cy="17017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98"/>
                <p:cNvGrpSpPr>
                  <a:grpSpLocks/>
                </p:cNvGrpSpPr>
                <p:nvPr/>
              </p:nvGrpSpPr>
              <p:grpSpPr bwMode="auto">
                <a:xfrm>
                  <a:off x="2870970" y="3301187"/>
                  <a:ext cx="457183" cy="480153"/>
                  <a:chOff x="991181" y="2834859"/>
                  <a:chExt cx="457183" cy="480153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991181" y="2859399"/>
                    <a:ext cx="457183" cy="455613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800"/>
                  </a:p>
                </p:txBody>
              </p:sp>
              <p:sp>
                <p:nvSpPr>
                  <p:cNvPr id="21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34859"/>
                    <a:ext cx="31449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+</a:t>
                    </a:r>
                  </a:p>
                </p:txBody>
              </p:sp>
              <p:sp>
                <p:nvSpPr>
                  <p:cNvPr id="22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2282" y="2858195"/>
                    <a:ext cx="3088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265502" y="2648878"/>
                    <a:ext cx="483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5502" y="2648878"/>
                    <a:ext cx="4830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4495800" y="4122086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Apply test voltage source</a:t>
              </a: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3856632" y="4203203"/>
              <a:ext cx="533400" cy="219975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9284" y="3850095"/>
            <a:ext cx="3821384" cy="612590"/>
            <a:chOff x="3417616" y="3452610"/>
            <a:chExt cx="3821384" cy="612590"/>
          </a:xfrm>
        </p:grpSpPr>
        <p:grpSp>
          <p:nvGrpSpPr>
            <p:cNvPr id="24" name="Group 23"/>
            <p:cNvGrpSpPr/>
            <p:nvPr/>
          </p:nvGrpSpPr>
          <p:grpSpPr>
            <a:xfrm>
              <a:off x="3417616" y="3452610"/>
              <a:ext cx="444032" cy="612590"/>
              <a:chOff x="3352800" y="3461266"/>
              <a:chExt cx="444032" cy="61259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3352800" y="3461266"/>
                <a:ext cx="0" cy="6125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352800" y="3540456"/>
                    <a:ext cx="4440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2800" y="3540456"/>
                    <a:ext cx="44403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/>
            <p:cNvSpPr txBox="1"/>
            <p:nvPr/>
          </p:nvSpPr>
          <p:spPr>
            <a:xfrm>
              <a:off x="4495800" y="3581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Solve for test current</a:t>
              </a:r>
            </a:p>
          </p:txBody>
        </p:sp>
        <p:sp>
          <p:nvSpPr>
            <p:cNvPr id="30" name="Left Arrow 29"/>
            <p:cNvSpPr/>
            <p:nvPr/>
          </p:nvSpPr>
          <p:spPr>
            <a:xfrm flipH="1">
              <a:off x="3872552" y="3665560"/>
              <a:ext cx="533400" cy="219975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24892" y="4127896"/>
                <a:ext cx="1180964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92" y="4127896"/>
                <a:ext cx="1180964" cy="65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6552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1895</Words>
  <Application>Microsoft Office PowerPoint</Application>
  <PresentationFormat>Widescreen</PresentationFormat>
  <Paragraphs>516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214, Spring 2022 Electrical Circuit Theory</vt:lpstr>
      <vt:lpstr>Main Topics for Exam 1</vt:lpstr>
      <vt:lpstr>Thevenin Equivalent Circuits</vt:lpstr>
      <vt:lpstr>Thevenin Equivalent Circuits</vt:lpstr>
      <vt:lpstr>Example 1</vt:lpstr>
      <vt:lpstr>Norton Equivalent Circuits</vt:lpstr>
      <vt:lpstr>Thevenin and Norton Equivalent Circuits</vt:lpstr>
      <vt:lpstr>Example 2</vt:lpstr>
      <vt:lpstr>Thevenin and Norton Equivalent Circuits</vt:lpstr>
      <vt:lpstr>Example 3</vt:lpstr>
      <vt:lpstr>Source Transformations</vt:lpstr>
      <vt:lpstr>Example 4</vt:lpstr>
      <vt:lpstr>Example 4, cont.</vt:lpstr>
      <vt:lpstr>Example 4, cont.</vt:lpstr>
      <vt:lpstr>Example 4, cont.</vt:lpstr>
      <vt:lpstr>Example 4, cont.</vt:lpstr>
      <vt:lpstr>Example 4, cont.</vt:lpstr>
      <vt:lpstr>Example 4, cont.</vt:lpstr>
      <vt:lpstr>Example 4, cont.</vt:lpstr>
      <vt:lpstr>Example 4, cont.</vt:lpstr>
      <vt:lpstr>Example 5</vt:lpstr>
      <vt:lpstr>Maximum Power Transfer</vt:lpstr>
      <vt:lpstr>Maximum Power Transfer</vt:lpstr>
      <vt:lpstr>Example 6</vt:lpstr>
      <vt:lpstr>Example 6, cont.</vt:lpstr>
      <vt:lpstr>Example 6, cont.</vt:lpstr>
      <vt:lpstr>Example 6, cont.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Adam Birchfield</cp:lastModifiedBy>
  <cp:revision>86</cp:revision>
  <cp:lastPrinted>2011-08-22T16:49:24Z</cp:lastPrinted>
  <dcterms:created xsi:type="dcterms:W3CDTF">2021-11-08T20:57:05Z</dcterms:created>
  <dcterms:modified xsi:type="dcterms:W3CDTF">2022-02-08T14:38:43Z</dcterms:modified>
</cp:coreProperties>
</file>