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20"/>
  </p:notesMasterIdLst>
  <p:handoutMasterIdLst>
    <p:handoutMasterId r:id="rId21"/>
  </p:handoutMasterIdLst>
  <p:sldIdLst>
    <p:sldId id="356" r:id="rId2"/>
    <p:sldId id="260" r:id="rId3"/>
    <p:sldId id="261" r:id="rId4"/>
    <p:sldId id="361" r:id="rId5"/>
    <p:sldId id="362" r:id="rId6"/>
    <p:sldId id="363" r:id="rId7"/>
    <p:sldId id="364" r:id="rId8"/>
    <p:sldId id="365" r:id="rId9"/>
    <p:sldId id="366" r:id="rId10"/>
    <p:sldId id="367" r:id="rId11"/>
    <p:sldId id="368" r:id="rId12"/>
    <p:sldId id="369" r:id="rId13"/>
    <p:sldId id="370" r:id="rId14"/>
    <p:sldId id="371" r:id="rId15"/>
    <p:sldId id="372" r:id="rId16"/>
    <p:sldId id="373" r:id="rId17"/>
    <p:sldId id="374" r:id="rId18"/>
    <p:sldId id="359" r:id="rId19"/>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D6D2C4"/>
    <a:srgbClr val="FFFFFF"/>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088" autoAdjust="0"/>
  </p:normalViewPr>
  <p:slideViewPr>
    <p:cSldViewPr>
      <p:cViewPr varScale="1">
        <p:scale>
          <a:sx n="108" d="100"/>
          <a:sy n="108" d="100"/>
        </p:scale>
        <p:origin x="642"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2-02T22:11:24.933"/>
    </inkml:context>
    <inkml:brush xml:id="br0">
      <inkml:brushProperty name="width" value="0.05292" units="cm"/>
      <inkml:brushProperty name="height" value="0.05292" units="cm"/>
      <inkml:brushProperty name="color" value="#FF0000"/>
    </inkml:brush>
  </inkml:definitions>
  <inkml:trace contextRef="#ctx0" brushRef="#br0">31957 2020 790 0,'0'0'236'0,"0"0"-52"16,0 0-28-16,0 0-20 0,0 0-8 0,0 0-28 15,0 0 0-15,0 0-16 0,0 0-15 16,0 0 5-16,0 0-25 0,0 0-16 0,0 0 19 16,0 0-22-16,0 0 29 0,0 0-20 15,-23 3 12-15,18 4-13 0,5-7 13 0,-11 16 3 16,5-6 2-16,2 0 6 0,-2 2-14 0,2 4-7 15,1-7 141-15,0 1-62 16,-2 0-7-16,2-1 18 0,3-9-16 0,-6 13-20 16,6-13 25-16,-2 10-38 0,2-10-41 0,0 0-41 0,0 0-67 15,0 0-56-15,0 0-84 0,0 0-103 16,0 0-376-16,0 0 92 0,0 0 62 0,0 0 79 16,0 0 15-16</inkml:trace>
  <inkml:trace contextRef="#ctx0" brushRef="#br0" timeOffset="698.27">31816 2356 194 0,'12'-8'61'0,"-3"1"-4"0,-1-1-9 0,-3 2-2 16,-5 6 6-16,6-11-29 0,-6 11 18 0,5-10-5 16,-5 10 2-16,0 0 44 0,-5-19-23 15,5 19-3-15,-6-16-2 0,1 8 10 0,-1 1-8 16,-1-1-12-16,-2 1-29 0,2 2 31 0,7 5-18 15,-13-5 49-15,13 5 28 16,-14-5-5-16,14 5-47 0,-11-3 45 0,11 3 30 16,0 0-21-16,0 0 47 0,-17 7-29 0,17-7-4 15,0 0-22-15,-4 14 17 0,4-14-19 16,0 0-2-16,7 18-24 0,-7-18 16 0,8 13-7 16,-8-13 22-16,10 5-33 0,-10-5 5 0,10 2 21 15,-10-2-28-15,0 0-16 16,17-11 15-16,-11 3-25 0,-2 0 18 0,2-4-28 0,1 0 10 15,-6 0-8-15,3-4 8 0,-2 4-36 16,-1-2 11-16,-2 1-9 0,-1 2-12 16,-2 2-3-16,-1 0-12 0,-2 1-11 0,-2 4 16 15,9 4-11-15,-21-3 3 0,9 4-5 16,12-1-3-16,-23 7-7 0,11 1 23 0,-2 2-11 16,4 3 21-16,2 0-23 0,-2 2 12 0,6 0 9 15,1-3 7-15,4 2 7 0,-1-14 9 16,6 20 2-16,2-13 5 0,1-2-18 0,-9-5 13 15,22-4 5-15,-7-2-5 0,0-3-16 16,2-2 6-16,-2-3-6 0,0 0 4 0,-3-1-6 16,-2 4 7-16,-1-2-45 0,-3 5-39 15,-4-1 0-15,-2 9 11 0,0 0 20 0,0 0-18 16,-10-13 0-16,10 13 5 0,0 0-18 16,-31 13 16-16,18-3 22 0,-3 3-32 0,-2 1-32 15,3 3-2-15,-2 5-5 0,0 2-20 16,2 2-6-16,2 0-2 0,1-1-52 0,4-2-22 15,1-2-241-15,3-5 38 0,2-3-38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2-02T22:41:15.629"/>
    </inkml:context>
    <inkml:brush xml:id="br0">
      <inkml:brushProperty name="width" value="0.05292" units="cm"/>
      <inkml:brushProperty name="height" value="0.05292" units="cm"/>
      <inkml:brushProperty name="color" value="#FF0000"/>
    </inkml:brush>
  </inkml:definitions>
  <inkml:trace contextRef="#ctx0" brushRef="#br0">10675 10473 1044 0,'0'0'361'0,"9"-6"-62"0,-9 6-4 15,9-6-52-15,-9 6-15 0,7-4-16 16,-7 4-20-16,0 0-18 0,9-8 5 0,-9 8-30 15,0 0-26-15,8-7-26 0,-8 7 15 0,0 0-9 16,0 0-11-16,0 0-31 0,0 0 52 16,0 0-44-16,0 0 11 0,0 0 19 0,0 0 4 15,-17 44-3-15,12-25 35 0,3 4 11 16,-1 0-46-16,0 2 28 0,0 2 3 16,2-2 17-16,1 1-28 0,0 0 8 0,1-1-25 15,0 0-1-15,2-5-30 0,-1-1-44 0,-1-2-61 16,1-2-90-16,0-5-100 0,4-1-258 15,-6-9-395-15,14 2 42 0,-14-2 84 0,28-18 143 16,-5-1-10-16,7-9 57 0,-3-7 71 0</inkml:trace>
  <inkml:trace contextRef="#ctx0" brushRef="#br0" timeOffset="188.64">11074 10256 1105 0,'0'0'458'0,"0"0"-53"0,0 0-37 16,0 0-14-16,0 0-62 0,0 0-47 15,-27 19 14-15,2-13-34 0,-3 1-10 16,-2-3-41-16,-3 0-13 0,-4-1-20 0,4 1-28 16,-7 0-13-16,2-1-49 0,3 2-28 0,-2 0-33 15,7-1-60-15,0 0-50 0,1 2-110 16,2 0-144-16,0 1-394 0,10-1 49 16,2-2 82-16,5 2 68 0,4-1 50 0,6-5 94 15</inkml:trace>
  <inkml:trace contextRef="#ctx0" brushRef="#br0" timeOffset="407.42">10967 10634 1433 0,'0'0'453'0,"-7"14"23"0,-2-9-46 0,-2 0-51 16,0 0-5-16,-5 0-36 0,0 0 15 0,-3-2-49 15,-7 4-22-15,6-4-34 0,-5 3-33 16,-2-1 3-16,0 1 10 0,1-1-47 0,-4 2-65 15,3 1-1-15,-2-2-72 0,0-1-58 0,-5 3-34 16,6-2-116-16,-2 0-66 16,-1-3-156-16,7-2-583 0,1 1 141 0,8-2 61 15,1 0 69-15,2-2 72 0,12 2 51 0,-9-9 105 16</inkml:trace>
  <inkml:trace contextRef="#ctx0" brushRef="#br0" timeOffset="645.1">11029 10684 1231 0,'0'12'419'0,"0"0"4"0,-4 4-78 0,-2 6 14 16,2-1-42-16,-3 1 3 0,1 3-33 16,1 0-47-16,-1 5-17 0,-1-1 7 0,4-3-25 15,-3 0-20-15,5-2-34 0,0-4-70 16,0-3-47-16,-1 0-80 0,2-4-146 15,3-3-223-15,-3-10-442 0,0 0 78 0,8 7 96 16,-8-7 107-16,0 0 18 0,16-20 36 16</inkml:trace>
  <inkml:trace contextRef="#ctx0" brushRef="#br0" timeOffset="1204.96">9810 10708 1016 0,'-9'-15'312'16,"2"0"0"-16,1-2-51 0,-1 2-17 0,-2-2-37 16,2-4 3-16,0-2-36 0,0-1-13 0,0-1-15 15,2-4-13-15,-1-2 3 0,1 5-36 16,1-6-8-16,3 3-3 0,1 0-17 0,4-5 18 16,2 0-26-16,1 0-3 0,7-10-15 15,2 2-2-15,0 1-11 0,4 4 5 16,3 1 1-16,-2 6 2 0,-2 6 0 0,0-1 38 15,12-5-33-15,-2-1-15 0,-4 6 7 16,5-4 6-16,1 0 2 0,1 1-13 0,-1-4-15 16,0 1 10-16,2 1-15 0,2-2 5 15,-1 0-21-15,2 1-2 0,3 0 15 16,-1 0-2-16,1 0-3 0,3 5-20 0,2 1 20 16,0 4 23-16,6 1 0 0,3 1 54 0,-1 7-56 15,5 3 53-15,-7 4 18 0,-4 5 8 16,12 8 23-16,-2 2 0 0,-4 3 21 0,0 7-29 15,-3 4 0-15,-5 2-22 0,1 6 1 0,-7 0 6 16,-1-1-10-16,-2 2-10 0,-2-4-1 16,-11-4 11-16,0-4-21 0,-4-3-5 0,-5 2-43 15,0-3-44-15,-2-1-21 0,-3-2-43 0,-1 1-33 16,-1 0-43-16,-5 0-73 0,-1-2-104 16,-5 37-131-16,2-33-407 0,-1-3 23 0,2-5 108 15,2 0 79-15,0-9 67 0,-4 12 30 16,4-12 54-16</inkml:trace>
  <inkml:trace contextRef="#ctx0" brushRef="#br0" timeOffset="1568.02">11558 9598 1331 0,'23'5'476'0,"-12"-2"-26"0,1 1 1 16,0 0-78-16,2 2-35 0,0 2-49 15,0 1-4-15,1 3-35 0,-2 2-27 0,1 2-33 16,-3 2-1-16,1 0-20 0,-4 2-44 16,0 3-12-16,0 0-21 0,-3-1-23 0,-2 1-20 15,0 1 5-15,-3-4-1 0,0 2-50 16,0-4 7-16,-3 1-5 0,0-5-5 0,1 0-15 0,-1-4 10 16,-3-2 2-16,3 0 16 15,3-8-23-15,-11 6 2 0,11-6-2 0,0 0 12 16,-22-6 9-16,13-1-14 0,-1 3-7 0,-5-4 25 15,-1 2-12-15,-1-1-1 0,-2 1 19 16,0 3-11-16,-4 0-7 0,0 2 15 0,-2 1-8 16,1 2 13-16,2 1-8 0,-5 2 3 0,1 0-36 15,1 0-36-15,2 1-79 0,4-3-146 16,-1 0-381-16,6 0-187 0,6-3 71 16,8 0 85-16,0 0 84 0,-12-6 57 0,12 6 18 15,0 0 45-15</inkml:trace>
  <inkml:trace contextRef="#ctx0" brushRef="#br0" timeOffset="2316.48">15765 10224 1382 0,'-3'20'453'0,"3"0"-77"16,-3-3-28-16,1 0-15 0,0-2-49 0,1-2-23 16,1 1-13-16,-3 0-30 0,2 0-21 0,1-2-84 15,0 2-85-15,0-1-72 16,0-1-145-16,6 2-226 0,-3-5-335 0,4-2 54 16,-7-7 95-16,16 5 14 0,-16-5 60 0</inkml:trace>
  <inkml:trace contextRef="#ctx0" brushRef="#br0" timeOffset="2517.15">16156 10023 1415 0,'0'0'456'0,"0"0"-42"16,0 0-12-16,0 0-15 0,-42 2-34 16,22 2-15-16,-2 0-28 0,-6 1-24 0,-4-1-17 0,-4 2-44 15,-1-3-25-15,-2 2-8 16,-1-3-5-16,-3 0-29 0,0-1-58 0,-1 2-69 15,-4-2-44-15,-16 1-48 0,2 0-118 0,10-1-180 16,9 2-549-16,4-1 73 0,5 1 75 16,5 2 71-16,5 0 88 0,5 1 53 0,6 1 41 15</inkml:trace>
  <inkml:trace contextRef="#ctx0" brushRef="#br0" timeOffset="2752.7">15915 10446 1039 0,'0'0'402'0,"6"5"-39"0,-6-5 1 0,0 0-37 15,0 0-9-15,-26 9-24 0,13-6-23 0,-2-3-20 16,-5 2-26-16,-4 0-12 0,-4 0-31 16,-2 1-26-16,-1 0-18 0,-9 3 0 0,0 3-61 15,-13 2-36-15,2 3-23 0,10-3-46 16,5 1-44-16,3-2-61 0,2 0-74 15,7-1-131-15,4-3-420 0,5 0 21 0,5-2 30 16,10-4 96-16,0 0 60 0,0 0 55 0</inkml:trace>
  <inkml:trace contextRef="#ctx0" brushRef="#br0" timeOffset="3164.52">15978 10414 1507 0,'22'-3'494'0,"-8"-1"-74"0,0 2-3 0,2 0-38 16,-5 0-36-16,3 0-36 0,-3 1-12 16,-11 1-27-16,26-2-65 0,-16 2-9 0,-10 0-22 15,22 2 7-15,-12 0-33 0,-10-2-23 0,17 10-11 16,-13-1-27-16,2 0 14 16,-3 1-12-16,-3-10 21 0,-1 22-34 0,-2-10-30 15,-2 0 33-15,1 0-6 0,-2 0-4 0,-2 2 38 16,-2-3-34-16,2 2-7 15,-2-2 31-15,-2 0-28 0,2-1 9 0,-1 1 9 16,1-1-1-16,0 1-20 0,2-2 34 0,0 0-16 16,0-1-1-16,1-1 19 0,4 0-8 15,3-7 11-15,-4 15 15 0,4-15-39 0,3 14 0 16,-3-14-10-16,13 14 36 0,-3-8-71 0,5 0 30 16,1-1-16-16,2 0 9 0,2-1-57 15,0-1 0-15,2-1 0 0,1-2 0 0,-2 0 0 16,-2 0 0-16,-4 0-18 0,1 0-103 15,-2 0-32-15,-14 0-55 0,20 0-32 0,-20 0-52 16,11-1-25-16,-11 1-47 0,0 0-168 0,0 0-477 16,0 0 131-16,0 0 87 0,-34-9 92 15,23 6 57-15,-5 2 66 0,-4-1 56 0,-2 2 144 16,-4 2-74-16</inkml:trace>
  <inkml:trace contextRef="#ctx0" brushRef="#br0" timeOffset="3761.32">15444 11124 972 0,'0'0'356'0,"0"0"-41"0,0 0-18 0,0 0-23 15,0 0-16-15,0 0-51 0,-21-30 9 0,8 15-17 16,-1-3-17-16,-4-2-8 0,-1-4-10 0,-6-9 0 15,0-2 2-15,1-3-15 16,-2 0-15-16,0-2-11 0,-2 0-5 0,1-3-10 16,1 1 6-16,-1-1-19 0,0 1-18 0,0-3-17 15,3 2-6-15,1-2-7 0,1 4 15 16,8 0-8-16,1 8-7 0,4 5-14 16,4 1 14-16,2 1 7 0,3-1-15 0,3-1-2 15,2 2 32-15,3-3-32 0,0 1 9 0,5 0-27 16,-2 3 7-16,-1 5 3 0,1 0 2 0,1 3 3 15,-1-3-3-15,-1 4-12 0,-3 1 12 16,3 1-2-16,-4 0 2 0,2-2-15 0,0 1 10 16,1-1-9-16,-2-1 0 0,3-2-11 15,1 2 9-15,1-1 27 0,6-3 8 16,2 0-9-16,4 0-7 0,12-5 8 0,4 2 2 16,2 1 0-16,7 0-10 0,3 5-6 0,6 4 11 15,1 3 0-15,3 2-23 0,5 2 13 16,-2 2 0-16,0 4-6 0,-2 8-4 0,1 0 4 15,-6 1-7-15,-3 5 20 0,-3-1-9 0,-14 2-14 16,-4 0 0-16,-3 0 14 0,-1 0-9 16,-4 1-7-16,-5-2 7 0,-3-2-7 0,0 1-3 15,0-1-10-15,-3 2-18 0,-4-2 8 16,2-1-8-16,-2 2-7 0,1 0-37 0,-3 0-17 16,1-2 20-16,0 1-72 0,0-3 3 15,0 2-61-15,-3-2-34 0,0-2-104 16,2 0-121-16,-9-6-433 0,10 7 75 0,-10-7 69 0,0 0 122 15,19-2 6-15,-19 2 131 0,9-10-22 16,-5 3 42-16</inkml:trace>
  <inkml:trace contextRef="#ctx0" brushRef="#br0" timeOffset="4116.93">16513 9615 1208 0,'17'7'466'0,"-6"3"-11"0,-1-3-45 0,1 2-44 0,-2 1-16 16,1 1-22-16,1 2-49 0,0 3-49 16,2 4 14-16,-2 4-55 0,2 3 6 0,-2 1-21 15,1 3 2-15,-2 1-40 0,1-2-11 16,0 3-20-16,-2-2-36 0,-2-6 0 16,0 0-10-16,-2-4-13 0,3 0 21 0,-4-6-29 15,1 2-10-15,-2-5-20 0,1-2-28 0,-1-2-37 16,-3-8-9-16,5 11-11 0,-5-11 34 15,0 0-11-15,0 0-5 0,0 0 5 0,0 0 8 16,0 0-5-16,0 0 28 0,-19-29-26 0,12 23 1 16,0 0 14-16,-2 1 19 0,-3 1-13 15,2 2 12-15,10 2 9 0,-30 0 7 16,13 5 0-16,0-2 18 0,-4 5-23 0,1 1-8 16,2-3-20-16,0 0-19 0,-1-2-109 15,1-4-110-15,8 0-175 0,-8-2-352 0,-1-6 40 16,-1-4 103-16,6-2 33 0,-3-2 92 0,4-4 21 15</inkml:trace>
  <inkml:trace contextRef="#ctx0" brushRef="#br0" timeOffset="4827.1">19593 11261 1238 0,'0'0'461'16,"1"15"-54"-16,1-3-5 0,-2-12-31 0,-2 22-15 0,1-9-44 15,-2 2 13-15,2 1-66 0,-4 2 2 16,1 1-20-16,0-1-24 0,-2 3 3 16,1 0-33-16,0 3-13 0,0-1-43 0,0 1-37 15,1 1-17-15,1-3-67 0,-2-2-45 16,3-2-63-16,1-2-104 0,0-3-172 0,2-2-534 16,-1-11 130-16,11 13 7 0,-11-13 72 15,17 0 70-15,-1-2 63 0,-1-6 82 0</inkml:trace>
  <inkml:trace contextRef="#ctx0" brushRef="#br0" timeOffset="5048.25">20031 11270 778 0,'-13'-2'373'0,"0"1"-22"0,-2-1-18 0,-7 4 23 0,-1-1-21 16,-4 3-10-16,-9 0 15 0,-1 4-30 15,-2 0-10-15,1-1-9 0,-13 5-32 0,10-1-11 16,3-4-17-16,-14 5-37 0,8-3-27 15,-7 1-34-15,6-2-72 0,5-1-66 16,1-1-131-16,-1-1-138 0,2 2-340 0,7-3-261 16,4 2 127-16,7-2 47 0,2 3 74 15,6-4 64-15,4 2 48 0</inkml:trace>
  <inkml:trace contextRef="#ctx0" brushRef="#br0" timeOffset="5238.32">19734 11664 1607 0,'17'7'530'0,"-6"-5"-54"0,-4 3-67 16,-7-5-27-16,5 6-24 0,-5-6-12 0,0 0-60 15,-23 10-7-15,6-7-23 0,-4 0-20 16,-4 1-36-16,-4 1-16 0,-2 0-28 0,2-2-10 16,-8 4-44-16,0 1-56 0,2-1-38 15,-1 1-59-15,1 0-82 0,0 1-64 16,9-4-136-16,1 4-212 0,4-2-343 0,5 0 74 15,2-2 92-15,8-2 72 0,6-3 58 0,0 0 55 16,0 0 35-16</inkml:trace>
  <inkml:trace contextRef="#ctx0" brushRef="#br0" timeOffset="5764.92">19857 11672 1530 0,'17'1'502'15,"-1"-2"-62"-15,-2 3-33 0,-14-2-33 0,21 0-59 0,-21 0-13 16,17 1-41-16,-17-1 13 0,13 1-77 16,-13-1 5-16,0 0-13 0,15 0-55 0,-15 0-6 15,0 0-13-15,0 0-10 0,14 3-16 0,-14-3-2 16,0 0-18-16,5 9-5 16,-5-9 13-16,0 0-18 0,0 0 20 0,0 12-12 15,0-12 12-15,0 0-7 0,1 14-11 0,-1-14 34 16,0 0-39-16,3 12 31 0,-3-12 6 15,6 10-29-15,-6-10 10 0,0 0-5 0,5 13-3 16,-5-13 34-16,3 8-38 0,-3-8 4 16,0 0 1-16,0 0-19 0,4 12 6 0,-4-12 10 15,0 0-15-15,0 0-3 0,0 0-13 0,4 11-10 16,-4-11 21-16,0 0-24 0,8 9 3 16,-8-9 11-16,8 10-14 0,-1-4 21 15,0 3-23-15,0-1-16 0,0 0 14 0,3 3-16 16,-1-2 18-16,-1 1-26 0,2 2 23 15,-2-1-2-15,0-1 5 0,-3 0-23 16,1-2 5-16,1 2-8 0,-3-2 21 0,-4-8-44 16,7 17 19-16,-4-10 17 0,-3-7-21 0,2 14 14 15,-2-14-8-15,-2 13 15 0,2-13-36 0,-3 13 28 16,3-13-2-16,-10 10 13 0,3-4-34 16,7-6 14-16,-15 8-11 0,6-2 7 15,-3-3-30-15,2 1-26 0,-2-1-48 0,-2-1 10 0,1-1-31 16,13-1-5-16,-24 0-89 15,11-1-47-15,1-1-79 0,1-2-120 0,-2 0-463 16,3 1 55-16,1-3 81 0,4 0 93 0,-3 0 50 16,0 0 94-16,3-1 36 0,-2-1 105 15</inkml:trace>
  <inkml:trace contextRef="#ctx0" brushRef="#br0" timeOffset="6621.53">18781 12227 965 0,'0'0'312'0,"0"0"0"0,0 0-53 0,0 0-1 15,15-15-30-15,-14 6 23 0,-1-4-39 0,0 0-20 16,-1-5 23-16,-1-2-25 0,-1-5-19 16,-4-5-12-16,3-1-18 0,-3-5-3 0,-6-9-36 15,0-2 13-15,0 0-22 0,0 1-19 16,-3 0 0-16,3 2-2 0,2 6 4 15,1 6-22-15,2 3 23 0,-1 0-28 0,2 3-21 16,2 2 23-16,0 2-5 0,1-1 13 0,1 4-21 16,0 0 29-16,2 2-29 0,-1 0 19 15,1 1-14-15,1 2-2 0,-1 0 28 0,-1 2-43 16,1-1 10-16,1 3 17 0,0 10-17 16,0-19 33-16,0 12 13 0,0 7 13 0,3-14-6 15,-3 14-7-15,7-14-5 0,0 5 0 0,3 3-13 16,2-1 13-16,3-2-13 15,3 0-44-15,4-1 24 0,7-3-21 0,2 0 0 16,11-7 5-16,5-1-15 0,4-1 7 0,1-3 60 16,3 0-14-16,9-6 6 0,-1 1-31 0,-10 5 25 15,4 0-7-15,-4 3-5 0,1 2 13 16,-2 2-16-16,-1 0 5 0,-2 5-20 0,-9 1 23 16,-6 4-39-16,0 1 19 0,-4-1-11 15,-1 3-15-15,0 0 2 0,0 0-2 0,-1 1 12 16,2 0 1-16,-3 3-23 0,-3-2-1 15,0 2-15-15,0 2 26 0,-1 2 0 0,-1 0-18 16,0 0 2-16,3 2 16 0,-5 1-18 0,1 2-26 16,-1 2 18-16,-2 1-22 0,-2 2-1 15,1 0 15-15,-5 1-4 0,1 3-6 16,-3-1 8-16,-1-1-28 0,-2 1 28 0,2 0-34 16,-2 0 73-16,-1-1-42 0,0-1 16 15,0 0-6-15,-1-3-35 0,-1-1 13 0,1 0-34 16,-1-2-58-16,-4-8-124 0,11 8-212 15,-11-8-522-15,0 0 69 0,0 0 141 0,0 0 33 16,0 0 103-16,6-31 17 0,-6 18 52 0,-3-4 140 16</inkml:trace>
  <inkml:trace contextRef="#ctx0" brushRef="#br0" timeOffset="6924.12">20133 10799 1525 0,'11'4'451'0,"-1"1"-9"0,0 1-47 16,-10-6-42-16,16 6-54 0,-11 0 3 0,-5-6-38 16,16 13-13-16,-9-4-54 0,0 0-18 15,1 3-20-15,-1 0-6 0,2 4 6 16,3 4-23-16,-2-1 5 0,-1 3-19 16,5 3 12-16,-1 0-6 0,0 1-6 0,1-2 9 15,-2 2-47-15,1-5-9 0,-3-1 9 0,-1 1-22 16,0-3-16-16,-2-4-16 0,-1 0-91 15,-3-3 2-15,-2 0-48 0,1 0-11 0,-2-11-87 16,-7 16-59-16,-1-10-194 0,0-3-440 16,-5 0 86-16,13-3 78 0,-24-5 45 0,12 0 80 15,-5-3 28-15,2 1 77 0</inkml:trace>
  <inkml:trace contextRef="#ctx0" brushRef="#br0" timeOffset="7470.13">20195 11158 399 0,'0'0'130'0,"-20"2"-76"0,10 3-69 15,-5-6-464-15</inkml:trace>
  <inkml:trace contextRef="#ctx0" brushRef="#br0" timeOffset="52533.01">10338 6768 729 0,'0'0'284'0,"0"0"-2"0,0 0-34 16,0 0-7-16,0 0-21 0,0 0-28 0,0 0-3 15,0 0-2-15,0 0-13 0,0 0 5 0,0 0-12 16,0 0-34-16,0 0-16 0,0 0 11 15,0 0-5-15,0 0-23 0,0 0-21 16,0-27-15-16,0 27-7 0,0 0 22 0,0 0-5 16,0 0-2-16,0 0-5 0,0 0-1 0,0 0-17 15,0 0 20-15,0 0-18 0,0 0 36 16,0 0 10-16,5 35 1 0,-2-25-1 16,0 1 28-16,0 2-20 0,0-2-2 0,3 7 2 15,2 1-29-15,-3-2 14 0,4 3-8 0,1 0-18 16,0 3 33-16,0-1-23 0,4 3-25 15,-4-3-11-15,-2-1 26 0,5 1 0 0,-3-2-42 16,-2-1 15-16,3 0 22 0,-2-5-43 0,-3 0 18 16,1 0-15-16,-1-3-6 0,-1-2 13 15,-1 0 20-15,-4-9-16 0,9 9 9 16,-9-9-31-16,13 0 4 0,-13 0 22 0,15-11-22 16,-6-1 17-16,2-2-29 0,-1-8 17 15,1-3-22-15,3-2-20 0,-2-3-32 0,-1-1-9 16,1 1-21-16,-1 0-5 0,1 0 12 15,-1 1-14-15,1 3-1 0,0 1 5 0,0 4-33 16,2 2-12-16,-1 2-44 0,0 1-36 0,2 4-98 16,-1 2-89-16,2 1-53 0,-2 3-344 0,-2 4 100 15,0 1 67-15,-12 1 36 16,25 3 71-16,-13 1 67 0</inkml:trace>
  <inkml:trace contextRef="#ctx0" brushRef="#br0" timeOffset="53124.42">11100 7067 808 0,'0'0'292'15,"0"0"-38"-15,0 0-14 0,0 0-32 0,0 0-19 16,0 0-12-16,-23-10-19 0,23 10-17 16,-24 3-8-16,9 0-18 0,-3 2 18 0,-1-1-33 15,-5 3 0-15,2 0 8 0,0 3-34 0,1-2 0 16,3 3 11-16,-3-1 7 15,7 0 15-15,0-2-4 0,1 3 14 0,1-2 1 16,5-1-10-16,1 1-11 0,3-3 5 0,3-6 47 16,0 0-34-16,0 0-43 0,0 0-8 0,14 17-16 15,-14-17 26-15,20-1-17 0,-20 1-19 16,25-8 8-16,-10 2-18 0,1-2 21 16,-3-1-18-16,1-1 2 0,-1 0-13 0,0-1 3 15,0-3-7-15,-3 2 12 0,-2-1-10 0,2 1 0 16,-3 0-5-16,0 0 2 0,-1 3-15 15,-1-1 18-15,1 3-26 0,-6 7 16 0,7-13 0 16,-7 13-3-16,0 0 15 0,0 0 16 0,0 0 10 16,0 0-20-16,17 23 4 0,-14-11-9 15,2 4 28-15,1-2-1 0,3 4-12 16,1 2 5-16,-2-3 8 0,2 2-32 0,0-5 35 16,0 1-14-16,-2-1-10 0,1-1-5 15,-2-2 0-15,-2-2-25 0,1-1-37 0,0 0-27 16,0-1-75-16,-6-7-87 0,8 10-51 15,-8-10-79-15,5 9-144 0,-5-9-340 0,0 0 74 16,0 0 80-16,0 0 63 0,0 0 62 0,0 0 82 16</inkml:trace>
  <inkml:trace contextRef="#ctx0" brushRef="#br0" timeOffset="55019.38">9823 6914 998 0,'0'0'333'0,"0"0"-26"0,7-12-31 0,-7 12 6 0,0 0-11 15,6-9-38-15,-6 9-38 0,0 0-9 16,3-8-9-16,-3 8-11 0,0 0-27 0,0 0-6 16,0 0-13-16,0 0-5 0,0 0-7 0,0 0 2 15,0 0 10-15,0 0-12 0,0 0 17 16,0 0 16-16,-14 29 25 0,12-13-35 0,-2 3 17 16,2 0-2-16,0 5 0 15,0 1-18-15,1 1 0 0,1 1-36 0,-2 2-2 16,0-1-8-16,2 1-39 0,2 0-2 0,-2 0-56 15,2-1-42-15,-2-2-117 0,-2 1-141 16,5-2-255-16,-3-6-344 0,0-7 105 0,2 1 69 16,-2-13 57-16,7 11 94 0,-7-11 44 0,0 0 89 15</inkml:trace>
  <inkml:trace contextRef="#ctx0" brushRef="#br0" timeOffset="55236.5">9955 7084 1195 0,'0'0'381'0,"0"0"-22"0,0 0-27 0,17 7-17 0,-17-7-36 16,0 0-18-16,0 0-33 0,-22 18-21 16,12-10 6-16,-5 0-42 0,-1 0-37 0,-2-2 11 15,1 0-35-15,-3 0 1 0,1-1-22 0,1 0-33 16,-1-2-40-16,0-1-29 0,2-1-38 16,1-1-82-16,1-2-87 0,1 0-103 15,3-2-51-15,1-1-376 0,3-2 69 0,3 0 85 16,4 7 41-16,5-16 79 0,4 6 66 0</inkml:trace>
  <inkml:trace contextRef="#ctx0" brushRef="#br0" timeOffset="55963.75">11943 7134 808 0,'0'0'295'15,"-43"6"-32"-15,43-6 6 0,0 0-8 0,-12 3 13 0,12-3 36 16,0 0 0-16,-10 3-52 16,10-3 21-16,0 0 0 0,0 0-20 0,-9 5 25 15,9-5-54-15,0 0 13 0,0 0-35 0,0 0-22 16,0 0 9-16,39 1-39 0,-39-1 21 15,30-1-52-15,-10 0-4 0,1-2 4 0,6 1-46 16,2-1-15-16,1 0 0 0,3 0-2 16,-1 1-24-16,5-3-20 0,-5 2-26 15,-1-1-2-15,-1 2-28 0,-3-1-1 0,-5 1-61 16,-2 1-53-16,0-2-121 0,-7 1-64 0,-3 2-141 16,-10 0-437-16,15-6 187 0,-15 6 17 15,16-2 77-15,-9-1 57 0,-7 3 66 0,18-5 41 16</inkml:trace>
  <inkml:trace contextRef="#ctx0" brushRef="#br0" timeOffset="57692.27">1646 5050 1220 0,'0'0'430'0,"6"-15"-51"0,-6 15-13 15,0 0-64-15,0 0 16 0,0 0-62 16,4-10-23-16,-4 10-26 0,0 0-25 0,0 0-3 16,0-13 5-16,0 13-5 0,0 0-43 0,-4-10 0 15,4 10-24-15,0 0-7 16,0 0 5-16,0 0 13 0,0 0-15 0,0 0 15 16,0 0-13-16,0 0 5 0,0 0 5 0,0 0 29 15,0 0-26-15,-2 40-6 0,4-23 14 16,-2 0 4-16,2 3-17 0,1 4 5 0,0 1-13 15,2 1-10-15,3 3 0 0,-2 2-13 16,2 0 2-16,-3 0-7 0,3 1-10 0,-1-3-5 16,3 2-39-16,-2-7 41 0,1-1-15 0,-1-2-21 15,-1-4-15-15,-1-1 41 0,0-2 15 16,-2-3-15-16,4-4-11 0,-8-7 32 0,13 2-29 16,-13-2 0-16,18-17-2 0,-5 0-34 15,4-8-2-15,6-10-5 0,4-4-19 16,0-2-14-16,1-2-29 0,4 1-18 0,-1-1 19 15,1 2-37-15,-3 5-7 0,-2 1-13 0,-5 7-18 16,-3 4-18-16,-2 4 0 0,-3 2 3 16,2 2-62-16,-6 2-41 0,-1 3-41 0,1-1-133 15,-3 10-137-15,3-4-334 0,0 1 59 16,0 1 74-16,-10 4 80 0,21-3 117 0,-21 3 34 16,19 4 36-16,-8 1 53 0</inkml:trace>
  <inkml:trace contextRef="#ctx0" brushRef="#br0" timeOffset="58289.94">2612 5486 1279 0,'0'0'441'0,"5"-8"-65"16,-5 8-28-16,0 0-43 0,0 0-29 0,7-7-12 15,-7 7-39-15,0 0-20 0,0 0-18 0,0 0 30 16,0 0-71-16,0 0-8 0,0 0-20 16,0 0-8-16,-36 11-23 0,24-5 18 15,-2 2-31-15,0 2 16 0,-3 2-49 0,0 1-5 16,-1 1 2-16,3-2 16 0,0 2 12 15,4-1-32-15,-2-1-14 0,2 1 3 16,4-2 10-16,0-3 1 0,1 2-21 0,5-2 22 0,1-8 29 16,0 0-41-16,0 0 0 0,12 19-23 15,-12-19 3-15,20 0 17 0,-20 0-9 0,24-6 7 16,-9-1-24-16,0 0 17 0,0-2-6 16,-2-1-5-16,1 0 2 0,-1-2-4 15,0 1-3-15,-2 0 12 0,-1 0-9 0,-2 3 4 16,0 1 4-16,0 0-12 0,-3-1 17 15,-5 8-9-15,12-10 11 0,-12 10-23 0,8-6-6 16,-8 6 22-16,0 0 32 0,9-3-30 0,-9 3-3 16,0 0 28-16,0 0-23 0,7 19 0 15,-7-19 16-15,6 18-3 0,-4-10 23 0,3 3-23 16,0-1-13-16,-2-1 3 0,3 0 8 0,-2 1 7 16,2-1-28-16,-1-2 8 0,-5-7-14 15,13 13 17-15,-7-8-19 0,-6-5-34 0,14 9 2 16,-6-7-44-16,-8-2-26 0,16 5-62 15,-16-5-109-15,18 1-160 0,-18-1-299 0,23-4-48 16,-6 0 71-16,1-2 149 0,-1 2-13 16,7-5 56-16,-1-3 36 0</inkml:trace>
  <inkml:trace contextRef="#ctx0" brushRef="#br0" timeOffset="58538.04">3176 5296 944 0,'0'0'323'0,"43"-4"-27"15,-43 4-9-15,15-5-36 0,-8 2-23 0,2-3-3 16,3 0-5-16,-2 0-43 0,5 0-11 15,-2-2-15-15,2 1 3 0,1 0-11 0,2 3-33 16,0-3 0-16,0 4-59 0,-1-3-61 16,1 3-59-16,0 0-141 0,0 7-158 0,-3-4-313 15,-1 1 56-15,2-1 49 0,-2 3 67 0,0-2 33 16</inkml:trace>
  <inkml:trace contextRef="#ctx0" brushRef="#br0" timeOffset="58790.86">3395 5390 1523 0,'9'7'524'15,"-9"-7"-30"-15,12 3-25 0,-12-3-67 0,16 6-26 16,-16-6-20-16,22 1-65 0,-9 1-32 0,-13-2-11 16,25-3-38-16,-8 3-36 0,-1-3-38 15,1 2-34-15,2-1-63 0,-3 1-50 0,5-1-17 16,-5 1-20-16,1 0-39 0,-3 1-44 15,1 0-20-15,0 0-41 0,-1 0 3 16,0 0-62-16,-14 0 26 0,25 0-54 0,-13-2-16 16,3 2-66-16,-2-2-363 0,1 2 76 15,-14 0 90-15,30-1 21 0,-15-1 63 0,5 1 75 16</inkml:trace>
  <inkml:trace contextRef="#ctx0" brushRef="#br0" timeOffset="62341.4">4251 5071 156 0,'0'0'97'0,"0"0"33"0,0 0-2 0,0 0 36 16,0 0-20-16,0 0 22 0,0 0 26 0,0 0 5 16,0 0 10-16,0 0 6 0,0 0-16 15,0 0 0-15,0 0-23 0,0 0-10 16,0 0 18-16,0 0-19 0,0 0-17 0,0 0 5 16,0 0-18-16,0 0-7 0,0 0-6 15,0 0-28-15,0 0-5 0,0 0-17 0,0 0-9 16,0 0-2-16,0 0 0 0,0 0 10 0,0 0-28 15,0 0 5-15,0 0 10 0,0 0 8 16,0 0 10-16,0 0 16 0,0 0-18 0,0 0 17 16,0 0-22-16,0 0 17 0,0 0-25 0,0 0 13 15,0 0 10-15,0 0-21 0,39-1-7 16,-28-5 20-16,0 2-5 16,7-2-18-16,-1-1-25 0,7 1 2 0,3-1 8 0,7-1 20 15,3 0-12-15,-2 1-19 0,2 2 11 16,-7 1-15-16,0 1 12 0,-6 1-5 0,-3 2 3 15,-3 2 18-15,-4 1-29 0,-1 5-20 0,-3-1 23 16,-5 3-8-16,-3 0-9 0,-2-10 27 16,-5 23-28-16,0-13-5 0,-3 4 10 0,0-1-2 15,0 0 15-15,-2-1-23 0,2 1-8 16,0-2 13-16,0 0 0 0,0-2-12 16,1 0 2-16,2 0 43 0,-1-2-20 0,1 1 2 15,5-8-2-15,-3 12 10 0,3-12 6 0,3 13 16 16,-3-13-18-16,16 10-7 0,-5-6 14 15,3 1-19-15,0 2 13 0,3-4-2 0,-3 3-21 16,2-2 21-16,-2 3-18 0,1-2 15 16,-5 1-2-16,3 1-26 0,-5 1 12 0,1 0-1 15,-2 1-6-15,0 0 0 0,-3 1 3 0,1 0-6 16,-3 0 3-16,-2-10-5 0,2 18-2 16,-2-18 20-16,-4 20 5 0,-1-10-23 0,-1 0-11 15,-2 1 22-15,0 0-11 0,-1-1 0 16,-3 1 15-16,-1-2-33 0,0-1 8 0,-4-1 10 15,0 0 8-15,0-3 4 0,0-1-24 16,0-1 9-16,-1-2-56 0,2 0-43 0,-3-2-29 16,0-3-30-16,4 0-31 0,-2-2-38 15,2-1-47-15,0 1-68 0,2-3-50 0,2-1-27 16,1 0-366-16,4-1 86 0,4 0 27 0,3 0 42 16,3-2 80-16,3 0 85 0</inkml:trace>
  <inkml:trace contextRef="#ctx0" brushRef="#br0" timeOffset="62995.38">5644 5054 1197 0,'0'0'461'0,"0"0"-31"0,0 0 8 0,-3-11-23 15,3 11-21-15,0 0-3 0,0 0-50 0,0 0-1 16,0 0-56-16,0 0 8 0,0 0-38 16,0 0 2-16,0 0-57 0,-13 35 19 0,9-13-34 15,-2 3 3-15,-1 3-21 0,1 5-38 16,-2 1 28-16,-3 11-20 0,-1-1-46 16,4-8-1-16,0-5-2 0,0-1-7 0,1-5-34 15,3-2-41-15,-2-2-44 0,2-5-63 0,-1-4-59 16,3-5-123-16,2-7-241 0,0 0-468 15,0 0 51-15,0 0 159 0,27-39 7 0,-9 13 105 16,10-12 21-16,3-4 92 0,11-11 87 0</inkml:trace>
  <inkml:trace contextRef="#ctx0" brushRef="#br0" timeOffset="63253.05">6053 4921 1174 0,'12'8'489'0,"-2"-2"-33"0,-4 1-21 0,0 1-61 16,-6-8-39-16,0 13-10 0,0-13-23 0,-12 18-59 15,0-9 3-15,-2-2-31 0,-3-1 8 16,-5 3-67-16,-4-3-5 0,-2-2-5 0,-3-1-26 16,-3-2-10-16,-1-1-2 0,-6 0-29 15,-3-1 29-15,3 0-44 0,0-1 7 16,-1 1-17-16,0-2 15 0,3 3-15 0,3-1-18 16,0 2-60-16,2 1-19 0,1 0-62 15,-2 3-38-15,5 2-77 0,2-3-90 0,3 3-133 16,3 0-202-16,4 0-187 0,4 1 85 15,4 0 76-15,6 1 85 0,4-9 46 0,3 15 38 16</inkml:trace>
  <inkml:trace contextRef="#ctx0" brushRef="#br0" timeOffset="63495.1">5930 5388 1433 0,'0'0'497'0,"0"0"-21"0,0 0-54 0,-31 9-18 16,31-9-45-16,-19 3-29 0,7 0-33 0,-2 0-31 15,-2 0-33-15,-3 0-3 0,-1 0-20 0,-1 0-61 16,-6 3-19-16,-3-2-30 16,-2 0-33-16,-4 2-44 0,-3-3-18 15,-1 1-28-15,1-2-59 0,-1 1-33 0,-1 0-29 0,1 1-58 16,4 0-44-16,-2 1-81 0,2 1-73 15,16-3-45-15,-2 0-307 0,2-2 94 0,6 1-5 16,14-2 82-16,-13 0 82 0,13 0 35 0</inkml:trace>
  <inkml:trace contextRef="#ctx0" brushRef="#br0" timeOffset="63793.12">5986 5299 1067 0,'18'3'425'16,"-18"-3"-31"-16,9 10-31 0,-5-2-32 0,-3 3 17 16,3 1-41-16,-1 6-8 0,0 0-25 15,0 2-33-15,-2 5 0 0,1-2-6 16,-2 4-20-16,1-4-10 0,1 4-41 0,-1-1 25 15,-1-1-56-15,0-3 0 0,1 2-28 16,2-3-43-16,-1-2-24 0,1-1-2 0,-3 0-75 16,0-4-63-16,2-3-69 0,-2-11-121 0,0 27-169 15,-1-19-391-15,1-8 66 0,0 0 51 16,0 0 98-16,0 0 79 0,0 0 41 0,0 0 51 16</inkml:trace>
  <inkml:trace contextRef="#ctx0" brushRef="#br0" timeOffset="75956.75">15056 6650 749 0,'0'0'326'0,"0"0"-55"15,0 0-15-15,0 0-36 0,0 0 8 0,0 0-36 16,0 0-3-16,0 0-4 0,0 0-6 16,0 0-18-16,-6-4-10 0,6 4-5 0,0 0-10 15,0 0 7-15,0 0-15 0,0 0-18 0,0 0 15 16,0 0 3-16,8 37 13 0,-3-25-21 15,-1 2 8-15,0 4-2 0,3 3-3 0,-2 1-3 16,6 7 11-16,-3-1-9 0,5-2 1 16,-2 4-10-16,2-3 15 0,-2 1-26 15,0-4-30-15,5 0-3 0,-5-4 23 0,1 0-13 16,1-3 6-16,-2 1-29 0,0-4-15 16,-1-3 10-16,-1-1-5 0,-1-2 13 0,-1 0-10 15,0-3-39-15,-7-5 8 0,13 1 8 0,-13-1 22 16,21-10-14-16,-11-3-34 0,4-4 23 15,0-5 5-15,-1-6 8 0,-2 0-36 0,6-13-10 16,-6 4 33-16,5-7 7 0,-5 7-40 0,-2 5-10 16,2-1-50-16,-4 0-24 15,0 4-14-15,-2 4-15 0,-1 1-51 0,0 2-46 16,1 5-31-16,-1 0-79 0,0 4-92 0,-2 6 10 16,-2 7-361-16,6-10 20 0,-6 10 85 15,0 0 87-15,0 0 41 0,0 0 71 0</inkml:trace>
  <inkml:trace contextRef="#ctx0" brushRef="#br0" timeOffset="76355.86">15553 6878 642 0,'6'42'292'0,"-8"-29"-46"0,0 0 2 16,-1 2-23-16,1 0-2 0,-2 1-13 16,2 1-13-16,0-1 0 0,0 0-8 0,1-1-27 0,1-3 1 15,-3 2-30-15,3-1-7 16,-1 0-14-16,1-13-27 0,1 21-3 0,-2-11-49 16,1-10-56-16,-2 15-102 0,2-15-65 0,0 10-117 15,0-10-277-15,0 0-55 0,0 0 50 16,0 0 64-16,0 0 82 0</inkml:trace>
  <inkml:trace contextRef="#ctx0" brushRef="#br0" timeOffset="76697.13">15533 7164 995 0,'0'0'292'0,"0"0"-23"16,0 0-39-16,0 0-30 0,0 0 12 15,30-18-38-15,-30 18-20 0,8-10-6 0,-8 10-12 16,9-8 7-16,-9 8-35 0,11-8-8 16,-5 4-3-16,-6 4 10 0,13-7 9 0,-13 7-14 15,14-7-12-15,-5 6 2 0,2-2-13 0,-11 3 21 16,18-2-3-16,-18 2-12 0,20-1-3 16,-20 1-16-16,21 4 19 0,-14-1-24 0,-7-3-12 15,17 10 7-15,-11-4-15 0,-6-6 5 16,8 17 0-16,-6-9-10 0,-2-8 0 15,0 16-13-15,0-16 36 0,-2 13-41 0,2-13-16 16,-8 16 16-16,0-10-13 0,0 1 13 0,1-4-20 16,7-3 7-16,-21 6-5 15,10-4 18-15,2 1-39 0,9-3-33 0,-24 2-25 0,14-2-44 16,10 0-20-16,-22 0-54 0,11 0-80 0,11 0-107 16,-18 3-332-16,18-3 27 15,-14 0 75-15,14 0 74 0,-11-3 33 0,11 3 38 16</inkml:trace>
  <inkml:trace contextRef="#ctx0" brushRef="#br0" timeOffset="79118.53">14516 6772 980 0,'0'0'376'0,"0"0"-20"0,0 0-49 0,0 0-20 0,3-15-3 15,-3 15 10-15,0 0-35 0,0 0 25 16,0 0-41-16,0 0 36 0,0 0-64 15,0 0-5-15,0 0-49 0,0 0 31 0,0 0-2 16,0 0 17-16,0 0-56 0,-5 42-23 16,1-24 8-16,2 6-19 0,-2 2 9 0,1-2-8 15,1 2-31-15,-1 2-8 0,1-2-23 16,-1 2 31-16,1-2-66 0,0 0-37 16,0 0-58-16,2-5-67 0,-2-2-179 0,4-2-215 15,-2-4-386-15,0-1 76 0,6-5 70 0,-6-7 112 16,12 6 20-16,-12-6 75 0,17-2 43 15</inkml:trace>
  <inkml:trace contextRef="#ctx0" brushRef="#br0" timeOffset="79318.44">14678 6985 1528 0,'0'0'476'0,"0"0"-36"16,-20 29-15-16,13-21-41 0,-2 3 5 15,-2-1-79-15,1 1-31 0,-5-1-23 0,2-2-39 16,-3-1 11-16,1 0-56 0,-2 0-4 15,0-2 1-15,-1-2-46 0,2-3-13 0,-1 0-28 16,-2-3-26-16,2-2-30 0,-2-2-28 16,-2-1-25-16,-2 1-18 0,0-1-47 0,3 1-36 15,-2-2-62-15,1 2-63 0,2 1-62 0,0 8-289 16,1-5-182-16,5 0 21 0,1 0 89 16,3 1 36-16,9 2 105 0,0 0 110 15</inkml:trace>
  <inkml:trace contextRef="#ctx0" brushRef="#br0" timeOffset="80072.67">16510 7078 980 0,'-6'8'299'0,"6"-8"-4"0,0 0-24 0,0 0-7 0,0 0-21 15,-7 7 15-15,7-7-9 0,0 0 12 16,0 0-8-16,0 0-12 0,0 0-3 0,0 0 2 16,0 0-32-16,0 0 25 0,0 0-59 0,0 0 5 15,0 0-15-15,0 0 0 0,30 2-19 16,-30-2-22-16,20-2 0 0,-6-1-5 16,0 2-5-16,6-2-21 0,1 1-15 0,-1 0 2 15,7-2-15-15,2 3 18 16,1-4-18-16,1 3-3 0,2 0-33 0,-1-2 18 0,1 1-10 15,-1-1-46-15,-1 3-8 0,-1 1-5 16,0-3-18-16,-6 1-20 0,-2 2-34 0,-3-1-20 16,-2 0-16-16,-2-1-25 0,1 2-38 15,-3-1-57-15,-13 1-41 0,19 0-43 16,-6 7-121-16,-13-7-256 0,13 3-40 0,-13-3 50 16,11 0 63-16,-11 0 24 0,0 0 93 0</inkml:trace>
  <inkml:trace contextRef="#ctx0" brushRef="#br0" timeOffset="81856.08">1600 6320 831 0,'-2'-14'351'15,"4"3"-3"-15,-5 0-10 0,1 1-31 0,2 10 6 16,-1-15-1-16,1 15-26 0,0-13-1 0,0 13 12 15,1-11-41-15,-1 11-3 16,0 0-23-16,0 0-12 0,2-15-26 0,-2 15 5 16,0 0-56-16,0 0-1 0,0 0-24 0,0 0 9 15,0 0-30-15,0 0 5 0,5 47-19 16,-2-28 17-16,0 8-27 0,2 6-9 16,1 0-6-16,0 1 13 0,3 2-5 0,1 8-18 0,0-6-20 15,-1-7 12-15,0-2 3 0,3-2-18 16,-4-5 6-16,0-3 24 0,-3-5-17 0,2-2 5 15,-2-6-15-15,-5-6 4 0,13 2 45 16,-13-2-52-16,19-18 10 0,-9-4-2 16,6-7-13-16,1-16-18 0,0-6 7 0,1 2-4 15,-2-1-26-15,-2 2-36 0,0 5 5 16,-3 5 0-16,-1 10-2 0,1 1-41 0,-2 3-31 16,-2 3-18-16,4 2-51 0,-4 4-26 0,3 1-94 15,1 3-80-15,-2 4-48 16,-1 4-124-16,-8 3-214 0,19 0 97 0,-19 0 21 0,20 9 40 15,-11-2 49-15,0 5 87 0</inkml:trace>
  <inkml:trace contextRef="#ctx0" brushRef="#br0" timeOffset="82208.67">2149 6384 819 0,'0'11'376'0,"0"-11"-56"0,-7 9-5 15,2 0-21-15,-2 3 8 0,0-1-5 16,-1 2-18-16,0 2 13 0,0 4 5 15,-1 1-46-15,0 3-8 0,0 5-31 0,2 4-17 16,1 0 17-16,1 3-30 0,3 2-23 16,0 1-29-16,2 0-12 0,4 12 18 0,1-8-37 15,3-9-19-15,3-1 30 0,2-3-33 16,3-6 10-16,1-2-16 0,0-6-17 0,0-5 13 16,0-5-3-16,-2-4-3 0,2-4-12 15,-2-5 20-15,-1-1-23 0,-3-3-10 16,-2-1 20-16,0-2-20 0,-5 0 30 0,-1-1-35 15,-3 2-3-15,-1 3 13 0,-2 0-18 16,-3 1 5-16,1 1-12 0,-3 1 22 0,0 3-25 16,-1 2 20-16,9 3-46 0,-19-3-4 0,10 3 24 15,9 0-43-15,-21 5-17 0,11-1-47 16,-1 0-8-16,3 0-48 0,-1 2-67 0,-1-1-99 16,5 6-177-16,5-11-448 0,0 0 82 0,-5 8 127 15,5-8 27-15,0 0 91 0,0 0 52 16,0 0 48-16</inkml:trace>
  <inkml:trace contextRef="#ctx0" brushRef="#br0" timeOffset="82431.85">2721 6596 1236 0,'0'0'512'0,"19"-5"-57"0,-7 2-22 0,2-1-80 0,1-1-43 16,4-2-49-16,0 2-79 0,6-2-39 0,0-1-102 15,2-1-107-15,2 11-208 0,0-7-502 16,0 1 85-16,-3 3 36 0,-2 1 92 16,0 0 40-16</inkml:trace>
  <inkml:trace contextRef="#ctx0" brushRef="#br0" timeOffset="82636.6">3006 6676 1487 0,'0'0'560'0,"0"0"26"0,0 0-84 15,-7 7-44-15,7-7-58 0,0 0-60 16,0 0-46-16,0 0-20 0,0 0-77 0,38-2-69 16,-25 2-48-16,2 0-57 0,2 0-57 15,3 0-58-15,1 3-51 0,3-3-82 0,0 0-39 16,2 1-43-16,-2-1-51 0,-1 0-55 15,-1-1-354-15,-1 1 78 0,-2-3 64 16,0-2 29-16,0 1 84 0</inkml:trace>
  <inkml:trace contextRef="#ctx0" brushRef="#br0" timeOffset="83404.91">4277 6400 911 0,'0'0'356'0,"0"-16"-70"0,0 16-17 0,-10-12-26 15,0 8 8-15,-1 2-49 16,-5 1-7-16,-2 2-24 0,-5 1 3 0,-1 3-23 15,-3 3 0-15,-4 2-35 0,2 1 1 0,0 3-7 16,4-1 29-16,-2 3-42 0,4 0 21 16,5-4-24-16,2 3 1 0,1-1 5 0,8-1-3 15,0-1-12-15,5 1 2 0,4-1-11 0,3 2-4 16,3 0-8-16,7 2-13 0,4-1-20 16,4 1 18-16,4 0-16 0,11 7 0 15,-4-5-2-15,6 4-6 0,-9-5-9 0,-6 1 9 16,-3 0-9-16,0 0 9 0,-9 0-22 15,0-2 2-15,-6 1-18 0,-3-1 13 0,-3 1 0 16,-3-2-2-16,-4-1-16 0,-1-1 25 16,-3-2-32-16,-3-3 27 0,0 0-17 0,-3-2 5 15,0-1 5-15,-2-1 7 0,-1-3 6 0,5 0-8 16,-3-2-18-16,3-1 21 0,0-2-19 16,3 0 24-16,1-3-3 0,0-4-15 0,4 2 2 15,5-3 8-15,1 0 3 0,3-6 40 16,5-1-45-16,5-7 4 0,2-1-22 15,9-9 27-15,5-3-7 0,-1 0 6 0,0 0-6 0,0 3-16 16,-1 2 14-16,-8 4 2 0,-4 6 33 16,-2 5-28-16,-3-1 5 0,-2 2 3 15,-2 2-8-15,-2 0 21 0,-4 3-31 0,-1-1 7 16,-4 0-20-16,-3 3 0 0,-2 2 23 16,-1 0-15-16,-4 4-26 0,0 0 36 0,1 3-23 15,-7 2 3-15,1 3-31 0,1 1-18 0,0 3-8 16,-1 0-5-16,3-2-38 15,0 3-29-15,3-1-115 0,-1 1-122 0,3-1-377 0,1 2 3 16,4-3 110-16,1 2 87 0,6-8 0 16,0 14 76-16</inkml:trace>
  <inkml:trace contextRef="#ctx0" brushRef="#br0" timeOffset="83883.09">5072 6542 1241 0,'-2'8'409'0,"-4"3"14"0,0 1-34 15,4 3-44-15,-3 0-12 16,1 0 15-16,1 3-51 0,2-1-18 16,-2 2-28-16,3 0-10 0,0 0-34 0,0 0-33 0,1 2-20 15,-1-3-26-15,2 0-49 0,-1-1-23 16,2 0-112-16,-3-4-74 0,0-13-121 0,4 15-156 15,-4-15-433-15,7 4 72 0,-7-4 57 0,0 0 109 16,26-18 24-16,-16 5 89 0,5-5 59 16</inkml:trace>
  <inkml:trace contextRef="#ctx0" brushRef="#br0" timeOffset="84104.53">5388 6413 1359 0,'8'-4'419'0,"-8"4"12"0,0 0-19 16,0 0-5-16,0 0-16 0,0 0-17 15,-32 24-87-15,13-15-11 0,-2 1-15 0,-4-2-36 16,-5 3-7-16,-1-3-23 0,0 4-14 16,-2-3-25-16,-1 1-20 0,0-2-18 0,2 1-41 15,-4 0 12-15,-1 1-63 0,-2-2-63 16,-9 6-47-16,6-2-92 0,-6 2-98 16,-5 10-166-16,18-16-459 0,5 1 57 0,8-2 77 15,5 1 81-15,0-1 65 0,4 2 76 16,2 1 49-16</inkml:trace>
  <inkml:trace contextRef="#ctx0" brushRef="#br0" timeOffset="84329.93">5231 6859 1313 0,'0'0'468'0,"11"2"-35"15,-11-2-34-15,0 0-13 0,0 0-20 0,0 0-28 16,-25 18-30-16,12-13-47 0,-5 0 2 15,-1-2-25-15,-6 4-38 0,1-2-21 0,-3 2-36 16,-3 0 11-16,2 1-54 0,-4 1 20 16,-2 1-84-16,1-1 10 15,2-1-107-15,1 3-67 0,5-6-95 0,2-1-130 0,3 0-543 16,2 0 82-16,7-2 61 0,11-2 70 16,0 0 43-16,0 0 95 0,0 0 58 0</inkml:trace>
  <inkml:trace contextRef="#ctx0" brushRef="#br0" timeOffset="85063.76">5453 6727 949 0,'0'0'397'16,"0"0"-18"-16,0 0-18 0,0 0 0 15,14-6-49-15,-14 6-18 0,10-3-15 0,-10 3-7 16,17-3-1-16,-5 1-41 0,1-1-15 0,5-1-13 15,1 2-10-15,1-2 13 0,-1 1-46 16,1 1-16-16,1-1-5 0,-4 2-48 16,-1 1 12-16,-1 1-2 0,-15-1 40 15,23 3-83-15,-13 1-21 0,-10-4 8 0,7 10 2 16,-7-10 15-16,-1 16-36 0,1-16-4 0,-17 21 31 16,5-10-17-16,-3 2-4 0,-1 1 10 0,0-2-33 15,0 1 15-15,-2-1-8 16,3 2 3-16,-2 0-5 0,6-3 38 0,-1 0-18 0,0 1 18 15,2 0 24-15,-1 0-11 0,4 1 12 16,0-2 19-16,2 1-28 0,2-2 35 16,2-1 11-16,1 3-42 0,0-12 4 0,4 17-4 15,1-8 16-15,0-2-41 0,-5-7 21 16,19 13-34-16,-9-8 24 0,3-2-22 0,2 2-1 16,1-4-9-16,2 0 9 0,4-2 9 0,5-3-22 15,0 0-50-15,0 0-1 0,1-1-16 16,-1-1-16-16,1 1 14 0,-2-1-50 0,-1 1-4 15,1 0-26-15,-8 1-10 0,2 2-59 0,-2 0-21 16,-4-1-84-16,-1 1-54 16,0 2-133-16,-13 0-430 0,20 0 54 0,-20 0 92 15,19 1 51-15,-9 0 67 0,-10-1 66 0,19 0 93 16,-19 0 25-16</inkml:trace>
  <inkml:trace contextRef="#ctx0" brushRef="#br0" timeOffset="91699.92">12670 9318 668 0,'0'0'263'0,"-6"10"-9"15,6-10 12-15,0 0 13 0,0 0-41 16,-5 9 15-16,5-9-2 0,-6 7-5 0,6-7-26 15,-5 10-8-15,5-10-4 0,-9 14 12 16,6-6-38-16,-3 3 10 0,2 1-34 16,1 3 24-16,-1 0-41 0,0 3-11 15,-2 4-27-15,4-3-6 0,0 3-23 0,-2-1-51 0,2-2-48 16,1 0-119-16,1 4-217 0,0-9-481 16,5-3 59-16,1-3 84 0,4 0 72 0,1-4 41 15,0-3 97-15</inkml:trace>
  <inkml:trace contextRef="#ctx0" brushRef="#br0" timeOffset="91902.15">12866 9494 1336 0,'0'0'368'0,"0"0"-35"16,0 0-21-16,0 0-10 0,0 0-46 0,0 0-13 15,-52 9-28-15,30-8-23 0,-3 5-10 0,-4-5-21 16,0 2-17-16,-2 0-6 0,2-1-33 15,-1 1-8-15,-1 4-56 0,3-2-33 16,-1-1-41-16,2 0-34 0,0 1-43 0,0-3-92 0,2 2-116 16,14 1-114-16,-9-3-308 0,0-1 172 15,8-1-52-15,12 0 60 0,-15 2 94 0</inkml:trace>
  <inkml:trace contextRef="#ctx0" brushRef="#br0" timeOffset="92469.01">12075 10385 1100 0,'3'20'351'0,"1"-1"-11"0,0-1-33 0,1-3-15 15,-1 0 5-15,1-1-28 0,2 1-18 0,-1-1 7 16,-3-3 29-16,2 1-16 0,1-3-43 15,-2-2-18-15,-4-7-15 0,11 6-24 0,-11-6 11 16,0 0-52-16,23-14-9 0,-17 2 2 0,5-7-24 16,-1 1-12-16,-1-5-10 0,2-3-64 15,-1 0 0-15,0-3-34 0,2 4 21 16,-3 3-87-16,-3 1-43 0,3 1-32 0,-3 4-42 16,2 1-60-16,-3 2-143 0,1 2-435 15,-1 4 92-15,4-2 105 0,-1 4 51 0,-8 5 21 16,14-5 76-16,-14 5 41 0</inkml:trace>
  <inkml:trace contextRef="#ctx0" brushRef="#br0" timeOffset="93024.88">12358 10510 499 0,'0'0'166'0,"9"-6"-23"0,-9 6-15 15,7-5-15-15,-7 5 2 0,0 0-20 0,9-6 12 16,-9 6 3-16,0 0-2 0,0 0 2 16,0 0 33-16,7-5 3 0,-7 5 67 0,0 0-32 15,0 0 17-15,0 0-9 0,0 0 0 16,0 0-9-16,9-7 50 0,-9 7-82 16,0 0-2-16,0 0-2 0,0 0-14 0,0 0-7 15,0 0-21-15,0 0-15 0,0 0 6 0,0 0-29 16,0 0 18-16,0 0-24 0,-22 22 6 15,12-12-18-15,-1 1 11 16,-2 0-9-16,-2 3-9 0,2-3-6 0,3 2 8 0,-2-2-28 16,1 2 28-16,-1-3 5 0,4 1-8 15,-1-1 13-15,0-3 11 0,4 2 48 0,-1 0-36 16,6-9 0-16,0 14 13 0,0-14 11 0,11 13-19 16,-2-7-7-16,-2 0-1 0,5-2 4 15,1-2-29-15,0 0 15 0,1-1-5 0,1 1-35 16,1-2 7-16,-1-2-25 0,-1 1-3 15,1 1-69-15,-15 0-42 0,23-3-34 0,-12-1-47 16,-1 2-67-16,0-3-74 0,-10 5-115 0,7-6-378 16,-7 6 27-16,0 0 128 15,7-8 24-15,-7 8 66 0,0 0 56 0</inkml:trace>
  <inkml:trace contextRef="#ctx0" brushRef="#br0" timeOffset="95656.29">12228 11742 660 0,'0'0'264'0,"0"0"-1"0,0 0 21 0,0 0-28 0,0 0-7 0,0 0 4 16,0 0 8-16,-13 1 0 0,13-1-20 16,0 0-13-16,0 0 22 0,0 0-17 15,0 0 39-15,0 0-24 0,0 0-30 0,0 0 17 16,0 0-28-16,0 0-20 0,0 0-15 15,0 0-19-15,0 0 1 0,0 0-21 0,40-14-6 16,-27 10-3-16,4 2-29 0,5-2-6 16,4 0 8-16,3 0-7 0,6 2-6 15,3 0-17-15,2-1-18 0,-2 0 17 0,-4 2-22 0,2 0-1 16,-6 1 3-16,-5-1 3 16,-1 0-26-16,-2 2-26 0,-1-2-17 0,-4 1-31 15,-3 0-31-15,-1 0-41 0,-13 0-18 0,18 0-33 16,-18 0-20-16,0 0-62 0,9-3-67 15,-9 3-122-15,0 0-72 0,0 0-279 0,0 0 104 16,0 0-9-16,0 0 71 0,0 0 103 0,0 0 0 16,-12-23 94-16</inkml:trace>
  <inkml:trace contextRef="#ctx0" brushRef="#br0" timeOffset="107651.86">1420 7727 1287 0,'0'0'402'0,"0"0"-46"0,0 0-44 0,0 0 8 16,0 0-62-16,0 0-7 0,0 0-28 15,0 0-11-15,0 0-27 0,0 0-1 0,0 0-7 16,0 0-1-16,0 0-7 0,0 0 0 15,0 0-20-15,0 0 14 0,0 0-29 0,0 0 14 16,0 0-7-16,0 0-13 0,0 0-23 16,0 0-44-16,18 26 26 0,-15-15 5 15,-1 3-30-15,2 2 16 0,3 4-16 0,-1 2 8 16,3 0-22-16,0 8-12 0,-2-3 13 16,3 1 2-16,-2 1-20 0,-1-5-11 0,1 1 8 15,0 5 11-15,-1-7-3 0,-1-2-19 16,0-1 14-16,-5-2-15 0,5-3-1 0,-2-3 3 15,-2 2-3-15,0-6-23 0,-2-8 29 0,2 14-21 16,-2-14-5-16,0 0-5 0,0 0 10 16,0 0 5-16,0 0 0 0,0 0 5 0,0 0-15 15,0 0 18-15,9-43-13 0,-3 22 0 16,6-7-5-16,1 0-13 0,-2-2-8 16,12-8-22-16,-2 1 7 0,-3 8-23 0,-3 5-13 15,5 0-3-15,-5 1-35 0,4 2-10 16,-2-1-21-16,-2 5 13 0,2-4-26 0,-1 5 3 15,-1-7-33-15,2 1-32 0,-1 0-63 0,-4 1-56 16,3 6-103-16,-3-2-330 0,-2 6 33 16,2-1 64-16,2 5 83 0,-1 0 45 0,0 4 54 15</inkml:trace>
  <inkml:trace contextRef="#ctx0" brushRef="#br0" timeOffset="108067.9">2130 7889 934 0,'0'0'335'0,"0"0"-12"16,-30 17-39-16,19-9-36 0,-3 3 5 0,-2 4-58 15,-1 1-13-15,-2 5-36 0,0-3 23 16,-1 4-57-16,4-6 1 0,-3 4-13 16,4-3-3-16,0-4-36 0,2 3 6 0,2-4 7 15,0-3-30-15,1 3 35 0,5-5-2 16,-4-1-8-16,6 2 28 0,3-8-10 0,0 0 8 15,0 0-34-15,0 0 37 0,0 0-29 16,17 14-3-16,-17-14-7 0,15 1 0 0,-15-1-28 16,19-3-3-16,-19 3-15 0,25-5-21 0,-12 4-41 15,1-2-58-15,3-3-136 0,0 2-157 16,1-2-357-16,4-2 55 0,0-3 62 0,3 1 116 16,5 0 4-16,0-3 18 0</inkml:trace>
  <inkml:trace contextRef="#ctx0" brushRef="#br0" timeOffset="108340.63">2491 7869 1699 0,'-4'25'548'0,"4"-25"-54"0,0 0-38 0,16 2-78 0,-16-2-19 16,15-1-52-16,-15 1-31 0,24-5-50 15,-8 1-45-15,-3 1-45 0,4-3-72 16,-1 1-44-16,-1 1-37 0,0-3-129 0,-3 2-92 16,-2 2-215-16,1-3-310 0,-3 2 54 15,-8 4 12-15,13-8 106 0,-13 8 46 16,11-4 33-16,-11 4 69 0</inkml:trace>
  <inkml:trace contextRef="#ctx0" brushRef="#br0" timeOffset="108589.37">2571 7984 1415 0,'12'11'507'0,"-12"-11"-52"0,10 4-14 0,-10-4-45 15,13 4-32-15,-13-4-44 0,14 1-31 0,-14-1-20 16,17 0-34-16,-17 0-22 0,17 0-37 15,-17 0-7-15,20-1-46 0,-20 1 3 16,20 0-42-16,-6-1-43 0,-14 1-10 0,22 0-34 16,-10 0-68-16,-12 0-22 0,22 1-45 15,-22-1-3-15,20 0-48 16,-10 1-8-16,-10-1-59 0,0 0-115 0,20 9-36 0,-20-9-364 16,10 0 83-16,-10 0 56 0,0 0 127 15,15 0-9-15,-15 0 104 0</inkml:trace>
  <inkml:trace contextRef="#ctx0" brushRef="#br0" timeOffset="109540.24">3508 7707 816 0,'0'0'348'0,"-9"-4"-13"0,9 4 11 0,0 0-8 0,-14-2 10 15,14 2-13-15,0 0-15 0,0 0-56 0,0 0 5 16,0 0-31-16,0 0-16 0,23-20-17 15,-12 14-20-15,5 1-4 0,-1 2-42 0,6-1-9 16,-1 1 21-16,0 0-49 0,3 0 3 16,-7 3-5-16,0 0-26 0,-3 4-12 0,-1-1-1 15,-1 5-7-15,-6 1-3 16,-3 3 6-16,-5 5-34 0,-1-2-18 0,-5 5 31 16,-3 1-16-16,-3 1 3 0,-3 1-2 0,-1 0-24 15,0-1-1-15,0-3 11 0,1 1 18 16,0-3-20-16,3-1 6 0,2-1-1 15,-1-2 0-15,4 0 3 0,-1-4-8 0,3 1 18 16,-1-1 8-16,3-4 5 0,6-5 30 0,-9 11-30 0,9-11 15 16,-4 8 5-16,4-8 8 15,0 0-43-15,0 0-8 0,0 0 23 0,22 7-26 16,-22-7 33-16,18-1-32 0,-18 1 24 16,23-3-40-16,-9 2 23 0,0 1-31 0,6-2-2 15,-3 1 0-15,6-1-31 0,-4 2-6 0,3-1-27 16,0-2-26-16,1 3-2 0,1 0-34 15,-4 3-19-15,2-3-54 0,-1 0-34 0,-2-3-149 16,2 0-51-16,-4 1-376 0,0-5 64 0,-2 2 35 16,1-3 103-16,0-1 57 15,-1 1 104-15,1-2 5 0</inkml:trace>
  <inkml:trace contextRef="#ctx0" brushRef="#br0" timeOffset="109935.23">4329 7424 860 0,'0'0'376'0,"0"0"-33"0,0 0-16 0,0 0-45 0,0 0-18 15,0 0-16-15,-23 30-23 0,15-20-23 16,-3 0 1-16,-1 1-24 0,-3 4-3 0,1 0-12 16,-2 3-26-16,-1 6 1 0,-4-2 30 15,-4 13-23-15,-2 3 5 0,5 0-26 16,-2 2-2-16,3 1-13 0,1 0-5 0,1 1 5 16,-2-3-15-16,8-5-24 0,3-5-14 0,-1 0 4 15,5-5 1-15,-1-1-14 0,2-3 6 16,2 2-13-16,1-6-5 0,2-2-18 0,2 1 2 15,1-1-7-15,3-3-5 0,3-1-1 0,1-4-17 16,1 1-10-16,0-4-1 0,3 1 3 16,-1-3-33-16,1-1-39 0,-14 0-33 0,29-5-51 15,-14 2-74-15,-1-5-131 0,2 6-58 16,-4-6-390-16,4-2 79 0,-5 2 124 0,7-4 35 16,-3-3 54-16,2 3 69 0</inkml:trace>
  <inkml:trace contextRef="#ctx0" brushRef="#br0" timeOffset="110293.69">4640 7641 898 0,'0'0'307'16,"0"0"-5"-16,0 0 5 0,0 0-20 0,0 0 12 15,4 34 16-15,-4-23-20 0,0 5-39 0,-1 3-26 16,1 0-35-16,-2-1 14 0,2 1-17 15,0-1-20-15,0-4-42 0,0 4-22 16,0-3-39-16,0-3-38 0,0 3-70 0,0-5-63 16,0-10-118-16,-1 16-80 0,1-16-91 15,4 9-344-15,-4-9 41 0,0 0 98 0,0 0 33 16,27-9 95-16,-14 0 40 0</inkml:trace>
  <inkml:trace contextRef="#ctx0" brushRef="#br0" timeOffset="110531.85">4938 7658 801 0,'0'0'366'0,"0"0"-26"0,0 0 6 15,0 0-31-15,0 0-8 0,0 0-36 0,0 0-2 16,-46 13-39-16,26-7 3 0,0-2-31 16,-6 1-25-16,-2 2 0 0,-1-2-34 0,-3-1-7 15,-3 2 22-15,0 1-40 0,-3-2 18 16,1 1-54-16,-1 1-36 0,-1 2-34 15,2 0-37-15,0-1-54 0,3 2-67 0,0 0-113 16,3-1-63-16,11 1-134 0,-10 1-297 0,9-1 78 16,0 2 106-16,8-7 24 0,0 6 36 15,8-4 53-15</inkml:trace>
  <inkml:trace contextRef="#ctx0" brushRef="#br0" timeOffset="110840.94">4791 8018 1523 0,'0'0'404'0,"12"1"-33"0,-12-1-43 15,0 0-13-15,0 0-18 0,0 0-42 0,0 0-22 16,-37 10-23-16,18-7-23 0,-3-1 5 15,0-1-28-15,-3 4 0 0,0-1-18 0,-2 1-29 16,2-1-9-16,0 2 2 0,1 0-26 16,3-2-17-16,3 2-16 0,-4 0-20 15,4-4-52-15,1 5-25 0,2-2-66 0,-1 1-73 16,4-4-117-16,6 4-161 0,-6-4-376 0,12-2 114 16,-16 3 67-16,16-3 13 0,0 0 95 15,0 0 33-15</inkml:trace>
  <inkml:trace contextRef="#ctx0" brushRef="#br0" timeOffset="111230.11">4931 7994 1054 0,'-1'12'399'15,"-2"-1"-15"-15,1 3-20 0,1-2 7 0,0 2-43 16,1-1-16-16,0 0-13 0,0 0-27 0,-2 1-21 15,4 0-44-15,-1 0 34 0,-1-2-44 16,3 2-51-16,-3-2 5 0,1 0-11 16,-1-12-17-16,5 19-23 0,-5-9-33 0,0-10-29 15,3 15-56-15,-3-15-33 0,1 12-82 16,-1-12-57-16,0 0-71 0,0 0-115 0,0 0-487 16,0 0 98-16,0 0 69 0,0 0 56 0,15-24 41 15,-5 13 95-15</inkml:trace>
  <inkml:trace contextRef="#ctx0" brushRef="#br0" timeOffset="111644.55">5283 7842 1057 0,'0'0'432'0,"0"0"-22"0,0 0-26 0,0 0-11 0,0 0-24 16,32 12-37-16,-32-12-5 0,0 0-43 0,0 0 4 15,22-3 1-15,-22 3-26 16,15-2-53-16,-15 2-8 0,16-6-11 0,-5 5-15 16,1-2 3-16,-2 0-29 0,2 0-35 15,0 2 0-15,1-3 5 0,-3 2-3 0,2 0-31 16,-12 2-17-16,21-4-18 0,-11 1-6 16,-10 3-17-16,17-5-64 0,-17 5-26 0,13-3-45 15,-13 3-48-15,14-3-81 0,-14 3-100 16,12-8-215-16,-6 5-322 0,-6 3 135 0,17-10 80 15,-6 7 48-15,2-2 164 0,1-1-20 16,2 0 25-16</inkml:trace>
  <inkml:trace contextRef="#ctx0" brushRef="#br0" timeOffset="111932.88">6017 7554 1052 0,'12'-1'381'0,"-12"1"-20"0,0 0-18 0,0 0-36 15,0 0-20-15,12 18-13 0,-9-10-3 16,-3-8-20-16,4 20-31 0,-4-10-15 0,1 3-18 15,1 1 7-15,0 1-33 0,-2-2-30 0,2 1-6 16,-1-1-17-16,-1 2 10 0,2-2-26 16,-2-1-28-16,-2 2-26 0,4-1-23 15,-4-1-43-15,2-12-49 0,-1 20-81 0,1-11-93 16,0-9-133-16,-2 12-202 0,2-12-208 16,0 0 55-16,0 0 81 0,0 0 84 0,0 0 73 15</inkml:trace>
  <inkml:trace contextRef="#ctx0" brushRef="#br0" timeOffset="112228.4">6458 7529 1018 0,'0'0'290'0,"0"0"-19"0,0 0-28 0,0 0-25 0,0 0-26 15,0 0 0-15,-36 9-36 0,19-6 7 16,-1 2-4-16,0 1 2 0,-5 0 14 0,-1 0-42 0,1 1-13 16,-2 1 3-16,-1 2-18 15,-3 1 43-15,-1 2-58 0,-1 0-6 0,-1 0-12 16,0 2 25-16,0-2-38 0,-1 1-23 0,-2-4-44 16,1 0-10-16,-1-3-33 0,0 0-79 15,4-3-85-15,-1-1-144 0,3-1-365 0,1 0 28 16,6-2 84-16,5 0 100 0,3 0 87 15,3-1-41-15</inkml:trace>
  <inkml:trace contextRef="#ctx0" brushRef="#br0" timeOffset="112614.45">6271 7790 662 0,'0'0'228'0,"13"3"0"16,-13-3-38-16,0 0 25 0,0 0-26 0,0 0 3 15,0 0 2-15,0 0-27 0,-27 16-21 16,17-13-8-16,-5 2 0 0,-2 2-5 0,-2-3-15 16,-5 3-3-16,0 0-15 0,-3 0-18 15,0 0-13-15,1 1 13 0,-1 0-21 0,0 0 11 16,2 0-21-16,0-1-25 16,1 1-36-16,2-1-13 0,5-2-29 0,0 1-35 15,3 0-53-15,0-2-42 0,4-1-102 0,10-3-113 16,-11 2-246-16,11-2 75 0,0 0 82 0,0 0 48 15</inkml:trace>
  <inkml:trace contextRef="#ctx0" brushRef="#br0" timeOffset="113242.79">6380 7753 499 0,'0'0'197'0,"0"0"-5"16,0 0 48-16,0 0 9 0,0 0-19 16,0 0 8-16,0 0-13 0,7-7-20 0,-7 7-5 15,0 0-31-15,0 0 18 0,11-4-34 0,-11 4-20 16,0 0-2-16,15 0-11 0,-15 0-18 16,0 0-15-16,18 0 8 0,-18 0-15 0,0 0-24 15,17 9-5-15,-17-9-7 16,7 12 7-16,-6-5-5 0,-1-7 18 0,-3 23-21 15,1-10-17-15,-4 0-21 0,0 0 26 16,1-2-18-16,-3 3 17 0,0-1 4 0,1 0-17 16,0-1-9-16,-2 0 5 0,3-2 2 0,-2 0 13 15,4-3-22-15,-2 1 17 0,6-8-13 16,-8 14 8-16,4-7 0 0,4-7 28 0,-6 11 5 16,6-11 21-16,-4 8-24 0,4-8-9 15,0 0 32-15,0 0-22 0,0 0-18 16,7 17 10-16,-7-17 2 0,14 4 19 0,-14-4-37 15,17 1 31-15,-3-1-40 0,-14 0 38 0,30 0-54 16,-13 0 10-16,0-1-10 0,2 0 8 16,1 0 2-16,-3-1 5 0,-2 2-15 0,0 0 13 15,-2 0-21-15,-13 0-5 0,22-3-48 0,-13 3-13 16,-9 0-41-16,14-3-47 16,-14 3-91-16,6-9-100 0,-6 9-98 0,2-13-296 0,-2 13 84 15,2-18 13-15,1 10 138 0,1-3 10 16,-1 1 28-16</inkml:trace>
  <inkml:trace contextRef="#ctx0" brushRef="#br0" timeOffset="113715.05">6574 7217 790 0,'0'0'356'16,"0"0"-36"-16,0 0-5 0,0 0-36 0,0 0 5 15,0 0 3-15,0 0-52 0,31 28 11 0,-20-16-28 16,3 5-31-16,6 6 10 0,7 9-11 16,-2 6-9-16,3 1-21 0,0 1-5 0,-2 4-7 15,3 1-6-15,-4 3-10 0,0 0-23 0,-1-1 20 16,-2 1-43-16,-4 0 20 15,-4-7-27-15,0 1-14 0,-5-5-12 0,-2-6-1 16,-3-5 19-16,-1 0-31 0,-2 0-18 16,-2-5 5-16,-2-1 10 0,-1 2-23 0,-3-2-15 15,-2-2 0-15,-3 2-41 0,0-4-28 16,-1 0-21-16,-3-2-20 0,0-1 0 0,1-1-75 16,-3-1-58-16,2-2-123 0,-3 2-77 0,1-2-320 15,1-2 79-15,3-1 60 0,3-3 30 0,11-3 61 16,-10 3 77-16</inkml:trace>
  <inkml:trace contextRef="#ctx0" brushRef="#br0" timeOffset="124354.98">17350 9338 811 0,'0'0'294'0,"0"0"-12"0,-2-13-39 0,2 13-15 16,0 0-26-16,2-14-23 0,-2 14 11 0,0 0-1 16,1-13 6-16,-1 13-26 0,4-9-11 0,-4 9 6 15,0 0-13-15,0 0-18 0,0 0-18 16,2-13-5-16,-2 13 26 0,0 0-36 0,0 0 13 15,0 0-3-15,0 0-21 0,0 0 44 16,0 0-33-16,-20 27 5 0,17-19-18 16,3-8-8-16,-7 18 21 0,2-8-20 0,0 0 2 15,2 4-1-15,-1-1-6 0,0 3-4 16,1-1-14-16,-1 0 12 0,2 2-28 0,-1 0-23 16,-1-1-34-16,3-1-66 0,0 2-71 0,-1-6-159 15,1 3-182-15,-1-3-328 0,2-11 82 16,3 18 54-16,3-11 77 0,-6-7 66 0,11 5 47 15,-11-5 48-15</inkml:trace>
  <inkml:trace contextRef="#ctx0" brushRef="#br0" timeOffset="124631.54">17566 9472 1415 0,'20'2'566'0,"-20"-2"-21"0,13-2-69 15,-13 2-25-15,12 0-29 0,-12 0-31 0,0 0-55 16,0 0-16-16,0 0-57 15,0 0-19-15,0 0 1 0,0 0-19 0,0 0-19 16,0 0-13-16,-32-16-40 0,16 13-39 0,-1-1 3 16,-3 0-16-16,-1 1-7 0,1 0 2 15,-2-1-30-15,-1 1-8 0,0 0-31 0,-4-1-26 16,-1 3-22-16,3-1-13 0,1 0-31 16,-1 1 53-16,2-1-91 0,-3 0-13 0,2 1-18 15,2 0-36-15,2-2-18 0,-1 3-88 16,1-3-85-16,6 2-118 0,-2-4-388 0,5 3 9 15,2 1 107-15,9 1 66 0,0 0 119 16,0 0 9-16,0 0 37 0</inkml:trace>
  <inkml:trace contextRef="#ctx0" brushRef="#br0" timeOffset="125916.26">16820 11344 990 0,'0'0'328'0,"0"0"15"0,0 0-13 0,0 0-48 16,0 0-29-16,0 0-2 0,0 0-16 0,0 0-4 15,0 0-19-15,0 0-17 0,0 0-14 0,0 0-4 16,0 0-3-16,0 0-26 0,0 0 14 15,0 0-24-15,0 0 8 0,0 0 0 0,0 0-11 16,0 0-7-16,0 0-23 0,35 11-2 16,-23-9-11-16,-12-2 31 0,30 1-34 0,-13-1-4 15,6 0-24-15,2 0-12 16,6 0 5-16,-1 1-19 0,3-1-17 0,-2 1-23 16,0 0 49-16,-3 2-31 0,-4-2 27 15,-3 1-40-15,-1-1-43 0,-1 0-11 0,-5 0-23 0,0 1-10 16,-2-1-41-16,-12-1-25 15,19 2-26-15,-19-2-44 0,12 3-112 0,-12-3-80 0,0 0-399 16,0 0 56-16,0 0 67 0,13-5 95 16,-13 5 33-16,10-5 82 0,-10 5 12 15</inkml:trace>
  <inkml:trace contextRef="#ctx0" brushRef="#br0" timeOffset="127831.7">16865 10386 581 0,'-2'-11'220'15,"2"11"2"-15,0 0 14 0,0 0 12 0,-1-10 8 16,1 10-28-16,0 0-13 0,0 0-26 16,0 0 1-16,0 0 4 0,5-14-15 0,-5 14-17 15,0 0-19-15,0 0-10 0,5-8-5 16,-5 8-28-16,0 0-8 0,0 0-10 0,0 0-10 16,7-8 10-16,-7 8-8 0,0 0 8 0,0 0 20 15,0 0-28-15,0 0 3 0,0 0 5 16,0 0 8-16,0 0-8 0,0 0 35 0,0 0-58 15,0 0 21-15,15 19 7 0,-15-19 15 16,6 18-10-16,-3-7 18 0,3 3-7 16,-1 3 2-16,3 3-16 0,1 0 24 0,-2 1-39 15,2 3-8-15,2 2 14 0,2-1-16 0,-2 0 5 16,0-4-23-16,1-2 13 0,-4 0 8 16,2-5-19-16,-1-1 8 0,-2 0-2 0,-1-3-15 15,2-2 17-15,-3-2-10 0,-5-6 15 16,12 2-7-16,-12-2-31 0,15-11 31 0,-8 1-31 15,1-4 8-15,4-4-21 0,-3-4-2 0,2 1 25 16,0-5-23-16,1-1 3 16,-2 0-26-16,-1 4-30 0,-2 3-14 0,2-1-19 15,0 3-9-15,0 0-43 0,-2 4-2 0,1 2-32 16,-3 0-50-16,2 4-44 0,0-1-77 16,-1 1-64-16,-6 8-51 0,10-6-58 0,-10 6-267 15,0 0 40-15,11-5 165 0,-11 5-56 0,0 0 73 16,0 0 93-16</inkml:trace>
  <inkml:trace contextRef="#ctx0" brushRef="#br0" timeOffset="128572.74">17330 10760 619 0,'0'0'223'0,"7"-7"-24"16,-7 7-35-16,0 0-15 0,0 0-21 0,-2-12 28 16,2 12-36-16,0 0 34 0,0 0-26 15,-15-10-3-15,15 10 6 0,-16-1-29 0,16 1 11 16,-21 1-16-16,10 1-18 0,-2 1 24 0,2 0-27 15,-1 0 1-15,0 1 0 0,2-1 7 16,0 1-7-16,-1 1-8 0,2 0-10 0,1 0-8 16,8-5 8-16,-14 11 5 0,9-6-13 15,5-5 29-15,-7 12-19 0,7-12 1 16,-1 9 2-16,1-9 10 0,0 0 10 0,1 14 3 16,-1-14-23-16,0 0 18 0,0 0-20 0,15 7 7 15,-15-7-15-15,0 0 4 0,24-8-4 16,-16 1 0-16,3-1 20 0,2-3-20 0,0-1-28 15,-1-4 9-15,1-1-17 0,0-2 26 16,0-1-19-16,-1 1 9 0,0-2-27 0,-1 2 6 16,-1-1 5-16,0-1-3 0,-2 2 8 15,-1 3-7-15,-3 0-16 0,1 1 23 0,-1 1-15 16,0-1-6-16,1 5-10 0,-3-1-7 16,0 2-3-16,-2 9 5 0,3-15-10 0,-3 15 13 15,0 0-13-15,0 0 28 0,0 0-23 16,0 0 16-16,0 0-9 0,0 0 1 0,-27 30 10 15,20-14 8-15,0 4 7 0,1 3-2 0,0 0-16 16,2 1 52-16,1 0-28 0,-1 1-9 16,3-4 4-16,1 1 2 0,-2-3-8 0,4 0 0 15,-2-2 8-15,3 0-61 0,2-2-32 16,-1 0-50-16,0-5-118 0,2-3-159 16,1-2-210-16,3 0-148 0,-10-5 56 0,21 3 102 15,-7-3 55-15,1-3 55 0</inkml:trace>
  <inkml:trace contextRef="#ctx0" brushRef="#br0" timeOffset="130633.06">1219 8970 1162 0,'6'-12'404'0,"-6"12"-25"0,0 0-5 16,0 0-49-16,11-7-26 15,-11 7 24-15,0 0-52 0,0 0-10 0,9-3 3 16,-9 3-13-16,0 0-18 0,0 0 15 0,0 0-61 15,0 0 10-15,0 0-16 0,0 0-12 16,0 0 0-16,0 0-20 0,0 0-21 0,0 0-8 16,0 0-5-16,15 17-2 0,-15-17-31 15,3 19-18-15,-1-6-13 0,0 4 31 16,3 7 0-16,-3 1-10 0,7 6-21 0,-4 1-10 16,4 2-8-16,1 12 51 0,0-9-43 15,3 8 18-15,3-4-28 0,-5-6-3 0,0-5 3 16,3-2-26-16,-3 0 28 0,1-3-15 0,-1-6 46 15,-4-3-38-15,1-4 27 16,1-2-9-16,-2-4-26 0,-7-6-16 0,21-1 32 0,-11-8-9 16,4-6-14-16,0-3 30 15,1-8-34-15,6-14 21 0,-3-2-7 0,-1-6-19 0,1 1 11 16,-2 0-23-16,-2 3 10 0,-1 11-21 16,-2 3-12-16,-3 6-21 0,0 3-25 15,-1 2-34-15,2-1 1 0,-1 0-72 0,-1 6-34 16,-2 2-58-16,1 2-90 0,-1 4-95 15,2-1-154-15,-7 7-321 0,9-3 104 0,-9 3 112 16,0 0 40-16,0 0 42 0,18 18 113 0,-13-8 24 16</inkml:trace>
  <inkml:trace contextRef="#ctx0" brushRef="#br0" timeOffset="131315.47">1963 9667 852 0,'0'0'361'0,"11"-6"-18"0,-11 6-18 0,10-4-44 15,-10 4-9-15,0 0-32 0,11-6-35 0,-11 6-8 16,0 0-28-16,3-8-2 0,-3 8-22 0,0 0 1 16,0 0-18-16,-18-12-10 15,18 12-31-15,-19-6 8 0,7 5-16 0,-1-1-2 16,-1 2-8-16,14 0-2 0,-27 3 17 15,11 1-20-15,2 1 23 0,-4 0-38 0,5 1 7 16,-2 2 6-16,2-1-14 0,2 2 16 16,4-2-13-16,-1 1 6 0,4 0 14 15,4-8-2-15,-8 11-25 0,8-11-1 0,0 0 11 0,0 0-10 16,0 0-8-16,0 0-11 0,32-4 26 16,-18-5-20-16,-2 0 5 0,3-4-23 15,0-4 2-15,0 1 21 0,1-2-44 0,0-2 16 16,-3 1-6-16,1-1 24 0,-2 1-21 15,-1-1 16-15,0 1-6 0,-1 1-5 0,-3-1-5 16,1 3 13-16,0-2-23 0,-3 3 49 0,0 1-29 16,-1 3-12-16,0 1 7 0,0 1-18 15,-4 9-20-15,2-10 36 0,-2 10-21 0,0 0 15 16,0 0-4-16,0 0 27 0,0 0-22 16,0 0 56-16,-24 30-51 0,18-19 11 0,2 6 20 15,0-1-13-15,2 1 28 0,1 2-44 0,-2 0 18 16,6-1 8-16,0-1 18 0,2-3-39 15,1-1 11-15,1 0 10 0,2-3-39 16,2-2-5-16,0-5-45 0,2 0-6 16,-13-3-67-16,30-5-35 0,-14 0-118 0,0-1-192 15,0-2-466-15,2-5 121 0,-4 5 43 0,4-3 94 16,1-1 101-16,0 0 27 0,0-1 114 16</inkml:trace>
  <inkml:trace contextRef="#ctx0" brushRef="#br0" timeOffset="131592.84">2558 9148 1098 0,'0'0'468'16,"0"0"-58"-16,0 0-34 0,0 0-20 16,0 0-42-16,0 0-32 0,24-14-23 0,-16 11-11 15,3-2-54-15,0 1-58 0,0-1-16 0,4-1-48 16,1 1-49-16,2-3-51 0,0 2-64 16,-2 1-85-16,0-1-102 0,4 1-95 0,-5 3-347 15,-2 0 65-15,0 0 45 16,-13 2 78-16,24 2 11 0</inkml:trace>
  <inkml:trace contextRef="#ctx0" brushRef="#br0" timeOffset="131800.9">2632 9279 1569 0,'0'0'483'0,"0"0"-12"16,11 13-59-16,-11-13-22 0,10 3-53 0,-10-3 19 15,14 3-67-15,-14-3-15 0,17 0-48 0,-17 0-47 16,21-1-18-16,-8-1-46 0,1 0-41 16,-1 1-38-16,2-1-84 0,-2 0-152 15,2 1-189-15,-1-3-512 0,5 0 79 0,-1 1 123 16,3 1 39-16,0-2 102 16,1 1 10-16,-1-1 121 0</inkml:trace>
  <inkml:trace contextRef="#ctx0" brushRef="#br0" timeOffset="132204.35">3324 8988 1139 0,'0'0'355'16,"0"0"-42"-16,0 0-9 0,0 0-43 0,0 0 21 15,0 0-26-15,0 0-10 0,0 0 10 0,-20 22-36 16,20-22 8-16,0 0-16 0,-5 12-12 15,5-12 2-15,0 0-15 0,-3 11 35 16,3-11-60-16,0 0 17 0,11 11-31 0,-1-5-38 16,0 0 16-16,1-2-26 0,3 3-1 0,3-2-6 15,0 2-6-15,3-1-18 0,-2 3 10 16,4 0-28-16,-4-1 0 0,0 3 16 16,1 1-23-16,-4 2-6 0,-1 1-15 0,-5 1 15 15,-2 0-20-15,-3 2 23 0,-1 2-15 16,-3-2 15-16,-1 3-34 0,-2-1-4 0,-1-2 17 15,-2 3-14-15,0-5 19 0,-2 1-35 16,1 1 10-16,-2-3-33 0,-2-2-47 0,-2-1-4 16,0-2-77-16,-3-3-34 0,1-4-48 0,-2-2-67 15,0-4-104-15,1-3-175 0,-2-3-305 16,2-3 121-16,4-2 80 0,1-3 37 0,1-4 60 16,3 0 87-16</inkml:trace>
  <inkml:trace contextRef="#ctx0" brushRef="#br0" timeOffset="132407.64">3176 9013 1251 0,'0'0'499'16,"0"0"8"-16,0 0-49 0,0 0 34 15,18-10-95-15,-18 10-6 0,17-5-38 0,-6 1-40 0,1 2-22 16,0-2-40-16,5-1-2 0,4-1-32 0,1 1 11 16,5-2-54-16,-2 2-18 15,8-4-33-15,2 2-31 0,2 1 0 16,1-3-48-16,-2 1 12 0,1 2-53 0,-6 1 15 15,0 2-67-15,-1-3-23 0,-2 2-25 0,-1-1-46 16,-4 2-26-16,0-2-101 0,-4-2-85 0,-3 5-131 16,1-3-405-16,-3 0 31 15,1 0 110-15,-3-1 100 0,0 1 15 0,1-1 103 16,1-2 45-16</inkml:trace>
  <inkml:trace contextRef="#ctx0" brushRef="#br0" timeOffset="133880.22">4299 8640 837 0,'0'0'294'16,"0"0"-13"-16,0 0-9 0,0 0-14 0,0 0-32 16,0 0-14-16,0 0-7 0,0 0 17 15,0 0-12-15,0 0 21 0,0 0-34 0,0 0-10 16,0 0-6-16,-27 23 32 0,16-14-19 0,-2 3-7 16,-5 3-48-16,0 4-27 0,-5 1-2 15,-7 10-13-15,1-1 6 16,2 3-3-16,-1 0-21 0,-2 2-23 0,6 2 24 0,0-2-9 15,0 1-7-15,1 2-2 0,8-6-24 16,2-4 8-16,3 2 0 0,3-5 0 0,3 2 0 16,4 0-10-16,0-4-8 0,4 0 11 0,0 2-8 15,3-4 10-15,2 0-1 0,1-2-11 16,-2-2-9-16,-1-2-2 0,6-3-31 0,-2-3 8 16,-1 1-77-16,1-3-30 0,1 1-55 15,-1-5-30-15,-11-2-125 0,23 0-103 0,-6-5-67 16,-6-1-314-16,4-3 23 0,3-2 130 0,1-3 10 15,4-3 73-15,-3-2 65 16</inkml:trace>
  <inkml:trace contextRef="#ctx0" brushRef="#br0" timeOffset="134118.95">4599 8944 1034 0,'0'0'422'0,"0"0"-43"16,0 0-31-16,0 0-33 0,0 0-21 0,18 10-10 16,-18-10-7-16,3 10 2 0,-3-10-57 0,-3 18 24 15,3-18-46-15,-4 25-11 0,0-10-15 16,-3 3 0-16,0 3-33 0,0 2-28 16,1 0-11-16,0-1-15 0,-1-1-28 0,2 1-8 15,-1-1-92-15,2-4-38 0,1-2-108 16,0-2-89-16,0-3-131 0,3-10-213 0,0 0-114 15,13 10 86-15,-13-10-12 0,25-10 81 16,-5 0 59-16,6-6 101 0</inkml:trace>
  <inkml:trace contextRef="#ctx0" brushRef="#br0" timeOffset="134312.48">5009 8929 865 0,'0'0'407'15,"0"0"-8"-15,0 0-25 0,0 0 2 0,0 0 3 16,0 0-18-16,-50 13-36 0,31-8-85 0,-4 1 9 15,-2 1-21-15,-2 0-16 0,1-2-15 16,-2 0-15-16,0 1-31 0,0-1-23 16,-1-1-49-16,2-1-25 0,-1 1-59 0,0-3-54 15,-2 2-38-15,2 0-93 0,-2-3-112 16,2 1-84-16,8-1-101 0,-3 3-283 0,1-2 74 16,2 3 120-16,4 1 10 0,4-1 44 15,2 3 87-15</inkml:trace>
  <inkml:trace contextRef="#ctx0" brushRef="#br0" timeOffset="134590.67">4855 9264 1128 0,'14'5'407'0,"-3"2"-18"16,1-2-33-16,-5-2-15 0,-7-3-50 0,10 8-17 16,-10-8-15-16,0 0-24 0,0 0 1 15,0 0-16-15,-19 21-31 0,7-17 26 0,-6 1-48 16,-1-1-3-16,-4 1-8 0,-1-3-18 15,-3 2-15-15,-1-2 7 0,4 1-22 16,-3-1-3-16,-1 1-59 0,4 0-21 0,-2 3-45 16,4-4-34-16,1 1-40 15,2 1-55-15,-1 1-76 0,2-1-136 0,2 1-90 16,6-1-363-16,10-4 105 0,-12 5 116 0,12-5-12 16,0 0 37-16,0 0 59 0,0 0 81 15</inkml:trace>
  <inkml:trace contextRef="#ctx0" brushRef="#br0" timeOffset="135067.29">4961 9222 796 0,'15'-7'386'0,"-6"3"-28"16,1 1-25-16,-2-1-38 0,5 0-24 0,-2 2-13 16,3-2-22-16,-2 0 15 0,2 2-46 0,0-1-3 15,-1 2-23-15,1 0 3 0,-1 0-16 16,-13 1-23-16,22 2 6 0,-22-2-34 16,15 8-10-16,-9-2 8 0,-6-6-34 0,6 16 16 15,-6-16-24-15,-6 19 4 0,3-7-1 16,-5 1-10-16,1 1-5 0,-2-1-21 0,-2 1 13 15,3 0 6-15,-4 2 9 0,4-3-27 16,-3 1-9-16,2-2-2 0,2 1-2 0,-3-4 30 16,5 0-20-16,-1 0 18 0,0-2-31 15,0 0-5-15,0 0 7 0,6-7 27 0,-9 10-5 16,9-10 11-16,-6 9 41 0,6-9 6 0,-4 8-20 16,4-8 10-16,0 0-3 0,0 0-5 15,0 0-36-15,16 14 15 0,-7-12-25 16,-9-2 16-16,25 3-11 0,-4 0 89 0,-3-2-35 15,1-2-28-15,2 2 15 0,0-2-51 16,-1-1-5-16,0 1-47 0,-5 0-58 0,2-1-18 16,-3 2-69-16,2-3-57 0,-5-1-138 0,0-1-122 15,1 1-487-15,-2-2 33 0,1 0 120 16,0 0 70-16,2-1 30 0,-2-2 116 0,1 0 41 16,-1-1 76-16</inkml:trace>
  <inkml:trace contextRef="#ctx0" brushRef="#br0" timeOffset="135331.18">5494 9127 1131 0,'0'0'450'16,"0"0"-30"-16,0 0-38 0,25-2-16 0,-25 2-29 0,14-3-34 15,-2 0-19-15,-1-1-16 0,2 0-35 16,1 0 18-16,1 0-23 0,1-1-39 0,1 2-15 16,-4 0-22-16,2-2-17 0,-1 2-20 15,-1 0-48-15,-2-2-52 0,2 3-74 16,0 0-63-16,-3-2-91 0,0-1-94 0,1 0-95 16,0 0-343-16,0 0-15 0,4-1 87 0,-3-1 46 15,4 1 110-15,0-1 7 0,0 0 106 16</inkml:trace>
  <inkml:trace contextRef="#ctx0" brushRef="#br0" timeOffset="135604.35">6201 8760 895 0,'8'-4'349'0,"-8"4"-19"0,0 0-23 0,0 0-18 0,8-7 5 0,-8 7-27 15,0 0-22-15,0 0-32 16,0 0 27-16,0 0-27 0,0 0 12 0,3 32 6 16,-4-20 4-16,-2 5-53 0,2-1-41 0,-2 2 53 15,1 2-33-15,1 1-17 0,-1 1-19 16,2 3 11-16,-2 1-24 0,4-5-14 0,-2 1-29 16,0-1-46-16,2 0-62 0,-1-4-37 15,1-3-116-15,-1-5-200 0,-1-9-478 16,12 6 46-16,-12-6 84 0,0 0 92 0,34-15 121 15,-15 2 56-15,2-3-26 0</inkml:trace>
  <inkml:trace contextRef="#ctx0" brushRef="#br0" timeOffset="135819.82">6520 8654 1141 0,'0'0'497'0,"0"0"-11"0,0 0-51 0,-17 33-33 16,8-23-23-16,-3-3-75 0,-2 0-7 0,-1 1-38 15,-3-2 30-15,-3 1-38 0,0-1-51 16,-5 0-11-16,-1-1-40 0,-1-1 4 16,-2 3-22-16,-4-2-8 0,-2 5-44 0,0 0-59 0,-12 4-20 15,10-3-66-15,4 1-49 16,0 0-144-16,1-1-122 0,14 1-172 0,-5-1-317 16,4-2 176-16,9 2 46 0,4-4 39 0,4-1 43 15,3-6 83-15,3 13 40 0</inkml:trace>
  <inkml:trace contextRef="#ctx0" brushRef="#br0" timeOffset="136062.32">6451 9110 867 0,'8'3'369'0,"-8"-3"-18"0,11 5-39 16,-11-5-10-16,0 0-44 0,0 0-4 15,2 9-34-15,-2-9 13 0,0 0-28 0,-24 12-13 16,13-8-8-16,-4 1-5 0,-3 0-18 15,1 0 8-15,0-2-41 0,-4 3-18 16,2-1-12-16,-3 2 27 0,-2-1-56 0,4 1-28 16,0 1-20-16,-1-2-37 0,3-1-53 15,1 1-69-15,0-1-87 0,4-3-90 0,2 1-67 16,-2-1-355-16,13-2 61 0,0 0 131 0,0 0-59 16,0 0 85-16,0 0 53 0</inkml:trace>
  <inkml:trace contextRef="#ctx0" brushRef="#br0" timeOffset="136604.14">6582 9043 1003 0,'0'0'368'0,"0"0"-19"0,16 0-42 16,-16 0-21-16,17 1-37 0,-17-1-1 0,18 1-30 16,-18-1-6-16,24 2-46 0,-9 0-4 0,-2-1-6 15,-1 0-28-15,2 2 7 16,-1 0-37-16,-1 0 17 0,-12-3-31 0,19 8-12 16,-11-4-16-16,-8-4-12 0,4 15 10 0,-4-15 2 15,-1 17 11-15,1-17-27 0,-11 20-6 16,4-9-21-16,1-1 22 0,-3 1-19 15,1-3 7-15,2 2-5 0,-1-1 7 0,1 0-12 16,1-2 15-16,-2 1 8 0,1-1 51 16,6-7-41-16,-6 12 5 0,6-12 3 0,-1 12 2 15,1-12-7-15,0 0-5 0,9 16 2 16,-9-16-3-16,12 13-4 0,-5-8 12 0,0 1 13 16,5-1-31-16,0 2-7 0,0 0 15 0,2 0-8 15,-1 0 5-15,1 0-27 0,-6 0 19 16,2 1-27-16,-3-1 2 0,2 2 15 0,-4 2-13 15,-3-2-19-15,-2-9 51 0,0 20-24 16,0-20-18-16,-6 17 32 0,-1-9-47 0,-1 0 2 16,-4-1 37-16,1-2-19 0,-5 1-7 0,1 1 3 15,-2-4 15-15,-1 1-67 0,0 2-38 16,-1-5-13-16,2 1-31 0,-2-1-105 16,1-4-120-16,10 2-102 0,-7-3-379 0,3-3 166 15,5 0 1-15,2-1 58 0,5 8 77 16,3-16 48-16,1 5 85 0</inkml:trace>
  <inkml:trace contextRef="#ctx0" brushRef="#br0" timeOffset="137036.54">6821 8510 1366 0,'11'-6'418'16,"-11"6"-29"-16,0 0-26 0,13-1-15 0,-13 1 18 15,0 0-61-15,23 15-16 0,-15-5-7 16,6 6-29-16,-1 1 24 0,1 9-37 0,2 1-2 16,6 10-20-16,1 2-42 0,-3 5 22 15,2 1-30-15,-1 2 40 0,2 2-47 0,0 2-18 16,-2 0-27-16,0 1-19 0,-1-2 3 16,-3 0-24-16,-3-5 29 0,-5-6-20 15,-3-4-16-15,0-1 5 0,-4-6-51 0,-4 1 16 16,-1 0-42-16,-6 0 6 0,-1 0-42 0,-2-4-17 15,-5 0-18-15,0-3-13 0,-4-3-44 16,-3-3-38-16,-4-4-84 0,-3 0-70 0,-2-5-140 16,-1 1-451-16,3-5 8 0,3 1 166 15,3 0 13-15,3-3 57 0,3 0 89 16,2-1 53-16,4-1 16 0</inkml:trace>
  <inkml:trace contextRef="#ctx0" brushRef="#br0" timeOffset="146611.13">1156 10613 632 0,'0'0'174'0,"0"0"-15"0,0 0-19 15,0 0 16-15,0 0-20 0,0 0 10 16,0 0-3-16,0 0 13 0,0 0-25 0,0 0 41 16,0 0-27-16,0 0 12 0,-10-6-22 0,10 6 24 15,0 0-26-15,0 0 0 0,0 0-36 16,0 0 19-16,0 0-24 0,0 0-3 16,0 0-4-16,0 0 2 0,0 0-5 15,0 0-13-15,0 0-21 0,0 0 11 0,0 0-7 0,0 0-4 16,0 0-2-16,0 0 8 0,0 0 15 15,0 0-43-15,0 0 7 0,0 0-10 16,0 0-5-16,0 0 15 0,0 0 3 0,0 0 13 16,0 0-31-16,0 0 20 0,0 0 0 15,0 0-9-15,0 0-1 0,0 0 25 0,0 0-22 16,0 0 8-16,0 0-34 0,0 0 25 16,0 0-14-16,0 0-11 0,0 0 13 0,0 0-8 15,0 0 3-15,0 0-8 0,0 0 0 0,0 0 18 16,0 0 18-16,0 0-26 0,0 0 14 15,0 0-4-15,0 0-2 0,0 0 8 16,0 0-16-16,0 0 3 0,0 0-18 16,0 0 26-16,0 0-19 0,0 0 6 0,0 0-13 15,0 0 11-15,0 0-6 0,0 0-3 0,0 0-9 16,0 0 24-16,0 0-17 0,0 0 21 16,0 0-11-16,0 0 13 0,0 0-25 0,0 0 4 15,0 0-17-15,0 0 15 0,0 0 0 16,0 0-13-16,0 0 23 0,0 0 6 0,0 0-27 15,0 0 4-15,0 0 7 0,0 0-3 0,0 0 19 16,0 0-16-16,0 0 23 0,0 0-16 16,0 0-9-16,0 0 17 0,0 0-25 15,0 0 10-15,0 0 0 0,0 0 20 16,0 0-15-16,0 0 21 0,-9 17-31 0,9-17 15 16,0 0-18-16,0 0 14 0,0 0-14 0,2 15 21 15,-2-15-16-15,0 0 16 16,0 18-13-16,0-10-5 0,-2 3 5 0,2-11 5 0,0 25-20 15,0-8 32-15,2 0-34 0,-1 2 22 16,-1 1 13-16,3 0 5 0,-3 0-5 16,3 4-6-16,-1 2 1 0,2-2-5 0,0 2 28 15,-2-2-31-15,0 2 25 0,2-4-4 16,-1 2-5-16,0-8-19 0,0 1 6 0,-3-2-6 16,4-3-25-16,-3-2 21 0,-1-10-1 15,4 14 13-15,-4-14-15 0,7 6 5 0,-7-6-10 16,0 0 15-16,0 0-10 0,32-17 43 15,-19 3-53-15,3-1 25 0,1-5-12 0,2-3 12 16,-2-3-10-16,10-8 0 0,-2-3-8 0,0-1 13 16,4 0-5-16,-4 0-12 0,1 2-16 15,1 2-31-15,-9 8-13 0,-2 5-20 0,-3 2-28 16,1 2-19-16,-4 3-27 0,2 0-39 16,-5 2-46-16,5 1-61 0,6-1-159 15,-12 3-228-15,3 3 70 0,0 1 22 0,0-1 75 16,-9 6 53-16,17-1 26 0</inkml:trace>
  <inkml:trace contextRef="#ctx0" brushRef="#br0" timeOffset="151165.67">14380 13632 373 0,'0'0'121'0,"6"-8"1"0,-6 8-35 0,0 0 29 0,0 0-17 15,0 0 19-15,0 0-3 0,0 0 49 16,0 0-28-16,0 0 20 0,0 0 39 16,1-11-6-16,-1 11-15 0,0 0-10 15,0 0-23-15,0 0 2 0,0 0 0 0,0 0-4 16,0 0-27-16,0 0-12 0,0 0 18 0,0 0-21 15,0 0-2-15,0 0-6 0,0 0-20 16,0 0-5-16,0 0-2 0,0 0 17 0,0 0-5 16,0 0-2-16,0 0 5 0,0 0-16 15,0 0 1-15,0 0-9 0,0 0-12 0,0 0 3 16,0 0-6-16,0 0 1 0,0 0-6 0,0 0-2 16,0 0-21-16,0 0 28 15,0 0-17-15,0 0 4 0,0 0-7 0,0 0-13 16,0 0 6-16,0 0 19 0,0 0-17 0,0 0 15 15,0 0 13-15,0 0-2 0,0 0-3 16,0 0 10-16,0 0-18 0,0 0 8 0,0 0-16 16,0 0 19-16,0 0-34 0,0 0 30 15,0 0-19-15,0 0 7 0,0 0 0 0,-10 37 2 16,7-22-4-16,0 0-6 0,-2 3 26 16,2-1 0-16,-1 1-7 0,0 0-1 15,1 2 15-15,-3 2 14 0,2-1-29 0,1 2 0 16,-4-2-2-16,1 0-5 0,1 0-13 0,-1 1 15 15,-3-1-36-15,0-2-12 0,0-1-16 16,2 0-5-16,-3-2-18 0,4-1-31 0,-3-1-53 16,3-2-52-16,-2-2-79 0,2 0-94 15,2-1-29-15,-3-2-371 0,7-7 39 0,0 0 71 16,-2 9 82-16,2-9 108 0,0 0 27 0</inkml:trace>
  <inkml:trace contextRef="#ctx0" brushRef="#br0" timeOffset="151622.94">14537 13955 534 0,'0'0'175'0,"0"0"-30"0,8-7 1 0,-8 7 3 16,0 0-3-16,0 0 7 0,0 0 3 0,0 0-2 16,3-8-16-16,-3 8-5 0,0 0 18 15,0 0-20-15,0 0-21 0,0 0 13 0,0 0-36 16,0 0 18-16,-20-4-21 0,20 4-9 0,0 0-4 16,0 0 9-16,-9-6-6 15,9 6-5-15,0 0 5 0,0 0 0 0,-9-5-12 16,9 5 2-16,0 0-3 0,0 0 21 0,0 0-31 15,0 0 18-15,0 0-17 0,0 0 1 16,0 0-7-16,0 0-10 0,0 0 18 0,0 0-34 16,0 0 1-16,0 0 2 0,0-10-26 0,0 10 6 15,0 0-36-15,0 0 20 0,0 0-15 16,0 0 5-16,0 0-11 0,0 0 1 0,0 0 15 16,0 0-15-16,0 0 23 15,0 0-6-15,0 0-2 0,0 0 13 0,0 0-28 0,0 0-10 16,0 0-65-16,0 0-66 0,0 0-90 0,0 0-53 15,0 0-349-15,0 0 9 16,0 0 60-16,0 0 52 0</inkml:trace>
  <inkml:trace contextRef="#ctx0" brushRef="#br0" timeOffset="152547.91">14599 13866 655 0,'0'0'222'0,"0"0"-22"0,0 0-21 0,0 0-7 0,0 0-8 16,0 0-26-16,0 0-2 0,0 0 9 16,0 0-11-16,0 0 11 0,0 0-1 0,0 0 12 15,0 0-5-15,0 0-15 0,0 0-24 16,15 0 11-16,-15 0 15 0,0 0-33 16,0 0-2-16,0 0-24 0,0 0-2 0,0 0-8 15,0 0-10-15,0 0 23 0,0 0-41 0,0 0 30 16,0 0-40-16,0 0 2 0,0 0-7 15,0 0-1-15,0 0 9 0,0 0-4 0,0 0-14 16,0 0 15-16,0 0-1 0,0 0 16 16,0 0-18-16,-35-7 29 0,35 7-21 0,-15 1 17 15,15-1-1-15,-20 0 9 0,6 2-15 16,-6 0-8-16,1-1 32 0,-3-1-32 16,-4 1 16-16,1 1-13 0,0-1-8 0,-2-1 16 15,3 2-39-15,-3-2 54 0,0 0-44 0,4-2-2 16,0 1 0-16,2-1-5 0,-2 1 15 15,2 1-20-15,6-1-6 0,-3-1-2 0,4 0-25 16,0 1-14-16,2 0 9 0,-1-2-27 16,13 3-25-16,-19-1-25 0,19 1-62 0,-14-3-115 15,14 3-103-15,0 0-427 0,0 0 75 0,0 0 91 16,0 0 54-16,0 0 54 16,0 0 41-16</inkml:trace>
  <inkml:trace contextRef="#ctx0" brushRef="#br0" timeOffset="156431.44">16556 13558 470 0,'0'0'215'0,"0"-11"-2"0,0 11-8 0,0 0 12 0,0 0-30 0,0 0 13 16,0 0 5-16,0 0-8 0,0 0-5 16,0 0-8-16,0 0-10 0,-18 36-2 15,15-19 2-15,-1 6 7 0,0 1-37 0,1 1-1 16,-1 1-10-16,1 0 3 0,2 1-6 15,-1 2-38-15,1-1 1 0,1 0-11 0,1-2 10 16,-2 0-16-16,2-1-14 0,1-4 15 0,-1-1-26 16,1 1-33-16,-1-5 7 0,-1 1-60 15,2-4-50-15,-2 0-112 0,0-1-95 16,0-12-56-16,-3 17-166 0,3-17-195 0,-5 10 117 16,5-10 11-16,0 0 49 0,0 0 71 15</inkml:trace>
  <inkml:trace contextRef="#ctx0" brushRef="#br0" timeOffset="156703.78">16695 13926 1108 0,'0'0'320'0,"13"-4"-10"15,-13 4-24-15,0 0-22 0,0 0-3 0,0 0-38 16,-21-12-1-16,8 10-14 0,0-1-37 15,-1-1 3-15,-3 1-25 0,-1-1 2 0,1 0-21 16,-1 1-12-16,-1-2-23 0,-2 2 15 0,1-3-49 16,-3-1-33-16,-2 1-30 15,0 0-39-15,1 0-97 0,-7-4-49 0,-1 1-136 16,7 1-120-16,-7-4-284 0,5 4 65 0,2 3 37 16,0-2 64-16,5 2 67 0</inkml:trace>
  <inkml:trace contextRef="#ctx0" brushRef="#br0" timeOffset="157867.29">14377 13948 806 0,'3'-8'222'0,"1"1"-27"16,-4 7-11-16,4-10-20 0,-4 10-28 0,0 0-3 16,-2-14-23-16,2 14 8 0,-8-6-13 15,8 6-11-15,-15-3 9 0,15 3 15 0,-17 0-11 16,3 1 39-16,-1 2-56 0,-1 2 14 0,3 0-11 15,-4 3 4-15,2 0 23 0,1 1-20 16,1 0-26-16,3 1 26 0,-3 0-10 0,3-2 12 16,3 0-5-16,1-2-10 0,6-6 5 15,-4 10 1-15,4-10 1 0,0 0-40 16,0 0 13-16,30 1-16 0,-14-6-8 0,7-4-4 16,-4-2 20-16,2 3-21 0,3-6-10 0,-8 1 3 15,2 1-6-15,-2 1-14 0,-4 0 25 16,-4 1-19-16,-3 0 1 0,-1-1 5 0,-4 11-23 15,-4-17 0-15,-3 8 8 0,0 2-5 16,-7 1-3-16,-1 1-3 0,-3 1 1 0,0 2-16 16,-3 4-13-16,-1 0 18 0,-1 6 3 0,1 1 10 15,-2 2 5-15,-1 5-31 16,2 1 21-16,6 1 8 0,0 3-6 0,7-3 14 16,1 3-14-16,7-3 0 0,2-4-9 0,4 1 14 15,3-2-2-15,5-2 8 0,3-3-8 16,4-2 0-16,0-3 2 0,3-2 16 0,-2-2-10 15,5-6-3-15,-1 0-18 0,-3 0 24 0,-1-6-14 16,1 2 26-16,-3-3-28 0,-3 5 15 16,-4-4-10-16,3 1 26 0,-6 0-34 0,-1-1 18 15,2 2-22-15,-6-2 12 0,-1 2-11 0,-2 1 24 16,0 10-23-16,-2-21 2 0,-1 13-23 16,-4 1 31-16,0 2-23 0,7 5 18 0,-14-3-15 15,14 3-1-15,-17 1 6 0,17-1 12 16,-13 8-4-16,13-8 9 0,-7 14-4 0,5-4 4 15,2-10 6-15,2 18 7 0,-2-18-15 0,7 18 23 16,0-11-10-16,-1 0 10 0,4-2-20 16,1-3 4-16,-11-2 4 0,24 0-11 15,-11-2 5-15,2-2 31 0,0-4-36 0,1 1 2 16,1-4-9-16,0-1 4 0,-4-2 18 16,1 3-12-16,-3-2-6 0,1 2 3 0,-3 1 0 15,-1-2-2-15,-4 2-6 0,0 3 6 0,-4 7-22 16,-1-14 7-16,1 14-12 0,-15-10 17 15,3 8-1-15,-1 3-13 0,-2 0-7 0,-2 4 41 16,-2 4-29-16,0 1 3 0,0 3 16 16,1 0 12-16,-1 1-41 0,2 3 31 0,3 0-5 15,2-1 20-15,0-1-2 0,4-2-23 16,-2 0 5-16,6-1 5 0,1-4 38 16,3-8-15-16,-2 16-30 0,2-16-9 0,0 0-20 15,7 14 19-15,-7-14-58 0,12 2-19 0,-12-2-60 16,0 0-38-16,17-2-110 0,-17 2-23 15,17-6-399-15,-9 1 78 0,-8 5 37 0,17-12 67 16,-7 4 50-16</inkml:trace>
  <inkml:trace contextRef="#ctx0" brushRef="#br0" timeOffset="158524.88">14838 13538 834 0,'0'0'248'0,"0"0"-2"0,0 0 0 0,0 0 2 15,-7 17-23-15,7-17 18 0,0 0-2 16,-7 14-11-16,7-14 8 0,-4 11-17 0,4-2 22 15,0-9-36-15,0 20 3 0,0-6 15 16,2 0-17-16,0 2-6 0,1 3-26 0,-2 0 37 16,2 4-57-16,-1 2-5 0,-1 0-5 0,3 0 0 15,0 2-18-15,-4 1-8 0,0 1-20 16,0-2 5-16,2 2-23 0,-2-1-13 16,-2-1-18-16,1-1 5 0,1-4-20 0,-3-3 10 15,3 1-5-15,0-1-28 0,0-6-3 16,0 0-43-16,0-1-26 0,-2-1-15 0,2-11-29 15,-2 16-9-15,2-16-44 0,0 13-11 16,0-13-71-16,0 0-64 0,0 0-84 0,8 10-34 16,-8-10-389-16,0 0 18 0,0 0 82 0,14-1 90 15,-14 1 35-15,0 0 98 0</inkml:trace>
  <inkml:trace contextRef="#ctx0" brushRef="#br0" timeOffset="159556.64">15547 13644 985 0,'0'0'287'0,"0"0"-29"0,0 0-22 16,0 0-37-16,0 0-12 0,0 0-26 15,0 0-4-15,0 0-6 0,0 0-13 0,0 0 13 16,0 0-5-16,0 0 18 0,0 0 28 0,0 0-18 16,0 0 43-16,0 0-35 15,0 0 10-15,0 0 25 0,3 31-48 0,-3-18 13 16,-2 0 2-16,2 2 6 0,-1 1-31 0,2 3-3 15,1 1-8-15,0 0-20 16,1 4 26-16,1-1-34 0,-2 1-1 0,4-3-23 16,-2-1-9-16,2-1-2 0,-2-2-39 15,1 1 2-15,0-4 3 0,0 2 16 0,1-3-31 16,-1-1 15-16,-1-3 5 0,0 0-15 0,-4-9 5 16,7 13-10-16,2-9 41 0,-9-4-18 15,0 0-16-15,21-6-25 0,-10-1 0 0,1-3 28 16,2-4-12-16,1 0-11 0,1-4-8 0,2-1 16 15,0-2-36-15,0-2-36 16,-2 1-23-16,0-3 2 0,-3 0-33 0,-2 5-30 0,-1-2-13 16,0 4-54-16,-4 0-82 0,-2 1-82 15,2 4-69-15,1 1-105 0,-3 3-368 16,-2 3 110-16,-2 6 71 0,8-7 62 0,-8 7 61 0,0 0 51 16,0 0 134-16</inkml:trace>
  <inkml:trace contextRef="#ctx0" brushRef="#br0" timeOffset="160331.15">15856 14100 570 0,'0'0'228'16,"0"0"-28"-16,0 0-1 0,0 0-25 0,0 0-10 16,0 0-13-16,0 0-10 0,0 0 8 0,0 0-6 15,0 0-18-15,0 0 16 16,0 0-8-16,0 0 13 0,0 0-28 0,0 0-8 15,0 0 23-15,0 0-15 0,0 0 12 0,0 0-14 16,12 14 12-16,-12-14-18 0,0 0-18 16,13 7 23-16,-13-7-38 0,11 8 15 0,-11-8-26 15,16 8 42-15,-11-5-26 0,-5-3-34 16,19 7-4-16,-8-4 10 0,1 0 7 0,-1-1-10 16,-11-2-5-16,23 2-10 0,-11-5-15 15,-12 3 20-15,23-6-23 0,-12 3 28 16,-2-1-41-16,-9 4 5 0,14-9-18 0,-9 3 8 15,-5 6-18-15,4-12 21 0,-4 12 2 0,0-13-10 16,0 13-5-16,-8-11 48 0,3 4-51 16,-3 2 16-16,0 0-21 0,-5 3 26 0,0-3-29 15,-2 4-2-15,1 2 10 0,-2 1 18 16,1 1 29-16,-2 2-19 0,1 1 29 16,1 0-1-16,0 3-2 0,3 0 15 0,-1 0-30 0,3 1 28 15,0 2-3-15,3-1 26 0,0 1-62 16,4-1 6-16,0 1 17 0,2-1 6 15,1 2 4-15,0-13-17 0,6 22 12 0,-3-13-30 16,2 0 5-16,1-2 15 0,1 1 19 16,1-2-14-16,-8-6-25 0,19 8-18 0,-11-5-13 15,-8-3-5-15,20 0-26 0,-20 0-35 0,23-4-32 16,-9-1-73-16,-1 0-82 0,-1 2-111 16,2-5-475-16,5 2 117 0,-2 1 62 0,2 1 97 15,3 1 56-15,2-1 18 0,0 2 57 16</inkml:trace>
  <inkml:trace contextRef="#ctx0" brushRef="#br0" timeOffset="162640.57">1548 11104 929 0,'0'0'340'0,"0"0"-40"0,0 0-14 15,0 0-14-15,0 0-16 0,5 10-23 0,-5-10 20 0,0 0-53 16,0 0 4-16,7 5-12 0,-7-5-23 16,0 0-28-16,11 7-13 0,-11-7 3 15,9 8-42-15,-9-8 14 0,12 9 1 0,-4-5-14 16,2 0-18-16,1 2 15 0,-11-6-44 15,23 7 21-15,-11-7-15 0,-1 1-6 0,-11-1-14 16,22-1-9-16,-11 1-15 0,-11 0 0 16,19-7 18-16,-8 3-7 0,-4-1-14 15,0-1 3-15,0-2 3 0,-3 0-26 0,3 0 8 16,-2-2-5-16,-2 2-1 0,-3 8 3 16,5-17 3-16,-5 17-18 0,-7-16 18 0,4 7-3 15,-3 2-13-15,-4 2 19 0,-4 3-19 0,0 2 24 16,14 0-32-16,-34 7 16 0,14 3 0 15,-1 2 18-15,2 1-7 0,0 2 14 0,0 6 6 16,3-4 18-16,3 1-5 0,-1-1 12 16,2 2-23-16,4-2 6 0,0 1-8 0,5-3 2 15,-2 0-18-15,3-1 21 0,4-2-23 16,0 0 5-16,2-1 5 0,1-1 8 16,4-1-46-16,-2-1-21 0,2-1-23 0,2-1-12 0,2-3-44 15,0 0-42-15,1-2-68 0,-14-1-74 16,28 0-49-16,-13-1-312 0,4-3 33 15,-2-1 61-15,1 0 54 0,3-3 74 0,1 1 90 16</inkml:trace>
  <inkml:trace contextRef="#ctx0" brushRef="#br0" timeOffset="163030.42">2379 10846 1377 0,'0'0'476'0,"0"0"10"0,0 0-64 16,0 0-53-16,0 0 5 0,0 0-29 0,0 0-43 15,0 0-15-15,0 0-16 0,46 5-38 16,-32-6-10-16,6 1-26 0,1-2-15 0,0 0-6 16,6-1-4-16,3-2-52 0,1 0-33 15,6 0-2-15,0-1-44 0,-1-1-13 16,-6 2-33-16,-2 2-13 0,-1-3-77 0,-4 4-20 15,-4-1-139-15,-1 3-196 0,-3-4-515 16,-1 0 146-16,2-3 69 0,-4 1 95 0,1 1 76 16,1-2 54-16,0-2 54 0,-1 1-7 0</inkml:trace>
  <inkml:trace contextRef="#ctx0" brushRef="#br0" timeOffset="164343.68">2453 11114 373 0,'0'0'149'0,"0"0"-19"0,6-11-2 15,-6 11-18-15,0 0 18 0,0 0-7 0,0 0 35 16,0-12 13-16,0 12-11 0,0 0 27 15,0 0 4-15,0 0 47 0,0 0-29 0,0 0 3 16,0 0-18-16,-3-13 30 0,3 13 22 16,0 0 14-16,0 0-2 0,0 0 31 15,0 0-67-15,0 0 28 0,0 0-17 0,0 0 17 16,0 0-10-16,0 0 13 0,0 0-8 0,4-11-49 16,-4 11-9-16,0 0-16 0,13-6-21 15,-3 3-15-15,0 0 21 0,-10 3-29 16,24-7-27-16,-10 3 4 0,4-1-20 0,8 0-5 15,2-1-62-15,9 0 11 0,1 1-42 16,5-1-17-16,0 2-11 0,-2-2 1 0,0 4 20 16,-1-1-49-16,-9 1-35 0,-2 0-24 15,-4 1-33-15,-3-2-43 0,-2 1-113 0,-6 4-184 16,0-2-433-16,-1-3 90 0,-13 3 58 0,24-4 80 16,-12 2 92-16,0-1 100 0,-2 0 13 15,0-3 33-15</inkml:trace>
  <inkml:trace contextRef="#ctx0" brushRef="#br0" timeOffset="167117.34">3463 10411 1057 0,'0'0'340'16,"0"0"-5"-16,0 0-33 0,0 0 0 0,0 0-40 15,0 0-19-15,0 0-3 0,0 0-20 0,0 0-10 16,0 0-2-16,8-4-34 0,-8 4 28 16,0 0-59-16,0 0 29 0,0 0-34 0,0 0 5 15,0 0-15-15,0 0 16 0,-27 18 4 16,21-12-45-16,-3 2 27 0,0 1-53 0,-1 0 10 16,-2 2 20-16,2 0-66 15,0 0 13-15,-1 0-3 0,2 2-17 0,0-2 55 16,2 2-50-16,-1-1 14 0,2-2-14 0,3 2-6 15,1-3 54-15,-1 2-36 0,3-11 3 0,1 19 2 16,1-8-15-16,-2-11 8 0,7 16 2 16,0-8 28-16,2-4-15 0,2 3-43 0,-1-4 12 15,3 0 13-15,2-2-7 0,2 0 4 0,-2-2-27 16,6 1 19-16,2-4-17 0,-3 2 23 16,2-3-48-16,0 1-45 0,-2-1 22 15,-1-1-62-15,-2-2-65 0,0 0-58 0,-3-3-125 16,-1 4-192-16,0-8-431 0,-2 1 152 15,-1-3 45-15,4 1 147 0,-4-3-19 0,-1-1 65 16,2 2 38-16,-3 0 64 0</inkml:trace>
  <inkml:trace contextRef="#ctx0" brushRef="#br0" timeOffset="167355.49">3703 10413 1103 0,'-10'23'443'0,"-2"1"-16"15,3-1-28-15,-1-1-4 0,0 6-58 0,-4-1 27 16,4 4-83-16,-1-2-12 0,1 2-36 15,0 1-15-15,0-2-1 0,0-1-38 0,2 1-25 16,-3-2 2-16,3-4-51 0,1-1 10 16,1-2-46-16,1 2-10 0,-3-4-31 0,3-1-40 15,-2-3-34-15,3-1-29 0,1-2-42 16,0-3-19-16,0 1-28 0,3-10-74 16,-5 9-74-16,5-9-93 0,0 0-101 0,0 0-234 15,0 0 61-15,0 0 109 0,0 0 32 0,35-23 11 16,-22 13 84-16</inkml:trace>
  <inkml:trace contextRef="#ctx0" brushRef="#br0" timeOffset="167751.07">4448 10397 1062 0,'0'0'330'0,"0"0"-15"0,1 27-8 16,-1-27-13-16,-5 22 19 0,0-10-27 0,1 5-9 16,0 1-14-16,1 2-2 15,0 0-25-15,2 4-16 0,-2 0-28 0,0 3 10 16,0-4-28-16,3 4-28 0,-1-1-2 0,1-5-37 16,0 0-15-16,1 1-28 0,-2-2-46 15,1 0-23-15,0-5-51 0,0-1-59 0,0-2-118 16,0-12-90-16,-1 13-117 0,1-13-343 15,0 0 35-15,0 0 103 0,0 0 46 0,18-24 59 16,-8 9 41-16</inkml:trace>
  <inkml:trace contextRef="#ctx0" brushRef="#br0" timeOffset="167982.22">4906 10379 1400 0,'0'0'386'0,"0"0"-38"15,0 0-18-15,0 0-17 0,0 0-32 0,0 0-4 16,0 0-47-16,0 0-12 0,-30 17-19 0,12-14-22 16,-6-2-23-16,-2 3 9 0,-2-1-9 15,-3 0-39-15,0 1-5 0,0-1 8 16,-2-1-31-16,1 2 0 0,-5-1-41 0,-1 2 3 16,0-1-34-16,2 4-30 0,1-2-34 0,4-1-51 15,-5-1-89-15,7 2-100 0,-4 2-136 16,5-2-392-16,3-1 106 0,7 0 53 15,3 1 125-15,5-1-7 0,0 1 21 0</inkml:trace>
  <inkml:trace contextRef="#ctx0" brushRef="#br0" timeOffset="168233.15">4855 10758 1182 0,'0'0'338'0,"7"3"-16"0,-7-3-4 0,0 0 7 16,0 0-28-16,0 0-21 16,-31 14-12-16,11-10-3 0,-5 1-20 0,-2 0-14 0,-3 0-9 15,-1-1-18-15,-6 2-13 0,1-2-39 16,-3 3-35-16,2 0 7 0,-3-3-23 16,-1 3-25-16,1-1-49 0,-1 1-18 0,3 0-74 15,1-2-77-15,0 2-82 0,0 0-166 16,8-1-159-16,3-3-222 0,8 2 117 15,5 0 8-15,5-2 86 0,8-3 70 0,-6 6 18 16</inkml:trace>
  <inkml:trace contextRef="#ctx0" brushRef="#br0" timeOffset="168692.51">4925 10744 1259 0,'0'0'356'0,"22"6"-29"0,-12-3-32 16,2 1-37-16,1-3-33 0,0 2-25 16,4 0-8-16,-3 0-20 0,4-1-11 15,-2 2-33-15,2-1 0 0,-4 2-23 0,2-1-8 0,-5 3 11 16,0-1-34-16,-4 1-8 15,-2 3-2-15,-4 1-7 0,-1-11-11 0,-7 24 13 16,0-10 12-16,-1 0-25 0,-4 0 21 16,2-2 5-16,-1 1-11 0,0-1 16 0,-2 0-16 15,2 0 26-15,2-1-7 0,1-3 12 0,-2-1-8 16,3 0 1-16,0 3 2 0,1-3 10 16,1 0 8-16,5-7-21 0,-3 14-17 0,3-14 12 15,8 14-7-15,-1-8-18 0,2-1 12 0,1 0 8 16,6-1-50-16,4-2 16 15,0 2-16-15,1-3-30 0,3 1 12 0,1-2-17 16,0 0 16-16,6 1-35 0,-1-1-9 16,1 0-27-16,-2 1-16 0,1 0-19 0,-5 1-31 15,-1-2-73-15,-1 1-102 0,-6 4-208 0,0-7-322 16,1-1 54-16,-1-1 151 0,0-1 43 16,6-4 24-16,1 2 14 0,0-3 106 0</inkml:trace>
  <inkml:trace contextRef="#ctx0" brushRef="#br0" timeOffset="192540.42">993 12114 550 0,'10'-5'189'0,"-10"5"6"0,0 0-1 0,0 0-4 15,0 0 27-15,0 0-2 0,0 0 11 16,10-5-9-16,-10 5 14 0,0 0-19 16,0 0 23-16,0 0-40 0,0 0-13 0,0 0-8 15,0 0-8-15,0 0 6 0,0 0 4 16,0 0-25-16,0 0 0 0,0 0 16 0,0 0-21 15,0 0-3-15,0 0-7 0,0 0-14 16,13 11 9-16,-13-11-11 0,3 12 3 16,-3-12 0-16,5 17-21 0,-5-4 9 15,3 4-7-15,-2 2-19 0,-1 2 10 0,2 8-29 16,-1 1 13-16,1 6-12 0,2 3-5 0,-1 13 2 16,1 2 20-16,3-1 0 0,0-1-25 0,2-2 23 15,-1-1-20-15,2-3 35 0,-2-10 23 16,-1-7-10-16,-1-4-5 0,-1-4-2 0,3 1 9 15,-6-6-45-15,2-3 22 0,1-2-25 16,1-4-10-16,5-4-8 0,-11-3 21 0,30-8 15 16,-9-4-34-16,13-14 27 0,3-7-29 15,1-4-16-15,6-13 34 0,-1-4-46 16,-4-1 3-16,-1 1-14 0,-3-1-7 0,-9 9-2 16,0 3-44-16,-2 4-28 0,-6 8-13 15,-6 6-29-15,-2 7 11 0,0 1-58 0,-2 4 4 16,-1 0-54-16,-1 2-35 0,-2 2-44 0,1 1-53 15,-5 8-121-15,9-8-64 0,-9 8-363 16,0 0 104-16,0 0 50 0,0 0 68 0,0 0 62 16,0 0 69-16,0 0 43 0,19 13 105 15</inkml:trace>
  <inkml:trace contextRef="#ctx0" brushRef="#br0" timeOffset="193001.65">1819 12662 990 0,'0'0'399'0,"5"-5"-33"0,-5 5-61 16,0 0-11-16,0 0-17 0,-2-14-44 0,2 14-16 16,0 0-17-16,-9-10-21 15,9 10 23-15,-15-4-53 0,7 2 10 0,8 2-31 16,-22 0 0-16,22 0 12 0,-24 5 22 15,10-2-9-15,1 3 11 0,-3 3 7 0,2 1-43 16,-1 5 11-16,0 1 9 0,-2 7-33 0,6-2 6 16,1 6-32-16,1 0 19 15,3-1-16-15,2 6 5 0,1-5-38 0,0 0-3 0,3 0-68 16,0-2-29-16,1-5-31 0,-1 0-41 16,2-6-109-16,1-5-129 0,-1 0-135 15,-2-9-382-15,11 4 56 0,-11-4 32 0,21-12 91 16,-10 2 77-16,3-4 54 0,-4-4 103 15</inkml:trace>
  <inkml:trace contextRef="#ctx0" brushRef="#br0" timeOffset="193150.14">1730 12805 1561 0,'0'0'499'0,"0"0"21"15,0 0-6-15,0 0-48 0,0 0-41 0,0 0-39 16,0 0-40-16,-3 38-44 0,-3-30-20 16,0 1-32-16,-2 0-45 0,1-1-18 0,-3-1-5 15,-1-2-85-15,-1-1 5 0,-1-1-45 16,-1-3-16-16,14 0-49 0,-32-7-51 15,16 1-15-15,-1-2-26 0,-1-2-33 0,1 0-60 16,0-4-116-16,4 5-133 0,-2-6-449 16,7 3 72-16,4 3 76 0,2-3 93 0,6 1 59 15,3 0 66-15,4-1 52 0,2 3 112 0</inkml:trace>
  <inkml:trace contextRef="#ctx0" brushRef="#br0" timeOffset="193568.18">2585 12455 967 0,'0'0'463'0,"0"0"-22"0,0 0 22 0,0 0-48 16,0 0-16-16,0 0-38 15,0 0 0-15,28-12-57 0,-17 8-48 0,3 2 21 16,5-2-75-16,3 1 3 0,5-2-87 0,4 4-39 16,0-2-95-16,-1 1-50 0,1-1-111 15,-7 1-168-15,-2 0-467 0,0 0 42 16,-4 1 89-16,-2 1 39 0,-2 0 99 0,-14 0 8 16,12 3 51-16</inkml:trace>
  <inkml:trace contextRef="#ctx0" brushRef="#br0" timeOffset="193775.11">2646 12625 1699 0,'15'12'574'0,"5"-3"-22"15,0-2-27-15,-2 0-39 0,5-1-27 0,1 0-47 16,2-3-59-16,3 1-59 0,0-3 6 16,4 1-13-16,1-4-75 0,0 1-56 0,0 0-71 15,4-2-75-15,0 1-31 0,0-4-78 0,-8 3-24 16,1-1-81-16,-5 2-66 15,-1-5-122-15,-1 15-117 0,-4-10-379 0,0-2 102 0,-1 1 118 16,2 0 36-16,1 0 35 16,0 0 96-16,5 1 7 0</inkml:trace>
  <inkml:trace contextRef="#ctx0" brushRef="#br0" timeOffset="200112.76">12027 13450 1108 0,'4'10'386'15,"-4"-10"-22"-15,4 11 10 0,-4-11-44 0,0 0-49 16,5 12-12-16,-5-12 8 0,1 10-22 15,-1-10-57-15,0 14 6 0,0-14-22 0,-3 19 18 16,0-6-21-16,1 3-8 0,-4 3 14 16,0 0-39-16,1 2-34 15,-1 3 6-15,0-2-21 0,1 2 13 0,-2 1-18 0,1 0-20 16,3 1-3-16,-3-1-30 0,2 2-24 0,1-2-82 16,-4-2-58-16,6-3-146 0,1-2-182 15,0 0-433-15,4-4 52 0,2-1 81 16,3-2 98-16,-1-2 58 0,6-1 47 0,-3-4 23 15</inkml:trace>
  <inkml:trace contextRef="#ctx0" brushRef="#br0" timeOffset="200317.21">12235 13843 1343 0,'6'-6'428'15,"-6"6"-60"-15,0 0-27 0,0 0-29 0,0 0-43 16,-16-7-11-16,16 7-2 0,-22-2-38 15,7 0-39-15,-6 0-23 0,-2 0-10 0,2-1-18 16,-7 0-5-16,-2 0-26 0,0-2-10 0,-2 0-5 16,-1 0-43-16,-4-2-21 15,1 0-57-15,3 1-50 0,4 0-75 0,2-2-77 16,1-1-107-16,5 5-21 0,-2-3-375 0,0-2 63 16,8 2 28-16,-1 0 90 0,3-1 25 15</inkml:trace>
  <inkml:trace contextRef="#ctx0" brushRef="#br0" timeOffset="201180.41">9487 13450 1054 0,'0'0'399'0,"0"0"-33"16,0 0 6-16,0 0-1 0,0 0-23 0,0 0-33 16,0 0-3-16,0 0 3 0,0 0-16 15,0 0-27-15,0 0 14 0,0 0-35 0,7 32-26 16,-8-17 1-16,-1 2-27 0,1 4 9 16,-2 4-21-16,0 3-11 0,-1 6-33 15,-1-1-12-15,1 3 12 0,-1 1-38 0,0-2 16 16,3 0-39-16,-1-8-3 0,0 1-13 15,-1-2-25-15,2-2 5 0,-1-5-28 0,3-2-33 16,-1-2-26-16,-1-1-72 0,2-3-35 0,0-11-90 16,3 17-62-16,-3-17-137 0,10 7-129 15,-10-7-353-15,24-12 90 0,-8 4 35 0,2-4 124 16,3-1 71-16,2-2 115 0,3-2-36 0,-2 3 60 16</inkml:trace>
  <inkml:trace contextRef="#ctx0" brushRef="#br0" timeOffset="201606.57">10039 13489 1228 0,'5'-9'443'0,"-5"9"-28"0,0 0-47 15,0 0 6-15,7-6-28 0,-7 6-32 16,0 0-27-16,0 0 5 0,0 0-13 0,0 0-33 16,0 0 4-16,0 0-14 0,14 20-8 15,-13-9-23-15,1 5 10 0,-2 2-41 0,3 8 41 16,-1 2-6-16,0 7-11 0,1 1-35 16,0 0 19-16,6 12-28 0,0 2 33 15,-1-10-24-15,1-6-6 0,5 9 1 0,-3-7-9 16,-1-9-3-16,-1-4-16 0,-1-1-50 15,3-5-80-15,-4-3 0 0,3-3 0 0,4-5 0 16,1-4 0-16,3-4 0 0,3-5 0 16,5-9 0-16,6-9 0 0,1-8 0 0,1-4 0 0,-2-4 0 15,1-5 0-15,-3 2 0 16,-2-2 0-16,0 3 0 0,-4 1 0 0,-2 6 0 0,-4 6-8 16,-4 7-238-16,-3 1-33 0,-2 4-46 15,-1 4-138-15,-3 0-121 0,0 5-312 16,-2 0-20-16,-3 9 38 0,4-6 79 0,-4 6 52 15,0 0 135-15,0 0 23 0,0 0 100 16</inkml:trace>
  <inkml:trace contextRef="#ctx0" brushRef="#br0" timeOffset="202010.1">10907 13924 1069 0,'8'-2'379'16,"-8"2"-18"-16,15-7-31 0,-15 7-20 0,9-5-23 0,-9 5-26 16,8-3-28-16,-8 3-18 0,0 0-26 15,0 0-22-15,4-10-24 0,-4 10 5 16,0 0-20-16,-18-8 13 0,18 8-33 0,-21-3-3 15,9 1-11-15,1 0 24 0,-3 0-21 16,1 2-4-16,13 0 4 0,-27 0-10 0,13 0 5 16,1 3 0-16,1 2 0 0,-5 1-5 15,4 3-12-15,-4 3 47 0,0 1-30 16,3 2-12-16,1 1 33 0,1 3-16 0,0 0 21 16,-2 0-42-16,6 2 16 0,0-1-22 0,1 0-37 15,2-1 5-15,1-1-20 0,-1 0-8 16,3 0-71-16,-1 0-49 0,0 0-62 0,1-3-101 15,2-2-170-15,0-13-492 0,5 18 60 16,-1-12 112-16,-4-6 67 0,15 5 84 0,-15-5 39 16,20-2 69-16,-4-2 20 0</inkml:trace>
  <inkml:trace contextRef="#ctx0" brushRef="#br0" timeOffset="202216.22">10813 14163 1192 0,'0'0'446'0,"7"-6"-37"0,-7 6-2 0,0 0-56 16,0 0-18-16,0 0-39 0,0 0-25 0,0 0-23 15,0 0-21-15,0 0-20 0,-30-4-19 16,30 4-19-16,-23-2-42 0,11 1 8 16,-3-1-20-16,2-1 7 0,-3-2-15 0,0 3-23 15,4-2-20-15,-2 2-24 0,-1-2-18 16,2 1-68-16,1-1 4 0,-1 1-97 0,-1 0-117 16,1 1-190-16,-1-3-381 0,4 4 109 15,-1-3 6-15,11 4 72 0,-14-5 71 16,14 5 51-16,-7-4-2 0</inkml:trace>
  <inkml:trace contextRef="#ctx0" brushRef="#br0" timeOffset="207762.42">4305 12114 1039 0,'0'0'366'0,"0"0"7"0,0 0-47 16,0 0-22-16,0 0-22 0,0 0-14 0,0 0-6 16,0 0-35-16,0 0-9 0,0 0-18 0,0 0-24 15,0 0 21-15,0 0-17 0,0 0-9 16,0 0-17-16,0 0-1 0,0 0-4 0,0 0-24 16,0 0-35-16,0 0-6 0,-30 18 26 15,23-7-36-15,-5 3-7 0,-1 3 46 16,-3 5-52-16,-1 1 44 0,0 4-10 0,2-1-21 15,-8 10 2-15,2 3-24 0,2-1 25 16,4-7-13-16,4 0 41 0,0-4-54 0,3 2 21 16,1-4-32-16,3-2-6 0,0 1 22 0,2 1-7 15,1-4 22-15,2-3-27 0,1 1 12 16,-1-2-35-16,3-2-1 0,1-1 11 0,2-1-26 16,0-3 13-16,4-4 2 0,1 0-48 15,0-2 38-15,2-3 16 0,3-2-18 16,3-1-21-16,0-4 18 0,-3 0-15 0,4-4 23 15,-1-1 5-15,-5 0-39 0,2-2 44 16,-4 0-10-16,0-1-41 0,-5 1 33 0,-2 1-28 16,0-1 20-16,-3 2 6 0,-2-1 4 0,-1 12-17 15,-1-19-5-15,-4 8 17 0,-1 3-12 16,-1 0 10-16,-1 2 3 0,-5 1-24 0,-1 3 8 16,-1-1 6-16,-3 1-6 0,2 0-15 0,0 4 56 15,1-2-61-15,-1 0-49 16,-1 1-15-16,3 0-21 0,1 0-33 0,13-1-49 15,-25-1-89-15,13-1-57 0,1 2-117 16,11 0-115-16,-15-8-316 0,7 5 116 0,8 3 56 16,-7-9 67-16,7 9 61 0,-5-8 46 0</inkml:trace>
  <inkml:trace contextRef="#ctx0" brushRef="#br0" timeOffset="208137.34">4961 12125 944 0,'0'0'397'0,"11"18"-3"16,-11-18-2-16,0 14-21 0,0-14-28 0,0 21-13 15,0-10-23-15,0 1-10 0,0 2-18 16,3 4-20-16,-2-2-32 0,-1 1-22 0,2 1-13 16,-1 2-28-16,-1-1-28 0,-1-1-14 0,1 2-19 15,0 2-26-15,-2-2-26 0,-2-1-72 16,3-2-71-16,-1-3-20 0,1-2-85 0,0 1-52 15,1-13-99-15,0 11-59 0,0-11-402 16,0 0 90-16,0 0 61 0,0 0 75 16,31-14 68-16,-17 4 16 0</inkml:trace>
  <inkml:trace contextRef="#ctx0" brushRef="#br0" timeOffset="208387.34">5402 12174 975 0,'0'0'361'0,"0"0"-44"0,0 0-2 15,0 0-18-15,0 0 0 0,0 0-13 16,0 0 3-16,0 0-31 0,0 0-1 0,-50 5-1 16,35-4-34-16,-5 2-18 0,-4-2-20 0,1 0-18 15,-5 2 25-15,-3 0-40 0,0 0-16 16,-6 1-28-16,0 1-13 16,-1 0 0-16,-3 1-54 0,0 1-20 0,0-1-56 0,-1 0-64 15,2 1-67-15,2-1-98 0,-1-3-119 16,9 2-98-16,-1 0-299 0,7 0 53 0,4-2 96 15,7 2 50-15,5-2 39 0,8-3 102 16</inkml:trace>
  <inkml:trace contextRef="#ctx0" brushRef="#br0" timeOffset="208607.87">5372 12485 1164 0,'14'6'361'15,"-14"-6"-31"-15,0 0-10 0,0 0 8 16,0 0-21-16,-19 16 16 0,3-13-52 0,-5-1-13 16,-5 3-14-16,-3 0-9 0,-2 0-7 0,-6-2-39 15,-3 4 3-15,-2-3-43 0,-15 3-21 16,-1-1-3-16,9-1-7 0,6 0-39 0,-2-2-43 16,3 2-38-16,2 0-24 0,-1-3-79 0,9 1-43 15,4-1-108-15,1-2-121 0,11 0-58 16,-4-1-338-16,7-2 113 0,6 2-1 0,7 1 60 15,0 0 58-15,0 0 146 16,0 0-2-16</inkml:trace>
  <inkml:trace contextRef="#ctx0" brushRef="#br0" timeOffset="208934.79">5591 12450 1126 0,'-10'21'432'16,"3"1"-12"-16,-1 0-41 0,-2 0-36 0,1 3-21 15,2-2-35-15,2 2 25 0,-1 0-45 0,1-1-42 16,-1 0 3-16,0-2-39 0,3 1-40 16,0-5 12-16,0-2-13 0,2 2-58 0,-2-5-34 15,3-1-104-15,-1-1-111 0,1-11-171 16,-6 16-44-16,6-16-427 0,0 0 58 0,0 0 91 16,0 0 63-16,0 0 49 0,0 0 77 0</inkml:trace>
  <inkml:trace contextRef="#ctx0" brushRef="#br0" timeOffset="-206579.43">23347 4518 1041 0,'0'0'394'0,"0"0"3"16,0 0-41-16,0 0-41 0,9-6-18 15,-9 6-21-15,0 0 16 0,0 0-67 0,0 0 8 16,0 0-23-16,8-5-28 0,-8 5-21 15,0 0 6-15,0 0-22 0,0 0-11 0,0 0 11 16,0 0-11-16,0 0-1 0,0 0 13 0,0 0-6 16,0 0 22-16,0 0-38 0,6 24 23 15,-6-6 4-15,0 7 8 16,0 4-3-16,1 6-3 0,-1 3-17 0,1 0-3 0,1 16 3 16,-2 0-3-16,1-8 10 0,-2 8-20 15,1-8-54-15,-2-5 23 0,-2 11 0 0,1-10-38 16,-1-3-46-16,0-2-85 0,-2-1 11 15,1-2-60-15,-3-4-86 0,1 0-37 0,-2-8-91 16,-1-3-162-16,1-6-537 0,5-5 123 16,4-8 112-16,0 0 59 0,0 0 87 15,0 0 95-15,23-28 23 0,-8 10 31 0</inkml:trace>
  <inkml:trace contextRef="#ctx0" brushRef="#br0" timeOffset="-206186.83">23744 4722 1226 0,'0'0'412'0,"-3"15"-46"0,3-15 0 15,-11 22-31-15,1-10-69 0,-1 1 31 16,-3 2-5-16,0-2-26 0,-3 2 0 16,-2-1-22-16,1 0-19 0,-6 1-20 0,0 1 15 0,-2 0-36 15,1-4-12-15,-5 3 30 16,3-2-46-16,-4 1-18 0,2-2-5 0,0 1-38 0,1 1 7 15,1-3-10-15,5 0-15 16,0-2 10-16,7-3-2 0,-2 2 9 0,3-1-19 16,0-1 53-16,5 0 41 0,-1-1 10 0,5 1-26 15,5-6-45-15,0 0 2 0,0 0-28 16,15 15 23-16,-1-10-13 0,6 0-13 0,7 2 3 16,1 0-25-16,5 1-16 0,2 1 17 0,0 0-35 15,1 3 24-15,-2 0-47 0,0 0 0 16,-3 1 0-16,-1 2 0 0,-1-3 0 0,-2 1 0 15,-5-1 0-15,-2-1 0 0,-3 1-54 16,-1-4-64-16,-3 1-43 0,-2-1-41 16,0-2-47-16,-4-1-53 0,-7-5-64 0,12 5-153 15,-12-5-539-15,0 0 127 0,16-3 86 16,-16 3 110-16,16-11 80 0,-3 2 84 0,-3-2 34 0,0-2 53 16</inkml:trace>
  <inkml:trace contextRef="#ctx0" brushRef="#br0" timeOffset="-205750.47">23992 4742 888 0,'0'0'460'0,"0"0"-70"0,0 0-27 0,0 0-25 16,0 0-21-16,0 0-12 0,0 0-16 16,0 0-20-16,15 32-16 0,-11-14-4 0,2 6-16 15,4 6-11-15,5 12-9 0,-2 1-3 0,3 5-6 16,1 0 11-16,-2 0-33 0,2 1 2 16,0-2-11-16,0-1 15 0,-1-2-29 15,2-5 2-15,-2-10 8 0,-4-5-13 16,0-5 34-16,0-4-26 0,0-5-11 0,2-8-27 0,2-6-37 15,2-9 14-15,5-7-9 0,6-17-25 16,-2-9-17-16,0-1-17 0,4-11 19 0,1-2 10 16,-7 12-15-16,0 2-24 0,-1 0 32 0,3 4-27 15,-2 6 1-15,1 0-49 0,-1 10-23 16,-5 4-43-16,-1 3-8 0,0 5-26 16,-1 1-48-16,-2 4-11 0,-1 1-33 0,0 1-33 15,-3 3-28-15,0 1-60 0,-1 2-53 16,-11 1-99-16,17 2-52 0,-17-2-343 0,0 0 66 15,0 0 80-15,16 4 79 0,-16-4 60 0,0 0 55 16,0 0 126-16</inkml:trace>
  <inkml:trace contextRef="#ctx0" brushRef="#br0" timeOffset="-200765.3">25446 4669 517 0,'0'0'212'0,"0"0"16"15,0 0 0-15,0 0-24 0,-5-7-14 0,5 7 7 16,0 0-10-16,0 0-8 0,0 0-8 16,0 0-2-16,0 0-20 0,0 0 7 0,0 0-18 15,-8-5 31-15,8 5-33 0,0 0 28 0,0 0 10 16,0 0-41-16,0 0 15 0,-7 27-20 16,5-15-2-16,-5 4 12 0,2 2-28 15,-3 4 8-15,-5 6-11 0,-4 10 24 16,-3 1-42-16,0-1-4 0,6-6 4 0,-4 7-9 15,2-5-16-15,3-5 10 0,-1-1 23 0,1 0-38 16,-1-1 13-16,3-1-16 0,1-3-7 16,2-2-1-16,-1-1 14 0,2-6-6 0,2 1 16 15,-1-1 24-15,2-3-10 0,3-1 1 16,-1-1 2-16,2-9-12 0,7 17 20 16,-2-10-20-16,4 0-16 0,4 0 24 0,1 0 4 0,5-1-7 15,4 0-5-15,4-2 8 16,2 1-39-16,3-1 10 0,1-2-12 0,5 1-14 15,4-3 11-15,2 2 3 0,4-2-19 0,-4 0-27 16,2 1 35-16,-2-1-15 0,0 1 13 16,0 1-26-16,-10-1-13 0,-3 1-15 0,0-2-41 15,-8 1-43-15,-1 1-60 0,-2-2-53 16,-4 1-56-16,-5 2-57 0,0-2-100 0,-11-1-125 16,17 1-343-16,-17-1 98 0,15 2 147 0,-15-2-37 15,20 4 145-15,-9-3 28 0,1 1 70 16</inkml:trace>
  <inkml:trace contextRef="#ctx0" brushRef="#br0" timeOffset="-191608.41">22117 6218 729 0,'0'0'289'15,"0"0"18"-15,0 0-20 0,0 0 2 0,0 0-12 16,10-9-19-16,-10 9-12 0,0 0-18 0,9-6-8 15,-9 6-38-15,0 0 33 0,0 0-72 16,0 0-5-16,0 0-17 0,0 0-19 16,0 0-10-16,0 0 3 0,0 0-16 0,0 0-7 15,1 42 0-15,-5-20 7 0,-2 4-15 16,4 7 5-16,-3 2-8 0,2 2-7 16,1-1-5-16,2 2 48 0,-2 0-28 0,4-1 28 15,0 2-25-15,1-2-5 0,3-1 7 0,2-4 21 16,-1 0-1-16,3-3-22 0,0-6 20 0,0-3-5 15,4-4-20-15,3-4-1 16,0-5-9-16,4-4 40 0,2-6-38 0,4-5-16 16,4-5-20-16,8-12 26 0,0-2-11 0,-1-9 1 15,-3-1-32-15,-4-6 14 0,-1-1-11 16,-2-3-20-16,-2 1-11 0,-1 3 9 0,-4 0-45 16,-1 3-7-16,-4 9-2 0,-2 7 2 15,-3 4-45-15,0 5-7 0,-1 2-105 0,-1 3-96 16,-2 10-151-16,-7 0-400 0,15-2 72 0,-15 2 107 15,20 13 67-15,-9-1 54 0,-1-1 33 16,5 5 74-16</inkml:trace>
  <inkml:trace contextRef="#ctx0" brushRef="#br0" timeOffset="-191126.96">22954 6807 898 0,'0'0'282'0,"-1"-12"-29"0,1 12 3 15,-12-11-18-15,2 5-15 0,-4 3-11 0,0 1-10 16,-6 4 21-16,1 1-28 0,-4 7 7 15,-1-1 5-15,-3 7 18 0,2 0-30 0,2 0-31 16,3 3 28-16,1 0-39 0,4-2-15 0,3-1-10 16,3-2 70-16,5 0-83 0,0-4-8 15,4 0-22-15,0-10 7 0,0 0-10 16,11 13-13-16,-11-13 0 0,20-2-20 0,-20 2-14 16,25-15 32-16,-6 4-18 0,-1-2 33 15,-1-2-41-15,6-2-16 0,-2-1 3 0,-1 0-5 16,-2 3-10-16,0 1 26 0,-2 0-19 15,-2 3 0-15,-3-1 3 0,-1 6-20 16,0 0 0-16,-3 2 12 0,-7 4 0 0,0 0-2 16,0 0-5-16,12 23-8 0,-12-10 42 15,0 6-29-15,-3 2-7 0,1 1-3 0,1 3 15 16,-1-4-16-16,2 0-2 0,0-4 8 0,0 1 12 16,2-4 55-16,-1 0-75 0,2-4 20 15,3-1-86-15,-6-9-48 0,14 6-46 0,-14-6-86 16,21-5-110-16,-7-3-235 0,3-3-300 15,6-1 121-15,5-1 73 0,0 0 86 0,3 0 42 16,0 1 86-16,1 0 7 0</inkml:trace>
  <inkml:trace contextRef="#ctx0" brushRef="#br0" timeOffset="-190752.86">23996 6446 1126 0,'-6'22'353'0,"2"1"-25"0,0-2-34 16,-1 1-18-16,0 1-37 0,2 5-12 16,-3 4-22-16,2 1-15 0,0 5-16 0,-1-1-5 15,1-1-34-15,0-1-40 0,3-4-59 0,-1-5-59 16,1-4-128-16,1 0-197 0,1-8-336 15,2-4 16-15,4-2 115 0,0-2 13 16,-7-6 82-16</inkml:trace>
  <inkml:trace contextRef="#ctx0" brushRef="#br0" timeOffset="-190566.84">24252 6765 1200 0,'0'0'335'0,"0"0"-12"0,0 0-47 0,0 0 3 16,0 0-25-16,0 0-26 0,-62 5-3 15,31-7-26-15,-3 0-22 0,-5-2-18 0,0-1-13 16,-3 0-8-16,2 2 8 0,0-5-62 16,2 0-45-16,-1 0-47 0,5-3-59 0,0 1-50 15,3-2-134-15,8 1-131 0,-1-3-347 0,5 1 117 16,8 1 0-16,1-3 72 0,8 0 36 16</inkml:trace>
  <inkml:trace contextRef="#ctx0" brushRef="#br0" timeOffset="-189640.69">25030 6046 1031 0,'0'0'394'0,"0"0"-2"16,0 0-18-16,0 0-31 0,0 0-29 15,0 0-4-15,-1 13-15 0,1-13-63 0,0 0-6 16,0 0-29-16,1 16 0 0,-1-16-31 0,0 11-12 15,0-11 7-15,0 13-25 0,0-13 7 16,2 19-20-16,-1-6 38 0,1 5-56 16,0 1 28-16,0 5-5 0,-1 2-15 15,1 9 38-15,2 0-21 0,2 13 29 16,1-7-51-16,-2-7-3 0,0 2-13 0,3-2 18 0,-3-2-21 16,4 0-30-16,-5-7 59 0,1-3-62 15,1-3 8-15,-2-3-7 0,2-2 4 16,-3-5-5-16,5-2-33 0,-8-7 44 0,18-1-29 15,-5-8-4-15,2-9-11 0,6-7 10 16,4-12-2-16,0-5-36 0,-1-4 23 0,3 1-3 16,-5 2-25-16,2-2-1 0,0 5 32 0,0 1 4 15,-5 10-58-15,-3 2-26 0,-1 4 11 16,1-2-50-16,-3 8-14 0,-1-1-21 0,1 0-18 16,-2 4-85-16,-2 1-74 0,-1-2-140 15,2 4-354-15,1 0-97 0,3 1 33 0,-3 1 121 16,3 2 41-16,1 0 61 0,-4 1 66 0,6-1 77 15</inkml:trace>
  <inkml:trace contextRef="#ctx0" brushRef="#br0" timeOffset="-189269.87">25908 6603 1044 0,'0'0'327'0,"0"0"-9"0,0 0-11 0,0 0-25 0,0 0-16 16,0 0-3-16,-46-7-30 0,25 11-12 15,-2 2-1-15,-4 0-3 0,4 5 3 0,2 0-20 16,-4 4 36-16,2 2-60 0,2 1 19 15,0 1-8-15,8-2 10 0,-1 2 2 16,5-1-50-16,5-2 27 0,1 1-37 0,2-5 4 0,2 2-20 16,4-2-5-16,2 0-11 0,1-4-40 15,6 1 27-15,-3-5-50 0,3 2-29 16,-1-5-25-16,6-1 13 0,-2 0-98 0,4-1-54 16,1-4-40-16,2 0-111 0,1-4-81 15,7-1-185-15,-8 0-319 0,1-1 86 0,4 0 49 16,1 0 92-16,1-5 44 0,-2 2 115 0,-1-1-3 15</inkml:trace>
  <inkml:trace contextRef="#ctx0" brushRef="#br0" timeOffset="-188645.62">26804 6179 1471 0,'0'0'402'0,"0"0"-28"0,0 0-3 16,0 0-33-16,-17 20-46 0,13-10 0 0,1-1-31 15,-6 7-13-15,4 0 3 0,-1 4-13 0,-1 2-10 16,0 2-8-16,0 5-10 0,-1 1-44 16,1-1-10-16,1 5-23 0,-4-4-33 15,1 2-21-15,1 2-45 0,0-2-52 16,-1-2-87-16,3-6-82 0,1-2-189 0,-1-4-564 16,6-6 126-16,4-3 69 0,-4-9 83 0,16 8 70 15,-2-9 116-15,-14 1-8 0</inkml:trace>
  <inkml:trace contextRef="#ctx0" brushRef="#br0" timeOffset="-188468.89">26993 6450 1141 0,'0'0'420'0,"0"0"-21"16,0 0-56-16,-17 43 13 0,6-34-72 0,-4-1-23 16,-5 0 11-16,3-1-55 0,-6-3-43 0,-2 1-18 15,5-3-17-15,-4 0-9 0,-1 0-38 16,0-4-30-16,3 2-26 0,-3-3-52 0,2 1-27 15,-4-2-65-15,5 2-120 0,0 1-79 16,4 0-69-16,2-1-349 0,2 2 29 16,1 2 38-16,13-2 88 0,-18 2 60 0</inkml:trace>
  <inkml:trace contextRef="#ctx0" brushRef="#br0" timeOffset="-187893.51">27514 5981 949 0,'0'0'366'0,"0"0"0"0,-17 26-23 0,14-16-7 16,1 4-6-16,-2 4-13 0,1 1-10 16,1 8-28-16,2 6 11 0,0 5-47 0,0 3 10 15,5 13-33-15,1 1-25 0,1-1-26 0,1-2 30 16,2-3-53-16,-3-9-2 16,0-8-9-16,3-2-7 0,-4-4 5 0,4-5-25 15,-3-1 2-15,2-7-28 0,3-3 18 16,1-5-24-16,1-3 4 0,3-6-3 0,3-6-21 15,5-8-2-15,9-12-1 0,0-5-19 0,-3-4 2 16,2-5-31-16,-5 1-3 0,1-2-15 16,-6 3-45-16,3 0-1 0,-4 3-8 0,-5 10-22 15,-4 4-39-15,-2 4 38 0,0 5-48 16,-2 1-17-16,-2 3-31 0,0 1-57 0,-2 4-67 16,-5 7-112-16,8-5-36 0,-8 5-333 0,0 0 61 15,0 0 44-15,0 0 131 16,0 0-3-16,19 19 41 0,-17-10 69 0</inkml:trace>
  <inkml:trace contextRef="#ctx0" brushRef="#br0" timeOffset="-187408.82">28328 6638 412 0,'0'0'169'0,"0"0"-18"0,0-10 25 16,0 10 1-16,0 0 25 0,0 0-7 16,0 0 14-16,-6-16-24 0,6 16-9 0,-8-6-14 15,8 6-11-15,-12-6-5 0,5 3 7 16,7 3-2-16,-19-2-8 0,10 1-22 0,9 1 7 16,-23 3-8-16,12 3 23 0,-4 0 8 0,2 3-17 15,-4 5 4-15,1 0-13 16,1 1-20-16,0 2 13 0,-1 5-13 15,4-1 7-15,-2-1-17 0,6 0 10 0,-3 3-5 16,5-1-8-16,-4-1-13 0,3 0 6 0,1-1-29 16,-1-2-17-16,4 0-11 0,-2 0-36 0,1-2-30 15,0-2-47-15,2-4-114 0,2-10-147 16,1 12-115-16,-1-12-317 0,0 0 64 16,0 0 105-16,0 0 30 0,0 0 47 0,30-20 92 15</inkml:trace>
  <inkml:trace contextRef="#ctx0" brushRef="#br0" timeOffset="-187216.59">28178 6823 816 0,'13'-1'353'0,"-13"1"-10"0,0 0-20 0,0 0-24 15,0 0-17-15,0 0-24 0,0 0 3 16,0 0-40-16,0 0-4 0,0 0-27 0,0 0 2 16,-50 5-47-16,36-4 17 0,-3-1-29 15,1 0-5-15,-3 0-21 0,-4-1-15 0,0 2-17 16,2-2-4-16,-1-1-50 0,0 0-8 0,-1 1-36 15,4-1-49-15,-2-2-89 16,1 2-67-16,2-5-84 0,4 6-72 0,1-5-348 16,1-1 81-16,6 2 37 0,-1-2 141 15,7 7-47-15,-2-16 54 0</inkml:trace>
  <inkml:trace contextRef="#ctx0" brushRef="#br0" timeOffset="-186164.5">28855 6392 982 0,'0'0'453'0,"0"0"-76"0,-6 7-19 0,6-7-7 16,0 0-26-16,0 0 5 0,0 0-28 0,0 0 13 16,0 0-26-16,0 0-10 15,0 0 26-15,0 0-36 0,-4 8 22 0,4-8-17 16,0 0-54-16,0 0 13 0,0 0-36 0,0 0-2 16,20 8-13-16,-20-8-42 0,21 3 24 15,-8 0-43-15,2-1 12 0,4 0-44 0,0 1-17 16,4 2 18-16,0-3-16 15,1 1-8-15,4 1-12 0,-1 1-3 0,1-2-48 0,-2 3 10 16,0-2-49-16,-4 0-44 0,0-1-42 16,-1-2-27-16,0 3-25 0,-3-4-87 15,-2 0-105-15,0-2-90 0,1-2-340 0,-6 1-151 16,6-1 90-16,-2-2 79 0,-2 3 76 0,3-2 134 16,1 0 28-16,-1 0 18 0</inkml:trace>
  <inkml:trace contextRef="#ctx0" brushRef="#br0" timeOffset="-185412.54">29826 6126 1267 0,'0'0'378'0,"0"0"-12"0,-10-3-10 15,10 3-15-15,0 0-9 0,0 0-35 0,0 0-10 16,0 0-21-16,0 0-15 0,0 0 13 0,0 0-8 15,0 0-57-15,31-7 34 0,-21 6-31 16,4-1-10-16,2 2-10 0,2 0-5 0,3 0-42 16,2 0 11-16,3 2-15 0,-1-1-36 15,3 1-3-15,0 2-5 0,-2-1-21 16,-2 0 1-16,-4 2-11 0,-2-2 1 0,-1-1-6 16,-1 3 5-16,-5 1-28 0,-1-2-30 15,-10-4 7-15,8 12-3 0,-8-12-12 0,2 13 0 16,-2-13 38-16,-8 15-51 0,0-6 2 15,3 0 24-15,-3-2-21 0,1 2 21 0,-1 2-19 16,2-2 29-16,-1 1-10 0,1 0 7 16,1 0 13-16,-1 3-10 0,2-1 23 0,3-2 12 15,-1 3-4-15,1-2-14 0,2 2 27 16,2-1-11-16,1 2-23 0,5-1-5 0,-2 1 2 16,1 0 16-16,5-2-36 0,-3 2 41 15,3 1-8-15,-2-1-45 0,-3-1-1 0,1 2 5 16,-2-2 16-16,-3 2-11 0,-3 1 3 15,-2-2-7-15,0 0 19 0,-5 1-14 0,-1-2-21 16,-2-1 2-16,1-2 3 0,-5 2-23 0,3-4-15 16,-4-2 36-16,3-1-65 0,-2-3-45 15,-1 1-27-15,0-4-35 0,-3-1-66 16,0 0-123-16,-1-1-180 0,2-4-425 0,1 3 109 16,3-2 96-16,4-1 128 0,1 0 8 15,0 0 92-15,4-1 16 0</inkml:trace>
  <inkml:trace contextRef="#ctx0" brushRef="#br0" timeOffset="-184833.04">30616 6192 1031 0,'0'0'333'0,"0"0"-47"15,0 0-22-15,0 0-26 0,-24-4-28 0,24 4 10 16,-31 9-30-16,8-2-14 0,1 4 14 0,-5 2-29 16,0 5-2-16,2-1-6 0,2 4 60 15,2 1-65-15,1 1 8 0,3 4 6 16,3-2-11-16,4-2-6 0,6 2-1 0,2-1 20 16,2-1-16-16,5 1-7 0,3-1-3 15,2-3-25-15,4-1 12 0,6 0 1 0,1-3-6 16,-1-4-28-16,4-3-15 0,-1-2-6 15,-1-5-7-15,1-2-12 0,-1-3 30 0,1-3-26 16,0-4-7-16,-1-2-11 0,2-5-25 16,-2-3-8-16,-3-4 36 0,-2-1-18 0,2-1 0 15,-5-2-18-15,0 0-28 0,-4 3 0 0,0 1-8 16,-3 2 11-16,-3 4-14 0,-3 0-19 16,-1 3 14-16,-2 2-7 0,-3 4 5 15,-2 0 16-15,-4 2 32 0,-3 2-72 0,0 3-10 16,-2 1-7-16,-2 1-16 0,-5 0-4 15,3 1-34-15,-1 1-22 0,-1 0-22 0,0 0-60 16,1 1-57-16,0-2-31 0,2 4-115 0,1-5-404 16,2-1 143-16,1 1 57 0,4-1 89 15,-2-1 41-15,13 2 35 0</inkml:trace>
  <inkml:trace contextRef="#ctx0" brushRef="#br0" timeOffset="-183756.05">31389 6350 1121 0,'0'0'437'0,"0"0"1"0,0 0-34 16,0 0-20-16,0 0 0 0,-11 0-38 15,11 0 17-15,0 0-17 0,0 0-23 0,0 0-29 16,0 0-23-16,0 0-28 0,0 0-40 16,0 0-9-16,35-5 3 0,-23 2-42 15,2 2 8-15,0 0-48 0,3 0-8 0,4 0-27 16,-2-1-37-16,3 1-58 0,1 0-24 16,-3 0-32-16,2-1-62 0,-1 0-72 15,-5 1-153-15,1 2-226 0,-4-1-335 0,-13 0 102 0,24 4 111 16,-14-2 17-16,-10-2 83 15,14 5 61-15,-14-5 102 0,4 7-23 0</inkml:trace>
  <inkml:trace contextRef="#ctx0" brushRef="#br0" timeOffset="-183513.15">31353 6466 1041 0,'13'17'461'0,"-13"-17"-26"16,11 10-23-16,-4-6-33 0,1 1-51 0,5 0-19 15,-3-2-27-15,4-1-26 0,-1 2-8 16,1-2-12-16,1 1-47 0,2-1-17 0,0-2-14 16,3 0-14-16,0 0-9 0,2-2-25 15,0 2 1-15,0 0-12 0,2-1-32 16,2 2 20-16,1-1-36 0,-3 2-7 0,1-2-57 16,-4 0-15-16,0 0-44 0,-5 0-33 0,1 0-97 15,-6 0-169-15,-11 0-95 0,24-2-356 16,-14-1 29-16,1-2 84 0,-1 1 51 0,3-2 51 15,0-1 67-15</inkml:trace>
  <inkml:trace contextRef="#ctx0" brushRef="#br0" timeOffset="-182880.65">32304 6172 957 0,'-23'5'289'15,"5"1"-15"-15,-3 2 5 0,2 3-26 0,1 3-27 0,-6 6 1 16,1 1-17-16,-3 12 8 0,-1 0-13 16,4 1-11-16,5-3-7 0,5-3-5 15,2 3-8-15,4 0 0 0,1-6 13 0,6 3-52 16,1 0 16-16,2-2-15 0,4 4-16 0,3-3 8 15,1-1-15-15,2 1-18 0,4-4-1 16,1-3 6-16,-1-5-20 0,3-2-9 0,0-1-14 16,3-2 4-16,-2-6-20 0,-1-1 10 15,2-3-5-15,-1-4 11 0,5-2-38 0,-2-3 26 16,3-6-10-16,0-3-22 0,7-7 26 16,-2-5-32-16,-5-5 29 0,-2 0-28 15,-1 0-6-15,-3-6 19 0,-1 2-17 0,-4 6 17 16,-5 3-5-16,-2 0-49 0,-2 5-1 0,-3 1-14 15,-1 1 30-15,-3 2 0 0,-3 4 8 16,-4 2-1-16,0 1-19 0,-6 3-4 0,-1 3-4 16,-2 2 20-16,-3 2 8 0,-1 4 23 15,-3 0-36-15,-1 4-24 0,-4 2 32 0,1-1-26 16,-1 1 18-16,2 2-54 0,-1-1 8 0,2 3-59 16,1-3-43-16,0 1-55 0,1-1-119 15,4 4-85-15,-1-6-359 0,6-2 50 0,0 2 86 16,5-1 54-16,9-4 77 0,-10 5 41 15</inkml:trace>
  <inkml:trace contextRef="#ctx0" brushRef="#br0" timeOffset="-139972.75">21840 8150 755 0,'0'0'230'15,"0"0"-18"-15,0 0-17 0,0 0 30 0,0 0-10 16,0 0 0-16,0 0-7 0,0 0 7 16,0 0-21-16,0 0-2 0,0 0 36 0,0 0-46 15,0 0 33-15,0 0-31 0,0 0-10 16,0 0 38-16,0 0-60 0,0 0 11 0,0 0-27 15,0 0-16-15,0 0-25 0,0 0 20 0,0 0-18 16,0 0-27-16,0 0-6 0,0 0-8 16,0 0-18-16,0 0 29 0,0 0-26 0,0 0 18 15,0 0-8-15,0 0-13 0,0 0 21 16,0 0-8-16,0 0-10 0,0 0 0 0,0 0-10 16,0 0 43-16,0 0-23 0,0 0 8 15,0 0-15-15,0 0-3 0,0 0 7 16,0 0-7-16,0 0 0 0,0 0-2 0,0 0-11 15,29 4-11-15,-29-4-14 0,0 0 20 0,16 4-2 16,-16-4-16-16,18 4 5 16,-7-1 21-16,-11-3-16 0,23 3 21 0,-10-2-28 0,3-1 10 15,1 1-16-15,3-1 21 0,1-1 5 16,4 0-28-16,4-3 6 0,0 2 11 16,2 1-1-16,-2-1-6 0,-4 2-2 0,-2-2 2 15,-1 2 0-15,0-3-17 0,-5 3-14 0,0-1-69 16,-5-1-58-16,2 2-81 0,-14 0-110 15,27-2-148-15,-27 2-455 0,9 0 121 0,-9 0 86 16,11-5 72-16,-11 5 87 0,16-8 39 0,-8 4 50 16</inkml:trace>
  <inkml:trace contextRef="#ctx0" brushRef="#br0" timeOffset="-138658.71">22495 7896 499 0,'0'0'153'0,"0"0"-4"15,0 0-1-15,0 0-15 0,0 0 5 0,0 0 24 16,0 0-11-16,-10 5 18 0,10-5 33 0,0 0 5 16,0 0-10-16,0 0 16 0,0 0-3 15,0 0-16-15,0 0 11 0,0 0 0 0,0 0 7 16,0 0 16-16,0 0-13 0,0 0 31 16,0 0-8-16,0 0 5 0,0 0-23 0,0 0-23 15,0 0 8-15,0 0-8 0,0 0-10 16,35-16-8-16,-24 14-41 0,4-1 11 15,0 0 2-15,2 1-56 0,4-1-24 0,-1 2 21 16,1 0-20-16,2 1-5 0,-6 0-24 0,1 0-22 16,0 2 2-16,-5 1-13 0,3 2-15 15,-5 3-3-15,-2-1-12 0,-3 2 25 0,-4 1-13 16,2 1 0-16,-4-11-2 0,-6 21-18 0,-2-9 43 16,-2 1-33-16,-2-2-5 15,-2 2-7-15,-3 0 7 0,0 0 64 0,0 0-26 0,2-3-18 16,0-1-9-16,1 0-22 15,0 3 55-15,4-5-16 0,-2 1 15 0,4-2 11 16,1 0 10-16,7-6 13 0,-11 10 5 0,11-10 20 16,0 10-12-16,0-10-32 0,0 0-4 15,18 17 13-15,-4-10-19 0,2-1-9 0,2 2-11 16,0 0 15-16,-2 0-28 0,2 2 16 0,-1 1 5 16,-3-1 2-16,-2-1-2 0,-2 1-10 15,1 1-3-15,-4-1 2 0,-3 1 1 0,-2-3-3 16,-2-8-28-16,-2 17 25 0,2-17-7 0,-8 17-3 15,-1-9 8-15,-3-1 5 0,-3 0-15 16,0-1-26-16,-1 0-26 0,-3-1 8 16,0 0-12-16,1-3-63 0,-2 2-37 15,2-2-26-15,-1-2-85 0,1 0-74 0,4-1-117 16,1-3-507-16,0 1 99 0,8-1 77 0,5 4 95 16,0-13 67-16,0 13 97 0,18-19 35 15</inkml:trace>
  <inkml:trace contextRef="#ctx0" brushRef="#br0" timeOffset="-138356.66">23315 7784 1023 0,'0'0'400'0,"4"15"-11"0,-4-15-13 15,0 18-48-15,0-4-1 0,-2 1-14 16,-2 4 7-16,1 4-16 0,0-1-17 0,-1 2-16 16,1-1-38-16,-2 2 3 0,1 1-37 0,-1-2-7 15,0 0-25-15,0-3-9 0,0 3-63 16,-2-4-39-16,1 1-71 0,2-4-59 15,-2-1-98-15,-3-1-97 0,9-5-235 16,-6-1-379-16,3-1 79 0,3-8 57 0,0 0 84 16,0 0 74-16,0 0 54 0</inkml:trace>
  <inkml:trace contextRef="#ctx0" brushRef="#br0" timeOffset="-138112.27">23628 7858 1172 0,'11'-4'402'0,"-11"4"-18"16,0 0-46-16,0 0-13 0,0 0-39 0,0 0-27 16,0 0-34-16,-39-3-28 0,18 3 5 0,-8 3-30 15,-2 0-8-15,-1 0-26 16,-1 1 13-16,-5 0-38 0,3 0-14 0,-2 1-1 0,6 0-14 16,-3 1-17-16,6-1-14 0,0 1-45 15,-1 2-41-15,1-1-80 0,3 0-86 16,2-1-137-16,-1 1-117 0,4-1-338 15,6-4 82-15,2 2 90 0,4-1 51 0,8-3 74 16,0 0 56-16</inkml:trace>
  <inkml:trace contextRef="#ctx0" brushRef="#br0" timeOffset="-137880.43">23485 8195 1313 0,'9'5'489'0,"-2"-1"-21"0,-7-4-53 0,0 0-21 16,12 7-56-16,-12-7-47 0,0 0-14 16,0 0-11-16,0 0-30 0,-26 11 7 0,9-8-36 15,-3 1-23-15,-5-1-35 0,-4 0 33 16,0 1-34-16,-7 1-30 0,4-1 5 0,-5 1-59 16,2 1-26-16,2-2-25 0,2 0-67 0,2-1-39 15,-1 1-34-15,2-2-57 0,1 3-52 16,4-3-97-16,2 0-114 0,3-1-360 0,3 0 60 15,15-1 30-15,-16 0 69 0,16 0 80 16,0 0 36-16,-10-2 150 0</inkml:trace>
  <inkml:trace contextRef="#ctx0" brushRef="#br0" timeOffset="-137603.99">23582 8144 1098 0,'17'4'448'0,"-17"-4"-54"0,9 2-41 0,-9-2-33 0,6 9-13 15,-6-9-25-15,3 18-1 0,-3-5-22 0,-1 4 25 16,-2 2-56-16,0 5-34 16,0 1-4-16,-1 1-19 0,1 0-7 0,-1 1-23 0,0 0-11 15,-1-2-4-15,1 0-32 0,1-2-12 16,-1-1-51-16,0 1-31 0,1-5-33 15,0-1-44-15,-1-1-61 0,1-3-47 0,2-1-63 16,-4-3-79-16,5-9-114 0,-4 11-375 16,4-11 81-16,0 0 121 0,0 0 12 0,0 0 65 15,0 0 50-15</inkml:trace>
  <inkml:trace contextRef="#ctx0" brushRef="#br0" timeOffset="-135055.33">24315 7716 680 0,'0'0'279'16,"0"0"6"-16,0 0-32 0,0 0-12 0,0 0-32 15,-4-9-22-15,4 9 36 0,0 0-23 0,0 0 25 16,0 0-61-16,0 0 10 0,0 0-18 16,0 0-10-16,0 0 23 0,0 0-31 0,0 0-25 15,0 0 2-15,0 0-10 0,0 0 10 16,0 0-10-16,0 0 0 0,0 0-10 16,-11 28-1-16,6-18 9 0,3 1 4 0,-1 2-10 15,0 2-2-15,1 3-13 0,-4 0 5 16,1 1-10-16,3 5 18 0,-3 1-37 0,2-1 9 15,0 0-16-15,-1 3-25 0,-3-4-16 0,5 1 23 16,-3-1-69-16,2 0-56 0,1-5-61 16,-3 0-98-16,0-2-146 0,0 0-458 0,1-7 41 15,4-9 115-15,2 13 36 0,-2-13 67 16,0 0 46-16</inkml:trace>
  <inkml:trace contextRef="#ctx0" brushRef="#br0" timeOffset="-134844.78">24560 7966 1592 0,'5'9'483'0,"-5"-9"-45"0,0 0-21 0,0 0-66 16,0 0-44-16,-14 21-12 0,8-19-32 16,-10 2-9-16,3-4-37 0,-3 1-25 0,-6-1-5 15,-1-4-26-15,-1 1-10 0,4 1-30 0,-3-2-42 16,-2-1-13-16,1 1-27 0,4 2-29 15,1 0-30-15,-1-1-21 0,1 0-69 0,4 2-41 16,-1 0-144-16,2 2-104 0,0 0-476 16,0 0 99-16,14-1 90 0,-20 5 90 15,9-5 20-15,11 0 82 0,-13 3 20 0</inkml:trace>
  <inkml:trace contextRef="#ctx0" brushRef="#br0" timeOffset="-133917.21">24799 7796 1241 0,'0'0'394'0,"0"0"-18"0,0 0-33 0,0 0-23 16,0 0 8-16,0 0-34 0,0 0 1 15,0 0-29-15,0 0 10 0,19-13-53 0,-19 13-5 16,12-6-44-16,-5 3 2 0,3-3 6 0,0 2-39 16,4 0 29-16,0-2-77 0,3 3 33 15,1-3-39-15,1 0-32 0,-2 3 32 16,4-1-25-16,-3 2 31 0,-1 1-39 16,-1 1-12-16,-1 0-24 0,-15 0-5 0,24 6-12 15,-14-1 5-15,-5 6 12 0,-2-2-30 0,-1 2 2 16,-2-11 19-16,-10 31-37 0,2-13 23 15,-5 1 6-15,-4 3 2 0,-1-1-8 0,2-4-9 16,-4 2 12-16,7-3 2 0,-5-1 26 0,4 1-28 16,0-1 36-16,3-2-10 0,1-2-1 15,0-1 11-15,0 0 5 0,3-1 18 16,1 0 5-16,2-3 38 0,4-6-27 0,-7 13-29 16,7-13 23-16,3 13 0 0,-3-13-18 15,12 9 5-15,-2-4-32 0,4-1 6 0,-1-2-12 16,2 0 41-16,0-1-28 0,2 3 5 15,-3-4-24-15,-1 2 9 0,2-1-13 0,0-1 7 16,-15 0-20-16,26 2-3 0,-12 0 18 0,-2-2-117 16,-12 0-70-16,22-2-97 0,-13 0-181 15,1-1-600-15,1-3 121 0,6 0 71 0,-3-2 103 16,7-2 59-16,3-2 79 0,5 1 56 0,0-2 113 16</inkml:trace>
  <inkml:trace contextRef="#ctx0" brushRef="#br0" timeOffset="-133532.33">25881 7470 1000 0,'0'0'361'0,"0"0"-36"0,6-5-23 0,-6 5-7 16,0 0 4-16,0 0-40 0,0 0-6 0,0 0-10 15,0 0 1-15,-35 18-1 0,22-10 23 16,0 1-23-16,-5 2-33 0,1 2 10 0,-2 2-10 16,-2 0 18-16,0 5-39 0,0-1-7 0,0 5 2 15,-8 8-28-15,2 3 8 16,0 2-26-16,5 1 3 0,-3 2-18 0,5 1-31 16,0 3 0-16,4-1-2 0,3 2 0 15,3-4-24-15,6-8 11 0,4-3-8 0,0 0 0 16,4 3 36-16,0-1-46 0,4-3-18 0,-2-5 0 15,1-2-3-15,2-3 1 0,2-1-52 16,0-3-3-16,3-6-30 0,-1 0-36 0,4-3 6 16,0-3-27-16,0-2-37 0,0-1-24 0,4-2-10 15,1-1-44-15,-4-2-51 16,0-2-99-16,-1 9-103 0,-2-9-487 0,1 1 68 16,1-2 155-16,0 2 11 0,-2-2 73 0,5 2 81 15,-3-3 53-15</inkml:trace>
  <inkml:trace contextRef="#ctx0" brushRef="#br0" timeOffset="-132154.78">26283 7849 801 0,'0'0'302'0,"0"0"2"0,0 0-22 0,0 0-16 0,0 0-20 16,0 0 5-16,0 0-8 0,0 0 15 0,0 0 11 15,0 0-18-15,0 0 0 0,0 0-16 16,-13 16-15-16,13-16-2 0,-2 24-3 0,-2-6-43 16,2-1-21-16,-1 2-11 0,-2 4-19 15,3 1-11-15,-2 0-5 0,3-2 20 16,-3 0-58-16,2-3-37 0,0-1-42 0,-1 0-50 16,2-6-97-16,-2-1-168 0,3-11-180 15,-2 14-343-15,2-14 64 0,0 0 105 0,0 0 67 16,0 0 97-16,32-18-26 0,-17 1 72 0</inkml:trace>
  <inkml:trace contextRef="#ctx0" brushRef="#br0" timeOffset="-131933.42">26594 7753 1100 0,'0'0'484'0,"7"15"-54"0,-5-8-20 0,-2-7-60 0,-7 20-2 15,0-12-43-15,-4 1-18 0,-5-1-34 16,-2-2-43-16,-2 0-8 0,-2-5-20 15,-5 2-6-15,-4-3-22 0,1 0-26 16,-3 0-23-16,-2-1-8 0,1-1-23 0,-1 2-15 16,-1 0-38-16,-4 2-42 0,2 2-30 0,1 0-33 15,1 2-70-15,1 2-69 0,-4 20-194 16,8-17-404-16,8-3 12 0,5-2 92 0,9 2 80 16,3-2 45-16,6-6 65 0</inkml:trace>
  <inkml:trace contextRef="#ctx0" brushRef="#br0" timeOffset="-131704.49">26383 8059 1610 0,'6'11'468'0,"-6"-11"-38"0,3 11-61 16,-3-11-29-16,0 0-23 0,-7 13-20 0,7-13-46 15,-18 10-13-15,7-5-38 0,-6-1 7 16,0 1-61-16,-5-2-8 0,-4 2-56 0,0 0 18 15,-2-1-44-15,-1 3-27 0,3-3-42 0,-5 3-23 16,3-2-46-16,1 1 8 0,0 0-59 16,2-1-54-16,1 2-118 0,8-1-76 0,0-2-423 15,8-4 36-15,8 0 75 0,0 0 83 16,0 0 47-16,0 0 92 0</inkml:trace>
  <inkml:trace contextRef="#ctx0" brushRef="#br0" timeOffset="-131438.28">26509 8049 1412 0,'21'9'423'0,"-21"-9"-39"0,10 9-16 16,-6-1 14-16,-4-8-67 0,5 18-49 15,-1-7-8-15,0 0-9 0,-1 3-16 16,2-1-31-16,-3 1-18 0,2-1-25 16,-1 1-36-16,1-2-26 0,-2 0-28 0,2 1-51 15,-2 0-67-15,-1-2-71 0,-1-11-108 0,4 21-169 16,-1-15-437-16,-3-6 51 0,0 0 56 16,11 6 94-16,-11-6 52 0,0 0 52 0</inkml:trace>
  <inkml:trace contextRef="#ctx0" brushRef="#br0" timeOffset="-131171.87">26796 7981 1395 0,'0'0'494'0,"0"0"-21"16,0 0-66-16,0 0-36 0,0 0-30 0,31 7-21 15,-20-11-23-15,-1 1-21 0,3 1-35 16,1-2-26-16,1 0-26 0,1-1-15 0,2 2-31 16,0-3-35-16,-1 2-44 0,2 0-46 15,-1 0-62-15,-3 1-84 16,4-3-125-16,-6 2-159 0,3-1-487 0,-1 2 67 0,1-3 103 16,-1-1 74-16,2 0 71 0,-4-1 52 15</inkml:trace>
  <inkml:trace contextRef="#ctx0" brushRef="#br0" timeOffset="-130954.65">27367 7645 1348 0,'0'0'382'0,"0"0"2"0,0 0-36 16,0 0 21-16,0 0-60 0,9 23 9 15,-9-23-34-15,-1 22 8 0,-1-10-39 16,0 5-30-16,2 0-6 0,0 0-30 0,0 1 20 15,0 0-86-15,0 0-37 0,0 0-56 0,2-1-87 16,0-2-112-16,-2 11-149 0,3-15-589 16,-1-3 85-16,-2-8 64 0,11 7 133 15,-11-7 18-15,20-5 40 0</inkml:trace>
  <inkml:trace contextRef="#ctx0" brushRef="#br0" timeOffset="-130776.7">27570 7658 1213 0,'0'0'537'0,"0"0"-55"0,10-1-65 16,-10 1-31-16,0 0-53 0,0 0-31 0,0 0-10 16,0 0 5-16,-23 18-54 0,9-15-36 15,-1 2-7-15,-4-2-46 0,-2 0-21 16,-2-2-34-16,-4 2-35 0,0-3-48 0,0 2 4 16,-4-2-96-16,-1 3-42 15,3-2-143-15,-14 17-187 0,8-15-440 0,8-2 107 16,4 3 54-16,5-2 72 0,4 3 104 15,2-1 14-15</inkml:trace>
  <inkml:trace contextRef="#ctx0" brushRef="#br0" timeOffset="-130546.46">27533 7908 1236 0,'10'4'494'0,"-2"1"-82"0,-8-5-28 16,11 7-59-16,-11-7 3 0,0 0-42 15,-3 12-25-15,3-12-25 0,-10 12-26 0,0-7-18 16,-1 1-39-16,-3 1 9 0,1-1-29 0,-5-1 23 16,3 0-56-16,-8 3 12 0,2-2-35 15,-1 1-18-15,-4 0-41 0,0 1-62 16,0 0-61-16,2 0-115 0,-1 0-194 0,2 1-475 16,2-2 83-16,4 0 105 0,5-1 40 15,3-1 83-15,9-5 28 0</inkml:trace>
  <inkml:trace contextRef="#ctx0" brushRef="#br0" timeOffset="-130121.48">27514 8010 1274 0,'0'0'451'0,"18"-1"-62"15,-18 1-33-15,17-2-36 0,-9-1-13 0,-8 3-51 16,18-5-36-16,-6 2 15 0,-3 0-56 15,-9 3-12-15,18-7-11 0,-8 5-13 0,-1-1 1 16,-9 3 7-16,16-4-39 0,-16 4-4 0,12-2 2 16,-12 2-23-16,0 0-8 15,0 0-30-15,11 14 12 0,-11-14-9 0,0 0-4 16,-14 20 19-16,8-12-37 0,-1 0 22 16,-3 2-6-16,0-1-13 0,-1-1 11 15,3 1-4-15,-1-1 32 0,-1 0-28 0,3-2 35 16,-1 3-28-16,0-4-15 0,3 2 46 0,5-7 8 15,-10 10 38-15,10-10-8 0,-6 10-25 0,6-10 7 16,0 0-7-16,3 14-1 0,-3-14-22 16,13 10-23-16,-4-5 12 0,3-1-10 15,-1 0 6-15,4 2-6 0,-1-3-23 0,3 2 33 16,0-2-7-16,1 2-21 0,-1-2-12 0,-2 1 10 16,-2-2-47-16,0 1-14 0,1-1-40 15,-3 0-52-15,-11-2-27 0,16 0-71 0,-16 0-26 16,15-6-81-16,-15 6-96 0,10-10-424 15,-6 2-41-15,2 1 41 0,-1-3 91 0,4 0 91 16,0-3 43-16,-2-1 51 0,0-1 80 0</inkml:trace>
  <inkml:trace contextRef="#ctx0" brushRef="#br0" timeOffset="-129757.77">27757 7425 1208 0,'14'9'463'0,"-1"1"-10"0,3-1-38 16,2 5-19-16,-2 1-45 0,4 5-18 15,2 3-18-15,10 10-39 0,-2 0-10 0,-2 2-7 16,1 3-29-16,-2 0-35 0,0 2-11 0,-5 0 3 15,1 2-26-15,-3 3-7 0,-5-2-13 16,-2 1-21-16,-5-7-7 0,-1-5-26 16,-5-5 10-16,2 0-23 0,-4 0-38 0,0-1-10 15,0-5-39-15,-5 2-13 0,2-3-25 16,-2-1-8-16,-1 1-38 0,2-5 7 0,-5 2-38 16,5-6 5-16,-3 3-12 0,-1-4-21 0,3-1-26 15,-2-1-18-15,7-8-15 0,-10 8-49 16,10-8-94-16,-10 0-118 0,10 0-282 0,0 0 11 15,0 0 117-15,0 0 42 0,-5-16 99 16,5 16-8-16</inkml:trace>
  <inkml:trace contextRef="#ctx0" brushRef="#br0" timeOffset="-126280.66">28606 7615 849 0,'-1'-9'369'0,"1"9"5"16,0 0-44-16,0 0 0 0,0 0-15 16,0 0-3-16,0 0 3 0,0 0 18 0,0 0-18 15,0 0-16-15,0 0-43 0,0 0-23 0,0 0-18 16,0 0-3-16,0 0-30 15,0 0-10-15,-3 29-14 0,1-15-30 0,0 4-2 0,2 1 17 16,-4 4-30-16,2 4 5 0,0 1-8 16,0 0-21-16,2 1-9 0,-3 0-11 15,2 0-26-15,-1 1-25 0,1-3-51 0,-1 0-26 16,0-2-102-16,0-2-93 0,-2 1-212 16,2-8-478-16,1-2 51 0,2-3 91 15,-1-11 114-15,6 13 22 0,-6-13 60 0,13 3 45 16,-13-3 113-16</inkml:trace>
  <inkml:trace contextRef="#ctx0" brushRef="#br0" timeOffset="-126074.03">28831 7869 1873 0,'0'0'594'16,"21"5"-41"-16,-14-2-56 0,-7-3-55 0,12 5-53 16,-12-5-25-16,0 0-80 0,9 8 0 15,-9-8-46-15,0 0-15 0,0 0-52 0,-29 18-30 16,13-15-38-16,-1 1-6 0,-4 0-8 15,1-3-27-15,0 3-42 0,-1-4-32 0,-1 0-9 16,0 0-38-16,0 0-56 0,-1 0-44 0,3 0-35 16,-1-4-108-16,-4 5-149 15,12-4-496-15,2-1 136 0,4 0 61 0,7 4 82 16,-5-9 115-16,5 9-8 0,10-18 67 0</inkml:trace>
  <inkml:trace contextRef="#ctx0" brushRef="#br0" timeOffset="-125655.62">29340 7396 1052 0,'7'11'373'0,"-7"-11"-27"15,0 0-19-15,-14 26-32 0,7-15-11 0,-3 3 15 16,-2 2-27-16,-2 1-6 0,1 3-15 0,-3 3 28 15,1 2-64-15,0 2 10 0,-1 1-2 16,2 2-31-16,-4 9-16 0,4-7-2 0,2-2-10 16,1-1-10-16,1 0-49 0,3-4-3 15,1-2-7-15,1 1 17 0,2-4-33 16,2-3 6-16,-1-2-5 0,2 0-6 0,2-5-28 16,5 1-3-16,0-7 14 0,4 1-26 15,-11-5-3-15,27-1-16 0,-7-3-4 0,-5-2 31 16,6-3-47-16,-2 0 39 0,-4 1-11 0,-2 0-10 15,0-1-20-15,-3 0 0 16,-3 2-6-16,0-2-1 0,-7 9 9 0,1-16-18 0,-1 16-15 16,-11-14 26-16,2 8-39 0,-2 2 26 15,-1 0-28-15,-3 1-8 0,0 3-23 16,2 0-6-16,-2 1-27 0,2 1-23 0,13-2-49 16,-26 4-123-16,16-3-100 0,10-1-493 15,-14 2 71-15,14-2 87 0,0 0 74 0,0 0 80 16,0 0 43-16,0 0 38 0</inkml:trace>
  <inkml:trace contextRef="#ctx0" brushRef="#br0" timeOffset="-125402.58">29758 7496 1231 0,'0'0'402'0,"13"8"-54"0,-9-1 15 15,0 3-30-15,-1 0-46 0,-3 3 20 16,2 1-38-16,-2 2-3 0,-2 0 8 16,2 2-41-16,0 2 0 0,-1-2-24 0,1 3-6 15,-2-3-45-15,2 0 9 0,-1 1-47 16,1 1-38-16,0-3-26 0,0-1-48 0,3 1 0 16,-3-6-121-16,0 3-48 0,0-14-146 15,1 14-602-15,-1-14 62 0,9 5 94 0,-9-5 95 16,0 0 95-16,0 0-18 0,34-17 49 0</inkml:trace>
  <inkml:trace contextRef="#ctx0" brushRef="#br0" timeOffset="-125203.04">30054 7493 977 0,'0'0'389'0,"0"0"-48"15,0 0 2-15,0 0-46 0,-33 18-23 0,18-11-16 16,-3 0-38-16,0-1-12 0,0-1-14 0,-3 0-35 15,-5 0 0-15,-1 1-42 0,-1-4 11 16,-1 3-51-16,-1-2-46 0,-3 2-36 16,2-3-70-16,-3 3-70 0,3-5-109 0,0 1-168 15,3 1-305-15,1 4 100 0,7-3 46 0,2 2 71 16,6 2 26-16</inkml:trace>
  <inkml:trace contextRef="#ctx0" brushRef="#br0" timeOffset="-124948.52">30088 7798 1315 0,'14'3'364'0,"-3"-1"-9"0,-11-2-53 0,8 8-22 16,-8-8-30-16,0 0-35 0,0 0-5 0,-23 21-36 16,7-17 11-16,-2 2-52 0,-6-2 13 15,-2-1-26-15,-4 1-2 0,1-3-26 0,-1-1-5 16,-1 3 2-16,0-2-25 0,1 2 16 15,2 0-42-15,2 1-38 0,2-2-28 16,3 2-59-16,1-1-44 0,1 3-101 0,1 10-135 16,5-12-408-16,5 0 91 0,8-4 47 15,-5 5 77-15,5-5 78 0,0 0 11 0</inkml:trace>
  <inkml:trace contextRef="#ctx0" brushRef="#br0" timeOffset="-124533.3">30083 7730 877 0,'0'0'377'0,"17"6"-34"0,-17-6-36 0,0 0-2 16,0 0-29-16,7 13-28 0,-7-13 26 15,2 14-38-15,-2-2 4 0,0-12-2 0,-2 23-18 16,2-12-10-16,0 4-15 0,2-4 10 0,-2 3-36 16,0-2 5-16,1-1-46 0,-1-11-3 15,1 22-17-15,-1-12-1 0,0-10-7 0,0 16-5 16,0-16-21-16,2 16-5 0,-2-16 0 16,0 17-29-16,1-5 5 0,-1 0-12 15,0 0-15-15,0 1 1 0,0-13 5 0,0 23-6 16,0-12-10-16,0 1 46 0,-3-2-57 15,3-10-15-15,0 19 27 0,-1-11-20 0,1-8-15 16,0 16 13-16,0-16 18 0,-1 10-25 0,1-10 4 16,0 0 16-16,0 14-7 0,0-14 58 15,0 0-61-15,0 0-26 0,1 13-42 0,-1-13-11 16,0 0-31-16,0 0-23 16,0 0-77-16,7 6-21 0,-7-6-112 0,0 0-98 15,0 0-378-15,0 0 97 0,0 0 72 0,0 0 71 16,0 0 23-16,23-15 93 0</inkml:trace>
  <inkml:trace contextRef="#ctx0" brushRef="#br0" timeOffset="-123827.73">30493 7815 1080 0,'0'0'507'0,"-8"-3"-6"0,8 3-37 0,0 0-27 15,0 0-14-15,0 0-19 0,0 0-38 0,0 0-31 16,0 0-30-16,0 0-29 0,0 0-27 0,0 0-34 15,0 0-31-15,0 0-79 0,29 16-21 16,-17-13-48-16,-12-3-50 0,28-4-43 16,-11 3-48-16,0-1-121 0,1-2-216 15,1-1-462-15,-1-1 44 0,0 3 100 0,2-7 81 16,1 2 70-16,0-1 64 0,0-2 7 16</inkml:trace>
  <inkml:trace contextRef="#ctx0" brushRef="#br0" timeOffset="-123390.22">30825 7493 1894 0,'12'3'563'0,"3"-2"-54"0,-1 1-46 0,3-1-53 16,0-1-41-16,5-1-24 0,0 1-71 16,-2-3-36-16,3 0-28 0,1-1-21 0,-1 0-30 15,0-2-28-15,-2 3-21 0,-1 1 2 16,-3-2-30-16,-1 1 8 0,-3 1-31 0,-1 1-26 15,-12 1 8-15,16 3-26 0,-16-3 31 16,7 9-30-16,-7-9 17 0,-2 14-41 0,2-14 19 16,-7 18 7-16,2-8-36 0,-1-1 5 0,0-1 15 15,-1 1-22-15,3 0 71 16,-2-2-25-16,6-7 25 0,-8 15-5 0,5-7 5 16,3-8 21-16,-5 12-11 0,5-12 16 0,2 13-16 15,-2-13-22-15,7 14 9 0,-3-6 14 16,-4-8-31-16,12 14 15 0,-5-6-21 0,-2-2-22 15,3 1-3-15,-3 2 28 0,1-1 8 0,-2 0-41 16,-4-8 33-16,9 18-43 0,-8-6 20 16,0-2 0-16,-1-10-26 0,-1 23 32 0,-2-12-34 15,0 0 15-15,-2-1 23 0,-1 0 11 16,0-2-19-16,1 3-58 0,-2-1-13 0,-2-2-25 16,2 2-32-16,-1-3-58 0,-1 0-51 0,-1-2-70 15,10-5-114-15,-15 4-539 0,15-4 68 16,-13 1 76-16,13-1 49 0,0 0 89 15,0 0 77-15,0 0 46 0,4-20 80 0</inkml:trace>
  <inkml:trace contextRef="#ctx0" brushRef="#br0" timeOffset="-123012.7">31502 7502 1233 0,'-8'16'423'0,"-3"-1"-34"0,2-3-39 0,-1 2-25 0,2-2-10 15,-1 3 5-15,2 0 5 0,0 4-7 16,-3 1-62-16,6-1-36 0,-3 3-8 0,4-4-27 16,0 0-6-16,3 0 13 0,2-4-3 0,1 1-10 15,2-1-23-15,1-3-22 16,4-4-12-16,-2 0 6 0,2-3-30 0,-10-4-1 15,26-4 16-15,-15 2-37 0,4-6 4 0,0-1-24 16,1-4-5-16,-1 0 21 0,-3-3 0 16,1 0-44-16,1-2 8 0,-4 1-39 0,-1 4 21 15,-1-4-18-15,-2 2-38 0,-3 0 7 0,-2 0-18 16,0 0 16-16,-3 3-39 0,-1-2-12 16,0 3-34-16,0 0-2 0,-2-1-11 15,-1 4-4-15,3 2-22 0,3 6-28 0,-9-9-80 16,9 9-88-16,0 0-515 0,-19 6 16 15,19-6 109-15,0 0 9 0,-17 6 78 0,8-3 80 16,9-3 62-16</inkml:trace>
  <inkml:trace contextRef="#ctx0" brushRef="#br0" timeOffset="-122635.77">31904 7636 1075 0,'0'0'483'16,"0"0"-32"-16,0 0-26 0,0 0-59 0,0 0-3 16,34-16-61-16,-26 11-38 0,5 1-11 15,-3 0-27-15,1 0-9 0,6 1-38 0,-4-1-7 16,4 0-77-16,1 1-19 0,-2-1-47 16,1 2-45-16,-2-2-61 0,1 1-51 15,-5 2-99-15,1 0-170 0,-12 1-412 16,21-4 77-16,-21 4 41 0,16-2 110 0,-16 2 94 15,13 0 47-15</inkml:trace>
  <inkml:trace contextRef="#ctx0" brushRef="#br0" timeOffset="-122423.14">32045 7632 1379 0,'0'0'566'0,"7"13"-52"0,-7-13-38 16,9 7-56-16,-9-7-41 0,11 6-10 15,-11-6-52-15,16 2-10 0,-16-2-33 0,21 3-8 16,-10-3-51-16,-11 0-12 16,23 1-50-16,-10-1-50 0,-13 0-47 0,25-1-61 15,-12-1-16-15,1 0-63 0,-1 1-47 0,-2-3-76 16,-11 4-95-16,17-1-144 0,-10-5-455 16,-7 6 52-16,17-8 88 0,-7 4 88 15,2-1 61-15,-2 1 77 0</inkml:trace>
  <inkml:trace contextRef="#ctx0" brushRef="#br0" timeOffset="-121921.18">32717 7407 901 0,'0'0'317'0,"8"-5"-23"0,-8 5-43 15,0 0-10-15,1-11-29 0,-1 11-2 0,0 0-26 16,0 0 8-16,-21-8 11 0,13 7-27 16,8 1 19-16,-20 3-11 0,20-3 0 0,-22 9-17 15,9 0 27-15,0 1-7 0,3 2-33 0,-1 4-1 16,1 2 55-16,3 4-52 0,1 1 18 16,2 2-16-16,2 0 4 15,1 0-29-15,4 2 0 0,0-2-15 0,2 1 12 16,1-5 1-16,5 2-21 0,1-5 13 0,2-1-31 15,0-1-13-15,4-5-12 0,-2-4 2 0,2 0-5 16,-4-6-15-16,5-2-29 0,-2-5 16 16,1-1 10-16,2-4 23 0,-3-2-64 15,4-6 23-15,-5 1-7 0,1-2-8 0,-2-4 2 16,-1 0-10-16,-2-2 0 0,-1 3-25 16,-4 2 25-16,-3-3-31 0,0 1-30 0,-4 2-3 15,0 2-13-15,-2 0 6 0,-3 3-14 0,0 2 24 16,-5 0-10-16,1 5 2 0,-1 2 15 15,-2 2-5-15,-1 2 34 0,-1 3-26 0,-2 1 7 16,0 3-4-16,-2 2 9 0,0-1-9 16,1 2-27-16,0 0-9 0,0 1-61 0,-1-1-60 15,-2 0-79-15,1 2-133 0,1-3-499 0,4-2 104 16,0 0 80-16,3-2 41 0,11-2 52 16,-17 6 76-16,17-6 48 0</inkml:trace>
  <inkml:trace contextRef="#ctx0" brushRef="#br0" timeOffset="-102682.25">22058 7893 468 0,'0'0'133'0,"0"0"-43"0,0-10-21 15,0 10 20-15,0 0-17 0,0 0-11 16,0 0 11-16,-4-14-23 0,4 14 2 0,0 0-23 16,0 0 21-16,0 0-8 0,0 0-13 15,0 0 33-15,0 0-12 0,0 0 10 0,0 0 10 16,0 0 3-16,0 0 12 0,0 0 6 0,0 0-14 16,0 0 37-16,0 0-18 0,-5 33 12 15,5-33 8-15,0 0-22 16,0 18-29-16,0-18 10 0,0 14-5 0,0-14-8 0,-1 15-4 15,1-6 2-15,0-9-3 0,-1 21-15 16,1-10 5-16,-2 2-8 0,2 1 16 0,0-2 2 16,-1 2-10-16,1 1 13 0,0-2-25 0,-2 4 24 15,2-2-24-15,-1 2 14 0,-1 1 1 16,1 0 12-16,0 0-15 0,-2 0 13 0,2 1 3 16,-2 2-34-16,0-3 3 0,2 2-3 15,-2-3 5-15,0 2 18 0,1-3-33 16,-1 0 28-16,-1 0-43 0,3-3 12 0,-2-1 3 15,0-1 15-15,2 0-4 0,1-11-22 0,-1 18 24 16,-1-11-29-16,2-7 6 0,-3 16-13 16,3-16 15-16,0 11 18 0,0-11-33 0,0 0 23 15,0 14-23-15,0-14 8 0,0 0-55 16,0 0-52-16,2 15-104 0,-2-15-171 0,0 0-355 16,0 0 53-16,0 0 67 0,0 0 96 15,0 0 1-15</inkml:trace>
  <inkml:trace contextRef="#ctx0" brushRef="#br0" timeOffset="-76461.64">24000 9776 624 0,'0'0'215'0,"0"0"-10"0,0 0-31 16,0 0-5-16,0 0-31 0,0 0 0 16,0 0-12-16,0 0 20 0,-11-2 43 15,11 2 13-15,0 0-7 0,0 0-1 0,0 0-22 16,0 0-24-16,0 0 19 0,0 0 4 16,0 0-53-16,0 0 20 0,0 0-12 0,0 0 12 15,0 0-20-15,0 0-1 0,0 0 19 0,0 0-21 16,0 0-20-16,0 0 20 0,0 0-15 15,0 0 0-15,0 0-13 0,0 0 10 0,0 0-30 16,18-18 7-16,-18 18 3 0,11-8 12 16,-3 4 8-16,0-1-53 0,5 0 25 15,-3 0-18-15,6-2-15 0,0 0-13 0,2 2 36 16,2 1-31-16,0-2 0 0,1 3 44 16,-1-1-47-16,1 1-4 0,-1 1 12 0,-3-1-30 15,-2 3 15-15,0 0 15 0,0 0-15 0,-15 0-10 16,22 7-1-16,-12-2 1 15,-4 1-26-15,-1 1 21 0,-5-7-14 0,3 16 29 0,-4-4-15 16,1-12-6-16,-11 22 11 0,3-10-16 16,-5 0 6-16,0 2 25 0,-2-1-8 15,-1 1-25-15,-1-1 15 0,2-1-10 0,-4 1 7 16,2-1 9-16,0 1-29 0,1-2 49 16,1-2-44-16,0 1 20 0,2-2-14 0,0 0 7 15,1 0 2-15,2-2 37 0,0-1-47 0,0 0 21 16,1 0-31-16,1 0 38 0,8-5-38 15,-13 6 31-15,13-6-3 0,-10 7 36 0,10-7-18 16,-8 4 32-16,8-4 4 0,0 0-3 0,-6 7 8 16,6-7-18-16,0 0 21 15,0 0-16-15,0 0-17 0,20 9-3 0,-20-9 2 0,24 6 8 16,-10-5-23-16,4 1 15 0,4-1-25 16,-1 2-5-16,2-2 2 0,0 1-12 15,1-1-11-15,-1 0 3 0,0 2 27 0,-1-2-1 16,-1 0-24-16,-2 1 3 0,-2 0-28 15,-1-1-3-15,0 1-8 0,-3-1-20 0,-13-1-51 16,23 1-56-16,-15 0-61 0,-8-1-107 0,18 0-132 16,-18 0-492-16,13-3 134 0,-13 3 36 15,13-8 117-15,-6 3 36 0,3-2 61 16,-1 0 85-16</inkml:trace>
  <inkml:trace contextRef="#ctx0" brushRef="#br0" timeOffset="-76132.06">24845 9664 977 0,'10'-4'315'0,"-10"4"-18"15,0 0-10-15,0 0-8 0,0 0-3 0,0 0-2 16,5 21-36-16,-5-21 8 0,-3 18-11 0,1-6 3 16,2 1-12-16,-3 1 9 0,2 4-30 15,1-1-62-15,-3 0 8 0,2 1-10 16,-1-1 8-16,1 1-11 0,-1-1-49 0,2 1 34 16,-2-2-43-16,-1 0-27 0,0 0-27 15,2-2-75-15,-2-1-63 0,-3-1-152 0,3-3-202 16,-1 0-412-16,4-9 64 0,-6 9 92 15,6-9 90-15,0 0 61 0,0 0 47 0</inkml:trace>
  <inkml:trace contextRef="#ctx0" brushRef="#br0" timeOffset="-75860.54">25264 9576 1251 0,'11'0'410'0,"-11"0"4"15,13-2-81-15,-13 2-26 0,0 0-20 16,0 0 7-16,0 0-71 0,0 0-34 0,0 0-12 0,-48-5-36 16,29 6 36-16,-5-1-26 15,3 2-41-15,-6 1-11 0,3-2 1 0,-7 2-2 16,3 1-17-16,1-2-4 0,-4 2-18 16,1 0-3-16,1 0 3 0,0 3-10 15,0-1 61-15,-1 1-87 0,-3-2-41 0,4 2-2 0,-1-1-49 16,2-1-85-16,-2 0-76 0,-5 7-136 15,7-9-400-15,1 0-45 0,5-1 127 16,1 2 21-16,7-1 82 0,1 0 51 0</inkml:trace>
  <inkml:trace contextRef="#ctx0" brushRef="#br0" timeOffset="-75617.23">25052 9920 1128 0,'7'5'438'0,"-7"-5"-51"16,8 7-27-16,-8-7-37 0,0 0-52 0,0 0 16 16,0 0-34-16,-25 13-27 0,12-10-6 15,-2-1-38-15,-2 2 2 0,-3 0-38 16,1-1-3-16,0 0-15 0,-2 1 3 0,1-2-21 0,0 2-18 16,0 0-3-16,-1-1-27 15,2 0-3-15,-2 1-21 0,1 0-56 0,-2-1-82 16,-2 3-102-16,-9 3-154 0,11-5-511 0,3 0 63 15,5-3 82-15,3 0 74 0,11-1 57 16,-16-1 64-16</inkml:trace>
  <inkml:trace contextRef="#ctx0" brushRef="#br0" timeOffset="-74977.6">25125 9864 1110 0,'0'0'366'15,"15"0"-25"-15,-15 0-47 0,0 0 11 0,0 0-49 16,0 0 0-16,25-6-31 0,-25 6-13 16,16-4-4-16,-7 1-19 0,-9 3-7 15,21-3-21-15,-11 0 6 0,1 2-39 0,-11 1 5 16,23-2-28-16,-10 2 5 0,-13 0 0 0,25 0-13 15,-13 0 3-15,-12 0-26 0,21 6 23 16,-11-1-53-16,-3 0 12 16,1 4-12-16,-5-1-6 0,-1 3 49 0,-2-11-48 0,-2 22-9 15,-3-6-4-15,1-4-3 0,-2 3-3 16,-3-2 14-16,1 1-14 0,-2 0-12 0,0 0 20 16,1-2-15-16,-2 4-11 0,-6-2 37 15,7-4 7-15,-1 4-8 0,0-3-10 0,2 0 6 16,2-1 7-16,-2-4-6 0,1 2 45 0,3-2-9 15,5-6 98-15,-11 11-56 16,11-11-8-16,-5 11 28 0,5-11-23 0,0 0 23 0,0 0-59 16,0 0 39-16,21 10-62 0,-8-8-15 15,1-2-15-15,3 2-9 0,3 1 22 16,2-1-4-16,-1 1-14 0,0 1 7 0,0-2-31 0,2 0 3 16,-4 3-18-16,2-3 2 15,-1 0-12-15,-4 2 8 0,0-1-21 0,-3-1-13 16,-1 1-51-16,-1-2-44 0,-11-1-46 0,18 2-81 15,-18-2-37-15,11 4-89 0,-11-4-151 16,0 0-386-16,0 0 107 0,0 0 61 0,0 0 88 16,16-5 99-16,-16 5 18 0,9-7 23 15</inkml:trace>
  <inkml:trace contextRef="#ctx0" brushRef="#br0" timeOffset="-72288.7">26014 9647 1016 0,'0'0'299'0,"0"0"3"0,0 0-13 0,0 0-20 0,0 0 0 16,0 0-46-16,0 0-16 16,0 0 21-16,0 0-5 0,0 0-6 0,0 0-33 15,0 0 19-15,0 0-27 0,0 0-7 0,0 0-15 16,0 0 7-16,0 0-7 0,0 0-26 16,0 0-6-16,0 0-19 0,0 0-8 0,0 0-19 15,47-2 4-15,-31 0-6 0,-1 2-18 0,6-3 3 16,2 2 0-16,1 0-21 15,1 1 14-15,8-1-9 0,-3 1-10 0,3 0 8 16,-1 1 0-16,-1 0-15 0,0 0-16 0,1 2 0 16,-3-1 3-16,-2 1-3 15,-4 0-40-15,0-1-16 0,-4-1-34 0,-3 1-86 0,-3-1-88 16,-13-1-63-16,17 1-64 0,-17-1-85 16,0 0-364-16,0 0 57 0,0 0 103 0,10-5 48 15,-10 5 56-15,0 0 72 0</inkml:trace>
  <inkml:trace contextRef="#ctx0" brushRef="#br0" timeOffset="-71634.14">26264 9857 875 0,'0'0'338'0,"0"0"-54"0,0 0-15 0,0 0-21 0,0 0-20 15,0 0 41-15,0 0-29 0,0 0-20 16,0 0 8-16,0 0 10 0,0 0-10 16,0 0 7-16,0 0-22 0,0 0-34 0,0 0-10 15,0 0-8-15,0 0-20 0,0 0 15 16,0 0-35-16,0 0-14 0,0 0-2 0,40-4-10 15,-40 4 7-15,22-4-20 0,-9 2-5 0,2 0-21 16,4 1 0-16,0 0 6 16,3 0-19-16,0 1 16 0,3-2-33 0,-2 2-1 15,1 0 4-15,-2 0-24 0,-1 2-5 0,2-2-31 16,-6 1-10-16,-1-1-18 0,-1 1-18 16,-1-1-17-16,-14 0-22 0,23 1-73 0,-23-1-36 15,18 0-87-15,-18 0-60 0,22 2-40 0,-22-2-376 16,7-3 23-16,-7 3 73 0,12-4 81 15,-12 4 63-15,11-4 41 0</inkml:trace>
  <inkml:trace contextRef="#ctx0" brushRef="#br0" timeOffset="-65892.65">27290 9422 844 0,'11'-3'284'15,"-11"3"-23"-15,0 0-12 0,0 0-11 0,9-8-44 16,-9 8-9-16,0 0-29 0,5-7-8 0,-5 7-17 16,0 0-3-16,0 0-11 0,0 0-6 0,-9-16-4 15,9 16-10-15,-16-6 18 16,5 2 3-16,1 1-23 0,-3 2-13 0,2-1-10 16,-3 2 9-16,1 0-4 0,13 0-23 0,-27 0 20 15,16 2-12-15,-3 0 22 0,4 1-17 16,10-3-6-16,-21 6 3 0,12-1 10 15,1 0 11-15,-2 3-29 0,6-1 0 0,-1 1 16 16,5-8-26-16,-2 17-2 0,2-5 9 16,0-12-4-16,9 23-11 0,-1-9-4 0,6 1 19 0,-1 1-27 15,4 2 46-15,5 0-44 16,-4 3 8-16,-2-5-8 0,-1 2-2 0,1 0-6 16,-3 0 0-16,-4 0 1 0,3 3-6 0,-5-3 11 15,-3 0-13-15,-2-2-11 0,-2 0 8 16,-2 0-15-16,-1 1 28 0,-5-2-35 0,-2-1 6 15,-3 1-6-15,-2-2 27 0,-1-2-35 16,-1-1-1-16,0-2 8 0,1-1 11 0,-1-1-29 16,0-2 16-16,-2 0-3 0,7-3 8 15,1 1-8-15,-3-1 30 0,14-1-24 0,-15-4 4 16,15 4 16-16,-7-11-6 0,5 2-2 0,2 9 0 16,7-24 18-16,3 7-3 0,7-5-25 15,0-2 23-15,12-10-16 0,-1 3 6 16,-1-5-11-16,0 2 16 0,-1 1 5 0,-6 7-13 15,-3 3-13-15,1 2 5 0,-5 2 52 16,0 2-49-16,-1-1 5 0,-3 4 7 0,-1 1-14 16,-1 1 2-16,-2 1-11 0,0 2 9 0,-2-2-11 15,-3 11 0-15,-1-14-18 0,1 14 26 16,-7-11-31-16,1 6-8 0,-6 3 3 0,12 2-10 16,-23-3-11-16,12 3-10 0,-2 0-40 0,-1 3-22 15,1-2-55-15,-3 3-67 16,2-2-87-16,14-2-70 0,-20 4-319 0,11-2 110 15,-3 0 13-15,12-2 45 0,-15 4 55 0</inkml:trace>
  <inkml:trace contextRef="#ctx0" brushRef="#br0" timeOffset="-65562.83">27840 9454 1108 0,'0'16'340'16,"0"-2"16"-16,2 0-44 0,-2-1-45 0,0 0-1 15,0 0-13-15,1 0-28 0,0 2-27 0,-1 1-12 16,0-3-32-16,2 1-29 0,-2 0-9 16,0-1-40-16,-2 1-45 0,1 0-95 0,-2-2-105 15,-3-2-128-15,2 0-92 0,-4-2-325 16,8-8 48-16,-6 7 93 0,6-7 43 0,0 0 11 16</inkml:trace>
  <inkml:trace contextRef="#ctx0" brushRef="#br0" timeOffset="-65342.02">28171 9408 1121 0,'0'0'386'0,"0"0"-17"16,0 0-47-16,10 5-43 0,-10-5-15 0,0 0-36 16,0 0-11-16,-33 7-30 0,20-5 21 0,-5-2-42 15,-1 0 3-15,1-2-26 0,-6 1-10 16,1-1-23-16,-4-2-7 0,5 1 14 0,-2 1-40 15,0 0-13-15,0-1-18 0,2 1-30 16,-1 2-24-16,0-1-100 0,-1 2-104 0,0 8-154 16,1-6-415-16,3-1 21 0,4 3 79 15,2-1 57-15,5 0 53 0,1 1 105 16</inkml:trace>
  <inkml:trace contextRef="#ctx0" brushRef="#br0" timeOffset="-65043.45">28116 9689 875 0,'14'5'289'16,"-14"-5"-18"-16,10 3-22 0,-10-3-21 0,0 0-26 0,0 0-23 15,10 4-23-15,-10-4 8 0,0 0 0 16,0 0 25-16,-27 9-22 0,12-8-11 15,-3 3-16-15,-3-1-22 0,-3 1 8 0,-5-1-32 16,1 1 1-16,-3 1 2 0,0 0-12 0,0 0 15 16,-1-1-80-16,3-1-33 15,0 0-46-15,-1-1-48 0,6 0-85 0,0-2-84 0,7 2-121 16,-3-4-279-16,7 0-15 0,1-1 97 16,12 3 44-16,-7-6 58 0</inkml:trace>
  <inkml:trace contextRef="#ctx0" brushRef="#br0" timeOffset="-64570.65">28236 9639 1016 0,'21'1'345'0,"-21"-1"1"0,19 2-36 0,-6-4-1 0,0 2-30 16,-13 0 3-16,28 0-6 0,-12 0-33 15,1 2-12-15,-1 0-14 0,-2-1-25 0,4 3 3 16,-5-2-21-16,0 1 3 0,-1 1-37 16,-3-1-7-16,-9-3-12 0,16 11-37 15,-13-4-15-15,-3-7 29 0,0 14-9 0,0-14 16 16,-8 18-54-16,-1-9-10 0,0 2-10 0,-4-2 13 15,0 2 9-15,0-1 11 0,-2 1-51 16,2 0 25-16,-3-1-13 0,3 1 20 0,-1-1-4 16,3 0-16-16,0 1-3 0,-1-2 35 0,3 1-39 15,1-1 21-15,2-2 30 16,0 2 54-16,4 1-85 0,2-10 8 0,0 17-7 0,0-17-9 16,10 16-4-16,-1-9 0 0,-1 0 17 15,5 0-7-15,1-1 0 0,-1-2-16 16,1 1-40-16,-1-2 40 0,3 0-20 0,-4 0-20 15,2-1-3-15,-1 1-13 0,2-2-36 16,-3 1-12-16,-12-2 7 0,27 3-43 0,-16 0-11 16,1-2-28-16,-12-1-48 0,21 3-49 0,-11-2-100 15,1 3-51-15,-11-4-468 0,19 7 81 16,-8-4 57-16,-1 1 90 0,0 0 32 0,-10-4 78 16</inkml:trace>
  <inkml:trace contextRef="#ctx0" brushRef="#br0" timeOffset="-56287.93">23866 9682 414 0,'0'0'195'0,"0"0"38"0,0 0-6 0,0 0 4 16,0 0-26-16,0 0 2 0,0 0-28 15,0 0 26-15,0 0-31 0,0 0 5 0,0 0 13 16,0 0-43-16,0 0-4 0,0 0 9 16,0 0-21-16,0 0-18 0,0 0-15 0,0 0 3 15,0 0-14-15,0 0-10 0,0 0-7 16,0 0-8-16,0 0 18 0,0 0-21 16,0 0-4-16,0 0-3 0,0 0-13 0,41 3 20 15,-41-3-28-15,22-1 21 0,-10 1-31 0,-12 0 13 16,21-2-8-16,-11 2-2 0,-10 0 7 15,21 0-28-15,-11-1 5 0,-10 1 0 0,18-2-7 16,-18 2 18-16,18 0-9 0,-18 0 6 16,18 0-23-16,-18 0 20 0,15-1 1 0,-15 1-1 15,17-2 8-15,-17 2-28 0,21 0-3 16,-12-1 19-16,-9 1-4 0,25-1 19 16,-10-1-24-16,-2 2 16 0,3-2-23 0,0 1 13 0,-1 0-13 15,-1 0-5-15,-1-1 28 0,2 1-24 16,0 0-4-16,-1-1 46 0,-14 2-41 15,25 0 25-15,-11 0-15 0,-1 0 3 0,-13 0-3 16,26 2-2-16,-12-2 2 0,-2 0 0 0,-12 0 16 16,26 0-6-16,-13 0-20 0,1 0-3 15,-14 0 6-15,25 0 4 0,-12 0-15 0,-13 0 29 16,21 0-21-16,-9-2-8 16,-12 2 15-16,21-1-7 0,-11 1 3 0,-10 0 30 0,21 0-18 15,-11-2-20-15,-10 2-16 0,21-1 34 16,-11 0-3-16,-10 1 15 0,19-2-30 15,-9 1 20-15,-10 1-12 0,23-3 2 0,-13 3 5 16,-10 0-10-16,21-1 5 0,-11-1 2 0,-10 2-9 16,21-2 4-16,-12 2-7 0,-9 0 15 15,21-2-15-15,-13 1 15 0,-8 1-13 0,21-3 1 16,-9 3 14-16,-12 0-2 0,27-1-15 16,-13 1 18-16,4-1 2 0,-5 1-12 0,4-2 9 15,1 2 3-15,-1 0-15 0,0 0 0 0,2 2-10 16,0-1 5-16,-3 0 25 0,1 0-7 15,1-1 10-15,-1 2-18 0,0 0-3 16,0 1-5-16,-3-2-2 0,5 0 25 0,-2 1-25 16,4-2 0-16,-2 2 0 0,1-1 10 15,1 2 7-15,-2 0-17 0,2-3 15 0,-1 1-2 16,3 2-13-16,1-2 5 0,0 2 2 0,0-1 18 16,-2 0-15-16,1 0 3 0,2-1-1 15,-1 2-17-15,-2 0 23 0,3-2 5 0,-4 1-19 16,3 0 14-16,-2 1 0 0,-1 1-3 15,1-2-13-15,0 1 39 0,-1-1-41 0,1 1 12 16,1 0-2-16,-1 1 8 0,1-4-5 16,0 3 20-16,1-1-41 0,6 0-3 15,-4-1 13-15,5 0 6 0,-6 0-13 0,0-1 22 16,6 0-7-16,-6 2 0 0,2-4-7 0,-1 2-1 0,-1 0 3 16,0-1 2-16,0 0 16 0,-2 1 13 15,2-1-39-15,-4 1 10 0,2-2 1 16,0 2 22-16,-3-1-22 0,0 1-4 15,1-1 6-15,-2-1-5 0,2 1-2 0,-1-1 9 16,0 1-2-16,1 0 8 0,-1-2-8 0,0 1-3 16,0 0 1-16,1 1 17 0,0-2-12 15,-2 1 2-15,2 1-21 0,-2-2 11 16,-1 3-2-16,2-1 14 0,-2 1 16 0,-1-2-20 0,0 2-3 16,3-1-13-16,-4 1 11 15,2-2-1-15,-1 2-7 0,2 0 20 0,1-1-15 16,-2 0-3-16,0 1 3 0,0-2 8 0,4 2 30 15,-1-3-38-15,1 2 7 0,-2 1-4 0,1-1-6 16,3-1 11-16,-4 2-6 0,5 0 24 16,-2 0-26-16,-1 0 5 0,0 0-3 15,-1 0 31-15,1 0-48 0,0 0 17 0,-1 2 8 16,-3-2 0-16,-2 0-12 0,2 0-4 0,-3 1 9 16,3-1 7-16,-3-1-15 0,2-1-1 15,-4 2-1-15,5-2 1 0,-5 2 19 0,5-2-3 16,-4 1-7-16,2-2-6 0,-3 0 3 15,3 2 7-15,-1 1-4 0,-1-3 53 16,0 0-48-16,1 2-6 0,-3-2-10 0,2 2 0 16,1 1 1-16,1-1 19 0,-1 1 14 15,1 0-13-15,-2 0-16 0,2 0 3 0,-3 0-3 16,5 0 39-16,-5 1-44 0,5-1 10 0,-5 1-12 16,1 0 10-16,0 1 13 0,1-1-11 15,1 1 6-15,-3 2-9 0,1-4 12 0,-1 1-14 16,4 2-5-16,-4 1 39 0,2-3-37 0,-2 2 47 15,2-1-59-15,-2 0 41 0,0 1-28 16,5 0 15-16,-4-1-5 0,2-1 26 0,-1 2-39 16,1-1-2-16,-1 1 12 0,4 1 21 15,-3-2-26-15,-1 0 21 0,1 1-28 16,-1 0 35-16,-1-2-28 0,0 1 8 0,1 1 8 0,0-2-10 16,-3 2-21-16,4-2 17 15,-3 1 9-15,3 0 0 0,-1 0-19 0,0-1 21 16,1 0-5-16,1 1 8 0,-1-1-18 0,3 1 23 15,3-2-8-15,-3 0-10 0,4 0 15 16,1 0-13-16,-1 0-4 0,-3 0-4 0,4-2 4 16,-2 2 14-16,-1 0-9 0,1-1 4 15,0 1-12-15,-3-2 33 0,-1 2-28 0,3-1-3 16,-6 1 21-16,5-1-10 0,-4-1-6 0,0 2 1 16,-1 0-19-16,-1-2 36 0,0 1-17 15,0 0 7-15,2 0-10 0,-2-2 2 16,0 2-17-16,0-1 17 0,-1 1 13 0,1-1 1 0,-1 2-42 15,0-1 5-15,-13 1 11 16,22-1-8-16,-12 1-18 0,-10 0 13 0,17 0-23 16,-17 0 10-16,16 0-3 0,-16 0-17 0,14 0-6 15,-14 0-81-15,0 0-62 0,14-3-64 16,-14 3-64-16,0 0 13 0,0 0-323 0,7-9 37 16,-7 9 42-16,0 0 24 0,3-10 92 15</inkml:trace>
  <inkml:trace contextRef="#ctx0" brushRef="#br0" timeOffset="-53061.37">23713 10681 1295 0,'0'0'350'16,"0"0"-35"-16,3-13-33 0,-3 13-24 0,0 0-9 0,0 0-42 15,0 0 5-15,0 0-35 16,0 0 33-16,0 0-46 0,0 0 17 0,0 0-19 16,0 0-4-16,0 0 29 0,0 0-10 0,0 0-29 15,9 39 19-15,-7-29-11 0,1 2 26 16,0 5-52-16,1 0 49 0,-1 8-71 0,1 1-1 15,-1-1 26-15,3 3-17 0,0 3 9 16,0-1-43-16,0 0 10 0,1-3-10 16,-1-4-10-16,0 2 7 0,2-4 3 0,-1 0-10 15,0-5 22-15,0-2 19 0,2 0-21 16,-1-4-5-16,2-3 5 0,3-4-25 0,0-3-3 16,5-4-16-16,2-3 9 0,2-6-24 0,5-5-7 15,8-10 30-15,-3-5-23 0,0 0 16 16,-4-2-6-16,2 0-35 0,-6-1 2 0,-3 6-15 15,-5 4-23-15,1 3-33 0,-6 4 4 16,0 1-55-16,1 1-14 0,-4 4-17 0,-1 1-64 16,0 3-8-16,2 1-72 0,-4 3-112 0,-5 5-134 15,12-4-452-15,-12 4 96 0,15 1 88 16,-15-1 82-16,16 8 69 0,-6-1 84 16,-3 2 52-16</inkml:trace>
  <inkml:trace contextRef="#ctx0" brushRef="#br0" timeOffset="-52692.98">24461 11139 1016 0,'0'0'363'15,"0"0"-25"-15,0 0-44 0,0 0-17 0,0 0-39 16,0 0-23-16,0 0 5 0,0 0-33 0,-51 3-23 16,30 2-23-16,-2 2 4 0,-1 3 19 15,0-1-36-15,0 1 13 0,2 3-33 16,2-2-14-16,1 2 29 0,2 0 10 0,5 1 23 16,3-3-38-16,-1 1 25 0,6-1-17 0,4 0-3 15,0-11 17-15,3 17-22 0,3-8-13 16,3-3 15-16,3-1-25 0,2-1-8 0,0-1-18 15,3-1-15-15,-1-2 0 0,6-3 9 16,-1-1-14-16,-2 1-41 0,0-1 2 0,0-1-22 16,1 1-14-16,-2-1-47 0,-2 0-23 15,0 1-70-15,-1 0-77 0,-5-1-126 16,9 1-230-16,-7 1-282 0,-1-1 73 0,0 1 75 16,2 0 68-16,0 1 86 0,-2-1 47 0</inkml:trace>
  <inkml:trace contextRef="#ctx0" brushRef="#br0" timeOffset="-50902.9">25039 10848 1146 0,'0'0'410'15,"0"0"10"-15,0 0-57 0,0 0 31 0,0 0-33 0,0 0-15 16,0 0-8-16,0 0-13 0,0 0 7 15,0 0-73-15,0 0 15 0,0 0-21 16,0 0-17-16,0 0-37 0,28-2-35 0,-18-1 5 16,4-1-10-16,1 1-34 0,4 1-58 15,1-2-16-15,7-1-10 0,4 0-13 0,-2 2-61 16,0 0-18-16,1-3 7 0,-1 5-38 16,-8-1-30-16,2 1-85 0,-7 0-106 0,1 1-157 15,-4 1-485-15,-2 3 98 0,-2 2 77 16,-9-6 112-16,16 10 10 0,-10-4 70 0,-6-6 48 15</inkml:trace>
  <inkml:trace contextRef="#ctx0" brushRef="#br0" timeOffset="-50606.35">25107 11039 1133 0,'0'0'479'0,"0"0"0"16,0 0-65-16,0 0 6 0,10 15-72 0,-10-15-28 15,0 0-23-15,8 6-48 0,-8-6 1 16,0 0-27-16,19 1-26 0,-19-1 5 0,21-1-35 16,-10 1 4-16,5-2-40 0,0 2-21 15,3-1 5-15,2 1-25 0,4 0-19 0,-1-2-35 16,5 1-14-16,-4 1-29 16,5-1-23-16,-6 1-6 0,0-2-51 0,-3 1-26 15,2 0-68-15,-3 1-70 0,-6-1-136 0,8 3-86 16,-9-2-385-16,1 0 85 0,1 1 102 0,-15-1 70 15,27 0 84-15,-14 0 51 0,0-1-2 16</inkml:trace>
  <inkml:trace contextRef="#ctx0" brushRef="#br0" timeOffset="-50044.07">25989 10647 965 0,'0'0'343'0,"0"0"-18"0,0 0-21 0,0 0-25 15,0 0-28-15,0 0-21 0,0 0 19 16,0 0-6-16,0 0-13 0,0 0-15 0,13 31-7 15,-10-20 1-15,4 5-6 0,-3 2 14 0,3 3-30 16,-1 3 23-16,6 4-23 0,-1 1-13 16,2 3-28-16,-3-1 15 0,1 0-38 0,2-1 33 15,-3-1-7-15,0-2-10 0,1-6-7 16,-1 0-9-16,-3-7 2 0,-1 0 24 0,1-1-11 16,0-4-33-16,0-5 10 0,-7-4 5 0,17 2-33 15,-17-2-25-15,23-14 20 16,-7-1-36-16,-3-1 20 0,8-6-7 0,-4-3 5 15,6-7-25-15,2-3-9 0,2-1 16 0,0 1-30 16,-3-2 27-16,1 1-81 0,-1 1 5 16,-3 6-67-16,-6 6-38 0,1-1-52 0,-5 5-43 15,0-1-48-15,1 1-88 0,-5 3-163 16,1 1-469-16,0 0 107 0,-2 4 103 0,1 2 80 16,1 2 99-16,-8 7 34 0,13-5 68 0,-13 5 26 15</inkml:trace>
  <inkml:trace contextRef="#ctx0" brushRef="#br0" timeOffset="-49549.54">26714 10684 755 0,'0'0'245'15,"-4"20"-12"-15,2-7 13 0,-2 3-31 0,-1 1-3 16,-3 5-22-16,0 2-3 0,-1 5-16 16,-2-1-2-16,0 2 3 0,0 1-9 0,0 1 12 15,1-2-27-15,1 2-5 0,1-1 11 16,1-2-26-16,0-4 28 0,2-4-33 15,1-1 18-15,2-4-13 0,-2 1 2 16,4-5-2-16,0 0 18 0,0-12-46 0,6 16 20 0,0-13-48 16,-6-3 2-16,21 1-12 0,-21-1 12 15,32-8-38-15,-14 1 17 0,-1-1-14 16,2-4 7-16,0 1-10 0,0 0-8 0,-6 0-8 16,1 1-22-16,-3 1 9 0,0-1-1 15,-4-1-17-15,-3 4 1 0,-2-3-8 0,-2 10 8 16,0 0 0-16,-8-17-18 0,0 13-11 0,8 4 19 15,-17-4 2-15,6 4-10 0,11 0-3 16,-20 3 18-16,9 0 5 0,11-3 1 0,-21 3-11 16,12 0 8-16,9-3-36 0,-16 2-24 15,16-2-60-15,-13 3-47 0,13-3-102 16,-16 0-46-16,16 0-38 0,0 0-400 0,-15-5 51 16,15 5 60-16,-6-6 65 0,6 6 124 15,0 0 28-15</inkml:trace>
  <inkml:trace contextRef="#ctx0" brushRef="#br0" timeOffset="-48868.45">27364 10636 665 0,'0'0'269'0,"0"0"-11"0,0 0 3 15,0 0 6-15,0 0-11 0,0 0-13 16,-14 21 18-16,14-21-41 0,-4 21 13 16,2-7-18-16,0 2-23 0,0 1 8 0,2 4-29 15,-3-2 24-15,1 5-32 0,0 4-6 16,-1-1-6-16,3-1-31 0,-2 2 0 0,1-1-25 16,0 1 0-16,1-2-1 0,-3-1-9 15,1-4-47-15,0 1-38 0,2-5-82 0,0-3-112 16,-2 0-175-16,0-5-230 0,2-9-179 15,0 0 82-15,4 13 94 0,-4-13 21 16,0 0 85-16,0 0 30 0</inkml:trace>
  <inkml:trace contextRef="#ctx0" brushRef="#br0" timeOffset="-48621.05">27467 10931 1128 0,'23'8'502'0,"-23"-8"-62"0,11 3-30 16,-11-3-39-16,9 4-43 0,-9-4-29 0,0 0-40 15,0 0 22-15,0 0-68 0,0 0-11 16,0 0-31-16,0 0-22 0,-27 11 7 0,27-11-23 16,-24 1-5-16,9 1-20 0,0-1-34 15,-5 2 26-15,2 1-26 0,0-2-20 0,-2 0-6 16,0 0 11-16,0 0-36 0,1-2-51 0,2 0-33 16,-2 0-32-16,2 0-50 15,-3-2-62-15,1 0-79 0,2-3-95 0,1-2-476 0,0 2 75 16,4-1 48-16,2 0 56 0,3-2 74 15,2 2 121-15</inkml:trace>
  <inkml:trace contextRef="#ctx0" brushRef="#br0" timeOffset="-47593.82">27863 10615 706 0,'0'0'320'0,"0"-11"-8"0,0 11-15 16,0 0 5-16,0 0-15 0,0 0-3 16,0-12-20-16,0 12 33 0,0 0-31 15,0 0-64-15,0 0 5 0,0 0-38 0,0 0-2 16,0 0-24-16,0 0 5 0,4 41-35 16,-4-24 5-16,0 5-8 0,1 4 5 0,2 7 13 15,0 1-20-15,1 0-9 0,2 2 11 16,0-1 6-16,3 0-6 0,0-2 13 15,-1-3-11-15,-1-5 9 0,2-4-4 0,0-1 11 0,0-6-54 16,1-4 52-16,2-1-37 16,0-8-17-16,-12-1 5 0,30-10-18 0,-13 0 0 15,4-9-21-15,-2-3-12 0,6-12 4 0,2-1-40 16,-5-4-8-16,-4-2-10 0,1 3-38 16,-5 6 19-16,-2 2-63 0,-5 1-7 0,2 0-32 15,1 1-17-15,-4 4-18 0,0 1 7 16,-2 5-79-16,3 2-15 0,-3-1-111 0,2 7-125 15,0 0-304-15,2 4 38 0,1 1 105 0,-9 5 25 16,21-1 57-16,-21 1 115 0</inkml:trace>
  <inkml:trace contextRef="#ctx0" brushRef="#br0" timeOffset="-47014.54">28469 11108 1131 0,'0'0'379'0,"0"0"-41"0,20 0-49 16,-20 0-18-16,9-3-35 0,-9 3-16 0,0 0-15 15,0 0-31-15,0 0-5 0,0 0-34 0,0 0 1 16,0 0-26-16,0 0-23 0,-38-7 0 16,38 7-3-16,-25 10 39 0,10-3-13 15,-1 3-12-15,0 3-11 0,1 0-13 16,2 1 16-16,1-1-11 0,3 1 18 0,0-2-20 16,2 2 2-16,3-4 24 0,-1-2-16 0,5-8 2 15,-2 14 11-15,2-14 20 0,0 0-48 16,16 7-16-16,-16-7 14 0,26-10-17 15,-12 1-9-15,5-4-8 0,0-1 5 0,5-3-11 0,-2-2 52 16,2-1-54-16,-4-1 21 16,4 1-26-16,-3-5-18 0,-2 1 5 0,-2 1 24 15,0 0-22-15,-1 0-6 0,-1-1-32 16,-1-1 26-16,-6 2-26 0,1 2-2 0,-2-2 0 16,-3 7-31-16,0-2 13 0,-2 1-20 0,-2 3-6 15,0 2 10-15,-2 2 39 0,2 10-35 16,-4-15-1-16,4 15 2 0,-4-5 11 0,4 5 5 15,0 0 6-15,0 0 4 0,-21 18 15 0,15-6 37 16,-1 2-42-16,1 2 24 0,2 6-21 16,0-3 10-16,-1 4 1 0,4 0-6 0,1 3 31 15,1-7-16-15,2 4 9 0,-1-3-27 16,2-3 6-16,0 1 2 0,2-3-4 16,2 0-17-16,1-4-45 0,-2 1-31 0,4-7-76 0,-1 1-68 15,-1-3-114-15,2 1-206 16,-11-4-204-16,25 0 54 0,-12-3 69 0,0 0 72 15,5-2 25-15</inkml:trace>
  <inkml:trace contextRef="#ctx0" brushRef="#br0" timeOffset="-46689.06">29220 10663 837 0,'-3'36'325'0,"3"-36"-23"0,-3 16 30 16,1-6-42-16,-1 3-22 0,0 2-17 15,1 2-20-15,-1 1-9 0,2 2-40 0,-2 5-8 16,2-1-20-16,-1 0-3 0,-1 3-46 16,0-1 5-16,1 0-21 0,-1 0-14 0,-1-1-22 15,2-1-42-15,1-2-63 0,0-4-94 0,-2-1-130 16,8-2-72-16,-5-4-394 0,0-11 89 16,4 12 46-16,-4-12 77 0,13 4 41 15</inkml:trace>
  <inkml:trace contextRef="#ctx0" brushRef="#br0" timeOffset="-46481.47">29432 10874 1269 0,'0'0'376'0,"15"14"-12"0,-15-14-47 0,0 0-43 16,0 0-18-16,-31 10-28 0,17-9-28 0,-3-1-8 15,-5 0-24-15,-1 0-11 0,-1-1-22 16,0 1-35-16,-2 0-8 0,1 0-41 0,-2 2-35 15,4 1-62-15,-1-1-26 0,2 1-69 16,3-1-97-16,2-1-87 0,5 2-415 16,-1-2 31-16,13-1 67 0,-11 2 84 0,11-2 56 15</inkml:trace>
  <inkml:trace contextRef="#ctx0" brushRef="#br0" timeOffset="-46061.81">29591 10481 1151 0,'0'0'374'0,"8"27"-10"0,-7-18-11 0,-1-9-10 15,3 27-57-15,-2-10-9 0,2 2-3 16,0 5-11-16,1 2-17 0,0 7-21 0,2 2-7 15,-2 1-23-15,8 15-14 0,-3-2-12 0,3-4-31 16,-1 0 8-16,2-11 3 0,-6-6-14 16,0-3 9-16,3-5 9 0,-5-3-7 15,2-1-18-15,1-5-13 0,0-5 21 0,-8-6-26 16,17 2-23-16,-17-2 5 0,24-19-15 16,-10 1-36-16,3-8 28 0,6-9-5 0,-3-3-25 15,1-5 9-15,-2 0 6 0,0 0-34 16,-1-1-43-16,-2 3 11 0,-2 8-24 0,-4 6-23 15,0 5-13-15,-1 2-2 0,-1 6-18 0,-1-2-72 16,-1 6-30-16,-1 0-111 0,-5 10-125 16,8-3-167-16,-8 3-327 0,0 0 164 0,0 0 56 15,10 22 75-15,-7-11 42 0,0 2 93 16,-1 2 11-16</inkml:trace>
  <inkml:trace contextRef="#ctx0" brushRef="#br0" timeOffset="-45593.11">30000 11047 688 0,'6'8'243'0,"-6"-8"31"0,5 9-3 16,-5-9-33-16,10 8 11 0,-10-8-3 0,11 7-21 16,1-3-20-16,-12-4-13 0,20 3 2 0,-7 0-25 15,0 0 10-15,3-2-41 16,-16-1 1-16,28-1-17 0,-12-2-4 0,-1 2-13 16,-1-1 13-16,-1 0-36 0,0-1-16 0,-3 0-17 15,-2-2 46-15,-8 5-57 0,11-12 6 16,-11 12-21-16,0-12 10 0,0 12-25 0,-9-13 12 15,0 7-10-15,-2 1 1 0,-2 0-9 16,2 3 24-16,-2-1 10 0,-2 3-1 0,0 3-6 16,0 2 1-16,1 1 9 0,-2 1 2 15,3 3 10-15,1 1 41 0,2 1-56 16,1 0-3-16,4 4 3 0,-1-2 0 0,3-1 5 16,3 1 7-16,2-2 21 0,2-1-28 0,3 1 5 15,0-4 13-15,2 0-23 0,3 0-13 16,1-5 3-16,0 0 7 0,1-2-15 0,-14-1-21 15,34-7-27-15,-19 1-32 0,4-1-50 16,-3-2-60-16,-3-1-135 0,3 3-133 0,-5-2-387 16,3 1 74-16,2 0 80 0,-3 5 54 0,5 3 115 15,2 1 2-15,0 3 46 16</inkml:trace>
  <inkml:trace contextRef="#ctx0" brushRef="#br0" timeOffset="-24966.84">21788 12051 949 0,'0'0'328'0,"-13"0"-26"0,13 0-33 0,0 0-3 16,0 0-33-16,0 0-13 0,0 0-15 15,0 0-16-15,0 0 8 0,2-13 0 0,-2 13 8 16,0 0-33-16,15-13-19 0,-15 13 21 16,14-11-23-16,-4 6 5 0,1-1-10 15,4-1-10-15,2 0-21 0,0 0 3 0,7 1-23 16,0 1 20-16,1-1-21 0,2 1 4 15,-1 0-50-15,-1 1-4 0,-1 2 20 16,-3 0-10-16,-1 2-13 0,-5 1 33 0,1 4-56 16,-2 2-3-16,-7 2-10 0,-3 2-2 15,-2 2 7-15,-4 1-5 0,-3 4 3 0,-4 3-11 16,-2-3-7-16,-3 6 5 0,-3-3 0 0,0 0 43 16,1-2-53-16,-2 1 33 0,3-4-31 15,-1 0 5-15,-2-2-2 0,3 1 15 0,0-1 0 16,2-3 5-16,-1 0-35 0,3 1 9 15,-2-4 4-15,2 2 19 0,2-5-7 0,2 3 29 16,-1-2 11-16,8-6-1 0,-9 10 32 0,9-10 19 16,-6 8-3-16,6-8-13 0,-4 7 1 15,4-7 9-15,0 0-22 0,0 0 4 16,0 0-4-16,25 8-4 0,-13-8-6 0,2 2-9 16,2-2-7-16,-1 0-16 0,4 1 3 15,3-1-7-15,0 2-14 0,2 0 1 0,-2 0-8 16,3 0-21-16,1 0-10 0,-5 2-5 15,3-2-12-15,-3 3 1 0,-2-2-52 0,1 1-27 16,-1 0-51-16,-3 0-79 0,-1-2-164 0,2 0-222 16,-1 0-175-16,0 1-5 0,2-3 118 15,0 0 36-15,3-2 74 0,1-2 90 0,3-2 17 16</inkml:trace>
  <inkml:trace contextRef="#ctx0" brushRef="#br0" timeOffset="-24697.32">22800 12065 842 0,'0'0'297'0,"3"18"-11"15,-3-18-27-15,-4 17 10 0,4-17-24 0,-5 24 9 16,3-10-19-16,-1 2 3 0,0-1-15 0,-1 2-18 15,1 0-11-15,1 2-25 0,-2-2-5 16,3 1-8-16,0 0-7 0,-1 1-21 0,1-2-31 16,1-1-10-16,0-3-41 0,0 1-46 15,0-14-125-15,4 18-183 0,3-15-124 16,-7-3-323-16,0 0 10 0,0 0 100 0,34-10 74 16,-17-1 39-16</inkml:trace>
  <inkml:trace contextRef="#ctx0" brushRef="#br0" timeOffset="-24491.06">23271 11974 842 0,'0'0'348'15,"0"0"-39"-15,0 0-12 0,0 0-43 0,-50 10-14 16,25-5-22-16,-3-1 12 0,-5 0-48 0,-5-1-10 16,0 2-11-16,-6-1-20 0,1 1-42 15,-2-3 37-15,-10 6-41 0,-1 0-21 0,11-1-15 16,6 1-54-16,2-2-66 0,3 1-113 15,3 2-123-15,7-1-154 0,0 0-230 16,9 0 110-16,1 2 26 0,8-3 36 0,5 0 112 16</inkml:trace>
  <inkml:trace contextRef="#ctx0" brushRef="#br0" timeOffset="-24280.96">23097 12330 890 0,'4'6'387'0,"-4"-6"-37"0,0 0-32 0,-10 19-31 16,-1-13-44-16,0-1-8 0,-5 2-15 0,-4-2-40 16,-2-1 1-16,-2-3-19 0,-3 1 1 15,-6 0-32-15,5-2-18 0,-3 1 9 16,0 0-22-16,1-1-28 0,0 1-26 16,2 2-31-16,4 0-40 0,-1 1-73 0,2 0-104 15,5 0-113-15,2 2-97 0,3 1-271 0,2-3 30 16,6 0 118-16,5-4 69 0,-8 8-20 15</inkml:trace>
  <inkml:trace contextRef="#ctx0" brushRef="#br0" timeOffset="-24007.72">23150 12396 1034 0,'12'5'353'0,"-12"-5"-31"0,4 11-27 0,-4-11-6 16,-1 13-25-16,1-13-11 0,-5 21-20 0,3-10-5 16,-1 1-11-16,-2 2-17 0,1 1-31 15,0-1-10-15,0 4-19 0,1-2-12 0,0 0-10 16,0 0-5-16,2-4-21 0,0 3-8 16,-1-3-27-16,2 0-6 0,0 0-54 0,0-12-22 15,0 17-78-15,0-17-117 0,0 0-102 16,3 14-37-16,-3-14-53 0,0 0-310 15,0 0 65-15,0 0 68 0,0 0 31 0,35-19 166 16</inkml:trace>
  <inkml:trace contextRef="#ctx0" brushRef="#br0" timeOffset="-23695.93">23505 12290 1343 0,'0'0'515'16,"0"0"-65"-16,0 0-27 0,22-2-47 0,-22 2-36 15,0 0-15-15,0 0-46 0,26 5-23 0,-26-5-17 16,18 3-42-16,-18-3-18 0,22-2-38 15,-8 1-11-15,-1-1-33 0,0 1-4 0,1-1-42 16,-1-2-28-16,0 2-21 0,0-2-27 0,1 0-9 16,-2 1-55-16,-1-2-54 0,2 1-49 15,-3 1-85-15,-10 3-99 0,21-2-497 0,-10-1 156 16,1-1 21-16,0 1 102 0,1 0 44 16,2-1 74-16</inkml:trace>
  <inkml:trace contextRef="#ctx0" brushRef="#br0" timeOffset="-23434.32">24368 11972 1146 0,'0'0'387'0,"18"11"-62"0,-16-1-26 15,-1 2 8-15,0 6-40 0,1 2-14 0,-4 4-25 16,2 3-8-16,-1 1-13 0,0 0 1 15,1 0-29-15,0 1 18 0,0-1-23 0,-2-1-33 16,4 0-8-16,-1-1-10 0,0-5 0 16,1 0-31-16,-1-3-3 0,0-2-37 15,1-3-75-15,1-2-139 0,-3-11-127 0,9 7-192 16,-9-7-402-16,0 0 153 0,20-15 26 16,-4 5 62-16,1-5 71 0,4-6 72 0</inkml:trace>
  <inkml:trace contextRef="#ctx0" brushRef="#br0" timeOffset="-23213.69">24768 11978 773 0,'0'0'325'16,"0"0"-21"-16,0 0-40 0,-36 20-44 0,22-17 10 16,-3 1-25-16,-2 0-26 0,-3 1-7 15,0-3-21-15,-4 3-10 0,-2-2-13 0,-2 1-21 16,1-2-12-16,-1 0-6 0,2-1-7 15,-2-1-74-15,-1 0-31 0,0-3-102 0,2 1-121 16,6 2-82-16,-2-2-281 0,0 2-10 16,9 0 71-16,-1 0 84 0,17 0 1 15</inkml:trace>
  <inkml:trace contextRef="#ctx0" brushRef="#br0" timeOffset="-22967.26">24674 12312 929 0,'14'9'312'16,"-4"-3"-15"-16,-4-1-44 0,-6-5 13 0,7 7-45 15,-7-7-22-15,0 0-25 0,0 0-20 0,0 0-21 16,-17 15 0-16,6-12-28 0,-2-1-3 16,-1 0-9-16,-4 2 6 0,-4 0-12 0,1 1-10 15,-7 0 5-15,0 1-13 0,-5 2-12 16,-1-1 14-16,-1 2-9 0,3-1-19 15,-2 3 3-15,0-1-5 0,1-1-36 0,2-1-17 16,3-1-42-16,2-2-115 0,1 0-108 16,3-3-94-16,3-2-363 0,3 1 73 0,1-2 96 15,5-2 83-15,1-2-1 0</inkml:trace>
  <inkml:trace contextRef="#ctx0" brushRef="#br0" timeOffset="-22480.15">24605 12335 1090 0,'16'3'422'15,"-16"-3"-56"-15,14 3 3 0,-14-3-62 16,11 2-15-16,-11-2-26 0,14 3-38 0,-14-3-28 15,16 2-8-15,-16-2-16 0,17 3-25 0,-9 0 16 16,-8-3-47-16,21 4 10 0,-9-2-32 16,0-1-19-16,-12-1-5 0,22 6 6 0,-11-2-6 15,-3 0-15-15,-1 3 0 16,0 0-26-16,-5 4-2 0,-2-11 10 0,3 16-18 16,-3-16 20-16,-3 22-5 0,3-10-4 0,-4-2-19 15,-1 1-2-15,1 1 5 0,0-2 2 16,1 0 19-16,-1-1-21 0,-2 2 28 0,4-1 0 15,-3-2-16-15,5-8 14 0,-3 16-1 16,3-16-4-16,-2 14 33 0,2-14-19 0,0 12 9 16,0-12 9-16,4 11-19 0,-4-11-14 15,8 9-2-15,-8-9-21 0,14 9 24 0,-5-5-24 16,1 2 52-16,2-3-60 0,0 0 24 16,2 1-18-16,-1-1 20 0,1 1-38 0,-1-2 18 15,1 1-8-15,0-1-18 0,-3 0-7 0,-11-2-74 16,24 2-61-16,-24-2-121 0,18-6-121 15,-9 1-169-15,0-2-330 0,-2-2 103 16,4-5 61-16,-2 2 59 0,5-6 84 0,-1-2 31 16</inkml:trace>
  <inkml:trace contextRef="#ctx0" brushRef="#br0" timeOffset="-22129.97">25144 11829 729 0,'0'0'312'0,"-4"-7"3"0,4 7-3 0,0 0-15 0,0 0-18 16,0 0 16-16,0 0-29 0,0 0 23 16,0 0-30-16,25 26-8 0,-18-15-19 15,3 2 14-15,2-1 2 0,-1 4-25 0,3 3-8 16,3 2-15-16,-1 3-29 0,3 1 9 15,5 11-50-15,-3 0-12 0,2 1 5 0,-2-1 7 16,-4-4-26-16,-4-2-8 0,0-1-13 0,-4 3-10 16,-4 0-9-16,-3 1 8 0,-2 2-29 15,-2-2-2-15,-5 1-15 0,-8 8-19 0,-3 1-24 16,-3-2-19-16,-1-4-28 0,-3-2 0 16,2-7-28-16,2-4 5 0,2-2-54 15,-4-2-49-15,0 1-66 0,2-5-138 0,-2 2-64 16,1-6-423-16,4-1 60 0,2-1 168 0,3-2 18 15,3-1 136-15,2-1-20 0,3-1 73 16</inkml:trace>
  <inkml:trace contextRef="#ctx0" brushRef="#br0" timeOffset="-21140.96">22496 11714 1233 0,'0'0'346'0,"0"0"-42"0,0 0-12 15,0 0-54-15,0 0-12 0,0 0-34 0,-4 28 7 16,-5-19-32-16,1 5 12 0,-6 4-51 16,-3 6 7-16,-9 10-27 0,2 3-13 15,-2 1 15-15,3 5-18 0,-3 2 18 0,1 0-26 16,1 0 8-16,2 1-20 0,1 0-5 0,3 0 15 15,4-3-18-15,1 1 25 0,5-6-25 0,2-6 13 16,3 1-18-16,3-5 2 0,2 0 3 16,2 4-13-16,3-2-2 0,3-3-13 15,4 2-8-15,2-4 0 0,5-2-25 0,1-3-11 16,4 0-30-16,1-1-8 0,-3-1-21 16,3-2-58-16,0-3-72 0,-4-3-118 0,11 17-110 15,-5-20-325-15,-4-1 8 0,-5-3 81 16,-2-1 62-16,3 0 51 0,-1-1 70 0</inkml:trace>
  <inkml:trace contextRef="#ctx0" brushRef="#br0" timeOffset="-19771.09">25757 12116 399 0,'0'0'164'16,"0"0"-18"-16,0 0 28 0,0 0 10 0,0 0 10 15,0 0 4-15,0 0 24 0,0 0-2 16,0 0 29-16,0 0-22 0,0 0 9 0,0 0 17 15,0 0-17-15,0 0-6 0,0 0-33 0,0 0-20 16,0 0-13-16,0 0-23 0,23-2 7 16,-23 2-23-16,21-3-2 0,-8 3-23 15,3-1-8-15,0 0-10 0,0 0-46 16,1 1-31-16,2-1-30 0,1 2-34 16,-3-1-36-16,-1 0-48 0,0 0-90 0,0 0-115 0,-3 1-113 15,-13-1-246-15,23 2 26 0,-13 1 88 16,-10-3 88-16,17 5 9 0</inkml:trace>
  <inkml:trace contextRef="#ctx0" brushRef="#br0" timeOffset="-19529.16">25754 12267 1121 0,'0'0'412'0,"0"0"-13"16,0 0-23-16,0 0-30 0,0 0-1 0,0 0-53 15,0 0 3-15,0 0-42 0,20 13-20 16,-20-13-18-16,17 2-44 0,-3-1 11 0,-14-1-21 16,27 1-15-16,-13 0-15 0,6 0-29 0,-3-1 1 15,6 2-14-15,-4-1-7 0,-2-1-15 16,4 2-19-16,-1 0-60 0,-3-1-47 0,-3-1-49 16,1 2-86-16,-15-2-160 0,26 3-129 0,-14-4-331 15,2 1 64-15,0-1 48 0,-2 0 83 16,1-1 74-16,3 1 58 0</inkml:trace>
  <inkml:trace contextRef="#ctx0" brushRef="#br0" timeOffset="-15213.15">26726 11860 1023 0,'16'-1'400'0,"-16"1"-42"15,14 0-18-15,-14 0-53 0,0 0-28 0,13-4-19 16,-13 4-14-16,0 0-40 0,0 0-17 15,0 0-13-15,0 0 1 0,0 0-29 0,0 0-16 16,0 0 16-16,-32-9-36 0,19 7 6 16,-1 2-24-16,1 2 8 0,-3-2-3 0,1 2-10 15,1 1 26-15,1-1-49 0,0 2 33 0,-2-2-22 16,5 3-1-16,-2-2 52 0,1 2-44 16,4-2 23-16,7-3-8 0,-18 9-15 15,14-4 10-15,4-5-23 0,-5 12 29 0,5-12-24 16,2 14 3-16,-2-14-18 0,11 17 9 15,-1-6 2-15,1-3-3 0,5 6 2 0,1-1-13 16,2 2 14-16,3 2-19 0,0 1-23 16,-1 0 13-16,-2 0-21 0,0 3 68 0,-6-3-55 15,-1 1-10-15,-1 0 0 0,-5 0 1 0,2-2 9 16,-6-1-20-16,0 0 35 16,-2-2-19-16,-2 2-14 0,0-1-12 0,-4-4 12 0,0 3 16 15,-1-3-10-15,-1 0 17 0,-4-1-22 16,3 1-29-16,-4-3 31 0,-1-2 25 15,1 1-12-15,-1-2-26 0,-1 0 1 0,1-1-6 16,1-3-8-16,0-1 11 0,-1 0-13 0,14 0 35 16,-25-3-60-16,16-1 32 0,0 0 3 15,-1-4-10-15,4 1 2 0,4-4 15 0,-2-2 17 16,4-1-29-16,4-3 3 16,0-1 15-16,3-3 5 0,5 0 18 0,3-3-22 0,3 0 15 15,9-7-8-15,-2 7-11 0,-1 1 2 16,11-4-6-16,3 3 30 0,-1 0-44 15,-9 5 14-15,1 1 0 0,-2 3-4 0,-5 0 8 16,0 2-19-16,-3 2 41 0,-8 1-37 0,3 0-15 16,-4 2 9-16,-3-1 6 0,-5 1 16 0,-2 8-21 15,0-15 20-15,0 15-2 0,-15-15-3 16,1 9 5-16,-1-2-10 0,-1 4 54 16,-2 0-49-16,-2 0-7 0,-1 2-13 0,2-1 15 15,0 3-11-15,-1 2-6 0,6-1-19 0,-6 1-10 16,7 0-15-16,-1 2-21 0,3 0-54 15,0 1-30-15,5 2-90 0,6-7-82 16,-4 13-112-16,4-13-346 0,0 13 61 0,0-13 95 0,12 12 65 16,-3-7 29-16</inkml:trace>
  <inkml:trace contextRef="#ctx0" brushRef="#br0" timeOffset="-14941.01">27403 11836 1018 0,'0'0'423'0,"4"12"2"0,-4-12-42 0,0 16-42 0,0-5 2 15,0-11-26-15,-4 29-7 0,3-12-10 0,-1 1-39 16,0 1 2-16,0 2-50 0,-1 3 12 15,1-3-51-15,2 4 13 0,0 0-44 0,0 0 11 16,0-3-26-16,2-2-23 16,1 3-6-16,-1-7-60 0,0 3-29 0,1-3-64 15,-1-1-94-15,2-4-139 0,7-2-194 0,-4-2-430 16,-7-7 87-16,16 0 171 0,-16 0 5 16,24-9 80-16,-8 0 54 0,2-6 14 0</inkml:trace>
  <inkml:trace contextRef="#ctx0" brushRef="#br0" timeOffset="-14741.15">27719 11882 1016 0,'0'0'315'0,"4"-9"-21"15,-4 9-25-15,0 0-13 0,0 0-11 0,0 0 14 0,-29 0-44 16,14 2-18-16,0-1-33 0,-4 1-3 16,-4-1-12-16,-1 2-6 0,-2-1-18 15,-3 2-4-15,0-1-6 0,-2 2-13 16,1-1-30-16,-5 3-18 0,1 0-49 0,0 0-56 15,-1 0-100-15,3 0-126 0,-1 4-97 0,8-6-312 16,0 3-10-16,5-1 169 0,4 0-36 16,9-2 125-16,-1 0-13 0</inkml:trace>
  <inkml:trace contextRef="#ctx0" brushRef="#br0" timeOffset="-14513.78">27706 12215 1105 0,'4'10'366'0,"-4"0"-35"0,0-10-32 16,-11 16-30-16,1-8-16 0,-3-1 1 0,-5 0-57 15,1-2-3-15,-8 1-15 0,-4-4-33 16,2 1-5-16,-5-2-28 0,1 0 4 16,-3-1-14-16,1 2-6 0,1-1-35 0,-2 2-57 15,0 0-49-15,3 1-86 0,-1 1-165 16,6 1-104-16,-1 2-328 0,6-1 79 0,3-1 70 15,5 2 17-15,4-2 54 0</inkml:trace>
  <inkml:trace contextRef="#ctx0" brushRef="#br0" timeOffset="-14007.2">27651 12244 1105 0,'0'0'384'16,"0"0"-18"-16,0 0-20 0,0 0-34 0,0 0-15 15,14 0-15-15,-14 0-34 0,14-1 5 16,-14 1-50-16,21-2 1 0,-8 2-17 0,1 0-13 15,-14 0 31-15,30 3-82 0,-12-1-8 16,5-1-2-16,-5 2-1 0,2-2-27 0,-3 3 15 16,-2-1-36-16,-2 0-21 0,-2 3-7 0,-2 2-3 15,-5 1-2-15,-4-9 0 16,-4 21-6-16,0-9 1 0,-8 1 7 0,0 3-10 0,-4-4-5 16,-3 2 5-16,3-1-10 0,-1 2-5 15,0-1 7-15,0 0 13 0,1-2-15 16,5-1 15-16,-3 0 13 0,5 1-21 0,1-2 42 15,1 0 4-15,1-1-9 0,2 0-16 16,4-9 2-16,3 17-20 0,-3-17 5 0,11 12 8 16,-4-3-28-16,3-5 18 0,5 2-6 0,0 0-12 15,7 0 15-15,-3-1-21 0,2-2-14 16,2 2 12-16,-2-1-36 0,-1 0-6 0,-2-1-26 16,1 1-14-16,-1-3 2 0,-3 2-96 15,-2 0-55-15,-13-3-150 0,24 0-105 16,-11-2-257-16,-2-2-55 0,-1 0 96 0,1-2 50 15,-1 0 124-15,1 0 60 0,0-1-6 0</inkml:trace>
  <inkml:trace contextRef="#ctx0" brushRef="#br0" timeOffset="-13168.87">28458 11916 1085 0,'0'0'394'0,"0"0"-18"15,0 0-35-15,0 0-24 0,0 0-51 0,0 0-15 16,0 0-26-16,7-6 29 0,-7 6-21 0,0 0 7 16,0 0-66-16,0 0 0 0,0 0 6 15,0 0-4-15,0 0 14 0,-7 36-26 0,3-27-6 16,1 3-17-16,-1 5-10 0,0-2-9 15,1 3 9-15,-4 5 5 0,4 1-52 16,-2 1 11-16,0 0-16 0,3-1 13 0,-2 2-43 16,1-4-26-16,-2 2-3 0,3-4-78 0,1 1-63 15,-1-1-137-15,4-5-234 0,-1-2-473 16,3-2 72-16,6-2 112 0,2-1 29 0,1-5 99 16,2-1 72-16,3-2 84 0</inkml:trace>
  <inkml:trace contextRef="#ctx0" brushRef="#br0" timeOffset="-12955.07">28726 12177 1451 0,'0'0'412'0,"0"0"-36"0,0 0-20 0,0 0 15 0,0 0-43 16,0 0-21-16,-21-8-33 0,10 6-18 16,0 1-41-16,-2 0-28 0,-4 0-3 0,1-2-23 15,-3 2 11-15,-1 0-42 0,-3-1-4 0,3 0-19 16,2 0-25-16,-3 0-13 15,-2 0-18-15,1 1 31 0,3 1-43 0,-3-1-14 16,-2 2-35-16,4 0-51 0,-3 0-39 0,1 2-41 16,2-2-105-16,0 3-107 0,-1-1-535 15,4 0 56-15,0-2 44 0,4 0 117 0,13-1 54 16,-20 0 72-16,20 0 51 0</inkml:trace>
  <inkml:trace contextRef="#ctx0" brushRef="#br0" timeOffset="-2585.83">29055 11935 949 0,'0'0'338'0,"0"0"-21"0,12-2-15 0,-12 2-40 15,0 0-6-15,0 0-57 0,0 0-2 0,0 0-15 16,0 0-21-16,11-3-5 0,-11 3-17 0,0 0-6 16,0 0-33-16,0 0-16 15,0 0 29-15,0 0-37 0,0 0 6 0,0 0 8 16,-26 18 10-16,26-18 5 0,-8 10 5 16,8-10 18-16,-7 9-13 0,4-1 5 15,3-8 11-15,-2 13 7 0,2-13 0 0,0 0-46 0,5 19 18 16,-5-19-38-16,10 10 15 0,-3-4-23 15,3 0 8-15,0-1-26 0,3-1-13 0,1 1-2 16,0 0 7-16,3 0 11 0,-3-1-11 16,2 0 25-16,-3 1-44 0,-2 2 4 15,0-1-2-15,-1 4-11 0,-2-1 8 0,-2 2 8 16,-3 2-1-16,0-1-17 0,-2 2 15 16,-1-1-5-16,-1 1-26 0,-1 0 6 0,1 0 2 15,-3 0 28-15,-1 1 7 0,-1 0-35 0,-2-2 3 16,1-1-39-16,-1 1 62 0,-2-1-39 15,1-2-15-15,-1-2 0 0,-2 0 7 0,3-1-45 16,-1-3-44-16,-1 1-77 0,11-5-118 16,-21 0-122-16,21 0-364 0,-21-9-69 0,12 1 69 15,3-4 66-15,1 1 149 0,4-3-10 0,-1-2 72 16</inkml:trace>
  <inkml:trace contextRef="#ctx0" brushRef="#br0" timeOffset="-2309.16">28987 11954 1494 0,'0'0'476'0,"0"0"-48"0,0 0-49 0,0 0-3 15,0 0-46-15,0 0-23 0,30-10-53 16,-18 6-24-16,-2-1 6 0,3-1-32 16,2 0-32-16,-1-2-13 0,4 1-6 0,4-1-27 15,-2-1-16-15,1 1-21 0,1-2 9 16,0 1 1-16,-1 2 6 0,1-1-10 0,0 0-34 15,0 0 14-15,1 1-24 0,-4 2 3 0,4-1-18 16,-4 0-34-16,2 1 26 16,-4 0-46-16,4 2-15 0,-5-2-54 0,2 2-54 0,-5-1-94 15,-1 2-116-15,1 0-133 0,-13 2-450 0,21-1 125 16,-11 1 51-16,-10 0 57 16,18 0 74-16,-18 0 69 0,16 4 84 0</inkml:trace>
  <inkml:trace contextRef="#ctx0" brushRef="#br0" timeOffset="-1764.3">30003 11538 1141 0,'11'-5'335'0,"-11"5"-38"15,0 0-18-15,0 0-33 0,0 0-10 0,0 0-21 16,-17 31-34-16,3-15-12 0,-4 5 0 16,-4 3-18-16,-4 12 5 0,-4 2-25 0,0 2-8 15,3 1-18-15,0 3 7 0,3 3 14 0,2-1-14 16,-1 3 1-16,8 1-13 15,-2-1-8-15,8 0 5 0,1-3-17 0,2-7 2 16,2-6-11-16,1-5 3 0,3 1-33 0,0-1 41 16,0-1-54-16,3-4 16 0,-1-2-11 15,4 0 11-15,1-1-16 0,2-5-10 0,2-2-8 16,3-1-7-16,2-2 4 0,2-2-14 16,2-5-50-16,1 0 6 0,-1 0-21 0,3-5-20 15,-2 2-15-15,-1-3-47 0,-1 2-74 0,-4-1-63 16,0 2-81-16,-2 0-388 0,2-1 51 15,-15 1 54-15,28 1 123 0,-13-1 7 0,0 1 74 16</inkml:trace>
  <inkml:trace contextRef="#ctx0" brushRef="#br0" timeOffset="-623.81">30270 11911 629 0,'0'0'282'0,"3"-11"2"15,-3 11 15-15,0 0-27 0,0 0-1 16,0 0-28-16,5-7 5 0,-5 7-35 0,0 0-8 16,0 0-16-16,0 0-23 0,0 0-35 15,0 0-3-15,0 0 20 0,0 0-40 0,0 0-8 16,0 0 15-16,0 0-36 0,-4 45 14 16,1-33-22-16,2 4 21 0,-2-2-2 15,2 2-6-15,-1-1-27 0,1-1 14 0,1 0-27 16,0 1-6-16,0-2-40 0,3 0-65 0,-3 0-122 15,2 3-208-15,3-6-391 0,0-1 73 16,4-3 53-16,2-2 80 0,-11-4 30 0,24-3 81 16</inkml:trace>
  <inkml:trace contextRef="#ctx0" brushRef="#br0" timeOffset="-415.43">30715 11785 1180 0,'0'0'396'0,"0"0"-7"0,0 0-46 0,0 0-2 0,-31 16-3 16,17-8-54-16,-1-2-33 0,-4 2-13 0,-2-1-28 16,-3 1 12-16,0 1-48 15,-3-2-25-15,0 0-6 0,-1-1-51 0,-6 2-10 16,4-4-43-16,0 1-29 0,-2-1-87 0,1-1-123 16,-5 2-112-16,11-2-225 0,-5 3-267 15,3 0 51-15,2 0 126 0,0 2-18 0,9 0 159 16</inkml:trace>
  <inkml:trace contextRef="#ctx0" brushRef="#br0" timeOffset="-193.23">30492 12060 1249 0,'17'4'460'0,"-7"-4"-24"0,-10 0-32 15,14 3-51-15,-14-3-17 0,4 8-40 0,-4-8-42 16,0 0-6-16,-20 15-46 0,6-8 1 15,-3-1-22-15,-1 0 1 0,-4 0-39 0,-3 1-30 16,-2 0 10-16,0-2-26 0,-2 2-25 0,1 0-18 16,-5 0-8-16,5-1-69 15,-3 5-57-15,0-4-89 0,2 0-143 0,5 4-192 16,3-5-372-16,3 0 129 0,3 0 63 0,4 0 65 16,6-4 76-16,5-2 44 0</inkml:trace>
  <inkml:trace contextRef="#ctx0" brushRef="#br0" timeOffset="343.42">30639 12104 1220 0,'0'0'425'0,"0"0"8"0,14 0-23 0,-14 0-14 16,0 0-68-16,0 0-29 0,0 0 6 15,0 0-64-15,0 0-3 0,21 1-39 0,-21-1 27 16,13 0-50-16,-13 0-25 0,20 0-7 16,-20 0-32-16,22-1 16 0,-10 2-10 0,2 1-34 15,-14-2 11-15,25 2-18 0,-11 0 0 0,-2 1-16 16,0 0-10-16,-3 3-10 15,-9-6 3-15,13 12-21 0,-9-3 31 0,-4-9-26 16,0 17 23-16,0-17-46 0,-10 22 3 16,3-9 17-16,-2-1 16 0,-2 2-41 0,1-2 5 15,0 1 3-15,-1-1 5 0,1 1 2 0,1-1-5 16,0 1 1-16,0-2 14 0,2-2 1 16,0 1 40-16,3-2-43 0,-2 0 26 0,6-8-39 15,-7 15 16-15,7-15 12 0,2 13-25 16,-2-13 20-16,0 0-4 0,13 13-4 0,-4-8-22 15,1-3 4-15,-10-2 11 0,25 7-30 0,-8-5-9 16,2 1-7-16,2-1 7 16,1 0 6-16,0 1-16 0,0-1-43 0,1-2 8 15,-3 3-57-15,1-2-67 0,-3-1-148 0,-2-2-151 0,1-2-447 16,-1-1 104-16,2-2 43 16,-4-1 78-16,6-3 55 0,-5-2 70 0,2 0 64 15</inkml:trace>
  <inkml:trace contextRef="#ctx0" brushRef="#br0" timeOffset="562.84">31111 12085 1205 0,'0'0'443'0,"0"0"-23"0,41 4-11 0,-41-4-58 15,0 0-26-15,18 2-28 0,-18-2-31 16,17 0-18-16,-17 0-7 0,20 2-16 0,-7-2-25 15,0 1-36-15,3-1 2 0,-1 2-28 16,1-1-4-16,2 0-14 0,0 0 8 0,0 0-54 16,2 0-48-16,-3 1-47 0,-1-4-61 15,-3 1-199-15,6-2-282 0,-5-4-328 0,0 1 87 16,3-1 90-16,-1-1 97 0,2-3 31 16,1-3 33-16,-1-1 92 0</inkml:trace>
  <inkml:trace contextRef="#ctx0" brushRef="#br0" timeOffset="789.81">31847 11811 1305 0,'6'14'415'0,"-2"0"-14"0,0 0-27 16,-2-1-36-16,-2 3-33 0,1-2 4 0,-1 4-30 15,0 0-38-15,0 1-44 0,0 3-18 16,0-1-20-16,0 1-13 0,0 3-8 0,2-2-10 15,-2 2-18-15,0-4-13 0,1 3-2 16,2-4-18-16,-2-1-23 0,2-2-18 0,0 0-54 16,-2-3-105-16,2-5-289 0,-3-9-471 15,6 10 43-15,-6-10 108 0,17-1 69 0,-17 1 100 16,25-15 2-16,-10 1 47 0</inkml:trace>
  <inkml:trace contextRef="#ctx0" brushRef="#br0" timeOffset="1012.93">32290 11810 1279 0,'0'0'379'0,"0"0"-26"15,0 0-53-15,0 0-16 0,0 0-8 0,0 0-43 16,-40 4-15-16,18-4 15 0,-4 0-46 0,-9 0-29 16,-5 0-9-16,-1 1-3 0,-2 1-26 15,0 3 0-15,2-2-17 0,-3 2 25 16,3 1-44-16,3 1-15 0,-1-1-12 0,0 0-68 15,5-1-53-15,5 0-97 0,-2-1-128 16,5 1-223-16,3-3-302 0,4 1 87 0,3 0 126 0,8-1 14 16,8-2 52-16,-12 7 70 0</inkml:trace>
  <inkml:trace contextRef="#ctx0" brushRef="#br0" timeOffset="1227.59">32132 12088 1156 0,'6'10'364'0,"-3"-1"-13"0,-3-9-26 0,-8 17-51 16,-1-8-26-16,-5-1-15 0,-6 2-21 0,-5-1-17 15,-3-3-31-15,-5 1 17 16,1-2-48-16,1-3-2 0,-3 1 0 0,1-1-34 16,2 2-2-16,0-3-16 0,1 2-18 0,2 0-66 15,1-1-51-15,5 1-93 0,3 3-122 16,1-2-545-16,5 0 50 0,4 0 93 0,9-4 66 15,-3 8 26-15,3-8 108 0</inkml:trace>
  <inkml:trace contextRef="#ctx0" brushRef="#br0" timeOffset="1786.32">32126 12144 1011 0,'0'0'304'0,"12"2"-2"0,-12-2-20 15,0 0-1-15,19-2-25 0,-19 2 0 0,14 0-38 16,-14 0 7-16,14 0-28 0,-14 0-2 16,20 0-34-16,-20 0-30 0,18 0-11 0,-5 2-10 15,-13-2-8-15,25 2 11 0,-12 0-36 0,0 1 2 16,1-1-12-16,-4 2-11 0,0 1 13 15,-10-5-15-15,18 7-11 0,-12-3-15 0,-6-4 3 16,6 11 33-16,-6-11-59 0,2 11 11 16,-2-11 14-16,0 0-1 0,0 0-22 15,-5 17 1-15,5-17 20 0,0 0-15 0,-7 11 7 16,7-11-12-16,0 0-5 0,-3 9 2 16,3-9 10-16,0 0 6 0,0 13-21 0,0-13 25 15,0 0-12-15,3 15 2 0,-3-15-22 0,4 12 27 16,-4-12-5-16,6 11 3 0,-6-11 18 15,8 13-23-15,-4-7-18 0,-4-6 5 16,9 10-3-16,-9-10 26 0,8 10-15 0,-1-4 0 16,-7-6-6-16,12 10 1 0,-7-4-3 15,-5-6 2-15,11 8 9 0,-11-8 7 0,8 8-49 16,-8-8 26-16,5 12 0 0,-5-12 33 16,2 10-44-16,-2-10 11 0,0 0 8 0,-5 17 5 15,5-17-21-15,-7 11-5 0,7-11 18 0,-14 7-18 16,7-4-3-16,7-3 3 0,-19 2-33 15,6-2-18-15,13 0-59 0,-27 0-23 0,10-2-107 16,1 2-116-16,0 0-38 0,1-1-371 0,2-1 132 16,2-1 9-16,11 3 94 15,-11-2 34-15,11 2 22 0</inkml:trace>
  <inkml:trace contextRef="#ctx0" brushRef="#br0" timeOffset="2174.82">32427 11488 1005 0,'0'0'384'0,"13"-2"-28"0,-13 2 0 0,0 0-46 16,19 11-44-16,-9-1-33 16,3 2-13-16,0 4-28 0,2 7-8 0,8 13-33 15,0 3 0-15,0 4-23 0,1 4 0 0,-2 4-13 16,5 13-4-16,-3 1-14 0,-3 1-5 16,-6-10 5-16,1 3-17 0,-3-2-27 0,-2 1 4 15,-1 0-1-15,-3-5-5 0,-1-1-20 0,-1 0 7 16,-3-8-4-16,-1-5 14 0,-2-1-38 15,-2-1 6-15,0-1-32 0,-3 0-9 0,1-2-26 16,-4-2-31-16,-1-1-33 0,0-3-26 0,-1-1-51 16,-3-4-67-16,1-4-20 15,-2-3-64-15,0 1-36 0,-1-5-358 0,0 1 64 0,-1-2 64 16,3-2 30-16,-4 2 78 0</inkml:trace>
  <inkml:trace contextRef="#ctx0" brushRef="#br0" timeOffset="4726.84">29535 12987 1059 0,'0'0'415'0,"0"0"-31"0,0 0-44 0,-4-7 6 0,4 7-49 15,0 0-3-15,0 0-28 0,0 0 8 16,0 0-25-16,-6-6-14 0,6 6-23 0,0 0-20 16,0 0-15-16,0 0-16 0,0 0 59 15,0 0-94-15,0 0 12 0,0 0-15 0,0 0-41 16,-8 31 18-16,6-20 17 0,-1 2-18 0,2 1 10 15,-2 5-12-15,2 1-28 16,-1-1 21-16,1 7 4 0,-1-6-4 0,1 5-11 16,1 0-12-16,-2 0-8 0,2-4-8 0,0 4-51 15,-1-4 18-15,0-1-54 0,-1 0-2 16,1-1-90-16,-1-2-44 0,1-2-112 0,-1 3-182 16,2-7-501-16,0-11 61 0,2 13 125 15,-2-13 28-15,10 6 95 0,-10-6 67 0,0 0 54 16</inkml:trace>
  <inkml:trace contextRef="#ctx0" brushRef="#br0" timeOffset="4938.18">29741 13219 1471 0,'0'0'446'16,"0"0"-37"-16,0 0-27 0,0 0-16 0,0 0-21 15,0 0-56-15,0 0-25 0,-28 29-39 0,14-27-12 16,0-1-1-16,-2 1-40 0,1-1-14 15,-5 0-9-15,0-1-29 0,-3 0 6 16,-2 2-19-16,0-4-17 0,-5 1-52 0,-1 1-17 16,0-1-44-16,-2-2-39 0,2 0-53 0,0-1-115 15,0 2-136-15,1-2-502 0,2 1 56 16,3 1 91-16,6-2 68 0,4 0 159 0,5 1-64 16,4-2 56-16</inkml:trace>
  <inkml:trace contextRef="#ctx0" brushRef="#br0" timeOffset="5566.77">30155 12867 816 0,'0'0'384'0,"0"0"-31"0,0 0-10 0,0 0-13 16,5 22 16-16,-5-22-52 0,-6 19-20 0,3-6-10 15,0 0-36-15,-1 3-24 0,1 1 1 16,-4 1-20-16,3 0 35 0,0 0-46 0,-1 0-31 15,1-2 0-15,0 2-20 0,0-1 0 16,-2-2-8-16,2-1-20 0,1-1-23 0,0-2 12 16,0-1-12-16,1-1 25 0,2-9-10 0,-3 15 13 15,3-15-21-15,0 0-16 0,8 12-23 16,-8-12-27-16,18 1-42 0,-18-1-30 0,29-3-7 16,-11-2-62-16,2 0-15 15,4-1-67-15,-4-1 2 0,2 0-25 0,1 0 1 0,-7-2-12 16,5 1 42-16,-7-1 8 0,3 0 43 15,-3 2 20-15,0-1 21 0,-2-1 5 16,0 2 44-16,-2 0 22 0,-1 2 24 0,0-2-11 16,-2 2 24-16,-7 5 7 0,12-6 49 15,-12 6-1-15,10-6 14 0,-10 6 5 0,0 0 30 16,0 0-5-16,0 0 49 0,0 0-18 0,0 0 44 16,0 0-24-16,-19 39-28 0,9-22 19 15,-1 1-11-15,0 1-26 0,-2 2 11 0,0 5-26 16,1-2 0-16,-2 3-3 0,1-2 8 15,0 0-46-15,3-4 26 0,0-1-16 16,1 1 1-16,0-1-22 0,3-6-27 0,-1 1-31 16,0-1-26-16,2-1-43 0,-1-3-25 15,2 0-29-15,-2-2-26 0,6-8-58 0,-10 11-77 16,5-5-44-16,5-6-46 0,-5 7-337 0,5-7 1 16,-6 8 145-16,6-8 22 0,0 0 31 15,0 0 59-15</inkml:trace>
  <inkml:trace contextRef="#ctx0" brushRef="#br0" timeOffset="6772.9">31199 12950 739 0,'0'0'305'0,"12"-6"7"0,-12 6-20 15,0 0-5-15,13-5-26 0,-13 5 13 0,0 0-24 16,11-2 14-16,-11 2-36 0,0 0-21 0,0 0-30 16,0 0-13-16,0 0-8 0,6 20-13 15,-6-20 1-15,-6 26-24 0,2-9 8 0,0 0-21 16,-1 5-7-16,0 1-3 0,-2 0-10 16,3 0 26-16,-1-1-39 0,1 2 18 15,0-5-17-15,1 4-14 0,0-5-5 0,0 0-10 16,2-2-38-16,1-2-31 0,-3-2-28 15,3-12-67-15,4 16-130 0,-4-16-108 0,6 7-74 16,-6-7-346-16,0 0 47 0,25-13 69 0,-12 3 50 16,2-2 132-16,3-3-24 15,3-4 126-15</inkml:trace>
  <inkml:trace contextRef="#ctx0" brushRef="#br0" timeOffset="6982.25">31600 12954 698 0,'6'-4'241'0,"-6"4"12"0,0 0 34 0,0 0-21 15,0 0-25-15,0 0 5 0,0 0-3 16,-33 16-15-16,20-8-13 0,-2-2-13 0,-1 1-23 16,-1 0-2-16,0-1-16 0,0 1-5 15,-4-2-8-15,0 2-14 0,-3-2-24 0,0-2-13 16,-6-2-20-16,-1-1 10 0,-8-3-16 0,-3 1-12 16,-1-4-43-16,-1 3-32 0,-13-3-55 15,10 1-80-15,4 2-113 0,2 1-97 0,7 1-74 16,-1 2-315-16,1 1 174 15,-3 2-10-15,9 2 43 0,2 1 77 0</inkml:trace>
  <inkml:trace contextRef="#ctx0" brushRef="#br0" timeOffset="7255.35">31366 13287 826 0,'23'3'346'0,"-4"0"-6"0,-5 0-45 15,-3-1-21-15,-1 0-6 0,-10-2-53 0,12 3-18 16,-12-3-23-16,0 0 8 0,0 0-23 0,0 0-11 16,0 0-17-16,0 0-18 0,0 0-1 15,-53-3 3-15,30 1 6 0,-5-2-34 16,-1 4 10-16,-4-3-10 0,-2 2-26 16,-8 2 14-16,2 1-14 0,2 1-10 0,-4-1-2 15,5 3-18-15,3-1-39 0,4 1-13 16,1-1-30-16,3 1-38 0,6-2-1 0,1 0-35 15,5-1-103-15,5-1-123 0,10-1-378 0,0 0 38 16,0 0 56-16,0 0 74 0,0 0 49 16,0 0 110-16</inkml:trace>
  <inkml:trace contextRef="#ctx0" brushRef="#br0" timeOffset="8024.42">31638 13308 936 0,'0'0'389'0,"0"0"-15"0,0 0-18 16,0 0 20-16,0 0-40 0,0 0-9 16,0 0-53-16,0 0-26 0,0 0-17 0,0 0 2 15,0 0-36-15,0 0-21 0,8-8 9 16,-8 8-34-16,21-2-23 0,-9 1 7 0,2 1-12 16,2 0 18-16,-1 1-41 0,2 1-13 15,-1-2-16-15,1 1-12 0,-3 2 3 16,0 0-8-16,-4 2 6 0,0 1-28 15,-4 1 32-15,-6-7-34 0,6 18 22 0,-6-18-38 0,-8 17 10 16,3-8 11-16,-5 1-21 16,0-1 34-16,-3 0-37 0,0-1 1 0,-1-1 11 15,0 2-12-15,0-2 7 0,3 0-3 0,-2-1 3 16,-1 1-5-16,4-2-21 0,-1 0 21 16,2-1 2-16,9-4 0 0,-16 10-12 0,10-8 28 15,6-2-34-15,-12 5 36 0,12-5 19 16,-7 5 30-16,7-5 12 0,0 0-22 0,-7 7 0 15,7-7 2-15,0 0-20 0,0 0-16 0,0 0 3 16,14 17 43-16,-14-17-40 0,18 8-16 16,-6-3 0-16,3 0-7 0,1 2 7 0,2-2-20 15,4 3 12-15,0 0 6 0,2 0-3 16,1-1-29-16,0 2-19 0,0 0 4 16,2 0-32-16,-2-1-9 0,-1 0-25 0,0 1 8 15,-1-2-44-15,1 2-8 0,-3-2-7 16,-4-1-46-16,0 1-41 0,-1-2-60 0,-5-1-127 15,-3 2-158-15,1 0-365 0,1 0 139 0,-2-1 64 16,1 2 95-16,-9-7 63 0,18 7 65 16,-9-3 5-16</inkml:trace>
  <inkml:trace contextRef="#ctx0" brushRef="#br0" timeOffset="42559.43">22674 14253 852 0,'0'0'276'0,"0"0"-43"0,0 0-7 0,0 0-63 16,0 0-19-16,0 0-39 0,0 0-39 15,0 0-25-15,0 0 23 0,0 0-33 0,-15-12 25 16,15 12-28-16,0 0 34 0,-9-7-26 0,9 7 51 15,0 0 20-15,0 0-25 16,-5-8-8-16,5 8 34 0,0 0-24 0,0 0 31 0,0 0-28 16,0 0 21-16,0 0-26 0,0 0 30 15,-9-3-27-15,9 3 5 0,0 0-3 0,0 0 0 16,0 0-18-16,0 0 18 0,0 0-8 16,0 0 0-16,0 0-15 0,0 0 34 15,0 0-47-15,0 0 13 0,0 0-15 0,0 0 2 16,0 0-10-16,0 0-16 0,0 0 6 0,0 0-3 15,0 0-15-15,0 0 13 0,0 0-6 16,0 0 8-16,0 0-18 0,0 0 1 0,0 0 1 16,0 0 29-16,0 0-5 0,0 0-28 0,0 0 35 15,0 0-40-15,0 0-3 0,0 0 18 16,0 0-8-16,0 0-2 0,0 0 2 0,0 0-15 16,0 0 2-16,0 0 9 0,0 0-4 15,0 0 6-15,0 0 10 0,0 0-3 0,0 0-20 16,0 0 10-16,0 0-2 0,0 0 9 15,0 0-32-15,0 0 35 0,0 0-38 16,0 0 5-16,0 0-2 0,0 0 10 0,0 0-13 16,0 0 5-16,0 0 7 0,0 0-1 0,0 0-9 15,0 0 21-15,0 0-20 0,0 0 20 16,0 0-8-16,0 0-2 0,0 0-6 0,0 0 16 16,0 0-5-16,0 0-5 0,0 0 20 15,0 0-12-15,0 0 2 0,0 0-13 16,0 0 8-16,0 0 35 0,0 0-37 0,0 0-3 15,0 0-1-15,0 0 1 0,0 0 13 16,0 0-8-16,0 0 17 0,0 0-22 0,0 0 20 16,0 0-28-16,0 0 26 0,0 0-8 0,0 0-10 15,0 0 25-15,0 0-22 0,0 0 4 16,0 0 0-16,0 0-4 0,0 0 20 0,0 0-13 16,0 0-16-16,0 0 34 0,0 0-36 0,0 0 23 15,0 0-15-15,0 0 15 0,0 0-10 16,0 0-5-16,0 0 15 0,0 0-10 0,0 0 23 15,0 0-21-15,0 0 11 0,0 0-6 16,0 0 1-16,0 0 12 0,0 0-15 0,0 0 3 16,0 0-8-16,0 0 2 0,0 0 1 0,0 0 2 15,0 0 15-15,0 0-15 16,0 0 10-16,-7-7-10 0,7 7 0 0,0 0-13 16,0 0 11-16,0 0 17 0,-7-7-10 0,7 7-5 15,0 0 8-15,-16-2-5 0,16 2 9 16,-21 1 24-16,6 0-13 0,-5 2-25 15,0 0 7-15,-8 1-5 0,1 2-5 0,-7 3 35 16,1 2-14-16,-10 7-3 0,-1 1-26 0,2 2 10 16,0 2-4-16,3-1 12 0,2 5 7 15,-1-1 1-15,11-1-15 0,-1 2 15 16,4-4-21-16,4-1 13 0,3 0-2 0,0 2 14 16,3 0-27-16,4-3 15 0,2-1-7 0,3-1 7 15,4 0 13-15,4 0-39 0,2-3 34 16,7 0-31-16,6-1-7 0,5-5-1 0,9-2 13 15,6-5 0-15,5-3-22 0,18-3 47 16,-2-5-35-16,-1-2 28 0,0 1-2 0,-3-5 2 16,-3 0-10-16,-4-3 20 0,-3-2 1 0,-3-3-16 15,-3 0 30-15,-3-6 1 0,-4-2 0 16,-5-3-16-16,-6 4 3 0,-7 3-10 0,-1-4 10 16,-5 0-13-16,-2 0 26 0,-4 3-11 15,-4-1-17-15,1 1 7 0,-6 2-31 16,-2-3 11-16,-2 6-15 0,-3 5-16 0,-2 0-8 0,1 5 5 15,-5 0-4-15,3 6 2 0,-4 3 12 16,-2 1-17-16,0 4 0 0,-2 2-5 16,-2 3 10-16,-3 3-6 0,1 2-14 0,0 2-29 15,4 1-35-15,1 1-34 0,3-5-92 16,1 3-59-16,16-3-36 0,-15 1-363 16,5-4 23-16,0 1 131 0,7-2 12 0,1-2 72 0</inkml:trace>
  <inkml:trace contextRef="#ctx0" brushRef="#br0" timeOffset="43094.96">23127 14340 1156 0,'0'0'382'0,"0"0"7"0,0 0 5 0,0 0-2 15,0 0-24-15,0 0-27 0,0 0-34 16,0 0-31-16,0 0 21 0,44-12-56 16,-21 7-16-16,4 0-30 0,3-4-16 15,4 3-20-15,1 1-19 0,1-2-14 16,0 2-14-16,-6 1-58 0,-3 0-36 0,1 0-36 16,-7 0-53-16,0 2-68 0,-3-1-129 0,-5 0-162 15,-1 0-351-15,-12 3-33 0,15-5 100 0,-15 5 64 16,10-4 56-16,-10 4 64 0,0 0 61 0</inkml:trace>
  <inkml:trace contextRef="#ctx0" brushRef="#br0" timeOffset="43430.39">23023 14553 1502 0,'0'0'520'0,"-4"13"-31"0,4-13-29 0,0 0-42 15,0 10 24-15,0-10-88 0,0 0-4 16,0 0-12-16,0 0-36 0,10 11-23 0,-10-11-23 16,0 0-9-16,20 0-13 0,-20 0-1 15,24-5-20-15,-9 3-34 0,2-3-31 0,3 1-2 16,4-1-10-16,0-2-16 0,3 1 3 0,3 1-8 16,1 1-23-16,-1-1-4 0,2 2-42 15,-1 0 5-15,0 1-41 0,2-1 3 16,-2 1-31-16,-1 0 3 0,-5 1-47 0,-2-1-17 15,-1 2-6-15,-3-1-53 0,-3 1-23 16,-1 0-52-16,-1 0-35 0,-14 0-67 0,17-1-18 16,-17 1-113-16,14 1-165 0,-14-1-343 15,0 0 104-15,0 0 118 0,16-1 64 0,-16 1 15 16,0 0 85-16,0 0 33 0</inkml:trace>
  <inkml:trace contextRef="#ctx0" brushRef="#br0" timeOffset="46365.23">24366 14137 954 0,'0'0'333'0,"0"0"-44"16,0 0-5-16,0 0-25 0,0 0-47 0,0 0-9 15,0 0-40-15,-25 18 6 0,15-13-18 16,-2 0-10-16,0 0-18 0,-1 2-15 0,1-2-14 16,2 1 24-16,-1-1-11 0,2 0-7 15,0 1 0-15,2-1 15 0,0 2-2 16,7-7 12-16,-10 13-12 0,6-8 2 0,4-5-12 16,1 14 19-16,-1-14-24 0,10 18-14 15,0-8-2-15,2 2-15 0,6 1-6 0,1-1 21 16,6 5-21-16,2-1-9 0,2 1-9 0,10 6 11 15,-10-4-21-15,-3-1 18 0,-3 0-10 16,-1 0-15-16,-4 2 10 0,-2-5-16 16,-4 3 37-16,-4-2-27 0,-2 0-4 0,-1 0-3 0,-5-2-3 15,0-1-9-15,-6 0 7 16,-2 1-18-16,-2-4-6 0,-2 0-12 0,0-3 3 16,-4 0-31-16,-4-3-38 0,1-1-14 0,-3-3-35 15,-2-1-38-15,-4-3-119 0,1-5-198 16,-2 1-365-16,5-4 55 0,4 0 76 0,3-4 59 15,5-1 71-15,4-1 60 0</inkml:trace>
  <inkml:trace contextRef="#ctx0" brushRef="#br0" timeOffset="46590.04">24301 14201 1456 0,'16'-3'545'15,"-16"3"-10"-15,15-1-61 0,-15 1-44 0,18-4-26 16,-5 3-43-16,-4-2-28 0,5 1-59 0,1-3 10 15,1-2-51-15,0 0-49 16,4-2 0-16,-1-2-33 0,1 0-30 0,3-1-42 16,3-3 0-16,1 2-25 0,2-4-15 0,-1 2-22 15,3 1-22-15,0 1 5 0,-1 0-30 16,1 2 40-16,0 1-72 0,-7 3-17 0,1 0-80 16,-1 1-173-16,-4 1-518 0,1 1-90 0,-2 0 134 15,3 1 74-15,-5-2 31 0,4 1 102 16,-2-2 30-16</inkml:trace>
  <inkml:trace contextRef="#ctx0" brushRef="#br0" timeOffset="46922.36">25554 13783 1052 0,'0'0'304'0,"11"4"-20"0,-11-4-12 15,0 0-19-15,0 0-53 0,-23 26-11 0,5-11-17 16,-9 4 12-16,-11 8-48 0,-4 0-8 16,-1 6-11-16,3 1 39 0,-10 10-17 0,10-8-6 15,4 4 8-15,-3 10 12 0,8-6-27 16,1 3 7-16,5-3-21 0,4 2 29 0,1-1-23 16,7-1-13-16,2-8-8 0,5-5-15 0,4-3 10 15,2 0-18-15,0-2-12 16,2-2-3-16,3-1-13 0,-3-6-21 0,5 0-7 0,0-1-28 15,2-4-18-15,-1-2 2 0,6-3-63 16,-3-3 2-16,3-1-31 0,1-3-84 16,-15 0-85-16,30-7-135 0,-12 0-380 0,2-3 101 15,0 1 56-15,5-3 43 0,-6 0 50 0,7-2 75 16</inkml:trace>
  <inkml:trace contextRef="#ctx0" brushRef="#br0" timeOffset="47252.2">25848 14157 1215 0,'9'16'351'0,"-6"-6"-28"0,1 1-19 0,-4 2-15 16,2 1-38-16,0-1-15 0,-4 4-19 0,2 0 3 16,-2 2-35-16,2-1-6 15,0 2-28-15,-2 0-5 0,0-1-8 0,2 0-15 16,-1 1-18-16,1-3-10 0,0 3-44 0,1-3-5 16,1-1-36-16,-2-3-74 0,2-1-79 15,-2-12-123-15,4 17-507 0,0-12 10 0,-4-5 82 16,15 3 38-16,-15-3 62 0,31-7 57 15</inkml:trace>
  <inkml:trace contextRef="#ctx0" brushRef="#br0" timeOffset="47419.07">26266 14198 1031 0,'0'0'369'0,"0"0"-37"0,0 0-27 15,0 0-44-15,0 0-10 0,0 0-28 0,0 0-19 16,-45 6-22-16,23-4-26 0,-10-2 8 15,-5 0-28-15,-7-3-8 0,0 3-23 16,-2-2-11-16,1 2-22 0,-2-1-23 0,2 2 7 16,0-1-56-16,1 2-56 0,2 2-75 15,0-1-92-15,-7 11-137 0,11-8-372 0,8 2 43 16,9-2 59-16,6 1 44 0,4 1 66 0</inkml:trace>
  <inkml:trace contextRef="#ctx0" brushRef="#br0" timeOffset="47682.85">26084 14501 1479 0,'2'11'407'16,"-2"-11"5"-16,-11 14-54 0,-3-8-25 0,-1-1-31 16,-10 0 28-16,0-2-79 0,-8 2-20 15,-1-3-29-15,0-1-2 0,-4 2-16 0,-3-3-13 16,6 1-30-16,1 0-15 0,0 1-47 15,3 1 10-15,0-2-32 0,1 0-19 16,3 0-43-16,2 1-28 0,4 1-21 0,2-2-33 16,1 0-28-16,4 0-34 0,1 0-40 15,2 0-136-15,11-1-103 0,0 0-388 0,-16-2 61 0,16 2 79 16,0 0 39-16,0 0 81 0,9-22 62 16</inkml:trace>
  <inkml:trace contextRef="#ctx0" brushRef="#br0" timeOffset="48644.59">26295 14542 657 0,'-12'2'244'0,"12"-2"-17"15,0 0-19-15,0 0-21 0,0 0-16 16,0 0-17-16,0 0-9 0,0 0-24 0,-19-6 22 16,19 6-5-16,0 0 6 0,0 0 4 0,-10-4 34 15,10 4-11-15,0 0 32 0,0 0 7 16,0 0 12-16,-7-5 1 0,7 5-16 0,0 0-7 16,0 0-31-16,0 0-5 0,0 0-13 15,0 0 7-15,0 0-27 0,25-9-36 16,-25 9 4-16,19-4-32 0,-6 2 15 15,1 1-21-15,-14 1 8 0,21-1-46 0,-21 1-2 0,17 1-3 16,-17-1-26-16,17 3 21 16,-17-3-8-16,6 12-20 0,-6-12-1 0,2 15 14 0,-2-15 2 15,-10 20-18-15,3-10 10 0,-1 1-5 16,-2 1 6-16,-1-1-16 0,2 0 41 16,-5 0 0-16,2 0-39 0,0 0 1 0,1-1 17 0,2-2-5 15,-2 2 16-15,2-3-8 16,2-2-10-16,2 2 15 0,5-7 13 0,-14 10 10 15,14-10 10-15,-4 10-9 0,4-10 24 0,0 0-40 16,0 13 18-16,0-13 7 0,0 0-3 16,8 12-14-16,-8-12-3 0,8 5 18 0,-8-5-8 15,9 7 1-15,-9-7-1 0,14 7 20 16,-14-7-14-16,15 4-27 0,-6-1 13 0,-9-3-6 16,21 4-4-16,-10-2-5 0,-11-2-38 0,27 1 12 15,-11-1-4-15,1 1 4 0,1-1-22 16,-2 0-11-16,6-1-29 0,-3 1-13 15,-2-1-37-15,0 2-34 0,0-1-30 0,-1 0-100 16,-16 0-146-16,23 0-399 0,-14 0 64 0,-9 0 69 16,18 0 113-16,-18 0-3 0,17-1 43 15</inkml:trace>
  <inkml:trace contextRef="#ctx0" brushRef="#br0" timeOffset="49036.8">26729 14473 1720 0,'0'0'519'0,"0"0"-40"0,12 16-16 15,-12-16-61-15,10 5-38 0,-10-5-32 0,15 1-32 16,-15-1-47-16,21-1-12 0,-8 0-3 0,3-2-36 16,2 1-43-16,0 0 10 0,5-2-29 15,-4 1-18-15,2 0 18 0,2 0-43 0,-4 1-15 16,2-1-11-16,-3 3 19 0,-3-2-36 15,4 2-34-15,-4 0-7 0,3 2-54 0,-3-2-46 16,0 0-69-16,0 2-62 0,-15-2-130 16,29-2-686-16,-13 0 143 0,1 0 85 15,4-4 120-15,2-1 41 0,-1-1 141 0,5-1-6 16,2-2 29-16</inkml:trace>
  <inkml:trace contextRef="#ctx0" brushRef="#br0" timeOffset="49397.64">27932 13913 808 0,'9'-4'267'16,"-9"4"-40"-16,0 0-14 0,0 0-11 0,0 0-5 16,0 0 72-16,-18 23-23 0,4-12-8 15,-3 3-10-15,-5 4-19 0,-4 1 1 0,2 0-2 16,0 2 60-16,-9 7-63 0,0 1-13 15,9-5 10-15,3-1-30 0,1 2 30 0,-4 9-38 16,1 1 18-16,5-7-42 0,4 0-4 16,1 2-13-16,2-1 2 0,2-2 3 0,5-1-41 15,0 1 0-15,2-3 3 0,5 0-18 0,0-1-11 16,3-1-15-16,3-1 36 16,2-3-56-16,3-2 7 0,3-1-30 0,1-1-16 15,3-3 0-15,-1-1 5 0,4-2-15 0,0-3-41 16,0-2-36-16,-4 0 11 0,4-4-72 15,-2-1-37-15,-1-1-78 0,-1-2-192 0,3-5-474 16,-2 1 94-16,0-4 91 0,0 1 96 0,2-3 73 16,1-2 30-16,-1-1 58 0</inkml:trace>
  <inkml:trace contextRef="#ctx0" brushRef="#br0" timeOffset="49621.69">28341 14151 1190 0,'0'0'397'0,"0"0"-14"0,11 22-9 0,-11-9-41 0,1 1-13 15,-1 2-31-15,1 4-35 0,-1-1 9 16,1 2-45-16,1 5 20 0,0-2-59 16,-1 0 0-16,1 1-30 0,-1 0-3 0,2-2-44 15,-2-2-30-15,2-1-26 0,-1-2-64 0,-1-2-62 16,1-1-94-16,-2-4-202 0,2-1-527 15,-2-10 137-15,10 13 85 0,-4-9 67 0,-6-4 43 16,22-3 85-16,-22 3 63 0</inkml:trace>
  <inkml:trace contextRef="#ctx0" brushRef="#br0" timeOffset="49842.67">28779 14224 1092 0,'14'-5'425'0,"-14"5"-33"0,0 0-49 0,4-5-41 15,-4 5-31-15,0 0-27 0,0 0-12 0,-27-8-9 16,11 6-15-16,-6-1-19 0,-5 0-12 16,-4 0-47-16,-9 1 1 0,2-1-21 0,-4 2-5 15,7 0-18-15,-2 1-3 0,-3 2-40 0,1 1-37 16,-1 1-12-16,3 0-61 0,1 3-90 16,3 0-80-16,-9 22-120 0,6-22-483 15,10 0 71-15,3 0 77 0,7 1 58 0,5 1 127 16,2-2 6-16</inkml:trace>
  <inkml:trace contextRef="#ctx0" brushRef="#br0" timeOffset="50077.62">28640 14598 1246 0,'-3'12'358'0,"3"-12"-40"0,-22 19-29 16,7-12-36-16,-4-2-7 0,-7 1-23 0,-6-3-34 15,1-2-4-15,-5-2-45 0,-5-2-1 0,-1-1-4 16,1 0 1-16,1 1-41 16,-1 0-11-16,8 1-17 0,0 2-21 0,1 0-26 15,5 0-10-15,4 1-45 0,-1 0-47 0,3-1-21 16,3 0-50-16,3 0-42 0,2-1-138 16,2 0-386-16,11 1 79 0,-13-5 36 0,13 5 69 15,-6-8 23-15</inkml:trace>
  <inkml:trace contextRef="#ctx0" brushRef="#br0" timeOffset="50943.46">28861 14571 980 0,'0'0'376'0,"0"0"-12"15,0 0-42-15,0 0-38 0,0 0 16 16,0 0-49-16,0 0-11 0,0 0-9 0,0 0 17 15,0 0-36-15,0 0-17 0,0 0-3 16,0 0 15-16,0 0-20 0,35-12-23 0,-35 12-26 16,15-2 8-16,-15 2-39 0,13-1 16 0,-13 1-23 15,0 0-20-15,20 0-14 0,-20 0-2 16,13-1-8-16,-13 1-25 0,0 0-21 0,17 0 8 16,-17 0-54-16,0 0 16 0,0 0-18 15,0 0 9-15,14 3-14 0,-14-3 20 16,0 0 7-16,0 0-9 0,0 0 25 0,-4 15-15 15,4-15-1-15,0 0 6 0,0 0 2 0,-6 18 26 16,6-18-2-16,-2 14 1 16,2-14-6-16,2 15 4 0,-2-15 34 0,4 13-24 0,-1-5-9 15,-3-8 12-15,13 14-13 0,-8-7 34 16,2-3-34-16,2 3 24 0,2-1-52 16,-2-2 41-16,-1 2-8 0,0 0-20 0,-8-6-18 15,14 9 8-15,-14-9-15 0,8 9 14 16,-8-9 4-16,4 12 9 0,-4-12-17 0,0 0 23 15,-8 19-29-15,2-11 19 0,-1-1-19 0,-3 0 6 16,2-2-16-16,-2 0 13 0,-2 0-18 16,2 0 23-16,-1-2-28 0,-1 1-30 0,0-1-16 15,0-1-41-15,0 1-26 0,12-3-53 0,-22 0-111 16,22 0-296-16,-18-5-195 0,13 2 85 16,5 3 51-16,-6-10 127 0,6 10 1 15,0 0 79-15</inkml:trace>
  <inkml:trace contextRef="#ctx0" brushRef="#br0" timeOffset="51241.69">29606 14125 1313 0,'0'0'399'16,"3"14"-38"-16,-3-3-23 0,0 3-8 0,-2 0-23 15,1 6-15-15,1 1-36 0,-2 3-8 0,-1 2-7 16,-1 0-42-16,1 1-14 16,2-1-11-16,-2 0 8 0,0 0-65 0,0 0-35 15,-1-2-26-15,3-4-45 0,-2-1-39 0,2 0-47 16,-1-3-88-16,2-3-63 0,0-13-194 15,3 16-368-15,-3-16 43 0,10 7 92 0,-10-7 37 16,14 3 52-16,-14-3 83 0</inkml:trace>
  <inkml:trace contextRef="#ctx0" brushRef="#br0" timeOffset="51428.88">29818 14418 1149 0,'11'-6'353'0,"-11"6"-18"0,0 0-35 0,0 0-11 15,0 0-12-15,0 0-32 0,0 0 4 0,0 0 14 16,0 0-50-16,-40-1-6 0,28 2 8 15,-5 1-41-15,0-1-10 0,0 2-34 16,-2-3 6-16,-2 1-44 0,1 0 0 16,0 0-76-16,2-1-57 0,-3-1-85 0,1 2-160 15,0-4-592-15,6-3 115 0,0-2 113 0,6 2 30 16,2 1 42-16,6 5 81 0</inkml:trace>
  <inkml:trace contextRef="#ctx0" brushRef="#br0" timeOffset="51696.65">30051 14195 982 0,'5'6'343'0,"-5"-6"-20"15,9 15 2-15,-5-5-33 0,-1 2-26 0,1 1-13 16,-3 1 16-16,2 3-10 0,-1-1 15 15,-1 4-72-15,1-2 13 0,-2-1-44 0,0 3-30 16,1-3 2-16,-2 2-22 0,1-1 37 16,1-2-45-16,-2-1-23 0,1 0-31 0,0-1-24 15,0-1-32-15,0 0-39 0,0-13-30 0,0 19-85 16,0-19-121-16,0 16-81 16,0-16-443-16,4 11 82 0,-4-11 25 0,9 7 103 15,-9-7 36-15,16 0 102 0</inkml:trace>
  <inkml:trace contextRef="#ctx0" brushRef="#br0" timeOffset="52174.75">30618 14115 941 0,'0'0'379'0,"0"0"-28"0,0 0-16 0,0 0-7 15,-29 23 0-15,22-13-42 0,-4 6-2 0,0 3-40 16,-4 6 24-16,3 3-45 0,-1 0-23 16,2 1-6-16,0 1 1 0,1 2-6 0,2-3-40 15,3-2 2-15,-1-1 20 0,2 0-28 16,3-5-17-16,1-1-6 0,0-1 18 15,1-1-38-15,5-2-10 0,-1-3-22 0,2-2-6 16,0-3 2-16,2 0-18 0,2-5 16 16,2 1-24-16,-13-4 3 0,28-6-23 0,-12 3-20 15,-2-3 14-15,3-4-1 0,-2-3-14 0,1 2 6 16,-3-5-1-16,0 1-35 0,-4 1 12 16,-3 1-12-16,-2-1 2 0,-2 2-4 0,-2 0-6 15,0 12 18-15,-12-16 4 0,4 12-29 16,-4-1 33-16,0 5-21 0,12 0 10 0,-27 6 24 15,10 0 4-15,3-1-9 0,0 3-4 0,2 1 4 16,1-2 22-16,0 1-33 0,2-2-28 16,2 0-10-16,7-6-75 0,-12 10-61 0,12-10-192 15,0 0-568-15,0 0 130 0,0 0 21 16,0 0 125-16,0 0 26 0,0 0 67 0,9-34 71 16</inkml:trace>
  <inkml:trace contextRef="#ctx0" brushRef="#br0" timeOffset="52701.91">30603 13838 1220 0,'0'0'407'0,"0"0"8"15,0 0-67-15,0 0-43 0,0 0-26 0,0 0-3 16,0 0-20-16,0 0 3 0,0 0-21 0,0 0-21 15,30 20-9-15,-21-13-3 16,2 2-13-16,2 3-13 0,1 2-18 0,4 2-2 16,1 4-24-16,5 2 6 0,7 7-36 15,3 2 2-15,0 2 5 0,2 4-20 0,8 11-6 16,-3 2-20-16,0 1 57 0,-4 3-84 0,-8-6 14 16,3 8-22-16,-9-8 15 0,-1-3-20 15,-1-1 12-15,-4 0-5 0,-3 0-7 0,-2 1-3 16,-4-9-13-16,-4-3-2 0,0-1-11 0,-4-2-22 15,0-4-6-15,-3 0-7 16,-1-1 7-16,-3-1-56 0,-1-1-3 0,-4-5-20 16,0 1 0-16,-2-5-56 0,-3 1-47 0,0-6-48 15,-2 0-84-15,14-2-131 0,-11-3-423 16,-4-1 121-16,4 0 36 0,4-1 69 0,1 1 74 16,11-3 51-16</inkml:trace>
  <inkml:trace contextRef="#ctx0" brushRef="#br0" timeOffset="59555.47">31201 14315 422 0,'0'0'138'16,"14"-3"-38"-16,-14 3 0 0,0 0-16 0,13-3 1 0,-13 3-3 15,0 0-18-15,0 0 2 0,15 0-10 16,-15 0-45-16,0 0 35 0,0 0 0 0,12-1 13 16,-12 1-16-16,0 0-4 0,0 0-47 15,0 0 39-15,0 0-11 0,0 0-10 16,0 0 3-16,0 0-18 0,0 0 18 0,0 0 2 15,-15 25 1-15,15-25 9 0,-9 6-4 16,9-6 20-16,-11 1-26 0,11-1 21 0,0 0 2 16,-16 5 11-16,16-5-8 0,-10 2 5 0,10-2 8 15,0 0 2-15,-17 1-2 0,17-1-3 16,-11 7 18-16,11-7 8 0,-17 3 2 0,9 2 6 16,-4-3-16-16,0 2 18 0,-4 1-5 15,-1 0-24-15,0 2-1 0,-4-3-3 16,1 3-3-16,-3 0-8 0,-1 1 3 0,0-1 13 15,1 2-20-15,0 0 14 0,-1 0-12 16,-3 0-5-16,3 0 13 0,0-2 17 0,3 1-14 16,-2-1-12-16,3-2-1 0,-1 2 7 0,0-1-5 15,0-1 2-15,2 0 14 0,-1 0 12 16,1 0-46-16,-4 0 20 0,2-1-4 0,-2 0-8 16,2 0-1-16,-3-2 14 0,-1 0-3 15,-2 3-8-15,0-2-15 0,-1 0 10 0,1-1-5 16,-3 0-10-16,3 2 2 0,-3-2 16 0,2 2-11 15,0-1-2-15,-2-1-10 0,1 3 15 16,0-4-20-16,0 1 25 0,0 1-23 16,-2-2 10-16,2 1-20 0,-1-1 5 0,-1 2 5 15,1-1-5-15,-1-2 11 0,0 1 12 16,-2-1-21-16,-1 0 1 0,2 0-3 0,-2 1 2 16,-1-2 6-16,-2 1 0 0,0-1 17 15,-2-1-30-15,-1 2 8 0,-2 0-3 0,-1-2 2 16,2 2 8-16,5 0-12 0,-5 0 7 0,5 2-2 15,-4 1 40-15,0-2-53 0,1 0 7 16,1 5-4-16,-1-5 30 0,1 3-26 0,-2 1 0 16,3 0 14-16,-1-1-9 0,-3 2-15 15,1-1 8-15,-1 0-7 0,2 0 14 16,-2 2 3-16,1-3 18 0,-16 4-28 0,8-3 10 16,8-1-7-16,1 0 17 0,-4 1-5 15,1-3 6-15,2-1-1 0,-1 2-15 0,-1 0 0 16,-1-2 5-16,0-1 3 0,-4 0 2 0,3 2-10 15,-18 1 15-15,11-2-27 0,7 2 9 16,-2-2-2-16,0 3 2 0,-14-1 24 0,2 3-8 16,9 0-1-16,3-2-19 0,-7 4 7 15,6-3 2-15,4-1-2 0,-13 5 3 0,8-1 5 16,-5 0-1-16,-3-1-9 0,8 1-3 0,6-3-6 16,-2-2 9-16,-13 4 9 0,5-3 1 15,8-3 8-15,-4 3-1 0,-13-2-2 16,11-1-11-16,6-1 11 0,-2 2-18 0,2-2 25 15,-2 3-7-15,4-1-20 0,0-2 4 16,-2 1 3-16,2 4-10 0,0-1 17 0,1 1-9 16,-4-1 2-16,2 0 15 0,-15 3-28 0,4-1 21 15,5-2 0-15,7 0 2 0,-2 0-10 16,0-1 3-16,2-1-9 0,-2 0 14 0,0-1-3 16,0-1-2-16,2 0 20 0,0-2-8 15,-4-2 8-15,2 1-25 0,1-2-3 16,-16-2-6-16,2 0 4 0,2 0 25 0,8 0-13 0,6 0 2 15,3 1-17-15,-3-1 23 0,1 2-26 16,0-2 41-16,0 1-23 0,2-1-12 16,-1 2 9-16,-1-1-2 0,1-1-10 15,1 3 5-15,3-3-5 0,-2 0 17 0,-1 2-12 16,0-2 5-16,-1-1 0 0,2 1 10 0,-5-1-12 16,-10-4-3-16,0 2 33 0,-1-2-28 15,-1-1 10-15,-1-1-18 0,-2 1 3 0,-1-2-2 16,-2 0 9-16,1 1 1 0,0 0-1 0,-1-1-4 15,1 1-6-15,2 0 11 0,-2 2-1 16,1 1-4-16,-2 4 27 0,0-1-7 0,-1 2-33 16,-1 1 5-16,1 2 12 0,-3 1 31 15,9 1-48-15,7 1 18 0,2 1-11 16,-15 3 13-16,0 1-10 0,12 0 0 0,8 0 2 16,-1 0 11-16,2 2 10 0,0-1-21 15,2 2-2-15,1-1-5 0,-1 0-5 0,3 1 20 16,-2-1-8-16,3 1 6 0,-1-1-19 0,-1 1 9 15,2-2 14-15,3-2-12 0,1 3 21 16,1-1-14-16,2-1-17 0,0 0 38 0,2 1-13 16,1-1-15-16,5-1 2 0,0 1 29 15,3-2-41-15,2-1 10 0,2 0 15 0,1 1 10 16,1 0-2-16,10-3-2 0,-11 4 9 0,11-4-4 16,0 0-14-16,-8 8-2 0,8-8-5 15,0 0 26-15,0 0-36 0,-3 10 28 16,3-10-41-16,-2 11 2 0,2-11 6 0,-5 11 2 15,0-2 8-15,1-1-36 0,-2 0 10 16,0 1-10-16,-3 2-30 0,-1 0-16 0,0-1-47 16,0-1-27-16,0 1-69 0,-1-3-85 15,4 1-41-15,-3-4-366 0,1-1 18 0,9-3 75 16,-13 3 86-16,13-3 70 0</inkml:trace>
  <inkml:trace contextRef="#ctx0" brushRef="#br0" timeOffset="75900.82">22428 14312 870 0,'0'0'335'16,"0"0"-25"-16,0 0-6 0,0 0-35 0,2-14-13 15,-2 14-28-15,0 0-18 0,0 0-31 16,0 0-13-16,0 0-17 0,0 0-11 0,0 0-12 16,0 0-11-16,0 0-18 0,0 0 5 15,0 0-17-15,0 0-24 0,0 0-2 0,0 0 3 16,0 0-14-16,-19 24-12 0,11-16 8 0,2-1-14 15,-2 2-7-15,1-2 8 0,-5 3-10 16,1-2-11-16,1 2 0 16,-1-2 34-16,-1 1-42 0,1 1 13 0,0-3-12 0,1 1 17 15,1-2 19-15,0 1-26 0,2-2-8 16,-1 1-3-16,8-6 21 0,-12 9-10 0,12-9 3 16,-10 8 30-16,10-8-26 0,-9 6 8 15,9-6-2-15,-5 4 17 0,5-4 9 0,0 0-32 16,-6 10 11-16,6-10-1 0,0 0 9 0,0 0 12 15,0 0-25-15,13 16 27 0,-13-16-14 16,13 9-21-16,-4-4 2 0,3-1 1 0,-1 1 4 16,6 0-7-16,3 1 0 0,3-1-3 15,2 0 14-15,3-1-11 0,2 0 2 16,2 0 6-16,9-2-8 0,2 0-6 0,-2 1-4 16,5-3 12-16,-2-3-9 0,4 2-6 0,-3 0 31 15,2 0-36-15,0 0 12 0,15-3-6 16,-11 2-14-16,-9 0 18 0,5 1 0 0,-3-1 6 15,1 1-11-15,-3-1-8 0,1 1 8 16,0-2-10-16,-1 1 13 0,-1-2 30 0,1 1-45 16,-2 0-6-16,1-2 3 0,-1 0-8 0,1 1 10 15,-1-1 31-15,2-1-25 16,1 3-9-16,-1-2 11 0,16-1-2 0,-10 2 17 0,-5 0 6 16,-1 4-19-16,1-3-4 0,-1 1 2 15,0 3 10-15,1-1-15 0,0 1 48 0,0 2-43 16,-2-3-2-16,0 2-16 0,-4-2 5 15,-2 0 21-15,0 0 2 0,-1-2-5 16,-1-1-5-16,1 1 3 0,-2-1-6 0,6 0 0 16,-7-1 32-16,1-1-35 0,3-1 19 0,-5 3-33 15,1-4 17-15,1 4 6 0,-4-3-8 16,2 3 0-16,0-1 10 0,-1 2-28 0,0 0 25 16,-2 0-20-16,-2 1 26 0,2 1-8 15,-2 1-13-15,1-1-7 0,1 0 7 16,4 2 23-16,-1-2-20 0,0 0 7 0,3 2 1 15,-3-2-14-15,1 0 1 0,2-2-3 0,-3 2 46 16,1 0-38-16,1-2-5 0,-3 0 2 16,2 1 8-16,-1 1 2 0,0-4 1 0,0 1 7 15,1 0-18-15,-2-1 8 0,-2 0 20 16,4 1-28-16,-2 0 19 0,-1-1-12 0,3 0 29 16,-2 0-17-16,-2-2-6 0,2 3-8 0,-1-2 0 15,-1 1 36-15,2-1-38 0,-2 1-8 16,-3-1 34-16,3 2-19 0,-6-1-2 0,3 1 7 15,-4 0 24-15,3 0-34 0,-1 1 3 16,1 0-18-16,-3-2 10 0,0 4 26 16,-1-3-5-16,2 2-21 0,-2 1 13 0,3-3-10 15,-2 2 7-15,0 2-4 0,1-2 53 16,-1 1-46-16,3 0 7 0,-1-2-7 0,5 1 8 16,-5-1-11-16,7 0 6 0,-2-1 0 0,2 0 7 15,1 0-23-15,-1-1 5 0,0-1 6 16,1 2 12-16,1 0-20 0,-2 0 7 0,0 2 13 15,1-2-4-15,-1 1-14 0,0-1 13 0,1 1 8 16,-4-1-11-16,5 1-22 0,-2 0 17 16,0 0 1-16,-1-2 12 0,1 2-10 0,2-2-15 15,-2 1 7-15,1 0 11 0,3 2 2 16,1-2-10-16,5 0 17 0,3 2-1 16,-2-1 12-16,2 2-28 0,0-1-6 0,0 2 11 15,3-1 13-15,0 1 20 0,0-1-51 16,-2 0 26-16,2 1-13 0,-3-1-15 0,1 1 32 15,2-1-9-15,-1-2-11 0,0 1 1 0,1-1-11 16,13-4 25-16,-8 2-9 0,10-1 12 16,-2 0-10-16,3-2 3 0,-3 1 7 0,4 1 13 15,-1 1-23-15,0-1-13 0,-1 3 3 16,-7 1 5-16,-8-2 2 0,0 3 1 0,0-1-4 16,0 2 24-16,-1-1-33 0,1 0 10 0,-2 1 0 15,5-1 0-15,-4 2-1 16,0-2 6-16,1-2 24 0,-1 1-22 0,1-3-10 0,-3-1-7 15,2 0 20-15,-1-1-5 0,10-3-8 0,-2-2 32 16,-1 0-35-16,-8 2 14 16,-2 0-6-16,-4 1-17 0,1 0 35 0,0 0-20 15,0 0-5-15,1 3 2 0,-1 1-25 16,-5 2 20-16,1-3-10 0,-2 5 23 0,-2-1-15 16,1 2 2-16,-6 1-3 0,-1-1 22 0,1 1-14 15,-2 0 8-15,-2 2 13 0,0-3-29 16,-2 1 16-16,-1 0-10 0,0 0 2 0,-2 1 29 15,0-2-24-15,1 1 19 0,3-1-14 0,2 2-22 16,1 1 4-16,6-1 9 0,2 3 14 16,-1 0-12-16,7 0-2 0,3 0-6 0,-1 1-5 15,2 0 31-15,-2-1-8 0,2 2 3 16,-5-2-21-16,0-1 13 0,-5 1-18 0,-2-1 5 16,-1 0-5-16,0-1 8 0,-6 0 10 15,-1-2-23-15,0 2-28 0,-6-3-42 16,1 1-63-16,-2-2-38 0,-13 0-21 0,21-2-54 15,-21 2-41-15,16-2-115 0,-16 2-355 0,13-3 66 16,-13 3 112-16,0 0 18 0,11-3 55 16</inkml:trace>
  <inkml:trace contextRef="#ctx0" brushRef="#br0" timeOffset="83731.24">22014 15557 174 0,'0'0'48'0,"13"7"-45"0,-13-7-72 0</inkml:trace>
  <inkml:trace contextRef="#ctx0" brushRef="#br0" timeOffset="84252.45">22112 15536 1169 0,'0'0'333'0,"0"0"-23"0,0 0-24 0,0 0-27 15,0 0-24-15,0 0-22 0,11 29-31 0,-11-29 15 16,0 13-28-16,0-13 5 0,0 21 5 15,-1-9-36-15,-1 2 16 0,1 4-5 0,-1 2-14 16,1 5 6-16,0 2-15 0,-2 0-11 0,1 3-28 16,1-2-5-16,-1 1 5 15,1-1-7-15,1-1 15 0,-2 1-39 0,2-3-17 16,-1-4 53-16,1 0-48 0,0-4-14 0,1-2-19 16,-1 0 20-16,0-4-98 0,0-11-58 15,5 14-103-15,-5-14-92 0,0 0-104 0,22-7-447 16,-9-3 121-16,5-4 95 0,2-6 5 0,12-8 87 15,-1-5 54-15,-3 2 146 0</inkml:trace>
  <inkml:trace contextRef="#ctx0" brushRef="#br0" timeOffset="84495.33">22639 15616 691 0,'17'-5'330'0,"-3"1"-41"15,-1-1 8-15,-2 2-18 0,-2 0-10 0,-9 3-31 16,13-7-3-16,-13 7-25 0,6-8-8 0,-6 8-25 16,0 0 105-16,0 0-42 0,-25-18 11 15,4 16-5-15,-1-2-34 0,-9 4-17 0,-1 0-11 16,-11-2-33-16,4 4 3 0,-1 2-21 0,-3-2 13 16,1 1-62-16,-1 0-7 0,3 3-34 15,-1-3-22-15,0 2-31 0,0-2-75 0,0 2-43 16,-1-2-117-16,4 4-150 0,-2-2-513 15,9-2 83-15,3 1 106 0,4 3 46 16,8-1 82-16,1 1 28 0,6 2 71 0</inkml:trace>
  <inkml:trace contextRef="#ctx0" brushRef="#br0" timeOffset="84728.86">22619 15928 1377 0,'7'6'386'0,"-6"1"-30"0,-1-7-16 16,-16 15-45-16,1-6-21 0,-9-1-18 0,-7 2-13 16,-4 0-23-16,-16 3-26 0,0-1-30 15,9-4-13-15,2-4-13 0,-1 3 14 0,2-3-40 16,-1 0-7-16,0 1-15 0,1-3-24 0,1 1-30 16,4-1-44-16,1 0-27 15,1 0-47-15,-1-4-51 0,2 4-136 0,6-2-448 16,4 0-64-16,8-2 70 0,13 2 61 0,-7-1 133 15,7 1 5-15,0 0 92 0</inkml:trace>
  <inkml:trace contextRef="#ctx0" brushRef="#br0" timeOffset="85278.83">22619 15898 941 0,'0'0'438'0,"16"2"-51"0,-16-2-26 16,19 5-21-16,-6-2-33 0,0 0-20 15,4 0-21-15,0 3-41 0,0-1-20 0,2-1-28 16,0 3 2-16,1-2-36 0,-2 0 16 15,-1 0-34-15,-2 1-15 0,0 0-17 0,-4-1-19 16,-1 2 10-16,-3-2-25 0,-1 2 0 0,-6-7-8 16,4 17-15-16,-4-17 13 15,-3 18-19-15,-1-8 22 0,0 0-27 16,-1-1 6-16,1 1-13 0,0-1-10 0,4-9 9 0,-6 16 40 16,4-7-24-16,2-9-10 0,-2 16 21 15,2-16-16-15,4 18 0 0,2-10-8 0,1 2 1 16,0-3 17-16,3 4-12 0,3-3 5 15,-1 1-16-15,2 0 3 0,-1 0-3 16,3-1 13-16,-4 1-17 0,1 0-4 0,0 1 9 0,-3 0 25 16,0 0-36-16,-1 0 0 15,0-1-5-15,-3-1 20 0,-2 2-25 0,-1 1 10 16,-3-11-7-16,0 21 22 0,-4-12-25 0,-5 2 5 16,-2 1 3-16,-3-1-11 0,-2-2 0 15,-4 0 6-15,1-3-14 0,-3 1-2 0,0-4-40 16,-1 0-12-16,2-2-42 0,-3-3-16 15,3-2-23-15,0-5 0 0,1-2-41 0,3-1-36 16,2-4-102-16,6 5-80 0,3-7-388 16,6-1 66-16,4-4 28 0,6 0 166 15,4-3 11-15,10-9 53 0</inkml:trace>
  <inkml:trace contextRef="#ctx0" brushRef="#br0" timeOffset="85806.32">23686 15626 780 0,'0'0'315'0,"0"0"23"16,0 0-3-16,29 15-12 0,-29-15-11 0,0 0 16 16,0 0-6-16,0 0-2 15,0 0-25-15,0 0-14 0,0 0-33 0,18 4-22 16,-18-4-27-16,14-2-22 0,-14 2-36 0,25-1-39 15,-10-2-35-15,3 2-37 0,3-3-32 16,-1 2-6-16,3 0-81 0,-2-1-9 16,-1 2-37-16,-2 0-106 0,-5 2-89 0,-1 3-36 0,-3 2-46 15,-9-6-354-15,4 19 47 0,-5-9 79 16,-3 6 95-16,-2 4 48 0</inkml:trace>
  <inkml:trace contextRef="#ctx0" brushRef="#br0" timeOffset="86033.63">23645 15947 1116 0,'-6'7'445'0,"6"-7"-46"0,0 0-15 0,-8 4-2 16,8-4-1-16,0 0-15 0,0 0-28 0,0 0-57 15,0 0-14-15,0 0-11 0,0 0-18 16,29 7-34-16,-29-7-9 0,26 0-34 0,-10 0-17 16,1 0 4-16,4-2-33 0,0 2-7 15,2-1-37-15,1 0 11 0,1 1 16 0,-1-2-73 16,1 2-15-16,-2-1-15 0,1 1-31 0,-1-1-43 15,-2 1 14-15,-2 0-75 16,-3 0-62-16,2-1-149 0,-2 0-521 0,-1 0-27 16,3-2 93-16,3-1 110 0,2 0 61 0,2 0 61 15,2 1 50-15</inkml:trace>
  <inkml:trace contextRef="#ctx0" brushRef="#br0" timeOffset="86380.73">24423 15966 1110 0,'0'0'430'15,"0"0"-64"-15,0 0 6 0,0 0 1 16,19 7-48-16,-19-7 13 0,16 0-48 0,-16 0-17 15,27-1 1-15,-12 1-10 0,3 0-21 0,1-4 0 16,3 3-51-16,4-1 3 0,4 0-16 16,1 1-28-16,2-2-23 0,7 1 3 0,2 1-7 15,-2-1-10-15,1 0-43 0,-7 0-2 0,0 2 16 16,-1-1-34-16,-6 1-28 0,-3 0-10 16,-3-2-34-16,-1 2-43 0,-3 0-33 15,-2-1-59-15,-2 0-10 0,1-1-52 0,-2 0-7 16,-1-3-57-16,-1 1-53 0,-3-2-103 15,-7 6-2-15,10-14-343 0,-2 7 48 0,-4 0 116 16,-4 7 48-16,12-11 15 0,-8 5 73 16</inkml:trace>
  <inkml:trace contextRef="#ctx0" brushRef="#br0" timeOffset="87303.82">25583 15549 465 0,'7'-10'241'15,"-7"10"35"-15,6-7-20 0,-6 7-7 0,4-7 12 0,-4 7-33 16,0 0-3-16,0 0-2 0,0 0-3 16,0 0-5-16,0 0 18 0,0 0-24 0,0 0-9 15,0 0 18-15,0 0-3 0,2 37-5 0,-5-22 15 16,2 2 5-16,-1 2-35 16,2 2-3-16,0 1-34 0,0 5 1 15,2 1-28-15,0-1-8 0,0 3-6 0,1 4-22 0,2-2 18 16,-4-4-31-16,2 1 7 0,0-3-27 15,1-1-34-15,-4 0-10 0,0-4-23 16,2-2-24-16,-2 0-27 0,1-4-23 0,-1-1-49 16,0-1-62-16,2-2-73 0,-2-11-68 15,1 12-175-15,-1-12-375 0,0 0 62 0,0 0 87 0,23-3 56 16,-23 3 100-16,32-12 52 16</inkml:trace>
  <inkml:trace contextRef="#ctx0" brushRef="#br0" timeOffset="87789.89">26252 15522 1052 0,'14'-9'399'0,"-8"5"-72"15,-6 4-17-15,0 0 5 0,11-5-39 0,-11 5-7 16,0 0-51-16,0 0 5 0,0 0-29 15,0 0-5-15,0 0-12 0,0 0-26 0,-31 35 26 16,14-19-36-16,-2 4-11 0,-1 2 6 16,-9 8-13-16,4 2 5 0,0 2-21 0,3-5 8 15,6-1 6-15,0 1 4 0,1-1-5 16,3 1-38-16,3 0 8 0,3-5-6 16,1 0-22-16,3 0 14 0,2-4 12 0,3-2-4 15,1-1-23-15,7 0-20 0,1-2 11 0,5-2-17 16,1-5 40-16,5-1-40 0,-3-3-6 15,5-2 6-15,-2-3-22 0,1-1 33 0,2-2-25 16,1-4-11-16,-4 1-5 0,2-2-20 16,-5-3 17-16,0-2-9 0,-4 1 4 15,-3-2 13-15,-4-2-10 0,1 0-5 0,-8 0 5 16,0 0-7-16,-2-1-1 0,-2 3 23 16,-2 0-25-16,-4 5-16 0,0 0 24 0,-1 5-19 15,-5 3 50-15,1 2-27 0,-3 2-12 0,0 3-21 16,0 1-15-16,-1 2 13 0,0-1-21 15,2 2 5-15,1 0-30 0,1-1-26 0,4-1-13 16,-3-1-12-16,4 1-11 0,1-2-46 0,-2 0-48 16,9-5-98-16,-11 6-87 0,11-6-417 15,-11 5 51-15,11-5 72 0,0 0 49 0,0 0 58 16,-12 2 75-16</inkml:trace>
  <inkml:trace contextRef="#ctx0" brushRef="#br0" timeOffset="121054.53">13976 17002 1274 0,'0'15'494'0,"0"3"-43"0,0-1-42 0,-3-2 26 15,1 1-71-15,-2 2-6 0,1-2-30 0,1 0 2 16,-1 2-74-16,-1 0 3 0,0-2-29 15,2 0-28-15,-5 0-33 0,5-2-51 0,-6 1-62 16,6-3-79-16,0-3-84 0,-2-2-175 16,4-7-255-16,0 13-290 0,0-13 5 15,0 0 75-15,18 6 97 0,-18-6 30 0,34-5 72 16,-12-2 75-16</inkml:trace>
  <inkml:trace contextRef="#ctx0" brushRef="#br0" timeOffset="121364.2">14466 16920 1162 0,'6'-4'463'0,"-6"4"-46"0,0 0-35 0,0 0-34 0,0 0 5 16,0 0-31-16,-55 9-53 0,22-1 15 0,-7 0-74 15,-17 3-10-15,-5-1-29 0,-1-2-15 16,0 2-4-16,-2-3-22 0,4-1-5 0,-4 0-40 16,2 1 10-16,3 0-44 0,4 0-20 15,3 3-57-15,9 0-18 0,7-2-76 16,2 2-167-16,8 2-273 0,0 1-318 0,7 0 125 15,4 0 75-15,11 1 66 0,3-1 75 0,9 0 32 16</inkml:trace>
  <inkml:trace contextRef="#ctx0" brushRef="#br0" timeOffset="121474.58">14150 17397 1392 0,'0'9'494'0,"0"-9"-23"0,0 0-46 16,-33 6-16-16,13-1-2 0,-7-2-25 15,-4 1-34-15,-7 1-18 0,-4-2-23 0,0 1-30 16,0 0-21-16,-4-2-36 0,4 2-41 16,-16 4 8-16,12-4-31 0,8 4-18 15,0-1-58-15,3 1-47 0,5-2-59 0,3 2-38 16,2-2-107-16,5-2-102 0,7 6-153 0,2-10-575 16,11 0 131-16,0 0 89 0,0 0 52 15,0 0 86-15,49-18 93 0,-18 8 10 0</inkml:trace>
  <inkml:trace contextRef="#ctx0" brushRef="#br0" timeOffset="121772.57">14284 17403 1348 0,'0'12'633'0,"0"-12"-73"0,0 14-17 16,0-14-85-16,1 17-2 0,-1-5-31 0,0 0-57 16,0 4 16-16,-1 3-36 0,-4 3-28 0,1 2-54 15,-1 2 11-15,-2 5-26 0,-2 1-39 16,3-2-2-16,-2 1-5 0,2 0-18 16,-1-1-59-16,3-4 46 0,-3 1-59 0,2-4 3 15,2 0-26-15,-1-3-54 0,2-4-51 16,-2-1-51-16,2-3-28 0,2 0-79 0,0-12-54 15,2 12-98-15,-2-12-130 0,0 0-159 16,16 1-440-16,-16-1 195 0,18-11 63 0,-8 4 67 16,4-2 77-16,1 0 54 0,1 0 81 0,-2 1 16 15</inkml:trace>
  <inkml:trace contextRef="#ctx0" brushRef="#br0" timeOffset="122377.55">15002 17170 1218 0,'0'0'550'15,"0"0"-56"-15,25-14-23 0,-15 12-61 0,-10 2-24 16,21-8-40-16,-8 4-62 0,5 2 18 16,1-1-51-16,4 1-77 0,1-1-33 0,-2 1-41 15,1 1-106-15,-3 1-83 0,1 0-182 16,7 2-213-16,-12 0-348 0,-2 0 79 15,-4 0 78-15,0 2 45 0,-10-4 41 0,8 8 90 16</inkml:trace>
  <inkml:trace contextRef="#ctx0" brushRef="#br0" timeOffset="122547.64">14974 17272 1814 0,'0'13'620'0,"0"-13"-24"0,0 0-33 0,16 16-58 0,-6-11-32 16,2 1-30-16,3-1-49 0,0 0-25 0,4 0-47 15,1 0-43-15,4 0-92 0,2 1-59 16,-4-2-69-16,1-2-51 0,3 4-70 0,-4-2-66 16,2-1-89-16,-2-3-137 0,1 1-198 15,-3-1-416-15,2-1 100 0,1 0 72 16,-2-2 95-16,6 0 94 0,0-3 8 0,3-1 67 16</inkml:trace>
  <inkml:trace contextRef="#ctx0" brushRef="#br0" timeOffset="122960.26">15750 17008 1200 0,'12'0'420'0,"3"-3"-29"0,1 0-40 0,4-1-31 0,6 1-49 15,2-2 39-15,2-2-82 16,6-1-16-16,7 1-15 0,8-3-28 0,-8 3-23 15,-6 2 28-15,-6 0 3 0,-2 4-8 0,-7 1-49 16,-8 2 8-16,-1 3-18 0,-7 4 0 16,-5 2-33-16,-1-11 10 0,-17 34 0 0,0-13-20 15,-14 12-21-15,-3-2 2 0,-2 3-9 0,-3 1 33 16,7-2-19-16,-4 1 1 0,5 2 18 16,3-6 2-16,7-2 38 0,5-4 17 15,2-5 1-15,3 3 24 0,7 0-11 0,1-5-2 16,3 0-16-16,5 1 8 0,5-3-15 15,7 2-21-15,6 1 1 0,2-4-22 0,7-3 6 16,3 0-28-16,3-4 7 0,2 1-17 0,-1-3-34 16,2 0-40-16,-4-2-24 0,-5 0-31 15,-1-2-58-15,-1 1-31 0,-3 2-82 0,3-3-67 16,-8 1-214-16,11-1-280 0,-2 1-150 16,3 0 140-16,8-2 82 0,18 5 110 15,3 1 21-15,5 0 51 0,1-2 61 0</inkml:trace>
  <inkml:trace contextRef="#ctx0" brushRef="#br0" timeOffset="123399.58">18728 16824 1615 0,'-2'12'512'0,"1"3"2"0,0 4 1 0,-2 4-55 0,0 2-42 16,0 3-1-16,0 5-77 0,-1 0 11 16,1 1-59-16,0-1-29 0,2 0-45 0,0-4-39 15,1-1-38-15,0-2-64 0,1-2-67 0,2-6-87 16,4-3-120-16,1-4-248 15,1-4-533-15,5-5 154 0,1-4 48 0,5-1 67 16,7-6 87-16,3-4 33 0,11-8 95 0,3-5 77 16</inkml:trace>
  <inkml:trace contextRef="#ctx0" brushRef="#br0" timeOffset="123569.43">19276 16872 1359 0,'0'0'463'0,"0"0"26"0,0 0-18 0,-38 14-54 0,14-5 28 16,-3-2-58-16,-7 4-31 0,-1-1-26 15,-16 4-33-15,-1-3-18 0,1 0-49 16,6-3-22-16,5-2-39 0,-1 0-40 0,-1 0-49 0,1-1-77 16,-2 0-8-16,-1-2-90 15,2 1-89-15,-3 0-157 0,4 1-257 0,3-1-339 16,6 1 112-16,7-1 60 0,5 1 94 0,8-1 65 16,7 1 117-16,5-5-26 0</inkml:trace>
  <inkml:trace contextRef="#ctx0" brushRef="#br0" timeOffset="123762.29">18989 17236 1602 0,'13'10'486'0,"-7"2"-58"0,-5-1-1 15,-1-11-38-15,-11 21-59 0,-3-12-28 0,-3 3-7 16,-6 0-39-16,-5 1-13 0,-3-2-28 0,-3 0-18 16,0-2-36-16,0-2-25 0,-2 1-54 15,1 0 0-15,5-5-87 0,1 1-57 16,-1 0-43-16,2-1-46 0,1 1-71 0,-3-3-157 15,15 3-125-15,-8-1-310 0,2 0 74 16,4-2 82-16,4-1 46 0,13 0 41 0,-14 2 129 16</inkml:trace>
  <inkml:trace contextRef="#ctx0" brushRef="#br0" timeOffset="124170.02">19197 17341 967 0,'17'1'425'16,"-17"-1"-15"-16,13 1-6 0,-13-1-53 0,0 0 15 0,15 4-39 15,-15-4-71-15,9 4 13 0,-9-4-5 16,0 0-65-16,10 7-17 0,-10-7-39 0,4 11 6 16,-4-11-21-16,0 13-3 0,0-13-33 0,-4 16-7 15,-3-6 12-15,-2 2-17 0,-2 0 4 16,-5 1-20-16,-3 0-3 0,0-2 1 15,-2-1-14-15,-2-1-9 0,5 0 22 0,-3 0 8 16,4-3-21-16,1 2 32 0,2-3-26 16,0 2 64-16,2-3-5 0,3 0 58 0,2 1-10 15,7-5-7-15,-9 10-36 0,9-10-1 16,2 11 16-16,-2-11-7 0,11 14-13 0,1-4-16 16,1-1 3-16,6 3-34 0,-1 1-10 0,3 0-12 15,0-1 2-15,-1 1-41 0,3 1 5 16,-3-2-22-16,-3 1-6 0,-2-3-49 0,-1-1-7 15,0 1-28-15,-1-3-39 0,-3-1-49 0,-2-1-25 16,-8-5-38-16,13 7-41 0,-13-7-139 16,16 3-202-16,-16-3-268 0,20-3 91 15,-2 2 65-15,4-2 107 0,11-1 38 0,8 3-2 0,6 0 120 16,20-3 6-16</inkml:trace>
  <inkml:trace contextRef="#ctx0" brushRef="#br0" timeOffset="124514.13">19999 17074 1205 0,'32'-4'494'0,"-32"4"-10"0,23-2-92 0,-9 2-34 0,0-1-59 16,1-1 3-16,4 0-74 0,2 0-51 0,1-1-34 15,3-1-112-15,3-2-123 0,0 1-159 16,3 7-136-16,-4-6-329 0,-1-1-6 16,-4 2 138-16,-5 2 8 0,-1 2 72 15</inkml:trace>
  <inkml:trace contextRef="#ctx0" brushRef="#br0" timeOffset="124744.33">20023 17297 1533 0,'0'0'601'0,"5"15"-22"0,-5-15-42 0,14 7-32 0,-14-7-29 16,20 4-16-16,-7-3-71 0,0 0-17 0,1 3-55 15,0-4-26-15,4 0-70 0,-2 0-6 16,3-2-82-16,3 2-41 0,-2-3-71 0,1 2-67 16,0 0-21-16,-1-1-76 0,1 1-21 15,-1-2-118-15,0 0-148 0,1-1-540 16,1 3 118-16,1-3 99 0,5-1 90 0,-1 2 44 15,3-1 51-15,1-1 48 0,3 0 95 16</inkml:trace>
  <inkml:trace contextRef="#ctx0" brushRef="#br0" timeOffset="125111.75">20931 17186 1251 0,'0'0'540'0,"-14"1"-35"0,14-1-42 0,0 0-23 0,0 0-43 15,0 0-11-15,0 0-9 0,0 0-45 16,0 0-14-16,0 0-42 0,0 0-10 0,0 0-17 16,0 0-16-16,0 0-29 0,0 0-40 0,0 0 18 15,0 0-28-15,45-10-52 16,-30 7-12-16,4 2-42 0,1 0-12 0,3-1-59 16,1 2-59-16,-2-1-10 0,0-1-74 0,0 1-70 15,1-2-156-15,-1 1-168 0,-3-1-392 16,2-1 120-16,2-3 51 0,-2-2 105 0,0 1 105 15,-3-2 62-15,2-2-5 0,0-3 89 0</inkml:trace>
  <inkml:trace contextRef="#ctx0" brushRef="#br0" timeOffset="125542.83">21529 16670 982 0,'0'0'469'0,"-1"41"-24"16,-5-23-40-16,-1 4-6 0,-4 6-41 15,4-5 16-15,-3 5-34 0,0-1-17 0,3-2-21 16,1-1-20-16,1 1-29 0,0-2-5 16,2-5-5-16,1 1-12 0,2-1-6 0,4-3-41 15,0-1 6-15,3-1-24 0,3-3-22 0,6-4 1 16,-1-3-24-16,6-1-44 0,2-2-52 16,4-4-15-16,0-2-81 0,0-2-14 15,4-5-43-15,0-3-23 0,-3 2-18 0,9-11-35 16,-2-2-23-16,-11 4 26 0,-3 0 1 15,-1 1 16-15,-4 1 31 0,-1 2 4 0,-3 1 13 16,-1 2 31-16,-1 4 13 0,-2-1 33 16,-2 3 39-16,-2 2 28 0,-4 8 22 0,0 0 19 15,0 0 25-15,0 0 26 0,0 0 15 0,-13 31-2 16,3-11 51-16,-5 10 2 0,-2 12-23 16,-1 3 19-16,0 3 7 0,-1 3-40 0,4 0-8 15,2 0 2-15,-1 2-8 0,4-4-38 16,1-2 18-16,3-7-39 0,1-5-10 15,1-9-53-15,2 1-21 0,1-2-31 0,2-7-28 16,1 1-59-16,1-4-64 0,1-4-72 16,0-2-130-16,2 1-97 0,-6-10-364 0,11 5 82 15,-11-5 56-15,15 3 95 0,-15-3 57 0,18-3 76 16,-18 3 31-16</inkml:trace>
  <inkml:trace contextRef="#ctx0" brushRef="#br0" timeOffset="126912.17">19273 17415 652 0,'0'0'215'16,"0"0"-2"-16,0 0-11 0,0 0-28 0,0 0 3 16,0 0-19-16,0 0 9 0,0 0 2 15,0 0-11-15,0 0-14 0,13-16 14 0,-13 16-12 16,0 0 5-16,0 0 0 0,0 0-36 16,0 0-27-16,0 0-7 0,0 0-9 0,0 0 15 15,10-4-31-15,-10 4-2 0,0 0-10 16,0 0 25-16,0 0-8 0,0 0-10 0,0 0-7 15,0 0 7-15,4-10-23 0,-4 10 3 0,0 0-18 16,0 0 23-16,0 0-18 0,0 0-6 16,0 0-4-16,-1-15 7 0,1 15-4 15,0 0 9-15,0 0-5 0,0 0-2 0,-2-14-2 16,2 14 4-16,0 0-23 0,0 0 31 16,-1-14-10-16,1 14 13 0,-5-10-19 0,5 10-7 15,-8-8-7-15,8 8 4 0,-8-8 13 0,2 4 6 16,6 4-19-16,-15-6 13 15,6 2-22-15,9 4 6 0,-15-5 6 0,15 5 0 0,-15-2 3 16,8 0 5-16,7 2-6 0,-15-2 3 16,15 2-2-16,-13 0 15 0,13 0-13 15,-15-1 10-15,15 1-20 0,0 0 18 0,-18 2-18 16,18-2 13-16,-13 3-19 0,13-3 14 16,-13 4-1-16,13-4 21 0,-13 6-25 0,13-6 2 15,-11 4-10-15,11-4 40 0,-12 7-32 0,12-7 9 16,-9 6-9-16,9-6-11 0,-10 5 0 15,10-5 3-15,-9 5 2 0,9-5 3 0,-10 5-18 16,10-5-28-16,0 0-51 0,-10 5-108 0,10-5-161 16,0 0-377-16,0 0 72 0,0 0 65 15,0 0 35-15,0 0 133 0,0 0 49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2-02T22:56:50.768"/>
    </inkml:context>
    <inkml:brush xml:id="br0">
      <inkml:brushProperty name="width" value="0.05292" units="cm"/>
      <inkml:brushProperty name="height" value="0.05292" units="cm"/>
      <inkml:brushProperty name="color" value="#FF0000"/>
    </inkml:brush>
  </inkml:definitions>
  <inkml:trace contextRef="#ctx0" brushRef="#br0">13025 12001 831 0,'0'0'305'0,"0"0"-49"0,0 0 0 0,0 0-15 16,0 0-29-16,0 0-17 0,0 0-19 15,0 0-22-15,0 0-19 0,0 0 16 0,0 0-38 16,0 0 7-16,0 0 1 0,0 0 12 0,0 0-8 15,0 0-5-15,11 23-12 0,-11-23-24 16,0 0 4-16,0 19 37 0,-2-9-20 0,-2 3 5 16,2 4-3-16,-3 0 39 0,1 6-15 15,-4 0-24-15,2 0-9 0,2 2 37 16,1 0-58-16,-1 0 59 0,-2 2-42 0,5-4-37 16,-1 4 17-16,0-8 18 0,-3 1-5 15,5-1-28-15,0 0-23 0,-4-3-13 0,3 0-5 16,1-3-13-16,-2-1-36 0,2 0-43 0,0-12-26 15,-2 17-64-15,2-17-33 0,-4 12-74 16,4-12-103-16,0 0-51 0,0 0-314 0,0 0-4 16,0 0 96-16,0 0 61 0,0 0 84 0,0 0 21 15</inkml:trace>
  <inkml:trace contextRef="#ctx0" brushRef="#br0" timeOffset="976.64">13499 11964 1185 0,'0'0'366'15,"0"0"-28"-15,16-3-8 0,-16 3-49 0,0 0-12 16,0 0-23-16,11-1-21 0,-11 1-51 16,0 0 13-16,0 0-26 0,0 0-17 0,0 0 22 15,0 0 23-15,0 0-66 0,-34 14-13 16,17-10 18-16,-1-2 11 0,-5 2-58 0,-2 1 37 15,1-1-18-15,-5 0-8 0,-3-1 5 0,3-2 3 16,-4 2-41-16,-4-2 15 0,3-1-7 16,-2 0-21-16,1-1 3 0,-5-2-16 15,1 1-5-15,5 0-13 0,-4-2 8 0,5 1-2 16,1 1-24-16,1-1 11 0,1 2-36 16,3 1-8-16,-2 2-36 0,4 0-30 0,4 1-34 15,-5 2-66-15,6-1-133 0,2 3-29 0,2-3-265 16,3 1-121-16,3 0 28 0,2-2 87 15,8-3 59-15,-7 6 51 0,7-6 52 0</inkml:trace>
  <inkml:trace contextRef="#ctx0" brushRef="#br0" timeOffset="1373.69">13169 12446 885 0,'0'0'384'0,"0"0"-56"0,9 4-8 0,-9-4-8 16,0 0-7-16,0 0-37 0,0 0 14 0,-20 17-44 16,11-10-10-16,-2-2-13 0,-5-1-31 0,-1 0-20 15,-2-1 5-15,-1 0 2 16,-2-2-32-16,1 1-24 0,-4-1 0 0,0-2-25 16,-4 1-1-16,-2-2-10 0,2 1-43 15,-3-2-25-15,3 2-34 0,-1-1-24 0,1 0-47 16,1 1-85-16,3 0-83 0,4 5-121 0,-1-4-357 15,3 1 41-15,4-1 26 0,4 2 99 16,11-2 16-16,-11 1 85 0,11-1 56 0</inkml:trace>
  <inkml:trace contextRef="#ctx0" brushRef="#br0" timeOffset="1755.19">13405 12346 1226 0,'4'8'394'0,"-4"-8"-28"15,0 11-28-15,0-11-21 0,0 17-25 0,2-8-41 16,-2-9 28-16,-2 26-51 0,-2-9-3 0,1 0-26 16,3 1-19-16,-2 2 1 15,2 0-9-15,-2-1 12 0,2 1-28 0,0-2-23 16,-4 3 1-16,4-3-24 0,-2 4 18 0,2-3-36 16,-3-1-23-16,1 1-18 0,0-2 8 15,2 0 2-15,-2-2-40 0,-1-1 20 0,1-3-73 16,-1-1 2-16,3-10-44 0,0 20-21 15,0-13-25-15,0-7-46 0,-4 13-19 16,4-13-104-16,0 0-74 0,0 0-326 0,0 0-115 16,0 0 126-16,0 0 38 0,0 0 46 0,0 0 141 15,0 0-13-15</inkml:trace>
  <inkml:trace contextRef="#ctx0" brushRef="#br0" timeOffset="2832.61">12509 12762 1067 0,'-14'-2'338'16,"14"2"-26"-16,0 0-20 0,0 0-21 16,-6-7-35-16,6 7-1 0,0 0-28 0,-5-15-15 15,2 7 18-15,3 8-28 0,-4-18-16 16,2 6-14-16,-2-4-1 0,1-2-16 0,1 0-38 15,-2-5 1-15,2-1-1 16,0 1 3-16,-1-4-16 0,2 0 1 0,1-1 9 16,4-6-40-16,0 1-10 0,0 0 4 0,1-1 4 15,3 2-11-15,-1-2-13 0,2 2 8 16,4-11-1-16,-1 7 1 0,-1 4-3 0,0 1-17 16,7-9-1-16,-5 5-15 0,-1 4 41 15,1 3-28-15,8-11 0 0,-4 0 5 0,0 9-23 16,-2 4 17-16,1 0-19 0,1-1 22 0,0 1-12 15,1 1-6-15,1 1 21 0,9-8-23 16,-4 7 28-16,6-5-13 0,-5 5-15 0,-1 4 2 16,5-8 14-16,4 3-14 0,-7 3 11 0,-2 6 7 15,-1-1-5-15,0 2-33 0,-4 1 8 16,-2 1 18-16,2 1 14 0,-1 0-17 0,-4 4 13 16,4-2-13-16,-3 2-7 0,1 2 19 15,-3-1-22-15,2 2 38 0,0 0-35 0,3 1-9 16,-3 1 34-16,4 1-15 0,1 0 2 15,0 1-13-15,2 1 3 0,1 2-8 16,2 1 18-16,-1 2 11 0,1 1-16 0,0 2-5 16,-2 0 15-16,-2 2 8 0,2 1 5 0,-3 2-21 15,-4 0 19-15,2 2-24 0,-3-2 14 16,-3 0-40-16,1-1-1 0,-3 0-27 0,1-3-50 16,-3-1-106-16,-1-2-104 0,-7-5-310 0,12 5-154 15,-12-5 64-15,0 0 39 0,22-9 66 16,-15 1 80-16,2-4 61 0</inkml:trace>
  <inkml:trace contextRef="#ctx0" brushRef="#br0" timeOffset="3188.82">13829 11196 1236 0,'9'15'407'0,"3"2"-49"0,-4 1-28 0,-1 0-40 15,0 3-19-15,2 2-28 16,0 4 16-16,-2 3-55 0,2 2-24 0,0-1-1 15,-1 1-23-15,-1 1-26 0,3-4-2 0,-3-2-23 16,-1-3 8-16,0-3-31 0,-3-5 18 16,2 0-36-16,1-3 13 0,-1-3-60 0,3-2-6 15,-8-8 14-15,9 7 1 0,-9-7-47 16,0 0 29-16,16 0-23 0,-16 0 7 0,0 0-5 16,0 0-7-16,14-10-8 0,-14 10 17 0,0 0 6 15,0 0 8-15,0 0-19 0,0 0 14 16,0 0-6-16,0 0 31 0,0 0-28 0,0 0 18 15,-38-4 33-15,38 4-31 0,-30 9 8 16,15-4-23-16,-3 0 23 0,2 0-20 16,-4-1 0-16,2 1 58 0,-2-2-53 0,2 2-3 15,-5-4-33-15,1 1-11 0,-1 0-9 0,-1-2-52 16,-1-2-46-16,-3 0-49 0,2-1-76 16,2 0-131-16,-2 0-309 0,-1-2 17 0,3 2 33 15,4-1 75-15,-3 1 92 0,5 0 13 0</inkml:trace>
  <inkml:trace contextRef="#ctx0" brushRef="#br0" timeOffset="4359.06">14614 8485 1387 0,'0'0'402'0,"0"0"-26"0,0 0-28 0,19 5-33 15,-19-5-10-15,0 0-44 0,0 0-28 0,0 0 5 16,5 13-36-16,-5-13 21 0,2 14-29 0,-2-14 11 16,-3 17 0-16,2-6-24 0,1 1 47 15,-3 5-51-15,3 2-31 0,-2-1 10 16,2 3-95-16,2-1-25 0,-2 0 0 0,3 2-31 16,-2-1-31-16,2 2-40 0,-1-4-72 15,4-4-95-15,-2 0-190 0,5-3-153 16,-3-4-227-16,5-5 60 0,-11-3 60 0,21-6 66 0,-7-3 113 15,3-4 2-15,5-8 26 0</inkml:trace>
  <inkml:trace contextRef="#ctx0" brushRef="#br0" timeOffset="4564.82">15048 8354 1423 0,'12'-5'514'0,"-3"0"-71"0,0 3-41 16,-9 2-49-16,0 0-48 0,0 0-24 15,0 0-25-15,0 0-7 0,0 0-47 16,0 0-38-16,-36 19 20 0,18-13-13 0,-4 1-9 15,-3 2-39-15,-4-2-8 0,-3 2 5 16,-1 0-10-16,-1 2-18 0,-1 2-10 16,-10 1-24-16,-1 3 10 0,2 2-33 0,2-1-19 0,3 2-39 15,0 2-46-15,4-4-24 0,-2 4-63 16,1 3-43-16,5-8-52 0,4-2-123 0,7-3-69 16,-1 0-330-16,1-5 39 0,7 0 81 15,2-1 54-15,4-2 146 0,7-4-49 16,0 0 72-16</inkml:trace>
  <inkml:trace contextRef="#ctx0" brushRef="#br0" timeOffset="4813.7">14732 8790 1131 0,'23'10'438'15,"-1"-6"-29"-15,-6 2-4 0,-2-2 27 0,-4 0-53 16,-3-2-39-16,-7-2-45 0,14 2-6 16,-14-2-33-16,0 0 18 0,0 0 2 0,0 0-53 15,0 0 18-15,0 0-24 0,-33 16-7 0,18-14-33 16,-2 1-8-16,-3-3-31 0,-1 4-8 15,1-2 9-15,-2-1-14 0,-1 3-38 0,3-1-13 16,-3 0-17-16,1 1-55 0,3 0-56 16,-2 0-35-16,3-2-47 0,0 0-30 15,2-1-49-15,5 1-92 0,11-2-141 0,-20-2-510 16,20 2 98-16,-7-5 141 0,7 5 69 0,0 0 87 16,27-12-3-16,-9 3 100 0,4 1 23 15</inkml:trace>
  <inkml:trace contextRef="#ctx0" brushRef="#br0" timeOffset="5233.6">14941 8790 1062 0,'20'-5'445'0,"-20"5"-38"0,14-4-41 15,-3-1 10-15,-2 1-35 0,0 0-54 16,3-1-16-16,1 0-15 0,0 0 23 0,3-1-46 15,-1 1-23-15,1 0-29 0,3 0-4 0,-1 0-26 16,0 2-10-16,-3 1-29 16,2 2 14-16,-3-2-19 0,-14 2 16 0,23 5-43 0,-12 1 4 15,-3-2-5-15,-2 5-17 0,-6-9-24 0,3 20 24 16,-3-20-24-16,-14 23 13 16,4-10-15-16,-3 1 3 0,-5 1 14 0,2 1-4 15,-2-1-29-15,-5 2 19 0,6-2 9 0,-1 1-19 16,1-2 19-16,0-1-7 0,5-1 21 15,0-2 25-15,2 1-28 0,0 0 35 0,4-2-17 16,2 0 33-16,4-9-10 0,0 14-16 0,0-14-22 16,10 16 20-16,1-9-11 0,2-1-35 15,3-1-5-15,6 1 12 0,1 0-17 0,5-2-39 16,-1 2 11-16,3-1-3 0,-3 0-44 16,1 1 16-16,-6-4-16 0,0 2 0 0,-4 0-48 15,-1 0-46-15,-3-2-67 0,-3 0-46 0,-11-2-13 16,14 5-71-16,-14-5-57 0,0 0-292 15,0 0-189-15,0 0 52 0,-18 18 91 16,8-15 70-16,-2 3 104 0,-4-1 3 0,-1 0 51 16</inkml:trace>
  <inkml:trace contextRef="#ctx0" brushRef="#br0" timeOffset="5890.18">14148 9278 1052 0,'0'-10'314'16,"0"10"-30"-16,0-24-43 0,-2 9 18 15,0-4-19-15,-1-6-17 0,-1 0-16 0,-2-6-12 16,-1 0-21-16,-3-4-8 0,-1-11-22 16,1-1-14-16,-4 1 1 0,1-1-21 0,-1 2 10 15,3-2-35-15,0 10 7 0,3 2 0 0,0 1-18 16,1 2-15-16,2 2-3 0,1 3 6 15,-1 2-1-15,5-1 1 0,-4 2-4 16,3-1-1-16,0 4 4 0,2-2 11 0,2-1 33 16,-3 4-23-16,2 2-23 0,4-1 7 15,0 0 19-15,0-1-4 0,1 5-22 0,2-3 0 16,3 2-15-16,1 0-6 0,1 1-5 0,5 1 6 16,6-4 4-16,2-1 14 0,11-2-34 15,3 0-11-15,6 0 17 0,2 0-27 0,1 3 16 16,3-1-10-16,1 3-1 0,1 0-1 0,2 5-6 15,0-1 30-15,-1 3-27 16,2 2 2-16,-8 2-10 0,6 0 18 0,-5 1 5 0,-10 1-1 16,7 1-22-16,-6 2 17 0,3-3 7 0,-2 3 7 15,-1-1-3-15,-2-2 1 0,-6 3-5 16,-2-2-9-16,1 1 14 0,-1-1-9 16,-2 1-10-16,-1 1-5 0,0-1-10 0,-3 1 43 15,-2 1-38-15,-1 2-13 0,4 0-2 16,-1 2-4-16,-1 3 22 0,-3 0-36 0,0 3-16 15,0 1-28-15,-2 1-10 0,-1-1-31 16,-3 1-44-16,-1 2-137 0,-3-4-111 0,-2 0-389 16,-1-3 70-16,0-1 25 0,0-3 71 0,-9-4 45 15,13 4 78-15,-13-4 80 16</inkml:trace>
  <inkml:trace contextRef="#ctx0" brushRef="#br0" timeOffset="6266.97">15811 7817 1126 0,'15'16'371'0,"1"0"-15"0,-2-1-16 0,-2-2-28 0,4 4-25 16,-2-1-21-16,1 1-38 0,3 2 33 16,-2 0-66-16,2 1-11 0,-2 2-15 0,3 0 18 15,-4 0-34-15,4 1-22 0,-2-2-26 16,-2-2 8-16,-2 0-11 0,1-2-20 15,-3 0-3-15,-1-3-28 0,-1-3-7 0,-1 0 28 16,-1-3-11-16,-1 2-10 0,0-2-23 16,-6-8-12-16,9 10-1 0,-9-10 18 0,0 0-30 15,0 0 7-15,0 0 11 0,0 0-14 0,0 0-4 16,0 0 15-16,0 0-16 0,-39-6 29 16,26 3-28-16,-6-1 2 0,0 0-23 0,-4 2 10 15,1-1 21-15,-1 1-5 0,-1 1 10 16,0 0-18-16,0-1-8 0,3 2 3 15,0 2-26-15,-2-1-5 0,6 2-43 0,-3-2-31 16,1 1-46-16,3-1-72 0,-4 2-159 0,3-1-224 16,3-1-139-16,1 1 99 0,13-2 19 15,-19 0 66-15,19 0 72 0,-15-2 41 0</inkml:trace>
  <inkml:trace contextRef="#ctx0" brushRef="#br0" timeOffset="7566.54">17091 11701 880 0,'25'14'389'0,"-25"-14"-25"0,7 9-34 0,-7-9-20 15,6 15-49-15,-3-6 0 0,0 2-26 0,-3 2-15 16,0 0-5-16,-1 1-30 0,1 2-14 16,0 3 1-16,-2 0-9 0,2 1-24 15,-1 0-16-15,-1 1-26 0,2 0-5 0,-1 4-28 16,1-3-44-16,-2 4-43 0,2-5-48 16,2 0-57-16,-1 0-105 0,4-3-146 0,-3-3-381 0,4-3 51 15,-1-4 43-15,4 0 88 0,1-6 66 16,-10-2 51-16</inkml:trace>
  <inkml:trace contextRef="#ctx0" brushRef="#br0" timeOffset="7794.09">17498 11733 1328 0,'9'-5'397'0,"-9"5"12"0,0 0-43 15,0 0-28-15,0 0-26 0,0 0-48 0,-39 11 23 16,25-8-47-16,-7-1-32 0,-3 1 12 15,-1-3-33-15,-8-1-29 0,1-1-9 0,-9 1-16 16,1-1 41-16,-4 0-84 0,3 2-16 0,0 0-13 16,-1 0-38-16,-1 4-35 15,2 2-45-15,2-1-63 0,1 2-123 0,-6 16-167 0,6-9-437 16,10-4 79-16,6 1 67 0,2 2 68 16,9-2 73-16,1 1 115 0,6-2-1 15</inkml:trace>
  <inkml:trace contextRef="#ctx0" brushRef="#br0" timeOffset="8047.17">17382 12025 954 0,'8'9'405'0,"-5"-2"-37"0,-3-7 1 0,0 0-13 15,-7 23-49-15,-1-20-33 0,-2 4-29 16,-5-1-9-16,-1-1-21 0,-4 0-15 0,0-1-29 15,-2-1-5-15,-7-1-20 0,1 2-20 16,-3-2-14-16,0 2-27 0,-4 1-19 16,4-2-42-16,-6 5-27 0,1 0-51 0,1 0-30 15,4 1-42-15,-1 0-78 0,2-1-106 16,8 2-84-16,0-3-361 0,4-2 145 0,8 0-9 16,1 0 84-16,9-5 69 0,0 0 72 0</inkml:trace>
  <inkml:trace contextRef="#ctx0" brushRef="#br0" timeOffset="8589">17371 12123 1003 0,'0'0'353'0,"0"0"0"0,0 0-33 15,18 1 13-15,-18-1-44 0,0 0 21 0,22-3-44 16,-22 3-2-16,22-2 7 0,-12 2-28 16,4-2-22-16,-14 2-24 0,28 2-13 15,-13 0-7-15,0 0-21 0,-1 0-31 0,0 3 11 16,-1-2-13-16,0 3-21 0,-1-1-20 16,0 0-8-16,-3 1 3 0,-1-1-26 0,-8-5-7 15,8 12-8-15,-8-12 12 0,3 12-22 16,-3-12 4-16,0 0-1 0,-7 17 4 0,3-9 5 15,-4-2-4-15,8-6-37 0,-11 12 11 16,7-7-16-16,4-5 28 0,-8 9-14 0,8-9-6 16,-10 9 33-16,10-9-26 0,-7 10 45 15,7-10-19-15,-5 11-12 0,5-11 4 0,-1 12 16 16,1-12 0-16,3 15-13 0,-3-15 0 16,7 16 11-16,0-7-3 0,-1 0 12 0,-1-1-15 15,5 3-17-15,1-1 9 0,1 1-7 0,1-1 5 16,1 1 8-16,-3-1-10 0,3-1-1 15,-3 1-28-15,-1 1 6 0,0 0-1 0,-6-1 1 16,-1 1 9-16,-3 2-9 0,-1 0-14 0,-4 1 16 16,0-2 13-16,-6 3-8 0,-1-3-23 15,0-1 3-15,-3 0-16 0,-1 1 3 0,-2-2-20 16,2-1-6-16,-1-2-31 0,-2-2-20 0,2 2-7 16,-1-1-57-16,-2-1-33 15,2-2-131-15,-5 5-120 0,5-6-430 0,4-2 58 16,1 0 70-16,0-1 82 0,13 1 79 0,-17-5 126 15,9 1-31-15</inkml:trace>
  <inkml:trace contextRef="#ctx0" brushRef="#br0" timeOffset="9407.95">16467 12003 737 0,'-8'-20'253'0,"5"-2"-12"0,1 2-24 15,-1 1 14-15,1 1-55 0,1-2 16 0,1 0-41 16,1-3 0-16,-1-1-12 0,2 3 1 16,-1-3-22-16,2 3-5 0,-2 2 10 15,5-4 2-15,-5 3-7 0,2 0-13 0,1 2-13 16,-2 2 8-16,1 0-8 0,0 1 31 15,-1 4-11-15,1-2-9 0,0 2 12 0,1 0-15 16,0 1 28-16,2 1-8 0,1-2-33 0,-1 1-13 16,5 0 21-16,-1-1-21 15,1-1 6-15,6 0-11 0,2-3 0 0,5-1 13 0,3-3-39 16,11-4 8-16,1-2-12 0,2 0 20 16,2 1-36-16,-1 1 15 0,-1 0-20 0,-1 3 18 15,-6 4-18-15,-5 2 35 0,0 1-32 0,-4 3 7 16,-1 2 0-16,-2 1 0 15,0 0-15-15,-1 1 5 0,0 2 15 0,-1 2-12 16,1-1-1-16,2 2 11 0,-3 0-8 0,2 2 0 16,-1-1 3-16,1 1-13 0,6 3-3 15,-1 0 13-15,3-1-3 0,-1 4-20 0,5 1 7 16,2 0 9-16,-1 2-8 0,-1 1 36 0,-2 0-29 16,1 2 10-16,-2 2 11 0,-2-3-18 15,-2 4 10-15,-4-1-17 0,-2-2-32 0,-3 1 1 16,-3 0-14-16,-1-3-32 0,-6 2-39 0,2-4-41 15,-4 1-38-15,-1-3-47 0,-5-7-63 16,3 10-131-16,-3-10-366 0,0 0-2 16,0 0 122-16,0 0 116 0,0 0 9 0,0 0 40 15,10-34 63-15</inkml:trace>
  <inkml:trace contextRef="#ctx0" brushRef="#br0" timeOffset="9724.41">17911 11067 1069 0,'8'6'372'0,"-1"2"-4"0,2 4-22 16,1 0-44-16,-2 2-8 0,-1 1-38 0,4 4 10 15,-2 0-48-15,-2 3-13 16,2-1-24-16,-1 5-17 0,0 1-10 0,0 2-21 0,-1 0-3 16,1 2-27-16,-2-7 9 0,-2 2-27 15,0-2-24-15,-1-1 9 0,-1-3-1 0,-1 2-3 16,0-4-22-16,-1-2-3 0,2-2-6 0,-2-1-4 15,0 1 13-15,1-5-26 16,-1-9 33-16,2 18-49 0,-2-18 21 0,0 12-5 16,0-12-7-16,0 0-11 0,0 0 23 0,-6 11-5 15,6-11-21-15,-13 3-2 0,2-2 2 16,11-1-4-16,-27 1-16 0,6-1-13 0,-2 3 0 16,-2-2-31-16,-2 3 14 0,1-2-34 15,2 1-26-15,0 1-25 0,2-3-36 16,0 2-77-16,0-2-108 0,5-1-347 0,0 0 2 15,3-2 59-15,3-2 148 0,2 0-25 16,1-2 41-16,8 6 56 0</inkml:trace>
  <inkml:trace contextRef="#ctx0" brushRef="#br0" timeOffset="27455.05">13528 5620 1200 0,'0'0'351'0,"0"0"-24"0,0 0-37 16,0 0-29-16,0 0-21 0,0 0-25 0,0 0 5 15,0 0-15-15,0 0 3 0,0 0-17 16,0 0-6-16,0 0-16 0,0 0-5 0,0 0-6 16,0 0 11-16,0 0-15 0,0 0-39 0,0 0-20 15,0 0 15-15,0 0 38 0,0 0-66 16,0 0 15-16,0 0-2 0,0 0-41 15,0 0 15-15,0 0-3 0,0 0-12 0,0 0-18 16,0 0 23-16,0 0-16 0,-19 5 33 16,19-5 15-16,-3 11-14 0,-2-1 43 15,5-10-2-15,0 21 7 0,-2-9 8 0,2 2-46 0,0 2 21 16,2 2-34-16,-2 1-18 0,0 2 8 16,0 0-15-16,0 4-31 0,0-3-39 0,0 4-17 15,0 1-44-15,0-6-23 0,0 4-38 16,0-5-57-16,-4 4-10 0,4-3-71 0,-3-4-78 15,-1 0-53-15,2-3-8 0,0-1-86 16,2-5-173-16,0-8-66 0,-4 11 139 16,4-11 319-16,0 0 113 0,0 0 64 0,0 0 61 15,0 0 65-15,0 0 58 0,17 4 26 0,-17-4 51 16,20-11-16-16,-11 5 32 0,5-1-9 16,-1-2 24-16,1 1 10 0,1 0 5 0,-4-1 3 15,3-1-18-15,-3 2-13 0,-4 1-18 0,2 0 23 16,-2 2-41-16,-1-2-8 15,-6 7 3-15,5-10-5 0,-5 10 15 0,0 0-5 0,0 0-5 16,-9-19 31-16,9 19-3 0,-11-6 52 16,4 3-78-16,7 3 34 0,-16-5-39 15,6 2-10-15,-4 0-22 0,3-1 27 0,-1 3-43 16,-1-1-49-16,-2-2-43 0,-1 0-40 16,2 2-81-16,-4-4-121 0,5 7-225 0,-5-7-419 15,5-1 64-15,-1-2 87 0,5 0 95 0,2 1 25 16,0-2 67-16,2 1 90 0</inkml:trace>
  <inkml:trace contextRef="#ctx0" brushRef="#br0" timeOffset="28238.91">14054 5576 990 0,'0'0'381'0,"4"-9"-27"0,-4 9 27 0,0 0-43 15,7-11-31-15,-7 11-48 16,0 0 7-16,1-9-23 0,-1 9-2 0,0 0-39 15,0 0 10-15,0 0-2 0,0 0-36 0,0 0 16 16,0 0-55-16,0 0 4 0,0 0 4 16,0 0-7-16,13 27 12 0,-13-15 13 0,4 5-2 15,0 6 5-15,2 0-31 0,0 1 0 0,1 5 28 16,-1 1-22-16,6 0-27 0,-5 0-17 16,5-1-13-16,-5-1 7 0,3-7-12 15,-1-1 3-15,-1-1-1 0,0-5 31 0,-2 1-26 16,1-6-25-16,-1-3 23 0,-6-6-23 15,15 6-5-15,-15-6-6 0,17-12-22 0,-6-1-21 16,2-6 11-16,0-5-11 0,1-5-3 0,-2 1-20 16,8-13 16-16,-2 1 2 15,-5 9 18-15,0 4-29 0,1 0-27 0,-3 1 18 0,2 5-37 16,-3 0 1-16,-1 2-54 0,3 1-49 16,-3 4 16-16,-1-1-72 0,-2 2-49 15,0-1-171-15,3 3-225 0,-5 1-285 0,2 1 90 0,-1 3 77 16,4-2 51-16,-2 4 74 0,-7 4 83 15,13-7 45-15,-13 7 95 0</inkml:trace>
  <inkml:trace contextRef="#ctx0" brushRef="#br0" timeOffset="28725.63">14715 5866 844 0,'0'0'333'16,"6"-7"-44"-16,-6 7-25 0,0 0-34 0,0-10-7 0,0 10-21 16,0 0-18-16,0 0-25 0,-22-8 10 15,22 8-31-15,-18 0-17 0,18 0 14 0,-21 8-20 16,11-3-15-16,-2 2 5 0,3 2 0 15,-4 0 5-15,6 0-2 0,0 0-3 16,3 3-13-16,1-3 26 0,-1 1-52 0,4-10 3 16,0 17-7-16,0-17-1 0,7 12-10 15,-7-12 6-15,8 4-1 0,-8-4-20 0,0 0-8 16,0 0 8-16,25-12 2 0,-16 4-15 16,-2-1-7-16,0-1 9 0,0-1-4 0,-1 0 20 15,4 1-18-15,-6 1 10 0,2-1-13 16,-1 1 52-16,1 1-44 0,-6 8 11 0,10-13-16 15,-7 7 18-15,-3 6 12 0,6-9 14 0,-6 9-21 16,0 0 5-16,0 0-10 0,0 0-15 16,22 12 7-16,-18-1-5 0,2 1-7 0,0 0 2 15,-2 3-18-15,5-3 31 0,-1 3-36 0,0-2 0 16,-2 0 5-16,-1-4-23 0,2 1-10 16,-2-2-52-16,2-1-73 0,-7-7-55 0,10 6-96 15,-10-6-90-15,0 0-216 0,0 0-173 0,0 0 102 16,23-16 77-16,-16 5 41 15,-2 2 36-15,3-5 35 0</inkml:trace>
  <inkml:trace contextRef="#ctx0" brushRef="#br0" timeOffset="29833.46">15115 5672 1231 0,'0'0'507'0,"0"0"-57"0,-7 6-43 0,7-6-33 0,0 0-42 16,0 0 11-16,0 0-69 0,0 0-33 16,0 0-13-16,0 0 7 0,-6 8-35 0,6-8-36 15,0 0-21-15,0 0 11 0,0 0-3 16,0 0 13-16,0 0-1 0,0 0 22 16,0 0-9-16,0 0 19 0,0 0 10 0,0 0-8 15,0 0-28-15,0 0 2 0,0 0-43 0,0 0 21 16,0 0-29-16,0 0-25 0,0 0-6 15,0 0 3-15,0 0-5 0,0 0-7 0,0 0-11 16,0 0-13-16,0 0-10 0,0 0 31 0,0 0-33 16,-3 10-44-16,3-10 0 0,0 0 0 15,0 0 0-15,0 0 0 0,0 0 0 0,0 0 0 16,0 0 0-16,0 0 0 0,0 0 0 16,0 0 0-16,0 0 0 0,0 0-8 15,0 0-110-15,0 0-18 0,0 0-2 0,0 0-21 16,0 0 16-16,0 0-16 0,0 0 95 15,0 0-69-15,0 0 16 0,0 0-6 0,0 0 25 16,0 0 37-16,0 0-23 0,0 0 25 0,0 0 20 16,0 0-7-16,0 0 49 0,0 0 10 15,0 0 15-15,0 0-8 0,0 0-10 0,0 0 31 16,0 0 5-16,0 0 3 0,0 0-8 0,0 0-23 16,13-28-5-16,-13 28 7 0,0 0 26 15,3-9-18-15,-3 9-4 0,0 0 6 16,4-12-25-16,-4 12 3 0,0 0 2 0,2-12 39 15,-2 12-34-15,0 0-7 0,2-13 30 16,-2 13 3-16,0 0 3 0,2-12-13 0,-2 12-16 16,3-10 26-16,-3 10-18 0,1-12 18 15,-1 12-10-15,0 0 4 0,2-14-4 0,-2 14 5 16,1-9-31-16,-1 9 44 0,0 0-19 0,0 0-1 16,0 0-22-16,0 0 11 0,0 0 5 15,0 0 34-15,0 0-40 0,0 0 4 0,0 0 38 16,0 0 5-16,-1 41-18 0,2-26 8 15,-1 2-6-15,0 4-14 0,4 2 14 16,0 2 8-16,0 0-15 0,0 3-30 0,1-2 17 16,1 0-20-16,-2 0-8 0,0-3 0 0,2 0-18 15,-2-7-26-15,-1 0-40 0,-2-3-14 16,2-1-35-16,-1-1-36 0,-2-11-46 0,5 14-38 16,-5-14-57-16,0 0-166 0,9 4-136 15,-9-4-386-15,0 0 179 0,0 0 0 0,0 0 84 16,15-20 72-16,-8 13 82 0,-1 2 59 15,1-5 46-15</inkml:trace>
  <inkml:trace contextRef="#ctx0" brushRef="#br0" timeOffset="33284.74">16620 8813 826 0,'0'0'320'0,"9"-3"-33"0,-9 3-36 0,0 0-23 15,11-6-29-15,-11 6-40 16,8-7 7-16,-8 7-15 0,5-8-20 0,-5 8 7 15,5-7 8-15,-5 7-8 0,3-12-28 0,-3 12 46 16,6-9 34-16,-6 9-47 0,0 0 13 16,4-11 54-16,-4 11-13 0,0 0 18 0,5-6-20 15,-5 6-6-15,0 0-2 0,0 0-5 0,0 0-8 16,0 0 36-16,21 16-21 16,-16-7 1-16,4 4-29 0,-2 2 13 0,4 5-10 15,2 1 20-15,0 4-41 0,2 2 16 0,-1 0-23 16,3 0-18-16,-1 1-3 0,-1-2-15 15,1-2-13-15,-1 1-13 0,-3-5-20 0,-1-3 2 16,0-1 10-16,-2-1-32 0,-1-4 19 0,0-2-12 16,-2 0-20-16,0 0-8 0,-2-2 17 15,-4-7-14-15,9 7 30 0,-9-7-28 0,0 0 7 16,18-14-19-16,-11 0 9 0,0-6 10 16,3-2-14-16,2-7 2 0,3-14-13 0,-1-1 0 15,3-2 0-15,0 0 0 0,3 1 0 0,0 1 0 16,-1 4-49-16,1 0 0 0,-4 9-10 15,-2 6-53-15,-4 4-24 0,0 4-23 16,1 1-27-16,-3 4-55 0,0 2-143 0,-1 5-136 16,-7 5-365-16,11-1-73 0,-11 1 114 15,0 0 132-15,18 16 26 0,-9-4 149 0,-4-3-16 16,1 4 33-16,-2-2 52 0</inkml:trace>
  <inkml:trace contextRef="#ctx0" brushRef="#br0" timeOffset="33732.61">17338 8763 752 0,'0'0'356'0,"7"24"-23"0,-7-24-24 0,-2 21-17 0,-1-7 2 16,-2 2 3-16,3 2-56 0,-3 0 12 16,-1 5-9-16,1-1-32 0,1 2-5 0,1 0-4 15,-1 1-34-15,-1 0 2 0,3-2-22 0,-1 2 14 16,1-5-42-16,0 1-11 0,2-3-3 16,0-2 1-16,4 1 7 0,0-4 3 0,0 2-24 15,2-2-4-15,1-4-41 0,1-2 20 0,1-1-23 16,0-1 13-16,-9-5-8 0,19 2-26 15,-19-2 22-15,20-2-24 0,-20 2 0 0,19-6 18 16,-11 2-26-16,2-1 5 0,-3 1-17 16,-7 4 7-16,10-9 17 0,-10 9-27 15,7-10-1-15,-7 10-2 0,0 0-10 0,0 0 24 16,-10-17-24-16,10 17 5 0,-16-7-2 0,8 5-23 16,8 2 7-16,-19-3-15 0,10 2-18 15,9 1-20-15,-17 0-31 0,17 0-26 0,-17 1-48 16,17-1-82-16,-12 3-141 0,12-3-423 0,0 0 19 15,0 0 112-15,0 0 39 0,-4-11 99 16,4 11 34-16,0 0 71 0</inkml:trace>
  <inkml:trace contextRef="#ctx0" brushRef="#br0" timeOffset="34402.51">16342 9007 888 0,'0'0'271'16,"0"0"-12"-16,0 0-16 0,0 0 10 0,0 0 8 15,0 0-23-15,0 0-5 0,0 0 26 0,0 0 15 16,0 0-21-16,-17 25 16 0,17-25-6 16,-3 15 24-16,2-5-28 0,-1 1-24 15,1 0 8-15,1 3-17 0,-2 0-11 0,1 3-46 16,-2 3 2-16,2 0-17 0,-1 5-62 15,1 0-16-15,-3 0-55 0,1 1-54 0,0-1-82 16,-1-1-88-16,-1-1-135 0,1 10-138 16,1-15-373-16,0-6 55 0,2-2 75 15,1-10 127-15,0 0-4 0,0 0 87 0,0 0 27 16</inkml:trace>
  <inkml:trace contextRef="#ctx0" brushRef="#br0" timeOffset="34628.48">16467 9139 1727 0,'12'0'604'0,"-12"0"-51"0,0 0-25 16,21 3-60-16,-21-3-33 0,0 0-56 0,6 9-26 16,-6-9-41-16,0 0-30 0,0 0-49 0,-21 21-16 15,11-14-4-15,-2-1-31 0,-3-1-36 16,-1 0-16-16,-1-1-33 0,-1 1-20 0,1 1-33 16,-1-3-52-16,1 2-7 0,0-3-16 0,2 2-28 15,2-2-56-15,1 3-31 16,12-5-48-16,-21 3-62 0,14-2-154 0,7-1-151 15,0 0-342-15,0 0 125 0,0 0 33 0,0 0 82 16,0 0 51-16,0 0 67 0,19-27 64 16,-10 19 40-16</inkml:trace>
  <inkml:trace contextRef="#ctx0" brushRef="#br0" timeOffset="35663.48">17877 8883 117 0,'0'0'44'15,"0"0"-19"-15,0 0-12 0,0 0-3 0,0 0 11 16,0 0 38-16,0 0 15 0,0 0 28 0,15 9 44 16,-15-9 26-16,0 0 33 0,0 0 25 15,0 0 13-15,0 0 26 0,0 0 10 16,0 0-8-16,9-9 8 0,-9 9-20 0,0 0 4 15,0 0-32-15,0 0 7 0,0 0-39 16,0 0 1-16,0 0 43 0,0 0-15 0,0 0 5 16,0 0-8-16,4 20-35 0,-4-20-29 15,-4 24 67-15,3-6-29 0,-1 2-32 0,1 4 20 16,-2 2-11-16,1 2-20 0,1 1 3 16,0-2-5-16,-1 0-29 0,1 1-28 0,-1 0 6 15,2-6-26-15,0-1 12 0,0-1-17 16,0-1-34-16,0-1-43 0,0-3-61 0,0-2-6 15,-1-3-71-15,1-10-49 0,1 17-34 16,-1-17-137-16,-1 13-124 0,1-13-480 0,0 0 74 16,0 0 94-16,0 0 90 0,0 0 51 0,0 0 74 15,28-17 29-15,-22 10 84 0</inkml:trace>
  <inkml:trace contextRef="#ctx0" brushRef="#br0" timeOffset="37645.36">13857 12178 1287 0,'0'0'353'0,"0"0"-30"0,0 0-37 0,0 0-17 16,0 0-49-16,0 0-23 0,0 0-7 16,0 0-29-16,0 0 8 0,0 0-33 0,0 0-19 15,0 0-6-15,0 0-24 0,0 0 10 16,-3-25-15-16,3 25-5 0,-2-12-11 0,2 12-2 15,-2-11-2-15,2 11-4 0,0 0-12 0,0-16 11 16,0 16-9-16,0 0 68 0,2-13-40 16,-2 13 4-16,0 0-3 0,0 0 7 0,0 0 3 15,0 0 21-15,0 0-39 0,0 0 13 16,0 0-6-16,0 0 6 0,19 24 3 16,-15-14 2-16,-2 1-13 0,2 1-2 15,-1 2-13-15,1 2 21 0,2 0-30 0,-3 1 14 16,3 0-18-16,0 2-7 0,0 1 19 0,1-4-22 15,-1 1-2-15,-2 0 12 0,4-3 33 0,-2 0 0 16,-3-2-22-16,1-1 42 0,0-2-29 16,-4-9 9-16,7 13-13 0,-7-13-12 0,12 1 15 15,-12-1-28-15,0 0 3 0,19-17 4 16,-7 4-12-16,-3-4-23 0,2-3-3 16,3-6-2-16,-1 0 2 0,1-3-7 0,-1 1 10 0,-1-1-16 15,1 0-30-15,0 1 2 0,-1 3-28 16,1 0 8-16,-1 5-10 0,-2 0-42 15,-1 1-4-15,5 3-14 0,-5 5-25 0,1-1-48 16,-2 5-70-16,-1-1-122 0,-7 8-119 0,13 2-349 16,-13-2 9-16,0 0 77 0,24 6 87 15,-17 0 92-15,3 1 47 0,-2 1 53 0</inkml:trace>
  <inkml:trace contextRef="#ctx0" brushRef="#br0" timeOffset="38039.99">14330 12405 1156 0,'10'-4'346'0,"-10"4"-34"0,0 0-45 16,0 0-17-16,0 0-22 0,0 0-8 0,0 0-17 15,0 0-9-15,0 0 24 0,0 0-24 16,0 0-12-16,0 0 2 0,-27 16-10 0,20-9 5 16,0 2-15-16,2 1-28 0,-2 0 18 15,1-1-32-15,0 6 45 0,-2-3-60 0,4-1-25 16,2 1-20-16,1-1 14 0,-1 0-6 16,2-11-12-16,0 17 4 0,0-17-21 15,3 15 2-15,-3-15-15 0,6 11 19 0,-6-11-14 16,10 5-18-16,-10-5-12 0,0 0-6 0,17-3-2 15,-17 3 10-15,21-6-18 0,-10 0-10 16,2 1-36-16,-2-2-28 0,1 2-12 0,-1 1-50 16,-4-3-58-16,3 2-126 0,-3 0-125 15,3-1-343-15,-10 6 71 0,10-11 80 0,-5 7 33 16,-5 4 57-16,9-11 81 0,-6 3 13 16</inkml:trace>
  <inkml:trace contextRef="#ctx0" brushRef="#br0" timeOffset="38706.53">14301 11208 1203 0,'0'0'414'16,"0"0"-20"-16,0 0-20 0,0 0-16 0,0 0-7 15,0 0-36-15,0 0-26 0,0 0-5 0,22 17 26 16,-22-17-44-16,0 14-17 0,0-14-24 15,2 19-5-15,-4-7-13 0,2 3-15 16,0 0-20-16,-1 4-24 0,1 1-28 16,-1 0 9-16,1 1-30 0,0 0-14 0,0 2-34 15,0 2-20-15,-2-3-67 0,4-1-72 0,-1 4-76 16,-1-6-172-16,4 0-276 0,-2-3-289 16,5-1 73-16,2-1 98 0,0-4 72 0,1-5 66 15,3-1 54-15,-1-4 51 0</inkml:trace>
  <inkml:trace contextRef="#ctx0" brushRef="#br0" timeOffset="38938.83">14553 11448 1638 0,'3'-10'460'0,"-3"10"-4"0,0 0-52 16,0 0-17-16,0 0-44 0,-8-9-51 16,8 9 2-16,-13-1-2 0,13 1-49 15,-23 0-20-15,10 0-49 0,-1 0-10 0,-2-2-23 16,-2 2 15-16,-1 2-49 0,-2-1-30 15,0 0-22-15,0-1 10 0,-2 1-47 0,0 2-8 16,1-2-35-16,0-1-14 0,-3 4-41 16,4-1-73-16,-3 1-33 0,2-2-134 15,4 0-174-15,-3 3-379 0,4-2 107 0,2 0 80 16,3 0 23-16,1 1 72 0,11-4 51 16,-14 4 61-16</inkml:trace>
  <inkml:trace contextRef="#ctx0" brushRef="#br0" timeOffset="39812.97">14122 13319 1315 0,'0'0'435'0,"0"0"-46"0,0 0 11 0,0 0-6 16,-8 5-51-16,8-5 18 0,0 0-23 16,0 0-67-16,0 0 23 0,0 0-7 0,0 0-10 15,0 0-9-15,0 0-30 0,30-16-5 16,-19 11-31-16,-2 0-22 0,2 1-4 0,3-1-17 15,-1 0-28-15,4 0-21 0,0 0-18 0,1 0-23 16,5-2-18-16,-6 4-51 0,2-1 18 16,0 0-18-16,-2 3-61 15,-3-2-32-15,-1 0-29 0,-1 0-40 0,-3 2-35 0,-9 1-80 16,21-2-129-16,-21 2-145 0,16 1-352 16,-16-1 102-16,13-2 66 0,-13 2 82 0,16-2 77 15,-16 2 31-15,19-3 90 0,-7 0-6 0</inkml:trace>
  <inkml:trace contextRef="#ctx0" brushRef="#br0" timeOffset="41679.57">18627 15431 870 0,'0'0'307'16,"6"-9"-5"-16,-6 9 15 0,0 0-35 0,6-7-29 15,-6 7 24-15,0 0-37 0,0 0 16 0,0 0-23 16,6-9 26-16,-6 9-11 0,0 0-35 16,0 0-29-16,0 0 13 0,0 0-10 0,0 0-69 15,0 0 4-15,2 31-14 0,-4-19-11 16,-1 5 3-16,-2 1 2 0,1 4-22 15,-2 1-1-15,1 0-7 0,-4 0-21 16,4 1 0-16,-2-1 11 0,2-2-34 0,0 1-3 16,-2 0-27-16,1-4-34 0,2-1-23 0,-1-3-61 15,3-1-62-15,-1-1-107 0,1 0-185 0,1-4-360 16,1-8 56-16,0 0 107 0,7 20 52 16,-7-20 79-16,16 3 43 0,-16-3 82 0</inkml:trace>
  <inkml:trace contextRef="#ctx0" brushRef="#br0" timeOffset="41902.62">18805 15694 1141 0,'0'0'364'0,"0"0"-24"0,0 0-38 0,0 0-5 0,0 0-33 16,0 0-14-16,0 0-19 0,-32-10-14 15,14 7-17-15,-3 1 13 0,-2-1-24 0,-6 1 13 16,-2 1-46-16,-1 1-15 0,-3-1-8 15,-1 2-5-15,1-1-41 0,0 0-2 16,-1 1-39-16,1-1-39 0,1-1-32 0,3 0-67 0,0-1-80 16,2-3-150-16,3-1-454 15,3-3-15-15,6 1 90 0,4-3 74 0,6 0 69 16,0-2 64-16,3 0 76 0</inkml:trace>
  <inkml:trace contextRef="#ctx0" brushRef="#br0" timeOffset="43295.27">15928 15633 995 0,'0'0'343'0,"0"0"5"15,0 0-53-15,0 0-24 0,0 0-15 0,-6 6-13 16,6-6-15-16,0 0 5 0,0 0-5 16,0 0-8-16,0 0-3 0,0 0-9 15,0 0-6-15,0 0 18 0,0 0 10 0,0 0-30 16,0 0-16-16,0 0 8 0,0 0-38 0,18 8-16 16,-18-8-7-16,20-2-6 0,-6 2-10 15,2-3-5-15,4 2-17 0,1-2-24 16,-1 1 2-16,1 0-40 0,1 0 2 0,-2 1-7 15,-3 0-47-15,-1 1-2 0,-1 0-10 0,-15 0-23 16,28 1-52-16,-16 0-22 0,-1 0-53 16,-11-1-44-16,21 4-103 0,-21-4-72 0,19 8-48 15,-12-6-364-15,-7-2 33 0,14 2 77 16,-14-2 62-16,18 1 96 0,-6 0 32 0</inkml:trace>
  <inkml:trace contextRef="#ctx0" brushRef="#br0" timeOffset="44007.07">16770 15466 880 0,'0'0'335'16,"-8"-4"-4"-16,8 4-24 0,0 0-23 0,0 0 23 0,0 0-13 15,-7-5 37-15,7 5-75 0,0 0 0 16,0 0-16-16,0 0 16 0,0 0-18 0,0 0-23 16,0 0-13-16,0 0 21 0,0 0-39 0,-6 19 19 15,6-19 1-15,3 19 14 16,-3-7-29-16,3 4 1 0,-1 0-16 0,1 2-13 16,0 2 18-16,0 0-43 0,2 5-26 15,1-4 33-15,-2 1-30 0,2 2-8 0,1-1-21 16,0-2-12-16,-1-3-5 0,-1-3-3 0,1 2-29 15,0-3 24-15,-2 0 3 0,2-3-3 16,-1-4-24-16,-5-7 4 0,13 9 9 16,-3-8-1-16,-10-1-7 0,18-7-9 0,-5-2-3 15,3-5-25-15,0-2 10 0,3-5 2 16,2-4-12-16,4-9-8 0,2 0-42 0,-4-2-6 16,-2 6-4-16,-3 6-45 0,-2 0 10 0,1 2-46 15,-4 2 22-15,0 2-27 0,1 0 7 16,-3 1-17-16,0 4-21 0,-1 0-11 0,-1 3-35 15,0 1-41-15,-3-1-116 0,1 4-124 16,-1 1-402-16,-6 5 43 0,9-8 99 0,-9 8 63 16,8-5 106-16,-8 5 24 0,0 0 102 15</inkml:trace>
  <inkml:trace contextRef="#ctx0" brushRef="#br0" timeOffset="44693.65">17334 15842 893 0,'7'-4'279'0,"-7"4"-33"0,12-7-19 0,-3 2-14 0,-9 5-8 16,10-11-19-16,-5 5-6 0,-5 6-17 16,9-12-14-16,-9 12 5 0,2-10-19 0,-2 10 9 15,0 0-17-15,-7-14-24 0,7 14 12 16,-10-5-7-16,10 5-9 0,-18-2-9 0,18 2-16 15,-22 8 11-15,8-2-24 0,0 2 21 0,1 1 10 16,1 1 13-16,-1 1-26 0,0 2 9 16,5-1-7-16,-1 1-9 15,1-1 13-15,4-1-11 0,-1-2 26 0,4 0-13 0,1-9-18 16,1 15-3-16,-1-15-9 0,0 0 9 16,12 10-2-16,-12-10 23 0,16-2-30 0,-16 2 12 15,22-8-41-15,-11 1 2 0,0-3 24 16,5-3-8-16,2-1 3 0,-2-2-23 0,3-3 2 15,-1-2 0-15,1-2-26 0,-2 0 27 0,2 0-10 16,-1-2-13-16,-2 0 10 0,-1 0-6 16,-5 6-5-16,1-3 8 0,2 3-12 0,-5 0 16 15,-2 5-25-15,1 0-10 0,-1 2-2 16,-2 2 27-16,-3 3-22 0,-1 7-8 16,0 0 13-16,0 0-6 0,0 0 14 0,0 0 12 0,0 0 23 15,0 0-15-15,-25 30 5 0,21-14-2 16,-2 6 12-16,-1 1 5 0,4 1-25 15,-1 1 25-15,3 0 32 0,-1 0-55 0,1 0 18 16,4 0 3-16,-2-7 5 0,1 3-33 16,2-3 17-16,1-1-25 0,1-2 18 0,0-1-13 15,2-2-51-15,1-2 10 0,0-2-71 0,1-5-11 16,2 1-25-16,0-3-82 0,-12-1-139 16,27-5-266-16,-14 2-242 0,1-4 114 15,0 2 44-15,3-2 117 0,-3 1 47 0,3-1 87 16,-2 0 25-16</inkml:trace>
  <inkml:trace contextRef="#ctx0" brushRef="#br0" timeOffset="84462.54">1342 5085 785 0,'0'0'264'0,"0"0"12"16,0 0-40-16,7-15-13 0,-7 15-11 0,0 0-33 15,0 0-2-15,0 0-16 0,4-9-25 16,-4 9-11-16,0 0-12 0,0 0 2 0,2-9-23 15,-2 9-5-15,0 0-7 0,0 0-11 16,0 0-10-16,0-16 2 0,0 16-10 16,0 0-10-16,-4-11 3 0,4 11-6 0,-5-7-10 15,5 7 5-15,-4-8-7 0,4 8 7 0,-5-8-17 16,5 8 25-16,0 0-6 0,-7-9 58 16,7 9-11-16,0 0 66 0,0 0-17 0,0 0 7 15,0 0-13-15,0 0 26 0,0 0 0 16,0 0 5-16,0 0 24 0,0 0-27 0,23 36-20 15,-15-19 13-15,3 3-46 0,-3 2 38 16,3 7-53-16,1 1 27 0,-1 1 1 16,4 11-6-16,-1 0-35 0,-1-7-5 0,-1-5 15 0,-2 0-13 15,-1-1-18-15,-1-5-5 16,-1-2 10-16,-1-5 1 0,-2-1-9 0,0-2-9 16,1-2-22-16,0-1 32 0,-1-2-59 0,-4-9 35 15,13 6-9-15,-13-6-19 0,24-13 11 16,-8-1 30-16,6-8-38 0,9-11 21 0,3-7 17 15,10-12-20-15,1-1 5 0,2-1-18 0,-6 3-5 16,3 3-18-16,-12 13-2 16,2 0-11-16,-4 5 6 0,-7 6-34 0,-4 4-21 15,-4 6-30-15,0-1-36 0,-4 4-7 16,0 0-85-16,-3 5-69 0,-3 2-21 0,-5 4-120 16,0 0-82-16,0 0-248 0,0 0 0 0,0 0 87 15,0 0 76-15,-4 31 73 0,-2-18 78 16,0 1 6-16</inkml:trace>
  <inkml:trace contextRef="#ctx0" brushRef="#br0" timeOffset="84968.02">2164 5556 1208 0,'14'-3'353'0,"-14"3"-33"15,10-3-51-15,-10 3-8 0,0 0-39 0,0 0-17 16,0 0-28-16,0 0-18 0,-19-22-1 0,8 20-20 16,-2 1 1-16,-4 1-27 0,0 3 3 15,-3 3-12-15,-2 2-3 0,-1 3-29 0,3 3 24 16,-4 4-21-16,3 1-5 0,4 3 24 15,2-5-37-15,3 1-10 0,5 0 28 16,-1-2-7-16,4-5-11 0,2-1 5 0,2-10 24 16,6 12-57-16,-6-12 21 0,15 3 2 15,-15-3-8-15,26-9-20 0,-12 2 11 0,6-5-14 16,1 0 19-16,-1-3-24 0,2 0 18 16,1-3-12-16,-2-2-8 0,-2 6-24 0,-5-4 24 15,0 3-8-15,-1 0 3 0,-2 3 10 0,-3-1-13 16,-1 2 8-16,-1 1 17 0,-2 4-24 15,-4 6-19-15,0 0 13 0,0 0 18 16,0 0-11-16,0 0 14 0,0 0-11 0,-21 36 54 16,12-18-69-16,1 4 36 0,1-1-24 0,3 0 6 15,-1-1 8-15,4-1 7 0,2-1-23 16,2-2 8-16,2 1 2 0,2-5-15 16,2-1-8-16,5-4 3 0,-2-4-51 0,3-3-39 15,0 0-53-15,6-4-83 0,0-4-122 16,-2-2-202-16,2-3-218 0,1 0 48 0,3-1 75 15,1-2 123-15,1 1 17 0,-1 0 32 0,-1 0 32 16</inkml:trace>
  <inkml:trace contextRef="#ctx0" brushRef="#br0" timeOffset="85281.88">2870 5238 1220 0,'0'0'471'0,"17"-1"-51"0,-17 1-18 16,22 0-36-16,-7-1-36 0,-1 1-30 0,6-1-49 15,2 1 7-15,0-1-58 0,2-2-34 0,4 0-45 16,0 1-57-16,1 0-21 0,-1-1-61 16,-1 0-82-16,-3 1-143 0,5 1-223 15,-10 1-284-15,-1 0 46 0,-1 1 105 0,-1 0 49 16,-2 2 10-16,-3-1 97 0</inkml:trace>
  <inkml:trace contextRef="#ctx0" brushRef="#br0" timeOffset="85547.53">2986 5354 1571 0,'-4'12'576'0,"4"-12"-72"0,0 0 19 15,0 0-50-15,4 16-30 0,-4-16-36 0,9 8-33 16,-9-8-21-16,15 5-41 0,-5-3-48 16,-10-2-1-16,27 3-35 0,-13-3-15 0,4 0-29 15,-1 0-41-15,5 0-20 16,-1 0-8-16,1 0-33 0,1-1-51 0,3 1-11 15,-1 1-20-15,0-1-46 0,-1 0 16 0,-2 0-47 16,-3 2-15-16,-2-1-72 0,-2-1-82 16,-4-1-148-16,6 2-228 0,-6-4-302 15,-11 3 33-15,21-3 113 0,-9-2 74 0,0 1 46 16,-2-2 75-16,3-1 71 0,0-2 36 0</inkml:trace>
  <inkml:trace contextRef="#ctx0" brushRef="#br0" timeOffset="86614.48">4510 5154 770 0,'0'0'343'0,"3"-9"-23"0,-3 9-23 16,0 0-34-16,5-14 1 0,-5 14-23 16,5-9 10-16,-5 9-34 0,0 0-4 0,4-9-9 15,-4 9-30-15,0 0-5 0,0 0-30 16,0 0 17-16,3-10-3 0,-3 10-14 15,0 0 35-15,0 0-41 0,0 0 2 0,0 0 4 16,-17 29 9-16,10-15-12 0,1 1 43 0,-1 6-46 16,1 1 23-16,-1 3-79 15,0 6 74-15,0 1-20 0,0 1-45 0,1-1 2 16,-1 1-24-16,3-2-13 0,0-3-49 0,-2-3-86 16,3-3-19-16,-1-6-83 0,4-4-132 15,6-4-271-15,-6-8-273 0,0 0 84 0,22-5 53 16,-3-6 129-16,8-8 43 0,12-10 69 15,12-12 6-15,3-1-34 0</inkml:trace>
  <inkml:trace contextRef="#ctx0" brushRef="#br0" timeOffset="86789.29">4965 5016 1126 0,'-18'9'455'15,"-2"3"-27"-15,-3-3-37 0,-1-1-27 0,0 1-6 16,-8 0-43-16,-1-2-49 0,-3 2-5 0,0-1-58 15,1-2-14-15,-2-2-10 0,-1-1-25 16,-3-1-49-16,1 0-26 0,-1-1-35 16,-2 1-21-16,0-1-49 0,-3-2-33 0,0 2-46 15,-2-1-74-15,0 0-131 0,3 1-109 16,1 3-377-16,3-1 79 0,2-1 95 0,6 2 105 16,6-1 43-16,7 0 16 0</inkml:trace>
  <inkml:trace contextRef="#ctx0" brushRef="#br0" timeOffset="87086.89">4715 5585 1284 0,'6'7'410'15,"-6"-7"-44"-15,0 0-20 0,0 0-14 16,-26 15 32-16,9-12-52 0,-1 0-7 0,-5 0-37 15,-5-1-32-15,-2 1-34 0,-2-1-7 0,-8 1-1 16,2-1-25-16,1 4-18 16,-1-2-18-16,-1 1-25 0,-1 2-19 0,2-1-35 15,-1 1-31-15,0 0-15 0,-1 1-8 0,4 0-97 16,0-1-42-16,2 0-76 0,6-5-112 16,13-1-167-16,-1-1-287 0,5 0 41 0,11 0 93 0,0 0 35 15,0 0 108-15,0 0 25 16,30-22 64-16</inkml:trace>
  <inkml:trace contextRef="#ctx0" brushRef="#br0" timeOffset="87645.62">4836 5468 916 0,'50'-6'330'0,"-36"3"-18"15,4 1-30-15,1-2-31 0,3 1-34 16,5-1-2-16,0 1-38 0,1 0 10 0,1 1-5 16,-7 2-34-16,2-1 29 0,-3 1-37 15,-2 1-9-15,-1 3-13 0,-2 1-16 16,-8 1-2-16,-1 3-16 0,-5 1-20 0,-2-10 29 16,-6 25-19-16,-5-9 8 0,-2 0-26 15,-3 2 8-15,-5 1-10 0,0 0 35 0,-3-1-7 16,3 1 5-16,-3-1-20 0,1 1-3 0,2-2 25 15,3-3-14-15,-1 2-4 0,4-2 1 16,-2 0-13-16,5-5 23 0,1 1 2 0,1 0 21 16,2-1 26-16,2-2-21 0,6-7 10 15,-4 13-23-15,4-13-20 0,1 12-5 0,-1-12 10 16,13 13-23-16,-3-9 20 0,3 1-38 0,2-2-3 16,5 3 21-16,3-3-26 0,2 2 1 15,1-2-16-15,2 1-16 0,-1-1 1 16,1-2-21-16,-3 2 0 0,-1-3-33 0,-2 3 15 15,-1-2-28-15,1-1-13 0,-3 1-33 16,-1-1-36-16,-1 1-28 0,-3-1-54 0,-14 0-33 16,26-1-95-16,-15 0-115 0,0-3-363 15,-2-1 43-15,-9 5 105 0,14-7 102 0,-6 3 26 16,-8 4 59-16,13-9 36 0</inkml:trace>
  <inkml:trace contextRef="#ctx0" brushRef="#br0" timeOffset="88832.13">5840 5016 1210 0,'-8'-5'387'0,"8"5"-11"0,0 0 21 0,0 0-11 16,0 0 21-16,0 0-59 0,0 0-10 15,0 0-2-15,0 0-57 0,21-12-29 16,-10 9-27-16,2-1 10 0,2-1-49 0,5 3-12 16,1-2-1-16,1 2-45 0,4-2 2 0,3 3 10 15,0-1-36-15,4 4-12 0,-2-2-18 16,0 2 22-16,-3 1-25 0,-2 0-33 0,-4 3-5 16,-6 3-8-16,-4 3 13 0,-6 1-18 15,-4 3-31-15,-4 3 3 0,-5 2 10 16,-5 5 7-16,-4-2-19 0,-12 8 22 0,-2-1-25 15,-3-4-6-15,-1 0 16 0,8-6-5 0,0-3-1 16,2 0 14-16,0 0-13 0,4-2 17 16,1-2-4-16,3 1 41 0,1-4 2 0,3-1 30 15,0 0-9-15,4 0 33 0,3-1-6 16,0 0 1-16,5-9-15 0,2 17 1 0,-2-17-22 16,14 16-13-16,0-10-5 0,2 2-5 0,6-1 10 15,4 1 3-15,1-2-24 0,2 1-25 16,7 0 18-16,0 0-18 0,1 4-18 0,2-3-5 15,8 7 8-15,-10-3-26 0,-4 0-13 16,-5-1-28-16,-4 0 1 0,-2 0-1 16,-2 1-28-16,-1-1-26 0,-8 0-66 0,2-3-13 15,-6-1-44-15,-1 0-33 0,-6-7-76 16,4 8-154-16,-4-8-338 0,0 0 69 0,0 0 53 16,0 0 124-16,0 0 74 0,0 0-10 0,3-30 27 15,-3 30 83-15</inkml:trace>
  <inkml:trace contextRef="#ctx0" brushRef="#br0" timeOffset="89490.2">5463 5226 1494 0,'11'6'453'0,"-11"-6"-23"0,8 6-23 15,-8-6-43-15,9 7-8 0,-9-7-26 16,10 7-23-16,-10-7-30 0,0 0-22 0,8 7-42 16,-8-7-36-16,0 0 12 0,9 6-48 0,-9-6-16 15,0 0-61-15,0 0-54 16,0 0-66-16,0 0-28 0,0 0-93 0,18-19-204 15,-18 19-380-15,3-9-35 0,-3 9 49 16,6-11 110-16,-2 3 50 0,-4 8 106 0,11-12 36 16</inkml:trace>
  <inkml:trace contextRef="#ctx0" brushRef="#br0" timeOffset="96701.59">1116 6596 762 0,'0'0'325'0,"0"0"-20"0,0 0-26 15,0 0-15-15,0 0-34 0,0 0 11 0,0 0-34 16,0 0 8-16,0 0-38 0,0 0-1 16,0 0-17-16,0 0 5 0,0 0-36 0,0 0-8 15,0 0 13-15,0 0-5 0,0 0 3 16,0 0-26-16,0 0 0 0,0 0 5 16,0 0-8-16,0 0-10 0,0 0-10 0,0 0-3 15,0 0 8-15,0 0 0 0,5 38 3 16,-7-25-18-16,2 5 10 0,0 0-34 15,0 3 9-15,2 3 4 0,-2 0-5 0,5 2 31 16,-4 2-20-16,5 2-18 0,-2-2 7 0,3 0-5 16,2 1-2-16,-2-5-3 0,1-1-10 0,2 0-8 15,-1-3 13-15,-2-3 6 16,-1-2 3-16,1 1 3 0,-3-4-6 0,0-1-27 0,4-7 21 16,0 3-25-16,-8-7-1 0,17 0 23 15,-17 0 1-15,26-15-3 0,-8 1-16 16,2-8 1-16,6-9-16 0,0-3 7 0,0-3 9 15,0-1-21-15,-2 0 31 0,0-3 2 16,-5 1-51-16,3-3 0 0,-4 2-15 0,2 1-3 16,-6 9-18-16,-4 6-15 0,-2 6-5 15,4 0-19-15,-5 6-27 0,3 1-61 0,-3 3-73 16,3 3-137-16,-10 6-126 0,13-2-308 0,-13 2 45 16,18 10 132-16,-18-10 8 0,13 14 103 15,-5-2 25-15,0 0 92 0</inkml:trace>
  <inkml:trace contextRef="#ctx0" brushRef="#br0" timeOffset="97101.03">1829 7177 1151 0,'0'0'407'0,"12"2"-30"0,-12-2-37 0,0 0-48 0,0 0 10 16,0 0-44-16,0 0-32 0,0 0-32 16,0 0-12-16,0 0 10 0,-41-5-5 0,27 9 0 15,-4 2-13-15,-1 3 36 0,-2 2-59 0,0 2-23 16,0 4 28-16,0-2-41 15,5 1 3-15,-1-1-3 0,3 2 23 16,1-1-28-16,3-4 16 0,4 2-21 0,1-3-8 16,2-2-2-16,3-9-14 0,3 17 1 0,-3-17 21 15,14 10-37-15,-2-6-9 0,1-2-6 0,2 0-31 16,-1-2-25-16,4-2 0 16,2 1-33-16,1-2 4 0,-2-2-37 0,3 2 9 15,-1-1-53-15,-2 2 23 0,-2-4-95 0,3 3-43 16,-5 3-152-16,1-6-506 0,2 3 25 15,0-3 88-15,-2 2 66 0,4 0 84 0,0 2 44 16,-1-3 69-16</inkml:trace>
  <inkml:trace contextRef="#ctx0" brushRef="#br0" timeOffset="97451.92">2379 6999 1256 0,'0'0'392'0,"0"0"-49"0,0 0-33 0,0 0-34 15,0 0 1-15,29-15-16 0,-20 13-31 0,5-3-2 16,1 1-44-16,4-1 11 0,-1 1-39 16,3 0-18-16,3-2-20 0,-1 4-18 0,-3-3-13 15,2 2-23-15,-1-1-8 16,-1 2-38-16,-3 0-36 0,-1 1-69 0,-2-1-97 16,-14 2-129-16,21-2-444 0,-11 1 81 0,-10 1 5 15,17-1 98-15,-17 1 56 0,0 0 82 16,16 1 7-16</inkml:trace>
  <inkml:trace contextRef="#ctx0" brushRef="#br0" timeOffset="97728.81">2452 7056 1172 0,'0'0'461'0,"0"0"-52"0,-6 11-35 16,6-11 0-16,0 0-8 0,-2 7-26 0,2-7-15 15,0 0-43-15,0 0-37 0,0 0-12 16,0 0-36-16,13 12-12 0,-13-12-11 0,12 7 2 16,-12-7-50-16,20 3 15 15,-9 0-52-15,3-1-17 0,-1-2-4 0,4 2-22 16,-2-2-17-16,4 1-19 0,-2-1-10 0,0-1-25 16,0 2-6-16,-2-2-28 15,1 1-35-15,-2-1-52 0,-14 1-36 0,25-1-95 0,-13 1-124 16,-1 0-183-16,-11 0-204 0,20-5 132 15,-10 4 14-15,-10 1 76 0,21 0 31 16,-21 0 105-16,19-2-10 0</inkml:trace>
  <inkml:trace contextRef="#ctx0" brushRef="#br0" timeOffset="101242.76">1737 6923 606 0,'0'0'223'0,"0"0"-34"0,0 0 1 16,0 0-29-16,0 0 13 0,0 0-3 0,0 0 11 16,0 0 0-16,0 0 5 0,0 0 28 15,0 0-49-15,0 0 19 0,0 0-17 0,-18 6-4 16,18-6-20-16,0 0-11 0,0 0-8 15,0 0-10-15,0 0-20 0,0 0-5 16,0 0-8-16,0 0 10 0,0 0-18 0,-4 11-10 16,4-11-8-16,0 0-15 0,-5 12-13 15,5-12 21-15,-7 9-3 0,7-9 10 0,-4 12-4 16,4-12-17-16,-7 12 6 0,5-6-5 16,2-6 8-16,-6 15-3 0,3-9 5 15,3-6-5-15,-6 18-16 0,1-9 3 0,0 1-20 0,2 0 41 16,-3-1-42-16,0 1 37 0,0 3-24 15,-2-2-20-15,-1 2 8 0,3-1-10 16,-4 1-4-16,3-2 24 0,0 2-20 0,-3 0-3 16,4-4-3-16,-2 3 21 0,2-2-21 15,1-1 41-15,0 1-40 0,0-1-1 0,-1 2 8 16,3-1 5-16,0 0 0 0,0 1-12 0,1-1 35 16,0-1-26-16,2-9-15 0,-1 20 3 15,-1-13 5-15,2-7-10 0,-3 19-1 16,-1-10 14-16,4-9-31 0,-2 20 12 15,-1-11 8-15,0 1-12 0,-2 1-9 0,5-11 14 16,-5 16 7-16,2-5 0 0,0-1-12 0,-1-1 7 16,4-9-10-16,-6 16 10 0,4-10 0 15,2-6 2-15,-6 11 6 0,6-11 8 0,-3 10-6 16,3-10 0-16,-3 9 3 0,3-9-2 16,0 0-11-16,0 0 33 0,0 0 3 0,0 0-10 15,0 0-21-15,0 0 8 0,0 0 0 0,0 0-1 16,13 10 9-16,-13-10 7 0,0 0-5 15,18-3 6-15,-18 3-14 0,0 0 0 0,26-5-4 16,-15 4 22-16,2 0-23 0,1-2 11 0,-1 2 23 16,-1-2-37-16,3 1 11 15,-2-3-5-15,-1 4-10 0,2-2 12 0,-1-1 8 16,-2 1 3-16,2-1-13 0,0-1 8 16,-1 1-14-16,0-4 9 0,-1 6-3 0,-1-5 17 15,1 1-4-15,-1 1 0 0,0-1-13 0,-1-4 0 16,0 5 7-16,1-2-10 0,-4 0 6 15,1-1 22-15,-1 0-30 0,-6 8-8 0,5-12 5 16,-5 12 16-16,3-13-13 0,-3 13 17 0,-1-12 9 16,1 12-11-16,-5-12 10 0,5 12-12 15,-4-13-11-15,4 13 13 0,-7-11-15 0,3 5 23 16,-1-1-11-16,-1 1 16 0,6 6-13 16,-10-11 16-16,4 6-6 0,-1 0-2 0,7 5 0 15,-16-6-5-15,9 3 25 0,7 3-13 0,-20-3 11 16,12 1-28-16,8 2-3 15,-21-2 5-15,21 2-3 0,-22 0 1 0,10 0 10 16,12 0 2-16,-20 0-20 0,9 0 7 16,11 0 9-16,-20 2 7 0,20-2-8 0,-20 0 5 15,9 0-5-15,11 0-7 0,-16 1 5 0,16-1 2 16,-14 0-18-16,14 0 26 0,-15 1-18 16,15-1 8-16,0 0-24 0,-19 0 19 0,19 0-31 15,0 0 35-15,-13-1-47 0,13 1 27 16,0 0-28-16,-11-1-21 0,11 1-9 0,0 0-42 15,0 0-43-15,-14-3-95 0,14 3-125 16,0 0-392-16,0 0 38 0,0 0 134 16,-7-6-3-16,7 6 69 0,0 0 28 0</inkml:trace>
  <inkml:trace contextRef="#ctx0" brushRef="#br0" timeOffset="106979.97">3427 6821 442 0,'0'0'146'0,"0"0"-10"0,0 0 2 0,0 0 28 16,0 0-12-16,0 0 0 0,0 0 2 16,0 0 15-16,0 0-9 0,0 0-19 0,0 0-13 15,0 0 21-15,0 0-12 0,0 0-19 0,0 0 16 16,0 0-26-16,0 0-13 0,0 0 13 16,0 0-28-16,0 0 15 0,0 0-25 0,0 0 10 15,0 0-23-15,0 0 0 0,0 0 10 16,0 0 2-16,0 0-4 0,0 0-1 15,0 0 14-15,0 0 12 0,0 0-15 0,0 0 15 16,0 0 3-16,0 0-11 0,0 0 3 16,0 0 13-16,0 0-21 0,0 0 11 0,0 0-3 15,0 0 15-15,0 0-53 0,0 0 7 0,0 0-20 16,0 0 38-16,0 0-38 0,29-18 8 16,-29 18-19-16,15-4 11 0,-6 1 5 15,-9 3-13-15,21-5-35 0,-11 3 42 0,3 1-6 16,2-1-9-16,-1 1-10 0,4 0 11 15,1 0-21-15,1 2 5 0,1 0-5 0,1 0 5 16,0 1 21-16,0 0-21 0,-1 0 13 16,-1 1-8-16,0-1-18 0,-2 1 3 0,-5 0-13 15,-1 0 5-15,-3 1-17 0,-9-4 9 0,10 12 1 16,-10-12 2-16,0 14 23 0,0-14-5 16,-8 16-10-16,0-6-11 0,-3 1 11 0,0-3 12 15,-3 3-12-15,1 0 15 0,-2 1-20 16,-2 0 15-16,0 2 20 0,0-1-32 15,-2 1 22-15,2 0 15 0,-1-1-35 0,-2 1 23 16,5-1-16-16,-5 1 14 0,3 0-6 0,0 0-5 16,0-3 2-16,1-1 4 0,2 0 22 15,-1-1-31-15,2 1-10 0,-1-2 6 0,3-2 19 16,1 1 1-16,0-2-5 0,3 1 25 16,7-6-33-16,-13 10 16 0,6-7 1 0,7-3 27 15,-8 5 17-15,8-5 14 0,0 0-27 0,0 0-9 16,0 0-4-16,0 0 50 0,0 0-62 15,22 16 5-15,-11-12-15 0,3-2 9 16,2 2-3-16,4 0-19 0,-2 0 33 0,5 0-15 0,-2-2-8 16,-2 3-2-16,2-3 0 15,0 2 2-15,-4-1-8 0,1 0 11 0,-4 0-31 16,2-1-20-16,-2 0-45 0,0-1-8 0,-14-1-6 16,24 4-52-16,-13-3-27 0,-11-1-19 15,22 0-38-15,-22 0-56 0,17-1-18 0,-6 1-105 16,-11 0-354-16,18-4 101 0,-7 3 27 15,1-1 68-15,1 1 58 0,-13 1 36 0</inkml:trace>
  <inkml:trace contextRef="#ctx0" brushRef="#br0" timeOffset="107661.63">4503 6792 788 0,'0'0'345'0,"6"24"-48"0,-6-24 21 16,0 0-49-16,-6 22-11 0,3-12 3 0,3-10 5 16,-4 19-35-16,1-5-19 0,1-2 6 15,0 1-31-15,0 3-1 0,-1 1-22 0,-1-2-20 16,2 2-19-16,-1 1-12 15,0-1 4-15,0-1-24 0,0 2 12 0,0-1-52 16,0 0-4-16,2-2-39 0,-2-3-41 0,2-1-35 16,-1-1-52-16,2-10-89 0,0 13-118 15,0-13-90-15,0 0-337 0,0 0 58 0,23 1 97 16,-23-1 29-16,31-11 66 0,-2-2 44 0</inkml:trace>
  <inkml:trace contextRef="#ctx0" brushRef="#br0" timeOffset="107901.31">5016 6852 972 0,'0'0'343'16,"0"0"-13"-16,0 0-15 0,0 0-18 0,0 0-23 15,0 0 18-15,0 0-31 0,-44 7-13 16,24-6-15-16,-5-2-18 0,-5 1-28 0,-1-1-5 16,-4 0 17-16,-5-2-35 0,-2 1-8 15,1-1-28-15,0 0-28 0,-1 3 23 0,0-1-33 16,-1 2-16-16,3 2-38 0,0 0-6 15,2 3-45-15,0 0-5 0,4 0-34 0,2 2-31 16,5 0-40-16,3-1-82 0,3-1-75 0,4 1-128 16,5-2-401-16,5 1 102 0,7-6 31 15,0 12 97-15,0-12 20 0,13 12 72 16</inkml:trace>
  <inkml:trace contextRef="#ctx0" brushRef="#br0" timeOffset="108133.79">4747 7129 1005 0,'8'6'436'0,"-8"-6"-40"16,9 6-30-16,-9-6-35 0,0 0-29 15,0 0-16-15,0 0-25 0,-18 13 31 0,5-11-51 16,-5 1-18-16,-2 1 9 0,-1-3-22 16,-7 1-23-16,-1 0-18 0,-2 1 5 0,0 0-28 15,-6 1 3-15,-1 1-21 0,-1-2-31 16,-1 1-33-16,2 0 23 0,-1 0-39 15,6-1-87-15,0-1 2 0,4-2-89 0,-1 4-27 16,7-4-93-16,2 4-143 0,6-5-520 0,6 0 100 16,9 1 105-16,0 0 24 0,0 0 63 15,0 0 82-15,0 0 28 0</inkml:trace>
  <inkml:trace contextRef="#ctx0" brushRef="#br0" timeOffset="108718.44">4838 7156 1046 0,'0'0'502'0,"0"0"-72"16,11 3-51-16,-11-3-46 0,0 0-3 16,14 2-20-16,-14-2-42 0,0 0-40 0,20 3-10 15,-20-3-24-15,14 1-7 0,-14-1 0 0,21 2-46 16,-9-1-34-16,2 1 24 0,0 0-31 16,3 1 0-16,0 1-24 0,1-2 19 0,-2 2-31 15,-1 0 13-15,-3-2-29 0,2 1-19 16,-3 1 37-16,-11-4-33 0,13 6 8 15,-13-6-12-15,1 11-19 0,-1-11 18 0,0 0-18 16,-11 13-2-16,11-13 10 0,-11 8 23 16,11-8-31-16,-13 7-2 0,7-1 7 15,6-6-18-15,-10 7 3 0,10-7 21 0,-11 6 12 0,11-6 16 16,-7 9-11-16,7-9-10 0,-4 12-7 16,4-12 7-16,0 12 13 0,0-12 3 15,6 15-4-15,-6-15-11 0,11 15-11 0,-6-7 5 16,1-1 0-16,3 1-16 0,3 2 16 15,-3-2-10-15,-2 0-5 0,1-2-8 0,-2 3 13 16,-1-1-24-16,-5-8-19 0,6 17 60 16,-4-10-53-16,-2-7 5 0,-6 15-15 0,0-6 25 15,-1-2 6-15,0 0 10 0,-1-1-16 0,-2-1-28 16,-1-1-18-16,-2-1 16 0,-1-2 0 16,1 0-6-16,-2 1-35 0,0-2-37 0,-3 0-29 15,-1-2-45-15,-3 2-86 0,-1 2-139 0,-1-4-496 16,4 4 66-16,-2-2 105 0,2 2 85 15,5 0 41-15,-4-1 104 0,6 2 16 16</inkml:trace>
  <inkml:trace contextRef="#ctx0" brushRef="#br0" timeOffset="117485.4">4213 6535 550 0,'3'-9'220'0,"-3"9"-10"0,0 0-5 16,7-10 2-16,-7 10-15 0,6-6-3 16,-6 6 6-16,0 0-21 0,8-10 5 0,-8 10-12 15,0 0-11-15,6-7-5 0,-6 7-23 0,0 0 12 16,5-5-19-16,-5 5-27 0,0 0-7 16,0 0-5-16,8-9 13 0,-8 9-36 15,0 0 13-15,0 0-13 0,0 0-6 0,0 0-4 16,0 0 7-16,0 0 3 0,7-7-3 15,-7 7 14-15,0 0 4 0,0 0-18 0,0 0 13 16,0 0-30-16,0 0 2 0,0 0 5 16,0 0 0-16,0 0-13 0,0 0 13 0,0 0-18 15,0 0 3-15,0 0 2 0,-20 25-10 16,20-25-7-16,-11 12 22 0,3-5-18 16,3 0-17-16,-2-1 17 0,1 1-4 0,-2 2-1 15,1-2 8-15,-2 2-20 0,-1 1 12 0,2 0-12 16,-1 1 27-16,1 0-24 0,-2-2 6 15,0 2-1-15,1 0 4 0,-3-2 5 0,3 2-9 16,-1 1-19-16,1-2 11 0,-1 2-14 16,0-1 47-16,0-1-23 0,0-1 5 0,3 1-21 15,-2 0 6-15,1 0-8 0,1-1 0 0,1 0 15 16,0 0-13-16,1 0 3 0,-2 0 26 16,1-1-21-16,0 2-10 0,1 0 7 15,-1-1 34-15,1 1-38 0,-1 1-1 0,0-2 1 0,2 1 4 16,-2-1 21-16,-2 4-25 15,1-3-16-15,0 2 2 0,1-3 24 0,-1 4 2 16,0-3-5-16,3 0 13 0,-3 1-33 0,1-1 28 16,1-1-13-16,-1 4-8 0,0-3 21 15,2-2-18-15,-1 2 10 0,0 2-8 0,0-2-2 16,0 0 0-16,1 1-3 0,-1 1 26 16,1-1-2-16,0-1-19 0,0 4 6 0,1 2-8 15,-2-3-1-15,2 2-1 0,1-1 2 16,-1 2 12-16,3-3-19 0,0 4 14 15,0-3 1-15,0 0-3 0,0 1 7 0,2 2-12 16,-2-2 26-16,1 0-24 0,-1-1 1 0,2 2-1 16,1 0 16-16,-1-1 2 0,-1-1-17 15,2 0 9-15,0-1-12 0,0 2 23 0,0 0 3 16,0-4-14-16,1 2 11 0,0 1-10 0,2 0-8 16,-2-1 10-16,3 0 21 0,-1 1-3 15,-1 0-10-15,4-3 7 0,-2 0-14 0,0 1-6 16,0-2 15-16,-1-1-7 0,2 0-15 15,-1-1-4-15,2-1 1 0,-2 1-5 0,4-1-5 16,-1-1 27-16,0 1-14 0,1-1-3 0,-2 1-3 16,2 0-12-16,-1-3 45 15,0 2-20-15,-2 1 11 0,3-2-19 0,-2 0 3 16,-2 1-15-16,-7-6 12 0,16 9 16 0,-9-4-18 16,-7-5-41-16,11 8-26 0,-11-8-25 15,10 3-41-15,-10-3-70 0,0 0-83 0,0 0-534 16,17-2 80-16,-17 2 67 0,10-8 77 0,-10 8 135 15,14-7-31-15,-6 0 34 0</inkml:trace>
  <inkml:trace contextRef="#ctx0" brushRef="#br0" timeOffset="118431.52">5307 7063 939 0,'-5'7'297'15,"5"-7"-21"-15,0 0-30 0,0 0-11 0,0 0-4 16,0 0-11-16,0 0-15 0,0 0-16 15,0 0-2-15,0 0-5 0,0 0 0 0,0 0-26 16,0 0 28-16,0 0-30 0,0 0 14 16,0 0-9-16,16 14 5 0,-16-14 0 0,0 0-39 15,0 0 6-15,16 2-11 0,-16-2 8 0,0 0-2 16,17 0-22-16,-17 0-4 0,13 4-25 16,-13-4-22-16,17 1 19 15,-17-1-18-15,18 0-1 0,-4 2-1 0,-14-2-1 0,28-2-13 16,-12 4-10-16,4-5 8 0,-2 2-14 15,5-2 5-15,-1 2-12 0,1-1 8 0,-3 1-7 16,0-3 9-16,-1 4-9 0,-3-3-9 16,1 2-32-16,-4-2-29 0,0 0-64 15,0 2-30-15,-4-5-42 0,0 1-55 0,-3-4-104 16,2 0-78-16,-6-1-364 0,4 2 46 16,0-1 28-16,-6 9 118 0,15-12 26 0,-6 6 110 15,2-1-3-15</inkml:trace>
  <inkml:trace contextRef="#ctx0" brushRef="#br0" timeOffset="118853.76">6393 6720 849 0,'11'-2'269'0,"-11"2"-13"0,0 0-10 0,0 0-11 0,0 0-33 16,0 0 11-16,6 17 15 0,-6-17-31 15,1 11-28-15,-1-11 5 0,2 14-18 0,-2-14-2 16,-2 16-34-16,1-6-2 0,1 3-21 0,-3-2-2 16,1 2-16-16,1 3-15 15,-2-1 18-15,0 2-10 0,0 2-24 0,-1-2 16 16,0 1-28-16,0 1 20 0,1-3-15 0,0 0-5 16,-1 0-3-16,2-4-2 0,0 2-21 15,-1-2 6-15,1-3-27 0,2-9-6 0,-3 17-35 16,1-9-30-16,2-8-97 0,0 0-118 15,-1 13-74-15,1-13-315 0,0 0-23 0,0 0 95 16,0 0 56-16,0 0 18 0</inkml:trace>
  <inkml:trace contextRef="#ctx0" brushRef="#br0" timeOffset="119470.01">6832 6729 662 0,'0'0'244'0,"0"0"-6"0,0 0-51 0,0 0 10 16,15 0-18-16,-15 0-18 0,0 0-30 16,0 0-6-16,0 0-12 0,0 0 12 0,0 0-10 15,0 0 6-15,0 0-11 0,0 0 13 16,0 0-6-16,-43 14 4 0,26-11-9 0,-1 1 11 15,-5-2-26-15,-4 3 13 0,-1-3-33 0,-2 1 13 16,1 1-26-16,-2-2 5 16,1 1-10-16,0-2-11 0,1 2 14 0,-1-2-8 15,3 1-37-15,0-2-1 0,3 1 9 0,0 1-9 16,0-2-47-16,1 2-33 0,1-2-49 16,-1 1-50-16,3 0-88 0,-1 0-49 0,4 1-416 15,2-2 73-15,-1 1 52 0,5 0 115 0,11-1 2 16</inkml:trace>
  <inkml:trace contextRef="#ctx0" brushRef="#br0" timeOffset="120245.11">6777 7051 637 0,'0'0'251'0,"0"0"-49"0,0 0-8 0,13 8-17 0,-13-8 0 16,0 0 2-16,0 0-5 0,0 0 8 0,-32 15-13 15,19-11 5-15,-4 1-31 16,0-2 0-16,-2 2-12 0,-1 2-11 0,-1-4-10 0,-4 3-5 16,1-2-23-16,1 2 5 0,-1-1 0 15,-1 0-20-15,4-1 2 0,-1 0-15 16,1-3-16-16,0 3 6 0,1-2-11 0,0 1-5 16,2-3-33-16,1 0-13 0,0 1 0 15,1-2-31-15,1-1-30 0,2 2-5 16,-1-1-67-16,1-1-21 0,3 1-48 0,10 1-34 15,-18-3-37-15,18 3-319 0,-11-1 52 16,11 1 23-16,0 0 75 0</inkml:trace>
  <inkml:trace contextRef="#ctx0" brushRef="#br0" timeOffset="121761.14">6887 7028 522 0,'0'0'197'16,"0"0"-15"-16,0 0-31 0,0 0 20 0,0 0-10 15,0 0 6-15,0 0 7 0,0 0-36 16,0 0-2-16,0 0 22 0,0 0-7 0,0 0-20 15,30-8-11-15,-30 8-7 0,0 0 5 0,0 0 27 16,16-2-22-16,-16 2-28 0,0 0 5 16,15-1-16-16,-15 1 1 0,0 0-21 0,19 0-5 15,-19 0 10-15,14 0-3 0,-14 0-9 16,15 0-9-16,-15 0-12 0,16 1 10 16,-16-1-15-16,15 2 0 0,-15-2-16 0,16 2 26 15,-16-2-18-15,14 3 18 0,-14-3-39 16,10 3 1-16,-10-3 15 0,8 7 5 0,-8-7-13 15,0 0 0-15,2 14-10 0,-2-14 16 0,0 0-16 16,-10 19 5-16,4-12-2 0,1 1 12 16,-2 0-7-16,1 0-3 0,-2 1 0 15,-2-1 10-15,2 3-7 0,-4-2 0 0,2 4-11 16,0-3 16-16,0 2-18 0,0 0 30 16,0-1-30-16,-1-2 0 0,3 2 23 0,-1-4 2 0,3 1-9 15,1-1-4-15,-2 0 6 0,7-7 10 16,-9 10 10-16,9-10 13 0,-6 9-30 15,6-9-1-15,-4 10 16 0,4-10 12 0,0 0-22 16,0 0-3-16,0 0-5 0,9 17 10 16,-9-17-11-16,10 5 22 0,-10-5-14 0,14 3 8 15,-14-3-7-15,14 4-8 0,-14-4-1 0,21 2 6 16,-11-1-7-16,-10-1-4 0,23 2 11 16,-10-1-18-16,-1 0 5 0,-12-1 26 0,20 1-36 15,-7 0 10-15,-13-1-8 0,17 1 1 0,-17-1 12 16,16 2-48-16,-16-2 7 15,13 2-23-15,-13-2-20 0,0 0-62 0,17 2-22 16,-17-2-11-16,0 0-103 0,9 7-53 16,-6 1-15-16,-3-8-354 0,0 0 57 0,0 0 64 15,0 0 14-15,0 0 89 0</inkml:trace>
  <inkml:trace contextRef="#ctx0" brushRef="#br0" timeOffset="122963.49">7098 6393 637 0,'0'0'233'0,"0"0"-3"15,0 0 1-15,0 0-24 0,0 0-5 16,0 0-10-16,0 0-3 0,0 0-17 0,0 0-11 15,0 0-2-15,0 0-21 0,0 0 0 16,0 0-15-16,0 0 5 0,0 0-36 16,0 0 6-16,0 0-1 0,20 27-2 0,-20-27-8 15,4 7-18-15,-4-7-5 0,7 9 20 16,-7-9-10-16,11 13-4 0,-5-8 1 16,1 5-2-16,3-2-5 0,0 3-10 0,0-1-8 0,4 1 0 15,-3 2 3-15,6 1 7 16,0 0-17-16,1 1 4 0,1-2-10 0,2 6 13 15,0 0-5-15,-1 2 8 0,1 0-3 0,-1 2-31 16,0 1 11-16,-3 4-3 0,7 8-5 16,-6 3 3-16,-4-3 7 0,-5-4 23 0,0 1-36 15,-4 3 6-15,1-1-14 0,-4 1 16 0,0 2-15 16,-2-1 28-16,-3-1-28 0,-1 1-11 16,-2 0 8-16,-2 10 18 0,-1-7-20 0,1-6 7 15,-5 10-7-15,3-8 9 0,-1-4 11 16,1 1-17-16,0-2 14 0,-7 11-10 0,4-8-15 15,1-5 13-15,2-3-8 0,-2 1 5 0,0-8-23 16,0 1-8-16,1-3 6 0,-4 0-1 16,0-2 4-16,0-2-12 0,-2-1-17 15,0-2-5-15,0-5-23 0,0 1-5 0,0-1-29 16,0-1 6-16,-1 1-47 0,1-3-35 16,-3 0-87-16,6-2-52 0,3 0-104 0,-5-1-290 15,2 1 59-15,14 0 103 0,-19-4 30 0,11 2 118 16</inkml:trace>
  <inkml:trace contextRef="#ctx0" brushRef="#br0" timeOffset="139148.12">1052 8409 906 0,'0'0'363'0,"0"0"-30"0,0 0-29 15,0 0-42-15,0 0-19 0,0 0-28 0,0 0-16 16,0 0-22-16,0 0-23 16,0 0-3-16,0 0-11 0,-7-3-17 0,7 3 0 0,0 0-5 15,0 0-5-15,0 0 4 0,0 0 32 16,0 0-29-16,0 0 21 0,0 0-34 15,0 0 14-15,0 0-1 0,0 0 10 16,0 0-19-16,0 0-4 0,0 0 41 0,0 0-63 16,0 0 17-16,0 0 3 0,-2 20 0 0,2-20-15 15,0 13 10-15,0-13 30 0,0 21-39 16,0-9 46-16,0 5-32 0,0 2 5 16,0 1-5-16,2 8-10 0,0-2 28 0,2 6 5 15,-1 2-31-15,-1-2 3 0,3 2-26 16,0 0 36-16,-1 0-31 0,3-3-7 0,-3 1 5 15,0-1-6-15,0-4-19 0,2-1 14 0,-1-4-7 16,0 1-23-16,-2-7-3 0,-1 0 0 16,1-4-2-16,1-3 8 0,0-2 12 0,-4-7-18 15,16 1 11-15,-16-1 2 0,27-13-41 16,-9-1 10-16,4-5 11 0,8-10-8 16,1-9-18-16,-2-1 5 0,1-4-39 0,-2 0-32 15,-2-1-1-15,0 5-15 0,-3-3-15 16,-3 4-39-16,-3 8 6 0,-3 3-34 0,-3 3-7 15,2 4-26-15,-5 1-6 0,0 4-9 0,1 1 15 16,-2 1 0-16,1 5-75 0,0-2-89 16,0 7-97-16,2-2-417 0,-10 5 17 0,15-1 75 15,-15 1 87-15,17 5 66 0,-7 2 93 16,-1 0 30-16</inkml:trace>
  <inkml:trace contextRef="#ctx0" brushRef="#br0" timeOffset="139598.66">1786 8972 1028 0,'13'5'428'0,"-13"-5"-42"0,14 6-27 0,-14-6-6 16,9 2-41-16,-9-2-22 0,0 0-37 0,12 4-43 15,-12-4-5-15,0 0-24 0,0 0 40 16,0 0-83-16,0 0-10 0,-22 10-21 0,8-5 14 16,-2 1-1-16,-4 1-20 0,0 1-21 0,-5 4 6 15,0 1-6-15,0 1 26 16,0 1-18-16,2 0 15 0,4 1-17 15,-1-2-11-15,6 2 5 0,0 0 47 0,4-2-37 0,3 0 6 16,4-1-31-16,4-2 10 0,-1-11-17 16,9 21 24-16,1-12-17 0,2 0-2 0,1-2-29 15,2-1-10-15,1-1 13 0,1-1-23 0,0-1-26 16,-2 0-36-16,0-2-35 0,-1 1-8 16,0-5-64-16,0 2-67 0,-4-3-102 15,-2-1-213-15,4 1-393 0,-4 0 76 0,-8 4 89 16,21-8 85-16,-10 3 85 0,-2 0 35 15,2 0 65-15</inkml:trace>
  <inkml:trace contextRef="#ctx0" brushRef="#br0" timeOffset="140360.5">2287 8660 1435 0,'0'0'420'16,"0"0"-23"-16,0 0-13 0,0 0-38 0,0 0-39 0,0 0-26 15,0 0-17-15,0 0-57 0,0 0-5 16,46 0-30-16,-32 0 25 0,5-2-51 0,5 2 8 16,0 0-39-16,6 0-23 0,2 0-10 0,5 0-44 15,-2 0 3-15,7 2-56 16,0-1-42-16,0 1-47 0,-7-1-117 0,27 4-198 15,-25-4-426-15,-7 3 54 0,-5-1 74 0,1 3 116 16,-6-2-8-16,-2-1 94 0</inkml:trace>
  <inkml:trace contextRef="#ctx0" brushRef="#br0" timeOffset="140650.09">2435 8868 1139 0,'0'0'517'0,"-1"13"2"0,1-13-17 0,0 0-85 15,0 0-18-15,0 0-15 0,4 14-64 0,-4-14-5 16,0 0-41-16,14 9-23 0,-14-9-31 16,16 2-43-16,-16-2-1 0,19 2-20 0,-7 0-17 15,4-2-16-15,-3 1-11 0,5 1-43 16,-2-2-33-16,4 2-18 0,1 0-33 0,-1 0-26 15,1-1-28-15,-2 1-13 16,0 1-28-16,0-2-59 0,-5 2-44 0,1-1-102 16,-2 9-135-16,1-13-425 0,-14 2 84 0,20-1 41 15,-20 1 58-15,23-1 88 0,-11 0 41 0,1-1 108 16</inkml:trace>
  <inkml:trace contextRef="#ctx0" brushRef="#br0" timeOffset="144158.54">3348 8474 596 0,'0'0'212'0,"0"0"-17"0,0 0 10 15,0 0-26-15,0 0-10 0,-10 7 15 0,10-7-28 16,0 0 34-16,0 0-14 0,0 0-2 15,0 0 26-15,0 0-41 0,0 0 2 0,0 0-25 16,0 0 4-16,0 0-32 0,0 0 15 0,0 0 0 16,0 0-26-16,0 0-2 15,0 0 7-15,0 0-2 0,23-21-16 0,-23 21-22 16,14-6 22-16,-4 2-28 0,0 1-2 0,2 1-18 16,0-1 33-16,2 0-33 0,1 2 0 15,4-2-3-15,-4 1 0 0,4 1-10 0,-2 1 16 16,4 1-14-16,-5 1-7 0,0 1-2 15,-1-1 12-15,0 1-15 0,-3 1 23 0,-1 3-8 16,-4 0-36-16,-4 3 8 0,-3-10 18 0,0 21-10 16,-3-10 17-16,-3 3-9 0,-2-3-14 15,-1 3 19-15,-2 0-29 0,0-2 0 16,-2 1 8-16,1-2 3 0,-2 0 10 0,2 0-26 16,-4 1 10-16,3-1 11 0,-1 0 2 15,-1 2 6-15,1-4-4 0,1 0 14 0,1 0-3 16,1 1-3-16,3-2 3 0,-2-3 16 0,0 2 15 15,4-3-24-15,6-4 19 0,-13 11-11 16,9-7 54-16,4-4-15 0,-9 7-15 0,9-7 38 16,0 0-31-16,-6 9-16 0,6-9 9 15,0 0-24-15,0 0 6 0,0 0-1 0,21 12 3 16,-12-9-12-16,-9-3 4 0,23 4-15 0,-8-1-6 16,0-2-2-16,2 4 43 15,2-4-30-15,-3 4-21 0,3-3-37 0,-2 2-1 0,0 0-10 16,0-2-15-16,-2 2-29 0,1-1 1 15,-3 1-49-15,1-4-31 0,-14 0-51 16,21 4-85-16,-11-3-140 0,-10-1-384 0,17 2 48 16,-17-2 80-16,18-2 46 0,-18 2 110 15,20-4 41-15,-10 3 94 0</inkml:trace>
  <inkml:trace contextRef="#ctx0" brushRef="#br0" timeOffset="145142.01">4337 8125 1116 0,'0'0'360'0,"0"0"-14"0,0 0-31 16,10 34-26-16,-10-34-7 0,0 0-21 0,-11 15-26 15,7-7-10-15,4-8-22 0,-13 14-16 0,6-6-3 16,0 3 8-16,-3 0-16 0,0 1 1 16,-3 4-34-16,1-1 1 0,-2 3 2 15,0 2-3-15,-2 0-35 0,-1 3 7 0,3-1 0 16,-3 2 5-16,4 1-35 0,2-3 25 15,-3 2-46-15,4-3 23 0,-1 2 1 0,4-1-30 16,-1 1-13-16,3-3 48 0,3-2-57 0,1-1 53 16,-1 1-50-16,4 0-3 15,1-2 10-15,-1-2-34 0,4 3 29 0,1-1-30 16,3-4-29-16,0 1 10 0,1 0-25 0,3-1 12 16,-1-3-61-16,4-1-10 0,-3 0 5 15,2-3-43-15,-1 2-32 0,-1-5-27 0,1-1-11 16,-15-1-28-16,25-1-48 0,-12-1-39 15,1-2-33-15,0 4-79 0,0-8-400 0,0-1 115 16,0 0 57-16,4-2 71 0,0-2 95 0,-1-1 59 16</inkml:trace>
  <inkml:trace contextRef="#ctx0" brushRef="#br0" timeOffset="145334.28">4721 8482 1169 0,'0'0'420'0,"8"13"-5"0,-5-1-31 0,-2-1-39 0,1 2 6 16,-1 1-41-16,-2 4-49 0,-1 1-33 15,1-2-24-15,-2 3 27 0,-1 0-67 0,1-1 10 16,-1 3-29-16,-2-4-34 16,2-1-12-16,1 1-50 0,-1-1-39 0,-2 0-53 15,3-5-55-15,1-2-101 0,2-10-216 0,2 17-437 16,-2-17 53-16,11 4 93 0,-11-4 71 15,23-4 100-15,-4-5 20 0</inkml:trace>
  <inkml:trace contextRef="#ctx0" brushRef="#br0" timeOffset="145555.01">5204 8477 1264 0,'0'0'392'15,"0"0"-39"-15,0 0-5 0,0 0 3 0,-48 16-39 0,31-10 0 16,-8 2-53-16,-2-1 7 0,-6 0-46 15,-1 0-28-15,-1 2 10 0,-3-4-38 16,-3 3 5-16,1-2-33 0,-1-1 17 16,0 1-40-16,2-3-36 0,0 1-13 0,1-3-57 15,-3 1-48-15,7-2-33 0,-1-1-115 16,0 2-170-16,3-1-544 0,3 0 125 16,6 2 38-16,5 0 100 0,4-1 51 0,4 0 108 15,10-1-16-15</inkml:trace>
  <inkml:trace contextRef="#ctx0" brushRef="#br0" timeOffset="145805.53">5006 8787 1149 0,'4'7'414'0,"-4"-7"-24"0,-1 14-40 0,1-14-27 15,-11 11-24-15,2-6-25 0,-2 0-5 0,-6-1-31 16,-4-2-44-16,-2 1-14 0,-7-1 4 15,-2 0-7-15,1-2-24 0,-3 1 1 0,-1-1-31 16,2 1-36-16,2 2 12 0,1-1-4 16,1 0 0-16,3 3-49 0,2-3-13 15,1 1-43-15,4 0-28 0,0 1-47 0,4-2-33 16,3 0-109-16,2 0-157 0,10-2-464 16,-12 5 91-16,12-5 63 0,0 0 90 0,0 0 107 15,0 0 31-15,0 0 6 0</inkml:trace>
  <inkml:trace contextRef="#ctx0" brushRef="#br0" timeOffset="146107.15">5262 8753 916 0,'0'0'381'0,"-2"23"-22"0,1-7-22 16,0 0-6-16,-2 1-63 0,1 1-4 15,1 2-18-15,1 0-3 0,-3 1-18 0,2 4-43 16,1-4-10-16,0 1-11 0,1 0-18 0,-1-1 6 16,4-1-9-16,-4-1-42 15,0-1-19-15,2-2-23 0,-2-3-7 0,1 0-70 16,1-2-32-16,-2-11-50 0,2 13-45 15,-2-13-93-15,0 0-120 0,0 0-419 0,0 0 88 16,0 0 94-16,24-16 27 0,-12 8 23 0,-1 0 82 16</inkml:trace>
  <inkml:trace contextRef="#ctx0" brushRef="#br0" timeOffset="146616.72">5807 8603 1241 0,'0'0'356'0,"0"0"2"0,0 0-38 15,0 0-3-15,0 0-17 0,0 0-34 16,0 0 8-16,0 0-26 0,0 0-10 0,0 0-25 15,22-5-21-15,-22 5 0 0,15-1-31 16,-15 1 0-16,20-4-35 0,-7 1 27 16,4 0-40-16,0 0-11 0,2 0-7 0,1-1 0 15,3 1-24-15,2-1-17 0,1 1 23 16,-2-1-34-16,0 1-25 0,-2-1-2 0,1 1-26 16,-3 0 7-16,-2 1-33 0,-2 0-23 15,-2 1-53-15,-1-2-39 0,-1 3-52 16,-12 0-35-16,16-3-64 0,-16 3-64 0,18-5-120 15,-18 5-300-15,9-6 41 0,-9 6 92 0,8-4 52 16,-8 4 97-16,13-6 5 0</inkml:trace>
  <inkml:trace contextRef="#ctx0" brushRef="#br0" timeOffset="146928.35">6632 8339 1087 0,'0'0'346'0,"12"-1"-8"0,-12 1-31 0,0 0-15 0,15-1-21 15,-15 1-2-15,0 0-34 0,0 0-20 16,7 12 13-16,-7-12 3 0,-3 18-39 16,3-18 17-16,-7 27-22 0,2-10-5 0,0 4-28 15,-3 1 30-15,3 1-36 0,-2 3-7 16,1-3-10-16,1 4-29 0,-1-3-5 0,2-1-7 15,-2-1-3-15,3-1-19 0,2-1 18 16,-2-3-30-16,2 1 26 0,1-5-39 0,0 0-20 16,0-2-18-16,0-11-31 0,2 21-47 0,1-16-43 15,-3-5-27-15,0 0-123 0,13 4-144 16,-13-4-519-16,0 0 95 0,21-18 86 0,-8 9 67 16,3-4 80-16,2 1 45 0,-1-2 34 15</inkml:trace>
  <inkml:trace contextRef="#ctx0" brushRef="#br0" timeOffset="147210.53">7109 8333 901 0,'0'0'350'0,"0"0"-14"0,0 0-4 0,0 0-32 0,0 0-14 15,0 0 22-15,3 16-55 0,-3-16 3 16,-17 16-5-16,9-5-34 0,-5 0 4 0,-5 1-29 15,-2 0-6-15,0-1-9 0,-8 4-26 16,0-3-3-16,-2-1-25 0,-1 0 5 16,-2 0 21-16,1-1-55 0,-2-3-9 0,4-2-29 15,-1 1 1-15,1-5-29 0,1 2-13 16,-1-5-17-16,0 1-50 0,2 0-1 0,0-3-63 16,2-3-1-16,0 0-103 0,4 7-149 0,1-8-535 15,1 1 165-15,5 2 86 0,3 2-8 16,1-1 124-16,4 2 28 0,7 2 20 15</inkml:trace>
  <inkml:trace contextRef="#ctx0" brushRef="#br0" timeOffset="147610.65">6920 8882 1154 0,'11'8'353'15,"-11"-8"-10"-15,9 5-20 0,-9-5-44 0,0 0-8 16,9 6-48-16,-9-6-11 0,0 0-2 0,0 0-18 15,0 0-3-15,-16 16 1 0,6-12-42 16,-4-1 8-16,1 0-17 0,-5 2 17 16,-2-3-36-16,-1 2 21 0,-5 1-23 0,2-3-13 15,-2 1 12-15,-2 0-45 0,0 0 10 0,-2 1-16 16,2-2 9-16,-2 2 17 0,4-1-56 16,2-1 5-16,0 1-26 0,1-1-25 0,2-1-26 15,-2 0-20-15,5-1-39 0,-1-1-18 16,4 0-66-16,-2-3-97 0,5-1-229 15,1 0-342-15,3-1 102 0,3 0 93 0,1-2 101 16,4 8 11-16,2-16 79 0,-2 16-2 0</inkml:trace>
  <inkml:trace contextRef="#ctx0" brushRef="#br0" timeOffset="148405.57">7059 8769 849 0,'0'0'310'0,"18"0"-41"15,-18 0-13-15,0 0 0 0,0 0-11 16,0 0-32-16,14-2-11 0,-14 2-18 0,0 0-22 16,13-2-6-16,-13 2 10 0,0 0-28 15,15-1 19-15,-15 1-40 0,0 0-4 0,20-1-11 16,-20 1-10-16,16 1 11 0,-16-1-14 0,19 3-19 16,-9-1-1-16,-10-2-23 0,23 3 28 15,-12-1-33-15,0 0 13 0,-11-2-21 0,15 6-5 16,-15-6-7-16,12 8-11 15,-12-8 3-15,4 13 38 0,-4-13-38 0,0 12-1 16,0-12-4-16,-5 16 15 0,-2-9-5 0,7-7-18 16,-10 13-10-16,4-6 15 0,1 0 3 15,-2 0-11-15,7-7 8 0,-12 13 34 0,7-8-45 16,-1 3 24-16,-1-2-41 0,7-6 16 0,-8 13 4 16,3-9 13-16,5-4 11 0,-6 12-19 15,6-12 11-15,-4 12-10 0,4-12 2 0,-3 13 3 16,3-13-8-16,2 12 46 0,-2-12-41 15,4 12 13-15,-4-12-18 0,9 11 30 0,-9-11-25 16,8 10-2-16,-1-5-6 0,-7-5 14 0,13 9-1 16,-7-4-20-16,-6-5 15 0,12 7 20 15,-12-7-32-15,10 8 20 0,-10-8-11 16,9 7 6-16,-9-7-11 0,5 12-4 0,-5-12 1 16,2 16 19-16,-4-4-20 0,2 1 22 15,-2 0-20-15,0-1 10 0,-1 0-8 0,0 1 11 16,-1 0-8-16,1-4-15 0,-1 1 4 15,0-1-1-15,-2 0-17 0,6-9 19 16,-11 9-23-16,4-7 2 0,7-2-25 0,0 0-21 0,-27-8-66 16,18 0-41-16,-2-5-103 0,6 1-82 0,-7-7-396 15,1 0 87-15,4 0 50 16,1 2 55-16,5-2 77 0,-1 2 78 0</inkml:trace>
  <inkml:trace contextRef="#ctx0" brushRef="#br0" timeOffset="148973.03">7559 7993 726 0,'1'-11'267'0,"-1"11"9"0,4-8-5 0,-4 8 3 15,0 0-2-15,0 0-4 0,3-11-4 0,-3 11-11 16,0 0-20-16,0 0-5 0,0 0-23 16,0 0 0-16,0 0-52 0,0 0-7 0,0 0-20 15,0 0 14-15,0 0-17 0,17 21 0 16,-14-11-10-16,0 2-49 0,2 2 7 0,0 2 11 16,-1 1-13-16,2 5 13 0,-1 2 0 15,1 1-15-15,1 0 5 0,0 7-19 16,2 0 22-16,3 12 1 0,0 0-17 0,-2 3-3 15,1 0-15-15,-4 1 0 0,0-7-2 0,0 9-6 16,4-1-12-16,-5-7 2 0,-3-6 10 16,-2 1-29-16,-2-1 23 0,-1 0-4 0,-2 0-3 15,-2-2-22-15,-6 13-9 0,2-10 27 0,-7 4-47 16,-2-3 0-16,0-8-38 16,2-6-3-16,-4-5-43 0,0 0 5 0,-3-4-36 15,2-3-41-15,-2-5-35 0,3-2-85 0,0-2-90 16,-2-2-369-16,1-2-14 0,-1-1 109 15,6 1 31-15,-1-2 85 0,2-3 63 0</inkml:trace>
  <inkml:trace contextRef="#ctx0" brushRef="#br0" timeOffset="149886.91">6478 8900 383 0,'0'0'190'0,"0"0"17"16,0 0-12-16,0 0-8 0,0 0-6 0,0 0-14 15,0 0-6-15,0 0-15 0,0 0 0 0,0 0-8 16,0 0-7-16,0 0-19 16,0 0-7-16,0 0-5 0,0 0 15 0,0 0-7 15,0 0 12-15,0 0-23 0,9 13 0 0,-9-13-22 16,0 0 30-16,0 0-11 0,0 0-25 16,0 0 16-16,0 0 7 0,0 0-43 0,0 0-1 15,0 0 14-15,0 0-8 0,0 0-6 16,0 0 6-16,23-14-18 0,-23 14-6 15,8-9 4-15,-8 9 7 0,8-7-13 0,-8 7-10 0,5-9 15 16,-5 9 0-16,6-6 3 16,-6 6-10-16,0 0-11 0,8-8 11 0,-8 8-6 15,0 0-2-15,0 0-15 0,7-6 22 0,-7 6-9 16,0 0-1-16,0 0-20 0,6-11 5 16,-6 11-10-16,4-6 7 0,-4 6 41 0,5-12-32 15,-5 12-4-15,3-14 8 0,-3 14-10 0,2-14 8 16,2 7-3-16,-4 7-18 0,2-15-20 15,-2 15 5-15,3-15-41 0,-3 15 5 0,1-12-36 16,-1 12-51-16,1-14-79 16,-1 14-147-16,2-12-278 0,-2 12 5 0,7-8 54 15,-7 8 84-15,13-4 25 0,-3 1 39 0</inkml:trace>
  <inkml:trace contextRef="#ctx0" brushRef="#br0" timeOffset="158470.79">1045 9965 834 0,'0'0'320'0,"0"0"-13"0,0 0-5 0,0 0-54 15,0 0 8-15,0 0-23 0,0 0-7 0,0 0-22 16,0 0-14-16,0 0-16 0,0 0-10 16,0 0 5-16,0 0-44 0,0 0 0 15,0 0-30-15,0 0-3 0,0 0 11 0,0 0-19 16,0 0 47-16,0 0-47 0,0 0 16 16,0 0-10-16,0 0 9 0,0 0-35 0,0 0 8 15,0 0 18-15,0 0-3 0,0 0 10 16,0 0-10-16,0 0-5 0,0 0 31 0,0 0-42 15,0 0 3-15,0 0-17 0,0 0 20 0,5 28-12 16,-5-28 28-16,2 26-20 16,-2-9 44-16,2 1-35 0,0 2-11 0,2 4 32 15,1 0-37-15,-2 0 26 0,4-1-15 0,-3 1 15 16,0 0-30-16,2-2-3 0,0 0-16 16,-2-2 13-16,2-3-25 0,-3-1 5 0,2 0 0 15,-1-2 10-15,0 0 15 0,2-4-40 16,-2 0 53-16,0-2-41 0,1 2-15 0,-5-10 5 15,13 11-25-15,-6-10 20 0,-7-1-13 16,24 0 2-16,-6-4 27 0,5-4-1 16,8-7-20-16,9-6 0 0,3-8 4 0,0-1-6 0,1-3-24 15,13-10 5-15,-3 4-17 0,-4-3-57 16,-6 8 28-16,-8 2-84 0,-3 2-29 16,-8 5-40-16,-4 3-69 0,-6 5-147 0,8 2-199 15,-12 3-327-15,-2 2 76 0,-1 2 89 16,-1 3 134-16,-7 5-15 0,8-5 84 0,-8 5 59 15</inkml:trace>
  <inkml:trace contextRef="#ctx0" brushRef="#br0" timeOffset="159160.01">1834 10490 908 0,'0'0'333'0,"0"0"-34"0,16-1-22 0,-16 1-34 16,0 0-20-16,4-8-29 0,-4 8-4 16,0 0-29-16,0 0-7 0,-20-17-19 15,8 11-20-15,-3 1-7 0,-2 1-19 0,0 2 19 16,-4-2-18-16,1 4-6 0,-1 1-12 15,0 3-8-15,-4 2 10 0,2 1-2 0,3 4 10 16,-2 0-16-16,5 0 3 0,1 2-5 16,2-3 3-16,6 1-1 0,2-3 16 15,2-1-18-15,4-7 8 0,0 0-13 0,11 15 0 0,-11-15-1 16,20 0 6-16,-3-3-10 16,0-2 8-16,4-2-16 0,0-5 7 0,4-2-12 15,0-3 0-15,0 0 8 0,0-2 10 0,-3-2-46 16,0-2 2-16,-2 2-2 0,-4 0 0 15,0-2-6-15,-3 3 39 0,-4 2-48 0,2-2-14 16,-3-1-7-16,-2 5 11 0,-2 0-1 16,2 0-10-16,-5 5-16 0,1 0 4 0,-2 11-11 15,-6-14 17-15,6 14 19 0,-8-7-3 0,8 7-10 16,0 0 28-16,-24 14-25 0,15-3 20 16,1 4-5-16,-1 0 15 0,1 5-7 15,2 1 15-15,2 1 2 0,0-3 3 0,1-1-13 16,3 0 34-16,3 2-34 0,-2-1 26 15,5-5-23-15,-1 3-16 0,5-5-35 0,0-1-11 16,3-1-38-16,4-4-26 0,0-3-81 16,3-1-116-16,2-2-94 0,5-4-372 0,1-1-22 15,-1 0 132-15,7-2 64 0,-7 0 80 0,6-2 26 16</inkml:trace>
  <inkml:trace contextRef="#ctx0" brushRef="#br0" timeOffset="159505.35">2478 10111 1407 0,'0'0'499'0,"0"0"-20"0,0 0-72 0,0 0-28 0,0 0-44 16,18 11-51-16,-18-11 1 0,25-2-37 15,-9 1-36-15,2 0-7 0,3-2-46 0,1 2-26 16,0-2-26-16,2 2-89 0,-1-1-2 15,0 0-78-15,0 2-97 0,-1-2-102 16,6 1-174-16,-11-1-363 0,0 2 63 0,-3 0 67 16,1 2 66-16,-15-2 57 0,22 1 110 15,-13 2 13-15</inkml:trace>
  <inkml:trace contextRef="#ctx0" brushRef="#br0" timeOffset="159766.07">2497 10307 1402 0,'-4'10'425'0,"4"-10"-8"0,0 0-48 15,0 0-29-15,0 0-38 0,21 6-23 0,-21-6-30 16,20 0-34-16,-20 0 2 0,24-1-27 16,-9 2-3-16,0-1-36 0,3 0-26 15,-1 0 21-15,3 1-51 0,0 0-16 0,1 2-25 16,0 0-13-16,-1 0-46 0,1 1-18 15,0-3-39-15,0 2-35 0,-2-2-85 0,-1 2-120 16,-2-3-125-16,0 1-354 0,2-1 41 0,0 0 59 16,3 0 64-16,-2 0 111 15,-1-1 52-15,-1 2 58 0</inkml:trace>
  <inkml:trace contextRef="#ctx0" brushRef="#br0" timeOffset="162625.71">3979 9792 591 0,'0'0'238'16,"0"0"-13"-16,0 0-15 0,0 0-18 0,0 0-3 0,0 0 1 16,0 0-6-16,0 0 16 0,0 0-19 15,0 0 6-15,0 0-25 0,0 0-22 0,0 0 9 16,0 0-16-16,0 0 5 0,0 0-25 15,0 0 2-15,0 0 16 0,0 0 2 16,-13 25-3-16,8-17-7 0,-1 2 5 0,0 4-13 16,-1 1 0-16,0 2-7 0,-2 2-6 15,1 4 16-15,-1-1-18 0,2 2-5 0,-1 0 2 16,2 1-13-16,-1 0 14 0,1 1-11 0,2 1 18 16,-3-1-24-16,4 0-14 15,-1-1-21-15,1-1-18 0,2-4 23 0,-2-2-15 16,3 1-8-16,0-5-51 0,1-1-53 0,-1-13-42 15,5 13-77-15,-5-13-127 0,8 9-154 16,-8-9-379-16,21-17 77 0,-8 5 140 0,8-4 9 0,5-3 76 16,6-10 51-16,2 0 90 0</inkml:trace>
  <inkml:trace contextRef="#ctx0" brushRef="#br0" timeOffset="162856.37">4436 9853 1069 0,'0'0'410'0,"0"0"-31"0,12 3-41 15,-12-3 2-15,0 0-51 0,0 0-4 16,-33 8-35-16,13-7-50 0,-6 1-3 0,-6-2-18 16,-10 0 8-16,-3-2-18 0,-4 4-20 15,-18-4-6-15,1 2-46 0,2 0 3 0,10 2 5 16,-6 0-13-16,10 2-23 0,8-1 8 16,1 3-31-16,2-2-20 0,-1 2-62 15,1 0-15-15,4-1-47 0,7 0-81 0,-1-2-82 16,4 1-138-16,11-2-88 0,-6 0-260 0,7-1 53 15,2 2 144-15,11-3-13 0,-8 5 61 16,8-5 41-16</inkml:trace>
  <inkml:trace contextRef="#ctx0" brushRef="#br0" timeOffset="163113.82">3926 10218 773 0,'27'13'319'15,"-3"0"9"-15,-6-3-16 0,0-3-4 0,-6 0-37 0,-2-1-5 16,-1-2-30-16,-1 1-34 0,-8-5-8 0,0 0 6 15,0 0 15-15,0 0-10 16,-21 16-8-16,3-15-3 0,-5-1-4 0,-7 1-34 16,-4-1 10-16,-5-2-7 0,-1-1 2 15,-1-1-48-15,-1 1-3 0,1-1-38 0,-3 0 20 16,0 1-23-16,1 1-38 0,1 1-16 16,3 0-41-16,3 1-38 0,5 0-53 15,1 0-19-15,5 0-66 0,5-1-87 0,8 1-203 16,12 0-301-16,-12 0 58 0,12 0 85 0,0 0 28 15,0 0 153-15,0 0-22 16,41-5 74-16</inkml:trace>
  <inkml:trace contextRef="#ctx0" brushRef="#br0" timeOffset="163730.72">4222 10235 1267 0,'0'0'414'0,"18"22"-40"0,-18-22-46 16,13 4-11-16,-5 0 5 0,5 0-45 16,-2 0-11-16,2 1-18 0,2-2-66 0,1 4 20 15,-2-1-2-15,-1 0-31 0,-2-1-38 16,-1 1-9-16,0 0-14 0,-2 1 12 0,-8-7-20 15,7 14 0-15,-7-14 0 16,-1 12-39-16,1-12-2 0,-9 15 13 0,1-7 4 0,0 0-19 16,-2 0-1-16,0-1-28 0,-1 1 13 15,1-1-13-15,0 1 16 0,3-1-8 0,-2 1 7 16,2 0-10-16,0-1 19 0,2 2 1 16,0 0 4-16,5-9 4 0,-3 16-12 15,2-7-13-15,1-9 2 0,4 16-15 0,1-5 21 0,0-2 7 16,3 1-44-16,0 1 52 15,-1 0-30-15,4 1-1 0,-4-1 2 0,2 2-17 16,-2-2 13-16,1 1-34 0,-2-2 23 0,-2 2 8 16,-1-2 1-16,-2 2 1 15,-1-12-12-15,3 20-51 0,-3-20 43 0,-4 18 7 0,1-11-22 16,-3 2 3-16,6-9-1 0,-15 11-5 0,3-9-5 16,-1-1-23-16,-2-1 13 0,-2-2-39 15,-1-1-35-15,-8-4-23 0,1 1-37 0,-2-2-76 16,-2-5-156-16,3 4-563 0,0 1 110 15,4 1 91-15,5-1 55 0,4 2 92 16,2-1 87-16,3 2 5 0,3-2 61 0</inkml:trace>
  <inkml:trace contextRef="#ctx0" brushRef="#br0" timeOffset="188393.9">20760 3843 1187 0,'0'0'353'15,"0"0"-27"-15,9-8-30 0,-9 8-40 0,7-8-7 0,-7 8-27 16,4-10-40-16,-4 10 20 16,4-8-30-16,-4 8-1 0,3-9-7 0,-3 9-8 15,0 0-12-15,5-9 2 0,-5 9-34 0,0 0 72 16,0 0-25-16,0 0 2 0,0 0-35 15,0 0 4-15,0 0 29 0,0 0 28 0,0 0-44 16,0 0 8-16,-18 30 0 0,12-14 34 16,-2 0-22-16,1 6 24 0,2 2-38 15,-4-1-26-15,2 1-3 0,1-1 23 0,-1 3-20 16,-2 1-23-16,0 1 0 0,2-4 0 16,-2-2-31-16,0 1-21 0,0 0-19 0,-1-2-12 15,-2-2-75-15,0 1-52 0,1-5-44 0,-3-2-41 16,2-5-53-16,0-3-156 0,3-3-257 15,9-2-363-15,0 0 146 0,-10-15 113 0,15-1 100 16,2-2 53-16,8-6 15 0,7-11 65 16,0 0 66-16</inkml:trace>
  <inkml:trace contextRef="#ctx0" brushRef="#br0" timeOffset="188769.67">20858 3762 1425 0,'0'0'423'0,"15"6"7"0,-15-6-5 15,10 12-59-15,-5-4-49 0,-1 4-46 0,-3 0-2 16,5 5-44-16,-3 0 26 0,-1 3-36 0,1-1-15 16,0 1-1-16,1-3-19 0,2 1 47 15,-1-2-29-15,1-1 6 0,0-1 11 0,1-4-43 16,0-3 7-16,4-3-41 0,-11-4 13 16,20-4-23-16,-3-3 0 0,-1-4-5 0,2-5-31 15,-2 0 0-15,4-6-53 0,-2-3-24 0,-1 0 24 16,5-10-29-16,-3 4-5 0,-5 4 3 15,1 2-6-15,-3 4 6 0,-1 2-6 16,0 0 6-16,-1 3-13 0,-1 3 10 0,-2 0-7 16,0 2-11-16,-1 4 28 0,-1 2 3 15,-5 5-21-15,0 0 19 0,0 0-14 0,17 18-2 16,-14-3 5-16,-2 3-12 0,-1 5 27 0,0 6-9 16,0 6 19-16,-1 2-20 0,-1 0 11 15,1 0-1-15,1 0 16 0,-1-2-28 0,1-4 20 16,0-4-48-16,0-2-75 0,0-4 26 15,0-2-85-15,0-5-22 0,0 0-114 0,1-5-170 16,-1-9-426-16,6 10-74 0,-6-10 156 16,0 0 44-16,18-2 66 0,-18 2 67 0,20-13 92 15,-11 8 16-15,3-4 61 0</inkml:trace>
  <inkml:trace contextRef="#ctx0" brushRef="#br0" timeOffset="189139.58">21453 4096 1136 0,'13'13'402'0,"-5"-8"-41"0,3 0 5 0,-1 2-36 15,2-2-25-15,5 0-39 0,0-3-5 0,0 0 0 16,4-2-38-16,-1-2-11 0,2-1-43 15,-1-1-18-15,-1-3-8 0,1-3-4 16,-1 1-39-16,-3-4-8 0,-1 1-3 0,-5-1 9 16,-1 1-29-16,-2-2 0 0,-3-1-16 15,-4 3 17-15,-2 0-29 0,-2 1 7 0,-4 0-17 16,-3 2 0-16,-3 1-8 0,-2 2 10 0,-1 4 13 16,-1 0-36-16,-3 4 34 0,-2 5-11 15,-2 3-33-15,-3 5 18 0,1 4 0 16,4 4 20-16,3 0-20 0,4 1 0 0,4-1 5 15,3-1-18-15,7-2-43 0,2 0-49 16,4-1-82-16,2-4-192 0,10-1-169 0,-3-6-327 16,8 1 86-16,0-5 126 0,3-4 13 15,6-3 89-15,-4-2 13 0,11-6 34 0</inkml:trace>
  <inkml:trace contextRef="#ctx0" brushRef="#br0" timeOffset="189457.75">22122 3950 1162 0,'9'-8'381'0,"-4"2"-41"0,-5 6-38 15,7-6-33-15,-7 6-20 0,0 0-6 0,0 0-15 16,0 0-39-16,0 0-25 0,-20-8 7 0,20 8-27 16,-20 4 4-16,20-4-25 0,-27 9 0 15,12-2-13-15,2-3-23 0,-1 3-3 0,3 0-9 16,1-3 1-16,0 0 11 0,1 3 39 16,9-7-3-16,-12 7-13 0,12-7 2 15,-3 9-22-15,3-9 10 0,0 0-11 0,11 14-9 0,-11-14 12 16,20 9-36-16,-9-1 2 15,2-1 15-15,0 0 6 0,-1 0-17 0,0 2-1 16,-4 0-15-16,-1 1-2 0,-2 1 4 16,-4-1-22-16,-1-10 22 0,-4 22-9 15,-3-9-3-15,-3-2-52 0,-6 3-25 0,-1-4-25 16,-3 0-8-16,-2-1-70 0,-2-4-48 0,0-1-135 16,-2 2-157-16,2-6-402 0,5-1 90 0,3-4 51 15,1-3 93-15,6-2 58 0,5-1 115 16,1-4-2-16</inkml:trace>
  <inkml:trace contextRef="#ctx0" brushRef="#br0" timeOffset="189825.96">22295 3580 1246 0,'3'23'466'0,"-3"5"-62"16,0-2-9-16,-1 2-45 0,-2 5-7 15,2 2-43-15,-2 0-21 0,0 1 5 0,1-3-28 16,1 1-28-16,-2-7 7 0,2-2-30 0,1-4-8 16,0-3 13-16,0 0-18 15,1-5-5-15,5-1-23 0,0-5-6 0,-6-7-20 16,15 6-15-16,-15-6-20 0,27-9-14 0,-9-2-12 16,-1-1-3-16,5-2-15 0,0-3 18 15,1 1-36-15,-6 2 5 0,1 1 31 0,-5 6-49 16,2-1 21-16,-2 1-11 0,-1 3 3 15,-1 4-13-15,-11 0 23 0,20 10-15 16,-11 1-15-16,0 3 12 0,2 4-23 0,-2 0 36 0,-2 1-13 16,-2-1-15-16,3 2-12 15,0-2-1-15,-3-2-46 0,0 0-39 0,-1-1-20 16,0-3-33-16,-1-2-38 0,2-2-103 0,-5-8-156 16,9 7-156-16,-9-7-325 0,0 0 43 15,27-4 128-15,-16-1 82 0,2-1 54 0,3-1 26 16,-1-1 48-16,6-2 97 0</inkml:trace>
  <inkml:trace contextRef="#ctx0" brushRef="#br0" timeOffset="190448.81">23077 3724 1323 0,'0'-11'489'0,"0"11"5"0,0 0-16 0,11-17-12 15,-4 10 13-15,2 2-95 0,5-2-13 16,0 1-43-16,4 1-8 0,0-1-39 0,1 1-4 16,5 0-44-16,3 0-39 0,-5 2-15 15,1 0 1-15,0 0-22 0,-3 2-17 16,1 0-34-16,-1 1 4 0,-5 1-53 16,1 0 42-16,-3 1-26 0,-2 2-15 0,-4 3-28 15,-7-7 18-15,9 14-21 0,-9-14-5 0,-3 15-18 16,3-15 31-16,-8 18-16 0,4-8-7 0,-3-3-8 15,3 2 18-15,0-1 5 16,4-8 19-16,-7 16 6 0,4-9 11 0,3-7-13 16,0 19 11-16,1-9-16 0,-1-10 5 0,10 20 3 15,-4-10-5-15,2 2-8 0,2-2 23 16,0 1-24-16,3-1-16 0,0 2-24 0,-3 0 0 16,2 0 0-16,-2 0 0 0,-1 2 0 15,-3 3 0-15,-1 1 0 0,-4-2 0 0,-4 3 0 16,-3-1 0-16,-4 2 0 0,-2-2 0 0,-3 0 0 15,-4-3 0-15,-2-1 0 0,-4-1 0 16,1-3 0-16,1-1-75 0,0-2-30 0,-1 0-23 16,3-3-15-16,3-1-21 0,0 0-2 15,2 1-95-15,0-4-141 0,16 0-146 16,-14 0-501-16,14 0 150 0,0 0 72 0,0 0 146 16,0 0 21-16,44-5 51 0,-16 1 33 15,3 0 128-15</inkml:trace>
  <inkml:trace contextRef="#ctx0" brushRef="#br0" timeOffset="190989.84">24666 3627 1602 0,'0'0'455'0,"0"0"-45"0,0 0-13 15,0 0-34-15,0 0-2 0,0 0-31 0,-16 25-33 16,14-14 0-16,-3 3-15 0,0 4-1 0,-1 1 27 16,2 5-27-16,-1 1-35 15,-3 7 10-15,4 2-21 0,-1 0-22 0,0 3-24 16,1-1-35-16,-3-1-11 0,2-3 0 0,3 1-48 0,0-7-69 16,-1-6-62-16,2 0-41 15,1-6-97-15,3-3-115 0,-3-11-175 0,8 13-165 16,-8-13-331-16,0 0 44 0,28-14 71 0,-9-2 131 15,13-12 38-15,4-2 108 0,0-5 33 16</inkml:trace>
  <inkml:trace contextRef="#ctx0" brushRef="#br0" timeOffset="191305.75">25008 3674 1126 0,'0'0'494'0,"0"0"-28"0,-21 26-13 0,9-15-31 15,-1 0-46-15,-4 2-40 0,-2 1-9 0,0-1-40 16,0 1 0-16,-1-1-42 0,0 0-4 15,0-1-57-15,2 0-17 0,0-1 14 16,3-3-42-16,1 0-6 0,3-1 10 0,0-1 13 0,1 0 21 16,1-1 56-16,9-5 2 15,-11 10-17-15,11-10-13 0,-3 9-3 0,3-9-49 16,0 0 4-16,10 20-12 0,-3-12-6 0,0-1-42 16,5 3-30-16,2 1-67 0,1-1 0 15,4 2 0-15,2-1 0 0,-1-1 0 0,2 1 0 16,-2-3 0-16,0 3 0 0,-2-2 0 15,1-2 0-15,-4 2 0 0,-2-3 0 16,1 0 0-16,-7-2 0 0,3 1 0 0,-10-5-210 16,15 6-182-16,-15-6-135 0,13 0-571 15,-13 0 61-15,14-8 118 0,-5 2 85 0,-1-1 96 0,4-3 47 16,-4 0 92-16,2-2 44 0,1-3 40 16</inkml:trace>
  <inkml:trace contextRef="#ctx0" brushRef="#br0" timeOffset="191576.48">25138 3730 1428 0,'0'0'507'0,"0"0"22"0,0 0-58 16,0 0-12-16,0 0-45 0,7 34 6 15,-4-16-36-15,1 2 8 0,-2 5-42 0,2 7 11 16,1-1-38-16,3 1-8 0,2 1-16 0,-1-2-43 16,-3 0-8-16,6-2-38 15,-3 0-28-15,1-8 38 0,0-3-10 0,1-1-36 16,0-3-135-16,3-4-39 0,-1-4 0 0,-1-5 0 15,3-1 0-15,2-7 0 0,4-7 0 16,2-8 0-16,8-9 0 0,-1-5 0 0,-1-5 0 16,0-1 0-16,-1 0 0 0,-1 0 0 15,-3-3 0-15,0 4 0 0,-3 2 0 0,-4 8 0 16,-3 3-134-16,-5 7-129 0,-1 3-16 0,0 2-105 16,-2 6-36-16,6 2-182 0,-8 4-424 15,-4 4 151-15,0 0 68 0,0 0 62 0,0 0 72 16,0 0 77-16,18 14 94 0,-18-14-12 0</inkml:trace>
  <inkml:trace contextRef="#ctx0" brushRef="#br0" timeOffset="191920.99">25809 3552 1261 0,'0'0'515'0,"17"0"-31"0,-17 0-52 16,13 7-35-16,-13-7-57 0,2 13-37 0,-4 0-14 15,0 3-56-15,-3 1 30 0,-1 6-25 16,-2 5-5-16,-2 2-38 0,1 0-44 16,1 1 46-16,2 2-10 0,-1 0 23 0,1 0-21 15,1-5-5-15,1-3 37 0,1-1-6 16,3-3 43-16,0-1 1 0,0-2 2 0,5-2-46 16,2-1-8-16,1-1-5 0,3-2-150 0,4-3-52 15,5-2 0-15,-1 1 0 0,8-2 0 16,1-1 0-16,1-1 0 0,0-2 0 0,3 0 0 15,1-1 0-15,1-1 0 0,1 3 0 16,-3-3 0-16,0 1 0 0,-6-1 0 16,-3 2 0-16,-2-2 0 0,-4 0-108 0,-3 0-376 0,-14 0-732 15,20-2 175-15,-20 2 119 16,20 0 106-16,-20 0 81 0,18 0 28 0,-9-1 65 0,-9 1 53 16,20-3 80-16</inkml:trace>
  <inkml:trace contextRef="#ctx0" brushRef="#br0" timeOffset="200853.32">20442 5102 1023 0,'0'0'400'0,"0"0"-27"15,0 0-48-15,0 0-7 0,0 0-19 0,0 0-22 16,0 0-16-16,0 0 31 0,0 0-31 16,0 0-41-16,0 0-3 0,0 0 16 0,0 0-12 15,0 0-50-15,0 0 36 0,0 0-40 16,0 0 2-16,0 0-3 0,0 0-38 16,0 0 23-16,0 0-29 0,0 0-26 0,0 0 4 15,0 0-26-15,0 0 5 0,0 0 13 0,0 0 8 16,0 0-28-16,33 8-13 0,-33-8 10 15,27-1-23-15,-9-2 15 0,6 3-7 0,0-2 2 16,7 1 1-16,0 0-52 0,2-1 10 16,1 1 8-16,-2-1 13 0,2 4-3 15,-1-2 1-15,-2 1 4 0,0 1-15 0,-3-1-64 16,-1 2 15-16,-6 0 6 0,-1 0-29 16,0-1-45-16,-2 1-47 0,-4-2-15 0,-2 2-62 15,0 0-74-15,-12-3-122 0,0 0-226 0,27 0-266 16,-27 0 20-16,16-2 100 0,-5 2 138 15,-11 0 34-15,19-1 56 0,-8 0 31 0</inkml:trace>
  <inkml:trace contextRef="#ctx0" brushRef="#br0" timeOffset="201584.93">21624 4810 924 0,'0'0'350'0,"4"-8"-7"0,-4 8-36 0,0 0 1 0,0 0-27 15,0 0-22-15,0 0-14 0,0 0-17 16,0 0 13-16,-35 18-21 0,24-7-5 0,-8 4-3 16,1 5-17-16,-12 9-3 0,0 3-15 15,1 3 22-15,0 3-32 0,1 0-34 16,0 3-10-16,3 1-1 0,1-1 14 15,4 3-26-15,1-1-10 0,5-1 23 0,2-7-44 16,4-5 8-16,3-5 0 0,2 1-2 16,1-7-3-16,2 0-39 0,5-2 21 0,3-3-8 0,2-2 31 15,11-3-46-15,3-3 23 16,6-5-25-16,3-5-19 0,5-3 11 0,14-7 10 0,-5 0 5 16,-1-4-20-16,-9 2 4 0,-7 1-19 15,-3-1-9-15,-2 1 8 0,-6 1 26 16,-4 0-13-16,-5 0-5 0,-1 0-33 0,-6 3 7 15,-3 0 6-15,-5-1-1 0,-1 1-12 0,-4-2 15 16,-4 3 10-16,-4 1-54 0,0 3 16 16,-2 2 36-16,-3 0-13 0,1 4-39 0,-2 0-4 15,-2 2 9-15,5 0-40 0,-2 2 10 16,2 2-31-16,1-4-23 0,2 3-43 0,1-3-98 16,1 2-102-16,5-1-115 0,-2 0-464 0,13-3 131 15,-15 1 146-15,15-1 13 0,-16-1 43 16,16 1 75-16,-8-5 35 0,8 5 154 15</inkml:trace>
  <inkml:trace contextRef="#ctx0" brushRef="#br0" timeOffset="203641.32">22667 4737 1269 0,'0'0'397'0,"0"0"-8"0,0 0-31 16,0 0-12-16,0 0-59 0,0 0-3 0,0 0-21 15,0 0 6-15,0 0-13 0,0 0-8 16,0 0-30-16,0 0-21 0,0 0 3 16,0 0-37-16,0 0-19 0,0 0 9 0,0 0-20 15,0 0-17-15,0 0-1 0,0 0-14 0,6 35 9 16,-8-20-7-16,1 3-8 0,-2 2 8 16,-1 4 7-16,1 3-13 15,2 2-10-15,-4 2-15 0,4 4 5 0,-3-2-26 0,1 0 23 16,0 1-23-16,-1-1-25 0,1 0-31 15,0-4-39-15,0 0-66 0,-1 2-72 0,-3 0-43 16,3-6-133-16,-3 5-167 0,3-7-412 0,4-6 49 16,0-3 82-16,1-4 84 0,3-1 100 15,-4-9 41-15,14 6 38 0</inkml:trace>
  <inkml:trace contextRef="#ctx0" brushRef="#br0" timeOffset="203899.88">22876 5102 1377 0,'0'0'563'0,"13"-5"-51"0,-13 5-49 0,0 0-48 16,0 0-19-16,10-2-40 0,-10 2-20 15,0 0-45-15,0 0-58 0,0 0-2 0,0 0-16 16,0 0-36-16,-47 1-18 0,33-1 17 16,-3 0-21-16,-4 0-49 0,1-1-8 15,-4-1-18-15,0 2-39 0,-1-1-22 0,2 1 4 16,-2 0-48-16,1 1-43 0,0-2-60 15,0 0-72-15,1 1-136 0,6 0-55 0,0-1-571 16,2-2 102-16,4 1 57 0,11 2 97 16,-8-8 44-16,8 8 122 0,0 0 21 15</inkml:trace>
  <inkml:trace contextRef="#ctx0" brushRef="#br0" timeOffset="205434.21">23692 4752 1005 0,'18'0'374'0,"-18"0"-46"0,0 0-34 15,0 0-30-15,0 0-16 0,0 0-25 0,0 0-3 16,0 0-36-16,16 4-30 0,-16-4-8 0,0 0-16 16,0 0-32-16,0 0 17 0,0 0-23 15,0 0 5-15,0 0-10 0,0 0-13 0,0 0-15 16,0 0-2-16,0 0-14 0,0 0 6 0,0 0-6 15,0 0-9-15,0 0 9 0,0 0-12 16,0 0 10-16,0 0-8 0,0 0-25 0,-7 19 22 16,7-19-19-16,0 0 30 15,0 0-24-15,0 0 7 0,0 0-12 0,0 0-1 16,0 0-4-16,0 0 1 0,0 0-11 0,0 0 16 16,0 0 10-16,0 0-5 0,0 0-18 15,0 0 3-15,0 0-16 0,-12 10 10 0,12-10-2 16,0 0 23-16,0 0-10 0,0 0 2 15,0 0-13-15,0 0 11 0,0 0-10 0,0 0 12 16,0 0-18-16,0 0 13 0,0 0-10 0,0 0 13 16,0 0-13-16,0 0 5 0,0 0-3 15,0 0 3-15,0 0-5 0,0 0 23 0,-7 6-5 16,7-6-23-16,0 0 10 0,0 0 23 16,0 0-18-16,0 0-18 0,0 0 18 0,0 0-13 15,0 0-15-15,0 0 13 0,0 0 2 16,0 0 19-16,0 0-11 0,0 0 12 15,0 0-27-15,0 0 23 0,0 0-11 0,0 0 1 16,0 0-14-16,0 0 34 0,0 0-23 0,0 0 13 16,0 0-19-16,0 0-1 0,0 0 9 15,0 0 29-15,0 0-26 0,0 0 5 0,0 0 5 16,0 0 18-16,0 0-30 0,0 0 7 16,0 0-21-16,0 0 4 0,0 0 4 0,0 0 8 15,0 0 3-15,0 0-3 0,0 0-6 0,0 0-9 16,0 0 15-16,0 0-5 0,0 0 15 15,0 0-7-15,0 0-19 0,0 0 16 16,0 0 16-16,0 0-16 0,0 0 0 0,0 0 5 16,0 0 20-16,0 0-30 0,0 0-2 15,0 0-1-15,0 0-2 0,0 0-1 0,0 0-1 16,0 0 7-16,0 0-24 0,0 0 42 16,0 0-28-16,0 0-8 0,0 0 0 0,0 0 13 15,0 0-11-15,0 0 11 0,0 0 12 0,0 0 1 16,0 0-1-16,0 0 4 0,0 0-24 15,0 0 5-15,0 0 3 0,0 0 38 0,0 0-38 16,0 0 22-16,0 0-12 0,0 0-18 16,0 0 13-16,0 0 13 0,0 0-13 15,0 0 7-15,0 0 11 0,0 0-5 0,0 0-21 16,0 0 11-16,0 0 4 0,0 0 19 16,0 0-42-16,0 0 31 0,0 0-17 0,0 0 27 15,0 0-35-15,0 0 30 0,0 0-20 0,0 0 10 16,0 0-5-16,0 0 3 0,0 0-6 15,0 0-5-15,0 0-4 0,0 0 19 0,0 0-25 16,0 0 3-16,0 0 10 0,0 0 15 16,0 0-15-16,0 0 13 0,0 0-16 0,0 0 0 15,0 0 6-15,0 0 2 0,0 0 13 0,0 0-21 16,0 0 18-16,0 0-10 0,0 0-10 16,0 0 25-16,0 0-22 0,0 0 9 15,0 0-2-15,0 0 3 0,0 0-19 0,0 0 14 16,0 0 4-16,0 0 1 0,0 0 17 15,0 0-37-15,0 0 22 0,0 0-16 0,0 0 6 16,0 0 3-16,0 0-3 0,0 0 23 16,0 0-21-16,0 0-2 0,0 0-3 0,0 0 8 15,0 0 8-15,0 0-6 0,0 0 4 0,0 0-1 16,0 0-10-16,0 0-1 0,0 0 9 16,0 0-11-16,0 0 3 0,0 0 23 0,0 0-28 15,0 0 20-15,0 0-10 0,0 0 8 16,0 0-1-16,0 0-17 0,0 0 3 15,0 0 7-15,0 0 2 0,0 0 8 0,0 0-22 0,0 0 17 16,0 0-10-16,0 0 25 16,0 0-23-16,0 0 16 0,0 0-31 0,0 0 18 15,0 0-5-15,0 0-8 0,0 0 11 0,0 0-3 16,0 0 38-16,0 0-41 0,0 0 3 16,0 0 13-16,0 0-16 0,0 0 31 0,0 0-28 15,0 0 3-15,0 0-11 0,0 0 28 16,0 0-28-16,0 0 8 0,0 0 5 0,0 0 8 15,0 0 7-15,0 0-25 0,0 0 23 0,0 0-13 16,0 0-18-16,0 0 23 0,0 0-15 16,0 0 12-16,0 0 1 0,0 0 7 0,0 0-25 15,0 0 15-15,0 0-23 0,0 0 20 16,0 0-15-16,0 0 3 0,0 0-6 16,-21-10 6-16,21 10-8 0,0 0 0 0,0 0 3 15,0 0-4-15,0 0 12 0,0 0 14 16,0 0-25-16,0 0 21 0,0 0-19 0,0 0 19 15,0 0-11-15,0 0 5 0,0 0-12 0,0 0 2 16,0 0 2-16,0 0-19 0,0 0-1 16,0 0-15-16,0 0-16 0,0 0 21 0,0 0-16 15,0 0-17-15,0 0-26 0,0 0-7 16,0 0-55-16,0 0-22 0,0 0-39 0,0 0-13 16,0 0-25-16,0 0 72 0,0 0-454 0,0 0 75 15,0 0 20-15,0 0 87 0</inkml:trace>
  <inkml:trace contextRef="#ctx0" brushRef="#br0" timeOffset="212101.84">23693 4692 558 0,'-4'26'181'0,"4"-26"42"0,0 0 5 16,0 0 25-16,0 0 8 0,0 0 11 0,0 0-9 16,-1 11 9-16,1-11-52 0,0 0 25 15,0 0-35-15,0 16-5 0,0-16-3 16,0 14-12-16,0-14 9 0,0 21-22 0,0-9 12 15,-2 2-32-15,2 1-4 0,0 5 16 16,-1 2-26-16,1 3 14 0,-2 1-42 0,1 3-3 16,2 2-7-16,1-2 8 0,-2 2 10 0,0-3-39 15,3 0-4-15,-2-1 37 0,2-2-42 16,0-1 14-16,-2-5-15 0,3-2 6 16,-2-1-11-16,1-3-20 0,-1-4 27 0,4-2-17 15,-6-7-10-15,14 2-13 0,-14-2 63 16,24-13-32-16,-7-1-34 0,2-6-10 0,0-4 5 15,8-8 3-15,-3-3 8 0,-1 0-11 0,-3 5-15 16,-1-7 4-16,-3 4-14 0,-1 4-34 16,-2 2 8-16,-1-2-18 0,2 1-7 0,-4 2-6 15,4 0-13-15,-3 1 14 0,-1 3-40 0,1 1 47 16,-1 2-25-16,0-3-32 16,3 4 11-16,-3-2-23 0,2 3 5 0,0 2-10 15,-4 1-6-15,5 2-53 0,-5 1-41 0,0 3-69 16,-1 0-152-16,-7 8-434 0,12-8 87 15,-8 4 63-15,-4 4 75 0,0 0 38 0,0 0 49 16</inkml:trace>
  <inkml:trace contextRef="#ctx0" brushRef="#br0" timeOffset="212680.45">24356 5176 1213 0,'15'-4'333'0,"-7"0"-29"0,-8 4-27 0,10-6-32 16,-10 6-19-16,5-10-27 15,-5 10-17-15,0 0-28 0,0 0-1 0,-19-16-35 16,7 12 10-16,-5 3 20 0,-1-1-50 0,-3 4 32 16,-1 1-35-16,-4 0 15 0,0 3 8 15,2 3-13-15,2-1-8 0,0 3 8 0,3 2 2 16,-1 0-12-16,7 1-21 16,2-1 34-16,1 0-16 0,4 0-2 0,3-2-29 15,3 0 8-15,0-11-2 0,11 15-3 0,-2-10-3 16,4-4-23-16,0-1 11 0,5-3-18 15,3-5-1-15,3-2 24 0,3-3-20 0,-1-6-14 16,8-8 6-16,2 0-6 0,-5 0-2 0,2-5 0 16,-6 2 15-16,-3 4-28 0,-6 0 16 15,0 1-1-15,-4 0-9 0,-2 0 14 0,-4 2-25 16,-1 1 0-16,-1 0 3 0,-4 4-1 16,-2 1 11-16,-2 4-23 0,-4 3 20 15,1 2-41-15,5 8 16 0,-17 0 18 0,17 0 2 0,-24 16 18 16,10 1-41-16,0 1 13 15,2 7 12-15,2 3-14 0,1 2-9 0,4-4 27 16,2 3 4-16,6-3-13 0,-1 0-4 0,4-2 7 16,0 0-15-16,3-3 23 0,1-2-39 15,2-3-23-15,-3-3-38 0,2-2-25 0,0-4-101 16,-2-2-109-16,1 1-226 0,-10-6-335 0,21 0 74 16,-21 0 92-16,26-6 54 0,-11 0 100 15,-1-2 33-15</inkml:trace>
  <inkml:trace contextRef="#ctx0" brushRef="#br0" timeOffset="214205.48">24793 4921 831 0,'0'0'359'0,"0"0"9"0,0 0-40 16,0 0 0-16,0 0-39 0,0 0-18 16,0 0-15-16,0 0-23 0,0 0-15 0,0 0 9 15,0 0 19-15,0 0-54 0,0 0 3 16,0 0-11-16,18 14-2 0,-18-14-31 0,0 0-3 16,13 2 29-16,-13-2-31 0,0 0 2 15,23 1-4-15,-23-1-34 0,19 2 5 0,-7-2 18 16,-12 0-36-16,32 0 16 0,-10 1-31 15,0 0-13-15,2 0-8 0,8 1-20 16,0 0-2-16,3 1 40 0,4-1-28 0,-7 2-20 16,-1-1-29-16,0 0 19 0,-1 1-13 0,-2 0-19 15,-1 0-19-15,-5-3-27 0,1 1-12 16,-3 0-72-16,-3-2-97 0,-3 2-146 0,1-4-186 16,-2-1-344-16,1-1 82 0,3-1 154 15,-1-1 15-15,0-2 140 0,4-3-37 0,-2 0 58 16,-3-2 75-16</inkml:trace>
  <inkml:trace contextRef="#ctx0" brushRef="#br0" timeOffset="214577.13">25662 4616 1200 0,'0'0'438'0,"0"0"-39"0,0 0-33 15,0 0-31-15,20 29-33 0,-18-18-5 16,-2-11-59-16,2 25 3 0,0-10-34 0,1 3 1 16,-2 3 19-16,2 4-22 0,1 0 3 0,4 4-16 15,-2 3-11-15,1-2-4 0,1 0 0 16,0 0-14-16,-1-2 4 0,1-4-11 0,-2-1-5 16,4-3-28-16,-1 1 53 0,-2-6-37 0,1-3 12 15,0 1-21-15,-2-5-25 16,5-2 5-16,-1-3-36 0,-10-3 1 0,26-10 7 15,-6-1-29-15,1-6-4 0,1-4-34 16,12-12 31-16,-4-5-15 0,-2 0-18 0,5-3-5 16,-2-2 9-16,-3 2-17 0,1 1-2 0,-2 4-19 15,-2 2-37-15,-6 8 22 0,-2 5-64 16,-5 3-5-16,-1 3-41 0,-2 1-56 0,0 2-80 16,-4 2-45-16,-1 0-70 0,-4 10-92 0,4-9-463 15,-4 9 71-15,0-11 62 0,0 11 100 16,0 0 87-16,0 0 115 0,4-10-16 0</inkml:trace>
  <inkml:trace contextRef="#ctx0" brushRef="#br0" timeOffset="-214537.44">26421 4975 888 0,'11'-4'330'0,"-11"4"-33"0,0 0-36 15,0 0-20-15,0 0-19 0,0 0-17 16,0 0-13-16,0 0-23 0,0 0 31 16,-43 1-29-16,29 4-5 0,1 3 3 0,-3 0-10 15,-1 3 18-15,-2 3-13 0,6 2-13 16,-1 2-3-16,1-3-7 0,0 2-13 0,3 1 20 15,2-6 8-15,4 3-20 0,1-2-31 16,1-1 20-16,2 0-22 0,0-12-1 0,9 22-20 16,-5-11 13-16,3-4-13 0,0 2-16 15,2-3-33-15,2-1-2 0,-2-2-8 16,2 2-38-16,-11-5-18 0,21 4-26 0,-10-2-28 16,-11-2-23-16,20-2-23 0,-20 2-95 0,15-1-92 15,-15 1-113-15,17-3-337 0,-9 0-1 16,-8 3 88-16,18-5 48 0,-8 3 121 0,0-1 12 15,4-2 54-15</inkml:trace>
  <inkml:trace contextRef="#ctx0" brushRef="#br0" timeOffset="-210322.21">27202 4676 660 0,'0'0'289'0,"0"0"3"0,0 0-31 0,0 0-2 16,0 0 17-16,0 0-43 0,0 0-3 0,0 0 47 15,0 0-37-15,0 0 34 0,0 0-20 16,8-7-24-16,-8 7-10 0,0 0-25 0,0 0-1 15,0 0-9-15,0 0-9 0,0 0-32 16,0 0-27-16,0 0-4 0,0 0-11 16,11 22-2-16,-11-22 18 0,-3 18-11 0,3-18-45 15,-4 23 12-15,0-8-2 0,0 0 4 16,2 2 18-16,-2 0-31 0,0-1 31 16,1 3-40-16,-3-1 10 0,4 0-20 0,0 0-1 15,-4 0 19-15,4 0-27 0,-2-1 34 16,-1 2-33-16,3-1-23 0,0-1-21 0,-2 0 6 0,2 0-21 15,-3-2-44-15,3 0-17 0,-4 0-19 16,2-1-71-16,0-3-48 0,1-1-98 16,-3 0-95-16,2-2-517 0,4-8 88 0,-3 11 112 15,3-11 46-15,0 0 69 0,0 0 51 0,9 11 51 16</inkml:trace>
  <inkml:trace contextRef="#ctx0" brushRef="#br0" timeOffset="-210074.68">27418 4976 1203 0,'0'0'360'0,"0"0"-9"0,4-10-33 0,-4 10-11 0,0 0-21 15,0 0-27-15,-11-11-1 16,11 11-27-16,-13-3-6 0,13 3-23 0,-18-3-17 15,9 1 1-15,-3 1-27 0,12 1-10 0,-24-3-16 16,12 1-23-16,-1 1-21 0,-1-2 19 16,-1 2-13-16,-1 0-31 0,1-2-29 0,-4 1-42 15,0-1-83-15,-2 1-61 16,0-1-89-16,0 5-114 0,0-6-496 0,1 0 95 16,0 0 23-16,4-1 69 0,1 1 105 0,3 1 49 15</inkml:trace>
  <inkml:trace contextRef="#ctx0" brushRef="#br0" timeOffset="-209156.87">27808 4610 1026 0,'1'-10'345'0,"-1"10"-27"16,0 0 4-16,0 0-30 0,0 0-15 0,0 0-6 15,0 0-5-15,0 0 41 0,0 0-66 16,0 0 2-16,0 0-18 0,0 0-30 0,-1 40 10 15,1-28-18-15,0 2 5 0,1 2 7 0,-1 4-15 16,6 3-7-16,-1 1-34 16,-1-1-9-16,3 2 6 0,0 2 0 0,1-4 10 15,-1 1-25-15,3 0 0 0,-2-2-45 16,1-2 35-16,-1-2-10 0,-1-2-3 0,1-1 13 16,-2-1-20-16,-1-3-15 0,3-1-22 0,-2-2-1 15,2-3 20-15,-8-5-11 0,17 0-38 16,-17 0 26-16,22-13-18 0,-7 3-26 0,1-6 41 15,3-5-15-15,8-11 8 0,0-3-6 16,-2-2-5-16,0 1-15 0,1-3-31 16,0 1 11-16,-1 2-26 0,-8 7-26 0,0 3-25 15,-4 2-1-15,5 1-45 0,-5 6-21 16,0 0 18-16,-5 3-18 0,1 2-10 0,0 2-13 16,-2 2-33-16,-2 3-98 0,-5 5-89 0,0 0-115 15,0 0-374-15,0 0 72 0,0 0 58 16,18 24 65-16,-17-13 94 0,2 2 23 0,2 3 75 15</inkml:trace>
  <inkml:trace contextRef="#ctx0" brushRef="#br0" timeOffset="-208681.58">28520 4684 980 0,'10'-3'386'0,"-10"3"-53"0,0 0-23 0,0 0-41 0,0 0 5 16,0 21-16-16,0-21-20 0,-9 24-10 15,2-8-16-15,0 5 1 0,-2 2-6 16,1 2-10-16,0 6-25 0,-3 1-19 0,4 0-14 16,1 3-1-16,0-4 10 0,-1 3 29 15,4-3-54-15,-1-4 2 0,4-1-28 0,-1-5 6 16,1-1 9-16,1-1-22 0,1-3 2 0,1-4-12 15,1 1 14-15,3-5-27 16,1-3-11-16,-8-5-24 0,18 3 5 0,-5-4 14 16,-13 1-12-16,27-10-6 0,-12 1-36 0,0-1 32 15,-2 0-22-15,-1-1 14 0,0 1-6 16,-3 0-25-16,-3 1 7 0,0-1-38 0,-2 3 26 16,-4 7-21-16,3-17 49 0,-3 17-31 15,0 0-18-15,-9-15-2 0,2 13 9 0,7 2 17 16,-18-4-16-16,8 3 18 0,10 1-16 0,-24 1-5 15,12 1 0-15,0 0 3 0,-1 0 16 16,1 1-27-16,12-3 21 0,-19 3-36 0,11-1-2 16,8-2-26-16,-15 2-10 0,15-2-100 15,-13 2-48-15,13-2-101 0,0 0-94 16,-15-2-400-16,15 2 78 0,-8-9 84 0,8 9 74 16,-2-11 66-16,2 11 32 0,0-15 47 0</inkml:trace>
  <inkml:trace contextRef="#ctx0" brushRef="#br0" timeOffset="-207698.02">29141 4802 1251 0,'0'0'443'0,"0"0"-21"0,0 0-27 15,0 0-32-15,0 0-10 0,0 0-35 0,0 0 4 16,0 0-58-16,29 10 15 0,-29-10-54 16,16-2-15-16,-16 2 0 0,28-4-23 0,-15 1-29 15,6 0-17-15,-1-1-3 0,3 0 16 0,0 0-44 16,0 1-13-16,6-2-35 15,1 1-8-15,0 2-31 16,2-2-49-16,0 0-15 0,-3 1-26 0,-1 0-50 16,-3 0-85-16,-3-1-124 0,8 3-206 15,-13 1-354-15,-2-2 101 0,-13 2 47 16,18 0 109-16,-18 0 53 0,0 0 64 0,12 6 38 16</inkml:trace>
  <inkml:trace contextRef="#ctx0" brushRef="#br0" timeOffset="-207451.51">29222 4960 1625 0,'0'0'571'0,"0"0"-70"0,10 12-4 0,-10-12-44 0,13 4-18 16,-13-4-38-16,19 1-44 0,-19-1-30 16,25-1-14-16,-12-1-9 0,2 0-48 0,5 0-2 15,-3-2-38-15,4 1-10 0,-1 0-12 0,3 0-37 16,-2-1-4-16,1 1-32 0,1 0-14 15,4-1-26-15,-5 2-26 0,1 1-49 16,0-3-17-16,1 3-16 0,-2-2-45 0,-1 1-55 16,1 1-46-16,-2 1-30 0,1-2-105 15,-6 2-167-15,4-1-614 0,-1 0 172 0,2 0 153 16,1 1 74-16,0 0 85 0,0 0 10 16,2 0 105-16,1-2 13 0</inkml:trace>
  <inkml:trace contextRef="#ctx0" brushRef="#br0" timeOffset="-206875.26">30482 4576 1195 0,'0'0'379'0,"0"0"-21"16,0 0-48-16,0 0-29 0,0 0-27 15,-27 0-6-15,27 0-20 0,-28 10-18 0,11-3 15 16,-5 2-18-16,-3 6-12 0,0 2-1 0,-1 2 24 16,-3 12 28-16,0 1-62 15,5 1-20-15,4-3 20 0,9-3-20 0,0 3 2 16,5 1-7-16,3-3 0 0,3-1-6 0,5-2-40 15,3 4 30-15,5-3-15 0,1-3 18 16,6-2-33-16,2-5-21 0,0-3 3 0,2-3-26 16,2-4 5-16,3-1-5 0,-1-4 3 15,-3-1-18-15,4-5-19 0,-4-1 17 0,4-2-1 16,-1-3-36-16,-1-3 16 0,-1-2-41 16,-2-4 17-16,-2-1-25 0,-1-3 29 15,3-10-14-15,-7 5 6 0,-2 1-32 0,-5-1 1 16,-4 4-13-16,1 0-7 0,-4-1 9 0,-2 2-4 15,-2 3 12-15,-2 1-18 0,-1 0 8 16,-5 4 11-16,1 1 22 0,-4 4-23 0,-3 2-12 16,-2 1-3-16,-4 3 15 0,-3 3-2 0,-2 3 25 15,-3 2-20-15,-7 4 31 0,0 0-21 16,0 3 5-16,1 0 13 0,1 2-64 0,0-1 13 16,3-2-59-16,5-1 7 15,1 1-104-15,1-3-118 0,10 0-264 0,-6-1-325 16,5 0 98-16,3-2 55 0,5 0 88 0,7-3 54 15,0 0 63-15,0 0 32 0,0 0 73 16</inkml:trace>
  <inkml:trace contextRef="#ctx0" brushRef="#br0" timeOffset="-194335.56">20133 6438 691 0,'0'0'225'0,"0"0"-38"0,0 0-21 15,0 0-17-15,0 0-29 0,0 0 10 16,0 0-40-16,0 0-6 0,0 0 16 15,-17-13 13-15,17 13-11 0,0 0 19 0,0 0-6 16,0 0 20-16,0 0-22 0,0 0 7 16,0 0 6-16,0 0-6 0,0 0 6 0,0 0-14 15,-13 10-2-15,13-10 13 0,0 0 5 0,0 0 18 16,-4 10 0-16,4-10-23 0,0 0 18 16,0 0-21-16,-2 9 28 0,2-9-20 15,0 0-10-15,0 0 28 0,0 0-44 0,-5 11 8 16,5-11-20-16,0 0 10 0,0 0 5 0,0 0 2 15,0 0 24-15,0 0 25 0,0 0-20 16,-3 8-26-16,3-8 18 0,0 0 10 0,0 0-5 16,0 0 5-16,0 0 0 0,17 11 21 15,-17-11 5-15,13 4-5 0,-13-4-1 0,19 2-27 16,-6 1-29-16,4-3-25 0,2-2 31 0,3 2-29 16,6-3-5-16,2 1-5 0,3 0-12 15,5-3-16-15,3 2 10 0,-3-1-21 16,-6 2 6-16,1 0-23 0,-2 0-23 0,-3 1-62 15,-4-1-12-15,0 0-57 0,-4 1-31 16,1 0-32-16,-5-1-42 0,-2 1-48 0,0-2-126 16,15 0-251-16,-18 2-327 0,-1-3 97 15,-2 0 125-15,5-1 44 0,-3-2 100 16,0 1 56-16,2-1 26 0,-2-2 104 0</inkml:trace>
  <inkml:trace contextRef="#ctx0" brushRef="#br0" timeOffset="-193523.82">21356 6079 880 0,'0'0'374'0,"9"-4"-6"16,-9 4-66-16,0 0-5 0,0 0-54 16,0 0 3-16,0 0-13 0,0 0-26 0,0 0-32 15,0 0 6-15,-28-5-19 0,28 5 30 16,-25 14-16-16,5-1 11 0,-3 6-26 0,-7 8-12 15,-1 6-1-15,2 4 3 0,-1 2 28 16,0 4-12-16,5 3-3 0,-2-1-95 16,7-3-8-16,3 3-5 0,1 0 11 0,3-1 7 15,4-7-12-15,2-7 2 0,4 3 7 0,1-6-4 16,2-5-3-16,2-1 8 0,1-3 7 16,5-2-7-16,2-5-3 0,3 0-13 0,3-7-5 15,1-3-7-15,4-1-8 0,1-3 2 0,4-3 3 16,-1-3-3-16,2-4 13 0,-3 3-28 15,-1-2-5-15,-2 0 8 0,-5-1 2 16,2-2 13-16,-8 4-23 0,-3-2-18 0,-3 2 23 16,-4 0-8-16,0 11-17 0,-8-20 4 0,-2 10-12 15,-3 3 5-15,0 1-5 0,-3 3-8 0,0 1 5 16,-2 0-15-16,-1 7-39 0,-3-3 26 16,0 2-25-16,1 2-24 0,1 0-27 15,1 0-42-15,2-1-43 0,-2-1-67 0,5 0-130 16,0 0-415-16,4-1-23 0,10-3 48 15,-13 1 106-15,13-1 76 0,0 0 31 0,0 0 69 16,0 0 85-16</inkml:trace>
  <inkml:trace contextRef="#ctx0" brushRef="#br0" timeOffset="-177730.65">22071 6077 1103 0,'0'0'353'0,"0"0"-59"16,0 0-33-16,0 0-20 0,0 0 5 0,0 0-8 15,0 0-33-15,0 0-1 0,0 0-1 0,0 0 4 16,0 0 5-16,0 0-15 0,0 0 6 15,0 0-11-15,0 0-11 0,0 0-9 16,0 0 7-16,0 0-30 0,0 0-6 0,0 0-33 16,0 0 31-16,0 0-36 0,0 0-3 0,0 0-17 15,0 0-2-15,0 0-21 0,0 0 20 16,0 0 67-16,0 14-26 0,-2-2-31 16,1 5 26-16,1 1-8 0,-3 4-18 0,2 2 5 15,-2 3-2-15,1 0 20 0,2 0-2 0,-1 1 15 16,1 2-44-16,-1-1-30 0,-1-2-11 15,2 1-35-15,-1 0-26 0,1-2-61 16,-2-2-29-16,-1 0-45 0,2-5-101 0,-3-1-143 16,2-1-632-16,-1-4 93 0,3-1 47 15,0-12 88-15,3 15 92 0,-3-15 92 0,0 0 52 16,13 0 30-16</inkml:trace>
  <inkml:trace contextRef="#ctx0" brushRef="#br0" timeOffset="-177508.53">22257 6409 1356 0,'0'0'609'0,"0"0"-81"0,13 0-32 0,-13 0-20 16,0 0-25-16,0 0-67 0,0 0-5 15,0 0-39-15,0 0-25 0,0 0-28 0,0 0-44 16,-44 9-36-16,30-9-15 0,1 2-15 0,-2-2-19 16,-1-2-40-16,1 1-5 0,-1 0-70 15,1 0-17-15,-3-2-34 0,0 0-20 16,3-2-56-16,-4 1-50 0,4-1-55 0,-2-2-82 0,-1-2-134 15,3 2-603-15,-3-2 91 16,7 0 91-16,3 2 68 0,0 0 113 0,3 0 36 16,0-4 63-16</inkml:trace>
  <inkml:trace contextRef="#ctx0" brushRef="#br0" timeOffset="-177073.24">23217 6109 1274 0,'0'0'451'0,"0"0"-60"16,0 0-12-16,0 0-26 0,9 19-2 0,-9-19-36 16,-6 24 23-16,2-8-36 0,-4 6-13 0,0-1 13 15,1 3-2-15,0 0-14 16,0 0-48-16,0 0-5 0,1 0-59 0,0-1 29 15,2 1-45-15,0-2-12 0,0 1-43 0,1-4-91 16,-1-1-45-16,2 0-87 0,2-5-75 16,2-1-173-16,3-2-659 0,-5-10 98 15,13 10 113-15,-1-10 66 0,-12 0 89 0,39-11 67 16,-18-1 31-16,9-2 54 0</inkml:trace>
  <inkml:trace contextRef="#ctx0" brushRef="#br0" timeOffset="-176864.26">23649 6123 1187 0,'11'-6'463'16,"-11"6"-48"-16,7-4-31 0,-7 4-18 0,0 0-20 16,0 0-19-16,0 0-9 0,0 0-26 15,0 0-29-15,-43-1-20 0,22 2-38 0,-5 1-18 16,-3-1-5-16,-6 0-6 0,-1 0-22 16,-5-1-18-16,0 0-3 0,-4 0-4 15,1 2-15-15,0-2-27 0,2 0-10 0,-2 0-49 0,0 2-33 16,2 2-26-16,-2 1-48 15,2 0-57-15,-12 4-74 0,7-4-146 0,12 2-161 16,-6-1-363-16,7 2 107 0,6-1 43 0,2 1 72 16,8-3 123-16,1 0-5 0,4-1 74 15</inkml:trace>
  <inkml:trace contextRef="#ctx0" brushRef="#br0" timeOffset="-176578.62">23488 6629 1105 0,'0'0'448'0,"13"5"-18"0,-13-5-51 0,9 2-28 0,-9-2-24 16,0 0 4-16,0 0-50 0,0 0 34 0,0 0-23 15,-43 7-26-15,19-5-7 0,-7 0-47 16,-1 1-17-16,-7-1-24 0,-2-1 8 0,1 0-46 15,0 2 2-15,2 0-16 16,2-1-32-16,-2 1-33 0,4-2-54 0,3 3-21 16,0-1-70-16,1 2-23 0,1-2-62 0,6-1-73 15,2 0-106-15,11 1-134 0,-6-3-394 16,16 0 89-16,-18 0 88 0,18 0 78 0,0 0 60 16,0 0 97-16,0 0 28 0</inkml:trace>
  <inkml:trace contextRef="#ctx0" brushRef="#br0" timeOffset="-176027.28">23562 6508 1116 0,'0'0'396'0,"14"2"-2"0,-14-2-22 0,17-2-19 0,-17 2-33 16,23-1-23-16,-11 1 2 0,2-4-22 15,2 3-24-15,1-2-20 0,1 1-10 0,1 0-11 16,-1 0-38-16,-2 0 5 0,0 1-17 15,-1 1-16-15,0-2-3 0,-2 2-7 0,-13 0-42 16,20 7 9-16,-13-3-16 0,-7-4-8 0,4 12-33 16,-4-12-5-16,-4 18 15 0,-2-6-7 15,-4 1 5-15,0 0-13 0,-2 1-3 16,-4 1 3-16,3-1-5 0,-2 0-13 0,2 0 0 16,-1-2 3-16,3-1-1 0,1 0 14 0,-1 0-19 15,2-2 3-15,2-1 3 0,-3 2 17 16,5-2 6-16,0 1 23 0,5-9-6 0,-4 14-35 15,4-14 30-15,4 12-12 0,-4-12-31 16,16 13 10-16,-6-9-15 0,5-1-18 0,2 0 7 16,4-1-15-16,-1 1 11 0,3-1-21 15,-1-1 7-15,0 0-7 0,-1 2-12 0,-2-2-14 16,-3 0-20-16,1 1-11 0,-4-1-48 16,1 1-40-16,-14-2-65 0,18 1-80 0,-18-1-137 15,17 0-67-15,-17 0-292 0,10-5-26 16,-3 0 55-16,-7 5 137 0,19-10 24 0,-8 1 40 15,0 1 67-15</inkml:trace>
  <inkml:trace contextRef="#ctx0" brushRef="#br0" timeOffset="-174859.81">24371 6466 1113 0,'0'0'445'15,"0"0"-40"-15,0 0 15 0,0 0-65 0,0 0 47 16,0 0-28-16,0 0 2 0,0 0-28 0,0 0 34 15,0 0-19-15,0 0-27 0,0 0-45 16,0 0-17-16,0 0 23 0,35-2-31 16,-35 2-25-16,30-5 12 0,-11 0 3 0,4 1-71 15,4 3-29-15,2-5-28 0,2 3-23 0,8-1 20 16,-1 1-22-16,2-2-19 16,-4 4 8-16,-1 0-76 0,-1 0-16 0,-1 1 0 15,-2 0 0-15,0 0 0 0,-6 0 0 0,-4-2-77 16,0 2-74-16,-3 0-69 0,-2 2-59 15,0-2-44-15,-3-3-148 0,3 1-202 0,-4-1-346 16,4 1 85-16,-3-1 130 0,3-3 59 0,1 0 128 16,6-1-2-16,-4 2 84 0,2-6 72 15</inkml:trace>
  <inkml:trace contextRef="#ctx0" brushRef="#br0" timeOffset="-173656.68">25456 6147 691 0,'0'0'235'0,"0"0"29"16,0 0-11-16,0 0 18 0,0 0-22 15,0 0 45-15,0 0-5 0,0 0-7 0,0 0 30 16,0 0-15-16,0 0-8 0,0 0 13 0,0 0-43 16,0 0-26-16,0 0-31 0,0 0 5 15,0 0-15-15,0 0-2 0,0 0-26 0,23-19-16 16,-13 13-7-16,-1 2-21 0,6-2-10 15,1 1 8-15,-1-2-44 0,3 3 21 16,3-1-13-16,1-1-13 0,3-1 3 0,-4 4-6 16,1-1-2-16,-3 1-31 0,0 1-2 15,-4-1 5-15,0 1-5 0,-2 1-13 0,0 1-16 16,-13 0-12-16,16 2-16 0,-16-2 19 16,8 9-4-16,-8-9 9 0,0 14-1 0,0-14-9 15,-13 18-1-15,7-4 3 0,-6 0-19 16,-1 4 27-16,0-1-3 0,-5 5 2 0,1 0-12 15,0 1 7-15,-3 0 8 0,2-1-5 16,-2 3-23-16,-1-2 25 0,3-2 8 0,-4 0-12 16,3-1 7-16,4-5-16 0,-3 2 4 0,2-3-6 15,4-3 13-15,1-2 25 0,-1 1-40 16,0-2 17-16,3-1-2 0,0 0 2 0,3 0 3 16,-3-3 5-16,9-4 24 0,-10 10-12 0,4-6 40 15,6-4 22-15,-8 7-7 0,8-7-1 16,0 0 22-16,-6 8-29 0,6-8 18 0,0 0-13 15,0 0 7-15,20 12-27 0,-8-12-16 16,0 3 8-16,5-1-33 0,3 0 35 0,1 0-27 16,2 0 22-16,5-1 3 0,3 2-23 15,-2-2-3-15,1 1-27 0,-1-1-19 16,-4 1 10-16,-1-1-30 0,-1-1-31 0,-3 1-33 16,-4 0-44-16,0-1-86 0,-1 0-96 0,-15 0-181 0,22-3-425 15,-12 0 131-15,1-1 42 16,-11 4 55-16,20-5 38 0,-11 3 59 0,0-2 67 15,3 1 58-15</inkml:trace>
  <inkml:trace contextRef="#ctx0" brushRef="#br0" timeOffset="-172969.66">26375 6092 918 0,'0'0'331'0,"0"0"-63"15,10-4 6-15,-10 4-43 0,0 0-14 0,0 0-9 16,0 0 27-16,0 0-33 0,0 0 3 15,0 0 7-15,0 0 14 0,0 0 22 0,0 0-23 16,-4 29-28-16,4-29 31 0,-8 21 10 0,4-6-10 16,2-2-23-16,-1 2 0 0,-1 1-52 15,0 2-2-15,2 1-13 16,0-1 6-16,-1-2-19 0,0 1-35 0,1-2-59 16,0 0 35-16,2-4-7 0,-2 2-18 0,1-2-39 15,1-11-12-15,-4 18-15 0,4-9-1 0,0-9-7 16,0 11-24-16,0-11 19 0,-2 12-3 15,2-12-8-15,-2 12 47 0,2-12-31 0,0 0 20 16,0 15-13-16,0-15-5 0,0 11 19 16,0-11-6-16,0 0-3 0,0 18 16 15,0-18-1-15,2 12 2 0,-2-12-24 0,2 15 12 16,-2-15 14-16,2 12 6 0,-2-12-18 0,0 13-22 16,0-13 23-16,2 10 3 0,-2-10 10 15,0 0-28-15,1 15-16 0,-1-15 3 0,0 0-13 16,-1 14-22-16,1-14-14 0,0 0-2 15,0 12-31-15,0-12-38 0,0 0-118 0,0 0-192 16,0 0-371-16,3 9 76 0,-3-9 96 0,0 0 66 16,0 0 43-16,27-14 116 0</inkml:trace>
  <inkml:trace contextRef="#ctx0" brushRef="#br0" timeOffset="-172747.12">26749 6135 1098 0,'9'-2'506'0,"-9"2"-68"0,11-4-26 16,-11 4-46-16,0 0-79 15,0 0 28-15,0 0-69 0,0 0 10 0,0 0-34 16,0 0-25-16,-28-18-38 0,11 14-11 0,-3 0-9 16,1 1-1-16,-2-1 18 0,0 1-46 15,-2 0-20-15,1 1-3 0,-2-1-16 0,1 1 29 16,-2 0-33-16,5 0-29 0,-7 1-40 15,4 2-47-15,-1 1-69 0,-1 0-127 0,14 0-234 16,-16 3-422-16,2 1 54 0,7-2 99 0,0 3 72 16,3-1 108-16,3 2 20 0</inkml:trace>
  <inkml:trace contextRef="#ctx0" brushRef="#br0" timeOffset="-172510.34">26594 6450 1182 0,'2'11'415'0,"-2"-11"-6"0,-7 18-7 16,2-9-18-16,-3-2-13 0,-1-2-38 0,-5 4-21 15,1-3-30-15,-3 0-13 0,1 0-3 16,-2-2-46-16,0 0-8 0,-2-1-40 0,-1 0-18 16,0-1 4-16,0 1-17 0,-3 0 0 15,6-2-98-15,-4 3-61 0,1-1-33 0,0 0-69 16,2-1-57-16,2 2-143 0,-2 1-606 15,7-1 61-15,1 0 104 0,10-4 93 0,-8 10 67 16,8-10 9-16,0 0 80 0</inkml:trace>
  <inkml:trace contextRef="#ctx0" brushRef="#br0" timeOffset="-172220.52">26807 6497 1343 0,'7'7'430'0,"-7"-7"-15"16,2 13-5-16,-2-13-47 0,-2 17 24 15,-5-6-60-15,4 1-32 0,-3 2 32 16,-1 1-9-16,3 1-24 0,-2 0-28 0,-2-2-7 16,4 0-47-16,-1 1-12 0,1 0-6 0,-3 0-25 15,3 0 8-15,-1-3-67 0,2-2-51 16,-3 1-28-16,4-1-77 0,-2-2-16 0,4-8-43 15,-1 11-87-15,1-11-159 0,0 0-271 16,0 0-332-16,0 0 86 0,0 0 95 16,28-11 79-16,-13 2 77 0,1-1 57 0,-1-5 20 15</inkml:trace>
  <inkml:trace contextRef="#ctx0" brushRef="#br0" timeOffset="-171976">27018 6488 1146 0,'0'0'438'0,"7"-7"-49"0,-7 7-36 0,0 0-2 0,11-3-54 15,-11 3-41-15,13-6 2 0,-13 6-14 0,14-4 14 16,-14 4-45-16,20-2-16 0,-6 1-13 16,1 0-46-16,4 0 21 0,-1-1-21 0,2 1-5 15,-2-2-28-15,1 3-23 0,0-3-8 16,1 2-46-16,-3-2-38 0,0 0-69 15,0-1-103-15,-3-1-187 0,2 0-501 0,-2-3 41 16,1 0 84-16,1 0 90 0,-1-2 66 16,4-1 23-16,-2-2 67 0</inkml:trace>
  <inkml:trace contextRef="#ctx0" brushRef="#br0" timeOffset="-171741.83">27761 6143 854 0,'0'0'346'16,"0"0"-26"-16,10 4-46 0,-10-4 0 0,0 0-41 15,2 15-6-15,-2-15-6 0,-2 16-29 0,2-16 23 16,-3 22-11-16,1-9-12 16,-1 5 16-16,3 0-24 0,-2 0 16 0,0 1-34 15,2-1-7-15,-2 1-13 0,4 0-18 0,-2-1 12 16,0-3-17-16,2-2-66 0,-2-1-34 15,0-12-41-15,2 22-100 0,0-16-179 0,-2-6-164 16,6 10-345-16,-6-10 33 0,0 0 110 0,21-5 51 16,-5-3 134-16,-2-2-22 15</inkml:trace>
  <inkml:trace contextRef="#ctx0" brushRef="#br0" timeOffset="-171529.61">28171 6083 1146 0,'0'0'369'0,"4"-6"-34"0,-4 6-46 0,0 0 3 16,0 0-41-16,0 0-18 0,0 0 18 0,-29-10-52 16,18 9-1-16,-5 0-6 0,-5-1-16 15,0 1-22-15,0 1 20 0,-2 0-10 0,1 0-24 16,-3 1 11-16,-6 2-33 0,2-1-23 16,-3 2 2-16,1-1-12 0,-1 0-21 0,3 0-62 15,-2-1-68-15,1-1-116 0,8 0-253 0,-5-1-453 16,7 0 89-16,-1 0 77 15,5 0 77-15,5-1 54 0,11 1 56 0</inkml:trace>
  <inkml:trace contextRef="#ctx0" brushRef="#br0" timeOffset="-171284.71">28055 6356 1476 0,'0'0'479'0,"5"5"-98"0,-5-5-58 16,0 0 12-16,0 0-61 0,0 0-10 0,-42 1-54 16,21-2-5-16,-3 0-3 0,-4 0-28 0,-3-1-23 15,-2 2 10-15,1 2-2 16,-1 0-1-16,1 0-24 0,2 3-37 0,-1-1 8 16,4 2-23-16,6 2-23 0,-3-2-65 0,4 1-27 15,3-2-67-15,1 0-168 0,5-2-598 16,11-3 29-16,-7 5 72 0,7-5 56 0,0 0 105 15,0 0 61-15,0 0 26 0</inkml:trace>
  <inkml:trace contextRef="#ctx0" brushRef="#br0" timeOffset="-170700.64">28168 6309 1141 0,'0'0'384'16,"16"1"-23"-16,-16-1-15 0,14 2-9 0,-14-2-37 15,15 4-19-15,-15-4-14 0,14 5-24 16,-14-5-33-16,11 5-13 0,-11-5-3 0,11 9-27 16,-11-9-24-16,4 10 8 0,-4-10-43 0,4 9 7 15,-4-9-28-15,0 0 2 0,-4 16-9 16,4-16-14-16,0 0 1 0,-2 13-11 0,2-13 21 15,0 0-39-15,0 0 19 0,-2 12 2 16,2-12-29-16,0 0 19 0,0 0 12 16,0 0-27-16,0 0 1 0,0 14 14 0,0-14-28 15,0 0-16-15,0 11 33 0,0-11-20 0,0 0 10 16,0 14-2-16,0-14 7 0,-2 9-23 16,2-9-10-16,0 0 16 0,0 14 29 15,0-14-29-15,0 0-6 0,2 14 24 0,-2-14-14 16,0 0-2-16,4 14 10 0,-4-14-33 15,8 8 25-15,-8-8 4 0,6 9 6 0,-6-9-20 16,9 10-20-16,-9-10 26 0,10 9-9 16,-10-9 11-16,9 12-20 0,-7-5 2 0,-2-7-5 15,2 16-11-15,-2-16 6 0,-2 20 43 0,0-8-5 16,-1-3-20-16,0 2 2 0,0-1-17 16,-2-1 4-16,2 2 11 0,-1-3-39 0,1 2 41 15,3-10 3-15,-6 16 0 0,4-9-8 16,2-7 5-16,-5 13 18 0,5-13-15 15,-5 12-18-15,5-12-8 0,-4 10-17 0,4-10-4 0,-5 7-45 16,5-7 7-16,0 0-38 16,-8 7-20-16,8-7-106 0,-9 7-143 0,9-7-586 15,0 0 72-15,0 0 94 0,-9-17 113 0,9 17 49 16,0 0 69-16,12-22 102 0</inkml:trace>
  <inkml:trace contextRef="#ctx0" brushRef="#br0" timeOffset="-170223.66">28368 5738 995 0,'0'0'456'0,"-2"8"-26"0,2-8-33 15,0 0-29-15,0 0-27 0,0 0-29 0,0 0-18 16,7 19-17-16,-7-19-16 0,13 11 26 0,-6 1-52 15,4 0-17-15,3 4 7 0,0 3-28 16,5 3 8-16,-1 3-11 0,9 11-4 16,0 2-24-16,3 1-10 0,-2 2-2 0,-1 2-13 15,-3 4 4-15,-3-2-22 0,4 2-31 16,-6 2-5-16,-4-3-23 0,-5 1 18 0,-3 2-18 16,-4-8-2-16,-6-6-3 0,-1 0-21 15,0-1-17-15,-8 0-34 0,1-4 3 0,-4-2-47 16,-1-2-9-16,-2-2-29 0,-2-2-59 0,-1-1 19 15,0-3-39-15,-3-3 25 0,4-1-79 16,-3-3-66-16,1 1-105 0,1-4-83 16,0 2-488-16,5-4 159 0,0-1 84 0,-2 0 82 15,7-2 64-15,0 0 97 0,-1-1-30 16</inkml:trace>
  <inkml:trace contextRef="#ctx0" brushRef="#br0" timeOffset="-169287.19">26324 5753 839 0,'0'0'277'0,"0"0"-19"0,-20 14 24 15,20-14-26-15,-9 9 17 0,2-3-4 16,2 3-8-16,-4-1-10 0,1 2 13 0,-1 2-21 16,-1 1-8-16,-3 3-27 0,-3 6-1 0,-3 2-30 15,-4 9 10-15,-2 4-31 16,-2 6-15-16,0 2-3 0,5 3-13 0,-9 13-25 0,6 4 0 15,2-1-18-15,6-11 2 0,3 0-25 0,3-1 33 16,3-2-35-16,2 0-1 16,6-8-5-16,0-5 5 0,2 0-12 0,2 0-13 15,2-4 2-15,0-2-31 0,-1-3-7 16,1-5 8-16,1 0-21 0,0-2-23 0,4-2-51 16,-3-4-54-16,4-2-61 0,-3-4-60 0,2-1-119 15,3-3-3-15,-1-1-402 0,1-1 38 16,3-2 98-16,-3-1 66 0,6-1 21 0,1-3 61 15,-1 0 34-15</inkml:trace>
  <inkml:trace contextRef="#ctx0" brushRef="#br0" timeOffset="-167671.39">28058 6393 527 0,'0'0'179'0,"0"0"-10"0,0 0-5 0,0 0-3 16,0 0-7-16,0 0-9 0,0 0-11 0,0 0-17 15,0 0 16-15,0 0-28 0,0 0 0 16,0 0 8-16,0 0-11 0,0 0-22 16,0 0 25-16,0 0-26 0,-5-10 16 0,5 10-3 15,0 0 10-15,0 0-7 0,0 0-3 0,0 0-2 16,-8-10-6-16,8 10 6 0,0 0-3 15,0 0-13-15,0 0 10 0,-7-5 1 0,7 5 40 16,0 0-12-16,0 0-13 0,0 0 7 16,0 0-17-16,-3-9-6 0,3 9 1 0,0 0-19 15,0 0 6-15,10-14-5 0,-10 14-9 16,6-9-17-16,-6 9 3 0,7-8-13 16,-7 8 20-16,13-8-18 0,-5 4-5 0,-8 4 11 15,15-7-3-15,-3 2-11 0,-2 3 3 0,0-1-10 16,1 0 23-16,-2-1-49 0,-9 4 24 15,22-4-8-15,-12 2 20 0,-10 2 2 0,18-3 6 16,-9 1-43-16,-9 2 17 0,17-2 0 0,-17 2 5 16,15 0-9-16,-15 0-4 0,16 2-12 15,-16-2 35-15,17 2-25 0,-17-2-5 16,13 5 10-16,-13-5-12 0,14 5-1 0,-14-5 6 16,10 9-14-16,-6-4 24 0,-4-5-8 15,5 13 10-15,-5-13-15 0,5 14 0 0,-5-14 13 16,-2 16-3-16,-3-5-18 0,2-1 8 15,-1 0 5-15,-4 0 7 0,-1-1-1 0,0 2 1 16,-1-2-2-16,2-2 21 0,-4 2-18 0,4-2-29 16,1 0 21-16,-2 0 3 0,1-1-11 15,8-6 13-15,-13 9 3 0,9-5 7 0,4-4-5 16,-10 8 16-16,10-8 5 0,-6 7 5 16,6-7 7-16,0 0-30 0,-1 11 28 0,1-11 0 15,0 0 5-15,0 0-13 0,15 13-7 16,-15-13-14-16,15 5 1 0,-6-2 8 0,3 0 4 15,-12-3-2-15,24 5-17 16,-13-2 1-16,1-1 6 0,-12-2-3 0,22 5 8 0,-13-1-2 16,2-2-4-16,-11-2 16 0,16 6-17 15,-9-2-4-15,-7-4-7 0,9 8-2 0,-9-8 10 16,6 10-29-16,-6-10 21 0,2 13 3 0,-2-13-14 16,-2 12 1-16,2-12 10 0,-3 13 0 15,0-3 0-15,-1-1 28 0,-3-3-30 0,2 2 7 16,-3 0-5-16,-3 3-10 0,0-3 2 0,-1 2 62 15,-1-2-75-15,0 0 21 0,-2 0-6 16,1-1 17-16,2-1-6 0,-5-1-15 16,4-1-8-16,2 1 11 0,1-3-47 0,-3 1-8 15,0-2-17-15,13-1-18 0,-24 1-39 16,14-2-71-16,10 1-134 0,-25-4-657 0,14 1 210 16,1-1 125-16,0 2 2 0,10 2 88 0,-14-9 48 15,8 4 34-15</inkml:trace>
  <inkml:trace contextRef="#ctx0" brushRef="#br0" timeOffset="-166259.2">29102 5988 668 0,'0'0'258'16,"0"0"36"-16,0 0 3 0,0 0-2 0,0 0 20 15,0 0-29-15,0 0 11 0,0 0-28 0,0 0-31 16,0 0 13-16,0 0-49 0,0 0-5 16,0 0-30-16,0 0-32 0,0 0 9 0,0 0-27 15,0 0-17-15,0 0 31 0,0 0-3 16,0 0-62-16,0 0-15 0,0 0 44 0,0 0-54 16,0 0 13-16,0 0-3 0,0 0 28 0,0 0-15 15,0 0-7-15,0 0 2 0,0 0 15 16,-5 32 10-16,5-32-12 0,0 0 30 15,0 18-12-15,0-18 12 0,0 16-20 0,1-3 21 16,-1 1 14-16,1 2-1 0,1 2-22 16,-1 1 27-16,2 0-9 0,-1 1 1 0,0 6-21 15,1-3 10-15,2 4-22 0,-1-2-4 16,0 1 11-16,-1-3-20 0,0 1-18 0,1-1 15 16,-1-2 7-16,0-3-25 0,-2-2-35 0,0 0-19 15,1-3-48-15,-1-2-16 0,-1 2-84 16,0-13-51-16,-1 15-37 0,1-15-140 0,11 9-186 15,-11-9-457-15,0 0 144 0,0 0 51 16,0 0 80-16,0 0 71 0,0 0 72 0,0 0 66 16,0 0 54-16</inkml:trace>
  <inkml:trace contextRef="#ctx0" brushRef="#br0" timeOffset="-165934.87">29429 6249 1279 0,'0'0'420'16,"0"0"-38"-16,0 0-37 0,0 0-7 0,0 0-46 0,-40 5-6 15,23-3-40-15,-4 1-5 0,-1-1-29 16,0 0-15-16,-3 0-20 0,1 0-8 0,0-1-26 15,0 1-20-15,2-2-15 0,0 1-9 16,-1 0-32-16,1 1 2 0,3-2-54 16,-2 1 6-16,1 0-77 0,1-1-52 0,0 1-84 15,5-1-151-15,-3 1-514 0,3-1 55 0,0 1 93 16,14-1 93-16,-20 0 9 0,9-1 100 16</inkml:trace>
  <inkml:trace contextRef="#ctx0" brushRef="#br0" timeOffset="-163301.09">29904 6071 1151 0,'0'0'366'0,"0"0"-48"0,0 0-26 0,0 0 12 0,0 0 16 15,0 0-23-15,0 0-23 0,0 0 41 0,0 0-18 16,0 0-16-16,0 0-4 15,0 0 12-15,0 0-33 0,31-15-44 0,-21 12-9 16,1 0-11-16,2-1 0 0,-2 1-52 0,6 0-1 16,1-1 1-16,2-1-27 0,1 2-21 15,0 1 3-15,2-2 5 0,1 3-31 16,0 0 8-16,0-1 2 0,-4 1-7 16,1 1-19-16,-2 0-7 0,-4 1 8 0,1 1-31 15,-5 1-41-15,-2 2-5 0,-9-5 18 0,12 14 3 16,-10-6-19-16,-2-8-15 0,-2 17 41 15,-5-6-15-15,0 2 10 0,-3-2-15 0,0 3 48 16,-5-1-23-16,1 3-30 0,-2-2 15 0,2 0-16 16,-1 1 31-16,2-1-4 0,-1 0 4 15,2 0-10-15,2-1-36 0,-1-2 46 0,4 2 6 16,-2-2 14-16,4-1 9 0,-1 1 7 16,2-1 18-16,1-2-28 0,3-8 22 15,0 18-9-15,0-18 18 0,6 15-31 0,1-9 22 16,1 0-17-16,1 0-10 0,2-3 20 15,5-1-12-15,-2 2-14 0,3-4 9 0,2 2-1 0,0-2-13 16,-2 2-20-16,0-2 0 0,3-2-59 16,1 2 13-16,-1-1-77 0,-2 0-69 15,-2-3-97-15,1 9-177 0,-2-11-616 0,2-1 88 16,3 1 101-16,0-4 79 0,4 0 64 16,1-4 103-16,3-1 73 0,-1-3 111 0</inkml:trace>
  <inkml:trace contextRef="#ctx0" brushRef="#br0" timeOffset="-162990.77">31122 5741 1057 0,'0'0'384'0,"0"0"-29"0,0 0-40 16,0 0-33-16,0 0-19 0,0 0 1 15,-35-1-54-15,19 8 18 0,-5 3-36 16,0 3-3-16,-3 5 13 0,-3 1 24 0,-6 14 35 15,1-1-36-15,1 5-51 0,1 1 10 16,3 3 13-16,2 0 8 0,0 5-49 0,3 0-15 16,2 0 4-16,4-1 10 0,1 0-2 0,1-2-15 15,9-7-30-15,0-4 2 0,3-7-18 16,0 0 0-16,4 0-10 0,0-4-2 0,3 1-19 16,3-1-20-16,2-3-31 0,1-2-5 0,5-3-48 15,0 0-8-15,5-4-6 16,3 0 6-16,-4-5-72 0,4-1 0 0,-1-1 18 15,3-2-56-15,2-2-31 0,-1-4-115 0,27-7-190 16,-26 2-470-16,-5-1 125 0,-4 3 112 16,1-3 29-16,1-1 66 0,-3-1 90 0,1-3 23 15</inkml:trace>
  <inkml:trace contextRef="#ctx0" brushRef="#br0" timeOffset="-162318.27">31184 6000 1064 0,'0'0'387'0,"0"0"-57"16,0 0-20-16,34-9-47 0,-34 9-25 0,0 0-12 15,0 0-27-15,0 0 9 0,0 0-47 0,12-3-2 16,-12 3-11-16,0 0 11 0,0 0 10 16,0 0-26-16,0 0-5 0,0 0 47 0,0 0-70 15,4 24 44-15,-4-24-3 0,-1 21 18 16,1-9-39-16,-2 4 4 0,1 0 14 0,1 2-45 15,-2 0 15-15,2 0-18 16,0 1-3-16,0-1-33 0,0 0-43 0,0-1-24 16,0-2-56-16,0-2-43 0,2-1-113 0,-2-12-222 15,3 16-510-15,-3-16 82 0,10 3 94 0,-10-3 55 16,0 0 78-16,33-13 68 0,-16 0 32 16</inkml:trace>
  <inkml:trace contextRef="#ctx0" brushRef="#br0" timeOffset="-162146.97">31601 5945 1123 0,'8'-5'397'16,"-8"5"25"-16,0 0-53 0,0 0-36 0,0 0-3 15,0 0-10-15,-33 1-57 0,33-1-1 0,-31 4-35 16,12-4-27-16,-3 2-39 0,-2 1-2 16,-4-3-23-16,-2 6-3 0,-1-2-16 0,-5 2-22 15,0 0-36-15,-3 3-5 0,2 0-59 16,0 1-54-16,0 1-128 0,3-1-87 15,3 3-486-15,7-4-54 0,1 2 41 16,5 0 97-16,5-3 82 0,6 0 72 0</inkml:trace>
  <inkml:trace contextRef="#ctx0" brushRef="#br0" timeOffset="-161906.15">31461 6217 1026 0,'2'13'430'15,"-2"-13"13"-15,0 0-39 0,-17 15-33 0,8-11-7 0,-2-1-13 16,-2 1-11-16,0-1-46 0,-5 0 13 16,0 2-58-16,1-2-37 0,-4-1-27 15,2 2-9-15,-5 3-15 0,2-2-56 0,-2 0-30 16,-2 2-57-16,5 3-34 0,-2-2-86 16,1 1-83-16,3 0-134 0,3 0-598 0,3-2 106 15,3 1 53-15,3-2 69 0,7-6 50 16,-3 9 109-16,3-9 64 0</inkml:trace>
  <inkml:trace contextRef="#ctx0" brushRef="#br0" timeOffset="-161126.61">31569 6216 1162 0,'0'0'476'0,"14"1"-39"15,-14-1-40-15,0 0-59 0,18 1-13 0,-18-1-25 16,13 2-27-16,-13-2-57 0,0 0-7 16,13 2-19-16,-13-2-3 0,0 0-34 0,0 0-27 15,14 3-3-15,-14-3-21 0,0 0-7 0,0 0-11 16,0 0 6-16,0 0 17 0,0 0-7 16,5 10 36-16,-5-10-54 0,0 0-13 0,0 0 2 15,0 0 14-15,0 0-2 0,0 0-39 16,0 0 36-16,0 0-29 0,5 8 26 15,-5-8-13-15,0 0 0 0,0 0-15 0,0 0 12 16,8 9-15-16,-8-9 31 0,0 0-15 16,8 5 4-16,-8-5-33 0,0 0 19 0,0 0-6 15,11 6-3-15,-11-6-12 0,0 0 2 0,0 0 6 16,8 7-22-16,-8-7 6 16,0 0 1-16,0 0 9 0,9 7-20 0,-9-7 25 15,0 0-12-15,8 8-6 0,-8-8 11 0,9 7-3 16,-9-7-10-16,10 8-3 0,-6-1-5 15,-4-7 8-15,15 11 0 0,-9-6 3 0,-6-5 7 16,14 11-15-16,-7-6-11 0,-7-5-15 16,13 10 16-16,-13-10-6 0,10 7 11 0,-10-7-8 15,10 6 3-15,-10-6-3 0,7 6-3 0,-7-6 19 16,0 0-34-16,7 11 0 0,-7-11 28 16,0 0-20-16,1 12 17 0,-1-12-4 0,0 0-16 15,-5 15-10-15,5-15 21 0,-8 7-9 0,8-7 19 16,-9 7-23-16,9-7 38 15,-9 6-18-15,9-6-28 0,-8 7 2 0,8-7 26 16,0 0-20-16,-11 5 25 0,11-5-12 16,-8 4 12-16,8-4-25 0,0 0 40 0,0 0-33 15,-8 5 19-15,8-5 12 0,0 0-21 0,0 0 24 16,0 0-21-16,-6 7 18 0,6-7-8 16,0 0 11-16,0 0-11 0,0 0 6 0,10 24-16 15,-6-17-15-15,-4-7 23 0,11 15-11 16,-6-6 19-16,0-2-1 0,-5-7 1 0,9 15-16 15,-5-8-16-15,-4-7 14 0,5 12-8 16,-5-12 10-16,4 12-43 0,-4-12 43 0,1 13-28 16,-1-13 18-16,0 0-13 0,-3 19-39 15,-1-13 47-15,4-6-3 0,-4 11-5 0,4-11-5 16,-7 13 8-16,7-13 5 0,-9 9-31 16,3-4 20-16,6-5-15 0,-12 9 6 0,3-6-9 15,1 1-2-15,-2 1-33 0,10-5-18 16,-21 3 5-16,8-2-51 0,2-1-18 0,11 0-80 15,-27-3-117-15,17-1-190 0,0 0-399 0,2-1 57 16,2-1 81-16,6 6 108 16,-6-13 28-16,6 13 61 0,5-11 62 0</inkml:trace>
  <inkml:trace contextRef="#ctx0" brushRef="#br0" timeOffset="-160751.29">32179 6185 939 0,'0'0'348'0,"0"0"-18"0,0 0 0 0,0 0-12 16,0 0-3-16,0 0 28 0,0 0-39 15,0 0-20-15,0 0-17 0,0 0-27 16,0 0-7-16,0 0-31 0,8-8-12 0,-8 8-19 16,18-4-30-16,-7 3-26 0,3-1-15 15,-1 0-5-15,0 1-34 0,2-1-43 0,0 2-46 16,0-2-26-16,-2 1-53 0,-13 1-67 0,24-5-177 15,-13 2-258-15,0-1-218 16,-1 1 54-16,0-2 92 0,0 1 92 0,0-5 24 16,-1 3 45-16</inkml:trace>
  <inkml:trace contextRef="#ctx0" brushRef="#br0" timeOffset="-160515.7">32595 5977 821 0,'18'2'305'0,"-18"-2"-24"0,0 0-38 16,5 12-12-16,-5-12-16 0,-2 15 25 0,2-15-30 15,-4 25 3-15,0-7-11 0,1-1 13 16,-1 5-20-16,-2 3 2 0,3 0-13 0,0 3-2 16,1-2-26-16,0 2-33 0,1-2-8 15,-1 0 23-15,4-1-56 0,-2-4-41 16,1 0-79-16,1-6-75 0,0 14-189 0,1-19-486 15,2-5 17-15,-5-5 95 0,14 1 42 16,-14-1 55-16,22-16 85 0</inkml:trace>
  <inkml:trace contextRef="#ctx0" brushRef="#br0" timeOffset="-160332.16">32940 5918 1392 0,'0'0'404'0,"0"0"11"0,0 0-49 0,0 0-48 0,-51 13-37 15,27-8-28-15,-4-1 29 0,-2-2-77 16,-2 1 0-16,-1-2-39 0,1 0-46 0,-2 1-2 16,1-2-57-16,1 1-32 0,-1 1-98 15,3 0-98-15,14 1-225 0,-11 2-414 16,1 3 51-16,6 0 92 0,5 2 90 0,5-1-1 16,3 1 47-16</inkml:trace>
  <inkml:trace contextRef="#ctx0" brushRef="#br0" timeOffset="-160136.61">32793 6274 1379 0,'0'0'417'16,"-6"14"-38"-16,6-14-61 0,-19 11-29 0,2-8-25 0,0-1-26 16,-6 0-11-16,-1-2-30 0,-2 1 13 15,-6-2-53-15,0 2-1 0,-1-1-67 16,3 3-30-16,1-1-46 0,2 2-62 0,1 2-99 15,-11 21-195-15,11-19-446 0,4 3 55 16,6-2 58-16,4-1 98 0,4 3 17 0,2-3 80 16</inkml:trace>
  <inkml:trace contextRef="#ctx0" brushRef="#br0" timeOffset="-159634.98">32752 6315 1098 0,'0'0'437'0,"0"0"24"15,0 0-87-15,20 1-34 0,-20-1-20 16,0 0-43-16,18 1-34 0,-18-1-26 0,0 0-4 15,17 1-37-15,-17-1 14 16,16 2-54-16,-16-2-21 0,12 2 36 0,-12-2-39 16,13 5-7-16,-13-5-23 0,7 13-5 0,-7-13-8 15,0 14-23-15,0-14 0 0,-4 19 0 16,-3-8-10-16,0-3 23 0,-2 0 5 16,1 3-36-16,-3-2-15 0,1-2 10 0,-2 2-5 15,3-2 18-15,0 0-18 0,0-3 10 0,1 3-15 16,8-7 22-16,-13 10 17 0,8-5 32 0,5-5-7 15,-9 10-35-15,9-10 41 0,-4 10-14 16,4-10 11-16,-1 13-3 0,1-13-29 16,0 0 3-16,11 14 19 0,-6-9-12 0,4 1-9 0,-9-6 2 15,18 9-23-15,-8-3 8 16,0-3 3-16,3 1-29 0,0 1 15 0,2 0-4 16,-4-1-21-16,5 1-21 0,-3-1 4 15,2 0-14-15,-4 1-23 0,2-2-18 0,-2 1-35 16,-11-4-72-16,16 2-131 0,-16-2-166 0,0 0-504 15,20-8 61-15,-14 3 138 0,2-3 51 16,2-2 93-16,0-3 74 0,-3-2 77 0</inkml:trace>
  <inkml:trace contextRef="#ctx0" brushRef="#br0" timeOffset="-159291.29">32941 5878 1213 0,'0'0'363'0,"10"-3"-48"0,-10 3-18 0,0 0 0 16,0 0-28-16,10-4-29 0,-10 4-22 15,0 0 15-15,0 0-10 0,0 0 20 0,0 0-21 16,16 20-4-16,-14-11 12 0,4 4 6 16,0 2-26-16,1 0 25 0,4 7-17 0,-1-1 2 15,4 5-10-15,-2 2-36 0,0 0 2 0,8 11-9 16,-7-5 17-16,5 6-61 0,-5-6-13 15,-2-4-10-15,-1 1-26 0,-3 0 16 0,-1-3-34 16,-4-2 11-16,-3 1 22 0,-3 1-68 16,-2 2-26-16,-2-3 25 0,-4 0-33 15,0-2 3-15,-4-1-49 0,1-6-10 0,-4 1-54 16,2-2-20-16,-2-2-21 0,0-1-41 0,0-1-56 16,-2-2-110-16,15 0-149 0,-14 0-445 15,1 1 110-15,5-2 90 0,2 1 84 0,0-1 46 16,5-2 52-16,-1 2 91 0</inkml:trace>
  <inkml:trace contextRef="#ctx0" brushRef="#br0" timeOffset="-158755.31">31661 7170 1297 0,'0'0'438'0,"0"0"-44"0,0 0-25 15,34-11-39-15,-20 9-2 0,0 1-44 0,4-1-5 16,4-1-57-16,2 2 11 0,1 1-33 0,5 0-11 16,-1 0-30-16,2 0-23 15,1 0-1-15,0 1-42 0,-1 0-6 0,2-1-57 0,-5 2-50 16,-3-2-49-16,-1-2-110 0,-2 11-236 15,-4-11-420-15,-2 2 47 0,-2-3 76 0,-2 3 83 16,-12 0 58-16,19 0 59 0</inkml:trace>
  <inkml:trace contextRef="#ctx0" brushRef="#br0" timeOffset="-158476.14">31821 7336 1400 0,'-5'7'545'0,"5"-7"-43"16,0 0-44-16,0 0-15 0,0 0-67 16,0 0-23-16,0 0-38 0,0 0 5 0,0 0-49 15,33 0-7-15,-33 0-26 0,24-4 15 16,-10 1-27-16,1 2-37 0,3 0 11 0,-2 0-31 16,4 1-44-16,-3-5 16 0,3 4-44 0,-6 1-7 15,3-2-42-15,-1 2-48 16,-2 0-38-16,0-1-65 0,0 1-32 0,-1-3-72 15,-1 0-44-15,-12 3-77 0,20-3-84 0,-7 1-95 16,-3-1-384-16,0 1 24 0,2-2 127 16,3 3 28-16,-15 1 83 0,26-1 63 15,-13-2 103-15</inkml:trace>
  <inkml:trace contextRef="#ctx0" brushRef="#br0" timeOffset="-157922">32834 7103 834 0,'6'-4'325'16,"-6"4"-43"-16,0 0-9 0,0 0 19 15,0 0-43-15,0 0 7 0,0 0 0 0,-23-13-21 16,9 13 11-16,1 3 15 0,-7 1-28 0,2 1 12 16,-5 1 9-16,2 5-34 0,0-1 0 15,1 1 23-15,0 4-15 0,1 4-13 0,0 1-23 16,4-1-31-16,0 4 16 0,2 1-18 16,5-1-8-16,3-1 0 0,0 1 5 15,4-5 0-15,1 2-28 0,4-1-10 0,2 2 12 16,3-2-25-16,3-1-5 0,1-3-3 15,4 1-7-15,0-5-62 0,4-1 44 0,0-4-44 16,1-1 10-16,0-5-17 0,2-1-3 0,4-4-11 16,-1-2 1-16,3-6 7 0,-1-1 1 15,1-3-9-15,8-8-4 0,-2-3 7 0,-5-2-25 16,0 1-8-16,-9 2 33 0,-3 1-28 0,-2 2 51 16,-3 0-40-16,-3 3-34 0,-5 0-8 15,0 3 18-15,-5 2 21 0,-1 1-31 0,-4 0 26 16,-2 1-29-16,-6 3-14 15,-1 1-9-15,-7 2 8 0,1 2 31 0,-6-1-23 16,1 5 10-16,-3 1-5 0,0-1-28 0,-2 4 17 16,-1-1-22-16,1 5-16 0,0-2-43 15,1 2-59-15,-2-1-74 0,0-1-139 0,2 2-586 16,3-2 131-16,4 0 33 0,5-3 92 0,0 0 54 16,5-1 95-16,11 0 48 15,-15-1 165-15</inkml:trace>
  <inkml:trace contextRef="#ctx0" brushRef="#br0" timeOffset="-136018.97">23114 6485 430 0,'0'0'197'0,"0"0"-5"0,0 0 5 15,0 0-26-15,0 0 21 0,0 0-28 16,0 0-18-16,0 0-28 0,0 0 20 0,0 0-31 15,0 0 3-15,0 0-30 0,0 0 9 16,0 0-30-16,0 0 15 0,0 0-22 0,0 0 9 16,0 0-22-16,0 0 9 0,0 0 1 0,0 0 2 15,0 0-8-15,0 0-7 16,0 0 3-16,25 3 20 0,-25-3-24 0,0 0-6 16,0 0 19-16,0 0-9 0,0 0-19 0,0 0 16 15,0 14-10-15,0-14 2 16,0 0-16-16,0 0 14 0,0 15-5 0,0-15 12 15,0 0-10-15,0 12 15 0,0-12-20 0,0 0 5 16,0 16-13-16,0-16 26 0,0 0-15 16,-1 16-19-16,1-16 24 0,-1 9-3 0,1-9-18 15,0 0 21-15,-3 15-14 0,3-15 14 16,-2 9-39-16,2-9 26 0,-3 9-8 0,3-9 11 16,0 0 1-16,-2 14-6 0,2-14-6 0,0 0 5 15,-2 9-7-15,2-9 20 0,0 0-23 16,-1 12 7-16,1-12-14 0,0 0 9 0,-3 11 6 15,3-11-6-15,0 0 6 0,-3 12-21 0,3-12 13 16,0 0 8-16,-2 10-13 0,2-10 7 16,0 0 1-16,0 0 2 0,-1 13 3 0,1-13-1 15,0 0-1-15,0 0-9 0,0 0-7 16,0 0-3-16,0 0-18 0,-1 9 6 16,1-9-19-16,0 0 8 0,0 0 8 0,0 0 8 15,0 0-6-15,0 0 6 0,0 0-1 16,0 0-12-16,0 0-16 0,0 0-40 0,0 0-60 15,0 0-127-15,0 0-413 0,0 0 67 0,0 0 64 16,0 0 46-16,0 0 95 0</inkml:trace>
  <inkml:trace contextRef="#ctx0" brushRef="#br0" timeOffset="-115337.47">23872 6796 140 0,'0'-12'31'16,"0"12"7"-16,0 0 3 0,0 0 26 0,0 0-3 16,0 0-3-16,0 0 31 0,0 0-20 0,0 0 36 15,0 0 12-15,0 0 3 0,0 0-23 16,0 0 48-16,0 0-15 0,0 0-12 0,0 0 9 16,0 0-17-16,0 0-29 0,0 0 3 15,0 0-23-15,0 0 13 0,0 0 7 16,0 0-25-16,0 0 8 0,0 0-11 0,0 0 13 0,0 0 13 15,0 0-13-15,0 0 26 16,0 0-16-16,0 0 11 0,0 0-16 0,0 0 11 16,0 0 25-16,0 0 7 0,0 0-4 0,0 0 0 15,0 0 2-15,0 0 0 0,0 0 3 16,0 0 33-16,0 0-18 0,0 0-15 0,0 0-8 16,0 0 5-16,0 0-13 0,0 0 6 15,0 0 15-15,0 0-21 0,0 0 3 0,0 0-8 16,0 0-2-16,0 0-5 0,0 0-29 0,0 0 8 15,18 17-23-15,-18-17 13 16,0 0-36-16,0 0 31 0,10 5-18 0,-10-5 0 0,0 0 7 16,0 0 1-16,10 9-32 0,-10-9 17 15,8 3 14-15,-8-3-25 0,7 7-5 16,-7-7 5-16,0 0-23 0,12 9 12 0,-12-9 16 16,9 5 23-16,-9-5-53 0,7 6 32 15,-7-6-25-15,9 7 5 0,-9-7-2 0,0 0 0 16,10 9-1-16,-10-9-12 0,10 7 25 0,-10-7-25 15,7 9 13-15,-7-9 9 16,5 9-4-16,-5-9-16 0,6 7 11 0,-6-7-16 0,7 10 31 16,-7-10-9-16,4 9-21 0,-4-9 12 15,5 10 8-15,-5-10-18 0,0 0 10 16,5 12 2-16,-5-12 1 0,5 7-8 0,-5-7 2 16,0 0 31-16,1 12-45 0,-1-12 41 15,0 0-24-15,0 15 0 0,0-15-1 0,0 0 6 16,-3 17-9-16,3-17-3 0,-4 13-5 0,1-7 7 15,3-6 2-15,-7 13 3 0,4-6 13 16,3-7-18-16,-13 12 2 0,6-6-10 0,2-1-10 16,5-5 49-16,-16 10-47 0,8-4 32 15,-1-2-27-15,-1-1 16 0,10-3-11 16,-18 8 11-16,7-4-4 0,-1-1-9 0,2-2 23 16,-2 3 11-16,0-1-13 0,-2 0-11 15,2 0 6-15,-1-1-16 0,-1 0 0 0,-1 2 10 16,0-2-9-16,1-2 19 0,-2 3-7 0,2-1 8 15,-3-2-5-15,3 1-3 0,-3-1 12 16,4 0 6-16,13 0 8 0,-25-1-26 0,13 1 18 16,1-2-5-16,11 2-11 0,-17-3 29 15,8 3-16-15,9 0 18 0,-16-2-17 16,16 2 6-16,-14-6-11 0,14 6 4 0,-13-5 1 0,13 5-9 16,-11-5 9-16,11 5-6 0,-11-5 8 15,11 5-8-15,-9-2-25 0,9 2 30 16,0 0-33-16,-9-6-10 0,9 6-23 0,0 0 13 15,-9-3-57-15,9 3-36 0,0 0-58 0,0 0-82 16,-7-5-198-16,7 5-417 0,0 0 90 16,0 0 113-16,5-17 15 0,-5 17 89 15,11-15 60-15,-3 5 32 0</inkml:trace>
  <inkml:trace contextRef="#ctx0" brushRef="#br0" timeOffset="-95769.73">13367 14121 1041 0,'0'0'325'16,"0"0"-20"-16,0 0-36 0,0 0-3 0,0 0-43 16,0 0-34-16,0 0-30 0,0 0-34 15,0 0-28-15,0 0-38 0,0 0-61 0,-23-23-57 16,14 16-102-16,-2 3-469 0,-3-1-10 0,4 0 59 15,-2 1 54-15</inkml:trace>
  <inkml:trace contextRef="#ctx0" brushRef="#br0" timeOffset="-95633.49">12814 14124 1261 0,'0'0'379'0,"-4"17"-54"0,1-7-46 0,-1 1-92 0,0 2-171 15,-4 1-134-15,2 0-72 0,-5-1-429 16,-1-3 33-16,-1 0 43 0</inkml:trace>
  <inkml:trace contextRef="#ctx0" brushRef="#br0" timeOffset="-95449.83">11921 14201 1215 0,'0'0'400'0,"-9"3"-39"0,9-3-44 16,0 0-5-16,-11 4-56 0,11-4-7 16,0 0-32-16,-10 2-30 0,10-2-51 15,0 0-67-15,-21-1-67 0,21 1-79 0,-20-3-150 16,6 0-580-16,-2 0 101 0,0-2 94 16,-3 0 31-16,-1 1 110 0</inkml:trace>
  <inkml:trace contextRef="#ctx0" brushRef="#br0" timeOffset="-95292.92">11347 14130 1077 0,'0'0'446'0,"0"0"-24"0,-13-1-20 16,13 1-62-16,0 0-28 0,0 0-7 15,-13 0-44-15,13 0-41 0,0 0-33 0,0 0-15 16,-12-3-47-16,12 3-61 0,-12-2-56 16,12 2-36-16,-19-8-72 0,6 6-49 15,-4-4-102-15,6 3-84 0,-13-4-446 0,0 2 83 16,-2 0 42-16,1 1 83 0,-4 0 84 15</inkml:trace>
  <inkml:trace contextRef="#ctx0" brushRef="#br0" timeOffset="-95140.06">10824 14054 583 0,'-14'1'323'0,"5"-2"55"0,9 1 35 0,-14 0-24 15,14 0 0-15,0 0-3 0,-11-3-22 0,11 3-3 16,0 0-57-16,0 0-53 0,0 0-15 0,0 0-34 16,-4-8-23-16,4 8-61 0,0 0-52 15,0 0-68-15,4-19-88 0,-4 19-135 16,1-15-26-16,-1 15-606 0,0-20 53 0,-1 9 92 15,1-1 72-15,0-2 87 0,-2 1 34 16</inkml:trace>
  <inkml:trace contextRef="#ctx0" brushRef="#br0" timeOffset="-95024.54">10609 13688 1331 0,'0'0'432'0,"10"-6"-61"0,-10 6-35 0,11-10-39 0,-3 2-57 16,0-2-68-16,-1-3-101 0,-1 0-127 0,-3 6-177 15,1-11-494-15,-3-1 74 0,2-5 88 16,1 1 25-16</inkml:trace>
  <inkml:trace contextRef="#ctx0" brushRef="#br0" timeOffset="-94874.33">10729 13047 1108 0,'16'-13'412'0,"-5"3"-26"0,2-2-40 0,-5 1-46 16,1 1-24-16,-2-2-46 0,0-2-56 0,-4-1-94 15,-2-3-106-15,1-2-176 16,-2 1-538-16,-3-1 82 0,0-3 44 0,0-3 61 16,-2 2 51-16</inkml:trace>
  <inkml:trace contextRef="#ctx0" brushRef="#br0" timeOffset="-94763.91">10769 12384 1072 0,'8'-11'417'0,"-3"0"-66"0,3 2-31 0,-5-1-46 15,1-1-103-15,0-2-130 0,-2-9-169 16,-1 5-578-16,1-1 99 0,-4-1 34 0,2-1 76 16</inkml:trace>
  <inkml:trace contextRef="#ctx0" brushRef="#br0" timeOffset="-94622.72">10824 11614 952 0,'5'-18'340'16,"-3"1"-74"-16,1 2-94 0,-3 0-134 0,17 0-84 16,-18 0-553-16,-2-3 67 0,0 1 51 0</inkml:trace>
  <inkml:trace contextRef="#ctx0" brushRef="#br0" timeOffset="-94465.1">10675 10850 1213 0,'8'-14'404'0,"-3"2"-43"16,2-2-43-16,-1 2-60 0,0-1-117 0,-4 0-95 15,1-1-138-15,-1-2-556 0,-4-3 70 16,2-1-14-16,-1-4 109 0</inkml:trace>
  <inkml:trace contextRef="#ctx0" brushRef="#br0" timeOffset="-94329.3">10714 10134 1305 0,'11'-21'366'0,"0"0"-26"0,-1 2-66 15,-3 0-46-15,1-1-64 0,-3 1-118 16,-4 1-177-16,2 0-89 0,-1-3-453 16,-2-2 43-16,-2-1 106 0,1-2 42 0</inkml:trace>
  <inkml:trace contextRef="#ctx0" brushRef="#br0" timeOffset="-94146.53">10740 9118 1008 0,'2'-14'420'16,"-1"2"-54"-16,1-1-39 0,-1 3-24 0,1 1-30 0,-2 9-24 15,1-20-42-15,-2 9-43 0,-1 0-103 16,1-1-122-16,1 12-144 0,-6-21-555 15,2 5 99-15,0 0 62 0,2-4 24 0,1 1 96 16</inkml:trace>
  <inkml:trace contextRef="#ctx0" brushRef="#br0" timeOffset="-94004">10704 8521 1197 0,'5'-9'425'0,"0"1"-59"0,-1-1 13 16,-4 9-97-16,9-13-57 0,-4 7-74 0,3-1-182 15,3 1-639-15,1-3-4 0,5 2 101 0,4-3 18 16,6-5 58-16</inkml:trace>
  <inkml:trace contextRef="#ctx0" brushRef="#br0" timeOffset="-93750.54">11334 7703 921 0,'0'0'276'16,"2"-10"-40"-16,-2 10-29 0,0 0-7 0,-13-12-23 0,5 5 2 15,-2 0-36-15,1-2-7 0,-5 2 10 16,4-3-59-16,1 3-59 0,0-1-54 15,2-2-68-15,-8 2-150 0,12-1-406 0,3 0 36 16,0 9 81-16,6-20 78 0</inkml:trace>
  <inkml:trace contextRef="#ctx0" brushRef="#br0" timeOffset="-93616.65">11339 7336 803 0,'2'-9'379'0,"4"0"2"0,-6 9-63 0,5-17-21 0,0 7-23 16,1 0-39-16,-1 1-25 0,1-1-15 0,2 1-14 15,2-1-37-15,0 1-37 0,3-1-61 16,1 0-82-16,3-3-143 0,6 1-230 0,-3-2-293 16,3-2 52-16,3 0 49 0,2-1 55 15</inkml:trace>
  <inkml:trace contextRef="#ctx0" brushRef="#br0" timeOffset="-93436.1">12170 7006 844 0,'25'3'359'0,"-3"-1"-29"0,-4-1-8 0,2 2-30 16,-3-1-39-16,2-1-32 0,1 1-27 0,2-1-58 15,1 2-21-15,-2-1-74 0,3 0-64 16,-2 1-59-16,7 0-87 0,-4-2-46 0,2 4-13 16,-4-4-394-16,6 0 16 0,-5-1 50 0,1 0 67 15</inkml:trace>
  <inkml:trace contextRef="#ctx0" brushRef="#br0" timeOffset="-93295.19">12988 6996 972 0,'19'-5'338'0,"-1"0"-18"0,-2 2-3 0,0-2-22 15,-1 2-32-15,-1-1-50 16,1 1-3-16,-1-1-31 0,-1 0-10 0,2 0-5 16,-2 1-34-16,7 1-12 0,-9-2-39 0,7 3-79 15,-3 0-94-15,6 3-150 0,0-2-529 16,2 2 67-16,7 0 74 0,1-1 51 0,6-2 69 15</inkml:trace>
  <inkml:trace contextRef="#ctx0" brushRef="#br0" timeOffset="-93131.71">14066 6903 1318 0,'15'-2'404'0,"1"1"-58"0,-3 1-83 15,-13 0-114-15,25 1-129 0,-16 2-176 0,5-1-507 16,-1-2 77-16,5-2 95 0,1 1 9 0</inkml:trace>
  <inkml:trace contextRef="#ctx0" brushRef="#br0" timeOffset="-92957.12">14834 6806 903 0,'21'-5'358'0,"-4"0"-20"16,-4-1-10-16,-1 1-72 0,-2 3-36 0,0-3-82 16,-1 2-23-16,-9 3-92 15,19-7-115-15,-19 7-123 0,19 8-422 0,-6-12 48 0,3 0 21 16,0 1 71-16</inkml:trace>
  <inkml:trace contextRef="#ctx0" brushRef="#br0" timeOffset="-92811.67">15561 6722 883 0,'23'-1'396'16,"-5"0"-42"-16,-3 1-47 0,0-2 8 0,-2 2-62 15,-2 0-28-15,-11 0-20 0,29 0-36 16,-17 2-8-16,1-1-64 0,-13-1-38 0,28 1-69 0,-15 2-67 16,2 0-97-16,1 2-71 15,4-3-472-15,-2 1 54 0,1-2 69 0,2 0 69 16</inkml:trace>
  <inkml:trace contextRef="#ctx0" brushRef="#br0" timeOffset="-92659.04">16718 6803 1052 0,'25'4'353'0,"-2"-1"-36"0,-2 2-48 0,-3-2-72 0,-2 1-125 16,-1-1-136-16,1 1-545 0,4 0 12 15,-3-1 26-15</inkml:trace>
  <inkml:trace contextRef="#ctx0" brushRef="#br0" timeOffset="-92515.84">17535 7009 1034 0,'15'-2'304'16,"0"2"-17"-16,-3-1-36 0,-12 1-39 0,22-2-76 0,-13 1-95 15,-9 1-108-15,19-1-493 0,-19 1-37 16,22 0 70-16,-5 1 48 0</inkml:trace>
  <inkml:trace contextRef="#ctx0" brushRef="#br0" timeOffset="-92378.71">18410 7056 801 0,'0'0'304'0,"14"-5"-66"0,-14 5-107 0,0 0-146 16,17 5-531-16,-17-5 39 0</inkml:trace>
  <inkml:trace contextRef="#ctx0" brushRef="#br0" timeOffset="-92214.79">18940 7283 747 0,'0'0'261'0,"11"-4"-74"0,-11 4-82 0,0 0-80 15,0 0-50-15,0 0-62 0,0 0-57 16,0 0-291-16,0 0-54 0</inkml:trace>
  <inkml:trace contextRef="#ctx0" brushRef="#br0" timeOffset="-92077.61">18950 7346 470 0,'4'13'182'16,"-4"-13"-36"-16,4 15 18 0,-3-7-26 0,-1-8-12 16,-1 17-14-16,1-17-30 0,-4 19 0 0,0-10 15 15,-2 0-12-15,2 3-3 0,-3-1-39 16,-3 0-22-16,1 0-19 0,-1-1-40 0,2 1-57 16,-3 2-161-16,2-1-304 0,1 0 35 0</inkml:trace>
  <inkml:trace contextRef="#ctx0" brushRef="#br0" timeOffset="-91936.44">18933 8020 972 0,'5'14'261'0,"-2"-4"-33"0,-1-2-26 0,-2-8-30 16,1 19-52-16,-1-19-64 0,-3 19-94 0,2-8-128 15,-1-1-421-15,-1 3 14 0,3-13 87 16</inkml:trace>
  <inkml:trace contextRef="#ctx0" brushRef="#br0" timeOffset="-91782.52">18938 8465 949 0,'0'9'292'16,"0"-9"-23"-16,-1 18-44 0,-1-10-23 0,2-8-71 15,-5 19-75-15,-1-10-99 0,10 3-137 16,-12-1-398-16,1 3 22 0,3-4 44 15</inkml:trace>
  <inkml:trace contextRef="#ctx0" brushRef="#br0" timeOffset="-91637.35">18801 8864 1264 0,'0'0'386'0,"9"17"-43"0,-5-9-15 15,0 0-49-15,1 3 5 16,-1-1-97-16,0-1-56 0,1 3-113 0,-2 0-154 0,-1 2-601 15,1 2 58-15,1-4 78 0,0-2 58 16,2 1 29-16</inkml:trace>
  <inkml:trace contextRef="#ctx0" brushRef="#br0" timeOffset="-91515.29">18677 9268 788 0,'0'0'284'15,"-1"13"-82"-15,1-13-97 0,-2 16-156 0,1-9-138 0,1-7-328 16,-3 15 76-16</inkml:trace>
  <inkml:trace contextRef="#ctx0" brushRef="#br0" timeOffset="-91184.17">18503 9461 888 0,'-7'7'320'0,"7"-7"-64"0,-10 4-39 0,10-4-48 16,-10 6-43-16,10-6-52 0,-15 1-38 15,15-1-57-15,-23-1-45 0,8-2-37 0,0 2 3 16,-3-1-12-16,-1-2 2 0,0-1-3 16,-2 2 47-16,-2-1 22 0,2-3 11 15,-3 1 35-15,0 0 29 0,1 0 33 0,3 0 46 16,1 1 3-16,1 2 15 0,3 0 5 0,1 0 23 15,-2 2-2-15,5-1 7 0,-2 0-20 16,13 2 2-16,-20-2-5 0,9 1 0 16,11 1-12-16,-18 0-1 0,18 0-22 0,-18 0 2 15,7 0-11-15,11 0-14 0,-22-2-14 0,9 2 6 16,-2 0-29-16,-1 0-40 0,-2 0-49 16,-5 0-98-16,0 0-124 0,-1 0-487 15,-1 0 97-15,0-1 72 0,-1 1 76 0,1 0 19 16</inkml:trace>
  <inkml:trace contextRef="#ctx0" brushRef="#br0" timeOffset="-91052.39">17301 9419 1169 0,'0'0'330'0,"-13"1"-38"16,13-1-36-16,0 0-2 0,-13 2-62 0,13-2-23 16,-14 0-80-16,14 0-73 0,-19 0-114 0,5 0-130 15,-2 0-432-15,0 0 51 0,-3-3 99 16,-1-1 19-16</inkml:trace>
  <inkml:trace contextRef="#ctx0" brushRef="#br0" timeOffset="-90879.39">16759 9420 819 0,'0'0'343'0,"0"0"5"0,0 0-46 0,0 0-26 16,-14 2-28-16,14-2-35 0,0 0-24 0,0 0-38 15,-20-2-35-15,20 2-40 0,-16-1-42 16,4-1-68-16,0 0-104 0,-3 2-41 0,1-1-51 15,-3 0-49-15,-3-1-315 0,0 1 15 16,2 1 101-16,-1 1 9 0</inkml:trace>
  <inkml:trace contextRef="#ctx0" brushRef="#br0" timeOffset="-90713.65">16042 9599 993 0,'-17'-4'320'0,"3"1"-36"16,3-1-13-16,-2 1-38 0,2-1-8 16,-2 1-17-16,2-3-52 0,-1 4-46 0,-3-1-79 15,2 0-159-15,-1 2-556 0,3-1 65 0,11 2 50 16,-23 3 88-16</inkml:trace>
  <inkml:trace contextRef="#ctx0" brushRef="#br0" timeOffset="-90082.83">15504 9472 1387 0,'0'0'443'0,"11"-5"-39"0,-11 5-28 15,0 0-56-15,0 0-25 0,0 0-60 16,10-3-27-16,-10 3-29 0,0 0-41 0,0 0-59 16,0 0-61-16,0 0-72 0,-34 15-94 15,20-12-121-15,-2 2-120 0,-5-4-356 0,1-1 103 16,-2 0 56-16,-2-3 63 0,4 1 35 0</inkml:trace>
  <inkml:trace contextRef="#ctx0" brushRef="#br0" timeOffset="-89952.46">15029 9476 593 0,'0'0'251'0,"-9"7"-43"0,9-7-11 0,-11 4-21 16,11-4-17-16,-13 3-36 0,13-3 2 0,-15 3 16 15,15-3-64-15,-19 0-110 16,7 1-113-16,12-1-423 0,-24 0 52 0,12 0 18 16</inkml:trace>
  <inkml:trace contextRef="#ctx0" brushRef="#br0" timeOffset="-89794.78">14674 9572 1092 0,'0'0'384'0,"0"0"-23"0,0 0-23 15,0 0-61-15,3 15-52 0,-3-15-56 16,0 0-67-16,-6 11-92 0,6-11-194 16,-7 10-425-16,1-4-41 0,6-6 120 0,-11 8 39 15,11-8 17-15</inkml:trace>
  <inkml:trace contextRef="#ctx0" brushRef="#br0" timeOffset="-89660.14">14499 9872 1039 0,'5'11'440'16,"-1"-4"3"-16,0 2-90 0,-4-9-51 0,5 14-10 16,-5-14-62-16,2 12-71 0,-2-12-77 0,-5 14-113 15,1 1-151-15,0-9-562 0,-3 2 99 16,1-2 23-16,6-6 71 0,-14 11 49 15</inkml:trace>
  <inkml:trace contextRef="#ctx0" brushRef="#br0" timeOffset="-89532.29">14418 10269 1123 0,'11'14'379'0,"-2"-1"-49"0,-2-1-53 0,-1 0-80 0,-2-2-90 16,-3 0-184-16,1 1-534 0,-2-11-4 15,-2 17 47-15,2-17 61 0</inkml:trace>
  <inkml:trace contextRef="#ctx0" brushRef="#br0" timeOffset="-89365.68">14321 10608 1320 0,'11'11'410'0,"-1"-2"-31"15,-2-1-47-15,-1-1-81 0,-2 0-84 0,-5-7-103 16,3 13-151-16,-3-13-630 0,-3 13 46 16,3-13 85-16,0 0 56 0</inkml:trace>
  <inkml:trace contextRef="#ctx0" brushRef="#br0" timeOffset="-89225.4">14288 11010 1095 0,'11'13'440'0,"-2"-3"-79"0,-2 0-61 16,-1-3-60-16,-6-7-112 0,4 14-125 15,-4-2-172-15,0-12-509 0,0 0 61 0,-6 15 59 16,6-15 71-16</inkml:trace>
  <inkml:trace contextRef="#ctx0" brushRef="#br0" timeOffset="-89030.81">14263 11557 1146 0,'4'8'336'16,"2"1"-37"-16,-6-9-40 0,4 10-34 0,-4-10-31 16,0 0-61-16,0 13-71 0,0-13-47 15,0 0-81-15,-6 12-103 0,6-12-144 0,-6 10-319 16,6-10 46-16,-5 10 38 0</inkml:trace>
  <inkml:trace contextRef="#ctx0" brushRef="#br0" timeOffset="-88857.05">14208 11965 1182 0,'11'13'440'0,"-3"-3"-30"0,-1 0-36 0,1-1-42 16,-2-1-42-16,0 0-37 0,-6-8-53 15,9 16-34-15,-5-6-35 0,-1-1-55 0,-3-9-70 0,1 21-76 16,-1-10-91-16,-1 0-87 0,1-11-57 16,-5 22-442-16,3-10 125 0,-3 0-21 15,1-1 83-15,0 0 76 0</inkml:trace>
  <inkml:trace contextRef="#ctx0" brushRef="#br0" timeOffset="-88703.86">14169 12344 1018 0,'0'0'320'16,"4"16"-8"-16,-2-5-22 0,2-2-27 0,2 5-30 15,-2-3-13-15,5 3-20 0,-5 0-21 16,3 1-28-16,0-1-2 0,0-2-11 0,-3 2-25 16,-2-2-14-16,2 0-35 0,-1-1-48 15,-3 0-75-15,2 1-102 0,-2-12-157 0,-2 23-447 16,2-12 76-16,-2 2 75 0,2-2 82 0,0 1 35 16</inkml:trace>
  <inkml:trace contextRef="#ctx0" brushRef="#br0" timeOffset="-88551.27">14221 12948 1425 0,'13'14'471'0,"0"-2"-43"15,-4-1-60-15,0-2-32 0,-3-2-29 16,2 1-97-16,-3-1-57 0,-5-7-63 0,4 13-75 16,-4-13-135-16,0 0-159 0,0 0-494 15,-9 15 61-15,9-15 93 0,-9 4 51 0,9-4 58 16</inkml:trace>
  <inkml:trace contextRef="#ctx0" brushRef="#br0" timeOffset="-88410.44">14227 13300 1323 0,'11'15'374'0,"-2"-1"-54"16,-2-3-24-16,-3-1-29 0,1-1-52 0,-5-9-18 15,4 12-85-15,-4-12-99 0,0 9-136 16,0-9-174-16,0 0-409 0,-6 11 51 0,6-11 102 15,0 0 20-15</inkml:trace>
  <inkml:trace contextRef="#ctx0" brushRef="#br0" timeOffset="-88245.77">14185 13662 1105 0,'8'16'346'0,"-1"-3"-47"0,-1-1-25 15,-3-3-110-15,-3-9-105 0,0 14-141 0,0-14-507 16,-5 12 24-16,5-12 42 0,0 0 86 16</inkml:trace>
  <inkml:trace contextRef="#ctx0" brushRef="#br0" timeOffset="-88114.33">14108 13975 1062 0,'8'14'269'0,"-5"-6"-49"0,2-2-103 16,-5-6-99-16,0 0-153 0,0 0-403 0,-14 13-2 15</inkml:trace>
  <inkml:trace contextRef="#ctx0" brushRef="#br0" timeOffset="-87949.28">13854 13983 1167 0,'0'0'345'0,"3"15"-12"16,-3-15-77-16,0 15-51 0,0-15-44 15,-3 11-53-15,3-11-52 0,-9 10-69 0,2-6-117 16,7-4-165-16,-17 6-324 0,7-4 48 0,10-2 41 16,-22-3 74-16</inkml:trace>
  <inkml:trace contextRef="#ctx0" brushRef="#br0" timeOffset="-87809.09">13454 14018 1371 0,'3'16'415'0,"1"-7"-41"15,-4-9-29-15,6 12-35 0,-6-12-82 0,3 11-62 16,-3-11-81-16,0 0-14 0,-7 12-142 16,1-3-193-16,6-9-437 0,-21 0 46 0,21 0 73 15,-22-5 88-15,6-1 29 0</inkml:trace>
  <inkml:trace contextRef="#ctx0" brushRef="#br0" timeOffset="-87661.92">13084 14077 1126 0,'6'16'414'0,"1"-4"-50"0,-3-3-52 0,0-4-38 16,-4-5-72-16,4 11-17 15,-4-11-83-15,0 0-51 0,0 0-146 0,-21 10-168 16,21-10-400-16,-23-6 77 0,10 0 43 0,-3-1 39 15</inkml:trace>
  <inkml:trace contextRef="#ctx0" brushRef="#br0" timeOffset="-87516.94">12709 14132 1331 0,'0'0'407'0,"0"13"-26"0,0-13-92 0,2 10-87 16,-2-10-43-16,0 0-67 0,-10 8-107 0,10-8-141 15,-19-20-530-15,7 16 69 0,-1-1 79 16,0-3 65-16</inkml:trace>
  <inkml:trace contextRef="#ctx0" brushRef="#br0" timeOffset="-87332.84">12307 14129 1261 0,'4'11'423'16,"-3"-3"-37"-16,-1-8-68 0,6 12-39 0,-6-12-87 15,0 0-29-15,0 0-70 0,0 0-55 0,0 0-69 16,-23-1-138-16,23 1-79 0,-11-14-397 16,-7 7 8-16,2-3 112 0,-1 3 69 15</inkml:trace>
  <inkml:trace contextRef="#ctx0" brushRef="#br0" timeOffset="-87231.39">11939 14109 1346 0,'8'10'371'0,"-3"-1"-28"0,3-4-59 0,-8-5-74 16,10 6-77-16,-10-6-82 0,0 0-194 0,0 0-522 15,0 0 73-15,27-15 65 0,-18 7 43 0</inkml:trace>
  <inkml:trace contextRef="#ctx0" brushRef="#br0" timeOffset="-86578.17">10620 14039 1075 0,'0'0'330'0,"6"-9"-64"0,-6 9-10 16,6-9-31-16,-2 1-64 0,-4 8-50 15,5-13-55-15,-5 13-120 0,2-10-133 0,-2 10-415 16,3-15 85-16,-2 8 15 0,-1 7 41 16</inkml:trace>
  <inkml:trace contextRef="#ctx0" brushRef="#br0" timeOffset="-86259.2">10643 13108 1190 0,'0'0'386'16,"8"-8"-40"-16,-2 1-39 0,-1-2-69 0,-1 0-43 15,-1-1-78-15,-2-2-112 0,-1 12-199 0,-1-23-472 16,-1 7 37-16,2-1 122 0,0-2-18 16</inkml:trace>
  <inkml:trace contextRef="#ctx0" brushRef="#br0" timeOffset="-86112.55">10697 12516 793 0,'11'-4'223'0,"-11"4"-108"0,10-12-82 16,-1 3-169-16,-9 1-324 0,0 8-37 15</inkml:trace>
  <inkml:trace contextRef="#ctx0" brushRef="#br0" timeOffset="-85939.4">10715 11986 931 0,'13'-6'346'0,"-2"-1"-34"0,-1-1-38 0,-4 1-36 15,0-3-49-15,-1 1-50 0,-2-1-60 16,-2-2-51-16,-1 0-97 0,-1-2-59 0,1 14-107 16,-6-25-377-16,4 7 51 0,-3-1 121 15,1 0 7-15</inkml:trace>
  <inkml:trace contextRef="#ctx0" brushRef="#br0" timeOffset="-85791.01">10786 11342 1082 0,'10'-11'359'0,"-3"2"-37"0,0-2-58 0,-3 1-57 15,-1 0-53-15,-2-2-98 0,-1 0-161 16,0-2-530-16,-1-4 87 0,1 0 6 0,1-2 79 15</inkml:trace>
  <inkml:trace contextRef="#ctx0" brushRef="#br0" timeOffset="-85616.55">10936 10846 1387 0,'14'-7'422'0,"-3"-2"-89"0,-5 2-54 16,-1-2-74-16,-3-2-70 0,-1 0-96 15,-1 11-216-15,-7-18-465 0,3 1-6 0,-3-6 95 16,2 0 46-16</inkml:trace>
  <inkml:trace contextRef="#ctx0" brushRef="#br0" timeOffset="-85491.53">10851 10368 1507 0,'24'-5'484'0,"-5"-1"-44"0,-3 0-30 0,0 1-70 0,-5-2-61 15,-1 1-64-15,0-1-107 0,-5-1-116 16,0-3-169-16,-4 0-611 0,-1-2 61 0,0 0 138 16,-1 0-7-16,-1-4 56 0</inkml:trace>
  <inkml:trace contextRef="#ctx0" brushRef="#br0" timeOffset="-85358.96">10866 9964 1661 0,'18'-6'507'0,"-3"1"-16"0,-4 0-94 0,0 0-54 0,-2-2-59 16,-2 0-84-16,-3-2-60 0,0-1-91 16,-3-1-118-16,-1 11-172 0,-3-24-568 0,-1 12 90 15,-1-3 56-15,2-2 118 0,-2-1-5 16</inkml:trace>
  <inkml:trace contextRef="#ctx0" brushRef="#br0" timeOffset="-85187.25">10774 9433 693 0,'5'-18'277'0,"-1"11"-60"0,-3-3-27 16,-1 10-75-16,6-19-100 0,-4 9-81 16,2 1-121-16,-3-2-341 0,-1 11 19 0</inkml:trace>
  <inkml:trace contextRef="#ctx0" brushRef="#br0" timeOffset="-85025.42">10792 8956 1343 0,'11'-8'407'0,"-4"3"-20"0,-1 0-44 0,-6 5-69 15,12-11-41-15,-12 11-121 0,3-9-94 0,-3 9-217 16,-2-15-536-16,2 15 133 0,-5-20 26 15,2 9 41-15,0-1 116 0</inkml:trace>
  <inkml:trace contextRef="#ctx0" brushRef="#br0" timeOffset="-84898.06">10817 8560 1031 0,'7'-14'348'0,"-2"2"-66"0,-2-1-57 15,0 2-128-15,-3-1-143 0,2-1-164 0,-4-1-361 16,1 1 49-16,-1-1 15 0</inkml:trace>
  <inkml:trace contextRef="#ctx0" brushRef="#br0" timeOffset="-84720.37">10829 8070 860 0,'6'-9'363'0,"-1"1"-10"0,-5 8-63 0,10-13-17 16,-5 5-65-16,1-3-50 0,-4 1-81 15,1 0-84-15,0-2-96 0,0 0-463 0,-2 0-66 16,1-2 77-16,-1-3 38 0</inkml:trace>
  <inkml:trace contextRef="#ctx0" brushRef="#br0" timeOffset="-84584.76">10931 7708 739 0,'12'-5'284'0,"-12"5"-76"0,9-7-98 0,-9 7-143 16,5-11-136-16,-5 11-364 0,-2-14 85 0</inkml:trace>
  <inkml:trace contextRef="#ctx0" brushRef="#br0" timeOffset="-84251.49">11037 7390 939 0,'10'-7'315'0,"-1"1"-23"0,-3 1-42 16,-6 5-60-16,8-10-31 0,-8 10-57 15,7-10-46-15,-7 10-97 0,4-9-30 0,-4 9-60 16,0 0-38-16,0 0 36 0,-1-14 5 0,1 14 26 15,0 0-24-15,0 0 108 0,0 0 29 16,0 0 42-16,0-11 19 0,0 11 43 16,0 0 34-16,10-4-1 0,-10 4 6 0,17-4-14 15,-7 3 9-15,1-2-42 0,2 0 14 16,0 2-14-16,0-2-10 0,-13 3-20 0,25-5 0 16,-13 4-39-16,-2-1-9 0,0-1-47 0,-10 3-23 15,16-5-21-15,-16 5 9 0,14-5-17 16,-14 5 4-16,9-7 4 0,-9 7-4 0,12-6-42 15,-12 6-9-15,14-6-57 0,-4 5-87 16,-10 1-336-16,24-1 60 0,-10 1 55 16</inkml:trace>
  <inkml:trace contextRef="#ctx0" brushRef="#br0" timeOffset="-84101.16">11755 7283 540 0,'0'0'107'0,"0"0"-89"0,19 0-77 0,-19 0-404 15</inkml:trace>
  <inkml:trace contextRef="#ctx0" brushRef="#br0" timeOffset="-83941.03">12096 7367 877 0,'24'9'326'0,"-8"-3"-1"15,-2 1-57-15,-6-5-73 0,-8-2-159 0,16 4-151 16,-16-4-502-16,0 0 56 0,0 0 39 16</inkml:trace>
  <inkml:trace contextRef="#ctx0" brushRef="#br0" timeOffset="-83015.6">16156 7165 1343 0,'0'0'415'16,"0"0"-52"-16,0 0-27 0,0 0-57 0,0 0-36 16,34-1-20-16,-34 1-54 0,0 0-47 0,0 0-73 15,0 0-62-15,13-8-117 0,-13 8-121 16,0 0-463-16,0 0 15 0,8-9 90 0,-8 9 48 15,0 0 129-15</inkml:trace>
  <inkml:trace contextRef="#ctx0" brushRef="#br0" timeOffset="-82902.98">16381 7101 729 0,'0'0'271'0,"23"-2"-38"0,-12 1-25 0,1-1-22 15,-12 2-19-15,22-3-3 0,-9 1-36 0,-13 2-46 16,20-2-80-16,-9 2-143 0,-11 0-501 15,20-4 53-15,-8 2 59 0</inkml:trace>
  <inkml:trace contextRef="#ctx0" brushRef="#br0" timeOffset="-82761.58">17006 7083 941 0,'18'-4'141'0,"-3"7"-146"16,-1-7-540-16,-1 0 41 0</inkml:trace>
  <inkml:trace contextRef="#ctx0" brushRef="#br0" timeOffset="-82452.67">18117 7039 225 0,'0'0'20'0,"18"0"-48"0</inkml:trace>
  <inkml:trace contextRef="#ctx0" brushRef="#br0" timeOffset="-82319.99">18442 6998 491 0,'0'0'59'0,"13"3"-64"15,-13-3-377-15</inkml:trace>
  <inkml:trace contextRef="#ctx0" brushRef="#br0" timeOffset="-68959.16">21381 8750 929 0,'-7'-7'389'0,"7"7"-16"0,0 0-12 0,0 0-48 0,11-19-22 15,-3 12-24-15,1 0 53 16,3-2-49-16,0 1-30 0,1-1 2 0,4 0-13 16,-3 2-20-16,9-3-26 0,-1 1-5 0,2 2 6 15,3-2-32-15,3 3-55 0,-2 1 37 16,2-2-12-16,1 3-49 0,-1 3 42 0,-1-2-37 15,-2 3 3-15,-3 0 0 0,-1 1-9 0,-2 1-3 16,-1 3-24-16,-5 2-28 0,-1 2 5 16,-5 0 16-16,-3 5-29 0,-6 0-3 15,-3 2-12-15,-4 4 13 0,-6 0 10 0,-6 3-23 16,-12 7-11-16,-6 0 19 0,-3-4 0 16,0 1 14-16,-2-4-19 0,-2 1-1 0,3-2 11 15,1-2 0-15,8-2-13 0,5-3 17 0,3 0-9 16,3-2 30-16,2-1 8 0,1-1-18 15,4-1 8-15,0 0 15 0,4-2 13 0,-1 3 0 16,5-4 2-16,2 2-5 0,4-9-4 0,1 15-4 16,-1-15-14-16,17 14 14 0,-3-7-17 15,4-2-5-15,4 0 12 0,5-1-46 0,2 0 42 16,2-2-9-16,-1 2 1 0,-2-3-3 16,-1 1 0-16,1 1-21 0,-5 0 29 0,-2 0-5 15,0-2-6-15,-2 2-22 0,-2-2-14 16,0 2-20-16,-5-2-7 0,4 0-60 15,-3 1-24-15,-13-2-48 0,27 0-52 0,-15 0-71 16,2 0-52-16,-1-3-103 0,10 1-100 0,-9-1-340 16,6-1 69-16,-1-2 84 0,7-1 82 15,-1 0 33-15,8-2 85 0</inkml:trace>
  <inkml:trace contextRef="#ctx0" brushRef="#br0" timeOffset="-68259.59">22849 8757 1238 0,'0'13'592'0,"0"-13"-65"0,0 0-13 15,0 0-37-15,11 18-40 0,-11-18-19 16,8 9-45-16,-8-9-22 0,11 4-46 0,-11-4-19 16,14 3-22-16,-14-3-26 0,24 0-61 0,-8-1 17 15,2-1-15-15,3 0-38 16,6-2-8-16,3 1-20 0,0-2-16 0,6 0-56 16,1 0-41-16,2 2-15 0,0-1-49 0,-5 2-44 15,4-2-86-15,-8 4-93 0,2 8-176 16,-4-8-582-16,-5 2 116 0,0 0 105 0,-2 3 74 15,-1-1 74-15,-3 3 57 0,0 0 45 0,-6 1 65 16</inkml:trace>
  <inkml:trace contextRef="#ctx0" brushRef="#br0" timeOffset="-68011.37">22903 9081 1361 0,'0'0'597'0,"0"0"-42"0,-11 4-12 15,11-4-24-15,0 0-45 0,0 0-34 0,0 0-46 16,0 0-38-16,0 0-21 0,31 7-4 0,-16-7-55 16,0 0-48-16,3 0-5 0,5 0-24 15,-1 1-60-15,5-1-37 0,3 1-61 0,0 0-36 16,1 2-41-16,0-1-43 0,-2 2-26 16,3-1-33-16,-1 0-36 0,-2 1-29 0,0-1-42 15,-1-1-91-15,-3-2-117 0,1 1-77 0,-4-1-335 16,2-2 38-16,5-1 103 15,-1 1 79-15,0 0 51 0,3 1 75 0,2-2 48 0</inkml:trace>
  <inkml:trace contextRef="#ctx0" brushRef="#br0" timeOffset="-67493.98">24811 8465 1487 0,'7'7'481'0,"-7"-7"46"0,5 13-94 0,-5-13-44 16,3 18 18-16,-3-9-44 0,0-9-38 0,-3 27-10 16,0-10 26-16,0-1-52 0,1 4-10 0,-3 3-46 15,0-1 10-15,1 2 0 0,-3 3-15 16,3-2-72-16,1 1 3 0,-1 2-16 0,-2 2-25 16,1 0-52-16,1 3-50 0,-1-4-21 0,3-3-82 15,0 2-46-15,-1-4-98 16,2-7-171-16,2 0-657 0,2-4 94 0,3-3 102 15,2-3 80-15,5-4 58 0,2-3 96 0,2-2 119 16,7-8-7-16</inkml:trace>
  <inkml:trace contextRef="#ctx0" brushRef="#br0" timeOffset="-67299.98">25334 8557 1453 0,'0'0'451'0,"0"0"10"0,0 0-8 16,-14-13-57-16,1 11-1 0,-3 2-37 0,-7 0 5 15,-3 0-27-15,-5 2-57 0,-4-2 15 0,-7 1-15 16,-1-1-43-16,0 0 9 0,-1 0-63 16,-2-1-10-16,0-1-34 0,-18 0-26 0,10 0-55 15,-9 2-90-15,9 0-6 0,7 1-104 0,-16 0-100 16,23 3-254-16,-16 1-491 16,6 0 92-16,13-3 97 0,9 3 119 0,8 1 27 15,3-1 64-15,3 2 90 0,9 1 8 0</inkml:trace>
  <inkml:trace contextRef="#ctx0" brushRef="#br0" timeOffset="-67051.79">25080 8983 1528 0,'2'6'540'0,"-2"-6"-26"0,0 0-43 16,-13 19-13-16,3-14-22 0,-9 0-35 15,0-1-40-15,-7-2-23 0,-7 0-38 0,-1-1-21 16,-10-1-44-16,-3 0 6 0,-19-1-42 16,0 1-24-16,-1 0-22 0,1 0-17 0,1 3-39 15,2 1-66-15,3 1 17 0,3 1-63 0,10 1-67 16,9 0-54-16,1 2-102 16,3-2-135-16,7 1-208 0,5-2-389 0,9-1 86 0,6-1 109 15,7-4 66-15,0 0 69 0,0 0 61 0,39 0 121 16,-10-7 8-16</inkml:trace>
  <inkml:trace contextRef="#ctx0" brushRef="#br0" timeOffset="-66409.57">25540 9024 1338 0,'0'0'440'0,"0"0"-9"0,0 0 22 15,0 0-72-15,0 0 5 0,-18 7-22 0,18-7 5 16,-4 9-24-16,4-9-17 0,-5 18 2 0,2-7-10 15,1 4-15-15,-2 2-32 0,4 4-6 16,-4 4-73-16,-1 0 44 16,1 2-18-16,0 5-33 0,-1-2-46 0,0 2 25 0,1-6-45 15,0-1 14-15,1-1-71 0,1-5-20 16,-2-2-83-16,1-4-45 0,1-1-39 0,-1 1-59 16,3-13-38-16,3 12-66 0,-3-12-129 0,0 0-248 15,0 0-323-15,0 0 114 0,39-23 109 16,-22 10 33-16,10-4 75 0,2 0 66 15,11-10 57-15,-1 1 40 0</inkml:trace>
  <inkml:trace contextRef="#ctx0" brushRef="#br0" timeOffset="-65966.07">26187 8889 1164 0,'-9'3'548'0,"9"-3"-5"15,0 0-42-15,0 0 11 0,0 0-61 0,0 0 4 16,0 0-22-16,0 0-57 0,0 0-5 16,0 0-10-16,0 0 8 0,40 2-31 0,-40-2-62 15,30-5 19-15,-14 3-88 0,3-2 49 0,4 0-49 16,4 1-10-16,4-1-10 0,5 0-43 16,5 0-144-16,-3 0 0 0,2 1 0 15,-2 0 0-15,3-1 0 0,-9 4 0 0,1-1 0 0,-3 1 0 16,-1 0 0-16,-5 1 0 15,-1-2 0-15,-3 2 0 0,-2-1-239 0,-2-1-145 16,-1 1-133-16,-1 0-151 0,-1-1-376 0,-13 1 46 16,27-1 125-16,-13-1 82 0,1 1 90 15,4-1 73-15,-2 0 111 0,2-1-12 0</inkml:trace>
  <inkml:trace contextRef="#ctx0" brushRef="#br0" timeOffset="-65639.58">27614 8472 1407 0,'11'-2'482'0,"-11"2"-37"15,0 0-51-15,0 0-2 0,0 0-3 0,8 17-46 16,-8-17-5-16,0 14-44 0,0-14 41 16,-2 23-53-16,-2-10-18 0,4 1-6 0,-3 4-17 15,-1 1-14-15,0 0-14 0,2 6-26 0,-1-1-49 16,-2-1-2-16,1 4-1 16,2-2-25-16,2 0-12 0,0-5-50 0,0 1-60 15,0-1-47-15,2-3-41 0,0-1-84 0,0 1-246 16,3-8-635-16,2-1 153 0,0-3 9 15,5-2 135-15,-12-3 54 0,28-4 115 0,-8-2 13 16,1-7 92-16</inkml:trace>
  <inkml:trace contextRef="#ctx0" brushRef="#br0" timeOffset="-65383.25">28206 8407 1474 0,'0'0'463'0,"14"6"-64"15,-14-6-12-15,0 0 0 0,0 0-44 0,-14 22-39 16,4-14 3-16,-4-2-28 0,-2 2-15 0,-6-1 15 16,-3 0-46-16,-9-1-36 15,-2 2 13-15,-2-3-36 0,-16 4-3 0,6-1-22 0,-7-3-3 16,9 1-3-16,3-2-23 0,-1 2 3 16,2 0-18-16,-15 0-5 0,1 2-33 15,2 0-65-15,-1 1 11 0,13-2-51 0,2 0-24 16,0 1-56-16,-1-2-48 0,1-1-62 0,2-2-115 15,22-1-164-15,-18-1-470 16,9-2 88-16,4 1 111 0,2-3 87 0,8 1 100 16,4 1 43-16,7 1 36 0</inkml:trace>
  <inkml:trace contextRef="#ctx0" brushRef="#br0" timeOffset="-65064.66">27863 8900 1190 0,'0'0'389'0,"0"0"-18"0,-30 17-13 0,16-14-22 15,-5 2 2-15,0-1-36 16,-7 2 10-16,-2-1-28 0,1 0-18 0,-1-1-25 15,-1 1-16-15,-2 1-23 0,-4-1-30 0,-1 0-14 16,0 2-19-16,-2 1-24 0,0 1 3 16,-2-2-49-16,2 2-21 0,1 0-73 0,-2-2-32 15,5 1-63-15,1-4-95 0,0 6-189 16,7-8-461-16,5 1 48 0,5-2 126 0,8-1 46 16,8 0 100-16,0 0 25 0,0 0 16 0</inkml:trace>
  <inkml:trace contextRef="#ctx0" brushRef="#br0" timeOffset="-64307.27">28169 8985 1080 0,'0'0'368'0,"0"0"-9"0,0 0-14 0,0 0-20 0,0 0-2 15,0 0-16-15,0 0 28 0,0 0-5 0,0 0 42 16,0 0-9-16,0 0-5 15,0 0-45-15,0 0 4 0,0 0-40 0,0 0-29 16,12-4-18-16,-12 4 1 0,24-5-78 16,-11 5 42-16,2-1-31 0,2 0-44 0,4 1 13 15,3 0-10-15,0 1-44 0,5 1 18 16,-1 2-7-16,0-1-8 0,-1 1-21 0,-4 0-25 16,-3 1 10-16,-5 1-10 0,-2 2-38 15,-3 3-4-15,-5-1-17 0,-2 1 13 0,-3-11 8 16,-10 25-27-16,0-11 35 0,-5-1-27 15,-4 2 42-15,-2-3-37 0,-4 4-12 0,-2-3 23 16,-3 1-10-16,2-2-14 0,-2 3 9 0,3 0 7 16,-1-2 16-16,1 1-11 0,6-3 13 15,0 1 11-15,1-1-11 0,7-3 64 0,0 3-13 16,-2-4 26-16,5 3 2 16,3-3 16-16,0 1-25 0,4 1-75 0,3-9 0 0,1 15 0 15,-1-15 0-15,14 15 0 0,-1-9 0 0,3 2 0 16,6-1 0-16,7-1 0 0,5 1 0 15,5-1 0-15,2-1 0 0,16 2 0 16,-10-3 0-16,-6 0 0 0,1 0 0 0,-6-1 0 16,-3 0 0-16,-1 1 0 0,-3-2 0 15,-6 1 0-15,-2-1 0 0,-4-1-205 0,0 1-138 16,-17-2-92-16,26 0-190 0,-20 1-476 16,-6-1 136-16,14 1 72 0,-14-1 110 0,20 4 71 15,-7-2 85-15,2-1 49 0,1 1 22 0</inkml:trace>
  <inkml:trace contextRef="#ctx0" brushRef="#br0" timeOffset="-57156.54">10445 10089 353 0,'-11'1'171'0,"11"-1"-20"0,-21 0-23 0,21 0-20 0,-20 2-26 16,11-1-52-16,9-1-71 0,-15 3-53 15,5-1 17-15,10-2-374 0</inkml:trace>
  <inkml:trace contextRef="#ctx0" brushRef="#br0" timeOffset="-56176.13">10010 10214 440 0,'0'0'166'16,"-6"-6"-10"-16,6 6 13 0,0 0-2 0,-7-9 9 0,7 9-9 15,0 0-4-15,-4-10-1 0,4 10-6 16,0 0-13-16,0 0 1 0,0 0-4 0,0 0-19 16,11-13 27-16,-11 13-38 0,12-3 28 0,-12 3-22 15,12-5 4-15,-12 5 21 16,14-5-31-16,-5 2-16 0,1 0 4 0,-10 3-16 16,18-8 15-16,-8 3-25 0,1 1 15 0,-1 0-31 15,3 1-8-15,-3-1-4 0,0 0-6 16,2-1 32-16,1 3-14 0,0-2-23 0,-2 0-5 15,2 1-7-15,2 0 2 0,0 2-13 0,0-2 10 16,-1 2-4-16,3 1 2 16,-1-1 5-16,-1 1-18 0,1 0-5 0,-1 1 23 15,1-1-13-15,-1 1 6 0,1-1-16 0,0 0 15 16,-1 1-23-16,1-1 11 0,-2 2 10 16,3-2 5-16,-3 1-8 0,3-1-8 0,-1 2 6 15,-1-1 10-15,1 0-18 0,-1-1 8 16,-1 2-11-16,2-2 16 0,-2 1-11 0,1 1 9 15,0-2-11-15,0 1 12 0,1-1-12 0,-1 0 16 16,1 1-14-16,-1 1 6 0,1-2-3 16,1-2 10-16,-1 2 9 0,0 0-24 0,0-1 5 15,2 1 15-15,2-3-10 0,-1 0 29 16,2 3-26-16,-2-2 17 0,1-3-7 0,1 2-23 16,-1-1 21-16,1 0 2 0,-2 0-18 15,2 1 0-15,-1 1-7 0,-1-3 14 0,0 3-14 0,1-2 15 16,-1 2-11-16,0-1 13 0,1 2 1 15,1-2-6-15,-3 3-28 0,3 0 13 16,0 0 0-16,-2 0 20 0,2 0-12 0,-4 0 7 16,2 0-10-16,2 2 23 0,-3-2-10 15,1 1-16-15,-4-1-7 0,3 0 15 0,1 0-7 16,-4 0 12-16,2 0-5 0,0 1-5 16,-1-1-15-16,0-1 25 0,-1 2 8 0,-1-1-5 15,2 2-11-15,-16-2-4 0,29 0-11 0,-16 0 15 16,-13 0 9-16,25 0-24 0,-12 1 10 15,1-1 8-15,-1 1-10 0,-13-1-2 16,25 3 14-16,-16-2-12 0,-9-1 5 0,23 0 0 16,-13 1 3-16,-10-1 15 0,21 0-18 15,-21 0 10-15,18 0-5 0,-18 0-2 0,17 0-9 16,-17 0 9-16,17-1-6 0,-17 1 16 0,15 0-15 16,-15 0-1-16,14-3 1 0,-14 3 9 15,13 0-20-15,-13 0 26 0,0 0-8 0,19-2-7 16,-19 2-3-16,13 0 10 0,-13 0-8 0,0 0 8 15,20 1 3-15,-20-1-11 16,11 3-7-16,-11-3 8 0,15 2-1 0,-15-2 11 0,13 1-24 16,-13-1 11-16,0 0 3 0,15 4 2 15,-15-4-26-15,0 0-22 0,0 0-19 0,11 4-20 16,-11-4-21-16,0 0-4 0,0 0-19 16,0 0-33-16,0 0-15 0,0 0-23 15,0 0-51-15,0 0-57 0,0 0-391 0,0 0 40 16,0 0 52-16,0 0 48 0,0 0 44 0</inkml:trace>
  <inkml:trace contextRef="#ctx0" brushRef="#br0" timeOffset="-54596.79">13515 9982 965 0,'0'0'312'0,"-16"-4"13"0,16 4-59 0,0 0-18 16,0 0-4-16,0 0-14 0,0 0 5 0,0 0-14 15,0 0-19-15,-11-3-18 0,11 3-15 16,0 0-26-16,0 0 1 0,-6-7-6 0,6 7-23 15,0 0-2-15,0 0-13 0,-7-10 22 0,7 10-29 16,0 0-45-16,-10-2-2 0,10 2-12 16,0 0-11-16,-15-2-3 0,15 2 6 0,0 0-1 15,-16 0-2-15,16 0-7 16,0 0-19-16,-17 3 13 0,17-3 8 16,0 0-13-16,-17 1 36 0,17-1-15 0,0 0-8 0,-11 2 15 15,11-2-20-15,0 0 20 0,0 0-20 16,-14 1 7-16,14-1 1 0,0 0-26 0,0 0 33 15,0 0-18-15,-10 3 0 0,10-3 21 0,0 0-36 16,0 0-3-16,0 0 11 0,0 0 17 16,0 0-12-16,0 0 25 0,0 0-10 0,0 0-20 15,0 0 33-15,0 0 18 0,0 0-8 16,0 0-8-16,0 0 29 0,0 0-21 0,27 12 15 16,-27-12 18-16,22 0-15 0,-7 0-2 15,-15 0-21-15,30-2 0 0,-10 0 7 16,0-2-17-16,3 1 7 0,4-2-3 0,0 2-6 15,0-1-3-15,2-1-13 0,2 1 20 0,-1-2-7 16,-1 2 2-16,-1-1-10 0,2 0-8 16,-1 0 11-16,2 0-24 0,-1-1 36 0,-3 2-5 15,4 0 8-15,-4-2-18 0,2 2-18 16,-4-1 0-16,2 1-8 0,-5-1 16 0,1 1 2 16,-1 0 6-16,-3 0-14 0,2 0-2 0,-4 2 16 15,0 0-9-15,-1-1 22 0,0 1-1 16,0 0-10-16,1 2-39 0,-3-1 13 15,3 0-4-15,-2 1-9 0,3 1 37 0,-3-1-27 0,1 1-7 16,0 0 23-16,-3 0 3 16,5 2 0-16,-5-1 10 0,5 2-3 0,-2-3-7 15,-2 3 10-15,-1-1-29 0,-1 1-6 0,0-2 22 16,0 2-26-16,0-1 21 0,-12-3 8 16,18 5-23-16,-8-3 4 0,-10-2 16 0,14 5-5 15,-14-5-7-15,16 4 32 0,-16-4-35 16,13 1-5-16,-13-1 10 0,18 2 5 0,-18-2 41 15,17 0-34-15,-17 0-14 0,21 0 12 0,-21 0-5 16,21 0-8-16,-8 0 11 0,-13 0 4 16,21 0-12-16,-21 0-5 0,20 0-8 15,-9 0 10-15,-11 0 1 0,18 1 7 0,-18-1 28 16,15 0-31-16,-15 0-10 0,14 0 21 16,-14 0-10-16,0 0 14 0,16 0-7 0,-16 0-28 15,0 0 18-15,15 0-38 0,-15 0 20 16,0 0 12-16,0 0-1 0,14 2-9 0,-14-2-27 15,0 0-11-15,0 0-13 0,0 0-7 0,0 0-19 16,13 3-9-16,-13-3-19 0,0 0-37 16,0 0-55-16,0 0-97 0,9 7-138 0,-9-7-432 15,0 0 86-15,0 0 87 0,0 0 47 0,0 0 102 16,0 0 33-16</inkml:trace>
  <inkml:trace contextRef="#ctx0" brushRef="#br0" timeOffset="-5755.61">10479 14119 581 0,'0'0'209'0,"0"0"1"0,0 0-38 0,0 0-29 15,0 0-5-15,0 0 6 0,0 0-44 0,0 0 7 16,0 0 8-16,0 0-20 0,24 6 2 16,-24-6 1-16,0 0-27 0,0 0 11 0,0 0-13 15,20-4-2-15,-20 4 7 0,0 0 16 0,16-2-3 16,-16 2 12-16,12-3-19 0,-12 3 12 15,14-2-10-15,-14 2 18 0,12-5 5 16,-12 5-31-16,12-4-13 0,-12 4 1 0,12-7-3 16,-12 7 10-16,11-7-31 0,-11 7 11 15,8-5-8-15,-8 5-5 0,0 0-8 0,8-8-16 16,-8 8-12-16,0 0 34 0,0 0-29 0,0 0 18 16,0 0-8-16,0 0 1 0,0 0-11 15,0 0 10-15,0 0-10 0,0 0 3 0,-39 13-6 16,36-7 24-16,3-6-21 0,-4 13 36 15,4-13-13-15,-1 14 8 0,1-14 3 16,4 15 4-16,-4-15 6 0,6 11-8 0,-6-11 5 16,10 8-3-16,-10-8-12 0,0 0 2 15,19-1-12-15,-19 1-1 0,16-9-4 0,-8 1 12 16,-1 1 13-16,1-2-36 0,0-2 13 0,0-4 2 16,0 4-2-16,-1-1 0 0,-2 0-15 15,1 2 9-15,-2 0 6 0,-1 0-15 0,-3 10-19 16,1-18 24-16,-1 18-13 0,-2-14-5 0,-4 9 2 15,6 5-12-15,-11-6 4 0,11 6 9 16,-12 0-1-16,12 0-5 0,-15 8 0 16,8 2 21-16,1-2-11 0,2 5 19 0,-3 1-11 0,4 0 18 15,0 2-23-15,3-2 31 16,0-1-6-16,2 1-17 0,-1-4 20 0,-1-10 10 0,5 19-22 16,-2-14 4-16,-3-5-7 0,0 0-13 15,0 0 28-15,15 2-2 0,-15-2 2 16,0 0-25-16,14-22 4 0,-10 12-7 0,0-1 0 15,-1-2 8-15,0 1-18 0,0-1 12 16,-2 1 1-16,1-2-1 0,-1 3 9 0,-1 0-9 16,0 11-17-16,-3-21 5 0,0 14-8 0,-2 0 2 15,-1 0 9-15,6 7-9 0,-17-4 9 16,17 4-1-16,-19 4-2 0,6 3-3 0,1 1-8 16,0 3 19-16,2 2 15 0,0 2-18 0,-1 3-8 15,5-1 8-15,1 1 46 16,3-3-21-16,0 3-20 0,2-3-5 0,2-2 5 15,0-1 18-15,1-2-18 0,2-1-5 0,-5-9 0 16,12 6 17-16,-12-6 14 0,0 0-21 16,22-6 8-16,-14-1-11 0,0-1-9 0,1-4 17 15,-3 1-20-15,3-3 25 0,-3 1-23 0,1-3 19 16,-1 1-1-16,-2-1-20 0,2 1-6 16,-5 2 21-16,2 0-12 0,-3 1-1 0,0 12 0 15,-4-20-15-15,0 11-5 0,-2 3 8 0,6 6 4 16,-12-7 1-16,12 7-3 0,-16 4-7 15,16-4-4-15,-13 11 32 0,7-6-16 0,2 5 3 16,0 3-5-16,2-3 35 0,2 4-15 16,0-14-15-16,3 23 0 0,3-11 22 15,-2-2-6-15,2-2 6 0,-1-1-4 0,-5-7 0 16,14 10-6-16,-14-10 3 0,13 2-5 16,-13-2 13-16,0 0 3 0,0 0-9 0,21-7-7 15,-21 7 0-15,9-10-23 0,-9 10-8 0,4-10-17 16,-4 10-21-16,2-12-52 0,-2 12-88 15,0 0-160-15,0 0-417 0,-6-13 75 0,6 13 76 16,0 0 66-16,3-14 29 0,-3 14 72 0</inkml:trace>
  <inkml:trace contextRef="#ctx0" brushRef="#br0" timeOffset="4517.72">20958 10635 598 0,'0'0'241'0,"0"0"-11"0,0 0 1 16,0 0 4-16,0 0-20 0,0 0 3 0,0 0-6 15,0 0-4-15,0 0-16 0,0 0 15 16,0 0-20-16,0 0-5 0,0 0-21 0,-21 4-20 16,21-4-16-16,0 0-5 0,0 0 26 15,-3 10-20-15,3-10-1 0,0 0 6 16,-4 15 32-16,2-6 4 0,-1 1-1 0,1 1-20 15,-1 0 3-15,2 2-6 0,-1 0 5 16,1 3 11-16,-1 1-23 0,1 0 2 0,-2 2-29 16,2 1 0-16,-1 1-13 0,1-1 2 0,1 2-26 15,-2-1 7-15,1-1 0 0,1-1-2 16,-1-1-18-16,1 1 3 0,-2-1-14 16,2-2 1-16,-1-1 2 0,-1 2-23 0,0-5-23 15,0 0-5-15,1 1-12 0,0 0-14 16,-2-2-12-16,1-1-1 0,1 1-30 0,-2-1-15 15,3-10-21-15,-3 17-11 0,2-8-50 0,1-9-52 16,-3 11-94-16,0 5-126 0,3-16-506 16,0 0 99-16,0 0 82 0,0 0 83 0,0 0 76 15,0 0 81-15,0 0 34 0</inkml:trace>
  <inkml:trace contextRef="#ctx0" brushRef="#br0" timeOffset="5247.69">21244 10767 1113 0,'0'0'394'0,"5"-9"0"0,-5 9-61 15,0 0-8-15,0 0-53 0,8-7-24 16,-8 7 15-16,0 0-68 0,0 0-3 0,0 0-38 15,0 0-21-15,0 0 7 0,0 0-9 16,0 0-13-16,0 0-31 0,0 0 18 16,0 0-3-16,-32 2-43 0,32-2 10 0,-17 10-13 15,6-4 1-15,1 3-21 0,-1 1 45 0,-2 1-14 16,2 1-23-16,0 1 35 16,-1 4-13-16,2 0 19 0,-1 3-16 0,4-1-74 15,0-1 10-15,1 1-15 0,3 1 20 0,-2-1 3 16,4 1 7-16,-1 1 14 0,2-4 6 15,0 3-1-15,3-2-11 0,1-2 28 0,0 0-4 16,2-2-11-16,3 0-3 0,0-4 13 0,3-1-20 16,2-3 15-16,4-2-10 0,2-2 7 15,1-4-15-15,6-2-7 0,0-4-11 0,4-3 18 16,0-2 39-16,10-9-52 0,-3-2 18 16,-1-1-7-16,-3-3-8 0,-9 3 15 0,-5 3-15 15,0 0-41-15,-3-1 31 0,-3-1-3 16,-3 2-10-16,1 1 18 0,-5-1-6 0,-2-2 9 15,0 2-29-15,-5 2 46 0,1 2-28 16,-2 1-18-16,-5 0 13 0,0 3 0 0,-4 3 11 0,-2 1-29 16,-3 2 2-16,-1 5-25 15,-3 0 34-15,-2 4 4 0,-2 2-7 0,-1 2-21 16,0 3 21-16,0-1-16 0,-1 2-4 0,-2 3-6 16,5-1 0-16,-1 1-64 0,0-1-10 15,2 2-10-15,1-2-47 0,0 2-45 0,2-3-23 16,4-3-70-16,-2 2-59 0,5-4-63 0,1 2-315 15,-1-3-13-15,2-1 58 0,9-3 132 16,-13 8 4-16,13-8 64 0</inkml:trace>
  <inkml:trace contextRef="#ctx0" brushRef="#br0" timeOffset="24696.23">21953 10893 793 0,'0'0'282'0,"0"0"7"0,0 0-28 16,0 0-10-16,0 0-26 0,0 0-23 0,0 0-20 15,0 0-5-15,0 0-26 0,0 0 12 0,0 0-27 16,0 0-23-16,0 0 12 0,0 0-7 15,0 0-23-15,0 0 7 0,0 0-7 0,0 0 22 16,0 0-7-16,0 0 18 0,0 0-5 16,0 0 8-16,0 0 2 0,0 0-33 0,0 0 12 15,0 0-1-15,0 0 4 0,0 0-13 16,0 0 18-16,0 0 24 0,0 0-34 0,0 0-3 16,44 4 24-16,-31-3-8 15,0 1 10-15,3-1-33 0,3 2-7 0,5-2 11 0,4 2-17 16,2-3 15-16,0 0-33 0,2 0-30 15,-2 0 32-15,1 0-22 0,-1 0 12 16,-5-1-25-16,-1 1-15 0,-3-2-26 0,0 1-31 16,-3 1-23-16,-2 0-59 0,-1 0-56 15,-1-1-82-15,-4-2-118 0,12 3-171 0,-22 0-381 16,13-3 81-16,-13 3 105 0,14-6 46 0,-14 6 111 16,16-8 50-16,-8 4 24 0</inkml:trace>
  <inkml:trace contextRef="#ctx0" brushRef="#br0" timeOffset="25317.32">22721 10610 988 0,'0'0'404'0,"0"0"-33"15,0 0-36-15,0 0-25 0,0 0-28 0,0 0-16 16,0 0-51-16,0 0 8 0,0 0-44 16,16 36-18-16,-15-28 0 0,2 3-7 0,-2 2 5 15,3 2-26-15,-2 2-8 0,2 1 8 16,-1 0-2-16,1 3 17 0,0 1-15 0,1 3-17 15,0-5 6-15,4 3 4 0,-2 0 10 0,-2 1-19 16,4-3-17-16,1 2-3 0,-2-3 13 16,-1-2 8-16,2-1-23 0,-2-2-8 15,0-3 2-15,-1-1-7 0,1-3 8 0,0-3-26 16,-7-5-26-16,15 3 19 0,-15-3-6 16,24-14-2-16,-12 2 4 0,3-5-19 0,2-4 1 15,1-5-1-15,6-10-4 0,-2 1-12 0,-1-3-7 16,0-1 6-16,-5 6-1 0,-1 5-1 15,-2-1-7-15,2 1-31 0,-2 2 13 0,1 1 2 16,-2 4-13-16,-2 2-25 0,2 0-15 16,-2 1-8-16,-1 3-21 0,0 4-12 0,1-2-24 15,-1 2-32-15,-2 3-37 0,4 1-79 16,-4 4-66-16,-7 3-139 0,13-2-394 16,-13 2 26-16,0 0 66 0,26 10 65 0,-15-4 106 15,-1 0 32-15,-2 2 69 0</inkml:trace>
  <inkml:trace contextRef="#ctx0" brushRef="#br0" timeOffset="26079.11">23518 10875 811 0,'0'0'235'0,"6"-3"3"0,-6 3-23 0,0 0-12 0,0 0-14 16,5-8-12-16,-5 8 20 0,0 0-15 16,0 0-26-16,5-9-10 0,-5 9-13 0,0 0 13 15,0 0-24-15,0 0 27 0,0 0-36 0,0 0-1 16,-24-5-12-16,24 5-16 16,-15 0 1-16,15 0 2 0,-18 1-36 0,18-1-2 15,-20 2 2-15,8-1 3 0,-1 2-6 0,-1-2-14 16,1 2 12-16,-4 3-5 15,1 1 2-15,-2 0-17 0,1 4 5 0,2-3-3 0,-1 6 0 16,-1-2 20-16,4 4-7 0,-1-4 6 16,4 2 14-16,2-2-23 0,1 2 21 0,-2-1-5 15,4-1-16-15,-1 0-2 0,3-1 26 0,0-2-11 16,2 4-13-16,1-13 3 16,0 15 10-16,0-15-2 0,7 12-5 0,-7-12-9 15,13 5-14-15,-13-5 2 0,18-3 15 0,-18 3 1 16,21-10-9-16,-8 1-14 0,-2-1 12 15,5-5-5-15,-3 1 23 0,2-2-28 16,-1 0-5-16,-1-1 5 0,-2 0 0 0,1 1 2 16,0-1-2-16,-2 4-18 0,-1 0 20 0,0 1-4 15,-1-1-1-15,-3 4-2 0,1 1 7 0,1 0-14 16,-7 8 6-16,8-9 4 0,-8 9-1 16,0 0-20-16,0 0 28 0,0 0-8 0,21 27 1 15,-15-12 4-15,-1 0-7 0,0 8-5 16,2 0 4-16,3-1-7 0,0 6 6 0,-1-4-16 15,-1-2 5-15,2 0-6 0,0-2-19 16,-1-4 43-16,-1-1-41 0,-1-2-13 0,1-1-25 16,0-3-24-16,0-2-25 0,0-2-18 15,-8-5-41-15,16 5-43 0,-16-5-101 0,23 0-37 16,-23 0-505-16,19-6 79 0,-6-1 72 0,3 1 90 16,-1 0 23-16,2-1 76 0</inkml:trace>
  <inkml:trace contextRef="#ctx0" brushRef="#br0" timeOffset="29832.38">24413 10493 1113 0,'5'-7'338'0,"-5"7"-18"0,0 0-18 0,0 0-41 15,8-6-3-15,-8 6-37 0,0 0 4 0,0 0-10 16,0 0 10-16,0 0-51 0,0 0-20 16,8-5-8-16,-8 5 7 0,0 0-27 0,0 0-11 15,0 0-18-15,0 0-15 0,0 0 0 16,0 0-13-16,0 0-15 0,0 0 15 16,0 0-23-16,-8 32 18 0,8-32-23 0,-5 17-3 15,2-6 3-15,3 2-2 0,-2-1 9 16,1 6-2-16,-3-2-17 0,3 4 19 0,-1-1 16 15,0 2-15-15,2 0-11 0,-1 4 8 0,2 0-5 16,-2-3-7-16,-1 1 4 0,1-4-13 16,0 2 1-16,-1-1 12 0,-1-1-55 0,1-1-14 15,1-1-28-15,-2 0-10 0,2 0-51 16,0-2-34-16,-4-1-117 0,-1-1-124 16,1-1-419-16,2-3 21 0,3-9 84 0,-4 15 107 15,4-15 16-15,0 0 105 0,0 0 25 0</inkml:trace>
  <inkml:trace contextRef="#ctx0" brushRef="#br0" timeOffset="30110.79">24698 10763 1300 0,'0'0'379'0,"0"0"-16"0,0 0-12 0,0 0-36 15,0 0-21-15,-34-2-15 0,19 2-26 0,-2 0-22 16,-4-1-39-16,-2-1-5 0,2 2-24 0,-1 0 17 16,-3 0-37-16,3 0 0 0,-3 0-30 15,2-1 0-15,-3 2-19 0,1-1 19 16,0 0-34-16,1 0-10 0,-2 0-10 0,2 0-33 16,0 0-1-16,2 0-12 0,1 2-36 15,-1-4-41-15,1 2-46 0,2-1-38 0,1-2-113 16,1 7-149-16,0-11-422 15,7 2 36-15,1-3 64 0,1 1 95 0,8 7 33 0,-1-16 74 16</inkml:trace>
  <inkml:trace contextRef="#ctx0" brushRef="#br0" timeOffset="30862.99">24968 10376 929 0,'7'-6'414'0,"-7"6"-12"0,0 0-61 0,0 0-24 0,0 0 18 15,0 0-30-15,0 0-16 0,0 0-30 16,0 0-19-16,0 0 4 0,0 0-6 0,0 0 18 16,10 26-47-16,-10-26-4 0,0 21-33 15,2-9 20-15,-1 3-16 0,1 2-4 0,2 2-19 16,-3 1-50-16,3 4 12 0,-4 0 10 15,5 1-15-15,-1 1 21 0,0-1-39 0,2 1-15 16,0 0 2-16,-1-1-10 0,1 0 18 16,1-1-35-16,1-1 17 0,-2-2-23 15,0-4 13-15,-1 0-6 0,1-3-22 0,-2-1 36 16,1-1-39-16,0-3 5 0,-1 0 16 0,-4-9-3 16,7 11-18-16,-7-11-13 0,0 0 19 15,0 0-4-15,24-12-4 0,-15 1 7 0,-2-4-2 16,4-2-8-16,1-5-3 0,3-4-27 15,-1 0 14-15,-1-3-7 0,1-1-5 16,6-5 18-16,-5 4-8 0,-2 4-25 0,1-2 2 0,2 3-26 16,-4 1-15-16,-2 4-5 15,1 1-15-15,4-2 2 0,-5 3-38 0,2 1-8 16,-1 5 8-16,-4-1-28 0,1 5-29 0,0-1-68 16,-3 5-68-16,-5 5-78 0,11-6-65 15,-11 6-439-15,0 0 4 0,0 0 87 0,0 0 111 16,22 14 53-16,-18-6 80 0,-4-8 17 0</inkml:trace>
  <inkml:trace contextRef="#ctx0" brushRef="#br0" timeOffset="31434.62">25491 10580 1226 0,'0'0'335'0,"0"0"-43"16,15 17-18-16,-15-17-8 0,0 0-38 0,-2 13-16 16,2-13-2-16,-6 16-33 0,2-6-32 0,1 4 17 15,-6 3-14-15,4-1-7 0,-3 4-13 16,-1 1 33-16,1 2-20 0,2-2 23 0,-1 2-5 16,1 0-16-16,1 1 18 0,1-1-115 15,-2 0 26-15,3-3-29 0,0 0-4 16,1-2 7-16,0-2-5 0,0 0 10 0,1-2-20 15,2-1-1-15,-2-3 47 0,1-10-54 0,1 18 26 16,-1-18-18-16,8 13 4 0,-8-13-17 16,12 5 5-16,-12-5-10 0,17-3 0 0,-17 3 5 15,25-8 0-15,-13 1 7 0,1 0 6 16,0-1-33-16,1-3 9 0,-3 1-9 0,0-2 32 16,-1 3-27-16,-1-2 12 0,-1 3-7 15,-4-1-11-15,-1 0-4 0,2 0 4 16,-5 9-17-16,0-12-3 0,0 12 0 0,-6-13 15 15,6 13-20-15,-8-8 5 0,8 8-8 0,-9-7 34 16,9 7-34-16,-10-3 26 0,10 3-23 16,0 0 38-16,-14-5-25 0,14 5 2 0,-9-2-28 15,9 2-5-15,0 0-23 0,-17 0 5 16,17 0-93-16,0 0-78 0,-25 15-144 0,19-17-437 16,6 2 30-16,-18-6 90 0,18 6 56 15,-11-7 69-15,4 3 41 0</inkml:trace>
  <inkml:trace contextRef="#ctx0" brushRef="#br0" timeOffset="36891.78">26239 10754 378 0,'0'0'174'0,"0"0"-7"15,0 0 12-15,0 0 3 0,0 0-6 0,0 0-2 16,0 0 11-16,0 0-11 0,0 0-10 0,0 0-8 15,0 0 0-15,0 0-18 0,0 0-5 16,0 0-18-16,0 0 1 0,0 0-29 0,0 0 33 16,0 0-10-16,0 0-8 0,0 0 3 15,0 0 0-15,0 0 18 0,0 0 8 16,0 0 15-16,0 0-8 0,0 0 15 0,0 0 47 16,0 0-44-16,0 0 0 0,0 0 23 15,0 0-28-15,0 0 36 0,0 0-2 0,0 0-29 16,0 0 13-16,0 0 12 0,0 0-19 0,42 1-6 15,-42-1 8-15,16 6-21 0,-9-3-5 16,7 1 21-16,-14-4-31 0,24 5-26 0,-8-2 6 16,1 0-11-16,4-2 3 0,2 2-18 15,1-2-5-15,0 0-47 0,4-1 27 16,3 1-4-16,0-1 11 0,-1-1-23 0,1 0-13 16,-4 0 8-16,-2-1-43 0,0 2-11 0,-6-1-8 15,0 1-20-15,-3-1-18 0,-1 0-59 16,-2 1-36-16,-13 0-4 0,23-2-32 0,-11 2-79 15,-12 0-48-15,13-1-75 0,-13 1-110 0,0 0-437 16,0 0 107-16,16-1 74 0,-16 1 64 16,0 0 59-16,11-5 90 0,-11 5 25 0,9-5 59 15</inkml:trace>
  <inkml:trace contextRef="#ctx0" brushRef="#br0" timeOffset="37505.61">27047 10458 819 0,'0'0'299'0,"0"0"-28"0,0 0-2 16,0 0-26-16,0 0-28 0,0 0 21 15,0 0-29-15,10 11 34 0,-10-11-21 16,0 12 3-16,0-12 4 0,2 19-14 0,-2-6 43 15,2 0-44-15,-2 5-2 0,2 1 8 16,5 2-24-16,1 3 6 0,-3-1-8 0,7 4-38 16,-6-2-11-16,7 5-5 0,-3-2-10 15,3-1-2-15,-1-1 4 0,1-1-7 0,0-1-26 16,-1-3 11-16,-2-4 15 0,-1 0-21 16,1-5 13-16,-1 2-28 0,0-3 16 15,-2-3-27-15,2-2 9 0,-1-1-21 0,-8-5-26 16,15 1 24-16,-15-1-19 0,17-9 8 0,-8-2-2 15,0-1-23-15,0-3-1 0,1-4 3 16,1-1 8-16,-1-2 5 0,1-6-26 0,1 1 14 16,1-2-24-16,1 1 20 0,1 0-30 0,4-10 10 15,0 8-28-15,-2 5-23 0,0 0 8 16,-1 0-34-16,5 2 18 0,-2 0-17 0,0 2-37 16,-4 3-15-16,3 2-17 0,-5 1 4 15,3 1-28-15,-5 4-41 0,1 1-40 16,-3 2-68-16,-2 4-106 0,-7 3-40 0,0 0-378 15,0 0 11-15,0 0 101 0,20 14 90 16,-16-7 88-16,-4-7-6 0,4 20 61 0</inkml:trace>
  <inkml:trace contextRef="#ctx0" brushRef="#br0" timeOffset="38083.98">27757 10854 890 0,'0'0'336'0,"8"-7"-42"0,-8 7-30 16,0 0-31-16,0 0-18 0,6-6-23 15,-6 6-21-15,0 0-23 0,0 0 29 0,0 0-49 16,0 0-8-16,-21-7-4 0,21 7 14 16,-20 2-25-16,20-2 8 0,-24 10-11 15,10-7 13-15,1 3 11 0,-1-1-29 0,0 4 23 16,-2 0-7-16,3-1-16 0,2 3 8 16,-2-3-3-16,2 2 16 0,-1-1-26 15,3 0-2-15,3-1 2 0,-1 0-15 0,-1 1 25 16,4-2-17-16,0 2 15 0,4-9-8 15,0 17-5-15,0-17-3 0,4 14-15 0,4-5 6 16,-2-4-14-16,5 1-7 0,-2-1-8 0,3-1 10 16,1-2 3-16,-13-2-21 0,27 3 9 15,-11-3-22-15,-1 0-12 0,-15 0-5 0,29-4-14 16,-16 2-11-16,1-1-55 0,-1-1-28 16,1 0-30-16,-2 0-39 0,-2 0-105 0,-2-5-126 15,2 4-472-15,-3 1 42 0,3-3 131 0,0 2 47 16,-2 0 55-16,0 0 34 0,4-1 46 15</inkml:trace>
  <inkml:trace contextRef="#ctx0" brushRef="#br0" timeOffset="40390.88">28509 10668 1274 0,'0'0'425'0,"0"0"-69"0,0 0-5 0,0 0-44 15,0 0-26-15,0 0-20 0,0 0-5 16,0 0-12-16,0 0-12 0,0 0-11 0,0 0 4 15,0 0 3-15,0 0 0 0,0 0-13 0,0 0 28 16,0 0 10-16,0 0-38 0,0 0 5 16,0 0-5-16,0 0-41 0,0 0 18 0,0 0-46 15,24 12 8-15,-24-12-6 0,14 1-53 16,-14-1 23-16,19 3-24 0,-8-2-9 16,-11-1 7-16,29 3-25 0,-13-3-34 0,6 0 10 15,1-2-32-15,2 2-27 0,0-1 11 0,6 0-13 16,-3 0-20-16,0-2-26 0,-4 2-16 15,0 0-19-15,-2-1-40 0,-1 2-65 0,-5-1-55 16,0 9-199-16,-2-11-584 0,-3-1 77 16,0 1 184-16,-2-1 8 0,0-1 95 0,-2-1 48 15,-7 6 111-15,10-9-29 0</inkml:trace>
  <inkml:trace contextRef="#ctx0" brushRef="#br0" timeOffset="40722.24">28558 10847 1156 0,'5'6'459'0,"-5"-6"-14"16,0 0-43-16,12 7-10 0,-12-7-16 0,0 0-51 15,13 4-5-15,-13-4-10 0,17 0-29 0,-17 0-15 16,17-3-7-16,-17 3-31 0,20-3 12 15,-6 2-30-15,0-1-31 0,3 1 1 0,1-2-9 16,5 2-33-16,-3-1 1 0,1 1-17 0,3 0-42 16,0-1 9-16,-3 2-2 0,2-1-25 15,-2 0-19-15,-1 1-27 0,-2 0-6 16,0 0-25-16,-2 1-34 0,1-1-18 0,-3 1-45 16,0 1-44-16,-14-2-47 0,21 3-58 15,-11-2-138-15,13 2-162 0,-23-3-373 0,12 1 66 16,-12-1 149-16,13 1 59 0,-13-1 38 15,16-2 53-15,-16 2 37 0</inkml:trace>
  <inkml:trace contextRef="#ctx0" brushRef="#br0" timeOffset="41563.36">29891 10522 929 0,'6'-7'325'16,"-6"7"-44"-16,0 0-25 0,0 0-18 15,0 0-10-15,0 0-3 0,0 0-22 0,0 0-24 16,-27-2 5-16,27 2 0 0,-27 12 1 16,10-2-9-16,0 4 29 0,-3 2-10 0,2 3 12 15,0 4-33-15,2-1-2 0,-1 2 9 16,8-2-17-16,-3 4 20 0,3-3-22 16,4 2-14-16,0-2-15 0,1-1-5 0,3-1 31 15,1 0-144-15,1-2 6 0,2 0 2 0,0-2-3 16,0 0 26-16,4-2-28 15,0-2 18-15,3 0-13 0,2-2 13 0,0 1-19 0,6-3-8 16,0-1 16-16,0 0-17 0,3-5-7 16,1 0-18-16,0-1 38 0,3-2-6 0,2 0-20 15,2-2 7-15,3-3 9 0,3 0-8 0,-1-4-6 16,0-1 16-16,0 0 30 16,-2-3-45-16,-2-2-16 0,0 1 23 0,-2-4 28 15,0-1-40-15,-2-1 7 0,-5-1-18 0,-1-3 12 16,-2 1-4-16,-1-2 8 0,-3-3-9 15,-3 2 6-15,0-1-10 0,-3-3 2 0,-5 4-2 16,1 1-3-16,-6 0 37 0,0-2-46 0,-1 3-24 16,-5 1 48-16,-1 1-20 0,-4-2 3 15,0 6 10-15,-2 0 7 0,-2 3-7 0,-3 1-8 16,-1 2 8-16,-2 2-3 0,2 4 22 16,-5-2 13-16,1 4-35 0,1 2 4 15,1 2 2-15,-4 3 20 0,-1 1-20 0,3 1 4 16,-2 0 3-16,3 3-5 0,0 1-5 0,1-1 17 15,1 0-2-15,-1 2 1 0,7-2-32 16,-5 2-12-16,6-2-14 0,-1-1 9 0,1 2-36 16,-1-1-21-16,3-1-38 0,-1 1-34 15,4-2-33-15,0 1-64 0,1-2-109 0,0 2-78 16,2-1-325-16,1 0 49 0,6-6 54 0,-14 13 135 16,14-13-7-16,-4 10 41 0</inkml:trace>
  <inkml:trace contextRef="#ctx0" brushRef="#br0" timeOffset="74140.32">21126 12569 117 0,'0'0'18'0,"0"0"38"15,0 0 3-15,0 0-10 0,0 0 0 0,0 0-11 16,0 0-23-16,0 0 29 0,0 0-65 16,0 0 47-16,0 0-16 0,0 0-23 0,0 0-56 15,0 0 28-15,0 0 16 0,0 0 20 0,0 0-31 16,0 0-20-16,0 0 35 16,0 0 1-16,0 0 12 0,0 0-2 0,0 0 10 15,0 0 28-15,0 0 31 0,0 0-34 0,0 0 57 16,0 0-26-16,0 0 3 0,0 0-7 15,0 0 12-15,0 0-18 0,0 0-8 0,0 0-2 16,0 0-13-16,0 0 5 0,0 0-15 0,0 0 20 16,0 0-7-16,0 0 12 0,0 0-15 15,0 0-10-15,0 0-8 0,0 0-2 0,0 0-3 16,0 0 0-16,0 0 5 0,0 0-28 16,26-16 30-16,-26 16-1 0,0 0-35 15,0 0 17-15,0 0-27 0,0 0 42 0,0 0 22 16,0 0-9-16,0 0-6 0,8-5-10 15,-8 5-5-15,0 0 18 0,0 0-26 0,0 0 0 16,0 0 3-16,0 0 7 0,0 0-30 0,0 0 51 16,0 0-34-16,0 0 34 0,0 0-36 15,0 0 36-15,0 0-23 0,0 0 18 0,0 0 20 16,5-9-12-16,-5 9 7 0,0 0-13 0,0 0 16 16,0 0-3-16,0 0-20 0,0 0 2 15,0 0 5-15,0 0-2 0,0 0 13 0,0 0-6 16,0 0-15-16,0 0 24 0,0 0-24 15,0 0-3-15,0 0 24 0,0 0-8 16,0 0-16-16,0 0 6 0,-9-17-5 0,9 17 4 16,0 0 9-16,0 0 12 0,0 0-31 15,-4-8-2-15,4 8 8 0,0 0-11 0,0 0-5 16,0 0 34-16,-7-7-32 0,7 7 14 0,0 0-6 16,0 0-4-16,-6-7 4 0,6 7-17 15,0 0 10-15,0 0 2 0,0 0 44 16,0 0-31-16,-4-10 2 0,4 10 17 0,0 0-37 15,0 0-13-15,0 0 41 0,0 0-27 16,-6-7 32-16,6 7-33 0,0 0-5 0,0 0-38 16,-8-5 18-16,8 5 25 0,0 0-41 0,-9-4-56 15,9 4-161-15,0 0-221 0</inkml:trace>
  <inkml:trace contextRef="#ctx0" brushRef="#br0" timeOffset="74628.89">21061 12427 353 0,'0'0'87'16,"9"-6"23"-16,-9 6-3 0,0 0-32 0,0 0-6 0,0 0 2 15,0 0 9-15,0 0-6 0,0 0 8 16,0 0 10-16,0 0-5 0,0 0 23 16,0 0-5-16,0 0 23 0,0 0-5 0,0 0-3 15,0 0 0-15,0 0 11 0,0 0-3 16,0 0-15-16,0 0-6 0,0 0-7 0,0 0-16 16,0 0 6-16,0 0 18 0,0 0 9 15,0 0-37-15,7 23 27 0,-7-23 1 16,0 0 17-16,-6 23-2 0,2-12-3 0,0 2-12 15,0 4 20-15,-1-2-26 0,-2 2 18 16,2 5-25-16,-2 3 10 0,-3 2-28 0,1 2 15 16,1 0 10-16,-1-1-22 0,-1 1-3 0,1-1-16 15,3-6 0-15,-3 2 26 0,3-2-23 16,-2 0-5-16,1-3-10 0,1-1 0 0,1-1 7 16,0-2-20-16,0-1-23 0,1-3 22 15,-1-1-37-15,0 1-11 0,2-2-23 16,3-9-10-16,-6 13-15 0,6-13-37 0,-7 7-58 15,7-7-153-15,0 0-544 0,0 0 37 0,0 0 61 16,0 0 109-16,0 0 53 0,0 0 109 16</inkml:trace>
  <inkml:trace contextRef="#ctx0" brushRef="#br0" timeOffset="75207.36">21485 12582 468 0,'0'0'171'0,"-28"1"11"0,28-1-44 0,-25 6 3 15,9 1-33-15,2 0-6 0,-6 2 0 0,3 4 1 16,-1 0 12-16,1 0 13 0,0 5-10 16,-1 2 10-16,4-1-18 0,1 1 10 0,0 0-12 15,3 3 9-15,3-1-9 0,2 0 12 16,2 2-20-16,1-4 2 0,4-1 3 0,1 0-10 15,3-2-5-15,3 1-1 0,2-2-15 16,2-4 6-16,1-1-32 0,3-3 6 16,0-3-5-16,3-1 12 0,2-3 3 0,-2-2 26 15,3-4-52-15,2-1 16 0,4-6-13 0,-1-2 20 16,-4 1-9-16,2-4 6 0,-1-3-4 16,-3 2 3-16,-1-3-11 0,-2 2-3 0,-1-2-12 15,-3 2 23-15,0-4-19 0,-4 2 9 16,-2 1-18-16,1 0-11 0,-3 1 8 15,-3 2-5-15,-2-1 2 0,-2 6 3 0,-3 2-18 16,-2 1 21-16,-3 2-21 0,-3 3 28 0,-2 2-33 16,-1 2 3-16,-2 0-8 0,1 2-10 15,-2 2-3-15,-2 1-8 0,2 1-5 0,-1 2-17 16,1-1-27-16,-3 2-12 0,3-2-30 0,2 2-22 16,-1-2-99-16,2-1-102 0,0 1-338 15,3-4-19-15,1 0 52 0,10-3 57 0,-13 3 53 16</inkml:trace>
  <inkml:trace contextRef="#ctx0" brushRef="#br0" timeOffset="76157.51">22199 12766 857 0,'0'0'310'0,"0"0"-13"0,0 0 15 0,-4 9-48 15,4-9-19-15,0 0 4 0,0 0 4 0,0 0-15 16,0 0-10-16,0 0 0 0,0 0-18 0,0 0-18 15,0 0-8-15,0 0 15 0,0 0-47 16,0 0 16-16,27 5-45 0,-27-5-7 0,17 2 9 16,-6-1-10-16,5-1 18 0,-1 1-51 15,5 2 5-15,3-2-23 0,2 1 18 16,3 1-21-16,-1 0 1 0,6-1-8 16,-5 3-8-16,3-3 0 0,0 3-19 0,2-1-6 0,-6-1 13 15,2 1-34-15,-2 0 25 0,-4-1-59 16,-4 1-30-16,-1-2-19 0,-2 1-30 0,-1-2-84 15,-3 0-64-15,-12-1-72 0,19-1-110 16,-19 1-384-16,14-8 93 0,-4 3 27 16,-3 1 113-16,4-3 70 0,-1 1 71 0,1-2-31 15</inkml:trace>
  <inkml:trace contextRef="#ctx0" brushRef="#br0" timeOffset="77680.33">23587 12140 94 0,'0'0'77'16,"0"0"2"-16,0 0 21 0,0 0 15 0,0 0 1 16,0 0-1-16,0 0-3 0,0 0 9 15,0 0-4-15,0 0 4 0,0 0 48 0,0 0-44 16,0 0-33-16,0 0-15 0,17 9 18 0,-17-9-31 15,0 0 5-15,0 0-13 0,0 0-15 16,0 0 5-16,0 0 13 0,0 0-23 0,0 0 15 16,0 0-15-16,0 0 36 0,0 0-3 0,0 0 33 15,0 0-7-15,0 0-3 16,6 10 8-16,-6-10 5 0,0 0-21 16,0 0 8-16,-3 19 13 0,3-19 26 0,-3 15-42 0,3-15 9 15,-1 18-4-15,1-6 11 16,-1-1-10-16,1-11-10 0,0 23 7 0,-2-13-8 0,2 3-30 15,0-2 15-15,0-11-10 0,0 21 33 16,0-11-51-16,0-10-8 0,2 18 11 16,-2-18-24-16,0 15-25 0,0-15-15 0,0 16-44 15,0-16-28-15,1 12-65 0,-1-12-63 0,0 11-113 16,0-11-45-16,0 0-339 0,7 10 54 16,-7-10 97-16,10 3 59 0,-10-3 21 0</inkml:trace>
  <inkml:trace contextRef="#ctx0" brushRef="#br0" timeOffset="77972.43">24014 12114 1195 0,'22'5'417'0,"-22"-5"-30"0,0 0-34 15,0 0-38-15,0 0-31 0,0 0-26 0,0 0-40 16,0 0-8-16,-20 28-8 16,9-25-30-16,-5 2 7 0,-1 0-26 0,-2 0 1 15,-2 1-13-15,0-3-1 0,-5 1-14 0,-2-2-29 16,0 1-12-16,-2-2 7 0,-2-1-18 16,-1 1-7-16,-1-1-32 0,-8-2-35 0,2-1-56 15,-1 1-46-15,-1-1-57 0,1 0-107 16,16 0-233-16,-14 0-382 0,10 1 123 15,0-1 75-15,6 2 81 0,5 1 70 0,4 0 38 16</inkml:trace>
  <inkml:trace contextRef="#ctx0" brushRef="#br0" timeOffset="78275.02">23806 12478 854 0,'9'6'372'0,"-9"-6"-37"0,0 0-43 0,6 10-24 0,-6-10-35 16,0 0 8-16,0 0-23 0,-16 15-32 16,7-9-11-16,-4 1 6 0,-2-2-4 15,-3 0-11-15,1 0-38 0,-4-1-5 0,1 1-18 16,0-1 8-16,-3 0-29 0,1-1-2 15,-5 0-10-15,-1 1 2 0,1-2-18 0,-2 1-43 16,4-1-28-16,-5-1-8 0,5 0-67 0,1-1-40 16,0-1-73-16,3-2-83 0,3 5-62 15,2-6-402-15,3 2 48 0,13 2 60 0,-10-3 68 16,10 3 68-16</inkml:trace>
  <inkml:trace contextRef="#ctx0" brushRef="#br0" timeOffset="79056.18">23949 12553 693 0,'0'0'272'16,"0"0"-17"-16,0 0-42 0,0 0 7 0,0 0-13 0,0 0-4 15,0 0-4-15,0 0-14 0,0 0-19 16,0 0 3-16,0 0-10 0,0 0-26 0,0 0-16 16,0 0 45-16,30-10-39 0,-30 10 30 15,14-3-43-15,-14 3-7 0,17-2 4 16,-7 1-15-16,-10 1-23 0,21-3 29 0,-8 3-32 15,-2-1-7-15,-11 1-8 0,26-1 11 16,-12 2-19-16,-2 0-10 0,2 0-4 16,-2 3 4-16,-1 0 0 0,-1 1-2 0,-2 1-3 15,-2 2-10-15,-1 2-15 0,-4 1 32 0,-1-11-32 16,-3 22 33-16,-1-10-23 0,-2 1-1 16,-1 0-9-16,-3-1 2 0,2 0 16 0,-2 1-14 15,-1-2-12-15,2 1 18 0,-2-3-16 16,0 2 21-16,0-2-41 0,1 0 41 0,1 0-13 15,0-1-15-15,2-1 23 0,-2 1 2 0,1-1 8 16,1 0-23-16,0-3-2 0,7-4 9 16,-14 10-4-16,8-4-3 0,6-6-5 0,-8 8 48 15,8-8-12-15,-9 7 10 0,9-7 25 16,0 0 9-16,-8 8 4 0,8-8 0 16,0 0-30-16,0 0 7 0,0 0-15 0,14 14 8 0,-14-14-16 15,21 6-5-15,-8-2 6 16,3 0-19-16,0 0 0 0,4-1 1 0,-3-1 2 15,4 3-8-15,-2-2 10 0,1 1-20 0,-1 0-25 16,-2 0 9-16,-1-2-32 0,-2 0-26 16,0 1-37-16,-3-1-34 0,-11-2-129 0,20 1-115 15,-3-1-87-15,-17 0-354 0,16-3 137 16,-6 0 9-16,2 1 57 0,-12 2 164 0,27-2-44 16</inkml:trace>
  <inkml:trace contextRef="#ctx0" brushRef="#br0" timeOffset="79925.14">24549 12462 1016 0,'0'0'363'0,"13"9"-35"0,-13-9-29 0,0 0-15 15,0 0-12-15,12 4-9 0,-12-4-58 16,0 0-18-16,0 0-44 0,10 7-50 0,-10-7-68 16,0 0-45-16,0 0-101 0,0 0-127 15,0 0-159-15,0 0-266 0,13-20 76 0,-9 15 86 16,-4 5 55-16</inkml:trace>
  <inkml:trace contextRef="#ctx0" brushRef="#br0" timeOffset="80386.93">24793 12259 965 0,'15'0'376'0,"-15"0"-31"0,15 0-27 0,-15 0-39 16,19 1-10-16,-19-1-14 0,18 0-50 15,-18 0-18-15,22 1-5 0,-9-1-13 0,1 0-11 16,0-1-1-16,2 2-24 0,-1 0-21 0,1-1-17 15,1 2-3-15,-3-1-5 0,0 0 5 16,-1 2-12-16,-1 1-16 0,-2-2 2 0,-1 5-20 16,-9-7-2-16,8 16 5 0,-6-6-1 15,-2-10-12-15,-5 20-5 0,-3-8-11 16,-2 1 6-16,-1-1-8 0,0 0 30 0,-5 2-14 16,2 2-27-16,-2-2 14 0,2 0-1 15,-1 1 11-15,0-1-16 0,3-1-15 0,0-1 36 16,2 0-26-16,1-1 16 0,0 1 5 0,-1-2 5 15,0 2 20-15,5-4-15 0,-1 0 38 16,2 1-15-16,4-9 5 0,-5 13-5 0,5-13-5 16,-2 13 13-16,2-13 7 0,2 13-12 15,-2-13-8-15,10 15-13 0,-4-8-13 16,2-1 3-16,2 0 15 0,0 0-28 0,4 1 41 0,1-2-23 16,-1 2-5-16,4-2-44 15,-3 0-5-15,3 1 3 0,-1-1-26 0,0 1-12 16,-1-2-29-16,0 0-13 0,-2 0 11 0,-1 0-59 15,-3-1-54-15,2-1-241 0,-12-2-540 16,16 5 103-16,-16-5 105 0,21 3 79 0,-9 0 69 16,2-1 56-16,0 1 90 0</inkml:trace>
  <inkml:trace contextRef="#ctx0" brushRef="#br0" timeOffset="84359.34">26580 12380 627 0,'2'-11'184'0,"-2"11"-20"15,0 0 2-15,0 0-30 0,0 0 10 0,0 0-16 16,7-14-2-16,-7 14-18 0,0 0 21 0,0 0 10 16,0 0 2-16,7-8-10 0,-7 8 8 15,0 0 5-15,0 0 10 0,0 0 3 0,7-9-14 16,-7 9 12-16,0 0-14 0,0 0-5 16,0 0 11-16,6-5-9 0,-6 5 1 15,0 0 20-15,0 0-12 0,0 0-26 0,0 0-5 16,0 0-3-16,0 0-18 0,0 0 13 15,0 0-15-15,0 0 17 0,9 24-7 0,-9-24-15 16,-9 30-11-16,3-12-4 0,-3 5 4 16,-1 4 16-16,0 3 27 0,-2 0-70 0,1 3 12 15,0-2 7-15,-1 2-13 0,-3 8 15 16,6-6-30-16,-3-7 16 0,4 2-10 0,-1-3-21 16,1-3 36-16,2-2-54 0,1-1-20 15,1-3-21-15,-2-2 8 0,1 0-46 0,2-3-36 16,-1-2-92-16,4-1-143 0,0-10-613 15,0 15 63-15,0-15 106 0,9 12 63 0,0-8 68 16,-9-4 87-16,23 2 29 0</inkml:trace>
  <inkml:trace contextRef="#ctx0" brushRef="#br0" timeOffset="84597.29">26827 12747 890 0,'14'-6'371'0,"-14"6"-10"0,0 0-48 16,0 0-4-16,0 0 6 0,0 0-56 15,0 0 17-15,0 0-35 0,-48 5-42 0,28-4-1 16,3-1 11-16,-6 1-55 0,2-1-23 16,-3 0 14-16,0 0-6 0,1-2-37 15,0-1 11-15,1 0-24 0,0 0-7 0,-5-4-26 16,2 1-35-16,0-1-47 0,3 0-45 16,-1 0-68-16,1-2-106 0,-1 0-183 0,5 2-424 15,2 1 89-15,5-1 87 0,3 2 65 0,0 0 45 16,8 5 59-16</inkml:trace>
  <inkml:trace contextRef="#ctx0" brushRef="#br0" timeOffset="85100.18">27254 12565 972 0,'0'0'387'0,"0"0"-21"0,0 0-72 0,0 0-35 16,0 0 7-16,0 0-28 0,38 2-33 0,-38-2-13 15,18 0-26-15,-18 0-20 0,20 4 7 16,-6-4-32-16,-1 1-3 0,1 1-6 16,-1 1-9-16,-1 0-9 0,-3 1-17 0,2 2 10 15,-5 2-28-15,-6-8 10 0,5 18-23 16,-8-6 31-16,-1 3-16 0,-3-1-15 16,-3 2-5-16,-5 1-2 0,-2-2-6 0,-1 2 29 0,2-2-50 15,-2-1 9-15,0-1-11 0,2 1 10 16,-2-2 6-16,5-2-16 0,0 0 6 15,1 1 4-15,3-4 13 0,-1 0 16 0,2-1 13 16,3 3 7-16,5-9-39 0,-8 12 47 16,8-12-44-16,2 12 3 0,-2-12-2 0,9 11-27 15,1-6 3-15,1 1 1 0,2-2-16 0,1-3-8 16,1 2-28-16,1 0 2 0,1-1-35 16,1-2-3-16,-2-1-20 0,7 0-59 0,-5-3-49 15,0 1-79-15,0-4-133 0,2-2-336 16,-3-2-4-16,2 0 73 0,1-1 39 0,2-3 74 15,1 1 67-15</inkml:trace>
  <inkml:trace contextRef="#ctx0" brushRef="#br0" timeOffset="85972.62">28219 12325 947 0,'0'0'340'0,"0"0"-25"0,0 0-16 0,0 0 1 16,0 0-16-16,0 0-54 0,0 0-10 16,0 0-48-16,0 0 17 0,0 0 8 0,0 0-7 15,-14 8-34-15,7-1-5 0,-5 4-13 16,1 0 16-16,-3 6 2 0,-2 0-31 0,-2 3-22 16,1 2 4-16,-1 2-15 0,-9 10 6 15,-3-1-1-15,1 2 5 0,3 1 1 16,-3-2-47-16,3 1 21 0,0-1-13 0,1 0-5 15,5-6-8-15,4-4-2 0,0-1-21 0,5-2 33 16,2-3 6-16,2-3 2 16,0 2-15-16,5-2-8 0,0-1-13 0,2-2 4 0,4 1-5 15,4-3 1-15,2 0-11 0,4-2-8 16,4-1-42-16,2-1-28 0,0-2-11 0,3-2-7 16,1 1-11-16,-3-3-89 0,1-2-105 0,1 1-573 15,0-1-46-15,-2-1 125 16,2-1 117-16,-1 2 47 0,1-2 79 0,1 0 39 15,2 1 4-15</inkml:trace>
  <inkml:trace contextRef="#ctx0" brushRef="#br0" timeOffset="86283.25">28754 12572 1200 0,'0'0'407'0,"0"0"-18"0,0 0-61 16,-9 42 2-16,5-26-13 15,-2 2-30-15,-1 1-23 0,-2 4-3 0,-2-1-18 16,4 3 3-16,0-3-47 0,-1 1-20 0,0-1 1 15,3-1-17-15,-1 0-37 0,2-5-3 16,1 0-13-16,-1-1-18 0,1-3-54 0,3 0-45 16,0-12-68-16,7 15-78 0,-7-15-80 0,13 2-64 15,-6 2-182-15,-7-4-383 0,29-17 107 16,-9 3 117-16,-1-2 24 0,3-4 64 0,2-1 71 16</inkml:trace>
  <inkml:trace contextRef="#ctx0" brushRef="#br0" timeOffset="86451.59">29003 12639 499 0,'6'-6'245'0,"0"0"-19"15,-6 6-6-15,0 0-39 0,4-6 42 0,-4 6 5 16,0 0-18-16,0 0-3 0,0 0 24 16,-32 1-34-16,19 0 2 0,-6 1-17 0,-3 1-28 15,-2 1-16-15,-5-1 8 0,0 1-18 16,-2-2-13-16,-2 1-13 0,-4 0-7 0,-4 0-28 16,-1-2-24-16,2 1-48 0,3-2-62 0,-3-2-135 15,2 2-166-15,0-3-377 0,7 2 113 16,5 1 40-16,4 0 19 0,3 1 66 0</inkml:trace>
  <inkml:trace contextRef="#ctx0" brushRef="#br0" timeOffset="86696.39">28793 12930 1308 0,'1'11'399'0,"-1"-11"-49"0,-17 17 6 15,6-11-92-15,-2-1-3 0,-5-1-36 0,-2-2-15 16,-1 1-28-16,-3-2-5 0,-4-1-42 16,-2 0 19-16,-1 0-16 0,0 1 3 0,4-1-31 15,2 0-26-15,-2 0-30 0,1-1-36 0,3 1-51 16,-1-1-85-16,2 1-158 0,1-3-510 16,5 2 33-16,5 1 67 0,11 0 56 15,-14-2 67-15,14 2 39 0</inkml:trace>
  <inkml:trace contextRef="#ctx0" brushRef="#br0" timeOffset="87308.5">29009 12858 1136 0,'13'6'335'0,"-1"-1"-28"0,-2 0-22 15,-1-1-19-15,-9-4-28 0,15 7-15 16,-15-7-24-16,10 6-25 0,-10-6-36 0,8 9 8 16,-8-9-5-16,3 8-31 0,-3-8-23 15,0 0 28-15,0 0-38 0,-11 19-3 0,7-13-15 16,4-6 3-16,-10 8-14 0,10-8 27 0,-10 10-27 16,5-6-9-16,5-4-9 0,-7 7 11 15,7-7 21-15,-8 7 27 0,8-7-25 0,-5 8 3 16,5-8-8-16,0 0 2 0,-4 12 1 0,4-12-16 15,0 0-8-15,8 15 3 16,-8-15 0-16,9 11 18 0,-2-4-44 0,-1-1 11 0,4 0-3 16,-1 0 0-16,0 1 5 0,0-3-13 0,0 3-2 15,-9-7-5-15,17 9 7 16,-9-4 19-16,-1 1-24 0,-7-6-3 0,12 10-1 16,-7-4-6-16,-5-6 25 0,6 14-7 0,-6-14-20 15,0 14 30-15,0-14-39 0,-2 13 9 16,2-13-3-16,-4 15 30 0,2-7-22 0,2-8-6 15,-5 14-2-15,5-14 16 0,-2 11-9 16,2-11-7-16,-5 8 5 0,5-8 23 0,-3 9-31 16,3-9 19-16,0 0-6 0,-2 12-5 15,2-12 5-15,0 0-5 0,0 0 13 16,-3 11-1-16,3-11-14 0,-3 9 17 0,3-9-30 16,-2 12 30-16,2-12-15 0,-2 13-10 0,2-13 2 15,-6 12 1-15,6-12 27 0,-4 13-33 16,4-13-5-16,-4 11 34 0,4-11-19 0,-3 8 1 15,3-8-16-15,-5 9 2 0,5-9-2 0,0 0 18 16,-7 9 16-16,7-9-42 0,0 0-28 16,-9 5 11-16,9-5-26 0,0 0-5 0,-15 0-44 15,15 0-8-15,0 0-78 0,-22-9-55 16,12 6-153-16,-1-4-392 0,-1-1 67 16,3 0 66-16,4-2 67 0,0 2 105 0,2-4-15 15</inkml:trace>
  <inkml:trace contextRef="#ctx0" brushRef="#br0" timeOffset="87731.91">29471 12796 947 0,'0'0'440'0,"0"0"-46"0,0 0 0 15,0 0-58-15,0 0-9 0,0 0-27 0,0 0 15 16,0 0-8-16,0 0-41 0,0 0-28 16,0 0-26-16,0 0 3 0,41 7-33 0,-41-7-18 15,20-2-3-15,-7 1-15 0,1 1-26 16,2-2 14-16,-1 1-45 0,5-2 6 16,0 0-31-16,-1 2-5 0,0-1-7 0,-1-1-43 15,-2 2-19-15,-2 0-46 0,-1-3-108 16,-2 0-92-16,-3 1-167 0,-1-4-493 0,-7 7 71 15,16-10 93-15,-6 5 89 0,0 1 31 0,2-3 68 16,-2 3 99-16</inkml:trace>
  <inkml:trace contextRef="#ctx0" brushRef="#br0" timeOffset="88205.09">30188 12571 611 0,'0'0'290'0,"-6"17"-32"16,3-7-2-16,-1 2-26 0,-2 2-2 0,0 1-13 15,-3 4 8-15,3-3-23 0,-1 4-3 16,-1 1-26-16,1 1 1 0,0-1-39 0,1 0 0 16,-1 1 10-16,0-4-30 0,3-2-11 15,-1 2-2-15,3-4-33 0,-3 1 27 16,4-4-40-16,-2 0-46 0,3-11-103 0,-3 15-158 16,3-15-234-16,0 0-273 0,6 13 77 15,-6-13 112-15,13 1 36 0,-13-1 84 0</inkml:trace>
  <inkml:trace contextRef="#ctx0" brushRef="#br0" timeOffset="88444.75">30595 12580 742 0,'0'0'335'0,"0"0"-46"0,-32 20-28 16,14-17-12-16,-3-1-14 0,0-2-10 0,-3 0-25 15,0-1-28-15,-3 1-16 0,2 0-8 0,-6-1 3 16,1 1-28-16,0-2 8 16,1 1-29-16,-1-1-20 0,-1 1 15 0,0 1-20 15,1-3-18-15,-1 5-31 0,0-2-54 0,1 0-40 16,1 1-95-16,-2-1-118 0,5 0-46 16,-2 3-395-16,4-3 39 0,4 4 126 0,6-1-3 15,1 0 95-15</inkml:trace>
  <inkml:trace contextRef="#ctx0" brushRef="#br0" timeOffset="88728.62">30310 12922 614 0,'0'0'233'0,"2"8"-5"0,-2-8-1 0,0 0 9 15,0 0-21-15,-20 10 20 0,9-7-22 0,0 0 30 16,-5-1-54-16,-1 0 3 0,-1 2-28 16,-1-1 0-16,-2 2-26 0,-1-2 18 0,-3 1-12 15,2 1-21-15,-3 0-41 0,1 0 10 0,4-1-18 16,1-2-8-16,-1 2-30 0,1-1-46 16,1 0-51-16,3-2-62 0,1-2-105 15,3 1-95-15,12 0-61 0,-17-3-312 0,17 3 133 16,-9-6 3-16,9 6 45 0,0 0 47 15</inkml:trace>
  <inkml:trace contextRef="#ctx0" brushRef="#br0" timeOffset="89170.17">30353 12962 993 0,'12'5'355'15,"-2"1"-12"-15,-1-2-51 0,-9-4-43 0,16 6-1 16,-9-2-38-16,-7-4-31 0,15 6 5 16,-6-3-33-16,-9-3-2 0,18 5-11 0,-9-1-20 15,-9-4-29-15,14 7 11 0,-14-7-26 16,10 9-2-16,-10-9-16 0,3 12-2 0,-3-12 7 15,-5 15-17-15,5-15 12 0,-11 17-17 16,3-8-3-16,-1 0 2 0,-3-2-25 16,2 3 7-16,0-3 6 0,-1-2 5 0,1 4-8 15,1-3 12-15,-2 0-6 0,2 0-14 16,1-1 23-16,1 1-22 0,-2-1 19 0,9-5 12 16,-10 10 14-16,6-4-10 0,4-6-20 0,-4 11 12 15,4-11 6-15,0 0 2 0,3 18-20 16,-3-18 23-16,11 12-24 0,-4-6 9 0,4 1 2 15,-2 0-13-15,5-1-15 0,-3-1-13 16,1 2-44-16,0-3 31 0,-2 1-33 0,0-2-36 16,-10-3-102-16,18 6-128 0,-18-6-103 15,9 4-391-15,-9-4 56 0,0 0 141 16,0 0 23-16,18 0 81 0,-18 0-4 0</inkml:trace>
  <inkml:trace contextRef="#ctx0" brushRef="#br0" timeOffset="90518.11">28921 12925 250 0,'0'0'92'0,"0"0"-17"16,0 0-16-16,9-8 10 0,-9 8 10 16,0 0-7-16,0 0-26 0,9-5 23 0,-9 5-20 15,0 0 7-15,0 0 10 0,0 0-20 16,0 0-22-16,9-4 1 0,-9 4 26 0,0 0-33 15,0 0-5-15,0 0 0 0,0 0 2 0,7-7-7 16,-7 7 5-16,0 0-6 0,0 0 16 16,0 0-25-16,0 0 12 0,0 0-15 15,0 0-10-15,2-11-44 0,-2 11 31 0,0 0 33 16,0 0-31-16,0 0 16 0,0 0 0 16,0 0 12-16,0 0 37 0,0 0-14 0,0 0 31 15,0 0 8-15,0 0-33 0,0 0 8 0,0 0-19 16,0 0-20-16,-3-17 3 0,3 17-34 15,0 0 28-15,4-8-2 0,-4 8-23 16,0 0 10-16,6-7 16 0,-6 7-1 0,0 0 41 16,0 0-9-16,7-8 17 0,-7 8 15 15,0 0 11-15,0 0-8 0,0 0 20 0,5-7-12 16,-5 7 20-16,0 0-15 0,0 0 20 16,0 0 8-16,0 0-13 0,11-4 0 0,-11 4 3 15,0 0 5-15,0 0-3 0,0 0-18 0,0 0 19 16,0 0-34-16,0 0-8 0,0 0-2 15,0 0-6-15,0 0-4 0,0 0-1 0,0 0-9 16,0 0-1-16,0 0-18 0,0 0 26 16,0 0-20-16,0 0 2 0,0 0 0 0,0 0 2 15,0 0-9-15,0 0 9 0,0 0-7 0,0 0-7 16,0 0 30-16,0 0 5 0,0 0-11 16,0 0 12-16,0 0-4 0,0 0 6 0,0 0 4 15,0 0-9-15,0 0 12 0,0 0 1 16,0 0 25-16,0 0-39 0,0 0-7 15,1 23 2-15,-1-23-17 0,0 0 7 0,0 0-3 16,0 0-4-16,0 0-18 0,0 0 4 16,0 0 3-16,0 0 11 0,0 0-16 0,0 0 8 15,-28 0 20-15,28 0-23 0,0 0-5 16,-16-2 11-16,16 2-11 0,-15 2 23 0,15-2-28 16,-18 4 26-16,9 2-29 0,-3-3 13 0,1 2-12 15,0 2 4-15,-1 0 6 0,2-1 10 16,-1-1-46-16,3 2 23 0,-1-2-57 15,-1 1-9-15,10-6-47 0,-12 9-51 0,12-9-79 16,-10 6-47-16,10-6-457 0,-9 3 43 0,9-3 117 16,0 0 37-16,0 0 69 0</inkml:trace>
  <inkml:trace contextRef="#ctx0" brushRef="#br0" timeOffset="91544.14">30567 12184 678 0,'0'0'330'0,"0"0"-30"0,0 0-14 0,0 0 6 0,12-1 0 16,-12 1-23-16,0 0-6 0,13 14-38 15,-3-6-2-15,-1 4 0 0,1 1-3 16,2 7-2-16,2 4-19 0,3 3-7 16,5 11-28-16,0 1-5 0,1 0-1 15,1 4-14-15,-3 0-19 0,-1-2-12 0,-1 2-1 16,-4 2-22-16,-5-10-11 0,-2 1 3 0,-5-4-2 16,0 4-32-16,-5-2 14 0,1 0-3 0,-4-1 5 15,-3-1-16-15,1-1-17 0,-2-1-4 16,-3-2-21-16,1 0 30 0,-2-3-62 0,0-6 26 15,2 3-46-15,-3-4-13 0,1 1-22 16,-4-2-14-16,3 0-31 0,-3-2-30 0,1 0-48 16,-3-2-63-16,-4 4-158 0,2 2-15 15,0-6-364-15,3 2 77 0,-1 0 90 0,2-1 33 16,3 1 74-16,1-1 41 0</inkml:trace>
  <inkml:trace contextRef="#ctx0" brushRef="#br0" timeOffset="92638.74">25372 13846 865 0,'0'0'363'0,"0"0"-20"0,0 0 18 0,0 0-64 16,0 0 10-16,-4 9-30 0,4-9 4 0,0 0-20 15,0 0 5-15,0 0-15 0,12 17-15 16,-12-17-24-16,5 8-20 0,-5-8-33 0,10 8 7 16,-10-8-22-16,9 8-11 0,-9-8-26 15,14 4-30-15,-2-3 25 0,1 1-12 16,-13-2 2-16,30-2-33 0,-9 1-15 0,3-1-14 16,-2 2-22-16,1-2 23 0,1 0-26 15,0 2-21-15,-1 0-25 0,-2-3-12 0,-3 3-70 16,4 0-61-16,-6 0-93 0,2-2-196 0,0 1-364 15,0 2 102-15,2-1 36 0,4 0 98 16,6 2 17-16,-5 3 54 0,4-4 64 0</inkml:trace>
  <inkml:trace contextRef="#ctx0" brushRef="#br0" timeOffset="93565.33">26324 13774 936 0,'0'0'308'0,"18"-11"-29"0,-18 11-8 0,12-5-38 0,-4 2 13 15,-1-4-42-15,5 5-27 0,-1-3 5 0,0 1 10 16,3 0-36-16,3 0 46 0,3 1-61 16,1 0 15-16,-1 1-33 0,4 0 33 0,-1 2-23 15,-3 2-23-15,2-2-5 0,-3 3 13 16,-2 1-8-16,-1 3-15 0,-3 1-34 0,-5 0 8 16,-4 4-15-16,-2-1-3 0,-2-11-2 0,-6 26-3 15,-4-7 15-15,-3-1-35 0,-3-1-3 16,-3 3 23-16,-2 0-23 0,0 0 10 15,-2 0-17-15,2-1 12 0,-2-1-10 0,1 0 25 16,4-4-25-16,0-2-5 0,2 1 10 16,0-2-5-16,5-2-21 0,-1 1 11 0,2-2 7 15,1-1 21-15,0 0-5 0,2-1 20 16,0-1-13-16,7-5 55 0,-9 9 17 0,9-9-11 16,-8 9-1-16,8-9-6 0,0 0-23 0,-3 12 15 15,3-12-27-15,0 0 9 0,0 0 3 16,16 15-10-16,-8-12-10 0,-8-3 2 0,19 6-2 15,-6-3-24-15,1 0 4 0,3 3-37 16,2-4 0-16,1 2 8 0,0-2-8 16,0 1 1-16,3-1-11 0,-3 1 10 0,0 1-40 15,-2-3-37-15,0 1-4 0,-2 1-32 0,-3-2-37 16,0 1-63-16,-13-2-86 0,21 1-146 16,-12 0-5-16,-9-1-415 0,18-2 46 0,-5 0 90 15,-1 0 59-15,-12 2 94 0,25-4 134 16</inkml:trace>
  <inkml:trace contextRef="#ctx0" brushRef="#br0" timeOffset="94233.6">27533 13726 934 0,'0'0'320'0,"0"0"-41"0,0 0-8 16,0 0-30-16,0 0-6 16,0 0-27-16,0 0 14 0,-32 15-22 0,19-5-13 15,-3 3 0-15,-3 1-24 0,-5 6 9 0,-7 7-19 16,-2 1 9-16,-2 3-21 15,1 0 10-15,0 1-26 0,1 0-33 0,-3-1 13 16,5-1-10-16,4-5-13 0,6-2-8 0,4-2-2 16,-2-1-16-16,4-2 5 0,1-2-2 15,5-2-15-15,1-1 7 0,1 1-8 0,4-2-2 16,1 1-15-16,4-4 10 0,3 4 0 16,4 0-18-16,-2-1-6 0,7 0-17 0,1 2-25 15,-2-4-40-15,7 1-11 0,1-2-32 0,-4-2-30 16,2-3-80-16,2-1-156 0,-2-2-79 15,4-1-356-15,-3-2 89 0,4-2 80 0,3 2 82 16,3-4 67-16,-3-1 25 0</inkml:trace>
  <inkml:trace contextRef="#ctx0" brushRef="#br0" timeOffset="94507.98">27976 13975 926 0,'10'12'351'16,"-10"-12"-44"-16,2 13-23 0,-2-13-10 15,0 21-18-15,-1-10-26 0,-2 0-20 0,-4 5-2 16,5 0-6-16,-3 0-28 0,-1 2 13 0,2-1-8 16,-3 5-10-16,4-4-18 0,-4 4-13 15,3-1-25-15,0 0-14 0,1-3-4 0,-1 2-31 16,2-1-8-16,-1-2-38 0,2-1-43 15,1-2-98-15,1-3-174 0,-1-11-130 0,10 10-354 16,-10-10 79-16,18-5 63 0,-18 5 63 16,35-14 105-16,-10 0-23 0</inkml:trace>
  <inkml:trace contextRef="#ctx0" brushRef="#br0" timeOffset="94714.14">28431 13960 1162 0,'12'-2'422'0,"-12"2"-20"0,0 0-44 0,0 0 1 15,0 0-34-15,0 0-41 0,0 0 15 16,-18 25-68-16,5-18-16 0,-6 0-16 0,2-3-12 16,-6 3-15-16,-2-2-21 0,-2 0 2 15,-3-2-17-15,-1 0 2 0,0-1-46 0,-9 0-33 16,2-2-15-16,-4 0-32 0,-2 0-35 0,0-2-43 16,0 2-101-16,1-1-163 15,2 0-573-15,1 2 68 0,10 2 95 0,2 2 70 16,10 0 61-16,2 1 53 0</inkml:trace>
  <inkml:trace contextRef="#ctx0" brushRef="#br0" timeOffset="94942.37">28137 14359 985 0,'5'9'397'0,"-2"-2"-44"0,-3-7-43 0,0 0-19 16,-8 15-27-16,8-15-23 0,-18 8-24 0,2-6 1 15,-2-1-3-15,-2 1-69 0,-3-2 13 16,-3 1-34-16,0-1 8 0,-5 0-8 16,0 0-32-16,1 1 22 0,0-1-31 0,4 0 16 15,-5 2-38-15,8-2-22 0,0 2-22 16,0-2-28-16,2 2-62 0,0-1-66 0,6-2-120 16,2 1-198-16,13 0-304 0,-16 2 59 15,16-2 22-15,0 0 70 0,0 0 71 0</inkml:trace>
  <inkml:trace contextRef="#ctx0" brushRef="#br0" timeOffset="95244.08">28263 14405 980 0,'0'0'345'15,"0"0"-25"-15,0 0-38 0,8 7-21 0,-8-7 5 16,0 0-23-16,0 0-5 0,-18 24-5 16,9-13-12-16,-1 1-9 0,-2 3-5 0,0 2 1 15,0 2-14-15,-2 0-27 16,-1 5-11-16,0-1-8 0,2 2-12 0,1-5-18 0,0 6 4 16,1-7-24-16,1 1-27 0,3-1 6 15,1-4 3-15,-1-2-24 0,2-2-64 16,1-1-5-16,2-1-56 0,2-9-77 0,0 0-20 15,0 0-82-15,0 0-108 0,0 0-84 0,0 0-367 16,0 0 68-16,25-26 65 0,-12 13 93 16,3-1 18-16,-3 0 118 0</inkml:trace>
  <inkml:trace contextRef="#ctx0" brushRef="#br0" timeOffset="95603.61">28667 14386 1100 0,'0'0'453'0,"0"0"28"16,0 0-68-16,25 12-22 0,-25-12-58 0,0 0-11 15,0 0-2-15,15 5-56 0,-15-5 10 0,0 0-51 16,18 1-21-16,-18-1 8 0,16-1-18 16,-16 1-13-16,18 0-13 0,-18 0-12 15,18-3-22-15,-5 1-3 0,0 2-34 0,1-3-29 16,0 1 21-16,1-2-43 0,1 1-29 16,2-2-69-16,-2-1-4 0,-1 1-63 15,0-1-71-15,-2-1-66 0,-1-2-108 0,1 1-98 0,-2-2-421 16,-1 0 91-16,3 2 70 0,-2 0 99 15,2 1 72-15,-1-1 34 0,3 2 43 16</inkml:trace>
  <inkml:trace contextRef="#ctx0" brushRef="#br0" timeOffset="95905.81">29529 14048 895 0,'0'0'359'0,"0"0"-39"15,14 0 0-15,-14 0-41 0,0 0-26 0,13 9-10 16,-13-9-20-16,6 11-13 0,-6-11-8 0,3 19 0 16,-3-8-25-16,1 4 15 0,-2-2-28 15,1 5-3-15,-2 2-2 0,1 4-54 16,1 0 15-16,-3 2-13 0,1-1-17 0,0 0 7 15,0-1-20-15,2-4 28 0,-1-1-59 16,1-1-5-16,-3-4-18 0,3 0-15 0,0-3-47 16,0-11-35-16,4 19-97 0,-4-19-101 15,4 6-132-15,-4-6-423 0,0 0 77 0,0 0 159 16,31-22-31-16,-12 8 64 0,5-2 59 0</inkml:trace>
  <inkml:trace contextRef="#ctx0" brushRef="#br0" timeOffset="96155.62">30071 13978 854 0,'0'0'338'0,"0"0"-36"16,-22 18-20-16,7-13-24 0,-2 1-19 0,-6 0-14 16,-2 2-13-16,-3-3-7 0,-2 1-31 15,-5-1-31-15,-2 1-4 0,6-3-14 0,-6 1-2 16,3-1-21-16,-1-2-4 0,-5 0-17 0,0 2-14 15,-2-2 2-15,3-1-46 0,3 2-28 16,1-1-49-16,-1-1-43 0,4 1-80 0,-1-2-81 16,8 1-67-16,0-1-379 0,4-1-5 0,5 4 151 15,5-2-10-15,11 0 84 0</inkml:trace>
  <inkml:trace contextRef="#ctx0" brushRef="#br0" timeOffset="96404.2">29910 14190 1341 0,'15'11'394'0,"-5"-3"-31"0,-6 2-32 0,-2 0-34 0,-2-10-1 15,-13 19-55-15,-1-9-21 0,-1-2-7 16,-7 0-21-16,-3-2-16 0,-4 0-25 0,0-4-5 16,-4 0-5-16,-1-2-28 0,0 1 22 15,0-1-40-15,-1 0 5 0,-1 2-16 16,3-2-22-16,-1 1-1 0,0 0-10 0,3 2-15 15,4 0 3-15,-2 0-52 0,7 1-41 16,1-1-61-16,2 2-72 0,4-1-125 0,2 1-551 16,3-2 118-16,10-3 18 0,-4 6 156 0,4-6-7 15,0 0 76-15,0 0 57 0</inkml:trace>
  <inkml:trace contextRef="#ctx0" brushRef="#br0" timeOffset="96966.31">29871 14194 1290 0,'0'0'376'0,"12"4"5"0,-12-4-58 16,12 3-11-16,-12-3-30 0,13 2-14 0,-13-2-22 15,14 4-18-15,-14-4-21 0,14 5-25 16,-14-5-13-16,17 6-3 0,-7-2-17 0,0 0 4 15,1 3-32-15,1-1-22 0,-2 0-9 16,2 2 0-16,-2-2 2 0,-1 1-8 0,0 0-9 16,-1 0-19-16,-8-7-20 0,10 13 23 0,-10-13-42 15,1 11 70-15,-1-11-61 16,0 0-3-16,-9 14 3 0,9-14-13 0,-11 5-8 16,11-5 0-16,-14 5 0 0,14-5 18 0,-14 4-13 15,4-2 6-15,10-2-1 0,-13 5 10 16,13-5-19-16,-10 2 37 0,10-2-12 0,-9 7 25 15,9-7-28-15,-8 7 0 0,8-7 36 16,-2 14-43-16,2-14-6 0,1 15 11 0,-1-15-26 16,3 17 13-16,1-6-16 0,0 0 26 0,3-1-20 15,0 1 10-15,2 1-3 0,1-2 13 16,1 3 7-16,2-3-6 0,1 1-14 16,0-1 5-16,0 0-25 0,-2 1 7 0,0-3-15 15,1 1 49-15,-5-2-13 0,1 1-33 16,1-1 2-16,-6 2-2 0,-4-9 4 0,1 18 14 15,-1-18 12-15,-7 21-22 0,-2-10-24 16,0 0 18-16,-2 1-10 0,-2-1 20 0,3-1-7 16,-1-1-5-16,-2 0 12 0,0-2-15 0,1 2-5 15,0-2 8-15,1 0 28 0,-3 0-44 16,2-2-21-16,-1 0 14 0,1-3-10 0,-2 2-9 16,1-3-30-16,-1-2 16 0,0-2-80 0,0-4-49 15,-2-3-66-15,4 6-149 16,-7-18-486-16,5-3 59 0,2-4 118 0,1-2 58 0,6-3 62 15,0-3 72-15</inkml:trace>
  <inkml:trace contextRef="#ctx0" brushRef="#br0" timeOffset="97673.75">30365 13842 537 0,'0'0'225'15,"-8"-9"18"-15,8 9 19 0,-5-5 42 0,5 5-17 16,0 0 7-16,0 0-33 0,0 0-7 0,0 0-34 15,0 0 8-15,0 0 30 0,0 0-58 16,18 31-16-16,-8-19 21 0,3-1-21 0,0 4-20 16,3 0-31-16,3 3-2 0,2 3-8 15,2-1-6-15,-2 0 11 16,-1 3-38-16,-2 2 5 0,-2 1-6 0,-2 3-30 16,-3 2 5-16,2 14-10 0,-8-3 10 0,0-6-21 0,-4 0-7 15,-1 0 8-15,0 1-11 0,-3-3 10 16,-1 2-4-16,1-4-8 0,-4-1-26 0,2-1 23 15,-3-6-5-15,0 0-21 0,-2-3 16 16,2-2-38-16,-2-3-13 0,-1-2-39 16,3-2 13-16,-2-4-69 0,-1-1-20 0,1-4-50 0,10-3-109 15,0 0-125-15,-22-7-392 16,15 0 45-16,4-2 88 0,3 9 56 0,3-20 60 16,1 9 91-16</inkml:trace>
  <inkml:trace contextRef="#ctx0" brushRef="#br0" timeOffset="97991.7">31018 14206 1156 0,'0'0'415'0,"0"0"5"0,0 0-57 0,0 0 3 15,34 4-35-15,-34-4-27 0,19 4 14 0,-7-3-27 16,2 0-22-16,0 1-36 0,3 1 3 0,1-1-21 16,2 0-54-16,1-1 3 0,1 2-23 15,-1-2-19-15,3-1-22 0,0-1-8 0,-3-2-61 16,2 2-39-16,-4 0-50 0,0-2-70 0,-2-2-90 15,-7 1-153-15,2-2-512 0,-2 1 30 16,-1-2 83-16,-2 2 115 0,-7 5 27 16,14-6 65-16,-14 6 87 0</inkml:trace>
  <inkml:trace contextRef="#ctx0" brushRef="#br0" timeOffset="98264.26">31066 14482 975 0,'0'0'391'16,"7"16"9"-16,-2-11-34 0,-5-5-5 16,14 11-34-16,-6-6-30 0,0-1-25 0,-8-4-14 15,23 5 3-15,-12-4-46 0,2 1-41 16,-13-2 36-16,28 0-33 0,-14 1 7 0,3-1-48 16,0 1-29-16,0 0 11 0,0-1-11 15,1 2 1-15,1-1-24 0,1 1-27 0,-2 0 20 16,-1-1-42-16,-2 1-6 0,0-2-19 15,0 1-33-15,-2 1-18 0,-13-2-72 0,21 1-66 16,-21-1-46-16,17 0-85 0,-17 0-61 16,15-1-49-16,-15 1-409 0,10-6 148 0,-10 6 8 15,17-5 56-15,-10 2 112 0,-7 3 50 0</inkml:trace>
  <inkml:trace contextRef="#ctx0" brushRef="#br0" timeOffset="98919.76">32158 14225 724 0,'-10'11'266'0,"-5"-2"-33"16,-1 6-3-16,-6 4-27 0,-2 0-4 0,-9 11-17 15,2 0-3-15,-1 0-23 0,2 0 11 16,7-6-19-16,-5 5 6 0,5-3-19 0,7-4 6 16,-2 1 0-16,7-2-8 0,0-1 3 15,4 1-13-15,1-5-1 0,-1 2 24 16,6-2 5-16,1 2-20 0,3-1-13 0,2-1-1 16,4-1-1-16,1-3-14 0,5 0-12 0,2-2-1 15,6-1-4-15,-1-4-9 0,5-2-19 16,-3-3-11-16,6-1 18 0,8-3-26 0,-6-4-15 15,4-2 8-15,-2 0 0 0,-2 0 17 0,-1-3-25 16,-1 3-2-16,-2-4 2 0,-1 2 0 16,-2-4 5-16,-6 3-25 0,4-5 12 0,-6 2-7 15,-2-2-6-15,-2 1-4 0,-1-1 4 0,-3-1-7 16,-3 3 20-16,-2 0-7 16,-3 2-13-16,-2 0-3 0,-2 0 13 0,-3 0 1 15,-2 0-6-15,-5 3-11 0,-2-2 1 0,-4 2 36 16,4 2-24-16,-6 1-20 0,-3 1 8 15,-1 2 0-15,0 0-13 0,-2-2-23 0,-1 4 20 16,0-3-40-16,-1 0-9 0,3 3-17 0,-1-2-23 16,1 1 13-16,1-3-49 0,-1 3-31 15,2-2-148-15,14 0-116 0,-11 1-342 0,4-1 56 16,5 4 92-16,3 1 26 0,9 1 76 0,-12-4 67 16</inkml:trace>
  <inkml:trace contextRef="#ctx0" brushRef="#br0" timeOffset="142796.01">10876 16868 1034 0,'6'-3'358'0,"-6"3"3"0,13-8-44 0,-13 8-22 0,12-8-11 15,-7 4-18-15,-5 4-13 16,12-9-15-16,-12 9 13 0,9-7 0 0,-9 7-23 16,8-9-5-16,-8 9 10 0,10-4-34 0,-10 4 6 15,8-7 0-15,-8 7-39 0,0 0-10 16,0 0-20-16,9-5-29 0,-9 5 6 0,0 0-23 15,0 0 15-15,7-6-36 0,-7 6-8 16,0 0 31-16,0 0-23 0,0 0-2 0,0 0-16 16,0 0 44-16,0 0 10 0,0 0-13 0,0 0 59 15,-14 31-41-15,10-20 33 16,-1 4-25-16,0 0 10 0,-1 3 10 0,2 6-25 16,-4 6-11-16,2 0 1 0,-1 4 2 0,1 2-31 15,-1 12-20-15,-1-1 23 0,-2-1-77 16,1-7 0-16,4-6 0 0,-3-1 0 0,4 0 0 15,-3-8 0-15,3 2 0 0,0-5 0 0,2-3 0 16,-2-2-24-16,3-3-160 0,-2-2-28 16,3-11-67-16,0 0-69 0,0 0-88 15,10 10-127-15,-10-10-461 0,0 0 139 0,24-33 38 16,-13 17 107-16,4-2 84 0,-2-3 93 16,1-2 21-16,-2-2 45 0</inkml:trace>
  <inkml:trace contextRef="#ctx0" brushRef="#br0" timeOffset="143238.7">10398 16975 1159 0,'0'0'486'0,"0"0"-20"0,0 0-23 15,-6-5-8-15,6 5-25 0,0 0-1 0,0 0-45 16,0 0 4-16,0 0-25 0,0 0-2 16,28-7-31-16,-14 5-19 0,3-4-35 0,7-1-15 15,7-3-26-15,6 2-26 0,19-6-9 16,8-3-6-16,19-1-46 0,2-2 15 0,-3 2-7 15,-1 0-52-15,-18 6-5 0,1 0 3 16,-3 1-15-16,-3 2-13 0,-12 2-42 0,-5 1-4 16,-4 3-28-16,0-3-39 0,-8 4-5 0,0 0-59 15,-5 1-20-15,-2 1-78 0,-8-2-70 16,-1 4-111-16,-13-2-128 0,19 3-215 0,-19-3-194 16,7 9 86-16,-7-9 93 0,4 14 61 0,-4-4 90 15,0-10 46-15,-4 22 36 0</inkml:trace>
  <inkml:trace contextRef="#ctx0" brushRef="#br0" timeOffset="143851.54">10557 17430 1676 0,'0'0'538'0,"0"0"-11"0,0 0-38 0,-6 7-31 16,6-7 8-16,0 0-46 15,0 0-54-15,0 0 41 0,0 0-69 0,0 0 5 16,0 0-49-16,0 0-20 0,0 0-26 0,0 0-18 16,0 0-32-16,0 0-19 0,0 0-21 15,0 0-12-15,0 0 3 0,0 0-34 0,0 0 31 16,0 0-120-16,0 0-26 0,0 0 0 0,0 0 0 15,0 0 0-15,19 14 0 16,-19-14 0-16,22 2 0 0,-10-1 0 0,-12-1 0 16,25 1 0-16,-13-1 0 0,-12 0 0 0,19 1 0 15,-19-1 0-15,18 0 0 0,-18 0 0 16,15 2 0-16,-15-2 0 0,0 0 0 0,18 0 0 16,-18 0 0-16,0 0 0 0,13 0 0 0,-13 0 0 15,0 0 0-15,0 0 0 0,0 0 0 16,0 0-144-16,0 0-40 0,0 0 15 0,0 0 10 15,0 0 16-15,0 0 2 0,0 0 34 0,0 0-19 16,0 0 44-16,0 0 18 0,0 0 51 16,0 0 13-16,0 0-20 0,0 0 89 0,0 0-18 15,0 0 34-15,0 0-31 0,0 0 12 16,0 0 31-16,0 0 16 0,0 0-3 16,0 0 26-16,0 0 17 0,0 0-17 0,-13-25 2 15,13 25-15-15,0 0-102 0,14 0-21 0,-1-2 0 16,5 1 0-16,3-2 0 15,9-2 0-15,7 2 0 0,3-4 0 0,13 0 0 0,-5 0 0 16,-8 1 0-16,1-1 0 0,-2 2 0 16,-2-1 0-16,-6 2 0 0,-3 1 0 15,-2-1 0-15,-5 2 0 0,0-1 0 0,0 0-98 16,-2 0-224-16,-1-2-72 0,-2 10-152 16,2-9-572-16,2 1 148 0,-2-1 117 0,9-1 60 15,0 2 130-15,1 0 51 0,9-4 39 0,1-1 45 16,14-2 16-16</inkml:trace>
  <inkml:trace contextRef="#ctx0" brushRef="#br0" timeOffset="144580.07">11813 17296 1351 0,'0'0'417'0,"0"0"-23"15,0 0-10-15,0 0-20 0,0 0 2 0,0 0-54 16,0 0-2-16,0 0-46 0,0 0 9 16,0 0-9-16,0 0-34 0,-8 12-15 0,4-4-10 15,-2 5-10-15,1 0 2 0,-3 3 8 0,0 3 7 16,-1 0-40-16,-1 4-6 15,2-2 21-15,0 2-34 0,-1 0 14 0,4-1-11 0,-1 0-51 16,0-1 36-16,0-2-13 0,4-2-11 16,0 0-12-16,-1-2-25 0,3-3-34 15,-2 0-36-15,0 1-64 0,2-3-35 0,0-10-32 16,-3 16-63-16,3-16-36 0,3 13-33 0,-3-13-83 16,0 0-127-16,10 4-116 0,-10-4-375 15,0 0 81-15,27-4 128 0,-8-1 23 0,-3-2 85 16,6-2 79-16,1 0 41 0,-3-1 58 15</inkml:trace>
  <inkml:trace contextRef="#ctx0" brushRef="#br0" timeOffset="144929.14">12351 16922 1295 0,'0'0'604'0,"0"0"-54"0,0 0-35 0,0 0-34 16,0 0-33-16,32 20-36 0,-16-17-28 15,2-3-39-15,7 1-40 0,8-2-8 0,-2-1-54 16,12 0-69-16,4 1-18 0,14-4-43 16,0-1-54-16,-3 0-36 0,-11 0-62 15,-8 4-32-15,-8-1-80 0,-4-1-54 0,-3 4-120 16,-7-2-146-16,0 4-356 0,-3-1-5 0,-5 3 62 16,-1 1 109-16,-8-5 37 15,10 12 58-15,-10-12 77 0</inkml:trace>
  <inkml:trace contextRef="#ctx0" brushRef="#br0" timeOffset="145143.87">12634 17137 1443 0,'-6'3'566'0,"6"-3"64"15,0 0-21-15,-7 8-18 0,7-8-59 0,0 0-7 16,0 0-59-16,15 17-8 0,-5-13-76 0,5 1-24 16,1 0-30-16,4-1-54 15,3 1-47-15,0 0-81 0,6 1-56 0,6 0-42 16,1 1-37-16,0 0-83 0,2-2-38 0,1 3-10 15,-1-2-39-15,-2-1-41 0,0 1-25 16,-5-3-36-16,0 1-100 0,-1-2-118 0,1-2-465 16,0 0 97-16,1 0 43 0,7-4 141 0,1-1 36 15,18-1 43-15,-9 4 123 16,14-3-51-16</inkml:trace>
  <inkml:trace contextRef="#ctx0" brushRef="#br0" timeOffset="145772.48">16534 16955 1131 0,'0'0'527'0,"0"0"-40"0,0 0-14 15,0 0-35-15,20 7-31 0,-20-7-10 16,0 0-39-16,0 19-5 0,-3-7-12 0,3-12-27 16,-1 25 4-16,-1-6-1 0,1 0-61 15,-1 0 5-15,2 7-23 16,-1-2-28-16,0 3-2 0,2 0-4 0,-1 0-96 0,1-1-16 15,2 0-82-15,-3-1-66 0,3 0-82 0,1-9-80 16,2-3-117-16,2-4-257 16,1-6-467-16,5-1 130 0,-14-2 112 0,41-13 105 0,-11-1 50 15,12-11 68-15,-1-1 125 0,-1-5-15 16</inkml:trace>
  <inkml:trace contextRef="#ctx0" brushRef="#br0" timeOffset="145953.48">17085 16840 1295 0,'0'0'504'15,"0"0"-10"-15,0 0-15 0,-42 17-39 0,19-9-10 0,-8 2-72 16,-5 1-43-16,-14 2-15 16,6-4-39-16,3-1-23 0,-15-1-8 0,-2 0-38 15,10-5-56-15,0-1-44 0,-1-1-13 0,-14-1-45 16,8 1-75-16,-8-1-23 0,3 0-57 16,6 2-83-16,9-1-173 0,0 2-524 0,6 2 51 15,5 5 93-15,9 1 96 0,4 1 21 16,7 3 77-16,5 0 95 0</inkml:trace>
  <inkml:trace contextRef="#ctx0" brushRef="#br0" timeOffset="146188.15">16660 17258 1169 0,'13'3'443'0,"-13"-3"-18"0,0 0-8 0,0 0-66 16,0 0 2-16,-17 19-43 0,4-14-23 0,-4 0-24 15,-7 1-20-15,-4-1-48 0,-2-1-26 16,-7 0-18-16,-3 2-10 0,0-1-34 0,-1-1-20 16,-14 5-61-16,8-4-24 0,5 2-35 15,3-1-62-15,1-1-68 0,0-3-116 0,17 2-136 16,-7-1-384-16,6 1 36 0,7-1 65 16,8 0 73-16,7-3 85 0,-2 10 69 15</inkml:trace>
  <inkml:trace contextRef="#ctx0" brushRef="#br0" timeOffset="146714.32">16859 17449 1371 0,'48'-2'479'0,"-33"0"-44"16,0 0-41-16,5 0-35 0,0 1-26 0,2-2-39 15,2 2-2-15,0 0-21 0,0-1-58 16,3 1-21-16,-3 0-11 0,0 1 6 0,-4 1-31 16,-2-1 0-16,0 4-22 0,-5 0 14 0,-4 2-53 15,-5 2 27-15,-4-8-63 16,0 18-6-16,-5-5 4 0,-7-1 18 0,-3 2-24 16,-5 4 8-16,-4-1 0 0,0-1-21 0,-2 1 31 15,3 0-10-15,0-1 26 0,3-3-1 16,1-1 11-16,3-1 51 0,1 0-1 0,4 0-29 15,1-1-1-15,3-2 26 0,2 1-29 0,2 0 1 16,3-9 10-16,7 20-26 0,0-11-12 16,3 1 2-16,5 0-21 0,2 0-20 0,6-2-30 15,1-1-11-15,2 0-39 0,-1-3-25 16,2 1-30-16,-5-3-13 0,1 1-21 16,-2-1-59-16,0-1 0 0,0-2-51 0,-2-4-71 15,-1 0-106-15,2-1-660 0,1-1 120 16,3 4 85-16,7 0 77 0,3 2 133 0,13 2-3 15,1-1 110-15,18 6 21 0</inkml:trace>
  <inkml:trace contextRef="#ctx0" brushRef="#br0" timeOffset="147238.01">18104 16961 1502 0,'0'0'535'15,"0"0"-41"-15,0 0 3 0,0 0-29 0,0 0-35 16,0 0-37-16,0 0-37 0,33 11-34 0,-19-10-18 16,4-1-61-16,5 0-6 0,1 0-32 15,8 1-47-15,0-2-48 0,0 1-21 16,3 0-49-16,-1-1-25 0,0-1-54 16,-1 2-53-16,-3 3-16 0,-6-2-57 0,-3 2-134 15,-4 1-150-15,-6 0-442 0,-1 1 2 0,-3 1 90 16,-4 4 97-16,-3-10 80 0,3 14 28 15,-3-14 84-15</inkml:trace>
  <inkml:trace contextRef="#ctx0" brushRef="#br0" timeOffset="147448.71">18014 17212 1604 0,'0'0'707'0,"0"15"-13"0,0-15-31 0,9 14-34 0,-1-7-45 16,3-1-100-16,5-1-1 0,4-1-63 15,-1 0-49-15,4-2-30 0,7-1-67 0,2 1-21 16,1-2-28-16,9-2-66 0,-7 2-46 16,5-1-67-16,4-1-16 0,-9 2-65 0,0 2-22 15,-1-1-109-15,0-1 0 0,-2 5-19 16,-1 0-37-16,-3 1-29 0,0-1-169 0,6 6-604 16,-1 0 85-16,13 6 63 0,-1 2 113 15,5 2 3-15,-3 0 107 0,6-1 65 0,-1 1 40 16</inkml:trace>
  <inkml:trace contextRef="#ctx0" brushRef="#br0" timeOffset="148105.39">22849 16877 1236 0,'0'0'443'0,"0"0"2"0,8-7 6 0,-8 7-27 0,0 0-32 15,0 0 2-15,0 0-25 0,0 0-16 16,0 0-15-16,0 0-13 0,0 0-28 0,0 0-18 16,0 0 15-16,-3 36-56 0,1-22 16 15,2 3-52-15,-3 2-23 0,2 2-12 16,0 4-27-16,-2 3-30 0,1-2-33 16,1 1-79-16,-2-1-57 0,2 0-85 0,-2-5-68 0,3-4-90 15,3-4-233-15,-2-3-499 0,6-2 105 16,-7-8 117-16,23 2 78 0,-5-6 91 0,8-6 21 15,18-10 59-15,4-6 87 0</inkml:trace>
  <inkml:trace contextRef="#ctx0" brushRef="#br0" timeOffset="148274.2">23482 16747 1187 0,'0'0'412'16,"0"0"-15"-16,0 0-26 0,0 0-30 0,-52 20-16 15,17-12-21-15,-6-1-32 0,-17 1-21 0,-1-2-21 16,-6-1-33-16,-2-2-18 0,1-2-30 15,-5 0-44-15,-2-1-34 0,1-1-50 0,-1 2-24 16,2-1-58-16,3 2-75 0,3 1-76 16,4 2-157-16,14-1-412 0,12 5 19 0,9-2 106 15,7 4 39-15,9 1 54 0,7-1 72 16</inkml:trace>
  <inkml:trace contextRef="#ctx0" brushRef="#br0" timeOffset="148515.96">23025 17196 1489 0,'-2'13'528'0,"-6"1"-9"0,-2-1-12 0,-1-3-57 15,-5 0-12-15,-1 1-36 0,-6-1-31 0,-3-1-48 16,-8-2-42-16,-2-2-15 0,-2 1-20 16,-1-5-18-16,-4 0-16 0,0-1-60 0,-3-1-42 15,4-2-21-15,-2-2-61 0,4 1-56 16,4 1-36-16,-1-4-41 0,10 1-36 0,2-1-57 15,2-2-146-15,10 0-245 0,4 2-363 16,4-2 166-16,7 0 46 0,-2 9 67 16,19-16 82-16,1 7 43 0,6 4 80 0</inkml:trace>
  <inkml:trace contextRef="#ctx0" brushRef="#br0" timeOffset="149295.76">23480 16958 1415 0,'17'0'451'0,"-17"0"-21"16,18 1-11-16,-18-1-65 0,19 2-1 15,-8 0-26-15,-11-2-4 0,20 4-47 0,-12-3-4 16,-8-1-19-16,17 4-25 0,-17-4-21 16,14 2-38-16,-14-2-36 0,9 6 8 15,-9-6-31-15,0 0-18 0,0 0 8 0,0 0-15 16,0 0-3-16,0 0-8 0,0 0-18 16,-16 19 21-16,16-19-39 0,-10 7 16 15,10-7-3-15,-8 3-12 0,8-3-6 0,-8 7 26 16,8-7 2-16,0 0 13 0,-5 9-22 0,5-9 17 15,0 0-31-15,6 21 8 0,1-13 5 16,1-1-28-16,1 2 21 0,3 2 7 0,0-2-23 16,-1-2 0-16,0 2-10 0,-1 0 8 15,-1-2-8-15,1 1-10 0,-2-2-3 0,-1-1 7 16,-7-5 4-16,16 11 9 0,-12-5-22 0,-4-6 2 16,10 7 13-16,-10-7-49 0,7 5 34 15,-7-5-1-15,8 7-14 0,-8-7-1 0,8 6 10 16,-8-6 21-16,0 0-18 0,8 10 0 15,-8-10 0-15,6 9-2 0,-6-9-6 0,9 9 21 16,-4 0-8-16,-5-9 10 0,10 17-15 0,-4-7-2 16,1 1 12-16,4 1 0 0,-3 3-15 15,1-3 23-15,1 0-13 0,0 1-18 0,-5-2 8 16,2 2-13-16,-1-3 3 0,-2 1 15 16,-3 1-15-16,-1-12-3 0,-1 22-11 0,-2-12 14 15,0 1 10-15,-2-1-8 0,-1-2 8 16,1 0-3-16,-3-1-17 0,-1-1 17 0,2-1 0 15,-3-1-20-15,0 0 18 0,10-4-13 0,-20 5 10 16,8-7-28-16,12 2-36 0,-25-2-28 16,11-1-56-16,0 1-36 0,-3-2-69 0,4-4-110 15,3 3-177-15,-1-1-394 0,4 0 56 0,7 6 120 16,-2-12 70-16,2 12 102 16,8-14 33-16,2 7 21 0</inkml:trace>
  <inkml:trace contextRef="#ctx0" brushRef="#br0" timeOffset="149963.94">24475 16859 965 0,'0'0'409'0,"-13"-1"19"0,13 1-19 0,0 0-2 15,0 0 33-15,0 0-10 0,0 0-18 16,0 0-2-16,0 0-44 0,0 0-33 0,0 0-39 15,26-12 3-15,-11 9-49 0,2 0-15 0,4-2-18 16,3 0-48-16,6-1 7 16,4 0-44-16,3 1-22 0,4-1-65 15,2 1-30-15,-3 1-3 0,4-1-45 0,-3 2-35 0,-1 1-27 16,-6 2 10-16,-2-1-89 0,-7 2-57 16,-2-1-141-16,-4 13-176 0,-3-10-362 0,-3-1 88 15,-1 3 56-15,-4-1 103 0,-8-4 53 16,9 12 110-16,-9-12-17 0,-2 15 58 0</inkml:trace>
  <inkml:trace contextRef="#ctx0" brushRef="#br0" timeOffset="150245.01">24570 17024 1433 0,'0'0'550'0,"-5"9"-2"0,5-9-49 0,0 0-30 16,0 0-6-16,0 0-64 0,0 0-12 15,19 13-29-15,-19-13 16 0,17 2-45 0,-6-1-36 16,5-1-14-16,-16 0-23 0,32 0-41 0,-9-1 13 16,5-1-26-16,2 2-69 0,2-3 46 15,3 1-30-15,5-1-73 0,0 0 9 0,1 1-52 16,0 2-15-16,1-2-46 0,-9 2-34 16,-1-1-32-16,-2 1-42 0,-6 0-56 15,-1 0-51-15,-5 0-90 0,-3-1-163 0,8 2-139 16,-12-1-315-16,-11 0 70 0,0 0 124 0,12 3 45 15,-12-3 48-15,0 0 118 0,1 14 35 16,-1-14 39-16</inkml:trace>
  <inkml:trace contextRef="#ctx0" brushRef="#br0" timeOffset="151448.11">23436 17056 478 0,'0'0'259'0,"0"0"22"0,-10-1 24 16,10 1-8-16,0 0-8 0,0 0-5 15,0 0-15-15,0 0 0 0,0 0-6 0,0 0-53 16,0 0-2-16,-10-4-16 0,10 4-26 16,0 0 5-16,0 0-17 0,0 0 20 15,0 0-23-15,0 0 18 0,0 0-15 0,0 0 40 16,0 0-33-16,0 0 16 0,0 0-26 16,0 0-13-16,0 0-15 0,0 0 13 0,23-21-21 15,-14 15-20-15,2 0 12 0,3 1-38 16,4 0 16-16,1-1-26 0,3 0-29 0,4-2 9 15,0 3 9-15,3 1 14 0,0-2-3 16,0 3-29-16,-1 0 24 0,-4 2-3 0,0 0-33 16,0 1 16-16,-3 0 30 0,-1 0 2 15,-3 1-35-15,-1-1-24 0,-2 2 29 0,-1 0 0 16,-1 0-26-16,-12-2-4 0,14 7-4 0,-14-7-15 16,9 7 11-16,-9-7 45 0,3 10-45 15,-3-10-6-15,0 0 0 0,-9 17 8 0,2-10-15 16,0 3 23-16,-3-3-21 0,-1 2 36 0,-1 0-36 15,-2-2-7-15,3 1 45 16,-3 2-35-16,3-3 25 0,-3-1-33 0,2 2 16 16,1-1 12-16,0-3-2 0,1 1 17 0,1-2-12 15,9-3-15-15,-15 9 45 0,9-6 3 16,6-3-5-16,-9 6 15 0,9-6-2 0,-5 9-5 16,5-9-3-16,0 0-28 0,1 15 20 0,-1-15 1 15,12 11-24-15,-4-4 8 0,3-1-13 16,4 0 26-16,1 3-8 0,2-2-7 0,0 1 7 15,-1-1-23-15,0 1 26 0,-2-2-42 0,-1 0 24 16,1-1-8-16,-4 1-2 16,-1-1-6-16,-2 1 11 0,1 1 7 0,-4 1-32 0,-5-8-4 15,3 16-2-15,-3-16 13 0,-1 17 30 16,-4-8-40-16,1 1 10 0,-3 0 10 16,3-1 2-16,-3 1-4 0,0-1-1 0,-1 0-25 15,-1 0 38-15,-1 0-18 0,-3 0-4 16,3 0 22-16,0-1-26 0,-4 0 73 0,3 1-44 15,1-3-21-15,-2-1 23 0,0 0-20 0,0-2 20 16,0 3-45-16,1-5-9 0,11-1-12 16,-23 3 8-16,12-2-24 0,11-1-74 0,-24-3-40 15,10 1-42-15,4-4-92 0,-2 1-243 0,0-1-471 16,5 1 102-16,7 5 101 0,-6-11 73 16,6 11 62-16,3-12 56 0,-3 12 98 0,10-14 48 15</inkml:trace>
  <inkml:trace contextRef="#ctx0" brushRef="#br0" timeOffset="202141.4">13838 16520 972 0,'0'0'338'0,"0"0"-38"0,0 0-21 0,8 5-44 15,-8-5-5-15,0 0-27 0,0 0-22 0,0 0-30 16,0 0 0-16,0 0-5 0,-17 15-23 0,17-15-13 15,-13 7 18-15,6-2-23 16,0 2 3-16,-2 0-3 0,1 0 5 0,-2 2-8 16,4-1 24-16,-3 1-11 0,3 0-3 0,-2-1 4 15,3 1-4-15,1 1-15 16,0-2-10-16,4-8 6 0,0 16 14 0,0-16-30 16,8 21 20-16,-3-11-30 0,7 1-8 0,-1 0 15 15,5 1 0-15,1 0-48 0,4 0 20 16,2-2-16-16,-2 2 11 0,0-1-18 0,2 3 6 15,-2-3-4-15,-2 0 19 0,1 2-24 16,-3-1 11-16,0 1-18 0,-4-2 24 0,-4 0-31 16,2 0 15-16,-4 2 2 0,-1-1-18 0,-3-1 2 15,-3 2 0-15,0-13 33 0,-2 22-40 16,-1-11-8-16,-3 0 0 0,-1 0 6 0,-2-1 7 16,-4 0 0-16,2-2-26 0,-3-1 16 0,-1 1-28 15,-2-3-13-15,-2-2-15 0,0 1-37 16,-3-2-35-16,2-2-72 0,-3-1-115 0,3 1-138 15,2-2-386-15,2-2 70 0,8-2 83 16,1 0 67-16,7-4 91 0,0 10 14 16,8-23 40-16</inkml:trace>
  <inkml:trace contextRef="#ctx0" brushRef="#br0" timeOffset="202400.17">13842 16540 1535 0,'0'0'546'0,"0"0"-50"16,0 0-38-16,0 0-23 0,0 0-35 16,0 0-34-16,0 0-26 0,35-2-40 0,-24 0-34 15,2-1-36-15,5 0-2 0,1-4-41 0,3 1-21 16,0-2 3-16,3 0-43 0,0-1 32 16,-1 0-30-16,1 0-10 0,2 1-26 0,-2-1-10 15,0 1-20-15,2 1-11 0,-3 2-23 0,1 0-51 16,-3 3-10-16,-1-3-24 0,-1 3-50 15,-2 1-37-15,-1-1-47 0,0 0-109 16,0 13-189-16,1-15-445 0,0 2 76 0,0 1 73 16,3 1 119-16,-1-4 8 0,4 3 77 15,1 0 56-15,-1 0 49 0</inkml:trace>
  <inkml:trace contextRef="#ctx0" brushRef="#br0" timeOffset="204118.29">19313 16596 744 0,'0'0'305'0,"0"0"-26"0,0 0-15 15,0 0-6-15,0 0-33 0,0 0-25 16,0 0-18-16,0 0-44 0,0 0-10 0,0 0-33 15,0 0-3-15,0 0-44 0,0 0-22 16,0 0-36-16,0 0 25 0,0 0-33 16,0 0 18-16,0 0-20 0,0 0-3 0,0 0 15 15,0 0 0-15,0 0 26 0,0 0-13 16,-1 11-2-16,1-11 12 0,0 0 3 16,0 0 8-16,0 0 15 0,-6 8 7 0,6-8-9 15,0 0 10-15,0 0 2 0,0 0-10 16,0 0-13-16,0 0-3 0,0 0 1 0,0 0 5 15,0 0-6-15,0 0-2 0,0 0-12 0,0 0 7 16,0 0 12-16,0 0 4 0,0 0 1 16,0 0 19-16,0 0-23 0,-10 3 30 0,10-3-2 15,0 0-3-15,0 0 1 0,0 0 2 0,0 0-13 16,0 0 13-16,0 0-13 0,0 0-5 16,0 0-6-16,0 0-1 0,0 0-4 0,0 0 1 15,0 0-16-15,0 0 1 0,0 0 15 16,0 0-19-16,0 0 1 0,0 0 8 15,0 0-11-15,0 0 15 0,0 0-7 0,0 0 23 0,0 0-23 16,0 0 3-16,0 0 15 16,0 0-13-16,0 0-13 0,0 0 3 0,0 0 2 15,0 0 21-15,0 0-31 0,0 0 3 0,0 0 15 16,0 0-21-16,0 0 8 0,0 0 14 16,0 0-4-16,0 0-17 0,0 0 7 0,0 0 3 15,0 0-19-15,0 0 42 0,0 0-23 0,0 0-23 16,0 0 18-16,0 0 7 15,0 0-5-15,0 0 3 0,0 0-5 0,0 0 10 0,0 0-13 16,0 0 2-16,0 0-4 0,0 0-11 16,0 0-2-16,0 0 20 0,0 0-12 0,0 0 9 15,0 0-7-15,0 0 11 0,0 0 9 16,0 0 21-16,0 0-26 0,0 0 1 16,0 0 4-16,0 0-7 0,0 0 5 0,0 0 43 15,0 0-38-15,0 0-12 0,0 0-4 0,0 0 14 16,0 0-8-16,0 0 10 0,0 0-11 15,0 0 11-15,0 0 8 0,0 0-23 0,0 0 0 16,0 0 32-16,0 0-34 0,0 0-1 0,0 0-8 16,0 0 1-16,0 0 14 15,0 0 9-15,0 0 4 0,0 0 1 0,0 0 7 0,0 0 3 16,0 0 28-16,0 0-36 0,0 0 0 16,0 0 19-16,0 0-14 0,0 0 3 0,0 0-18 15,0 0-3-15,0 0 21 0,0 0-8 16,0 0-6-16,0 0-8 0,0 0 40 15,0 0-19-15,0 0-4 0,0 0 41 0,0 0-42 16,0 0 40-16,0 0-29 0,0 0-16 0,0 0 3 16,42-12 3-16,-27 10 13 0,4-4-4 15,2 3-16-15,5-1-7 0,1 0 12 16,4-1-6-16,7 2-26 0,0-2 3 0,0-1-15 16,1 1 15-16,-8 1 7 0,0 0-27 0,-7 3 22 15,0-2-4-15,-5 0-24 0,-3 2 11 16,0 1-8-16,-5 2 5 0,-11-2 10 0,10 14-10 15,-10-5-15-15,0-9 51 0,-11 34-26 16,-5-9 3-16,-5 11 3 0,-5 1 4 0,1 1-15 16,0 2 42-16,2 0-24 0,0 0-5 15,1-1 5-15,5 0 0 0,0-6 18 0,4-4-28 16,0-2 0-16,3-1 28 0,2-4-44 0,0-1 3 16,-1-2-40-16,2-3-40 0,3-1-9 15,-3-2-53-15,4-4-62 0,1 1-133 0,2-10-134 16,2 13-392-16,-2-13 70 0,10 11 76 0,-10-11 108 15,15 11 0-15,-2-6 94 16,1-2 60-16</inkml:trace>
  <inkml:trace contextRef="#ctx0" brushRef="#br0" timeOffset="205348.02">26088 16332 652 0,'0'0'292'0,"11"-2"-26"0,-11 2 11 0,0 0-39 0,12-3 13 0,-12 3-24 16,0 0 1-16,0 0-13 0,0 0-5 15,0 0-15-15,0 0-6 0,13-2-30 16,-13 2-13-16,0 0 20 0,0 0-12 0,0 0-6 16,-25 20-2-16,12-9-5 0,-2 5-16 15,-6 5 1-15,-8 11-11 0,2 2 10 16,-2 4-27-16,-1-1-11 0,3 4 10 0,3 0-36 15,4-1 16-15,-1 1-16 0,4-1-4 0,3-7-16 16,3-2-3-16,5-5 8 0,2-1 3 0,0-2-21 16,2 3 8-16,2-7-8 0,2 2-15 15,2-3 20-15,4-3-5 0,2 3 5 16,5-2-7-16,-4-6-3 0,4 1 17 0,-1-3-24 16,5-2 46-16,-2-2-70 0,3-2 11 0,-3 0 10 15,4-4-11-15,0-1 21 16,-2-1-25-16,4-5-21 0,-6 1 33 0,0-2-28 15,3-4 28-15,-5-1-38 0,-1-1 13 0,-3-2 25 16,0-1-66-16,-7 4 40 0,0 2-35 16,-5-1-5-16,-6 3 17 0,-4-2 11 0,-5 5 5 0,-4 5-20 15,-4 1 20-15,-4 3 2 16,-3 2 16-16,-3 5-16 0,-3 0 4 0,3 4-1 16,2-1-21-16,1 1-48 0,2 1-28 0,4-4-80 15,2 1-86-15,6-3-134 0,0 0-401 0,6-3 58 16,4-1 64-16,7-3 57 0,0 0 87 15,0 0 38-15</inkml:trace>
  <inkml:trace contextRef="#ctx0" brushRef="#br0" timeOffset="207171.36">14950 16658 611 0,'14'-3'266'0,"-14"3"-22"0,10-6-1 0,-10 6-36 0,0 0 16 0,11-2-36 15,-11 2 0-15,0 0 10 0,0 0-5 16,0 0-18-16,13-2-8 0,-13 2-15 0,0 0 21 16,0 0-21-16,0 0 2 0,0 0 11 15,0 0 5-15,0 0 5 0,-16 36-28 16,8-22-5-16,-4 3-16 0,0 3 3 0,-4 5 10 15,-2 1-46-15,1 0 3 16,-6 11-21-16,-2-2 1 0,2 0-19 0,4-6-5 0,1-4-2 16,0 0 17-16,2-2-12 0,1-1-5 15,-2-1-8-15,3-5-29 0,0-1 29 16,4-1-51-16,1-4-5 0,-2-2-24 0,5-2-14 16,6-6 7-16,-11 5 15 0,11-5-5 0,0 0 23 15,0 0-30-15,0 0-8 0,19-47 4 16,0 24 1-16,1-2-12 0,9-10 9 0,0-3 8 15,0 3 13-15,-2 0-8 0,0 1 23 16,-6 7-18-16,-2 3 8 0,-1 2 21 0,0 0-8 16,-6 6 12-16,1 0 1 0,1 2-3 0,-3 0 7 15,0 3 16-15,-1 1 29 0,-4 2-22 16,2 1 1-16,0 1 13 0,-8 6-21 0,13-7 5 16,-13 7 2-16,0 0-9 0,0 0-11 0,20 14 3 15,-17-2 18-15,-1 0-3 0,2 6-26 16,0 0 29-16,-1 5-41 0,3 3 12 15,-1 5 1-15,-2 2 7 0,4 0-17 0,-3-4 7 16,2-2-29-16,-2-3 9 0,2 0 2 16,-1-2 49-16,0-5-47 0,-2-2-2 0,1-3-2 15,-3 0-18-15,4-3 2 0,-5-9 10 0,3 10 1 16,-3-10 22-16,0 0-20 0,0 0 3 16,0 0 2-16,0 0-13 0,0 0 18 0,0 0 16 15,0 0-19-15,-40-12 9 0,29 10-4 0,-5 1 4 16,0-1 25-16,-1 2-16 0,-1 0-15 15,-2 0 31-15,-4 0-33 0,2 2 20 0,0-2-13 16,0 0 1-16,-1 0-4 0,1-2-12 16,-1 0-41-16,3-1 8 0,-1-1-59 15,4-2-46-15,-1-1-70 0,2 7-127 0,-2-11-384 16,6 1 35-16,1-1 70 0,4 4 48 0,1 0 98 16,3-1 73-16</inkml:trace>
  <inkml:trace contextRef="#ctx0" brushRef="#br0" timeOffset="208618.43">20332 16732 926 0,'0'0'310'0,"0"0"5"0,0 0-13 0,0 0 10 15,0 0 3-15,0 0-54 0,0 0-20 0,0 0-26 16,0 0-3-16,0 0-30 0,0 0-6 15,0 0-19-15,0 0-24 0,0 0-5 0,0 0-18 16,0 0 13-16,-8 33-42 0,-1-18-1 16,-1 3 25-16,0 2-31 0,-1 5 39 15,-2 0-47-15,2 3 11 0,-4-1 5 0,0 1 0 16,0 1 5-16,1-1-23 0,2 0-5 0,-3-2 17 16,3 0-4-16,1-5-13 0,4-1-5 15,-1-3-13-15,0-2 7 0,0-2-14 0,4-2-1 16,0-1-20-16,1-1 2 0,3-9 3 15,-3 8-21-15,3-8-7 0,0 0 2 16,0 0 3-16,0 0 3 0,25-26-16 0,-15 12-13 16,5-3 16-16,0-6-6 0,1-1 19 15,0-2-8-15,8-9-19 0,-1 0 19 0,-2-2 0 16,-2 7-3-16,-4 2 0 0,1-1-10 0,-2 2-2 16,1-1-1-16,-2 4 31 0,0 3-28 15,-2 1 15-15,-1 3 14 0,3-2-19 0,-5 4 13 16,1 2 20-16,1 0-27 0,-2 1 9 0,1 0-22 15,-2 2 7-15,0 2 3 0,-2 2 33 16,1 0-11-16,-6 6-4 0,13-5 5 0,-13 5-8 16,0 0 5-16,17 14 1 0,-12-1 9 15,1 3-2-15,1 7-13 0,-1 1 31 0,-1 6-34 16,3 3 34-16,-4 0-33 0,2 3-8 16,-1 0-6-16,4 12 11 0,-5-7 44 0,0-7-39 15,2-1-20-15,-1-2 2 0,-1-6 10 16,1-3 14-16,-1-4-37 0,3-2-10 0,-2-4-35 15,1-3 7-15,3-5 43 0,-9-4-38 16,16 5-2-16,-16-5 12 0,0 0 13 0,18-3-7 16,-18 3-21-16,0 0 20 0,3-13 16 0,-3 13-10 15,0 0 2-15,-16-17-8 0,5 10 26 16,-3 1 18-16,-3 0-17 0,-2 0 9 16,-5-2-8-16,3 4 9 0,-4-1-1 0,-1 1-2 0,3 1 5 15,1-1 23-15,-2-2-16 16,2 2-2-16,0-1-46 0,2-1-49 0,1 0-97 0,2-1-163 15,-2 0-485-15,5 1 49 0,0-1 123 0,3 2 36 16,2 0 110-16,2 2 10 0</inkml:trace>
  <inkml:trace contextRef="#ctx0" brushRef="#br0" timeOffset="211034.95">26731 16393 368 0,'0'0'154'0,"13"4"-1"0,-13-4-2 15,14 3 0-15,-14-3 31 0,13 2-10 0,-13-2-4 16,12 2 7-16,-12-2 4 0,13 2 2 16,-13-2 17-16,0 0-14 0,0 0 13 0,18 2-20 15,-18-2-6-15,0 0 8 0,0 0-43 16,11 3-6-16,-11-3-4 0,0 0-24 0,0 0 13 15,0 0-25-15,0 0-3 0,-11 26 10 16,1-14 8-16,0 4-30 16,-1 2 6-16,-6 7 6 0,4 1-10 0,-11 12 21 0,3 2-29 15,1 4 20-15,0-1-15 0,-3 3-22 16,4-3 32-16,2 2-38 0,-1-1 41 0,1-1-38 16,3-8 15-16,3-8-18 0,2-3 13 15,-1-3 2-15,4-2-20 0,1-4-28 0,-1-2 23 16,2-1-31-16,1-3 31 0,3-9-49 0,-7 9-25 15,7-9-19-15,0 0 11 0,0 0-38 16,0 0-11-16,18-41-18 0,-11 20 3 16,2-6-2-16,2 0-4 0,2-3-24 0,4-10 53 15,-2 8-11-15,3-8 27 0,1 10-11 0,-6 1 18 16,5 4-23-16,-3-1-31 0,1-1-46 16,0 3-46-16,2 0-15 0,-5 4-31 0,-2 1-36 15,1 3-127-15,-1-3-252 0,0 2 85 16,-4 2 133-16,0 0 258 0,-1 0 98 0,0 3 2 15,-2 1 31-15,0 1 33 0,0 0 31 16,-1 1 21-16,-3 9 33 0,6-15-18 0,-6 8 33 16,0 7 28-16,4-11-15 0,-4 11 25 15,5-11 11-15,-5 11 13 0,0 0-32 0,5-13 52 16,-5 13 18-16,0 0-2 0,2-12 2 16,-2 12 5-16,0 0-16 0,5-12 27 0,-5 12-47 15,4-8 16-15,-4 8-21 0,0 0 23 16,7-9-15-16,-7 9 10 0,0 0-11 0,6-7-7 15,-6 7 6-15,0 0-4 0,0 0-19 0,0 0-17 16,0 0-19-16,0 0 14 0,14 25 1 16,-10-12-10-16,-2 4-9 0,-2 3 9 0,1 4-24 15,1 1 21-15,0 3-5 0,0 6-3 16,0-6-7-16,1 6-1 0,-1-1-12 16,1 1 10-16,1 1-25 0,1-2 22 0,-1-2-30 15,0-5-8-15,1-1 15 0,-1 0 8 16,3-3-33-16,0-1 0 0,-3-4-29 0,3 0-12 15,-1-1-2-15,2-2-52 0,1-4-23 0,-3 0-72 16,3-3-43-16,-2-1-41 0,-7-6-36 16,11 8-10-16,-11-8 5 0,11 3 59 0,-11-3-1 15,0 0 29-15,14 4-10 0,-14-4 46 0,0 0 23 16,0 0 18-16,6 7 30 0,-6-7 24 16,0 0 25-16,0 0 28 0,0 0 21 0,0 0 25 15,0 0 6-15,0 0 30 0,-35 0-8 16,35 0 32-16,-25-5-1 0,14 2-5 15,-5-3 13-15,3 2 0 0,-4-1 0 0,0 0 23 16,1-1-31-16,-1 2 8 0,-2-1 2 0,-1 0 6 16,0 0-47-16,0-1 21 0,-1 3-54 15,1-3-40-15,2 1-70 0,-3 1-118 0,2-2-337 16,-2 1-24-16,6-2 67 0,-1 2 49 16</inkml:trace>
  <inkml:trace contextRef="#ctx0" brushRef="#br0" timeOffset="-208720.28">13687 16520 1346 0,'0'0'394'0,"12"-4"-38"0,-12 4 7 16,0 0-48-16,15-4-28 0,-15 4-36 15,10-5-18-15,-10 5-23 0,13-5-16 0,-13 5 6 16,13-7-44-16,-7 3-15 0,-6 4-6 16,13-11-12-16,-7 5-10 0,2-1-26 0,-8 7 0 15,9-11-28-15,-5 6-3 0,-4 5-2 16,6-10-21-16,-6 10 26 0,0 0-41 16,0 0 5-16,0 0 5 0,0 0-20 0,-19 24 20 15,9-5-33-15,-1 10 36 0,-1 1-19 16,-1 15 24-16,-2 2 13 0,3-1-26 0,3-2 13 15,1-4-13-15,0-7 10 0,4-1 26 0,2-5-16 16,0-2 24-16,1-5-3 0,1-2 0 16,-1-6-8-16,2-1 21 0,-1-11-16 15,9 5-4-15,-9-5-9 0,21-16-12 0,-5-1 8 16,8-17-26-16,1-5 5 0,-2-1-11 0,-1-5 17 16,0 0-6-16,-1 5 0 0,1-2 7 15,-6 9-22-15,-4 8 20 0,-2 2-5 0,-1 6 21 16,5 1-13-16,-7 5 38 0,1 2-44 15,-1 6 19-15,-7 3-29 0,0 0 3 0,25 25 28 16,-16-3-15-16,0 10-16 0,-2 2 31 0,1 15-43 16,0 1 17-16,0-1-43 0,-3-11 46 15,-1-7-20-15,0-6-1 0,-1-1 9 0,1-6-22 16,1-2 11-16,-2-6-12 0,3-6 1 16,-6-4 16-16,21-3-2 0,-8-6-21 15,0-7 10-15,7-6-17 0,5-11 38 0,0-5-13 0,-3 2 12 16,3-2-12-16,-1 4-28 15,-7 5 16-15,-4 5 29 0,-2 6-19 0,3 3 7 16,-6 1 31-16,1 5-13 0,1 2-10 0,0 7-16 16,-10 0 16-16,17 16 12 0,-8 1-17 15,0 7 5-15,-1 5 7 0,1 3-9 0,-4 4 7 16,1-2-16-16,-1 0-4 0,0-2-11 0,1-7 5 16,-3-4 13-16,2-1-20 0,-1-4 43 15,2-4-18-15,3-3-25 0,0-5 10 0,-9-4 5 16,22-3 15-16,-7-3-15 0,3-5-23 15,-3-3 13-15,3-3 12 0,0-5 14 16,2 2-11-16,-4 2-5 0,0 1-3 0,-1 1-20 16,-3-1 16-16,0 5-4 0,-3 3 45 15,-1 1-22-15,1 3 9 0,-9 5-6 0,18 4-20 16,-18-4 26-16,17 22-14 0,-10-3 4 0,1 2-11 16,-2 4-13-16,1 0 23 0,-1-1-15 15,0 0-3-15,-3-6 8 0,2 0-7 0,-1-1-11 16,-1-5 20-16,1 0-7 0,2-4 5 15,-6-8-18-15,15 5 23 0,-15-5 18 0,0 0-43 16,29-16 2-16,-16 3 3 0,-1 2-1 16,1-6 19-16,0 1-11 0,3-1-12 0,-3 2-1 15,1-1 42-15,-3 3 2 0,0 3 5 16,1 1-21-16,-2 5-7 0,-1 2 21 0,-9 2 7 16,21 9-10-16,-10 2 5 0,2 6-13 15,-3 5 3-15,2 3-3 0,0 6-2 0,-3-1-8 16,1 2-18-16,-2 0 28 0,-1-4-22 0,-2-2 22 15,0-2-49-15,-1-2-30 0,1-5-43 16,-2 0-52-16,-1-6-26 0,-2-11-68 0,-2 11-95 16,2-11-285-16,0 0-347 0,0 0 163 0,0 0 41 15,0 0 65-15,5-54 66 0,2 31 76 16,4-9 126-16</inkml:trace>
  <inkml:trace contextRef="#ctx0" brushRef="#br0" timeOffset="-207936.79">13666 15607 1305 0,'0'0'440'16,"0"0"-28"-16,0 0-23 0,0 0-17 0,0 0-42 15,0 0-13-15,0 0-17 0,0 0-29 0,0 0-2 16,0 0-18-16,0 0 7 0,0 0-38 16,35 11 5-16,-35-11-35 0,23 0-16 0,-6-2 3 15,2 1-21-15,6-3-21 0,6-1-17 0,3 0-13 16,4-2 0-16,16-4-21 15,-1 3 1-15,-1-5-16 0,0 3-2 0,-10 1-19 0,-6 2-7 16,-5 2 23-16,-3-1-20 0,-3 3 4 16,-5-3-12-16,-2 3-18 0,-2 3-5 15,-3 3-13-15,-4 4 2 0,-4 2 6 0,-5 5-33 16,-2 4 22-16,-6 6 6 0,-3 8-11 16,-9 11 16-16,-4 1-19 0,1-1 9 0,1 2 15 15,-6-3-16-15,7 1 16 0,-4-3-11 0,4 3-7 16,1-6 18-16,4-5-5 15,4-6-3-15,2-4-21 0,3-2-14 0,0-5-19 0,0 0 0 16,0-3-43-16,1-3-41 0,2-3-38 16,4-6-37-16,0 0-12 0,0 0-42 15,0 0-88-15,0 0-131 0,0 0-386 0,20-41 91 16,-9 21 34-16,4-4 58 0,4-3 80 0,8-9 54 16,2 2 86-16</inkml:trace>
  <inkml:trace contextRef="#ctx0" brushRef="#br0" timeOffset="-207320.99">14669 15497 1159 0,'0'0'394'0,"0"0"-35"0,0 0-22 0,0 0 1 16,0 0-64-16,16 16-20 0,-16-6-4 0,0-10-17 16,-4 27 36-16,1-9-74 0,-2 1-1 15,-1 3 1-15,2 2-6 0,-3 0 13 0,3 3-7 16,0-2-36-16,-2 2 2 0,2-1-25 0,0 1 2 15,1-1-20-15,-1 1-29 16,1 3 6-16,-1 0-31 0,0 1 23 0,-2-5-5 16,4 1-39-16,-2-4 19 0,2-2-21 0,-1-2 7 15,0-3-17-15,2-2 25 0,1-4-35 16,0-10-47-16,1 15 3 0,-1-15-20 0,0 0 2 16,0 0-10-16,28-25-1 0,-15 5 17 15,2-5-17-15,-2-2 16 0,5-12-7 0,-3 5-1 16,-2 5 9-16,-5-1-6 0,2 1 18 15,-2-1-16-15,1 2 19 0,-2 5-1 16,-1-3 1-16,3 5 15 0,-4 3-8 0,2-1-2 16,-3 3 15-16,2 2 15 0,-1 2 31 0,0 2-10 15,-1-1-17-15,-4 11 28 0,5-11-16 16,-5 11 0-16,0 0 12 0,0 0-17 0,0 0 2 16,24 32 0-16,-15-12 3 0,0 5-13 0,1 4 10 15,1 3 8-15,0-2-16 0,5 13-9 16,-3 0 1-16,-1-7 1 0,-3-5 0 0,-1-1-18 15,-1 1 10-15,1-7-38 0,-2 0-8 16,-2-3 5-16,2-3-18 0,-3-5-1 0,1 0-8 16,2-4-21-16,-6-9 12 0,0 0 0 0,11 1 19 15,-11-1-11-15,8-17 13 0,-3 4 20 16,-2-3-18-16,-2 0 21 0,-1-2-10 16,0 1-1-16,-1-1 21 0,-3 2-2 0,-2 0 10 15,0 2-11-15,-1 0 1 0,-5 3 7 16,3 1-5-16,-4 0 8 0,-3 4 2 0,2 2 0 15,-4-1 8-15,0 5-15 0,-1 0 30 0,0 2-20 16,-1-2 10-16,0 3-20 0,0-1 36 16,0-1-16-16,2 2 2 0,-1-1-81 0,4-4-8 15,-3 0-61-15,0-1-82 0,0-1-159 0,1-2-420 16,0-1 0-16,2-1 149 16,1-2 10-16,3 2 59 0,3-1 58 0</inkml:trace>
  <inkml:trace contextRef="#ctx0" brushRef="#br0" timeOffset="-205301.8">19743 16831 685 0,'0'0'315'16,"0"0"-18"-16,0 0-18 0,11-16-7 0,-11 16-22 16,13-9-9-16,-6 4-26 0,0 0-2 15,-7 5-32-15,12-11-19 0,-7 7-1 16,-5 4-28-16,8-9-15 0,-8 9-16 0,5-9 0 15,-5 9 6-15,0 0-44 0,0 0 20 0,0 0-22 16,0 0 7-16,0 0-23 0,-18-7 0 16,18 7 13-16,0 0-8 0,-18 14 16 15,12-5-1-15,-2 2 11 0,-3 1 7 0,4 3-20 16,0 1 31-16,-2 3-31 0,-1-1 8 16,2 2 23-16,1-1-19 0,-3 1-12 0,3-4 8 15,1-2-5-15,0 0 4 0,2-1-14 0,0-2-16 16,0 0-18-16,1-3 30 0,3-8-30 15,-7 11-12-15,7-11 1 0,0 0 14 0,-9 3-6 16,9-3-17-16,0 0 38 0,-7-26-44 0,6 10 44 16,-3-4-41-16,2 0 5 0,-1-4-2 15,2 1-8-15,-3-1 13 0,-1 1-1 16,1 0 9-16,-2 1-9 0,1 5-27 0,-2 0 33 16,1 4-26-16,-2 2 10 0,-2 5-7 15,0 3 5-15,10 3 2 0,-24 5 11 0,8 4-11 16,1 3 9-16,-1 5 22 0,-5 4-28 15,1 2 0-15,3 0 10 0,0 2-2 0,3-1-1 16,0-1 4-16,3-4-6 0,1 0-5 0,3-4 5 16,-2-2 0-16,2-2 5 0,3-3-12 15,0 1 25-15,4-9-32 0,0 0 9 0,0 0 16 16,0 0 2-16,0 0 0 0,15-33-5 0,-4 13-3 16,1-2-7-16,2-3 7 0,3-1-2 15,0 1-8-15,-1 1 33 0,2 1-28 0,-4 0-5 16,0 6 38-16,-1 0-30 0,-2 5 25 15,-1 1-22-15,-1 2-22 0,-4 5 14 16,-5 4 10-16,0 0-6 0,0 0 29 0,18 24-48 16,-16-5 12-16,-1 6 7 0,1 2 14 15,-2 3-19-15,0 1-4 0,0 4-14 0,0-1 26 16,1-4 32-16,-1-4-40 0,3-1-18 0,-1-6 6 16,2-1 10-16,0-7 8 0,4-4-22 15,2-4 5-15,-10-3 1 0,29-6 11 0,-11-6-18 16,2-2 15-16,2-5-3 0,9-10-2 15,-5 4 5-15,-8 0-18 0,3 2 21 0,-2 0-14 16,-4 1 0-16,-2 4 11 0,1 2 0 0,-4 3 24 16,0 0-26-16,-2 3 11 0,0 5 12 15,-8 5 0-15,0 0-8 0,15 15-13 16,-12 1 0-16,0 8 4 0,-3 4 25 0,0 7-50 16,-2 1 21-16,1 0 11 0,1 1-16 0,0-8 10 15,1-1-3-15,1-3-2 0,1-5-2 16,2-5-3-16,2-4-1 0,3-4-9 0,0-6 2 15,-10-1 13-15,28-9-15 0,-12-2 53 16,2-5-35-16,5-7-34 0,3-7 31 0,0-3 8 16,1-1-21-16,-1 1-2 0,-1-1-1 0,-6 6 52 15,-3 4-44-15,-3 6 34 0,1 0-13 16,-4 7 0-16,3 1 22 0,-5 6-4 16,1 2 2-16,-9 2-22 0,15 14 4 0,-9 2-12 15,-2 7-1-15,-1 3 31 0,-1 4-38 16,-2 5 16-16,-2 0-14 0,1-6 36 0,-2-1-7 15,3-8-21-15,0 1-13 0,-2-4 11 0,2-6 2 16,0-11 13-16,3 11-18 0,-3-11 5 16,0 0-5-16,0 0 15 0,28-35-12 0,-18 15 10 15,6-5-23-15,4-13 10 0,1-2 7 0,0 0 29 16,1-1-44-16,-1 2 3 0,0 3 15 16,-3 7-10-16,1 6 34 0,-7 5 12 0,4 5-15 15,-3 5 33-15,-2 3-64 0,-3 7 56 16,-8-2-36-16,21 19 34 0,-15 2-26 15,0 4-23-15,-2 2 8 0,-1 0-13 0,-3 4 10 16,1-5-15-16,-1 1-23 0,0-8 33 16,0 0 3-16,0-2 12 0,0-4-30 0,0-2-31 15,0-11 21-15,7 9 12 0,-7-9 13 0,0 0-7 16,0 0-29-16,25-26 31 0,-12 7-8 16,0 1 3-16,3-6-13 0,-3 0 3 0,2-1 10 15,1 2 2-15,-4 5 44 0,1 1-3 0,-3 5-4 16,4 3-1-16,-4 5-28 0,-10 4 13 15,18 4-5-15,-18-4 2 0,16 21-10 0,-10-6-5 16,-1 3-18-16,-2 0-10 0,-2 3 8 16,-1-3-44-16,0-1-33 0,-1-2-26 15,-2-4-69-15,-1 0-60 0,4-11-157 0,-8 6-566 16,8-6 69-16,0 0 164 0,0 0 53 16,-9-31 59-16,10 12 11 0,1-7 84 0,4-9 51 15</inkml:trace>
  <inkml:trace contextRef="#ctx0" brushRef="#br0" timeOffset="-204689.75">20290 15792 893 0,'0'0'315'16,"-6"10"-29"-16,1-3-22 0,5-7 7 15,-10 14-35-15,5-6-11 0,1-2-12 0,4-6-1 16,-7 12 0-16,7-12-4 0,-6 10 12 0,6-10-33 16,-1 11 5-16,1-11-31 0,1 12 10 15,-1-12-17-15,6 14-41 0,-2-6-3 16,2 0 2-16,2 0-9 0,3 1-6 0,1 0-5 16,1 0-5-16,6 1-10 0,3-1-5 15,-2 0-13-15,2 0 5 0,1 0-3 0,-1 2-7 16,-2-4 5-16,1 4-13 0,-6-3-10 0,-2 3-3 15,-3-1-5-15,-4 2 3 0,-3 1-8 16,-3-1 15-16,0-12-33 0,-10 25-5 0,1-13-15 16,-4 1-29-16,0-2-35 0,-4-4-36 15,0-2-46-15,-3-1-67 0,4-4-143 0,0-2-162 16,-2-3-301-16,0-2 99 0,5-2 64 0,1-2 101 16,2-2 12-16,3 0 30 15</inkml:trace>
  <inkml:trace contextRef="#ctx0" brushRef="#br0" timeOffset="-203956.56">20271 15759 1479 0,'11'-8'489'0,"2"0"-31"0,0 3-23 0,0-1-38 15,-3 1-23-15,2 0-29 0,0-1-53 16,-1 3-10-16,3-2-34 0,-1-1-28 0,4 1-31 16,-4 2-17-16,3-3-52 0,0-1-58 15,2 3-34-15,1-1-61 0,2-1-21 0,2 1-36 16,0 0-22-16,2-1-37 0,-1 1-27 0,-3 1-9 15,1 0-4-15,-3 1 5 0,2 0-3 16,-2 1 13-16,0-1 15 0,0-1 13 0,-4 0 10 16,3 2-7-16,-2-2 10 0,2 0 2 15,-2 0-4-15,1-1 2 0,-1-3 20 16,1 1-28-16,-3 0 39 0,1-1-3 0,1 0 20 16,-1 1 26-16,2 0 44 0,-4 0 69 15,0 3 48-15,-1-1 26 0,-2 3 34 0,0-2-27 16,-10 4 9-16,0 0 1 0,20 9 6 0,-17 0 11 15,-2 5 7-15,-1 5 15 0,-5 6-13 16,-3 6-4-16,-5 11-24 0,-3 4-5 0,-2-3 3 16,0 2-28-16,-1 2 5 0,1-3-6 15,0-2-38-15,4-7 1 0,3-5 12 0,1 0-18 16,0-8-8-16,5 1 16 0,-1-5-10 16,2-4-19-16,2-2 14 0,4-3-55 0,-2-9 14 15,0 0-16-15,15 3 20 0,-15-3-40 16,21-17-3-16,-5 1 8 0,1-7 7 0,1-1-12 15,6-11 7-15,-5 5 21 0,2-6-13 16,-3-2-13-16,-1 7 3 0,-4 3 0 0,0 2 2 16,-5 4 6-16,2 0 12 0,-2 1-23 0,-1 3 13 15,-1 1 0-15,0 6-13 0,-2-2 34 16,2 6-24-16,-6 7 3 0,0 0 26 0,0 0-24 16,11 23 21-16,-7 1-12 0,1 7 12 15,6 16-28-15,-1 5 15 0,1 0 8 16,3 0-3-16,-1 1 0 0,2-5-4 0,0-1 4 15,-5-12 8-15,-1-8-5 0,-2-5 0 16,-1-5-18-16,0-3-10 0,-1-5 12 0,-5-9 8 16,6 4-17-16,-6-4-3 0,0 0 2 0,0 0 5 15,1-28 6-15,-4 12-16 0,-5-6 23 16,1 2-5-16,-1-2-10 0,-6-4 13 0,1 2-13 16,-4 2 10-16,4 2-8 0,-3 5 6 15,-2 1-11-15,0 6 3 0,1 1 0 0,-4 3 0 16,0 4 5-16,-1 1-3 0,0 2-2 0,-1-1 0 15,2 1-20-15,-2 0-37 16,1 0-27-16,-1 1-11 0,2-4-67 0,-2 0-81 16,1 0-128-16,0-4-231 0,2 0-202 0,2-3 57 15,5 1 112-15,3 1 41 0,1-2 15 16,2-1 98-16</inkml:trace>
  <inkml:trace contextRef="#ctx0" brushRef="#br0" timeOffset="-203257.73">20571 15605 1011 0,'0'0'330'0,"-27"6"-21"0,16-2-40 16,-2-1-15-16,0 2-19 0,-3 1-12 0,-2-3-11 15,0 2 6-15,1-1-24 0,-3 1-37 16,1-2-14-16,1-1-13 0,0 3 14 0,0-4-21 15,1 1-26-15,3 0-5 0,-3-2-18 0,4 0 21 16,-2 1-21-16,15-1 16 0,-26 0-36 16,13 0-16-16,13 0 3 0,-19 1 10 15,19-1-25-15,-16 0 12 0,16 0 34 16,-14 0-34-16,14 0 1 0,0 0 12 0,-13 1-8 16,13-1-7-16,0 0-5 0,0 0-3 0,0 0 16 15,0 0-16-15,-10 8 2 0,10-8 1 16,0 0-10-16,0 0-6 0,0 0 5 0,0 0 11 15,0 11-26-15,0-11 18 0,0 0-15 0,0 0 59 16,1 17-73-16,-1-17-6 0,-1 9 19 16,1-9-7-16,-2 13 11 0,2-13-11 0,-2 14 7 15,1-4 1-15,-1 0-21 0,2-10 21 16,-3 19-1-16,1-6 14 0,0 0-16 0,1-1 10 16,-4 2-22-16,3-2 2 0,-3 1 23 15,2-2-24-15,-1 2 29 0,2-3-12 16,-1 0-9-16,0-1-32 0,3-9-37 0,-3 13-30 15,3-13-85-15,-1 11-240 0,1-11-469 0,0 0 67 16,0 0 84-16,0 0 97 0,0 0 98 16,22-2 3-16</inkml:trace>
  <inkml:trace contextRef="#ctx0" brushRef="#br0" timeOffset="-157985.47">19422 5802 1331 0,'0'0'424'0,"7"5"-9"0,-7-5-54 15,0 0-28-15,0 0-16 0,0 0-40 0,0 0 7 16,0 0-39-16,0 0-35 0,0 0 8 0,6 8-6 15,-6-8 19-15,0 0-34 16,0 0 8-16,-3 20-29 0,3-20-4 0,-3 15-21 16,1-3 0-16,1 1-8 0,1 0-20 0,0 2 25 15,-1 3-50-15,1 1-1 16,1 0 11-16,0 1-19 0,-1 0-27 0,0 1-16 0,2-3 18 16,-1 3-31-16,1-3-23 0,-2 1-23 0,0-3-69 15,1-2-30-15,-1-2-62 16,2 0-82-16,-2 0-210 0,0-12-514 0,0 0 112 0,0 0 64 15,0 0 69-15,0 0 70 0,19-24 66 16,-15 7 141-16,5-8-21 0</inkml:trace>
  <inkml:trace contextRef="#ctx0" brushRef="#br0" timeOffset="-157493.57">19261 5499 1087 0,'-20'10'292'0,"-1"2"-15"0,0 2-32 0,3 0-22 16,-6 3-8-16,1 3-31 0,-10 7 8 16,2 2-41-16,-2 1-12 0,2 1-6 0,0 2-39 15,0 2 24-15,4 0-33 0,0 1 25 0,5 0-39 16,-2 3 4-16,4 3 9 0,6-1-15 16,4-3 11-16,3-3 4 0,4 3 6 0,3 1 7 15,6 11 8-15,6 0 2 0,3 0-12 0,4-4 12 16,7-4 14-16,2-2-6 0,4-7 21 15,7-6-3-15,0-5-18 0,0-9-10 0,0-10-5 16,3-3-13-16,16-10 2 0,5-7 3 16,9-10-33-16,1-7 21 0,-1-6-27 15,-5-4 6-15,-1-3-7 0,-5 0 1 0,-7-4-4 16,-4 2-6-16,-9-1-14 0,-8 6 4 0,-3 1-28 16,-8-1 23-16,-9 0-15 0,-6 5 15 15,-4 3-25-15,-9-13 22 0,-8-1-25 0,-7 0 13 16,-10-8 5-16,-7 5-15 0,-5 3-11 0,-3 3 21 15,4 14-24-15,2 3 9 0,0 6-31 16,5 7 4-16,4 8 14 0,1 3-23 0,2 6-14 16,-2 0 17-16,-1 4-6 0,-3 5 33 15,1 3-56-15,-9 5 31 0,0 6-3 16,3 0 4-16,3 5 5 0,2-1 4 0,1 2-13 16,3 3-2-16,1 1-34 0,2-1-20 15,4-4-23-15,2-5-3 0,4 1-66 0,-2 0-67 16,0-1-77-16,-1-2-94 0,2-1-80 0,1-5-256 15,2-1 62-15,0-2 59 0,1-1 133 16,6-4-19-16,1-4 55 0</inkml:trace>
  <inkml:trace contextRef="#ctx0" brushRef="#br0" timeOffset="-156353.31">20387 8175 1116 0,'0'0'460'0,"0"0"-53"16,18-17-20-16,-18 17-37 0,15-8-35 0,-5 2 15 16,4 0-48-16,-1-3-49 0,5-2-21 15,0-3-9-15,3 3 1 0,6-6-53 0,0-1-5 16,0 2-7-16,1-1 22 0,-1 0-31 15,0 2-9-15,-4 2-6 0,-1 3-15 0,-3 1 5 16,-2 4 15-16,1 1-36 0,-4 3-17 0,-4 2 11 16,3 4-23-16,-5 2-17 0,-2 1 21 15,-2 1-10-15,0 4 33 0,-2 1-62 16,-6 2-9-16,-2 0 4 0,-1 3 8 0,-3 3-8 16,-3-2-2-16,0-1 8 0,-1 0 2 0,2 0 2 15,-3-2 3-15,1 0-7 0,0 0-11 16,0-2 8-16,4-3 3 0,0 1 7 0,0-3-13 15,2-1-2-15,2-2 28 0,0 1-3 0,0-2-5 16,6-6 6-16,-9 12 22 16,9-12 24-16,-4 10-8 0,4-10-3 0,0 0 8 15,0 0-29-15,15 10-9 0,-15-10 7 0,23 0-18 16,-8-2 11-16,0-1-11 0,3 0-2 16,2-2-3-16,0 3-18 0,-1-2 1 0,0 1-34 15,0-1 7-15,1 2-22 0,0-1-29 0,0 0 8 16,-3 1-51-16,1-1-23 0,-2 2-26 15,-1-3-50-15,0 2-29 0,-1-2-64 0,-4 1-72 16,1-2-82-16,-1-1-46 0,0-2-378 16,-5-2 84-16,2-2 51 0,-4 0 108 0,1-3 40 15,-1-2 96-15,-4-2 17 0</inkml:trace>
  <inkml:trace contextRef="#ctx0" brushRef="#br0" timeOffset="-155953.92">20848 7843 455 0,'-31'-12'248'0,"-2"2"-4"0,2 4 12 16,2 2-8-16,-3 2 3 0,0 2-3 15,-6 5-23-15,-2 0-7 0,4 4-11 16,-11 9 3-16,-1 2-13 0,4 6-23 0,-1 2 13 16,8 4-33-16,-1 4 38 0,5 1-44 15,5 2 3-15,-2 3-18 0,6 2 3 0,3 1-3 16,3 2-33-16,2-2 18 0,11-5 15 0,-3-3-16 16,8-1 1-16,2 2-5 0,2-2-26 15,9 10 13-15,4-5-3 0,5-1-15 0,5-4 2 16,7-9 3-16,7-3-18 0,7-6-2 0,9-9 7 15,7-7-12-15,3-8-11 0,3-5 15 16,11-8-37-16,-4-11 24 0,-3-2 9 16,-7-5 12-16,-2-6-10 0,-6-3 28 0,-5-3-25 15,-6-1-1-15,-7-1-25 0,-9 8-2 16,-8-3-1-16,-5-1 13 0,-7 4-25 0,-8 3 22 16,-4 4-35-16,-6-1-5 0,-5-10 12 0,-7 1 14 15,-6 6 1-15,-3 2-24 0,-2 5-4 16,-4 7-12-16,5 7-18 0,3 7-5 0,0 5-21 15,-2 5-4-15,1 0 17 0,-2 5-38 0,0 1-16 16,0 3-25-16,1 1-11 0,-3 0-17 16,0 4-36-16,5-1-62 0,-1-3-99 15,4 1-205-15,0-1-356 0,3-1 107 0,3-3 77 16,5-1 106-16,2 1 22 0,9-4 51 16,-13 4 42-16</inkml:trace>
  <inkml:trace contextRef="#ctx0" brushRef="#br0" timeOffset="-153633.53">20544 11788 936 0,'0'0'333'0,"0"0"-26"15,-1-12-5-15,1 12-25 0,0 0-8 16,0 0 12-16,0 0-2 0,0 0 0 0,0 0 26 15,0 0-11-15,5-12-15 0,-5 12-10 0,0 0-11 16,13-9 9-16,-13 9-22 0,13-7-22 16,-3 3-41-16,1-1-11 0,-1 0 8 0,5-1-23 15,0-1-25-15,3 0 2 0,-1 0-28 16,4-2-18-16,2 0-7 0,-5 3-9 16,2-1-14-16,-4 3 1 0,-1-1-42 0,-4-1-3 15,2 4-19-15,-5 0-17 0,-8 2-20 16,0 0 12-16,18 7-20 0,-18-7 28 0,0 0-21 15,-3 19 1-15,3-19 10 0,-15 20-3 16,5-6 10-16,-1-3-2 0,0 0-8 0,-3 0 0 16,3 0-7-16,1 0 25 0,-2-3-10 15,4-2-3-15,-1 2 13 0,2-2 21 0,7-6 9 0,-11 10 37 16,11-10 2-16,-6 9-10 16,6-9 8-16,0 0 2 0,0 0-15 0,20 14 0 15,-10-12 7-15,3-1-9 0,2 1-9 0,2-1 6 16,5 1-23-16,-1-2 12 0,-3 2-7 15,0 2 23-15,-3-2-29 0,0 2-4 0,-2 1-3 16,-2 1 8-16,-2 1 2 0,-4 1-2 0,0 1-11 16,-2 1 13-16,-3-10-15 0,0 21 10 15,-3-11-12-15,-2 1-19 0,-2 2 18 0,0-1 11 16,-4-1 4-16,2 2-4 0,-2-1-18 16,-2 1-13-16,2-3-26 0,-2 1-26 15,-1 0-35-15,0-3-46 0,-1 2-28 0,0-5-85 16,0 0-82-16,1-2-141 0,-2-3-411 0,16 0 145 15,-24-4-10-15,16-3 69 0,-1 1 77 16,3-3 58-16,3 2 93 0</inkml:trace>
  <inkml:trace contextRef="#ctx0" brushRef="#br0" timeOffset="-153074.34">20302 11683 993 0,'-15'13'381'15,"1"1"-64"-15,2 0-50 0,2 1 17 16,-1 3-28-16,1 1 18 0,0 3-39 0,1 2-22 15,0 0-34-15,3 1 15 0,2 1-22 0,1 1 22 16,1-1-35-16,4 3-16 0,4 2-12 16,1-2-8-16,3-1 12 0,5-1-37 0,1-2 25 15,5-4-11-15,5-1-2 0,10 3-10 16,1-8 0-16,-1-5-5 0,4-3-16 0,3-1 16 16,-2-4-13-16,6-3-6 0,-3-2-9 0,15-5 1 15,-4-3-3-15,-3-3-4 0,-4-3 11 16,-1-5 13-16,-3-3-26 0,-4-4 7 15,-4 0-25-15,-5-3 5 0,-4-6 18 0,-3 2-15 16,-7 4-16-16,-6 4-2 0,2-1 5 16,-7-1-8-16,-2 5-5 0,-4-5 2 0,-3 3-2 15,-1 0 0-15,-3-2-7 0,-4 2 25 0,-2 2-34 16,-6 4 4-16,2 4-14 0,-2 3-17 16,-2 3 9-16,-2 4-14 0,-4 2 4 0,0 4-22 15,-1 2 15-15,-3 3-11 0,-5 1-25 16,1 1 5-16,-2 2 3 0,3 0-13 0,1 1 7 15,1 1-1-15,0 0-17 0,7-1 6 16,-2-2-18-16,2 3-21 0,0-1-7 16,0 0-18-16,1-1-6 0,0 2-9 0,1-2-57 15,0-1-54-15,1 3-69 0,0-1-63 0,6 0-237 16,-4 0-117-16,6-2 64 0,0-1 77 16,5 0 38-16,-1 1 121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2/2/2022</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8852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36993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AB0F6478-4FD9-4DEB-893C-0B9CA4E6DFB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8671" t="25369" r="8389" b="25370"/>
          <a:stretch/>
        </p:blipFill>
        <p:spPr>
          <a:xfrm>
            <a:off x="292100" y="5279524"/>
            <a:ext cx="5048250" cy="1285007"/>
          </a:xfrm>
          <a:prstGeom prst="rect">
            <a:avLst/>
          </a:prstGeom>
        </p:spPr>
      </p:pic>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599"/>
            <a:ext cx="10363200" cy="2590795"/>
          </a:xfrm>
        </p:spPr>
        <p:txBody>
          <a:bodyPr/>
          <a:lstStyle>
            <a:lvl1pPr algn="ctr">
              <a:defRPr sz="3600">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a:latin typeface="Arial" pitchFamily="34" charset="0"/>
                <a:cs typeface="Arial" pitchFamily="34" charset="0"/>
              </a:defRPr>
            </a:lvl1pPr>
          </a:lstStyle>
          <a:p>
            <a:r>
              <a:rPr lang="en-US"/>
              <a:t>Click to edit Master subtitle style</a:t>
            </a:r>
            <a:endParaRPr lang="en-US" dirty="0"/>
          </a:p>
        </p:txBody>
      </p:sp>
    </p:spTree>
    <p:extLst>
      <p:ext uri="{BB962C8B-B14F-4D97-AF65-F5344CB8AC3E}">
        <p14:creationId xmlns:p14="http://schemas.microsoft.com/office/powerpoint/2010/main" val="421695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5" name="Content Placeholder 2"/>
          <p:cNvSpPr>
            <a:spLocks noGrp="1"/>
          </p:cNvSpPr>
          <p:nvPr>
            <p:ph idx="1"/>
          </p:nvPr>
        </p:nvSpPr>
        <p:spPr>
          <a:xfrm>
            <a:off x="228600" y="1280160"/>
            <a:ext cx="10896600" cy="5196840"/>
          </a:xfrm>
        </p:spPr>
        <p:txBody>
          <a:bodyPr/>
          <a:lstStyle>
            <a:lvl1pPr marL="457200" indent="-457200">
              <a:buSzPct val="100000"/>
              <a:buFont typeface="Arial" panose="020B0604020202020204" pitchFamily="34" charset="0"/>
              <a:buChar char="•"/>
              <a:defRPr sz="2000"/>
            </a:lvl1pPr>
            <a:lvl2pPr>
              <a:defRPr sz="1800"/>
            </a:lvl2pPr>
            <a:lvl3pPr marL="1257300" indent="-342900">
              <a:buSzPct val="90000"/>
              <a:buFont typeface="Arial" panose="020B0604020202020204" pitchFamily="34" charset="0"/>
              <a:buChar char="•"/>
              <a:defRPr sz="1800"/>
            </a:lvl3pPr>
            <a:lvl4pPr>
              <a:defRPr sz="1800"/>
            </a:lvl4pPr>
            <a:lvl5pPr marL="2057400" indent="-228600">
              <a:buFont typeface="Arial" panose="020B0604020202020204" pitchFamily="34" charset="0"/>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26423" y="1295400"/>
            <a:ext cx="5613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a:lvl1pPr>
            <a:lvl2pPr>
              <a:defRPr lang="en-US" sz="1800"/>
            </a:lvl2pPr>
            <a:lvl3pPr>
              <a:defRPr lang="en-US" sz="1800"/>
            </a:lvl3pPr>
            <a:lvl4pPr>
              <a:defRPr lang="en-US" sz="1800"/>
            </a:lvl4pPr>
            <a:lvl5pPr>
              <a:defRPr lang="en-US"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41423" y="1295400"/>
            <a:ext cx="5943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dirty="0"/>
            </a:lvl1pPr>
            <a:lvl2pPr>
              <a:defRPr lang="en-US" sz="1800" dirty="0"/>
            </a:lvl2pPr>
            <a:lvl3pPr>
              <a:defRPr lang="en-US" sz="1800" dirty="0"/>
            </a:lvl3pPr>
            <a:lvl4pPr>
              <a:defRPr lang="en-US" sz="1800" dirty="0"/>
            </a:lvl4pPr>
            <a:lvl5pPr>
              <a:defRPr lang="en-US" sz="18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317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810448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Related image"/>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5" r:id="rId3"/>
    <p:sldLayoutId id="2147483727" r:id="rId4"/>
    <p:sldLayoutId id="2147483734" r:id="rId5"/>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0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18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18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18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18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customXml" Target="../ink/ink1.xml"/></Relationships>
</file>

<file path=ppt/slides/_rels/slide1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50.png"/><Relationship Id="rId1" Type="http://schemas.openxmlformats.org/officeDocument/2006/relationships/slideLayout" Target="../slideLayouts/slideLayout2.xml"/><Relationship Id="rId4" Type="http://schemas.openxmlformats.org/officeDocument/2006/relationships/image" Target="../media/image51.png"/></Relationships>
</file>

<file path=ppt/slides/_rels/slide1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0.png"/><Relationship Id="rId1" Type="http://schemas.openxmlformats.org/officeDocument/2006/relationships/slideLayout" Target="../slideLayouts/slideLayout2.xml"/><Relationship Id="rId5" Type="http://schemas.openxmlformats.org/officeDocument/2006/relationships/image" Target="../media/image54.png"/><Relationship Id="rId4" Type="http://schemas.openxmlformats.org/officeDocument/2006/relationships/image" Target="../media/image53.png"/></Relationships>
</file>

<file path=ppt/slides/_rels/slide12.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4.xml"/><Relationship Id="rId4" Type="http://schemas.openxmlformats.org/officeDocument/2006/relationships/image" Target="../media/image59.png"/></Relationships>
</file>

<file path=ppt/slides/_rels/slide15.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4.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s>
</file>

<file path=ppt/slides/_rels/slide16.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6.png"/><Relationship Id="rId1" Type="http://schemas.openxmlformats.org/officeDocument/2006/relationships/slideLayout" Target="../slideLayouts/slideLayout2.xml"/><Relationship Id="rId5" Type="http://schemas.openxmlformats.org/officeDocument/2006/relationships/image" Target="../media/image69.png"/><Relationship Id="rId4" Type="http://schemas.openxmlformats.org/officeDocument/2006/relationships/image" Target="../media/image6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4.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8.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png"/><Relationship Id="rId1" Type="http://schemas.openxmlformats.org/officeDocument/2006/relationships/slideLayout" Target="../slideLayouts/slideLayout4.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0" Type="http://schemas.openxmlformats.org/officeDocument/2006/relationships/image" Target="../media/image42.png"/><Relationship Id="rId4" Type="http://schemas.openxmlformats.org/officeDocument/2006/relationships/image" Target="../media/image36.png"/><Relationship Id="rId9" Type="http://schemas.openxmlformats.org/officeDocument/2006/relationships/image" Target="../media/image41.png"/></Relationships>
</file>

<file path=ppt/slides/_rels/slide9.xml.rels><?xml version="1.0" encoding="UTF-8" standalone="yes"?>
<Relationships xmlns="http://schemas.openxmlformats.org/package/2006/relationships"><Relationship Id="rId13" Type="http://schemas.openxmlformats.org/officeDocument/2006/relationships/image" Target="../media/image47.png"/><Relationship Id="rId18" Type="http://schemas.openxmlformats.org/officeDocument/2006/relationships/image" Target="../media/image6.png"/><Relationship Id="rId3" Type="http://schemas.openxmlformats.org/officeDocument/2006/relationships/image" Target="../media/image111.png"/><Relationship Id="rId21" Type="http://schemas.openxmlformats.org/officeDocument/2006/relationships/image" Target="../media/image211.png"/><Relationship Id="rId12" Type="http://schemas.openxmlformats.org/officeDocument/2006/relationships/image" Target="../media/image46.png"/><Relationship Id="rId17" Type="http://schemas.openxmlformats.org/officeDocument/2006/relationships/image" Target="../media/image5.png"/><Relationship Id="rId2" Type="http://schemas.openxmlformats.org/officeDocument/2006/relationships/image" Target="../media/image44.png"/><Relationship Id="rId16" Type="http://schemas.openxmlformats.org/officeDocument/2006/relationships/image" Target="../media/image400.png"/><Relationship Id="rId20" Type="http://schemas.openxmlformats.org/officeDocument/2006/relationships/image" Target="../media/image200.png"/><Relationship Id="rId1" Type="http://schemas.openxmlformats.org/officeDocument/2006/relationships/slideLayout" Target="../slideLayouts/slideLayout4.xml"/><Relationship Id="rId11" Type="http://schemas.openxmlformats.org/officeDocument/2006/relationships/image" Target="../media/image45.png"/><Relationship Id="rId6" Type="http://schemas.openxmlformats.org/officeDocument/2006/relationships/image" Target="../media/image80.png"/><Relationship Id="rId15" Type="http://schemas.openxmlformats.org/officeDocument/2006/relationships/image" Target="../media/image49.png"/><Relationship Id="rId5" Type="http://schemas.openxmlformats.org/officeDocument/2006/relationships/image" Target="../media/image3.png"/><Relationship Id="rId10" Type="http://schemas.openxmlformats.org/officeDocument/2006/relationships/image" Target="../media/image120.png"/><Relationship Id="rId19" Type="http://schemas.openxmlformats.org/officeDocument/2006/relationships/image" Target="../media/image7.png"/><Relationship Id="rId9" Type="http://schemas.openxmlformats.org/officeDocument/2006/relationships/image" Target="../media/image110.png"/><Relationship Id="rId14" Type="http://schemas.openxmlformats.org/officeDocument/2006/relationships/image" Target="../media/image48.png"/><Relationship Id="rId4" Type="http://schemas.openxmlformats.org/officeDocument/2006/relationships/image" Target="../media/image2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sz="quarter"/>
          </p:nvPr>
        </p:nvSpPr>
        <p:spPr>
          <a:xfrm>
            <a:off x="914400" y="228600"/>
            <a:ext cx="10363200" cy="1676400"/>
          </a:xfrm>
        </p:spPr>
        <p:txBody>
          <a:bodyPr/>
          <a:lstStyle/>
          <a:p>
            <a:r>
              <a:rPr lang="en-US" altLang="en-US" dirty="0"/>
              <a:t>ECEN 214, Spring 2022</a:t>
            </a:r>
            <a:br>
              <a:rPr lang="en-US" altLang="en-US" dirty="0"/>
            </a:br>
            <a:r>
              <a:rPr lang="en-US" altLang="en-US" dirty="0"/>
              <a:t>Electrical Circuit Theory</a:t>
            </a:r>
          </a:p>
        </p:txBody>
      </p:sp>
      <p:sp>
        <p:nvSpPr>
          <p:cNvPr id="7" name="Subtitle 2"/>
          <p:cNvSpPr>
            <a:spLocks noGrp="1"/>
          </p:cNvSpPr>
          <p:nvPr>
            <p:ph type="subTitle" sz="quarter" idx="1"/>
          </p:nvPr>
        </p:nvSpPr>
        <p:spPr>
          <a:xfrm>
            <a:off x="1930400" y="3124200"/>
            <a:ext cx="8534400" cy="1752600"/>
          </a:xfrm>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a:p>
            <a:endParaRPr lang="en-US" dirty="0"/>
          </a:p>
        </p:txBody>
      </p:sp>
      <p:sp>
        <p:nvSpPr>
          <p:cNvPr id="6" name="Rectangle 5"/>
          <p:cNvSpPr/>
          <p:nvPr/>
        </p:nvSpPr>
        <p:spPr>
          <a:xfrm>
            <a:off x="1828800" y="1752601"/>
            <a:ext cx="8686800" cy="1077218"/>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Class 5: Mesh-Current Circuit Analysis Method</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BBCBC23D-B900-4850-9F3A-A2F7414E1961}"/>
                  </a:ext>
                </a:extLst>
              </p14:cNvPr>
              <p14:cNvContentPartPr/>
              <p14:nvPr/>
            </p14:nvContentPartPr>
            <p14:xfrm>
              <a:off x="11397240" y="727200"/>
              <a:ext cx="107640" cy="135720"/>
            </p14:xfrm>
          </p:contentPart>
        </mc:Choice>
        <mc:Fallback>
          <p:pic>
            <p:nvPicPr>
              <p:cNvPr id="2" name="Ink 1">
                <a:extLst>
                  <a:ext uri="{FF2B5EF4-FFF2-40B4-BE49-F238E27FC236}">
                    <a16:creationId xmlns:a16="http://schemas.microsoft.com/office/drawing/2014/main" id="{BBCBC23D-B900-4850-9F3A-A2F7414E1961}"/>
                  </a:ext>
                </a:extLst>
              </p:cNvPr>
              <p:cNvPicPr/>
              <p:nvPr/>
            </p:nvPicPr>
            <p:blipFill>
              <a:blip r:embed="rId5"/>
              <a:stretch>
                <a:fillRect/>
              </a:stretch>
            </p:blipFill>
            <p:spPr>
              <a:xfrm>
                <a:off x="11387880" y="717840"/>
                <a:ext cx="126360" cy="154440"/>
              </a:xfrm>
              <a:prstGeom prst="rect">
                <a:avLst/>
              </a:prstGeom>
            </p:spPr>
          </p:pic>
        </mc:Fallback>
      </mc:AlternateContent>
    </p:spTree>
    <p:extLst>
      <p:ext uri="{BB962C8B-B14F-4D97-AF65-F5344CB8AC3E}">
        <p14:creationId xmlns:p14="http://schemas.microsoft.com/office/powerpoint/2010/main" val="345848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41AC-8BE1-4B7F-A25B-6D81C55C28B8}"/>
              </a:ext>
            </a:extLst>
          </p:cNvPr>
          <p:cNvSpPr>
            <a:spLocks noGrp="1"/>
          </p:cNvSpPr>
          <p:nvPr>
            <p:ph type="title"/>
          </p:nvPr>
        </p:nvSpPr>
        <p:spPr/>
        <p:txBody>
          <a:bodyPr/>
          <a:lstStyle/>
          <a:p>
            <a:r>
              <a:rPr lang="en-US" dirty="0"/>
              <a:t>Example 2</a:t>
            </a:r>
          </a:p>
        </p:txBody>
      </p:sp>
      <mc:AlternateContent xmlns:mc="http://schemas.openxmlformats.org/markup-compatibility/2006" xmlns:a14="http://schemas.microsoft.com/office/drawing/2010/main">
        <mc:Choice Requires="a14">
          <p:sp>
            <p:nvSpPr>
              <p:cNvPr id="80" name="Content Placeholder 79">
                <a:extLst>
                  <a:ext uri="{FF2B5EF4-FFF2-40B4-BE49-F238E27FC236}">
                    <a16:creationId xmlns:a16="http://schemas.microsoft.com/office/drawing/2014/main" id="{97F46A39-918C-41BD-A330-08D739D7FB8E}"/>
                  </a:ext>
                </a:extLst>
              </p:cNvPr>
              <p:cNvSpPr>
                <a:spLocks noGrp="1"/>
              </p:cNvSpPr>
              <p:nvPr>
                <p:ph idx="1"/>
              </p:nvPr>
            </p:nvSpPr>
            <p:spPr/>
            <p:txBody>
              <a:bodyPr/>
              <a:lstStyle/>
              <a:p>
                <a:r>
                  <a:rPr lang="en-US" dirty="0"/>
                  <a:t>Use the mesh-current method to find the power dissipated in the </a:t>
                </a:r>
                <a14:m>
                  <m:oMath xmlns:m="http://schemas.openxmlformats.org/officeDocument/2006/math">
                    <m:r>
                      <a:rPr lang="en-US" b="0" i="1" smtClean="0">
                        <a:latin typeface="Cambria Math" panose="02040503050406030204" pitchFamily="18" charset="0"/>
                      </a:rPr>
                      <m:t>2</m:t>
                    </m:r>
                    <m:r>
                      <m:rPr>
                        <m:sty m:val="p"/>
                      </m:rPr>
                      <a:rPr lang="en-US" b="0" i="0" smtClean="0">
                        <a:latin typeface="Cambria Math" panose="02040503050406030204" pitchFamily="18" charset="0"/>
                      </a:rPr>
                      <m:t>Ω</m:t>
                    </m:r>
                  </m:oMath>
                </a14:m>
                <a:r>
                  <a:rPr lang="en-US" dirty="0"/>
                  <a:t> resistor.</a:t>
                </a:r>
              </a:p>
            </p:txBody>
          </p:sp>
        </mc:Choice>
        <mc:Fallback xmlns="">
          <p:sp>
            <p:nvSpPr>
              <p:cNvPr id="80" name="Content Placeholder 79">
                <a:extLst>
                  <a:ext uri="{FF2B5EF4-FFF2-40B4-BE49-F238E27FC236}">
                    <a16:creationId xmlns:a16="http://schemas.microsoft.com/office/drawing/2014/main" id="{97F46A39-918C-41BD-A330-08D739D7FB8E}"/>
                  </a:ext>
                </a:extLst>
              </p:cNvPr>
              <p:cNvSpPr>
                <a:spLocks noGrp="1" noRot="1" noChangeAspect="1" noMove="1" noResize="1" noEditPoints="1" noAdjustHandles="1" noChangeArrowheads="1" noChangeShapeType="1" noTextEdit="1"/>
              </p:cNvSpPr>
              <p:nvPr>
                <p:ph idx="1"/>
              </p:nvPr>
            </p:nvSpPr>
            <p:spPr>
              <a:blipFill>
                <a:blip r:embed="rId2"/>
                <a:stretch>
                  <a:fillRect l="-504" t="-469"/>
                </a:stretch>
              </a:blipFill>
            </p:spPr>
            <p:txBody>
              <a:bodyPr/>
              <a:lstStyle/>
              <a:p>
                <a:r>
                  <a:rPr lang="en-US">
                    <a:noFill/>
                  </a:rPr>
                  <a:t> </a:t>
                </a:r>
              </a:p>
            </p:txBody>
          </p:sp>
        </mc:Fallback>
      </mc:AlternateContent>
      <p:cxnSp>
        <p:nvCxnSpPr>
          <p:cNvPr id="3" name="Straight Connector 2">
            <a:extLst>
              <a:ext uri="{FF2B5EF4-FFF2-40B4-BE49-F238E27FC236}">
                <a16:creationId xmlns:a16="http://schemas.microsoft.com/office/drawing/2014/main" id="{2EB44FFB-9086-436B-8264-B0A7A6446053}"/>
              </a:ext>
            </a:extLst>
          </p:cNvPr>
          <p:cNvCxnSpPr/>
          <p:nvPr/>
        </p:nvCxnSpPr>
        <p:spPr>
          <a:xfrm>
            <a:off x="4747220" y="346279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4131FA50-160D-4A78-A4AD-A8129DEF2544}"/>
              </a:ext>
            </a:extLst>
          </p:cNvPr>
          <p:cNvCxnSpPr/>
          <p:nvPr/>
        </p:nvCxnSpPr>
        <p:spPr>
          <a:xfrm flipV="1">
            <a:off x="4609680" y="350936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2619CB7-26CB-4376-BC9B-F3F1FC2D1AF2}"/>
              </a:ext>
            </a:extLst>
          </p:cNvPr>
          <p:cNvCxnSpPr/>
          <p:nvPr/>
        </p:nvCxnSpPr>
        <p:spPr>
          <a:xfrm flipH="1" flipV="1">
            <a:off x="4598219" y="360250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71D7F44-86C4-418A-95B0-A3EF8D597A22}"/>
              </a:ext>
            </a:extLst>
          </p:cNvPr>
          <p:cNvCxnSpPr/>
          <p:nvPr/>
        </p:nvCxnSpPr>
        <p:spPr>
          <a:xfrm flipV="1">
            <a:off x="4609680" y="369953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90581CE-DACB-49C1-9B85-5853189F532A}"/>
              </a:ext>
            </a:extLst>
          </p:cNvPr>
          <p:cNvCxnSpPr/>
          <p:nvPr/>
        </p:nvCxnSpPr>
        <p:spPr>
          <a:xfrm flipH="1" flipV="1">
            <a:off x="4598219" y="379267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5B93CA4-1397-4D9C-9D84-6991B7F8AC31}"/>
              </a:ext>
            </a:extLst>
          </p:cNvPr>
          <p:cNvCxnSpPr/>
          <p:nvPr/>
        </p:nvCxnSpPr>
        <p:spPr>
          <a:xfrm flipV="1">
            <a:off x="4586757" y="388581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01B8421-680D-4AF4-ADF0-07B2F523062B}"/>
              </a:ext>
            </a:extLst>
          </p:cNvPr>
          <p:cNvCxnSpPr/>
          <p:nvPr/>
        </p:nvCxnSpPr>
        <p:spPr>
          <a:xfrm>
            <a:off x="4586757" y="398284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E2B4FC5-A7E4-4C22-8577-411671FCC4EB}"/>
              </a:ext>
            </a:extLst>
          </p:cNvPr>
          <p:cNvCxnSpPr/>
          <p:nvPr/>
        </p:nvCxnSpPr>
        <p:spPr>
          <a:xfrm flipV="1">
            <a:off x="4747220" y="288393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F99E248-CBAD-4914-875A-F41797D9C47D}"/>
              </a:ext>
            </a:extLst>
          </p:cNvPr>
          <p:cNvCxnSpPr/>
          <p:nvPr/>
        </p:nvCxnSpPr>
        <p:spPr>
          <a:xfrm flipV="1">
            <a:off x="4747220" y="402941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67E5127-38F3-455E-9C22-845EA189F070}"/>
              </a:ext>
            </a:extLst>
          </p:cNvPr>
          <p:cNvCxnSpPr/>
          <p:nvPr/>
        </p:nvCxnSpPr>
        <p:spPr bwMode="auto">
          <a:xfrm rot="16200000">
            <a:off x="3547408" y="452095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7EDB9C3-6332-45AE-9B89-4C9D6908E84A}"/>
              </a:ext>
            </a:extLst>
          </p:cNvPr>
          <p:cNvCxnSpPr/>
          <p:nvPr/>
        </p:nvCxnSpPr>
        <p:spPr bwMode="auto">
          <a:xfrm rot="16200000" flipV="1">
            <a:off x="3548201" y="456778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C0E3B3-BA99-47AC-AF44-55BBBECCA55C}"/>
              </a:ext>
            </a:extLst>
          </p:cNvPr>
          <p:cNvCxnSpPr/>
          <p:nvPr/>
        </p:nvCxnSpPr>
        <p:spPr bwMode="auto">
          <a:xfrm rot="16200000" flipH="1" flipV="1">
            <a:off x="3641070" y="457968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4F57C58-02BD-4EB7-AF15-69DA906B5583}"/>
              </a:ext>
            </a:extLst>
          </p:cNvPr>
          <p:cNvCxnSpPr/>
          <p:nvPr/>
        </p:nvCxnSpPr>
        <p:spPr bwMode="auto">
          <a:xfrm rot="16200000" flipV="1">
            <a:off x="3737909" y="456857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AD99DEE-5B77-4DCC-BBAB-79C67C4AEBED}"/>
              </a:ext>
            </a:extLst>
          </p:cNvPr>
          <p:cNvCxnSpPr/>
          <p:nvPr/>
        </p:nvCxnSpPr>
        <p:spPr bwMode="auto">
          <a:xfrm rot="16200000" flipH="1" flipV="1">
            <a:off x="3830776" y="457889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E7B2CFD-5DBC-49BB-AF0D-4DE767B35C8A}"/>
              </a:ext>
            </a:extLst>
          </p:cNvPr>
          <p:cNvCxnSpPr/>
          <p:nvPr/>
        </p:nvCxnSpPr>
        <p:spPr bwMode="auto">
          <a:xfrm rot="16200000" flipV="1">
            <a:off x="3924439" y="459000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24F3437-83D9-43B1-B763-AC6ECDD79DEC}"/>
              </a:ext>
            </a:extLst>
          </p:cNvPr>
          <p:cNvCxnSpPr/>
          <p:nvPr/>
        </p:nvCxnSpPr>
        <p:spPr bwMode="auto">
          <a:xfrm rot="16200000">
            <a:off x="4055408" y="467017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8E22BB1-BF18-4409-A89B-11B48044BB1F}"/>
              </a:ext>
            </a:extLst>
          </p:cNvPr>
          <p:cNvCxnSpPr/>
          <p:nvPr/>
        </p:nvCxnSpPr>
        <p:spPr bwMode="auto">
          <a:xfrm rot="16200000" flipV="1">
            <a:off x="3303727" y="432489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8F86794-B106-4900-AA72-EFB057EEC38D}"/>
              </a:ext>
            </a:extLst>
          </p:cNvPr>
          <p:cNvCxnSpPr/>
          <p:nvPr/>
        </p:nvCxnSpPr>
        <p:spPr bwMode="auto">
          <a:xfrm rot="16200000" flipV="1">
            <a:off x="4448314" y="432489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F06DE3-B899-43F9-901F-C5C268630F87}"/>
              </a:ext>
            </a:extLst>
          </p:cNvPr>
          <p:cNvCxnSpPr/>
          <p:nvPr/>
        </p:nvCxnSpPr>
        <p:spPr bwMode="auto">
          <a:xfrm rot="16200000">
            <a:off x="3569016" y="278885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647E440-815E-4496-8B58-60DBD0635E40}"/>
              </a:ext>
            </a:extLst>
          </p:cNvPr>
          <p:cNvCxnSpPr/>
          <p:nvPr/>
        </p:nvCxnSpPr>
        <p:spPr bwMode="auto">
          <a:xfrm rot="16200000" flipV="1">
            <a:off x="3569809" y="283568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FA5BBBE-D2F9-4651-837F-442F9582A4E5}"/>
              </a:ext>
            </a:extLst>
          </p:cNvPr>
          <p:cNvCxnSpPr/>
          <p:nvPr/>
        </p:nvCxnSpPr>
        <p:spPr bwMode="auto">
          <a:xfrm rot="16200000" flipH="1" flipV="1">
            <a:off x="3662678" y="284758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448DAB0-6669-4256-9263-2CC151E968FC}"/>
              </a:ext>
            </a:extLst>
          </p:cNvPr>
          <p:cNvCxnSpPr/>
          <p:nvPr/>
        </p:nvCxnSpPr>
        <p:spPr bwMode="auto">
          <a:xfrm rot="16200000" flipV="1">
            <a:off x="3759517" y="283647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25F3F86-5D04-4E58-931F-4EBE4E131C45}"/>
              </a:ext>
            </a:extLst>
          </p:cNvPr>
          <p:cNvCxnSpPr/>
          <p:nvPr/>
        </p:nvCxnSpPr>
        <p:spPr bwMode="auto">
          <a:xfrm rot="16200000" flipH="1" flipV="1">
            <a:off x="3852384" y="284679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040FA38-F29D-4CEB-9F5B-7471B3F57962}"/>
              </a:ext>
            </a:extLst>
          </p:cNvPr>
          <p:cNvCxnSpPr/>
          <p:nvPr/>
        </p:nvCxnSpPr>
        <p:spPr bwMode="auto">
          <a:xfrm rot="16200000" flipV="1">
            <a:off x="3946047" y="285790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F29F97-4FF7-4337-A073-9003AF42444C}"/>
              </a:ext>
            </a:extLst>
          </p:cNvPr>
          <p:cNvCxnSpPr/>
          <p:nvPr/>
        </p:nvCxnSpPr>
        <p:spPr bwMode="auto">
          <a:xfrm rot="16200000">
            <a:off x="4077016" y="293807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CBDEFE3-40BD-48FD-8414-82DFBBE1A9E4}"/>
              </a:ext>
            </a:extLst>
          </p:cNvPr>
          <p:cNvCxnSpPr/>
          <p:nvPr/>
        </p:nvCxnSpPr>
        <p:spPr bwMode="auto">
          <a:xfrm rot="16200000" flipV="1">
            <a:off x="3325335" y="259279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12454B9-4FE2-456E-B11B-050A37CF0F60}"/>
              </a:ext>
            </a:extLst>
          </p:cNvPr>
          <p:cNvCxnSpPr/>
          <p:nvPr/>
        </p:nvCxnSpPr>
        <p:spPr bwMode="auto">
          <a:xfrm rot="16200000" flipV="1">
            <a:off x="4469922" y="259279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0" name="Group 54">
            <a:extLst>
              <a:ext uri="{FF2B5EF4-FFF2-40B4-BE49-F238E27FC236}">
                <a16:creationId xmlns:a16="http://schemas.microsoft.com/office/drawing/2014/main" id="{54DD0122-1BAF-48F1-BB5B-41A7D0FE5FED}"/>
              </a:ext>
            </a:extLst>
          </p:cNvPr>
          <p:cNvGrpSpPr>
            <a:grpSpLocks/>
          </p:cNvGrpSpPr>
          <p:nvPr/>
        </p:nvGrpSpPr>
        <p:grpSpPr bwMode="auto">
          <a:xfrm>
            <a:off x="2815448" y="2897580"/>
            <a:ext cx="457217" cy="1701309"/>
            <a:chOff x="2870389" y="2690801"/>
            <a:chExt cx="457200" cy="1701308"/>
          </a:xfrm>
        </p:grpSpPr>
        <p:cxnSp>
          <p:nvCxnSpPr>
            <p:cNvPr id="31" name="Straight Connector 30">
              <a:extLst>
                <a:ext uri="{FF2B5EF4-FFF2-40B4-BE49-F238E27FC236}">
                  <a16:creationId xmlns:a16="http://schemas.microsoft.com/office/drawing/2014/main" id="{2CADDEAC-2716-4FDA-A2F3-9A1797B4852D}"/>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2" name="Group 98">
              <a:extLst>
                <a:ext uri="{FF2B5EF4-FFF2-40B4-BE49-F238E27FC236}">
                  <a16:creationId xmlns:a16="http://schemas.microsoft.com/office/drawing/2014/main" id="{036B3742-9796-4171-82F0-EE92CEA0B477}"/>
                </a:ext>
              </a:extLst>
            </p:cNvPr>
            <p:cNvGrpSpPr>
              <a:grpSpLocks/>
            </p:cNvGrpSpPr>
            <p:nvPr/>
          </p:nvGrpSpPr>
          <p:grpSpPr bwMode="auto">
            <a:xfrm>
              <a:off x="2870389" y="3301187"/>
              <a:ext cx="457200" cy="480536"/>
              <a:chOff x="990600" y="2834859"/>
              <a:chExt cx="457200" cy="480536"/>
            </a:xfrm>
          </p:grpSpPr>
          <p:sp>
            <p:nvSpPr>
              <p:cNvPr id="33" name="Oval 32">
                <a:extLst>
                  <a:ext uri="{FF2B5EF4-FFF2-40B4-BE49-F238E27FC236}">
                    <a16:creationId xmlns:a16="http://schemas.microsoft.com/office/drawing/2014/main" id="{6DF3016E-520B-4F84-B64C-7073D897FCC5}"/>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34" name="TextBox 100">
                <a:extLst>
                  <a:ext uri="{FF2B5EF4-FFF2-40B4-BE49-F238E27FC236}">
                    <a16:creationId xmlns:a16="http://schemas.microsoft.com/office/drawing/2014/main" id="{D1ED6C1D-781E-41ED-A63B-2839F73B4576}"/>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35" name="TextBox 101">
                <a:extLst>
                  <a:ext uri="{FF2B5EF4-FFF2-40B4-BE49-F238E27FC236}">
                    <a16:creationId xmlns:a16="http://schemas.microsoft.com/office/drawing/2014/main" id="{8293A070-5C1E-4C3A-BD8C-E64DE6540CC9}"/>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36" name="TextBox 35">
            <a:extLst>
              <a:ext uri="{FF2B5EF4-FFF2-40B4-BE49-F238E27FC236}">
                <a16:creationId xmlns:a16="http://schemas.microsoft.com/office/drawing/2014/main" id="{34E32AC4-1F22-4A86-AF35-393CAEF33C86}"/>
              </a:ext>
            </a:extLst>
          </p:cNvPr>
          <p:cNvSpPr txBox="1"/>
          <p:nvPr/>
        </p:nvSpPr>
        <p:spPr>
          <a:xfrm>
            <a:off x="2286000" y="3543275"/>
            <a:ext cx="595035" cy="369332"/>
          </a:xfrm>
          <a:prstGeom prst="rect">
            <a:avLst/>
          </a:prstGeom>
          <a:noFill/>
        </p:spPr>
        <p:txBody>
          <a:bodyPr wrap="none" rtlCol="0">
            <a:spAutoFit/>
          </a:bodyPr>
          <a:lstStyle/>
          <a:p>
            <a:r>
              <a:rPr lang="en-US" sz="1800" dirty="0"/>
              <a:t>30V</a:t>
            </a:r>
          </a:p>
        </p:txBody>
      </p:sp>
      <p:cxnSp>
        <p:nvCxnSpPr>
          <p:cNvPr id="37" name="Straight Connector 36">
            <a:extLst>
              <a:ext uri="{FF2B5EF4-FFF2-40B4-BE49-F238E27FC236}">
                <a16:creationId xmlns:a16="http://schemas.microsoft.com/office/drawing/2014/main" id="{014C370C-762B-474A-AD19-AAFF8C5B78CE}"/>
              </a:ext>
            </a:extLst>
          </p:cNvPr>
          <p:cNvCxnSpPr/>
          <p:nvPr/>
        </p:nvCxnSpPr>
        <p:spPr bwMode="auto">
          <a:xfrm rot="16200000">
            <a:off x="5272712" y="278885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B90EEAF-EE64-46D4-94FA-16E9CD3227A0}"/>
              </a:ext>
            </a:extLst>
          </p:cNvPr>
          <p:cNvCxnSpPr/>
          <p:nvPr/>
        </p:nvCxnSpPr>
        <p:spPr bwMode="auto">
          <a:xfrm rot="16200000" flipV="1">
            <a:off x="5273505" y="283568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4EDA0BC-FF0F-48C2-BED9-FAA1F9133277}"/>
              </a:ext>
            </a:extLst>
          </p:cNvPr>
          <p:cNvCxnSpPr/>
          <p:nvPr/>
        </p:nvCxnSpPr>
        <p:spPr bwMode="auto">
          <a:xfrm rot="16200000" flipH="1" flipV="1">
            <a:off x="5366374" y="284758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BC0A429-312D-4759-A1B9-FA5382C9F601}"/>
              </a:ext>
            </a:extLst>
          </p:cNvPr>
          <p:cNvCxnSpPr/>
          <p:nvPr/>
        </p:nvCxnSpPr>
        <p:spPr bwMode="auto">
          <a:xfrm rot="16200000" flipV="1">
            <a:off x="5463213" y="283647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CB583A2-0DE8-4737-9E7E-01FEDDE6A9BD}"/>
              </a:ext>
            </a:extLst>
          </p:cNvPr>
          <p:cNvCxnSpPr/>
          <p:nvPr/>
        </p:nvCxnSpPr>
        <p:spPr bwMode="auto">
          <a:xfrm rot="16200000" flipH="1" flipV="1">
            <a:off x="5556080" y="284679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C83293-650E-4698-9DE8-49804E31798F}"/>
              </a:ext>
            </a:extLst>
          </p:cNvPr>
          <p:cNvCxnSpPr/>
          <p:nvPr/>
        </p:nvCxnSpPr>
        <p:spPr bwMode="auto">
          <a:xfrm rot="16200000" flipV="1">
            <a:off x="5649743" y="285790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BA3EAA6-6BE2-421C-8307-1E84AF5C9A3F}"/>
              </a:ext>
            </a:extLst>
          </p:cNvPr>
          <p:cNvCxnSpPr/>
          <p:nvPr/>
        </p:nvCxnSpPr>
        <p:spPr bwMode="auto">
          <a:xfrm rot="16200000">
            <a:off x="5780712" y="293807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6D7127F-4EA3-4565-8B02-C422DC292BB3}"/>
              </a:ext>
            </a:extLst>
          </p:cNvPr>
          <p:cNvCxnSpPr/>
          <p:nvPr/>
        </p:nvCxnSpPr>
        <p:spPr bwMode="auto">
          <a:xfrm rot="16200000" flipV="1">
            <a:off x="5029031" y="259279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127ECA7-AEBB-4E0E-91C9-F5F254E93BFD}"/>
              </a:ext>
            </a:extLst>
          </p:cNvPr>
          <p:cNvCxnSpPr/>
          <p:nvPr/>
        </p:nvCxnSpPr>
        <p:spPr bwMode="auto">
          <a:xfrm rot="16200000" flipV="1">
            <a:off x="6173618" y="259279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F7C917E-9392-4BB1-9F9D-6D41D937DDBB}"/>
              </a:ext>
            </a:extLst>
          </p:cNvPr>
          <p:cNvCxnSpPr/>
          <p:nvPr/>
        </p:nvCxnSpPr>
        <p:spPr bwMode="auto">
          <a:xfrm rot="16200000">
            <a:off x="5274984" y="452095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C694C63-FE49-459B-B01A-51D5EEEBABC2}"/>
              </a:ext>
            </a:extLst>
          </p:cNvPr>
          <p:cNvCxnSpPr/>
          <p:nvPr/>
        </p:nvCxnSpPr>
        <p:spPr bwMode="auto">
          <a:xfrm rot="16200000" flipV="1">
            <a:off x="5275777" y="456778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BE35984-BD46-45E3-8F1C-4887EA4BD3B1}"/>
              </a:ext>
            </a:extLst>
          </p:cNvPr>
          <p:cNvCxnSpPr/>
          <p:nvPr/>
        </p:nvCxnSpPr>
        <p:spPr bwMode="auto">
          <a:xfrm rot="16200000" flipH="1" flipV="1">
            <a:off x="5368646" y="457968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9206386-9D42-458C-9195-E159B64130E8}"/>
              </a:ext>
            </a:extLst>
          </p:cNvPr>
          <p:cNvCxnSpPr/>
          <p:nvPr/>
        </p:nvCxnSpPr>
        <p:spPr bwMode="auto">
          <a:xfrm rot="16200000" flipV="1">
            <a:off x="5465485" y="456857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A284956-ECAB-4ED4-B60C-692DB99B5E88}"/>
              </a:ext>
            </a:extLst>
          </p:cNvPr>
          <p:cNvCxnSpPr/>
          <p:nvPr/>
        </p:nvCxnSpPr>
        <p:spPr bwMode="auto">
          <a:xfrm rot="16200000" flipH="1" flipV="1">
            <a:off x="5558352" y="457889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34F57FC-E68C-4D84-8DB8-AB6193B31E47}"/>
              </a:ext>
            </a:extLst>
          </p:cNvPr>
          <p:cNvCxnSpPr/>
          <p:nvPr/>
        </p:nvCxnSpPr>
        <p:spPr bwMode="auto">
          <a:xfrm rot="16200000" flipV="1">
            <a:off x="5652015" y="459000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5C95289-3F2D-47DE-871F-8A446EA8B9BE}"/>
              </a:ext>
            </a:extLst>
          </p:cNvPr>
          <p:cNvCxnSpPr/>
          <p:nvPr/>
        </p:nvCxnSpPr>
        <p:spPr bwMode="auto">
          <a:xfrm rot="16200000">
            <a:off x="5782984" y="467017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08F7BC4-E38C-49CB-8F3C-6FD28F0D0A3D}"/>
              </a:ext>
            </a:extLst>
          </p:cNvPr>
          <p:cNvCxnSpPr/>
          <p:nvPr/>
        </p:nvCxnSpPr>
        <p:spPr bwMode="auto">
          <a:xfrm rot="16200000" flipV="1">
            <a:off x="5031303" y="432489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99DD9C7-6B0A-4BE9-B561-0669D6D6A462}"/>
              </a:ext>
            </a:extLst>
          </p:cNvPr>
          <p:cNvCxnSpPr/>
          <p:nvPr/>
        </p:nvCxnSpPr>
        <p:spPr bwMode="auto">
          <a:xfrm rot="16200000" flipV="1">
            <a:off x="6175890" y="432489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99EA4F2-6518-466F-923E-839A0995CC03}"/>
              </a:ext>
            </a:extLst>
          </p:cNvPr>
          <p:cNvCxnSpPr/>
          <p:nvPr/>
        </p:nvCxnSpPr>
        <p:spPr>
          <a:xfrm>
            <a:off x="6457767" y="346279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B79DE55-AFC1-4E8C-A618-60DA182E6D45}"/>
              </a:ext>
            </a:extLst>
          </p:cNvPr>
          <p:cNvCxnSpPr/>
          <p:nvPr/>
        </p:nvCxnSpPr>
        <p:spPr>
          <a:xfrm flipV="1">
            <a:off x="6320227" y="350936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BFCC8F2-E8A8-40E5-AA4C-CBCC30CEFD4C}"/>
              </a:ext>
            </a:extLst>
          </p:cNvPr>
          <p:cNvCxnSpPr/>
          <p:nvPr/>
        </p:nvCxnSpPr>
        <p:spPr>
          <a:xfrm flipH="1" flipV="1">
            <a:off x="6308766" y="360250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04D4FCC-CA7E-4CE8-A355-4BC05EC72488}"/>
              </a:ext>
            </a:extLst>
          </p:cNvPr>
          <p:cNvCxnSpPr/>
          <p:nvPr/>
        </p:nvCxnSpPr>
        <p:spPr>
          <a:xfrm flipV="1">
            <a:off x="6320227" y="369953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FE54A33-DC73-4013-B396-B0CB611957B0}"/>
              </a:ext>
            </a:extLst>
          </p:cNvPr>
          <p:cNvCxnSpPr/>
          <p:nvPr/>
        </p:nvCxnSpPr>
        <p:spPr>
          <a:xfrm flipH="1" flipV="1">
            <a:off x="6308766" y="379267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BDFA599-5FED-41FE-9843-DA658E0E9EBE}"/>
              </a:ext>
            </a:extLst>
          </p:cNvPr>
          <p:cNvCxnSpPr/>
          <p:nvPr/>
        </p:nvCxnSpPr>
        <p:spPr>
          <a:xfrm flipV="1">
            <a:off x="6297304" y="388581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5FAB538-C213-477B-BA90-E5AEF6246569}"/>
              </a:ext>
            </a:extLst>
          </p:cNvPr>
          <p:cNvCxnSpPr/>
          <p:nvPr/>
        </p:nvCxnSpPr>
        <p:spPr>
          <a:xfrm>
            <a:off x="6297304" y="398284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A8BED4D-AE0B-4884-9760-8E14F9299E61}"/>
              </a:ext>
            </a:extLst>
          </p:cNvPr>
          <p:cNvCxnSpPr/>
          <p:nvPr/>
        </p:nvCxnSpPr>
        <p:spPr>
          <a:xfrm flipV="1">
            <a:off x="6457767" y="288393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50F7928-2AD2-49AA-913C-C5B567B576DF}"/>
              </a:ext>
            </a:extLst>
          </p:cNvPr>
          <p:cNvCxnSpPr/>
          <p:nvPr/>
        </p:nvCxnSpPr>
        <p:spPr>
          <a:xfrm flipV="1">
            <a:off x="6457767" y="402941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4" name="Group 63">
            <a:extLst>
              <a:ext uri="{FF2B5EF4-FFF2-40B4-BE49-F238E27FC236}">
                <a16:creationId xmlns:a16="http://schemas.microsoft.com/office/drawing/2014/main" id="{4A1B7AB2-6611-451C-85FF-36EBCA362AC7}"/>
              </a:ext>
            </a:extLst>
          </p:cNvPr>
          <p:cNvGrpSpPr/>
          <p:nvPr/>
        </p:nvGrpSpPr>
        <p:grpSpPr>
          <a:xfrm>
            <a:off x="3657600" y="2971800"/>
            <a:ext cx="3429000" cy="1576864"/>
            <a:chOff x="5105400" y="2831068"/>
            <a:chExt cx="3429000" cy="1576864"/>
          </a:xfrm>
        </p:grpSpPr>
        <p:sp>
          <p:nvSpPr>
            <p:cNvPr id="65" name="TextBox 64">
              <a:extLst>
                <a:ext uri="{FF2B5EF4-FFF2-40B4-BE49-F238E27FC236}">
                  <a16:creationId xmlns:a16="http://schemas.microsoft.com/office/drawing/2014/main" id="{B35A085E-73D8-4FFD-A1FC-E3BF9A388BF6}"/>
                </a:ext>
              </a:extLst>
            </p:cNvPr>
            <p:cNvSpPr txBox="1"/>
            <p:nvPr/>
          </p:nvSpPr>
          <p:spPr>
            <a:xfrm>
              <a:off x="6824360" y="4038600"/>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66" name="TextBox 65">
              <a:extLst>
                <a:ext uri="{FF2B5EF4-FFF2-40B4-BE49-F238E27FC236}">
                  <a16:creationId xmlns:a16="http://schemas.microsoft.com/office/drawing/2014/main" id="{7E18E819-2C10-4952-A197-840B3F53B987}"/>
                </a:ext>
              </a:extLst>
            </p:cNvPr>
            <p:cNvSpPr txBox="1"/>
            <p:nvPr/>
          </p:nvSpPr>
          <p:spPr>
            <a:xfrm>
              <a:off x="8043560" y="3397185"/>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sp>
          <p:nvSpPr>
            <p:cNvPr id="67" name="TextBox 66">
              <a:extLst>
                <a:ext uri="{FF2B5EF4-FFF2-40B4-BE49-F238E27FC236}">
                  <a16:creationId xmlns:a16="http://schemas.microsoft.com/office/drawing/2014/main" id="{7858C753-5F32-4432-B399-FCA263DFA02E}"/>
                </a:ext>
              </a:extLst>
            </p:cNvPr>
            <p:cNvSpPr txBox="1"/>
            <p:nvPr/>
          </p:nvSpPr>
          <p:spPr>
            <a:xfrm>
              <a:off x="6772320" y="28310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sp>
          <p:nvSpPr>
            <p:cNvPr id="68" name="TextBox 67">
              <a:extLst>
                <a:ext uri="{FF2B5EF4-FFF2-40B4-BE49-F238E27FC236}">
                  <a16:creationId xmlns:a16="http://schemas.microsoft.com/office/drawing/2014/main" id="{B5702A13-6636-4E73-BD12-C2CE9A740BE0}"/>
                </a:ext>
              </a:extLst>
            </p:cNvPr>
            <p:cNvSpPr txBox="1"/>
            <p:nvPr/>
          </p:nvSpPr>
          <p:spPr>
            <a:xfrm>
              <a:off x="6290960" y="3440668"/>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69" name="TextBox 68">
              <a:extLst>
                <a:ext uri="{FF2B5EF4-FFF2-40B4-BE49-F238E27FC236}">
                  <a16:creationId xmlns:a16="http://schemas.microsoft.com/office/drawing/2014/main" id="{D0F458DC-EF77-448F-AB69-3D5A574EF292}"/>
                </a:ext>
              </a:extLst>
            </p:cNvPr>
            <p:cNvSpPr txBox="1"/>
            <p:nvPr/>
          </p:nvSpPr>
          <p:spPr>
            <a:xfrm>
              <a:off x="5105400" y="2831068"/>
              <a:ext cx="490840" cy="369332"/>
            </a:xfrm>
            <a:prstGeom prst="rect">
              <a:avLst/>
            </a:prstGeom>
            <a:noFill/>
          </p:spPr>
          <p:txBody>
            <a:bodyPr wrap="none" rtlCol="0">
              <a:spAutoFit/>
            </a:bodyPr>
            <a:lstStyle/>
            <a:p>
              <a:r>
                <a:rPr lang="en-US" sz="1800" dirty="0"/>
                <a:t>3</a:t>
              </a:r>
              <a:r>
                <a:rPr lang="en-US" sz="1800" dirty="0">
                  <a:latin typeface="Symbol" pitchFamily="18" charset="2"/>
                </a:rPr>
                <a:t>W</a:t>
              </a:r>
            </a:p>
          </p:txBody>
        </p:sp>
        <p:sp>
          <p:nvSpPr>
            <p:cNvPr id="70" name="TextBox 69">
              <a:extLst>
                <a:ext uri="{FF2B5EF4-FFF2-40B4-BE49-F238E27FC236}">
                  <a16:creationId xmlns:a16="http://schemas.microsoft.com/office/drawing/2014/main" id="{30337BFC-2E1B-4A8B-8077-6875B695B076}"/>
                </a:ext>
              </a:extLst>
            </p:cNvPr>
            <p:cNvSpPr txBox="1"/>
            <p:nvPr/>
          </p:nvSpPr>
          <p:spPr>
            <a:xfrm>
              <a:off x="5105400" y="4038600"/>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cxnSp>
        <p:nvCxnSpPr>
          <p:cNvPr id="71" name="Straight Connector 70">
            <a:extLst>
              <a:ext uri="{FF2B5EF4-FFF2-40B4-BE49-F238E27FC236}">
                <a16:creationId xmlns:a16="http://schemas.microsoft.com/office/drawing/2014/main" id="{BF5B083C-7EA2-4653-927E-8066C31779A5}"/>
              </a:ext>
            </a:extLst>
          </p:cNvPr>
          <p:cNvCxnSpPr/>
          <p:nvPr/>
        </p:nvCxnSpPr>
        <p:spPr>
          <a:xfrm>
            <a:off x="6400800" y="2880924"/>
            <a:ext cx="116966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C902342-2762-472A-8BC7-CE215769ED00}"/>
              </a:ext>
            </a:extLst>
          </p:cNvPr>
          <p:cNvCxnSpPr/>
          <p:nvPr/>
        </p:nvCxnSpPr>
        <p:spPr>
          <a:xfrm>
            <a:off x="6400800" y="4622884"/>
            <a:ext cx="1169663"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501F11A7-7E4F-473D-96E5-4A955D166261}"/>
              </a:ext>
            </a:extLst>
          </p:cNvPr>
          <p:cNvGrpSpPr/>
          <p:nvPr/>
        </p:nvGrpSpPr>
        <p:grpSpPr>
          <a:xfrm>
            <a:off x="7328848" y="2897580"/>
            <a:ext cx="1038587" cy="1701308"/>
            <a:chOff x="6574131" y="1856430"/>
            <a:chExt cx="1038587" cy="1701308"/>
          </a:xfrm>
        </p:grpSpPr>
        <p:grpSp>
          <p:nvGrpSpPr>
            <p:cNvPr id="74" name="Group 73">
              <a:extLst>
                <a:ext uri="{FF2B5EF4-FFF2-40B4-BE49-F238E27FC236}">
                  <a16:creationId xmlns:a16="http://schemas.microsoft.com/office/drawing/2014/main" id="{4FC56DEE-FCBE-4830-9EE5-B96F67CF77E4}"/>
                </a:ext>
              </a:extLst>
            </p:cNvPr>
            <p:cNvGrpSpPr/>
            <p:nvPr/>
          </p:nvGrpSpPr>
          <p:grpSpPr>
            <a:xfrm>
              <a:off x="6574131" y="1856430"/>
              <a:ext cx="457200" cy="1701308"/>
              <a:chOff x="6232987" y="2795027"/>
              <a:chExt cx="457200" cy="1701308"/>
            </a:xfrm>
          </p:grpSpPr>
          <p:grpSp>
            <p:nvGrpSpPr>
              <p:cNvPr id="76" name="Group 75">
                <a:extLst>
                  <a:ext uri="{FF2B5EF4-FFF2-40B4-BE49-F238E27FC236}">
                    <a16:creationId xmlns:a16="http://schemas.microsoft.com/office/drawing/2014/main" id="{9AB8AAD2-4D6C-49B3-AC1B-F6F24ADD5DD5}"/>
                  </a:ext>
                </a:extLst>
              </p:cNvPr>
              <p:cNvGrpSpPr/>
              <p:nvPr/>
            </p:nvGrpSpPr>
            <p:grpSpPr>
              <a:xfrm>
                <a:off x="6232987" y="2795027"/>
                <a:ext cx="457200" cy="1701308"/>
                <a:chOff x="1659748" y="4318490"/>
                <a:chExt cx="457200" cy="1701308"/>
              </a:xfrm>
            </p:grpSpPr>
            <p:cxnSp>
              <p:nvCxnSpPr>
                <p:cNvPr id="78" name="Straight Connector 77">
                  <a:extLst>
                    <a:ext uri="{FF2B5EF4-FFF2-40B4-BE49-F238E27FC236}">
                      <a16:creationId xmlns:a16="http://schemas.microsoft.com/office/drawing/2014/main" id="{10A33F1C-D46B-4012-968A-D5B894E9CDDD}"/>
                    </a:ext>
                  </a:extLst>
                </p:cNvPr>
                <p:cNvCxnSpPr/>
                <p:nvPr/>
              </p:nvCxnSpPr>
              <p:spPr>
                <a:xfrm flipV="1">
                  <a:off x="1888348"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9" name="Oval 78">
                  <a:extLst>
                    <a:ext uri="{FF2B5EF4-FFF2-40B4-BE49-F238E27FC236}">
                      <a16:creationId xmlns:a16="http://schemas.microsoft.com/office/drawing/2014/main" id="{605825C8-1839-4076-A6B4-C4AF75BBC99E}"/>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77" name="Straight Arrow Connector 76">
                <a:extLst>
                  <a:ext uri="{FF2B5EF4-FFF2-40B4-BE49-F238E27FC236}">
                    <a16:creationId xmlns:a16="http://schemas.microsoft.com/office/drawing/2014/main" id="{152C8080-8C2F-4304-8FD2-E922C1B44900}"/>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5" name="TextBox 74">
              <a:extLst>
                <a:ext uri="{FF2B5EF4-FFF2-40B4-BE49-F238E27FC236}">
                  <a16:creationId xmlns:a16="http://schemas.microsoft.com/office/drawing/2014/main" id="{A5186608-F327-4D53-8294-8A51ADEA8D0C}"/>
                </a:ext>
              </a:extLst>
            </p:cNvPr>
            <p:cNvSpPr txBox="1"/>
            <p:nvPr/>
          </p:nvSpPr>
          <p:spPr>
            <a:xfrm>
              <a:off x="7017683" y="2528582"/>
              <a:ext cx="595035" cy="369332"/>
            </a:xfrm>
            <a:prstGeom prst="rect">
              <a:avLst/>
            </a:prstGeom>
            <a:noFill/>
          </p:spPr>
          <p:txBody>
            <a:bodyPr wrap="none" rtlCol="0">
              <a:spAutoFit/>
            </a:bodyPr>
            <a:lstStyle/>
            <a:p>
              <a:r>
                <a:rPr lang="en-US" sz="1800" dirty="0"/>
                <a:t>16A</a:t>
              </a:r>
            </a:p>
          </p:txBody>
        </p:sp>
      </p:grpSp>
      <mc:AlternateContent xmlns:mc="http://schemas.openxmlformats.org/markup-compatibility/2006">
        <mc:Choice xmlns:p14="http://schemas.microsoft.com/office/powerpoint/2010/main" Requires="p14">
          <p:contentPart p14:bwMode="auto" r:id="rId3">
            <p14:nvContentPartPr>
              <p14:cNvPr id="81" name="Ink 80">
                <a:extLst>
                  <a:ext uri="{FF2B5EF4-FFF2-40B4-BE49-F238E27FC236}">
                    <a16:creationId xmlns:a16="http://schemas.microsoft.com/office/drawing/2014/main" id="{F70C7867-4381-45FA-9392-A8ABD0C16D35}"/>
                  </a:ext>
                </a:extLst>
              </p14:cNvPr>
              <p14:cNvContentPartPr/>
              <p14:nvPr/>
            </p14:nvContentPartPr>
            <p14:xfrm>
              <a:off x="357480" y="1622520"/>
              <a:ext cx="11495520" cy="4839480"/>
            </p14:xfrm>
          </p:contentPart>
        </mc:Choice>
        <mc:Fallback>
          <p:pic>
            <p:nvPicPr>
              <p:cNvPr id="81" name="Ink 80">
                <a:extLst>
                  <a:ext uri="{FF2B5EF4-FFF2-40B4-BE49-F238E27FC236}">
                    <a16:creationId xmlns:a16="http://schemas.microsoft.com/office/drawing/2014/main" id="{F70C7867-4381-45FA-9392-A8ABD0C16D35}"/>
                  </a:ext>
                </a:extLst>
              </p:cNvPr>
              <p:cNvPicPr/>
              <p:nvPr/>
            </p:nvPicPr>
            <p:blipFill>
              <a:blip r:embed="rId4"/>
              <a:stretch>
                <a:fillRect/>
              </a:stretch>
            </p:blipFill>
            <p:spPr>
              <a:xfrm>
                <a:off x="348120" y="1613160"/>
                <a:ext cx="11514240" cy="4858200"/>
              </a:xfrm>
              <a:prstGeom prst="rect">
                <a:avLst/>
              </a:prstGeom>
            </p:spPr>
          </p:pic>
        </mc:Fallback>
      </mc:AlternateContent>
    </p:spTree>
    <p:extLst>
      <p:ext uri="{BB962C8B-B14F-4D97-AF65-F5344CB8AC3E}">
        <p14:creationId xmlns:p14="http://schemas.microsoft.com/office/powerpoint/2010/main" val="1503427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58503-2A89-4CDD-9510-6B2626EE949B}"/>
              </a:ext>
            </a:extLst>
          </p:cNvPr>
          <p:cNvSpPr>
            <a:spLocks noGrp="1"/>
          </p:cNvSpPr>
          <p:nvPr>
            <p:ph type="title"/>
          </p:nvPr>
        </p:nvSpPr>
        <p:spPr/>
        <p:txBody>
          <a:bodyPr/>
          <a:lstStyle/>
          <a:p>
            <a:r>
              <a:rPr lang="en-US" dirty="0"/>
              <a:t>Super-meshes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3D05B6F-B701-4631-A691-4C301459CCF0}"/>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For circuits where a current source falls in a mesh where we need to use KVL, we can run into problems since the voltage across the current source may not be known.  We can use a “</a:t>
                </a:r>
                <a:r>
                  <a:rPr lang="en-US" dirty="0" err="1"/>
                  <a:t>supermesh</a:t>
                </a:r>
                <a:r>
                  <a:rPr lang="en-US" dirty="0"/>
                  <a:t>” to avoid needing to know the voltage across a current source.</a:t>
                </a:r>
              </a:p>
              <a:p>
                <a:pPr marL="0" indent="0">
                  <a:buNone/>
                </a:pPr>
                <a:endParaRPr lang="en-US" dirty="0"/>
              </a:p>
              <a:p>
                <a:r>
                  <a:rPr lang="en-US" dirty="0"/>
                  <a:t>Within the </a:t>
                </a:r>
                <a:r>
                  <a:rPr lang="en-US" dirty="0" err="1"/>
                  <a:t>supermesh</a:t>
                </a: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𝑠</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oMath>
                </a14:m>
                <a:endParaRPr lang="en-US" dirty="0"/>
              </a:p>
              <a:p>
                <a:r>
                  <a:rPr lang="en-US" dirty="0"/>
                  <a:t>Around the </a:t>
                </a:r>
                <a:r>
                  <a:rPr lang="en-US" dirty="0" err="1"/>
                  <a:t>supermesh</a:t>
                </a:r>
                <a:r>
                  <a:rPr lang="en-US" dirty="0"/>
                  <a:t>:  Do KVL</a:t>
                </a:r>
              </a:p>
              <a:p>
                <a:endParaRPr lang="en-US" dirty="0"/>
              </a:p>
              <a:p>
                <a:endParaRPr lang="en-US" dirty="0"/>
              </a:p>
            </p:txBody>
          </p:sp>
        </mc:Choice>
        <mc:Fallback xmlns="">
          <p:sp>
            <p:nvSpPr>
              <p:cNvPr id="3" name="Content Placeholder 2">
                <a:extLst>
                  <a:ext uri="{FF2B5EF4-FFF2-40B4-BE49-F238E27FC236}">
                    <a16:creationId xmlns:a16="http://schemas.microsoft.com/office/drawing/2014/main" id="{83D05B6F-B701-4631-A691-4C301459CCF0}"/>
                  </a:ext>
                </a:extLst>
              </p:cNvPr>
              <p:cNvSpPr>
                <a:spLocks noGrp="1" noRot="1" noChangeAspect="1" noMove="1" noResize="1" noEditPoints="1" noAdjustHandles="1" noChangeArrowheads="1" noChangeShapeType="1" noTextEdit="1"/>
              </p:cNvSpPr>
              <p:nvPr>
                <p:ph idx="1"/>
              </p:nvPr>
            </p:nvSpPr>
            <p:spPr>
              <a:blipFill>
                <a:blip r:embed="rId2"/>
                <a:stretch>
                  <a:fillRect l="-504"/>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4D23135A-D72F-47A5-89B5-B78D26D55177}"/>
              </a:ext>
            </a:extLst>
          </p:cNvPr>
          <p:cNvGrpSpPr/>
          <p:nvPr/>
        </p:nvGrpSpPr>
        <p:grpSpPr>
          <a:xfrm>
            <a:off x="2362200" y="1842782"/>
            <a:ext cx="298003" cy="1724341"/>
            <a:chOff x="2623205" y="1842782"/>
            <a:chExt cx="298003" cy="1724341"/>
          </a:xfrm>
        </p:grpSpPr>
        <p:cxnSp>
          <p:nvCxnSpPr>
            <p:cNvPr id="5" name="Straight Connector 4">
              <a:extLst>
                <a:ext uri="{FF2B5EF4-FFF2-40B4-BE49-F238E27FC236}">
                  <a16:creationId xmlns:a16="http://schemas.microsoft.com/office/drawing/2014/main" id="{A7547560-E0F0-475E-82AE-E2CBA105FC0F}"/>
                </a:ext>
              </a:extLst>
            </p:cNvPr>
            <p:cNvCxnSpPr/>
            <p:nvPr/>
          </p:nvCxnSpPr>
          <p:spPr>
            <a:xfrm>
              <a:off x="2783668" y="24216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BD0E2BB-EB09-43B9-826B-FA08BAEC30C6}"/>
                </a:ext>
              </a:extLst>
            </p:cNvPr>
            <p:cNvCxnSpPr/>
            <p:nvPr/>
          </p:nvCxnSpPr>
          <p:spPr>
            <a:xfrm flipV="1">
              <a:off x="2646128" y="24682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788724B-16D6-4C87-AF5A-B3BC1CA85F5D}"/>
                </a:ext>
              </a:extLst>
            </p:cNvPr>
            <p:cNvCxnSpPr/>
            <p:nvPr/>
          </p:nvCxnSpPr>
          <p:spPr>
            <a:xfrm flipH="1" flipV="1">
              <a:off x="2634667" y="25613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5AB1F09-98E6-4E39-A87B-0D890660EFF3}"/>
                </a:ext>
              </a:extLst>
            </p:cNvPr>
            <p:cNvCxnSpPr/>
            <p:nvPr/>
          </p:nvCxnSpPr>
          <p:spPr>
            <a:xfrm flipV="1">
              <a:off x="2646128" y="26583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D88AF8-FD4C-435E-8480-98296611FE94}"/>
                </a:ext>
              </a:extLst>
            </p:cNvPr>
            <p:cNvCxnSpPr/>
            <p:nvPr/>
          </p:nvCxnSpPr>
          <p:spPr>
            <a:xfrm flipH="1" flipV="1">
              <a:off x="2634667" y="27515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2B016F7-9CD9-4C59-A6C6-4A55C1D8E6FB}"/>
                </a:ext>
              </a:extLst>
            </p:cNvPr>
            <p:cNvCxnSpPr/>
            <p:nvPr/>
          </p:nvCxnSpPr>
          <p:spPr>
            <a:xfrm flipV="1">
              <a:off x="2623205" y="28446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C917E64-A742-4FDC-8D56-AC8AB65AC423}"/>
                </a:ext>
              </a:extLst>
            </p:cNvPr>
            <p:cNvCxnSpPr/>
            <p:nvPr/>
          </p:nvCxnSpPr>
          <p:spPr>
            <a:xfrm>
              <a:off x="2623205" y="29416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3DF304A-3BA0-4D7F-BD77-910A0DF58AA1}"/>
                </a:ext>
              </a:extLst>
            </p:cNvPr>
            <p:cNvCxnSpPr/>
            <p:nvPr/>
          </p:nvCxnSpPr>
          <p:spPr>
            <a:xfrm flipV="1">
              <a:off x="2783668" y="18427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F3B4240-C152-429E-8ED6-F0546CD3F349}"/>
                </a:ext>
              </a:extLst>
            </p:cNvPr>
            <p:cNvCxnSpPr/>
            <p:nvPr/>
          </p:nvCxnSpPr>
          <p:spPr>
            <a:xfrm flipV="1">
              <a:off x="2783668" y="29882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4" name="Straight Connector 13">
            <a:extLst>
              <a:ext uri="{FF2B5EF4-FFF2-40B4-BE49-F238E27FC236}">
                <a16:creationId xmlns:a16="http://schemas.microsoft.com/office/drawing/2014/main" id="{1EE0D330-21C8-42CB-8169-01455193961C}"/>
              </a:ext>
            </a:extLst>
          </p:cNvPr>
          <p:cNvCxnSpPr/>
          <p:nvPr/>
        </p:nvCxnSpPr>
        <p:spPr>
          <a:xfrm flipV="1">
            <a:off x="3962400" y="185643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264FC46F-E1B9-4070-817C-738F654340DA}"/>
              </a:ext>
            </a:extLst>
          </p:cNvPr>
          <p:cNvSpPr/>
          <p:nvPr/>
        </p:nvSpPr>
        <p:spPr>
          <a:xfrm>
            <a:off x="3733800" y="2499619"/>
            <a:ext cx="457200" cy="457200"/>
          </a:xfrm>
          <a:prstGeom prst="ellipse">
            <a:avLst/>
          </a:prstGeom>
          <a:ln>
            <a:solidFill>
              <a:srgbClr val="4274B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000"/>
          </a:p>
        </p:txBody>
      </p:sp>
      <p:cxnSp>
        <p:nvCxnSpPr>
          <p:cNvPr id="16" name="Straight Arrow Connector 15">
            <a:extLst>
              <a:ext uri="{FF2B5EF4-FFF2-40B4-BE49-F238E27FC236}">
                <a16:creationId xmlns:a16="http://schemas.microsoft.com/office/drawing/2014/main" id="{3F197C75-F8FC-4D83-A23A-66D8F02A9EE8}"/>
              </a:ext>
            </a:extLst>
          </p:cNvPr>
          <p:cNvCxnSpPr/>
          <p:nvPr/>
        </p:nvCxnSpPr>
        <p:spPr>
          <a:xfrm flipV="1">
            <a:off x="3971567" y="2566603"/>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85BE3FDD-D2CF-44CA-9AF3-9A998D389C45}"/>
              </a:ext>
            </a:extLst>
          </p:cNvPr>
          <p:cNvGrpSpPr/>
          <p:nvPr/>
        </p:nvGrpSpPr>
        <p:grpSpPr>
          <a:xfrm>
            <a:off x="5340797" y="1845770"/>
            <a:ext cx="298003" cy="1724341"/>
            <a:chOff x="2623205" y="1842782"/>
            <a:chExt cx="298003" cy="1724341"/>
          </a:xfrm>
        </p:grpSpPr>
        <p:cxnSp>
          <p:nvCxnSpPr>
            <p:cNvPr id="18" name="Straight Connector 17">
              <a:extLst>
                <a:ext uri="{FF2B5EF4-FFF2-40B4-BE49-F238E27FC236}">
                  <a16:creationId xmlns:a16="http://schemas.microsoft.com/office/drawing/2014/main" id="{25E9F37A-8637-49F4-B1CE-0D60FC4A8D73}"/>
                </a:ext>
              </a:extLst>
            </p:cNvPr>
            <p:cNvCxnSpPr/>
            <p:nvPr/>
          </p:nvCxnSpPr>
          <p:spPr>
            <a:xfrm>
              <a:off x="2783668" y="24216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28BE344-062E-4474-A3BA-9501D936A5A7}"/>
                </a:ext>
              </a:extLst>
            </p:cNvPr>
            <p:cNvCxnSpPr/>
            <p:nvPr/>
          </p:nvCxnSpPr>
          <p:spPr>
            <a:xfrm flipV="1">
              <a:off x="2646128" y="24682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1D39709-3866-4E47-8676-978FD10764F1}"/>
                </a:ext>
              </a:extLst>
            </p:cNvPr>
            <p:cNvCxnSpPr/>
            <p:nvPr/>
          </p:nvCxnSpPr>
          <p:spPr>
            <a:xfrm flipH="1" flipV="1">
              <a:off x="2634667" y="25613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E39315-EC7C-47E3-85C0-9AA563E81864}"/>
                </a:ext>
              </a:extLst>
            </p:cNvPr>
            <p:cNvCxnSpPr/>
            <p:nvPr/>
          </p:nvCxnSpPr>
          <p:spPr>
            <a:xfrm flipV="1">
              <a:off x="2646128" y="26583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AF8817B-05A0-464C-A94E-0CE9815F3F82}"/>
                </a:ext>
              </a:extLst>
            </p:cNvPr>
            <p:cNvCxnSpPr/>
            <p:nvPr/>
          </p:nvCxnSpPr>
          <p:spPr>
            <a:xfrm flipH="1" flipV="1">
              <a:off x="2634667" y="27515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F8F19DB-3DC3-4364-944D-8C6E3C94AD54}"/>
                </a:ext>
              </a:extLst>
            </p:cNvPr>
            <p:cNvCxnSpPr/>
            <p:nvPr/>
          </p:nvCxnSpPr>
          <p:spPr>
            <a:xfrm flipV="1">
              <a:off x="2623205" y="28446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F8A907A-D918-4627-89B7-36F28E8AF154}"/>
                </a:ext>
              </a:extLst>
            </p:cNvPr>
            <p:cNvCxnSpPr/>
            <p:nvPr/>
          </p:nvCxnSpPr>
          <p:spPr>
            <a:xfrm>
              <a:off x="2623205" y="29416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77A9941-CE46-47DC-9F16-015507AB3941}"/>
                </a:ext>
              </a:extLst>
            </p:cNvPr>
            <p:cNvCxnSpPr/>
            <p:nvPr/>
          </p:nvCxnSpPr>
          <p:spPr>
            <a:xfrm flipV="1">
              <a:off x="2783668" y="18427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C44C616-DF04-4F86-A34A-31372A3C3A32}"/>
                </a:ext>
              </a:extLst>
            </p:cNvPr>
            <p:cNvCxnSpPr/>
            <p:nvPr/>
          </p:nvCxnSpPr>
          <p:spPr>
            <a:xfrm flipV="1">
              <a:off x="2783668" y="29882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27" name="Straight Connector 26">
            <a:extLst>
              <a:ext uri="{FF2B5EF4-FFF2-40B4-BE49-F238E27FC236}">
                <a16:creationId xmlns:a16="http://schemas.microsoft.com/office/drawing/2014/main" id="{D823C24A-0A19-4699-ABCC-FA9DD177F21F}"/>
              </a:ext>
            </a:extLst>
          </p:cNvPr>
          <p:cNvCxnSpPr/>
          <p:nvPr/>
        </p:nvCxnSpPr>
        <p:spPr>
          <a:xfrm>
            <a:off x="2133600" y="1848555"/>
            <a:ext cx="3886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267288B-4457-413A-9189-DD92FB948A45}"/>
              </a:ext>
            </a:extLst>
          </p:cNvPr>
          <p:cNvCxnSpPr/>
          <p:nvPr/>
        </p:nvCxnSpPr>
        <p:spPr>
          <a:xfrm>
            <a:off x="2209800" y="3550356"/>
            <a:ext cx="388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 name="Rounded Rectangle 205">
            <a:extLst>
              <a:ext uri="{FF2B5EF4-FFF2-40B4-BE49-F238E27FC236}">
                <a16:creationId xmlns:a16="http://schemas.microsoft.com/office/drawing/2014/main" id="{228E4BCF-3C9C-4133-B290-CEA3FA255DFE}"/>
              </a:ext>
            </a:extLst>
          </p:cNvPr>
          <p:cNvSpPr/>
          <p:nvPr/>
        </p:nvSpPr>
        <p:spPr>
          <a:xfrm>
            <a:off x="2667000" y="1905000"/>
            <a:ext cx="2667000" cy="1600200"/>
          </a:xfrm>
          <a:prstGeom prst="round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0" name="TextBox 29">
            <a:extLst>
              <a:ext uri="{FF2B5EF4-FFF2-40B4-BE49-F238E27FC236}">
                <a16:creationId xmlns:a16="http://schemas.microsoft.com/office/drawing/2014/main" id="{D8F57B1C-AEB9-432E-8D25-3FE63CFCAAE0}"/>
              </a:ext>
            </a:extLst>
          </p:cNvPr>
          <p:cNvSpPr txBox="1"/>
          <p:nvPr/>
        </p:nvSpPr>
        <p:spPr>
          <a:xfrm>
            <a:off x="3276600" y="1447800"/>
            <a:ext cx="1828800" cy="400110"/>
          </a:xfrm>
          <a:prstGeom prst="rect">
            <a:avLst/>
          </a:prstGeom>
          <a:noFill/>
        </p:spPr>
        <p:txBody>
          <a:bodyPr wrap="square" rtlCol="0">
            <a:spAutoFit/>
          </a:bodyPr>
          <a:lstStyle/>
          <a:p>
            <a:r>
              <a:rPr lang="en-US" sz="2000" b="1" dirty="0" err="1">
                <a:solidFill>
                  <a:srgbClr val="00B050"/>
                </a:solidFill>
              </a:rPr>
              <a:t>supermesh</a:t>
            </a:r>
            <a:endParaRPr lang="en-US" sz="2000" b="1" dirty="0">
              <a:solidFill>
                <a:srgbClr val="00B050"/>
              </a:solidFill>
            </a:endParaRPr>
          </a:p>
        </p:txBody>
      </p:sp>
      <p:grpSp>
        <p:nvGrpSpPr>
          <p:cNvPr id="31" name="Group 30">
            <a:extLst>
              <a:ext uri="{FF2B5EF4-FFF2-40B4-BE49-F238E27FC236}">
                <a16:creationId xmlns:a16="http://schemas.microsoft.com/office/drawing/2014/main" id="{64D03F15-EAA4-4AA2-A715-8564E7B41C72}"/>
              </a:ext>
            </a:extLst>
          </p:cNvPr>
          <p:cNvGrpSpPr/>
          <p:nvPr/>
        </p:nvGrpSpPr>
        <p:grpSpPr>
          <a:xfrm>
            <a:off x="2743200" y="2201840"/>
            <a:ext cx="968991" cy="998560"/>
            <a:chOff x="2423365" y="2306025"/>
            <a:chExt cx="968991" cy="998560"/>
          </a:xfrm>
        </p:grpSpPr>
        <p:grpSp>
          <p:nvGrpSpPr>
            <p:cNvPr id="32" name="Group 14340">
              <a:extLst>
                <a:ext uri="{FF2B5EF4-FFF2-40B4-BE49-F238E27FC236}">
                  <a16:creationId xmlns:a16="http://schemas.microsoft.com/office/drawing/2014/main" id="{36A9C291-2EDB-4EB5-AE1C-4AA019387AD0}"/>
                </a:ext>
              </a:extLst>
            </p:cNvPr>
            <p:cNvGrpSpPr/>
            <p:nvPr/>
          </p:nvGrpSpPr>
          <p:grpSpPr>
            <a:xfrm>
              <a:off x="2423365" y="2306025"/>
              <a:ext cx="968991" cy="998560"/>
              <a:chOff x="1330657" y="4724400"/>
              <a:chExt cx="968991" cy="998560"/>
            </a:xfrm>
            <a:solidFill>
              <a:srgbClr val="FF0000"/>
            </a:solidFill>
          </p:grpSpPr>
          <p:sp>
            <p:nvSpPr>
              <p:cNvPr id="34" name="Bent Arrow 210">
                <a:extLst>
                  <a:ext uri="{FF2B5EF4-FFF2-40B4-BE49-F238E27FC236}">
                    <a16:creationId xmlns:a16="http://schemas.microsoft.com/office/drawing/2014/main" id="{32C96E77-6097-4740-A867-2F03CB5FE89A}"/>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5" name="Bent Arrow 211">
                <a:extLst>
                  <a:ext uri="{FF2B5EF4-FFF2-40B4-BE49-F238E27FC236}">
                    <a16:creationId xmlns:a16="http://schemas.microsoft.com/office/drawing/2014/main" id="{4115730C-4C5D-4A43-9008-793E83E5428F}"/>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6" name="Bent Arrow 212">
                <a:extLst>
                  <a:ext uri="{FF2B5EF4-FFF2-40B4-BE49-F238E27FC236}">
                    <a16:creationId xmlns:a16="http://schemas.microsoft.com/office/drawing/2014/main" id="{BED29258-8018-49FA-BAA6-79D309F92B5D}"/>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7" name="Bent Arrow 213">
                <a:extLst>
                  <a:ext uri="{FF2B5EF4-FFF2-40B4-BE49-F238E27FC236}">
                    <a16:creationId xmlns:a16="http://schemas.microsoft.com/office/drawing/2014/main" id="{18CF1217-A679-4112-81C2-C9B43985297D}"/>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D7CE1474-7803-4835-BEEB-412A3B6943B3}"/>
                    </a:ext>
                  </a:extLst>
                </p:cNvPr>
                <p:cNvSpPr txBox="1"/>
                <p:nvPr/>
              </p:nvSpPr>
              <p:spPr>
                <a:xfrm>
                  <a:off x="2698764" y="2590800"/>
                  <a:ext cx="445250"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F61818"/>
                                </a:solidFill>
                                <a:latin typeface="Cambria Math" panose="02040503050406030204" pitchFamily="18" charset="0"/>
                              </a:rPr>
                            </m:ctrlPr>
                          </m:sSubPr>
                          <m:e>
                            <m:r>
                              <a:rPr lang="en-US" sz="2000" b="0" i="1" smtClean="0">
                                <a:solidFill>
                                  <a:srgbClr val="F61818"/>
                                </a:solidFill>
                                <a:latin typeface="Cambria Math" panose="02040503050406030204" pitchFamily="18" charset="0"/>
                              </a:rPr>
                              <m:t>𝐼</m:t>
                            </m:r>
                          </m:e>
                          <m:sub>
                            <m:r>
                              <a:rPr lang="en-US" sz="2000" b="0" i="1" smtClean="0">
                                <a:solidFill>
                                  <a:srgbClr val="F61818"/>
                                </a:solidFill>
                                <a:latin typeface="Cambria Math" panose="02040503050406030204" pitchFamily="18" charset="0"/>
                              </a:rPr>
                              <m:t>1</m:t>
                            </m:r>
                          </m:sub>
                        </m:sSub>
                      </m:oMath>
                    </m:oMathPara>
                  </a14:m>
                  <a:endParaRPr lang="en-US" sz="2000" dirty="0"/>
                </a:p>
              </p:txBody>
            </p:sp>
          </mc:Choice>
          <mc:Fallback xmlns="">
            <p:sp>
              <p:nvSpPr>
                <p:cNvPr id="33" name="TextBox 32">
                  <a:extLst>
                    <a:ext uri="{FF2B5EF4-FFF2-40B4-BE49-F238E27FC236}">
                      <a16:creationId xmlns:a16="http://schemas.microsoft.com/office/drawing/2014/main" id="{D7CE1474-7803-4835-BEEB-412A3B6943B3}"/>
                    </a:ext>
                  </a:extLst>
                </p:cNvPr>
                <p:cNvSpPr txBox="1">
                  <a:spLocks noRot="1" noChangeAspect="1" noMove="1" noResize="1" noEditPoints="1" noAdjustHandles="1" noChangeArrowheads="1" noChangeShapeType="1" noTextEdit="1"/>
                </p:cNvSpPr>
                <p:nvPr/>
              </p:nvSpPr>
              <p:spPr>
                <a:xfrm>
                  <a:off x="2698764" y="2590800"/>
                  <a:ext cx="445250" cy="400110"/>
                </a:xfrm>
                <a:prstGeom prst="rect">
                  <a:avLst/>
                </a:prstGeom>
                <a:blipFill>
                  <a:blip r:embed="rId3"/>
                  <a:stretch>
                    <a:fillRect/>
                  </a:stretch>
                </a:blipFill>
              </p:spPr>
              <p:txBody>
                <a:bodyPr/>
                <a:lstStyle/>
                <a:p>
                  <a:r>
                    <a:rPr lang="en-US">
                      <a:noFill/>
                    </a:rPr>
                    <a:t> </a:t>
                  </a:r>
                </a:p>
              </p:txBody>
            </p:sp>
          </mc:Fallback>
        </mc:AlternateContent>
      </p:grpSp>
      <p:grpSp>
        <p:nvGrpSpPr>
          <p:cNvPr id="38" name="Group 37">
            <a:extLst>
              <a:ext uri="{FF2B5EF4-FFF2-40B4-BE49-F238E27FC236}">
                <a16:creationId xmlns:a16="http://schemas.microsoft.com/office/drawing/2014/main" id="{AAE47555-3E16-41D4-9998-78B9DAB79478}"/>
              </a:ext>
            </a:extLst>
          </p:cNvPr>
          <p:cNvGrpSpPr/>
          <p:nvPr/>
        </p:nvGrpSpPr>
        <p:grpSpPr>
          <a:xfrm>
            <a:off x="4288809" y="2201840"/>
            <a:ext cx="968991" cy="998560"/>
            <a:chOff x="2423365" y="2306025"/>
            <a:chExt cx="968991" cy="998560"/>
          </a:xfrm>
        </p:grpSpPr>
        <p:grpSp>
          <p:nvGrpSpPr>
            <p:cNvPr id="39" name="Group 93">
              <a:extLst>
                <a:ext uri="{FF2B5EF4-FFF2-40B4-BE49-F238E27FC236}">
                  <a16:creationId xmlns:a16="http://schemas.microsoft.com/office/drawing/2014/main" id="{0FFCAF62-AB71-4BF5-A4C3-82124D4B7CF6}"/>
                </a:ext>
              </a:extLst>
            </p:cNvPr>
            <p:cNvGrpSpPr/>
            <p:nvPr/>
          </p:nvGrpSpPr>
          <p:grpSpPr>
            <a:xfrm>
              <a:off x="2423365" y="2306025"/>
              <a:ext cx="968991" cy="998560"/>
              <a:chOff x="1330657" y="4724400"/>
              <a:chExt cx="968991" cy="998560"/>
            </a:xfrm>
            <a:solidFill>
              <a:srgbClr val="FF0000"/>
            </a:solidFill>
          </p:grpSpPr>
          <p:sp>
            <p:nvSpPr>
              <p:cNvPr id="41" name="Bent Arrow 217">
                <a:extLst>
                  <a:ext uri="{FF2B5EF4-FFF2-40B4-BE49-F238E27FC236}">
                    <a16:creationId xmlns:a16="http://schemas.microsoft.com/office/drawing/2014/main" id="{F96F355A-932E-4985-AB1E-949C6535C7EE}"/>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2" name="Bent Arrow 218">
                <a:extLst>
                  <a:ext uri="{FF2B5EF4-FFF2-40B4-BE49-F238E27FC236}">
                    <a16:creationId xmlns:a16="http://schemas.microsoft.com/office/drawing/2014/main" id="{FDDD3F41-9903-4271-86C5-8DE9A51A9B7F}"/>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3" name="Bent Arrow 219">
                <a:extLst>
                  <a:ext uri="{FF2B5EF4-FFF2-40B4-BE49-F238E27FC236}">
                    <a16:creationId xmlns:a16="http://schemas.microsoft.com/office/drawing/2014/main" id="{C7377678-3E23-494B-B5C6-1C265F105157}"/>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4" name="Bent Arrow 220">
                <a:extLst>
                  <a:ext uri="{FF2B5EF4-FFF2-40B4-BE49-F238E27FC236}">
                    <a16:creationId xmlns:a16="http://schemas.microsoft.com/office/drawing/2014/main" id="{342308C6-FBA0-464B-98AB-B3FE36BF555F}"/>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E0F36076-2A86-4A26-8562-B1C73C2A59A0}"/>
                    </a:ext>
                  </a:extLst>
                </p:cNvPr>
                <p:cNvSpPr txBox="1"/>
                <p:nvPr/>
              </p:nvSpPr>
              <p:spPr>
                <a:xfrm>
                  <a:off x="2698764" y="2590800"/>
                  <a:ext cx="45121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F61818"/>
                                </a:solidFill>
                                <a:latin typeface="Cambria Math" panose="02040503050406030204" pitchFamily="18" charset="0"/>
                              </a:rPr>
                            </m:ctrlPr>
                          </m:sSubPr>
                          <m:e>
                            <m:r>
                              <a:rPr lang="en-US" sz="2000" b="0" i="1" smtClean="0">
                                <a:solidFill>
                                  <a:srgbClr val="F61818"/>
                                </a:solidFill>
                                <a:latin typeface="Cambria Math" panose="02040503050406030204" pitchFamily="18" charset="0"/>
                              </a:rPr>
                              <m:t>𝐼</m:t>
                            </m:r>
                          </m:e>
                          <m:sub>
                            <m:r>
                              <a:rPr lang="en-US" sz="2000" b="0" i="1" smtClean="0">
                                <a:solidFill>
                                  <a:srgbClr val="F61818"/>
                                </a:solidFill>
                                <a:latin typeface="Cambria Math" panose="02040503050406030204" pitchFamily="18" charset="0"/>
                              </a:rPr>
                              <m:t>2</m:t>
                            </m:r>
                          </m:sub>
                        </m:sSub>
                      </m:oMath>
                    </m:oMathPara>
                  </a14:m>
                  <a:endParaRPr lang="en-US" sz="2000" dirty="0"/>
                </a:p>
              </p:txBody>
            </p:sp>
          </mc:Choice>
          <mc:Fallback xmlns="">
            <p:sp>
              <p:nvSpPr>
                <p:cNvPr id="40" name="TextBox 39">
                  <a:extLst>
                    <a:ext uri="{FF2B5EF4-FFF2-40B4-BE49-F238E27FC236}">
                      <a16:creationId xmlns:a16="http://schemas.microsoft.com/office/drawing/2014/main" id="{E0F36076-2A86-4A26-8562-B1C73C2A59A0}"/>
                    </a:ext>
                  </a:extLst>
                </p:cNvPr>
                <p:cNvSpPr txBox="1">
                  <a:spLocks noRot="1" noChangeAspect="1" noMove="1" noResize="1" noEditPoints="1" noAdjustHandles="1" noChangeArrowheads="1" noChangeShapeType="1" noTextEdit="1"/>
                </p:cNvSpPr>
                <p:nvPr/>
              </p:nvSpPr>
              <p:spPr>
                <a:xfrm>
                  <a:off x="2698764" y="2590800"/>
                  <a:ext cx="451213" cy="400110"/>
                </a:xfrm>
                <a:prstGeom prst="rect">
                  <a:avLst/>
                </a:prstGeom>
                <a:blipFill>
                  <a:blip r:embed="rId4"/>
                  <a:stretch>
                    <a:fillRect b="-1515"/>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1DB42049-7FCF-4D8F-9F62-59DFD10E3DCE}"/>
                  </a:ext>
                </a:extLst>
              </p:cNvPr>
              <p:cNvSpPr txBox="1"/>
              <p:nvPr/>
            </p:nvSpPr>
            <p:spPr>
              <a:xfrm>
                <a:off x="3942325" y="2849020"/>
                <a:ext cx="437427"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𝐼</m:t>
                          </m:r>
                        </m:e>
                        <m:sub>
                          <m:r>
                            <a:rPr lang="en-US" sz="2000" b="0" i="1" smtClean="0">
                              <a:latin typeface="Cambria Math" panose="02040503050406030204" pitchFamily="18" charset="0"/>
                            </a:rPr>
                            <m:t>𝑠</m:t>
                          </m:r>
                        </m:sub>
                      </m:sSub>
                    </m:oMath>
                  </m:oMathPara>
                </a14:m>
                <a:endParaRPr lang="en-US" sz="2000" dirty="0"/>
              </a:p>
            </p:txBody>
          </p:sp>
        </mc:Choice>
        <mc:Fallback xmlns="">
          <p:sp>
            <p:nvSpPr>
              <p:cNvPr id="45" name="TextBox 44">
                <a:extLst>
                  <a:ext uri="{FF2B5EF4-FFF2-40B4-BE49-F238E27FC236}">
                    <a16:creationId xmlns:a16="http://schemas.microsoft.com/office/drawing/2014/main" id="{1DB42049-7FCF-4D8F-9F62-59DFD10E3DCE}"/>
                  </a:ext>
                </a:extLst>
              </p:cNvPr>
              <p:cNvSpPr txBox="1">
                <a:spLocks noRot="1" noChangeAspect="1" noMove="1" noResize="1" noEditPoints="1" noAdjustHandles="1" noChangeArrowheads="1" noChangeShapeType="1" noTextEdit="1"/>
              </p:cNvSpPr>
              <p:nvPr/>
            </p:nvSpPr>
            <p:spPr>
              <a:xfrm>
                <a:off x="3942325" y="2849020"/>
                <a:ext cx="437427" cy="400110"/>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4539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AE675-F4B1-43B9-8782-498EAC4E466B}"/>
              </a:ext>
            </a:extLst>
          </p:cNvPr>
          <p:cNvSpPr>
            <a:spLocks noGrp="1"/>
          </p:cNvSpPr>
          <p:nvPr>
            <p:ph type="title"/>
          </p:nvPr>
        </p:nvSpPr>
        <p:spPr/>
        <p:txBody>
          <a:bodyPr/>
          <a:lstStyle/>
          <a:p>
            <a:r>
              <a:rPr lang="en-US" dirty="0"/>
              <a:t>Example 3</a:t>
            </a:r>
          </a:p>
        </p:txBody>
      </p:sp>
      <p:sp>
        <p:nvSpPr>
          <p:cNvPr id="3" name="Content Placeholder 2">
            <a:extLst>
              <a:ext uri="{FF2B5EF4-FFF2-40B4-BE49-F238E27FC236}">
                <a16:creationId xmlns:a16="http://schemas.microsoft.com/office/drawing/2014/main" id="{88706A4B-94F4-431D-9D0D-DB37B6EBB92E}"/>
              </a:ext>
            </a:extLst>
          </p:cNvPr>
          <p:cNvSpPr>
            <a:spLocks noGrp="1"/>
          </p:cNvSpPr>
          <p:nvPr>
            <p:ph idx="1"/>
          </p:nvPr>
        </p:nvSpPr>
        <p:spPr/>
        <p:txBody>
          <a:bodyPr/>
          <a:lstStyle/>
          <a:p>
            <a:r>
              <a:rPr lang="en-US" dirty="0"/>
              <a:t>Find the power dissipated in the 1</a:t>
            </a:r>
            <a:r>
              <a:rPr lang="en-US" dirty="0">
                <a:latin typeface="Symbol" panose="05050102010706020507" pitchFamily="18" charset="2"/>
              </a:rPr>
              <a:t>W</a:t>
            </a:r>
            <a:r>
              <a:rPr lang="en-US" dirty="0"/>
              <a:t> resistor.</a:t>
            </a:r>
          </a:p>
          <a:p>
            <a:pPr marL="0" indent="0">
              <a:buNone/>
            </a:pPr>
            <a:endParaRPr lang="en-US" dirty="0"/>
          </a:p>
        </p:txBody>
      </p:sp>
      <p:grpSp>
        <p:nvGrpSpPr>
          <p:cNvPr id="4" name="Group 3">
            <a:extLst>
              <a:ext uri="{FF2B5EF4-FFF2-40B4-BE49-F238E27FC236}">
                <a16:creationId xmlns:a16="http://schemas.microsoft.com/office/drawing/2014/main" id="{02D88FB6-2047-42F0-8126-703426C63E5E}"/>
              </a:ext>
            </a:extLst>
          </p:cNvPr>
          <p:cNvGrpSpPr/>
          <p:nvPr/>
        </p:nvGrpSpPr>
        <p:grpSpPr>
          <a:xfrm>
            <a:off x="3429000" y="2314256"/>
            <a:ext cx="3874928" cy="3128647"/>
            <a:chOff x="2634536" y="1447800"/>
            <a:chExt cx="3874928" cy="3128647"/>
          </a:xfrm>
        </p:grpSpPr>
        <p:grpSp>
          <p:nvGrpSpPr>
            <p:cNvPr id="5" name="Group 54">
              <a:extLst>
                <a:ext uri="{FF2B5EF4-FFF2-40B4-BE49-F238E27FC236}">
                  <a16:creationId xmlns:a16="http://schemas.microsoft.com/office/drawing/2014/main" id="{8073A908-3BC7-4FD9-9340-1938135F8E86}"/>
                </a:ext>
              </a:extLst>
            </p:cNvPr>
            <p:cNvGrpSpPr>
              <a:grpSpLocks/>
            </p:cNvGrpSpPr>
            <p:nvPr/>
          </p:nvGrpSpPr>
          <p:grpSpPr bwMode="auto">
            <a:xfrm>
              <a:off x="2634536" y="2703848"/>
              <a:ext cx="457217" cy="1701309"/>
              <a:chOff x="2870389" y="2690801"/>
              <a:chExt cx="457200" cy="1701308"/>
            </a:xfrm>
          </p:grpSpPr>
          <p:cxnSp>
            <p:nvCxnSpPr>
              <p:cNvPr id="67" name="Straight Connector 66">
                <a:extLst>
                  <a:ext uri="{FF2B5EF4-FFF2-40B4-BE49-F238E27FC236}">
                    <a16:creationId xmlns:a16="http://schemas.microsoft.com/office/drawing/2014/main" id="{E7D6D016-69FC-45D2-A42E-7398EBC06E31}"/>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8" name="Group 98">
                <a:extLst>
                  <a:ext uri="{FF2B5EF4-FFF2-40B4-BE49-F238E27FC236}">
                    <a16:creationId xmlns:a16="http://schemas.microsoft.com/office/drawing/2014/main" id="{7B627B78-3927-41C6-B5EF-B389708D519E}"/>
                  </a:ext>
                </a:extLst>
              </p:cNvPr>
              <p:cNvGrpSpPr>
                <a:grpSpLocks/>
              </p:cNvGrpSpPr>
              <p:nvPr/>
            </p:nvGrpSpPr>
            <p:grpSpPr bwMode="auto">
              <a:xfrm>
                <a:off x="2870389" y="3301187"/>
                <a:ext cx="457200" cy="480536"/>
                <a:chOff x="990600" y="2834859"/>
                <a:chExt cx="457200" cy="480536"/>
              </a:xfrm>
            </p:grpSpPr>
            <p:sp>
              <p:nvSpPr>
                <p:cNvPr id="69" name="Oval 68">
                  <a:extLst>
                    <a:ext uri="{FF2B5EF4-FFF2-40B4-BE49-F238E27FC236}">
                      <a16:creationId xmlns:a16="http://schemas.microsoft.com/office/drawing/2014/main" id="{75B20C60-73E3-4B4E-894D-60FC9F99492C}"/>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70" name="TextBox 100">
                  <a:extLst>
                    <a:ext uri="{FF2B5EF4-FFF2-40B4-BE49-F238E27FC236}">
                      <a16:creationId xmlns:a16="http://schemas.microsoft.com/office/drawing/2014/main" id="{884B062E-C937-4DE1-BF9C-14B4ABB0D92D}"/>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71" name="TextBox 101">
                  <a:extLst>
                    <a:ext uri="{FF2B5EF4-FFF2-40B4-BE49-F238E27FC236}">
                      <a16:creationId xmlns:a16="http://schemas.microsoft.com/office/drawing/2014/main" id="{9205D0C4-13A6-430C-9349-810FFF7D0A7C}"/>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6" name="TextBox 5">
              <a:extLst>
                <a:ext uri="{FF2B5EF4-FFF2-40B4-BE49-F238E27FC236}">
                  <a16:creationId xmlns:a16="http://schemas.microsoft.com/office/drawing/2014/main" id="{AA9FA492-2B1A-4812-9576-37F18F4E0FFF}"/>
                </a:ext>
              </a:extLst>
            </p:cNvPr>
            <p:cNvSpPr txBox="1"/>
            <p:nvPr/>
          </p:nvSpPr>
          <p:spPr>
            <a:xfrm>
              <a:off x="3034053" y="3374943"/>
              <a:ext cx="595035" cy="369332"/>
            </a:xfrm>
            <a:prstGeom prst="rect">
              <a:avLst/>
            </a:prstGeom>
            <a:noFill/>
          </p:spPr>
          <p:txBody>
            <a:bodyPr wrap="none" rtlCol="0">
              <a:spAutoFit/>
            </a:bodyPr>
            <a:lstStyle/>
            <a:p>
              <a:r>
                <a:rPr lang="en-US" sz="1800" dirty="0"/>
                <a:t>10V</a:t>
              </a:r>
            </a:p>
          </p:txBody>
        </p:sp>
        <p:grpSp>
          <p:nvGrpSpPr>
            <p:cNvPr id="7" name="Group 6">
              <a:extLst>
                <a:ext uri="{FF2B5EF4-FFF2-40B4-BE49-F238E27FC236}">
                  <a16:creationId xmlns:a16="http://schemas.microsoft.com/office/drawing/2014/main" id="{32A1A8DE-A7CC-4C99-BA7F-0628C6237B71}"/>
                </a:ext>
              </a:extLst>
            </p:cNvPr>
            <p:cNvGrpSpPr/>
            <p:nvPr/>
          </p:nvGrpSpPr>
          <p:grpSpPr>
            <a:xfrm>
              <a:off x="4386090" y="2701489"/>
              <a:ext cx="747243" cy="1724341"/>
              <a:chOff x="1600200" y="3519182"/>
              <a:chExt cx="747243" cy="1724341"/>
            </a:xfrm>
          </p:grpSpPr>
          <p:cxnSp>
            <p:nvCxnSpPr>
              <p:cNvPr id="57" name="Straight Connector 56">
                <a:extLst>
                  <a:ext uri="{FF2B5EF4-FFF2-40B4-BE49-F238E27FC236}">
                    <a16:creationId xmlns:a16="http://schemas.microsoft.com/office/drawing/2014/main" id="{9DD7F992-82DF-4532-991D-86E03B95F56D}"/>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D18F05C-FC2E-4975-A44A-5EF73E2AD79A}"/>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89EE3DC-F79A-40AF-968F-3DD315D36817}"/>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8AB7D8E-049E-43CA-9F02-E38B73621A05}"/>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482D935-422F-4682-BADE-FC965043F91A}"/>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836AE3-5D3D-476B-8956-777F0D57B1FC}"/>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C5BCAEC-53B3-4B44-B018-F44EC7682D59}"/>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9EC485B-3A06-4FF2-A1AB-9ABFED5952F0}"/>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04F6220-51BF-40C2-8607-87B914004A32}"/>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29D2C8FA-4B6B-4F69-804D-D68AA9CEFF2B}"/>
                  </a:ext>
                </a:extLst>
              </p:cNvPr>
              <p:cNvSpPr txBox="1"/>
              <p:nvPr/>
            </p:nvSpPr>
            <p:spPr>
              <a:xfrm>
                <a:off x="1856603" y="42166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8" name="Group 7">
              <a:extLst>
                <a:ext uri="{FF2B5EF4-FFF2-40B4-BE49-F238E27FC236}">
                  <a16:creationId xmlns:a16="http://schemas.microsoft.com/office/drawing/2014/main" id="{D15D1B4E-330F-42AC-BD71-A897F4162780}"/>
                </a:ext>
              </a:extLst>
            </p:cNvPr>
            <p:cNvGrpSpPr/>
            <p:nvPr/>
          </p:nvGrpSpPr>
          <p:grpSpPr>
            <a:xfrm>
              <a:off x="4543488" y="2577440"/>
              <a:ext cx="1724025" cy="598318"/>
              <a:chOff x="2280899" y="3378064"/>
              <a:chExt cx="1724025" cy="598318"/>
            </a:xfrm>
          </p:grpSpPr>
          <p:cxnSp>
            <p:nvCxnSpPr>
              <p:cNvPr id="47" name="Straight Connector 46">
                <a:extLst>
                  <a:ext uri="{FF2B5EF4-FFF2-40B4-BE49-F238E27FC236}">
                    <a16:creationId xmlns:a16="http://schemas.microsoft.com/office/drawing/2014/main" id="{010805CD-A150-41D9-AD95-3436B7B23114}"/>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0F22EDF-B153-47F4-9E80-8986BA65EBB8}"/>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B3C4EAD-48A5-47A3-BDE8-2D53FD8B921D}"/>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F65532B-D110-4685-AA98-C9898C3E7FB1}"/>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CE463B6-0083-44C9-B02C-47902608FBCC}"/>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4233CF3-1175-4821-8054-56C0BA301C38}"/>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5608D67-D67D-42AA-8153-780DA9DCD4E7}"/>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465AEA6-82C3-4C88-83BC-016F9172FC99}"/>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A69A766-FDBF-4170-8943-C577477F1090}"/>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D87F223-8EA0-47F2-8B5C-6B269FB82979}"/>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9" name="Group 108">
              <a:extLst>
                <a:ext uri="{FF2B5EF4-FFF2-40B4-BE49-F238E27FC236}">
                  <a16:creationId xmlns:a16="http://schemas.microsoft.com/office/drawing/2014/main" id="{0DB3D6DA-F082-42F5-80E7-E0402314B36E}"/>
                </a:ext>
              </a:extLst>
            </p:cNvPr>
            <p:cNvGrpSpPr/>
            <p:nvPr/>
          </p:nvGrpSpPr>
          <p:grpSpPr>
            <a:xfrm rot="5400000">
              <a:off x="3477853" y="1867897"/>
              <a:ext cx="457200" cy="1701308"/>
              <a:chOff x="6232987" y="2795027"/>
              <a:chExt cx="457200" cy="1701308"/>
            </a:xfrm>
          </p:grpSpPr>
          <p:grpSp>
            <p:nvGrpSpPr>
              <p:cNvPr id="43" name="Group 109">
                <a:extLst>
                  <a:ext uri="{FF2B5EF4-FFF2-40B4-BE49-F238E27FC236}">
                    <a16:creationId xmlns:a16="http://schemas.microsoft.com/office/drawing/2014/main" id="{E8841E1A-4A3F-46ED-A6AD-018776B8C91C}"/>
                  </a:ext>
                </a:extLst>
              </p:cNvPr>
              <p:cNvGrpSpPr/>
              <p:nvPr/>
            </p:nvGrpSpPr>
            <p:grpSpPr>
              <a:xfrm>
                <a:off x="6232987" y="2795027"/>
                <a:ext cx="457200" cy="1701308"/>
                <a:chOff x="1659748" y="4318490"/>
                <a:chExt cx="457200" cy="1701308"/>
              </a:xfrm>
            </p:grpSpPr>
            <p:cxnSp>
              <p:nvCxnSpPr>
                <p:cNvPr id="45" name="Straight Connector 44">
                  <a:extLst>
                    <a:ext uri="{FF2B5EF4-FFF2-40B4-BE49-F238E27FC236}">
                      <a16:creationId xmlns:a16="http://schemas.microsoft.com/office/drawing/2014/main" id="{C0907A7B-703B-46EF-AD09-EE3C813C5453}"/>
                    </a:ext>
                  </a:extLst>
                </p:cNvPr>
                <p:cNvCxnSpPr/>
                <p:nvPr/>
              </p:nvCxnSpPr>
              <p:spPr>
                <a:xfrm flipV="1">
                  <a:off x="1888348"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29D3CBD3-4FDF-4C3F-A7CB-D1AF630F40F4}"/>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44" name="Straight Arrow Connector 43">
                <a:extLst>
                  <a:ext uri="{FF2B5EF4-FFF2-40B4-BE49-F238E27FC236}">
                    <a16:creationId xmlns:a16="http://schemas.microsoft.com/office/drawing/2014/main" id="{874BFA86-65AC-4AD1-9E27-16DEB1D600C2}"/>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7AE3031D-FBBF-4FDB-8933-59F2E448F76C}"/>
                </a:ext>
              </a:extLst>
            </p:cNvPr>
            <p:cNvSpPr txBox="1"/>
            <p:nvPr/>
          </p:nvSpPr>
          <p:spPr>
            <a:xfrm>
              <a:off x="3400488" y="2904818"/>
              <a:ext cx="466794" cy="369332"/>
            </a:xfrm>
            <a:prstGeom prst="rect">
              <a:avLst/>
            </a:prstGeom>
            <a:noFill/>
          </p:spPr>
          <p:txBody>
            <a:bodyPr wrap="none" rtlCol="0">
              <a:spAutoFit/>
            </a:bodyPr>
            <a:lstStyle/>
            <a:p>
              <a:r>
                <a:rPr lang="en-US" sz="1800" dirty="0"/>
                <a:t>2A</a:t>
              </a:r>
            </a:p>
          </p:txBody>
        </p:sp>
        <p:cxnSp>
          <p:nvCxnSpPr>
            <p:cNvPr id="11" name="Straight Connector 10">
              <a:extLst>
                <a:ext uri="{FF2B5EF4-FFF2-40B4-BE49-F238E27FC236}">
                  <a16:creationId xmlns:a16="http://schemas.microsoft.com/office/drawing/2014/main" id="{9FA2FF15-B193-4314-9769-BC84672FB3C7}"/>
                </a:ext>
              </a:extLst>
            </p:cNvPr>
            <p:cNvCxnSpPr/>
            <p:nvPr/>
          </p:nvCxnSpPr>
          <p:spPr bwMode="auto">
            <a:xfrm rot="16200000">
              <a:off x="5076888" y="432244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93DBA73-A7DD-48A4-8DD5-C4C3078C4577}"/>
                </a:ext>
              </a:extLst>
            </p:cNvPr>
            <p:cNvCxnSpPr/>
            <p:nvPr/>
          </p:nvCxnSpPr>
          <p:spPr bwMode="auto">
            <a:xfrm rot="16200000" flipV="1">
              <a:off x="5077681" y="436927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B4B345-027C-4FE5-AA25-97BFC061AB50}"/>
                </a:ext>
              </a:extLst>
            </p:cNvPr>
            <p:cNvCxnSpPr/>
            <p:nvPr/>
          </p:nvCxnSpPr>
          <p:spPr bwMode="auto">
            <a:xfrm rot="16200000" flipH="1" flipV="1">
              <a:off x="5170550" y="438118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B34EBCE-8672-42A6-AD27-66D4750711E1}"/>
                </a:ext>
              </a:extLst>
            </p:cNvPr>
            <p:cNvCxnSpPr/>
            <p:nvPr/>
          </p:nvCxnSpPr>
          <p:spPr bwMode="auto">
            <a:xfrm rot="16200000" flipV="1">
              <a:off x="5267389" y="437007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6870087-07CA-4099-B796-F0578572F337}"/>
                </a:ext>
              </a:extLst>
            </p:cNvPr>
            <p:cNvCxnSpPr/>
            <p:nvPr/>
          </p:nvCxnSpPr>
          <p:spPr bwMode="auto">
            <a:xfrm rot="16200000" flipH="1" flipV="1">
              <a:off x="5360256" y="438039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4BC1862-5BF9-4C0A-8C95-C8833E17ED91}"/>
                </a:ext>
              </a:extLst>
            </p:cNvPr>
            <p:cNvCxnSpPr/>
            <p:nvPr/>
          </p:nvCxnSpPr>
          <p:spPr bwMode="auto">
            <a:xfrm rot="16200000" flipV="1">
              <a:off x="5453919" y="439150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1BF8098-8E58-4461-A976-113CE1BC95BF}"/>
                </a:ext>
              </a:extLst>
            </p:cNvPr>
            <p:cNvCxnSpPr/>
            <p:nvPr/>
          </p:nvCxnSpPr>
          <p:spPr bwMode="auto">
            <a:xfrm rot="16200000">
              <a:off x="5584888" y="447167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6CD752D-A862-46A2-99A8-5D0EA7D151A7}"/>
                </a:ext>
              </a:extLst>
            </p:cNvPr>
            <p:cNvCxnSpPr/>
            <p:nvPr/>
          </p:nvCxnSpPr>
          <p:spPr bwMode="auto">
            <a:xfrm rot="16200000" flipV="1">
              <a:off x="4833207" y="4126391"/>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0FF5DD0-0C31-4EF7-AE24-748771F4587B}"/>
                </a:ext>
              </a:extLst>
            </p:cNvPr>
            <p:cNvCxnSpPr/>
            <p:nvPr/>
          </p:nvCxnSpPr>
          <p:spPr bwMode="auto">
            <a:xfrm rot="16200000" flipV="1">
              <a:off x="5977794" y="4126391"/>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8118806-884B-4B2C-899E-C010626404C4}"/>
                </a:ext>
              </a:extLst>
            </p:cNvPr>
            <p:cNvSpPr txBox="1"/>
            <p:nvPr/>
          </p:nvSpPr>
          <p:spPr>
            <a:xfrm>
              <a:off x="5165472" y="3971618"/>
              <a:ext cx="490840" cy="369332"/>
            </a:xfrm>
            <a:prstGeom prst="rect">
              <a:avLst/>
            </a:prstGeom>
            <a:noFill/>
          </p:spPr>
          <p:txBody>
            <a:bodyPr wrap="none" rtlCol="0">
              <a:spAutoFit/>
            </a:bodyPr>
            <a:lstStyle/>
            <a:p>
              <a:r>
                <a:rPr lang="en-US" sz="1800" dirty="0"/>
                <a:t>1</a:t>
              </a:r>
              <a:r>
                <a:rPr lang="en-US" sz="1800" dirty="0">
                  <a:latin typeface="Symbol" pitchFamily="18" charset="2"/>
                </a:rPr>
                <a:t>W</a:t>
              </a:r>
            </a:p>
          </p:txBody>
        </p:sp>
        <p:cxnSp>
          <p:nvCxnSpPr>
            <p:cNvPr id="21" name="Straight Connector 20">
              <a:extLst>
                <a:ext uri="{FF2B5EF4-FFF2-40B4-BE49-F238E27FC236}">
                  <a16:creationId xmlns:a16="http://schemas.microsoft.com/office/drawing/2014/main" id="{5A103F1B-ADBF-486C-8335-4A1BA95D3AFA}"/>
                </a:ext>
              </a:extLst>
            </p:cNvPr>
            <p:cNvCxnSpPr/>
            <p:nvPr/>
          </p:nvCxnSpPr>
          <p:spPr bwMode="auto">
            <a:xfrm>
              <a:off x="6281428" y="2704440"/>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2" name="Group 98">
              <a:extLst>
                <a:ext uri="{FF2B5EF4-FFF2-40B4-BE49-F238E27FC236}">
                  <a16:creationId xmlns:a16="http://schemas.microsoft.com/office/drawing/2014/main" id="{E67C5A1B-8D3A-42D4-AA96-E285A772B4B8}"/>
                </a:ext>
              </a:extLst>
            </p:cNvPr>
            <p:cNvGrpSpPr>
              <a:grpSpLocks/>
            </p:cNvGrpSpPr>
            <p:nvPr/>
          </p:nvGrpSpPr>
          <p:grpSpPr bwMode="auto">
            <a:xfrm flipV="1">
              <a:off x="6052247" y="3315243"/>
              <a:ext cx="457217" cy="480536"/>
              <a:chOff x="990600" y="2834859"/>
              <a:chExt cx="457200" cy="480536"/>
            </a:xfrm>
          </p:grpSpPr>
          <p:sp>
            <p:nvSpPr>
              <p:cNvPr id="40" name="Oval 39">
                <a:extLst>
                  <a:ext uri="{FF2B5EF4-FFF2-40B4-BE49-F238E27FC236}">
                    <a16:creationId xmlns:a16="http://schemas.microsoft.com/office/drawing/2014/main" id="{B45144ED-0EFC-4A8F-9413-4BF72E7022B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41" name="TextBox 100">
                <a:extLst>
                  <a:ext uri="{FF2B5EF4-FFF2-40B4-BE49-F238E27FC236}">
                    <a16:creationId xmlns:a16="http://schemas.microsoft.com/office/drawing/2014/main" id="{31767240-1362-43D3-BB55-9C99A1B92B1A}"/>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42" name="TextBox 101">
                <a:extLst>
                  <a:ext uri="{FF2B5EF4-FFF2-40B4-BE49-F238E27FC236}">
                    <a16:creationId xmlns:a16="http://schemas.microsoft.com/office/drawing/2014/main" id="{7AB0B2DA-530A-4EC8-96C6-F6EBC0B7D0B4}"/>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sp>
          <p:nvSpPr>
            <p:cNvPr id="23" name="TextBox 22">
              <a:extLst>
                <a:ext uri="{FF2B5EF4-FFF2-40B4-BE49-F238E27FC236}">
                  <a16:creationId xmlns:a16="http://schemas.microsoft.com/office/drawing/2014/main" id="{ACD4063B-07F5-41EE-87F9-8F195E7C5164}"/>
                </a:ext>
              </a:extLst>
            </p:cNvPr>
            <p:cNvSpPr txBox="1"/>
            <p:nvPr/>
          </p:nvSpPr>
          <p:spPr>
            <a:xfrm>
              <a:off x="5651494" y="3350552"/>
              <a:ext cx="466794" cy="369332"/>
            </a:xfrm>
            <a:prstGeom prst="rect">
              <a:avLst/>
            </a:prstGeom>
            <a:noFill/>
          </p:spPr>
          <p:txBody>
            <a:bodyPr wrap="none" rtlCol="0">
              <a:spAutoFit/>
            </a:bodyPr>
            <a:lstStyle/>
            <a:p>
              <a:r>
                <a:rPr lang="en-US" sz="1800" dirty="0"/>
                <a:t>6V</a:t>
              </a:r>
            </a:p>
          </p:txBody>
        </p:sp>
        <p:cxnSp>
          <p:nvCxnSpPr>
            <p:cNvPr id="24" name="Straight Connector 23">
              <a:extLst>
                <a:ext uri="{FF2B5EF4-FFF2-40B4-BE49-F238E27FC236}">
                  <a16:creationId xmlns:a16="http://schemas.microsoft.com/office/drawing/2014/main" id="{1BE61234-1A98-4798-8CC6-B2504067F0E3}"/>
                </a:ext>
              </a:extLst>
            </p:cNvPr>
            <p:cNvCxnSpPr/>
            <p:nvPr/>
          </p:nvCxnSpPr>
          <p:spPr>
            <a:xfrm flipH="1">
              <a:off x="2851017" y="4416110"/>
              <a:ext cx="169339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7A6597B2-5BCA-4129-AF31-5697FE193E25}"/>
                </a:ext>
              </a:extLst>
            </p:cNvPr>
            <p:cNvGrpSpPr/>
            <p:nvPr/>
          </p:nvGrpSpPr>
          <p:grpSpPr>
            <a:xfrm>
              <a:off x="3629088" y="1447800"/>
              <a:ext cx="1724025" cy="300036"/>
              <a:chOff x="2057400" y="2276782"/>
              <a:chExt cx="1724025" cy="300036"/>
            </a:xfrm>
          </p:grpSpPr>
          <p:cxnSp>
            <p:nvCxnSpPr>
              <p:cNvPr id="31" name="Straight Connector 30">
                <a:extLst>
                  <a:ext uri="{FF2B5EF4-FFF2-40B4-BE49-F238E27FC236}">
                    <a16:creationId xmlns:a16="http://schemas.microsoft.com/office/drawing/2014/main" id="{946D7663-39E3-48A4-BF66-8696B1B054BA}"/>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2DD0D6-3C0C-4CB7-B8F8-1B563A46AF0E}"/>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FC78415-19F3-4B52-B433-66A7C22E5563}"/>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29F4B1D-3A49-4F1E-8492-823FF3AEBBDF}"/>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B2F316B-040A-4368-91A4-0BC13DEFA5AF}"/>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B3FDB7B-A152-49FD-BFAE-0E6460D1C702}"/>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BCA7A54-538E-43DA-AE2A-34029D5BC9CD}"/>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72BDA14-F64B-4781-B58A-E70A60CBB75F}"/>
                  </a:ext>
                </a:extLst>
              </p:cNvPr>
              <p:cNvCxnSpPr/>
              <p:nvPr/>
            </p:nvCxnSpPr>
            <p:spPr bwMode="auto">
              <a:xfrm rot="16200000" flipV="1">
                <a:off x="2347119" y="2117526"/>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497A6A9-67AE-4011-8F55-2C7F458355A5}"/>
                  </a:ext>
                </a:extLst>
              </p:cNvPr>
              <p:cNvCxnSpPr/>
              <p:nvPr/>
            </p:nvCxnSpPr>
            <p:spPr bwMode="auto">
              <a:xfrm rot="16200000" flipV="1">
                <a:off x="3491706" y="2117526"/>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6" name="TextBox 25">
              <a:extLst>
                <a:ext uri="{FF2B5EF4-FFF2-40B4-BE49-F238E27FC236}">
                  <a16:creationId xmlns:a16="http://schemas.microsoft.com/office/drawing/2014/main" id="{8FABCBFC-5350-4735-BF8B-9077C2D2AD37}"/>
                </a:ext>
              </a:extLst>
            </p:cNvPr>
            <p:cNvSpPr txBox="1"/>
            <p:nvPr/>
          </p:nvSpPr>
          <p:spPr>
            <a:xfrm>
              <a:off x="4272680" y="1621086"/>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cxnSp>
          <p:nvCxnSpPr>
            <p:cNvPr id="27" name="Straight Connector 26">
              <a:extLst>
                <a:ext uri="{FF2B5EF4-FFF2-40B4-BE49-F238E27FC236}">
                  <a16:creationId xmlns:a16="http://schemas.microsoft.com/office/drawing/2014/main" id="{F6232AFC-DDD0-43E3-9C0B-E868CF19A5E1}"/>
                </a:ext>
              </a:extLst>
            </p:cNvPr>
            <p:cNvCxnSpPr/>
            <p:nvPr/>
          </p:nvCxnSpPr>
          <p:spPr>
            <a:xfrm>
              <a:off x="2863717" y="1582736"/>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31D4FA7-C3CD-4BF9-83D5-4E531A4C75FA}"/>
                </a:ext>
              </a:extLst>
            </p:cNvPr>
            <p:cNvCxnSpPr/>
            <p:nvPr/>
          </p:nvCxnSpPr>
          <p:spPr>
            <a:xfrm>
              <a:off x="5051488" y="1582736"/>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7AABDC2-23D2-44A5-B989-C084D0BF7986}"/>
                </a:ext>
              </a:extLst>
            </p:cNvPr>
            <p:cNvCxnSpPr/>
            <p:nvPr/>
          </p:nvCxnSpPr>
          <p:spPr>
            <a:xfrm>
              <a:off x="2863352" y="1570036"/>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8144440-96EB-4B18-9AB7-2076F42CFC10}"/>
                </a:ext>
              </a:extLst>
            </p:cNvPr>
            <p:cNvCxnSpPr/>
            <p:nvPr/>
          </p:nvCxnSpPr>
          <p:spPr>
            <a:xfrm>
              <a:off x="6278241" y="1584018"/>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p14="http://schemas.microsoft.com/office/powerpoint/2010/main" Requires="p14">
          <p:contentPart p14:bwMode="auto" r:id="rId2">
            <p14:nvContentPartPr>
              <p14:cNvPr id="72" name="Ink 71">
                <a:extLst>
                  <a:ext uri="{FF2B5EF4-FFF2-40B4-BE49-F238E27FC236}">
                    <a16:creationId xmlns:a16="http://schemas.microsoft.com/office/drawing/2014/main" id="{B008B9C6-DD7B-452E-A411-9C25537268A2}"/>
                  </a:ext>
                </a:extLst>
              </p14:cNvPr>
              <p14:cNvContentPartPr/>
              <p14:nvPr/>
            </p14:nvContentPartPr>
            <p14:xfrm>
              <a:off x="375480" y="1278720"/>
              <a:ext cx="11561400" cy="5131080"/>
            </p14:xfrm>
          </p:contentPart>
        </mc:Choice>
        <mc:Fallback>
          <p:pic>
            <p:nvPicPr>
              <p:cNvPr id="72" name="Ink 71">
                <a:extLst>
                  <a:ext uri="{FF2B5EF4-FFF2-40B4-BE49-F238E27FC236}">
                    <a16:creationId xmlns:a16="http://schemas.microsoft.com/office/drawing/2014/main" id="{B008B9C6-DD7B-452E-A411-9C25537268A2}"/>
                  </a:ext>
                </a:extLst>
              </p:cNvPr>
              <p:cNvPicPr/>
              <p:nvPr/>
            </p:nvPicPr>
            <p:blipFill>
              <a:blip r:embed="rId3"/>
              <a:stretch>
                <a:fillRect/>
              </a:stretch>
            </p:blipFill>
            <p:spPr>
              <a:xfrm>
                <a:off x="366120" y="1269360"/>
                <a:ext cx="11580120" cy="5149800"/>
              </a:xfrm>
              <a:prstGeom prst="rect">
                <a:avLst/>
              </a:prstGeom>
            </p:spPr>
          </p:pic>
        </mc:Fallback>
      </mc:AlternateContent>
    </p:spTree>
    <p:extLst>
      <p:ext uri="{BB962C8B-B14F-4D97-AF65-F5344CB8AC3E}">
        <p14:creationId xmlns:p14="http://schemas.microsoft.com/office/powerpoint/2010/main" val="276353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2FADA-D5D2-4EA9-9758-D2475CB7FA37}"/>
              </a:ext>
            </a:extLst>
          </p:cNvPr>
          <p:cNvSpPr>
            <a:spLocks noGrp="1"/>
          </p:cNvSpPr>
          <p:nvPr>
            <p:ph type="title"/>
          </p:nvPr>
        </p:nvSpPr>
        <p:spPr/>
        <p:txBody>
          <a:bodyPr/>
          <a:lstStyle/>
          <a:p>
            <a:r>
              <a:rPr lang="en-US" dirty="0"/>
              <a:t>Superposition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6156B81-062E-41D5-82BC-0AE66800C666}"/>
                  </a:ext>
                </a:extLst>
              </p:cNvPr>
              <p:cNvSpPr>
                <a:spLocks noGrp="1"/>
              </p:cNvSpPr>
              <p:nvPr>
                <p:ph idx="1"/>
              </p:nvPr>
            </p:nvSpPr>
            <p:spPr/>
            <p:txBody>
              <a:bodyPr/>
              <a:lstStyle/>
              <a:p>
                <a:pPr algn="just"/>
                <a:r>
                  <a:rPr lang="en-US" dirty="0"/>
                  <a:t>For a circuit with multiple independent sources, we can find the response of the circuit by summing the responses to each individual source.</a:t>
                </a:r>
              </a:p>
              <a:p>
                <a:pPr algn="just"/>
                <a:endParaRPr lang="en-US" b="1" dirty="0"/>
              </a:p>
              <a:p>
                <a:pPr algn="just"/>
                <a:r>
                  <a:rPr lang="en-US" b="1" dirty="0"/>
                  <a:t>Example: </a:t>
                </a:r>
                <a:r>
                  <a:rPr lang="en-US" dirty="0"/>
                  <a:t>Find </a:t>
                </a:r>
                <a14:m>
                  <m:oMath xmlns:m="http://schemas.openxmlformats.org/officeDocument/2006/math">
                    <m:r>
                      <a:rPr lang="en-US" i="1">
                        <a:latin typeface="Cambria Math" panose="02040503050406030204" pitchFamily="18" charset="0"/>
                      </a:rPr>
                      <m:t>𝑉</m:t>
                    </m:r>
                  </m:oMath>
                </a14:m>
                <a:r>
                  <a:rPr lang="en-US" dirty="0"/>
                  <a:t> in the circuit shown</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r>
                  <a:rPr lang="en-US" dirty="0"/>
                  <a:t>Solution: first solve with just the current source, then with just the voltage source.</a:t>
                </a:r>
              </a:p>
              <a:p>
                <a:endParaRPr lang="en-US" dirty="0"/>
              </a:p>
            </p:txBody>
          </p:sp>
        </mc:Choice>
        <mc:Fallback xmlns="">
          <p:sp>
            <p:nvSpPr>
              <p:cNvPr id="3" name="Content Placeholder 2">
                <a:extLst>
                  <a:ext uri="{FF2B5EF4-FFF2-40B4-BE49-F238E27FC236}">
                    <a16:creationId xmlns:a16="http://schemas.microsoft.com/office/drawing/2014/main" id="{36156B81-062E-41D5-82BC-0AE66800C666}"/>
                  </a:ext>
                </a:extLst>
              </p:cNvPr>
              <p:cNvSpPr>
                <a:spLocks noGrp="1" noRot="1" noChangeAspect="1" noMove="1" noResize="1" noEditPoints="1" noAdjustHandles="1" noChangeArrowheads="1" noChangeShapeType="1" noTextEdit="1"/>
              </p:cNvSpPr>
              <p:nvPr>
                <p:ph idx="1"/>
              </p:nvPr>
            </p:nvSpPr>
            <p:spPr>
              <a:blipFill>
                <a:blip r:embed="rId2"/>
                <a:stretch>
                  <a:fillRect l="-504" t="-469" r="-560" b="-117"/>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22456DD4-4396-4DF3-BBB7-8155E94E7955}"/>
              </a:ext>
            </a:extLst>
          </p:cNvPr>
          <p:cNvGrpSpPr/>
          <p:nvPr/>
        </p:nvGrpSpPr>
        <p:grpSpPr>
          <a:xfrm>
            <a:off x="4038600" y="2743200"/>
            <a:ext cx="3774224" cy="3077079"/>
            <a:chOff x="2634536" y="2715904"/>
            <a:chExt cx="3774224" cy="3077079"/>
          </a:xfrm>
        </p:grpSpPr>
        <p:grpSp>
          <p:nvGrpSpPr>
            <p:cNvPr id="5" name="Group 54">
              <a:extLst>
                <a:ext uri="{FF2B5EF4-FFF2-40B4-BE49-F238E27FC236}">
                  <a16:creationId xmlns:a16="http://schemas.microsoft.com/office/drawing/2014/main" id="{91BC6C17-44F4-49ED-B85C-C6946C6A67BE}"/>
                </a:ext>
              </a:extLst>
            </p:cNvPr>
            <p:cNvGrpSpPr>
              <a:grpSpLocks/>
            </p:cNvGrpSpPr>
            <p:nvPr/>
          </p:nvGrpSpPr>
          <p:grpSpPr bwMode="auto">
            <a:xfrm>
              <a:off x="2634536" y="4071001"/>
              <a:ext cx="457217" cy="1701309"/>
              <a:chOff x="2870389" y="2690801"/>
              <a:chExt cx="457200" cy="1701308"/>
            </a:xfrm>
          </p:grpSpPr>
          <p:cxnSp>
            <p:nvCxnSpPr>
              <p:cNvPr id="66" name="Straight Connector 65">
                <a:extLst>
                  <a:ext uri="{FF2B5EF4-FFF2-40B4-BE49-F238E27FC236}">
                    <a16:creationId xmlns:a16="http://schemas.microsoft.com/office/drawing/2014/main" id="{E65AB570-07EB-420B-B160-B4EE13A522C7}"/>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7" name="Group 98">
                <a:extLst>
                  <a:ext uri="{FF2B5EF4-FFF2-40B4-BE49-F238E27FC236}">
                    <a16:creationId xmlns:a16="http://schemas.microsoft.com/office/drawing/2014/main" id="{C0ED5F00-DE90-4915-A5A1-D3612B8FEDE3}"/>
                  </a:ext>
                </a:extLst>
              </p:cNvPr>
              <p:cNvGrpSpPr>
                <a:grpSpLocks/>
              </p:cNvGrpSpPr>
              <p:nvPr/>
            </p:nvGrpSpPr>
            <p:grpSpPr bwMode="auto">
              <a:xfrm>
                <a:off x="2870389" y="3301187"/>
                <a:ext cx="457200" cy="480536"/>
                <a:chOff x="990600" y="2834859"/>
                <a:chExt cx="457200" cy="480536"/>
              </a:xfrm>
            </p:grpSpPr>
            <p:sp>
              <p:nvSpPr>
                <p:cNvPr id="68" name="Oval 67">
                  <a:extLst>
                    <a:ext uri="{FF2B5EF4-FFF2-40B4-BE49-F238E27FC236}">
                      <a16:creationId xmlns:a16="http://schemas.microsoft.com/office/drawing/2014/main" id="{CE9AEDEC-AD12-40EC-831B-A444F8BB1940}"/>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69" name="TextBox 100">
                  <a:extLst>
                    <a:ext uri="{FF2B5EF4-FFF2-40B4-BE49-F238E27FC236}">
                      <a16:creationId xmlns:a16="http://schemas.microsoft.com/office/drawing/2014/main" id="{9A3A60E1-14D6-4F79-AFAD-A485B056956A}"/>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70" name="TextBox 101">
                  <a:extLst>
                    <a:ext uri="{FF2B5EF4-FFF2-40B4-BE49-F238E27FC236}">
                      <a16:creationId xmlns:a16="http://schemas.microsoft.com/office/drawing/2014/main" id="{0705BDEF-85D9-43B0-8E87-E3B2E07EFA4A}"/>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6" name="TextBox 5">
              <a:extLst>
                <a:ext uri="{FF2B5EF4-FFF2-40B4-BE49-F238E27FC236}">
                  <a16:creationId xmlns:a16="http://schemas.microsoft.com/office/drawing/2014/main" id="{2E49C973-9E45-449A-8CB9-96C18BED3585}"/>
                </a:ext>
              </a:extLst>
            </p:cNvPr>
            <p:cNvSpPr txBox="1"/>
            <p:nvPr/>
          </p:nvSpPr>
          <p:spPr>
            <a:xfrm>
              <a:off x="3034053" y="4742096"/>
              <a:ext cx="706155" cy="369332"/>
            </a:xfrm>
            <a:prstGeom prst="rect">
              <a:avLst/>
            </a:prstGeom>
            <a:noFill/>
          </p:spPr>
          <p:txBody>
            <a:bodyPr wrap="none" rtlCol="0">
              <a:spAutoFit/>
            </a:bodyPr>
            <a:lstStyle/>
            <a:p>
              <a:r>
                <a:rPr lang="en-US" sz="1800" dirty="0"/>
                <a:t>110V</a:t>
              </a:r>
            </a:p>
          </p:txBody>
        </p:sp>
        <p:grpSp>
          <p:nvGrpSpPr>
            <p:cNvPr id="7" name="Group 6">
              <a:extLst>
                <a:ext uri="{FF2B5EF4-FFF2-40B4-BE49-F238E27FC236}">
                  <a16:creationId xmlns:a16="http://schemas.microsoft.com/office/drawing/2014/main" id="{63BA93B1-885B-4450-99D1-51882D8AD6AF}"/>
                </a:ext>
              </a:extLst>
            </p:cNvPr>
            <p:cNvGrpSpPr/>
            <p:nvPr/>
          </p:nvGrpSpPr>
          <p:grpSpPr>
            <a:xfrm>
              <a:off x="4386090" y="4068642"/>
              <a:ext cx="849835" cy="1724341"/>
              <a:chOff x="1600200" y="3519182"/>
              <a:chExt cx="849835" cy="1724341"/>
            </a:xfrm>
          </p:grpSpPr>
          <p:cxnSp>
            <p:nvCxnSpPr>
              <p:cNvPr id="56" name="Straight Connector 55">
                <a:extLst>
                  <a:ext uri="{FF2B5EF4-FFF2-40B4-BE49-F238E27FC236}">
                    <a16:creationId xmlns:a16="http://schemas.microsoft.com/office/drawing/2014/main" id="{E6B12156-6445-46B9-9D58-4258A3C3188E}"/>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48755F2-DA89-44D4-BCEC-83DD103130A6}"/>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686C74B9-E777-4E26-BEEF-5C98E0020C4D}"/>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D02BBE5-D065-4F57-B86E-A3A3675AABA1}"/>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C2EFD5F-A411-4827-81A1-3EE19C784145}"/>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07D36F5-854A-437D-B8A5-FF589B5C1E36}"/>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4665DF7-1B38-4FEF-BDD9-943C582FF855}"/>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ED2DEFC0-FB69-45E5-B099-1590BE29E8A3}"/>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1D0470A-975A-4FC3-8FAB-F43651772CD0}"/>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69E0DF4D-5F56-424B-A6E7-99E35260BBCE}"/>
                  </a:ext>
                </a:extLst>
              </p:cNvPr>
              <p:cNvSpPr txBox="1"/>
              <p:nvPr/>
            </p:nvSpPr>
            <p:spPr>
              <a:xfrm>
                <a:off x="1856603" y="4216650"/>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grpSp>
          <p:nvGrpSpPr>
            <p:cNvPr id="8" name="Group 7">
              <a:extLst>
                <a:ext uri="{FF2B5EF4-FFF2-40B4-BE49-F238E27FC236}">
                  <a16:creationId xmlns:a16="http://schemas.microsoft.com/office/drawing/2014/main" id="{A661C2C3-EE75-4398-9858-A0CB78C0FF63}"/>
                </a:ext>
              </a:extLst>
            </p:cNvPr>
            <p:cNvGrpSpPr/>
            <p:nvPr/>
          </p:nvGrpSpPr>
          <p:grpSpPr>
            <a:xfrm>
              <a:off x="4543488" y="3944593"/>
              <a:ext cx="1724025" cy="598318"/>
              <a:chOff x="2280899" y="3378064"/>
              <a:chExt cx="1724025" cy="598318"/>
            </a:xfrm>
          </p:grpSpPr>
          <p:cxnSp>
            <p:nvCxnSpPr>
              <p:cNvPr id="46" name="Straight Connector 45">
                <a:extLst>
                  <a:ext uri="{FF2B5EF4-FFF2-40B4-BE49-F238E27FC236}">
                    <a16:creationId xmlns:a16="http://schemas.microsoft.com/office/drawing/2014/main" id="{79175E19-180E-469D-AECF-899F072E6179}"/>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1132B49-6BE2-444A-83BF-41F782DCED2B}"/>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ECF05A1-D2EC-4C8B-82D6-EE0904E64BD9}"/>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4194595-5B81-4D41-A8AA-17366F5E772D}"/>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E6EE589-D25A-464D-9B4A-1C184C33AF2D}"/>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C7E70AA-D7FE-4085-8A08-36C401E3AC75}"/>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5612A2B-5D2E-4A01-ABAB-2447039EE202}"/>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F77E659-799E-4CC1-839C-75D572BA250C}"/>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5D1D989-1783-488B-A8FB-29E2A20A2AAD}"/>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229E78A-F395-4A19-88CB-8D87B24F1BDF}"/>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9" name="Group 108">
              <a:extLst>
                <a:ext uri="{FF2B5EF4-FFF2-40B4-BE49-F238E27FC236}">
                  <a16:creationId xmlns:a16="http://schemas.microsoft.com/office/drawing/2014/main" id="{39A1723E-ECC6-4518-A2E2-D8ED9A2C0641}"/>
                </a:ext>
              </a:extLst>
            </p:cNvPr>
            <p:cNvGrpSpPr/>
            <p:nvPr/>
          </p:nvGrpSpPr>
          <p:grpSpPr>
            <a:xfrm rot="16200000" flipH="1">
              <a:off x="4407146" y="2093850"/>
              <a:ext cx="457200" cy="1701308"/>
              <a:chOff x="6232987" y="2795027"/>
              <a:chExt cx="457200" cy="1701308"/>
            </a:xfrm>
          </p:grpSpPr>
          <p:grpSp>
            <p:nvGrpSpPr>
              <p:cNvPr id="42" name="Group 109">
                <a:extLst>
                  <a:ext uri="{FF2B5EF4-FFF2-40B4-BE49-F238E27FC236}">
                    <a16:creationId xmlns:a16="http://schemas.microsoft.com/office/drawing/2014/main" id="{AB157632-BD1C-43A9-9E20-570D7E71E446}"/>
                  </a:ext>
                </a:extLst>
              </p:cNvPr>
              <p:cNvGrpSpPr/>
              <p:nvPr/>
            </p:nvGrpSpPr>
            <p:grpSpPr>
              <a:xfrm>
                <a:off x="6232987" y="2795027"/>
                <a:ext cx="457200" cy="1701308"/>
                <a:chOff x="1659748" y="4318490"/>
                <a:chExt cx="457200" cy="1701308"/>
              </a:xfrm>
            </p:grpSpPr>
            <p:cxnSp>
              <p:nvCxnSpPr>
                <p:cNvPr id="44" name="Straight Connector 43">
                  <a:extLst>
                    <a:ext uri="{FF2B5EF4-FFF2-40B4-BE49-F238E27FC236}">
                      <a16:creationId xmlns:a16="http://schemas.microsoft.com/office/drawing/2014/main" id="{06482B33-F7EF-4516-920A-F0A9A3974ADE}"/>
                    </a:ext>
                  </a:extLst>
                </p:cNvPr>
                <p:cNvCxnSpPr/>
                <p:nvPr/>
              </p:nvCxnSpPr>
              <p:spPr>
                <a:xfrm flipV="1">
                  <a:off x="1890369"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82F552FD-0B18-49CB-8470-9B2BD8E2354A}"/>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43" name="Straight Arrow Connector 42">
                <a:extLst>
                  <a:ext uri="{FF2B5EF4-FFF2-40B4-BE49-F238E27FC236}">
                    <a16:creationId xmlns:a16="http://schemas.microsoft.com/office/drawing/2014/main" id="{FD205CEC-3327-4967-9167-056B83324F00}"/>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0111B01F-AB4C-4988-8FF4-3B3CAA2F9ADB}"/>
                </a:ext>
              </a:extLst>
            </p:cNvPr>
            <p:cNvSpPr txBox="1"/>
            <p:nvPr/>
          </p:nvSpPr>
          <p:spPr>
            <a:xfrm>
              <a:off x="4410006" y="3135868"/>
              <a:ext cx="466794" cy="369332"/>
            </a:xfrm>
            <a:prstGeom prst="rect">
              <a:avLst/>
            </a:prstGeom>
            <a:noFill/>
          </p:spPr>
          <p:txBody>
            <a:bodyPr wrap="none" rtlCol="0">
              <a:spAutoFit/>
            </a:bodyPr>
            <a:lstStyle/>
            <a:p>
              <a:r>
                <a:rPr lang="en-US" sz="1800" dirty="0"/>
                <a:t>4A</a:t>
              </a:r>
            </a:p>
          </p:txBody>
        </p:sp>
        <p:cxnSp>
          <p:nvCxnSpPr>
            <p:cNvPr id="11" name="Straight Connector 10">
              <a:extLst>
                <a:ext uri="{FF2B5EF4-FFF2-40B4-BE49-F238E27FC236}">
                  <a16:creationId xmlns:a16="http://schemas.microsoft.com/office/drawing/2014/main" id="{D18BFE62-D4B0-4EED-87A1-3581AB637DFF}"/>
                </a:ext>
              </a:extLst>
            </p:cNvPr>
            <p:cNvCxnSpPr/>
            <p:nvPr/>
          </p:nvCxnSpPr>
          <p:spPr>
            <a:xfrm flipH="1" flipV="1">
              <a:off x="2851017" y="5783263"/>
              <a:ext cx="3429797" cy="697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57AAFDC4-45AF-4F9E-ADA1-75ED889716D3}"/>
                </a:ext>
              </a:extLst>
            </p:cNvPr>
            <p:cNvGrpSpPr/>
            <p:nvPr/>
          </p:nvGrpSpPr>
          <p:grpSpPr>
            <a:xfrm>
              <a:off x="2881952" y="3939868"/>
              <a:ext cx="1724025" cy="300036"/>
              <a:chOff x="2057400" y="2276782"/>
              <a:chExt cx="1724025" cy="300036"/>
            </a:xfrm>
          </p:grpSpPr>
          <p:cxnSp>
            <p:nvCxnSpPr>
              <p:cNvPr id="33" name="Straight Connector 32">
                <a:extLst>
                  <a:ext uri="{FF2B5EF4-FFF2-40B4-BE49-F238E27FC236}">
                    <a16:creationId xmlns:a16="http://schemas.microsoft.com/office/drawing/2014/main" id="{DF7D42CE-44B7-4FE2-9ED1-9EA941E2F17C}"/>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22A0C9F-BDEC-4338-A95A-0D8F05A77535}"/>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EA52227-0715-4F38-B52C-6892F551B65F}"/>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B9CF1D9-DBC9-4A3C-BB5F-FA8ACCF6C519}"/>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AB398F5-973C-4E71-93DB-6B0D820D948C}"/>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36BABCD-4228-4FB3-8F42-98214AB655B4}"/>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813614B-FE8A-498B-8DBD-3AFE5635866D}"/>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48CBD49-378F-45F2-8675-FB3FA31C73A8}"/>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2C1A865-87F0-4CA8-97FF-22BEB4C62998}"/>
                  </a:ext>
                </a:extLst>
              </p:cNvPr>
              <p:cNvCxnSpPr/>
              <p:nvPr/>
            </p:nvCxnSpPr>
            <p:spPr bwMode="auto">
              <a:xfrm rot="16200000" flipV="1">
                <a:off x="3491706" y="213230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DB06E113-9972-4A05-8438-5B1FC7996CC6}"/>
                </a:ext>
              </a:extLst>
            </p:cNvPr>
            <p:cNvSpPr txBox="1"/>
            <p:nvPr/>
          </p:nvSpPr>
          <p:spPr>
            <a:xfrm>
              <a:off x="3505200" y="4202668"/>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cxnSp>
          <p:nvCxnSpPr>
            <p:cNvPr id="14" name="Straight Connector 13">
              <a:extLst>
                <a:ext uri="{FF2B5EF4-FFF2-40B4-BE49-F238E27FC236}">
                  <a16:creationId xmlns:a16="http://schemas.microsoft.com/office/drawing/2014/main" id="{563845B2-19C6-4FD2-AC71-9642A35A09F4}"/>
                </a:ext>
              </a:extLst>
            </p:cNvPr>
            <p:cNvCxnSpPr/>
            <p:nvPr/>
          </p:nvCxnSpPr>
          <p:spPr>
            <a:xfrm>
              <a:off x="2863717" y="294988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F2359AB-D63C-4093-A7AE-291432420E0B}"/>
                </a:ext>
              </a:extLst>
            </p:cNvPr>
            <p:cNvCxnSpPr/>
            <p:nvPr/>
          </p:nvCxnSpPr>
          <p:spPr>
            <a:xfrm>
              <a:off x="5051488" y="294988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E2792E3-B513-4316-A9D9-2F112E47E25C}"/>
                </a:ext>
              </a:extLst>
            </p:cNvPr>
            <p:cNvCxnSpPr/>
            <p:nvPr/>
          </p:nvCxnSpPr>
          <p:spPr>
            <a:xfrm>
              <a:off x="2863352" y="293718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2CA2C1A-480B-44CD-A77C-345A2F100F15}"/>
                </a:ext>
              </a:extLst>
            </p:cNvPr>
            <p:cNvCxnSpPr/>
            <p:nvPr/>
          </p:nvCxnSpPr>
          <p:spPr>
            <a:xfrm>
              <a:off x="6278241" y="2951171"/>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1EA1551-928C-4769-918E-82B3379BB998}"/>
                </a:ext>
              </a:extLst>
            </p:cNvPr>
            <p:cNvGrpSpPr/>
            <p:nvPr/>
          </p:nvGrpSpPr>
          <p:grpSpPr>
            <a:xfrm>
              <a:off x="5562600" y="4065896"/>
              <a:ext cx="846160" cy="1724341"/>
              <a:chOff x="1052043" y="3519182"/>
              <a:chExt cx="846160" cy="1724341"/>
            </a:xfrm>
          </p:grpSpPr>
          <p:cxnSp>
            <p:nvCxnSpPr>
              <p:cNvPr id="23" name="Straight Connector 22">
                <a:extLst>
                  <a:ext uri="{FF2B5EF4-FFF2-40B4-BE49-F238E27FC236}">
                    <a16:creationId xmlns:a16="http://schemas.microsoft.com/office/drawing/2014/main" id="{66ECBE32-112F-4614-9EB9-E6528525079E}"/>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BAB42EA-C721-45E2-B13F-92CD3EF9DFD5}"/>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76A3593-34F3-4C98-B2BF-BFD47B111A73}"/>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BF6FE19-6498-441A-A313-5BB13D6AD589}"/>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E21B2EE-AFF5-49FA-8341-D5FF7B5F1F53}"/>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061671C-261B-4275-9393-1BC0F8DE27C3}"/>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961DB08-5D5B-416B-8C58-552136CFCF58}"/>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27B9CED-1D4B-402E-83E1-2165E09D4F5E}"/>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DCD3E5B-C0FF-4845-8445-1C8E273932C6}"/>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B2A44BD-1DC2-483E-B821-D5CF374122D6}"/>
                  </a:ext>
                </a:extLst>
              </p:cNvPr>
              <p:cNvSpPr txBox="1"/>
              <p:nvPr/>
            </p:nvSpPr>
            <p:spPr>
              <a:xfrm>
                <a:off x="1052043" y="42166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grpSp>
          <p:nvGrpSpPr>
            <p:cNvPr id="19" name="Group 18">
              <a:extLst>
                <a:ext uri="{FF2B5EF4-FFF2-40B4-BE49-F238E27FC236}">
                  <a16:creationId xmlns:a16="http://schemas.microsoft.com/office/drawing/2014/main" id="{38A06FF4-1141-435A-94C6-70D7884C4EEC}"/>
                </a:ext>
              </a:extLst>
            </p:cNvPr>
            <p:cNvGrpSpPr/>
            <p:nvPr/>
          </p:nvGrpSpPr>
          <p:grpSpPr>
            <a:xfrm>
              <a:off x="4095434" y="4466524"/>
              <a:ext cx="400366" cy="826532"/>
              <a:chOff x="7203744" y="3810000"/>
              <a:chExt cx="400366" cy="826532"/>
            </a:xfrm>
          </p:grpSpPr>
          <p:sp>
            <p:nvSpPr>
              <p:cNvPr id="20" name="TextBox 19">
                <a:extLst>
                  <a:ext uri="{FF2B5EF4-FFF2-40B4-BE49-F238E27FC236}">
                    <a16:creationId xmlns:a16="http://schemas.microsoft.com/office/drawing/2014/main" id="{83233D42-B377-4B06-860C-BB3144109847}"/>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39D16DE0-4BE3-423C-B334-D40BB48F942A}"/>
                      </a:ext>
                    </a:extLst>
                  </p:cNvPr>
                  <p:cNvSpPr txBox="1"/>
                  <p:nvPr/>
                </p:nvSpPr>
                <p:spPr>
                  <a:xfrm>
                    <a:off x="7203744" y="4109112"/>
                    <a:ext cx="40036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oMath>
                      </m:oMathPara>
                    </a14:m>
                    <a:endParaRPr lang="en-US" sz="1800" dirty="0"/>
                  </a:p>
                </p:txBody>
              </p:sp>
            </mc:Choice>
            <mc:Fallback xmlns="">
              <p:sp>
                <p:nvSpPr>
                  <p:cNvPr id="21" name="TextBox 20">
                    <a:extLst>
                      <a:ext uri="{FF2B5EF4-FFF2-40B4-BE49-F238E27FC236}">
                        <a16:creationId xmlns:a16="http://schemas.microsoft.com/office/drawing/2014/main" id="{39D16DE0-4BE3-423C-B334-D40BB48F942A}"/>
                      </a:ext>
                    </a:extLst>
                  </p:cNvPr>
                  <p:cNvSpPr txBox="1">
                    <a:spLocks noRot="1" noChangeAspect="1" noMove="1" noResize="1" noEditPoints="1" noAdjustHandles="1" noChangeArrowheads="1" noChangeShapeType="1" noTextEdit="1"/>
                  </p:cNvSpPr>
                  <p:nvPr/>
                </p:nvSpPr>
                <p:spPr>
                  <a:xfrm>
                    <a:off x="7203744" y="4109112"/>
                    <a:ext cx="400366" cy="369332"/>
                  </a:xfrm>
                  <a:prstGeom prst="rect">
                    <a:avLst/>
                  </a:prstGeom>
                  <a:blipFill>
                    <a:blip r:embed="rId3"/>
                    <a:stretch>
                      <a:fillRect/>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07FD3C8B-FDF3-4E65-B1AE-3561B4B4B700}"/>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p:spTree>
    <p:extLst>
      <p:ext uri="{BB962C8B-B14F-4D97-AF65-F5344CB8AC3E}">
        <p14:creationId xmlns:p14="http://schemas.microsoft.com/office/powerpoint/2010/main" val="3369184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166-0FE0-4B66-89A4-BC76F0B40E6A}"/>
              </a:ext>
            </a:extLst>
          </p:cNvPr>
          <p:cNvSpPr>
            <a:spLocks noGrp="1"/>
          </p:cNvSpPr>
          <p:nvPr>
            <p:ph type="title"/>
          </p:nvPr>
        </p:nvSpPr>
        <p:spPr/>
        <p:txBody>
          <a:bodyPr/>
          <a:lstStyle/>
          <a:p>
            <a:r>
              <a:rPr lang="en-US" dirty="0"/>
              <a:t>Just the Voltage Source (Assume Current = 0)</a:t>
            </a:r>
          </a:p>
        </p:txBody>
      </p:sp>
      <p:sp>
        <p:nvSpPr>
          <p:cNvPr id="4" name="TextBox 3">
            <a:extLst>
              <a:ext uri="{FF2B5EF4-FFF2-40B4-BE49-F238E27FC236}">
                <a16:creationId xmlns:a16="http://schemas.microsoft.com/office/drawing/2014/main" id="{DFC4689D-F367-420B-99D5-B410612FF076}"/>
              </a:ext>
            </a:extLst>
          </p:cNvPr>
          <p:cNvSpPr txBox="1"/>
          <p:nvPr/>
        </p:nvSpPr>
        <p:spPr>
          <a:xfrm>
            <a:off x="456664" y="1384023"/>
            <a:ext cx="10434787" cy="369332"/>
          </a:xfrm>
          <a:prstGeom prst="rect">
            <a:avLst/>
          </a:prstGeom>
          <a:noFill/>
        </p:spPr>
        <p:txBody>
          <a:bodyPr wrap="square" rtlCol="0">
            <a:spAutoFit/>
          </a:bodyPr>
          <a:lstStyle/>
          <a:p>
            <a:pPr algn="just"/>
            <a:r>
              <a:rPr lang="en-US" sz="1800" dirty="0">
                <a:latin typeface="+mj-lt"/>
              </a:rPr>
              <a:t>First find the response of the circuit to the 110V source (remove the current source).</a:t>
            </a:r>
          </a:p>
        </p:txBody>
      </p:sp>
      <p:grpSp>
        <p:nvGrpSpPr>
          <p:cNvPr id="5" name="Group 4">
            <a:extLst>
              <a:ext uri="{FF2B5EF4-FFF2-40B4-BE49-F238E27FC236}">
                <a16:creationId xmlns:a16="http://schemas.microsoft.com/office/drawing/2014/main" id="{15C066CD-D762-4825-A038-7C083C42BC00}"/>
              </a:ext>
            </a:extLst>
          </p:cNvPr>
          <p:cNvGrpSpPr/>
          <p:nvPr/>
        </p:nvGrpSpPr>
        <p:grpSpPr>
          <a:xfrm>
            <a:off x="5638800" y="3352800"/>
            <a:ext cx="2942605" cy="1857399"/>
            <a:chOff x="5105400" y="2438400"/>
            <a:chExt cx="2942605" cy="1857399"/>
          </a:xfrm>
        </p:grpSpPr>
        <p:grpSp>
          <p:nvGrpSpPr>
            <p:cNvPr id="6" name="Group 54">
              <a:extLst>
                <a:ext uri="{FF2B5EF4-FFF2-40B4-BE49-F238E27FC236}">
                  <a16:creationId xmlns:a16="http://schemas.microsoft.com/office/drawing/2014/main" id="{6610DA7C-CD32-4D80-B7B0-45DC39F990C3}"/>
                </a:ext>
              </a:extLst>
            </p:cNvPr>
            <p:cNvGrpSpPr>
              <a:grpSpLocks/>
            </p:cNvGrpSpPr>
            <p:nvPr/>
          </p:nvGrpSpPr>
          <p:grpSpPr bwMode="auto">
            <a:xfrm>
              <a:off x="5105400" y="2569533"/>
              <a:ext cx="457217" cy="1701309"/>
              <a:chOff x="2870389" y="2690801"/>
              <a:chExt cx="457200" cy="1701308"/>
            </a:xfrm>
          </p:grpSpPr>
          <p:cxnSp>
            <p:nvCxnSpPr>
              <p:cNvPr id="35" name="Straight Connector 34">
                <a:extLst>
                  <a:ext uri="{FF2B5EF4-FFF2-40B4-BE49-F238E27FC236}">
                    <a16:creationId xmlns:a16="http://schemas.microsoft.com/office/drawing/2014/main" id="{6F7CBDEC-D502-4E45-92D5-FA2A07748FE1}"/>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6" name="Group 98">
                <a:extLst>
                  <a:ext uri="{FF2B5EF4-FFF2-40B4-BE49-F238E27FC236}">
                    <a16:creationId xmlns:a16="http://schemas.microsoft.com/office/drawing/2014/main" id="{52E6B6C6-5EFE-4FC3-9D9E-3C43D7647850}"/>
                  </a:ext>
                </a:extLst>
              </p:cNvPr>
              <p:cNvGrpSpPr>
                <a:grpSpLocks/>
              </p:cNvGrpSpPr>
              <p:nvPr/>
            </p:nvGrpSpPr>
            <p:grpSpPr bwMode="auto">
              <a:xfrm>
                <a:off x="2870389" y="3301187"/>
                <a:ext cx="457200" cy="480536"/>
                <a:chOff x="990600" y="2834859"/>
                <a:chExt cx="457200" cy="480536"/>
              </a:xfrm>
            </p:grpSpPr>
            <p:sp>
              <p:nvSpPr>
                <p:cNvPr id="37" name="Oval 36">
                  <a:extLst>
                    <a:ext uri="{FF2B5EF4-FFF2-40B4-BE49-F238E27FC236}">
                      <a16:creationId xmlns:a16="http://schemas.microsoft.com/office/drawing/2014/main" id="{09A9F4F3-D098-44CD-9C83-A6F7C12B0C9C}"/>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38" name="TextBox 100">
                  <a:extLst>
                    <a:ext uri="{FF2B5EF4-FFF2-40B4-BE49-F238E27FC236}">
                      <a16:creationId xmlns:a16="http://schemas.microsoft.com/office/drawing/2014/main" id="{08A3A42F-7179-4267-90A2-DD5EF90C1552}"/>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39" name="TextBox 101">
                  <a:extLst>
                    <a:ext uri="{FF2B5EF4-FFF2-40B4-BE49-F238E27FC236}">
                      <a16:creationId xmlns:a16="http://schemas.microsoft.com/office/drawing/2014/main" id="{74C7C86E-B9AD-45FC-B727-C955F7430F87}"/>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7" name="TextBox 6">
              <a:extLst>
                <a:ext uri="{FF2B5EF4-FFF2-40B4-BE49-F238E27FC236}">
                  <a16:creationId xmlns:a16="http://schemas.microsoft.com/office/drawing/2014/main" id="{6CD09FED-9D8D-4D3E-9FE9-3DB04CFBA3D8}"/>
                </a:ext>
              </a:extLst>
            </p:cNvPr>
            <p:cNvSpPr txBox="1"/>
            <p:nvPr/>
          </p:nvSpPr>
          <p:spPr>
            <a:xfrm>
              <a:off x="5504917" y="3240628"/>
              <a:ext cx="706155" cy="369332"/>
            </a:xfrm>
            <a:prstGeom prst="rect">
              <a:avLst/>
            </a:prstGeom>
            <a:noFill/>
          </p:spPr>
          <p:txBody>
            <a:bodyPr wrap="none" rtlCol="0">
              <a:spAutoFit/>
            </a:bodyPr>
            <a:lstStyle/>
            <a:p>
              <a:r>
                <a:rPr lang="en-US" sz="1800" dirty="0"/>
                <a:t>110V</a:t>
              </a:r>
            </a:p>
          </p:txBody>
        </p:sp>
        <p:grpSp>
          <p:nvGrpSpPr>
            <p:cNvPr id="8" name="Group 7">
              <a:extLst>
                <a:ext uri="{FF2B5EF4-FFF2-40B4-BE49-F238E27FC236}">
                  <a16:creationId xmlns:a16="http://schemas.microsoft.com/office/drawing/2014/main" id="{5B2FF68C-56D3-428E-B32D-105640FD1004}"/>
                </a:ext>
              </a:extLst>
            </p:cNvPr>
            <p:cNvGrpSpPr/>
            <p:nvPr/>
          </p:nvGrpSpPr>
          <p:grpSpPr>
            <a:xfrm>
              <a:off x="6909629" y="2567173"/>
              <a:ext cx="1138376" cy="1724341"/>
              <a:chOff x="1600200" y="3519182"/>
              <a:chExt cx="1138376" cy="1724341"/>
            </a:xfrm>
          </p:grpSpPr>
          <p:cxnSp>
            <p:nvCxnSpPr>
              <p:cNvPr id="25" name="Straight Connector 24">
                <a:extLst>
                  <a:ext uri="{FF2B5EF4-FFF2-40B4-BE49-F238E27FC236}">
                    <a16:creationId xmlns:a16="http://schemas.microsoft.com/office/drawing/2014/main" id="{92A8FD0C-D404-436B-BEF7-0FA93BA28E87}"/>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AD0C24B-DFE8-4F2A-8302-D4240FD4C931}"/>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B2A91D0-0C36-449C-AF7E-E8D39322D0A7}"/>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5FCA5F1-346F-472E-BB54-577C50A4F5BD}"/>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79829DD-B9FA-4B1A-983C-E5CE39B23369}"/>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B0DE745-673C-4810-AFBC-D5FC3B968831}"/>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BC8DE15-31A2-496E-9EB1-B39858AFB3B1}"/>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F24B583-E5EA-4D38-A796-FAF2E5E1D141}"/>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4B2FC82-C773-407A-813B-9045DA3FBF1C}"/>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2AC38330-F642-41E2-8DE3-8BD0AF015A55}"/>
                  </a:ext>
                </a:extLst>
              </p:cNvPr>
              <p:cNvSpPr txBox="1"/>
              <p:nvPr/>
            </p:nvSpPr>
            <p:spPr>
              <a:xfrm>
                <a:off x="1856603" y="4216650"/>
                <a:ext cx="881973" cy="369332"/>
              </a:xfrm>
              <a:prstGeom prst="rect">
                <a:avLst/>
              </a:prstGeom>
              <a:noFill/>
            </p:spPr>
            <p:txBody>
              <a:bodyPr wrap="none" rtlCol="0">
                <a:spAutoFit/>
              </a:bodyPr>
              <a:lstStyle/>
              <a:p>
                <a:r>
                  <a:rPr lang="en-US" sz="1800" dirty="0"/>
                  <a:t>5.833</a:t>
                </a:r>
                <a:r>
                  <a:rPr lang="en-US" sz="1800" dirty="0">
                    <a:latin typeface="Symbol" pitchFamily="18" charset="2"/>
                  </a:rPr>
                  <a:t>W</a:t>
                </a:r>
              </a:p>
            </p:txBody>
          </p:sp>
        </p:grpSp>
        <p:cxnSp>
          <p:nvCxnSpPr>
            <p:cNvPr id="9" name="Straight Connector 8">
              <a:extLst>
                <a:ext uri="{FF2B5EF4-FFF2-40B4-BE49-F238E27FC236}">
                  <a16:creationId xmlns:a16="http://schemas.microsoft.com/office/drawing/2014/main" id="{C13FB49E-59AA-48B3-9F70-6A9C55806F84}"/>
                </a:ext>
              </a:extLst>
            </p:cNvPr>
            <p:cNvCxnSpPr/>
            <p:nvPr/>
          </p:nvCxnSpPr>
          <p:spPr>
            <a:xfrm flipH="1" flipV="1">
              <a:off x="5320353" y="4281795"/>
              <a:ext cx="1749739" cy="1400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EC59834A-26BB-49B6-9DA9-BA3E6830FC1E}"/>
                </a:ext>
              </a:extLst>
            </p:cNvPr>
            <p:cNvGrpSpPr/>
            <p:nvPr/>
          </p:nvGrpSpPr>
          <p:grpSpPr>
            <a:xfrm>
              <a:off x="5352816" y="2438400"/>
              <a:ext cx="1724025" cy="300036"/>
              <a:chOff x="2057400" y="2276782"/>
              <a:chExt cx="1724025" cy="300036"/>
            </a:xfrm>
          </p:grpSpPr>
          <p:cxnSp>
            <p:nvCxnSpPr>
              <p:cNvPr id="16" name="Straight Connector 15">
                <a:extLst>
                  <a:ext uri="{FF2B5EF4-FFF2-40B4-BE49-F238E27FC236}">
                    <a16:creationId xmlns:a16="http://schemas.microsoft.com/office/drawing/2014/main" id="{930DF8FF-EB13-48F6-8009-EC5750ECC8DD}"/>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E65EF75-6512-408F-B78D-71861EC37072}"/>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10AFD23-8842-4175-AA8A-B4A966D43334}"/>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65D4FD-D12A-4E6B-A1F8-A4EF9C42AAB7}"/>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30E46DB-EC38-43E6-81A3-5B7E26F06882}"/>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612D86D-FBD6-49FC-A6AC-74BBDECFECC0}"/>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A0B8CE6-AABE-4BC2-B2E9-9B90A3624CBB}"/>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911920-543B-4F37-B289-C060FF53B8F5}"/>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9036755-2038-4B4B-A45C-4CAF89CABE9A}"/>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73EB903A-2E99-4D1E-B575-B1DB66FBEF46}"/>
                </a:ext>
              </a:extLst>
            </p:cNvPr>
            <p:cNvSpPr txBox="1"/>
            <p:nvPr/>
          </p:nvSpPr>
          <p:spPr>
            <a:xfrm>
              <a:off x="5976064" y="2701200"/>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2" name="Group 11">
              <a:extLst>
                <a:ext uri="{FF2B5EF4-FFF2-40B4-BE49-F238E27FC236}">
                  <a16:creationId xmlns:a16="http://schemas.microsoft.com/office/drawing/2014/main" id="{835748C6-EF9F-44AE-B2BE-C46B4897E338}"/>
                </a:ext>
              </a:extLst>
            </p:cNvPr>
            <p:cNvGrpSpPr/>
            <p:nvPr/>
          </p:nvGrpSpPr>
          <p:grpSpPr>
            <a:xfrm>
              <a:off x="6566298" y="2965056"/>
              <a:ext cx="464422" cy="826532"/>
              <a:chOff x="7203744" y="3810000"/>
              <a:chExt cx="464422" cy="826532"/>
            </a:xfrm>
          </p:grpSpPr>
          <p:sp>
            <p:nvSpPr>
              <p:cNvPr id="13" name="TextBox 12">
                <a:extLst>
                  <a:ext uri="{FF2B5EF4-FFF2-40B4-BE49-F238E27FC236}">
                    <a16:creationId xmlns:a16="http://schemas.microsoft.com/office/drawing/2014/main" id="{3B4EA649-56AD-4065-B634-1756E4E2F52A}"/>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6E5114B-3B2C-41F5-B3FA-14A5BDE328E6}"/>
                      </a:ext>
                    </a:extLst>
                  </p:cNvPr>
                  <p:cNvSpPr txBox="1"/>
                  <p:nvPr/>
                </p:nvSpPr>
                <p:spPr>
                  <a:xfrm>
                    <a:off x="7203744" y="4109112"/>
                    <a:ext cx="46442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1</m:t>
                              </m:r>
                            </m:sub>
                          </m:sSub>
                        </m:oMath>
                      </m:oMathPara>
                    </a14:m>
                    <a:endParaRPr lang="en-US" sz="1800" dirty="0"/>
                  </a:p>
                </p:txBody>
              </p:sp>
            </mc:Choice>
            <mc:Fallback xmlns="">
              <p:sp>
                <p:nvSpPr>
                  <p:cNvPr id="14" name="TextBox 13">
                    <a:extLst>
                      <a:ext uri="{FF2B5EF4-FFF2-40B4-BE49-F238E27FC236}">
                        <a16:creationId xmlns:a16="http://schemas.microsoft.com/office/drawing/2014/main" id="{36E5114B-3B2C-41F5-B3FA-14A5BDE328E6}"/>
                      </a:ext>
                    </a:extLst>
                  </p:cNvPr>
                  <p:cNvSpPr txBox="1">
                    <a:spLocks noRot="1" noChangeAspect="1" noMove="1" noResize="1" noEditPoints="1" noAdjustHandles="1" noChangeArrowheads="1" noChangeShapeType="1" noTextEdit="1"/>
                  </p:cNvSpPr>
                  <p:nvPr/>
                </p:nvSpPr>
                <p:spPr>
                  <a:xfrm>
                    <a:off x="7203744" y="4109112"/>
                    <a:ext cx="464422" cy="369332"/>
                  </a:xfrm>
                  <a:prstGeom prst="rect">
                    <a:avLst/>
                  </a:prstGeom>
                  <a:blipFill>
                    <a:blip r:embed="rId2"/>
                    <a:stretch>
                      <a:fillRect/>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41740E3C-9DB2-47BC-83E8-0BD45BB2BFA7}"/>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p:sp>
        <p:nvSpPr>
          <p:cNvPr id="40" name="Right Arrow 17">
            <a:extLst>
              <a:ext uri="{FF2B5EF4-FFF2-40B4-BE49-F238E27FC236}">
                <a16:creationId xmlns:a16="http://schemas.microsoft.com/office/drawing/2014/main" id="{605BAABE-C67A-416C-AB6F-DAE516C8C5F6}"/>
              </a:ext>
            </a:extLst>
          </p:cNvPr>
          <p:cNvSpPr/>
          <p:nvPr/>
        </p:nvSpPr>
        <p:spPr>
          <a:xfrm>
            <a:off x="4685117" y="4117655"/>
            <a:ext cx="716359" cy="4628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B6FCF0CD-8CA8-42C8-823D-907A5DEAD1F0}"/>
                  </a:ext>
                </a:extLst>
              </p:cNvPr>
              <p:cNvSpPr txBox="1"/>
              <p:nvPr/>
            </p:nvSpPr>
            <p:spPr>
              <a:xfrm>
                <a:off x="5253170" y="5831532"/>
                <a:ext cx="3082190" cy="62292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r>
                        <a:rPr lang="en-US" sz="1800" b="0" i="1" smtClean="0">
                          <a:latin typeface="Cambria Math" panose="02040503050406030204" pitchFamily="18" charset="0"/>
                        </a:rPr>
                        <m:t>=110∙</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5.833</m:t>
                          </m:r>
                        </m:num>
                        <m:den>
                          <m:r>
                            <a:rPr lang="en-US" sz="1800" b="0" i="1" smtClean="0">
                              <a:latin typeface="Cambria Math" panose="02040503050406030204" pitchFamily="18" charset="0"/>
                              <a:ea typeface="Cambria Math" panose="02040503050406030204" pitchFamily="18" charset="0"/>
                            </a:rPr>
                            <m:t>5+5.833</m:t>
                          </m:r>
                        </m:den>
                      </m:f>
                      <m:r>
                        <a:rPr lang="en-US" sz="1800" b="0" i="1" smtClean="0">
                          <a:latin typeface="Cambria Math" panose="02040503050406030204" pitchFamily="18" charset="0"/>
                          <a:ea typeface="Cambria Math" panose="02040503050406030204" pitchFamily="18" charset="0"/>
                        </a:rPr>
                        <m:t>=59.23</m:t>
                      </m:r>
                    </m:oMath>
                  </m:oMathPara>
                </a14:m>
                <a:endParaRPr lang="en-US" sz="1800" dirty="0"/>
              </a:p>
            </p:txBody>
          </p:sp>
        </mc:Choice>
        <mc:Fallback xmlns="">
          <p:sp>
            <p:nvSpPr>
              <p:cNvPr id="41" name="TextBox 40">
                <a:extLst>
                  <a:ext uri="{FF2B5EF4-FFF2-40B4-BE49-F238E27FC236}">
                    <a16:creationId xmlns:a16="http://schemas.microsoft.com/office/drawing/2014/main" id="{B6FCF0CD-8CA8-42C8-823D-907A5DEAD1F0}"/>
                  </a:ext>
                </a:extLst>
              </p:cNvPr>
              <p:cNvSpPr txBox="1">
                <a:spLocks noRot="1" noChangeAspect="1" noMove="1" noResize="1" noEditPoints="1" noAdjustHandles="1" noChangeArrowheads="1" noChangeShapeType="1" noTextEdit="1"/>
              </p:cNvSpPr>
              <p:nvPr/>
            </p:nvSpPr>
            <p:spPr>
              <a:xfrm>
                <a:off x="5253170" y="5831532"/>
                <a:ext cx="3082190" cy="622927"/>
              </a:xfrm>
              <a:prstGeom prst="rect">
                <a:avLst/>
              </a:prstGeom>
              <a:blipFill>
                <a:blip r:embed="rId3"/>
                <a:stretch>
                  <a:fillRect/>
                </a:stretch>
              </a:blipFill>
            </p:spPr>
            <p:txBody>
              <a:bodyPr/>
              <a:lstStyle/>
              <a:p>
                <a:r>
                  <a:rPr lang="en-US">
                    <a:noFill/>
                  </a:rPr>
                  <a:t> </a:t>
                </a:r>
              </a:p>
            </p:txBody>
          </p:sp>
        </mc:Fallback>
      </mc:AlternateContent>
      <p:grpSp>
        <p:nvGrpSpPr>
          <p:cNvPr id="42" name="Group 41">
            <a:extLst>
              <a:ext uri="{FF2B5EF4-FFF2-40B4-BE49-F238E27FC236}">
                <a16:creationId xmlns:a16="http://schemas.microsoft.com/office/drawing/2014/main" id="{6E2C883D-EC83-4002-8723-80431EFBF6D6}"/>
              </a:ext>
            </a:extLst>
          </p:cNvPr>
          <p:cNvGrpSpPr/>
          <p:nvPr/>
        </p:nvGrpSpPr>
        <p:grpSpPr>
          <a:xfrm>
            <a:off x="366891" y="3398078"/>
            <a:ext cx="3774224" cy="1853115"/>
            <a:chOff x="366891" y="3398078"/>
            <a:chExt cx="3774224" cy="1853115"/>
          </a:xfrm>
        </p:grpSpPr>
        <p:grpSp>
          <p:nvGrpSpPr>
            <p:cNvPr id="43" name="Group 54">
              <a:extLst>
                <a:ext uri="{FF2B5EF4-FFF2-40B4-BE49-F238E27FC236}">
                  <a16:creationId xmlns:a16="http://schemas.microsoft.com/office/drawing/2014/main" id="{F885494B-AED8-44D1-94FC-D7C2E1570622}"/>
                </a:ext>
              </a:extLst>
            </p:cNvPr>
            <p:cNvGrpSpPr>
              <a:grpSpLocks/>
            </p:cNvGrpSpPr>
            <p:nvPr/>
          </p:nvGrpSpPr>
          <p:grpSpPr bwMode="auto">
            <a:xfrm>
              <a:off x="366891" y="3529211"/>
              <a:ext cx="457217" cy="1701309"/>
              <a:chOff x="2870389" y="2690801"/>
              <a:chExt cx="457200" cy="1701308"/>
            </a:xfrm>
          </p:grpSpPr>
          <p:cxnSp>
            <p:nvCxnSpPr>
              <p:cNvPr id="94" name="Straight Connector 93">
                <a:extLst>
                  <a:ext uri="{FF2B5EF4-FFF2-40B4-BE49-F238E27FC236}">
                    <a16:creationId xmlns:a16="http://schemas.microsoft.com/office/drawing/2014/main" id="{423FBEF4-CDB2-4222-A0CD-9EADC7C6A114}"/>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95" name="Group 98">
                <a:extLst>
                  <a:ext uri="{FF2B5EF4-FFF2-40B4-BE49-F238E27FC236}">
                    <a16:creationId xmlns:a16="http://schemas.microsoft.com/office/drawing/2014/main" id="{1D2FB4FE-FFD0-4303-8DF5-B68E340FFC0C}"/>
                  </a:ext>
                </a:extLst>
              </p:cNvPr>
              <p:cNvGrpSpPr>
                <a:grpSpLocks/>
              </p:cNvGrpSpPr>
              <p:nvPr/>
            </p:nvGrpSpPr>
            <p:grpSpPr bwMode="auto">
              <a:xfrm>
                <a:off x="2870389" y="3301187"/>
                <a:ext cx="457200" cy="480536"/>
                <a:chOff x="990600" y="2834859"/>
                <a:chExt cx="457200" cy="480536"/>
              </a:xfrm>
            </p:grpSpPr>
            <p:sp>
              <p:nvSpPr>
                <p:cNvPr id="96" name="Oval 95">
                  <a:extLst>
                    <a:ext uri="{FF2B5EF4-FFF2-40B4-BE49-F238E27FC236}">
                      <a16:creationId xmlns:a16="http://schemas.microsoft.com/office/drawing/2014/main" id="{B4B2E836-BC00-46A0-8C80-83710EF9B81E}"/>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97" name="TextBox 100">
                  <a:extLst>
                    <a:ext uri="{FF2B5EF4-FFF2-40B4-BE49-F238E27FC236}">
                      <a16:creationId xmlns:a16="http://schemas.microsoft.com/office/drawing/2014/main" id="{7863E614-67CE-4311-A20C-9CF8E48B0EE8}"/>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98" name="TextBox 101">
                  <a:extLst>
                    <a:ext uri="{FF2B5EF4-FFF2-40B4-BE49-F238E27FC236}">
                      <a16:creationId xmlns:a16="http://schemas.microsoft.com/office/drawing/2014/main" id="{68B3E19F-CAAB-4E84-8803-A64F03BB53DA}"/>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44" name="TextBox 43">
              <a:extLst>
                <a:ext uri="{FF2B5EF4-FFF2-40B4-BE49-F238E27FC236}">
                  <a16:creationId xmlns:a16="http://schemas.microsoft.com/office/drawing/2014/main" id="{420F8B9B-BCB3-42FC-96AE-A4538F3EB192}"/>
                </a:ext>
              </a:extLst>
            </p:cNvPr>
            <p:cNvSpPr txBox="1"/>
            <p:nvPr/>
          </p:nvSpPr>
          <p:spPr>
            <a:xfrm>
              <a:off x="766408" y="4200306"/>
              <a:ext cx="706155" cy="369332"/>
            </a:xfrm>
            <a:prstGeom prst="rect">
              <a:avLst/>
            </a:prstGeom>
            <a:noFill/>
          </p:spPr>
          <p:txBody>
            <a:bodyPr wrap="none" rtlCol="0">
              <a:spAutoFit/>
            </a:bodyPr>
            <a:lstStyle/>
            <a:p>
              <a:r>
                <a:rPr lang="en-US" sz="1800" dirty="0"/>
                <a:t>110V</a:t>
              </a:r>
            </a:p>
          </p:txBody>
        </p:sp>
        <p:grpSp>
          <p:nvGrpSpPr>
            <p:cNvPr id="45" name="Group 44">
              <a:extLst>
                <a:ext uri="{FF2B5EF4-FFF2-40B4-BE49-F238E27FC236}">
                  <a16:creationId xmlns:a16="http://schemas.microsoft.com/office/drawing/2014/main" id="{96619A5E-073B-49B3-AC64-84A9DA2440F9}"/>
                </a:ext>
              </a:extLst>
            </p:cNvPr>
            <p:cNvGrpSpPr/>
            <p:nvPr/>
          </p:nvGrpSpPr>
          <p:grpSpPr>
            <a:xfrm>
              <a:off x="2118445" y="3526852"/>
              <a:ext cx="849835" cy="1724341"/>
              <a:chOff x="1600200" y="3519182"/>
              <a:chExt cx="849835" cy="1724341"/>
            </a:xfrm>
          </p:grpSpPr>
          <p:cxnSp>
            <p:nvCxnSpPr>
              <p:cNvPr id="84" name="Straight Connector 83">
                <a:extLst>
                  <a:ext uri="{FF2B5EF4-FFF2-40B4-BE49-F238E27FC236}">
                    <a16:creationId xmlns:a16="http://schemas.microsoft.com/office/drawing/2014/main" id="{3D6171DE-C6BC-4FA6-9717-B063FB3EE5EF}"/>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FDE6DF2-1D7D-4363-A51B-C86506BC3CA6}"/>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960E0C2-3B79-4470-8ECE-EE48667F0A3B}"/>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506C8D5-BBC3-4B57-8151-06B2737C3235}"/>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03363B0-85CC-4880-8D5C-228E4CF542F2}"/>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3012692-5C97-4EA6-B8FB-437EB3610778}"/>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BED6D24-1B10-43D4-A177-E648940DCF2A}"/>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66C3447-E801-4C73-AE8B-A3DC379AD63F}"/>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F628455-C591-4638-B430-86A76EE846DF}"/>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E34611AC-2BF8-4941-843B-BAB5456C906D}"/>
                  </a:ext>
                </a:extLst>
              </p:cNvPr>
              <p:cNvSpPr txBox="1"/>
              <p:nvPr/>
            </p:nvSpPr>
            <p:spPr>
              <a:xfrm>
                <a:off x="1856603" y="4216650"/>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grpSp>
          <p:nvGrpSpPr>
            <p:cNvPr id="46" name="Group 45">
              <a:extLst>
                <a:ext uri="{FF2B5EF4-FFF2-40B4-BE49-F238E27FC236}">
                  <a16:creationId xmlns:a16="http://schemas.microsoft.com/office/drawing/2014/main" id="{F8BFAA37-0C58-4018-9EC1-15769E6128BF}"/>
                </a:ext>
              </a:extLst>
            </p:cNvPr>
            <p:cNvGrpSpPr/>
            <p:nvPr/>
          </p:nvGrpSpPr>
          <p:grpSpPr>
            <a:xfrm>
              <a:off x="2275843" y="3402803"/>
              <a:ext cx="1724025" cy="598318"/>
              <a:chOff x="2280899" y="3378064"/>
              <a:chExt cx="1724025" cy="598318"/>
            </a:xfrm>
          </p:grpSpPr>
          <p:cxnSp>
            <p:nvCxnSpPr>
              <p:cNvPr id="74" name="Straight Connector 73">
                <a:extLst>
                  <a:ext uri="{FF2B5EF4-FFF2-40B4-BE49-F238E27FC236}">
                    <a16:creationId xmlns:a16="http://schemas.microsoft.com/office/drawing/2014/main" id="{1CE03F32-92C7-4242-94AA-10E507E44C10}"/>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1C85F73-9048-4683-9F26-530DB451B9F7}"/>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2D284D55-F934-4209-A01B-F710E2A578A0}"/>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826774A-C0EE-407E-AD39-0AD31C604999}"/>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BD14D32-9219-42BB-A8EC-7008777B9EE7}"/>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AA88B70-37DA-4CC4-9224-8BD351546F6F}"/>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C8F9B17-B235-4222-977D-39B8AAEBA4AE}"/>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0911B033-45D7-4DA8-ACD2-81A73A101143}"/>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DEAE4779-5DC9-4A7E-8268-322CD2A9568C}"/>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4CBA49BE-71AD-40C4-B413-FBE45CE10EC4}"/>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cxnSp>
          <p:nvCxnSpPr>
            <p:cNvPr id="47" name="Straight Connector 46">
              <a:extLst>
                <a:ext uri="{FF2B5EF4-FFF2-40B4-BE49-F238E27FC236}">
                  <a16:creationId xmlns:a16="http://schemas.microsoft.com/office/drawing/2014/main" id="{430F619C-41C8-44DF-A968-13A81A777137}"/>
                </a:ext>
              </a:extLst>
            </p:cNvPr>
            <p:cNvCxnSpPr/>
            <p:nvPr/>
          </p:nvCxnSpPr>
          <p:spPr>
            <a:xfrm flipH="1" flipV="1">
              <a:off x="583372" y="5241473"/>
              <a:ext cx="3429797" cy="697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8" name="Group 47">
              <a:extLst>
                <a:ext uri="{FF2B5EF4-FFF2-40B4-BE49-F238E27FC236}">
                  <a16:creationId xmlns:a16="http://schemas.microsoft.com/office/drawing/2014/main" id="{FE4118A3-D818-4FF4-ADFB-019609E40A5F}"/>
                </a:ext>
              </a:extLst>
            </p:cNvPr>
            <p:cNvGrpSpPr/>
            <p:nvPr/>
          </p:nvGrpSpPr>
          <p:grpSpPr>
            <a:xfrm>
              <a:off x="614307" y="3398078"/>
              <a:ext cx="1724025" cy="300036"/>
              <a:chOff x="2057400" y="2276782"/>
              <a:chExt cx="1724025" cy="300036"/>
            </a:xfrm>
          </p:grpSpPr>
          <p:cxnSp>
            <p:nvCxnSpPr>
              <p:cNvPr id="65" name="Straight Connector 64">
                <a:extLst>
                  <a:ext uri="{FF2B5EF4-FFF2-40B4-BE49-F238E27FC236}">
                    <a16:creationId xmlns:a16="http://schemas.microsoft.com/office/drawing/2014/main" id="{8FC7FB91-A6CB-4E00-8DD9-65D5BF2311AD}"/>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2D2A2AF-21F7-41D5-8672-0424340B2B1D}"/>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3E6C644-AB46-4383-8653-A96291ED8C6E}"/>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DAD00E8-43EB-408F-8C91-6AE2395EDE76}"/>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F485CAB-EACD-45A5-BD38-10AB7881727A}"/>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792D44B-172F-42B5-94E3-CBEEFE33214F}"/>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A596509-7967-4EA7-B273-2BDBED251136}"/>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9AEDC6C4-D131-4657-AE90-45DADFB4E757}"/>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AD621B7-F570-4215-A828-D661CC932281}"/>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9" name="TextBox 48">
              <a:extLst>
                <a:ext uri="{FF2B5EF4-FFF2-40B4-BE49-F238E27FC236}">
                  <a16:creationId xmlns:a16="http://schemas.microsoft.com/office/drawing/2014/main" id="{EE797701-53A2-4C91-BF32-FD2F154DBF12}"/>
                </a:ext>
              </a:extLst>
            </p:cNvPr>
            <p:cNvSpPr txBox="1"/>
            <p:nvPr/>
          </p:nvSpPr>
          <p:spPr>
            <a:xfrm>
              <a:off x="1237555" y="3660878"/>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50" name="Group 49">
              <a:extLst>
                <a:ext uri="{FF2B5EF4-FFF2-40B4-BE49-F238E27FC236}">
                  <a16:creationId xmlns:a16="http://schemas.microsoft.com/office/drawing/2014/main" id="{779583D8-0A87-4CF0-B6A9-01223474B817}"/>
                </a:ext>
              </a:extLst>
            </p:cNvPr>
            <p:cNvGrpSpPr/>
            <p:nvPr/>
          </p:nvGrpSpPr>
          <p:grpSpPr>
            <a:xfrm>
              <a:off x="3294955" y="3524106"/>
              <a:ext cx="846160" cy="1724341"/>
              <a:chOff x="1052043" y="3519182"/>
              <a:chExt cx="846160" cy="1724341"/>
            </a:xfrm>
          </p:grpSpPr>
          <p:cxnSp>
            <p:nvCxnSpPr>
              <p:cNvPr id="55" name="Straight Connector 54">
                <a:extLst>
                  <a:ext uri="{FF2B5EF4-FFF2-40B4-BE49-F238E27FC236}">
                    <a16:creationId xmlns:a16="http://schemas.microsoft.com/office/drawing/2014/main" id="{2D86FDE4-F7DF-473A-90EF-7803301DE405}"/>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0625096-5144-432C-A8E1-1D7E484654D2}"/>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0B75641-61E6-4841-9851-19F1627892CD}"/>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3F0D265-E861-4DCC-BE10-59BA3D180110}"/>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753314C-5E42-4E0E-BE14-0B7F8BC6E7A4}"/>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FEDB893-2280-4C0C-9061-75615D7BA123}"/>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91C8B55-4589-4502-B9FC-43A4E30D39D5}"/>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7ED7469-09A8-491F-81A2-41C574611091}"/>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0BA50A4-B963-4F57-8B8D-575900DE98CA}"/>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3C6D8E3C-4BFD-48ED-9A3C-0ECEC32804D4}"/>
                  </a:ext>
                </a:extLst>
              </p:cNvPr>
              <p:cNvSpPr txBox="1"/>
              <p:nvPr/>
            </p:nvSpPr>
            <p:spPr>
              <a:xfrm>
                <a:off x="1052043" y="42166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grpSp>
          <p:nvGrpSpPr>
            <p:cNvPr id="51" name="Group 50">
              <a:extLst>
                <a:ext uri="{FF2B5EF4-FFF2-40B4-BE49-F238E27FC236}">
                  <a16:creationId xmlns:a16="http://schemas.microsoft.com/office/drawing/2014/main" id="{1C4C7AC3-3C97-4E12-8FC0-586921E3EAAC}"/>
                </a:ext>
              </a:extLst>
            </p:cNvPr>
            <p:cNvGrpSpPr/>
            <p:nvPr/>
          </p:nvGrpSpPr>
          <p:grpSpPr>
            <a:xfrm>
              <a:off x="1827789" y="3924734"/>
              <a:ext cx="400366" cy="826532"/>
              <a:chOff x="7203744" y="3810000"/>
              <a:chExt cx="400366" cy="826532"/>
            </a:xfrm>
          </p:grpSpPr>
          <p:sp>
            <p:nvSpPr>
              <p:cNvPr id="52" name="TextBox 51">
                <a:extLst>
                  <a:ext uri="{FF2B5EF4-FFF2-40B4-BE49-F238E27FC236}">
                    <a16:creationId xmlns:a16="http://schemas.microsoft.com/office/drawing/2014/main" id="{E72B4062-E781-425C-B8DA-0C97EA7F5C99}"/>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2C581F96-48CC-446E-B664-353105293EBF}"/>
                      </a:ext>
                    </a:extLst>
                  </p:cNvPr>
                  <p:cNvSpPr txBox="1"/>
                  <p:nvPr/>
                </p:nvSpPr>
                <p:spPr>
                  <a:xfrm>
                    <a:off x="7203744" y="4109112"/>
                    <a:ext cx="40036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oMath>
                      </m:oMathPara>
                    </a14:m>
                    <a:endParaRPr lang="en-US" sz="1800" dirty="0"/>
                  </a:p>
                </p:txBody>
              </p:sp>
            </mc:Choice>
            <mc:Fallback xmlns="">
              <p:sp>
                <p:nvSpPr>
                  <p:cNvPr id="53" name="TextBox 52">
                    <a:extLst>
                      <a:ext uri="{FF2B5EF4-FFF2-40B4-BE49-F238E27FC236}">
                        <a16:creationId xmlns:a16="http://schemas.microsoft.com/office/drawing/2014/main" id="{2C581F96-48CC-446E-B664-353105293EBF}"/>
                      </a:ext>
                    </a:extLst>
                  </p:cNvPr>
                  <p:cNvSpPr txBox="1">
                    <a:spLocks noRot="1" noChangeAspect="1" noMove="1" noResize="1" noEditPoints="1" noAdjustHandles="1" noChangeArrowheads="1" noChangeShapeType="1" noTextEdit="1"/>
                  </p:cNvSpPr>
                  <p:nvPr/>
                </p:nvSpPr>
                <p:spPr>
                  <a:xfrm>
                    <a:off x="7203744" y="4109112"/>
                    <a:ext cx="400366" cy="369332"/>
                  </a:xfrm>
                  <a:prstGeom prst="rect">
                    <a:avLst/>
                  </a:prstGeom>
                  <a:blipFill>
                    <a:blip r:embed="rId4"/>
                    <a:stretch>
                      <a:fillRect/>
                    </a:stretch>
                  </a:blipFill>
                </p:spPr>
                <p:txBody>
                  <a:bodyPr/>
                  <a:lstStyle/>
                  <a:p>
                    <a:r>
                      <a:rPr lang="en-US">
                        <a:noFill/>
                      </a:rPr>
                      <a:t> </a:t>
                    </a:r>
                  </a:p>
                </p:txBody>
              </p:sp>
            </mc:Fallback>
          </mc:AlternateContent>
          <p:sp>
            <p:nvSpPr>
              <p:cNvPr id="54" name="TextBox 53">
                <a:extLst>
                  <a:ext uri="{FF2B5EF4-FFF2-40B4-BE49-F238E27FC236}">
                    <a16:creationId xmlns:a16="http://schemas.microsoft.com/office/drawing/2014/main" id="{9C0F148A-8364-457C-A059-3C747170BCD7}"/>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p:grpSp>
        <p:nvGrpSpPr>
          <p:cNvPr id="99" name="Group 98">
            <a:extLst>
              <a:ext uri="{FF2B5EF4-FFF2-40B4-BE49-F238E27FC236}">
                <a16:creationId xmlns:a16="http://schemas.microsoft.com/office/drawing/2014/main" id="{39F17F6B-D496-447B-B294-61B52120F7AB}"/>
              </a:ext>
            </a:extLst>
          </p:cNvPr>
          <p:cNvGrpSpPr/>
          <p:nvPr/>
        </p:nvGrpSpPr>
        <p:grpSpPr>
          <a:xfrm>
            <a:off x="583007" y="2183606"/>
            <a:ext cx="3420036" cy="1380249"/>
            <a:chOff x="583007" y="2183606"/>
            <a:chExt cx="3420036" cy="1380249"/>
          </a:xfrm>
        </p:grpSpPr>
        <p:sp>
          <p:nvSpPr>
            <p:cNvPr id="100" name="TextBox 99">
              <a:extLst>
                <a:ext uri="{FF2B5EF4-FFF2-40B4-BE49-F238E27FC236}">
                  <a16:creationId xmlns:a16="http://schemas.microsoft.com/office/drawing/2014/main" id="{DC366630-5CB3-4B0B-BB4A-5496E98B2BF9}"/>
                </a:ext>
              </a:extLst>
            </p:cNvPr>
            <p:cNvSpPr txBox="1"/>
            <p:nvPr/>
          </p:nvSpPr>
          <p:spPr>
            <a:xfrm>
              <a:off x="2142361" y="2594078"/>
              <a:ext cx="466794" cy="369332"/>
            </a:xfrm>
            <a:prstGeom prst="rect">
              <a:avLst/>
            </a:prstGeom>
            <a:noFill/>
          </p:spPr>
          <p:txBody>
            <a:bodyPr wrap="none" rtlCol="0">
              <a:spAutoFit/>
            </a:bodyPr>
            <a:lstStyle/>
            <a:p>
              <a:r>
                <a:rPr lang="en-US" sz="1800" dirty="0"/>
                <a:t>4A</a:t>
              </a:r>
            </a:p>
          </p:txBody>
        </p:sp>
        <p:grpSp>
          <p:nvGrpSpPr>
            <p:cNvPr id="101" name="Group 100">
              <a:extLst>
                <a:ext uri="{FF2B5EF4-FFF2-40B4-BE49-F238E27FC236}">
                  <a16:creationId xmlns:a16="http://schemas.microsoft.com/office/drawing/2014/main" id="{FEC74319-A633-45D0-909E-6E8AF59372F8}"/>
                </a:ext>
              </a:extLst>
            </p:cNvPr>
            <p:cNvGrpSpPr/>
            <p:nvPr/>
          </p:nvGrpSpPr>
          <p:grpSpPr>
            <a:xfrm>
              <a:off x="583007" y="2183606"/>
              <a:ext cx="3420036" cy="1380249"/>
              <a:chOff x="595707" y="2174114"/>
              <a:chExt cx="3420036" cy="1380249"/>
            </a:xfrm>
          </p:grpSpPr>
          <p:grpSp>
            <p:nvGrpSpPr>
              <p:cNvPr id="102" name="Group 101">
                <a:extLst>
                  <a:ext uri="{FF2B5EF4-FFF2-40B4-BE49-F238E27FC236}">
                    <a16:creationId xmlns:a16="http://schemas.microsoft.com/office/drawing/2014/main" id="{495A9225-FFFB-4847-8734-D4566D5E9E50}"/>
                  </a:ext>
                </a:extLst>
              </p:cNvPr>
              <p:cNvGrpSpPr/>
              <p:nvPr/>
            </p:nvGrpSpPr>
            <p:grpSpPr>
              <a:xfrm>
                <a:off x="595707" y="2174114"/>
                <a:ext cx="3420036" cy="1380249"/>
                <a:chOff x="595707" y="2174114"/>
                <a:chExt cx="3420036" cy="1380249"/>
              </a:xfrm>
            </p:grpSpPr>
            <p:grpSp>
              <p:nvGrpSpPr>
                <p:cNvPr id="104" name="Group 109">
                  <a:extLst>
                    <a:ext uri="{FF2B5EF4-FFF2-40B4-BE49-F238E27FC236}">
                      <a16:creationId xmlns:a16="http://schemas.microsoft.com/office/drawing/2014/main" id="{7170EE29-F3E1-4556-94AB-5B0736876457}"/>
                    </a:ext>
                  </a:extLst>
                </p:cNvPr>
                <p:cNvGrpSpPr/>
                <p:nvPr/>
              </p:nvGrpSpPr>
              <p:grpSpPr>
                <a:xfrm rot="16200000" flipH="1">
                  <a:off x="2139501" y="1552060"/>
                  <a:ext cx="457200" cy="1701308"/>
                  <a:chOff x="1659748" y="4318490"/>
                  <a:chExt cx="457200" cy="1701308"/>
                </a:xfrm>
              </p:grpSpPr>
              <p:cxnSp>
                <p:nvCxnSpPr>
                  <p:cNvPr id="109" name="Straight Connector 108">
                    <a:extLst>
                      <a:ext uri="{FF2B5EF4-FFF2-40B4-BE49-F238E27FC236}">
                        <a16:creationId xmlns:a16="http://schemas.microsoft.com/office/drawing/2014/main" id="{F0951DED-1B47-4EC2-B940-76940EAFD861}"/>
                      </a:ext>
                    </a:extLst>
                  </p:cNvPr>
                  <p:cNvCxnSpPr/>
                  <p:nvPr/>
                </p:nvCxnSpPr>
                <p:spPr>
                  <a:xfrm flipV="1">
                    <a:off x="1895911"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0" name="Oval 109">
                    <a:extLst>
                      <a:ext uri="{FF2B5EF4-FFF2-40B4-BE49-F238E27FC236}">
                        <a16:creationId xmlns:a16="http://schemas.microsoft.com/office/drawing/2014/main" id="{C293C3C8-0C2F-4B1E-B921-BA9BECAE68B3}"/>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105" name="Straight Connector 104">
                  <a:extLst>
                    <a:ext uri="{FF2B5EF4-FFF2-40B4-BE49-F238E27FC236}">
                      <a16:creationId xmlns:a16="http://schemas.microsoft.com/office/drawing/2014/main" id="{A7131D3F-4C55-4085-B190-350B9861939A}"/>
                    </a:ext>
                  </a:extLst>
                </p:cNvPr>
                <p:cNvCxnSpPr/>
                <p:nvPr/>
              </p:nvCxnSpPr>
              <p:spPr>
                <a:xfrm>
                  <a:off x="596072" y="240809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A3F8E18-5E49-4049-B782-A6B83DA8E51D}"/>
                    </a:ext>
                  </a:extLst>
                </p:cNvPr>
                <p:cNvCxnSpPr/>
                <p:nvPr/>
              </p:nvCxnSpPr>
              <p:spPr>
                <a:xfrm>
                  <a:off x="2783843" y="240809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4277BEB-3239-46FE-AA8C-8CC22BBFE73D}"/>
                    </a:ext>
                  </a:extLst>
                </p:cNvPr>
                <p:cNvCxnSpPr/>
                <p:nvPr/>
              </p:nvCxnSpPr>
              <p:spPr>
                <a:xfrm>
                  <a:off x="595707" y="239539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A67458B-A54E-444C-BF55-3C797251E224}"/>
                    </a:ext>
                  </a:extLst>
                </p:cNvPr>
                <p:cNvCxnSpPr/>
                <p:nvPr/>
              </p:nvCxnSpPr>
              <p:spPr>
                <a:xfrm>
                  <a:off x="4010596" y="2409381"/>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03" name="Straight Arrow Connector 102">
                <a:extLst>
                  <a:ext uri="{FF2B5EF4-FFF2-40B4-BE49-F238E27FC236}">
                    <a16:creationId xmlns:a16="http://schemas.microsoft.com/office/drawing/2014/main" id="{DE0C3724-7297-4E3D-92FA-4BC1EBE18CF2}"/>
                  </a:ext>
                </a:extLst>
              </p:cNvPr>
              <p:cNvCxnSpPr/>
              <p:nvPr/>
            </p:nvCxnSpPr>
            <p:spPr>
              <a:xfrm rot="16200000" flipH="1" flipV="1">
                <a:off x="2364097" y="2259857"/>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71546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714C-53E4-401B-86E7-C596DDC74483}"/>
              </a:ext>
            </a:extLst>
          </p:cNvPr>
          <p:cNvSpPr>
            <a:spLocks noGrp="1"/>
          </p:cNvSpPr>
          <p:nvPr>
            <p:ph type="title"/>
          </p:nvPr>
        </p:nvSpPr>
        <p:spPr/>
        <p:txBody>
          <a:bodyPr/>
          <a:lstStyle/>
          <a:p>
            <a:r>
              <a:rPr lang="en-US" dirty="0"/>
              <a:t>Just the Current Source (Assume Voltage = 0)</a:t>
            </a:r>
          </a:p>
        </p:txBody>
      </p:sp>
      <p:sp>
        <p:nvSpPr>
          <p:cNvPr id="3" name="TextBox 2">
            <a:extLst>
              <a:ext uri="{FF2B5EF4-FFF2-40B4-BE49-F238E27FC236}">
                <a16:creationId xmlns:a16="http://schemas.microsoft.com/office/drawing/2014/main" id="{DD5FC062-B817-46B5-8CEC-21734A2D06AA}"/>
              </a:ext>
            </a:extLst>
          </p:cNvPr>
          <p:cNvSpPr txBox="1"/>
          <p:nvPr/>
        </p:nvSpPr>
        <p:spPr>
          <a:xfrm>
            <a:off x="456664" y="1384023"/>
            <a:ext cx="10119691" cy="369332"/>
          </a:xfrm>
          <a:prstGeom prst="rect">
            <a:avLst/>
          </a:prstGeom>
          <a:noFill/>
        </p:spPr>
        <p:txBody>
          <a:bodyPr wrap="square" rtlCol="0">
            <a:spAutoFit/>
          </a:bodyPr>
          <a:lstStyle/>
          <a:p>
            <a:r>
              <a:rPr lang="en-US" sz="1800" dirty="0">
                <a:latin typeface="+mj-lt"/>
              </a:rPr>
              <a:t>Next find the response of the circuit to the 4A source alone (remove the voltage source).</a:t>
            </a:r>
          </a:p>
        </p:txBody>
      </p:sp>
      <p:cxnSp>
        <p:nvCxnSpPr>
          <p:cNvPr id="4" name="Straight Connector 3">
            <a:extLst>
              <a:ext uri="{FF2B5EF4-FFF2-40B4-BE49-F238E27FC236}">
                <a16:creationId xmlns:a16="http://schemas.microsoft.com/office/drawing/2014/main" id="{648B839E-6CEC-47D8-BF6F-79F7B8467B86}"/>
              </a:ext>
            </a:extLst>
          </p:cNvPr>
          <p:cNvCxnSpPr/>
          <p:nvPr/>
        </p:nvCxnSpPr>
        <p:spPr bwMode="auto">
          <a:xfrm flipV="1">
            <a:off x="412083" y="3410597"/>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2A0C1783-D9E6-4290-AE8A-E3DF2079A01B}"/>
              </a:ext>
            </a:extLst>
          </p:cNvPr>
          <p:cNvGrpSpPr/>
          <p:nvPr/>
        </p:nvGrpSpPr>
        <p:grpSpPr>
          <a:xfrm>
            <a:off x="4980296" y="2038064"/>
            <a:ext cx="3429231" cy="2838736"/>
            <a:chOff x="4980296" y="2038064"/>
            <a:chExt cx="3429231" cy="2838736"/>
          </a:xfrm>
        </p:grpSpPr>
        <p:grpSp>
          <p:nvGrpSpPr>
            <p:cNvPr id="6" name="Group 5">
              <a:extLst>
                <a:ext uri="{FF2B5EF4-FFF2-40B4-BE49-F238E27FC236}">
                  <a16:creationId xmlns:a16="http://schemas.microsoft.com/office/drawing/2014/main" id="{3EDACA7D-6AAC-4DC7-B2A1-975A5DE8320C}"/>
                </a:ext>
              </a:extLst>
            </p:cNvPr>
            <p:cNvGrpSpPr/>
            <p:nvPr/>
          </p:nvGrpSpPr>
          <p:grpSpPr>
            <a:xfrm>
              <a:off x="6669279" y="3254992"/>
              <a:ext cx="1724025" cy="598318"/>
              <a:chOff x="2280899" y="3378064"/>
              <a:chExt cx="1724025" cy="598318"/>
            </a:xfrm>
          </p:grpSpPr>
          <p:cxnSp>
            <p:nvCxnSpPr>
              <p:cNvPr id="50" name="Straight Connector 49">
                <a:extLst>
                  <a:ext uri="{FF2B5EF4-FFF2-40B4-BE49-F238E27FC236}">
                    <a16:creationId xmlns:a16="http://schemas.microsoft.com/office/drawing/2014/main" id="{564046C9-DFBA-4475-807F-758A4675052A}"/>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7BD2DB6-05F1-4EF3-80BB-CE5604C078E1}"/>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17AE6A-C44E-4B08-836D-25813B1C3CCB}"/>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0B9705F-6EFD-45DA-AA7F-7D0A27535CC1}"/>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7C251FE-CCDD-4639-BFCD-310BE41FFD81}"/>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4569E18C-AA78-4E98-891A-DDC32D42238C}"/>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69A20B5-9AC5-424F-8A27-7DD11B66AD6B}"/>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4B89C31-B12B-4718-90A7-CFEB809073DF}"/>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6AA172D-0432-4EE7-B037-9C2EEEDC8ACD}"/>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50CA43F1-27A8-43D2-9142-BB412D83B46C}"/>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7" name="Group 108">
              <a:extLst>
                <a:ext uri="{FF2B5EF4-FFF2-40B4-BE49-F238E27FC236}">
                  <a16:creationId xmlns:a16="http://schemas.microsoft.com/office/drawing/2014/main" id="{CDB206CF-705A-4350-B51E-F94385ABDCED}"/>
                </a:ext>
              </a:extLst>
            </p:cNvPr>
            <p:cNvGrpSpPr/>
            <p:nvPr/>
          </p:nvGrpSpPr>
          <p:grpSpPr>
            <a:xfrm rot="16200000" flipH="1">
              <a:off x="6532786" y="1416010"/>
              <a:ext cx="457200" cy="1701308"/>
              <a:chOff x="6232987" y="2795027"/>
              <a:chExt cx="457200" cy="1701308"/>
            </a:xfrm>
          </p:grpSpPr>
          <p:grpSp>
            <p:nvGrpSpPr>
              <p:cNvPr id="46" name="Group 109">
                <a:extLst>
                  <a:ext uri="{FF2B5EF4-FFF2-40B4-BE49-F238E27FC236}">
                    <a16:creationId xmlns:a16="http://schemas.microsoft.com/office/drawing/2014/main" id="{F7B10C92-D51A-4CC8-8CB3-F0521C6E1A72}"/>
                  </a:ext>
                </a:extLst>
              </p:cNvPr>
              <p:cNvGrpSpPr/>
              <p:nvPr/>
            </p:nvGrpSpPr>
            <p:grpSpPr>
              <a:xfrm>
                <a:off x="6232987" y="2795027"/>
                <a:ext cx="457200" cy="1701308"/>
                <a:chOff x="1659748" y="4318490"/>
                <a:chExt cx="457200" cy="1701308"/>
              </a:xfrm>
            </p:grpSpPr>
            <p:cxnSp>
              <p:nvCxnSpPr>
                <p:cNvPr id="48" name="Straight Connector 47">
                  <a:extLst>
                    <a:ext uri="{FF2B5EF4-FFF2-40B4-BE49-F238E27FC236}">
                      <a16:creationId xmlns:a16="http://schemas.microsoft.com/office/drawing/2014/main" id="{5888B286-907B-4536-A218-1081F71DE7D7}"/>
                    </a:ext>
                  </a:extLst>
                </p:cNvPr>
                <p:cNvCxnSpPr/>
                <p:nvPr/>
              </p:nvCxnSpPr>
              <p:spPr>
                <a:xfrm flipV="1">
                  <a:off x="1888348"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4B2139EE-ABAC-4F17-B977-77BA2C565009}"/>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47" name="Straight Arrow Connector 46">
                <a:extLst>
                  <a:ext uri="{FF2B5EF4-FFF2-40B4-BE49-F238E27FC236}">
                    <a16:creationId xmlns:a16="http://schemas.microsoft.com/office/drawing/2014/main" id="{544F07EC-8B01-424C-94EF-B0F2F6A0C4AA}"/>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58FD29CA-A6E2-47D5-AFD5-F87C27174E86}"/>
                </a:ext>
              </a:extLst>
            </p:cNvPr>
            <p:cNvSpPr txBox="1"/>
            <p:nvPr/>
          </p:nvSpPr>
          <p:spPr>
            <a:xfrm>
              <a:off x="6535646" y="2458028"/>
              <a:ext cx="466794" cy="369332"/>
            </a:xfrm>
            <a:prstGeom prst="rect">
              <a:avLst/>
            </a:prstGeom>
            <a:noFill/>
          </p:spPr>
          <p:txBody>
            <a:bodyPr wrap="none" rtlCol="0">
              <a:spAutoFit/>
            </a:bodyPr>
            <a:lstStyle/>
            <a:p>
              <a:r>
                <a:rPr lang="en-US" sz="1800" dirty="0"/>
                <a:t>4A</a:t>
              </a:r>
            </a:p>
          </p:txBody>
        </p:sp>
        <p:grpSp>
          <p:nvGrpSpPr>
            <p:cNvPr id="9" name="Group 8">
              <a:extLst>
                <a:ext uri="{FF2B5EF4-FFF2-40B4-BE49-F238E27FC236}">
                  <a16:creationId xmlns:a16="http://schemas.microsoft.com/office/drawing/2014/main" id="{EBE4EFE1-9DF3-4C59-9BEA-159093BC4C8F}"/>
                </a:ext>
              </a:extLst>
            </p:cNvPr>
            <p:cNvGrpSpPr/>
            <p:nvPr/>
          </p:nvGrpSpPr>
          <p:grpSpPr>
            <a:xfrm>
              <a:off x="5007592" y="3262028"/>
              <a:ext cx="1724025" cy="300036"/>
              <a:chOff x="2057400" y="2276782"/>
              <a:chExt cx="1724025" cy="300036"/>
            </a:xfrm>
          </p:grpSpPr>
          <p:cxnSp>
            <p:nvCxnSpPr>
              <p:cNvPr id="37" name="Straight Connector 36">
                <a:extLst>
                  <a:ext uri="{FF2B5EF4-FFF2-40B4-BE49-F238E27FC236}">
                    <a16:creationId xmlns:a16="http://schemas.microsoft.com/office/drawing/2014/main" id="{6B0C61C6-28B8-41C0-BEF6-073CBAE38E29}"/>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27FE28-EB84-49A9-89AD-A2CBDD97E081}"/>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6E93DB5-0383-4F79-89EE-961B774B47D1}"/>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A1FD3F4-A3BD-44DA-AF90-F47943C9CE3C}"/>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457E899-600D-48BD-B0AD-06E5EE68605B}"/>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0A3FBE2-8519-45B1-84C5-A188862B11D2}"/>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A0AC3F9-07B2-4D76-8457-ABCE06FEBD37}"/>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CBD9782-EDB5-4B30-B836-F8188E0CAD45}"/>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5679865-698E-4143-9B3A-48FFDBC01E83}"/>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1F8E84C5-2F96-4AEB-B741-0937819033B8}"/>
                </a:ext>
              </a:extLst>
            </p:cNvPr>
            <p:cNvSpPr txBox="1"/>
            <p:nvPr/>
          </p:nvSpPr>
          <p:spPr>
            <a:xfrm>
              <a:off x="5630840" y="3524828"/>
              <a:ext cx="766557" cy="369332"/>
            </a:xfrm>
            <a:prstGeom prst="rect">
              <a:avLst/>
            </a:prstGeom>
            <a:noFill/>
          </p:spPr>
          <p:txBody>
            <a:bodyPr wrap="none" rtlCol="0">
              <a:spAutoFit/>
            </a:bodyPr>
            <a:lstStyle/>
            <a:p>
              <a:r>
                <a:rPr lang="en-US" sz="1800" dirty="0"/>
                <a:t>3.33</a:t>
              </a:r>
              <a:r>
                <a:rPr lang="en-US" sz="1800" dirty="0">
                  <a:latin typeface="Symbol" pitchFamily="18" charset="2"/>
                </a:rPr>
                <a:t>W</a:t>
              </a:r>
            </a:p>
          </p:txBody>
        </p:sp>
        <p:cxnSp>
          <p:nvCxnSpPr>
            <p:cNvPr id="11" name="Straight Connector 10">
              <a:extLst>
                <a:ext uri="{FF2B5EF4-FFF2-40B4-BE49-F238E27FC236}">
                  <a16:creationId xmlns:a16="http://schemas.microsoft.com/office/drawing/2014/main" id="{2EF1BBBC-811B-4D5D-885D-57AC3C30CF2E}"/>
                </a:ext>
              </a:extLst>
            </p:cNvPr>
            <p:cNvCxnSpPr/>
            <p:nvPr/>
          </p:nvCxnSpPr>
          <p:spPr>
            <a:xfrm>
              <a:off x="4989357" y="227204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646AB07-89F6-44D1-9941-A9A640D78212}"/>
                </a:ext>
              </a:extLst>
            </p:cNvPr>
            <p:cNvCxnSpPr/>
            <p:nvPr/>
          </p:nvCxnSpPr>
          <p:spPr>
            <a:xfrm>
              <a:off x="7170733" y="227204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EA9484C-545F-4165-B033-A6E9A45B437B}"/>
                </a:ext>
              </a:extLst>
            </p:cNvPr>
            <p:cNvCxnSpPr/>
            <p:nvPr/>
          </p:nvCxnSpPr>
          <p:spPr>
            <a:xfrm>
              <a:off x="4988992" y="225934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8B5D9CA-EDEE-4B1D-B3DD-F9BD96966A40}"/>
                </a:ext>
              </a:extLst>
            </p:cNvPr>
            <p:cNvCxnSpPr/>
            <p:nvPr/>
          </p:nvCxnSpPr>
          <p:spPr>
            <a:xfrm>
              <a:off x="8404380" y="224715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3620B766-FCD8-4C1F-91FF-6558CD013862}"/>
                </a:ext>
              </a:extLst>
            </p:cNvPr>
            <p:cNvGrpSpPr/>
            <p:nvPr/>
          </p:nvGrpSpPr>
          <p:grpSpPr>
            <a:xfrm>
              <a:off x="5410200" y="2852384"/>
              <a:ext cx="870880" cy="500416"/>
              <a:chOff x="5704768" y="3657600"/>
              <a:chExt cx="870880" cy="500416"/>
            </a:xfrm>
          </p:grpSpPr>
          <p:sp>
            <p:nvSpPr>
              <p:cNvPr id="34" name="TextBox 33">
                <a:extLst>
                  <a:ext uri="{FF2B5EF4-FFF2-40B4-BE49-F238E27FC236}">
                    <a16:creationId xmlns:a16="http://schemas.microsoft.com/office/drawing/2014/main" id="{5AB09456-D3D0-48F2-A59D-801684BBD66A}"/>
                  </a:ext>
                </a:extLst>
              </p:cNvPr>
              <p:cNvSpPr txBox="1"/>
              <p:nvPr/>
            </p:nvSpPr>
            <p:spPr>
              <a:xfrm>
                <a:off x="6256330" y="3788684"/>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1DECF36B-85A9-4E25-8D7E-C4C1FB798F04}"/>
                      </a:ext>
                    </a:extLst>
                  </p:cNvPr>
                  <p:cNvSpPr txBox="1"/>
                  <p:nvPr/>
                </p:nvSpPr>
                <p:spPr>
                  <a:xfrm>
                    <a:off x="5949288" y="3755408"/>
                    <a:ext cx="4697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2</m:t>
                              </m:r>
                            </m:sub>
                          </m:sSub>
                        </m:oMath>
                      </m:oMathPara>
                    </a14:m>
                    <a:endParaRPr lang="en-US" sz="1800" dirty="0"/>
                  </a:p>
                </p:txBody>
              </p:sp>
            </mc:Choice>
            <mc:Fallback xmlns="">
              <p:sp>
                <p:nvSpPr>
                  <p:cNvPr id="35" name="TextBox 34">
                    <a:extLst>
                      <a:ext uri="{FF2B5EF4-FFF2-40B4-BE49-F238E27FC236}">
                        <a16:creationId xmlns:a16="http://schemas.microsoft.com/office/drawing/2014/main" id="{1DECF36B-85A9-4E25-8D7E-C4C1FB798F04}"/>
                      </a:ext>
                    </a:extLst>
                  </p:cNvPr>
                  <p:cNvSpPr txBox="1">
                    <a:spLocks noRot="1" noChangeAspect="1" noMove="1" noResize="1" noEditPoints="1" noAdjustHandles="1" noChangeArrowheads="1" noChangeShapeType="1" noTextEdit="1"/>
                  </p:cNvSpPr>
                  <p:nvPr/>
                </p:nvSpPr>
                <p:spPr>
                  <a:xfrm>
                    <a:off x="5949288" y="3755408"/>
                    <a:ext cx="469744" cy="369332"/>
                  </a:xfrm>
                  <a:prstGeom prst="rect">
                    <a:avLst/>
                  </a:prstGeom>
                  <a:blipFill>
                    <a:blip r:embed="rId2"/>
                    <a:stretch>
                      <a:fillRect/>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6D1E7866-6A41-47EF-BE3F-EF6C5C79111E}"/>
                  </a:ext>
                </a:extLst>
              </p:cNvPr>
              <p:cNvSpPr txBox="1"/>
              <p:nvPr/>
            </p:nvSpPr>
            <p:spPr>
              <a:xfrm>
                <a:off x="5704768" y="3657600"/>
                <a:ext cx="300082" cy="369332"/>
              </a:xfrm>
              <a:prstGeom prst="rect">
                <a:avLst/>
              </a:prstGeom>
              <a:noFill/>
            </p:spPr>
            <p:txBody>
              <a:bodyPr wrap="none" rtlCol="0">
                <a:spAutoFit/>
              </a:bodyPr>
              <a:lstStyle/>
              <a:p>
                <a:r>
                  <a:rPr lang="en-US" sz="1800" dirty="0"/>
                  <a:t>_</a:t>
                </a:r>
              </a:p>
            </p:txBody>
          </p:sp>
        </p:grpSp>
        <p:cxnSp>
          <p:nvCxnSpPr>
            <p:cNvPr id="16" name="Straight Connector 15">
              <a:extLst>
                <a:ext uri="{FF2B5EF4-FFF2-40B4-BE49-F238E27FC236}">
                  <a16:creationId xmlns:a16="http://schemas.microsoft.com/office/drawing/2014/main" id="{A0D0FFF1-44FB-4D3B-8338-603185D44EE7}"/>
                </a:ext>
              </a:extLst>
            </p:cNvPr>
            <p:cNvCxnSpPr/>
            <p:nvPr/>
          </p:nvCxnSpPr>
          <p:spPr bwMode="auto">
            <a:xfrm flipV="1">
              <a:off x="8393304" y="3365412"/>
              <a:ext cx="15923" cy="105118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E90B4502-8FD3-47EF-9E99-C751FA2F0994}"/>
                </a:ext>
              </a:extLst>
            </p:cNvPr>
            <p:cNvGrpSpPr/>
            <p:nvPr/>
          </p:nvGrpSpPr>
          <p:grpSpPr>
            <a:xfrm>
              <a:off x="5867400" y="4278482"/>
              <a:ext cx="1724025" cy="598318"/>
              <a:chOff x="2280899" y="3378064"/>
              <a:chExt cx="1724025" cy="598318"/>
            </a:xfrm>
          </p:grpSpPr>
          <p:cxnSp>
            <p:nvCxnSpPr>
              <p:cNvPr id="24" name="Straight Connector 23">
                <a:extLst>
                  <a:ext uri="{FF2B5EF4-FFF2-40B4-BE49-F238E27FC236}">
                    <a16:creationId xmlns:a16="http://schemas.microsoft.com/office/drawing/2014/main" id="{55CAD94F-B3FB-40FA-8DB1-DD7E27383786}"/>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C3E8D98-8A4C-4ED7-9FE6-D81945766027}"/>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C491018-70F4-4FE9-90F5-AF05F7D5A3F1}"/>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804ED2A-4E91-4FB1-807E-0AC7F3864C63}"/>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6E6892F-7190-4C78-AF73-A47DE2DE4F8B}"/>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A914056-B853-446D-8677-46F91DC19B0E}"/>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120B821-B45E-451C-8308-A2CA0D88C9DC}"/>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BB6EC48-406D-4F74-AB63-328D8D3FDA76}"/>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B47A629-337A-4A10-B152-0B254B689D03}"/>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65B97E08-C1D8-45F1-ADD1-653ED141527C}"/>
                  </a:ext>
                </a:extLst>
              </p:cNvPr>
              <p:cNvSpPr txBox="1"/>
              <p:nvPr/>
            </p:nvSpPr>
            <p:spPr>
              <a:xfrm>
                <a:off x="2902883" y="36070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cxnSp>
          <p:nvCxnSpPr>
            <p:cNvPr id="18" name="Straight Connector 17">
              <a:extLst>
                <a:ext uri="{FF2B5EF4-FFF2-40B4-BE49-F238E27FC236}">
                  <a16:creationId xmlns:a16="http://schemas.microsoft.com/office/drawing/2014/main" id="{5F76400F-B72E-419B-86E6-FA3CBFA269AC}"/>
                </a:ext>
              </a:extLst>
            </p:cNvPr>
            <p:cNvCxnSpPr/>
            <p:nvPr/>
          </p:nvCxnSpPr>
          <p:spPr>
            <a:xfrm>
              <a:off x="7162800" y="4419600"/>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473ABD3-0AE9-4553-89AC-1621287BD307}"/>
                </a:ext>
              </a:extLst>
            </p:cNvPr>
            <p:cNvCxnSpPr/>
            <p:nvPr/>
          </p:nvCxnSpPr>
          <p:spPr>
            <a:xfrm>
              <a:off x="4980296" y="4419600"/>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A4D91C3-E963-412E-8937-7CCBC4534615}"/>
                </a:ext>
              </a:extLst>
            </p:cNvPr>
            <p:cNvCxnSpPr/>
            <p:nvPr/>
          </p:nvCxnSpPr>
          <p:spPr bwMode="auto">
            <a:xfrm flipV="1">
              <a:off x="4980296" y="3352800"/>
              <a:ext cx="15923" cy="105118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140C3BD0-A2C1-4879-9837-C57786777973}"/>
                </a:ext>
              </a:extLst>
            </p:cNvPr>
            <p:cNvGrpSpPr/>
            <p:nvPr/>
          </p:nvGrpSpPr>
          <p:grpSpPr>
            <a:xfrm>
              <a:off x="7238973" y="2784144"/>
              <a:ext cx="620115" cy="369332"/>
              <a:chOff x="7170733" y="2688608"/>
              <a:chExt cx="620115" cy="369332"/>
            </a:xfrm>
          </p:grpSpPr>
          <p:cxnSp>
            <p:nvCxnSpPr>
              <p:cNvPr id="22" name="Straight Arrow Connector 21">
                <a:extLst>
                  <a:ext uri="{FF2B5EF4-FFF2-40B4-BE49-F238E27FC236}">
                    <a16:creationId xmlns:a16="http://schemas.microsoft.com/office/drawing/2014/main" id="{3D6A1262-8222-4B33-9EA7-F0B4DC8AB0A9}"/>
                  </a:ext>
                </a:extLst>
              </p:cNvPr>
              <p:cNvCxnSpPr/>
              <p:nvPr/>
            </p:nvCxnSpPr>
            <p:spPr>
              <a:xfrm>
                <a:off x="7170733" y="3037050"/>
                <a:ext cx="62011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7546BFCB-D5CE-492C-A53C-48F33EFCFF29}"/>
                      </a:ext>
                    </a:extLst>
                  </p:cNvPr>
                  <p:cNvSpPr txBox="1"/>
                  <p:nvPr/>
                </p:nvSpPr>
                <p:spPr>
                  <a:xfrm>
                    <a:off x="7301706" y="2688608"/>
                    <a:ext cx="43412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oMath>
                      </m:oMathPara>
                    </a14:m>
                    <a:endParaRPr lang="en-US" sz="1800" dirty="0"/>
                  </a:p>
                </p:txBody>
              </p:sp>
            </mc:Choice>
            <mc:Fallback xmlns="">
              <p:sp>
                <p:nvSpPr>
                  <p:cNvPr id="23" name="TextBox 22">
                    <a:extLst>
                      <a:ext uri="{FF2B5EF4-FFF2-40B4-BE49-F238E27FC236}">
                        <a16:creationId xmlns:a16="http://schemas.microsoft.com/office/drawing/2014/main" id="{7546BFCB-D5CE-492C-A53C-48F33EFCFF29}"/>
                      </a:ext>
                    </a:extLst>
                  </p:cNvPr>
                  <p:cNvSpPr txBox="1">
                    <a:spLocks noRot="1" noChangeAspect="1" noMove="1" noResize="1" noEditPoints="1" noAdjustHandles="1" noChangeArrowheads="1" noChangeShapeType="1" noTextEdit="1"/>
                  </p:cNvSpPr>
                  <p:nvPr/>
                </p:nvSpPr>
                <p:spPr>
                  <a:xfrm>
                    <a:off x="7301706" y="2688608"/>
                    <a:ext cx="434123" cy="369332"/>
                  </a:xfrm>
                  <a:prstGeom prst="rect">
                    <a:avLst/>
                  </a:prstGeom>
                  <a:blipFill>
                    <a:blip r:embed="rId3"/>
                    <a:stretch>
                      <a:fillRect b="-1667"/>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B263444A-8DB0-4010-8D43-1B20D98780F0}"/>
                  </a:ext>
                </a:extLst>
              </p:cNvPr>
              <p:cNvSpPr txBox="1"/>
              <p:nvPr/>
            </p:nvSpPr>
            <p:spPr>
              <a:xfrm>
                <a:off x="4653000" y="5168909"/>
                <a:ext cx="4046337" cy="617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=4</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12</m:t>
                          </m:r>
                        </m:num>
                        <m:den>
                          <m:r>
                            <a:rPr lang="en-US" sz="1800" b="0" i="1" smtClean="0">
                              <a:latin typeface="Cambria Math" panose="02040503050406030204" pitchFamily="18" charset="0"/>
                            </a:rPr>
                            <m:t>12+2+3.33</m:t>
                          </m:r>
                        </m:den>
                      </m:f>
                      <m:r>
                        <a:rPr lang="en-US" sz="1800" b="0" i="1" smtClean="0">
                          <a:latin typeface="Cambria Math" panose="02040503050406030204" pitchFamily="18" charset="0"/>
                        </a:rPr>
                        <m:t>=2.7692</m:t>
                      </m:r>
                    </m:oMath>
                  </m:oMathPara>
                </a14:m>
                <a:endParaRPr lang="en-US" sz="1800" dirty="0"/>
              </a:p>
            </p:txBody>
          </p:sp>
        </mc:Choice>
        <mc:Fallback xmlns="">
          <p:sp>
            <p:nvSpPr>
              <p:cNvPr id="60" name="TextBox 59">
                <a:extLst>
                  <a:ext uri="{FF2B5EF4-FFF2-40B4-BE49-F238E27FC236}">
                    <a16:creationId xmlns:a16="http://schemas.microsoft.com/office/drawing/2014/main" id="{B263444A-8DB0-4010-8D43-1B20D98780F0}"/>
                  </a:ext>
                </a:extLst>
              </p:cNvPr>
              <p:cNvSpPr txBox="1">
                <a:spLocks noRot="1" noChangeAspect="1" noMove="1" noResize="1" noEditPoints="1" noAdjustHandles="1" noChangeArrowheads="1" noChangeShapeType="1" noTextEdit="1"/>
              </p:cNvSpPr>
              <p:nvPr/>
            </p:nvSpPr>
            <p:spPr>
              <a:xfrm>
                <a:off x="4653000" y="5168909"/>
                <a:ext cx="4046337" cy="617348"/>
              </a:xfrm>
              <a:prstGeom prst="rect">
                <a:avLst/>
              </a:prstGeom>
              <a:blipFill>
                <a:blip r:embed="rId4"/>
                <a:stretch>
                  <a:fillRect/>
                </a:stretch>
              </a:blipFill>
            </p:spPr>
            <p:txBody>
              <a:bodyPr/>
              <a:lstStyle/>
              <a:p>
                <a:r>
                  <a:rPr lang="en-US">
                    <a:noFill/>
                  </a:rPr>
                  <a:t> </a:t>
                </a:r>
              </a:p>
            </p:txBody>
          </p:sp>
        </mc:Fallback>
      </mc:AlternateContent>
      <p:sp>
        <p:nvSpPr>
          <p:cNvPr id="61" name="Right Arrow 21">
            <a:extLst>
              <a:ext uri="{FF2B5EF4-FFF2-40B4-BE49-F238E27FC236}">
                <a16:creationId xmlns:a16="http://schemas.microsoft.com/office/drawing/2014/main" id="{20AFEE9E-4EE5-4024-83E2-96A8E3F0F28D}"/>
              </a:ext>
            </a:extLst>
          </p:cNvPr>
          <p:cNvSpPr/>
          <p:nvPr/>
        </p:nvSpPr>
        <p:spPr>
          <a:xfrm>
            <a:off x="4091143" y="3168134"/>
            <a:ext cx="785657" cy="5005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EC79F858-73E9-46D5-83E7-A16F892D961E}"/>
                  </a:ext>
                </a:extLst>
              </p:cNvPr>
              <p:cNvSpPr txBox="1"/>
              <p:nvPr/>
            </p:nvSpPr>
            <p:spPr>
              <a:xfrm>
                <a:off x="4988257" y="6266222"/>
                <a:ext cx="350857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2.7692</m:t>
                          </m:r>
                        </m:e>
                      </m:d>
                      <m:r>
                        <a:rPr lang="en-US" sz="1800" i="1">
                          <a:latin typeface="Cambria Math" panose="02040503050406030204" pitchFamily="18" charset="0"/>
                          <a:ea typeface="Cambria Math" panose="02040503050406030204" pitchFamily="18" charset="0"/>
                        </a:rPr>
                        <m:t>∙</m:t>
                      </m:r>
                      <m:d>
                        <m:dPr>
                          <m:ctrlPr>
                            <a:rPr lang="en-US" sz="1800" b="0" i="1" smtClean="0">
                              <a:latin typeface="Cambria Math" panose="02040503050406030204" pitchFamily="18" charset="0"/>
                              <a:ea typeface="Cambria Math" panose="02040503050406030204" pitchFamily="18" charset="0"/>
                            </a:rPr>
                          </m:ctrlPr>
                        </m:dPr>
                        <m:e>
                          <m:r>
                            <a:rPr lang="en-US" sz="1800" b="0" i="1" smtClean="0">
                              <a:latin typeface="Cambria Math" panose="02040503050406030204" pitchFamily="18" charset="0"/>
                              <a:ea typeface="Cambria Math" panose="02040503050406030204" pitchFamily="18" charset="0"/>
                            </a:rPr>
                            <m:t>3.33</m:t>
                          </m:r>
                        </m:e>
                      </m:d>
                      <m:r>
                        <a:rPr lang="en-US" sz="1800" b="0" i="1" smtClean="0">
                          <a:latin typeface="Cambria Math" panose="02040503050406030204" pitchFamily="18" charset="0"/>
                          <a:ea typeface="Cambria Math" panose="02040503050406030204" pitchFamily="18" charset="0"/>
                        </a:rPr>
                        <m:t>=−9.23</m:t>
                      </m:r>
                    </m:oMath>
                  </m:oMathPara>
                </a14:m>
                <a:endParaRPr lang="en-US" sz="1800" dirty="0"/>
              </a:p>
            </p:txBody>
          </p:sp>
        </mc:Choice>
        <mc:Fallback xmlns="">
          <p:sp>
            <p:nvSpPr>
              <p:cNvPr id="62" name="TextBox 61">
                <a:extLst>
                  <a:ext uri="{FF2B5EF4-FFF2-40B4-BE49-F238E27FC236}">
                    <a16:creationId xmlns:a16="http://schemas.microsoft.com/office/drawing/2014/main" id="{EC79F858-73E9-46D5-83E7-A16F892D961E}"/>
                  </a:ext>
                </a:extLst>
              </p:cNvPr>
              <p:cNvSpPr txBox="1">
                <a:spLocks noRot="1" noChangeAspect="1" noMove="1" noResize="1" noEditPoints="1" noAdjustHandles="1" noChangeArrowheads="1" noChangeShapeType="1" noTextEdit="1"/>
              </p:cNvSpPr>
              <p:nvPr/>
            </p:nvSpPr>
            <p:spPr>
              <a:xfrm>
                <a:off x="4988257" y="6266222"/>
                <a:ext cx="3508571" cy="369332"/>
              </a:xfrm>
              <a:prstGeom prst="rect">
                <a:avLst/>
              </a:prstGeom>
              <a:blipFill>
                <a:blip r:embed="rId5"/>
                <a:stretch>
                  <a:fillRect/>
                </a:stretch>
              </a:blipFill>
            </p:spPr>
            <p:txBody>
              <a:bodyPr/>
              <a:lstStyle/>
              <a:p>
                <a:r>
                  <a:rPr lang="en-US">
                    <a:noFill/>
                  </a:rPr>
                  <a:t> </a:t>
                </a:r>
              </a:p>
            </p:txBody>
          </p:sp>
        </mc:Fallback>
      </mc:AlternateContent>
      <p:grpSp>
        <p:nvGrpSpPr>
          <p:cNvPr id="63" name="Group 54">
            <a:extLst>
              <a:ext uri="{FF2B5EF4-FFF2-40B4-BE49-F238E27FC236}">
                <a16:creationId xmlns:a16="http://schemas.microsoft.com/office/drawing/2014/main" id="{2A2FE67D-F67C-4D0E-B5D0-43AD2B99EEEE}"/>
              </a:ext>
            </a:extLst>
          </p:cNvPr>
          <p:cNvGrpSpPr>
            <a:grpSpLocks/>
          </p:cNvGrpSpPr>
          <p:nvPr/>
        </p:nvGrpSpPr>
        <p:grpSpPr bwMode="auto">
          <a:xfrm>
            <a:off x="178798" y="3414775"/>
            <a:ext cx="457200" cy="1701800"/>
            <a:chOff x="2870970" y="2690727"/>
            <a:chExt cx="457183" cy="1701799"/>
          </a:xfrm>
        </p:grpSpPr>
        <p:cxnSp>
          <p:nvCxnSpPr>
            <p:cNvPr id="64" name="Straight Connector 63">
              <a:extLst>
                <a:ext uri="{FF2B5EF4-FFF2-40B4-BE49-F238E27FC236}">
                  <a16:creationId xmlns:a16="http://schemas.microsoft.com/office/drawing/2014/main" id="{63C1968C-6AA9-4999-8C5A-2EB37C4FD17D}"/>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5" name="Group 98">
              <a:extLst>
                <a:ext uri="{FF2B5EF4-FFF2-40B4-BE49-F238E27FC236}">
                  <a16:creationId xmlns:a16="http://schemas.microsoft.com/office/drawing/2014/main" id="{2645CA77-D318-43CA-B726-C6BFA4E226AC}"/>
                </a:ext>
              </a:extLst>
            </p:cNvPr>
            <p:cNvGrpSpPr>
              <a:grpSpLocks/>
            </p:cNvGrpSpPr>
            <p:nvPr/>
          </p:nvGrpSpPr>
          <p:grpSpPr bwMode="auto">
            <a:xfrm>
              <a:off x="2870970" y="3301187"/>
              <a:ext cx="457183" cy="480153"/>
              <a:chOff x="991181" y="2834859"/>
              <a:chExt cx="457183" cy="480153"/>
            </a:xfrm>
          </p:grpSpPr>
          <p:sp>
            <p:nvSpPr>
              <p:cNvPr id="66" name="Oval 65">
                <a:extLst>
                  <a:ext uri="{FF2B5EF4-FFF2-40B4-BE49-F238E27FC236}">
                    <a16:creationId xmlns:a16="http://schemas.microsoft.com/office/drawing/2014/main" id="{B112D558-6F0D-48A6-8D03-688293428D83}"/>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67" name="TextBox 100">
                <a:extLst>
                  <a:ext uri="{FF2B5EF4-FFF2-40B4-BE49-F238E27FC236}">
                    <a16:creationId xmlns:a16="http://schemas.microsoft.com/office/drawing/2014/main" id="{3EFF9F43-B713-4B26-A027-2FF13F0544A7}"/>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68" name="TextBox 101">
                <a:extLst>
                  <a:ext uri="{FF2B5EF4-FFF2-40B4-BE49-F238E27FC236}">
                    <a16:creationId xmlns:a16="http://schemas.microsoft.com/office/drawing/2014/main" id="{AEFFA2B6-C9B3-4641-A3C9-937685FF3DD3}"/>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grpSp>
        <p:nvGrpSpPr>
          <p:cNvPr id="69" name="Group 68">
            <a:extLst>
              <a:ext uri="{FF2B5EF4-FFF2-40B4-BE49-F238E27FC236}">
                <a16:creationId xmlns:a16="http://schemas.microsoft.com/office/drawing/2014/main" id="{9E5F9554-4517-452A-A191-DBBD480B00AC}"/>
              </a:ext>
            </a:extLst>
          </p:cNvPr>
          <p:cNvGrpSpPr/>
          <p:nvPr/>
        </p:nvGrpSpPr>
        <p:grpSpPr>
          <a:xfrm>
            <a:off x="387154" y="2038064"/>
            <a:ext cx="3557743" cy="3077079"/>
            <a:chOff x="387154" y="2038064"/>
            <a:chExt cx="3557743" cy="3077079"/>
          </a:xfrm>
        </p:grpSpPr>
        <p:sp>
          <p:nvSpPr>
            <p:cNvPr id="70" name="TextBox 69">
              <a:extLst>
                <a:ext uri="{FF2B5EF4-FFF2-40B4-BE49-F238E27FC236}">
                  <a16:creationId xmlns:a16="http://schemas.microsoft.com/office/drawing/2014/main" id="{E4F5EEF5-B8B1-4FC8-8B25-A7A2A7F6384C}"/>
                </a:ext>
              </a:extLst>
            </p:cNvPr>
            <p:cNvSpPr txBox="1"/>
            <p:nvPr/>
          </p:nvSpPr>
          <p:spPr>
            <a:xfrm>
              <a:off x="570190" y="4064256"/>
              <a:ext cx="706155" cy="369332"/>
            </a:xfrm>
            <a:prstGeom prst="rect">
              <a:avLst/>
            </a:prstGeom>
            <a:noFill/>
          </p:spPr>
          <p:txBody>
            <a:bodyPr wrap="none" rtlCol="0">
              <a:spAutoFit/>
            </a:bodyPr>
            <a:lstStyle/>
            <a:p>
              <a:r>
                <a:rPr lang="en-US" sz="1800" dirty="0"/>
                <a:t>110V</a:t>
              </a:r>
            </a:p>
          </p:txBody>
        </p:sp>
        <p:grpSp>
          <p:nvGrpSpPr>
            <p:cNvPr id="71" name="Group 70">
              <a:extLst>
                <a:ext uri="{FF2B5EF4-FFF2-40B4-BE49-F238E27FC236}">
                  <a16:creationId xmlns:a16="http://schemas.microsoft.com/office/drawing/2014/main" id="{3AEC1C05-EB46-4646-8D52-F14563AE5B3B}"/>
                </a:ext>
              </a:extLst>
            </p:cNvPr>
            <p:cNvGrpSpPr/>
            <p:nvPr/>
          </p:nvGrpSpPr>
          <p:grpSpPr>
            <a:xfrm>
              <a:off x="1922227" y="3390802"/>
              <a:ext cx="849835" cy="1724341"/>
              <a:chOff x="1600200" y="3519182"/>
              <a:chExt cx="849835" cy="1724341"/>
            </a:xfrm>
          </p:grpSpPr>
          <p:cxnSp>
            <p:nvCxnSpPr>
              <p:cNvPr id="120" name="Straight Connector 119">
                <a:extLst>
                  <a:ext uri="{FF2B5EF4-FFF2-40B4-BE49-F238E27FC236}">
                    <a16:creationId xmlns:a16="http://schemas.microsoft.com/office/drawing/2014/main" id="{5B3AA31B-FD4E-489F-AA9D-E11BF2113926}"/>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DD1A63E-0CF0-4235-8661-A37C84B4BF7F}"/>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1269263D-3AAE-42E8-8206-A6F984A99887}"/>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D572A0EB-DB9A-490E-A73F-DA6882189EBA}"/>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37D3D13E-4F42-4FD3-8174-FD1C11C0A19E}"/>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3D79D675-D443-49E6-A4B5-435B29BC62DF}"/>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FD95D42-43CF-479B-95B3-89D66D1A55B0}"/>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4B19A6EC-DDA5-4710-9845-13FB6543CAF5}"/>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D627C25E-A3AA-498A-B9CF-56891943A6C1}"/>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FC39A5BF-5474-483F-9D4A-9B5E0888A8F4}"/>
                  </a:ext>
                </a:extLst>
              </p:cNvPr>
              <p:cNvSpPr txBox="1"/>
              <p:nvPr/>
            </p:nvSpPr>
            <p:spPr>
              <a:xfrm>
                <a:off x="1856603" y="4216650"/>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grpSp>
          <p:nvGrpSpPr>
            <p:cNvPr id="72" name="Group 71">
              <a:extLst>
                <a:ext uri="{FF2B5EF4-FFF2-40B4-BE49-F238E27FC236}">
                  <a16:creationId xmlns:a16="http://schemas.microsoft.com/office/drawing/2014/main" id="{68598D4F-2ABF-4D8C-B6A2-B60953790E7E}"/>
                </a:ext>
              </a:extLst>
            </p:cNvPr>
            <p:cNvGrpSpPr/>
            <p:nvPr/>
          </p:nvGrpSpPr>
          <p:grpSpPr>
            <a:xfrm>
              <a:off x="2079625" y="3266753"/>
              <a:ext cx="1724025" cy="598318"/>
              <a:chOff x="2280899" y="3378064"/>
              <a:chExt cx="1724025" cy="598318"/>
            </a:xfrm>
          </p:grpSpPr>
          <p:cxnSp>
            <p:nvCxnSpPr>
              <p:cNvPr id="110" name="Straight Connector 109">
                <a:extLst>
                  <a:ext uri="{FF2B5EF4-FFF2-40B4-BE49-F238E27FC236}">
                    <a16:creationId xmlns:a16="http://schemas.microsoft.com/office/drawing/2014/main" id="{7D2AE984-8209-4B0E-AED7-B75EF4F4D761}"/>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0F2CF51-060A-422C-BFE4-4FF2FF1F2F58}"/>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E6D6B959-EB80-4D55-AA77-376B54A43F94}"/>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4D7E719-6768-4E00-A757-B58FBD9DF506}"/>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87022CE-F68E-4F66-8DFB-6A95675944A0}"/>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3972EDD-4708-4726-9001-7AF4E6C015EC}"/>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2B51AAA7-2525-4018-B4C0-99549B7C1436}"/>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4059C99-33B2-42E7-97CA-298891671C49}"/>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F7E1A9C-9A43-4025-A933-DBCF26CB0FAD}"/>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26F6F940-089F-40AC-8B19-4269E13982E8}"/>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73" name="Group 108">
              <a:extLst>
                <a:ext uri="{FF2B5EF4-FFF2-40B4-BE49-F238E27FC236}">
                  <a16:creationId xmlns:a16="http://schemas.microsoft.com/office/drawing/2014/main" id="{B58C766A-F637-4446-8FC5-0B209398606D}"/>
                </a:ext>
              </a:extLst>
            </p:cNvPr>
            <p:cNvGrpSpPr/>
            <p:nvPr/>
          </p:nvGrpSpPr>
          <p:grpSpPr>
            <a:xfrm rot="16200000" flipH="1">
              <a:off x="1943283" y="1416010"/>
              <a:ext cx="457200" cy="1701308"/>
              <a:chOff x="6232987" y="2795027"/>
              <a:chExt cx="457200" cy="1701308"/>
            </a:xfrm>
          </p:grpSpPr>
          <p:grpSp>
            <p:nvGrpSpPr>
              <p:cNvPr id="106" name="Group 109">
                <a:extLst>
                  <a:ext uri="{FF2B5EF4-FFF2-40B4-BE49-F238E27FC236}">
                    <a16:creationId xmlns:a16="http://schemas.microsoft.com/office/drawing/2014/main" id="{E2648059-159E-4A22-8B0D-D9ADE4B1065B}"/>
                  </a:ext>
                </a:extLst>
              </p:cNvPr>
              <p:cNvGrpSpPr/>
              <p:nvPr/>
            </p:nvGrpSpPr>
            <p:grpSpPr>
              <a:xfrm>
                <a:off x="6232987" y="2795027"/>
                <a:ext cx="457200" cy="1701308"/>
                <a:chOff x="1659748" y="4318490"/>
                <a:chExt cx="457200" cy="1701308"/>
              </a:xfrm>
            </p:grpSpPr>
            <p:cxnSp>
              <p:nvCxnSpPr>
                <p:cNvPr id="108" name="Straight Connector 107">
                  <a:extLst>
                    <a:ext uri="{FF2B5EF4-FFF2-40B4-BE49-F238E27FC236}">
                      <a16:creationId xmlns:a16="http://schemas.microsoft.com/office/drawing/2014/main" id="{C824E5E7-A8B2-4004-BB2A-70746A7792BC}"/>
                    </a:ext>
                  </a:extLst>
                </p:cNvPr>
                <p:cNvCxnSpPr/>
                <p:nvPr/>
              </p:nvCxnSpPr>
              <p:spPr>
                <a:xfrm flipV="1">
                  <a:off x="1895911"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9" name="Oval 108">
                  <a:extLst>
                    <a:ext uri="{FF2B5EF4-FFF2-40B4-BE49-F238E27FC236}">
                      <a16:creationId xmlns:a16="http://schemas.microsoft.com/office/drawing/2014/main" id="{6D0D950B-FEAB-46D0-B7AC-5C1F28C33A67}"/>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107" name="Straight Arrow Connector 106">
                <a:extLst>
                  <a:ext uri="{FF2B5EF4-FFF2-40B4-BE49-F238E27FC236}">
                    <a16:creationId xmlns:a16="http://schemas.microsoft.com/office/drawing/2014/main" id="{5108B765-B922-4001-9B0D-69FC37276AE2}"/>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4" name="TextBox 73">
              <a:extLst>
                <a:ext uri="{FF2B5EF4-FFF2-40B4-BE49-F238E27FC236}">
                  <a16:creationId xmlns:a16="http://schemas.microsoft.com/office/drawing/2014/main" id="{D7EDE581-98CD-4190-AE3E-743B9805869B}"/>
                </a:ext>
              </a:extLst>
            </p:cNvPr>
            <p:cNvSpPr txBox="1"/>
            <p:nvPr/>
          </p:nvSpPr>
          <p:spPr>
            <a:xfrm>
              <a:off x="1946143" y="2458028"/>
              <a:ext cx="466794" cy="369332"/>
            </a:xfrm>
            <a:prstGeom prst="rect">
              <a:avLst/>
            </a:prstGeom>
            <a:noFill/>
          </p:spPr>
          <p:txBody>
            <a:bodyPr wrap="none" rtlCol="0">
              <a:spAutoFit/>
            </a:bodyPr>
            <a:lstStyle/>
            <a:p>
              <a:r>
                <a:rPr lang="en-US" sz="1800" dirty="0"/>
                <a:t>4A</a:t>
              </a:r>
            </a:p>
          </p:txBody>
        </p:sp>
        <p:cxnSp>
          <p:nvCxnSpPr>
            <p:cNvPr id="75" name="Straight Connector 74">
              <a:extLst>
                <a:ext uri="{FF2B5EF4-FFF2-40B4-BE49-F238E27FC236}">
                  <a16:creationId xmlns:a16="http://schemas.microsoft.com/office/drawing/2014/main" id="{6E219D41-C7C2-4809-BEF7-34FE62042948}"/>
                </a:ext>
              </a:extLst>
            </p:cNvPr>
            <p:cNvCxnSpPr/>
            <p:nvPr/>
          </p:nvCxnSpPr>
          <p:spPr>
            <a:xfrm flipH="1" flipV="1">
              <a:off x="387154" y="5105423"/>
              <a:ext cx="3429797" cy="697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6" name="Group 75">
              <a:extLst>
                <a:ext uri="{FF2B5EF4-FFF2-40B4-BE49-F238E27FC236}">
                  <a16:creationId xmlns:a16="http://schemas.microsoft.com/office/drawing/2014/main" id="{C206CBA7-F69B-4F82-BC5C-8D772E8E69FB}"/>
                </a:ext>
              </a:extLst>
            </p:cNvPr>
            <p:cNvGrpSpPr/>
            <p:nvPr/>
          </p:nvGrpSpPr>
          <p:grpSpPr>
            <a:xfrm>
              <a:off x="418089" y="3262028"/>
              <a:ext cx="1724025" cy="300036"/>
              <a:chOff x="2057400" y="2276782"/>
              <a:chExt cx="1724025" cy="300036"/>
            </a:xfrm>
          </p:grpSpPr>
          <p:cxnSp>
            <p:nvCxnSpPr>
              <p:cNvPr id="97" name="Straight Connector 96">
                <a:extLst>
                  <a:ext uri="{FF2B5EF4-FFF2-40B4-BE49-F238E27FC236}">
                    <a16:creationId xmlns:a16="http://schemas.microsoft.com/office/drawing/2014/main" id="{CC679689-8B56-4345-BB91-EA3D5A907397}"/>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D4ECE962-F677-43BF-9630-C0B725B74872}"/>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C38C7DE-EDC9-4DE3-AEE6-436D9BB38560}"/>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051DDE6-52CB-4632-A185-8E50A713E2D1}"/>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3CDB5F2-6120-47B1-8182-3644281A86D0}"/>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E53A1FA-E62A-4185-8E43-642328956503}"/>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F374EEB-5D6F-45AB-B4FE-91CC31C904CE}"/>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D5FBCF0-AFCC-4AF4-92E6-5369B9CB2077}"/>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2E841BC-300A-47B6-B79F-C6A483C0440A}"/>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B6C95963-3F02-4347-80A9-37CC5380ECEB}"/>
                </a:ext>
              </a:extLst>
            </p:cNvPr>
            <p:cNvSpPr txBox="1"/>
            <p:nvPr/>
          </p:nvSpPr>
          <p:spPr>
            <a:xfrm>
              <a:off x="1041337" y="3524828"/>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cxnSp>
          <p:nvCxnSpPr>
            <p:cNvPr id="78" name="Straight Connector 77">
              <a:extLst>
                <a:ext uri="{FF2B5EF4-FFF2-40B4-BE49-F238E27FC236}">
                  <a16:creationId xmlns:a16="http://schemas.microsoft.com/office/drawing/2014/main" id="{B87CF968-6186-469F-89FC-31ECACE96C01}"/>
                </a:ext>
              </a:extLst>
            </p:cNvPr>
            <p:cNvCxnSpPr/>
            <p:nvPr/>
          </p:nvCxnSpPr>
          <p:spPr>
            <a:xfrm>
              <a:off x="399854" y="227204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A76DD1BF-94FA-418E-BE55-28BE22ACEBFF}"/>
                </a:ext>
              </a:extLst>
            </p:cNvPr>
            <p:cNvCxnSpPr/>
            <p:nvPr/>
          </p:nvCxnSpPr>
          <p:spPr>
            <a:xfrm>
              <a:off x="2587625" y="227204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8C56555-A084-4F2C-A5C0-1C32A6CB2F3F}"/>
                </a:ext>
              </a:extLst>
            </p:cNvPr>
            <p:cNvCxnSpPr/>
            <p:nvPr/>
          </p:nvCxnSpPr>
          <p:spPr>
            <a:xfrm>
              <a:off x="399489" y="225934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9797A29-29FB-4E23-A597-2A40494845D5}"/>
                </a:ext>
              </a:extLst>
            </p:cNvPr>
            <p:cNvCxnSpPr/>
            <p:nvPr/>
          </p:nvCxnSpPr>
          <p:spPr>
            <a:xfrm>
              <a:off x="3814378" y="2273331"/>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2" name="Group 81">
              <a:extLst>
                <a:ext uri="{FF2B5EF4-FFF2-40B4-BE49-F238E27FC236}">
                  <a16:creationId xmlns:a16="http://schemas.microsoft.com/office/drawing/2014/main" id="{CA3ACE6E-CD32-4013-9EB5-0B1F3EDB3455}"/>
                </a:ext>
              </a:extLst>
            </p:cNvPr>
            <p:cNvGrpSpPr/>
            <p:nvPr/>
          </p:nvGrpSpPr>
          <p:grpSpPr>
            <a:xfrm>
              <a:off x="3098737" y="3388056"/>
              <a:ext cx="846160" cy="1724341"/>
              <a:chOff x="1052043" y="3519182"/>
              <a:chExt cx="846160" cy="1724341"/>
            </a:xfrm>
          </p:grpSpPr>
          <p:cxnSp>
            <p:nvCxnSpPr>
              <p:cNvPr id="87" name="Straight Connector 86">
                <a:extLst>
                  <a:ext uri="{FF2B5EF4-FFF2-40B4-BE49-F238E27FC236}">
                    <a16:creationId xmlns:a16="http://schemas.microsoft.com/office/drawing/2014/main" id="{EA094639-7D79-4F66-ABD2-494481AD4345}"/>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30E8A47-6BD2-4769-8F93-227508E99926}"/>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B5B44EF-B189-4993-BCAA-B6479073FF81}"/>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DFD8068-FB06-4C7D-B929-8128F77C34CC}"/>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AB86FB5-396D-4A90-A23C-78008BD632BB}"/>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0454C869-8996-4256-9F88-929BEB2CCBA5}"/>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AE0A8CE-FFC9-4D87-A2DD-6CF98707F580}"/>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1F2C64DA-D8B6-4EC6-BABB-2979E007384F}"/>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A963BBD-4B6F-4023-BF4C-970A1A48497E}"/>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3B51BB34-44E3-4587-91AA-F95D2721C5CD}"/>
                  </a:ext>
                </a:extLst>
              </p:cNvPr>
              <p:cNvSpPr txBox="1"/>
              <p:nvPr/>
            </p:nvSpPr>
            <p:spPr>
              <a:xfrm>
                <a:off x="1052043" y="42166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grpSp>
          <p:nvGrpSpPr>
            <p:cNvPr id="83" name="Group 82">
              <a:extLst>
                <a:ext uri="{FF2B5EF4-FFF2-40B4-BE49-F238E27FC236}">
                  <a16:creationId xmlns:a16="http://schemas.microsoft.com/office/drawing/2014/main" id="{FC32D69B-DE2C-4783-8A4A-3C5178811FE0}"/>
                </a:ext>
              </a:extLst>
            </p:cNvPr>
            <p:cNvGrpSpPr/>
            <p:nvPr/>
          </p:nvGrpSpPr>
          <p:grpSpPr>
            <a:xfrm>
              <a:off x="1631571" y="3788684"/>
              <a:ext cx="400366" cy="826532"/>
              <a:chOff x="7203744" y="3810000"/>
              <a:chExt cx="400366" cy="826532"/>
            </a:xfrm>
          </p:grpSpPr>
          <p:sp>
            <p:nvSpPr>
              <p:cNvPr id="84" name="TextBox 83">
                <a:extLst>
                  <a:ext uri="{FF2B5EF4-FFF2-40B4-BE49-F238E27FC236}">
                    <a16:creationId xmlns:a16="http://schemas.microsoft.com/office/drawing/2014/main" id="{2057D11F-500C-493B-AA91-7A9186B3F94B}"/>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9A22FB23-71BB-4BC5-9482-079A0FDDDBBF}"/>
                      </a:ext>
                    </a:extLst>
                  </p:cNvPr>
                  <p:cNvSpPr txBox="1"/>
                  <p:nvPr/>
                </p:nvSpPr>
                <p:spPr>
                  <a:xfrm>
                    <a:off x="7203744" y="4109112"/>
                    <a:ext cx="40036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oMath>
                      </m:oMathPara>
                    </a14:m>
                    <a:endParaRPr lang="en-US" sz="1800" dirty="0"/>
                  </a:p>
                </p:txBody>
              </p:sp>
            </mc:Choice>
            <mc:Fallback xmlns="">
              <p:sp>
                <p:nvSpPr>
                  <p:cNvPr id="85" name="TextBox 84">
                    <a:extLst>
                      <a:ext uri="{FF2B5EF4-FFF2-40B4-BE49-F238E27FC236}">
                        <a16:creationId xmlns:a16="http://schemas.microsoft.com/office/drawing/2014/main" id="{9A22FB23-71BB-4BC5-9482-079A0FDDDBBF}"/>
                      </a:ext>
                    </a:extLst>
                  </p:cNvPr>
                  <p:cNvSpPr txBox="1">
                    <a:spLocks noRot="1" noChangeAspect="1" noMove="1" noResize="1" noEditPoints="1" noAdjustHandles="1" noChangeArrowheads="1" noChangeShapeType="1" noTextEdit="1"/>
                  </p:cNvSpPr>
                  <p:nvPr/>
                </p:nvSpPr>
                <p:spPr>
                  <a:xfrm>
                    <a:off x="7203744" y="4109112"/>
                    <a:ext cx="400366" cy="369332"/>
                  </a:xfrm>
                  <a:prstGeom prst="rect">
                    <a:avLst/>
                  </a:prstGeom>
                  <a:blipFill>
                    <a:blip r:embed="rId6"/>
                    <a:stretch>
                      <a:fillRect/>
                    </a:stretch>
                  </a:blipFill>
                </p:spPr>
                <p:txBody>
                  <a:bodyPr/>
                  <a:lstStyle/>
                  <a:p>
                    <a:r>
                      <a:rPr lang="en-US">
                        <a:noFill/>
                      </a:rPr>
                      <a:t> </a:t>
                    </a:r>
                  </a:p>
                </p:txBody>
              </p:sp>
            </mc:Fallback>
          </mc:AlternateContent>
          <p:sp>
            <p:nvSpPr>
              <p:cNvPr id="86" name="TextBox 85">
                <a:extLst>
                  <a:ext uri="{FF2B5EF4-FFF2-40B4-BE49-F238E27FC236}">
                    <a16:creationId xmlns:a16="http://schemas.microsoft.com/office/drawing/2014/main" id="{C7B160C0-1BCA-4B66-9DAD-11BC2D5F191C}"/>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p:sp>
        <p:nvSpPr>
          <p:cNvPr id="130" name="Rectangle 129">
            <a:extLst>
              <a:ext uri="{FF2B5EF4-FFF2-40B4-BE49-F238E27FC236}">
                <a16:creationId xmlns:a16="http://schemas.microsoft.com/office/drawing/2014/main" id="{8CDC9A96-2444-45D6-ADA2-6CD0300DC65A}"/>
              </a:ext>
            </a:extLst>
          </p:cNvPr>
          <p:cNvSpPr/>
          <p:nvPr/>
        </p:nvSpPr>
        <p:spPr>
          <a:xfrm>
            <a:off x="693376" y="4013487"/>
            <a:ext cx="685231" cy="4413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1476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B6DE5-1BBE-4E54-A0D9-15DD74985187}"/>
              </a:ext>
            </a:extLst>
          </p:cNvPr>
          <p:cNvSpPr>
            <a:spLocks noGrp="1"/>
          </p:cNvSpPr>
          <p:nvPr>
            <p:ph type="title"/>
          </p:nvPr>
        </p:nvSpPr>
        <p:spPr/>
        <p:txBody>
          <a:bodyPr/>
          <a:lstStyle/>
          <a:p>
            <a:r>
              <a:rPr lang="en-US" dirty="0"/>
              <a:t>Solving with Superposition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405F9CD-6433-4088-99BB-74DDF4477C6F}"/>
                  </a:ext>
                </a:extLst>
              </p:cNvPr>
              <p:cNvSpPr>
                <a:spLocks noGrp="1"/>
              </p:cNvSpPr>
              <p:nvPr>
                <p:ph idx="1"/>
              </p:nvPr>
            </p:nvSpPr>
            <p:spPr>
              <a:xfrm>
                <a:off x="228600" y="1280160"/>
                <a:ext cx="8915400" cy="5196840"/>
              </a:xfrm>
            </p:spPr>
            <p:txBody>
              <a:bodyPr/>
              <a:lstStyle/>
              <a:p>
                <a:r>
                  <a:rPr lang="en-US" dirty="0"/>
                  <a:t>Finally, the desired voltage in the original circuit is just the sum of the voltages found in the two simplified circuits (with only one independent source present).</a:t>
                </a:r>
              </a:p>
              <a:p>
                <a14:m>
                  <m:oMath xmlns:m="http://schemas.openxmlformats.org/officeDocument/2006/math">
                    <m:r>
                      <a:rPr lang="en-US" i="1">
                        <a:latin typeface="Cambria Math" panose="02040503050406030204" pitchFamily="18" charset="0"/>
                      </a:rPr>
                      <m:t>𝑉</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2</m:t>
                        </m:r>
                      </m:sub>
                    </m:sSub>
                    <m:r>
                      <a:rPr lang="en-US" i="1">
                        <a:latin typeface="Cambria Math" panose="02040503050406030204" pitchFamily="18" charset="0"/>
                      </a:rPr>
                      <m:t>=59.23−9.23=50</m:t>
                    </m:r>
                    <m:r>
                      <a:rPr lang="en-US" b="0" i="1" smtClean="0">
                        <a:latin typeface="Cambria Math" panose="02040503050406030204" pitchFamily="18" charset="0"/>
                      </a:rPr>
                      <m:t> </m:t>
                    </m:r>
                    <m:r>
                      <a:rPr lang="en-US" b="0" i="1" smtClean="0">
                        <a:latin typeface="Cambria Math" panose="02040503050406030204" pitchFamily="18" charset="0"/>
                      </a:rPr>
                      <m:t>𝑉</m:t>
                    </m:r>
                  </m:oMath>
                </a14:m>
                <a:endParaRPr lang="en-US" dirty="0"/>
              </a:p>
              <a:p>
                <a:endParaRPr lang="en-US" dirty="0"/>
              </a:p>
              <a:p>
                <a:endParaRPr lang="en-US" dirty="0"/>
              </a:p>
              <a:p>
                <a:pPr marL="0" indent="0">
                  <a:buNone/>
                </a:pPr>
                <a:r>
                  <a:rPr lang="en-US" b="1" dirty="0">
                    <a:solidFill>
                      <a:srgbClr val="4274B0"/>
                    </a:solidFill>
                  </a:rPr>
                  <a:t>Note 1: </a:t>
                </a:r>
                <a:r>
                  <a:rPr lang="en-US" dirty="0"/>
                  <a:t>When using superposition, we must keep any dependent sources in place.</a:t>
                </a:r>
              </a:p>
              <a:p>
                <a:pPr marL="0" indent="0">
                  <a:buNone/>
                </a:pPr>
                <a:r>
                  <a:rPr lang="en-US" b="1" dirty="0">
                    <a:solidFill>
                      <a:srgbClr val="4274B0"/>
                    </a:solidFill>
                  </a:rPr>
                  <a:t>Note 2: </a:t>
                </a:r>
                <a:r>
                  <a:rPr lang="en-US" dirty="0"/>
                  <a:t>Superposition allows us to analyze a complicated circuit by analyzing several simpler circuits.  Often, it is easier to just analyze the single (more complicated) circuit rather than trying to analyze multiple circuits.  So…before using superposition, be sure it is really going to make your life easier.  Often it does not.</a:t>
                </a:r>
              </a:p>
              <a:p>
                <a:pPr marL="0" indent="0">
                  <a:buNone/>
                </a:pPr>
                <a:r>
                  <a:rPr lang="en-US" b="1" dirty="0">
                    <a:solidFill>
                      <a:srgbClr val="4274B0"/>
                    </a:solidFill>
                  </a:rPr>
                  <a:t>Note 3: </a:t>
                </a:r>
                <a:r>
                  <a:rPr lang="en-US" dirty="0"/>
                  <a:t>The real power of the superposition technique often comes in design type problems as shown in the next slide.</a:t>
                </a:r>
              </a:p>
              <a:p>
                <a:endParaRPr lang="en-US" dirty="0"/>
              </a:p>
            </p:txBody>
          </p:sp>
        </mc:Choice>
        <mc:Fallback xmlns="">
          <p:sp>
            <p:nvSpPr>
              <p:cNvPr id="3" name="Content Placeholder 2">
                <a:extLst>
                  <a:ext uri="{FF2B5EF4-FFF2-40B4-BE49-F238E27FC236}">
                    <a16:creationId xmlns:a16="http://schemas.microsoft.com/office/drawing/2014/main" id="{7405F9CD-6433-4088-99BB-74DDF4477C6F}"/>
                  </a:ext>
                </a:extLst>
              </p:cNvPr>
              <p:cNvSpPr>
                <a:spLocks noGrp="1" noRot="1" noChangeAspect="1" noMove="1" noResize="1" noEditPoints="1" noAdjustHandles="1" noChangeArrowheads="1" noChangeShapeType="1" noTextEdit="1"/>
              </p:cNvSpPr>
              <p:nvPr>
                <p:ph idx="1"/>
              </p:nvPr>
            </p:nvSpPr>
            <p:spPr>
              <a:xfrm>
                <a:off x="228600" y="1280160"/>
                <a:ext cx="8915400" cy="5196840"/>
              </a:xfrm>
              <a:blipFill>
                <a:blip r:embed="rId2"/>
                <a:stretch>
                  <a:fillRect l="-752" t="-469" r="-1300"/>
                </a:stretch>
              </a:blipFill>
            </p:spPr>
            <p:txBody>
              <a:bodyPr/>
              <a:lstStyle/>
              <a:p>
                <a:r>
                  <a:rPr lang="en-US">
                    <a:noFill/>
                  </a:rPr>
                  <a:t> </a:t>
                </a:r>
              </a:p>
            </p:txBody>
          </p:sp>
        </mc:Fallback>
      </mc:AlternateContent>
    </p:spTree>
    <p:extLst>
      <p:ext uri="{BB962C8B-B14F-4D97-AF65-F5344CB8AC3E}">
        <p14:creationId xmlns:p14="http://schemas.microsoft.com/office/powerpoint/2010/main" val="144809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198-55A4-45D2-9F76-5AD6FCF30EC5}"/>
              </a:ext>
            </a:extLst>
          </p:cNvPr>
          <p:cNvSpPr>
            <a:spLocks noGrp="1"/>
          </p:cNvSpPr>
          <p:nvPr>
            <p:ph type="title"/>
          </p:nvPr>
        </p:nvSpPr>
        <p:spPr/>
        <p:txBody>
          <a:bodyPr/>
          <a:lstStyle/>
          <a:p>
            <a:r>
              <a:rPr lang="en-US" dirty="0"/>
              <a:t>Applying Superposition to Circuit Design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55FD5FC-6FF7-4092-9331-9F3BC9DF518E}"/>
                  </a:ext>
                </a:extLst>
              </p:cNvPr>
              <p:cNvSpPr>
                <a:spLocks noGrp="1"/>
              </p:cNvSpPr>
              <p:nvPr>
                <p:ph idx="1"/>
              </p:nvPr>
            </p:nvSpPr>
            <p:spPr/>
            <p:txBody>
              <a:bodyPr/>
              <a:lstStyle/>
              <a:p>
                <a:r>
                  <a:rPr lang="en-US" sz="1800" dirty="0"/>
                  <a:t>Suppose in the circuit from the previous example, we were asked to find the value of the current source so that the voltage across the 10</a:t>
                </a:r>
                <a14:m>
                  <m:oMath xmlns:m="http://schemas.openxmlformats.org/officeDocument/2006/math">
                    <m:r>
                      <m:rPr>
                        <m:sty m:val="p"/>
                      </m:rPr>
                      <a:rPr lang="en-US" sz="1800" dirty="0">
                        <a:latin typeface="Cambria Math" panose="02040503050406030204" pitchFamily="18" charset="0"/>
                      </a:rPr>
                      <m:t>Ω</m:t>
                    </m:r>
                  </m:oMath>
                </a14:m>
                <a:r>
                  <a:rPr lang="en-US" sz="1800" dirty="0"/>
                  <a:t> resistor is 40V.  The concept of superposition allows us to easily do this.</a:t>
                </a:r>
              </a:p>
              <a:p>
                <a:endParaRPr lang="en-US" sz="1800" dirty="0"/>
              </a:p>
            </p:txBody>
          </p:sp>
        </mc:Choice>
        <mc:Fallback xmlns="">
          <p:sp>
            <p:nvSpPr>
              <p:cNvPr id="3" name="Content Placeholder 2">
                <a:extLst>
                  <a:ext uri="{FF2B5EF4-FFF2-40B4-BE49-F238E27FC236}">
                    <a16:creationId xmlns:a16="http://schemas.microsoft.com/office/drawing/2014/main" id="{855FD5FC-6FF7-4092-9331-9F3BC9DF518E}"/>
                  </a:ext>
                </a:extLst>
              </p:cNvPr>
              <p:cNvSpPr>
                <a:spLocks noGrp="1" noRot="1" noChangeAspect="1" noMove="1" noResize="1" noEditPoints="1" noAdjustHandles="1" noChangeArrowheads="1" noChangeShapeType="1" noTextEdit="1"/>
              </p:cNvSpPr>
              <p:nvPr>
                <p:ph idx="1"/>
              </p:nvPr>
            </p:nvSpPr>
            <p:spPr>
              <a:blipFill>
                <a:blip r:embed="rId2"/>
                <a:stretch>
                  <a:fillRect l="-392" t="-586"/>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A80171A0-5237-4DBC-B8F2-31819991AF89}"/>
              </a:ext>
            </a:extLst>
          </p:cNvPr>
          <p:cNvGrpSpPr/>
          <p:nvPr/>
        </p:nvGrpSpPr>
        <p:grpSpPr>
          <a:xfrm>
            <a:off x="457781" y="2333121"/>
            <a:ext cx="3773643" cy="3077079"/>
            <a:chOff x="2635117" y="2715904"/>
            <a:chExt cx="3773643" cy="3077079"/>
          </a:xfrm>
        </p:grpSpPr>
        <p:grpSp>
          <p:nvGrpSpPr>
            <p:cNvPr id="6" name="Group 54">
              <a:extLst>
                <a:ext uri="{FF2B5EF4-FFF2-40B4-BE49-F238E27FC236}">
                  <a16:creationId xmlns:a16="http://schemas.microsoft.com/office/drawing/2014/main" id="{94EE258C-83BF-4BE7-8568-3C92067F6064}"/>
                </a:ext>
              </a:extLst>
            </p:cNvPr>
            <p:cNvGrpSpPr>
              <a:grpSpLocks/>
            </p:cNvGrpSpPr>
            <p:nvPr/>
          </p:nvGrpSpPr>
          <p:grpSpPr bwMode="auto">
            <a:xfrm>
              <a:off x="2635117" y="4070927"/>
              <a:ext cx="457200" cy="1701800"/>
              <a:chOff x="2870970" y="2690727"/>
              <a:chExt cx="457183" cy="1701799"/>
            </a:xfrm>
          </p:grpSpPr>
          <p:cxnSp>
            <p:nvCxnSpPr>
              <p:cNvPr id="67" name="Straight Connector 66">
                <a:extLst>
                  <a:ext uri="{FF2B5EF4-FFF2-40B4-BE49-F238E27FC236}">
                    <a16:creationId xmlns:a16="http://schemas.microsoft.com/office/drawing/2014/main" id="{BB065E82-69E4-4239-9F16-463531764837}"/>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8" name="Group 98">
                <a:extLst>
                  <a:ext uri="{FF2B5EF4-FFF2-40B4-BE49-F238E27FC236}">
                    <a16:creationId xmlns:a16="http://schemas.microsoft.com/office/drawing/2014/main" id="{16D6C5EF-CF91-4F8C-95C5-62BCE188ACEF}"/>
                  </a:ext>
                </a:extLst>
              </p:cNvPr>
              <p:cNvGrpSpPr>
                <a:grpSpLocks/>
              </p:cNvGrpSpPr>
              <p:nvPr/>
            </p:nvGrpSpPr>
            <p:grpSpPr bwMode="auto">
              <a:xfrm>
                <a:off x="2870970" y="3301187"/>
                <a:ext cx="457183" cy="480153"/>
                <a:chOff x="991181" y="2834859"/>
                <a:chExt cx="457183" cy="480153"/>
              </a:xfrm>
            </p:grpSpPr>
            <p:sp>
              <p:nvSpPr>
                <p:cNvPr id="69" name="Oval 68">
                  <a:extLst>
                    <a:ext uri="{FF2B5EF4-FFF2-40B4-BE49-F238E27FC236}">
                      <a16:creationId xmlns:a16="http://schemas.microsoft.com/office/drawing/2014/main" id="{196E9114-3F54-43F2-8410-B673D7455900}"/>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70" name="TextBox 100">
                  <a:extLst>
                    <a:ext uri="{FF2B5EF4-FFF2-40B4-BE49-F238E27FC236}">
                      <a16:creationId xmlns:a16="http://schemas.microsoft.com/office/drawing/2014/main" id="{E3DB8289-4EF8-46FD-9AC1-FC9B79D33762}"/>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71" name="TextBox 101">
                  <a:extLst>
                    <a:ext uri="{FF2B5EF4-FFF2-40B4-BE49-F238E27FC236}">
                      <a16:creationId xmlns:a16="http://schemas.microsoft.com/office/drawing/2014/main" id="{E6B9215B-3F33-4E0A-9E71-B744BA23E5A4}"/>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7" name="TextBox 6">
              <a:extLst>
                <a:ext uri="{FF2B5EF4-FFF2-40B4-BE49-F238E27FC236}">
                  <a16:creationId xmlns:a16="http://schemas.microsoft.com/office/drawing/2014/main" id="{CEB5B40B-67F7-4FCA-89EA-0673B0DBE748}"/>
                </a:ext>
              </a:extLst>
            </p:cNvPr>
            <p:cNvSpPr txBox="1"/>
            <p:nvPr/>
          </p:nvSpPr>
          <p:spPr>
            <a:xfrm>
              <a:off x="3034053" y="4742096"/>
              <a:ext cx="706155" cy="369332"/>
            </a:xfrm>
            <a:prstGeom prst="rect">
              <a:avLst/>
            </a:prstGeom>
            <a:noFill/>
          </p:spPr>
          <p:txBody>
            <a:bodyPr wrap="none" rtlCol="0">
              <a:spAutoFit/>
            </a:bodyPr>
            <a:lstStyle/>
            <a:p>
              <a:r>
                <a:rPr lang="en-US" sz="1800" dirty="0"/>
                <a:t>110V</a:t>
              </a:r>
            </a:p>
          </p:txBody>
        </p:sp>
        <p:grpSp>
          <p:nvGrpSpPr>
            <p:cNvPr id="8" name="Group 7">
              <a:extLst>
                <a:ext uri="{FF2B5EF4-FFF2-40B4-BE49-F238E27FC236}">
                  <a16:creationId xmlns:a16="http://schemas.microsoft.com/office/drawing/2014/main" id="{9C399025-4060-4327-A9E3-8F4A7F5684B8}"/>
                </a:ext>
              </a:extLst>
            </p:cNvPr>
            <p:cNvGrpSpPr/>
            <p:nvPr/>
          </p:nvGrpSpPr>
          <p:grpSpPr>
            <a:xfrm>
              <a:off x="4386090" y="4068642"/>
              <a:ext cx="849835" cy="1724341"/>
              <a:chOff x="1600200" y="3519182"/>
              <a:chExt cx="849835" cy="1724341"/>
            </a:xfrm>
          </p:grpSpPr>
          <p:cxnSp>
            <p:nvCxnSpPr>
              <p:cNvPr id="57" name="Straight Connector 56">
                <a:extLst>
                  <a:ext uri="{FF2B5EF4-FFF2-40B4-BE49-F238E27FC236}">
                    <a16:creationId xmlns:a16="http://schemas.microsoft.com/office/drawing/2014/main" id="{0601D9D2-BBA2-4B21-A373-AC759C5EEFFC}"/>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FEF645C-A2B7-4C3F-9690-877240F56232}"/>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06846BE-3B83-4097-AF44-3ACE0F19A643}"/>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621B17E-9B85-4BB9-8AD0-FA0B276151F3}"/>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CA6BA5D-97FF-4745-980C-A26BFBB214FF}"/>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124118C-1FEF-417B-9B11-5A6DAD6913D7}"/>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B0C8F08-20B6-45E2-8C08-E9A5457929C9}"/>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C7DEAD0-2BDB-40CF-8AAD-42BD8839435E}"/>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FD8782E-0355-4010-A65D-12487AEDAE42}"/>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A78C636F-F1E6-4F67-A5EA-107CE5FADF00}"/>
                  </a:ext>
                </a:extLst>
              </p:cNvPr>
              <p:cNvSpPr txBox="1"/>
              <p:nvPr/>
            </p:nvSpPr>
            <p:spPr>
              <a:xfrm>
                <a:off x="1856603" y="4216650"/>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grpSp>
          <p:nvGrpSpPr>
            <p:cNvPr id="9" name="Group 8">
              <a:extLst>
                <a:ext uri="{FF2B5EF4-FFF2-40B4-BE49-F238E27FC236}">
                  <a16:creationId xmlns:a16="http://schemas.microsoft.com/office/drawing/2014/main" id="{910ED680-9609-4D65-866E-4883FDE81291}"/>
                </a:ext>
              </a:extLst>
            </p:cNvPr>
            <p:cNvGrpSpPr/>
            <p:nvPr/>
          </p:nvGrpSpPr>
          <p:grpSpPr>
            <a:xfrm>
              <a:off x="4543488" y="3944593"/>
              <a:ext cx="1724025" cy="598318"/>
              <a:chOff x="2280899" y="3378064"/>
              <a:chExt cx="1724025" cy="598318"/>
            </a:xfrm>
          </p:grpSpPr>
          <p:cxnSp>
            <p:nvCxnSpPr>
              <p:cNvPr id="47" name="Straight Connector 46">
                <a:extLst>
                  <a:ext uri="{FF2B5EF4-FFF2-40B4-BE49-F238E27FC236}">
                    <a16:creationId xmlns:a16="http://schemas.microsoft.com/office/drawing/2014/main" id="{936B9A58-B674-4B77-BA24-C1ABAA71F493}"/>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906EB0D-6407-4C94-9D5C-0E743868E9B5}"/>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22885430-FCA9-47C8-AEF5-246661D3501D}"/>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C323A3E-84BF-45FB-A193-5DC863DA49C0}"/>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9FC5481-BC01-44A0-AA28-4FE25BF2E55A}"/>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54926B3-0C15-43F3-A5D3-AD1E7985F9C6}"/>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4309FED-8C4D-4D28-A273-C7F7C3A4A582}"/>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E52603C-2354-414B-A727-B876FF23A20C}"/>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178ACE7-B8EB-4A56-887C-E33BEE4CC838}"/>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A051047D-24AC-45ED-9F40-7DE0F35BF5F7}"/>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10" name="Group 108">
              <a:extLst>
                <a:ext uri="{FF2B5EF4-FFF2-40B4-BE49-F238E27FC236}">
                  <a16:creationId xmlns:a16="http://schemas.microsoft.com/office/drawing/2014/main" id="{2A32C572-A958-4C96-9BBF-65808E42A5F3}"/>
                </a:ext>
              </a:extLst>
            </p:cNvPr>
            <p:cNvGrpSpPr/>
            <p:nvPr/>
          </p:nvGrpSpPr>
          <p:grpSpPr>
            <a:xfrm rot="16200000" flipH="1">
              <a:off x="4407146" y="2093850"/>
              <a:ext cx="457200" cy="1701308"/>
              <a:chOff x="6232987" y="2795027"/>
              <a:chExt cx="457200" cy="1701308"/>
            </a:xfrm>
          </p:grpSpPr>
          <p:grpSp>
            <p:nvGrpSpPr>
              <p:cNvPr id="43" name="Group 109">
                <a:extLst>
                  <a:ext uri="{FF2B5EF4-FFF2-40B4-BE49-F238E27FC236}">
                    <a16:creationId xmlns:a16="http://schemas.microsoft.com/office/drawing/2014/main" id="{F307AA64-9C29-4D39-8AF5-716766B74533}"/>
                  </a:ext>
                </a:extLst>
              </p:cNvPr>
              <p:cNvGrpSpPr/>
              <p:nvPr/>
            </p:nvGrpSpPr>
            <p:grpSpPr>
              <a:xfrm>
                <a:off x="6232987" y="2795027"/>
                <a:ext cx="457200" cy="1701308"/>
                <a:chOff x="1659748" y="4318490"/>
                <a:chExt cx="457200" cy="1701308"/>
              </a:xfrm>
            </p:grpSpPr>
            <p:cxnSp>
              <p:nvCxnSpPr>
                <p:cNvPr id="45" name="Straight Connector 44">
                  <a:extLst>
                    <a:ext uri="{FF2B5EF4-FFF2-40B4-BE49-F238E27FC236}">
                      <a16:creationId xmlns:a16="http://schemas.microsoft.com/office/drawing/2014/main" id="{0D0E5D11-7D74-4DB9-807C-570736493A64}"/>
                    </a:ext>
                  </a:extLst>
                </p:cNvPr>
                <p:cNvCxnSpPr/>
                <p:nvPr/>
              </p:nvCxnSpPr>
              <p:spPr>
                <a:xfrm flipV="1">
                  <a:off x="1899106"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0E904A44-0D1E-4570-8355-55BDBC1449B8}"/>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44" name="Straight Arrow Connector 43">
                <a:extLst>
                  <a:ext uri="{FF2B5EF4-FFF2-40B4-BE49-F238E27FC236}">
                    <a16:creationId xmlns:a16="http://schemas.microsoft.com/office/drawing/2014/main" id="{337C974D-74D7-4EE3-A2B9-6C6A6193C3AC}"/>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D8771118-BC48-46F2-ACB7-45EED2725B0D}"/>
                </a:ext>
              </a:extLst>
            </p:cNvPr>
            <p:cNvSpPr txBox="1"/>
            <p:nvPr/>
          </p:nvSpPr>
          <p:spPr>
            <a:xfrm>
              <a:off x="4450950" y="3135868"/>
              <a:ext cx="389850" cy="369332"/>
            </a:xfrm>
            <a:prstGeom prst="rect">
              <a:avLst/>
            </a:prstGeom>
            <a:noFill/>
          </p:spPr>
          <p:txBody>
            <a:bodyPr wrap="none" rtlCol="0">
              <a:spAutoFit/>
            </a:bodyPr>
            <a:lstStyle/>
            <a:p>
              <a:r>
                <a:rPr lang="en-US" sz="1800" dirty="0"/>
                <a:t>??</a:t>
              </a:r>
            </a:p>
          </p:txBody>
        </p:sp>
        <p:cxnSp>
          <p:nvCxnSpPr>
            <p:cNvPr id="12" name="Straight Connector 11">
              <a:extLst>
                <a:ext uri="{FF2B5EF4-FFF2-40B4-BE49-F238E27FC236}">
                  <a16:creationId xmlns:a16="http://schemas.microsoft.com/office/drawing/2014/main" id="{426E8AA4-8DE5-43FA-9842-B8F450541F0C}"/>
                </a:ext>
              </a:extLst>
            </p:cNvPr>
            <p:cNvCxnSpPr/>
            <p:nvPr/>
          </p:nvCxnSpPr>
          <p:spPr>
            <a:xfrm flipH="1" flipV="1">
              <a:off x="2851017" y="5783263"/>
              <a:ext cx="3429797" cy="697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D6DF16EA-C3FD-440E-9723-4B8F1F8FDB21}"/>
                </a:ext>
              </a:extLst>
            </p:cNvPr>
            <p:cNvGrpSpPr/>
            <p:nvPr/>
          </p:nvGrpSpPr>
          <p:grpSpPr>
            <a:xfrm>
              <a:off x="2881952" y="3939868"/>
              <a:ext cx="1724025" cy="300036"/>
              <a:chOff x="2057400" y="2276782"/>
              <a:chExt cx="1724025" cy="300036"/>
            </a:xfrm>
          </p:grpSpPr>
          <p:cxnSp>
            <p:nvCxnSpPr>
              <p:cNvPr id="34" name="Straight Connector 33">
                <a:extLst>
                  <a:ext uri="{FF2B5EF4-FFF2-40B4-BE49-F238E27FC236}">
                    <a16:creationId xmlns:a16="http://schemas.microsoft.com/office/drawing/2014/main" id="{CC589E73-2D9E-47EA-828C-5C19A5C17B82}"/>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BCE9750-8A0B-473F-8074-8781C5B15F4F}"/>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28EB95A-DAC0-4C63-9BF2-620DD7675376}"/>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FB2A1C7-6EB6-4BA2-92D7-2205C0C5AB87}"/>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AE99E7B-C8CE-4EB4-8C2B-E0776141786B}"/>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EFF279F-C0D7-479C-8576-B2F4E04427C3}"/>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6A01F95-76A3-4AB7-BBA1-C809A0D132AD}"/>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7AAAC69-5AEF-412B-86B3-10E5B02F5E36}"/>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9CBF4C4-6599-4CD5-9D12-49B8B9EC2F16}"/>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7CA77F8D-FCEF-497B-9383-B9DAEB7B3DBA}"/>
                </a:ext>
              </a:extLst>
            </p:cNvPr>
            <p:cNvSpPr txBox="1"/>
            <p:nvPr/>
          </p:nvSpPr>
          <p:spPr>
            <a:xfrm>
              <a:off x="3505200" y="4202668"/>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cxnSp>
          <p:nvCxnSpPr>
            <p:cNvPr id="15" name="Straight Connector 14">
              <a:extLst>
                <a:ext uri="{FF2B5EF4-FFF2-40B4-BE49-F238E27FC236}">
                  <a16:creationId xmlns:a16="http://schemas.microsoft.com/office/drawing/2014/main" id="{ECE422A8-8D2F-43CD-99B4-5BA65ACF4CC2}"/>
                </a:ext>
              </a:extLst>
            </p:cNvPr>
            <p:cNvCxnSpPr/>
            <p:nvPr/>
          </p:nvCxnSpPr>
          <p:spPr>
            <a:xfrm>
              <a:off x="2863717" y="294988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BD52130-0813-4D22-ADF6-48791CF3CDA6}"/>
                </a:ext>
              </a:extLst>
            </p:cNvPr>
            <p:cNvCxnSpPr/>
            <p:nvPr/>
          </p:nvCxnSpPr>
          <p:spPr>
            <a:xfrm>
              <a:off x="5051488" y="294988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9074511-0CC9-45AA-B450-1C1F2D9137EF}"/>
                </a:ext>
              </a:extLst>
            </p:cNvPr>
            <p:cNvCxnSpPr/>
            <p:nvPr/>
          </p:nvCxnSpPr>
          <p:spPr>
            <a:xfrm>
              <a:off x="2863352" y="293718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8FC3254-AD96-4744-A7C4-07DBFB353804}"/>
                </a:ext>
              </a:extLst>
            </p:cNvPr>
            <p:cNvCxnSpPr/>
            <p:nvPr/>
          </p:nvCxnSpPr>
          <p:spPr>
            <a:xfrm>
              <a:off x="6278241" y="2951171"/>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30B474C0-2B36-48B7-91FB-B7FAF6B903F5}"/>
                </a:ext>
              </a:extLst>
            </p:cNvPr>
            <p:cNvGrpSpPr/>
            <p:nvPr/>
          </p:nvGrpSpPr>
          <p:grpSpPr>
            <a:xfrm>
              <a:off x="5562600" y="4065896"/>
              <a:ext cx="846160" cy="1724341"/>
              <a:chOff x="1052043" y="3519182"/>
              <a:chExt cx="846160" cy="1724341"/>
            </a:xfrm>
          </p:grpSpPr>
          <p:cxnSp>
            <p:nvCxnSpPr>
              <p:cNvPr id="24" name="Straight Connector 23">
                <a:extLst>
                  <a:ext uri="{FF2B5EF4-FFF2-40B4-BE49-F238E27FC236}">
                    <a16:creationId xmlns:a16="http://schemas.microsoft.com/office/drawing/2014/main" id="{E7491C9D-4D9E-43A9-8836-39F85FB3CB6E}"/>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C611E74-AEEF-4676-B250-B4AD5F92194B}"/>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5E0782C-7FAB-485F-8535-8062BB7C7EEE}"/>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64F62CE-A656-43E4-A14E-16C3DB621836}"/>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1D9D1B7-B7B1-438B-ACE3-65432DECB2A2}"/>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46D5001-A638-4585-883F-ABE3A36F5AD0}"/>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7CF1B7F-5648-406C-A209-E4E848C26E14}"/>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191E50E-EF0F-4DE4-BE16-7D47A806F9E3}"/>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E1A343F-FC13-4BCC-8A03-5DA36A0567A0}"/>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447E292-AE03-4641-89D9-578C58F04D70}"/>
                  </a:ext>
                </a:extLst>
              </p:cNvPr>
              <p:cNvSpPr txBox="1"/>
              <p:nvPr/>
            </p:nvSpPr>
            <p:spPr>
              <a:xfrm>
                <a:off x="1052043" y="42166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grpSp>
          <p:nvGrpSpPr>
            <p:cNvPr id="20" name="Group 19">
              <a:extLst>
                <a:ext uri="{FF2B5EF4-FFF2-40B4-BE49-F238E27FC236}">
                  <a16:creationId xmlns:a16="http://schemas.microsoft.com/office/drawing/2014/main" id="{633C843D-B321-461D-93AD-794FE3155F6C}"/>
                </a:ext>
              </a:extLst>
            </p:cNvPr>
            <p:cNvGrpSpPr/>
            <p:nvPr/>
          </p:nvGrpSpPr>
          <p:grpSpPr>
            <a:xfrm>
              <a:off x="3986250" y="4466524"/>
              <a:ext cx="607859" cy="826532"/>
              <a:chOff x="7094560" y="3810000"/>
              <a:chExt cx="607859" cy="826532"/>
            </a:xfrm>
          </p:grpSpPr>
          <p:sp>
            <p:nvSpPr>
              <p:cNvPr id="21" name="TextBox 20">
                <a:extLst>
                  <a:ext uri="{FF2B5EF4-FFF2-40B4-BE49-F238E27FC236}">
                    <a16:creationId xmlns:a16="http://schemas.microsoft.com/office/drawing/2014/main" id="{970FE606-A10E-493F-AE11-80058CAE2944}"/>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2795573-D17C-4A49-B4EB-67E7BABE19B2}"/>
                      </a:ext>
                    </a:extLst>
                  </p:cNvPr>
                  <p:cNvSpPr txBox="1"/>
                  <p:nvPr/>
                </p:nvSpPr>
                <p:spPr>
                  <a:xfrm>
                    <a:off x="7094560" y="4109112"/>
                    <a:ext cx="607859" cy="369332"/>
                  </a:xfrm>
                  <a:prstGeom prst="rect">
                    <a:avLst/>
                  </a:prstGeom>
                  <a:noFill/>
                </p:spPr>
                <p:txBody>
                  <a:bodyPr wrap="none" rtlCol="0">
                    <a:spAutoFit/>
                  </a:bodyPr>
                  <a:lstStyle/>
                  <a:p>
                    <a14:m>
                      <m:oMath xmlns:m="http://schemas.openxmlformats.org/officeDocument/2006/math">
                        <m:r>
                          <a:rPr lang="en-US" sz="1800" b="0" i="1" smtClean="0">
                            <a:latin typeface="Cambria Math" panose="02040503050406030204" pitchFamily="18" charset="0"/>
                          </a:rPr>
                          <m:t>40</m:t>
                        </m:r>
                      </m:oMath>
                    </a14:m>
                    <a:r>
                      <a:rPr lang="en-US" sz="1800" dirty="0"/>
                      <a:t>V</a:t>
                    </a:r>
                  </a:p>
                </p:txBody>
              </p:sp>
            </mc:Choice>
            <mc:Fallback xmlns="">
              <p:sp>
                <p:nvSpPr>
                  <p:cNvPr id="22" name="TextBox 21">
                    <a:extLst>
                      <a:ext uri="{FF2B5EF4-FFF2-40B4-BE49-F238E27FC236}">
                        <a16:creationId xmlns:a16="http://schemas.microsoft.com/office/drawing/2014/main" id="{F2795573-D17C-4A49-B4EB-67E7BABE19B2}"/>
                      </a:ext>
                    </a:extLst>
                  </p:cNvPr>
                  <p:cNvSpPr txBox="1">
                    <a:spLocks noRot="1" noChangeAspect="1" noMove="1" noResize="1" noEditPoints="1" noAdjustHandles="1" noChangeArrowheads="1" noChangeShapeType="1" noTextEdit="1"/>
                  </p:cNvSpPr>
                  <p:nvPr/>
                </p:nvSpPr>
                <p:spPr>
                  <a:xfrm>
                    <a:off x="7094560" y="4109112"/>
                    <a:ext cx="607859" cy="369332"/>
                  </a:xfrm>
                  <a:prstGeom prst="rect">
                    <a:avLst/>
                  </a:prstGeom>
                  <a:blipFill>
                    <a:blip r:embed="rId3"/>
                    <a:stretch>
                      <a:fillRect t="-9836" r="-8081" b="-24590"/>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77F4CDD0-6831-41F5-A189-9A4BFE6C8169}"/>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mc:AlternateContent xmlns:mc="http://schemas.openxmlformats.org/markup-compatibility/2006" xmlns:a14="http://schemas.microsoft.com/office/drawing/2010/main">
        <mc:Choice Requires="a14">
          <p:graphicFrame>
            <p:nvGraphicFramePr>
              <p:cNvPr id="72" name="Table 71">
                <a:extLst>
                  <a:ext uri="{FF2B5EF4-FFF2-40B4-BE49-F238E27FC236}">
                    <a16:creationId xmlns:a16="http://schemas.microsoft.com/office/drawing/2014/main" id="{6E915675-9131-47EB-8BD2-388E72310C4E}"/>
                  </a:ext>
                </a:extLst>
              </p:cNvPr>
              <p:cNvGraphicFramePr>
                <a:graphicFrameLocks noGrp="1"/>
              </p:cNvGraphicFramePr>
              <p:nvPr>
                <p:extLst>
                  <p:ext uri="{D42A27DB-BD31-4B8C-83A1-F6EECF244321}">
                    <p14:modId xmlns:p14="http://schemas.microsoft.com/office/powerpoint/2010/main" val="2047618101"/>
                  </p:ext>
                </p:extLst>
              </p:nvPr>
            </p:nvGraphicFramePr>
            <p:xfrm>
              <a:off x="4319980" y="2557636"/>
              <a:ext cx="4671620" cy="1483360"/>
            </p:xfrm>
            <a:graphic>
              <a:graphicData uri="http://schemas.openxmlformats.org/drawingml/2006/table">
                <a:tbl>
                  <a:tblPr firstRow="1" bandRow="1">
                    <a:tableStyleId>{5C22544A-7EE6-4342-B048-85BDC9FD1C3A}</a:tableStyleId>
                  </a:tblPr>
                  <a:tblGrid>
                    <a:gridCol w="2335810">
                      <a:extLst>
                        <a:ext uri="{9D8B030D-6E8A-4147-A177-3AD203B41FA5}">
                          <a16:colId xmlns:a16="http://schemas.microsoft.com/office/drawing/2014/main" val="20000"/>
                        </a:ext>
                      </a:extLst>
                    </a:gridCol>
                    <a:gridCol w="2335810">
                      <a:extLst>
                        <a:ext uri="{9D8B030D-6E8A-4147-A177-3AD203B41FA5}">
                          <a16:colId xmlns:a16="http://schemas.microsoft.com/office/drawing/2014/main" val="20001"/>
                        </a:ext>
                      </a:extLst>
                    </a:gridCol>
                  </a:tblGrid>
                  <a:tr h="370840">
                    <a:tc>
                      <a:txBody>
                        <a:bodyPr/>
                        <a:lstStyle/>
                        <a:p>
                          <a:r>
                            <a:rPr lang="en-US" dirty="0"/>
                            <a:t>Input</a:t>
                          </a:r>
                        </a:p>
                      </a:txBody>
                      <a:tcPr/>
                    </a:tc>
                    <a:tc>
                      <a:txBody>
                        <a:bodyPr/>
                        <a:lstStyle/>
                        <a:p>
                          <a:r>
                            <a:rPr lang="en-US" dirty="0"/>
                            <a:t>Output, V</a:t>
                          </a:r>
                        </a:p>
                      </a:txBody>
                      <a:tcPr/>
                    </a:tc>
                    <a:extLst>
                      <a:ext uri="{0D108BD9-81ED-4DB2-BD59-A6C34878D82A}">
                        <a16:rowId xmlns:a16="http://schemas.microsoft.com/office/drawing/2014/main" val="10000"/>
                      </a:ext>
                    </a:extLst>
                  </a:tr>
                  <a:tr h="370840">
                    <a:tc>
                      <a:txBody>
                        <a:bodyPr/>
                        <a:lstStyle/>
                        <a:p>
                          <a:pPr algn="ctr"/>
                          <a:r>
                            <a:rPr lang="en-US" dirty="0"/>
                            <a:t>110V</a:t>
                          </a:r>
                        </a:p>
                      </a:txBody>
                      <a:tcPr/>
                    </a:tc>
                    <a:tc>
                      <a:txBody>
                        <a:bodyPr/>
                        <a:lstStyle/>
                        <a:p>
                          <a:pPr algn="ctr"/>
                          <a:r>
                            <a:rPr lang="en-US" dirty="0"/>
                            <a:t>59.23V</a:t>
                          </a:r>
                        </a:p>
                      </a:txBody>
                      <a:tcPr/>
                    </a:tc>
                    <a:extLst>
                      <a:ext uri="{0D108BD9-81ED-4DB2-BD59-A6C34878D82A}">
                        <a16:rowId xmlns:a16="http://schemas.microsoft.com/office/drawing/2014/main" val="10001"/>
                      </a:ext>
                    </a:extLst>
                  </a:tr>
                  <a:tr h="370840">
                    <a:tc>
                      <a:txBody>
                        <a:bodyPr/>
                        <a:lstStyle/>
                        <a:p>
                          <a:pPr algn="ctr"/>
                          <a:r>
                            <a:rPr lang="en-US" dirty="0"/>
                            <a:t>4A</a:t>
                          </a:r>
                        </a:p>
                      </a:txBody>
                      <a:tcPr/>
                    </a:tc>
                    <a:tc>
                      <a:txBody>
                        <a:bodyPr/>
                        <a:lstStyle/>
                        <a:p>
                          <a:pPr algn="ctr"/>
                          <a:r>
                            <a:rPr lang="en-US" dirty="0"/>
                            <a:t>-9.23V</a:t>
                          </a:r>
                        </a:p>
                      </a:txBody>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𝛼</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110</m:t>
                                    </m:r>
                                    <m:r>
                                      <a:rPr lang="en-US" b="0" i="1" smtClean="0">
                                        <a:latin typeface="Cambria Math" panose="02040503050406030204" pitchFamily="18" charset="0"/>
                                        <a:ea typeface="Cambria Math" panose="02040503050406030204" pitchFamily="18" charset="0"/>
                                      </a:rPr>
                                      <m:t>𝑉</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(4</m:t>
                                </m:r>
                                <m:r>
                                  <a:rPr lang="en-US" b="0" i="1" smtClean="0">
                                    <a:latin typeface="Cambria Math" panose="02040503050406030204" pitchFamily="18" charset="0"/>
                                    <a:ea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𝛼</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59.23</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(−9.23)</m:t>
                                </m:r>
                              </m:oMath>
                            </m:oMathPara>
                          </a14:m>
                          <a:endParaRPr lang="en-US" dirty="0"/>
                        </a:p>
                      </a:txBody>
                      <a:tcPr/>
                    </a:tc>
                    <a:extLst>
                      <a:ext uri="{0D108BD9-81ED-4DB2-BD59-A6C34878D82A}">
                        <a16:rowId xmlns:a16="http://schemas.microsoft.com/office/drawing/2014/main" val="10003"/>
                      </a:ext>
                    </a:extLst>
                  </a:tr>
                </a:tbl>
              </a:graphicData>
            </a:graphic>
          </p:graphicFrame>
        </mc:Choice>
        <mc:Fallback xmlns="">
          <p:graphicFrame>
            <p:nvGraphicFramePr>
              <p:cNvPr id="72" name="Table 71">
                <a:extLst>
                  <a:ext uri="{FF2B5EF4-FFF2-40B4-BE49-F238E27FC236}">
                    <a16:creationId xmlns:a16="http://schemas.microsoft.com/office/drawing/2014/main" id="{6E915675-9131-47EB-8BD2-388E72310C4E}"/>
                  </a:ext>
                </a:extLst>
              </p:cNvPr>
              <p:cNvGraphicFramePr>
                <a:graphicFrameLocks noGrp="1"/>
              </p:cNvGraphicFramePr>
              <p:nvPr>
                <p:extLst>
                  <p:ext uri="{D42A27DB-BD31-4B8C-83A1-F6EECF244321}">
                    <p14:modId xmlns:p14="http://schemas.microsoft.com/office/powerpoint/2010/main" val="2047618101"/>
                  </p:ext>
                </p:extLst>
              </p:nvPr>
            </p:nvGraphicFramePr>
            <p:xfrm>
              <a:off x="4319980" y="2557636"/>
              <a:ext cx="4671620" cy="1483360"/>
            </p:xfrm>
            <a:graphic>
              <a:graphicData uri="http://schemas.openxmlformats.org/drawingml/2006/table">
                <a:tbl>
                  <a:tblPr firstRow="1" bandRow="1">
                    <a:tableStyleId>{5C22544A-7EE6-4342-B048-85BDC9FD1C3A}</a:tableStyleId>
                  </a:tblPr>
                  <a:tblGrid>
                    <a:gridCol w="2335810">
                      <a:extLst>
                        <a:ext uri="{9D8B030D-6E8A-4147-A177-3AD203B41FA5}">
                          <a16:colId xmlns:a16="http://schemas.microsoft.com/office/drawing/2014/main" val="20000"/>
                        </a:ext>
                      </a:extLst>
                    </a:gridCol>
                    <a:gridCol w="2335810">
                      <a:extLst>
                        <a:ext uri="{9D8B030D-6E8A-4147-A177-3AD203B41FA5}">
                          <a16:colId xmlns:a16="http://schemas.microsoft.com/office/drawing/2014/main" val="20001"/>
                        </a:ext>
                      </a:extLst>
                    </a:gridCol>
                  </a:tblGrid>
                  <a:tr h="370840">
                    <a:tc>
                      <a:txBody>
                        <a:bodyPr/>
                        <a:lstStyle/>
                        <a:p>
                          <a:r>
                            <a:rPr lang="en-US" dirty="0"/>
                            <a:t>Input</a:t>
                          </a:r>
                        </a:p>
                      </a:txBody>
                      <a:tcPr/>
                    </a:tc>
                    <a:tc>
                      <a:txBody>
                        <a:bodyPr/>
                        <a:lstStyle/>
                        <a:p>
                          <a:r>
                            <a:rPr lang="en-US" dirty="0"/>
                            <a:t>Output, V</a:t>
                          </a:r>
                        </a:p>
                      </a:txBody>
                      <a:tcPr/>
                    </a:tc>
                    <a:extLst>
                      <a:ext uri="{0D108BD9-81ED-4DB2-BD59-A6C34878D82A}">
                        <a16:rowId xmlns:a16="http://schemas.microsoft.com/office/drawing/2014/main" val="10000"/>
                      </a:ext>
                    </a:extLst>
                  </a:tr>
                  <a:tr h="370840">
                    <a:tc>
                      <a:txBody>
                        <a:bodyPr/>
                        <a:lstStyle/>
                        <a:p>
                          <a:pPr algn="ctr"/>
                          <a:r>
                            <a:rPr lang="en-US" dirty="0"/>
                            <a:t>110V</a:t>
                          </a:r>
                        </a:p>
                      </a:txBody>
                      <a:tcPr/>
                    </a:tc>
                    <a:tc>
                      <a:txBody>
                        <a:bodyPr/>
                        <a:lstStyle/>
                        <a:p>
                          <a:pPr algn="ctr"/>
                          <a:r>
                            <a:rPr lang="en-US" dirty="0"/>
                            <a:t>59.23V</a:t>
                          </a:r>
                        </a:p>
                      </a:txBody>
                      <a:tcPr/>
                    </a:tc>
                    <a:extLst>
                      <a:ext uri="{0D108BD9-81ED-4DB2-BD59-A6C34878D82A}">
                        <a16:rowId xmlns:a16="http://schemas.microsoft.com/office/drawing/2014/main" val="10001"/>
                      </a:ext>
                    </a:extLst>
                  </a:tr>
                  <a:tr h="370840">
                    <a:tc>
                      <a:txBody>
                        <a:bodyPr/>
                        <a:lstStyle/>
                        <a:p>
                          <a:pPr algn="ctr"/>
                          <a:r>
                            <a:rPr lang="en-US" dirty="0"/>
                            <a:t>4A</a:t>
                          </a:r>
                        </a:p>
                      </a:txBody>
                      <a:tcPr/>
                    </a:tc>
                    <a:tc>
                      <a:txBody>
                        <a:bodyPr/>
                        <a:lstStyle/>
                        <a:p>
                          <a:pPr algn="ctr"/>
                          <a:r>
                            <a:rPr lang="en-US" dirty="0"/>
                            <a:t>-9.23V</a:t>
                          </a:r>
                        </a:p>
                      </a:txBody>
                      <a:tcPr/>
                    </a:tc>
                    <a:extLst>
                      <a:ext uri="{0D108BD9-81ED-4DB2-BD59-A6C34878D82A}">
                        <a16:rowId xmlns:a16="http://schemas.microsoft.com/office/drawing/2014/main" val="10002"/>
                      </a:ext>
                    </a:extLst>
                  </a:tr>
                  <a:tr h="370840">
                    <a:tc>
                      <a:txBody>
                        <a:bodyPr/>
                        <a:lstStyle/>
                        <a:p>
                          <a:endParaRPr lang="en-US"/>
                        </a:p>
                      </a:txBody>
                      <a:tcPr>
                        <a:blipFill>
                          <a:blip r:embed="rId4"/>
                          <a:stretch>
                            <a:fillRect l="-260" t="-308197" r="-101042" b="-14754"/>
                          </a:stretch>
                        </a:blipFill>
                      </a:tcPr>
                    </a:tc>
                    <a:tc>
                      <a:txBody>
                        <a:bodyPr/>
                        <a:lstStyle/>
                        <a:p>
                          <a:endParaRPr lang="en-US"/>
                        </a:p>
                      </a:txBody>
                      <a:tcPr>
                        <a:blipFill>
                          <a:blip r:embed="rId4"/>
                          <a:stretch>
                            <a:fillRect l="-100522" t="-308197" r="-1305" b="-14754"/>
                          </a:stretch>
                        </a:blipFill>
                      </a:tcPr>
                    </a:tc>
                    <a:extLst>
                      <a:ext uri="{0D108BD9-81ED-4DB2-BD59-A6C34878D82A}">
                        <a16:rowId xmlns:a16="http://schemas.microsoft.com/office/drawing/2014/main" val="10003"/>
                      </a:ext>
                    </a:extLst>
                  </a:tr>
                </a:tbl>
              </a:graphicData>
            </a:graphic>
          </p:graphicFrame>
        </mc:Fallback>
      </mc:AlternateContent>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id="{E524D2B3-9837-4281-8574-670B23E4F67F}"/>
                  </a:ext>
                </a:extLst>
              </p:cNvPr>
              <p:cNvSpPr txBox="1"/>
              <p:nvPr/>
            </p:nvSpPr>
            <p:spPr>
              <a:xfrm>
                <a:off x="4343400" y="4267200"/>
                <a:ext cx="4648200" cy="1200329"/>
              </a:xfrm>
              <a:prstGeom prst="rect">
                <a:avLst/>
              </a:prstGeom>
              <a:noFill/>
            </p:spPr>
            <p:txBody>
              <a:bodyPr wrap="square" rtlCol="0">
                <a:spAutoFit/>
              </a:bodyPr>
              <a:lstStyle/>
              <a:p>
                <a:r>
                  <a:rPr lang="en-US" sz="1800" dirty="0">
                    <a:latin typeface="+mj-lt"/>
                  </a:rPr>
                  <a:t>Since we are only adjusting the current source, we will use </a:t>
                </a:r>
                <a14:m>
                  <m:oMath xmlns:m="http://schemas.openxmlformats.org/officeDocument/2006/math">
                    <m:r>
                      <a:rPr lang="en-US" sz="1800" i="1" smtClean="0">
                        <a:latin typeface="Cambria Math" panose="02040503050406030204" pitchFamily="18" charset="0"/>
                        <a:ea typeface="Cambria Math" panose="02040503050406030204" pitchFamily="18" charset="0"/>
                      </a:rPr>
                      <m:t>𝛼</m:t>
                    </m:r>
                    <m:r>
                      <a:rPr lang="en-US" sz="1800" b="0" i="1" smtClean="0">
                        <a:latin typeface="Cambria Math" panose="02040503050406030204" pitchFamily="18" charset="0"/>
                        <a:ea typeface="Cambria Math" panose="02040503050406030204" pitchFamily="18" charset="0"/>
                      </a:rPr>
                      <m:t>=1</m:t>
                    </m:r>
                  </m:oMath>
                </a14:m>
                <a:r>
                  <a:rPr lang="en-US" sz="1800" dirty="0">
                    <a:latin typeface="+mj-lt"/>
                  </a:rPr>
                  <a:t> (leave the voltage source alone).  Then we want:</a:t>
                </a:r>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59.23−9.23</m:t>
                      </m:r>
                      <m:r>
                        <a:rPr lang="en-US" sz="1800" b="0" i="1" smtClean="0">
                          <a:latin typeface="Cambria Math" panose="02040503050406030204" pitchFamily="18" charset="0"/>
                          <a:ea typeface="Cambria Math" panose="02040503050406030204" pitchFamily="18" charset="0"/>
                        </a:rPr>
                        <m:t>𝛽</m:t>
                      </m:r>
                      <m:r>
                        <a:rPr lang="en-US" sz="1800" b="0" i="1" smtClean="0">
                          <a:latin typeface="Cambria Math" panose="02040503050406030204" pitchFamily="18" charset="0"/>
                          <a:ea typeface="Cambria Math" panose="02040503050406030204" pitchFamily="18" charset="0"/>
                        </a:rPr>
                        <m:t>=40→</m:t>
                      </m:r>
                      <m:r>
                        <a:rPr lang="en-US" sz="1800" b="0" i="1" smtClean="0">
                          <a:latin typeface="Cambria Math" panose="02040503050406030204" pitchFamily="18" charset="0"/>
                          <a:ea typeface="Cambria Math" panose="02040503050406030204" pitchFamily="18" charset="0"/>
                        </a:rPr>
                        <m:t>𝛽</m:t>
                      </m:r>
                      <m:r>
                        <a:rPr lang="en-US" sz="1800" b="0" i="1" smtClean="0">
                          <a:latin typeface="Cambria Math" panose="02040503050406030204" pitchFamily="18" charset="0"/>
                          <a:ea typeface="Cambria Math" panose="02040503050406030204" pitchFamily="18" charset="0"/>
                        </a:rPr>
                        <m:t>=2.0834</m:t>
                      </m:r>
                    </m:oMath>
                  </m:oMathPara>
                </a14:m>
                <a:endParaRPr lang="en-US" sz="1800" dirty="0">
                  <a:latin typeface="+mj-lt"/>
                </a:endParaRPr>
              </a:p>
            </p:txBody>
          </p:sp>
        </mc:Choice>
        <mc:Fallback xmlns="">
          <p:sp>
            <p:nvSpPr>
              <p:cNvPr id="73" name="TextBox 72">
                <a:extLst>
                  <a:ext uri="{FF2B5EF4-FFF2-40B4-BE49-F238E27FC236}">
                    <a16:creationId xmlns:a16="http://schemas.microsoft.com/office/drawing/2014/main" id="{E524D2B3-9837-4281-8574-670B23E4F67F}"/>
                  </a:ext>
                </a:extLst>
              </p:cNvPr>
              <p:cNvSpPr txBox="1">
                <a:spLocks noRot="1" noChangeAspect="1" noMove="1" noResize="1" noEditPoints="1" noAdjustHandles="1" noChangeArrowheads="1" noChangeShapeType="1" noTextEdit="1"/>
              </p:cNvSpPr>
              <p:nvPr/>
            </p:nvSpPr>
            <p:spPr>
              <a:xfrm>
                <a:off x="4343400" y="4267200"/>
                <a:ext cx="4648200" cy="1200329"/>
              </a:xfrm>
              <a:prstGeom prst="rect">
                <a:avLst/>
              </a:prstGeom>
              <a:blipFill>
                <a:blip r:embed="rId5"/>
                <a:stretch>
                  <a:fillRect l="-1181" t="-2538" r="-1444" b="-3553"/>
                </a:stretch>
              </a:blipFill>
            </p:spPr>
            <p:txBody>
              <a:bodyPr/>
              <a:lstStyle/>
              <a:p>
                <a:r>
                  <a:rPr lang="en-US">
                    <a:noFill/>
                  </a:rPr>
                  <a:t> </a:t>
                </a:r>
              </a:p>
            </p:txBody>
          </p:sp>
        </mc:Fallback>
      </mc:AlternateContent>
      <p:sp>
        <p:nvSpPr>
          <p:cNvPr id="74" name="TextBox 73">
            <a:extLst>
              <a:ext uri="{FF2B5EF4-FFF2-40B4-BE49-F238E27FC236}">
                <a16:creationId xmlns:a16="http://schemas.microsoft.com/office/drawing/2014/main" id="{D96CB405-F779-4957-B40A-AC7230574704}"/>
              </a:ext>
            </a:extLst>
          </p:cNvPr>
          <p:cNvSpPr txBox="1"/>
          <p:nvPr/>
        </p:nvSpPr>
        <p:spPr>
          <a:xfrm>
            <a:off x="822368" y="5870135"/>
            <a:ext cx="8458200" cy="646331"/>
          </a:xfrm>
          <a:prstGeom prst="rect">
            <a:avLst/>
          </a:prstGeom>
          <a:noFill/>
        </p:spPr>
        <p:txBody>
          <a:bodyPr wrap="square" rtlCol="0">
            <a:spAutoFit/>
          </a:bodyPr>
          <a:lstStyle/>
          <a:p>
            <a:r>
              <a:rPr lang="en-US" sz="1800" dirty="0">
                <a:latin typeface="+mj-lt"/>
              </a:rPr>
              <a:t>Therefore, we should replace the 4A current source with a 2.0834(4A) = 8.33A current source.</a:t>
            </a:r>
          </a:p>
        </p:txBody>
      </p:sp>
    </p:spTree>
    <p:extLst>
      <p:ext uri="{BB962C8B-B14F-4D97-AF65-F5344CB8AC3E}">
        <p14:creationId xmlns:p14="http://schemas.microsoft.com/office/powerpoint/2010/main" val="121745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FFFF-FCA6-4388-9458-4FAEB5D0B5EF}"/>
              </a:ext>
            </a:extLst>
          </p:cNvPr>
          <p:cNvSpPr>
            <a:spLocks noGrp="1"/>
          </p:cNvSpPr>
          <p:nvPr>
            <p:ph type="title"/>
          </p:nvPr>
        </p:nvSpPr>
        <p:spPr/>
        <p:txBody>
          <a:bodyPr/>
          <a:lstStyle/>
          <a:p>
            <a:r>
              <a:rPr lang="en-US"/>
              <a:t>Assignments</a:t>
            </a:r>
            <a:endParaRPr lang="en-US" dirty="0"/>
          </a:p>
        </p:txBody>
      </p:sp>
      <p:sp>
        <p:nvSpPr>
          <p:cNvPr id="3" name="Content Placeholder 2">
            <a:extLst>
              <a:ext uri="{FF2B5EF4-FFF2-40B4-BE49-F238E27FC236}">
                <a16:creationId xmlns:a16="http://schemas.microsoft.com/office/drawing/2014/main" id="{0D499C76-1DCC-4426-9370-4B493474F7B9}"/>
              </a:ext>
            </a:extLst>
          </p:cNvPr>
          <p:cNvSpPr>
            <a:spLocks noGrp="1"/>
          </p:cNvSpPr>
          <p:nvPr>
            <p:ph idx="1"/>
          </p:nvPr>
        </p:nvSpPr>
        <p:spPr/>
        <p:txBody>
          <a:bodyPr/>
          <a:lstStyle/>
          <a:p>
            <a:r>
              <a:rPr lang="en-US" dirty="0"/>
              <a:t>Get the </a:t>
            </a:r>
            <a:r>
              <a:rPr lang="en-US" dirty="0" err="1"/>
              <a:t>Zybook</a:t>
            </a:r>
            <a:r>
              <a:rPr lang="en-US" dirty="0"/>
              <a:t> and complete sections 3.6, 3.8, 3.10</a:t>
            </a:r>
          </a:p>
          <a:p>
            <a:pPr lvl="1"/>
            <a:r>
              <a:rPr lang="en-US" dirty="0"/>
              <a:t>Due 4pm on Monday, Feb 7</a:t>
            </a:r>
          </a:p>
          <a:p>
            <a:pPr lvl="1"/>
            <a:r>
              <a:rPr lang="en-US" dirty="0"/>
              <a:t>If you haven’t done the earlier sections that were due today, do these as well</a:t>
            </a:r>
          </a:p>
          <a:p>
            <a:r>
              <a:rPr lang="en-US" dirty="0"/>
              <a:t>Homework #2 on Canvas</a:t>
            </a:r>
          </a:p>
          <a:p>
            <a:pPr lvl="1"/>
            <a:r>
              <a:rPr lang="en-US" dirty="0"/>
              <a:t>Also due 4pm on Monday, Feb 7</a:t>
            </a:r>
          </a:p>
          <a:p>
            <a:pPr lvl="1"/>
            <a:r>
              <a:rPr lang="en-US" dirty="0"/>
              <a:t>Take it as many times as needed, your best score will count. It is different each time, so it is good for additional practice.</a:t>
            </a:r>
          </a:p>
          <a:p>
            <a:r>
              <a:rPr lang="en-US" dirty="0"/>
              <a:t>Review in-class examples and notes</a:t>
            </a:r>
          </a:p>
          <a:p>
            <a:pPr lvl="1"/>
            <a:r>
              <a:rPr lang="en-US" dirty="0"/>
              <a:t>Practice, practice, practice!</a:t>
            </a:r>
          </a:p>
          <a:p>
            <a:r>
              <a:rPr lang="en-US" dirty="0"/>
              <a:t>Don’t forget, you need to go to office hours once in either January or February and again in either March or April. Bring at least one technical question!</a:t>
            </a:r>
          </a:p>
          <a:p>
            <a:r>
              <a:rPr lang="en-US" dirty="0"/>
              <a:t>Quiz #5 on Monday</a:t>
            </a:r>
          </a:p>
        </p:txBody>
      </p:sp>
    </p:spTree>
    <p:extLst>
      <p:ext uri="{BB962C8B-B14F-4D97-AF65-F5344CB8AC3E}">
        <p14:creationId xmlns:p14="http://schemas.microsoft.com/office/powerpoint/2010/main" val="177171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Solving Larger Circuits</a:t>
            </a:r>
          </a:p>
        </p:txBody>
      </p:sp>
      <p:sp>
        <p:nvSpPr>
          <p:cNvPr id="5" name="Content Placeholder 4">
            <a:extLst>
              <a:ext uri="{FF2B5EF4-FFF2-40B4-BE49-F238E27FC236}">
                <a16:creationId xmlns:a16="http://schemas.microsoft.com/office/drawing/2014/main" id="{5EFEBF0E-62AD-45C5-8B99-7406080F4657}"/>
              </a:ext>
            </a:extLst>
          </p:cNvPr>
          <p:cNvSpPr>
            <a:spLocks noGrp="1"/>
          </p:cNvSpPr>
          <p:nvPr>
            <p:ph idx="1"/>
          </p:nvPr>
        </p:nvSpPr>
        <p:spPr>
          <a:xfrm>
            <a:off x="228600" y="1280160"/>
            <a:ext cx="7391400" cy="5196840"/>
          </a:xfrm>
        </p:spPr>
        <p:txBody>
          <a:bodyPr/>
          <a:lstStyle/>
          <a:p>
            <a:r>
              <a:rPr lang="en-US" dirty="0"/>
              <a:t>When we attempt to analyze circuits involving several elements, the number of equations and corresponding unknowns we have to solve for can quickly get out of hand.</a:t>
            </a:r>
          </a:p>
          <a:p>
            <a:r>
              <a:rPr lang="en-US" dirty="0"/>
              <a:t>Last class we looked at the Node-Voltage method for solving large circuits.</a:t>
            </a:r>
          </a:p>
          <a:p>
            <a:r>
              <a:rPr lang="en-US" dirty="0"/>
              <a:t>In this section we will present a second systematic techniques for finding voltages and currents in circuits, the mesh-current method.</a:t>
            </a:r>
          </a:p>
        </p:txBody>
      </p:sp>
      <p:pic>
        <p:nvPicPr>
          <p:cNvPr id="1029" name="Picture 5" descr="C:\Users\smiller\AppData\Local\Microsoft\Windows\Temporary Internet Files\Content.IE5\KGY4ZQB9\MP9003828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4340908"/>
            <a:ext cx="1708874" cy="21360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miller\AppData\Local\Microsoft\Windows\Temporary Internet Files\Content.IE5\KGY4ZQB9\MP90039012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376468"/>
            <a:ext cx="3048000" cy="217424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miller\AppData\Local\Microsoft\Windows\Temporary Internet Files\Content.IE5\55FLFQN9\MP90038764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33800" y="4213861"/>
            <a:ext cx="2075688" cy="240029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A person working on a power line&#10;&#10;Description automatically generated with low confidence">
            <a:extLst>
              <a:ext uri="{FF2B5EF4-FFF2-40B4-BE49-F238E27FC236}">
                <a16:creationId xmlns:a16="http://schemas.microsoft.com/office/drawing/2014/main" id="{67F44F82-06D0-4321-8971-5B229CBFEABD}"/>
              </a:ext>
            </a:extLst>
          </p:cNvPr>
          <p:cNvPicPr>
            <a:picLocks noChangeAspect="1"/>
          </p:cNvPicPr>
          <p:nvPr/>
        </p:nvPicPr>
        <p:blipFill rotWithShape="1">
          <a:blip r:embed="rId6">
            <a:extLst>
              <a:ext uri="{28A0092B-C50C-407E-A947-70E740481C1C}">
                <a14:useLocalDpi xmlns:a14="http://schemas.microsoft.com/office/drawing/2010/main" val="0"/>
              </a:ext>
            </a:extLst>
          </a:blip>
          <a:srcRect r="56300"/>
          <a:stretch/>
        </p:blipFill>
        <p:spPr>
          <a:xfrm>
            <a:off x="8223974" y="1752600"/>
            <a:ext cx="3581400" cy="46140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Mesh-Current Circuit Analysis Method</a:t>
            </a:r>
          </a:p>
        </p:txBody>
      </p:sp>
      <p:sp>
        <p:nvSpPr>
          <p:cNvPr id="6" name="Content Placeholder 5">
            <a:extLst>
              <a:ext uri="{FF2B5EF4-FFF2-40B4-BE49-F238E27FC236}">
                <a16:creationId xmlns:a16="http://schemas.microsoft.com/office/drawing/2014/main" id="{280DD7F4-1311-419D-8F63-53ED171A823C}"/>
              </a:ext>
            </a:extLst>
          </p:cNvPr>
          <p:cNvSpPr>
            <a:spLocks noGrp="1"/>
          </p:cNvSpPr>
          <p:nvPr>
            <p:ph idx="1"/>
          </p:nvPr>
        </p:nvSpPr>
        <p:spPr>
          <a:xfrm>
            <a:off x="228600" y="1219200"/>
            <a:ext cx="6705600" cy="5196840"/>
          </a:xfrm>
        </p:spPr>
        <p:txBody>
          <a:bodyPr/>
          <a:lstStyle/>
          <a:p>
            <a:pPr marL="914400" indent="-914400">
              <a:buNone/>
            </a:pPr>
            <a:r>
              <a:rPr lang="en-US" dirty="0"/>
              <a:t>Here are the steps:</a:t>
            </a:r>
          </a:p>
          <a:p>
            <a:r>
              <a:rPr lang="en-US" b="1" dirty="0">
                <a:solidFill>
                  <a:schemeClr val="tx2"/>
                </a:solidFill>
              </a:rPr>
              <a:t>Step 1 </a:t>
            </a:r>
            <a:r>
              <a:rPr lang="en-US" dirty="0"/>
              <a:t>– Identify all meshes (loops that do not enclose any other loops) and label a mesh current for each loop.</a:t>
            </a:r>
          </a:p>
          <a:p>
            <a:r>
              <a:rPr lang="en-US" b="1" dirty="0">
                <a:solidFill>
                  <a:schemeClr val="tx2"/>
                </a:solidFill>
              </a:rPr>
              <a:t>Step 2 </a:t>
            </a:r>
            <a:r>
              <a:rPr lang="en-US" dirty="0">
                <a:solidFill>
                  <a:schemeClr val="accent1">
                    <a:lumMod val="75000"/>
                  </a:schemeClr>
                </a:solidFill>
              </a:rPr>
              <a:t>– </a:t>
            </a:r>
            <a:r>
              <a:rPr lang="en-US" dirty="0"/>
              <a:t>Identify voltages across all resistors in each mesh and write in terms of mesh currents.</a:t>
            </a:r>
          </a:p>
          <a:p>
            <a:r>
              <a:rPr lang="en-US" b="1" dirty="0">
                <a:solidFill>
                  <a:schemeClr val="tx2"/>
                </a:solidFill>
              </a:rPr>
              <a:t>Step 3 </a:t>
            </a:r>
            <a:r>
              <a:rPr lang="en-US" dirty="0"/>
              <a:t>– Use KVL to write an equation for each mesh.</a:t>
            </a:r>
          </a:p>
          <a:p>
            <a:r>
              <a:rPr lang="en-US" b="1" dirty="0">
                <a:solidFill>
                  <a:schemeClr val="tx2"/>
                </a:solidFill>
              </a:rPr>
              <a:t>Step 4 </a:t>
            </a:r>
            <a:r>
              <a:rPr lang="en-US" dirty="0"/>
              <a:t>– Solve for unknowns</a:t>
            </a:r>
          </a:p>
          <a:p>
            <a:r>
              <a:rPr lang="en-US" b="1" dirty="0">
                <a:solidFill>
                  <a:schemeClr val="tx2"/>
                </a:solidFill>
              </a:rPr>
              <a:t>Step 5 </a:t>
            </a:r>
            <a:r>
              <a:rPr lang="en-US" dirty="0"/>
              <a:t>– Write actual currents through various elements in terms of mesh currents.</a:t>
            </a:r>
          </a:p>
          <a:p>
            <a:endParaRPr lang="en-US" dirty="0"/>
          </a:p>
        </p:txBody>
      </p:sp>
      <p:pic>
        <p:nvPicPr>
          <p:cNvPr id="8" name="Picture 6" descr="C:\Users\smiller\AppData\Local\Microsoft\Windows\Temporary Internet Files\Content.IE5\KGY4ZQB9\MP900390129[1].jpg">
            <a:extLst>
              <a:ext uri="{FF2B5EF4-FFF2-40B4-BE49-F238E27FC236}">
                <a16:creationId xmlns:a16="http://schemas.microsoft.com/office/drawing/2014/main" id="{D67DC21F-7C30-44BC-8892-2513B79D31A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2294786"/>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887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BDEA7-7C8B-470D-B206-828847E16EBB}"/>
              </a:ext>
            </a:extLst>
          </p:cNvPr>
          <p:cNvSpPr>
            <a:spLocks noGrp="1"/>
          </p:cNvSpPr>
          <p:nvPr>
            <p:ph type="title"/>
          </p:nvPr>
        </p:nvSpPr>
        <p:spPr/>
        <p:txBody>
          <a:bodyPr/>
          <a:lstStyle/>
          <a:p>
            <a:r>
              <a:rPr lang="en-US" dirty="0"/>
              <a:t>Example 1</a:t>
            </a:r>
          </a:p>
        </p:txBody>
      </p:sp>
      <p:grpSp>
        <p:nvGrpSpPr>
          <p:cNvPr id="5" name="Group 4">
            <a:extLst>
              <a:ext uri="{FF2B5EF4-FFF2-40B4-BE49-F238E27FC236}">
                <a16:creationId xmlns:a16="http://schemas.microsoft.com/office/drawing/2014/main" id="{25CD15F6-ADD1-473F-8CAF-C06CCBB5067E}"/>
              </a:ext>
            </a:extLst>
          </p:cNvPr>
          <p:cNvGrpSpPr/>
          <p:nvPr/>
        </p:nvGrpSpPr>
        <p:grpSpPr>
          <a:xfrm>
            <a:off x="2057400" y="1828800"/>
            <a:ext cx="6412655" cy="2258704"/>
            <a:chOff x="1365673" y="1475096"/>
            <a:chExt cx="6412655" cy="2258704"/>
          </a:xfrm>
        </p:grpSpPr>
        <p:sp>
          <p:nvSpPr>
            <p:cNvPr id="6" name="TextBox 5">
              <a:extLst>
                <a:ext uri="{FF2B5EF4-FFF2-40B4-BE49-F238E27FC236}">
                  <a16:creationId xmlns:a16="http://schemas.microsoft.com/office/drawing/2014/main" id="{92556D82-FB8C-4D5D-82EA-C83C05D6018D}"/>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7" name="Group 6">
              <a:extLst>
                <a:ext uri="{FF2B5EF4-FFF2-40B4-BE49-F238E27FC236}">
                  <a16:creationId xmlns:a16="http://schemas.microsoft.com/office/drawing/2014/main" id="{49F90FED-7C89-460F-B8A3-C043850FEA95}"/>
                </a:ext>
              </a:extLst>
            </p:cNvPr>
            <p:cNvGrpSpPr/>
            <p:nvPr/>
          </p:nvGrpSpPr>
          <p:grpSpPr>
            <a:xfrm>
              <a:off x="3518433" y="2009459"/>
              <a:ext cx="298003" cy="1724341"/>
              <a:chOff x="4384898" y="2541687"/>
              <a:chExt cx="298003" cy="1724341"/>
            </a:xfrm>
          </p:grpSpPr>
          <p:cxnSp>
            <p:nvCxnSpPr>
              <p:cNvPr id="70" name="Straight Connector 69">
                <a:extLst>
                  <a:ext uri="{FF2B5EF4-FFF2-40B4-BE49-F238E27FC236}">
                    <a16:creationId xmlns:a16="http://schemas.microsoft.com/office/drawing/2014/main" id="{D15D7FE3-AC6A-406A-9FC6-DF3A709DBEF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62C3E82-7815-4AE4-A70A-D2618D0F64FC}"/>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536703C-28CF-4B63-A16A-AF3E4385C46D}"/>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971D7FC-AA7D-4C5F-AE3D-F5E012214E6F}"/>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AD95D32-D9BF-4DE6-9482-E82724CB79EA}"/>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9A4C300-06A1-4788-9579-4CEFA9AFBE07}"/>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D9FA1D8-EBBD-4A11-9258-C1E25D570DF4}"/>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5943F68-9B50-42C8-9338-949B5F4AE1A8}"/>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E1FEC69-EBC1-4A83-80E1-9E2D383A961B}"/>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8" name="Group 140">
              <a:extLst>
                <a:ext uri="{FF2B5EF4-FFF2-40B4-BE49-F238E27FC236}">
                  <a16:creationId xmlns:a16="http://schemas.microsoft.com/office/drawing/2014/main" id="{96B95DB4-2E38-4A0E-B34B-31BE61409F96}"/>
                </a:ext>
              </a:extLst>
            </p:cNvPr>
            <p:cNvGrpSpPr>
              <a:grpSpLocks/>
            </p:cNvGrpSpPr>
            <p:nvPr/>
          </p:nvGrpSpPr>
          <p:grpSpPr bwMode="auto">
            <a:xfrm rot="16200000">
              <a:off x="4302304" y="1143859"/>
              <a:ext cx="298003" cy="1724404"/>
              <a:chOff x="4384898" y="2541687"/>
              <a:chExt cx="298003" cy="1724341"/>
            </a:xfrm>
          </p:grpSpPr>
          <p:cxnSp>
            <p:nvCxnSpPr>
              <p:cNvPr id="61" name="Straight Connector 60">
                <a:extLst>
                  <a:ext uri="{FF2B5EF4-FFF2-40B4-BE49-F238E27FC236}">
                    <a16:creationId xmlns:a16="http://schemas.microsoft.com/office/drawing/2014/main" id="{4CB29AC8-863C-45A9-A574-A3B3530E845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AE2ADA0-F76B-4A87-B143-36C213C06EF4}"/>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71DEC9D-8EDC-4627-A9A8-B86C8DA1BAC1}"/>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DD92513-950D-4D68-B8F2-319AE8A1460E}"/>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ED44E37-F7D1-459D-BBAF-0E78487A71C0}"/>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E5C433B-F22A-4078-B30A-910E177162E5}"/>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90873F1-86B3-4A4A-9549-40990301C0B8}"/>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5C247E8-4E33-46DF-91F6-259C9F91A4F0}"/>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764E11D-6D27-4F81-8A8D-032475B72CDF}"/>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89D58977-0784-44A7-B2D2-CADD7C457E7F}"/>
                </a:ext>
              </a:extLst>
            </p:cNvPr>
            <p:cNvGrpSpPr/>
            <p:nvPr/>
          </p:nvGrpSpPr>
          <p:grpSpPr>
            <a:xfrm>
              <a:off x="4904096" y="2009459"/>
              <a:ext cx="561812" cy="1724341"/>
              <a:chOff x="4939940" y="2667000"/>
              <a:chExt cx="561812" cy="1724341"/>
            </a:xfrm>
          </p:grpSpPr>
          <p:sp>
            <p:nvSpPr>
              <p:cNvPr id="50" name="TextBox 49">
                <a:extLst>
                  <a:ext uri="{FF2B5EF4-FFF2-40B4-BE49-F238E27FC236}">
                    <a16:creationId xmlns:a16="http://schemas.microsoft.com/office/drawing/2014/main" id="{D47C8CD3-59DB-483F-B157-A9EDD7D1DD4D}"/>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51" name="Group 50">
                <a:extLst>
                  <a:ext uri="{FF2B5EF4-FFF2-40B4-BE49-F238E27FC236}">
                    <a16:creationId xmlns:a16="http://schemas.microsoft.com/office/drawing/2014/main" id="{6622AD95-4DA6-42A7-99D3-FF5CD2CD06CC}"/>
                  </a:ext>
                </a:extLst>
              </p:cNvPr>
              <p:cNvGrpSpPr/>
              <p:nvPr/>
            </p:nvGrpSpPr>
            <p:grpSpPr>
              <a:xfrm>
                <a:off x="5203749" y="2667000"/>
                <a:ext cx="298003" cy="1724341"/>
                <a:chOff x="4384898" y="2541687"/>
                <a:chExt cx="298003" cy="1724341"/>
              </a:xfrm>
            </p:grpSpPr>
            <p:cxnSp>
              <p:nvCxnSpPr>
                <p:cNvPr id="52" name="Straight Connector 51">
                  <a:extLst>
                    <a:ext uri="{FF2B5EF4-FFF2-40B4-BE49-F238E27FC236}">
                      <a16:creationId xmlns:a16="http://schemas.microsoft.com/office/drawing/2014/main" id="{73202601-8739-4E6E-8C5C-D02D61E702C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9EE3A27-16A7-4204-A815-4A6A8E9A2D05}"/>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C4F411D-539C-4AF5-91CD-0B03C779954E}"/>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2255D1E-BCEC-40A2-969A-8D1C21411BCB}"/>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B9621D6-24E3-4CC1-942E-DAFF4AEFB328}"/>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0B6222E-609F-47E6-844F-DB6E3A5459AA}"/>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0161311-0B79-41B8-B4DB-B1583CBDD7D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3C854FB-DAE1-4D73-9A31-49B7A5A4BBFE}"/>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1232A3C-87BA-42EF-8C72-1339ECBC0EEB}"/>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0" name="Straight Connector 9">
              <a:extLst>
                <a:ext uri="{FF2B5EF4-FFF2-40B4-BE49-F238E27FC236}">
                  <a16:creationId xmlns:a16="http://schemas.microsoft.com/office/drawing/2014/main" id="{3EC6DBF5-D21F-42C4-9666-EB3DDCDF82F8}"/>
                </a:ext>
              </a:extLst>
            </p:cNvPr>
            <p:cNvCxnSpPr/>
            <p:nvPr/>
          </p:nvCxnSpPr>
          <p:spPr>
            <a:xfrm>
              <a:off x="2124302" y="3697417"/>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E80061EE-CDA6-43C8-B4F9-5EA0BEAB34B3}"/>
                </a:ext>
              </a:extLst>
            </p:cNvPr>
            <p:cNvGrpSpPr/>
            <p:nvPr/>
          </p:nvGrpSpPr>
          <p:grpSpPr>
            <a:xfrm>
              <a:off x="2111238" y="1476059"/>
              <a:ext cx="1724404" cy="676050"/>
              <a:chOff x="2111238" y="1476059"/>
              <a:chExt cx="1724404" cy="676050"/>
            </a:xfrm>
          </p:grpSpPr>
          <p:grpSp>
            <p:nvGrpSpPr>
              <p:cNvPr id="39" name="Group 140">
                <a:extLst>
                  <a:ext uri="{FF2B5EF4-FFF2-40B4-BE49-F238E27FC236}">
                    <a16:creationId xmlns:a16="http://schemas.microsoft.com/office/drawing/2014/main" id="{6CC5BE28-4DFD-42C3-BA4B-33C6A391C644}"/>
                  </a:ext>
                </a:extLst>
              </p:cNvPr>
              <p:cNvGrpSpPr>
                <a:grpSpLocks/>
              </p:cNvGrpSpPr>
              <p:nvPr/>
            </p:nvGrpSpPr>
            <p:grpSpPr bwMode="auto">
              <a:xfrm rot="16200000">
                <a:off x="2824438" y="1140906"/>
                <a:ext cx="298003" cy="1724404"/>
                <a:chOff x="4384898" y="2541687"/>
                <a:chExt cx="298003" cy="1724341"/>
              </a:xfrm>
            </p:grpSpPr>
            <p:cxnSp>
              <p:nvCxnSpPr>
                <p:cNvPr id="41" name="Straight Connector 40">
                  <a:extLst>
                    <a:ext uri="{FF2B5EF4-FFF2-40B4-BE49-F238E27FC236}">
                      <a16:creationId xmlns:a16="http://schemas.microsoft.com/office/drawing/2014/main" id="{A2DBE65D-2FF8-4667-BB0A-D251930371A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BB84CE4-F27D-4532-BA68-C52558D5F1AF}"/>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AFC10BF-BB02-4E8D-8BBC-E2481820930E}"/>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221C032-D37B-4346-BED1-49441DFD4A99}"/>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57B7271-C4E8-4A21-9341-98992C99C2D5}"/>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B012F90-7AEE-4599-ACA9-E56260312154}"/>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896BF34-7CEF-4BBC-BA4E-D3D6577AFFE4}"/>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6884F18-D3D4-4CE2-941A-AEDEA20C723A}"/>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5499CCE-4F15-4BC5-96E8-02E18E27EFA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0" name="TextBox 39">
                <a:extLst>
                  <a:ext uri="{FF2B5EF4-FFF2-40B4-BE49-F238E27FC236}">
                    <a16:creationId xmlns:a16="http://schemas.microsoft.com/office/drawing/2014/main" id="{2F3329BF-40AB-4946-9044-E7B886A47786}"/>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2" name="TextBox 11">
              <a:extLst>
                <a:ext uri="{FF2B5EF4-FFF2-40B4-BE49-F238E27FC236}">
                  <a16:creationId xmlns:a16="http://schemas.microsoft.com/office/drawing/2014/main" id="{65E5372F-9827-4FA8-B0D9-7C51411DB748}"/>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3" name="Group 12">
              <a:extLst>
                <a:ext uri="{FF2B5EF4-FFF2-40B4-BE49-F238E27FC236}">
                  <a16:creationId xmlns:a16="http://schemas.microsoft.com/office/drawing/2014/main" id="{CA39AC29-F1EC-4786-B7E2-C1AAB80A3AA0}"/>
                </a:ext>
              </a:extLst>
            </p:cNvPr>
            <p:cNvGrpSpPr/>
            <p:nvPr/>
          </p:nvGrpSpPr>
          <p:grpSpPr>
            <a:xfrm>
              <a:off x="1365673" y="2003183"/>
              <a:ext cx="986665" cy="1701309"/>
              <a:chOff x="1365673" y="2003183"/>
              <a:chExt cx="986665" cy="1701309"/>
            </a:xfrm>
          </p:grpSpPr>
          <p:grpSp>
            <p:nvGrpSpPr>
              <p:cNvPr id="32" name="Group 54">
                <a:extLst>
                  <a:ext uri="{FF2B5EF4-FFF2-40B4-BE49-F238E27FC236}">
                    <a16:creationId xmlns:a16="http://schemas.microsoft.com/office/drawing/2014/main" id="{3656D124-5958-4612-9D84-66281C593775}"/>
                  </a:ext>
                </a:extLst>
              </p:cNvPr>
              <p:cNvGrpSpPr>
                <a:grpSpLocks/>
              </p:cNvGrpSpPr>
              <p:nvPr/>
            </p:nvGrpSpPr>
            <p:grpSpPr bwMode="auto">
              <a:xfrm>
                <a:off x="1895121" y="2003183"/>
                <a:ext cx="457217" cy="1701309"/>
                <a:chOff x="2870389" y="2690801"/>
                <a:chExt cx="457200" cy="1701308"/>
              </a:xfrm>
            </p:grpSpPr>
            <p:cxnSp>
              <p:nvCxnSpPr>
                <p:cNvPr id="34" name="Straight Connector 33">
                  <a:extLst>
                    <a:ext uri="{FF2B5EF4-FFF2-40B4-BE49-F238E27FC236}">
                      <a16:creationId xmlns:a16="http://schemas.microsoft.com/office/drawing/2014/main" id="{E0BCD05E-EE3F-4854-8BD7-17AF6CCF1CD4}"/>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5" name="Group 98">
                  <a:extLst>
                    <a:ext uri="{FF2B5EF4-FFF2-40B4-BE49-F238E27FC236}">
                      <a16:creationId xmlns:a16="http://schemas.microsoft.com/office/drawing/2014/main" id="{3996CE32-7635-4A61-B0C9-CAE1534BD129}"/>
                    </a:ext>
                  </a:extLst>
                </p:cNvPr>
                <p:cNvGrpSpPr>
                  <a:grpSpLocks/>
                </p:cNvGrpSpPr>
                <p:nvPr/>
              </p:nvGrpSpPr>
              <p:grpSpPr bwMode="auto">
                <a:xfrm>
                  <a:off x="2870389" y="3301187"/>
                  <a:ext cx="457200" cy="480536"/>
                  <a:chOff x="990600" y="2834859"/>
                  <a:chExt cx="457200" cy="480536"/>
                </a:xfrm>
              </p:grpSpPr>
              <p:sp>
                <p:nvSpPr>
                  <p:cNvPr id="36" name="Oval 35">
                    <a:extLst>
                      <a:ext uri="{FF2B5EF4-FFF2-40B4-BE49-F238E27FC236}">
                        <a16:creationId xmlns:a16="http://schemas.microsoft.com/office/drawing/2014/main" id="{5AE717F9-0200-4F9E-AD4C-65DBC50F1E9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37" name="TextBox 100">
                    <a:extLst>
                      <a:ext uri="{FF2B5EF4-FFF2-40B4-BE49-F238E27FC236}">
                        <a16:creationId xmlns:a16="http://schemas.microsoft.com/office/drawing/2014/main" id="{5774DA1E-0E43-46BE-9F94-928C21D76AC5}"/>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38" name="TextBox 101">
                    <a:extLst>
                      <a:ext uri="{FF2B5EF4-FFF2-40B4-BE49-F238E27FC236}">
                        <a16:creationId xmlns:a16="http://schemas.microsoft.com/office/drawing/2014/main" id="{8249FABA-6096-456E-8F9F-B5D0A3850EA3}"/>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33" name="TextBox 32">
                <a:extLst>
                  <a:ext uri="{FF2B5EF4-FFF2-40B4-BE49-F238E27FC236}">
                    <a16:creationId xmlns:a16="http://schemas.microsoft.com/office/drawing/2014/main" id="{D404D863-524A-4878-ACD2-A26D0FD13982}"/>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4" name="Group 140">
              <a:extLst>
                <a:ext uri="{FF2B5EF4-FFF2-40B4-BE49-F238E27FC236}">
                  <a16:creationId xmlns:a16="http://schemas.microsoft.com/office/drawing/2014/main" id="{2D031B86-77D5-4E3A-A655-E74E3E882102}"/>
                </a:ext>
              </a:extLst>
            </p:cNvPr>
            <p:cNvGrpSpPr>
              <a:grpSpLocks/>
            </p:cNvGrpSpPr>
            <p:nvPr/>
          </p:nvGrpSpPr>
          <p:grpSpPr bwMode="auto">
            <a:xfrm rot="16200000">
              <a:off x="5976929" y="1142896"/>
              <a:ext cx="298003" cy="1724404"/>
              <a:chOff x="4384898" y="2541687"/>
              <a:chExt cx="298003" cy="1724341"/>
            </a:xfrm>
          </p:grpSpPr>
          <p:cxnSp>
            <p:nvCxnSpPr>
              <p:cNvPr id="23" name="Straight Connector 22">
                <a:extLst>
                  <a:ext uri="{FF2B5EF4-FFF2-40B4-BE49-F238E27FC236}">
                    <a16:creationId xmlns:a16="http://schemas.microsoft.com/office/drawing/2014/main" id="{065EF2B9-5310-4952-BD0D-C01E099044BC}"/>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835987E-C0C4-4304-9E16-789DA05700DC}"/>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1308744-E341-4CFD-9E38-D99D49ADFA8D}"/>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904B607-2BA5-4DCC-BC7F-6E0EC847C1DE}"/>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C67BCCE-4739-42D4-8057-85D9EABC29D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D3F29D7-F1FE-4466-AFC0-6C721EB14EB7}"/>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246F2DD-9ADF-4A05-8FD7-97A8728DA1B8}"/>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8B1751C-A9B7-4C26-8E59-D7C89A2BF2A2}"/>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5A112E3-5326-4904-9FB3-D9C118977D34}"/>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 name="Group 54">
              <a:extLst>
                <a:ext uri="{FF2B5EF4-FFF2-40B4-BE49-F238E27FC236}">
                  <a16:creationId xmlns:a16="http://schemas.microsoft.com/office/drawing/2014/main" id="{103DBBBD-FBF3-481F-8F02-96F7859974BD}"/>
                </a:ext>
              </a:extLst>
            </p:cNvPr>
            <p:cNvGrpSpPr>
              <a:grpSpLocks/>
            </p:cNvGrpSpPr>
            <p:nvPr/>
          </p:nvGrpSpPr>
          <p:grpSpPr bwMode="auto">
            <a:xfrm>
              <a:off x="6774063" y="1981200"/>
              <a:ext cx="457217" cy="1701309"/>
              <a:chOff x="2870389" y="2690801"/>
              <a:chExt cx="457200" cy="1701308"/>
            </a:xfrm>
          </p:grpSpPr>
          <p:cxnSp>
            <p:nvCxnSpPr>
              <p:cNvPr id="18" name="Straight Connector 17">
                <a:extLst>
                  <a:ext uri="{FF2B5EF4-FFF2-40B4-BE49-F238E27FC236}">
                    <a16:creationId xmlns:a16="http://schemas.microsoft.com/office/drawing/2014/main" id="{4BCEFB34-C1F3-4509-95EE-88EBA1F789FE}"/>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9" name="Group 98">
                <a:extLst>
                  <a:ext uri="{FF2B5EF4-FFF2-40B4-BE49-F238E27FC236}">
                    <a16:creationId xmlns:a16="http://schemas.microsoft.com/office/drawing/2014/main" id="{5ECF93C2-F5E5-4C1A-8646-CF344AADF38E}"/>
                  </a:ext>
                </a:extLst>
              </p:cNvPr>
              <p:cNvGrpSpPr>
                <a:grpSpLocks/>
              </p:cNvGrpSpPr>
              <p:nvPr/>
            </p:nvGrpSpPr>
            <p:grpSpPr bwMode="auto">
              <a:xfrm>
                <a:off x="2870389" y="3301187"/>
                <a:ext cx="457200" cy="480536"/>
                <a:chOff x="990600" y="2834859"/>
                <a:chExt cx="457200" cy="480536"/>
              </a:xfrm>
            </p:grpSpPr>
            <p:sp>
              <p:nvSpPr>
                <p:cNvPr id="20" name="Oval 19">
                  <a:extLst>
                    <a:ext uri="{FF2B5EF4-FFF2-40B4-BE49-F238E27FC236}">
                      <a16:creationId xmlns:a16="http://schemas.microsoft.com/office/drawing/2014/main" id="{6593980F-1549-429A-A467-9F6DB9AB1DCE}"/>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21" name="TextBox 100">
                  <a:extLst>
                    <a:ext uri="{FF2B5EF4-FFF2-40B4-BE49-F238E27FC236}">
                      <a16:creationId xmlns:a16="http://schemas.microsoft.com/office/drawing/2014/main" id="{B90D9634-F1F7-4386-9A0E-6B8E3FB920AD}"/>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22" name="TextBox 101">
                  <a:extLst>
                    <a:ext uri="{FF2B5EF4-FFF2-40B4-BE49-F238E27FC236}">
                      <a16:creationId xmlns:a16="http://schemas.microsoft.com/office/drawing/2014/main" id="{EF5F10C5-9701-431B-BC07-161A876965D7}"/>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6" name="TextBox 15">
              <a:extLst>
                <a:ext uri="{FF2B5EF4-FFF2-40B4-BE49-F238E27FC236}">
                  <a16:creationId xmlns:a16="http://schemas.microsoft.com/office/drawing/2014/main" id="{7AD8DF1C-24A6-4343-A23C-8F9B1C37EB80}"/>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7" name="TextBox 16">
              <a:extLst>
                <a:ext uri="{FF2B5EF4-FFF2-40B4-BE49-F238E27FC236}">
                  <a16:creationId xmlns:a16="http://schemas.microsoft.com/office/drawing/2014/main" id="{46A5D6C9-4C23-4BE6-912E-EC5D3403A587}"/>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spTree>
    <p:extLst>
      <p:ext uri="{BB962C8B-B14F-4D97-AF65-F5344CB8AC3E}">
        <p14:creationId xmlns:p14="http://schemas.microsoft.com/office/powerpoint/2010/main" val="107523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BDEA7-7C8B-470D-B206-828847E16EBB}"/>
              </a:ext>
            </a:extLst>
          </p:cNvPr>
          <p:cNvSpPr>
            <a:spLocks noGrp="1"/>
          </p:cNvSpPr>
          <p:nvPr>
            <p:ph type="title"/>
          </p:nvPr>
        </p:nvSpPr>
        <p:spPr/>
        <p:txBody>
          <a:bodyPr/>
          <a:lstStyle/>
          <a:p>
            <a:r>
              <a:rPr lang="en-US" dirty="0"/>
              <a:t>Example 1, Step 1</a:t>
            </a:r>
          </a:p>
        </p:txBody>
      </p:sp>
      <p:grpSp>
        <p:nvGrpSpPr>
          <p:cNvPr id="5" name="Group 4">
            <a:extLst>
              <a:ext uri="{FF2B5EF4-FFF2-40B4-BE49-F238E27FC236}">
                <a16:creationId xmlns:a16="http://schemas.microsoft.com/office/drawing/2014/main" id="{25CD15F6-ADD1-473F-8CAF-C06CCBB5067E}"/>
              </a:ext>
            </a:extLst>
          </p:cNvPr>
          <p:cNvGrpSpPr/>
          <p:nvPr/>
        </p:nvGrpSpPr>
        <p:grpSpPr>
          <a:xfrm>
            <a:off x="2057400" y="1828800"/>
            <a:ext cx="6412655" cy="2258704"/>
            <a:chOff x="1365673" y="1475096"/>
            <a:chExt cx="6412655" cy="2258704"/>
          </a:xfrm>
        </p:grpSpPr>
        <p:sp>
          <p:nvSpPr>
            <p:cNvPr id="6" name="TextBox 5">
              <a:extLst>
                <a:ext uri="{FF2B5EF4-FFF2-40B4-BE49-F238E27FC236}">
                  <a16:creationId xmlns:a16="http://schemas.microsoft.com/office/drawing/2014/main" id="{92556D82-FB8C-4D5D-82EA-C83C05D6018D}"/>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7" name="Group 6">
              <a:extLst>
                <a:ext uri="{FF2B5EF4-FFF2-40B4-BE49-F238E27FC236}">
                  <a16:creationId xmlns:a16="http://schemas.microsoft.com/office/drawing/2014/main" id="{49F90FED-7C89-460F-B8A3-C043850FEA95}"/>
                </a:ext>
              </a:extLst>
            </p:cNvPr>
            <p:cNvGrpSpPr/>
            <p:nvPr/>
          </p:nvGrpSpPr>
          <p:grpSpPr>
            <a:xfrm>
              <a:off x="3518433" y="2009459"/>
              <a:ext cx="298003" cy="1724341"/>
              <a:chOff x="4384898" y="2541687"/>
              <a:chExt cx="298003" cy="1724341"/>
            </a:xfrm>
          </p:grpSpPr>
          <p:cxnSp>
            <p:nvCxnSpPr>
              <p:cNvPr id="70" name="Straight Connector 69">
                <a:extLst>
                  <a:ext uri="{FF2B5EF4-FFF2-40B4-BE49-F238E27FC236}">
                    <a16:creationId xmlns:a16="http://schemas.microsoft.com/office/drawing/2014/main" id="{D15D7FE3-AC6A-406A-9FC6-DF3A709DBEF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62C3E82-7815-4AE4-A70A-D2618D0F64FC}"/>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536703C-28CF-4B63-A16A-AF3E4385C46D}"/>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971D7FC-AA7D-4C5F-AE3D-F5E012214E6F}"/>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AD95D32-D9BF-4DE6-9482-E82724CB79EA}"/>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9A4C300-06A1-4788-9579-4CEFA9AFBE07}"/>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D9FA1D8-EBBD-4A11-9258-C1E25D570DF4}"/>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5943F68-9B50-42C8-9338-949B5F4AE1A8}"/>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E1FEC69-EBC1-4A83-80E1-9E2D383A961B}"/>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8" name="Group 140">
              <a:extLst>
                <a:ext uri="{FF2B5EF4-FFF2-40B4-BE49-F238E27FC236}">
                  <a16:creationId xmlns:a16="http://schemas.microsoft.com/office/drawing/2014/main" id="{96B95DB4-2E38-4A0E-B34B-31BE61409F96}"/>
                </a:ext>
              </a:extLst>
            </p:cNvPr>
            <p:cNvGrpSpPr>
              <a:grpSpLocks/>
            </p:cNvGrpSpPr>
            <p:nvPr/>
          </p:nvGrpSpPr>
          <p:grpSpPr bwMode="auto">
            <a:xfrm rot="16200000">
              <a:off x="4302304" y="1143859"/>
              <a:ext cx="298003" cy="1724404"/>
              <a:chOff x="4384898" y="2541687"/>
              <a:chExt cx="298003" cy="1724341"/>
            </a:xfrm>
          </p:grpSpPr>
          <p:cxnSp>
            <p:nvCxnSpPr>
              <p:cNvPr id="61" name="Straight Connector 60">
                <a:extLst>
                  <a:ext uri="{FF2B5EF4-FFF2-40B4-BE49-F238E27FC236}">
                    <a16:creationId xmlns:a16="http://schemas.microsoft.com/office/drawing/2014/main" id="{4CB29AC8-863C-45A9-A574-A3B3530E845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AE2ADA0-F76B-4A87-B143-36C213C06EF4}"/>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71DEC9D-8EDC-4627-A9A8-B86C8DA1BAC1}"/>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DD92513-950D-4D68-B8F2-319AE8A1460E}"/>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ED44E37-F7D1-459D-BBAF-0E78487A71C0}"/>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E5C433B-F22A-4078-B30A-910E177162E5}"/>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90873F1-86B3-4A4A-9549-40990301C0B8}"/>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5C247E8-4E33-46DF-91F6-259C9F91A4F0}"/>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764E11D-6D27-4F81-8A8D-032475B72CDF}"/>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89D58977-0784-44A7-B2D2-CADD7C457E7F}"/>
                </a:ext>
              </a:extLst>
            </p:cNvPr>
            <p:cNvGrpSpPr/>
            <p:nvPr/>
          </p:nvGrpSpPr>
          <p:grpSpPr>
            <a:xfrm>
              <a:off x="4904096" y="2009459"/>
              <a:ext cx="561812" cy="1724341"/>
              <a:chOff x="4939940" y="2667000"/>
              <a:chExt cx="561812" cy="1724341"/>
            </a:xfrm>
          </p:grpSpPr>
          <p:sp>
            <p:nvSpPr>
              <p:cNvPr id="50" name="TextBox 49">
                <a:extLst>
                  <a:ext uri="{FF2B5EF4-FFF2-40B4-BE49-F238E27FC236}">
                    <a16:creationId xmlns:a16="http://schemas.microsoft.com/office/drawing/2014/main" id="{D47C8CD3-59DB-483F-B157-A9EDD7D1DD4D}"/>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51" name="Group 50">
                <a:extLst>
                  <a:ext uri="{FF2B5EF4-FFF2-40B4-BE49-F238E27FC236}">
                    <a16:creationId xmlns:a16="http://schemas.microsoft.com/office/drawing/2014/main" id="{6622AD95-4DA6-42A7-99D3-FF5CD2CD06CC}"/>
                  </a:ext>
                </a:extLst>
              </p:cNvPr>
              <p:cNvGrpSpPr/>
              <p:nvPr/>
            </p:nvGrpSpPr>
            <p:grpSpPr>
              <a:xfrm>
                <a:off x="5203749" y="2667000"/>
                <a:ext cx="298003" cy="1724341"/>
                <a:chOff x="4384898" y="2541687"/>
                <a:chExt cx="298003" cy="1724341"/>
              </a:xfrm>
            </p:grpSpPr>
            <p:cxnSp>
              <p:nvCxnSpPr>
                <p:cNvPr id="52" name="Straight Connector 51">
                  <a:extLst>
                    <a:ext uri="{FF2B5EF4-FFF2-40B4-BE49-F238E27FC236}">
                      <a16:creationId xmlns:a16="http://schemas.microsoft.com/office/drawing/2014/main" id="{73202601-8739-4E6E-8C5C-D02D61E702C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9EE3A27-16A7-4204-A815-4A6A8E9A2D05}"/>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C4F411D-539C-4AF5-91CD-0B03C779954E}"/>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2255D1E-BCEC-40A2-969A-8D1C21411BCB}"/>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B9621D6-24E3-4CC1-942E-DAFF4AEFB328}"/>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0B6222E-609F-47E6-844F-DB6E3A5459AA}"/>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0161311-0B79-41B8-B4DB-B1583CBDD7D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3C854FB-DAE1-4D73-9A31-49B7A5A4BBFE}"/>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1232A3C-87BA-42EF-8C72-1339ECBC0EEB}"/>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0" name="Straight Connector 9">
              <a:extLst>
                <a:ext uri="{FF2B5EF4-FFF2-40B4-BE49-F238E27FC236}">
                  <a16:creationId xmlns:a16="http://schemas.microsoft.com/office/drawing/2014/main" id="{3EC6DBF5-D21F-42C4-9666-EB3DDCDF82F8}"/>
                </a:ext>
              </a:extLst>
            </p:cNvPr>
            <p:cNvCxnSpPr/>
            <p:nvPr/>
          </p:nvCxnSpPr>
          <p:spPr>
            <a:xfrm>
              <a:off x="2124302" y="3697417"/>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E80061EE-CDA6-43C8-B4F9-5EA0BEAB34B3}"/>
                </a:ext>
              </a:extLst>
            </p:cNvPr>
            <p:cNvGrpSpPr/>
            <p:nvPr/>
          </p:nvGrpSpPr>
          <p:grpSpPr>
            <a:xfrm>
              <a:off x="2111238" y="1476059"/>
              <a:ext cx="1724404" cy="676050"/>
              <a:chOff x="2111238" y="1476059"/>
              <a:chExt cx="1724404" cy="676050"/>
            </a:xfrm>
          </p:grpSpPr>
          <p:grpSp>
            <p:nvGrpSpPr>
              <p:cNvPr id="39" name="Group 140">
                <a:extLst>
                  <a:ext uri="{FF2B5EF4-FFF2-40B4-BE49-F238E27FC236}">
                    <a16:creationId xmlns:a16="http://schemas.microsoft.com/office/drawing/2014/main" id="{6CC5BE28-4DFD-42C3-BA4B-33C6A391C644}"/>
                  </a:ext>
                </a:extLst>
              </p:cNvPr>
              <p:cNvGrpSpPr>
                <a:grpSpLocks/>
              </p:cNvGrpSpPr>
              <p:nvPr/>
            </p:nvGrpSpPr>
            <p:grpSpPr bwMode="auto">
              <a:xfrm rot="16200000">
                <a:off x="2824438" y="1140906"/>
                <a:ext cx="298003" cy="1724404"/>
                <a:chOff x="4384898" y="2541687"/>
                <a:chExt cx="298003" cy="1724341"/>
              </a:xfrm>
            </p:grpSpPr>
            <p:cxnSp>
              <p:nvCxnSpPr>
                <p:cNvPr id="41" name="Straight Connector 40">
                  <a:extLst>
                    <a:ext uri="{FF2B5EF4-FFF2-40B4-BE49-F238E27FC236}">
                      <a16:creationId xmlns:a16="http://schemas.microsoft.com/office/drawing/2014/main" id="{A2DBE65D-2FF8-4667-BB0A-D251930371A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BB84CE4-F27D-4532-BA68-C52558D5F1AF}"/>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AFC10BF-BB02-4E8D-8BBC-E2481820930E}"/>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221C032-D37B-4346-BED1-49441DFD4A99}"/>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57B7271-C4E8-4A21-9341-98992C99C2D5}"/>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B012F90-7AEE-4599-ACA9-E56260312154}"/>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896BF34-7CEF-4BBC-BA4E-D3D6577AFFE4}"/>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6884F18-D3D4-4CE2-941A-AEDEA20C723A}"/>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5499CCE-4F15-4BC5-96E8-02E18E27EFA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0" name="TextBox 39">
                <a:extLst>
                  <a:ext uri="{FF2B5EF4-FFF2-40B4-BE49-F238E27FC236}">
                    <a16:creationId xmlns:a16="http://schemas.microsoft.com/office/drawing/2014/main" id="{2F3329BF-40AB-4946-9044-E7B886A47786}"/>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2" name="TextBox 11">
              <a:extLst>
                <a:ext uri="{FF2B5EF4-FFF2-40B4-BE49-F238E27FC236}">
                  <a16:creationId xmlns:a16="http://schemas.microsoft.com/office/drawing/2014/main" id="{65E5372F-9827-4FA8-B0D9-7C51411DB748}"/>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3" name="Group 12">
              <a:extLst>
                <a:ext uri="{FF2B5EF4-FFF2-40B4-BE49-F238E27FC236}">
                  <a16:creationId xmlns:a16="http://schemas.microsoft.com/office/drawing/2014/main" id="{CA39AC29-F1EC-4786-B7E2-C1AAB80A3AA0}"/>
                </a:ext>
              </a:extLst>
            </p:cNvPr>
            <p:cNvGrpSpPr/>
            <p:nvPr/>
          </p:nvGrpSpPr>
          <p:grpSpPr>
            <a:xfrm>
              <a:off x="1365673" y="2003183"/>
              <a:ext cx="986665" cy="1701309"/>
              <a:chOff x="1365673" y="2003183"/>
              <a:chExt cx="986665" cy="1701309"/>
            </a:xfrm>
          </p:grpSpPr>
          <p:grpSp>
            <p:nvGrpSpPr>
              <p:cNvPr id="32" name="Group 54">
                <a:extLst>
                  <a:ext uri="{FF2B5EF4-FFF2-40B4-BE49-F238E27FC236}">
                    <a16:creationId xmlns:a16="http://schemas.microsoft.com/office/drawing/2014/main" id="{3656D124-5958-4612-9D84-66281C593775}"/>
                  </a:ext>
                </a:extLst>
              </p:cNvPr>
              <p:cNvGrpSpPr>
                <a:grpSpLocks/>
              </p:cNvGrpSpPr>
              <p:nvPr/>
            </p:nvGrpSpPr>
            <p:grpSpPr bwMode="auto">
              <a:xfrm>
                <a:off x="1895121" y="2003183"/>
                <a:ext cx="457217" cy="1701309"/>
                <a:chOff x="2870389" y="2690801"/>
                <a:chExt cx="457200" cy="1701308"/>
              </a:xfrm>
            </p:grpSpPr>
            <p:cxnSp>
              <p:nvCxnSpPr>
                <p:cNvPr id="34" name="Straight Connector 33">
                  <a:extLst>
                    <a:ext uri="{FF2B5EF4-FFF2-40B4-BE49-F238E27FC236}">
                      <a16:creationId xmlns:a16="http://schemas.microsoft.com/office/drawing/2014/main" id="{E0BCD05E-EE3F-4854-8BD7-17AF6CCF1CD4}"/>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5" name="Group 98">
                  <a:extLst>
                    <a:ext uri="{FF2B5EF4-FFF2-40B4-BE49-F238E27FC236}">
                      <a16:creationId xmlns:a16="http://schemas.microsoft.com/office/drawing/2014/main" id="{3996CE32-7635-4A61-B0C9-CAE1534BD129}"/>
                    </a:ext>
                  </a:extLst>
                </p:cNvPr>
                <p:cNvGrpSpPr>
                  <a:grpSpLocks/>
                </p:cNvGrpSpPr>
                <p:nvPr/>
              </p:nvGrpSpPr>
              <p:grpSpPr bwMode="auto">
                <a:xfrm>
                  <a:off x="2870389" y="3301187"/>
                  <a:ext cx="457200" cy="480536"/>
                  <a:chOff x="990600" y="2834859"/>
                  <a:chExt cx="457200" cy="480536"/>
                </a:xfrm>
              </p:grpSpPr>
              <p:sp>
                <p:nvSpPr>
                  <p:cNvPr id="36" name="Oval 35">
                    <a:extLst>
                      <a:ext uri="{FF2B5EF4-FFF2-40B4-BE49-F238E27FC236}">
                        <a16:creationId xmlns:a16="http://schemas.microsoft.com/office/drawing/2014/main" id="{5AE717F9-0200-4F9E-AD4C-65DBC50F1E9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37" name="TextBox 100">
                    <a:extLst>
                      <a:ext uri="{FF2B5EF4-FFF2-40B4-BE49-F238E27FC236}">
                        <a16:creationId xmlns:a16="http://schemas.microsoft.com/office/drawing/2014/main" id="{5774DA1E-0E43-46BE-9F94-928C21D76AC5}"/>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38" name="TextBox 101">
                    <a:extLst>
                      <a:ext uri="{FF2B5EF4-FFF2-40B4-BE49-F238E27FC236}">
                        <a16:creationId xmlns:a16="http://schemas.microsoft.com/office/drawing/2014/main" id="{8249FABA-6096-456E-8F9F-B5D0A3850EA3}"/>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33" name="TextBox 32">
                <a:extLst>
                  <a:ext uri="{FF2B5EF4-FFF2-40B4-BE49-F238E27FC236}">
                    <a16:creationId xmlns:a16="http://schemas.microsoft.com/office/drawing/2014/main" id="{D404D863-524A-4878-ACD2-A26D0FD13982}"/>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4" name="Group 140">
              <a:extLst>
                <a:ext uri="{FF2B5EF4-FFF2-40B4-BE49-F238E27FC236}">
                  <a16:creationId xmlns:a16="http://schemas.microsoft.com/office/drawing/2014/main" id="{2D031B86-77D5-4E3A-A655-E74E3E882102}"/>
                </a:ext>
              </a:extLst>
            </p:cNvPr>
            <p:cNvGrpSpPr>
              <a:grpSpLocks/>
            </p:cNvGrpSpPr>
            <p:nvPr/>
          </p:nvGrpSpPr>
          <p:grpSpPr bwMode="auto">
            <a:xfrm rot="16200000">
              <a:off x="5976929" y="1142896"/>
              <a:ext cx="298003" cy="1724404"/>
              <a:chOff x="4384898" y="2541687"/>
              <a:chExt cx="298003" cy="1724341"/>
            </a:xfrm>
          </p:grpSpPr>
          <p:cxnSp>
            <p:nvCxnSpPr>
              <p:cNvPr id="23" name="Straight Connector 22">
                <a:extLst>
                  <a:ext uri="{FF2B5EF4-FFF2-40B4-BE49-F238E27FC236}">
                    <a16:creationId xmlns:a16="http://schemas.microsoft.com/office/drawing/2014/main" id="{065EF2B9-5310-4952-BD0D-C01E099044BC}"/>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835987E-C0C4-4304-9E16-789DA05700DC}"/>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1308744-E341-4CFD-9E38-D99D49ADFA8D}"/>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904B607-2BA5-4DCC-BC7F-6E0EC847C1DE}"/>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C67BCCE-4739-42D4-8057-85D9EABC29D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D3F29D7-F1FE-4466-AFC0-6C721EB14EB7}"/>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246F2DD-9ADF-4A05-8FD7-97A8728DA1B8}"/>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8B1751C-A9B7-4C26-8E59-D7C89A2BF2A2}"/>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5A112E3-5326-4904-9FB3-D9C118977D34}"/>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 name="Group 54">
              <a:extLst>
                <a:ext uri="{FF2B5EF4-FFF2-40B4-BE49-F238E27FC236}">
                  <a16:creationId xmlns:a16="http://schemas.microsoft.com/office/drawing/2014/main" id="{103DBBBD-FBF3-481F-8F02-96F7859974BD}"/>
                </a:ext>
              </a:extLst>
            </p:cNvPr>
            <p:cNvGrpSpPr>
              <a:grpSpLocks/>
            </p:cNvGrpSpPr>
            <p:nvPr/>
          </p:nvGrpSpPr>
          <p:grpSpPr bwMode="auto">
            <a:xfrm>
              <a:off x="6774063" y="1981200"/>
              <a:ext cx="457217" cy="1701309"/>
              <a:chOff x="2870389" y="2690801"/>
              <a:chExt cx="457200" cy="1701308"/>
            </a:xfrm>
          </p:grpSpPr>
          <p:cxnSp>
            <p:nvCxnSpPr>
              <p:cNvPr id="18" name="Straight Connector 17">
                <a:extLst>
                  <a:ext uri="{FF2B5EF4-FFF2-40B4-BE49-F238E27FC236}">
                    <a16:creationId xmlns:a16="http://schemas.microsoft.com/office/drawing/2014/main" id="{4BCEFB34-C1F3-4509-95EE-88EBA1F789FE}"/>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9" name="Group 98">
                <a:extLst>
                  <a:ext uri="{FF2B5EF4-FFF2-40B4-BE49-F238E27FC236}">
                    <a16:creationId xmlns:a16="http://schemas.microsoft.com/office/drawing/2014/main" id="{5ECF93C2-F5E5-4C1A-8646-CF344AADF38E}"/>
                  </a:ext>
                </a:extLst>
              </p:cNvPr>
              <p:cNvGrpSpPr>
                <a:grpSpLocks/>
              </p:cNvGrpSpPr>
              <p:nvPr/>
            </p:nvGrpSpPr>
            <p:grpSpPr bwMode="auto">
              <a:xfrm>
                <a:off x="2870389" y="3301187"/>
                <a:ext cx="457200" cy="480536"/>
                <a:chOff x="990600" y="2834859"/>
                <a:chExt cx="457200" cy="480536"/>
              </a:xfrm>
            </p:grpSpPr>
            <p:sp>
              <p:nvSpPr>
                <p:cNvPr id="20" name="Oval 19">
                  <a:extLst>
                    <a:ext uri="{FF2B5EF4-FFF2-40B4-BE49-F238E27FC236}">
                      <a16:creationId xmlns:a16="http://schemas.microsoft.com/office/drawing/2014/main" id="{6593980F-1549-429A-A467-9F6DB9AB1DCE}"/>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21" name="TextBox 100">
                  <a:extLst>
                    <a:ext uri="{FF2B5EF4-FFF2-40B4-BE49-F238E27FC236}">
                      <a16:creationId xmlns:a16="http://schemas.microsoft.com/office/drawing/2014/main" id="{B90D9634-F1F7-4386-9A0E-6B8E3FB920AD}"/>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22" name="TextBox 101">
                  <a:extLst>
                    <a:ext uri="{FF2B5EF4-FFF2-40B4-BE49-F238E27FC236}">
                      <a16:creationId xmlns:a16="http://schemas.microsoft.com/office/drawing/2014/main" id="{EF5F10C5-9701-431B-BC07-161A876965D7}"/>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6" name="TextBox 15">
              <a:extLst>
                <a:ext uri="{FF2B5EF4-FFF2-40B4-BE49-F238E27FC236}">
                  <a16:creationId xmlns:a16="http://schemas.microsoft.com/office/drawing/2014/main" id="{7AD8DF1C-24A6-4343-A23C-8F9B1C37EB80}"/>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7" name="TextBox 16">
              <a:extLst>
                <a:ext uri="{FF2B5EF4-FFF2-40B4-BE49-F238E27FC236}">
                  <a16:creationId xmlns:a16="http://schemas.microsoft.com/office/drawing/2014/main" id="{46A5D6C9-4C23-4BE6-912E-EC5D3403A587}"/>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grpSp>
        <p:nvGrpSpPr>
          <p:cNvPr id="79" name="Group 78">
            <a:extLst>
              <a:ext uri="{FF2B5EF4-FFF2-40B4-BE49-F238E27FC236}">
                <a16:creationId xmlns:a16="http://schemas.microsoft.com/office/drawing/2014/main" id="{F46FC72A-3C14-46E2-8B0F-B3E1A553F942}"/>
              </a:ext>
            </a:extLst>
          </p:cNvPr>
          <p:cNvGrpSpPr/>
          <p:nvPr/>
        </p:nvGrpSpPr>
        <p:grpSpPr>
          <a:xfrm>
            <a:off x="3079170" y="2748950"/>
            <a:ext cx="4224957" cy="998560"/>
            <a:chOff x="2387443" y="2395246"/>
            <a:chExt cx="4224957" cy="998560"/>
          </a:xfrm>
        </p:grpSpPr>
        <p:grpSp>
          <p:nvGrpSpPr>
            <p:cNvPr id="80" name="Group 79">
              <a:extLst>
                <a:ext uri="{FF2B5EF4-FFF2-40B4-BE49-F238E27FC236}">
                  <a16:creationId xmlns:a16="http://schemas.microsoft.com/office/drawing/2014/main" id="{8F73FCD9-A46A-42B5-8B7B-723DE32106CD}"/>
                </a:ext>
              </a:extLst>
            </p:cNvPr>
            <p:cNvGrpSpPr/>
            <p:nvPr/>
          </p:nvGrpSpPr>
          <p:grpSpPr>
            <a:xfrm>
              <a:off x="2387443" y="2395246"/>
              <a:ext cx="968991" cy="998560"/>
              <a:chOff x="2423365" y="2306025"/>
              <a:chExt cx="968991" cy="998560"/>
            </a:xfrm>
          </p:grpSpPr>
          <p:grpSp>
            <p:nvGrpSpPr>
              <p:cNvPr id="95" name="Group 94">
                <a:extLst>
                  <a:ext uri="{FF2B5EF4-FFF2-40B4-BE49-F238E27FC236}">
                    <a16:creationId xmlns:a16="http://schemas.microsoft.com/office/drawing/2014/main" id="{D4B5C000-89D4-45D4-8432-9F066E6644B0}"/>
                  </a:ext>
                </a:extLst>
              </p:cNvPr>
              <p:cNvGrpSpPr/>
              <p:nvPr/>
            </p:nvGrpSpPr>
            <p:grpSpPr>
              <a:xfrm>
                <a:off x="2423365" y="2306025"/>
                <a:ext cx="968991" cy="998560"/>
                <a:chOff x="1330657" y="4724400"/>
                <a:chExt cx="968991" cy="998560"/>
              </a:xfrm>
              <a:solidFill>
                <a:srgbClr val="FF0000"/>
              </a:solidFill>
            </p:grpSpPr>
            <p:sp>
              <p:nvSpPr>
                <p:cNvPr id="97" name="Bent Arrow 14339">
                  <a:extLst>
                    <a:ext uri="{FF2B5EF4-FFF2-40B4-BE49-F238E27FC236}">
                      <a16:creationId xmlns:a16="http://schemas.microsoft.com/office/drawing/2014/main" id="{49462745-5724-4EB8-82E7-4DC9B4810963}"/>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8" name="Bent Arrow 86">
                  <a:extLst>
                    <a:ext uri="{FF2B5EF4-FFF2-40B4-BE49-F238E27FC236}">
                      <a16:creationId xmlns:a16="http://schemas.microsoft.com/office/drawing/2014/main" id="{C3B47308-009C-49C1-92B9-034481F74F4C}"/>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9" name="Bent Arrow 87">
                  <a:extLst>
                    <a:ext uri="{FF2B5EF4-FFF2-40B4-BE49-F238E27FC236}">
                      <a16:creationId xmlns:a16="http://schemas.microsoft.com/office/drawing/2014/main" id="{4636ACC2-CD16-446B-B2FA-A28BC18DCD1C}"/>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100" name="Bent Arrow 88">
                  <a:extLst>
                    <a:ext uri="{FF2B5EF4-FFF2-40B4-BE49-F238E27FC236}">
                      <a16:creationId xmlns:a16="http://schemas.microsoft.com/office/drawing/2014/main" id="{69BE711F-6CFD-46C4-BA5A-BD97D845468F}"/>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96" name="TextBox 95">
                    <a:extLst>
                      <a:ext uri="{FF2B5EF4-FFF2-40B4-BE49-F238E27FC236}">
                        <a16:creationId xmlns:a16="http://schemas.microsoft.com/office/drawing/2014/main" id="{84249221-CD74-478D-A359-536068A2FED8}"/>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p>
                </p:txBody>
              </p:sp>
            </mc:Choice>
            <mc:Fallback xmlns="">
              <p:sp>
                <p:nvSpPr>
                  <p:cNvPr id="96" name="TextBox 95">
                    <a:extLst>
                      <a:ext uri="{FF2B5EF4-FFF2-40B4-BE49-F238E27FC236}">
                        <a16:creationId xmlns:a16="http://schemas.microsoft.com/office/drawing/2014/main" id="{84249221-CD74-478D-A359-536068A2FED8}"/>
                      </a:ext>
                    </a:extLst>
                  </p:cNvPr>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a:blip r:embed="rId2"/>
                    <a:stretch>
                      <a:fillRect b="-1667"/>
                    </a:stretch>
                  </a:blipFill>
                </p:spPr>
                <p:txBody>
                  <a:bodyPr/>
                  <a:lstStyle/>
                  <a:p>
                    <a:r>
                      <a:rPr lang="en-US">
                        <a:noFill/>
                      </a:rPr>
                      <a:t> </a:t>
                    </a:r>
                  </a:p>
                </p:txBody>
              </p:sp>
            </mc:Fallback>
          </mc:AlternateContent>
        </p:grpSp>
        <p:grpSp>
          <p:nvGrpSpPr>
            <p:cNvPr id="81" name="Group 80">
              <a:extLst>
                <a:ext uri="{FF2B5EF4-FFF2-40B4-BE49-F238E27FC236}">
                  <a16:creationId xmlns:a16="http://schemas.microsoft.com/office/drawing/2014/main" id="{181A3520-12C4-42DC-820A-F9F8CE28A9AD}"/>
                </a:ext>
              </a:extLst>
            </p:cNvPr>
            <p:cNvGrpSpPr/>
            <p:nvPr/>
          </p:nvGrpSpPr>
          <p:grpSpPr>
            <a:xfrm>
              <a:off x="3947543" y="2395246"/>
              <a:ext cx="968991" cy="998560"/>
              <a:chOff x="2423365" y="2306025"/>
              <a:chExt cx="968991" cy="998560"/>
            </a:xfrm>
          </p:grpSpPr>
          <p:grpSp>
            <p:nvGrpSpPr>
              <p:cNvPr id="89" name="Group 88">
                <a:extLst>
                  <a:ext uri="{FF2B5EF4-FFF2-40B4-BE49-F238E27FC236}">
                    <a16:creationId xmlns:a16="http://schemas.microsoft.com/office/drawing/2014/main" id="{2B85D382-CFF8-4C97-9311-1B2A7FDDC2E3}"/>
                  </a:ext>
                </a:extLst>
              </p:cNvPr>
              <p:cNvGrpSpPr/>
              <p:nvPr/>
            </p:nvGrpSpPr>
            <p:grpSpPr>
              <a:xfrm>
                <a:off x="2423365" y="2306025"/>
                <a:ext cx="968991" cy="998560"/>
                <a:chOff x="1330657" y="4724400"/>
                <a:chExt cx="968991" cy="998560"/>
              </a:xfrm>
              <a:solidFill>
                <a:srgbClr val="FF0000"/>
              </a:solidFill>
            </p:grpSpPr>
            <p:sp>
              <p:nvSpPr>
                <p:cNvPr id="91" name="Bent Arrow 95">
                  <a:extLst>
                    <a:ext uri="{FF2B5EF4-FFF2-40B4-BE49-F238E27FC236}">
                      <a16:creationId xmlns:a16="http://schemas.microsoft.com/office/drawing/2014/main" id="{BE4C12B3-C886-4B32-9E43-B8AAAE4D3F5C}"/>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2" name="Bent Arrow 96">
                  <a:extLst>
                    <a:ext uri="{FF2B5EF4-FFF2-40B4-BE49-F238E27FC236}">
                      <a16:creationId xmlns:a16="http://schemas.microsoft.com/office/drawing/2014/main" id="{529E4707-A1EF-4949-A187-B45D8214150C}"/>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3" name="Bent Arrow 97">
                  <a:extLst>
                    <a:ext uri="{FF2B5EF4-FFF2-40B4-BE49-F238E27FC236}">
                      <a16:creationId xmlns:a16="http://schemas.microsoft.com/office/drawing/2014/main" id="{C5EF649E-27B5-4D59-9B81-AA76CD2B2D62}"/>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4" name="Bent Arrow 98">
                  <a:extLst>
                    <a:ext uri="{FF2B5EF4-FFF2-40B4-BE49-F238E27FC236}">
                      <a16:creationId xmlns:a16="http://schemas.microsoft.com/office/drawing/2014/main" id="{F0321A3A-7BC3-44C1-97D5-7A637BD1ECA1}"/>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55CFF181-4F75-45A1-9893-0746FD567335}"/>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p>
                </p:txBody>
              </p:sp>
            </mc:Choice>
            <mc:Fallback xmlns="">
              <p:sp>
                <p:nvSpPr>
                  <p:cNvPr id="90" name="TextBox 89">
                    <a:extLst>
                      <a:ext uri="{FF2B5EF4-FFF2-40B4-BE49-F238E27FC236}">
                        <a16:creationId xmlns:a16="http://schemas.microsoft.com/office/drawing/2014/main" id="{55CFF181-4F75-45A1-9893-0746FD567335}"/>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3"/>
                    <a:stretch>
                      <a:fillRect b="-1667"/>
                    </a:stretch>
                  </a:blipFill>
                </p:spPr>
                <p:txBody>
                  <a:bodyPr/>
                  <a:lstStyle/>
                  <a:p>
                    <a:r>
                      <a:rPr lang="en-US">
                        <a:noFill/>
                      </a:rPr>
                      <a:t> </a:t>
                    </a:r>
                  </a:p>
                </p:txBody>
              </p:sp>
            </mc:Fallback>
          </mc:AlternateContent>
        </p:grpSp>
        <p:grpSp>
          <p:nvGrpSpPr>
            <p:cNvPr id="82" name="Group 81">
              <a:extLst>
                <a:ext uri="{FF2B5EF4-FFF2-40B4-BE49-F238E27FC236}">
                  <a16:creationId xmlns:a16="http://schemas.microsoft.com/office/drawing/2014/main" id="{7259FC14-5B80-4B60-9CC2-B3416043BA79}"/>
                </a:ext>
              </a:extLst>
            </p:cNvPr>
            <p:cNvGrpSpPr/>
            <p:nvPr/>
          </p:nvGrpSpPr>
          <p:grpSpPr>
            <a:xfrm>
              <a:off x="5643409" y="2395246"/>
              <a:ext cx="968991" cy="998560"/>
              <a:chOff x="2423365" y="2306025"/>
              <a:chExt cx="968991" cy="998560"/>
            </a:xfrm>
          </p:grpSpPr>
          <p:grpSp>
            <p:nvGrpSpPr>
              <p:cNvPr id="83" name="Group 82">
                <a:extLst>
                  <a:ext uri="{FF2B5EF4-FFF2-40B4-BE49-F238E27FC236}">
                    <a16:creationId xmlns:a16="http://schemas.microsoft.com/office/drawing/2014/main" id="{EA84AFE0-7BE2-44E2-BD68-072FAEA92741}"/>
                  </a:ext>
                </a:extLst>
              </p:cNvPr>
              <p:cNvGrpSpPr/>
              <p:nvPr/>
            </p:nvGrpSpPr>
            <p:grpSpPr>
              <a:xfrm>
                <a:off x="2423365" y="2306025"/>
                <a:ext cx="968991" cy="998560"/>
                <a:chOff x="1330657" y="4724400"/>
                <a:chExt cx="968991" cy="998560"/>
              </a:xfrm>
              <a:solidFill>
                <a:srgbClr val="FF0000"/>
              </a:solidFill>
            </p:grpSpPr>
            <p:sp>
              <p:nvSpPr>
                <p:cNvPr id="85" name="Bent Arrow 102">
                  <a:extLst>
                    <a:ext uri="{FF2B5EF4-FFF2-40B4-BE49-F238E27FC236}">
                      <a16:creationId xmlns:a16="http://schemas.microsoft.com/office/drawing/2014/main" id="{D280A0F3-CEB8-4A77-A725-2A48F4AA89FC}"/>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86" name="Bent Arrow 103">
                  <a:extLst>
                    <a:ext uri="{FF2B5EF4-FFF2-40B4-BE49-F238E27FC236}">
                      <a16:creationId xmlns:a16="http://schemas.microsoft.com/office/drawing/2014/main" id="{903CD2E9-E6E5-49C5-A48A-1020E2705846}"/>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87" name="Bent Arrow 104">
                  <a:extLst>
                    <a:ext uri="{FF2B5EF4-FFF2-40B4-BE49-F238E27FC236}">
                      <a16:creationId xmlns:a16="http://schemas.microsoft.com/office/drawing/2014/main" id="{49EB27A4-2D71-4D99-B572-17EEFAC5E6D8}"/>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88" name="Bent Arrow 105">
                  <a:extLst>
                    <a:ext uri="{FF2B5EF4-FFF2-40B4-BE49-F238E27FC236}">
                      <a16:creationId xmlns:a16="http://schemas.microsoft.com/office/drawing/2014/main" id="{49D12FC1-8FB5-4D5C-973D-5E3BEB307016}"/>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id="{499035C1-422A-46E5-A378-E6274C58BE07}"/>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p>
                </p:txBody>
              </p:sp>
            </mc:Choice>
            <mc:Fallback xmlns="">
              <p:sp>
                <p:nvSpPr>
                  <p:cNvPr id="84" name="TextBox 83">
                    <a:extLst>
                      <a:ext uri="{FF2B5EF4-FFF2-40B4-BE49-F238E27FC236}">
                        <a16:creationId xmlns:a16="http://schemas.microsoft.com/office/drawing/2014/main" id="{499035C1-422A-46E5-A378-E6274C58BE07}"/>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4"/>
                    <a:stretch>
                      <a:fillRect b="-1667"/>
                    </a:stretch>
                  </a:blipFill>
                </p:spPr>
                <p:txBody>
                  <a:bodyPr/>
                  <a:lstStyle/>
                  <a:p>
                    <a:r>
                      <a:rPr lang="en-US">
                        <a:noFill/>
                      </a:rPr>
                      <a:t> </a:t>
                    </a:r>
                  </a:p>
                </p:txBody>
              </p:sp>
            </mc:Fallback>
          </mc:AlternateContent>
        </p:grpSp>
      </p:grpSp>
      <p:sp>
        <p:nvSpPr>
          <p:cNvPr id="101" name="TextBox 100">
            <a:extLst>
              <a:ext uri="{FF2B5EF4-FFF2-40B4-BE49-F238E27FC236}">
                <a16:creationId xmlns:a16="http://schemas.microsoft.com/office/drawing/2014/main" id="{2F43D23A-CE89-40E2-AFD8-436ED01DC568}"/>
              </a:ext>
            </a:extLst>
          </p:cNvPr>
          <p:cNvSpPr txBox="1"/>
          <p:nvPr/>
        </p:nvSpPr>
        <p:spPr>
          <a:xfrm>
            <a:off x="526620" y="4302324"/>
            <a:ext cx="10377761" cy="2252924"/>
          </a:xfrm>
          <a:prstGeom prst="rect">
            <a:avLst/>
          </a:prstGeom>
          <a:noFill/>
        </p:spPr>
        <p:txBody>
          <a:bodyPr wrap="square" rtlCol="0">
            <a:spAutoFit/>
          </a:bodyPr>
          <a:lstStyle/>
          <a:p>
            <a:pPr algn="just"/>
            <a:r>
              <a:rPr lang="en-US" sz="1800" b="1" dirty="0">
                <a:solidFill>
                  <a:schemeClr val="tx2"/>
                </a:solidFill>
                <a:latin typeface="+mj-lt"/>
              </a:rPr>
              <a:t>Step 1 </a:t>
            </a:r>
            <a:r>
              <a:rPr lang="en-US" sz="1800" dirty="0">
                <a:latin typeface="+mj-lt"/>
              </a:rPr>
              <a:t>– Identify all meshes (loops that do not enclose any other loops) and label a mesh current for each loop.</a:t>
            </a:r>
          </a:p>
          <a:p>
            <a:pPr algn="just"/>
            <a:endParaRPr lang="en-US" sz="1800" dirty="0">
              <a:latin typeface="+mj-lt"/>
            </a:endParaRPr>
          </a:p>
          <a:p>
            <a:pPr algn="just"/>
            <a:r>
              <a:rPr lang="en-US" sz="1800" b="1" dirty="0">
                <a:solidFill>
                  <a:srgbClr val="F61818"/>
                </a:solidFill>
                <a:latin typeface="+mj-lt"/>
              </a:rPr>
              <a:t>Notes:  </a:t>
            </a:r>
          </a:p>
          <a:p>
            <a:pPr marL="285750" indent="-285750" algn="just">
              <a:buFont typeface="Arial" panose="020B0604020202020204" pitchFamily="34" charset="0"/>
              <a:buChar char="•"/>
            </a:pPr>
            <a:r>
              <a:rPr lang="en-US" sz="1800" dirty="0">
                <a:latin typeface="+mj-lt"/>
              </a:rPr>
              <a:t>Mesh currents are not necessarily actual currents that you can measure anywhere in the circuit.</a:t>
            </a:r>
          </a:p>
          <a:p>
            <a:pPr marL="285750" indent="-285750" algn="just">
              <a:buFont typeface="Arial" panose="020B0604020202020204" pitchFamily="34" charset="0"/>
              <a:buChar char="•"/>
            </a:pPr>
            <a:r>
              <a:rPr lang="en-US" sz="1800" dirty="0">
                <a:latin typeface="+mj-lt"/>
              </a:rPr>
              <a:t>You can make your mesh currents go clockwise or counterclockwise, or some CW and others CCW.  It doesn’t matter.</a:t>
            </a:r>
          </a:p>
        </p:txBody>
      </p:sp>
    </p:spTree>
    <p:extLst>
      <p:ext uri="{BB962C8B-B14F-4D97-AF65-F5344CB8AC3E}">
        <p14:creationId xmlns:p14="http://schemas.microsoft.com/office/powerpoint/2010/main" val="2181384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3219D-8AAE-4594-AA13-1C3EA14FDA0B}"/>
              </a:ext>
            </a:extLst>
          </p:cNvPr>
          <p:cNvSpPr>
            <a:spLocks noGrp="1"/>
          </p:cNvSpPr>
          <p:nvPr>
            <p:ph type="title"/>
          </p:nvPr>
        </p:nvSpPr>
        <p:spPr/>
        <p:txBody>
          <a:bodyPr/>
          <a:lstStyle/>
          <a:p>
            <a:r>
              <a:rPr lang="en-US" dirty="0"/>
              <a:t>Example 1, Step 2</a:t>
            </a:r>
          </a:p>
        </p:txBody>
      </p:sp>
      <p:sp>
        <p:nvSpPr>
          <p:cNvPr id="3" name="TextBox 2">
            <a:extLst>
              <a:ext uri="{FF2B5EF4-FFF2-40B4-BE49-F238E27FC236}">
                <a16:creationId xmlns:a16="http://schemas.microsoft.com/office/drawing/2014/main" id="{6EFB6F0A-3D14-4F90-B620-F7EBECA4CB4F}"/>
              </a:ext>
            </a:extLst>
          </p:cNvPr>
          <p:cNvSpPr txBox="1"/>
          <p:nvPr/>
        </p:nvSpPr>
        <p:spPr>
          <a:xfrm>
            <a:off x="1676400" y="5562600"/>
            <a:ext cx="8077200" cy="646331"/>
          </a:xfrm>
          <a:prstGeom prst="rect">
            <a:avLst/>
          </a:prstGeom>
          <a:noFill/>
        </p:spPr>
        <p:txBody>
          <a:bodyPr wrap="square" rtlCol="0">
            <a:spAutoFit/>
          </a:bodyPr>
          <a:lstStyle/>
          <a:p>
            <a:pPr algn="just"/>
            <a:r>
              <a:rPr lang="en-US" sz="1800" b="1" dirty="0">
                <a:solidFill>
                  <a:srgbClr val="500000"/>
                </a:solidFill>
                <a:latin typeface="+mj-lt"/>
              </a:rPr>
              <a:t>Step 2 </a:t>
            </a:r>
            <a:r>
              <a:rPr lang="en-US" sz="1800" b="1" dirty="0">
                <a:solidFill>
                  <a:schemeClr val="accent1">
                    <a:lumMod val="75000"/>
                  </a:schemeClr>
                </a:solidFill>
                <a:latin typeface="+mj-lt"/>
              </a:rPr>
              <a:t>- </a:t>
            </a:r>
            <a:r>
              <a:rPr lang="en-US" sz="1800" dirty="0">
                <a:latin typeface="+mj-lt"/>
              </a:rPr>
              <a:t>Identify voltages across all resistors in each mesh and write in terms of mesh currents.</a:t>
            </a:r>
          </a:p>
        </p:txBody>
      </p:sp>
      <p:grpSp>
        <p:nvGrpSpPr>
          <p:cNvPr id="4" name="Group 3">
            <a:extLst>
              <a:ext uri="{FF2B5EF4-FFF2-40B4-BE49-F238E27FC236}">
                <a16:creationId xmlns:a16="http://schemas.microsoft.com/office/drawing/2014/main" id="{41C6F3D1-E3FF-4DC4-971D-1B68E69D0B54}"/>
              </a:ext>
            </a:extLst>
          </p:cNvPr>
          <p:cNvGrpSpPr/>
          <p:nvPr/>
        </p:nvGrpSpPr>
        <p:grpSpPr>
          <a:xfrm>
            <a:off x="2508673" y="1435627"/>
            <a:ext cx="6412655" cy="2258704"/>
            <a:chOff x="1365673" y="1475096"/>
            <a:chExt cx="6412655" cy="2258704"/>
          </a:xfrm>
        </p:grpSpPr>
        <p:sp>
          <p:nvSpPr>
            <p:cNvPr id="5" name="TextBox 4">
              <a:extLst>
                <a:ext uri="{FF2B5EF4-FFF2-40B4-BE49-F238E27FC236}">
                  <a16:creationId xmlns:a16="http://schemas.microsoft.com/office/drawing/2014/main" id="{98B4A2F3-0BD0-45E9-B1FB-CC59654AB9C5}"/>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6" name="Group 5">
              <a:extLst>
                <a:ext uri="{FF2B5EF4-FFF2-40B4-BE49-F238E27FC236}">
                  <a16:creationId xmlns:a16="http://schemas.microsoft.com/office/drawing/2014/main" id="{3509259C-1149-4B89-ABE3-16955D46730E}"/>
                </a:ext>
              </a:extLst>
            </p:cNvPr>
            <p:cNvGrpSpPr/>
            <p:nvPr/>
          </p:nvGrpSpPr>
          <p:grpSpPr>
            <a:xfrm>
              <a:off x="3518433" y="2009459"/>
              <a:ext cx="298003" cy="1724341"/>
              <a:chOff x="4384898" y="2541687"/>
              <a:chExt cx="298003" cy="1724341"/>
            </a:xfrm>
          </p:grpSpPr>
          <p:cxnSp>
            <p:nvCxnSpPr>
              <p:cNvPr id="90" name="Straight Connector 89">
                <a:extLst>
                  <a:ext uri="{FF2B5EF4-FFF2-40B4-BE49-F238E27FC236}">
                    <a16:creationId xmlns:a16="http://schemas.microsoft.com/office/drawing/2014/main" id="{12474CFB-ABE1-41AB-9C1C-4C452DFE1768}"/>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6FACE2A-3D4B-46A2-9903-1A007E73576B}"/>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C695E1E8-2B2F-439C-9BCE-906F663266AB}"/>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5483AB-2EF9-413A-AA47-91E1D148D62D}"/>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38086B8-63C9-4F9D-ADB4-88F0904B6B89}"/>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1B42987-FFF9-4DFA-B3DF-890A8BF9C3D1}"/>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2A5DC89-7BE6-46B8-BCB5-4A2DBD4B96D6}"/>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B41E1894-5E96-41F8-B606-4EE2EFC35881}"/>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D803014-36DA-4324-B6FC-2258DADE7DB1}"/>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7" name="Group 140">
              <a:extLst>
                <a:ext uri="{FF2B5EF4-FFF2-40B4-BE49-F238E27FC236}">
                  <a16:creationId xmlns:a16="http://schemas.microsoft.com/office/drawing/2014/main" id="{15609C42-2269-4C13-89DC-4E1C7566F65C}"/>
                </a:ext>
              </a:extLst>
            </p:cNvPr>
            <p:cNvGrpSpPr>
              <a:grpSpLocks/>
            </p:cNvGrpSpPr>
            <p:nvPr/>
          </p:nvGrpSpPr>
          <p:grpSpPr bwMode="auto">
            <a:xfrm rot="16200000">
              <a:off x="4302304" y="1143859"/>
              <a:ext cx="298003" cy="1724404"/>
              <a:chOff x="4384898" y="2541687"/>
              <a:chExt cx="298003" cy="1724341"/>
            </a:xfrm>
          </p:grpSpPr>
          <p:cxnSp>
            <p:nvCxnSpPr>
              <p:cNvPr id="81" name="Straight Connector 80">
                <a:extLst>
                  <a:ext uri="{FF2B5EF4-FFF2-40B4-BE49-F238E27FC236}">
                    <a16:creationId xmlns:a16="http://schemas.microsoft.com/office/drawing/2014/main" id="{607B3E48-EE09-4ADC-84D1-9032CC544CAA}"/>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0A011270-C765-44EC-81B8-B6F9BC31B80C}"/>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3B9619B-E6FB-461E-A85D-DC82FD07AABA}"/>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940BE63-A4EB-48A3-8A94-CFB7EDF4AD23}"/>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A5E0966-56A9-4761-9DCF-38A84EF0927B}"/>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B190F28E-8C9D-41CA-BFCD-88537A5B0E30}"/>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FBCBF1F7-1A41-408C-9C10-1FD1AF0E4E3F}"/>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ADFE516-FA5B-4CC7-A54E-B3A3F2B98E3D}"/>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6CA7E5C-58DB-4C2D-8AD3-90A04780A44D}"/>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9B63F29D-46CA-42F2-9781-A5772EBD3C00}"/>
                </a:ext>
              </a:extLst>
            </p:cNvPr>
            <p:cNvGrpSpPr/>
            <p:nvPr/>
          </p:nvGrpSpPr>
          <p:grpSpPr>
            <a:xfrm>
              <a:off x="4904096" y="2009459"/>
              <a:ext cx="561812" cy="1724341"/>
              <a:chOff x="4939940" y="2667000"/>
              <a:chExt cx="561812" cy="1724341"/>
            </a:xfrm>
          </p:grpSpPr>
          <p:sp>
            <p:nvSpPr>
              <p:cNvPr id="70" name="TextBox 69">
                <a:extLst>
                  <a:ext uri="{FF2B5EF4-FFF2-40B4-BE49-F238E27FC236}">
                    <a16:creationId xmlns:a16="http://schemas.microsoft.com/office/drawing/2014/main" id="{E1322DCB-E2DB-40B7-B54B-39C33D8DD2D2}"/>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71" name="Group 70">
                <a:extLst>
                  <a:ext uri="{FF2B5EF4-FFF2-40B4-BE49-F238E27FC236}">
                    <a16:creationId xmlns:a16="http://schemas.microsoft.com/office/drawing/2014/main" id="{82784E82-2C90-421A-B974-F570EF7069FA}"/>
                  </a:ext>
                </a:extLst>
              </p:cNvPr>
              <p:cNvGrpSpPr/>
              <p:nvPr/>
            </p:nvGrpSpPr>
            <p:grpSpPr>
              <a:xfrm>
                <a:off x="5203749" y="2667000"/>
                <a:ext cx="298003" cy="1724341"/>
                <a:chOff x="4384898" y="2541687"/>
                <a:chExt cx="298003" cy="1724341"/>
              </a:xfrm>
            </p:grpSpPr>
            <p:cxnSp>
              <p:nvCxnSpPr>
                <p:cNvPr id="72" name="Straight Connector 71">
                  <a:extLst>
                    <a:ext uri="{FF2B5EF4-FFF2-40B4-BE49-F238E27FC236}">
                      <a16:creationId xmlns:a16="http://schemas.microsoft.com/office/drawing/2014/main" id="{110E36BD-FED0-4DFA-BE02-EE50291D6537}"/>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9D983B8-2FC4-4953-B122-498A212FD4A4}"/>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BD13E4E-A950-404A-BCE4-891D095F0EE0}"/>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0EEAF55E-5C11-4C8C-AEC6-15356F419606}"/>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BC0D90C-5930-43EA-A637-78F758A53AB1}"/>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CB2D033-7D84-49CF-9AB4-A7A40FBC200B}"/>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9D86734E-C386-4225-8BBC-F2C79E6C64D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691496F-1D28-48A9-A919-6798556D1C24}"/>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7FD3C71-393B-412A-A4EF-2C46CF6EA50E}"/>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9" name="Straight Connector 8">
              <a:extLst>
                <a:ext uri="{FF2B5EF4-FFF2-40B4-BE49-F238E27FC236}">
                  <a16:creationId xmlns:a16="http://schemas.microsoft.com/office/drawing/2014/main" id="{5B323FF2-F77D-4784-A6F8-20029F146B78}"/>
                </a:ext>
              </a:extLst>
            </p:cNvPr>
            <p:cNvCxnSpPr/>
            <p:nvPr/>
          </p:nvCxnSpPr>
          <p:spPr>
            <a:xfrm>
              <a:off x="2124302" y="3710050"/>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5569BCD7-DBB5-43E2-AE08-412FC649726B}"/>
                </a:ext>
              </a:extLst>
            </p:cNvPr>
            <p:cNvGrpSpPr/>
            <p:nvPr/>
          </p:nvGrpSpPr>
          <p:grpSpPr>
            <a:xfrm>
              <a:off x="2111238" y="1476059"/>
              <a:ext cx="1724404" cy="676050"/>
              <a:chOff x="2111238" y="1476059"/>
              <a:chExt cx="1724404" cy="676050"/>
            </a:xfrm>
          </p:grpSpPr>
          <p:grpSp>
            <p:nvGrpSpPr>
              <p:cNvPr id="59" name="Group 140">
                <a:extLst>
                  <a:ext uri="{FF2B5EF4-FFF2-40B4-BE49-F238E27FC236}">
                    <a16:creationId xmlns:a16="http://schemas.microsoft.com/office/drawing/2014/main" id="{65D7DA11-E404-4E15-9E62-36B053EA1FD8}"/>
                  </a:ext>
                </a:extLst>
              </p:cNvPr>
              <p:cNvGrpSpPr>
                <a:grpSpLocks/>
              </p:cNvGrpSpPr>
              <p:nvPr/>
            </p:nvGrpSpPr>
            <p:grpSpPr bwMode="auto">
              <a:xfrm rot="16200000">
                <a:off x="2824438" y="1140906"/>
                <a:ext cx="298003" cy="1724404"/>
                <a:chOff x="4384898" y="2541687"/>
                <a:chExt cx="298003" cy="1724341"/>
              </a:xfrm>
            </p:grpSpPr>
            <p:cxnSp>
              <p:nvCxnSpPr>
                <p:cNvPr id="61" name="Straight Connector 60">
                  <a:extLst>
                    <a:ext uri="{FF2B5EF4-FFF2-40B4-BE49-F238E27FC236}">
                      <a16:creationId xmlns:a16="http://schemas.microsoft.com/office/drawing/2014/main" id="{CC63F4EE-E005-4252-8216-6D2214855E95}"/>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5030A69-D87F-472F-9CAF-EE067DC6478C}"/>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11EE416-12EF-4DC4-B291-7138B503E1D4}"/>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94AE573-D7AD-4390-B578-A05CB6E4A316}"/>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DF27387-CFCC-476C-8176-559943BFD62F}"/>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DD9D64B-465C-4D92-A90B-BDBE2033DABE}"/>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90BA2A8-E7AE-4DD6-8ABD-8851851C761E}"/>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75C546C-802F-4EA6-8BBD-96013A7A6F0B}"/>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85EA657-19D1-46A8-8A8A-53D762C02F74}"/>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D2CF29AE-4CB9-462C-B0B6-0FE47BE8741D}"/>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1" name="TextBox 10">
              <a:extLst>
                <a:ext uri="{FF2B5EF4-FFF2-40B4-BE49-F238E27FC236}">
                  <a16:creationId xmlns:a16="http://schemas.microsoft.com/office/drawing/2014/main" id="{FFF7AD48-52E3-4356-BA93-2E6125466BC6}"/>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2" name="Group 11">
              <a:extLst>
                <a:ext uri="{FF2B5EF4-FFF2-40B4-BE49-F238E27FC236}">
                  <a16:creationId xmlns:a16="http://schemas.microsoft.com/office/drawing/2014/main" id="{7C5314C5-14A2-4C13-8DC9-0F23EE18717A}"/>
                </a:ext>
              </a:extLst>
            </p:cNvPr>
            <p:cNvGrpSpPr/>
            <p:nvPr/>
          </p:nvGrpSpPr>
          <p:grpSpPr>
            <a:xfrm>
              <a:off x="1365673" y="2003183"/>
              <a:ext cx="986665" cy="1701309"/>
              <a:chOff x="1365673" y="2003183"/>
              <a:chExt cx="986665" cy="1701309"/>
            </a:xfrm>
          </p:grpSpPr>
          <p:grpSp>
            <p:nvGrpSpPr>
              <p:cNvPr id="52" name="Group 54">
                <a:extLst>
                  <a:ext uri="{FF2B5EF4-FFF2-40B4-BE49-F238E27FC236}">
                    <a16:creationId xmlns:a16="http://schemas.microsoft.com/office/drawing/2014/main" id="{4EFE5448-9B7D-4CDA-834C-6A934A352ADA}"/>
                  </a:ext>
                </a:extLst>
              </p:cNvPr>
              <p:cNvGrpSpPr>
                <a:grpSpLocks/>
              </p:cNvGrpSpPr>
              <p:nvPr/>
            </p:nvGrpSpPr>
            <p:grpSpPr bwMode="auto">
              <a:xfrm>
                <a:off x="1895121" y="2003183"/>
                <a:ext cx="457217" cy="1701309"/>
                <a:chOff x="2870389" y="2690801"/>
                <a:chExt cx="457200" cy="1701308"/>
              </a:xfrm>
            </p:grpSpPr>
            <p:cxnSp>
              <p:nvCxnSpPr>
                <p:cNvPr id="54" name="Straight Connector 53">
                  <a:extLst>
                    <a:ext uri="{FF2B5EF4-FFF2-40B4-BE49-F238E27FC236}">
                      <a16:creationId xmlns:a16="http://schemas.microsoft.com/office/drawing/2014/main" id="{0C0C36C0-7B1B-449A-87BF-E5C85284A303}"/>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5" name="Group 98">
                  <a:extLst>
                    <a:ext uri="{FF2B5EF4-FFF2-40B4-BE49-F238E27FC236}">
                      <a16:creationId xmlns:a16="http://schemas.microsoft.com/office/drawing/2014/main" id="{0914C7AD-7BB6-45A3-827C-D3AB9AD9653A}"/>
                    </a:ext>
                  </a:extLst>
                </p:cNvPr>
                <p:cNvGrpSpPr>
                  <a:grpSpLocks/>
                </p:cNvGrpSpPr>
                <p:nvPr/>
              </p:nvGrpSpPr>
              <p:grpSpPr bwMode="auto">
                <a:xfrm>
                  <a:off x="2870389" y="3301187"/>
                  <a:ext cx="457200" cy="480536"/>
                  <a:chOff x="990600" y="2834859"/>
                  <a:chExt cx="457200" cy="480536"/>
                </a:xfrm>
              </p:grpSpPr>
              <p:sp>
                <p:nvSpPr>
                  <p:cNvPr id="56" name="Oval 55">
                    <a:extLst>
                      <a:ext uri="{FF2B5EF4-FFF2-40B4-BE49-F238E27FC236}">
                        <a16:creationId xmlns:a16="http://schemas.microsoft.com/office/drawing/2014/main" id="{646187E9-54E1-4F03-B0F2-57A2AFF11D9B}"/>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57" name="TextBox 100">
                    <a:extLst>
                      <a:ext uri="{FF2B5EF4-FFF2-40B4-BE49-F238E27FC236}">
                        <a16:creationId xmlns:a16="http://schemas.microsoft.com/office/drawing/2014/main" id="{9B5299D6-2169-4301-92B7-B8D13F4CF898}"/>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58" name="TextBox 101">
                    <a:extLst>
                      <a:ext uri="{FF2B5EF4-FFF2-40B4-BE49-F238E27FC236}">
                        <a16:creationId xmlns:a16="http://schemas.microsoft.com/office/drawing/2014/main" id="{96AE9E99-CE25-4130-BD93-77AFE2DDB17E}"/>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53" name="TextBox 52">
                <a:extLst>
                  <a:ext uri="{FF2B5EF4-FFF2-40B4-BE49-F238E27FC236}">
                    <a16:creationId xmlns:a16="http://schemas.microsoft.com/office/drawing/2014/main" id="{826214DE-2C27-4385-AEEF-F38F13BC3BEB}"/>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3" name="Group 140">
              <a:extLst>
                <a:ext uri="{FF2B5EF4-FFF2-40B4-BE49-F238E27FC236}">
                  <a16:creationId xmlns:a16="http://schemas.microsoft.com/office/drawing/2014/main" id="{1C03401A-08AF-427D-8216-E9D1AEFE4953}"/>
                </a:ext>
              </a:extLst>
            </p:cNvPr>
            <p:cNvGrpSpPr>
              <a:grpSpLocks/>
            </p:cNvGrpSpPr>
            <p:nvPr/>
          </p:nvGrpSpPr>
          <p:grpSpPr bwMode="auto">
            <a:xfrm rot="16200000">
              <a:off x="5976929" y="1142896"/>
              <a:ext cx="298003" cy="1724404"/>
              <a:chOff x="4384898" y="2541687"/>
              <a:chExt cx="298003" cy="1724341"/>
            </a:xfrm>
          </p:grpSpPr>
          <p:cxnSp>
            <p:nvCxnSpPr>
              <p:cNvPr id="43" name="Straight Connector 42">
                <a:extLst>
                  <a:ext uri="{FF2B5EF4-FFF2-40B4-BE49-F238E27FC236}">
                    <a16:creationId xmlns:a16="http://schemas.microsoft.com/office/drawing/2014/main" id="{C53A23EE-7619-4081-A22C-E72B9E5D5EA4}"/>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EBDB0BD-3515-4BF4-87A1-B7E6CB799E3B}"/>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73E5B72-9182-4E57-9C53-FA5653D63B93}"/>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68CC274-E993-43CA-867D-34CD35ADB0D2}"/>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4E93C4E-799A-46E3-9EC5-E4EFEA8F792C}"/>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D94247E-ABE1-4EC3-A0F8-D4685FCF5B30}"/>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E0B6BFB-C2B1-49AF-AB63-BF00027C13E0}"/>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A428F6A-CF2C-4F37-A989-73FFBA86F3FE}"/>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5C35862-2F0D-463A-93CF-D8F734658508}"/>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4" name="Group 54">
              <a:extLst>
                <a:ext uri="{FF2B5EF4-FFF2-40B4-BE49-F238E27FC236}">
                  <a16:creationId xmlns:a16="http://schemas.microsoft.com/office/drawing/2014/main" id="{85A03F48-FBBF-47D9-9D9B-FFB5F3A23346}"/>
                </a:ext>
              </a:extLst>
            </p:cNvPr>
            <p:cNvGrpSpPr>
              <a:grpSpLocks/>
            </p:cNvGrpSpPr>
            <p:nvPr/>
          </p:nvGrpSpPr>
          <p:grpSpPr bwMode="auto">
            <a:xfrm>
              <a:off x="6774063" y="1981200"/>
              <a:ext cx="457217" cy="1701309"/>
              <a:chOff x="2870389" y="2690801"/>
              <a:chExt cx="457200" cy="1701308"/>
            </a:xfrm>
          </p:grpSpPr>
          <p:cxnSp>
            <p:nvCxnSpPr>
              <p:cNvPr id="38" name="Straight Connector 37">
                <a:extLst>
                  <a:ext uri="{FF2B5EF4-FFF2-40B4-BE49-F238E27FC236}">
                    <a16:creationId xmlns:a16="http://schemas.microsoft.com/office/drawing/2014/main" id="{55AA1EF0-8342-42B6-9C1C-99BC8AEDA66E}"/>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9" name="Group 98">
                <a:extLst>
                  <a:ext uri="{FF2B5EF4-FFF2-40B4-BE49-F238E27FC236}">
                    <a16:creationId xmlns:a16="http://schemas.microsoft.com/office/drawing/2014/main" id="{EAB88F3A-87EA-4F87-880D-B54B38821BCF}"/>
                  </a:ext>
                </a:extLst>
              </p:cNvPr>
              <p:cNvGrpSpPr>
                <a:grpSpLocks/>
              </p:cNvGrpSpPr>
              <p:nvPr/>
            </p:nvGrpSpPr>
            <p:grpSpPr bwMode="auto">
              <a:xfrm>
                <a:off x="2870389" y="3301187"/>
                <a:ext cx="457200" cy="480536"/>
                <a:chOff x="990600" y="2834859"/>
                <a:chExt cx="457200" cy="480536"/>
              </a:xfrm>
            </p:grpSpPr>
            <p:sp>
              <p:nvSpPr>
                <p:cNvPr id="40" name="Oval 39">
                  <a:extLst>
                    <a:ext uri="{FF2B5EF4-FFF2-40B4-BE49-F238E27FC236}">
                      <a16:creationId xmlns:a16="http://schemas.microsoft.com/office/drawing/2014/main" id="{B7415551-A594-41F3-9AF9-EAE31E3D9632}"/>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41" name="TextBox 100">
                  <a:extLst>
                    <a:ext uri="{FF2B5EF4-FFF2-40B4-BE49-F238E27FC236}">
                      <a16:creationId xmlns:a16="http://schemas.microsoft.com/office/drawing/2014/main" id="{788773A8-9609-4B34-BFB2-1147F54CD0FC}"/>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42" name="TextBox 101">
                  <a:extLst>
                    <a:ext uri="{FF2B5EF4-FFF2-40B4-BE49-F238E27FC236}">
                      <a16:creationId xmlns:a16="http://schemas.microsoft.com/office/drawing/2014/main" id="{97AAB73A-718F-4778-AB6A-CD6F1D07DB3D}"/>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5" name="TextBox 14">
              <a:extLst>
                <a:ext uri="{FF2B5EF4-FFF2-40B4-BE49-F238E27FC236}">
                  <a16:creationId xmlns:a16="http://schemas.microsoft.com/office/drawing/2014/main" id="{E970315D-E85C-43E5-93C3-FE96B921F1B2}"/>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6" name="TextBox 15">
              <a:extLst>
                <a:ext uri="{FF2B5EF4-FFF2-40B4-BE49-F238E27FC236}">
                  <a16:creationId xmlns:a16="http://schemas.microsoft.com/office/drawing/2014/main" id="{032027BE-2358-4FCC-915F-CE772AF78939}"/>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nvGrpSpPr>
            <p:cNvPr id="17" name="Group 16">
              <a:extLst>
                <a:ext uri="{FF2B5EF4-FFF2-40B4-BE49-F238E27FC236}">
                  <a16:creationId xmlns:a16="http://schemas.microsoft.com/office/drawing/2014/main" id="{432005FC-DC6A-4966-8F6D-ABD205027A99}"/>
                </a:ext>
              </a:extLst>
            </p:cNvPr>
            <p:cNvGrpSpPr/>
            <p:nvPr/>
          </p:nvGrpSpPr>
          <p:grpSpPr>
            <a:xfrm>
              <a:off x="2423365" y="2306025"/>
              <a:ext cx="968991" cy="998560"/>
              <a:chOff x="2423365" y="2306025"/>
              <a:chExt cx="968991" cy="998560"/>
            </a:xfrm>
          </p:grpSpPr>
          <p:grpSp>
            <p:nvGrpSpPr>
              <p:cNvPr id="32" name="Group 31">
                <a:extLst>
                  <a:ext uri="{FF2B5EF4-FFF2-40B4-BE49-F238E27FC236}">
                    <a16:creationId xmlns:a16="http://schemas.microsoft.com/office/drawing/2014/main" id="{09FACF81-02C4-4399-84AD-C63BF2DAB1DF}"/>
                  </a:ext>
                </a:extLst>
              </p:cNvPr>
              <p:cNvGrpSpPr/>
              <p:nvPr/>
            </p:nvGrpSpPr>
            <p:grpSpPr>
              <a:xfrm>
                <a:off x="2423365" y="2306025"/>
                <a:ext cx="968991" cy="998560"/>
                <a:chOff x="1330657" y="4724400"/>
                <a:chExt cx="968991" cy="998560"/>
              </a:xfrm>
              <a:solidFill>
                <a:srgbClr val="FF0000"/>
              </a:solidFill>
            </p:grpSpPr>
            <p:sp>
              <p:nvSpPr>
                <p:cNvPr id="34" name="Bent Arrow 14339">
                  <a:extLst>
                    <a:ext uri="{FF2B5EF4-FFF2-40B4-BE49-F238E27FC236}">
                      <a16:creationId xmlns:a16="http://schemas.microsoft.com/office/drawing/2014/main" id="{170B7001-7501-4081-82D7-71E61E80A976}"/>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5" name="Bent Arrow 86">
                  <a:extLst>
                    <a:ext uri="{FF2B5EF4-FFF2-40B4-BE49-F238E27FC236}">
                      <a16:creationId xmlns:a16="http://schemas.microsoft.com/office/drawing/2014/main" id="{AB7839B7-3445-4035-867C-266FD19040B2}"/>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6" name="Bent Arrow 87">
                  <a:extLst>
                    <a:ext uri="{FF2B5EF4-FFF2-40B4-BE49-F238E27FC236}">
                      <a16:creationId xmlns:a16="http://schemas.microsoft.com/office/drawing/2014/main" id="{A4064C83-A0F3-41AD-9640-8C690B4242F2}"/>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7" name="Bent Arrow 88">
                  <a:extLst>
                    <a:ext uri="{FF2B5EF4-FFF2-40B4-BE49-F238E27FC236}">
                      <a16:creationId xmlns:a16="http://schemas.microsoft.com/office/drawing/2014/main" id="{1581A766-8DC6-4579-A2A1-63E8082E5454}"/>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314D102E-F4B9-4408-951E-D29CDE4E39D9}"/>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p>
                </p:txBody>
              </p:sp>
            </mc:Choice>
            <mc:Fallback xmlns="">
              <p:sp>
                <p:nvSpPr>
                  <p:cNvPr id="33" name="TextBox 32">
                    <a:extLst>
                      <a:ext uri="{FF2B5EF4-FFF2-40B4-BE49-F238E27FC236}">
                        <a16:creationId xmlns:a16="http://schemas.microsoft.com/office/drawing/2014/main" id="{314D102E-F4B9-4408-951E-D29CDE4E39D9}"/>
                      </a:ext>
                    </a:extLst>
                  </p:cNvPr>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a:blip r:embed="rId2"/>
                    <a:stretch>
                      <a:fillRect b="-1667"/>
                    </a:stretch>
                  </a:blipFill>
                </p:spPr>
                <p:txBody>
                  <a:bodyPr/>
                  <a:lstStyle/>
                  <a:p>
                    <a:r>
                      <a:rPr lang="en-US">
                        <a:noFill/>
                      </a:rPr>
                      <a:t> </a:t>
                    </a:r>
                  </a:p>
                </p:txBody>
              </p:sp>
            </mc:Fallback>
          </mc:AlternateContent>
        </p:grpSp>
        <p:grpSp>
          <p:nvGrpSpPr>
            <p:cNvPr id="18" name="Group 17">
              <a:extLst>
                <a:ext uri="{FF2B5EF4-FFF2-40B4-BE49-F238E27FC236}">
                  <a16:creationId xmlns:a16="http://schemas.microsoft.com/office/drawing/2014/main" id="{E1609AA5-9354-47A3-AFD0-6681ABA53349}"/>
                </a:ext>
              </a:extLst>
            </p:cNvPr>
            <p:cNvGrpSpPr/>
            <p:nvPr/>
          </p:nvGrpSpPr>
          <p:grpSpPr>
            <a:xfrm>
              <a:off x="3984009" y="2299648"/>
              <a:ext cx="968991" cy="998560"/>
              <a:chOff x="2423365" y="2306025"/>
              <a:chExt cx="968991" cy="998560"/>
            </a:xfrm>
          </p:grpSpPr>
          <p:grpSp>
            <p:nvGrpSpPr>
              <p:cNvPr id="26" name="Group 25">
                <a:extLst>
                  <a:ext uri="{FF2B5EF4-FFF2-40B4-BE49-F238E27FC236}">
                    <a16:creationId xmlns:a16="http://schemas.microsoft.com/office/drawing/2014/main" id="{CA51FDCE-3B6D-4894-A397-E2FFB0FCCA70}"/>
                  </a:ext>
                </a:extLst>
              </p:cNvPr>
              <p:cNvGrpSpPr/>
              <p:nvPr/>
            </p:nvGrpSpPr>
            <p:grpSpPr>
              <a:xfrm>
                <a:off x="2423365" y="2306025"/>
                <a:ext cx="968991" cy="998560"/>
                <a:chOff x="1330657" y="4724400"/>
                <a:chExt cx="968991" cy="998560"/>
              </a:xfrm>
              <a:solidFill>
                <a:srgbClr val="FF0000"/>
              </a:solidFill>
            </p:grpSpPr>
            <p:sp>
              <p:nvSpPr>
                <p:cNvPr id="28" name="Bent Arrow 95">
                  <a:extLst>
                    <a:ext uri="{FF2B5EF4-FFF2-40B4-BE49-F238E27FC236}">
                      <a16:creationId xmlns:a16="http://schemas.microsoft.com/office/drawing/2014/main" id="{91B5602E-A773-4D11-B07C-E857B30C1CF7}"/>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9" name="Bent Arrow 96">
                  <a:extLst>
                    <a:ext uri="{FF2B5EF4-FFF2-40B4-BE49-F238E27FC236}">
                      <a16:creationId xmlns:a16="http://schemas.microsoft.com/office/drawing/2014/main" id="{5CE38488-C7F2-4FC8-8CA4-19413CDA06A1}"/>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0" name="Bent Arrow 97">
                  <a:extLst>
                    <a:ext uri="{FF2B5EF4-FFF2-40B4-BE49-F238E27FC236}">
                      <a16:creationId xmlns:a16="http://schemas.microsoft.com/office/drawing/2014/main" id="{5002A625-8AFA-42B0-BFB8-D927F2257B14}"/>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1" name="Bent Arrow 98">
                  <a:extLst>
                    <a:ext uri="{FF2B5EF4-FFF2-40B4-BE49-F238E27FC236}">
                      <a16:creationId xmlns:a16="http://schemas.microsoft.com/office/drawing/2014/main" id="{C2B31792-0311-48CC-A1DD-7E1C41333D61}"/>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E2EBB798-3224-4BF9-8CD7-5CB331AA6CFC}"/>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p>
                </p:txBody>
              </p:sp>
            </mc:Choice>
            <mc:Fallback xmlns="">
              <p:sp>
                <p:nvSpPr>
                  <p:cNvPr id="27" name="TextBox 26">
                    <a:extLst>
                      <a:ext uri="{FF2B5EF4-FFF2-40B4-BE49-F238E27FC236}">
                        <a16:creationId xmlns:a16="http://schemas.microsoft.com/office/drawing/2014/main" id="{E2EBB798-3224-4BF9-8CD7-5CB331AA6CFC}"/>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3"/>
                    <a:stretch>
                      <a:fillRect/>
                    </a:stretch>
                  </a:blipFill>
                </p:spPr>
                <p:txBody>
                  <a:bodyPr/>
                  <a:lstStyle/>
                  <a:p>
                    <a:r>
                      <a:rPr lang="en-US">
                        <a:noFill/>
                      </a:rPr>
                      <a:t> </a:t>
                    </a:r>
                  </a:p>
                </p:txBody>
              </p:sp>
            </mc:Fallback>
          </mc:AlternateContent>
        </p:grpSp>
        <p:grpSp>
          <p:nvGrpSpPr>
            <p:cNvPr id="19" name="Group 18">
              <a:extLst>
                <a:ext uri="{FF2B5EF4-FFF2-40B4-BE49-F238E27FC236}">
                  <a16:creationId xmlns:a16="http://schemas.microsoft.com/office/drawing/2014/main" id="{FDB1F221-B661-47B2-9814-488B0F72C9A0}"/>
                </a:ext>
              </a:extLst>
            </p:cNvPr>
            <p:cNvGrpSpPr/>
            <p:nvPr/>
          </p:nvGrpSpPr>
          <p:grpSpPr>
            <a:xfrm>
              <a:off x="5660409" y="2286000"/>
              <a:ext cx="968991" cy="998560"/>
              <a:chOff x="2423365" y="2306025"/>
              <a:chExt cx="968991" cy="998560"/>
            </a:xfrm>
          </p:grpSpPr>
          <p:grpSp>
            <p:nvGrpSpPr>
              <p:cNvPr id="20" name="Group 19">
                <a:extLst>
                  <a:ext uri="{FF2B5EF4-FFF2-40B4-BE49-F238E27FC236}">
                    <a16:creationId xmlns:a16="http://schemas.microsoft.com/office/drawing/2014/main" id="{C0F7310E-9EB0-428F-8B50-D4871B10702E}"/>
                  </a:ext>
                </a:extLst>
              </p:cNvPr>
              <p:cNvGrpSpPr/>
              <p:nvPr/>
            </p:nvGrpSpPr>
            <p:grpSpPr>
              <a:xfrm>
                <a:off x="2423365" y="2306025"/>
                <a:ext cx="968991" cy="998560"/>
                <a:chOff x="1330657" y="4724400"/>
                <a:chExt cx="968991" cy="998560"/>
              </a:xfrm>
              <a:solidFill>
                <a:srgbClr val="FF0000"/>
              </a:solidFill>
            </p:grpSpPr>
            <p:sp>
              <p:nvSpPr>
                <p:cNvPr id="22" name="Bent Arrow 102">
                  <a:extLst>
                    <a:ext uri="{FF2B5EF4-FFF2-40B4-BE49-F238E27FC236}">
                      <a16:creationId xmlns:a16="http://schemas.microsoft.com/office/drawing/2014/main" id="{9C3EBAD8-408D-45A1-9F04-F4B58D381A3C}"/>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3" name="Bent Arrow 103">
                  <a:extLst>
                    <a:ext uri="{FF2B5EF4-FFF2-40B4-BE49-F238E27FC236}">
                      <a16:creationId xmlns:a16="http://schemas.microsoft.com/office/drawing/2014/main" id="{6BF3FAA2-BDED-461C-8CCC-253C23AFFDD3}"/>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4" name="Bent Arrow 104">
                  <a:extLst>
                    <a:ext uri="{FF2B5EF4-FFF2-40B4-BE49-F238E27FC236}">
                      <a16:creationId xmlns:a16="http://schemas.microsoft.com/office/drawing/2014/main" id="{29468EF4-E2A0-4D6F-B1A4-607B5587B161}"/>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5" name="Bent Arrow 105">
                  <a:extLst>
                    <a:ext uri="{FF2B5EF4-FFF2-40B4-BE49-F238E27FC236}">
                      <a16:creationId xmlns:a16="http://schemas.microsoft.com/office/drawing/2014/main" id="{3925FF8D-9532-4923-B4AB-81BA301A422C}"/>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C64CCDAD-D072-400A-A017-B2395D3C8DAF}"/>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p>
                </p:txBody>
              </p:sp>
            </mc:Choice>
            <mc:Fallback xmlns="">
              <p:sp>
                <p:nvSpPr>
                  <p:cNvPr id="21" name="TextBox 20">
                    <a:extLst>
                      <a:ext uri="{FF2B5EF4-FFF2-40B4-BE49-F238E27FC236}">
                        <a16:creationId xmlns:a16="http://schemas.microsoft.com/office/drawing/2014/main" id="{C64CCDAD-D072-400A-A017-B2395D3C8DAF}"/>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4"/>
                    <a:stretch>
                      <a:fillRect/>
                    </a:stretch>
                  </a:blipFill>
                </p:spPr>
                <p:txBody>
                  <a:bodyPr/>
                  <a:lstStyle/>
                  <a:p>
                    <a:r>
                      <a:rPr lang="en-US">
                        <a:noFill/>
                      </a:rPr>
                      <a:t> </a:t>
                    </a:r>
                  </a:p>
                </p:txBody>
              </p:sp>
            </mc:Fallback>
          </mc:AlternateContent>
        </p:grpSp>
      </p:grpSp>
      <p:grpSp>
        <p:nvGrpSpPr>
          <p:cNvPr id="99" name="Group 98">
            <a:extLst>
              <a:ext uri="{FF2B5EF4-FFF2-40B4-BE49-F238E27FC236}">
                <a16:creationId xmlns:a16="http://schemas.microsoft.com/office/drawing/2014/main" id="{AA790EC3-7FB0-4C4B-B26C-467982FB7A55}"/>
              </a:ext>
            </a:extLst>
          </p:cNvPr>
          <p:cNvGrpSpPr/>
          <p:nvPr/>
        </p:nvGrpSpPr>
        <p:grpSpPr>
          <a:xfrm>
            <a:off x="5200322" y="1876754"/>
            <a:ext cx="833482" cy="483557"/>
            <a:chOff x="1676400" y="4536375"/>
            <a:chExt cx="833482" cy="483557"/>
          </a:xfrm>
        </p:grpSpPr>
        <p:sp>
          <p:nvSpPr>
            <p:cNvPr id="100" name="TextBox 99">
              <a:extLst>
                <a:ext uri="{FF2B5EF4-FFF2-40B4-BE49-F238E27FC236}">
                  <a16:creationId xmlns:a16="http://schemas.microsoft.com/office/drawing/2014/main" id="{5F70F353-1465-456A-816E-C26B38780ABB}"/>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01" name="TextBox 100">
                  <a:extLst>
                    <a:ext uri="{FF2B5EF4-FFF2-40B4-BE49-F238E27FC236}">
                      <a16:creationId xmlns:a16="http://schemas.microsoft.com/office/drawing/2014/main" id="{427B009A-1B23-4C1A-987D-70C474CE8CBF}"/>
                    </a:ext>
                  </a:extLst>
                </p:cNvPr>
                <p:cNvSpPr txBox="1"/>
                <p:nvPr/>
              </p:nvSpPr>
              <p:spPr>
                <a:xfrm>
                  <a:off x="1876300" y="4650600"/>
                  <a:ext cx="4774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𝑏</m:t>
                            </m:r>
                          </m:sub>
                        </m:sSub>
                      </m:oMath>
                    </m:oMathPara>
                  </a14:m>
                  <a:endParaRPr lang="en-US" sz="1800" dirty="0">
                    <a:solidFill>
                      <a:srgbClr val="00B050"/>
                    </a:solidFill>
                  </a:endParaRPr>
                </a:p>
              </p:txBody>
            </p:sp>
          </mc:Choice>
          <mc:Fallback xmlns="">
            <p:sp>
              <p:nvSpPr>
                <p:cNvPr id="101" name="TextBox 100">
                  <a:extLst>
                    <a:ext uri="{FF2B5EF4-FFF2-40B4-BE49-F238E27FC236}">
                      <a16:creationId xmlns:a16="http://schemas.microsoft.com/office/drawing/2014/main" id="{427B009A-1B23-4C1A-987D-70C474CE8CBF}"/>
                    </a:ext>
                  </a:extLst>
                </p:cNvPr>
                <p:cNvSpPr txBox="1">
                  <a:spLocks noRot="1" noChangeAspect="1" noMove="1" noResize="1" noEditPoints="1" noAdjustHandles="1" noChangeArrowheads="1" noChangeShapeType="1" noTextEdit="1"/>
                </p:cNvSpPr>
                <p:nvPr/>
              </p:nvSpPr>
              <p:spPr>
                <a:xfrm>
                  <a:off x="1876300" y="4650600"/>
                  <a:ext cx="477438" cy="369332"/>
                </a:xfrm>
                <a:prstGeom prst="rect">
                  <a:avLst/>
                </a:prstGeom>
                <a:blipFill>
                  <a:blip r:embed="rId5"/>
                  <a:stretch>
                    <a:fillRect b="-1667"/>
                  </a:stretch>
                </a:blipFill>
              </p:spPr>
              <p:txBody>
                <a:bodyPr/>
                <a:lstStyle/>
                <a:p>
                  <a:r>
                    <a:rPr lang="en-US">
                      <a:noFill/>
                    </a:rPr>
                    <a:t> </a:t>
                  </a:r>
                </a:p>
              </p:txBody>
            </p:sp>
          </mc:Fallback>
        </mc:AlternateContent>
        <p:sp>
          <p:nvSpPr>
            <p:cNvPr id="102" name="TextBox 101">
              <a:extLst>
                <a:ext uri="{FF2B5EF4-FFF2-40B4-BE49-F238E27FC236}">
                  <a16:creationId xmlns:a16="http://schemas.microsoft.com/office/drawing/2014/main" id="{7B0579D4-8F22-4E65-86F4-714D87BBF2A9}"/>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103" name="Group 102">
            <a:extLst>
              <a:ext uri="{FF2B5EF4-FFF2-40B4-BE49-F238E27FC236}">
                <a16:creationId xmlns:a16="http://schemas.microsoft.com/office/drawing/2014/main" id="{8B0353A0-377B-4D58-B450-0918F322591B}"/>
              </a:ext>
            </a:extLst>
          </p:cNvPr>
          <p:cNvGrpSpPr/>
          <p:nvPr/>
        </p:nvGrpSpPr>
        <p:grpSpPr>
          <a:xfrm>
            <a:off x="6911043" y="1853787"/>
            <a:ext cx="833482" cy="483557"/>
            <a:chOff x="1676400" y="4536375"/>
            <a:chExt cx="833482" cy="483557"/>
          </a:xfrm>
        </p:grpSpPr>
        <p:sp>
          <p:nvSpPr>
            <p:cNvPr id="104" name="TextBox 103">
              <a:extLst>
                <a:ext uri="{FF2B5EF4-FFF2-40B4-BE49-F238E27FC236}">
                  <a16:creationId xmlns:a16="http://schemas.microsoft.com/office/drawing/2014/main" id="{211EF6E4-4AD5-4116-8428-D0033540A779}"/>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05" name="TextBox 104">
                  <a:extLst>
                    <a:ext uri="{FF2B5EF4-FFF2-40B4-BE49-F238E27FC236}">
                      <a16:creationId xmlns:a16="http://schemas.microsoft.com/office/drawing/2014/main" id="{939CCB82-C707-454D-BAD9-D2B753BD7B81}"/>
                    </a:ext>
                  </a:extLst>
                </p:cNvPr>
                <p:cNvSpPr txBox="1"/>
                <p:nvPr/>
              </p:nvSpPr>
              <p:spPr>
                <a:xfrm>
                  <a:off x="1876300" y="4650600"/>
                  <a:ext cx="4387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𝑐</m:t>
                            </m:r>
                          </m:sub>
                        </m:sSub>
                      </m:oMath>
                    </m:oMathPara>
                  </a14:m>
                  <a:endParaRPr lang="en-US" sz="1800" dirty="0">
                    <a:solidFill>
                      <a:srgbClr val="00B050"/>
                    </a:solidFill>
                  </a:endParaRPr>
                </a:p>
              </p:txBody>
            </p:sp>
          </mc:Choice>
          <mc:Fallback xmlns="">
            <p:sp>
              <p:nvSpPr>
                <p:cNvPr id="105" name="TextBox 104">
                  <a:extLst>
                    <a:ext uri="{FF2B5EF4-FFF2-40B4-BE49-F238E27FC236}">
                      <a16:creationId xmlns:a16="http://schemas.microsoft.com/office/drawing/2014/main" id="{939CCB82-C707-454D-BAD9-D2B753BD7B81}"/>
                    </a:ext>
                  </a:extLst>
                </p:cNvPr>
                <p:cNvSpPr txBox="1">
                  <a:spLocks noRot="1" noChangeAspect="1" noMove="1" noResize="1" noEditPoints="1" noAdjustHandles="1" noChangeArrowheads="1" noChangeShapeType="1" noTextEdit="1"/>
                </p:cNvSpPr>
                <p:nvPr/>
              </p:nvSpPr>
              <p:spPr>
                <a:xfrm>
                  <a:off x="1876300" y="4650600"/>
                  <a:ext cx="438773" cy="369332"/>
                </a:xfrm>
                <a:prstGeom prst="rect">
                  <a:avLst/>
                </a:prstGeom>
                <a:blipFill>
                  <a:blip r:embed="rId6"/>
                  <a:stretch>
                    <a:fillRect/>
                  </a:stretch>
                </a:blipFill>
              </p:spPr>
              <p:txBody>
                <a:bodyPr/>
                <a:lstStyle/>
                <a:p>
                  <a:r>
                    <a:rPr lang="en-US">
                      <a:noFill/>
                    </a:rPr>
                    <a:t> </a:t>
                  </a:r>
                </a:p>
              </p:txBody>
            </p:sp>
          </mc:Fallback>
        </mc:AlternateContent>
        <p:sp>
          <p:nvSpPr>
            <p:cNvPr id="106" name="TextBox 105">
              <a:extLst>
                <a:ext uri="{FF2B5EF4-FFF2-40B4-BE49-F238E27FC236}">
                  <a16:creationId xmlns:a16="http://schemas.microsoft.com/office/drawing/2014/main" id="{4D762139-60FA-465C-B4DD-751D92DEE420}"/>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107" name="Group 106">
            <a:extLst>
              <a:ext uri="{FF2B5EF4-FFF2-40B4-BE49-F238E27FC236}">
                <a16:creationId xmlns:a16="http://schemas.microsoft.com/office/drawing/2014/main" id="{2CB74646-7DAF-482F-A2A6-29FEC41615BA}"/>
              </a:ext>
            </a:extLst>
          </p:cNvPr>
          <p:cNvGrpSpPr/>
          <p:nvPr/>
        </p:nvGrpSpPr>
        <p:grpSpPr>
          <a:xfrm>
            <a:off x="4799186" y="2418003"/>
            <a:ext cx="484683" cy="788023"/>
            <a:chOff x="2069275" y="4495800"/>
            <a:chExt cx="484683" cy="788023"/>
          </a:xfrm>
        </p:grpSpPr>
        <p:sp>
          <p:nvSpPr>
            <p:cNvPr id="108" name="TextBox 107">
              <a:extLst>
                <a:ext uri="{FF2B5EF4-FFF2-40B4-BE49-F238E27FC236}">
                  <a16:creationId xmlns:a16="http://schemas.microsoft.com/office/drawing/2014/main" id="{259DCC47-5498-4D96-AF1F-4056F81229B2}"/>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id="{D933F2CA-E0B9-4BE7-8EED-36CE51352BFA}"/>
                    </a:ext>
                  </a:extLst>
                </p:cNvPr>
                <p:cNvSpPr txBox="1"/>
                <p:nvPr/>
              </p:nvSpPr>
              <p:spPr>
                <a:xfrm>
                  <a:off x="2069275" y="4753100"/>
                  <a:ext cx="484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𝑑</m:t>
                            </m:r>
                          </m:sub>
                        </m:sSub>
                      </m:oMath>
                    </m:oMathPara>
                  </a14:m>
                  <a:endParaRPr lang="en-US" sz="1800" dirty="0">
                    <a:solidFill>
                      <a:srgbClr val="00B050"/>
                    </a:solidFill>
                  </a:endParaRPr>
                </a:p>
              </p:txBody>
            </p:sp>
          </mc:Choice>
          <mc:Fallback xmlns="">
            <p:sp>
              <p:nvSpPr>
                <p:cNvPr id="109" name="TextBox 108">
                  <a:extLst>
                    <a:ext uri="{FF2B5EF4-FFF2-40B4-BE49-F238E27FC236}">
                      <a16:creationId xmlns:a16="http://schemas.microsoft.com/office/drawing/2014/main" id="{D933F2CA-E0B9-4BE7-8EED-36CE51352BFA}"/>
                    </a:ext>
                  </a:extLst>
                </p:cNvPr>
                <p:cNvSpPr txBox="1">
                  <a:spLocks noRot="1" noChangeAspect="1" noMove="1" noResize="1" noEditPoints="1" noAdjustHandles="1" noChangeArrowheads="1" noChangeShapeType="1" noTextEdit="1"/>
                </p:cNvSpPr>
                <p:nvPr/>
              </p:nvSpPr>
              <p:spPr>
                <a:xfrm>
                  <a:off x="2069275" y="4753100"/>
                  <a:ext cx="484683" cy="369332"/>
                </a:xfrm>
                <a:prstGeom prst="rect">
                  <a:avLst/>
                </a:prstGeom>
                <a:blipFill>
                  <a:blip r:embed="rId7"/>
                  <a:stretch>
                    <a:fillRect b="-1667"/>
                  </a:stretch>
                </a:blipFill>
              </p:spPr>
              <p:txBody>
                <a:bodyPr/>
                <a:lstStyle/>
                <a:p>
                  <a:r>
                    <a:rPr lang="en-US">
                      <a:noFill/>
                    </a:rPr>
                    <a:t> </a:t>
                  </a:r>
                </a:p>
              </p:txBody>
            </p:sp>
          </mc:Fallback>
        </mc:AlternateContent>
        <p:sp>
          <p:nvSpPr>
            <p:cNvPr id="110" name="TextBox 109">
              <a:extLst>
                <a:ext uri="{FF2B5EF4-FFF2-40B4-BE49-F238E27FC236}">
                  <a16:creationId xmlns:a16="http://schemas.microsoft.com/office/drawing/2014/main" id="{DB06D40E-3682-4263-BC0D-87D7D03D36FC}"/>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111" name="Group 110">
            <a:extLst>
              <a:ext uri="{FF2B5EF4-FFF2-40B4-BE49-F238E27FC236}">
                <a16:creationId xmlns:a16="http://schemas.microsoft.com/office/drawing/2014/main" id="{BAB7F170-8D07-4ADD-B71F-FE01D9743C2C}"/>
              </a:ext>
            </a:extLst>
          </p:cNvPr>
          <p:cNvGrpSpPr/>
          <p:nvPr/>
        </p:nvGrpSpPr>
        <p:grpSpPr>
          <a:xfrm>
            <a:off x="6458501" y="2426036"/>
            <a:ext cx="444929" cy="788023"/>
            <a:chOff x="2069275" y="4495800"/>
            <a:chExt cx="444929" cy="788023"/>
          </a:xfrm>
        </p:grpSpPr>
        <p:sp>
          <p:nvSpPr>
            <p:cNvPr id="112" name="TextBox 111">
              <a:extLst>
                <a:ext uri="{FF2B5EF4-FFF2-40B4-BE49-F238E27FC236}">
                  <a16:creationId xmlns:a16="http://schemas.microsoft.com/office/drawing/2014/main" id="{EE4347EB-150F-4A93-A6A5-7F17BC93AD71}"/>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13" name="TextBox 112">
                  <a:extLst>
                    <a:ext uri="{FF2B5EF4-FFF2-40B4-BE49-F238E27FC236}">
                      <a16:creationId xmlns:a16="http://schemas.microsoft.com/office/drawing/2014/main" id="{F01534F4-E4BB-4FDF-BB5B-45549CCFF6A3}"/>
                    </a:ext>
                  </a:extLst>
                </p:cNvPr>
                <p:cNvSpPr txBox="1"/>
                <p:nvPr/>
              </p:nvSpPr>
              <p:spPr>
                <a:xfrm>
                  <a:off x="2069275" y="4753100"/>
                  <a:ext cx="4449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𝑒</m:t>
                            </m:r>
                          </m:sub>
                        </m:sSub>
                      </m:oMath>
                    </m:oMathPara>
                  </a14:m>
                  <a:endParaRPr lang="en-US" sz="1800" dirty="0">
                    <a:solidFill>
                      <a:srgbClr val="00B050"/>
                    </a:solidFill>
                  </a:endParaRPr>
                </a:p>
              </p:txBody>
            </p:sp>
          </mc:Choice>
          <mc:Fallback xmlns="">
            <p:sp>
              <p:nvSpPr>
                <p:cNvPr id="113" name="TextBox 112">
                  <a:extLst>
                    <a:ext uri="{FF2B5EF4-FFF2-40B4-BE49-F238E27FC236}">
                      <a16:creationId xmlns:a16="http://schemas.microsoft.com/office/drawing/2014/main" id="{F01534F4-E4BB-4FDF-BB5B-45549CCFF6A3}"/>
                    </a:ext>
                  </a:extLst>
                </p:cNvPr>
                <p:cNvSpPr txBox="1">
                  <a:spLocks noRot="1" noChangeAspect="1" noMove="1" noResize="1" noEditPoints="1" noAdjustHandles="1" noChangeArrowheads="1" noChangeShapeType="1" noTextEdit="1"/>
                </p:cNvSpPr>
                <p:nvPr/>
              </p:nvSpPr>
              <p:spPr>
                <a:xfrm>
                  <a:off x="2069275" y="4753100"/>
                  <a:ext cx="444929" cy="369332"/>
                </a:xfrm>
                <a:prstGeom prst="rect">
                  <a:avLst/>
                </a:prstGeom>
                <a:blipFill>
                  <a:blip r:embed="rId8"/>
                  <a:stretch>
                    <a:fillRect/>
                  </a:stretch>
                </a:blipFill>
              </p:spPr>
              <p:txBody>
                <a:bodyPr/>
                <a:lstStyle/>
                <a:p>
                  <a:r>
                    <a:rPr lang="en-US">
                      <a:noFill/>
                    </a:rPr>
                    <a:t> </a:t>
                  </a:r>
                </a:p>
              </p:txBody>
            </p:sp>
          </mc:Fallback>
        </mc:AlternateContent>
        <p:sp>
          <p:nvSpPr>
            <p:cNvPr id="114" name="TextBox 113">
              <a:extLst>
                <a:ext uri="{FF2B5EF4-FFF2-40B4-BE49-F238E27FC236}">
                  <a16:creationId xmlns:a16="http://schemas.microsoft.com/office/drawing/2014/main" id="{3DE66238-B97D-4DC8-9E5F-F91C9684AB93}"/>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mc:AlternateContent xmlns:mc="http://schemas.openxmlformats.org/markup-compatibility/2006" xmlns:a14="http://schemas.microsoft.com/office/drawing/2010/main">
        <mc:Choice Requires="a14">
          <p:sp>
            <p:nvSpPr>
              <p:cNvPr id="115" name="TextBox 114">
                <a:extLst>
                  <a:ext uri="{FF2B5EF4-FFF2-40B4-BE49-F238E27FC236}">
                    <a16:creationId xmlns:a16="http://schemas.microsoft.com/office/drawing/2014/main" id="{F21EF0FD-DD0B-4661-BD1E-114E9C263126}"/>
                  </a:ext>
                </a:extLst>
              </p:cNvPr>
              <p:cNvSpPr txBox="1"/>
              <p:nvPr/>
            </p:nvSpPr>
            <p:spPr>
              <a:xfrm>
                <a:off x="3536624" y="3983762"/>
                <a:ext cx="12570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𝑎</m:t>
                          </m:r>
                        </m:sub>
                      </m:sSub>
                      <m:r>
                        <a:rPr lang="en-US" sz="1800" b="0" i="1" smtClean="0">
                          <a:latin typeface="Cambria Math" panose="02040503050406030204" pitchFamily="18" charset="0"/>
                        </a:rPr>
                        <m:t>=2(</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oMath>
                  </m:oMathPara>
                </a14:m>
                <a:endParaRPr lang="en-US" sz="1800" dirty="0"/>
              </a:p>
            </p:txBody>
          </p:sp>
        </mc:Choice>
        <mc:Fallback xmlns="">
          <p:sp>
            <p:nvSpPr>
              <p:cNvPr id="115" name="TextBox 114">
                <a:extLst>
                  <a:ext uri="{FF2B5EF4-FFF2-40B4-BE49-F238E27FC236}">
                    <a16:creationId xmlns:a16="http://schemas.microsoft.com/office/drawing/2014/main" id="{F21EF0FD-DD0B-4661-BD1E-114E9C263126}"/>
                  </a:ext>
                </a:extLst>
              </p:cNvPr>
              <p:cNvSpPr txBox="1">
                <a:spLocks noRot="1" noChangeAspect="1" noMove="1" noResize="1" noEditPoints="1" noAdjustHandles="1" noChangeArrowheads="1" noChangeShapeType="1" noTextEdit="1"/>
              </p:cNvSpPr>
              <p:nvPr/>
            </p:nvSpPr>
            <p:spPr>
              <a:xfrm>
                <a:off x="3536624" y="3983762"/>
                <a:ext cx="1257011" cy="369332"/>
              </a:xfrm>
              <a:prstGeom prst="rect">
                <a:avLst/>
              </a:prstGeom>
              <a:blipFill>
                <a:blip r:embed="rId9"/>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6" name="TextBox 115">
                <a:extLst>
                  <a:ext uri="{FF2B5EF4-FFF2-40B4-BE49-F238E27FC236}">
                    <a16:creationId xmlns:a16="http://schemas.microsoft.com/office/drawing/2014/main" id="{ECFC954F-0FF1-48E5-88CE-C489DB8BB27C}"/>
                  </a:ext>
                </a:extLst>
              </p:cNvPr>
              <p:cNvSpPr txBox="1"/>
              <p:nvPr/>
            </p:nvSpPr>
            <p:spPr>
              <a:xfrm>
                <a:off x="5016063" y="4003730"/>
                <a:ext cx="12813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𝑏</m:t>
                          </m:r>
                        </m:sub>
                      </m:sSub>
                      <m:r>
                        <a:rPr lang="en-US" sz="1800" b="0" i="1" smtClean="0">
                          <a:latin typeface="Cambria Math" panose="02040503050406030204" pitchFamily="18" charset="0"/>
                        </a:rPr>
                        <m:t>=6(</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oMath>
                  </m:oMathPara>
                </a14:m>
                <a:endParaRPr lang="en-US" sz="1800" dirty="0"/>
              </a:p>
            </p:txBody>
          </p:sp>
        </mc:Choice>
        <mc:Fallback xmlns="">
          <p:sp>
            <p:nvSpPr>
              <p:cNvPr id="116" name="TextBox 115">
                <a:extLst>
                  <a:ext uri="{FF2B5EF4-FFF2-40B4-BE49-F238E27FC236}">
                    <a16:creationId xmlns:a16="http://schemas.microsoft.com/office/drawing/2014/main" id="{ECFC954F-0FF1-48E5-88CE-C489DB8BB27C}"/>
                  </a:ext>
                </a:extLst>
              </p:cNvPr>
              <p:cNvSpPr txBox="1">
                <a:spLocks noRot="1" noChangeAspect="1" noMove="1" noResize="1" noEditPoints="1" noAdjustHandles="1" noChangeArrowheads="1" noChangeShapeType="1" noTextEdit="1"/>
              </p:cNvSpPr>
              <p:nvPr/>
            </p:nvSpPr>
            <p:spPr>
              <a:xfrm>
                <a:off x="5016063" y="4003730"/>
                <a:ext cx="1281376" cy="369332"/>
              </a:xfrm>
              <a:prstGeom prst="rect">
                <a:avLst/>
              </a:prstGeom>
              <a:blipFill>
                <a:blip r:embed="rId10"/>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7" name="TextBox 116">
                <a:extLst>
                  <a:ext uri="{FF2B5EF4-FFF2-40B4-BE49-F238E27FC236}">
                    <a16:creationId xmlns:a16="http://schemas.microsoft.com/office/drawing/2014/main" id="{01BA6151-B682-468B-AD9A-5212F3AF19DA}"/>
                  </a:ext>
                </a:extLst>
              </p:cNvPr>
              <p:cNvSpPr txBox="1"/>
              <p:nvPr/>
            </p:nvSpPr>
            <p:spPr>
              <a:xfrm>
                <a:off x="6642008" y="4003730"/>
                <a:ext cx="12427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𝑐</m:t>
                          </m:r>
                        </m:sub>
                      </m:sSub>
                      <m:r>
                        <a:rPr lang="en-US" sz="1800" b="0" i="1" smtClean="0">
                          <a:latin typeface="Cambria Math" panose="02040503050406030204" pitchFamily="18" charset="0"/>
                        </a:rPr>
                        <m:t>=4(</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m:t>
                      </m:r>
                    </m:oMath>
                  </m:oMathPara>
                </a14:m>
                <a:endParaRPr lang="en-US" sz="1800" dirty="0"/>
              </a:p>
            </p:txBody>
          </p:sp>
        </mc:Choice>
        <mc:Fallback xmlns="">
          <p:sp>
            <p:nvSpPr>
              <p:cNvPr id="117" name="TextBox 116">
                <a:extLst>
                  <a:ext uri="{FF2B5EF4-FFF2-40B4-BE49-F238E27FC236}">
                    <a16:creationId xmlns:a16="http://schemas.microsoft.com/office/drawing/2014/main" id="{01BA6151-B682-468B-AD9A-5212F3AF19DA}"/>
                  </a:ext>
                </a:extLst>
              </p:cNvPr>
              <p:cNvSpPr txBox="1">
                <a:spLocks noRot="1" noChangeAspect="1" noMove="1" noResize="1" noEditPoints="1" noAdjustHandles="1" noChangeArrowheads="1" noChangeShapeType="1" noTextEdit="1"/>
              </p:cNvSpPr>
              <p:nvPr/>
            </p:nvSpPr>
            <p:spPr>
              <a:xfrm>
                <a:off x="6642008" y="4003730"/>
                <a:ext cx="1242711" cy="369332"/>
              </a:xfrm>
              <a:prstGeom prst="rect">
                <a:avLst/>
              </a:prstGeom>
              <a:blipFill>
                <a:blip r:embed="rId11"/>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8" name="TextBox 117">
                <a:extLst>
                  <a:ext uri="{FF2B5EF4-FFF2-40B4-BE49-F238E27FC236}">
                    <a16:creationId xmlns:a16="http://schemas.microsoft.com/office/drawing/2014/main" id="{8C6B5337-5A52-4181-AE45-13AAD3FFDB1D}"/>
                  </a:ext>
                </a:extLst>
              </p:cNvPr>
              <p:cNvSpPr txBox="1"/>
              <p:nvPr/>
            </p:nvSpPr>
            <p:spPr>
              <a:xfrm>
                <a:off x="3992733" y="4805174"/>
                <a:ext cx="174098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𝑑</m:t>
                          </m:r>
                        </m:sub>
                      </m:sSub>
                      <m:r>
                        <a:rPr lang="en-US" sz="1800" b="0" i="1" smtClean="0">
                          <a:latin typeface="Cambria Math" panose="02040503050406030204" pitchFamily="18" charset="0"/>
                        </a:rPr>
                        <m:t>=8(</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oMath>
                  </m:oMathPara>
                </a14:m>
                <a:endParaRPr lang="en-US" sz="1800" dirty="0"/>
              </a:p>
            </p:txBody>
          </p:sp>
        </mc:Choice>
        <mc:Fallback xmlns="">
          <p:sp>
            <p:nvSpPr>
              <p:cNvPr id="118" name="TextBox 117">
                <a:extLst>
                  <a:ext uri="{FF2B5EF4-FFF2-40B4-BE49-F238E27FC236}">
                    <a16:creationId xmlns:a16="http://schemas.microsoft.com/office/drawing/2014/main" id="{8C6B5337-5A52-4181-AE45-13AAD3FFDB1D}"/>
                  </a:ext>
                </a:extLst>
              </p:cNvPr>
              <p:cNvSpPr txBox="1">
                <a:spLocks noRot="1" noChangeAspect="1" noMove="1" noResize="1" noEditPoints="1" noAdjustHandles="1" noChangeArrowheads="1" noChangeShapeType="1" noTextEdit="1"/>
              </p:cNvSpPr>
              <p:nvPr/>
            </p:nvSpPr>
            <p:spPr>
              <a:xfrm>
                <a:off x="3992733" y="4805174"/>
                <a:ext cx="1740989" cy="369332"/>
              </a:xfrm>
              <a:prstGeom prst="rect">
                <a:avLst/>
              </a:prstGeom>
              <a:blipFill>
                <a:blip r:embed="rId12"/>
                <a:stretch>
                  <a:fillRect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9" name="TextBox 118">
                <a:extLst>
                  <a:ext uri="{FF2B5EF4-FFF2-40B4-BE49-F238E27FC236}">
                    <a16:creationId xmlns:a16="http://schemas.microsoft.com/office/drawing/2014/main" id="{845A8A5D-1EC6-488C-BB52-769360B9CC01}"/>
                  </a:ext>
                </a:extLst>
              </p:cNvPr>
              <p:cNvSpPr txBox="1"/>
              <p:nvPr/>
            </p:nvSpPr>
            <p:spPr>
              <a:xfrm>
                <a:off x="5815755" y="4822302"/>
                <a:ext cx="17065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𝑒</m:t>
                          </m:r>
                        </m:sub>
                      </m:sSub>
                      <m:r>
                        <a:rPr lang="en-US" sz="1800" b="0" i="1" smtClean="0">
                          <a:latin typeface="Cambria Math" panose="02040503050406030204" pitchFamily="18" charset="0"/>
                        </a:rPr>
                        <m:t>=6(</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m:t>
                      </m:r>
                    </m:oMath>
                  </m:oMathPara>
                </a14:m>
                <a:endParaRPr lang="en-US" sz="1800" dirty="0"/>
              </a:p>
            </p:txBody>
          </p:sp>
        </mc:Choice>
        <mc:Fallback xmlns="">
          <p:sp>
            <p:nvSpPr>
              <p:cNvPr id="119" name="TextBox 118">
                <a:extLst>
                  <a:ext uri="{FF2B5EF4-FFF2-40B4-BE49-F238E27FC236}">
                    <a16:creationId xmlns:a16="http://schemas.microsoft.com/office/drawing/2014/main" id="{845A8A5D-1EC6-488C-BB52-769360B9CC01}"/>
                  </a:ext>
                </a:extLst>
              </p:cNvPr>
              <p:cNvSpPr txBox="1">
                <a:spLocks noRot="1" noChangeAspect="1" noMove="1" noResize="1" noEditPoints="1" noAdjustHandles="1" noChangeArrowheads="1" noChangeShapeType="1" noTextEdit="1"/>
              </p:cNvSpPr>
              <p:nvPr/>
            </p:nvSpPr>
            <p:spPr>
              <a:xfrm>
                <a:off x="5815755" y="4822302"/>
                <a:ext cx="1706557" cy="369332"/>
              </a:xfrm>
              <a:prstGeom prst="rect">
                <a:avLst/>
              </a:prstGeom>
              <a:blipFill>
                <a:blip r:embed="rId13"/>
                <a:stretch>
                  <a:fillRect b="-14754"/>
                </a:stretch>
              </a:blipFill>
            </p:spPr>
            <p:txBody>
              <a:bodyPr/>
              <a:lstStyle/>
              <a:p>
                <a:r>
                  <a:rPr lang="en-US">
                    <a:noFill/>
                  </a:rPr>
                  <a:t> </a:t>
                </a:r>
              </a:p>
            </p:txBody>
          </p:sp>
        </mc:Fallback>
      </mc:AlternateContent>
      <p:grpSp>
        <p:nvGrpSpPr>
          <p:cNvPr id="120" name="Group 119">
            <a:extLst>
              <a:ext uri="{FF2B5EF4-FFF2-40B4-BE49-F238E27FC236}">
                <a16:creationId xmlns:a16="http://schemas.microsoft.com/office/drawing/2014/main" id="{ADD31148-A867-4CE3-9C7A-91315FE236BA}"/>
              </a:ext>
            </a:extLst>
          </p:cNvPr>
          <p:cNvGrpSpPr/>
          <p:nvPr/>
        </p:nvGrpSpPr>
        <p:grpSpPr>
          <a:xfrm>
            <a:off x="3730692" y="1928546"/>
            <a:ext cx="833482" cy="483557"/>
            <a:chOff x="1676400" y="4536375"/>
            <a:chExt cx="833482" cy="483557"/>
          </a:xfrm>
        </p:grpSpPr>
        <p:sp>
          <p:nvSpPr>
            <p:cNvPr id="121" name="TextBox 120">
              <a:extLst>
                <a:ext uri="{FF2B5EF4-FFF2-40B4-BE49-F238E27FC236}">
                  <a16:creationId xmlns:a16="http://schemas.microsoft.com/office/drawing/2014/main" id="{547A406A-6E0E-4588-A75A-A19F21004FD8}"/>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22" name="TextBox 121">
                  <a:extLst>
                    <a:ext uri="{FF2B5EF4-FFF2-40B4-BE49-F238E27FC236}">
                      <a16:creationId xmlns:a16="http://schemas.microsoft.com/office/drawing/2014/main" id="{B4927DCA-92FB-46E2-91CB-F81B6D814AAB}"/>
                    </a:ext>
                  </a:extLst>
                </p:cNvPr>
                <p:cNvSpPr txBox="1"/>
                <p:nvPr/>
              </p:nvSpPr>
              <p:spPr>
                <a:xfrm>
                  <a:off x="1876300" y="4650600"/>
                  <a:ext cx="4583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𝑎</m:t>
                            </m:r>
                          </m:sub>
                        </m:sSub>
                      </m:oMath>
                    </m:oMathPara>
                  </a14:m>
                  <a:endParaRPr lang="en-US" sz="1800" dirty="0">
                    <a:solidFill>
                      <a:srgbClr val="00B050"/>
                    </a:solidFill>
                  </a:endParaRPr>
                </a:p>
              </p:txBody>
            </p:sp>
          </mc:Choice>
          <mc:Fallback xmlns="">
            <p:sp>
              <p:nvSpPr>
                <p:cNvPr id="122" name="TextBox 121">
                  <a:extLst>
                    <a:ext uri="{FF2B5EF4-FFF2-40B4-BE49-F238E27FC236}">
                      <a16:creationId xmlns:a16="http://schemas.microsoft.com/office/drawing/2014/main" id="{B4927DCA-92FB-46E2-91CB-F81B6D814AAB}"/>
                    </a:ext>
                  </a:extLst>
                </p:cNvPr>
                <p:cNvSpPr txBox="1">
                  <a:spLocks noRot="1" noChangeAspect="1" noMove="1" noResize="1" noEditPoints="1" noAdjustHandles="1" noChangeArrowheads="1" noChangeShapeType="1" noTextEdit="1"/>
                </p:cNvSpPr>
                <p:nvPr/>
              </p:nvSpPr>
              <p:spPr>
                <a:xfrm>
                  <a:off x="1876300" y="4650600"/>
                  <a:ext cx="458395" cy="369332"/>
                </a:xfrm>
                <a:prstGeom prst="rect">
                  <a:avLst/>
                </a:prstGeom>
                <a:blipFill>
                  <a:blip r:embed="rId14"/>
                  <a:stretch>
                    <a:fillRect/>
                  </a:stretch>
                </a:blipFill>
              </p:spPr>
              <p:txBody>
                <a:bodyPr/>
                <a:lstStyle/>
                <a:p>
                  <a:r>
                    <a:rPr lang="en-US">
                      <a:noFill/>
                    </a:rPr>
                    <a:t> </a:t>
                  </a:r>
                </a:p>
              </p:txBody>
            </p:sp>
          </mc:Fallback>
        </mc:AlternateContent>
        <p:sp>
          <p:nvSpPr>
            <p:cNvPr id="123" name="TextBox 122">
              <a:extLst>
                <a:ext uri="{FF2B5EF4-FFF2-40B4-BE49-F238E27FC236}">
                  <a16:creationId xmlns:a16="http://schemas.microsoft.com/office/drawing/2014/main" id="{2162C769-52EC-4C87-8B9D-88521C00DF44}"/>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spTree>
    <p:extLst>
      <p:ext uri="{BB962C8B-B14F-4D97-AF65-F5344CB8AC3E}">
        <p14:creationId xmlns:p14="http://schemas.microsoft.com/office/powerpoint/2010/main" val="122839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84AE-D608-4CB7-8C66-2B983698766F}"/>
              </a:ext>
            </a:extLst>
          </p:cNvPr>
          <p:cNvSpPr>
            <a:spLocks noGrp="1"/>
          </p:cNvSpPr>
          <p:nvPr>
            <p:ph type="title"/>
          </p:nvPr>
        </p:nvSpPr>
        <p:spPr/>
        <p:txBody>
          <a:bodyPr/>
          <a:lstStyle/>
          <a:p>
            <a:r>
              <a:rPr lang="en-US" dirty="0"/>
              <a:t>Example 1, Step 3</a:t>
            </a:r>
          </a:p>
        </p:txBody>
      </p:sp>
      <p:sp>
        <p:nvSpPr>
          <p:cNvPr id="3" name="TextBox 2">
            <a:extLst>
              <a:ext uri="{FF2B5EF4-FFF2-40B4-BE49-F238E27FC236}">
                <a16:creationId xmlns:a16="http://schemas.microsoft.com/office/drawing/2014/main" id="{8AC00D37-238F-4D50-8C7D-8BE3FDE05984}"/>
              </a:ext>
            </a:extLst>
          </p:cNvPr>
          <p:cNvSpPr txBox="1"/>
          <p:nvPr/>
        </p:nvSpPr>
        <p:spPr>
          <a:xfrm>
            <a:off x="4162300" y="5920507"/>
            <a:ext cx="8077200" cy="369332"/>
          </a:xfrm>
          <a:prstGeom prst="rect">
            <a:avLst/>
          </a:prstGeom>
          <a:noFill/>
        </p:spPr>
        <p:txBody>
          <a:bodyPr wrap="square" rtlCol="0">
            <a:spAutoFit/>
          </a:bodyPr>
          <a:lstStyle/>
          <a:p>
            <a:pPr algn="ctr"/>
            <a:r>
              <a:rPr lang="en-US" sz="1800" b="1" dirty="0">
                <a:solidFill>
                  <a:schemeClr val="tx2"/>
                </a:solidFill>
                <a:latin typeface="+mj-lt"/>
              </a:rPr>
              <a:t>Step 3 </a:t>
            </a:r>
            <a:r>
              <a:rPr lang="en-US" sz="1800" dirty="0">
                <a:latin typeface="+mj-lt"/>
              </a:rPr>
              <a:t>– Use KVLs to write an equation for each mesh.</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6D87ECE-4EB9-4627-BABF-2428279618AF}"/>
                  </a:ext>
                </a:extLst>
              </p:cNvPr>
              <p:cNvSpPr txBox="1"/>
              <p:nvPr/>
            </p:nvSpPr>
            <p:spPr>
              <a:xfrm>
                <a:off x="533401" y="3733800"/>
                <a:ext cx="4325078" cy="2529923"/>
              </a:xfrm>
              <a:prstGeom prst="rect">
                <a:avLst/>
              </a:prstGeom>
              <a:noFill/>
            </p:spPr>
            <p:txBody>
              <a:bodyPr wrap="square" rtlCol="0">
                <a:spAutoFit/>
              </a:bodyPr>
              <a:lstStyle/>
              <a:p>
                <a:r>
                  <a:rPr lang="en-US" sz="1800" b="0" dirty="0">
                    <a:latin typeface="+mj-lt"/>
                  </a:rPr>
                  <a:t>Loop 1: </a:t>
                </a:r>
                <a14:m>
                  <m:oMath xmlns:m="http://schemas.openxmlformats.org/officeDocument/2006/math">
                    <m:r>
                      <a:rPr lang="en-US" sz="1800" b="0" i="1" smtClean="0">
                        <a:latin typeface="Cambria Math" panose="02040503050406030204" pitchFamily="18" charset="0"/>
                      </a:rPr>
                      <m:t>40=</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𝑎</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𝑑</m:t>
                        </m:r>
                      </m:sub>
                    </m:sSub>
                  </m:oMath>
                </a14:m>
                <a:endParaRPr lang="en-US" sz="1800" b="0" i="1" dirty="0">
                  <a:latin typeface="+mj-lt"/>
                </a:endParaRPr>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40=2</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+8(</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oMath>
                  </m:oMathPara>
                </a14:m>
                <a:endParaRPr lang="en-US" sz="1800" dirty="0">
                  <a:latin typeface="+mj-lt"/>
                </a:endParaRPr>
              </a:p>
              <a:p>
                <a:endParaRPr lang="en-US" sz="1800" dirty="0">
                  <a:latin typeface="+mj-lt"/>
                </a:endParaRPr>
              </a:p>
              <a:p>
                <a:r>
                  <a:rPr lang="en-US" sz="1800" dirty="0">
                    <a:latin typeface="+mj-lt"/>
                  </a:rPr>
                  <a:t>Loop 2: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𝑑</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𝑏</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𝑒</m:t>
                        </m:r>
                      </m:sub>
                    </m:sSub>
                  </m:oMath>
                </a14:m>
                <a:endParaRPr lang="en-US" sz="1800" dirty="0">
                  <a:latin typeface="+mj-lt"/>
                </a:endParaRPr>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8</m:t>
                      </m:r>
                      <m:d>
                        <m:dPr>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e>
                      </m:d>
                      <m:r>
                        <a:rPr lang="en-US" sz="1800" b="0" i="1" smtClean="0">
                          <a:latin typeface="Cambria Math" panose="02040503050406030204" pitchFamily="18" charset="0"/>
                        </a:rPr>
                        <m:t>=6</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+6</m:t>
                      </m:r>
                      <m:d>
                        <m:dPr>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e>
                      </m:d>
                      <m:r>
                        <a:rPr lang="en-US" sz="1800" b="0" i="1" smtClean="0">
                          <a:latin typeface="Cambria Math" panose="02040503050406030204" pitchFamily="18" charset="0"/>
                        </a:rPr>
                        <m:t>=0</m:t>
                      </m:r>
                    </m:oMath>
                  </m:oMathPara>
                </a14:m>
                <a:endParaRPr lang="en-US" sz="1800" b="0" dirty="0">
                  <a:latin typeface="+mj-lt"/>
                </a:endParaRPr>
              </a:p>
              <a:p>
                <a:endParaRPr lang="en-US" sz="1800" b="0" dirty="0">
                  <a:latin typeface="+mj-lt"/>
                </a:endParaRPr>
              </a:p>
              <a:p>
                <a:r>
                  <a:rPr lang="en-US" sz="1800" dirty="0">
                    <a:latin typeface="+mj-lt"/>
                  </a:rPr>
                  <a:t>Loop 3: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𝑒</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𝑐</m:t>
                        </m:r>
                      </m:sub>
                    </m:sSub>
                    <m:r>
                      <a:rPr lang="en-US" sz="1800" b="0" i="1" smtClean="0">
                        <a:latin typeface="Cambria Math" panose="02040503050406030204" pitchFamily="18" charset="0"/>
                      </a:rPr>
                      <m:t>+20</m:t>
                    </m:r>
                  </m:oMath>
                </a14:m>
                <a:endParaRPr lang="en-US" sz="1800" dirty="0">
                  <a:latin typeface="+mj-lt"/>
                </a:endParaRPr>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6</m:t>
                      </m:r>
                      <m:d>
                        <m:dPr>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e>
                      </m:d>
                      <m:r>
                        <a:rPr lang="en-US" sz="1800" b="0" i="1" smtClean="0">
                          <a:latin typeface="Cambria Math" panose="02040503050406030204" pitchFamily="18" charset="0"/>
                        </a:rPr>
                        <m:t>=4</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+20=0</m:t>
                      </m:r>
                    </m:oMath>
                  </m:oMathPara>
                </a14:m>
                <a:endParaRPr lang="en-US" sz="1800" dirty="0">
                  <a:latin typeface="+mj-lt"/>
                </a:endParaRPr>
              </a:p>
            </p:txBody>
          </p:sp>
        </mc:Choice>
        <mc:Fallback xmlns="">
          <p:sp>
            <p:nvSpPr>
              <p:cNvPr id="4" name="TextBox 3">
                <a:extLst>
                  <a:ext uri="{FF2B5EF4-FFF2-40B4-BE49-F238E27FC236}">
                    <a16:creationId xmlns:a16="http://schemas.microsoft.com/office/drawing/2014/main" id="{66D87ECE-4EB9-4627-BABF-2428279618AF}"/>
                  </a:ext>
                </a:extLst>
              </p:cNvPr>
              <p:cNvSpPr txBox="1">
                <a:spLocks noRot="1" noChangeAspect="1" noMove="1" noResize="1" noEditPoints="1" noAdjustHandles="1" noChangeArrowheads="1" noChangeShapeType="1" noTextEdit="1"/>
              </p:cNvSpPr>
              <p:nvPr/>
            </p:nvSpPr>
            <p:spPr>
              <a:xfrm>
                <a:off x="533401" y="3733800"/>
                <a:ext cx="4325078" cy="2529923"/>
              </a:xfrm>
              <a:prstGeom prst="rect">
                <a:avLst/>
              </a:prstGeom>
              <a:blipFill>
                <a:blip r:embed="rId2"/>
                <a:stretch>
                  <a:fillRect l="-1269" t="-14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52D043A-8034-48EF-BF0D-8A562EA045F5}"/>
                  </a:ext>
                </a:extLst>
              </p:cNvPr>
              <p:cNvSpPr txBox="1"/>
              <p:nvPr/>
            </p:nvSpPr>
            <p:spPr>
              <a:xfrm>
                <a:off x="5648028" y="4419600"/>
                <a:ext cx="3191172" cy="8776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800" i="1" smtClean="0">
                              <a:latin typeface="Cambria Math" panose="02040503050406030204" pitchFamily="18" charset="0"/>
                            </a:rPr>
                          </m:ctrlPr>
                        </m:dPr>
                        <m:e>
                          <m:m>
                            <m:mPr>
                              <m:mcs>
                                <m:mc>
                                  <m:mcPr>
                                    <m:count m:val="3"/>
                                    <m:mcJc m:val="center"/>
                                  </m:mcPr>
                                </m:mc>
                              </m:mcs>
                              <m:ctrlPr>
                                <a:rPr lang="en-US" sz="1800" i="1" smtClean="0">
                                  <a:latin typeface="Cambria Math" panose="02040503050406030204" pitchFamily="18" charset="0"/>
                                </a:rPr>
                              </m:ctrlPr>
                            </m:mPr>
                            <m:mr>
                              <m:e>
                                <m:r>
                                  <m:rPr>
                                    <m:brk m:alnAt="7"/>
                                  </m:rPr>
                                  <a:rPr lang="en-US" sz="1800" b="0" i="1" smtClean="0">
                                    <a:latin typeface="Cambria Math" panose="02040503050406030204" pitchFamily="18" charset="0"/>
                                  </a:rPr>
                                  <m:t>1</m:t>
                                </m:r>
                                <m:r>
                                  <a:rPr lang="en-US" sz="1800" b="0" i="1" smtClean="0">
                                    <a:latin typeface="Cambria Math" panose="02040503050406030204" pitchFamily="18" charset="0"/>
                                  </a:rPr>
                                  <m:t>0</m:t>
                                </m:r>
                              </m:e>
                              <m:e>
                                <m:r>
                                  <a:rPr lang="en-US" sz="1800" b="0" i="1" smtClean="0">
                                    <a:latin typeface="Cambria Math" panose="02040503050406030204" pitchFamily="18" charset="0"/>
                                  </a:rPr>
                                  <m:t>−8</m:t>
                                </m:r>
                              </m:e>
                              <m:e>
                                <m:r>
                                  <a:rPr lang="en-US" sz="1800" b="0" i="1" smtClean="0">
                                    <a:latin typeface="Cambria Math" panose="02040503050406030204" pitchFamily="18" charset="0"/>
                                  </a:rPr>
                                  <m:t>0</m:t>
                                </m:r>
                              </m:e>
                            </m:mr>
                            <m:mr>
                              <m:e>
                                <m:r>
                                  <a:rPr lang="en-US" sz="1800" b="0" i="1" smtClean="0">
                                    <a:latin typeface="Cambria Math" panose="02040503050406030204" pitchFamily="18" charset="0"/>
                                  </a:rPr>
                                  <m:t>8</m:t>
                                </m:r>
                              </m:e>
                              <m:e>
                                <m:r>
                                  <a:rPr lang="en-US" sz="1800" b="0" i="1" smtClean="0">
                                    <a:latin typeface="Cambria Math" panose="02040503050406030204" pitchFamily="18" charset="0"/>
                                  </a:rPr>
                                  <m:t>−20</m:t>
                                </m:r>
                              </m:e>
                              <m:e>
                                <m:r>
                                  <a:rPr lang="en-US" sz="1800" b="0" i="1" smtClean="0">
                                    <a:latin typeface="Cambria Math" panose="02040503050406030204" pitchFamily="18" charset="0"/>
                                  </a:rPr>
                                  <m:t>6</m:t>
                                </m:r>
                              </m:e>
                            </m:mr>
                            <m:mr>
                              <m:e>
                                <m:r>
                                  <a:rPr lang="en-US" sz="1800" b="0" i="1" smtClean="0">
                                    <a:latin typeface="Cambria Math" panose="02040503050406030204" pitchFamily="18" charset="0"/>
                                  </a:rPr>
                                  <m:t>0</m:t>
                                </m:r>
                              </m:e>
                              <m:e>
                                <m:r>
                                  <a:rPr lang="en-US" sz="1800" b="0" i="1" smtClean="0">
                                    <a:latin typeface="Cambria Math" panose="02040503050406030204" pitchFamily="18" charset="0"/>
                                  </a:rPr>
                                  <m:t>−6</m:t>
                                </m:r>
                              </m:e>
                              <m:e>
                                <m:r>
                                  <a:rPr lang="en-US" sz="1800" b="0" i="1" smtClean="0">
                                    <a:latin typeface="Cambria Math" panose="02040503050406030204" pitchFamily="18" charset="0"/>
                                  </a:rPr>
                                  <m:t>10</m:t>
                                </m:r>
                              </m:e>
                            </m:mr>
                          </m:m>
                        </m:e>
                      </m:d>
                      <m:d>
                        <m:dPr>
                          <m:begChr m:val="["/>
                          <m:endChr m:val="]"/>
                          <m:ctrlPr>
                            <a:rPr lang="en-US" sz="1800" i="1" smtClean="0">
                              <a:latin typeface="Cambria Math" panose="02040503050406030204" pitchFamily="18" charset="0"/>
                            </a:rPr>
                          </m:ctrlPr>
                        </m:dPr>
                        <m:e>
                          <m:m>
                            <m:mPr>
                              <m:mcs>
                                <m:mc>
                                  <m:mcPr>
                                    <m:count m:val="1"/>
                                    <m:mcJc m:val="center"/>
                                  </m:mcPr>
                                </m:mc>
                              </m:mcs>
                              <m:ctrlPr>
                                <a:rPr lang="en-US" sz="1800" i="1" smtClean="0">
                                  <a:latin typeface="Cambria Math" panose="02040503050406030204" pitchFamily="18" charset="0"/>
                                </a:rPr>
                              </m:ctrlPr>
                            </m:mP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e>
                            </m:m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e>
                            </m:m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e>
                            </m:mr>
                          </m:m>
                        </m:e>
                      </m:d>
                      <m:r>
                        <a:rPr lang="en-US" sz="1800" b="0" i="1" smtClean="0">
                          <a:latin typeface="Cambria Math" panose="02040503050406030204" pitchFamily="18" charset="0"/>
                        </a:rPr>
                        <m:t>=</m:t>
                      </m:r>
                      <m:d>
                        <m:dPr>
                          <m:begChr m:val="["/>
                          <m:endChr m:val="]"/>
                          <m:ctrlPr>
                            <a:rPr lang="en-US" sz="1800" b="0" i="1" smtClean="0">
                              <a:latin typeface="Cambria Math" panose="02040503050406030204" pitchFamily="18" charset="0"/>
                            </a:rPr>
                          </m:ctrlPr>
                        </m:dPr>
                        <m:e>
                          <m:m>
                            <m:mPr>
                              <m:mcs>
                                <m:mc>
                                  <m:mcPr>
                                    <m:count m:val="1"/>
                                    <m:mcJc m:val="center"/>
                                  </m:mcPr>
                                </m:mc>
                              </m:mcs>
                              <m:ctrlPr>
                                <a:rPr lang="en-US" sz="1800" b="0" i="1" smtClean="0">
                                  <a:latin typeface="Cambria Math" panose="02040503050406030204" pitchFamily="18" charset="0"/>
                                </a:rPr>
                              </m:ctrlPr>
                            </m:mPr>
                            <m:mr>
                              <m:e>
                                <m:r>
                                  <m:rPr>
                                    <m:brk m:alnAt="7"/>
                                  </m:rPr>
                                  <a:rPr lang="en-US" sz="1800" b="0" i="1" smtClean="0">
                                    <a:latin typeface="Cambria Math" panose="02040503050406030204" pitchFamily="18" charset="0"/>
                                  </a:rPr>
                                  <m:t>4</m:t>
                                </m:r>
                                <m:r>
                                  <a:rPr lang="en-US" sz="1800" b="0" i="1" smtClean="0">
                                    <a:latin typeface="Cambria Math" panose="02040503050406030204" pitchFamily="18" charset="0"/>
                                  </a:rPr>
                                  <m:t>0</m:t>
                                </m:r>
                              </m:e>
                            </m:mr>
                            <m:mr>
                              <m:e>
                                <m:r>
                                  <a:rPr lang="en-US" sz="1800" b="0" i="1" smtClean="0">
                                    <a:latin typeface="Cambria Math" panose="02040503050406030204" pitchFamily="18" charset="0"/>
                                  </a:rPr>
                                  <m:t>0</m:t>
                                </m:r>
                              </m:e>
                            </m:mr>
                            <m:mr>
                              <m:e>
                                <m:r>
                                  <a:rPr lang="en-US" sz="1800" b="0" i="1" smtClean="0">
                                    <a:latin typeface="Cambria Math" panose="02040503050406030204" pitchFamily="18" charset="0"/>
                                  </a:rPr>
                                  <m:t>−20</m:t>
                                </m:r>
                              </m:e>
                            </m:mr>
                          </m:m>
                        </m:e>
                      </m:d>
                    </m:oMath>
                  </m:oMathPara>
                </a14:m>
                <a:endParaRPr lang="en-US" sz="1800" dirty="0"/>
              </a:p>
            </p:txBody>
          </p:sp>
        </mc:Choice>
        <mc:Fallback xmlns="">
          <p:sp>
            <p:nvSpPr>
              <p:cNvPr id="5" name="TextBox 4">
                <a:extLst>
                  <a:ext uri="{FF2B5EF4-FFF2-40B4-BE49-F238E27FC236}">
                    <a16:creationId xmlns:a16="http://schemas.microsoft.com/office/drawing/2014/main" id="{452D043A-8034-48EF-BF0D-8A562EA045F5}"/>
                  </a:ext>
                </a:extLst>
              </p:cNvPr>
              <p:cNvSpPr txBox="1">
                <a:spLocks noRot="1" noChangeAspect="1" noMove="1" noResize="1" noEditPoints="1" noAdjustHandles="1" noChangeArrowheads="1" noChangeShapeType="1" noTextEdit="1"/>
              </p:cNvSpPr>
              <p:nvPr/>
            </p:nvSpPr>
            <p:spPr>
              <a:xfrm>
                <a:off x="5648028" y="4419600"/>
                <a:ext cx="3191172" cy="877613"/>
              </a:xfrm>
              <a:prstGeom prst="rect">
                <a:avLst/>
              </a:prstGeom>
              <a:blipFill>
                <a:blip r:embed="rId3"/>
                <a:stretch>
                  <a:fillRect/>
                </a:stretch>
              </a:blipFill>
            </p:spPr>
            <p:txBody>
              <a:bodyPr/>
              <a:lstStyle/>
              <a:p>
                <a:r>
                  <a:rPr lang="en-US">
                    <a:noFill/>
                  </a:rPr>
                  <a:t> </a:t>
                </a:r>
              </a:p>
            </p:txBody>
          </p:sp>
        </mc:Fallback>
      </mc:AlternateContent>
      <p:sp>
        <p:nvSpPr>
          <p:cNvPr id="6" name="Right Arrow 3">
            <a:extLst>
              <a:ext uri="{FF2B5EF4-FFF2-40B4-BE49-F238E27FC236}">
                <a16:creationId xmlns:a16="http://schemas.microsoft.com/office/drawing/2014/main" id="{476F8990-428F-46A2-B7CF-6D3D2A456C80}"/>
              </a:ext>
            </a:extLst>
          </p:cNvPr>
          <p:cNvSpPr/>
          <p:nvPr/>
        </p:nvSpPr>
        <p:spPr>
          <a:xfrm>
            <a:off x="4876800" y="4661848"/>
            <a:ext cx="618851"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7" name="Group 6">
            <a:extLst>
              <a:ext uri="{FF2B5EF4-FFF2-40B4-BE49-F238E27FC236}">
                <a16:creationId xmlns:a16="http://schemas.microsoft.com/office/drawing/2014/main" id="{3AABF3C6-3973-49EC-9501-44866EB18026}"/>
              </a:ext>
            </a:extLst>
          </p:cNvPr>
          <p:cNvGrpSpPr/>
          <p:nvPr/>
        </p:nvGrpSpPr>
        <p:grpSpPr>
          <a:xfrm>
            <a:off x="1365673" y="1143000"/>
            <a:ext cx="6412655" cy="2258704"/>
            <a:chOff x="1365673" y="1475096"/>
            <a:chExt cx="6412655" cy="2258704"/>
          </a:xfrm>
        </p:grpSpPr>
        <p:sp>
          <p:nvSpPr>
            <p:cNvPr id="8" name="TextBox 7">
              <a:extLst>
                <a:ext uri="{FF2B5EF4-FFF2-40B4-BE49-F238E27FC236}">
                  <a16:creationId xmlns:a16="http://schemas.microsoft.com/office/drawing/2014/main" id="{D4709947-8CFD-4E56-A3D7-2364CF3F1184}"/>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9" name="Group 8">
              <a:extLst>
                <a:ext uri="{FF2B5EF4-FFF2-40B4-BE49-F238E27FC236}">
                  <a16:creationId xmlns:a16="http://schemas.microsoft.com/office/drawing/2014/main" id="{769B8550-231E-405E-9AC3-EE58F3AF479A}"/>
                </a:ext>
              </a:extLst>
            </p:cNvPr>
            <p:cNvGrpSpPr/>
            <p:nvPr/>
          </p:nvGrpSpPr>
          <p:grpSpPr>
            <a:xfrm>
              <a:off x="3518433" y="2009459"/>
              <a:ext cx="298003" cy="1724341"/>
              <a:chOff x="4384898" y="2541687"/>
              <a:chExt cx="298003" cy="1724341"/>
            </a:xfrm>
          </p:grpSpPr>
          <p:cxnSp>
            <p:nvCxnSpPr>
              <p:cNvPr id="113" name="Straight Connector 112">
                <a:extLst>
                  <a:ext uri="{FF2B5EF4-FFF2-40B4-BE49-F238E27FC236}">
                    <a16:creationId xmlns:a16="http://schemas.microsoft.com/office/drawing/2014/main" id="{A8BA6FC4-18B8-4E7A-9881-13282C1665A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7D1914C-A5D7-47E9-90FD-F63AF690E755}"/>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5C978E6-42D9-4272-AB20-4838B34C52F0}"/>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BC8A6CA6-1C1A-408A-820B-3020A3609106}"/>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01A5FBF5-DE83-46EC-8AEB-C3E2152F3BBA}"/>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BC909E40-1849-4DED-B78D-22C9B3113091}"/>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0FC453-D46C-4BFA-B678-47E6EF2C1D2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1ECE3A69-4087-4AEE-90FE-7DCAAF66649A}"/>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D04A8EC-E226-45C1-BAD9-1D7B89CDEB5C}"/>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 name="Group 140">
              <a:extLst>
                <a:ext uri="{FF2B5EF4-FFF2-40B4-BE49-F238E27FC236}">
                  <a16:creationId xmlns:a16="http://schemas.microsoft.com/office/drawing/2014/main" id="{21CEF684-ED98-482C-9ABF-E4EBEA6391F4}"/>
                </a:ext>
              </a:extLst>
            </p:cNvPr>
            <p:cNvGrpSpPr>
              <a:grpSpLocks/>
            </p:cNvGrpSpPr>
            <p:nvPr/>
          </p:nvGrpSpPr>
          <p:grpSpPr bwMode="auto">
            <a:xfrm rot="16200000">
              <a:off x="4302304" y="1143859"/>
              <a:ext cx="298003" cy="1724404"/>
              <a:chOff x="4384898" y="2541687"/>
              <a:chExt cx="298003" cy="1724341"/>
            </a:xfrm>
          </p:grpSpPr>
          <p:cxnSp>
            <p:nvCxnSpPr>
              <p:cNvPr id="104" name="Straight Connector 103">
                <a:extLst>
                  <a:ext uri="{FF2B5EF4-FFF2-40B4-BE49-F238E27FC236}">
                    <a16:creationId xmlns:a16="http://schemas.microsoft.com/office/drawing/2014/main" id="{132DC0C6-B66D-411B-A8D4-0BD2F08F0000}"/>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43D51BE2-FEA1-4041-BB88-2C98046B68D5}"/>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783BBE2-D88D-46A9-A54C-D3FBB824EDF6}"/>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C23D983-C813-4B84-BACC-4A4EDBCB88D3}"/>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C22F424-13E2-4FC4-B52A-8B9165C3787C}"/>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5558C16C-B82B-48A2-8774-9EEF152C65BD}"/>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13A3D66-3000-42D3-B071-B58B3B0349D2}"/>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9B63B71-E217-475F-84A1-8A3073A58C26}"/>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B56DA4E1-E7F9-49D5-AD52-F7F5791BE328}"/>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D8E7F70D-B74B-4D05-A472-30AA57DF8FE0}"/>
                </a:ext>
              </a:extLst>
            </p:cNvPr>
            <p:cNvGrpSpPr/>
            <p:nvPr/>
          </p:nvGrpSpPr>
          <p:grpSpPr>
            <a:xfrm>
              <a:off x="4904096" y="2009459"/>
              <a:ext cx="561812" cy="1724341"/>
              <a:chOff x="4939940" y="2667000"/>
              <a:chExt cx="561812" cy="1724341"/>
            </a:xfrm>
          </p:grpSpPr>
          <p:sp>
            <p:nvSpPr>
              <p:cNvPr id="93" name="TextBox 92">
                <a:extLst>
                  <a:ext uri="{FF2B5EF4-FFF2-40B4-BE49-F238E27FC236}">
                    <a16:creationId xmlns:a16="http://schemas.microsoft.com/office/drawing/2014/main" id="{CE195E56-4478-465E-8E41-DC9A2B2269BD}"/>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94" name="Group 93">
                <a:extLst>
                  <a:ext uri="{FF2B5EF4-FFF2-40B4-BE49-F238E27FC236}">
                    <a16:creationId xmlns:a16="http://schemas.microsoft.com/office/drawing/2014/main" id="{2608378E-097B-4A92-B4E2-6E4F5BECD9A6}"/>
                  </a:ext>
                </a:extLst>
              </p:cNvPr>
              <p:cNvGrpSpPr/>
              <p:nvPr/>
            </p:nvGrpSpPr>
            <p:grpSpPr>
              <a:xfrm>
                <a:off x="5203749" y="2667000"/>
                <a:ext cx="298003" cy="1724341"/>
                <a:chOff x="4384898" y="2541687"/>
                <a:chExt cx="298003" cy="1724341"/>
              </a:xfrm>
            </p:grpSpPr>
            <p:cxnSp>
              <p:nvCxnSpPr>
                <p:cNvPr id="95" name="Straight Connector 94">
                  <a:extLst>
                    <a:ext uri="{FF2B5EF4-FFF2-40B4-BE49-F238E27FC236}">
                      <a16:creationId xmlns:a16="http://schemas.microsoft.com/office/drawing/2014/main" id="{F53085CE-3858-4F00-8CC2-AE2E7A342273}"/>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BE579981-39AE-4315-AAB0-75CD3573E413}"/>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2D5CF36-D31D-4347-BFF6-4D8E7F3DD53D}"/>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323473E2-D7FB-4243-8870-B39680D9E573}"/>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E26DC0D-3EBA-45C7-88D4-EDF0E196534F}"/>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913AC540-825E-4A2E-961A-D53AA8F0A179}"/>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CAD9D69A-4E6B-4827-9E24-EC9A1AC1BA07}"/>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F87D434-9C4B-443E-8DA7-C605AB38F9DC}"/>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D355C8A-60B2-4B56-A052-EFDC5D3E7706}"/>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2" name="Straight Connector 11">
              <a:extLst>
                <a:ext uri="{FF2B5EF4-FFF2-40B4-BE49-F238E27FC236}">
                  <a16:creationId xmlns:a16="http://schemas.microsoft.com/office/drawing/2014/main" id="{7D93FD36-FC51-4468-A20C-CE51B8E947C3}"/>
                </a:ext>
              </a:extLst>
            </p:cNvPr>
            <p:cNvCxnSpPr/>
            <p:nvPr/>
          </p:nvCxnSpPr>
          <p:spPr>
            <a:xfrm>
              <a:off x="2124302" y="3710050"/>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DD4306E0-F1F5-4D5E-8EDA-C4A094E69CE5}"/>
                </a:ext>
              </a:extLst>
            </p:cNvPr>
            <p:cNvGrpSpPr/>
            <p:nvPr/>
          </p:nvGrpSpPr>
          <p:grpSpPr>
            <a:xfrm>
              <a:off x="2111238" y="1476059"/>
              <a:ext cx="1724404" cy="676050"/>
              <a:chOff x="2111238" y="1476059"/>
              <a:chExt cx="1724404" cy="676050"/>
            </a:xfrm>
          </p:grpSpPr>
          <p:grpSp>
            <p:nvGrpSpPr>
              <p:cNvPr id="82" name="Group 140">
                <a:extLst>
                  <a:ext uri="{FF2B5EF4-FFF2-40B4-BE49-F238E27FC236}">
                    <a16:creationId xmlns:a16="http://schemas.microsoft.com/office/drawing/2014/main" id="{9769FD4C-49A5-4DB5-85E5-E342109F53DE}"/>
                  </a:ext>
                </a:extLst>
              </p:cNvPr>
              <p:cNvGrpSpPr>
                <a:grpSpLocks/>
              </p:cNvGrpSpPr>
              <p:nvPr/>
            </p:nvGrpSpPr>
            <p:grpSpPr bwMode="auto">
              <a:xfrm rot="16200000">
                <a:off x="2824438" y="1140906"/>
                <a:ext cx="298003" cy="1724404"/>
                <a:chOff x="4384898" y="2541687"/>
                <a:chExt cx="298003" cy="1724341"/>
              </a:xfrm>
            </p:grpSpPr>
            <p:cxnSp>
              <p:nvCxnSpPr>
                <p:cNvPr id="84" name="Straight Connector 83">
                  <a:extLst>
                    <a:ext uri="{FF2B5EF4-FFF2-40B4-BE49-F238E27FC236}">
                      <a16:creationId xmlns:a16="http://schemas.microsoft.com/office/drawing/2014/main" id="{741FE555-579E-4707-B238-0E0A05CBA819}"/>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62171630-C648-4106-AEB1-8223051F4C64}"/>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9639C27E-E03B-467F-962C-129CCC28C320}"/>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F40A029B-6CA2-4EFD-AD93-F2F880B3A88D}"/>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4CC0B80-C0CA-41E6-A425-76DA338976EB}"/>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FFD3C81-BAAB-47E4-ACF1-41C6BFE95377}"/>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CAB5678-DCF3-422D-805F-C32085BA82F2}"/>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7486DC8-0B29-4C7C-9381-D730E54F46CC}"/>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3AE75233-ACA3-4093-9F4B-36AD0E8C98A5}"/>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83" name="TextBox 82">
                <a:extLst>
                  <a:ext uri="{FF2B5EF4-FFF2-40B4-BE49-F238E27FC236}">
                    <a16:creationId xmlns:a16="http://schemas.microsoft.com/office/drawing/2014/main" id="{DC234A1B-FBCB-4C02-A63E-83F661EFEA1F}"/>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4" name="TextBox 13">
              <a:extLst>
                <a:ext uri="{FF2B5EF4-FFF2-40B4-BE49-F238E27FC236}">
                  <a16:creationId xmlns:a16="http://schemas.microsoft.com/office/drawing/2014/main" id="{10A4DF26-7DBB-4E9D-A2AB-01D8E9E87F75}"/>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5" name="Group 14">
              <a:extLst>
                <a:ext uri="{FF2B5EF4-FFF2-40B4-BE49-F238E27FC236}">
                  <a16:creationId xmlns:a16="http://schemas.microsoft.com/office/drawing/2014/main" id="{1E11564D-7D56-4924-9DD5-48C315FE9D13}"/>
                </a:ext>
              </a:extLst>
            </p:cNvPr>
            <p:cNvGrpSpPr/>
            <p:nvPr/>
          </p:nvGrpSpPr>
          <p:grpSpPr>
            <a:xfrm>
              <a:off x="1365673" y="2003183"/>
              <a:ext cx="986665" cy="1701309"/>
              <a:chOff x="1365673" y="2003183"/>
              <a:chExt cx="986665" cy="1701309"/>
            </a:xfrm>
          </p:grpSpPr>
          <p:grpSp>
            <p:nvGrpSpPr>
              <p:cNvPr id="75" name="Group 54">
                <a:extLst>
                  <a:ext uri="{FF2B5EF4-FFF2-40B4-BE49-F238E27FC236}">
                    <a16:creationId xmlns:a16="http://schemas.microsoft.com/office/drawing/2014/main" id="{C579A7B6-E01B-40FD-9428-729C3E38DC25}"/>
                  </a:ext>
                </a:extLst>
              </p:cNvPr>
              <p:cNvGrpSpPr>
                <a:grpSpLocks/>
              </p:cNvGrpSpPr>
              <p:nvPr/>
            </p:nvGrpSpPr>
            <p:grpSpPr bwMode="auto">
              <a:xfrm>
                <a:off x="1895121" y="2003183"/>
                <a:ext cx="457217" cy="1701309"/>
                <a:chOff x="2870389" y="2690801"/>
                <a:chExt cx="457200" cy="1701308"/>
              </a:xfrm>
            </p:grpSpPr>
            <p:cxnSp>
              <p:nvCxnSpPr>
                <p:cNvPr id="77" name="Straight Connector 76">
                  <a:extLst>
                    <a:ext uri="{FF2B5EF4-FFF2-40B4-BE49-F238E27FC236}">
                      <a16:creationId xmlns:a16="http://schemas.microsoft.com/office/drawing/2014/main" id="{76206CF6-62FC-449A-AE83-0752F3C73D59}"/>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8" name="Group 98">
                  <a:extLst>
                    <a:ext uri="{FF2B5EF4-FFF2-40B4-BE49-F238E27FC236}">
                      <a16:creationId xmlns:a16="http://schemas.microsoft.com/office/drawing/2014/main" id="{70BDF181-DB7F-4374-A589-6B1F66E17981}"/>
                    </a:ext>
                  </a:extLst>
                </p:cNvPr>
                <p:cNvGrpSpPr>
                  <a:grpSpLocks/>
                </p:cNvGrpSpPr>
                <p:nvPr/>
              </p:nvGrpSpPr>
              <p:grpSpPr bwMode="auto">
                <a:xfrm>
                  <a:off x="2870389" y="3301187"/>
                  <a:ext cx="457200" cy="480536"/>
                  <a:chOff x="990600" y="2834859"/>
                  <a:chExt cx="457200" cy="480536"/>
                </a:xfrm>
              </p:grpSpPr>
              <p:sp>
                <p:nvSpPr>
                  <p:cNvPr id="79" name="Oval 78">
                    <a:extLst>
                      <a:ext uri="{FF2B5EF4-FFF2-40B4-BE49-F238E27FC236}">
                        <a16:creationId xmlns:a16="http://schemas.microsoft.com/office/drawing/2014/main" id="{14404D51-C757-49F1-ADFE-4FD2C921915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80" name="TextBox 100">
                    <a:extLst>
                      <a:ext uri="{FF2B5EF4-FFF2-40B4-BE49-F238E27FC236}">
                        <a16:creationId xmlns:a16="http://schemas.microsoft.com/office/drawing/2014/main" id="{BE1400B8-2DB3-4695-A127-C1CAC9377DD8}"/>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81" name="TextBox 101">
                    <a:extLst>
                      <a:ext uri="{FF2B5EF4-FFF2-40B4-BE49-F238E27FC236}">
                        <a16:creationId xmlns:a16="http://schemas.microsoft.com/office/drawing/2014/main" id="{7C07314B-F2B9-4CF6-8E17-A7323D80252F}"/>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76" name="TextBox 75">
                <a:extLst>
                  <a:ext uri="{FF2B5EF4-FFF2-40B4-BE49-F238E27FC236}">
                    <a16:creationId xmlns:a16="http://schemas.microsoft.com/office/drawing/2014/main" id="{FD3071C4-30A4-42AC-B1B8-C592C50C8A20}"/>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6" name="Group 140">
              <a:extLst>
                <a:ext uri="{FF2B5EF4-FFF2-40B4-BE49-F238E27FC236}">
                  <a16:creationId xmlns:a16="http://schemas.microsoft.com/office/drawing/2014/main" id="{12C9E97E-6520-46B0-98D2-E52F84C0FB59}"/>
                </a:ext>
              </a:extLst>
            </p:cNvPr>
            <p:cNvGrpSpPr>
              <a:grpSpLocks/>
            </p:cNvGrpSpPr>
            <p:nvPr/>
          </p:nvGrpSpPr>
          <p:grpSpPr bwMode="auto">
            <a:xfrm rot="16200000">
              <a:off x="5976929" y="1142896"/>
              <a:ext cx="298003" cy="1724404"/>
              <a:chOff x="4384898" y="2541687"/>
              <a:chExt cx="298003" cy="1724341"/>
            </a:xfrm>
          </p:grpSpPr>
          <p:cxnSp>
            <p:nvCxnSpPr>
              <p:cNvPr id="66" name="Straight Connector 65">
                <a:extLst>
                  <a:ext uri="{FF2B5EF4-FFF2-40B4-BE49-F238E27FC236}">
                    <a16:creationId xmlns:a16="http://schemas.microsoft.com/office/drawing/2014/main" id="{239B4CAF-3375-46FC-92B0-0B3A8B35428C}"/>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F18410B-BE62-4036-8875-1D36C26E3564}"/>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CC4FE4B-B310-4720-95EB-91CDDC37B44F}"/>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0393815-5079-4B67-AA30-6406C680059D}"/>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52533A2-668D-4166-8E91-069AA81E69D0}"/>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05002D2-CAF7-422A-B1A1-AE93ADEA7D6D}"/>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A135850-4898-442B-827C-7F2AFB811901}"/>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8BD9A0C-266F-4C07-89C8-EC1B81001F44}"/>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E0C2BDB-1DDE-4F91-A6E2-F610770D0AE4}"/>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7" name="Group 54">
              <a:extLst>
                <a:ext uri="{FF2B5EF4-FFF2-40B4-BE49-F238E27FC236}">
                  <a16:creationId xmlns:a16="http://schemas.microsoft.com/office/drawing/2014/main" id="{01353579-E7DC-4A41-8472-E967234F8DB7}"/>
                </a:ext>
              </a:extLst>
            </p:cNvPr>
            <p:cNvGrpSpPr>
              <a:grpSpLocks/>
            </p:cNvGrpSpPr>
            <p:nvPr/>
          </p:nvGrpSpPr>
          <p:grpSpPr bwMode="auto">
            <a:xfrm>
              <a:off x="6774063" y="1981200"/>
              <a:ext cx="457217" cy="1701309"/>
              <a:chOff x="2870389" y="2690801"/>
              <a:chExt cx="457200" cy="1701308"/>
            </a:xfrm>
          </p:grpSpPr>
          <p:cxnSp>
            <p:nvCxnSpPr>
              <p:cNvPr id="61" name="Straight Connector 60">
                <a:extLst>
                  <a:ext uri="{FF2B5EF4-FFF2-40B4-BE49-F238E27FC236}">
                    <a16:creationId xmlns:a16="http://schemas.microsoft.com/office/drawing/2014/main" id="{1CE049B0-6942-40F3-9D83-478EA6CF77D0}"/>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2" name="Group 98">
                <a:extLst>
                  <a:ext uri="{FF2B5EF4-FFF2-40B4-BE49-F238E27FC236}">
                    <a16:creationId xmlns:a16="http://schemas.microsoft.com/office/drawing/2014/main" id="{D68C099C-0BB3-41D7-832A-6D8CB97CEFDD}"/>
                  </a:ext>
                </a:extLst>
              </p:cNvPr>
              <p:cNvGrpSpPr>
                <a:grpSpLocks/>
              </p:cNvGrpSpPr>
              <p:nvPr/>
            </p:nvGrpSpPr>
            <p:grpSpPr bwMode="auto">
              <a:xfrm>
                <a:off x="2870389" y="3301187"/>
                <a:ext cx="457200" cy="480536"/>
                <a:chOff x="990600" y="2834859"/>
                <a:chExt cx="457200" cy="480536"/>
              </a:xfrm>
            </p:grpSpPr>
            <p:sp>
              <p:nvSpPr>
                <p:cNvPr id="63" name="Oval 62">
                  <a:extLst>
                    <a:ext uri="{FF2B5EF4-FFF2-40B4-BE49-F238E27FC236}">
                      <a16:creationId xmlns:a16="http://schemas.microsoft.com/office/drawing/2014/main" id="{743ABAB8-15F5-42F8-ACA3-4187905516DE}"/>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64" name="TextBox 100">
                  <a:extLst>
                    <a:ext uri="{FF2B5EF4-FFF2-40B4-BE49-F238E27FC236}">
                      <a16:creationId xmlns:a16="http://schemas.microsoft.com/office/drawing/2014/main" id="{A860B1FD-EFC7-42F8-A0F0-BC2E9B3F3F16}"/>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65" name="TextBox 101">
                  <a:extLst>
                    <a:ext uri="{FF2B5EF4-FFF2-40B4-BE49-F238E27FC236}">
                      <a16:creationId xmlns:a16="http://schemas.microsoft.com/office/drawing/2014/main" id="{FC4AEA8C-0D6D-4027-8660-FA846E0087EC}"/>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8" name="TextBox 17">
              <a:extLst>
                <a:ext uri="{FF2B5EF4-FFF2-40B4-BE49-F238E27FC236}">
                  <a16:creationId xmlns:a16="http://schemas.microsoft.com/office/drawing/2014/main" id="{6BFE7FD1-6CEF-4E39-830C-598E5B4489F8}"/>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9" name="TextBox 18">
              <a:extLst>
                <a:ext uri="{FF2B5EF4-FFF2-40B4-BE49-F238E27FC236}">
                  <a16:creationId xmlns:a16="http://schemas.microsoft.com/office/drawing/2014/main" id="{B1904BE1-685C-43EE-830C-9A1D14951498}"/>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nvGrpSpPr>
            <p:cNvPr id="20" name="Group 19">
              <a:extLst>
                <a:ext uri="{FF2B5EF4-FFF2-40B4-BE49-F238E27FC236}">
                  <a16:creationId xmlns:a16="http://schemas.microsoft.com/office/drawing/2014/main" id="{FAEC8B3D-6403-4693-A4A3-93B9E44E2BA8}"/>
                </a:ext>
              </a:extLst>
            </p:cNvPr>
            <p:cNvGrpSpPr/>
            <p:nvPr/>
          </p:nvGrpSpPr>
          <p:grpSpPr>
            <a:xfrm>
              <a:off x="2423365" y="2306025"/>
              <a:ext cx="968991" cy="998560"/>
              <a:chOff x="2423365" y="2306025"/>
              <a:chExt cx="968991" cy="998560"/>
            </a:xfrm>
          </p:grpSpPr>
          <p:grpSp>
            <p:nvGrpSpPr>
              <p:cNvPr id="55" name="Group 54">
                <a:extLst>
                  <a:ext uri="{FF2B5EF4-FFF2-40B4-BE49-F238E27FC236}">
                    <a16:creationId xmlns:a16="http://schemas.microsoft.com/office/drawing/2014/main" id="{A33BC9B7-BA1B-44EA-A02C-3168E88CAE39}"/>
                  </a:ext>
                </a:extLst>
              </p:cNvPr>
              <p:cNvGrpSpPr/>
              <p:nvPr/>
            </p:nvGrpSpPr>
            <p:grpSpPr>
              <a:xfrm>
                <a:off x="2423365" y="2306025"/>
                <a:ext cx="968991" cy="998560"/>
                <a:chOff x="1330657" y="4724400"/>
                <a:chExt cx="968991" cy="998560"/>
              </a:xfrm>
              <a:solidFill>
                <a:srgbClr val="FF0000"/>
              </a:solidFill>
            </p:grpSpPr>
            <p:sp>
              <p:nvSpPr>
                <p:cNvPr id="57" name="Bent Arrow 157">
                  <a:extLst>
                    <a:ext uri="{FF2B5EF4-FFF2-40B4-BE49-F238E27FC236}">
                      <a16:creationId xmlns:a16="http://schemas.microsoft.com/office/drawing/2014/main" id="{8A9FB186-A7A8-41B4-97EC-FC021962E68F}"/>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8" name="Bent Arrow 158">
                  <a:extLst>
                    <a:ext uri="{FF2B5EF4-FFF2-40B4-BE49-F238E27FC236}">
                      <a16:creationId xmlns:a16="http://schemas.microsoft.com/office/drawing/2014/main" id="{868C926E-2F67-4E0F-B908-18ACBB5D6D0B}"/>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9" name="Bent Arrow 159">
                  <a:extLst>
                    <a:ext uri="{FF2B5EF4-FFF2-40B4-BE49-F238E27FC236}">
                      <a16:creationId xmlns:a16="http://schemas.microsoft.com/office/drawing/2014/main" id="{C9636889-5FC7-4443-A9CF-E6E8F17380A2}"/>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60" name="Bent Arrow 160">
                  <a:extLst>
                    <a:ext uri="{FF2B5EF4-FFF2-40B4-BE49-F238E27FC236}">
                      <a16:creationId xmlns:a16="http://schemas.microsoft.com/office/drawing/2014/main" id="{42DAD454-9F47-455E-8862-8DED53936816}"/>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69C10E5F-FA09-4170-B5EC-C9E96CD7A59D}"/>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p>
                </p:txBody>
              </p:sp>
            </mc:Choice>
            <mc:Fallback xmlns="">
              <p:sp>
                <p:nvSpPr>
                  <p:cNvPr id="56" name="TextBox 55">
                    <a:extLst>
                      <a:ext uri="{FF2B5EF4-FFF2-40B4-BE49-F238E27FC236}">
                        <a16:creationId xmlns:a16="http://schemas.microsoft.com/office/drawing/2014/main" id="{69C10E5F-FA09-4170-B5EC-C9E96CD7A59D}"/>
                      </a:ext>
                    </a:extLst>
                  </p:cNvPr>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a:blip r:embed="rId4"/>
                    <a:stretch>
                      <a:fillRect b="-1667"/>
                    </a:stretch>
                  </a:blipFill>
                </p:spPr>
                <p:txBody>
                  <a:bodyPr/>
                  <a:lstStyle/>
                  <a:p>
                    <a:r>
                      <a:rPr lang="en-US">
                        <a:noFill/>
                      </a:rPr>
                      <a:t> </a:t>
                    </a:r>
                  </a:p>
                </p:txBody>
              </p:sp>
            </mc:Fallback>
          </mc:AlternateContent>
        </p:grpSp>
        <p:grpSp>
          <p:nvGrpSpPr>
            <p:cNvPr id="21" name="Group 20">
              <a:extLst>
                <a:ext uri="{FF2B5EF4-FFF2-40B4-BE49-F238E27FC236}">
                  <a16:creationId xmlns:a16="http://schemas.microsoft.com/office/drawing/2014/main" id="{F1B9650D-7C06-4237-865C-75AAFE1411E8}"/>
                </a:ext>
              </a:extLst>
            </p:cNvPr>
            <p:cNvGrpSpPr/>
            <p:nvPr/>
          </p:nvGrpSpPr>
          <p:grpSpPr>
            <a:xfrm>
              <a:off x="3984009" y="2299648"/>
              <a:ext cx="968991" cy="998560"/>
              <a:chOff x="2423365" y="2306025"/>
              <a:chExt cx="968991" cy="998560"/>
            </a:xfrm>
          </p:grpSpPr>
          <p:grpSp>
            <p:nvGrpSpPr>
              <p:cNvPr id="49" name="Group 48">
                <a:extLst>
                  <a:ext uri="{FF2B5EF4-FFF2-40B4-BE49-F238E27FC236}">
                    <a16:creationId xmlns:a16="http://schemas.microsoft.com/office/drawing/2014/main" id="{BB0EA773-7F28-4041-8A60-FCB776F41E5B}"/>
                  </a:ext>
                </a:extLst>
              </p:cNvPr>
              <p:cNvGrpSpPr/>
              <p:nvPr/>
            </p:nvGrpSpPr>
            <p:grpSpPr>
              <a:xfrm>
                <a:off x="2423365" y="2306025"/>
                <a:ext cx="968991" cy="998560"/>
                <a:chOff x="1330657" y="4724400"/>
                <a:chExt cx="968991" cy="998560"/>
              </a:xfrm>
              <a:solidFill>
                <a:srgbClr val="FF0000"/>
              </a:solidFill>
            </p:grpSpPr>
            <p:sp>
              <p:nvSpPr>
                <p:cNvPr id="51" name="Bent Arrow 151">
                  <a:extLst>
                    <a:ext uri="{FF2B5EF4-FFF2-40B4-BE49-F238E27FC236}">
                      <a16:creationId xmlns:a16="http://schemas.microsoft.com/office/drawing/2014/main" id="{0C72904A-03FA-476A-8938-F655E224451F}"/>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2" name="Bent Arrow 152">
                  <a:extLst>
                    <a:ext uri="{FF2B5EF4-FFF2-40B4-BE49-F238E27FC236}">
                      <a16:creationId xmlns:a16="http://schemas.microsoft.com/office/drawing/2014/main" id="{64A128EC-451A-4F49-85AE-29189621A326}"/>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3" name="Bent Arrow 153">
                  <a:extLst>
                    <a:ext uri="{FF2B5EF4-FFF2-40B4-BE49-F238E27FC236}">
                      <a16:creationId xmlns:a16="http://schemas.microsoft.com/office/drawing/2014/main" id="{188DB572-85B3-4D96-A46C-604A33B522C3}"/>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4" name="Bent Arrow 154">
                  <a:extLst>
                    <a:ext uri="{FF2B5EF4-FFF2-40B4-BE49-F238E27FC236}">
                      <a16:creationId xmlns:a16="http://schemas.microsoft.com/office/drawing/2014/main" id="{41B9BCEF-8F21-4218-BFDC-D3B83D82A67E}"/>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A1FE668C-F44B-4759-89F8-C50D9F2B0EC4}"/>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p>
                </p:txBody>
              </p:sp>
            </mc:Choice>
            <mc:Fallback xmlns="">
              <p:sp>
                <p:nvSpPr>
                  <p:cNvPr id="50" name="TextBox 49">
                    <a:extLst>
                      <a:ext uri="{FF2B5EF4-FFF2-40B4-BE49-F238E27FC236}">
                        <a16:creationId xmlns:a16="http://schemas.microsoft.com/office/drawing/2014/main" id="{A1FE668C-F44B-4759-89F8-C50D9F2B0EC4}"/>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5"/>
                    <a:stretch>
                      <a:fillRect/>
                    </a:stretch>
                  </a:blipFill>
                </p:spPr>
                <p:txBody>
                  <a:bodyPr/>
                  <a:lstStyle/>
                  <a:p>
                    <a:r>
                      <a:rPr lang="en-US">
                        <a:noFill/>
                      </a:rPr>
                      <a:t> </a:t>
                    </a:r>
                  </a:p>
                </p:txBody>
              </p:sp>
            </mc:Fallback>
          </mc:AlternateContent>
        </p:grpSp>
        <p:grpSp>
          <p:nvGrpSpPr>
            <p:cNvPr id="22" name="Group 21">
              <a:extLst>
                <a:ext uri="{FF2B5EF4-FFF2-40B4-BE49-F238E27FC236}">
                  <a16:creationId xmlns:a16="http://schemas.microsoft.com/office/drawing/2014/main" id="{2F6049B1-B9F6-4EF3-8410-BEEE63DEE800}"/>
                </a:ext>
              </a:extLst>
            </p:cNvPr>
            <p:cNvGrpSpPr/>
            <p:nvPr/>
          </p:nvGrpSpPr>
          <p:grpSpPr>
            <a:xfrm>
              <a:off x="5660409" y="2286000"/>
              <a:ext cx="968991" cy="998560"/>
              <a:chOff x="2423365" y="2306025"/>
              <a:chExt cx="968991" cy="998560"/>
            </a:xfrm>
          </p:grpSpPr>
          <p:grpSp>
            <p:nvGrpSpPr>
              <p:cNvPr id="43" name="Group 42">
                <a:extLst>
                  <a:ext uri="{FF2B5EF4-FFF2-40B4-BE49-F238E27FC236}">
                    <a16:creationId xmlns:a16="http://schemas.microsoft.com/office/drawing/2014/main" id="{A473C366-7E75-4A96-BF25-76D375B4E913}"/>
                  </a:ext>
                </a:extLst>
              </p:cNvPr>
              <p:cNvGrpSpPr/>
              <p:nvPr/>
            </p:nvGrpSpPr>
            <p:grpSpPr>
              <a:xfrm>
                <a:off x="2423365" y="2306025"/>
                <a:ext cx="968991" cy="998560"/>
                <a:chOff x="1330657" y="4724400"/>
                <a:chExt cx="968991" cy="998560"/>
              </a:xfrm>
              <a:solidFill>
                <a:srgbClr val="FF0000"/>
              </a:solidFill>
            </p:grpSpPr>
            <p:sp>
              <p:nvSpPr>
                <p:cNvPr id="45" name="Bent Arrow 145">
                  <a:extLst>
                    <a:ext uri="{FF2B5EF4-FFF2-40B4-BE49-F238E27FC236}">
                      <a16:creationId xmlns:a16="http://schemas.microsoft.com/office/drawing/2014/main" id="{5B6BD86F-829E-479A-8382-DB3E50C52ED1}"/>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6" name="Bent Arrow 146">
                  <a:extLst>
                    <a:ext uri="{FF2B5EF4-FFF2-40B4-BE49-F238E27FC236}">
                      <a16:creationId xmlns:a16="http://schemas.microsoft.com/office/drawing/2014/main" id="{5EF6994E-3BBB-4DCF-AE22-745CEC21CAC5}"/>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7" name="Bent Arrow 147">
                  <a:extLst>
                    <a:ext uri="{FF2B5EF4-FFF2-40B4-BE49-F238E27FC236}">
                      <a16:creationId xmlns:a16="http://schemas.microsoft.com/office/drawing/2014/main" id="{AB290ACF-A1D1-4885-9F75-0F8F3C39459C}"/>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8" name="Bent Arrow 148">
                  <a:extLst>
                    <a:ext uri="{FF2B5EF4-FFF2-40B4-BE49-F238E27FC236}">
                      <a16:creationId xmlns:a16="http://schemas.microsoft.com/office/drawing/2014/main" id="{97828B8D-4705-4261-BBEE-E81EC2E1DF3E}"/>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A39841B5-85D0-4E51-82BD-B22A8865B8E5}"/>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p>
                </p:txBody>
              </p:sp>
            </mc:Choice>
            <mc:Fallback xmlns="">
              <p:sp>
                <p:nvSpPr>
                  <p:cNvPr id="44" name="TextBox 43">
                    <a:extLst>
                      <a:ext uri="{FF2B5EF4-FFF2-40B4-BE49-F238E27FC236}">
                        <a16:creationId xmlns:a16="http://schemas.microsoft.com/office/drawing/2014/main" id="{A39841B5-85D0-4E51-82BD-B22A8865B8E5}"/>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6"/>
                    <a:stretch>
                      <a:fillRect/>
                    </a:stretch>
                  </a:blipFill>
                </p:spPr>
                <p:txBody>
                  <a:bodyPr/>
                  <a:lstStyle/>
                  <a:p>
                    <a:r>
                      <a:rPr lang="en-US">
                        <a:noFill/>
                      </a:rPr>
                      <a:t> </a:t>
                    </a:r>
                  </a:p>
                </p:txBody>
              </p:sp>
            </mc:Fallback>
          </mc:AlternateContent>
        </p:grpSp>
        <p:grpSp>
          <p:nvGrpSpPr>
            <p:cNvPr id="23" name="Group 22">
              <a:extLst>
                <a:ext uri="{FF2B5EF4-FFF2-40B4-BE49-F238E27FC236}">
                  <a16:creationId xmlns:a16="http://schemas.microsoft.com/office/drawing/2014/main" id="{12366147-1488-4660-AE58-BF21CC3F2324}"/>
                </a:ext>
              </a:extLst>
            </p:cNvPr>
            <p:cNvGrpSpPr/>
            <p:nvPr/>
          </p:nvGrpSpPr>
          <p:grpSpPr>
            <a:xfrm>
              <a:off x="2613433" y="1899384"/>
              <a:ext cx="833482" cy="483557"/>
              <a:chOff x="1676400" y="4536375"/>
              <a:chExt cx="833482" cy="483557"/>
            </a:xfrm>
          </p:grpSpPr>
          <p:sp>
            <p:nvSpPr>
              <p:cNvPr id="40" name="TextBox 39">
                <a:extLst>
                  <a:ext uri="{FF2B5EF4-FFF2-40B4-BE49-F238E27FC236}">
                    <a16:creationId xmlns:a16="http://schemas.microsoft.com/office/drawing/2014/main" id="{D85E8C99-9060-4601-ACDD-1798CBD37AE2}"/>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791D0118-54B1-4300-A1FF-E083E02431B5}"/>
                      </a:ext>
                    </a:extLst>
                  </p:cNvPr>
                  <p:cNvSpPr txBox="1"/>
                  <p:nvPr/>
                </p:nvSpPr>
                <p:spPr>
                  <a:xfrm>
                    <a:off x="1876300" y="4650600"/>
                    <a:ext cx="4583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𝑎</m:t>
                              </m:r>
                            </m:sub>
                          </m:sSub>
                        </m:oMath>
                      </m:oMathPara>
                    </a14:m>
                    <a:endParaRPr lang="en-US" sz="1800" dirty="0">
                      <a:solidFill>
                        <a:srgbClr val="00B050"/>
                      </a:solidFill>
                    </a:endParaRPr>
                  </a:p>
                </p:txBody>
              </p:sp>
            </mc:Choice>
            <mc:Fallback xmlns="">
              <p:sp>
                <p:nvSpPr>
                  <p:cNvPr id="41" name="TextBox 40">
                    <a:extLst>
                      <a:ext uri="{FF2B5EF4-FFF2-40B4-BE49-F238E27FC236}">
                        <a16:creationId xmlns:a16="http://schemas.microsoft.com/office/drawing/2014/main" id="{791D0118-54B1-4300-A1FF-E083E02431B5}"/>
                      </a:ext>
                    </a:extLst>
                  </p:cNvPr>
                  <p:cNvSpPr txBox="1">
                    <a:spLocks noRot="1" noChangeAspect="1" noMove="1" noResize="1" noEditPoints="1" noAdjustHandles="1" noChangeArrowheads="1" noChangeShapeType="1" noTextEdit="1"/>
                  </p:cNvSpPr>
                  <p:nvPr/>
                </p:nvSpPr>
                <p:spPr>
                  <a:xfrm>
                    <a:off x="1876300" y="4650600"/>
                    <a:ext cx="458395" cy="369332"/>
                  </a:xfrm>
                  <a:prstGeom prst="rect">
                    <a:avLst/>
                  </a:prstGeom>
                  <a:blipFill>
                    <a:blip r:embed="rId7"/>
                    <a:stretch>
                      <a:fillRect/>
                    </a:stretch>
                  </a:blipFill>
                </p:spPr>
                <p:txBody>
                  <a:bodyPr/>
                  <a:lstStyle/>
                  <a:p>
                    <a:r>
                      <a:rPr lang="en-US">
                        <a:noFill/>
                      </a:rPr>
                      <a:t> </a:t>
                    </a:r>
                  </a:p>
                </p:txBody>
              </p:sp>
            </mc:Fallback>
          </mc:AlternateContent>
          <p:sp>
            <p:nvSpPr>
              <p:cNvPr id="42" name="TextBox 41">
                <a:extLst>
                  <a:ext uri="{FF2B5EF4-FFF2-40B4-BE49-F238E27FC236}">
                    <a16:creationId xmlns:a16="http://schemas.microsoft.com/office/drawing/2014/main" id="{D77370A1-9F59-424D-B101-A75D39679B81}"/>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4" name="Group 23">
              <a:extLst>
                <a:ext uri="{FF2B5EF4-FFF2-40B4-BE49-F238E27FC236}">
                  <a16:creationId xmlns:a16="http://schemas.microsoft.com/office/drawing/2014/main" id="{CC38BDF0-F40E-4E52-853B-3E58CCD35483}"/>
                </a:ext>
              </a:extLst>
            </p:cNvPr>
            <p:cNvGrpSpPr/>
            <p:nvPr/>
          </p:nvGrpSpPr>
          <p:grpSpPr>
            <a:xfrm>
              <a:off x="4019185" y="1890518"/>
              <a:ext cx="833482" cy="483557"/>
              <a:chOff x="1676400" y="4536375"/>
              <a:chExt cx="833482" cy="483557"/>
            </a:xfrm>
          </p:grpSpPr>
          <p:sp>
            <p:nvSpPr>
              <p:cNvPr id="37" name="TextBox 36">
                <a:extLst>
                  <a:ext uri="{FF2B5EF4-FFF2-40B4-BE49-F238E27FC236}">
                    <a16:creationId xmlns:a16="http://schemas.microsoft.com/office/drawing/2014/main" id="{B3B32A79-CBCE-4DA1-9BE0-9083696C455A}"/>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215AA397-586B-42A9-8F5D-1B1798D2A0D3}"/>
                      </a:ext>
                    </a:extLst>
                  </p:cNvPr>
                  <p:cNvSpPr txBox="1"/>
                  <p:nvPr/>
                </p:nvSpPr>
                <p:spPr>
                  <a:xfrm>
                    <a:off x="1876300" y="4650600"/>
                    <a:ext cx="4774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𝑏</m:t>
                              </m:r>
                            </m:sub>
                          </m:sSub>
                        </m:oMath>
                      </m:oMathPara>
                    </a14:m>
                    <a:endParaRPr lang="en-US" sz="1800" dirty="0">
                      <a:solidFill>
                        <a:srgbClr val="00B050"/>
                      </a:solidFill>
                    </a:endParaRPr>
                  </a:p>
                </p:txBody>
              </p:sp>
            </mc:Choice>
            <mc:Fallback xmlns="">
              <p:sp>
                <p:nvSpPr>
                  <p:cNvPr id="38" name="TextBox 37">
                    <a:extLst>
                      <a:ext uri="{FF2B5EF4-FFF2-40B4-BE49-F238E27FC236}">
                        <a16:creationId xmlns:a16="http://schemas.microsoft.com/office/drawing/2014/main" id="{215AA397-586B-42A9-8F5D-1B1798D2A0D3}"/>
                      </a:ext>
                    </a:extLst>
                  </p:cNvPr>
                  <p:cNvSpPr txBox="1">
                    <a:spLocks noRot="1" noChangeAspect="1" noMove="1" noResize="1" noEditPoints="1" noAdjustHandles="1" noChangeArrowheads="1" noChangeShapeType="1" noTextEdit="1"/>
                  </p:cNvSpPr>
                  <p:nvPr/>
                </p:nvSpPr>
                <p:spPr>
                  <a:xfrm>
                    <a:off x="1876300" y="4650600"/>
                    <a:ext cx="477438" cy="369332"/>
                  </a:xfrm>
                  <a:prstGeom prst="rect">
                    <a:avLst/>
                  </a:prstGeom>
                  <a:blipFill>
                    <a:blip r:embed="rId8"/>
                    <a:stretch>
                      <a:fillRect b="-1639"/>
                    </a:stretch>
                  </a:blipFill>
                </p:spPr>
                <p:txBody>
                  <a:bodyPr/>
                  <a:lstStyle/>
                  <a:p>
                    <a:r>
                      <a:rPr lang="en-US">
                        <a:noFill/>
                      </a:rPr>
                      <a:t> </a:t>
                    </a:r>
                  </a:p>
                </p:txBody>
              </p:sp>
            </mc:Fallback>
          </mc:AlternateContent>
          <p:sp>
            <p:nvSpPr>
              <p:cNvPr id="39" name="TextBox 38">
                <a:extLst>
                  <a:ext uri="{FF2B5EF4-FFF2-40B4-BE49-F238E27FC236}">
                    <a16:creationId xmlns:a16="http://schemas.microsoft.com/office/drawing/2014/main" id="{0B5BBA18-4FBC-42B2-B1B1-FE56D4B5698C}"/>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5" name="Group 24">
              <a:extLst>
                <a:ext uri="{FF2B5EF4-FFF2-40B4-BE49-F238E27FC236}">
                  <a16:creationId xmlns:a16="http://schemas.microsoft.com/office/drawing/2014/main" id="{2F3D7E06-075E-4473-94ED-FE0F7B0F168B}"/>
                </a:ext>
              </a:extLst>
            </p:cNvPr>
            <p:cNvGrpSpPr/>
            <p:nvPr/>
          </p:nvGrpSpPr>
          <p:grpSpPr>
            <a:xfrm>
              <a:off x="5783094" y="1893125"/>
              <a:ext cx="833482" cy="483557"/>
              <a:chOff x="1676400" y="4536375"/>
              <a:chExt cx="833482" cy="483557"/>
            </a:xfrm>
          </p:grpSpPr>
          <p:sp>
            <p:nvSpPr>
              <p:cNvPr id="34" name="TextBox 33">
                <a:extLst>
                  <a:ext uri="{FF2B5EF4-FFF2-40B4-BE49-F238E27FC236}">
                    <a16:creationId xmlns:a16="http://schemas.microsoft.com/office/drawing/2014/main" id="{1D342E6F-6C02-49B4-9DB6-E80188A88C88}"/>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BEBE1DB9-ACD3-4592-A87C-236930E84224}"/>
                      </a:ext>
                    </a:extLst>
                  </p:cNvPr>
                  <p:cNvSpPr txBox="1"/>
                  <p:nvPr/>
                </p:nvSpPr>
                <p:spPr>
                  <a:xfrm>
                    <a:off x="1876300" y="4650600"/>
                    <a:ext cx="4387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𝑐</m:t>
                              </m:r>
                            </m:sub>
                          </m:sSub>
                        </m:oMath>
                      </m:oMathPara>
                    </a14:m>
                    <a:endParaRPr lang="en-US" sz="1800" dirty="0">
                      <a:solidFill>
                        <a:srgbClr val="00B050"/>
                      </a:solidFill>
                    </a:endParaRPr>
                  </a:p>
                </p:txBody>
              </p:sp>
            </mc:Choice>
            <mc:Fallback xmlns="">
              <p:sp>
                <p:nvSpPr>
                  <p:cNvPr id="35" name="TextBox 34">
                    <a:extLst>
                      <a:ext uri="{FF2B5EF4-FFF2-40B4-BE49-F238E27FC236}">
                        <a16:creationId xmlns:a16="http://schemas.microsoft.com/office/drawing/2014/main" id="{BEBE1DB9-ACD3-4592-A87C-236930E84224}"/>
                      </a:ext>
                    </a:extLst>
                  </p:cNvPr>
                  <p:cNvSpPr txBox="1">
                    <a:spLocks noRot="1" noChangeAspect="1" noMove="1" noResize="1" noEditPoints="1" noAdjustHandles="1" noChangeArrowheads="1" noChangeShapeType="1" noTextEdit="1"/>
                  </p:cNvSpPr>
                  <p:nvPr/>
                </p:nvSpPr>
                <p:spPr>
                  <a:xfrm>
                    <a:off x="1876300" y="4650600"/>
                    <a:ext cx="438773" cy="369332"/>
                  </a:xfrm>
                  <a:prstGeom prst="rect">
                    <a:avLst/>
                  </a:prstGeom>
                  <a:blipFill>
                    <a:blip r:embed="rId9"/>
                    <a:stretch>
                      <a:fillRect/>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19ADDE61-A0FB-4F1E-A5AF-499AF69E54FE}"/>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6" name="Group 25">
              <a:extLst>
                <a:ext uri="{FF2B5EF4-FFF2-40B4-BE49-F238E27FC236}">
                  <a16:creationId xmlns:a16="http://schemas.microsoft.com/office/drawing/2014/main" id="{00601D99-C356-47A2-A1B0-E3B6390FCDC0}"/>
                </a:ext>
              </a:extLst>
            </p:cNvPr>
            <p:cNvGrpSpPr/>
            <p:nvPr/>
          </p:nvGrpSpPr>
          <p:grpSpPr>
            <a:xfrm>
              <a:off x="3677617" y="2424549"/>
              <a:ext cx="484683" cy="788023"/>
              <a:chOff x="2069275" y="4495800"/>
              <a:chExt cx="484683" cy="788023"/>
            </a:xfrm>
          </p:grpSpPr>
          <p:sp>
            <p:nvSpPr>
              <p:cNvPr id="31" name="TextBox 30">
                <a:extLst>
                  <a:ext uri="{FF2B5EF4-FFF2-40B4-BE49-F238E27FC236}">
                    <a16:creationId xmlns:a16="http://schemas.microsoft.com/office/drawing/2014/main" id="{E14DC860-74DC-41FD-B87B-BBB78FF22C5C}"/>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7534CD80-21C7-4001-8EE2-D96B37939555}"/>
                      </a:ext>
                    </a:extLst>
                  </p:cNvPr>
                  <p:cNvSpPr txBox="1"/>
                  <p:nvPr/>
                </p:nvSpPr>
                <p:spPr>
                  <a:xfrm>
                    <a:off x="2069275" y="4753100"/>
                    <a:ext cx="484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𝑑</m:t>
                              </m:r>
                            </m:sub>
                          </m:sSub>
                        </m:oMath>
                      </m:oMathPara>
                    </a14:m>
                    <a:endParaRPr lang="en-US" sz="1800" dirty="0">
                      <a:solidFill>
                        <a:srgbClr val="00B050"/>
                      </a:solidFill>
                    </a:endParaRPr>
                  </a:p>
                </p:txBody>
              </p:sp>
            </mc:Choice>
            <mc:Fallback xmlns="">
              <p:sp>
                <p:nvSpPr>
                  <p:cNvPr id="32" name="TextBox 31">
                    <a:extLst>
                      <a:ext uri="{FF2B5EF4-FFF2-40B4-BE49-F238E27FC236}">
                        <a16:creationId xmlns:a16="http://schemas.microsoft.com/office/drawing/2014/main" id="{7534CD80-21C7-4001-8EE2-D96B37939555}"/>
                      </a:ext>
                    </a:extLst>
                  </p:cNvPr>
                  <p:cNvSpPr txBox="1">
                    <a:spLocks noRot="1" noChangeAspect="1" noMove="1" noResize="1" noEditPoints="1" noAdjustHandles="1" noChangeArrowheads="1" noChangeShapeType="1" noTextEdit="1"/>
                  </p:cNvSpPr>
                  <p:nvPr/>
                </p:nvSpPr>
                <p:spPr>
                  <a:xfrm>
                    <a:off x="2069275" y="4753100"/>
                    <a:ext cx="484683" cy="369332"/>
                  </a:xfrm>
                  <a:prstGeom prst="rect">
                    <a:avLst/>
                  </a:prstGeom>
                  <a:blipFill>
                    <a:blip r:embed="rId10"/>
                    <a:stretch>
                      <a:fillRect b="-1639"/>
                    </a:stretch>
                  </a:blipFill>
                </p:spPr>
                <p:txBody>
                  <a:bodyPr/>
                  <a:lstStyle/>
                  <a:p>
                    <a:r>
                      <a:rPr lang="en-US">
                        <a:noFill/>
                      </a:rPr>
                      <a:t> </a:t>
                    </a:r>
                  </a:p>
                </p:txBody>
              </p:sp>
            </mc:Fallback>
          </mc:AlternateContent>
          <p:sp>
            <p:nvSpPr>
              <p:cNvPr id="33" name="TextBox 32">
                <a:extLst>
                  <a:ext uri="{FF2B5EF4-FFF2-40B4-BE49-F238E27FC236}">
                    <a16:creationId xmlns:a16="http://schemas.microsoft.com/office/drawing/2014/main" id="{EA13F13A-43AA-427E-B831-D7DFC28CBD0F}"/>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7" name="Group 26">
              <a:extLst>
                <a:ext uri="{FF2B5EF4-FFF2-40B4-BE49-F238E27FC236}">
                  <a16:creationId xmlns:a16="http://schemas.microsoft.com/office/drawing/2014/main" id="{1B746879-86AF-4358-B3D2-01E98CA2566C}"/>
                </a:ext>
              </a:extLst>
            </p:cNvPr>
            <p:cNvGrpSpPr/>
            <p:nvPr/>
          </p:nvGrpSpPr>
          <p:grpSpPr>
            <a:xfrm>
              <a:off x="5342142" y="2434449"/>
              <a:ext cx="444929" cy="788023"/>
              <a:chOff x="2069275" y="4495800"/>
              <a:chExt cx="444929" cy="788023"/>
            </a:xfrm>
          </p:grpSpPr>
          <p:sp>
            <p:nvSpPr>
              <p:cNvPr id="28" name="TextBox 27">
                <a:extLst>
                  <a:ext uri="{FF2B5EF4-FFF2-40B4-BE49-F238E27FC236}">
                    <a16:creationId xmlns:a16="http://schemas.microsoft.com/office/drawing/2014/main" id="{6B63CC21-13D1-4822-9D78-28A18019A774}"/>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8A2F85A-B9EC-49EA-91E8-030D8CD05413}"/>
                      </a:ext>
                    </a:extLst>
                  </p:cNvPr>
                  <p:cNvSpPr txBox="1"/>
                  <p:nvPr/>
                </p:nvSpPr>
                <p:spPr>
                  <a:xfrm>
                    <a:off x="2069275" y="4753100"/>
                    <a:ext cx="4449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𝑒</m:t>
                              </m:r>
                            </m:sub>
                          </m:sSub>
                        </m:oMath>
                      </m:oMathPara>
                    </a14:m>
                    <a:endParaRPr lang="en-US" sz="1800" dirty="0">
                      <a:solidFill>
                        <a:srgbClr val="00B050"/>
                      </a:solidFill>
                    </a:endParaRPr>
                  </a:p>
                </p:txBody>
              </p:sp>
            </mc:Choice>
            <mc:Fallback xmlns="">
              <p:sp>
                <p:nvSpPr>
                  <p:cNvPr id="29" name="TextBox 28">
                    <a:extLst>
                      <a:ext uri="{FF2B5EF4-FFF2-40B4-BE49-F238E27FC236}">
                        <a16:creationId xmlns:a16="http://schemas.microsoft.com/office/drawing/2014/main" id="{88A2F85A-B9EC-49EA-91E8-030D8CD05413}"/>
                      </a:ext>
                    </a:extLst>
                  </p:cNvPr>
                  <p:cNvSpPr txBox="1">
                    <a:spLocks noRot="1" noChangeAspect="1" noMove="1" noResize="1" noEditPoints="1" noAdjustHandles="1" noChangeArrowheads="1" noChangeShapeType="1" noTextEdit="1"/>
                  </p:cNvSpPr>
                  <p:nvPr/>
                </p:nvSpPr>
                <p:spPr>
                  <a:xfrm>
                    <a:off x="2069275" y="4753100"/>
                    <a:ext cx="444929" cy="369332"/>
                  </a:xfrm>
                  <a:prstGeom prst="rect">
                    <a:avLst/>
                  </a:prstGeom>
                  <a:blipFill>
                    <a:blip r:embed="rId11"/>
                    <a:stretch>
                      <a:fillRect/>
                    </a:stretch>
                  </a:blipFill>
                </p:spPr>
                <p:txBody>
                  <a:bodyPr/>
                  <a:lstStyle/>
                  <a:p>
                    <a:r>
                      <a:rPr lang="en-US">
                        <a:noFill/>
                      </a:rPr>
                      <a:t> </a:t>
                    </a:r>
                  </a:p>
                </p:txBody>
              </p:sp>
            </mc:Fallback>
          </mc:AlternateContent>
          <p:sp>
            <p:nvSpPr>
              <p:cNvPr id="30" name="TextBox 29">
                <a:extLst>
                  <a:ext uri="{FF2B5EF4-FFF2-40B4-BE49-F238E27FC236}">
                    <a16:creationId xmlns:a16="http://schemas.microsoft.com/office/drawing/2014/main" id="{6E8D1D91-443D-4094-A2A6-7F5A4850C883}"/>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spTree>
    <p:extLst>
      <p:ext uri="{BB962C8B-B14F-4D97-AF65-F5344CB8AC3E}">
        <p14:creationId xmlns:p14="http://schemas.microsoft.com/office/powerpoint/2010/main" val="956429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6F64-A133-4984-BF30-1B3974824BFA}"/>
              </a:ext>
            </a:extLst>
          </p:cNvPr>
          <p:cNvSpPr>
            <a:spLocks noGrp="1"/>
          </p:cNvSpPr>
          <p:nvPr>
            <p:ph type="title"/>
          </p:nvPr>
        </p:nvSpPr>
        <p:spPr/>
        <p:txBody>
          <a:bodyPr/>
          <a:lstStyle/>
          <a:p>
            <a:r>
              <a:rPr lang="en-US" dirty="0"/>
              <a:t>Example 1, Step 4</a:t>
            </a:r>
          </a:p>
        </p:txBody>
      </p:sp>
      <p:sp>
        <p:nvSpPr>
          <p:cNvPr id="3" name="TextBox 2">
            <a:extLst>
              <a:ext uri="{FF2B5EF4-FFF2-40B4-BE49-F238E27FC236}">
                <a16:creationId xmlns:a16="http://schemas.microsoft.com/office/drawing/2014/main" id="{7DB294DB-35DE-4A9A-A720-52B48E4B35AB}"/>
              </a:ext>
            </a:extLst>
          </p:cNvPr>
          <p:cNvSpPr txBox="1"/>
          <p:nvPr/>
        </p:nvSpPr>
        <p:spPr>
          <a:xfrm>
            <a:off x="458917" y="6008132"/>
            <a:ext cx="8077200" cy="369332"/>
          </a:xfrm>
          <a:prstGeom prst="rect">
            <a:avLst/>
          </a:prstGeom>
          <a:noFill/>
        </p:spPr>
        <p:txBody>
          <a:bodyPr wrap="square" rtlCol="0">
            <a:spAutoFit/>
          </a:bodyPr>
          <a:lstStyle/>
          <a:p>
            <a:pPr algn="ctr"/>
            <a:r>
              <a:rPr lang="en-US" sz="1800" b="1" dirty="0">
                <a:solidFill>
                  <a:schemeClr val="tx2"/>
                </a:solidFill>
                <a:latin typeface="+mj-lt"/>
              </a:rPr>
              <a:t>Step 4 </a:t>
            </a:r>
            <a:r>
              <a:rPr lang="en-US" sz="1800" dirty="0">
                <a:latin typeface="+mj-lt"/>
              </a:rPr>
              <a:t>– Solve for unknowns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F97C9BA-84A6-4D6A-82F6-9F38D4508360}"/>
                  </a:ext>
                </a:extLst>
              </p:cNvPr>
              <p:cNvSpPr txBox="1"/>
              <p:nvPr/>
            </p:nvSpPr>
            <p:spPr>
              <a:xfrm>
                <a:off x="838200" y="4419600"/>
                <a:ext cx="3191172" cy="8776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800" i="1" smtClean="0">
                              <a:latin typeface="Cambria Math" panose="02040503050406030204" pitchFamily="18" charset="0"/>
                            </a:rPr>
                          </m:ctrlPr>
                        </m:dPr>
                        <m:e>
                          <m:m>
                            <m:mPr>
                              <m:mcs>
                                <m:mc>
                                  <m:mcPr>
                                    <m:count m:val="3"/>
                                    <m:mcJc m:val="center"/>
                                  </m:mcPr>
                                </m:mc>
                              </m:mcs>
                              <m:ctrlPr>
                                <a:rPr lang="en-US" sz="1800" i="1" smtClean="0">
                                  <a:latin typeface="Cambria Math" panose="02040503050406030204" pitchFamily="18" charset="0"/>
                                </a:rPr>
                              </m:ctrlPr>
                            </m:mPr>
                            <m:mr>
                              <m:e>
                                <m:r>
                                  <m:rPr>
                                    <m:brk m:alnAt="7"/>
                                  </m:rPr>
                                  <a:rPr lang="en-US" sz="1800" b="0" i="1" smtClean="0">
                                    <a:latin typeface="Cambria Math" panose="02040503050406030204" pitchFamily="18" charset="0"/>
                                  </a:rPr>
                                  <m:t>1</m:t>
                                </m:r>
                                <m:r>
                                  <a:rPr lang="en-US" sz="1800" b="0" i="1" smtClean="0">
                                    <a:latin typeface="Cambria Math" panose="02040503050406030204" pitchFamily="18" charset="0"/>
                                  </a:rPr>
                                  <m:t>0</m:t>
                                </m:r>
                              </m:e>
                              <m:e>
                                <m:r>
                                  <a:rPr lang="en-US" sz="1800" b="0" i="1" smtClean="0">
                                    <a:latin typeface="Cambria Math" panose="02040503050406030204" pitchFamily="18" charset="0"/>
                                  </a:rPr>
                                  <m:t>−8</m:t>
                                </m:r>
                              </m:e>
                              <m:e>
                                <m:r>
                                  <a:rPr lang="en-US" sz="1800" b="0" i="1" smtClean="0">
                                    <a:latin typeface="Cambria Math" panose="02040503050406030204" pitchFamily="18" charset="0"/>
                                  </a:rPr>
                                  <m:t>0</m:t>
                                </m:r>
                              </m:e>
                            </m:mr>
                            <m:mr>
                              <m:e>
                                <m:r>
                                  <a:rPr lang="en-US" sz="1800" b="0" i="1" smtClean="0">
                                    <a:latin typeface="Cambria Math" panose="02040503050406030204" pitchFamily="18" charset="0"/>
                                  </a:rPr>
                                  <m:t>8</m:t>
                                </m:r>
                              </m:e>
                              <m:e>
                                <m:r>
                                  <a:rPr lang="en-US" sz="1800" b="0" i="1" smtClean="0">
                                    <a:latin typeface="Cambria Math" panose="02040503050406030204" pitchFamily="18" charset="0"/>
                                  </a:rPr>
                                  <m:t>−20</m:t>
                                </m:r>
                              </m:e>
                              <m:e>
                                <m:r>
                                  <a:rPr lang="en-US" sz="1800" b="0" i="1" smtClean="0">
                                    <a:latin typeface="Cambria Math" panose="02040503050406030204" pitchFamily="18" charset="0"/>
                                  </a:rPr>
                                  <m:t>6</m:t>
                                </m:r>
                              </m:e>
                            </m:mr>
                            <m:mr>
                              <m:e>
                                <m:r>
                                  <a:rPr lang="en-US" sz="1800" b="0" i="1" smtClean="0">
                                    <a:latin typeface="Cambria Math" panose="02040503050406030204" pitchFamily="18" charset="0"/>
                                  </a:rPr>
                                  <m:t>0</m:t>
                                </m:r>
                              </m:e>
                              <m:e>
                                <m:r>
                                  <a:rPr lang="en-US" sz="1800" b="0" i="1" smtClean="0">
                                    <a:latin typeface="Cambria Math" panose="02040503050406030204" pitchFamily="18" charset="0"/>
                                  </a:rPr>
                                  <m:t>−6</m:t>
                                </m:r>
                              </m:e>
                              <m:e>
                                <m:r>
                                  <a:rPr lang="en-US" sz="1800" b="0" i="1" smtClean="0">
                                    <a:latin typeface="Cambria Math" panose="02040503050406030204" pitchFamily="18" charset="0"/>
                                  </a:rPr>
                                  <m:t>10</m:t>
                                </m:r>
                              </m:e>
                            </m:mr>
                          </m:m>
                        </m:e>
                      </m:d>
                      <m:d>
                        <m:dPr>
                          <m:begChr m:val="["/>
                          <m:endChr m:val="]"/>
                          <m:ctrlPr>
                            <a:rPr lang="en-US" sz="1800" i="1" smtClean="0">
                              <a:latin typeface="Cambria Math" panose="02040503050406030204" pitchFamily="18" charset="0"/>
                            </a:rPr>
                          </m:ctrlPr>
                        </m:dPr>
                        <m:e>
                          <m:m>
                            <m:mPr>
                              <m:mcs>
                                <m:mc>
                                  <m:mcPr>
                                    <m:count m:val="1"/>
                                    <m:mcJc m:val="center"/>
                                  </m:mcPr>
                                </m:mc>
                              </m:mcs>
                              <m:ctrlPr>
                                <a:rPr lang="en-US" sz="1800" i="1" smtClean="0">
                                  <a:latin typeface="Cambria Math" panose="02040503050406030204" pitchFamily="18" charset="0"/>
                                </a:rPr>
                              </m:ctrlPr>
                            </m:mP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e>
                            </m:m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e>
                            </m:m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e>
                            </m:mr>
                          </m:m>
                        </m:e>
                      </m:d>
                      <m:r>
                        <a:rPr lang="en-US" sz="1800" b="0" i="1" smtClean="0">
                          <a:latin typeface="Cambria Math" panose="02040503050406030204" pitchFamily="18" charset="0"/>
                        </a:rPr>
                        <m:t>=</m:t>
                      </m:r>
                      <m:d>
                        <m:dPr>
                          <m:begChr m:val="["/>
                          <m:endChr m:val="]"/>
                          <m:ctrlPr>
                            <a:rPr lang="en-US" sz="1800" b="0" i="1" smtClean="0">
                              <a:latin typeface="Cambria Math" panose="02040503050406030204" pitchFamily="18" charset="0"/>
                            </a:rPr>
                          </m:ctrlPr>
                        </m:dPr>
                        <m:e>
                          <m:m>
                            <m:mPr>
                              <m:mcs>
                                <m:mc>
                                  <m:mcPr>
                                    <m:count m:val="1"/>
                                    <m:mcJc m:val="center"/>
                                  </m:mcPr>
                                </m:mc>
                              </m:mcs>
                              <m:ctrlPr>
                                <a:rPr lang="en-US" sz="1800" b="0" i="1" smtClean="0">
                                  <a:latin typeface="Cambria Math" panose="02040503050406030204" pitchFamily="18" charset="0"/>
                                </a:rPr>
                              </m:ctrlPr>
                            </m:mPr>
                            <m:mr>
                              <m:e>
                                <m:r>
                                  <m:rPr>
                                    <m:brk m:alnAt="7"/>
                                  </m:rPr>
                                  <a:rPr lang="en-US" sz="1800" b="0" i="1" smtClean="0">
                                    <a:latin typeface="Cambria Math" panose="02040503050406030204" pitchFamily="18" charset="0"/>
                                  </a:rPr>
                                  <m:t>4</m:t>
                                </m:r>
                                <m:r>
                                  <a:rPr lang="en-US" sz="1800" b="0" i="1" smtClean="0">
                                    <a:latin typeface="Cambria Math" panose="02040503050406030204" pitchFamily="18" charset="0"/>
                                  </a:rPr>
                                  <m:t>0</m:t>
                                </m:r>
                              </m:e>
                            </m:mr>
                            <m:mr>
                              <m:e>
                                <m:r>
                                  <a:rPr lang="en-US" sz="1800" b="0" i="1" smtClean="0">
                                    <a:latin typeface="Cambria Math" panose="02040503050406030204" pitchFamily="18" charset="0"/>
                                  </a:rPr>
                                  <m:t>0</m:t>
                                </m:r>
                              </m:e>
                            </m:mr>
                            <m:mr>
                              <m:e>
                                <m:r>
                                  <a:rPr lang="en-US" sz="1800" b="0" i="1" smtClean="0">
                                    <a:latin typeface="Cambria Math" panose="02040503050406030204" pitchFamily="18" charset="0"/>
                                  </a:rPr>
                                  <m:t>−20</m:t>
                                </m:r>
                              </m:e>
                            </m:mr>
                          </m:m>
                        </m:e>
                      </m:d>
                    </m:oMath>
                  </m:oMathPara>
                </a14:m>
                <a:endParaRPr lang="en-US" sz="1800" dirty="0"/>
              </a:p>
            </p:txBody>
          </p:sp>
        </mc:Choice>
        <mc:Fallback xmlns="">
          <p:sp>
            <p:nvSpPr>
              <p:cNvPr id="4" name="TextBox 3">
                <a:extLst>
                  <a:ext uri="{FF2B5EF4-FFF2-40B4-BE49-F238E27FC236}">
                    <a16:creationId xmlns:a16="http://schemas.microsoft.com/office/drawing/2014/main" id="{0F97C9BA-84A6-4D6A-82F6-9F38D4508360}"/>
                  </a:ext>
                </a:extLst>
              </p:cNvPr>
              <p:cNvSpPr txBox="1">
                <a:spLocks noRot="1" noChangeAspect="1" noMove="1" noResize="1" noEditPoints="1" noAdjustHandles="1" noChangeArrowheads="1" noChangeShapeType="1" noTextEdit="1"/>
              </p:cNvSpPr>
              <p:nvPr/>
            </p:nvSpPr>
            <p:spPr>
              <a:xfrm>
                <a:off x="838200" y="4419600"/>
                <a:ext cx="3191172" cy="877613"/>
              </a:xfrm>
              <a:prstGeom prst="rect">
                <a:avLst/>
              </a:prstGeom>
              <a:blipFill>
                <a:blip r:embed="rId2"/>
                <a:stretch>
                  <a:fillRect/>
                </a:stretch>
              </a:blipFill>
            </p:spPr>
            <p:txBody>
              <a:bodyPr/>
              <a:lstStyle/>
              <a:p>
                <a:r>
                  <a:rPr lang="en-US">
                    <a:noFill/>
                  </a:rPr>
                  <a:t> </a:t>
                </a:r>
              </a:p>
            </p:txBody>
          </p:sp>
        </mc:Fallback>
      </mc:AlternateContent>
      <p:sp>
        <p:nvSpPr>
          <p:cNvPr id="5" name="Right Arrow 107">
            <a:extLst>
              <a:ext uri="{FF2B5EF4-FFF2-40B4-BE49-F238E27FC236}">
                <a16:creationId xmlns:a16="http://schemas.microsoft.com/office/drawing/2014/main" id="{9C231E84-B34F-4CE8-859F-7BE5A370AE13}"/>
              </a:ext>
            </a:extLst>
          </p:cNvPr>
          <p:cNvSpPr/>
          <p:nvPr/>
        </p:nvSpPr>
        <p:spPr>
          <a:xfrm>
            <a:off x="4334149" y="4661848"/>
            <a:ext cx="618851"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D053314-0D2B-4675-AA32-0AFF94F57B10}"/>
                  </a:ext>
                </a:extLst>
              </p:cNvPr>
              <p:cNvSpPr txBox="1"/>
              <p:nvPr/>
            </p:nvSpPr>
            <p:spPr>
              <a:xfrm>
                <a:off x="5265760" y="4661849"/>
                <a:ext cx="3093132" cy="369332"/>
              </a:xfrm>
              <a:prstGeom prst="rect">
                <a:avLst/>
              </a:prstGeom>
              <a:noFill/>
            </p:spPr>
            <p:txBody>
              <a:bodyPr wrap="square" rtlCol="0">
                <a:spAutoFit/>
              </a:bodyPr>
              <a:lstStyle/>
              <a:p>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=5.6</m:t>
                    </m:r>
                  </m:oMath>
                </a14:m>
                <a:r>
                  <a:rPr lang="en-US" sz="1800" dirty="0"/>
                  <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=2</m:t>
                    </m:r>
                  </m:oMath>
                </a14:m>
                <a:r>
                  <a:rPr lang="en-US" sz="1800" dirty="0"/>
                  <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=−0.8</m:t>
                    </m:r>
                  </m:oMath>
                </a14:m>
                <a:endParaRPr lang="en-US" sz="1800" dirty="0"/>
              </a:p>
            </p:txBody>
          </p:sp>
        </mc:Choice>
        <mc:Fallback xmlns="">
          <p:sp>
            <p:nvSpPr>
              <p:cNvPr id="6" name="TextBox 5">
                <a:extLst>
                  <a:ext uri="{FF2B5EF4-FFF2-40B4-BE49-F238E27FC236}">
                    <a16:creationId xmlns:a16="http://schemas.microsoft.com/office/drawing/2014/main" id="{5D053314-0D2B-4675-AA32-0AFF94F57B10}"/>
                  </a:ext>
                </a:extLst>
              </p:cNvPr>
              <p:cNvSpPr txBox="1">
                <a:spLocks noRot="1" noChangeAspect="1" noMove="1" noResize="1" noEditPoints="1" noAdjustHandles="1" noChangeArrowheads="1" noChangeShapeType="1" noTextEdit="1"/>
              </p:cNvSpPr>
              <p:nvPr/>
            </p:nvSpPr>
            <p:spPr>
              <a:xfrm>
                <a:off x="5265760" y="4661849"/>
                <a:ext cx="3093132" cy="369332"/>
              </a:xfrm>
              <a:prstGeom prst="rect">
                <a:avLst/>
              </a:prstGeom>
              <a:blipFill>
                <a:blip r:embed="rId3"/>
                <a:stretch>
                  <a:fillRect t="-10000" b="-26667"/>
                </a:stretch>
              </a:blipFill>
            </p:spPr>
            <p:txBody>
              <a:bodyPr/>
              <a:lstStyle/>
              <a:p>
                <a:r>
                  <a:rPr lang="en-US">
                    <a:noFill/>
                  </a:rPr>
                  <a:t> </a:t>
                </a:r>
              </a:p>
            </p:txBody>
          </p:sp>
        </mc:Fallback>
      </mc:AlternateContent>
      <p:grpSp>
        <p:nvGrpSpPr>
          <p:cNvPr id="7" name="Group 6">
            <a:extLst>
              <a:ext uri="{FF2B5EF4-FFF2-40B4-BE49-F238E27FC236}">
                <a16:creationId xmlns:a16="http://schemas.microsoft.com/office/drawing/2014/main" id="{F43F94D8-5572-4382-B22A-9D2BB05DD509}"/>
              </a:ext>
            </a:extLst>
          </p:cNvPr>
          <p:cNvGrpSpPr/>
          <p:nvPr/>
        </p:nvGrpSpPr>
        <p:grpSpPr>
          <a:xfrm>
            <a:off x="1365673" y="1322696"/>
            <a:ext cx="6412655" cy="2258704"/>
            <a:chOff x="1365673" y="1475096"/>
            <a:chExt cx="6412655" cy="2258704"/>
          </a:xfrm>
        </p:grpSpPr>
        <p:sp>
          <p:nvSpPr>
            <p:cNvPr id="8" name="TextBox 7">
              <a:extLst>
                <a:ext uri="{FF2B5EF4-FFF2-40B4-BE49-F238E27FC236}">
                  <a16:creationId xmlns:a16="http://schemas.microsoft.com/office/drawing/2014/main" id="{15F51E1D-BDA7-4A89-A510-D7CD04BEBF3E}"/>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9" name="Group 8">
              <a:extLst>
                <a:ext uri="{FF2B5EF4-FFF2-40B4-BE49-F238E27FC236}">
                  <a16:creationId xmlns:a16="http://schemas.microsoft.com/office/drawing/2014/main" id="{F74A55D3-5F4E-4623-95A1-2836EE0CF6E5}"/>
                </a:ext>
              </a:extLst>
            </p:cNvPr>
            <p:cNvGrpSpPr/>
            <p:nvPr/>
          </p:nvGrpSpPr>
          <p:grpSpPr>
            <a:xfrm>
              <a:off x="3518433" y="2009459"/>
              <a:ext cx="298003" cy="1724341"/>
              <a:chOff x="4384898" y="2541687"/>
              <a:chExt cx="298003" cy="1724341"/>
            </a:xfrm>
          </p:grpSpPr>
          <p:cxnSp>
            <p:nvCxnSpPr>
              <p:cNvPr id="113" name="Straight Connector 112">
                <a:extLst>
                  <a:ext uri="{FF2B5EF4-FFF2-40B4-BE49-F238E27FC236}">
                    <a16:creationId xmlns:a16="http://schemas.microsoft.com/office/drawing/2014/main" id="{9549FEB2-53F8-4BE0-B920-56E218E89EDE}"/>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43A93877-1C85-404E-9AE1-CA86115F31BE}"/>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E6788710-D79D-465E-9E4D-5D851565D023}"/>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949D8C9F-2942-4EEE-A391-E46367ED4A12}"/>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B81E0F3-AF2F-4AA5-AE5D-4E2F6C60A396}"/>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AFC312B4-D362-4B61-8CD9-005C817B3FAB}"/>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E7C4B3E3-C7AF-4843-B325-762E3CBF92A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E2D03547-1C23-4967-8C91-C85121219F51}"/>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FC3F255E-CEC2-4E98-933C-53D95153EF12}"/>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 name="Group 140">
              <a:extLst>
                <a:ext uri="{FF2B5EF4-FFF2-40B4-BE49-F238E27FC236}">
                  <a16:creationId xmlns:a16="http://schemas.microsoft.com/office/drawing/2014/main" id="{CE201D0A-94A6-4344-98EA-8822F548BB8B}"/>
                </a:ext>
              </a:extLst>
            </p:cNvPr>
            <p:cNvGrpSpPr>
              <a:grpSpLocks/>
            </p:cNvGrpSpPr>
            <p:nvPr/>
          </p:nvGrpSpPr>
          <p:grpSpPr bwMode="auto">
            <a:xfrm rot="16200000">
              <a:off x="4302304" y="1143859"/>
              <a:ext cx="298003" cy="1724404"/>
              <a:chOff x="4384898" y="2541687"/>
              <a:chExt cx="298003" cy="1724341"/>
            </a:xfrm>
          </p:grpSpPr>
          <p:cxnSp>
            <p:nvCxnSpPr>
              <p:cNvPr id="104" name="Straight Connector 103">
                <a:extLst>
                  <a:ext uri="{FF2B5EF4-FFF2-40B4-BE49-F238E27FC236}">
                    <a16:creationId xmlns:a16="http://schemas.microsoft.com/office/drawing/2014/main" id="{04EEB70F-C3BA-4C8F-AED1-B65338592DA1}"/>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6DE50750-100F-41FE-80BD-C243DA69C06D}"/>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ACE79DD-EADD-4E60-AC63-18E870DD6E01}"/>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9F81447D-FA19-4501-AD98-F97460EB218C}"/>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512FA23-E3AA-4EFA-935D-13E557874687}"/>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F4E976CF-A769-406C-BDDA-E22870ECBE6E}"/>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7854900-2234-49B0-8480-06D86A1FD6E4}"/>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F99CDD6E-5227-4964-830E-A25D31357BDE}"/>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C237F435-9F61-4D56-8288-C56103D5BF79}"/>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C1A7AE13-9BB5-44D4-8F6F-47CA05BFA89A}"/>
                </a:ext>
              </a:extLst>
            </p:cNvPr>
            <p:cNvGrpSpPr/>
            <p:nvPr/>
          </p:nvGrpSpPr>
          <p:grpSpPr>
            <a:xfrm>
              <a:off x="4904096" y="2009459"/>
              <a:ext cx="561812" cy="1724341"/>
              <a:chOff x="4939940" y="2667000"/>
              <a:chExt cx="561812" cy="1724341"/>
            </a:xfrm>
          </p:grpSpPr>
          <p:sp>
            <p:nvSpPr>
              <p:cNvPr id="93" name="TextBox 92">
                <a:extLst>
                  <a:ext uri="{FF2B5EF4-FFF2-40B4-BE49-F238E27FC236}">
                    <a16:creationId xmlns:a16="http://schemas.microsoft.com/office/drawing/2014/main" id="{FD86EF0D-7B82-448B-BD5B-14853EE031F2}"/>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94" name="Group 93">
                <a:extLst>
                  <a:ext uri="{FF2B5EF4-FFF2-40B4-BE49-F238E27FC236}">
                    <a16:creationId xmlns:a16="http://schemas.microsoft.com/office/drawing/2014/main" id="{A86CBB59-0A6D-41FB-AF99-AA36FD2D6DDF}"/>
                  </a:ext>
                </a:extLst>
              </p:cNvPr>
              <p:cNvGrpSpPr/>
              <p:nvPr/>
            </p:nvGrpSpPr>
            <p:grpSpPr>
              <a:xfrm>
                <a:off x="5203749" y="2667000"/>
                <a:ext cx="298003" cy="1724341"/>
                <a:chOff x="4384898" y="2541687"/>
                <a:chExt cx="298003" cy="1724341"/>
              </a:xfrm>
            </p:grpSpPr>
            <p:cxnSp>
              <p:nvCxnSpPr>
                <p:cNvPr id="95" name="Straight Connector 94">
                  <a:extLst>
                    <a:ext uri="{FF2B5EF4-FFF2-40B4-BE49-F238E27FC236}">
                      <a16:creationId xmlns:a16="http://schemas.microsoft.com/office/drawing/2014/main" id="{816544D3-AB07-4B03-8DA6-457DDC62D72E}"/>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863558C-F4E9-4420-A4F6-1A2F0EE943A9}"/>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79A3CDA-7489-4C92-8C0A-0B1FA1F53F0A}"/>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F93D5F4-714A-467A-89D0-8614A9FDDB05}"/>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BEE5573F-0F6D-44CD-B3E1-A0034A478A16}"/>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B2E987B-A71B-40B4-9C13-CB3AF4825B89}"/>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83A97CAB-585F-4B0B-ADBD-85418E8AD3B3}"/>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CB39B67-3841-4810-99EA-3D0D0FD95DA4}"/>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E1D48E4-E086-415B-AD6E-48D21D1C21D3}"/>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2" name="Straight Connector 11">
              <a:extLst>
                <a:ext uri="{FF2B5EF4-FFF2-40B4-BE49-F238E27FC236}">
                  <a16:creationId xmlns:a16="http://schemas.microsoft.com/office/drawing/2014/main" id="{F317FFFD-BA9C-4903-9C79-B4C38DFBC8FC}"/>
                </a:ext>
              </a:extLst>
            </p:cNvPr>
            <p:cNvCxnSpPr/>
            <p:nvPr/>
          </p:nvCxnSpPr>
          <p:spPr>
            <a:xfrm>
              <a:off x="2124302" y="3710050"/>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2EDF8C6C-6F23-4D80-97C2-B4037EE449B6}"/>
                </a:ext>
              </a:extLst>
            </p:cNvPr>
            <p:cNvGrpSpPr/>
            <p:nvPr/>
          </p:nvGrpSpPr>
          <p:grpSpPr>
            <a:xfrm>
              <a:off x="2111238" y="1476059"/>
              <a:ext cx="1724404" cy="676050"/>
              <a:chOff x="2111238" y="1476059"/>
              <a:chExt cx="1724404" cy="676050"/>
            </a:xfrm>
          </p:grpSpPr>
          <p:grpSp>
            <p:nvGrpSpPr>
              <p:cNvPr id="82" name="Group 140">
                <a:extLst>
                  <a:ext uri="{FF2B5EF4-FFF2-40B4-BE49-F238E27FC236}">
                    <a16:creationId xmlns:a16="http://schemas.microsoft.com/office/drawing/2014/main" id="{D208DDD5-FC71-431F-AC80-CF6312E52986}"/>
                  </a:ext>
                </a:extLst>
              </p:cNvPr>
              <p:cNvGrpSpPr>
                <a:grpSpLocks/>
              </p:cNvGrpSpPr>
              <p:nvPr/>
            </p:nvGrpSpPr>
            <p:grpSpPr bwMode="auto">
              <a:xfrm rot="16200000">
                <a:off x="2824438" y="1140906"/>
                <a:ext cx="298003" cy="1724404"/>
                <a:chOff x="4384898" y="2541687"/>
                <a:chExt cx="298003" cy="1724341"/>
              </a:xfrm>
            </p:grpSpPr>
            <p:cxnSp>
              <p:nvCxnSpPr>
                <p:cNvPr id="84" name="Straight Connector 83">
                  <a:extLst>
                    <a:ext uri="{FF2B5EF4-FFF2-40B4-BE49-F238E27FC236}">
                      <a16:creationId xmlns:a16="http://schemas.microsoft.com/office/drawing/2014/main" id="{CAD06F6E-766E-44D7-A0DB-108D33151CF1}"/>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4FC4CE9-EB30-43C7-884E-2CD496537BE7}"/>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F66081CA-5E09-4032-B97D-347E490E653C}"/>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17A2B4A-A041-498F-BE00-9A4BBBF46AE7}"/>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E5A8E78-1363-4F22-A9C6-4EBB6607E09F}"/>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9B38EFD-3FE5-4387-9069-42AF41A50B3A}"/>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27CD1EC-BA82-42A0-B7A2-C7B626AA8536}"/>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55330B1-2AA7-49D2-80A4-832134F736A6}"/>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5AD18E8-291B-4285-9362-F9945248833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83" name="TextBox 82">
                <a:extLst>
                  <a:ext uri="{FF2B5EF4-FFF2-40B4-BE49-F238E27FC236}">
                    <a16:creationId xmlns:a16="http://schemas.microsoft.com/office/drawing/2014/main" id="{943CEAFB-2DD8-445A-94E0-0A1ACF944748}"/>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4" name="TextBox 13">
              <a:extLst>
                <a:ext uri="{FF2B5EF4-FFF2-40B4-BE49-F238E27FC236}">
                  <a16:creationId xmlns:a16="http://schemas.microsoft.com/office/drawing/2014/main" id="{047D78E0-4602-4233-92AC-0B930275D0D1}"/>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5" name="Group 14">
              <a:extLst>
                <a:ext uri="{FF2B5EF4-FFF2-40B4-BE49-F238E27FC236}">
                  <a16:creationId xmlns:a16="http://schemas.microsoft.com/office/drawing/2014/main" id="{4ADEB82F-9C8F-4849-9E78-12A02734387A}"/>
                </a:ext>
              </a:extLst>
            </p:cNvPr>
            <p:cNvGrpSpPr/>
            <p:nvPr/>
          </p:nvGrpSpPr>
          <p:grpSpPr>
            <a:xfrm>
              <a:off x="1365673" y="2003183"/>
              <a:ext cx="986665" cy="1701309"/>
              <a:chOff x="1365673" y="2003183"/>
              <a:chExt cx="986665" cy="1701309"/>
            </a:xfrm>
          </p:grpSpPr>
          <p:grpSp>
            <p:nvGrpSpPr>
              <p:cNvPr id="75" name="Group 54">
                <a:extLst>
                  <a:ext uri="{FF2B5EF4-FFF2-40B4-BE49-F238E27FC236}">
                    <a16:creationId xmlns:a16="http://schemas.microsoft.com/office/drawing/2014/main" id="{C91D292F-3DEC-48F8-A347-E9D212FF589B}"/>
                  </a:ext>
                </a:extLst>
              </p:cNvPr>
              <p:cNvGrpSpPr>
                <a:grpSpLocks/>
              </p:cNvGrpSpPr>
              <p:nvPr/>
            </p:nvGrpSpPr>
            <p:grpSpPr bwMode="auto">
              <a:xfrm>
                <a:off x="1895121" y="2003183"/>
                <a:ext cx="457217" cy="1701309"/>
                <a:chOff x="2870389" y="2690801"/>
                <a:chExt cx="457200" cy="1701308"/>
              </a:xfrm>
            </p:grpSpPr>
            <p:cxnSp>
              <p:nvCxnSpPr>
                <p:cNvPr id="77" name="Straight Connector 76">
                  <a:extLst>
                    <a:ext uri="{FF2B5EF4-FFF2-40B4-BE49-F238E27FC236}">
                      <a16:creationId xmlns:a16="http://schemas.microsoft.com/office/drawing/2014/main" id="{57F74E8D-F11A-486E-AA28-43567C0F9F64}"/>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8" name="Group 98">
                  <a:extLst>
                    <a:ext uri="{FF2B5EF4-FFF2-40B4-BE49-F238E27FC236}">
                      <a16:creationId xmlns:a16="http://schemas.microsoft.com/office/drawing/2014/main" id="{B74F7ACB-CB8D-4FC5-98F7-8FBEE49940C4}"/>
                    </a:ext>
                  </a:extLst>
                </p:cNvPr>
                <p:cNvGrpSpPr>
                  <a:grpSpLocks/>
                </p:cNvGrpSpPr>
                <p:nvPr/>
              </p:nvGrpSpPr>
              <p:grpSpPr bwMode="auto">
                <a:xfrm>
                  <a:off x="2870389" y="3301187"/>
                  <a:ext cx="457200" cy="480536"/>
                  <a:chOff x="990600" y="2834859"/>
                  <a:chExt cx="457200" cy="480536"/>
                </a:xfrm>
              </p:grpSpPr>
              <p:sp>
                <p:nvSpPr>
                  <p:cNvPr id="79" name="Oval 78">
                    <a:extLst>
                      <a:ext uri="{FF2B5EF4-FFF2-40B4-BE49-F238E27FC236}">
                        <a16:creationId xmlns:a16="http://schemas.microsoft.com/office/drawing/2014/main" id="{1C780A96-6CB8-405F-8999-C4604F806914}"/>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80" name="TextBox 100">
                    <a:extLst>
                      <a:ext uri="{FF2B5EF4-FFF2-40B4-BE49-F238E27FC236}">
                        <a16:creationId xmlns:a16="http://schemas.microsoft.com/office/drawing/2014/main" id="{B3C2A901-432D-4CC3-A4B6-769B9AE25E53}"/>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81" name="TextBox 101">
                    <a:extLst>
                      <a:ext uri="{FF2B5EF4-FFF2-40B4-BE49-F238E27FC236}">
                        <a16:creationId xmlns:a16="http://schemas.microsoft.com/office/drawing/2014/main" id="{49E42B24-964A-4DB1-A067-A23187BCE9C0}"/>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76" name="TextBox 75">
                <a:extLst>
                  <a:ext uri="{FF2B5EF4-FFF2-40B4-BE49-F238E27FC236}">
                    <a16:creationId xmlns:a16="http://schemas.microsoft.com/office/drawing/2014/main" id="{E1E8CDF7-1E36-44CC-9C08-A4D1ED287945}"/>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6" name="Group 140">
              <a:extLst>
                <a:ext uri="{FF2B5EF4-FFF2-40B4-BE49-F238E27FC236}">
                  <a16:creationId xmlns:a16="http://schemas.microsoft.com/office/drawing/2014/main" id="{AC85E50A-3DE6-4AC5-94C7-9D2AEAA0A290}"/>
                </a:ext>
              </a:extLst>
            </p:cNvPr>
            <p:cNvGrpSpPr>
              <a:grpSpLocks/>
            </p:cNvGrpSpPr>
            <p:nvPr/>
          </p:nvGrpSpPr>
          <p:grpSpPr bwMode="auto">
            <a:xfrm rot="16200000">
              <a:off x="5976929" y="1142896"/>
              <a:ext cx="298003" cy="1724404"/>
              <a:chOff x="4384898" y="2541687"/>
              <a:chExt cx="298003" cy="1724341"/>
            </a:xfrm>
          </p:grpSpPr>
          <p:cxnSp>
            <p:nvCxnSpPr>
              <p:cNvPr id="66" name="Straight Connector 65">
                <a:extLst>
                  <a:ext uri="{FF2B5EF4-FFF2-40B4-BE49-F238E27FC236}">
                    <a16:creationId xmlns:a16="http://schemas.microsoft.com/office/drawing/2014/main" id="{480F847F-E18F-4F0B-A6C5-388D7AEAE110}"/>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15D5FD7-D64C-4E4D-938D-9B0836EBB980}"/>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0122FBA-57FA-4857-8CDC-3068B1431686}"/>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9CBE175-8063-4E1A-BE9F-AA26974FA40D}"/>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6D9E834-D024-4F51-9D1A-CA13A665258D}"/>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62802207-B43F-4D41-859C-4E58DFEFE6CC}"/>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BF1D827-12D9-43BC-BD95-7B8F59AEF366}"/>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E5C9930-DBD1-4E6E-A388-E5A9E33A7F40}"/>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2BBC5B7-F740-4433-A427-1550EA903057}"/>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7" name="Group 54">
              <a:extLst>
                <a:ext uri="{FF2B5EF4-FFF2-40B4-BE49-F238E27FC236}">
                  <a16:creationId xmlns:a16="http://schemas.microsoft.com/office/drawing/2014/main" id="{F36FADB5-D8C0-445E-9318-45011E3678F3}"/>
                </a:ext>
              </a:extLst>
            </p:cNvPr>
            <p:cNvGrpSpPr>
              <a:grpSpLocks/>
            </p:cNvGrpSpPr>
            <p:nvPr/>
          </p:nvGrpSpPr>
          <p:grpSpPr bwMode="auto">
            <a:xfrm>
              <a:off x="6774063" y="1981200"/>
              <a:ext cx="457217" cy="1701309"/>
              <a:chOff x="2870389" y="2690801"/>
              <a:chExt cx="457200" cy="1701308"/>
            </a:xfrm>
          </p:grpSpPr>
          <p:cxnSp>
            <p:nvCxnSpPr>
              <p:cNvPr id="61" name="Straight Connector 60">
                <a:extLst>
                  <a:ext uri="{FF2B5EF4-FFF2-40B4-BE49-F238E27FC236}">
                    <a16:creationId xmlns:a16="http://schemas.microsoft.com/office/drawing/2014/main" id="{C0B83BC8-DA86-4636-82D3-43F035B8B068}"/>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2" name="Group 98">
                <a:extLst>
                  <a:ext uri="{FF2B5EF4-FFF2-40B4-BE49-F238E27FC236}">
                    <a16:creationId xmlns:a16="http://schemas.microsoft.com/office/drawing/2014/main" id="{2CA6EFC2-BAF9-4BB0-AC78-7A3D6BDEBC0C}"/>
                  </a:ext>
                </a:extLst>
              </p:cNvPr>
              <p:cNvGrpSpPr>
                <a:grpSpLocks/>
              </p:cNvGrpSpPr>
              <p:nvPr/>
            </p:nvGrpSpPr>
            <p:grpSpPr bwMode="auto">
              <a:xfrm>
                <a:off x="2870389" y="3301187"/>
                <a:ext cx="457200" cy="480536"/>
                <a:chOff x="990600" y="2834859"/>
                <a:chExt cx="457200" cy="480536"/>
              </a:xfrm>
            </p:grpSpPr>
            <p:sp>
              <p:nvSpPr>
                <p:cNvPr id="63" name="Oval 62">
                  <a:extLst>
                    <a:ext uri="{FF2B5EF4-FFF2-40B4-BE49-F238E27FC236}">
                      <a16:creationId xmlns:a16="http://schemas.microsoft.com/office/drawing/2014/main" id="{61E0B198-1ABD-46F0-B082-FD6E77ACCAC8}"/>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64" name="TextBox 100">
                  <a:extLst>
                    <a:ext uri="{FF2B5EF4-FFF2-40B4-BE49-F238E27FC236}">
                      <a16:creationId xmlns:a16="http://schemas.microsoft.com/office/drawing/2014/main" id="{D1BF57AD-D329-4524-94C5-FFFFE3055217}"/>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65" name="TextBox 101">
                  <a:extLst>
                    <a:ext uri="{FF2B5EF4-FFF2-40B4-BE49-F238E27FC236}">
                      <a16:creationId xmlns:a16="http://schemas.microsoft.com/office/drawing/2014/main" id="{ACD7C062-D54B-4B7F-81AB-B350B5835B62}"/>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8" name="TextBox 17">
              <a:extLst>
                <a:ext uri="{FF2B5EF4-FFF2-40B4-BE49-F238E27FC236}">
                  <a16:creationId xmlns:a16="http://schemas.microsoft.com/office/drawing/2014/main" id="{98FEC00C-4098-4BB8-B2A4-322DEB14BCBE}"/>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9" name="TextBox 18">
              <a:extLst>
                <a:ext uri="{FF2B5EF4-FFF2-40B4-BE49-F238E27FC236}">
                  <a16:creationId xmlns:a16="http://schemas.microsoft.com/office/drawing/2014/main" id="{B93E7B2C-0C30-4600-90E7-3B86B224B716}"/>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nvGrpSpPr>
            <p:cNvPr id="20" name="Group 19">
              <a:extLst>
                <a:ext uri="{FF2B5EF4-FFF2-40B4-BE49-F238E27FC236}">
                  <a16:creationId xmlns:a16="http://schemas.microsoft.com/office/drawing/2014/main" id="{88FE9F2B-8F17-4A09-BCBE-927B525CEFE2}"/>
                </a:ext>
              </a:extLst>
            </p:cNvPr>
            <p:cNvGrpSpPr/>
            <p:nvPr/>
          </p:nvGrpSpPr>
          <p:grpSpPr>
            <a:xfrm>
              <a:off x="2423365" y="2306025"/>
              <a:ext cx="968991" cy="998560"/>
              <a:chOff x="2423365" y="2306025"/>
              <a:chExt cx="968991" cy="998560"/>
            </a:xfrm>
          </p:grpSpPr>
          <p:grpSp>
            <p:nvGrpSpPr>
              <p:cNvPr id="55" name="Group 54">
                <a:extLst>
                  <a:ext uri="{FF2B5EF4-FFF2-40B4-BE49-F238E27FC236}">
                    <a16:creationId xmlns:a16="http://schemas.microsoft.com/office/drawing/2014/main" id="{B6FB5841-C821-4C64-B07F-B886F779A301}"/>
                  </a:ext>
                </a:extLst>
              </p:cNvPr>
              <p:cNvGrpSpPr/>
              <p:nvPr/>
            </p:nvGrpSpPr>
            <p:grpSpPr>
              <a:xfrm>
                <a:off x="2423365" y="2306025"/>
                <a:ext cx="968991" cy="998560"/>
                <a:chOff x="1330657" y="4724400"/>
                <a:chExt cx="968991" cy="998560"/>
              </a:xfrm>
              <a:solidFill>
                <a:srgbClr val="FF0000"/>
              </a:solidFill>
            </p:grpSpPr>
            <p:sp>
              <p:nvSpPr>
                <p:cNvPr id="57" name="Bent Arrow 158">
                  <a:extLst>
                    <a:ext uri="{FF2B5EF4-FFF2-40B4-BE49-F238E27FC236}">
                      <a16:creationId xmlns:a16="http://schemas.microsoft.com/office/drawing/2014/main" id="{E7B580CA-4750-4766-8F73-F371542CEA0A}"/>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8" name="Bent Arrow 159">
                  <a:extLst>
                    <a:ext uri="{FF2B5EF4-FFF2-40B4-BE49-F238E27FC236}">
                      <a16:creationId xmlns:a16="http://schemas.microsoft.com/office/drawing/2014/main" id="{BF6A51DE-0510-462E-A76C-AF26A64961B9}"/>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9" name="Bent Arrow 160">
                  <a:extLst>
                    <a:ext uri="{FF2B5EF4-FFF2-40B4-BE49-F238E27FC236}">
                      <a16:creationId xmlns:a16="http://schemas.microsoft.com/office/drawing/2014/main" id="{A001441E-8D1C-40E0-ABE1-85CC8FCD1340}"/>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60" name="Bent Arrow 161">
                  <a:extLst>
                    <a:ext uri="{FF2B5EF4-FFF2-40B4-BE49-F238E27FC236}">
                      <a16:creationId xmlns:a16="http://schemas.microsoft.com/office/drawing/2014/main" id="{38DEDAD0-D3FD-469E-B8A2-4FD66763513E}"/>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84600D56-EBD9-4409-8C09-F1E1119F1F97}"/>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p>
                </p:txBody>
              </p:sp>
            </mc:Choice>
            <mc:Fallback xmlns="">
              <p:sp>
                <p:nvSpPr>
                  <p:cNvPr id="56" name="TextBox 55">
                    <a:extLst>
                      <a:ext uri="{FF2B5EF4-FFF2-40B4-BE49-F238E27FC236}">
                        <a16:creationId xmlns:a16="http://schemas.microsoft.com/office/drawing/2014/main" id="{84600D56-EBD9-4409-8C09-F1E1119F1F97}"/>
                      </a:ext>
                    </a:extLst>
                  </p:cNvPr>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a:blip r:embed="rId4"/>
                    <a:stretch>
                      <a:fillRect/>
                    </a:stretch>
                  </a:blipFill>
                </p:spPr>
                <p:txBody>
                  <a:bodyPr/>
                  <a:lstStyle/>
                  <a:p>
                    <a:r>
                      <a:rPr lang="en-US">
                        <a:noFill/>
                      </a:rPr>
                      <a:t> </a:t>
                    </a:r>
                  </a:p>
                </p:txBody>
              </p:sp>
            </mc:Fallback>
          </mc:AlternateContent>
        </p:grpSp>
        <p:grpSp>
          <p:nvGrpSpPr>
            <p:cNvPr id="21" name="Group 20">
              <a:extLst>
                <a:ext uri="{FF2B5EF4-FFF2-40B4-BE49-F238E27FC236}">
                  <a16:creationId xmlns:a16="http://schemas.microsoft.com/office/drawing/2014/main" id="{B2964D30-F24F-49B7-9062-C23FF4A1BE4D}"/>
                </a:ext>
              </a:extLst>
            </p:cNvPr>
            <p:cNvGrpSpPr/>
            <p:nvPr/>
          </p:nvGrpSpPr>
          <p:grpSpPr>
            <a:xfrm>
              <a:off x="3984009" y="2299648"/>
              <a:ext cx="968991" cy="998560"/>
              <a:chOff x="2423365" y="2306025"/>
              <a:chExt cx="968991" cy="998560"/>
            </a:xfrm>
          </p:grpSpPr>
          <p:grpSp>
            <p:nvGrpSpPr>
              <p:cNvPr id="49" name="Group 48">
                <a:extLst>
                  <a:ext uri="{FF2B5EF4-FFF2-40B4-BE49-F238E27FC236}">
                    <a16:creationId xmlns:a16="http://schemas.microsoft.com/office/drawing/2014/main" id="{36CDE83A-75DC-49A4-8BAC-E91621029745}"/>
                  </a:ext>
                </a:extLst>
              </p:cNvPr>
              <p:cNvGrpSpPr/>
              <p:nvPr/>
            </p:nvGrpSpPr>
            <p:grpSpPr>
              <a:xfrm>
                <a:off x="2423365" y="2306025"/>
                <a:ext cx="968991" cy="998560"/>
                <a:chOff x="1330657" y="4724400"/>
                <a:chExt cx="968991" cy="998560"/>
              </a:xfrm>
              <a:solidFill>
                <a:srgbClr val="FF0000"/>
              </a:solidFill>
            </p:grpSpPr>
            <p:sp>
              <p:nvSpPr>
                <p:cNvPr id="51" name="Bent Arrow 152">
                  <a:extLst>
                    <a:ext uri="{FF2B5EF4-FFF2-40B4-BE49-F238E27FC236}">
                      <a16:creationId xmlns:a16="http://schemas.microsoft.com/office/drawing/2014/main" id="{3422E8B6-8FE9-4125-AF2F-E8259FB8DF22}"/>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2" name="Bent Arrow 153">
                  <a:extLst>
                    <a:ext uri="{FF2B5EF4-FFF2-40B4-BE49-F238E27FC236}">
                      <a16:creationId xmlns:a16="http://schemas.microsoft.com/office/drawing/2014/main" id="{97D3EBB5-F985-4A2A-800E-4854D03317C8}"/>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3" name="Bent Arrow 154">
                  <a:extLst>
                    <a:ext uri="{FF2B5EF4-FFF2-40B4-BE49-F238E27FC236}">
                      <a16:creationId xmlns:a16="http://schemas.microsoft.com/office/drawing/2014/main" id="{E3AD4EA6-9AAE-4342-8AAF-55C94E6E34DC}"/>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4" name="Bent Arrow 155">
                  <a:extLst>
                    <a:ext uri="{FF2B5EF4-FFF2-40B4-BE49-F238E27FC236}">
                      <a16:creationId xmlns:a16="http://schemas.microsoft.com/office/drawing/2014/main" id="{D371B001-996B-4FBB-B7FD-D2918D767D16}"/>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F5C46266-3D6A-4C1A-92B6-A280052A29E5}"/>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p>
                </p:txBody>
              </p:sp>
            </mc:Choice>
            <mc:Fallback xmlns="">
              <p:sp>
                <p:nvSpPr>
                  <p:cNvPr id="50" name="TextBox 49">
                    <a:extLst>
                      <a:ext uri="{FF2B5EF4-FFF2-40B4-BE49-F238E27FC236}">
                        <a16:creationId xmlns:a16="http://schemas.microsoft.com/office/drawing/2014/main" id="{F5C46266-3D6A-4C1A-92B6-A280052A29E5}"/>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5"/>
                    <a:stretch>
                      <a:fillRect/>
                    </a:stretch>
                  </a:blipFill>
                </p:spPr>
                <p:txBody>
                  <a:bodyPr/>
                  <a:lstStyle/>
                  <a:p>
                    <a:r>
                      <a:rPr lang="en-US">
                        <a:noFill/>
                      </a:rPr>
                      <a:t> </a:t>
                    </a:r>
                  </a:p>
                </p:txBody>
              </p:sp>
            </mc:Fallback>
          </mc:AlternateContent>
        </p:grpSp>
        <p:grpSp>
          <p:nvGrpSpPr>
            <p:cNvPr id="22" name="Group 21">
              <a:extLst>
                <a:ext uri="{FF2B5EF4-FFF2-40B4-BE49-F238E27FC236}">
                  <a16:creationId xmlns:a16="http://schemas.microsoft.com/office/drawing/2014/main" id="{B524D26B-CEB1-438C-9D4A-46282CF65AA8}"/>
                </a:ext>
              </a:extLst>
            </p:cNvPr>
            <p:cNvGrpSpPr/>
            <p:nvPr/>
          </p:nvGrpSpPr>
          <p:grpSpPr>
            <a:xfrm>
              <a:off x="5660409" y="2286000"/>
              <a:ext cx="968991" cy="998560"/>
              <a:chOff x="2423365" y="2306025"/>
              <a:chExt cx="968991" cy="998560"/>
            </a:xfrm>
          </p:grpSpPr>
          <p:grpSp>
            <p:nvGrpSpPr>
              <p:cNvPr id="43" name="Group 42">
                <a:extLst>
                  <a:ext uri="{FF2B5EF4-FFF2-40B4-BE49-F238E27FC236}">
                    <a16:creationId xmlns:a16="http://schemas.microsoft.com/office/drawing/2014/main" id="{25B51952-95F7-45F3-9008-B8AEC1733262}"/>
                  </a:ext>
                </a:extLst>
              </p:cNvPr>
              <p:cNvGrpSpPr/>
              <p:nvPr/>
            </p:nvGrpSpPr>
            <p:grpSpPr>
              <a:xfrm>
                <a:off x="2423365" y="2306025"/>
                <a:ext cx="968991" cy="998560"/>
                <a:chOff x="1330657" y="4724400"/>
                <a:chExt cx="968991" cy="998560"/>
              </a:xfrm>
              <a:solidFill>
                <a:srgbClr val="FF0000"/>
              </a:solidFill>
            </p:grpSpPr>
            <p:sp>
              <p:nvSpPr>
                <p:cNvPr id="45" name="Bent Arrow 146">
                  <a:extLst>
                    <a:ext uri="{FF2B5EF4-FFF2-40B4-BE49-F238E27FC236}">
                      <a16:creationId xmlns:a16="http://schemas.microsoft.com/office/drawing/2014/main" id="{6F59DE76-3C11-45C7-B5A2-460BAAFECA3F}"/>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6" name="Bent Arrow 147">
                  <a:extLst>
                    <a:ext uri="{FF2B5EF4-FFF2-40B4-BE49-F238E27FC236}">
                      <a16:creationId xmlns:a16="http://schemas.microsoft.com/office/drawing/2014/main" id="{449714B6-8E5C-4C4D-AB96-A65C9BF0949A}"/>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7" name="Bent Arrow 148">
                  <a:extLst>
                    <a:ext uri="{FF2B5EF4-FFF2-40B4-BE49-F238E27FC236}">
                      <a16:creationId xmlns:a16="http://schemas.microsoft.com/office/drawing/2014/main" id="{F8248952-8644-4669-9546-6975F01C2F69}"/>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8" name="Bent Arrow 149">
                  <a:extLst>
                    <a:ext uri="{FF2B5EF4-FFF2-40B4-BE49-F238E27FC236}">
                      <a16:creationId xmlns:a16="http://schemas.microsoft.com/office/drawing/2014/main" id="{C67B62C1-2478-4CAC-A361-7F247D794991}"/>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B935A32E-1AA2-4781-97FC-F58995F76F37}"/>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p>
                </p:txBody>
              </p:sp>
            </mc:Choice>
            <mc:Fallback xmlns="">
              <p:sp>
                <p:nvSpPr>
                  <p:cNvPr id="44" name="TextBox 43">
                    <a:extLst>
                      <a:ext uri="{FF2B5EF4-FFF2-40B4-BE49-F238E27FC236}">
                        <a16:creationId xmlns:a16="http://schemas.microsoft.com/office/drawing/2014/main" id="{B935A32E-1AA2-4781-97FC-F58995F76F37}"/>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6"/>
                    <a:stretch>
                      <a:fillRect b="-1667"/>
                    </a:stretch>
                  </a:blipFill>
                </p:spPr>
                <p:txBody>
                  <a:bodyPr/>
                  <a:lstStyle/>
                  <a:p>
                    <a:r>
                      <a:rPr lang="en-US">
                        <a:noFill/>
                      </a:rPr>
                      <a:t> </a:t>
                    </a:r>
                  </a:p>
                </p:txBody>
              </p:sp>
            </mc:Fallback>
          </mc:AlternateContent>
        </p:grpSp>
        <p:grpSp>
          <p:nvGrpSpPr>
            <p:cNvPr id="23" name="Group 22">
              <a:extLst>
                <a:ext uri="{FF2B5EF4-FFF2-40B4-BE49-F238E27FC236}">
                  <a16:creationId xmlns:a16="http://schemas.microsoft.com/office/drawing/2014/main" id="{96ABBF7A-FFE9-4F82-9651-769D5716BDE4}"/>
                </a:ext>
              </a:extLst>
            </p:cNvPr>
            <p:cNvGrpSpPr/>
            <p:nvPr/>
          </p:nvGrpSpPr>
          <p:grpSpPr>
            <a:xfrm>
              <a:off x="2613433" y="1899384"/>
              <a:ext cx="833482" cy="483557"/>
              <a:chOff x="1676400" y="4536375"/>
              <a:chExt cx="833482" cy="483557"/>
            </a:xfrm>
          </p:grpSpPr>
          <p:sp>
            <p:nvSpPr>
              <p:cNvPr id="40" name="TextBox 39">
                <a:extLst>
                  <a:ext uri="{FF2B5EF4-FFF2-40B4-BE49-F238E27FC236}">
                    <a16:creationId xmlns:a16="http://schemas.microsoft.com/office/drawing/2014/main" id="{C70D5071-EBA7-4846-8126-45DAF2A689CF}"/>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8698421A-7B7A-45FF-B7B3-B3800178618C}"/>
                      </a:ext>
                    </a:extLst>
                  </p:cNvPr>
                  <p:cNvSpPr txBox="1"/>
                  <p:nvPr/>
                </p:nvSpPr>
                <p:spPr>
                  <a:xfrm>
                    <a:off x="1876300" y="4650600"/>
                    <a:ext cx="4583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𝑎</m:t>
                              </m:r>
                            </m:sub>
                          </m:sSub>
                        </m:oMath>
                      </m:oMathPara>
                    </a14:m>
                    <a:endParaRPr lang="en-US" sz="1800" dirty="0">
                      <a:solidFill>
                        <a:srgbClr val="00B050"/>
                      </a:solidFill>
                    </a:endParaRPr>
                  </a:p>
                </p:txBody>
              </p:sp>
            </mc:Choice>
            <mc:Fallback xmlns="">
              <p:sp>
                <p:nvSpPr>
                  <p:cNvPr id="41" name="TextBox 40">
                    <a:extLst>
                      <a:ext uri="{FF2B5EF4-FFF2-40B4-BE49-F238E27FC236}">
                        <a16:creationId xmlns:a16="http://schemas.microsoft.com/office/drawing/2014/main" id="{8698421A-7B7A-45FF-B7B3-B3800178618C}"/>
                      </a:ext>
                    </a:extLst>
                  </p:cNvPr>
                  <p:cNvSpPr txBox="1">
                    <a:spLocks noRot="1" noChangeAspect="1" noMove="1" noResize="1" noEditPoints="1" noAdjustHandles="1" noChangeArrowheads="1" noChangeShapeType="1" noTextEdit="1"/>
                  </p:cNvSpPr>
                  <p:nvPr/>
                </p:nvSpPr>
                <p:spPr>
                  <a:xfrm>
                    <a:off x="1876300" y="4650600"/>
                    <a:ext cx="458395" cy="369332"/>
                  </a:xfrm>
                  <a:prstGeom prst="rect">
                    <a:avLst/>
                  </a:prstGeom>
                  <a:blipFill>
                    <a:blip r:embed="rId7"/>
                    <a:stretch>
                      <a:fillRect/>
                    </a:stretch>
                  </a:blipFill>
                </p:spPr>
                <p:txBody>
                  <a:bodyPr/>
                  <a:lstStyle/>
                  <a:p>
                    <a:r>
                      <a:rPr lang="en-US">
                        <a:noFill/>
                      </a:rPr>
                      <a:t> </a:t>
                    </a:r>
                  </a:p>
                </p:txBody>
              </p:sp>
            </mc:Fallback>
          </mc:AlternateContent>
          <p:sp>
            <p:nvSpPr>
              <p:cNvPr id="42" name="TextBox 41">
                <a:extLst>
                  <a:ext uri="{FF2B5EF4-FFF2-40B4-BE49-F238E27FC236}">
                    <a16:creationId xmlns:a16="http://schemas.microsoft.com/office/drawing/2014/main" id="{5AE234F3-A7C9-448D-A9CD-0DDC340D84E2}"/>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4" name="Group 23">
              <a:extLst>
                <a:ext uri="{FF2B5EF4-FFF2-40B4-BE49-F238E27FC236}">
                  <a16:creationId xmlns:a16="http://schemas.microsoft.com/office/drawing/2014/main" id="{2C38FD3B-B8E1-4131-80BB-8D309D115E19}"/>
                </a:ext>
              </a:extLst>
            </p:cNvPr>
            <p:cNvGrpSpPr/>
            <p:nvPr/>
          </p:nvGrpSpPr>
          <p:grpSpPr>
            <a:xfrm>
              <a:off x="4019185" y="1890518"/>
              <a:ext cx="833482" cy="483557"/>
              <a:chOff x="1676400" y="4536375"/>
              <a:chExt cx="833482" cy="483557"/>
            </a:xfrm>
          </p:grpSpPr>
          <p:sp>
            <p:nvSpPr>
              <p:cNvPr id="37" name="TextBox 36">
                <a:extLst>
                  <a:ext uri="{FF2B5EF4-FFF2-40B4-BE49-F238E27FC236}">
                    <a16:creationId xmlns:a16="http://schemas.microsoft.com/office/drawing/2014/main" id="{679346AD-6B40-4C88-B22D-C81B15459A9B}"/>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AB75D822-6957-47A6-929F-F77087B634B3}"/>
                      </a:ext>
                    </a:extLst>
                  </p:cNvPr>
                  <p:cNvSpPr txBox="1"/>
                  <p:nvPr/>
                </p:nvSpPr>
                <p:spPr>
                  <a:xfrm>
                    <a:off x="1876300" y="4650600"/>
                    <a:ext cx="4774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𝑏</m:t>
                              </m:r>
                            </m:sub>
                          </m:sSub>
                        </m:oMath>
                      </m:oMathPara>
                    </a14:m>
                    <a:endParaRPr lang="en-US" sz="1800" dirty="0">
                      <a:solidFill>
                        <a:srgbClr val="00B050"/>
                      </a:solidFill>
                    </a:endParaRPr>
                  </a:p>
                </p:txBody>
              </p:sp>
            </mc:Choice>
            <mc:Fallback xmlns="">
              <p:sp>
                <p:nvSpPr>
                  <p:cNvPr id="38" name="TextBox 37">
                    <a:extLst>
                      <a:ext uri="{FF2B5EF4-FFF2-40B4-BE49-F238E27FC236}">
                        <a16:creationId xmlns:a16="http://schemas.microsoft.com/office/drawing/2014/main" id="{AB75D822-6957-47A6-929F-F77087B634B3}"/>
                      </a:ext>
                    </a:extLst>
                  </p:cNvPr>
                  <p:cNvSpPr txBox="1">
                    <a:spLocks noRot="1" noChangeAspect="1" noMove="1" noResize="1" noEditPoints="1" noAdjustHandles="1" noChangeArrowheads="1" noChangeShapeType="1" noTextEdit="1"/>
                  </p:cNvSpPr>
                  <p:nvPr/>
                </p:nvSpPr>
                <p:spPr>
                  <a:xfrm>
                    <a:off x="1876300" y="4650600"/>
                    <a:ext cx="477438" cy="369332"/>
                  </a:xfrm>
                  <a:prstGeom prst="rect">
                    <a:avLst/>
                  </a:prstGeom>
                  <a:blipFill>
                    <a:blip r:embed="rId8"/>
                    <a:stretch>
                      <a:fillRect b="-1667"/>
                    </a:stretch>
                  </a:blipFill>
                </p:spPr>
                <p:txBody>
                  <a:bodyPr/>
                  <a:lstStyle/>
                  <a:p>
                    <a:r>
                      <a:rPr lang="en-US">
                        <a:noFill/>
                      </a:rPr>
                      <a:t> </a:t>
                    </a:r>
                  </a:p>
                </p:txBody>
              </p:sp>
            </mc:Fallback>
          </mc:AlternateContent>
          <p:sp>
            <p:nvSpPr>
              <p:cNvPr id="39" name="TextBox 38">
                <a:extLst>
                  <a:ext uri="{FF2B5EF4-FFF2-40B4-BE49-F238E27FC236}">
                    <a16:creationId xmlns:a16="http://schemas.microsoft.com/office/drawing/2014/main" id="{F74897C7-50FC-4E69-9277-429184EC7DA5}"/>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5" name="Group 24">
              <a:extLst>
                <a:ext uri="{FF2B5EF4-FFF2-40B4-BE49-F238E27FC236}">
                  <a16:creationId xmlns:a16="http://schemas.microsoft.com/office/drawing/2014/main" id="{47CD1562-FD74-40AE-A6B5-31D8C4F0E7D9}"/>
                </a:ext>
              </a:extLst>
            </p:cNvPr>
            <p:cNvGrpSpPr/>
            <p:nvPr/>
          </p:nvGrpSpPr>
          <p:grpSpPr>
            <a:xfrm>
              <a:off x="5783094" y="1893125"/>
              <a:ext cx="833482" cy="483557"/>
              <a:chOff x="1676400" y="4536375"/>
              <a:chExt cx="833482" cy="483557"/>
            </a:xfrm>
          </p:grpSpPr>
          <p:sp>
            <p:nvSpPr>
              <p:cNvPr id="34" name="TextBox 33">
                <a:extLst>
                  <a:ext uri="{FF2B5EF4-FFF2-40B4-BE49-F238E27FC236}">
                    <a16:creationId xmlns:a16="http://schemas.microsoft.com/office/drawing/2014/main" id="{F5563206-C6F6-47BE-839D-27CAE8923068}"/>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DFD195CF-C835-4081-9950-0C001DB243D4}"/>
                      </a:ext>
                    </a:extLst>
                  </p:cNvPr>
                  <p:cNvSpPr txBox="1"/>
                  <p:nvPr/>
                </p:nvSpPr>
                <p:spPr>
                  <a:xfrm>
                    <a:off x="1876300" y="4650600"/>
                    <a:ext cx="4387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𝑐</m:t>
                              </m:r>
                            </m:sub>
                          </m:sSub>
                        </m:oMath>
                      </m:oMathPara>
                    </a14:m>
                    <a:endParaRPr lang="en-US" sz="1800" dirty="0">
                      <a:solidFill>
                        <a:srgbClr val="00B050"/>
                      </a:solidFill>
                    </a:endParaRPr>
                  </a:p>
                </p:txBody>
              </p:sp>
            </mc:Choice>
            <mc:Fallback xmlns="">
              <p:sp>
                <p:nvSpPr>
                  <p:cNvPr id="35" name="TextBox 34">
                    <a:extLst>
                      <a:ext uri="{FF2B5EF4-FFF2-40B4-BE49-F238E27FC236}">
                        <a16:creationId xmlns:a16="http://schemas.microsoft.com/office/drawing/2014/main" id="{DFD195CF-C835-4081-9950-0C001DB243D4}"/>
                      </a:ext>
                    </a:extLst>
                  </p:cNvPr>
                  <p:cNvSpPr txBox="1">
                    <a:spLocks noRot="1" noChangeAspect="1" noMove="1" noResize="1" noEditPoints="1" noAdjustHandles="1" noChangeArrowheads="1" noChangeShapeType="1" noTextEdit="1"/>
                  </p:cNvSpPr>
                  <p:nvPr/>
                </p:nvSpPr>
                <p:spPr>
                  <a:xfrm>
                    <a:off x="1876300" y="4650600"/>
                    <a:ext cx="438773" cy="369332"/>
                  </a:xfrm>
                  <a:prstGeom prst="rect">
                    <a:avLst/>
                  </a:prstGeom>
                  <a:blipFill>
                    <a:blip r:embed="rId9"/>
                    <a:stretch>
                      <a:fillRect/>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5442EB90-834B-4293-AD0C-49C0F7958196}"/>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6" name="Group 25">
              <a:extLst>
                <a:ext uri="{FF2B5EF4-FFF2-40B4-BE49-F238E27FC236}">
                  <a16:creationId xmlns:a16="http://schemas.microsoft.com/office/drawing/2014/main" id="{E79152E6-6D8D-43FC-9E21-43EA26358B53}"/>
                </a:ext>
              </a:extLst>
            </p:cNvPr>
            <p:cNvGrpSpPr/>
            <p:nvPr/>
          </p:nvGrpSpPr>
          <p:grpSpPr>
            <a:xfrm>
              <a:off x="3677617" y="2424549"/>
              <a:ext cx="484683" cy="788023"/>
              <a:chOff x="2069275" y="4495800"/>
              <a:chExt cx="484683" cy="788023"/>
            </a:xfrm>
          </p:grpSpPr>
          <p:sp>
            <p:nvSpPr>
              <p:cNvPr id="31" name="TextBox 30">
                <a:extLst>
                  <a:ext uri="{FF2B5EF4-FFF2-40B4-BE49-F238E27FC236}">
                    <a16:creationId xmlns:a16="http://schemas.microsoft.com/office/drawing/2014/main" id="{55774F97-CE98-4B68-BBAC-7E16A1A0CF0B}"/>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74009BE0-A768-4C58-A26F-960C07608470}"/>
                      </a:ext>
                    </a:extLst>
                  </p:cNvPr>
                  <p:cNvSpPr txBox="1"/>
                  <p:nvPr/>
                </p:nvSpPr>
                <p:spPr>
                  <a:xfrm>
                    <a:off x="2069275" y="4753100"/>
                    <a:ext cx="484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𝑑</m:t>
                              </m:r>
                            </m:sub>
                          </m:sSub>
                        </m:oMath>
                      </m:oMathPara>
                    </a14:m>
                    <a:endParaRPr lang="en-US" sz="1800" dirty="0">
                      <a:solidFill>
                        <a:srgbClr val="00B050"/>
                      </a:solidFill>
                    </a:endParaRPr>
                  </a:p>
                </p:txBody>
              </p:sp>
            </mc:Choice>
            <mc:Fallback xmlns="">
              <p:sp>
                <p:nvSpPr>
                  <p:cNvPr id="32" name="TextBox 31">
                    <a:extLst>
                      <a:ext uri="{FF2B5EF4-FFF2-40B4-BE49-F238E27FC236}">
                        <a16:creationId xmlns:a16="http://schemas.microsoft.com/office/drawing/2014/main" id="{74009BE0-A768-4C58-A26F-960C07608470}"/>
                      </a:ext>
                    </a:extLst>
                  </p:cNvPr>
                  <p:cNvSpPr txBox="1">
                    <a:spLocks noRot="1" noChangeAspect="1" noMove="1" noResize="1" noEditPoints="1" noAdjustHandles="1" noChangeArrowheads="1" noChangeShapeType="1" noTextEdit="1"/>
                  </p:cNvSpPr>
                  <p:nvPr/>
                </p:nvSpPr>
                <p:spPr>
                  <a:xfrm>
                    <a:off x="2069275" y="4753100"/>
                    <a:ext cx="484683" cy="369332"/>
                  </a:xfrm>
                  <a:prstGeom prst="rect">
                    <a:avLst/>
                  </a:prstGeom>
                  <a:blipFill>
                    <a:blip r:embed="rId10"/>
                    <a:stretch>
                      <a:fillRect/>
                    </a:stretch>
                  </a:blipFill>
                </p:spPr>
                <p:txBody>
                  <a:bodyPr/>
                  <a:lstStyle/>
                  <a:p>
                    <a:r>
                      <a:rPr lang="en-US">
                        <a:noFill/>
                      </a:rPr>
                      <a:t> </a:t>
                    </a:r>
                  </a:p>
                </p:txBody>
              </p:sp>
            </mc:Fallback>
          </mc:AlternateContent>
          <p:sp>
            <p:nvSpPr>
              <p:cNvPr id="33" name="TextBox 32">
                <a:extLst>
                  <a:ext uri="{FF2B5EF4-FFF2-40B4-BE49-F238E27FC236}">
                    <a16:creationId xmlns:a16="http://schemas.microsoft.com/office/drawing/2014/main" id="{BEBCA9E4-4D1E-44E0-9CC7-FF6FD54F5713}"/>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7" name="Group 26">
              <a:extLst>
                <a:ext uri="{FF2B5EF4-FFF2-40B4-BE49-F238E27FC236}">
                  <a16:creationId xmlns:a16="http://schemas.microsoft.com/office/drawing/2014/main" id="{6A684A05-6BB8-4EF3-8754-E9B02EDF5398}"/>
                </a:ext>
              </a:extLst>
            </p:cNvPr>
            <p:cNvGrpSpPr/>
            <p:nvPr/>
          </p:nvGrpSpPr>
          <p:grpSpPr>
            <a:xfrm>
              <a:off x="5342142" y="2434449"/>
              <a:ext cx="444929" cy="788023"/>
              <a:chOff x="2069275" y="4495800"/>
              <a:chExt cx="444929" cy="788023"/>
            </a:xfrm>
          </p:grpSpPr>
          <p:sp>
            <p:nvSpPr>
              <p:cNvPr id="28" name="TextBox 27">
                <a:extLst>
                  <a:ext uri="{FF2B5EF4-FFF2-40B4-BE49-F238E27FC236}">
                    <a16:creationId xmlns:a16="http://schemas.microsoft.com/office/drawing/2014/main" id="{EEFF4D4E-9FBF-4F71-8F37-B1F4BF0CC4DE}"/>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07FCFA09-2BBD-4CB2-91C8-8660C00E906A}"/>
                      </a:ext>
                    </a:extLst>
                  </p:cNvPr>
                  <p:cNvSpPr txBox="1"/>
                  <p:nvPr/>
                </p:nvSpPr>
                <p:spPr>
                  <a:xfrm>
                    <a:off x="2069275" y="4753100"/>
                    <a:ext cx="4449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𝑒</m:t>
                              </m:r>
                            </m:sub>
                          </m:sSub>
                        </m:oMath>
                      </m:oMathPara>
                    </a14:m>
                    <a:endParaRPr lang="en-US" sz="1800" dirty="0">
                      <a:solidFill>
                        <a:srgbClr val="00B050"/>
                      </a:solidFill>
                    </a:endParaRPr>
                  </a:p>
                </p:txBody>
              </p:sp>
            </mc:Choice>
            <mc:Fallback xmlns="">
              <p:sp>
                <p:nvSpPr>
                  <p:cNvPr id="29" name="TextBox 28">
                    <a:extLst>
                      <a:ext uri="{FF2B5EF4-FFF2-40B4-BE49-F238E27FC236}">
                        <a16:creationId xmlns:a16="http://schemas.microsoft.com/office/drawing/2014/main" id="{07FCFA09-2BBD-4CB2-91C8-8660C00E906A}"/>
                      </a:ext>
                    </a:extLst>
                  </p:cNvPr>
                  <p:cNvSpPr txBox="1">
                    <a:spLocks noRot="1" noChangeAspect="1" noMove="1" noResize="1" noEditPoints="1" noAdjustHandles="1" noChangeArrowheads="1" noChangeShapeType="1" noTextEdit="1"/>
                  </p:cNvSpPr>
                  <p:nvPr/>
                </p:nvSpPr>
                <p:spPr>
                  <a:xfrm>
                    <a:off x="2069275" y="4753100"/>
                    <a:ext cx="444929" cy="369332"/>
                  </a:xfrm>
                  <a:prstGeom prst="rect">
                    <a:avLst/>
                  </a:prstGeom>
                  <a:blipFill>
                    <a:blip r:embed="rId11"/>
                    <a:stretch>
                      <a:fillRect/>
                    </a:stretch>
                  </a:blipFill>
                </p:spPr>
                <p:txBody>
                  <a:bodyPr/>
                  <a:lstStyle/>
                  <a:p>
                    <a:r>
                      <a:rPr lang="en-US">
                        <a:noFill/>
                      </a:rPr>
                      <a:t> </a:t>
                    </a:r>
                  </a:p>
                </p:txBody>
              </p:sp>
            </mc:Fallback>
          </mc:AlternateContent>
          <p:sp>
            <p:nvSpPr>
              <p:cNvPr id="30" name="TextBox 29">
                <a:extLst>
                  <a:ext uri="{FF2B5EF4-FFF2-40B4-BE49-F238E27FC236}">
                    <a16:creationId xmlns:a16="http://schemas.microsoft.com/office/drawing/2014/main" id="{18523184-4EFC-46A1-B489-56B5BC961966}"/>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spTree>
    <p:extLst>
      <p:ext uri="{BB962C8B-B14F-4D97-AF65-F5344CB8AC3E}">
        <p14:creationId xmlns:p14="http://schemas.microsoft.com/office/powerpoint/2010/main" val="3202172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F7111-6E4E-4579-B044-6BA0678A367A}"/>
              </a:ext>
            </a:extLst>
          </p:cNvPr>
          <p:cNvSpPr>
            <a:spLocks noGrp="1"/>
          </p:cNvSpPr>
          <p:nvPr>
            <p:ph type="title"/>
          </p:nvPr>
        </p:nvSpPr>
        <p:spPr/>
        <p:txBody>
          <a:bodyPr/>
          <a:lstStyle/>
          <a:p>
            <a:r>
              <a:rPr lang="en-US" dirty="0"/>
              <a:t>Example 1, Step 5</a:t>
            </a:r>
          </a:p>
        </p:txBody>
      </p:sp>
      <p:sp>
        <p:nvSpPr>
          <p:cNvPr id="3" name="TextBox 2">
            <a:extLst>
              <a:ext uri="{FF2B5EF4-FFF2-40B4-BE49-F238E27FC236}">
                <a16:creationId xmlns:a16="http://schemas.microsoft.com/office/drawing/2014/main" id="{BD9D04C8-72F9-4F5E-880D-5438DBA5CB17}"/>
              </a:ext>
            </a:extLst>
          </p:cNvPr>
          <p:cNvSpPr txBox="1"/>
          <p:nvPr/>
        </p:nvSpPr>
        <p:spPr>
          <a:xfrm>
            <a:off x="1827949" y="5778151"/>
            <a:ext cx="8077200" cy="646331"/>
          </a:xfrm>
          <a:prstGeom prst="rect">
            <a:avLst/>
          </a:prstGeom>
          <a:noFill/>
        </p:spPr>
        <p:txBody>
          <a:bodyPr wrap="square" rtlCol="0">
            <a:spAutoFit/>
          </a:bodyPr>
          <a:lstStyle/>
          <a:p>
            <a:pPr algn="just"/>
            <a:r>
              <a:rPr lang="en-US" sz="1800" b="1" dirty="0">
                <a:solidFill>
                  <a:schemeClr val="tx2"/>
                </a:solidFill>
                <a:latin typeface="+mj-lt"/>
              </a:rPr>
              <a:t>Step 5 </a:t>
            </a:r>
            <a:r>
              <a:rPr lang="en-US" sz="1800" dirty="0">
                <a:latin typeface="+mj-lt"/>
              </a:rPr>
              <a:t>– Write actual currents through various elements in terms of mesh currents.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8FE9131-C128-4EA2-A26F-5C6B4B6C45D7}"/>
                  </a:ext>
                </a:extLst>
              </p:cNvPr>
              <p:cNvSpPr txBox="1"/>
              <p:nvPr/>
            </p:nvSpPr>
            <p:spPr>
              <a:xfrm>
                <a:off x="908525" y="4715727"/>
                <a:ext cx="3526808" cy="369332"/>
              </a:xfrm>
              <a:prstGeom prst="rect">
                <a:avLst/>
              </a:prstGeom>
              <a:noFill/>
            </p:spPr>
            <p:txBody>
              <a:bodyPr wrap="square" rtlCol="0">
                <a:spAutoFit/>
              </a:bodyPr>
              <a:lstStyle/>
              <a:p>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=5.6</m:t>
                    </m:r>
                    <m:r>
                      <a:rPr lang="en-US" sz="1800" b="0" i="1" smtClean="0">
                        <a:latin typeface="Cambria Math" panose="02040503050406030204" pitchFamily="18" charset="0"/>
                      </a:rPr>
                      <m:t>𝐴</m:t>
                    </m:r>
                  </m:oMath>
                </a14:m>
                <a:r>
                  <a:rPr lang="en-US" sz="1800" dirty="0">
                    <a:latin typeface="+mj-lt"/>
                  </a:rPr>
                  <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=2</m:t>
                    </m:r>
                    <m:r>
                      <a:rPr lang="en-US" sz="1800" b="0" i="1" smtClean="0">
                        <a:latin typeface="Cambria Math" panose="02040503050406030204" pitchFamily="18" charset="0"/>
                      </a:rPr>
                      <m:t>𝐴</m:t>
                    </m:r>
                  </m:oMath>
                </a14:m>
                <a:r>
                  <a:rPr lang="en-US" sz="1800" dirty="0">
                    <a:latin typeface="+mj-lt"/>
                  </a:rPr>
                  <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=−0.8</m:t>
                    </m:r>
                    <m:r>
                      <a:rPr lang="en-US" sz="1800" b="0" i="1" smtClean="0">
                        <a:latin typeface="Cambria Math" panose="02040503050406030204" pitchFamily="18" charset="0"/>
                      </a:rPr>
                      <m:t>𝐴</m:t>
                    </m:r>
                  </m:oMath>
                </a14:m>
                <a:endParaRPr lang="en-US" sz="1800" dirty="0">
                  <a:latin typeface="+mj-lt"/>
                </a:endParaRPr>
              </a:p>
            </p:txBody>
          </p:sp>
        </mc:Choice>
        <mc:Fallback xmlns="">
          <p:sp>
            <p:nvSpPr>
              <p:cNvPr id="4" name="TextBox 3">
                <a:extLst>
                  <a:ext uri="{FF2B5EF4-FFF2-40B4-BE49-F238E27FC236}">
                    <a16:creationId xmlns:a16="http://schemas.microsoft.com/office/drawing/2014/main" id="{58FE9131-C128-4EA2-A26F-5C6B4B6C45D7}"/>
                  </a:ext>
                </a:extLst>
              </p:cNvPr>
              <p:cNvSpPr txBox="1">
                <a:spLocks noRot="1" noChangeAspect="1" noMove="1" noResize="1" noEditPoints="1" noAdjustHandles="1" noChangeArrowheads="1" noChangeShapeType="1" noTextEdit="1"/>
              </p:cNvSpPr>
              <p:nvPr/>
            </p:nvSpPr>
            <p:spPr>
              <a:xfrm>
                <a:off x="908525" y="4715727"/>
                <a:ext cx="3526808" cy="369332"/>
              </a:xfrm>
              <a:prstGeom prst="rect">
                <a:avLst/>
              </a:prstGeom>
              <a:blipFill>
                <a:blip r:embed="rId2"/>
                <a:stretch>
                  <a:fillRect t="-10000" b="-26667"/>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D7034D26-402D-42A9-A616-B45C342C67EE}"/>
              </a:ext>
            </a:extLst>
          </p:cNvPr>
          <p:cNvGrpSpPr/>
          <p:nvPr/>
        </p:nvGrpSpPr>
        <p:grpSpPr>
          <a:xfrm>
            <a:off x="5553812" y="4418974"/>
            <a:ext cx="3745065" cy="914400"/>
            <a:chOff x="5190827" y="4419600"/>
            <a:chExt cx="3745065" cy="914400"/>
          </a:xfrm>
        </p:grpSpPr>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45493AB-C9E4-449A-AFEC-2F06CF4F5401}"/>
                    </a:ext>
                  </a:extLst>
                </p:cNvPr>
                <p:cNvSpPr txBox="1"/>
                <p:nvPr/>
              </p:nvSpPr>
              <p:spPr>
                <a:xfrm>
                  <a:off x="5190827" y="4419600"/>
                  <a:ext cx="349597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8</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=5.6−2=3.6</m:t>
                        </m:r>
                        <m:r>
                          <a:rPr lang="en-US" sz="1800" b="0" i="1" smtClean="0">
                            <a:latin typeface="Cambria Math" panose="02040503050406030204" pitchFamily="18" charset="0"/>
                          </a:rPr>
                          <m:t>𝐴</m:t>
                        </m:r>
                      </m:oMath>
                    </m:oMathPara>
                  </a14:m>
                  <a:endParaRPr lang="en-US" sz="1800" b="0" dirty="0">
                    <a:latin typeface="+mj-lt"/>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190827" y="4419600"/>
                  <a:ext cx="3495973" cy="369332"/>
                </a:xfrm>
                <a:prstGeom prst="rect">
                  <a:avLst/>
                </a:prstGeom>
                <a:blipFill rotWithShape="0">
                  <a:blip r:embed="rId9"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86E6B1F0-032E-4EE4-99B3-DA0770F5AA20}"/>
                    </a:ext>
                  </a:extLst>
                </p:cNvPr>
                <p:cNvSpPr txBox="1"/>
                <p:nvPr/>
              </p:nvSpPr>
              <p:spPr>
                <a:xfrm>
                  <a:off x="5257800" y="4964668"/>
                  <a:ext cx="367809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𝐼</m:t>
                            </m:r>
                          </m:e>
                          <m:sub>
                            <m:r>
                              <a:rPr lang="en-US" sz="1800" i="1">
                                <a:latin typeface="Cambria Math" panose="02040503050406030204" pitchFamily="18" charset="0"/>
                              </a:rPr>
                              <m:t>6</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𝐼</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𝐼</m:t>
                            </m:r>
                          </m:e>
                          <m:sub>
                            <m:r>
                              <a:rPr lang="en-US" sz="1800" i="1">
                                <a:latin typeface="Cambria Math" panose="02040503050406030204" pitchFamily="18" charset="0"/>
                              </a:rPr>
                              <m:t>3</m:t>
                            </m:r>
                          </m:sub>
                        </m:sSub>
                        <m:r>
                          <a:rPr lang="en-US" sz="1800" i="1">
                            <a:latin typeface="Cambria Math" panose="02040503050406030204" pitchFamily="18" charset="0"/>
                          </a:rPr>
                          <m:t>=2−</m:t>
                        </m:r>
                        <m:d>
                          <m:dPr>
                            <m:ctrlPr>
                              <a:rPr lang="en-US" sz="1800" i="1">
                                <a:latin typeface="Cambria Math" panose="02040503050406030204" pitchFamily="18" charset="0"/>
                              </a:rPr>
                            </m:ctrlPr>
                          </m:dPr>
                          <m:e>
                            <m:r>
                              <a:rPr lang="en-US" sz="1800" i="1">
                                <a:latin typeface="Cambria Math" panose="02040503050406030204" pitchFamily="18" charset="0"/>
                              </a:rPr>
                              <m:t>−0.8</m:t>
                            </m:r>
                          </m:e>
                        </m:d>
                        <m:r>
                          <a:rPr lang="en-US" sz="1800" i="1">
                            <a:latin typeface="Cambria Math" panose="02040503050406030204" pitchFamily="18" charset="0"/>
                          </a:rPr>
                          <m:t>=2.8</m:t>
                        </m:r>
                        <m:r>
                          <a:rPr lang="en-US" sz="1800" i="1">
                            <a:latin typeface="Cambria Math" panose="02040503050406030204" pitchFamily="18" charset="0"/>
                          </a:rPr>
                          <m:t>𝐴</m:t>
                        </m:r>
                      </m:oMath>
                    </m:oMathPara>
                  </a14:m>
                  <a:endParaRPr lang="en-US" sz="1800" dirty="0">
                    <a:latin typeface="+mj-lt"/>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5257800" y="4964668"/>
                  <a:ext cx="3678092" cy="369332"/>
                </a:xfrm>
                <a:prstGeom prst="rect">
                  <a:avLst/>
                </a:prstGeom>
                <a:blipFill rotWithShape="0">
                  <a:blip r:embed="rId10" cstate="print"/>
                  <a:stretch>
                    <a:fillRect/>
                  </a:stretch>
                </a:blipFill>
              </p:spPr>
              <p:txBody>
                <a:bodyPr/>
                <a:lstStyle/>
                <a:p>
                  <a:r>
                    <a:rPr lang="en-US">
                      <a:noFill/>
                    </a:rPr>
                    <a:t> </a:t>
                  </a:r>
                </a:p>
              </p:txBody>
            </p:sp>
          </mc:Fallback>
        </mc:AlternateContent>
      </p:grpSp>
      <p:sp>
        <p:nvSpPr>
          <p:cNvPr id="8" name="Right Arrow 111">
            <a:extLst>
              <a:ext uri="{FF2B5EF4-FFF2-40B4-BE49-F238E27FC236}">
                <a16:creationId xmlns:a16="http://schemas.microsoft.com/office/drawing/2014/main" id="{D567C962-1BDF-46FC-8B1E-E92C15C9DABF}"/>
              </a:ext>
            </a:extLst>
          </p:cNvPr>
          <p:cNvSpPr/>
          <p:nvPr/>
        </p:nvSpPr>
        <p:spPr>
          <a:xfrm>
            <a:off x="4624200" y="4694698"/>
            <a:ext cx="618851"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mj-lt"/>
            </a:endParaRPr>
          </a:p>
        </p:txBody>
      </p:sp>
      <p:grpSp>
        <p:nvGrpSpPr>
          <p:cNvPr id="9" name="Group 8">
            <a:extLst>
              <a:ext uri="{FF2B5EF4-FFF2-40B4-BE49-F238E27FC236}">
                <a16:creationId xmlns:a16="http://schemas.microsoft.com/office/drawing/2014/main" id="{2A4A0546-13BC-41F5-A7C7-61BF11A0ACA1}"/>
              </a:ext>
            </a:extLst>
          </p:cNvPr>
          <p:cNvGrpSpPr/>
          <p:nvPr/>
        </p:nvGrpSpPr>
        <p:grpSpPr>
          <a:xfrm>
            <a:off x="1365673" y="1322696"/>
            <a:ext cx="6412655" cy="2258704"/>
            <a:chOff x="1365673" y="1475096"/>
            <a:chExt cx="6412655" cy="2258704"/>
          </a:xfrm>
        </p:grpSpPr>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5373F24-F06C-4670-A1CC-AF2592BC3180}"/>
                    </a:ext>
                  </a:extLst>
                </p:cNvPr>
                <p:cNvSpPr txBox="1"/>
                <p:nvPr/>
              </p:nvSpPr>
              <p:spPr>
                <a:xfrm>
                  <a:off x="3278216" y="2373868"/>
                  <a:ext cx="470000" cy="369332"/>
                </a:xfrm>
                <a:prstGeom prst="rect">
                  <a:avLst/>
                </a:prstGeom>
                <a:noFill/>
              </p:spPr>
              <p:txBody>
                <a:bodyPr wrap="none" rtlCol="0">
                  <a:spAutoFit/>
                </a:bodyPr>
                <a:lstStyle/>
                <a:p>
                  <a:r>
                    <a:rPr lang="en-US" sz="1800" dirty="0">
                      <a:latin typeface="+mj-lt"/>
                    </a:rPr>
                    <a:t>8</a:t>
                  </a:r>
                  <a14:m>
                    <m:oMath xmlns:m="http://schemas.openxmlformats.org/officeDocument/2006/math">
                      <m:r>
                        <m:rPr>
                          <m:sty m:val="p"/>
                        </m:rPr>
                        <a:rPr lang="en-US" sz="1800" dirty="0">
                          <a:latin typeface="Cambria Math" panose="02040503050406030204" pitchFamily="18" charset="0"/>
                        </a:rPr>
                        <m:t>Ω</m:t>
                      </m:r>
                    </m:oMath>
                  </a14:m>
                  <a:endParaRPr lang="en-US" sz="1800" dirty="0">
                    <a:latin typeface="+mj-lt"/>
                  </a:endParaRPr>
                </a:p>
              </p:txBody>
            </p:sp>
          </mc:Choice>
          <mc:Fallback xmlns="">
            <p:sp>
              <p:nvSpPr>
                <p:cNvPr id="10" name="TextBox 9">
                  <a:extLst>
                    <a:ext uri="{FF2B5EF4-FFF2-40B4-BE49-F238E27FC236}">
                      <a16:creationId xmlns:a16="http://schemas.microsoft.com/office/drawing/2014/main" id="{C5373F24-F06C-4670-A1CC-AF2592BC3180}"/>
                    </a:ext>
                  </a:extLst>
                </p:cNvPr>
                <p:cNvSpPr txBox="1">
                  <a:spLocks noRot="1" noChangeAspect="1" noMove="1" noResize="1" noEditPoints="1" noAdjustHandles="1" noChangeArrowheads="1" noChangeShapeType="1" noTextEdit="1"/>
                </p:cNvSpPr>
                <p:nvPr/>
              </p:nvSpPr>
              <p:spPr>
                <a:xfrm>
                  <a:off x="3278216" y="2373868"/>
                  <a:ext cx="470000" cy="369332"/>
                </a:xfrm>
                <a:prstGeom prst="rect">
                  <a:avLst/>
                </a:prstGeom>
                <a:blipFill>
                  <a:blip r:embed="rId11"/>
                  <a:stretch>
                    <a:fillRect l="-11688" t="-8197" b="-24590"/>
                  </a:stretch>
                </a:blipFill>
              </p:spPr>
              <p:txBody>
                <a:bodyPr/>
                <a:lstStyle/>
                <a:p>
                  <a:r>
                    <a:rPr lang="en-US">
                      <a:noFill/>
                    </a:rPr>
                    <a:t> </a:t>
                  </a:r>
                </a:p>
              </p:txBody>
            </p:sp>
          </mc:Fallback>
        </mc:AlternateContent>
        <p:grpSp>
          <p:nvGrpSpPr>
            <p:cNvPr id="11" name="Group 10">
              <a:extLst>
                <a:ext uri="{FF2B5EF4-FFF2-40B4-BE49-F238E27FC236}">
                  <a16:creationId xmlns:a16="http://schemas.microsoft.com/office/drawing/2014/main" id="{841F1568-5E9D-426D-A1B9-EAC00FB8A8D5}"/>
                </a:ext>
              </a:extLst>
            </p:cNvPr>
            <p:cNvGrpSpPr/>
            <p:nvPr/>
          </p:nvGrpSpPr>
          <p:grpSpPr>
            <a:xfrm>
              <a:off x="3518433" y="2009459"/>
              <a:ext cx="298003" cy="1724341"/>
              <a:chOff x="4384898" y="2541687"/>
              <a:chExt cx="298003" cy="1724341"/>
            </a:xfrm>
          </p:grpSpPr>
          <p:cxnSp>
            <p:nvCxnSpPr>
              <p:cNvPr id="115" name="Straight Connector 114">
                <a:extLst>
                  <a:ext uri="{FF2B5EF4-FFF2-40B4-BE49-F238E27FC236}">
                    <a16:creationId xmlns:a16="http://schemas.microsoft.com/office/drawing/2014/main" id="{7987CFF3-2359-498A-9D94-0AF48555730F}"/>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13EF9F28-32D3-4C41-A5D6-4FD398D5A408}"/>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9039D667-5766-4BAD-8B1D-A282900E2D08}"/>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2647B1C-7696-4627-8455-DF521DE9DC7A}"/>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EA81BD1-9030-4C1B-BE56-D83CA240A58B}"/>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00EDB7B7-C65D-4202-9076-601636C4064D}"/>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BFC7EAF-770E-4435-914B-A73785BFD1B2}"/>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ECFB983-05C1-4EE8-896C-F311EC2E86B4}"/>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345D2B1-338B-418D-B922-D859978F2CFD}"/>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 140">
              <a:extLst>
                <a:ext uri="{FF2B5EF4-FFF2-40B4-BE49-F238E27FC236}">
                  <a16:creationId xmlns:a16="http://schemas.microsoft.com/office/drawing/2014/main" id="{6CEE1FFC-B1AF-4EE4-8123-4ED5687C075B}"/>
                </a:ext>
              </a:extLst>
            </p:cNvPr>
            <p:cNvGrpSpPr>
              <a:grpSpLocks/>
            </p:cNvGrpSpPr>
            <p:nvPr/>
          </p:nvGrpSpPr>
          <p:grpSpPr bwMode="auto">
            <a:xfrm rot="16200000">
              <a:off x="4302304" y="1143859"/>
              <a:ext cx="298003" cy="1724404"/>
              <a:chOff x="4384898" y="2541687"/>
              <a:chExt cx="298003" cy="1724341"/>
            </a:xfrm>
          </p:grpSpPr>
          <p:cxnSp>
            <p:nvCxnSpPr>
              <p:cNvPr id="106" name="Straight Connector 105">
                <a:extLst>
                  <a:ext uri="{FF2B5EF4-FFF2-40B4-BE49-F238E27FC236}">
                    <a16:creationId xmlns:a16="http://schemas.microsoft.com/office/drawing/2014/main" id="{9EAA43EB-B8B1-4563-A3E5-8B6B42D311F7}"/>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71904C9-D554-4D49-9255-DB7F22AA5E30}"/>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E99D979-15C2-4FB8-83A9-785133546337}"/>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37B45AD-F5AF-4D3A-ADC2-323287ABA5C1}"/>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38C9802D-3F32-41A7-9242-15E2A21E5A7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7E796FD-9DE8-4FEA-870B-A4D9AC1F5A4A}"/>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5E36C04-6980-4394-A9FD-398B7B94825A}"/>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70559F0-84D8-4D73-8E36-D915924BCE7A}"/>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69639E2-3A56-4B37-8431-10CC0051390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0CF98B2C-38C2-46B1-97B4-9422CF70B931}"/>
                </a:ext>
              </a:extLst>
            </p:cNvPr>
            <p:cNvGrpSpPr/>
            <p:nvPr/>
          </p:nvGrpSpPr>
          <p:grpSpPr>
            <a:xfrm>
              <a:off x="4904096" y="2009459"/>
              <a:ext cx="561812" cy="1724341"/>
              <a:chOff x="4939940" y="2667000"/>
              <a:chExt cx="561812" cy="1724341"/>
            </a:xfrm>
          </p:grpSpPr>
          <mc:AlternateContent xmlns:mc="http://schemas.openxmlformats.org/markup-compatibility/2006" xmlns:a14="http://schemas.microsoft.com/office/drawing/2010/main">
            <mc:Choice Requires="a14">
              <p:sp>
                <p:nvSpPr>
                  <p:cNvPr id="95" name="TextBox 94">
                    <a:extLst>
                      <a:ext uri="{FF2B5EF4-FFF2-40B4-BE49-F238E27FC236}">
                        <a16:creationId xmlns:a16="http://schemas.microsoft.com/office/drawing/2014/main" id="{A603B7B6-4CCF-4E01-B555-411ABB40AE6E}"/>
                      </a:ext>
                    </a:extLst>
                  </p:cNvPr>
                  <p:cNvSpPr txBox="1"/>
                  <p:nvPr/>
                </p:nvSpPr>
                <p:spPr>
                  <a:xfrm>
                    <a:off x="4939940" y="3047037"/>
                    <a:ext cx="470000" cy="369332"/>
                  </a:xfrm>
                  <a:prstGeom prst="rect">
                    <a:avLst/>
                  </a:prstGeom>
                  <a:noFill/>
                </p:spPr>
                <p:txBody>
                  <a:bodyPr wrap="none" rtlCol="0">
                    <a:spAutoFit/>
                  </a:bodyPr>
                  <a:lstStyle/>
                  <a:p>
                    <a:r>
                      <a:rPr lang="en-US" sz="1800" dirty="0">
                        <a:latin typeface="+mj-lt"/>
                      </a:rPr>
                      <a:t>6</a:t>
                    </a:r>
                    <a14:m>
                      <m:oMath xmlns:m="http://schemas.openxmlformats.org/officeDocument/2006/math">
                        <m:r>
                          <m:rPr>
                            <m:sty m:val="p"/>
                          </m:rPr>
                          <a:rPr lang="en-US" sz="1800" dirty="0">
                            <a:latin typeface="Cambria Math" panose="02040503050406030204" pitchFamily="18" charset="0"/>
                          </a:rPr>
                          <m:t>Ω</m:t>
                        </m:r>
                      </m:oMath>
                    </a14:m>
                    <a:endParaRPr lang="en-US" sz="1800" dirty="0">
                      <a:latin typeface="+mj-lt"/>
                    </a:endParaRPr>
                  </a:p>
                </p:txBody>
              </p:sp>
            </mc:Choice>
            <mc:Fallback xmlns="">
              <p:sp>
                <p:nvSpPr>
                  <p:cNvPr id="95" name="TextBox 94">
                    <a:extLst>
                      <a:ext uri="{FF2B5EF4-FFF2-40B4-BE49-F238E27FC236}">
                        <a16:creationId xmlns:a16="http://schemas.microsoft.com/office/drawing/2014/main" id="{A603B7B6-4CCF-4E01-B555-411ABB40AE6E}"/>
                      </a:ext>
                    </a:extLst>
                  </p:cNvPr>
                  <p:cNvSpPr txBox="1">
                    <a:spLocks noRot="1" noChangeAspect="1" noMove="1" noResize="1" noEditPoints="1" noAdjustHandles="1" noChangeArrowheads="1" noChangeShapeType="1" noTextEdit="1"/>
                  </p:cNvSpPr>
                  <p:nvPr/>
                </p:nvSpPr>
                <p:spPr>
                  <a:xfrm>
                    <a:off x="4939940" y="3047037"/>
                    <a:ext cx="470000" cy="369332"/>
                  </a:xfrm>
                  <a:prstGeom prst="rect">
                    <a:avLst/>
                  </a:prstGeom>
                  <a:blipFill>
                    <a:blip r:embed="rId12"/>
                    <a:stretch>
                      <a:fillRect l="-10256" t="-9836" b="-24590"/>
                    </a:stretch>
                  </a:blipFill>
                </p:spPr>
                <p:txBody>
                  <a:bodyPr/>
                  <a:lstStyle/>
                  <a:p>
                    <a:r>
                      <a:rPr lang="en-US">
                        <a:noFill/>
                      </a:rPr>
                      <a:t> </a:t>
                    </a:r>
                  </a:p>
                </p:txBody>
              </p:sp>
            </mc:Fallback>
          </mc:AlternateContent>
          <p:grpSp>
            <p:nvGrpSpPr>
              <p:cNvPr id="96" name="Group 95">
                <a:extLst>
                  <a:ext uri="{FF2B5EF4-FFF2-40B4-BE49-F238E27FC236}">
                    <a16:creationId xmlns:a16="http://schemas.microsoft.com/office/drawing/2014/main" id="{0B849A20-0C53-4AE9-B13C-FB67E8213664}"/>
                  </a:ext>
                </a:extLst>
              </p:cNvPr>
              <p:cNvGrpSpPr/>
              <p:nvPr/>
            </p:nvGrpSpPr>
            <p:grpSpPr>
              <a:xfrm>
                <a:off x="5203749" y="2667000"/>
                <a:ext cx="298003" cy="1724341"/>
                <a:chOff x="4384898" y="2541687"/>
                <a:chExt cx="298003" cy="1724341"/>
              </a:xfrm>
            </p:grpSpPr>
            <p:cxnSp>
              <p:nvCxnSpPr>
                <p:cNvPr id="97" name="Straight Connector 96">
                  <a:extLst>
                    <a:ext uri="{FF2B5EF4-FFF2-40B4-BE49-F238E27FC236}">
                      <a16:creationId xmlns:a16="http://schemas.microsoft.com/office/drawing/2014/main" id="{828B51E3-FECC-4F0B-8CF2-AD5B4D30EAEE}"/>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21F7E6C8-0849-4AE8-A254-666D1ABC1501}"/>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FB436F3-47C2-4F67-8ADF-D79F62A29B7F}"/>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83B94218-2A3C-4CE3-BDFB-048BB3465F82}"/>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99AF793-47BD-45E9-BA45-7971ADBB90CD}"/>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506E3DE-329A-4980-8401-FE0056804746}"/>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CDA2A730-18CD-4AC0-A111-7D026C33A91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9B0C7ED9-F943-42DB-A373-B7DFF00DA05C}"/>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8B8A56B8-8BCC-438D-B086-D39FEDDCCA09}"/>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 name="Straight Connector 13">
              <a:extLst>
                <a:ext uri="{FF2B5EF4-FFF2-40B4-BE49-F238E27FC236}">
                  <a16:creationId xmlns:a16="http://schemas.microsoft.com/office/drawing/2014/main" id="{DE18AB5F-B8BB-4AE9-919A-5122632767F7}"/>
                </a:ext>
              </a:extLst>
            </p:cNvPr>
            <p:cNvCxnSpPr/>
            <p:nvPr/>
          </p:nvCxnSpPr>
          <p:spPr>
            <a:xfrm>
              <a:off x="2124302" y="3710050"/>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877419BA-5CAA-404B-A390-C3E2133577E8}"/>
                </a:ext>
              </a:extLst>
            </p:cNvPr>
            <p:cNvGrpSpPr/>
            <p:nvPr/>
          </p:nvGrpSpPr>
          <p:grpSpPr>
            <a:xfrm>
              <a:off x="2111238" y="1476059"/>
              <a:ext cx="1724404" cy="676050"/>
              <a:chOff x="2111238" y="1476059"/>
              <a:chExt cx="1724404" cy="676050"/>
            </a:xfrm>
          </p:grpSpPr>
          <p:grpSp>
            <p:nvGrpSpPr>
              <p:cNvPr id="84" name="Group 140">
                <a:extLst>
                  <a:ext uri="{FF2B5EF4-FFF2-40B4-BE49-F238E27FC236}">
                    <a16:creationId xmlns:a16="http://schemas.microsoft.com/office/drawing/2014/main" id="{92B91FA9-EC24-425E-9CE7-98DF08997010}"/>
                  </a:ext>
                </a:extLst>
              </p:cNvPr>
              <p:cNvGrpSpPr>
                <a:grpSpLocks/>
              </p:cNvGrpSpPr>
              <p:nvPr/>
            </p:nvGrpSpPr>
            <p:grpSpPr bwMode="auto">
              <a:xfrm rot="16200000">
                <a:off x="2824438" y="1140906"/>
                <a:ext cx="298003" cy="1724404"/>
                <a:chOff x="4384898" y="2541687"/>
                <a:chExt cx="298003" cy="1724341"/>
              </a:xfrm>
            </p:grpSpPr>
            <p:cxnSp>
              <p:nvCxnSpPr>
                <p:cNvPr id="86" name="Straight Connector 85">
                  <a:extLst>
                    <a:ext uri="{FF2B5EF4-FFF2-40B4-BE49-F238E27FC236}">
                      <a16:creationId xmlns:a16="http://schemas.microsoft.com/office/drawing/2014/main" id="{7FCC96C5-02F7-47E9-8D8C-8DE63BB54ECD}"/>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2807538-7E3B-4334-9EF6-5D559AB766C8}"/>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10948C71-B5F4-439A-804A-E2E9DC953617}"/>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918C3B7-78FD-4D67-AFFB-2EF61C6229C0}"/>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4788F50-6F65-4441-969D-EA9F8E08A022}"/>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79B91A0-DEE8-4BAF-8EE5-155B103834A6}"/>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12819268-10E9-4B46-B86C-32F413E86743}"/>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C60C66C-DAEB-477A-82B1-F5473E5BC8B6}"/>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148D818-4B2E-487E-8248-1A8F556F880D}"/>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7AFB4F2C-EF60-49E9-BD37-6F1035E48B24}"/>
                      </a:ext>
                    </a:extLst>
                  </p:cNvPr>
                  <p:cNvSpPr txBox="1"/>
                  <p:nvPr/>
                </p:nvSpPr>
                <p:spPr>
                  <a:xfrm>
                    <a:off x="2801393" y="1476059"/>
                    <a:ext cx="53412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dirty="0" smtClean="0">
                              <a:latin typeface="Cambria Math" panose="02040503050406030204" pitchFamily="18" charset="0"/>
                            </a:rPr>
                            <m:t>2</m:t>
                          </m:r>
                          <m:r>
                            <m:rPr>
                              <m:sty m:val="p"/>
                            </m:rPr>
                            <a:rPr lang="en-US" sz="1800" b="0" i="0" dirty="0" smtClean="0">
                              <a:latin typeface="Cambria Math" panose="02040503050406030204" pitchFamily="18" charset="0"/>
                            </a:rPr>
                            <m:t>Ω</m:t>
                          </m:r>
                        </m:oMath>
                      </m:oMathPara>
                    </a14:m>
                    <a:endParaRPr lang="en-US" sz="1800" dirty="0">
                      <a:latin typeface="+mj-lt"/>
                    </a:endParaRPr>
                  </a:p>
                </p:txBody>
              </p:sp>
            </mc:Choice>
            <mc:Fallback xmlns="">
              <p:sp>
                <p:nvSpPr>
                  <p:cNvPr id="85" name="TextBox 84">
                    <a:extLst>
                      <a:ext uri="{FF2B5EF4-FFF2-40B4-BE49-F238E27FC236}">
                        <a16:creationId xmlns:a16="http://schemas.microsoft.com/office/drawing/2014/main" id="{7AFB4F2C-EF60-49E9-BD37-6F1035E48B24}"/>
                      </a:ext>
                    </a:extLst>
                  </p:cNvPr>
                  <p:cNvSpPr txBox="1">
                    <a:spLocks noRot="1" noChangeAspect="1" noMove="1" noResize="1" noEditPoints="1" noAdjustHandles="1" noChangeArrowheads="1" noChangeShapeType="1" noTextEdit="1"/>
                  </p:cNvSpPr>
                  <p:nvPr/>
                </p:nvSpPr>
                <p:spPr>
                  <a:xfrm>
                    <a:off x="2801393" y="1476059"/>
                    <a:ext cx="534121" cy="369332"/>
                  </a:xfrm>
                  <a:prstGeom prst="rect">
                    <a:avLst/>
                  </a:prstGeom>
                  <a:blipFill>
                    <a:blip r:embed="rId13"/>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4B15EDEC-1999-4C79-BBE0-FB9F1F1E54D2}"/>
                    </a:ext>
                  </a:extLst>
                </p:cNvPr>
                <p:cNvSpPr txBox="1"/>
                <p:nvPr/>
              </p:nvSpPr>
              <p:spPr>
                <a:xfrm>
                  <a:off x="4136868" y="1476059"/>
                  <a:ext cx="470000" cy="369332"/>
                </a:xfrm>
                <a:prstGeom prst="rect">
                  <a:avLst/>
                </a:prstGeom>
                <a:noFill/>
              </p:spPr>
              <p:txBody>
                <a:bodyPr wrap="none" rtlCol="0">
                  <a:spAutoFit/>
                </a:bodyPr>
                <a:lstStyle/>
                <a:p>
                  <a:r>
                    <a:rPr lang="en-US" sz="1800" dirty="0">
                      <a:latin typeface="+mj-lt"/>
                    </a:rPr>
                    <a:t>6</a:t>
                  </a:r>
                  <a14:m>
                    <m:oMath xmlns:m="http://schemas.openxmlformats.org/officeDocument/2006/math">
                      <m:r>
                        <m:rPr>
                          <m:sty m:val="p"/>
                        </m:rPr>
                        <a:rPr lang="en-US" sz="1800" dirty="0">
                          <a:latin typeface="Cambria Math" panose="02040503050406030204" pitchFamily="18" charset="0"/>
                        </a:rPr>
                        <m:t>Ω</m:t>
                      </m:r>
                    </m:oMath>
                  </a14:m>
                  <a:endParaRPr lang="en-US" sz="1800" dirty="0">
                    <a:latin typeface="+mj-lt"/>
                  </a:endParaRPr>
                </a:p>
              </p:txBody>
            </p:sp>
          </mc:Choice>
          <mc:Fallback xmlns="">
            <p:sp>
              <p:nvSpPr>
                <p:cNvPr id="16" name="TextBox 15">
                  <a:extLst>
                    <a:ext uri="{FF2B5EF4-FFF2-40B4-BE49-F238E27FC236}">
                      <a16:creationId xmlns:a16="http://schemas.microsoft.com/office/drawing/2014/main" id="{4B15EDEC-1999-4C79-BBE0-FB9F1F1E54D2}"/>
                    </a:ext>
                  </a:extLst>
                </p:cNvPr>
                <p:cNvSpPr txBox="1">
                  <a:spLocks noRot="1" noChangeAspect="1" noMove="1" noResize="1" noEditPoints="1" noAdjustHandles="1" noChangeArrowheads="1" noChangeShapeType="1" noTextEdit="1"/>
                </p:cNvSpPr>
                <p:nvPr/>
              </p:nvSpPr>
              <p:spPr>
                <a:xfrm>
                  <a:off x="4136868" y="1476059"/>
                  <a:ext cx="470000" cy="369332"/>
                </a:xfrm>
                <a:prstGeom prst="rect">
                  <a:avLst/>
                </a:prstGeom>
                <a:blipFill>
                  <a:blip r:embed="rId14"/>
                  <a:stretch>
                    <a:fillRect l="-11688" t="-8197" b="-24590"/>
                  </a:stretch>
                </a:blipFill>
              </p:spPr>
              <p:txBody>
                <a:bodyPr/>
                <a:lstStyle/>
                <a:p>
                  <a:r>
                    <a:rPr lang="en-US">
                      <a:noFill/>
                    </a:rPr>
                    <a:t> </a:t>
                  </a:r>
                </a:p>
              </p:txBody>
            </p:sp>
          </mc:Fallback>
        </mc:AlternateContent>
        <p:grpSp>
          <p:nvGrpSpPr>
            <p:cNvPr id="17" name="Group 16">
              <a:extLst>
                <a:ext uri="{FF2B5EF4-FFF2-40B4-BE49-F238E27FC236}">
                  <a16:creationId xmlns:a16="http://schemas.microsoft.com/office/drawing/2014/main" id="{578979C9-006E-4A16-A28A-9A74C217F634}"/>
                </a:ext>
              </a:extLst>
            </p:cNvPr>
            <p:cNvGrpSpPr/>
            <p:nvPr/>
          </p:nvGrpSpPr>
          <p:grpSpPr>
            <a:xfrm>
              <a:off x="1365673" y="2003183"/>
              <a:ext cx="986665" cy="1701309"/>
              <a:chOff x="1365673" y="2003183"/>
              <a:chExt cx="986665" cy="1701309"/>
            </a:xfrm>
          </p:grpSpPr>
          <p:grpSp>
            <p:nvGrpSpPr>
              <p:cNvPr id="77" name="Group 54">
                <a:extLst>
                  <a:ext uri="{FF2B5EF4-FFF2-40B4-BE49-F238E27FC236}">
                    <a16:creationId xmlns:a16="http://schemas.microsoft.com/office/drawing/2014/main" id="{8A343608-9565-417E-B8F3-07F76D14D5D9}"/>
                  </a:ext>
                </a:extLst>
              </p:cNvPr>
              <p:cNvGrpSpPr>
                <a:grpSpLocks/>
              </p:cNvGrpSpPr>
              <p:nvPr/>
            </p:nvGrpSpPr>
            <p:grpSpPr bwMode="auto">
              <a:xfrm>
                <a:off x="1895121" y="2003183"/>
                <a:ext cx="457217" cy="1701309"/>
                <a:chOff x="2870389" y="2690801"/>
                <a:chExt cx="457200" cy="1701308"/>
              </a:xfrm>
            </p:grpSpPr>
            <p:cxnSp>
              <p:nvCxnSpPr>
                <p:cNvPr id="79" name="Straight Connector 78">
                  <a:extLst>
                    <a:ext uri="{FF2B5EF4-FFF2-40B4-BE49-F238E27FC236}">
                      <a16:creationId xmlns:a16="http://schemas.microsoft.com/office/drawing/2014/main" id="{BACECBB1-3399-47A8-9853-0B7CB29FA5C5}"/>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0" name="Group 98">
                  <a:extLst>
                    <a:ext uri="{FF2B5EF4-FFF2-40B4-BE49-F238E27FC236}">
                      <a16:creationId xmlns:a16="http://schemas.microsoft.com/office/drawing/2014/main" id="{11660D1B-2043-40D7-9A3D-58D13455B2A8}"/>
                    </a:ext>
                  </a:extLst>
                </p:cNvPr>
                <p:cNvGrpSpPr>
                  <a:grpSpLocks/>
                </p:cNvGrpSpPr>
                <p:nvPr/>
              </p:nvGrpSpPr>
              <p:grpSpPr bwMode="auto">
                <a:xfrm>
                  <a:off x="2870389" y="3301187"/>
                  <a:ext cx="457200" cy="480536"/>
                  <a:chOff x="990600" y="2834859"/>
                  <a:chExt cx="457200" cy="480536"/>
                </a:xfrm>
              </p:grpSpPr>
              <p:sp>
                <p:nvSpPr>
                  <p:cNvPr id="81" name="Oval 80">
                    <a:extLst>
                      <a:ext uri="{FF2B5EF4-FFF2-40B4-BE49-F238E27FC236}">
                        <a16:creationId xmlns:a16="http://schemas.microsoft.com/office/drawing/2014/main" id="{4C72CDA6-11F9-4DD5-B647-B2178EA64F17}"/>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latin typeface="+mj-lt"/>
                    </a:endParaRPr>
                  </a:p>
                </p:txBody>
              </p:sp>
              <p:sp>
                <p:nvSpPr>
                  <p:cNvPr id="82" name="TextBox 100">
                    <a:extLst>
                      <a:ext uri="{FF2B5EF4-FFF2-40B4-BE49-F238E27FC236}">
                        <a16:creationId xmlns:a16="http://schemas.microsoft.com/office/drawing/2014/main" id="{0D3C39F8-B011-421C-A472-44E9C7F7751B}"/>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latin typeface="+mj-lt"/>
                      </a:rPr>
                      <a:t>+</a:t>
                    </a:r>
                  </a:p>
                </p:txBody>
              </p:sp>
              <p:sp>
                <p:nvSpPr>
                  <p:cNvPr id="83" name="TextBox 101">
                    <a:extLst>
                      <a:ext uri="{FF2B5EF4-FFF2-40B4-BE49-F238E27FC236}">
                        <a16:creationId xmlns:a16="http://schemas.microsoft.com/office/drawing/2014/main" id="{8922866D-BD33-449C-910F-E94D21D168DD}"/>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latin typeface="+mj-lt"/>
                      </a:rPr>
                      <a:t>_</a:t>
                    </a:r>
                  </a:p>
                </p:txBody>
              </p:sp>
            </p:grpSp>
          </p:grpSp>
          <p:sp>
            <p:nvSpPr>
              <p:cNvPr id="78" name="TextBox 77">
                <a:extLst>
                  <a:ext uri="{FF2B5EF4-FFF2-40B4-BE49-F238E27FC236}">
                    <a16:creationId xmlns:a16="http://schemas.microsoft.com/office/drawing/2014/main" id="{DB263275-B742-46CA-95DE-C19B84CFC4AC}"/>
                  </a:ext>
                </a:extLst>
              </p:cNvPr>
              <p:cNvSpPr txBox="1"/>
              <p:nvPr/>
            </p:nvSpPr>
            <p:spPr>
              <a:xfrm>
                <a:off x="1365673" y="2648878"/>
                <a:ext cx="595035" cy="369332"/>
              </a:xfrm>
              <a:prstGeom prst="rect">
                <a:avLst/>
              </a:prstGeom>
              <a:noFill/>
            </p:spPr>
            <p:txBody>
              <a:bodyPr wrap="none" rtlCol="0">
                <a:spAutoFit/>
              </a:bodyPr>
              <a:lstStyle/>
              <a:p>
                <a:r>
                  <a:rPr lang="en-US" sz="1800" dirty="0">
                    <a:latin typeface="+mj-lt"/>
                  </a:rPr>
                  <a:t>40V</a:t>
                </a:r>
              </a:p>
            </p:txBody>
          </p:sp>
        </p:grpSp>
        <p:grpSp>
          <p:nvGrpSpPr>
            <p:cNvPr id="18" name="Group 140">
              <a:extLst>
                <a:ext uri="{FF2B5EF4-FFF2-40B4-BE49-F238E27FC236}">
                  <a16:creationId xmlns:a16="http://schemas.microsoft.com/office/drawing/2014/main" id="{5B1CAF52-FC57-4BD0-9C92-1135BA07EE43}"/>
                </a:ext>
              </a:extLst>
            </p:cNvPr>
            <p:cNvGrpSpPr>
              <a:grpSpLocks/>
            </p:cNvGrpSpPr>
            <p:nvPr/>
          </p:nvGrpSpPr>
          <p:grpSpPr bwMode="auto">
            <a:xfrm rot="16200000">
              <a:off x="5976929" y="1142896"/>
              <a:ext cx="298003" cy="1724404"/>
              <a:chOff x="4384898" y="2541687"/>
              <a:chExt cx="298003" cy="1724341"/>
            </a:xfrm>
          </p:grpSpPr>
          <p:cxnSp>
            <p:nvCxnSpPr>
              <p:cNvPr id="68" name="Straight Connector 67">
                <a:extLst>
                  <a:ext uri="{FF2B5EF4-FFF2-40B4-BE49-F238E27FC236}">
                    <a16:creationId xmlns:a16="http://schemas.microsoft.com/office/drawing/2014/main" id="{4FA0D041-113E-4CFB-A66A-D0B82F69DDD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D75E04F-CD01-465E-80E6-EFA23A67B6F2}"/>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36A676B-7442-486D-A5D9-BEDB1B2653E9}"/>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604DB09-C07F-444B-BA4F-93A405AAB5C1}"/>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4B3FE1-1691-4D21-BC75-6858646E8EA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2442CD4-DABE-479C-A8B6-12E3B5A14200}"/>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6629A48-E3E9-4862-880F-9B134E730F6A}"/>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05D9E2CB-E0E2-4AD5-B119-AB7D80DF09D3}"/>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3135EF1-2994-4435-B521-638B543AAF98}"/>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9" name="Group 54">
              <a:extLst>
                <a:ext uri="{FF2B5EF4-FFF2-40B4-BE49-F238E27FC236}">
                  <a16:creationId xmlns:a16="http://schemas.microsoft.com/office/drawing/2014/main" id="{2BB3BF05-4D5A-46CF-83E3-CDF853AE72D1}"/>
                </a:ext>
              </a:extLst>
            </p:cNvPr>
            <p:cNvGrpSpPr>
              <a:grpSpLocks/>
            </p:cNvGrpSpPr>
            <p:nvPr/>
          </p:nvGrpSpPr>
          <p:grpSpPr bwMode="auto">
            <a:xfrm>
              <a:off x="6774063" y="1981200"/>
              <a:ext cx="457217" cy="1701309"/>
              <a:chOff x="2870389" y="2690801"/>
              <a:chExt cx="457200" cy="1701308"/>
            </a:xfrm>
          </p:grpSpPr>
          <p:cxnSp>
            <p:nvCxnSpPr>
              <p:cNvPr id="63" name="Straight Connector 62">
                <a:extLst>
                  <a:ext uri="{FF2B5EF4-FFF2-40B4-BE49-F238E27FC236}">
                    <a16:creationId xmlns:a16="http://schemas.microsoft.com/office/drawing/2014/main" id="{DD0A9BB7-5785-43C3-B2EE-76FF61619371}"/>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4" name="Group 98">
                <a:extLst>
                  <a:ext uri="{FF2B5EF4-FFF2-40B4-BE49-F238E27FC236}">
                    <a16:creationId xmlns:a16="http://schemas.microsoft.com/office/drawing/2014/main" id="{36E05F0C-7687-4C63-AECC-4B9963670A36}"/>
                  </a:ext>
                </a:extLst>
              </p:cNvPr>
              <p:cNvGrpSpPr>
                <a:grpSpLocks/>
              </p:cNvGrpSpPr>
              <p:nvPr/>
            </p:nvGrpSpPr>
            <p:grpSpPr bwMode="auto">
              <a:xfrm>
                <a:off x="2870389" y="3301187"/>
                <a:ext cx="457200" cy="480536"/>
                <a:chOff x="990600" y="2834859"/>
                <a:chExt cx="457200" cy="480536"/>
              </a:xfrm>
            </p:grpSpPr>
            <p:sp>
              <p:nvSpPr>
                <p:cNvPr id="65" name="Oval 64">
                  <a:extLst>
                    <a:ext uri="{FF2B5EF4-FFF2-40B4-BE49-F238E27FC236}">
                      <a16:creationId xmlns:a16="http://schemas.microsoft.com/office/drawing/2014/main" id="{5B9FA9F3-FE1C-46F1-ABC6-02B28160F1C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latin typeface="+mj-lt"/>
                  </a:endParaRPr>
                </a:p>
              </p:txBody>
            </p:sp>
            <p:sp>
              <p:nvSpPr>
                <p:cNvPr id="66" name="TextBox 100">
                  <a:extLst>
                    <a:ext uri="{FF2B5EF4-FFF2-40B4-BE49-F238E27FC236}">
                      <a16:creationId xmlns:a16="http://schemas.microsoft.com/office/drawing/2014/main" id="{3155A90D-4A3A-4DBA-9F51-567FD8492015}"/>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latin typeface="+mj-lt"/>
                    </a:rPr>
                    <a:t>+</a:t>
                  </a:r>
                </a:p>
              </p:txBody>
            </p:sp>
            <p:sp>
              <p:nvSpPr>
                <p:cNvPr id="67" name="TextBox 101">
                  <a:extLst>
                    <a:ext uri="{FF2B5EF4-FFF2-40B4-BE49-F238E27FC236}">
                      <a16:creationId xmlns:a16="http://schemas.microsoft.com/office/drawing/2014/main" id="{953CCBA8-0CC2-451C-9F1C-FA29D455C4BB}"/>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latin typeface="+mj-lt"/>
                    </a:rPr>
                    <a:t>_</a:t>
                  </a:r>
                </a:p>
              </p:txBody>
            </p:sp>
          </p:grpSp>
        </p:gr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A59102AF-6ADD-455D-9458-E2BB493013F5}"/>
                    </a:ext>
                  </a:extLst>
                </p:cNvPr>
                <p:cNvSpPr txBox="1"/>
                <p:nvPr/>
              </p:nvSpPr>
              <p:spPr>
                <a:xfrm>
                  <a:off x="5874944" y="1475096"/>
                  <a:ext cx="470000" cy="369332"/>
                </a:xfrm>
                <a:prstGeom prst="rect">
                  <a:avLst/>
                </a:prstGeom>
                <a:noFill/>
              </p:spPr>
              <p:txBody>
                <a:bodyPr wrap="none" rtlCol="0">
                  <a:spAutoFit/>
                </a:bodyPr>
                <a:lstStyle/>
                <a:p>
                  <a:r>
                    <a:rPr lang="en-US" sz="1800" dirty="0">
                      <a:latin typeface="+mj-lt"/>
                    </a:rPr>
                    <a:t>4</a:t>
                  </a:r>
                  <a14:m>
                    <m:oMath xmlns:m="http://schemas.openxmlformats.org/officeDocument/2006/math">
                      <m:r>
                        <m:rPr>
                          <m:sty m:val="p"/>
                        </m:rPr>
                        <a:rPr lang="en-US" sz="1800" dirty="0">
                          <a:latin typeface="Cambria Math" panose="02040503050406030204" pitchFamily="18" charset="0"/>
                        </a:rPr>
                        <m:t>Ω</m:t>
                      </m:r>
                    </m:oMath>
                  </a14:m>
                  <a:endParaRPr lang="en-US" sz="1800" dirty="0">
                    <a:latin typeface="+mj-lt"/>
                  </a:endParaRPr>
                </a:p>
              </p:txBody>
            </p:sp>
          </mc:Choice>
          <mc:Fallback xmlns="">
            <p:sp>
              <p:nvSpPr>
                <p:cNvPr id="20" name="TextBox 19">
                  <a:extLst>
                    <a:ext uri="{FF2B5EF4-FFF2-40B4-BE49-F238E27FC236}">
                      <a16:creationId xmlns:a16="http://schemas.microsoft.com/office/drawing/2014/main" id="{A59102AF-6ADD-455D-9458-E2BB493013F5}"/>
                    </a:ext>
                  </a:extLst>
                </p:cNvPr>
                <p:cNvSpPr txBox="1">
                  <a:spLocks noRot="1" noChangeAspect="1" noMove="1" noResize="1" noEditPoints="1" noAdjustHandles="1" noChangeArrowheads="1" noChangeShapeType="1" noTextEdit="1"/>
                </p:cNvSpPr>
                <p:nvPr/>
              </p:nvSpPr>
              <p:spPr>
                <a:xfrm>
                  <a:off x="5874944" y="1475096"/>
                  <a:ext cx="470000" cy="369332"/>
                </a:xfrm>
                <a:prstGeom prst="rect">
                  <a:avLst/>
                </a:prstGeom>
                <a:blipFill>
                  <a:blip r:embed="rId15"/>
                  <a:stretch>
                    <a:fillRect l="-11688" t="-9836" b="-24590"/>
                  </a:stretch>
                </a:blipFill>
              </p:spPr>
              <p:txBody>
                <a:bodyPr/>
                <a:lstStyle/>
                <a:p>
                  <a:r>
                    <a:rPr lang="en-US">
                      <a:noFill/>
                    </a:rPr>
                    <a:t> </a:t>
                  </a:r>
                </a:p>
              </p:txBody>
            </p:sp>
          </mc:Fallback>
        </mc:AlternateContent>
        <p:sp>
          <p:nvSpPr>
            <p:cNvPr id="21" name="TextBox 20">
              <a:extLst>
                <a:ext uri="{FF2B5EF4-FFF2-40B4-BE49-F238E27FC236}">
                  <a16:creationId xmlns:a16="http://schemas.microsoft.com/office/drawing/2014/main" id="{D5454866-3606-4870-9FB4-49BB398DFD5D}"/>
                </a:ext>
              </a:extLst>
            </p:cNvPr>
            <p:cNvSpPr txBox="1"/>
            <p:nvPr/>
          </p:nvSpPr>
          <p:spPr>
            <a:xfrm>
              <a:off x="7183293" y="2639704"/>
              <a:ext cx="595035" cy="369332"/>
            </a:xfrm>
            <a:prstGeom prst="rect">
              <a:avLst/>
            </a:prstGeom>
            <a:noFill/>
          </p:spPr>
          <p:txBody>
            <a:bodyPr wrap="none" rtlCol="0">
              <a:spAutoFit/>
            </a:bodyPr>
            <a:lstStyle/>
            <a:p>
              <a:r>
                <a:rPr lang="en-US" sz="1800" dirty="0">
                  <a:latin typeface="+mj-lt"/>
                </a:rPr>
                <a:t>20V</a:t>
              </a:r>
            </a:p>
          </p:txBody>
        </p:sp>
        <p:grpSp>
          <p:nvGrpSpPr>
            <p:cNvPr id="22" name="Group 21">
              <a:extLst>
                <a:ext uri="{FF2B5EF4-FFF2-40B4-BE49-F238E27FC236}">
                  <a16:creationId xmlns:a16="http://schemas.microsoft.com/office/drawing/2014/main" id="{C208525D-1DD4-4124-9002-6A24771B463A}"/>
                </a:ext>
              </a:extLst>
            </p:cNvPr>
            <p:cNvGrpSpPr/>
            <p:nvPr/>
          </p:nvGrpSpPr>
          <p:grpSpPr>
            <a:xfrm>
              <a:off x="2423365" y="2306025"/>
              <a:ext cx="968991" cy="998560"/>
              <a:chOff x="2423365" y="2306025"/>
              <a:chExt cx="968991" cy="998560"/>
            </a:xfrm>
          </p:grpSpPr>
          <p:grpSp>
            <p:nvGrpSpPr>
              <p:cNvPr id="57" name="Group 56">
                <a:extLst>
                  <a:ext uri="{FF2B5EF4-FFF2-40B4-BE49-F238E27FC236}">
                    <a16:creationId xmlns:a16="http://schemas.microsoft.com/office/drawing/2014/main" id="{4F77057D-B416-42F0-97E8-1B39CC802157}"/>
                  </a:ext>
                </a:extLst>
              </p:cNvPr>
              <p:cNvGrpSpPr/>
              <p:nvPr/>
            </p:nvGrpSpPr>
            <p:grpSpPr>
              <a:xfrm>
                <a:off x="2423365" y="2306025"/>
                <a:ext cx="968991" cy="998560"/>
                <a:chOff x="1330657" y="4724400"/>
                <a:chExt cx="968991" cy="998560"/>
              </a:xfrm>
              <a:solidFill>
                <a:srgbClr val="FF0000"/>
              </a:solidFill>
            </p:grpSpPr>
            <p:sp>
              <p:nvSpPr>
                <p:cNvPr id="59" name="Bent Arrow 161">
                  <a:extLst>
                    <a:ext uri="{FF2B5EF4-FFF2-40B4-BE49-F238E27FC236}">
                      <a16:creationId xmlns:a16="http://schemas.microsoft.com/office/drawing/2014/main" id="{2DA386A3-F8E6-4784-8C43-0F5354A1F926}"/>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60" name="Bent Arrow 162">
                  <a:extLst>
                    <a:ext uri="{FF2B5EF4-FFF2-40B4-BE49-F238E27FC236}">
                      <a16:creationId xmlns:a16="http://schemas.microsoft.com/office/drawing/2014/main" id="{B7A8CD30-C2D3-43C2-8B6C-B389D01A457D}"/>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61" name="Bent Arrow 163">
                  <a:extLst>
                    <a:ext uri="{FF2B5EF4-FFF2-40B4-BE49-F238E27FC236}">
                      <a16:creationId xmlns:a16="http://schemas.microsoft.com/office/drawing/2014/main" id="{803962CA-A578-4E7D-B810-209DBF7587C9}"/>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62" name="Bent Arrow 164">
                  <a:extLst>
                    <a:ext uri="{FF2B5EF4-FFF2-40B4-BE49-F238E27FC236}">
                      <a16:creationId xmlns:a16="http://schemas.microsoft.com/office/drawing/2014/main" id="{A93B7958-4BBD-474F-BA7A-6EF68068EB68}"/>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grpSp>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9C956FB4-0361-4026-A72E-9ADF77414E17}"/>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latin typeface="+mj-lt"/>
                    </a:endParaRPr>
                  </a:p>
                </p:txBody>
              </p:sp>
            </mc:Choice>
            <mc:Fallback xmlns="">
              <p:sp>
                <p:nvSpPr>
                  <p:cNvPr id="14342" name="TextBox 14341"/>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rotWithShape="0">
                    <a:blip r:embed="rId3" cstate="print"/>
                    <a:stretch>
                      <a:fillRect/>
                    </a:stretch>
                  </a:blipFill>
                </p:spPr>
                <p:txBody>
                  <a:bodyPr/>
                  <a:lstStyle/>
                  <a:p>
                    <a:r>
                      <a:rPr lang="en-US">
                        <a:noFill/>
                      </a:rPr>
                      <a:t> </a:t>
                    </a:r>
                  </a:p>
                </p:txBody>
              </p:sp>
            </mc:Fallback>
          </mc:AlternateContent>
        </p:grpSp>
        <p:grpSp>
          <p:nvGrpSpPr>
            <p:cNvPr id="23" name="Group 22">
              <a:extLst>
                <a:ext uri="{FF2B5EF4-FFF2-40B4-BE49-F238E27FC236}">
                  <a16:creationId xmlns:a16="http://schemas.microsoft.com/office/drawing/2014/main" id="{CF7AF218-3172-4CA6-88B9-FC65846E6DD5}"/>
                </a:ext>
              </a:extLst>
            </p:cNvPr>
            <p:cNvGrpSpPr/>
            <p:nvPr/>
          </p:nvGrpSpPr>
          <p:grpSpPr>
            <a:xfrm>
              <a:off x="3984009" y="2299648"/>
              <a:ext cx="968991" cy="998560"/>
              <a:chOff x="2423365" y="2306025"/>
              <a:chExt cx="968991" cy="998560"/>
            </a:xfrm>
          </p:grpSpPr>
          <p:grpSp>
            <p:nvGrpSpPr>
              <p:cNvPr id="51" name="Group 50">
                <a:extLst>
                  <a:ext uri="{FF2B5EF4-FFF2-40B4-BE49-F238E27FC236}">
                    <a16:creationId xmlns:a16="http://schemas.microsoft.com/office/drawing/2014/main" id="{5FCE7C40-F19B-462B-801B-373DBA9AB66F}"/>
                  </a:ext>
                </a:extLst>
              </p:cNvPr>
              <p:cNvGrpSpPr/>
              <p:nvPr/>
            </p:nvGrpSpPr>
            <p:grpSpPr>
              <a:xfrm>
                <a:off x="2423365" y="2306025"/>
                <a:ext cx="968991" cy="998560"/>
                <a:chOff x="1330657" y="4724400"/>
                <a:chExt cx="968991" cy="998560"/>
              </a:xfrm>
              <a:solidFill>
                <a:srgbClr val="FF0000"/>
              </a:solidFill>
            </p:grpSpPr>
            <p:sp>
              <p:nvSpPr>
                <p:cNvPr id="53" name="Bent Arrow 155">
                  <a:extLst>
                    <a:ext uri="{FF2B5EF4-FFF2-40B4-BE49-F238E27FC236}">
                      <a16:creationId xmlns:a16="http://schemas.microsoft.com/office/drawing/2014/main" id="{196D6E02-F684-4F68-8FFC-938F2F902D20}"/>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54" name="Bent Arrow 156">
                  <a:extLst>
                    <a:ext uri="{FF2B5EF4-FFF2-40B4-BE49-F238E27FC236}">
                      <a16:creationId xmlns:a16="http://schemas.microsoft.com/office/drawing/2014/main" id="{694F39C3-2A39-4247-BED3-CF3DF5B9E94D}"/>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55" name="Bent Arrow 157">
                  <a:extLst>
                    <a:ext uri="{FF2B5EF4-FFF2-40B4-BE49-F238E27FC236}">
                      <a16:creationId xmlns:a16="http://schemas.microsoft.com/office/drawing/2014/main" id="{E65A251A-D09C-436E-ACD3-1FCE762CBD95}"/>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56" name="Bent Arrow 158">
                  <a:extLst>
                    <a:ext uri="{FF2B5EF4-FFF2-40B4-BE49-F238E27FC236}">
                      <a16:creationId xmlns:a16="http://schemas.microsoft.com/office/drawing/2014/main" id="{9BB5D13D-8CF0-4D21-8DFA-EB031A058CE4}"/>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grpSp>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1CAD30E5-2EED-435D-A75C-2597E86A689C}"/>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latin typeface="+mj-lt"/>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rotWithShape="0">
                    <a:blip r:embed="rId4" cstate="print"/>
                    <a:stretch>
                      <a:fillRect/>
                    </a:stretch>
                  </a:blipFill>
                </p:spPr>
                <p:txBody>
                  <a:bodyPr/>
                  <a:lstStyle/>
                  <a:p>
                    <a:r>
                      <a:rPr lang="en-US">
                        <a:noFill/>
                      </a:rPr>
                      <a:t> </a:t>
                    </a:r>
                  </a:p>
                </p:txBody>
              </p:sp>
            </mc:Fallback>
          </mc:AlternateContent>
        </p:grpSp>
        <p:grpSp>
          <p:nvGrpSpPr>
            <p:cNvPr id="24" name="Group 23">
              <a:extLst>
                <a:ext uri="{FF2B5EF4-FFF2-40B4-BE49-F238E27FC236}">
                  <a16:creationId xmlns:a16="http://schemas.microsoft.com/office/drawing/2014/main" id="{8FE18C37-5A40-4404-837C-BC1F69222492}"/>
                </a:ext>
              </a:extLst>
            </p:cNvPr>
            <p:cNvGrpSpPr/>
            <p:nvPr/>
          </p:nvGrpSpPr>
          <p:grpSpPr>
            <a:xfrm>
              <a:off x="5660409" y="2286000"/>
              <a:ext cx="968991" cy="998560"/>
              <a:chOff x="2423365" y="2306025"/>
              <a:chExt cx="968991" cy="998560"/>
            </a:xfrm>
          </p:grpSpPr>
          <p:grpSp>
            <p:nvGrpSpPr>
              <p:cNvPr id="45" name="Group 44">
                <a:extLst>
                  <a:ext uri="{FF2B5EF4-FFF2-40B4-BE49-F238E27FC236}">
                    <a16:creationId xmlns:a16="http://schemas.microsoft.com/office/drawing/2014/main" id="{14D8FDBA-0A67-470D-B67A-C3B9FB4B84E9}"/>
                  </a:ext>
                </a:extLst>
              </p:cNvPr>
              <p:cNvGrpSpPr/>
              <p:nvPr/>
            </p:nvGrpSpPr>
            <p:grpSpPr>
              <a:xfrm>
                <a:off x="2423365" y="2306025"/>
                <a:ext cx="968991" cy="998560"/>
                <a:chOff x="1330657" y="4724400"/>
                <a:chExt cx="968991" cy="998560"/>
              </a:xfrm>
              <a:solidFill>
                <a:srgbClr val="FF0000"/>
              </a:solidFill>
            </p:grpSpPr>
            <p:sp>
              <p:nvSpPr>
                <p:cNvPr id="47" name="Bent Arrow 149">
                  <a:extLst>
                    <a:ext uri="{FF2B5EF4-FFF2-40B4-BE49-F238E27FC236}">
                      <a16:creationId xmlns:a16="http://schemas.microsoft.com/office/drawing/2014/main" id="{883D5480-F15A-4CFC-A599-08B553481EC4}"/>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48" name="Bent Arrow 150">
                  <a:extLst>
                    <a:ext uri="{FF2B5EF4-FFF2-40B4-BE49-F238E27FC236}">
                      <a16:creationId xmlns:a16="http://schemas.microsoft.com/office/drawing/2014/main" id="{F7CBBA73-4513-422D-9E2A-9CC76EB7EB9E}"/>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49" name="Bent Arrow 151">
                  <a:extLst>
                    <a:ext uri="{FF2B5EF4-FFF2-40B4-BE49-F238E27FC236}">
                      <a16:creationId xmlns:a16="http://schemas.microsoft.com/office/drawing/2014/main" id="{FA58EBD1-88E6-48E0-A00F-E7DD6ACEDC83}"/>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50" name="Bent Arrow 152">
                  <a:extLst>
                    <a:ext uri="{FF2B5EF4-FFF2-40B4-BE49-F238E27FC236}">
                      <a16:creationId xmlns:a16="http://schemas.microsoft.com/office/drawing/2014/main" id="{193FF392-ECB7-4771-B7DA-74BC851F60E1}"/>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grp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4851AE49-8B8F-4278-B27D-DD6A73A8E64E}"/>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latin typeface="+mj-lt"/>
                    </a:endParaRPr>
                  </a:p>
                </p:txBody>
              </p:sp>
            </mc:Choice>
            <mc:Fallback xmlns="">
              <p:sp>
                <p:nvSpPr>
                  <p:cNvPr id="102" name="TextBox 101"/>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rotWithShape="0">
                    <a:blip r:embed="rId5" cstate="print"/>
                    <a:stretch>
                      <a:fillRect b="-1667"/>
                    </a:stretch>
                  </a:blipFill>
                </p:spPr>
                <p:txBody>
                  <a:bodyPr/>
                  <a:lstStyle/>
                  <a:p>
                    <a:r>
                      <a:rPr lang="en-US">
                        <a:noFill/>
                      </a:rPr>
                      <a:t> </a:t>
                    </a:r>
                  </a:p>
                </p:txBody>
              </p:sp>
            </mc:Fallback>
          </mc:AlternateContent>
        </p:grpSp>
        <p:grpSp>
          <p:nvGrpSpPr>
            <p:cNvPr id="25" name="Group 24">
              <a:extLst>
                <a:ext uri="{FF2B5EF4-FFF2-40B4-BE49-F238E27FC236}">
                  <a16:creationId xmlns:a16="http://schemas.microsoft.com/office/drawing/2014/main" id="{F3E15358-9E64-45A6-A805-95270E9BC622}"/>
                </a:ext>
              </a:extLst>
            </p:cNvPr>
            <p:cNvGrpSpPr/>
            <p:nvPr/>
          </p:nvGrpSpPr>
          <p:grpSpPr>
            <a:xfrm>
              <a:off x="2613433" y="1899384"/>
              <a:ext cx="846306" cy="483557"/>
              <a:chOff x="1676400" y="4536375"/>
              <a:chExt cx="846306" cy="483557"/>
            </a:xfrm>
          </p:grpSpPr>
          <p:sp>
            <p:nvSpPr>
              <p:cNvPr id="42" name="TextBox 41">
                <a:extLst>
                  <a:ext uri="{FF2B5EF4-FFF2-40B4-BE49-F238E27FC236}">
                    <a16:creationId xmlns:a16="http://schemas.microsoft.com/office/drawing/2014/main" id="{9662193B-393C-4770-AD9F-E974054CD32B}"/>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0FDDBA03-2BB7-43E7-9FA8-DE04A7C292ED}"/>
                      </a:ext>
                    </a:extLst>
                  </p:cNvPr>
                  <p:cNvSpPr txBox="1"/>
                  <p:nvPr/>
                </p:nvSpPr>
                <p:spPr>
                  <a:xfrm>
                    <a:off x="1876300" y="4650600"/>
                    <a:ext cx="4583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𝑎</m:t>
                              </m:r>
                            </m:sub>
                          </m:sSub>
                        </m:oMath>
                      </m:oMathPara>
                    </a14:m>
                    <a:endParaRPr lang="en-US" sz="1800" dirty="0">
                      <a:solidFill>
                        <a:srgbClr val="00B050"/>
                      </a:solidFill>
                      <a:latin typeface="+mj-lt"/>
                    </a:endParaRPr>
                  </a:p>
                </p:txBody>
              </p:sp>
            </mc:Choice>
            <mc:Fallback xmlns="">
              <p:sp>
                <p:nvSpPr>
                  <p:cNvPr id="146" name="TextBox 145"/>
                  <p:cNvSpPr txBox="1">
                    <a:spLocks noRot="1" noChangeAspect="1" noMove="1" noResize="1" noEditPoints="1" noAdjustHandles="1" noChangeArrowheads="1" noChangeShapeType="1" noTextEdit="1"/>
                  </p:cNvSpPr>
                  <p:nvPr/>
                </p:nvSpPr>
                <p:spPr>
                  <a:xfrm>
                    <a:off x="1876300" y="4650600"/>
                    <a:ext cx="458395" cy="369332"/>
                  </a:xfrm>
                  <a:prstGeom prst="rect">
                    <a:avLst/>
                  </a:prstGeom>
                  <a:blipFill rotWithShape="0">
                    <a:blip r:embed="rId16"/>
                    <a:stretch>
                      <a:fillRect/>
                    </a:stretch>
                  </a:blipFill>
                </p:spPr>
                <p:txBody>
                  <a:bodyPr/>
                  <a:lstStyle/>
                  <a:p>
                    <a:r>
                      <a:rPr lang="en-US">
                        <a:noFill/>
                      </a:rPr>
                      <a:t> </a:t>
                    </a:r>
                  </a:p>
                </p:txBody>
              </p:sp>
            </mc:Fallback>
          </mc:AlternateContent>
          <p:sp>
            <p:nvSpPr>
              <p:cNvPr id="44" name="TextBox 43">
                <a:extLst>
                  <a:ext uri="{FF2B5EF4-FFF2-40B4-BE49-F238E27FC236}">
                    <a16:creationId xmlns:a16="http://schemas.microsoft.com/office/drawing/2014/main" id="{C3DAC83B-9332-4B7E-B905-F895CB51B70F}"/>
                  </a:ext>
                </a:extLst>
              </p:cNvPr>
              <p:cNvSpPr txBox="1"/>
              <p:nvPr/>
            </p:nvSpPr>
            <p:spPr>
              <a:xfrm>
                <a:off x="2209800" y="4536375"/>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nvGrpSpPr>
            <p:cNvPr id="26" name="Group 25">
              <a:extLst>
                <a:ext uri="{FF2B5EF4-FFF2-40B4-BE49-F238E27FC236}">
                  <a16:creationId xmlns:a16="http://schemas.microsoft.com/office/drawing/2014/main" id="{7C1F23D9-0DA5-4C00-8CC8-18AA7D362573}"/>
                </a:ext>
              </a:extLst>
            </p:cNvPr>
            <p:cNvGrpSpPr/>
            <p:nvPr/>
          </p:nvGrpSpPr>
          <p:grpSpPr>
            <a:xfrm>
              <a:off x="4019185" y="1890518"/>
              <a:ext cx="846306" cy="483557"/>
              <a:chOff x="1676400" y="4536375"/>
              <a:chExt cx="846306" cy="483557"/>
            </a:xfrm>
          </p:grpSpPr>
          <p:sp>
            <p:nvSpPr>
              <p:cNvPr id="39" name="TextBox 38">
                <a:extLst>
                  <a:ext uri="{FF2B5EF4-FFF2-40B4-BE49-F238E27FC236}">
                    <a16:creationId xmlns:a16="http://schemas.microsoft.com/office/drawing/2014/main" id="{30E30E72-035D-42E0-9E8B-AE5455253793}"/>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B5ECD32D-BE58-4320-B229-6C4BA614B235}"/>
                      </a:ext>
                    </a:extLst>
                  </p:cNvPr>
                  <p:cNvSpPr txBox="1"/>
                  <p:nvPr/>
                </p:nvSpPr>
                <p:spPr>
                  <a:xfrm>
                    <a:off x="1876300" y="4650600"/>
                    <a:ext cx="4774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𝑏</m:t>
                              </m:r>
                            </m:sub>
                          </m:sSub>
                        </m:oMath>
                      </m:oMathPara>
                    </a14:m>
                    <a:endParaRPr lang="en-US" sz="1800" dirty="0">
                      <a:solidFill>
                        <a:srgbClr val="00B050"/>
                      </a:solidFill>
                      <a:latin typeface="+mj-lt"/>
                    </a:endParaRPr>
                  </a:p>
                </p:txBody>
              </p:sp>
            </mc:Choice>
            <mc:Fallback xmlns="">
              <p:sp>
                <p:nvSpPr>
                  <p:cNvPr id="143" name="TextBox 142"/>
                  <p:cNvSpPr txBox="1">
                    <a:spLocks noRot="1" noChangeAspect="1" noMove="1" noResize="1" noEditPoints="1" noAdjustHandles="1" noChangeArrowheads="1" noChangeShapeType="1" noTextEdit="1"/>
                  </p:cNvSpPr>
                  <p:nvPr/>
                </p:nvSpPr>
                <p:spPr>
                  <a:xfrm>
                    <a:off x="1876300" y="4650600"/>
                    <a:ext cx="477438" cy="369332"/>
                  </a:xfrm>
                  <a:prstGeom prst="rect">
                    <a:avLst/>
                  </a:prstGeom>
                  <a:blipFill rotWithShape="0">
                    <a:blip r:embed="rId17"/>
                    <a:stretch>
                      <a:fillRect b="-1667"/>
                    </a:stretch>
                  </a:blipFill>
                </p:spPr>
                <p:txBody>
                  <a:bodyPr/>
                  <a:lstStyle/>
                  <a:p>
                    <a:r>
                      <a:rPr lang="en-US">
                        <a:noFill/>
                      </a:rPr>
                      <a:t> </a:t>
                    </a:r>
                  </a:p>
                </p:txBody>
              </p:sp>
            </mc:Fallback>
          </mc:AlternateContent>
          <p:sp>
            <p:nvSpPr>
              <p:cNvPr id="41" name="TextBox 40">
                <a:extLst>
                  <a:ext uri="{FF2B5EF4-FFF2-40B4-BE49-F238E27FC236}">
                    <a16:creationId xmlns:a16="http://schemas.microsoft.com/office/drawing/2014/main" id="{A727D533-D5A2-4912-B5D0-169BB0B06DCE}"/>
                  </a:ext>
                </a:extLst>
              </p:cNvPr>
              <p:cNvSpPr txBox="1"/>
              <p:nvPr/>
            </p:nvSpPr>
            <p:spPr>
              <a:xfrm>
                <a:off x="2209800" y="4536375"/>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nvGrpSpPr>
            <p:cNvPr id="27" name="Group 26">
              <a:extLst>
                <a:ext uri="{FF2B5EF4-FFF2-40B4-BE49-F238E27FC236}">
                  <a16:creationId xmlns:a16="http://schemas.microsoft.com/office/drawing/2014/main" id="{FF97A0FE-5EED-423F-9B07-720B8DF5FD21}"/>
                </a:ext>
              </a:extLst>
            </p:cNvPr>
            <p:cNvGrpSpPr/>
            <p:nvPr/>
          </p:nvGrpSpPr>
          <p:grpSpPr>
            <a:xfrm>
              <a:off x="5783094" y="1893125"/>
              <a:ext cx="846306" cy="483557"/>
              <a:chOff x="1676400" y="4536375"/>
              <a:chExt cx="846306" cy="483557"/>
            </a:xfrm>
          </p:grpSpPr>
          <p:sp>
            <p:nvSpPr>
              <p:cNvPr id="36" name="TextBox 35">
                <a:extLst>
                  <a:ext uri="{FF2B5EF4-FFF2-40B4-BE49-F238E27FC236}">
                    <a16:creationId xmlns:a16="http://schemas.microsoft.com/office/drawing/2014/main" id="{4A30BE38-446F-41D1-ABE9-28F7BC35A4EF}"/>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A607F5CA-51C4-455C-AD7A-A098C13A2F91}"/>
                      </a:ext>
                    </a:extLst>
                  </p:cNvPr>
                  <p:cNvSpPr txBox="1"/>
                  <p:nvPr/>
                </p:nvSpPr>
                <p:spPr>
                  <a:xfrm>
                    <a:off x="1876300" y="4650600"/>
                    <a:ext cx="4387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𝑐</m:t>
                              </m:r>
                            </m:sub>
                          </m:sSub>
                        </m:oMath>
                      </m:oMathPara>
                    </a14:m>
                    <a:endParaRPr lang="en-US" sz="1800" dirty="0">
                      <a:solidFill>
                        <a:srgbClr val="00B050"/>
                      </a:solidFill>
                      <a:latin typeface="+mj-lt"/>
                    </a:endParaRPr>
                  </a:p>
                </p:txBody>
              </p:sp>
            </mc:Choice>
            <mc:Fallback xmlns="">
              <p:sp>
                <p:nvSpPr>
                  <p:cNvPr id="140" name="TextBox 139"/>
                  <p:cNvSpPr txBox="1">
                    <a:spLocks noRot="1" noChangeAspect="1" noMove="1" noResize="1" noEditPoints="1" noAdjustHandles="1" noChangeArrowheads="1" noChangeShapeType="1" noTextEdit="1"/>
                  </p:cNvSpPr>
                  <p:nvPr/>
                </p:nvSpPr>
                <p:spPr>
                  <a:xfrm>
                    <a:off x="1876300" y="4650600"/>
                    <a:ext cx="438773" cy="369332"/>
                  </a:xfrm>
                  <a:prstGeom prst="rect">
                    <a:avLst/>
                  </a:prstGeom>
                  <a:blipFill rotWithShape="0">
                    <a:blip r:embed="rId18"/>
                    <a:stretch>
                      <a:fillRect/>
                    </a:stretch>
                  </a:blipFill>
                </p:spPr>
                <p:txBody>
                  <a:bodyPr/>
                  <a:lstStyle/>
                  <a:p>
                    <a:r>
                      <a:rPr lang="en-US">
                        <a:noFill/>
                      </a:rPr>
                      <a:t> </a:t>
                    </a:r>
                  </a:p>
                </p:txBody>
              </p:sp>
            </mc:Fallback>
          </mc:AlternateContent>
          <p:sp>
            <p:nvSpPr>
              <p:cNvPr id="38" name="TextBox 37">
                <a:extLst>
                  <a:ext uri="{FF2B5EF4-FFF2-40B4-BE49-F238E27FC236}">
                    <a16:creationId xmlns:a16="http://schemas.microsoft.com/office/drawing/2014/main" id="{0EF4764D-B92C-4639-B571-27388342E409}"/>
                  </a:ext>
                </a:extLst>
              </p:cNvPr>
              <p:cNvSpPr txBox="1"/>
              <p:nvPr/>
            </p:nvSpPr>
            <p:spPr>
              <a:xfrm>
                <a:off x="2209800" y="4536375"/>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nvGrpSpPr>
            <p:cNvPr id="28" name="Group 27">
              <a:extLst>
                <a:ext uri="{FF2B5EF4-FFF2-40B4-BE49-F238E27FC236}">
                  <a16:creationId xmlns:a16="http://schemas.microsoft.com/office/drawing/2014/main" id="{0ECDFF56-0104-465F-AD4A-4B3B9BAF2384}"/>
                </a:ext>
              </a:extLst>
            </p:cNvPr>
            <p:cNvGrpSpPr/>
            <p:nvPr/>
          </p:nvGrpSpPr>
          <p:grpSpPr>
            <a:xfrm>
              <a:off x="3677617" y="2424549"/>
              <a:ext cx="484683" cy="788023"/>
              <a:chOff x="2069275" y="4495800"/>
              <a:chExt cx="484683" cy="788023"/>
            </a:xfrm>
          </p:grpSpPr>
          <p:sp>
            <p:nvSpPr>
              <p:cNvPr id="33" name="TextBox 32">
                <a:extLst>
                  <a:ext uri="{FF2B5EF4-FFF2-40B4-BE49-F238E27FC236}">
                    <a16:creationId xmlns:a16="http://schemas.microsoft.com/office/drawing/2014/main" id="{DDB3BC21-905A-4786-86AD-C40B931EE5A6}"/>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5AB1CD48-5870-494A-ADA7-9BE98317E2DA}"/>
                      </a:ext>
                    </a:extLst>
                  </p:cNvPr>
                  <p:cNvSpPr txBox="1"/>
                  <p:nvPr/>
                </p:nvSpPr>
                <p:spPr>
                  <a:xfrm>
                    <a:off x="2069275" y="4753100"/>
                    <a:ext cx="484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𝑑</m:t>
                              </m:r>
                            </m:sub>
                          </m:sSub>
                        </m:oMath>
                      </m:oMathPara>
                    </a14:m>
                    <a:endParaRPr lang="en-US" sz="1800" dirty="0">
                      <a:solidFill>
                        <a:srgbClr val="00B050"/>
                      </a:solidFill>
                      <a:latin typeface="+mj-lt"/>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2069275" y="4753100"/>
                    <a:ext cx="484683" cy="369332"/>
                  </a:xfrm>
                  <a:prstGeom prst="rect">
                    <a:avLst/>
                  </a:prstGeom>
                  <a:blipFill rotWithShape="0">
                    <a:blip r:embed="rId19"/>
                    <a:stretch>
                      <a:fillRect/>
                    </a:stretch>
                  </a:blipFill>
                </p:spPr>
                <p:txBody>
                  <a:bodyPr/>
                  <a:lstStyle/>
                  <a:p>
                    <a:r>
                      <a:rPr lang="en-US">
                        <a:noFill/>
                      </a:rPr>
                      <a:t> </a:t>
                    </a:r>
                  </a:p>
                </p:txBody>
              </p:sp>
            </mc:Fallback>
          </mc:AlternateContent>
          <p:sp>
            <p:nvSpPr>
              <p:cNvPr id="35" name="TextBox 34">
                <a:extLst>
                  <a:ext uri="{FF2B5EF4-FFF2-40B4-BE49-F238E27FC236}">
                    <a16:creationId xmlns:a16="http://schemas.microsoft.com/office/drawing/2014/main" id="{E32BD9D3-774B-403E-9778-6145E5978CED}"/>
                  </a:ext>
                </a:extLst>
              </p:cNvPr>
              <p:cNvSpPr txBox="1"/>
              <p:nvPr/>
            </p:nvSpPr>
            <p:spPr>
              <a:xfrm>
                <a:off x="2150425" y="4914491"/>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nvGrpSpPr>
            <p:cNvPr id="29" name="Group 28">
              <a:extLst>
                <a:ext uri="{FF2B5EF4-FFF2-40B4-BE49-F238E27FC236}">
                  <a16:creationId xmlns:a16="http://schemas.microsoft.com/office/drawing/2014/main" id="{4F8EA257-C6AA-473D-82EF-F852449EAAC1}"/>
                </a:ext>
              </a:extLst>
            </p:cNvPr>
            <p:cNvGrpSpPr/>
            <p:nvPr/>
          </p:nvGrpSpPr>
          <p:grpSpPr>
            <a:xfrm>
              <a:off x="5342142" y="2434449"/>
              <a:ext cx="444929" cy="788023"/>
              <a:chOff x="2069275" y="4495800"/>
              <a:chExt cx="444929" cy="788023"/>
            </a:xfrm>
          </p:grpSpPr>
          <p:sp>
            <p:nvSpPr>
              <p:cNvPr id="30" name="TextBox 29">
                <a:extLst>
                  <a:ext uri="{FF2B5EF4-FFF2-40B4-BE49-F238E27FC236}">
                    <a16:creationId xmlns:a16="http://schemas.microsoft.com/office/drawing/2014/main" id="{A4F26AA6-57A4-49CE-84F5-28D96273DA5A}"/>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CBF5786A-EA16-4117-94CF-31505076B73A}"/>
                      </a:ext>
                    </a:extLst>
                  </p:cNvPr>
                  <p:cNvSpPr txBox="1"/>
                  <p:nvPr/>
                </p:nvSpPr>
                <p:spPr>
                  <a:xfrm>
                    <a:off x="2069275" y="4753100"/>
                    <a:ext cx="4449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𝑒</m:t>
                              </m:r>
                            </m:sub>
                          </m:sSub>
                        </m:oMath>
                      </m:oMathPara>
                    </a14:m>
                    <a:endParaRPr lang="en-US" sz="1800" dirty="0">
                      <a:solidFill>
                        <a:srgbClr val="00B050"/>
                      </a:solidFill>
                      <a:latin typeface="+mj-lt"/>
                    </a:endParaRPr>
                  </a:p>
                </p:txBody>
              </p:sp>
            </mc:Choice>
            <mc:Fallback xmlns="">
              <p:sp>
                <p:nvSpPr>
                  <p:cNvPr id="134" name="TextBox 133"/>
                  <p:cNvSpPr txBox="1">
                    <a:spLocks noRot="1" noChangeAspect="1" noMove="1" noResize="1" noEditPoints="1" noAdjustHandles="1" noChangeArrowheads="1" noChangeShapeType="1" noTextEdit="1"/>
                  </p:cNvSpPr>
                  <p:nvPr/>
                </p:nvSpPr>
                <p:spPr>
                  <a:xfrm>
                    <a:off x="2069275" y="4753100"/>
                    <a:ext cx="444929" cy="369332"/>
                  </a:xfrm>
                  <a:prstGeom prst="rect">
                    <a:avLst/>
                  </a:prstGeom>
                  <a:blipFill rotWithShape="0">
                    <a:blip r:embed="rId6"/>
                    <a:stretch>
                      <a:fillRect/>
                    </a:stretch>
                  </a:blipFill>
                </p:spPr>
                <p:txBody>
                  <a:bodyPr/>
                  <a:lstStyle/>
                  <a:p>
                    <a:r>
                      <a:rPr lang="en-US">
                        <a:noFill/>
                      </a:rPr>
                      <a:t> </a:t>
                    </a:r>
                  </a:p>
                </p:txBody>
              </p:sp>
            </mc:Fallback>
          </mc:AlternateContent>
          <p:sp>
            <p:nvSpPr>
              <p:cNvPr id="32" name="TextBox 31">
                <a:extLst>
                  <a:ext uri="{FF2B5EF4-FFF2-40B4-BE49-F238E27FC236}">
                    <a16:creationId xmlns:a16="http://schemas.microsoft.com/office/drawing/2014/main" id="{5D1C2B43-CA52-4DA9-9571-58868CEFD6BF}"/>
                  </a:ext>
                </a:extLst>
              </p:cNvPr>
              <p:cNvSpPr txBox="1"/>
              <p:nvPr/>
            </p:nvSpPr>
            <p:spPr>
              <a:xfrm>
                <a:off x="2150425" y="4914491"/>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grpSp>
        <p:nvGrpSpPr>
          <p:cNvPr id="124" name="Group 123">
            <a:extLst>
              <a:ext uri="{FF2B5EF4-FFF2-40B4-BE49-F238E27FC236}">
                <a16:creationId xmlns:a16="http://schemas.microsoft.com/office/drawing/2014/main" id="{DFA63DF4-5B6E-4589-B8F0-4501A0958447}"/>
              </a:ext>
            </a:extLst>
          </p:cNvPr>
          <p:cNvGrpSpPr/>
          <p:nvPr/>
        </p:nvGrpSpPr>
        <p:grpSpPr>
          <a:xfrm>
            <a:off x="3684041" y="1871350"/>
            <a:ext cx="430759" cy="431874"/>
            <a:chOff x="626425" y="3530526"/>
            <a:chExt cx="430759" cy="431874"/>
          </a:xfrm>
        </p:grpSpPr>
        <p:cxnSp>
          <p:nvCxnSpPr>
            <p:cNvPr id="125" name="Straight Arrow Connector 124">
              <a:extLst>
                <a:ext uri="{FF2B5EF4-FFF2-40B4-BE49-F238E27FC236}">
                  <a16:creationId xmlns:a16="http://schemas.microsoft.com/office/drawing/2014/main" id="{BE65E5BB-8E43-4B95-8E7B-5479B35F3D2E}"/>
                </a:ext>
              </a:extLst>
            </p:cNvPr>
            <p:cNvCxnSpPr/>
            <p:nvPr/>
          </p:nvCxnSpPr>
          <p:spPr>
            <a:xfrm>
              <a:off x="685800" y="3530526"/>
              <a:ext cx="0" cy="4318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6" name="TextBox 125">
                  <a:extLst>
                    <a:ext uri="{FF2B5EF4-FFF2-40B4-BE49-F238E27FC236}">
                      <a16:creationId xmlns:a16="http://schemas.microsoft.com/office/drawing/2014/main" id="{97C45BCB-E3F2-4CCE-A9A6-D4D2A42A898D}"/>
                    </a:ext>
                  </a:extLst>
                </p:cNvPr>
                <p:cNvSpPr txBox="1"/>
                <p:nvPr/>
              </p:nvSpPr>
              <p:spPr>
                <a:xfrm>
                  <a:off x="626425" y="3557650"/>
                  <a:ext cx="430759" cy="369332"/>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chemeClr val="accent4">
                                    <a:lumMod val="75000"/>
                                  </a:schemeClr>
                                </a:solidFill>
                                <a:latin typeface="Cambria Math" panose="02040503050406030204" pitchFamily="18" charset="0"/>
                              </a:rPr>
                            </m:ctrlPr>
                          </m:sSubPr>
                          <m:e>
                            <m:r>
                              <a:rPr lang="en-US" sz="1800" b="0" i="1" smtClean="0">
                                <a:solidFill>
                                  <a:schemeClr val="accent4">
                                    <a:lumMod val="75000"/>
                                  </a:schemeClr>
                                </a:solidFill>
                                <a:latin typeface="Cambria Math" panose="02040503050406030204" pitchFamily="18" charset="0"/>
                              </a:rPr>
                              <m:t>𝐼</m:t>
                            </m:r>
                          </m:e>
                          <m:sub>
                            <m:r>
                              <a:rPr lang="en-US" sz="1800" b="0" i="1" smtClean="0">
                                <a:solidFill>
                                  <a:schemeClr val="accent4">
                                    <a:lumMod val="75000"/>
                                  </a:schemeClr>
                                </a:solidFill>
                                <a:latin typeface="Cambria Math" panose="02040503050406030204" pitchFamily="18" charset="0"/>
                              </a:rPr>
                              <m:t>8</m:t>
                            </m:r>
                          </m:sub>
                        </m:sSub>
                      </m:oMath>
                    </m:oMathPara>
                  </a14:m>
                  <a:endParaRPr lang="en-US" sz="1800" dirty="0">
                    <a:solidFill>
                      <a:schemeClr val="accent4">
                        <a:lumMod val="75000"/>
                      </a:schemeClr>
                    </a:solidFill>
                    <a:latin typeface="+mj-lt"/>
                  </a:endParaRPr>
                </a:p>
              </p:txBody>
            </p:sp>
          </mc:Choice>
          <mc:Fallback xmlns="">
            <p:sp>
              <p:nvSpPr>
                <p:cNvPr id="14336" name="TextBox 14335"/>
                <p:cNvSpPr txBox="1">
                  <a:spLocks noRot="1" noChangeAspect="1" noMove="1" noResize="1" noEditPoints="1" noAdjustHandles="1" noChangeArrowheads="1" noChangeShapeType="1" noTextEdit="1"/>
                </p:cNvSpPr>
                <p:nvPr/>
              </p:nvSpPr>
              <p:spPr>
                <a:xfrm>
                  <a:off x="626425" y="3557650"/>
                  <a:ext cx="430759" cy="369332"/>
                </a:xfrm>
                <a:prstGeom prst="rect">
                  <a:avLst/>
                </a:prstGeom>
                <a:blipFill rotWithShape="0">
                  <a:blip r:embed="rId20"/>
                  <a:stretch>
                    <a:fillRect/>
                  </a:stretch>
                </a:blipFill>
                <a:ln>
                  <a:noFill/>
                </a:ln>
              </p:spPr>
              <p:txBody>
                <a:bodyPr/>
                <a:lstStyle/>
                <a:p>
                  <a:r>
                    <a:rPr lang="en-US">
                      <a:noFill/>
                    </a:rPr>
                    <a:t> </a:t>
                  </a:r>
                </a:p>
              </p:txBody>
            </p:sp>
          </mc:Fallback>
        </mc:AlternateContent>
      </p:grpSp>
      <p:grpSp>
        <p:nvGrpSpPr>
          <p:cNvPr id="127" name="Group 126">
            <a:extLst>
              <a:ext uri="{FF2B5EF4-FFF2-40B4-BE49-F238E27FC236}">
                <a16:creationId xmlns:a16="http://schemas.microsoft.com/office/drawing/2014/main" id="{B1616F7C-7E5A-4EB0-AEA9-508F7BA21AD8}"/>
              </a:ext>
            </a:extLst>
          </p:cNvPr>
          <p:cNvGrpSpPr/>
          <p:nvPr/>
        </p:nvGrpSpPr>
        <p:grpSpPr>
          <a:xfrm>
            <a:off x="5360441" y="1881250"/>
            <a:ext cx="430759" cy="431874"/>
            <a:chOff x="626425" y="3530526"/>
            <a:chExt cx="430759" cy="431874"/>
          </a:xfrm>
        </p:grpSpPr>
        <p:cxnSp>
          <p:nvCxnSpPr>
            <p:cNvPr id="128" name="Straight Arrow Connector 127">
              <a:extLst>
                <a:ext uri="{FF2B5EF4-FFF2-40B4-BE49-F238E27FC236}">
                  <a16:creationId xmlns:a16="http://schemas.microsoft.com/office/drawing/2014/main" id="{FD89A742-AA26-4B03-92D3-4A663B40228B}"/>
                </a:ext>
              </a:extLst>
            </p:cNvPr>
            <p:cNvCxnSpPr/>
            <p:nvPr/>
          </p:nvCxnSpPr>
          <p:spPr>
            <a:xfrm>
              <a:off x="685800" y="3530526"/>
              <a:ext cx="0" cy="4318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9" name="TextBox 128">
                  <a:extLst>
                    <a:ext uri="{FF2B5EF4-FFF2-40B4-BE49-F238E27FC236}">
                      <a16:creationId xmlns:a16="http://schemas.microsoft.com/office/drawing/2014/main" id="{AEAD1DED-9DF4-4F96-B29D-198B477A175E}"/>
                    </a:ext>
                  </a:extLst>
                </p:cNvPr>
                <p:cNvSpPr txBox="1"/>
                <p:nvPr/>
              </p:nvSpPr>
              <p:spPr>
                <a:xfrm>
                  <a:off x="626425" y="3557650"/>
                  <a:ext cx="430759" cy="369332"/>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chemeClr val="accent4">
                                    <a:lumMod val="75000"/>
                                  </a:schemeClr>
                                </a:solidFill>
                                <a:latin typeface="Cambria Math" panose="02040503050406030204" pitchFamily="18" charset="0"/>
                              </a:rPr>
                            </m:ctrlPr>
                          </m:sSubPr>
                          <m:e>
                            <m:r>
                              <a:rPr lang="en-US" sz="1800" b="0" i="1" smtClean="0">
                                <a:solidFill>
                                  <a:schemeClr val="accent4">
                                    <a:lumMod val="75000"/>
                                  </a:schemeClr>
                                </a:solidFill>
                                <a:latin typeface="Cambria Math" panose="02040503050406030204" pitchFamily="18" charset="0"/>
                              </a:rPr>
                              <m:t>𝐼</m:t>
                            </m:r>
                          </m:e>
                          <m:sub>
                            <m:r>
                              <a:rPr lang="en-US" sz="1800" b="0" i="1" smtClean="0">
                                <a:solidFill>
                                  <a:schemeClr val="accent4">
                                    <a:lumMod val="75000"/>
                                  </a:schemeClr>
                                </a:solidFill>
                                <a:latin typeface="Cambria Math" panose="02040503050406030204" pitchFamily="18" charset="0"/>
                              </a:rPr>
                              <m:t>6</m:t>
                            </m:r>
                          </m:sub>
                        </m:sSub>
                      </m:oMath>
                    </m:oMathPara>
                  </a14:m>
                  <a:endParaRPr lang="en-US" sz="1800" dirty="0">
                    <a:solidFill>
                      <a:schemeClr val="accent4">
                        <a:lumMod val="75000"/>
                      </a:schemeClr>
                    </a:solidFill>
                    <a:latin typeface="+mj-lt"/>
                  </a:endParaRPr>
                </a:p>
              </p:txBody>
            </p:sp>
          </mc:Choice>
          <mc:Fallback xmlns="">
            <p:sp>
              <p:nvSpPr>
                <p:cNvPr id="229" name="TextBox 228"/>
                <p:cNvSpPr txBox="1">
                  <a:spLocks noRot="1" noChangeAspect="1" noMove="1" noResize="1" noEditPoints="1" noAdjustHandles="1" noChangeArrowheads="1" noChangeShapeType="1" noTextEdit="1"/>
                </p:cNvSpPr>
                <p:nvPr/>
              </p:nvSpPr>
              <p:spPr>
                <a:xfrm>
                  <a:off x="626425" y="3557650"/>
                  <a:ext cx="430759" cy="369332"/>
                </a:xfrm>
                <a:prstGeom prst="rect">
                  <a:avLst/>
                </a:prstGeom>
                <a:blipFill rotWithShape="0">
                  <a:blip r:embed="rId21"/>
                  <a:stretch>
                    <a:fillRect/>
                  </a:stretch>
                </a:blipFill>
                <a:ln>
                  <a:noFill/>
                </a:ln>
              </p:spPr>
              <p:txBody>
                <a:bodyPr/>
                <a:lstStyle/>
                <a:p>
                  <a:r>
                    <a:rPr lang="en-US">
                      <a:noFill/>
                    </a:rPr>
                    <a:t> </a:t>
                  </a:r>
                </a:p>
              </p:txBody>
            </p:sp>
          </mc:Fallback>
        </mc:AlternateContent>
      </p:grpSp>
    </p:spTree>
    <p:extLst>
      <p:ext uri="{BB962C8B-B14F-4D97-AF65-F5344CB8AC3E}">
        <p14:creationId xmlns:p14="http://schemas.microsoft.com/office/powerpoint/2010/main" val="3927248963"/>
      </p:ext>
    </p:extLst>
  </p:cSld>
  <p:clrMapOvr>
    <a:masterClrMapping/>
  </p:clrMapOvr>
</p:sld>
</file>

<file path=ppt/theme/theme1.xml><?xml version="1.0" encoding="utf-8"?>
<a:theme xmlns:a="http://schemas.openxmlformats.org/drawingml/2006/main" name="Capsules">
  <a:themeElements>
    <a:clrScheme name="Custom 4">
      <a:dk1>
        <a:sysClr val="windowText" lastClr="000000"/>
      </a:dk1>
      <a:lt1>
        <a:sysClr val="window" lastClr="FFFFFF"/>
      </a:lt1>
      <a:dk2>
        <a:srgbClr val="5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Tamu.potx" id="{D319F705-7D6B-42A9-8290-E44552063D9C}" vid="{A0E7E341-871B-4BE6-A09B-E0E6CBF588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0</TotalTime>
  <Words>1324</Words>
  <Application>Microsoft Office PowerPoint</Application>
  <PresentationFormat>Widescreen</PresentationFormat>
  <Paragraphs>350</Paragraphs>
  <Slides>18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Cambria Math</vt:lpstr>
      <vt:lpstr>Helvetica</vt:lpstr>
      <vt:lpstr>Symbol</vt:lpstr>
      <vt:lpstr>Times New Roman</vt:lpstr>
      <vt:lpstr>Wingdings</vt:lpstr>
      <vt:lpstr>Capsules</vt:lpstr>
      <vt:lpstr>ECEN 214, Spring 2022 Electrical Circuit Theory</vt:lpstr>
      <vt:lpstr>Solving Larger Circuits</vt:lpstr>
      <vt:lpstr>Mesh-Current Circuit Analysis Method</vt:lpstr>
      <vt:lpstr>Example 1</vt:lpstr>
      <vt:lpstr>Example 1, Step 1</vt:lpstr>
      <vt:lpstr>Example 1, Step 2</vt:lpstr>
      <vt:lpstr>Example 1, Step 3</vt:lpstr>
      <vt:lpstr>Example 1, Step 4</vt:lpstr>
      <vt:lpstr>Example 1, Step 5</vt:lpstr>
      <vt:lpstr>Example 2</vt:lpstr>
      <vt:lpstr>Super-meshes</vt:lpstr>
      <vt:lpstr>Example 3</vt:lpstr>
      <vt:lpstr>Superposition</vt:lpstr>
      <vt:lpstr>Just the Voltage Source (Assume Current = 0)</vt:lpstr>
      <vt:lpstr>Just the Current Source (Assume Voltage = 0)</vt:lpstr>
      <vt:lpstr>Solving with Superposition</vt:lpstr>
      <vt:lpstr>Applying Superposition to Circuit Design</vt:lpstr>
      <vt:lpstr>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 Fall 2021 Methods of Electric Power System Analysis</dc:title>
  <dc:creator>Birchfield, Adam Barlow</dc:creator>
  <cp:lastModifiedBy>Adam Birchfield</cp:lastModifiedBy>
  <cp:revision>75</cp:revision>
  <cp:lastPrinted>2011-08-22T16:49:24Z</cp:lastPrinted>
  <dcterms:created xsi:type="dcterms:W3CDTF">2021-11-08T20:57:05Z</dcterms:created>
  <dcterms:modified xsi:type="dcterms:W3CDTF">2022-02-03T16:05:54Z</dcterms:modified>
</cp:coreProperties>
</file>