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0"/>
  </p:notesMasterIdLst>
  <p:handoutMasterIdLst>
    <p:handoutMasterId r:id="rId21"/>
  </p:handoutMasterIdLst>
  <p:sldIdLst>
    <p:sldId id="356" r:id="rId2"/>
    <p:sldId id="260" r:id="rId3"/>
    <p:sldId id="261" r:id="rId4"/>
    <p:sldId id="361" r:id="rId5"/>
    <p:sldId id="362" r:id="rId6"/>
    <p:sldId id="363" r:id="rId7"/>
    <p:sldId id="364" r:id="rId8"/>
    <p:sldId id="365" r:id="rId9"/>
    <p:sldId id="366" r:id="rId10"/>
    <p:sldId id="367" r:id="rId11"/>
    <p:sldId id="368" r:id="rId12"/>
    <p:sldId id="369" r:id="rId13"/>
    <p:sldId id="370" r:id="rId14"/>
    <p:sldId id="371" r:id="rId15"/>
    <p:sldId id="372" r:id="rId16"/>
    <p:sldId id="373" r:id="rId17"/>
    <p:sldId id="374" r:id="rId18"/>
    <p:sldId id="359" r:id="rId19"/>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D6D2C4"/>
    <a:srgbClr val="FFFF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088" autoAdjust="0"/>
  </p:normalViewPr>
  <p:slideViewPr>
    <p:cSldViewPr>
      <p:cViewPr varScale="1">
        <p:scale>
          <a:sx n="111" d="100"/>
          <a:sy n="111" d="100"/>
        </p:scale>
        <p:origin x="522"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1/31/2022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8852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36993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4.png"/><Relationship Id="rId4" Type="http://schemas.openxmlformats.org/officeDocument/2006/relationships/image" Target="../media/image5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4.xml"/><Relationship Id="rId4" Type="http://schemas.openxmlformats.org/officeDocument/2006/relationships/image" Target="../media/image59.png"/></Relationships>
</file>

<file path=ppt/slides/_rels/slide15.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4.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16.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slideLayout" Target="../slideLayouts/slideLayout2.xml"/><Relationship Id="rId5" Type="http://schemas.openxmlformats.org/officeDocument/2006/relationships/image" Target="../media/image69.png"/><Relationship Id="rId4" Type="http://schemas.openxmlformats.org/officeDocument/2006/relationships/image" Target="../media/image6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4.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png"/><Relationship Id="rId1" Type="http://schemas.openxmlformats.org/officeDocument/2006/relationships/slideLayout" Target="../slideLayouts/slideLayout4.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s>
</file>

<file path=ppt/slides/_rels/slide9.xml.rels><?xml version="1.0" encoding="UTF-8" standalone="yes"?>
<Relationships xmlns="http://schemas.openxmlformats.org/package/2006/relationships"><Relationship Id="rId13" Type="http://schemas.openxmlformats.org/officeDocument/2006/relationships/image" Target="../media/image47.png"/><Relationship Id="rId18" Type="http://schemas.openxmlformats.org/officeDocument/2006/relationships/image" Target="../media/image6.png"/><Relationship Id="rId3" Type="http://schemas.openxmlformats.org/officeDocument/2006/relationships/image" Target="../media/image111.png"/><Relationship Id="rId21" Type="http://schemas.openxmlformats.org/officeDocument/2006/relationships/image" Target="../media/image211.png"/><Relationship Id="rId12" Type="http://schemas.openxmlformats.org/officeDocument/2006/relationships/image" Target="../media/image46.png"/><Relationship Id="rId17" Type="http://schemas.openxmlformats.org/officeDocument/2006/relationships/image" Target="../media/image5.png"/><Relationship Id="rId2" Type="http://schemas.openxmlformats.org/officeDocument/2006/relationships/image" Target="../media/image44.png"/><Relationship Id="rId16" Type="http://schemas.openxmlformats.org/officeDocument/2006/relationships/image" Target="../media/image400.png"/><Relationship Id="rId20" Type="http://schemas.openxmlformats.org/officeDocument/2006/relationships/image" Target="../media/image200.png"/><Relationship Id="rId1" Type="http://schemas.openxmlformats.org/officeDocument/2006/relationships/slideLayout" Target="../slideLayouts/slideLayout4.xml"/><Relationship Id="rId11" Type="http://schemas.openxmlformats.org/officeDocument/2006/relationships/image" Target="../media/image45.png"/><Relationship Id="rId6" Type="http://schemas.openxmlformats.org/officeDocument/2006/relationships/image" Target="../media/image80.png"/><Relationship Id="rId15" Type="http://schemas.openxmlformats.org/officeDocument/2006/relationships/image" Target="../media/image49.png"/><Relationship Id="rId5" Type="http://schemas.openxmlformats.org/officeDocument/2006/relationships/image" Target="../media/image3.png"/><Relationship Id="rId10" Type="http://schemas.openxmlformats.org/officeDocument/2006/relationships/image" Target="../media/image120.png"/><Relationship Id="rId19" Type="http://schemas.openxmlformats.org/officeDocument/2006/relationships/image" Target="../media/image7.png"/><Relationship Id="rId9" Type="http://schemas.openxmlformats.org/officeDocument/2006/relationships/image" Target="../media/image110.png"/><Relationship Id="rId14" Type="http://schemas.openxmlformats.org/officeDocument/2006/relationships/image" Target="../media/image48.png"/><Relationship Id="rId4" Type="http://schemas.openxmlformats.org/officeDocument/2006/relationships/image" Target="../media/image2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5: Mesh-Current Circuit Analysis Method</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41AC-8BE1-4B7F-A25B-6D81C55C28B8}"/>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80" name="Content Placeholder 79">
                <a:extLst>
                  <a:ext uri="{FF2B5EF4-FFF2-40B4-BE49-F238E27FC236}">
                    <a16:creationId xmlns:a16="http://schemas.microsoft.com/office/drawing/2014/main" id="{97F46A39-918C-41BD-A330-08D739D7FB8E}"/>
                  </a:ext>
                </a:extLst>
              </p:cNvPr>
              <p:cNvSpPr>
                <a:spLocks noGrp="1"/>
              </p:cNvSpPr>
              <p:nvPr>
                <p:ph idx="1"/>
              </p:nvPr>
            </p:nvSpPr>
            <p:spPr/>
            <p:txBody>
              <a:bodyPr/>
              <a:lstStyle/>
              <a:p>
                <a:r>
                  <a:rPr lang="en-US" dirty="0"/>
                  <a:t>Use the mesh-current method to find the power dissipated in the </a:t>
                </a:r>
                <a14:m>
                  <m:oMath xmlns:m="http://schemas.openxmlformats.org/officeDocument/2006/math">
                    <m:r>
                      <a:rPr lang="en-US" b="0" i="1" smtClean="0">
                        <a:latin typeface="Cambria Math" panose="02040503050406030204" pitchFamily="18" charset="0"/>
                      </a:rPr>
                      <m:t>2</m:t>
                    </m:r>
                    <m:r>
                      <m:rPr>
                        <m:sty m:val="p"/>
                      </m:rPr>
                      <a:rPr lang="en-US" b="0" i="0" smtClean="0">
                        <a:latin typeface="Cambria Math" panose="02040503050406030204" pitchFamily="18" charset="0"/>
                      </a:rPr>
                      <m:t>Ω</m:t>
                    </m:r>
                  </m:oMath>
                </a14:m>
                <a:r>
                  <a:rPr lang="en-US" dirty="0"/>
                  <a:t> resistor.</a:t>
                </a:r>
              </a:p>
            </p:txBody>
          </p:sp>
        </mc:Choice>
        <mc:Fallback xmlns="">
          <p:sp>
            <p:nvSpPr>
              <p:cNvPr id="80" name="Content Placeholder 79">
                <a:extLst>
                  <a:ext uri="{FF2B5EF4-FFF2-40B4-BE49-F238E27FC236}">
                    <a16:creationId xmlns:a16="http://schemas.microsoft.com/office/drawing/2014/main" id="{97F46A39-918C-41BD-A330-08D739D7FB8E}"/>
                  </a:ext>
                </a:extLst>
              </p:cNvPr>
              <p:cNvSpPr>
                <a:spLocks noGrp="1" noRot="1" noChangeAspect="1" noMove="1" noResize="1" noEditPoints="1" noAdjustHandles="1" noChangeArrowheads="1" noChangeShapeType="1" noTextEdit="1"/>
              </p:cNvSpPr>
              <p:nvPr>
                <p:ph idx="1"/>
              </p:nvPr>
            </p:nvSpPr>
            <p:spPr>
              <a:blipFill>
                <a:blip r:embed="rId2"/>
                <a:stretch>
                  <a:fillRect l="-504" t="-469"/>
                </a:stretch>
              </a:blipFill>
            </p:spPr>
            <p:txBody>
              <a:bodyPr/>
              <a:lstStyle/>
              <a:p>
                <a:r>
                  <a:rPr lang="en-US">
                    <a:noFill/>
                  </a:rPr>
                  <a:t> </a:t>
                </a:r>
              </a:p>
            </p:txBody>
          </p:sp>
        </mc:Fallback>
      </mc:AlternateContent>
      <p:cxnSp>
        <p:nvCxnSpPr>
          <p:cNvPr id="3" name="Straight Connector 2">
            <a:extLst>
              <a:ext uri="{FF2B5EF4-FFF2-40B4-BE49-F238E27FC236}">
                <a16:creationId xmlns:a16="http://schemas.microsoft.com/office/drawing/2014/main" id="{2EB44FFB-9086-436B-8264-B0A7A6446053}"/>
              </a:ext>
            </a:extLst>
          </p:cNvPr>
          <p:cNvCxnSpPr/>
          <p:nvPr/>
        </p:nvCxnSpPr>
        <p:spPr>
          <a:xfrm>
            <a:off x="4747220" y="346279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4131FA50-160D-4A78-A4AD-A8129DEF2544}"/>
              </a:ext>
            </a:extLst>
          </p:cNvPr>
          <p:cNvCxnSpPr/>
          <p:nvPr/>
        </p:nvCxnSpPr>
        <p:spPr>
          <a:xfrm flipV="1">
            <a:off x="4609680" y="350936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2619CB7-26CB-4376-BC9B-F3F1FC2D1AF2}"/>
              </a:ext>
            </a:extLst>
          </p:cNvPr>
          <p:cNvCxnSpPr/>
          <p:nvPr/>
        </p:nvCxnSpPr>
        <p:spPr>
          <a:xfrm flipH="1" flipV="1">
            <a:off x="4598219" y="360250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71D7F44-86C4-418A-95B0-A3EF8D597A22}"/>
              </a:ext>
            </a:extLst>
          </p:cNvPr>
          <p:cNvCxnSpPr/>
          <p:nvPr/>
        </p:nvCxnSpPr>
        <p:spPr>
          <a:xfrm flipV="1">
            <a:off x="4609680" y="369953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90581CE-DACB-49C1-9B85-5853189F532A}"/>
              </a:ext>
            </a:extLst>
          </p:cNvPr>
          <p:cNvCxnSpPr/>
          <p:nvPr/>
        </p:nvCxnSpPr>
        <p:spPr>
          <a:xfrm flipH="1" flipV="1">
            <a:off x="4598219" y="379267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5B93CA4-1397-4D9C-9D84-6991B7F8AC31}"/>
              </a:ext>
            </a:extLst>
          </p:cNvPr>
          <p:cNvCxnSpPr/>
          <p:nvPr/>
        </p:nvCxnSpPr>
        <p:spPr>
          <a:xfrm flipV="1">
            <a:off x="4586757" y="388581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01B8421-680D-4AF4-ADF0-07B2F523062B}"/>
              </a:ext>
            </a:extLst>
          </p:cNvPr>
          <p:cNvCxnSpPr/>
          <p:nvPr/>
        </p:nvCxnSpPr>
        <p:spPr>
          <a:xfrm>
            <a:off x="4586757" y="398284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2B4FC5-A7E4-4C22-8577-411671FCC4EB}"/>
              </a:ext>
            </a:extLst>
          </p:cNvPr>
          <p:cNvCxnSpPr/>
          <p:nvPr/>
        </p:nvCxnSpPr>
        <p:spPr>
          <a:xfrm flipV="1">
            <a:off x="4747220" y="288393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F99E248-CBAD-4914-875A-F41797D9C47D}"/>
              </a:ext>
            </a:extLst>
          </p:cNvPr>
          <p:cNvCxnSpPr/>
          <p:nvPr/>
        </p:nvCxnSpPr>
        <p:spPr>
          <a:xfrm flipV="1">
            <a:off x="4747220" y="402941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67E5127-38F3-455E-9C22-845EA189F070}"/>
              </a:ext>
            </a:extLst>
          </p:cNvPr>
          <p:cNvCxnSpPr/>
          <p:nvPr/>
        </p:nvCxnSpPr>
        <p:spPr bwMode="auto">
          <a:xfrm rot="16200000">
            <a:off x="3547408" y="45209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7EDB9C3-6332-45AE-9B89-4C9D6908E84A}"/>
              </a:ext>
            </a:extLst>
          </p:cNvPr>
          <p:cNvCxnSpPr/>
          <p:nvPr/>
        </p:nvCxnSpPr>
        <p:spPr bwMode="auto">
          <a:xfrm rot="16200000" flipV="1">
            <a:off x="3548201" y="45677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C0E3B3-BA99-47AC-AF44-55BBBECCA55C}"/>
              </a:ext>
            </a:extLst>
          </p:cNvPr>
          <p:cNvCxnSpPr/>
          <p:nvPr/>
        </p:nvCxnSpPr>
        <p:spPr bwMode="auto">
          <a:xfrm rot="16200000" flipH="1" flipV="1">
            <a:off x="3641070" y="45796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4F57C58-02BD-4EB7-AF15-69DA906B5583}"/>
              </a:ext>
            </a:extLst>
          </p:cNvPr>
          <p:cNvCxnSpPr/>
          <p:nvPr/>
        </p:nvCxnSpPr>
        <p:spPr bwMode="auto">
          <a:xfrm rot="16200000" flipV="1">
            <a:off x="3737909" y="45685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AD99DEE-5B77-4DCC-BBAB-79C67C4AEBED}"/>
              </a:ext>
            </a:extLst>
          </p:cNvPr>
          <p:cNvCxnSpPr/>
          <p:nvPr/>
        </p:nvCxnSpPr>
        <p:spPr bwMode="auto">
          <a:xfrm rot="16200000" flipH="1" flipV="1">
            <a:off x="3830776" y="45788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E7B2CFD-5DBC-49BB-AF0D-4DE767B35C8A}"/>
              </a:ext>
            </a:extLst>
          </p:cNvPr>
          <p:cNvCxnSpPr/>
          <p:nvPr/>
        </p:nvCxnSpPr>
        <p:spPr bwMode="auto">
          <a:xfrm rot="16200000" flipV="1">
            <a:off x="3924439" y="45900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24F3437-83D9-43B1-B763-AC6ECDD79DEC}"/>
              </a:ext>
            </a:extLst>
          </p:cNvPr>
          <p:cNvCxnSpPr/>
          <p:nvPr/>
        </p:nvCxnSpPr>
        <p:spPr bwMode="auto">
          <a:xfrm rot="16200000">
            <a:off x="4055408" y="46701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8E22BB1-BF18-4409-A89B-11B48044BB1F}"/>
              </a:ext>
            </a:extLst>
          </p:cNvPr>
          <p:cNvCxnSpPr/>
          <p:nvPr/>
        </p:nvCxnSpPr>
        <p:spPr bwMode="auto">
          <a:xfrm rot="16200000" flipV="1">
            <a:off x="3303727" y="43248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8F86794-B106-4900-AA72-EFB057EEC38D}"/>
              </a:ext>
            </a:extLst>
          </p:cNvPr>
          <p:cNvCxnSpPr/>
          <p:nvPr/>
        </p:nvCxnSpPr>
        <p:spPr bwMode="auto">
          <a:xfrm rot="16200000" flipV="1">
            <a:off x="4448314" y="43248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F06DE3-B899-43F9-901F-C5C268630F87}"/>
              </a:ext>
            </a:extLst>
          </p:cNvPr>
          <p:cNvCxnSpPr/>
          <p:nvPr/>
        </p:nvCxnSpPr>
        <p:spPr bwMode="auto">
          <a:xfrm rot="16200000">
            <a:off x="3569016" y="27888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647E440-815E-4496-8B58-60DBD0635E40}"/>
              </a:ext>
            </a:extLst>
          </p:cNvPr>
          <p:cNvCxnSpPr/>
          <p:nvPr/>
        </p:nvCxnSpPr>
        <p:spPr bwMode="auto">
          <a:xfrm rot="16200000" flipV="1">
            <a:off x="3569809" y="28356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FA5BBBE-D2F9-4651-837F-442F9582A4E5}"/>
              </a:ext>
            </a:extLst>
          </p:cNvPr>
          <p:cNvCxnSpPr/>
          <p:nvPr/>
        </p:nvCxnSpPr>
        <p:spPr bwMode="auto">
          <a:xfrm rot="16200000" flipH="1" flipV="1">
            <a:off x="3662678" y="28475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448DAB0-6669-4256-9263-2CC151E968FC}"/>
              </a:ext>
            </a:extLst>
          </p:cNvPr>
          <p:cNvCxnSpPr/>
          <p:nvPr/>
        </p:nvCxnSpPr>
        <p:spPr bwMode="auto">
          <a:xfrm rot="16200000" flipV="1">
            <a:off x="3759517" y="28364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25F3F86-5D04-4E58-931F-4EBE4E131C45}"/>
              </a:ext>
            </a:extLst>
          </p:cNvPr>
          <p:cNvCxnSpPr/>
          <p:nvPr/>
        </p:nvCxnSpPr>
        <p:spPr bwMode="auto">
          <a:xfrm rot="16200000" flipH="1" flipV="1">
            <a:off x="3852384" y="28467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040FA38-F29D-4CEB-9F5B-7471B3F57962}"/>
              </a:ext>
            </a:extLst>
          </p:cNvPr>
          <p:cNvCxnSpPr/>
          <p:nvPr/>
        </p:nvCxnSpPr>
        <p:spPr bwMode="auto">
          <a:xfrm rot="16200000" flipV="1">
            <a:off x="3946047" y="28579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F29F97-4FF7-4337-A073-9003AF42444C}"/>
              </a:ext>
            </a:extLst>
          </p:cNvPr>
          <p:cNvCxnSpPr/>
          <p:nvPr/>
        </p:nvCxnSpPr>
        <p:spPr bwMode="auto">
          <a:xfrm rot="16200000">
            <a:off x="4077016" y="29380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CBDEFE3-40BD-48FD-8414-82DFBBE1A9E4}"/>
              </a:ext>
            </a:extLst>
          </p:cNvPr>
          <p:cNvCxnSpPr/>
          <p:nvPr/>
        </p:nvCxnSpPr>
        <p:spPr bwMode="auto">
          <a:xfrm rot="16200000" flipV="1">
            <a:off x="3325335" y="25927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12454B9-4FE2-456E-B11B-050A37CF0F60}"/>
              </a:ext>
            </a:extLst>
          </p:cNvPr>
          <p:cNvCxnSpPr/>
          <p:nvPr/>
        </p:nvCxnSpPr>
        <p:spPr bwMode="auto">
          <a:xfrm rot="16200000" flipV="1">
            <a:off x="4469922" y="25927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0" name="Group 54">
            <a:extLst>
              <a:ext uri="{FF2B5EF4-FFF2-40B4-BE49-F238E27FC236}">
                <a16:creationId xmlns:a16="http://schemas.microsoft.com/office/drawing/2014/main" id="{54DD0122-1BAF-48F1-BB5B-41A7D0FE5FED}"/>
              </a:ext>
            </a:extLst>
          </p:cNvPr>
          <p:cNvGrpSpPr>
            <a:grpSpLocks/>
          </p:cNvGrpSpPr>
          <p:nvPr/>
        </p:nvGrpSpPr>
        <p:grpSpPr bwMode="auto">
          <a:xfrm>
            <a:off x="2815448" y="2897580"/>
            <a:ext cx="457217" cy="1701309"/>
            <a:chOff x="2870389" y="2690801"/>
            <a:chExt cx="457200" cy="1701308"/>
          </a:xfrm>
        </p:grpSpPr>
        <p:cxnSp>
          <p:nvCxnSpPr>
            <p:cNvPr id="31" name="Straight Connector 30">
              <a:extLst>
                <a:ext uri="{FF2B5EF4-FFF2-40B4-BE49-F238E27FC236}">
                  <a16:creationId xmlns:a16="http://schemas.microsoft.com/office/drawing/2014/main" id="{2CADDEAC-2716-4FDA-A2F3-9A1797B4852D}"/>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2" name="Group 98">
              <a:extLst>
                <a:ext uri="{FF2B5EF4-FFF2-40B4-BE49-F238E27FC236}">
                  <a16:creationId xmlns:a16="http://schemas.microsoft.com/office/drawing/2014/main" id="{036B3742-9796-4171-82F0-EE92CEA0B477}"/>
                </a:ext>
              </a:extLst>
            </p:cNvPr>
            <p:cNvGrpSpPr>
              <a:grpSpLocks/>
            </p:cNvGrpSpPr>
            <p:nvPr/>
          </p:nvGrpSpPr>
          <p:grpSpPr bwMode="auto">
            <a:xfrm>
              <a:off x="2870389" y="3301187"/>
              <a:ext cx="457200" cy="480536"/>
              <a:chOff x="990600" y="2834859"/>
              <a:chExt cx="457200" cy="480536"/>
            </a:xfrm>
          </p:grpSpPr>
          <p:sp>
            <p:nvSpPr>
              <p:cNvPr id="33" name="Oval 32">
                <a:extLst>
                  <a:ext uri="{FF2B5EF4-FFF2-40B4-BE49-F238E27FC236}">
                    <a16:creationId xmlns:a16="http://schemas.microsoft.com/office/drawing/2014/main" id="{6DF3016E-520B-4F84-B64C-7073D897FCC5}"/>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4" name="TextBox 100">
                <a:extLst>
                  <a:ext uri="{FF2B5EF4-FFF2-40B4-BE49-F238E27FC236}">
                    <a16:creationId xmlns:a16="http://schemas.microsoft.com/office/drawing/2014/main" id="{D1ED6C1D-781E-41ED-A63B-2839F73B4576}"/>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5" name="TextBox 101">
                <a:extLst>
                  <a:ext uri="{FF2B5EF4-FFF2-40B4-BE49-F238E27FC236}">
                    <a16:creationId xmlns:a16="http://schemas.microsoft.com/office/drawing/2014/main" id="{8293A070-5C1E-4C3A-BD8C-E64DE6540CC9}"/>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6" name="TextBox 35">
            <a:extLst>
              <a:ext uri="{FF2B5EF4-FFF2-40B4-BE49-F238E27FC236}">
                <a16:creationId xmlns:a16="http://schemas.microsoft.com/office/drawing/2014/main" id="{34E32AC4-1F22-4A86-AF35-393CAEF33C86}"/>
              </a:ext>
            </a:extLst>
          </p:cNvPr>
          <p:cNvSpPr txBox="1"/>
          <p:nvPr/>
        </p:nvSpPr>
        <p:spPr>
          <a:xfrm>
            <a:off x="2286000" y="3543275"/>
            <a:ext cx="595035" cy="369332"/>
          </a:xfrm>
          <a:prstGeom prst="rect">
            <a:avLst/>
          </a:prstGeom>
          <a:noFill/>
        </p:spPr>
        <p:txBody>
          <a:bodyPr wrap="none" rtlCol="0">
            <a:spAutoFit/>
          </a:bodyPr>
          <a:lstStyle/>
          <a:p>
            <a:r>
              <a:rPr lang="en-US" sz="1800" dirty="0"/>
              <a:t>30V</a:t>
            </a:r>
          </a:p>
        </p:txBody>
      </p:sp>
      <p:cxnSp>
        <p:nvCxnSpPr>
          <p:cNvPr id="37" name="Straight Connector 36">
            <a:extLst>
              <a:ext uri="{FF2B5EF4-FFF2-40B4-BE49-F238E27FC236}">
                <a16:creationId xmlns:a16="http://schemas.microsoft.com/office/drawing/2014/main" id="{014C370C-762B-474A-AD19-AAFF8C5B78CE}"/>
              </a:ext>
            </a:extLst>
          </p:cNvPr>
          <p:cNvCxnSpPr/>
          <p:nvPr/>
        </p:nvCxnSpPr>
        <p:spPr bwMode="auto">
          <a:xfrm rot="16200000">
            <a:off x="5272712" y="27888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B90EEAF-EE64-46D4-94FA-16E9CD3227A0}"/>
              </a:ext>
            </a:extLst>
          </p:cNvPr>
          <p:cNvCxnSpPr/>
          <p:nvPr/>
        </p:nvCxnSpPr>
        <p:spPr bwMode="auto">
          <a:xfrm rot="16200000" flipV="1">
            <a:off x="5273505" y="28356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4EDA0BC-FF0F-48C2-BED9-FAA1F9133277}"/>
              </a:ext>
            </a:extLst>
          </p:cNvPr>
          <p:cNvCxnSpPr/>
          <p:nvPr/>
        </p:nvCxnSpPr>
        <p:spPr bwMode="auto">
          <a:xfrm rot="16200000" flipH="1" flipV="1">
            <a:off x="5366374" y="28475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BC0A429-312D-4759-A1B9-FA5382C9F601}"/>
              </a:ext>
            </a:extLst>
          </p:cNvPr>
          <p:cNvCxnSpPr/>
          <p:nvPr/>
        </p:nvCxnSpPr>
        <p:spPr bwMode="auto">
          <a:xfrm rot="16200000" flipV="1">
            <a:off x="5463213" y="28364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CB583A2-0DE8-4737-9E7E-01FEDDE6A9BD}"/>
              </a:ext>
            </a:extLst>
          </p:cNvPr>
          <p:cNvCxnSpPr/>
          <p:nvPr/>
        </p:nvCxnSpPr>
        <p:spPr bwMode="auto">
          <a:xfrm rot="16200000" flipH="1" flipV="1">
            <a:off x="5556080" y="28467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C83293-650E-4698-9DE8-49804E31798F}"/>
              </a:ext>
            </a:extLst>
          </p:cNvPr>
          <p:cNvCxnSpPr/>
          <p:nvPr/>
        </p:nvCxnSpPr>
        <p:spPr bwMode="auto">
          <a:xfrm rot="16200000" flipV="1">
            <a:off x="5649743" y="28579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BA3EAA6-6BE2-421C-8307-1E84AF5C9A3F}"/>
              </a:ext>
            </a:extLst>
          </p:cNvPr>
          <p:cNvCxnSpPr/>
          <p:nvPr/>
        </p:nvCxnSpPr>
        <p:spPr bwMode="auto">
          <a:xfrm rot="16200000">
            <a:off x="5780712" y="29380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6D7127F-4EA3-4565-8B02-C422DC292BB3}"/>
              </a:ext>
            </a:extLst>
          </p:cNvPr>
          <p:cNvCxnSpPr/>
          <p:nvPr/>
        </p:nvCxnSpPr>
        <p:spPr bwMode="auto">
          <a:xfrm rot="16200000" flipV="1">
            <a:off x="5029031" y="25927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127ECA7-AEBB-4E0E-91C9-F5F254E93BFD}"/>
              </a:ext>
            </a:extLst>
          </p:cNvPr>
          <p:cNvCxnSpPr/>
          <p:nvPr/>
        </p:nvCxnSpPr>
        <p:spPr bwMode="auto">
          <a:xfrm rot="16200000" flipV="1">
            <a:off x="6173618" y="25927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F7C917E-9392-4BB1-9F9D-6D41D937DDBB}"/>
              </a:ext>
            </a:extLst>
          </p:cNvPr>
          <p:cNvCxnSpPr/>
          <p:nvPr/>
        </p:nvCxnSpPr>
        <p:spPr bwMode="auto">
          <a:xfrm rot="16200000">
            <a:off x="5274984" y="452095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C694C63-FE49-459B-B01A-51D5EEEBABC2}"/>
              </a:ext>
            </a:extLst>
          </p:cNvPr>
          <p:cNvCxnSpPr/>
          <p:nvPr/>
        </p:nvCxnSpPr>
        <p:spPr bwMode="auto">
          <a:xfrm rot="16200000" flipV="1">
            <a:off x="5275777" y="456778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BE35984-BD46-45E3-8F1C-4887EA4BD3B1}"/>
              </a:ext>
            </a:extLst>
          </p:cNvPr>
          <p:cNvCxnSpPr/>
          <p:nvPr/>
        </p:nvCxnSpPr>
        <p:spPr bwMode="auto">
          <a:xfrm rot="16200000" flipH="1" flipV="1">
            <a:off x="5368646" y="457968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9206386-9D42-458C-9195-E159B64130E8}"/>
              </a:ext>
            </a:extLst>
          </p:cNvPr>
          <p:cNvCxnSpPr/>
          <p:nvPr/>
        </p:nvCxnSpPr>
        <p:spPr bwMode="auto">
          <a:xfrm rot="16200000" flipV="1">
            <a:off x="5465485" y="456857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A284956-ECAB-4ED4-B60C-692DB99B5E88}"/>
              </a:ext>
            </a:extLst>
          </p:cNvPr>
          <p:cNvCxnSpPr/>
          <p:nvPr/>
        </p:nvCxnSpPr>
        <p:spPr bwMode="auto">
          <a:xfrm rot="16200000" flipH="1" flipV="1">
            <a:off x="5558352" y="457889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34F57FC-E68C-4D84-8DB8-AB6193B31E47}"/>
              </a:ext>
            </a:extLst>
          </p:cNvPr>
          <p:cNvCxnSpPr/>
          <p:nvPr/>
        </p:nvCxnSpPr>
        <p:spPr bwMode="auto">
          <a:xfrm rot="16200000" flipV="1">
            <a:off x="5652015" y="459000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5C95289-3F2D-47DE-871F-8A446EA8B9BE}"/>
              </a:ext>
            </a:extLst>
          </p:cNvPr>
          <p:cNvCxnSpPr/>
          <p:nvPr/>
        </p:nvCxnSpPr>
        <p:spPr bwMode="auto">
          <a:xfrm rot="16200000">
            <a:off x="5782984" y="467017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08F7BC4-E38C-49CB-8F3C-6FD28F0D0A3D}"/>
              </a:ext>
            </a:extLst>
          </p:cNvPr>
          <p:cNvCxnSpPr/>
          <p:nvPr/>
        </p:nvCxnSpPr>
        <p:spPr bwMode="auto">
          <a:xfrm rot="16200000" flipV="1">
            <a:off x="5031303" y="432489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99DD9C7-6B0A-4BE9-B561-0669D6D6A462}"/>
              </a:ext>
            </a:extLst>
          </p:cNvPr>
          <p:cNvCxnSpPr/>
          <p:nvPr/>
        </p:nvCxnSpPr>
        <p:spPr bwMode="auto">
          <a:xfrm rot="16200000" flipV="1">
            <a:off x="6175890" y="432489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99EA4F2-6518-466F-923E-839A0995CC03}"/>
              </a:ext>
            </a:extLst>
          </p:cNvPr>
          <p:cNvCxnSpPr/>
          <p:nvPr/>
        </p:nvCxnSpPr>
        <p:spPr>
          <a:xfrm>
            <a:off x="6457767" y="346279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B79DE55-AFC1-4E8C-A618-60DA182E6D45}"/>
              </a:ext>
            </a:extLst>
          </p:cNvPr>
          <p:cNvCxnSpPr/>
          <p:nvPr/>
        </p:nvCxnSpPr>
        <p:spPr>
          <a:xfrm flipV="1">
            <a:off x="6320227" y="350936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BFCC8F2-E8A8-40E5-AA4C-CBCC30CEFD4C}"/>
              </a:ext>
            </a:extLst>
          </p:cNvPr>
          <p:cNvCxnSpPr/>
          <p:nvPr/>
        </p:nvCxnSpPr>
        <p:spPr>
          <a:xfrm flipH="1" flipV="1">
            <a:off x="6308766" y="360250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04D4FCC-CA7E-4CE8-A355-4BC05EC72488}"/>
              </a:ext>
            </a:extLst>
          </p:cNvPr>
          <p:cNvCxnSpPr/>
          <p:nvPr/>
        </p:nvCxnSpPr>
        <p:spPr>
          <a:xfrm flipV="1">
            <a:off x="6320227" y="369953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FE54A33-DC73-4013-B396-B0CB611957B0}"/>
              </a:ext>
            </a:extLst>
          </p:cNvPr>
          <p:cNvCxnSpPr/>
          <p:nvPr/>
        </p:nvCxnSpPr>
        <p:spPr>
          <a:xfrm flipH="1" flipV="1">
            <a:off x="6308766" y="379267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BDFA599-5FED-41FE-9843-DA658E0E9EBE}"/>
              </a:ext>
            </a:extLst>
          </p:cNvPr>
          <p:cNvCxnSpPr/>
          <p:nvPr/>
        </p:nvCxnSpPr>
        <p:spPr>
          <a:xfrm flipV="1">
            <a:off x="6297304" y="388581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5FAB538-C213-477B-BA90-E5AEF6246569}"/>
              </a:ext>
            </a:extLst>
          </p:cNvPr>
          <p:cNvCxnSpPr/>
          <p:nvPr/>
        </p:nvCxnSpPr>
        <p:spPr>
          <a:xfrm>
            <a:off x="6297304" y="398284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A8BED4D-AE0B-4884-9760-8E14F9299E61}"/>
              </a:ext>
            </a:extLst>
          </p:cNvPr>
          <p:cNvCxnSpPr/>
          <p:nvPr/>
        </p:nvCxnSpPr>
        <p:spPr>
          <a:xfrm flipV="1">
            <a:off x="6457767" y="288393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50F7928-2AD2-49AA-913C-C5B567B576DF}"/>
              </a:ext>
            </a:extLst>
          </p:cNvPr>
          <p:cNvCxnSpPr/>
          <p:nvPr/>
        </p:nvCxnSpPr>
        <p:spPr>
          <a:xfrm flipV="1">
            <a:off x="6457767" y="402941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4" name="Group 63">
            <a:extLst>
              <a:ext uri="{FF2B5EF4-FFF2-40B4-BE49-F238E27FC236}">
                <a16:creationId xmlns:a16="http://schemas.microsoft.com/office/drawing/2014/main" id="{4A1B7AB2-6611-451C-85FF-36EBCA362AC7}"/>
              </a:ext>
            </a:extLst>
          </p:cNvPr>
          <p:cNvGrpSpPr/>
          <p:nvPr/>
        </p:nvGrpSpPr>
        <p:grpSpPr>
          <a:xfrm>
            <a:off x="3657600" y="2971800"/>
            <a:ext cx="3429000" cy="1576864"/>
            <a:chOff x="5105400" y="2831068"/>
            <a:chExt cx="3429000" cy="1576864"/>
          </a:xfrm>
        </p:grpSpPr>
        <p:sp>
          <p:nvSpPr>
            <p:cNvPr id="65" name="TextBox 64">
              <a:extLst>
                <a:ext uri="{FF2B5EF4-FFF2-40B4-BE49-F238E27FC236}">
                  <a16:creationId xmlns:a16="http://schemas.microsoft.com/office/drawing/2014/main" id="{B35A085E-73D8-4FFD-A1FC-E3BF9A388BF6}"/>
                </a:ext>
              </a:extLst>
            </p:cNvPr>
            <p:cNvSpPr txBox="1"/>
            <p:nvPr/>
          </p:nvSpPr>
          <p:spPr>
            <a:xfrm>
              <a:off x="6824360" y="4038600"/>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66" name="TextBox 65">
              <a:extLst>
                <a:ext uri="{FF2B5EF4-FFF2-40B4-BE49-F238E27FC236}">
                  <a16:creationId xmlns:a16="http://schemas.microsoft.com/office/drawing/2014/main" id="{7E18E819-2C10-4952-A197-840B3F53B987}"/>
                </a:ext>
              </a:extLst>
            </p:cNvPr>
            <p:cNvSpPr txBox="1"/>
            <p:nvPr/>
          </p:nvSpPr>
          <p:spPr>
            <a:xfrm>
              <a:off x="8043560" y="3397185"/>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sp>
          <p:nvSpPr>
            <p:cNvPr id="67" name="TextBox 66">
              <a:extLst>
                <a:ext uri="{FF2B5EF4-FFF2-40B4-BE49-F238E27FC236}">
                  <a16:creationId xmlns:a16="http://schemas.microsoft.com/office/drawing/2014/main" id="{7858C753-5F32-4432-B399-FCA263DFA02E}"/>
                </a:ext>
              </a:extLst>
            </p:cNvPr>
            <p:cNvSpPr txBox="1"/>
            <p:nvPr/>
          </p:nvSpPr>
          <p:spPr>
            <a:xfrm>
              <a:off x="6772320" y="28310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sp>
          <p:nvSpPr>
            <p:cNvPr id="68" name="TextBox 67">
              <a:extLst>
                <a:ext uri="{FF2B5EF4-FFF2-40B4-BE49-F238E27FC236}">
                  <a16:creationId xmlns:a16="http://schemas.microsoft.com/office/drawing/2014/main" id="{B5702A13-6636-4E73-BD12-C2CE9A740BE0}"/>
                </a:ext>
              </a:extLst>
            </p:cNvPr>
            <p:cNvSpPr txBox="1"/>
            <p:nvPr/>
          </p:nvSpPr>
          <p:spPr>
            <a:xfrm>
              <a:off x="6290960" y="3440668"/>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69" name="TextBox 68">
              <a:extLst>
                <a:ext uri="{FF2B5EF4-FFF2-40B4-BE49-F238E27FC236}">
                  <a16:creationId xmlns:a16="http://schemas.microsoft.com/office/drawing/2014/main" id="{D0F458DC-EF77-448F-AB69-3D5A574EF292}"/>
                </a:ext>
              </a:extLst>
            </p:cNvPr>
            <p:cNvSpPr txBox="1"/>
            <p:nvPr/>
          </p:nvSpPr>
          <p:spPr>
            <a:xfrm>
              <a:off x="5105400" y="2831068"/>
              <a:ext cx="490840" cy="369332"/>
            </a:xfrm>
            <a:prstGeom prst="rect">
              <a:avLst/>
            </a:prstGeom>
            <a:noFill/>
          </p:spPr>
          <p:txBody>
            <a:bodyPr wrap="none" rtlCol="0">
              <a:spAutoFit/>
            </a:bodyPr>
            <a:lstStyle/>
            <a:p>
              <a:r>
                <a:rPr lang="en-US" sz="1800" dirty="0"/>
                <a:t>3</a:t>
              </a:r>
              <a:r>
                <a:rPr lang="en-US" sz="1800" dirty="0">
                  <a:latin typeface="Symbol" pitchFamily="18" charset="2"/>
                </a:rPr>
                <a:t>W</a:t>
              </a:r>
            </a:p>
          </p:txBody>
        </p:sp>
        <p:sp>
          <p:nvSpPr>
            <p:cNvPr id="70" name="TextBox 69">
              <a:extLst>
                <a:ext uri="{FF2B5EF4-FFF2-40B4-BE49-F238E27FC236}">
                  <a16:creationId xmlns:a16="http://schemas.microsoft.com/office/drawing/2014/main" id="{30337BFC-2E1B-4A8B-8077-6875B695B076}"/>
                </a:ext>
              </a:extLst>
            </p:cNvPr>
            <p:cNvSpPr txBox="1"/>
            <p:nvPr/>
          </p:nvSpPr>
          <p:spPr>
            <a:xfrm>
              <a:off x="5105400" y="4038600"/>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cxnSp>
        <p:nvCxnSpPr>
          <p:cNvPr id="71" name="Straight Connector 70">
            <a:extLst>
              <a:ext uri="{FF2B5EF4-FFF2-40B4-BE49-F238E27FC236}">
                <a16:creationId xmlns:a16="http://schemas.microsoft.com/office/drawing/2014/main" id="{BF5B083C-7EA2-4653-927E-8066C31779A5}"/>
              </a:ext>
            </a:extLst>
          </p:cNvPr>
          <p:cNvCxnSpPr/>
          <p:nvPr/>
        </p:nvCxnSpPr>
        <p:spPr>
          <a:xfrm>
            <a:off x="6400800" y="2880924"/>
            <a:ext cx="116966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C902342-2762-472A-8BC7-CE215769ED00}"/>
              </a:ext>
            </a:extLst>
          </p:cNvPr>
          <p:cNvCxnSpPr/>
          <p:nvPr/>
        </p:nvCxnSpPr>
        <p:spPr>
          <a:xfrm>
            <a:off x="6400800" y="4622884"/>
            <a:ext cx="1169663"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501F11A7-7E4F-473D-96E5-4A955D166261}"/>
              </a:ext>
            </a:extLst>
          </p:cNvPr>
          <p:cNvGrpSpPr/>
          <p:nvPr/>
        </p:nvGrpSpPr>
        <p:grpSpPr>
          <a:xfrm>
            <a:off x="7328848" y="2897580"/>
            <a:ext cx="1038587" cy="1701308"/>
            <a:chOff x="6574131" y="1856430"/>
            <a:chExt cx="1038587" cy="1701308"/>
          </a:xfrm>
        </p:grpSpPr>
        <p:grpSp>
          <p:nvGrpSpPr>
            <p:cNvPr id="74" name="Group 73">
              <a:extLst>
                <a:ext uri="{FF2B5EF4-FFF2-40B4-BE49-F238E27FC236}">
                  <a16:creationId xmlns:a16="http://schemas.microsoft.com/office/drawing/2014/main" id="{4FC56DEE-FCBE-4830-9EE5-B96F67CF77E4}"/>
                </a:ext>
              </a:extLst>
            </p:cNvPr>
            <p:cNvGrpSpPr/>
            <p:nvPr/>
          </p:nvGrpSpPr>
          <p:grpSpPr>
            <a:xfrm>
              <a:off x="6574131" y="1856430"/>
              <a:ext cx="457200" cy="1701308"/>
              <a:chOff x="6232987" y="2795027"/>
              <a:chExt cx="457200" cy="1701308"/>
            </a:xfrm>
          </p:grpSpPr>
          <p:grpSp>
            <p:nvGrpSpPr>
              <p:cNvPr id="76" name="Group 75">
                <a:extLst>
                  <a:ext uri="{FF2B5EF4-FFF2-40B4-BE49-F238E27FC236}">
                    <a16:creationId xmlns:a16="http://schemas.microsoft.com/office/drawing/2014/main" id="{9AB8AAD2-4D6C-49B3-AC1B-F6F24ADD5DD5}"/>
                  </a:ext>
                </a:extLst>
              </p:cNvPr>
              <p:cNvGrpSpPr/>
              <p:nvPr/>
            </p:nvGrpSpPr>
            <p:grpSpPr>
              <a:xfrm>
                <a:off x="6232987" y="2795027"/>
                <a:ext cx="457200" cy="1701308"/>
                <a:chOff x="1659748" y="4318490"/>
                <a:chExt cx="457200" cy="1701308"/>
              </a:xfrm>
            </p:grpSpPr>
            <p:cxnSp>
              <p:nvCxnSpPr>
                <p:cNvPr id="78" name="Straight Connector 77">
                  <a:extLst>
                    <a:ext uri="{FF2B5EF4-FFF2-40B4-BE49-F238E27FC236}">
                      <a16:creationId xmlns:a16="http://schemas.microsoft.com/office/drawing/2014/main" id="{10A33F1C-D46B-4012-968A-D5B894E9CDDD}"/>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605825C8-1839-4076-A6B4-C4AF75BBC99E}"/>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77" name="Straight Arrow Connector 76">
                <a:extLst>
                  <a:ext uri="{FF2B5EF4-FFF2-40B4-BE49-F238E27FC236}">
                    <a16:creationId xmlns:a16="http://schemas.microsoft.com/office/drawing/2014/main" id="{152C8080-8C2F-4304-8FD2-E922C1B44900}"/>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A5186608-F327-4D53-8294-8A51ADEA8D0C}"/>
                </a:ext>
              </a:extLst>
            </p:cNvPr>
            <p:cNvSpPr txBox="1"/>
            <p:nvPr/>
          </p:nvSpPr>
          <p:spPr>
            <a:xfrm>
              <a:off x="7017683" y="2528582"/>
              <a:ext cx="595035" cy="369332"/>
            </a:xfrm>
            <a:prstGeom prst="rect">
              <a:avLst/>
            </a:prstGeom>
            <a:noFill/>
          </p:spPr>
          <p:txBody>
            <a:bodyPr wrap="none" rtlCol="0">
              <a:spAutoFit/>
            </a:bodyPr>
            <a:lstStyle/>
            <a:p>
              <a:r>
                <a:rPr lang="en-US" sz="1800" dirty="0"/>
                <a:t>16A</a:t>
              </a:r>
            </a:p>
          </p:txBody>
        </p:sp>
      </p:grpSp>
    </p:spTree>
    <p:extLst>
      <p:ext uri="{BB962C8B-B14F-4D97-AF65-F5344CB8AC3E}">
        <p14:creationId xmlns:p14="http://schemas.microsoft.com/office/powerpoint/2010/main" val="150342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8503-2A89-4CDD-9510-6B2626EE949B}"/>
              </a:ext>
            </a:extLst>
          </p:cNvPr>
          <p:cNvSpPr>
            <a:spLocks noGrp="1"/>
          </p:cNvSpPr>
          <p:nvPr>
            <p:ph type="title"/>
          </p:nvPr>
        </p:nvSpPr>
        <p:spPr/>
        <p:txBody>
          <a:bodyPr/>
          <a:lstStyle/>
          <a:p>
            <a:r>
              <a:rPr lang="en-US" dirty="0"/>
              <a:t>Super-meshes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3D05B6F-B701-4631-A691-4C301459CCF0}"/>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For circuits where a current source falls in a mesh where we need to use KVL, we can run into problems since the voltage across the current source may not be known.  We can use a “</a:t>
                </a:r>
                <a:r>
                  <a:rPr lang="en-US" dirty="0" err="1"/>
                  <a:t>supermesh</a:t>
                </a:r>
                <a:r>
                  <a:rPr lang="en-US" dirty="0"/>
                  <a:t>” to avoid needing to know the voltage across a current source.</a:t>
                </a:r>
              </a:p>
              <a:p>
                <a:pPr marL="0" indent="0">
                  <a:buNone/>
                </a:pPr>
                <a:endParaRPr lang="en-US" dirty="0"/>
              </a:p>
              <a:p>
                <a:r>
                  <a:rPr lang="en-US" dirty="0"/>
                  <a:t>Within the </a:t>
                </a:r>
                <a:r>
                  <a:rPr lang="en-US" dirty="0" err="1"/>
                  <a:t>supermesh</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oMath>
                </a14:m>
                <a:endParaRPr lang="en-US" dirty="0"/>
              </a:p>
              <a:p>
                <a:r>
                  <a:rPr lang="en-US" dirty="0"/>
                  <a:t>Around the </a:t>
                </a:r>
                <a:r>
                  <a:rPr lang="en-US" dirty="0" err="1"/>
                  <a:t>supermesh</a:t>
                </a:r>
                <a:r>
                  <a:rPr lang="en-US" dirty="0"/>
                  <a:t>:  Do KVL</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83D05B6F-B701-4631-A691-4C301459CCF0}"/>
                  </a:ext>
                </a:extLst>
              </p:cNvPr>
              <p:cNvSpPr>
                <a:spLocks noGrp="1" noRot="1" noChangeAspect="1" noMove="1" noResize="1" noEditPoints="1" noAdjustHandles="1" noChangeArrowheads="1" noChangeShapeType="1" noTextEdit="1"/>
              </p:cNvSpPr>
              <p:nvPr>
                <p:ph idx="1"/>
              </p:nvPr>
            </p:nvSpPr>
            <p:spPr>
              <a:blipFill>
                <a:blip r:embed="rId2"/>
                <a:stretch>
                  <a:fillRect l="-504"/>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4D23135A-D72F-47A5-89B5-B78D26D55177}"/>
              </a:ext>
            </a:extLst>
          </p:cNvPr>
          <p:cNvGrpSpPr/>
          <p:nvPr/>
        </p:nvGrpSpPr>
        <p:grpSpPr>
          <a:xfrm>
            <a:off x="2362200" y="1842782"/>
            <a:ext cx="298003" cy="1724341"/>
            <a:chOff x="2623205" y="1842782"/>
            <a:chExt cx="298003" cy="1724341"/>
          </a:xfrm>
        </p:grpSpPr>
        <p:cxnSp>
          <p:nvCxnSpPr>
            <p:cNvPr id="5" name="Straight Connector 4">
              <a:extLst>
                <a:ext uri="{FF2B5EF4-FFF2-40B4-BE49-F238E27FC236}">
                  <a16:creationId xmlns:a16="http://schemas.microsoft.com/office/drawing/2014/main" id="{A7547560-E0F0-475E-82AE-E2CBA105FC0F}"/>
                </a:ext>
              </a:extLst>
            </p:cNvPr>
            <p:cNvCxnSpPr/>
            <p:nvPr/>
          </p:nvCxnSpPr>
          <p:spPr>
            <a:xfrm>
              <a:off x="2783668" y="24216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BD0E2BB-EB09-43B9-826B-FA08BAEC30C6}"/>
                </a:ext>
              </a:extLst>
            </p:cNvPr>
            <p:cNvCxnSpPr/>
            <p:nvPr/>
          </p:nvCxnSpPr>
          <p:spPr>
            <a:xfrm flipV="1">
              <a:off x="2646128" y="24682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788724B-16D6-4C87-AF5A-B3BC1CA85F5D}"/>
                </a:ext>
              </a:extLst>
            </p:cNvPr>
            <p:cNvCxnSpPr/>
            <p:nvPr/>
          </p:nvCxnSpPr>
          <p:spPr>
            <a:xfrm flipH="1" flipV="1">
              <a:off x="2634667" y="25613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5AB1F09-98E6-4E39-A87B-0D890660EFF3}"/>
                </a:ext>
              </a:extLst>
            </p:cNvPr>
            <p:cNvCxnSpPr/>
            <p:nvPr/>
          </p:nvCxnSpPr>
          <p:spPr>
            <a:xfrm flipV="1">
              <a:off x="2646128" y="26583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D88AF8-FD4C-435E-8480-98296611FE94}"/>
                </a:ext>
              </a:extLst>
            </p:cNvPr>
            <p:cNvCxnSpPr/>
            <p:nvPr/>
          </p:nvCxnSpPr>
          <p:spPr>
            <a:xfrm flipH="1" flipV="1">
              <a:off x="2634667" y="27515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2B016F7-9CD9-4C59-A6C6-4A55C1D8E6FB}"/>
                </a:ext>
              </a:extLst>
            </p:cNvPr>
            <p:cNvCxnSpPr/>
            <p:nvPr/>
          </p:nvCxnSpPr>
          <p:spPr>
            <a:xfrm flipV="1">
              <a:off x="2623205" y="28446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C917E64-A742-4FDC-8D56-AC8AB65AC423}"/>
                </a:ext>
              </a:extLst>
            </p:cNvPr>
            <p:cNvCxnSpPr/>
            <p:nvPr/>
          </p:nvCxnSpPr>
          <p:spPr>
            <a:xfrm>
              <a:off x="2623205" y="29416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DF304A-3BA0-4D7F-BD77-910A0DF58AA1}"/>
                </a:ext>
              </a:extLst>
            </p:cNvPr>
            <p:cNvCxnSpPr/>
            <p:nvPr/>
          </p:nvCxnSpPr>
          <p:spPr>
            <a:xfrm flipV="1">
              <a:off x="2783668" y="18427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3B4240-C152-429E-8ED6-F0546CD3F349}"/>
                </a:ext>
              </a:extLst>
            </p:cNvPr>
            <p:cNvCxnSpPr/>
            <p:nvPr/>
          </p:nvCxnSpPr>
          <p:spPr>
            <a:xfrm flipV="1">
              <a:off x="2783668" y="29882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4" name="Straight Connector 13">
            <a:extLst>
              <a:ext uri="{FF2B5EF4-FFF2-40B4-BE49-F238E27FC236}">
                <a16:creationId xmlns:a16="http://schemas.microsoft.com/office/drawing/2014/main" id="{1EE0D330-21C8-42CB-8169-01455193961C}"/>
              </a:ext>
            </a:extLst>
          </p:cNvPr>
          <p:cNvCxnSpPr/>
          <p:nvPr/>
        </p:nvCxnSpPr>
        <p:spPr>
          <a:xfrm flipV="1">
            <a:off x="3962400" y="185643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264FC46F-E1B9-4070-817C-738F654340DA}"/>
              </a:ext>
            </a:extLst>
          </p:cNvPr>
          <p:cNvSpPr/>
          <p:nvPr/>
        </p:nvSpPr>
        <p:spPr>
          <a:xfrm>
            <a:off x="3733800" y="2499619"/>
            <a:ext cx="457200" cy="457200"/>
          </a:xfrm>
          <a:prstGeom prst="ellipse">
            <a:avLst/>
          </a:prstGeom>
          <a:ln>
            <a:solidFill>
              <a:srgbClr val="4274B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0"/>
          </a:p>
        </p:txBody>
      </p:sp>
      <p:cxnSp>
        <p:nvCxnSpPr>
          <p:cNvPr id="16" name="Straight Arrow Connector 15">
            <a:extLst>
              <a:ext uri="{FF2B5EF4-FFF2-40B4-BE49-F238E27FC236}">
                <a16:creationId xmlns:a16="http://schemas.microsoft.com/office/drawing/2014/main" id="{3F197C75-F8FC-4D83-A23A-66D8F02A9EE8}"/>
              </a:ext>
            </a:extLst>
          </p:cNvPr>
          <p:cNvCxnSpPr/>
          <p:nvPr/>
        </p:nvCxnSpPr>
        <p:spPr>
          <a:xfrm flipV="1">
            <a:off x="3971567" y="2566603"/>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85BE3FDD-D2CF-44CA-9AF3-9A998D389C45}"/>
              </a:ext>
            </a:extLst>
          </p:cNvPr>
          <p:cNvGrpSpPr/>
          <p:nvPr/>
        </p:nvGrpSpPr>
        <p:grpSpPr>
          <a:xfrm>
            <a:off x="5340797" y="1845770"/>
            <a:ext cx="298003" cy="1724341"/>
            <a:chOff x="2623205" y="1842782"/>
            <a:chExt cx="298003" cy="1724341"/>
          </a:xfrm>
        </p:grpSpPr>
        <p:cxnSp>
          <p:nvCxnSpPr>
            <p:cNvPr id="18" name="Straight Connector 17">
              <a:extLst>
                <a:ext uri="{FF2B5EF4-FFF2-40B4-BE49-F238E27FC236}">
                  <a16:creationId xmlns:a16="http://schemas.microsoft.com/office/drawing/2014/main" id="{25E9F37A-8637-49F4-B1CE-0D60FC4A8D73}"/>
                </a:ext>
              </a:extLst>
            </p:cNvPr>
            <p:cNvCxnSpPr/>
            <p:nvPr/>
          </p:nvCxnSpPr>
          <p:spPr>
            <a:xfrm>
              <a:off x="2783668" y="24216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28BE344-062E-4474-A3BA-9501D936A5A7}"/>
                </a:ext>
              </a:extLst>
            </p:cNvPr>
            <p:cNvCxnSpPr/>
            <p:nvPr/>
          </p:nvCxnSpPr>
          <p:spPr>
            <a:xfrm flipV="1">
              <a:off x="2646128" y="24682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1D39709-3866-4E47-8676-978FD10764F1}"/>
                </a:ext>
              </a:extLst>
            </p:cNvPr>
            <p:cNvCxnSpPr/>
            <p:nvPr/>
          </p:nvCxnSpPr>
          <p:spPr>
            <a:xfrm flipH="1" flipV="1">
              <a:off x="2634667" y="25613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E39315-EC7C-47E3-85C0-9AA563E81864}"/>
                </a:ext>
              </a:extLst>
            </p:cNvPr>
            <p:cNvCxnSpPr/>
            <p:nvPr/>
          </p:nvCxnSpPr>
          <p:spPr>
            <a:xfrm flipV="1">
              <a:off x="2646128" y="26583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AF8817B-05A0-464C-A94E-0CE9815F3F82}"/>
                </a:ext>
              </a:extLst>
            </p:cNvPr>
            <p:cNvCxnSpPr/>
            <p:nvPr/>
          </p:nvCxnSpPr>
          <p:spPr>
            <a:xfrm flipH="1" flipV="1">
              <a:off x="2634667" y="27515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F8F19DB-3DC3-4364-944D-8C6E3C94AD54}"/>
                </a:ext>
              </a:extLst>
            </p:cNvPr>
            <p:cNvCxnSpPr/>
            <p:nvPr/>
          </p:nvCxnSpPr>
          <p:spPr>
            <a:xfrm flipV="1">
              <a:off x="2623205" y="28446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F8A907A-D918-4627-89B7-36F28E8AF154}"/>
                </a:ext>
              </a:extLst>
            </p:cNvPr>
            <p:cNvCxnSpPr/>
            <p:nvPr/>
          </p:nvCxnSpPr>
          <p:spPr>
            <a:xfrm>
              <a:off x="2623205" y="29416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77A9941-CE46-47DC-9F16-015507AB3941}"/>
                </a:ext>
              </a:extLst>
            </p:cNvPr>
            <p:cNvCxnSpPr/>
            <p:nvPr/>
          </p:nvCxnSpPr>
          <p:spPr>
            <a:xfrm flipV="1">
              <a:off x="2783668" y="18427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C44C616-DF04-4F86-A34A-31372A3C3A32}"/>
                </a:ext>
              </a:extLst>
            </p:cNvPr>
            <p:cNvCxnSpPr/>
            <p:nvPr/>
          </p:nvCxnSpPr>
          <p:spPr>
            <a:xfrm flipV="1">
              <a:off x="2783668" y="29882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27" name="Straight Connector 26">
            <a:extLst>
              <a:ext uri="{FF2B5EF4-FFF2-40B4-BE49-F238E27FC236}">
                <a16:creationId xmlns:a16="http://schemas.microsoft.com/office/drawing/2014/main" id="{D823C24A-0A19-4699-ABCC-FA9DD177F21F}"/>
              </a:ext>
            </a:extLst>
          </p:cNvPr>
          <p:cNvCxnSpPr/>
          <p:nvPr/>
        </p:nvCxnSpPr>
        <p:spPr>
          <a:xfrm>
            <a:off x="2133600" y="1848555"/>
            <a:ext cx="3886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267288B-4457-413A-9189-DD92FB948A45}"/>
              </a:ext>
            </a:extLst>
          </p:cNvPr>
          <p:cNvCxnSpPr/>
          <p:nvPr/>
        </p:nvCxnSpPr>
        <p:spPr>
          <a:xfrm>
            <a:off x="2209800" y="3550356"/>
            <a:ext cx="3886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Rounded Rectangle 205">
            <a:extLst>
              <a:ext uri="{FF2B5EF4-FFF2-40B4-BE49-F238E27FC236}">
                <a16:creationId xmlns:a16="http://schemas.microsoft.com/office/drawing/2014/main" id="{228E4BCF-3C9C-4133-B290-CEA3FA255DFE}"/>
              </a:ext>
            </a:extLst>
          </p:cNvPr>
          <p:cNvSpPr/>
          <p:nvPr/>
        </p:nvSpPr>
        <p:spPr>
          <a:xfrm>
            <a:off x="2667000" y="1905000"/>
            <a:ext cx="2667000" cy="1600200"/>
          </a:xfrm>
          <a:prstGeom prst="round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0" name="TextBox 29">
            <a:extLst>
              <a:ext uri="{FF2B5EF4-FFF2-40B4-BE49-F238E27FC236}">
                <a16:creationId xmlns:a16="http://schemas.microsoft.com/office/drawing/2014/main" id="{D8F57B1C-AEB9-432E-8D25-3FE63CFCAAE0}"/>
              </a:ext>
            </a:extLst>
          </p:cNvPr>
          <p:cNvSpPr txBox="1"/>
          <p:nvPr/>
        </p:nvSpPr>
        <p:spPr>
          <a:xfrm>
            <a:off x="3276600" y="1447800"/>
            <a:ext cx="1828800" cy="400110"/>
          </a:xfrm>
          <a:prstGeom prst="rect">
            <a:avLst/>
          </a:prstGeom>
          <a:noFill/>
        </p:spPr>
        <p:txBody>
          <a:bodyPr wrap="square" rtlCol="0">
            <a:spAutoFit/>
          </a:bodyPr>
          <a:lstStyle/>
          <a:p>
            <a:r>
              <a:rPr lang="en-US" sz="2000" b="1" dirty="0" err="1">
                <a:solidFill>
                  <a:srgbClr val="00B050"/>
                </a:solidFill>
              </a:rPr>
              <a:t>supermesh</a:t>
            </a:r>
            <a:endParaRPr lang="en-US" sz="2000" b="1" dirty="0">
              <a:solidFill>
                <a:srgbClr val="00B050"/>
              </a:solidFill>
            </a:endParaRPr>
          </a:p>
        </p:txBody>
      </p:sp>
      <p:grpSp>
        <p:nvGrpSpPr>
          <p:cNvPr id="31" name="Group 30">
            <a:extLst>
              <a:ext uri="{FF2B5EF4-FFF2-40B4-BE49-F238E27FC236}">
                <a16:creationId xmlns:a16="http://schemas.microsoft.com/office/drawing/2014/main" id="{64D03F15-EAA4-4AA2-A715-8564E7B41C72}"/>
              </a:ext>
            </a:extLst>
          </p:cNvPr>
          <p:cNvGrpSpPr/>
          <p:nvPr/>
        </p:nvGrpSpPr>
        <p:grpSpPr>
          <a:xfrm>
            <a:off x="2743200" y="2201840"/>
            <a:ext cx="968991" cy="998560"/>
            <a:chOff x="2423365" y="2306025"/>
            <a:chExt cx="968991" cy="998560"/>
          </a:xfrm>
        </p:grpSpPr>
        <p:grpSp>
          <p:nvGrpSpPr>
            <p:cNvPr id="32" name="Group 14340">
              <a:extLst>
                <a:ext uri="{FF2B5EF4-FFF2-40B4-BE49-F238E27FC236}">
                  <a16:creationId xmlns:a16="http://schemas.microsoft.com/office/drawing/2014/main" id="{36A9C291-2EDB-4EB5-AE1C-4AA019387AD0}"/>
                </a:ext>
              </a:extLst>
            </p:cNvPr>
            <p:cNvGrpSpPr/>
            <p:nvPr/>
          </p:nvGrpSpPr>
          <p:grpSpPr>
            <a:xfrm>
              <a:off x="2423365" y="2306025"/>
              <a:ext cx="968991" cy="998560"/>
              <a:chOff x="1330657" y="4724400"/>
              <a:chExt cx="968991" cy="998560"/>
            </a:xfrm>
            <a:solidFill>
              <a:srgbClr val="FF0000"/>
            </a:solidFill>
          </p:grpSpPr>
          <p:sp>
            <p:nvSpPr>
              <p:cNvPr id="34" name="Bent Arrow 210">
                <a:extLst>
                  <a:ext uri="{FF2B5EF4-FFF2-40B4-BE49-F238E27FC236}">
                    <a16:creationId xmlns:a16="http://schemas.microsoft.com/office/drawing/2014/main" id="{32C96E77-6097-4740-A867-2F03CB5FE89A}"/>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5" name="Bent Arrow 211">
                <a:extLst>
                  <a:ext uri="{FF2B5EF4-FFF2-40B4-BE49-F238E27FC236}">
                    <a16:creationId xmlns:a16="http://schemas.microsoft.com/office/drawing/2014/main" id="{4115730C-4C5D-4A43-9008-793E83E5428F}"/>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6" name="Bent Arrow 212">
                <a:extLst>
                  <a:ext uri="{FF2B5EF4-FFF2-40B4-BE49-F238E27FC236}">
                    <a16:creationId xmlns:a16="http://schemas.microsoft.com/office/drawing/2014/main" id="{BED29258-8018-49FA-BAA6-79D309F92B5D}"/>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37" name="Bent Arrow 213">
                <a:extLst>
                  <a:ext uri="{FF2B5EF4-FFF2-40B4-BE49-F238E27FC236}">
                    <a16:creationId xmlns:a16="http://schemas.microsoft.com/office/drawing/2014/main" id="{18CF1217-A679-4112-81C2-C9B43985297D}"/>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D7CE1474-7803-4835-BEEB-412A3B6943B3}"/>
                    </a:ext>
                  </a:extLst>
                </p:cNvPr>
                <p:cNvSpPr txBox="1"/>
                <p:nvPr/>
              </p:nvSpPr>
              <p:spPr>
                <a:xfrm>
                  <a:off x="2698764" y="2590800"/>
                  <a:ext cx="44525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F61818"/>
                                </a:solidFill>
                                <a:latin typeface="Cambria Math" panose="02040503050406030204" pitchFamily="18" charset="0"/>
                              </a:rPr>
                            </m:ctrlPr>
                          </m:sSubPr>
                          <m:e>
                            <m:r>
                              <a:rPr lang="en-US" sz="2000" b="0" i="1" smtClean="0">
                                <a:solidFill>
                                  <a:srgbClr val="F61818"/>
                                </a:solidFill>
                                <a:latin typeface="Cambria Math" panose="02040503050406030204" pitchFamily="18" charset="0"/>
                              </a:rPr>
                              <m:t>𝐼</m:t>
                            </m:r>
                          </m:e>
                          <m:sub>
                            <m:r>
                              <a:rPr lang="en-US" sz="2000" b="0" i="1" smtClean="0">
                                <a:solidFill>
                                  <a:srgbClr val="F61818"/>
                                </a:solidFill>
                                <a:latin typeface="Cambria Math" panose="02040503050406030204" pitchFamily="18" charset="0"/>
                              </a:rPr>
                              <m:t>1</m:t>
                            </m:r>
                          </m:sub>
                        </m:sSub>
                      </m:oMath>
                    </m:oMathPara>
                  </a14:m>
                  <a:endParaRPr lang="en-US" sz="2000" dirty="0"/>
                </a:p>
              </p:txBody>
            </p:sp>
          </mc:Choice>
          <mc:Fallback xmlns="">
            <p:sp>
              <p:nvSpPr>
                <p:cNvPr id="33" name="TextBox 32">
                  <a:extLst>
                    <a:ext uri="{FF2B5EF4-FFF2-40B4-BE49-F238E27FC236}">
                      <a16:creationId xmlns:a16="http://schemas.microsoft.com/office/drawing/2014/main" id="{D7CE1474-7803-4835-BEEB-412A3B6943B3}"/>
                    </a:ext>
                  </a:extLst>
                </p:cNvPr>
                <p:cNvSpPr txBox="1">
                  <a:spLocks noRot="1" noChangeAspect="1" noMove="1" noResize="1" noEditPoints="1" noAdjustHandles="1" noChangeArrowheads="1" noChangeShapeType="1" noTextEdit="1"/>
                </p:cNvSpPr>
                <p:nvPr/>
              </p:nvSpPr>
              <p:spPr>
                <a:xfrm>
                  <a:off x="2698764" y="2590800"/>
                  <a:ext cx="445250" cy="400110"/>
                </a:xfrm>
                <a:prstGeom prst="rect">
                  <a:avLst/>
                </a:prstGeom>
                <a:blipFill>
                  <a:blip r:embed="rId3"/>
                  <a:stretch>
                    <a:fillRect/>
                  </a:stretch>
                </a:blipFill>
              </p:spPr>
              <p:txBody>
                <a:bodyPr/>
                <a:lstStyle/>
                <a:p>
                  <a:r>
                    <a:rPr lang="en-US">
                      <a:noFill/>
                    </a:rPr>
                    <a:t> </a:t>
                  </a:r>
                </a:p>
              </p:txBody>
            </p:sp>
          </mc:Fallback>
        </mc:AlternateContent>
      </p:grpSp>
      <p:grpSp>
        <p:nvGrpSpPr>
          <p:cNvPr id="38" name="Group 37">
            <a:extLst>
              <a:ext uri="{FF2B5EF4-FFF2-40B4-BE49-F238E27FC236}">
                <a16:creationId xmlns:a16="http://schemas.microsoft.com/office/drawing/2014/main" id="{AAE47555-3E16-41D4-9998-78B9DAB79478}"/>
              </a:ext>
            </a:extLst>
          </p:cNvPr>
          <p:cNvGrpSpPr/>
          <p:nvPr/>
        </p:nvGrpSpPr>
        <p:grpSpPr>
          <a:xfrm>
            <a:off x="4288809" y="2201840"/>
            <a:ext cx="968991" cy="998560"/>
            <a:chOff x="2423365" y="2306025"/>
            <a:chExt cx="968991" cy="998560"/>
          </a:xfrm>
        </p:grpSpPr>
        <p:grpSp>
          <p:nvGrpSpPr>
            <p:cNvPr id="39" name="Group 93">
              <a:extLst>
                <a:ext uri="{FF2B5EF4-FFF2-40B4-BE49-F238E27FC236}">
                  <a16:creationId xmlns:a16="http://schemas.microsoft.com/office/drawing/2014/main" id="{0FFCAF62-AB71-4BF5-A4C3-82124D4B7CF6}"/>
                </a:ext>
              </a:extLst>
            </p:cNvPr>
            <p:cNvGrpSpPr/>
            <p:nvPr/>
          </p:nvGrpSpPr>
          <p:grpSpPr>
            <a:xfrm>
              <a:off x="2423365" y="2306025"/>
              <a:ext cx="968991" cy="998560"/>
              <a:chOff x="1330657" y="4724400"/>
              <a:chExt cx="968991" cy="998560"/>
            </a:xfrm>
            <a:solidFill>
              <a:srgbClr val="FF0000"/>
            </a:solidFill>
          </p:grpSpPr>
          <p:sp>
            <p:nvSpPr>
              <p:cNvPr id="41" name="Bent Arrow 217">
                <a:extLst>
                  <a:ext uri="{FF2B5EF4-FFF2-40B4-BE49-F238E27FC236}">
                    <a16:creationId xmlns:a16="http://schemas.microsoft.com/office/drawing/2014/main" id="{F96F355A-932E-4985-AB1E-949C6535C7EE}"/>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2" name="Bent Arrow 218">
                <a:extLst>
                  <a:ext uri="{FF2B5EF4-FFF2-40B4-BE49-F238E27FC236}">
                    <a16:creationId xmlns:a16="http://schemas.microsoft.com/office/drawing/2014/main" id="{FDDD3F41-9903-4271-86C5-8DE9A51A9B7F}"/>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3" name="Bent Arrow 219">
                <a:extLst>
                  <a:ext uri="{FF2B5EF4-FFF2-40B4-BE49-F238E27FC236}">
                    <a16:creationId xmlns:a16="http://schemas.microsoft.com/office/drawing/2014/main" id="{C7377678-3E23-494B-B5C6-1C265F105157}"/>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sp>
            <p:nvSpPr>
              <p:cNvPr id="44" name="Bent Arrow 220">
                <a:extLst>
                  <a:ext uri="{FF2B5EF4-FFF2-40B4-BE49-F238E27FC236}">
                    <a16:creationId xmlns:a16="http://schemas.microsoft.com/office/drawing/2014/main" id="{342308C6-FBA0-464B-98AB-B3FE36BF555F}"/>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endParaRPr>
              </a:p>
            </p:txBody>
          </p:sp>
        </p:gr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E0F36076-2A86-4A26-8562-B1C73C2A59A0}"/>
                    </a:ext>
                  </a:extLst>
                </p:cNvPr>
                <p:cNvSpPr txBox="1"/>
                <p:nvPr/>
              </p:nvSpPr>
              <p:spPr>
                <a:xfrm>
                  <a:off x="2698764" y="2590800"/>
                  <a:ext cx="45121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F61818"/>
                                </a:solidFill>
                                <a:latin typeface="Cambria Math" panose="02040503050406030204" pitchFamily="18" charset="0"/>
                              </a:rPr>
                            </m:ctrlPr>
                          </m:sSubPr>
                          <m:e>
                            <m:r>
                              <a:rPr lang="en-US" sz="2000" b="0" i="1" smtClean="0">
                                <a:solidFill>
                                  <a:srgbClr val="F61818"/>
                                </a:solidFill>
                                <a:latin typeface="Cambria Math" panose="02040503050406030204" pitchFamily="18" charset="0"/>
                              </a:rPr>
                              <m:t>𝐼</m:t>
                            </m:r>
                          </m:e>
                          <m:sub>
                            <m:r>
                              <a:rPr lang="en-US" sz="2000" b="0" i="1" smtClean="0">
                                <a:solidFill>
                                  <a:srgbClr val="F61818"/>
                                </a:solidFill>
                                <a:latin typeface="Cambria Math" panose="02040503050406030204" pitchFamily="18" charset="0"/>
                              </a:rPr>
                              <m:t>2</m:t>
                            </m:r>
                          </m:sub>
                        </m:sSub>
                      </m:oMath>
                    </m:oMathPara>
                  </a14:m>
                  <a:endParaRPr lang="en-US" sz="2000" dirty="0"/>
                </a:p>
              </p:txBody>
            </p:sp>
          </mc:Choice>
          <mc:Fallback xmlns="">
            <p:sp>
              <p:nvSpPr>
                <p:cNvPr id="40" name="TextBox 39">
                  <a:extLst>
                    <a:ext uri="{FF2B5EF4-FFF2-40B4-BE49-F238E27FC236}">
                      <a16:creationId xmlns:a16="http://schemas.microsoft.com/office/drawing/2014/main" id="{E0F36076-2A86-4A26-8562-B1C73C2A59A0}"/>
                    </a:ext>
                  </a:extLst>
                </p:cNvPr>
                <p:cNvSpPr txBox="1">
                  <a:spLocks noRot="1" noChangeAspect="1" noMove="1" noResize="1" noEditPoints="1" noAdjustHandles="1" noChangeArrowheads="1" noChangeShapeType="1" noTextEdit="1"/>
                </p:cNvSpPr>
                <p:nvPr/>
              </p:nvSpPr>
              <p:spPr>
                <a:xfrm>
                  <a:off x="2698764" y="2590800"/>
                  <a:ext cx="451213" cy="400110"/>
                </a:xfrm>
                <a:prstGeom prst="rect">
                  <a:avLst/>
                </a:prstGeom>
                <a:blipFill>
                  <a:blip r:embed="rId4"/>
                  <a:stretch>
                    <a:fillRect b="-151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1DB42049-7FCF-4D8F-9F62-59DFD10E3DCE}"/>
                  </a:ext>
                </a:extLst>
              </p:cNvPr>
              <p:cNvSpPr txBox="1"/>
              <p:nvPr/>
            </p:nvSpPr>
            <p:spPr>
              <a:xfrm>
                <a:off x="3942325" y="2849020"/>
                <a:ext cx="437427"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𝐼</m:t>
                          </m:r>
                        </m:e>
                        <m:sub>
                          <m:r>
                            <a:rPr lang="en-US" sz="2000" b="0" i="1" smtClean="0">
                              <a:latin typeface="Cambria Math" panose="02040503050406030204" pitchFamily="18" charset="0"/>
                            </a:rPr>
                            <m:t>𝑠</m:t>
                          </m:r>
                        </m:sub>
                      </m:sSub>
                    </m:oMath>
                  </m:oMathPara>
                </a14:m>
                <a:endParaRPr lang="en-US" sz="2000" dirty="0"/>
              </a:p>
            </p:txBody>
          </p:sp>
        </mc:Choice>
        <mc:Fallback xmlns="">
          <p:sp>
            <p:nvSpPr>
              <p:cNvPr id="45" name="TextBox 44">
                <a:extLst>
                  <a:ext uri="{FF2B5EF4-FFF2-40B4-BE49-F238E27FC236}">
                    <a16:creationId xmlns:a16="http://schemas.microsoft.com/office/drawing/2014/main" id="{1DB42049-7FCF-4D8F-9F62-59DFD10E3DCE}"/>
                  </a:ext>
                </a:extLst>
              </p:cNvPr>
              <p:cNvSpPr txBox="1">
                <a:spLocks noRot="1" noChangeAspect="1" noMove="1" noResize="1" noEditPoints="1" noAdjustHandles="1" noChangeArrowheads="1" noChangeShapeType="1" noTextEdit="1"/>
              </p:cNvSpPr>
              <p:nvPr/>
            </p:nvSpPr>
            <p:spPr>
              <a:xfrm>
                <a:off x="3942325" y="2849020"/>
                <a:ext cx="437427" cy="40011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453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E675-F4B1-43B9-8782-498EAC4E466B}"/>
              </a:ext>
            </a:extLst>
          </p:cNvPr>
          <p:cNvSpPr>
            <a:spLocks noGrp="1"/>
          </p:cNvSpPr>
          <p:nvPr>
            <p:ph type="title"/>
          </p:nvPr>
        </p:nvSpPr>
        <p:spPr/>
        <p:txBody>
          <a:bodyPr/>
          <a:lstStyle/>
          <a:p>
            <a:r>
              <a:rPr lang="en-US" dirty="0"/>
              <a:t>Example 3</a:t>
            </a:r>
          </a:p>
        </p:txBody>
      </p:sp>
      <p:sp>
        <p:nvSpPr>
          <p:cNvPr id="3" name="Content Placeholder 2">
            <a:extLst>
              <a:ext uri="{FF2B5EF4-FFF2-40B4-BE49-F238E27FC236}">
                <a16:creationId xmlns:a16="http://schemas.microsoft.com/office/drawing/2014/main" id="{88706A4B-94F4-431D-9D0D-DB37B6EBB92E}"/>
              </a:ext>
            </a:extLst>
          </p:cNvPr>
          <p:cNvSpPr>
            <a:spLocks noGrp="1"/>
          </p:cNvSpPr>
          <p:nvPr>
            <p:ph idx="1"/>
          </p:nvPr>
        </p:nvSpPr>
        <p:spPr/>
        <p:txBody>
          <a:bodyPr/>
          <a:lstStyle/>
          <a:p>
            <a:r>
              <a:rPr lang="en-US" dirty="0"/>
              <a:t>Find the power dissipated in the 1</a:t>
            </a:r>
            <a:r>
              <a:rPr lang="en-US" dirty="0">
                <a:latin typeface="Symbol" panose="05050102010706020507" pitchFamily="18" charset="2"/>
              </a:rPr>
              <a:t>W</a:t>
            </a:r>
            <a:r>
              <a:rPr lang="en-US" dirty="0"/>
              <a:t> resistor.</a:t>
            </a:r>
          </a:p>
          <a:p>
            <a:pPr marL="0" indent="0">
              <a:buNone/>
            </a:pPr>
            <a:endParaRPr lang="en-US" dirty="0"/>
          </a:p>
        </p:txBody>
      </p:sp>
      <p:grpSp>
        <p:nvGrpSpPr>
          <p:cNvPr id="4" name="Group 3">
            <a:extLst>
              <a:ext uri="{FF2B5EF4-FFF2-40B4-BE49-F238E27FC236}">
                <a16:creationId xmlns:a16="http://schemas.microsoft.com/office/drawing/2014/main" id="{02D88FB6-2047-42F0-8126-703426C63E5E}"/>
              </a:ext>
            </a:extLst>
          </p:cNvPr>
          <p:cNvGrpSpPr/>
          <p:nvPr/>
        </p:nvGrpSpPr>
        <p:grpSpPr>
          <a:xfrm>
            <a:off x="3429000" y="2314256"/>
            <a:ext cx="3874928" cy="3128647"/>
            <a:chOff x="2634536" y="1447800"/>
            <a:chExt cx="3874928" cy="3128647"/>
          </a:xfrm>
        </p:grpSpPr>
        <p:grpSp>
          <p:nvGrpSpPr>
            <p:cNvPr id="5" name="Group 54">
              <a:extLst>
                <a:ext uri="{FF2B5EF4-FFF2-40B4-BE49-F238E27FC236}">
                  <a16:creationId xmlns:a16="http://schemas.microsoft.com/office/drawing/2014/main" id="{8073A908-3BC7-4FD9-9340-1938135F8E86}"/>
                </a:ext>
              </a:extLst>
            </p:cNvPr>
            <p:cNvGrpSpPr>
              <a:grpSpLocks/>
            </p:cNvGrpSpPr>
            <p:nvPr/>
          </p:nvGrpSpPr>
          <p:grpSpPr bwMode="auto">
            <a:xfrm>
              <a:off x="2634536" y="2703848"/>
              <a:ext cx="457217" cy="1701309"/>
              <a:chOff x="2870389" y="2690801"/>
              <a:chExt cx="457200" cy="1701308"/>
            </a:xfrm>
          </p:grpSpPr>
          <p:cxnSp>
            <p:nvCxnSpPr>
              <p:cNvPr id="67" name="Straight Connector 66">
                <a:extLst>
                  <a:ext uri="{FF2B5EF4-FFF2-40B4-BE49-F238E27FC236}">
                    <a16:creationId xmlns:a16="http://schemas.microsoft.com/office/drawing/2014/main" id="{E7D6D016-69FC-45D2-A42E-7398EBC06E3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7B627B78-3927-41C6-B5EF-B389708D519E}"/>
                  </a:ext>
                </a:extLst>
              </p:cNvPr>
              <p:cNvGrpSpPr>
                <a:grpSpLocks/>
              </p:cNvGrpSpPr>
              <p:nvPr/>
            </p:nvGrpSpPr>
            <p:grpSpPr bwMode="auto">
              <a:xfrm>
                <a:off x="2870389" y="3301187"/>
                <a:ext cx="457200" cy="480536"/>
                <a:chOff x="990600" y="2834859"/>
                <a:chExt cx="457200" cy="480536"/>
              </a:xfrm>
            </p:grpSpPr>
            <p:sp>
              <p:nvSpPr>
                <p:cNvPr id="69" name="Oval 68">
                  <a:extLst>
                    <a:ext uri="{FF2B5EF4-FFF2-40B4-BE49-F238E27FC236}">
                      <a16:creationId xmlns:a16="http://schemas.microsoft.com/office/drawing/2014/main" id="{75B20C60-73E3-4B4E-894D-60FC9F99492C}"/>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0" name="TextBox 100">
                  <a:extLst>
                    <a:ext uri="{FF2B5EF4-FFF2-40B4-BE49-F238E27FC236}">
                      <a16:creationId xmlns:a16="http://schemas.microsoft.com/office/drawing/2014/main" id="{884B062E-C937-4DE1-BF9C-14B4ABB0D92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1" name="TextBox 101">
                  <a:extLst>
                    <a:ext uri="{FF2B5EF4-FFF2-40B4-BE49-F238E27FC236}">
                      <a16:creationId xmlns:a16="http://schemas.microsoft.com/office/drawing/2014/main" id="{9205D0C4-13A6-430C-9349-810FFF7D0A7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6" name="TextBox 5">
              <a:extLst>
                <a:ext uri="{FF2B5EF4-FFF2-40B4-BE49-F238E27FC236}">
                  <a16:creationId xmlns:a16="http://schemas.microsoft.com/office/drawing/2014/main" id="{AA9FA492-2B1A-4812-9576-37F18F4E0FFF}"/>
                </a:ext>
              </a:extLst>
            </p:cNvPr>
            <p:cNvSpPr txBox="1"/>
            <p:nvPr/>
          </p:nvSpPr>
          <p:spPr>
            <a:xfrm>
              <a:off x="3034053" y="3374943"/>
              <a:ext cx="595035" cy="369332"/>
            </a:xfrm>
            <a:prstGeom prst="rect">
              <a:avLst/>
            </a:prstGeom>
            <a:noFill/>
          </p:spPr>
          <p:txBody>
            <a:bodyPr wrap="none" rtlCol="0">
              <a:spAutoFit/>
            </a:bodyPr>
            <a:lstStyle/>
            <a:p>
              <a:r>
                <a:rPr lang="en-US" sz="1800" dirty="0"/>
                <a:t>10V</a:t>
              </a:r>
            </a:p>
          </p:txBody>
        </p:sp>
        <p:grpSp>
          <p:nvGrpSpPr>
            <p:cNvPr id="7" name="Group 6">
              <a:extLst>
                <a:ext uri="{FF2B5EF4-FFF2-40B4-BE49-F238E27FC236}">
                  <a16:creationId xmlns:a16="http://schemas.microsoft.com/office/drawing/2014/main" id="{32A1A8DE-A7CC-4C99-BA7F-0628C6237B71}"/>
                </a:ext>
              </a:extLst>
            </p:cNvPr>
            <p:cNvGrpSpPr/>
            <p:nvPr/>
          </p:nvGrpSpPr>
          <p:grpSpPr>
            <a:xfrm>
              <a:off x="4386090" y="2701489"/>
              <a:ext cx="747243" cy="1724341"/>
              <a:chOff x="1600200" y="3519182"/>
              <a:chExt cx="747243" cy="1724341"/>
            </a:xfrm>
          </p:grpSpPr>
          <p:cxnSp>
            <p:nvCxnSpPr>
              <p:cNvPr id="57" name="Straight Connector 56">
                <a:extLst>
                  <a:ext uri="{FF2B5EF4-FFF2-40B4-BE49-F238E27FC236}">
                    <a16:creationId xmlns:a16="http://schemas.microsoft.com/office/drawing/2014/main" id="{9DD7F992-82DF-4532-991D-86E03B95F56D}"/>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D18F05C-FC2E-4975-A44A-5EF73E2AD79A}"/>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89EE3DC-F79A-40AF-968F-3DD315D3681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8AB7D8E-049E-43CA-9F02-E38B73621A05}"/>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482D935-422F-4682-BADE-FC965043F91A}"/>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836AE3-5D3D-476B-8956-777F0D57B1FC}"/>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C5BCAEC-53B3-4B44-B018-F44EC7682D59}"/>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9EC485B-3A06-4FF2-A1AB-9ABFED5952F0}"/>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4F6220-51BF-40C2-8607-87B914004A32}"/>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29D2C8FA-4B6B-4F69-804D-D68AA9CEFF2B}"/>
                  </a:ext>
                </a:extLst>
              </p:cNvPr>
              <p:cNvSpPr txBox="1"/>
              <p:nvPr/>
            </p:nvSpPr>
            <p:spPr>
              <a:xfrm>
                <a:off x="1856603" y="42166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8" name="Group 7">
              <a:extLst>
                <a:ext uri="{FF2B5EF4-FFF2-40B4-BE49-F238E27FC236}">
                  <a16:creationId xmlns:a16="http://schemas.microsoft.com/office/drawing/2014/main" id="{D15D1B4E-330F-42AC-BD71-A897F4162780}"/>
                </a:ext>
              </a:extLst>
            </p:cNvPr>
            <p:cNvGrpSpPr/>
            <p:nvPr/>
          </p:nvGrpSpPr>
          <p:grpSpPr>
            <a:xfrm>
              <a:off x="4543488" y="2577440"/>
              <a:ext cx="1724025" cy="598318"/>
              <a:chOff x="2280899" y="3378064"/>
              <a:chExt cx="1724025" cy="598318"/>
            </a:xfrm>
          </p:grpSpPr>
          <p:cxnSp>
            <p:nvCxnSpPr>
              <p:cNvPr id="47" name="Straight Connector 46">
                <a:extLst>
                  <a:ext uri="{FF2B5EF4-FFF2-40B4-BE49-F238E27FC236}">
                    <a16:creationId xmlns:a16="http://schemas.microsoft.com/office/drawing/2014/main" id="{010805CD-A150-41D9-AD95-3436B7B23114}"/>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0F22EDF-B153-47F4-9E80-8986BA65EBB8}"/>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B3C4EAD-48A5-47A3-BDE8-2D53FD8B921D}"/>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F65532B-D110-4685-AA98-C9898C3E7FB1}"/>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CE463B6-0083-44C9-B02C-47902608FBCC}"/>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4233CF3-1175-4821-8054-56C0BA301C38}"/>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5608D67-D67D-42AA-8153-780DA9DCD4E7}"/>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465AEA6-82C3-4C88-83BC-016F9172FC99}"/>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A69A766-FDBF-4170-8943-C577477F1090}"/>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D87F223-8EA0-47F2-8B5C-6B269FB82979}"/>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9" name="Group 108">
              <a:extLst>
                <a:ext uri="{FF2B5EF4-FFF2-40B4-BE49-F238E27FC236}">
                  <a16:creationId xmlns:a16="http://schemas.microsoft.com/office/drawing/2014/main" id="{0DB3D6DA-F082-42F5-80E7-E0402314B36E}"/>
                </a:ext>
              </a:extLst>
            </p:cNvPr>
            <p:cNvGrpSpPr/>
            <p:nvPr/>
          </p:nvGrpSpPr>
          <p:grpSpPr>
            <a:xfrm rot="5400000">
              <a:off x="3477853" y="1867897"/>
              <a:ext cx="457200" cy="1701308"/>
              <a:chOff x="6232987" y="2795027"/>
              <a:chExt cx="457200" cy="1701308"/>
            </a:xfrm>
          </p:grpSpPr>
          <p:grpSp>
            <p:nvGrpSpPr>
              <p:cNvPr id="43" name="Group 109">
                <a:extLst>
                  <a:ext uri="{FF2B5EF4-FFF2-40B4-BE49-F238E27FC236}">
                    <a16:creationId xmlns:a16="http://schemas.microsoft.com/office/drawing/2014/main" id="{E8841E1A-4A3F-46ED-A6AD-018776B8C91C}"/>
                  </a:ext>
                </a:extLst>
              </p:cNvPr>
              <p:cNvGrpSpPr/>
              <p:nvPr/>
            </p:nvGrpSpPr>
            <p:grpSpPr>
              <a:xfrm>
                <a:off x="6232987" y="2795027"/>
                <a:ext cx="457200" cy="1701308"/>
                <a:chOff x="1659748" y="4318490"/>
                <a:chExt cx="457200" cy="1701308"/>
              </a:xfrm>
            </p:grpSpPr>
            <p:cxnSp>
              <p:nvCxnSpPr>
                <p:cNvPr id="45" name="Straight Connector 44">
                  <a:extLst>
                    <a:ext uri="{FF2B5EF4-FFF2-40B4-BE49-F238E27FC236}">
                      <a16:creationId xmlns:a16="http://schemas.microsoft.com/office/drawing/2014/main" id="{C0907A7B-703B-46EF-AD09-EE3C813C5453}"/>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29D3CBD3-4FDF-4C3F-A7CB-D1AF630F40F4}"/>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4" name="Straight Arrow Connector 43">
                <a:extLst>
                  <a:ext uri="{FF2B5EF4-FFF2-40B4-BE49-F238E27FC236}">
                    <a16:creationId xmlns:a16="http://schemas.microsoft.com/office/drawing/2014/main" id="{874BFA86-65AC-4AD1-9E27-16DEB1D600C2}"/>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7AE3031D-FBBF-4FDB-8933-59F2E448F76C}"/>
                </a:ext>
              </a:extLst>
            </p:cNvPr>
            <p:cNvSpPr txBox="1"/>
            <p:nvPr/>
          </p:nvSpPr>
          <p:spPr>
            <a:xfrm>
              <a:off x="3400488" y="2904818"/>
              <a:ext cx="466794" cy="369332"/>
            </a:xfrm>
            <a:prstGeom prst="rect">
              <a:avLst/>
            </a:prstGeom>
            <a:noFill/>
          </p:spPr>
          <p:txBody>
            <a:bodyPr wrap="none" rtlCol="0">
              <a:spAutoFit/>
            </a:bodyPr>
            <a:lstStyle/>
            <a:p>
              <a:r>
                <a:rPr lang="en-US" sz="1800" dirty="0"/>
                <a:t>2A</a:t>
              </a:r>
            </a:p>
          </p:txBody>
        </p:sp>
        <p:cxnSp>
          <p:nvCxnSpPr>
            <p:cNvPr id="11" name="Straight Connector 10">
              <a:extLst>
                <a:ext uri="{FF2B5EF4-FFF2-40B4-BE49-F238E27FC236}">
                  <a16:creationId xmlns:a16="http://schemas.microsoft.com/office/drawing/2014/main" id="{9FA2FF15-B193-4314-9769-BC84672FB3C7}"/>
                </a:ext>
              </a:extLst>
            </p:cNvPr>
            <p:cNvCxnSpPr/>
            <p:nvPr/>
          </p:nvCxnSpPr>
          <p:spPr bwMode="auto">
            <a:xfrm rot="16200000">
              <a:off x="5076888" y="432244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93DBA73-A7DD-48A4-8DD5-C4C3078C4577}"/>
                </a:ext>
              </a:extLst>
            </p:cNvPr>
            <p:cNvCxnSpPr/>
            <p:nvPr/>
          </p:nvCxnSpPr>
          <p:spPr bwMode="auto">
            <a:xfrm rot="16200000" flipV="1">
              <a:off x="5077681" y="436927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B4B345-027C-4FE5-AA25-97BFC061AB50}"/>
                </a:ext>
              </a:extLst>
            </p:cNvPr>
            <p:cNvCxnSpPr/>
            <p:nvPr/>
          </p:nvCxnSpPr>
          <p:spPr bwMode="auto">
            <a:xfrm rot="16200000" flipH="1" flipV="1">
              <a:off x="5170550" y="438118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B34EBCE-8672-42A6-AD27-66D4750711E1}"/>
                </a:ext>
              </a:extLst>
            </p:cNvPr>
            <p:cNvCxnSpPr/>
            <p:nvPr/>
          </p:nvCxnSpPr>
          <p:spPr bwMode="auto">
            <a:xfrm rot="16200000" flipV="1">
              <a:off x="5267389" y="437007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6870087-07CA-4099-B796-F0578572F337}"/>
                </a:ext>
              </a:extLst>
            </p:cNvPr>
            <p:cNvCxnSpPr/>
            <p:nvPr/>
          </p:nvCxnSpPr>
          <p:spPr bwMode="auto">
            <a:xfrm rot="16200000" flipH="1" flipV="1">
              <a:off x="5360256" y="438039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4BC1862-5BF9-4C0A-8C95-C8833E17ED91}"/>
                </a:ext>
              </a:extLst>
            </p:cNvPr>
            <p:cNvCxnSpPr/>
            <p:nvPr/>
          </p:nvCxnSpPr>
          <p:spPr bwMode="auto">
            <a:xfrm rot="16200000" flipV="1">
              <a:off x="5453919" y="439150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1BF8098-8E58-4461-A976-113CE1BC95BF}"/>
                </a:ext>
              </a:extLst>
            </p:cNvPr>
            <p:cNvCxnSpPr/>
            <p:nvPr/>
          </p:nvCxnSpPr>
          <p:spPr bwMode="auto">
            <a:xfrm rot="16200000">
              <a:off x="5584888" y="447167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6CD752D-A862-46A2-99A8-5D0EA7D151A7}"/>
                </a:ext>
              </a:extLst>
            </p:cNvPr>
            <p:cNvCxnSpPr/>
            <p:nvPr/>
          </p:nvCxnSpPr>
          <p:spPr bwMode="auto">
            <a:xfrm rot="16200000" flipV="1">
              <a:off x="4833207" y="4126391"/>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FF5DD0-0C31-4EF7-AE24-748771F4587B}"/>
                </a:ext>
              </a:extLst>
            </p:cNvPr>
            <p:cNvCxnSpPr/>
            <p:nvPr/>
          </p:nvCxnSpPr>
          <p:spPr bwMode="auto">
            <a:xfrm rot="16200000" flipV="1">
              <a:off x="5977794" y="4126391"/>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8118806-884B-4B2C-899E-C010626404C4}"/>
                </a:ext>
              </a:extLst>
            </p:cNvPr>
            <p:cNvSpPr txBox="1"/>
            <p:nvPr/>
          </p:nvSpPr>
          <p:spPr>
            <a:xfrm>
              <a:off x="5165472" y="3971618"/>
              <a:ext cx="490840" cy="369332"/>
            </a:xfrm>
            <a:prstGeom prst="rect">
              <a:avLst/>
            </a:prstGeom>
            <a:noFill/>
          </p:spPr>
          <p:txBody>
            <a:bodyPr wrap="none" rtlCol="0">
              <a:spAutoFit/>
            </a:bodyPr>
            <a:lstStyle/>
            <a:p>
              <a:r>
                <a:rPr lang="en-US" sz="1800" dirty="0"/>
                <a:t>1</a:t>
              </a:r>
              <a:r>
                <a:rPr lang="en-US" sz="1800" dirty="0">
                  <a:latin typeface="Symbol" pitchFamily="18" charset="2"/>
                </a:rPr>
                <a:t>W</a:t>
              </a:r>
            </a:p>
          </p:txBody>
        </p:sp>
        <p:cxnSp>
          <p:nvCxnSpPr>
            <p:cNvPr id="21" name="Straight Connector 20">
              <a:extLst>
                <a:ext uri="{FF2B5EF4-FFF2-40B4-BE49-F238E27FC236}">
                  <a16:creationId xmlns:a16="http://schemas.microsoft.com/office/drawing/2014/main" id="{5A103F1B-ADBF-486C-8335-4A1BA95D3AFA}"/>
                </a:ext>
              </a:extLst>
            </p:cNvPr>
            <p:cNvCxnSpPr/>
            <p:nvPr/>
          </p:nvCxnSpPr>
          <p:spPr bwMode="auto">
            <a:xfrm>
              <a:off x="6281428" y="2704440"/>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98">
              <a:extLst>
                <a:ext uri="{FF2B5EF4-FFF2-40B4-BE49-F238E27FC236}">
                  <a16:creationId xmlns:a16="http://schemas.microsoft.com/office/drawing/2014/main" id="{E67C5A1B-8D3A-42D4-AA96-E285A772B4B8}"/>
                </a:ext>
              </a:extLst>
            </p:cNvPr>
            <p:cNvGrpSpPr>
              <a:grpSpLocks/>
            </p:cNvGrpSpPr>
            <p:nvPr/>
          </p:nvGrpSpPr>
          <p:grpSpPr bwMode="auto">
            <a:xfrm flipV="1">
              <a:off x="6052247" y="3315243"/>
              <a:ext cx="457217" cy="480536"/>
              <a:chOff x="990600" y="2834859"/>
              <a:chExt cx="457200" cy="480536"/>
            </a:xfrm>
          </p:grpSpPr>
          <p:sp>
            <p:nvSpPr>
              <p:cNvPr id="40" name="Oval 39">
                <a:extLst>
                  <a:ext uri="{FF2B5EF4-FFF2-40B4-BE49-F238E27FC236}">
                    <a16:creationId xmlns:a16="http://schemas.microsoft.com/office/drawing/2014/main" id="{B45144ED-0EFC-4A8F-9413-4BF72E7022B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41" name="TextBox 100">
                <a:extLst>
                  <a:ext uri="{FF2B5EF4-FFF2-40B4-BE49-F238E27FC236}">
                    <a16:creationId xmlns:a16="http://schemas.microsoft.com/office/drawing/2014/main" id="{31767240-1362-43D3-BB55-9C99A1B92B1A}"/>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42" name="TextBox 101">
                <a:extLst>
                  <a:ext uri="{FF2B5EF4-FFF2-40B4-BE49-F238E27FC236}">
                    <a16:creationId xmlns:a16="http://schemas.microsoft.com/office/drawing/2014/main" id="{7AB0B2DA-530A-4EC8-96C6-F6EBC0B7D0B4}"/>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23" name="TextBox 22">
              <a:extLst>
                <a:ext uri="{FF2B5EF4-FFF2-40B4-BE49-F238E27FC236}">
                  <a16:creationId xmlns:a16="http://schemas.microsoft.com/office/drawing/2014/main" id="{ACD4063B-07F5-41EE-87F9-8F195E7C5164}"/>
                </a:ext>
              </a:extLst>
            </p:cNvPr>
            <p:cNvSpPr txBox="1"/>
            <p:nvPr/>
          </p:nvSpPr>
          <p:spPr>
            <a:xfrm>
              <a:off x="5651494" y="3350552"/>
              <a:ext cx="466794" cy="369332"/>
            </a:xfrm>
            <a:prstGeom prst="rect">
              <a:avLst/>
            </a:prstGeom>
            <a:noFill/>
          </p:spPr>
          <p:txBody>
            <a:bodyPr wrap="none" rtlCol="0">
              <a:spAutoFit/>
            </a:bodyPr>
            <a:lstStyle/>
            <a:p>
              <a:r>
                <a:rPr lang="en-US" sz="1800" dirty="0"/>
                <a:t>6V</a:t>
              </a:r>
            </a:p>
          </p:txBody>
        </p:sp>
        <p:cxnSp>
          <p:nvCxnSpPr>
            <p:cNvPr id="24" name="Straight Connector 23">
              <a:extLst>
                <a:ext uri="{FF2B5EF4-FFF2-40B4-BE49-F238E27FC236}">
                  <a16:creationId xmlns:a16="http://schemas.microsoft.com/office/drawing/2014/main" id="{1BE61234-1A98-4798-8CC6-B2504067F0E3}"/>
                </a:ext>
              </a:extLst>
            </p:cNvPr>
            <p:cNvCxnSpPr/>
            <p:nvPr/>
          </p:nvCxnSpPr>
          <p:spPr>
            <a:xfrm flipH="1">
              <a:off x="2851017" y="4416110"/>
              <a:ext cx="169339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7A6597B2-5BCA-4129-AF31-5697FE193E25}"/>
                </a:ext>
              </a:extLst>
            </p:cNvPr>
            <p:cNvGrpSpPr/>
            <p:nvPr/>
          </p:nvGrpSpPr>
          <p:grpSpPr>
            <a:xfrm>
              <a:off x="3629088" y="1447800"/>
              <a:ext cx="1724025" cy="300036"/>
              <a:chOff x="2057400" y="2276782"/>
              <a:chExt cx="1724025" cy="300036"/>
            </a:xfrm>
          </p:grpSpPr>
          <p:cxnSp>
            <p:nvCxnSpPr>
              <p:cNvPr id="31" name="Straight Connector 30">
                <a:extLst>
                  <a:ext uri="{FF2B5EF4-FFF2-40B4-BE49-F238E27FC236}">
                    <a16:creationId xmlns:a16="http://schemas.microsoft.com/office/drawing/2014/main" id="{946D7663-39E3-48A4-BF66-8696B1B054BA}"/>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2DD0D6-3C0C-4CB7-B8F8-1B563A46AF0E}"/>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FC78415-19F3-4B52-B433-66A7C22E5563}"/>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29F4B1D-3A49-4F1E-8492-823FF3AEBBDF}"/>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B2F316B-040A-4368-91A4-0BC13DEFA5AF}"/>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B3FDB7B-A152-49FD-BFAE-0E6460D1C702}"/>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BCA7A54-538E-43DA-AE2A-34029D5BC9C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72BDA14-F64B-4781-B58A-E70A60CBB75F}"/>
                  </a:ext>
                </a:extLst>
              </p:cNvPr>
              <p:cNvCxnSpPr/>
              <p:nvPr/>
            </p:nvCxnSpPr>
            <p:spPr bwMode="auto">
              <a:xfrm rot="16200000" flipV="1">
                <a:off x="2347119" y="2117526"/>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497A6A9-67AE-4011-8F55-2C7F458355A5}"/>
                  </a:ext>
                </a:extLst>
              </p:cNvPr>
              <p:cNvCxnSpPr/>
              <p:nvPr/>
            </p:nvCxnSpPr>
            <p:spPr bwMode="auto">
              <a:xfrm rot="16200000" flipV="1">
                <a:off x="3491706" y="211752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a16="http://schemas.microsoft.com/office/drawing/2014/main" id="{8FABCBFC-5350-4735-BF8B-9077C2D2AD37}"/>
                </a:ext>
              </a:extLst>
            </p:cNvPr>
            <p:cNvSpPr txBox="1"/>
            <p:nvPr/>
          </p:nvSpPr>
          <p:spPr>
            <a:xfrm>
              <a:off x="4272680" y="1621086"/>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cxnSp>
          <p:nvCxnSpPr>
            <p:cNvPr id="27" name="Straight Connector 26">
              <a:extLst>
                <a:ext uri="{FF2B5EF4-FFF2-40B4-BE49-F238E27FC236}">
                  <a16:creationId xmlns:a16="http://schemas.microsoft.com/office/drawing/2014/main" id="{F6232AFC-DDD0-43E3-9C0B-E868CF19A5E1}"/>
                </a:ext>
              </a:extLst>
            </p:cNvPr>
            <p:cNvCxnSpPr/>
            <p:nvPr/>
          </p:nvCxnSpPr>
          <p:spPr>
            <a:xfrm>
              <a:off x="2863717" y="1582736"/>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31D4FA7-C3CD-4BF9-83D5-4E531A4C75FA}"/>
                </a:ext>
              </a:extLst>
            </p:cNvPr>
            <p:cNvCxnSpPr/>
            <p:nvPr/>
          </p:nvCxnSpPr>
          <p:spPr>
            <a:xfrm>
              <a:off x="5051488" y="1582736"/>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7AABDC2-23D2-44A5-B989-C084D0BF7986}"/>
                </a:ext>
              </a:extLst>
            </p:cNvPr>
            <p:cNvCxnSpPr/>
            <p:nvPr/>
          </p:nvCxnSpPr>
          <p:spPr>
            <a:xfrm>
              <a:off x="2863352" y="1570036"/>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8144440-96EB-4B18-9AB7-2076F42CFC10}"/>
                </a:ext>
              </a:extLst>
            </p:cNvPr>
            <p:cNvCxnSpPr/>
            <p:nvPr/>
          </p:nvCxnSpPr>
          <p:spPr>
            <a:xfrm>
              <a:off x="6278241" y="1584018"/>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353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FADA-D5D2-4EA9-9758-D2475CB7FA37}"/>
              </a:ext>
            </a:extLst>
          </p:cNvPr>
          <p:cNvSpPr>
            <a:spLocks noGrp="1"/>
          </p:cNvSpPr>
          <p:nvPr>
            <p:ph type="title"/>
          </p:nvPr>
        </p:nvSpPr>
        <p:spPr/>
        <p:txBody>
          <a:bodyPr/>
          <a:lstStyle/>
          <a:p>
            <a:r>
              <a:rPr lang="en-US" dirty="0"/>
              <a:t>Superposition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6156B81-062E-41D5-82BC-0AE66800C666}"/>
                  </a:ext>
                </a:extLst>
              </p:cNvPr>
              <p:cNvSpPr>
                <a:spLocks noGrp="1"/>
              </p:cNvSpPr>
              <p:nvPr>
                <p:ph idx="1"/>
              </p:nvPr>
            </p:nvSpPr>
            <p:spPr/>
            <p:txBody>
              <a:bodyPr/>
              <a:lstStyle/>
              <a:p>
                <a:pPr algn="just"/>
                <a:r>
                  <a:rPr lang="en-US" dirty="0"/>
                  <a:t>For a circuit with multiple independent sources, we can find the response of the circuit by summing the responses to each individual source.</a:t>
                </a:r>
              </a:p>
              <a:p>
                <a:pPr algn="just"/>
                <a:endParaRPr lang="en-US" b="1" dirty="0"/>
              </a:p>
              <a:p>
                <a:pPr algn="just"/>
                <a:r>
                  <a:rPr lang="en-US" b="1" dirty="0"/>
                  <a:t>Example: </a:t>
                </a:r>
                <a:r>
                  <a:rPr lang="en-US" dirty="0"/>
                  <a:t>Find </a:t>
                </a:r>
                <a14:m>
                  <m:oMath xmlns:m="http://schemas.openxmlformats.org/officeDocument/2006/math">
                    <m:r>
                      <a:rPr lang="en-US" i="1">
                        <a:latin typeface="Cambria Math" panose="02040503050406030204" pitchFamily="18" charset="0"/>
                      </a:rPr>
                      <m:t>𝑉</m:t>
                    </m:r>
                  </m:oMath>
                </a14:m>
                <a:r>
                  <a:rPr lang="en-US" dirty="0"/>
                  <a:t> in the circuit shown</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r>
                  <a:rPr lang="en-US" dirty="0"/>
                  <a:t>Solution: first solve with just the current source, then with just the voltage source.</a:t>
                </a:r>
              </a:p>
              <a:p>
                <a:endParaRPr lang="en-US" dirty="0"/>
              </a:p>
            </p:txBody>
          </p:sp>
        </mc:Choice>
        <mc:Fallback xmlns="">
          <p:sp>
            <p:nvSpPr>
              <p:cNvPr id="3" name="Content Placeholder 2">
                <a:extLst>
                  <a:ext uri="{FF2B5EF4-FFF2-40B4-BE49-F238E27FC236}">
                    <a16:creationId xmlns:a16="http://schemas.microsoft.com/office/drawing/2014/main" id="{36156B81-062E-41D5-82BC-0AE66800C666}"/>
                  </a:ext>
                </a:extLst>
              </p:cNvPr>
              <p:cNvSpPr>
                <a:spLocks noGrp="1" noRot="1" noChangeAspect="1" noMove="1" noResize="1" noEditPoints="1" noAdjustHandles="1" noChangeArrowheads="1" noChangeShapeType="1" noTextEdit="1"/>
              </p:cNvSpPr>
              <p:nvPr>
                <p:ph idx="1"/>
              </p:nvPr>
            </p:nvSpPr>
            <p:spPr>
              <a:blipFill>
                <a:blip r:embed="rId2"/>
                <a:stretch>
                  <a:fillRect l="-504" t="-469" r="-560" b="-117"/>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22456DD4-4396-4DF3-BBB7-8155E94E7955}"/>
              </a:ext>
            </a:extLst>
          </p:cNvPr>
          <p:cNvGrpSpPr/>
          <p:nvPr/>
        </p:nvGrpSpPr>
        <p:grpSpPr>
          <a:xfrm>
            <a:off x="4038600" y="2743200"/>
            <a:ext cx="3774224" cy="3077079"/>
            <a:chOff x="2634536" y="2715904"/>
            <a:chExt cx="3774224" cy="3077079"/>
          </a:xfrm>
        </p:grpSpPr>
        <p:grpSp>
          <p:nvGrpSpPr>
            <p:cNvPr id="5" name="Group 54">
              <a:extLst>
                <a:ext uri="{FF2B5EF4-FFF2-40B4-BE49-F238E27FC236}">
                  <a16:creationId xmlns:a16="http://schemas.microsoft.com/office/drawing/2014/main" id="{91BC6C17-44F4-49ED-B85C-C6946C6A67BE}"/>
                </a:ext>
              </a:extLst>
            </p:cNvPr>
            <p:cNvGrpSpPr>
              <a:grpSpLocks/>
            </p:cNvGrpSpPr>
            <p:nvPr/>
          </p:nvGrpSpPr>
          <p:grpSpPr bwMode="auto">
            <a:xfrm>
              <a:off x="2634536" y="4071001"/>
              <a:ext cx="457217" cy="1701309"/>
              <a:chOff x="2870389" y="2690801"/>
              <a:chExt cx="457200" cy="1701308"/>
            </a:xfrm>
          </p:grpSpPr>
          <p:cxnSp>
            <p:nvCxnSpPr>
              <p:cNvPr id="66" name="Straight Connector 65">
                <a:extLst>
                  <a:ext uri="{FF2B5EF4-FFF2-40B4-BE49-F238E27FC236}">
                    <a16:creationId xmlns:a16="http://schemas.microsoft.com/office/drawing/2014/main" id="{E65AB570-07EB-420B-B160-B4EE13A522C7}"/>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7" name="Group 98">
                <a:extLst>
                  <a:ext uri="{FF2B5EF4-FFF2-40B4-BE49-F238E27FC236}">
                    <a16:creationId xmlns:a16="http://schemas.microsoft.com/office/drawing/2014/main" id="{C0ED5F00-DE90-4915-A5A1-D3612B8FEDE3}"/>
                  </a:ext>
                </a:extLst>
              </p:cNvPr>
              <p:cNvGrpSpPr>
                <a:grpSpLocks/>
              </p:cNvGrpSpPr>
              <p:nvPr/>
            </p:nvGrpSpPr>
            <p:grpSpPr bwMode="auto">
              <a:xfrm>
                <a:off x="2870389" y="3301187"/>
                <a:ext cx="457200" cy="480536"/>
                <a:chOff x="990600" y="2834859"/>
                <a:chExt cx="457200" cy="480536"/>
              </a:xfrm>
            </p:grpSpPr>
            <p:sp>
              <p:nvSpPr>
                <p:cNvPr id="68" name="Oval 67">
                  <a:extLst>
                    <a:ext uri="{FF2B5EF4-FFF2-40B4-BE49-F238E27FC236}">
                      <a16:creationId xmlns:a16="http://schemas.microsoft.com/office/drawing/2014/main" id="{CE9AEDEC-AD12-40EC-831B-A444F8BB1940}"/>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9" name="TextBox 100">
                  <a:extLst>
                    <a:ext uri="{FF2B5EF4-FFF2-40B4-BE49-F238E27FC236}">
                      <a16:creationId xmlns:a16="http://schemas.microsoft.com/office/drawing/2014/main" id="{9A3A60E1-14D6-4F79-AFAD-A485B056956A}"/>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0" name="TextBox 101">
                  <a:extLst>
                    <a:ext uri="{FF2B5EF4-FFF2-40B4-BE49-F238E27FC236}">
                      <a16:creationId xmlns:a16="http://schemas.microsoft.com/office/drawing/2014/main" id="{0705BDEF-85D9-43B0-8E87-E3B2E07EFA4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6" name="TextBox 5">
              <a:extLst>
                <a:ext uri="{FF2B5EF4-FFF2-40B4-BE49-F238E27FC236}">
                  <a16:creationId xmlns:a16="http://schemas.microsoft.com/office/drawing/2014/main" id="{2E49C973-9E45-449A-8CB9-96C18BED3585}"/>
                </a:ext>
              </a:extLst>
            </p:cNvPr>
            <p:cNvSpPr txBox="1"/>
            <p:nvPr/>
          </p:nvSpPr>
          <p:spPr>
            <a:xfrm>
              <a:off x="3034053" y="4742096"/>
              <a:ext cx="706155" cy="369332"/>
            </a:xfrm>
            <a:prstGeom prst="rect">
              <a:avLst/>
            </a:prstGeom>
            <a:noFill/>
          </p:spPr>
          <p:txBody>
            <a:bodyPr wrap="none" rtlCol="0">
              <a:spAutoFit/>
            </a:bodyPr>
            <a:lstStyle/>
            <a:p>
              <a:r>
                <a:rPr lang="en-US" sz="1800" dirty="0"/>
                <a:t>110V</a:t>
              </a:r>
            </a:p>
          </p:txBody>
        </p:sp>
        <p:grpSp>
          <p:nvGrpSpPr>
            <p:cNvPr id="7" name="Group 6">
              <a:extLst>
                <a:ext uri="{FF2B5EF4-FFF2-40B4-BE49-F238E27FC236}">
                  <a16:creationId xmlns:a16="http://schemas.microsoft.com/office/drawing/2014/main" id="{63BA93B1-885B-4450-99D1-51882D8AD6AF}"/>
                </a:ext>
              </a:extLst>
            </p:cNvPr>
            <p:cNvGrpSpPr/>
            <p:nvPr/>
          </p:nvGrpSpPr>
          <p:grpSpPr>
            <a:xfrm>
              <a:off x="4386090" y="4068642"/>
              <a:ext cx="849835" cy="1724341"/>
              <a:chOff x="1600200" y="3519182"/>
              <a:chExt cx="849835" cy="1724341"/>
            </a:xfrm>
          </p:grpSpPr>
          <p:cxnSp>
            <p:nvCxnSpPr>
              <p:cNvPr id="56" name="Straight Connector 55">
                <a:extLst>
                  <a:ext uri="{FF2B5EF4-FFF2-40B4-BE49-F238E27FC236}">
                    <a16:creationId xmlns:a16="http://schemas.microsoft.com/office/drawing/2014/main" id="{E6B12156-6445-46B9-9D58-4258A3C3188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8755F2-DA89-44D4-BCEC-83DD103130A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686C74B9-E777-4E26-BEEF-5C98E0020C4D}"/>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D02BBE5-D065-4F57-B86E-A3A3675AABA1}"/>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C2EFD5F-A411-4827-81A1-3EE19C784145}"/>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07D36F5-854A-437D-B8A5-FF589B5C1E36}"/>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4665DF7-1B38-4FEF-BDD9-943C582FF855}"/>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D2DEFC0-FB69-45E5-B099-1590BE29E8A3}"/>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1D0470A-975A-4FC3-8FAB-F43651772CD0}"/>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69E0DF4D-5F56-424B-A6E7-99E35260BBCE}"/>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8" name="Group 7">
              <a:extLst>
                <a:ext uri="{FF2B5EF4-FFF2-40B4-BE49-F238E27FC236}">
                  <a16:creationId xmlns:a16="http://schemas.microsoft.com/office/drawing/2014/main" id="{A661C2C3-EE75-4398-9858-A0CB78C0FF63}"/>
                </a:ext>
              </a:extLst>
            </p:cNvPr>
            <p:cNvGrpSpPr/>
            <p:nvPr/>
          </p:nvGrpSpPr>
          <p:grpSpPr>
            <a:xfrm>
              <a:off x="4543488" y="3944593"/>
              <a:ext cx="1724025" cy="598318"/>
              <a:chOff x="2280899" y="3378064"/>
              <a:chExt cx="1724025" cy="598318"/>
            </a:xfrm>
          </p:grpSpPr>
          <p:cxnSp>
            <p:nvCxnSpPr>
              <p:cNvPr id="46" name="Straight Connector 45">
                <a:extLst>
                  <a:ext uri="{FF2B5EF4-FFF2-40B4-BE49-F238E27FC236}">
                    <a16:creationId xmlns:a16="http://schemas.microsoft.com/office/drawing/2014/main" id="{79175E19-180E-469D-AECF-899F072E6179}"/>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1132B49-6BE2-444A-83BF-41F782DCED2B}"/>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ECF05A1-D2EC-4C8B-82D6-EE0904E64BD9}"/>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4194595-5B81-4D41-A8AA-17366F5E772D}"/>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E6EE589-D25A-464D-9B4A-1C184C33AF2D}"/>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C7E70AA-D7FE-4085-8A08-36C401E3AC75}"/>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5612A2B-5D2E-4A01-ABAB-2447039EE202}"/>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F77E659-799E-4CC1-839C-75D572BA250C}"/>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5D1D989-1783-488B-A8FB-29E2A20A2AA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229E78A-F395-4A19-88CB-8D87B24F1BDF}"/>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9" name="Group 108">
              <a:extLst>
                <a:ext uri="{FF2B5EF4-FFF2-40B4-BE49-F238E27FC236}">
                  <a16:creationId xmlns:a16="http://schemas.microsoft.com/office/drawing/2014/main" id="{39A1723E-ECC6-4518-A2E2-D8ED9A2C0641}"/>
                </a:ext>
              </a:extLst>
            </p:cNvPr>
            <p:cNvGrpSpPr/>
            <p:nvPr/>
          </p:nvGrpSpPr>
          <p:grpSpPr>
            <a:xfrm rot="16200000" flipH="1">
              <a:off x="4407146" y="2093850"/>
              <a:ext cx="457200" cy="1701308"/>
              <a:chOff x="6232987" y="2795027"/>
              <a:chExt cx="457200" cy="1701308"/>
            </a:xfrm>
          </p:grpSpPr>
          <p:grpSp>
            <p:nvGrpSpPr>
              <p:cNvPr id="42" name="Group 109">
                <a:extLst>
                  <a:ext uri="{FF2B5EF4-FFF2-40B4-BE49-F238E27FC236}">
                    <a16:creationId xmlns:a16="http://schemas.microsoft.com/office/drawing/2014/main" id="{AB157632-BD1C-43A9-9E20-570D7E71E446}"/>
                  </a:ext>
                </a:extLst>
              </p:cNvPr>
              <p:cNvGrpSpPr/>
              <p:nvPr/>
            </p:nvGrpSpPr>
            <p:grpSpPr>
              <a:xfrm>
                <a:off x="6232987" y="2795027"/>
                <a:ext cx="457200" cy="1701308"/>
                <a:chOff x="1659748" y="4318490"/>
                <a:chExt cx="457200" cy="1701308"/>
              </a:xfrm>
            </p:grpSpPr>
            <p:cxnSp>
              <p:nvCxnSpPr>
                <p:cNvPr id="44" name="Straight Connector 43">
                  <a:extLst>
                    <a:ext uri="{FF2B5EF4-FFF2-40B4-BE49-F238E27FC236}">
                      <a16:creationId xmlns:a16="http://schemas.microsoft.com/office/drawing/2014/main" id="{06482B33-F7EF-4516-920A-F0A9A3974ADE}"/>
                    </a:ext>
                  </a:extLst>
                </p:cNvPr>
                <p:cNvCxnSpPr/>
                <p:nvPr/>
              </p:nvCxnSpPr>
              <p:spPr>
                <a:xfrm flipV="1">
                  <a:off x="1890369"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82F552FD-0B18-49CB-8470-9B2BD8E2354A}"/>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3" name="Straight Arrow Connector 42">
                <a:extLst>
                  <a:ext uri="{FF2B5EF4-FFF2-40B4-BE49-F238E27FC236}">
                    <a16:creationId xmlns:a16="http://schemas.microsoft.com/office/drawing/2014/main" id="{FD205CEC-3327-4967-9167-056B83324F00}"/>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0111B01F-AB4C-4988-8FF4-3B3CAA2F9ADB}"/>
                </a:ext>
              </a:extLst>
            </p:cNvPr>
            <p:cNvSpPr txBox="1"/>
            <p:nvPr/>
          </p:nvSpPr>
          <p:spPr>
            <a:xfrm>
              <a:off x="4410006" y="3135868"/>
              <a:ext cx="466794" cy="369332"/>
            </a:xfrm>
            <a:prstGeom prst="rect">
              <a:avLst/>
            </a:prstGeom>
            <a:noFill/>
          </p:spPr>
          <p:txBody>
            <a:bodyPr wrap="none" rtlCol="0">
              <a:spAutoFit/>
            </a:bodyPr>
            <a:lstStyle/>
            <a:p>
              <a:r>
                <a:rPr lang="en-US" sz="1800" dirty="0"/>
                <a:t>4A</a:t>
              </a:r>
            </a:p>
          </p:txBody>
        </p:sp>
        <p:cxnSp>
          <p:nvCxnSpPr>
            <p:cNvPr id="11" name="Straight Connector 10">
              <a:extLst>
                <a:ext uri="{FF2B5EF4-FFF2-40B4-BE49-F238E27FC236}">
                  <a16:creationId xmlns:a16="http://schemas.microsoft.com/office/drawing/2014/main" id="{D18BFE62-D4B0-4EED-87A1-3581AB637DFF}"/>
                </a:ext>
              </a:extLst>
            </p:cNvPr>
            <p:cNvCxnSpPr/>
            <p:nvPr/>
          </p:nvCxnSpPr>
          <p:spPr>
            <a:xfrm flipH="1" flipV="1">
              <a:off x="2851017" y="578326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57AAFDC4-45AF-4F9E-ADA1-75ED889716D3}"/>
                </a:ext>
              </a:extLst>
            </p:cNvPr>
            <p:cNvGrpSpPr/>
            <p:nvPr/>
          </p:nvGrpSpPr>
          <p:grpSpPr>
            <a:xfrm>
              <a:off x="2881952" y="3939868"/>
              <a:ext cx="1724025" cy="300036"/>
              <a:chOff x="2057400" y="2276782"/>
              <a:chExt cx="1724025" cy="300036"/>
            </a:xfrm>
          </p:grpSpPr>
          <p:cxnSp>
            <p:nvCxnSpPr>
              <p:cNvPr id="33" name="Straight Connector 32">
                <a:extLst>
                  <a:ext uri="{FF2B5EF4-FFF2-40B4-BE49-F238E27FC236}">
                    <a16:creationId xmlns:a16="http://schemas.microsoft.com/office/drawing/2014/main" id="{DF7D42CE-44B7-4FE2-9ED1-9EA941E2F17C}"/>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22A0C9F-BDEC-4338-A95A-0D8F05A77535}"/>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EA52227-0715-4F38-B52C-6892F551B65F}"/>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9CF1D9-DBC9-4A3C-BB5F-FA8ACCF6C519}"/>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AB398F5-973C-4E71-93DB-6B0D820D948C}"/>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6BABCD-4228-4FB3-8F42-98214AB655B4}"/>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813614B-FE8A-498B-8DBD-3AFE5635866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48CBD49-378F-45F2-8675-FB3FA31C73A8}"/>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2C1A865-87F0-4CA8-97FF-22BEB4C62998}"/>
                  </a:ext>
                </a:extLst>
              </p:cNvPr>
              <p:cNvCxnSpPr/>
              <p:nvPr/>
            </p:nvCxnSpPr>
            <p:spPr bwMode="auto">
              <a:xfrm rot="16200000" flipV="1">
                <a:off x="3491706" y="213230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DB06E113-9972-4A05-8438-5B1FC7996CC6}"/>
                </a:ext>
              </a:extLst>
            </p:cNvPr>
            <p:cNvSpPr txBox="1"/>
            <p:nvPr/>
          </p:nvSpPr>
          <p:spPr>
            <a:xfrm>
              <a:off x="3505200" y="420266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14" name="Straight Connector 13">
              <a:extLst>
                <a:ext uri="{FF2B5EF4-FFF2-40B4-BE49-F238E27FC236}">
                  <a16:creationId xmlns:a16="http://schemas.microsoft.com/office/drawing/2014/main" id="{563845B2-19C6-4FD2-AC71-9642A35A09F4}"/>
                </a:ext>
              </a:extLst>
            </p:cNvPr>
            <p:cNvCxnSpPr/>
            <p:nvPr/>
          </p:nvCxnSpPr>
          <p:spPr>
            <a:xfrm>
              <a:off x="2863717"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F2359AB-D63C-4093-A7AE-291432420E0B}"/>
                </a:ext>
              </a:extLst>
            </p:cNvPr>
            <p:cNvCxnSpPr/>
            <p:nvPr/>
          </p:nvCxnSpPr>
          <p:spPr>
            <a:xfrm>
              <a:off x="5051488"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E2792E3-B513-4316-A9D9-2F112E47E25C}"/>
                </a:ext>
              </a:extLst>
            </p:cNvPr>
            <p:cNvCxnSpPr/>
            <p:nvPr/>
          </p:nvCxnSpPr>
          <p:spPr>
            <a:xfrm>
              <a:off x="2863352" y="293718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2CA2C1A-480B-44CD-A77C-345A2F100F15}"/>
                </a:ext>
              </a:extLst>
            </p:cNvPr>
            <p:cNvCxnSpPr/>
            <p:nvPr/>
          </p:nvCxnSpPr>
          <p:spPr>
            <a:xfrm>
              <a:off x="6278241" y="295117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1EA1551-928C-4769-918E-82B3379BB998}"/>
                </a:ext>
              </a:extLst>
            </p:cNvPr>
            <p:cNvGrpSpPr/>
            <p:nvPr/>
          </p:nvGrpSpPr>
          <p:grpSpPr>
            <a:xfrm>
              <a:off x="5562600" y="4065896"/>
              <a:ext cx="846160" cy="1724341"/>
              <a:chOff x="1052043" y="3519182"/>
              <a:chExt cx="846160" cy="1724341"/>
            </a:xfrm>
          </p:grpSpPr>
          <p:cxnSp>
            <p:nvCxnSpPr>
              <p:cNvPr id="23" name="Straight Connector 22">
                <a:extLst>
                  <a:ext uri="{FF2B5EF4-FFF2-40B4-BE49-F238E27FC236}">
                    <a16:creationId xmlns:a16="http://schemas.microsoft.com/office/drawing/2014/main" id="{66ECBE32-112F-4614-9EB9-E6528525079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BAB42EA-C721-45E2-B13F-92CD3EF9DFD5}"/>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6A3593-34F3-4C98-B2BF-BFD47B111A73}"/>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BF6FE19-6498-441A-A313-5BB13D6AD589}"/>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21B2EE-AFF5-49FA-8341-D5FF7B5F1F53}"/>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61671C-261B-4275-9393-1BC0F8DE27C3}"/>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961DB08-5D5B-416B-8C58-552136CFCF58}"/>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27B9CED-1D4B-402E-83E1-2165E09D4F5E}"/>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DCD3E5B-C0FF-4845-8445-1C8E273932C6}"/>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B2A44BD-1DC2-483E-B821-D5CF374122D6}"/>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19" name="Group 18">
              <a:extLst>
                <a:ext uri="{FF2B5EF4-FFF2-40B4-BE49-F238E27FC236}">
                  <a16:creationId xmlns:a16="http://schemas.microsoft.com/office/drawing/2014/main" id="{38A06FF4-1141-435A-94C6-70D7884C4EEC}"/>
                </a:ext>
              </a:extLst>
            </p:cNvPr>
            <p:cNvGrpSpPr/>
            <p:nvPr/>
          </p:nvGrpSpPr>
          <p:grpSpPr>
            <a:xfrm>
              <a:off x="4095434" y="4466524"/>
              <a:ext cx="400366" cy="826532"/>
              <a:chOff x="7203744" y="3810000"/>
              <a:chExt cx="400366" cy="826532"/>
            </a:xfrm>
          </p:grpSpPr>
          <p:sp>
            <p:nvSpPr>
              <p:cNvPr id="20" name="TextBox 19">
                <a:extLst>
                  <a:ext uri="{FF2B5EF4-FFF2-40B4-BE49-F238E27FC236}">
                    <a16:creationId xmlns:a16="http://schemas.microsoft.com/office/drawing/2014/main" id="{83233D42-B377-4B06-860C-BB3144109847}"/>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39D16DE0-4BE3-423C-B334-D40BB48F942A}"/>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21" name="TextBox 20">
                    <a:extLst>
                      <a:ext uri="{FF2B5EF4-FFF2-40B4-BE49-F238E27FC236}">
                        <a16:creationId xmlns:a16="http://schemas.microsoft.com/office/drawing/2014/main" id="{39D16DE0-4BE3-423C-B334-D40BB48F942A}"/>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3"/>
                    <a:stretch>
                      <a:fillRect/>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7FD3C8B-FDF3-4E65-B1AE-3561B4B4B700}"/>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Tree>
    <p:extLst>
      <p:ext uri="{BB962C8B-B14F-4D97-AF65-F5344CB8AC3E}">
        <p14:creationId xmlns:p14="http://schemas.microsoft.com/office/powerpoint/2010/main" val="3369184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166-0FE0-4B66-89A4-BC76F0B40E6A}"/>
              </a:ext>
            </a:extLst>
          </p:cNvPr>
          <p:cNvSpPr>
            <a:spLocks noGrp="1"/>
          </p:cNvSpPr>
          <p:nvPr>
            <p:ph type="title"/>
          </p:nvPr>
        </p:nvSpPr>
        <p:spPr/>
        <p:txBody>
          <a:bodyPr/>
          <a:lstStyle/>
          <a:p>
            <a:r>
              <a:rPr lang="en-US" dirty="0"/>
              <a:t>Just the Voltage Source (Assume Current = 0)</a:t>
            </a:r>
          </a:p>
        </p:txBody>
      </p:sp>
      <p:sp>
        <p:nvSpPr>
          <p:cNvPr id="4" name="TextBox 3">
            <a:extLst>
              <a:ext uri="{FF2B5EF4-FFF2-40B4-BE49-F238E27FC236}">
                <a16:creationId xmlns:a16="http://schemas.microsoft.com/office/drawing/2014/main" id="{DFC4689D-F367-420B-99D5-B410612FF076}"/>
              </a:ext>
            </a:extLst>
          </p:cNvPr>
          <p:cNvSpPr txBox="1"/>
          <p:nvPr/>
        </p:nvSpPr>
        <p:spPr>
          <a:xfrm>
            <a:off x="456664" y="1384023"/>
            <a:ext cx="10434787" cy="369332"/>
          </a:xfrm>
          <a:prstGeom prst="rect">
            <a:avLst/>
          </a:prstGeom>
          <a:noFill/>
        </p:spPr>
        <p:txBody>
          <a:bodyPr wrap="square" rtlCol="0">
            <a:spAutoFit/>
          </a:bodyPr>
          <a:lstStyle/>
          <a:p>
            <a:pPr algn="just"/>
            <a:r>
              <a:rPr lang="en-US" sz="1800" dirty="0">
                <a:latin typeface="+mj-lt"/>
              </a:rPr>
              <a:t>First find the response of the circuit to the 110V source (remove the current source).</a:t>
            </a:r>
          </a:p>
        </p:txBody>
      </p:sp>
      <p:grpSp>
        <p:nvGrpSpPr>
          <p:cNvPr id="5" name="Group 4">
            <a:extLst>
              <a:ext uri="{FF2B5EF4-FFF2-40B4-BE49-F238E27FC236}">
                <a16:creationId xmlns:a16="http://schemas.microsoft.com/office/drawing/2014/main" id="{15C066CD-D762-4825-A038-7C083C42BC00}"/>
              </a:ext>
            </a:extLst>
          </p:cNvPr>
          <p:cNvGrpSpPr/>
          <p:nvPr/>
        </p:nvGrpSpPr>
        <p:grpSpPr>
          <a:xfrm>
            <a:off x="5638800" y="3352800"/>
            <a:ext cx="2942605" cy="1857399"/>
            <a:chOff x="5105400" y="2438400"/>
            <a:chExt cx="2942605" cy="1857399"/>
          </a:xfrm>
        </p:grpSpPr>
        <p:grpSp>
          <p:nvGrpSpPr>
            <p:cNvPr id="6" name="Group 54">
              <a:extLst>
                <a:ext uri="{FF2B5EF4-FFF2-40B4-BE49-F238E27FC236}">
                  <a16:creationId xmlns:a16="http://schemas.microsoft.com/office/drawing/2014/main" id="{6610DA7C-CD32-4D80-B7B0-45DC39F990C3}"/>
                </a:ext>
              </a:extLst>
            </p:cNvPr>
            <p:cNvGrpSpPr>
              <a:grpSpLocks/>
            </p:cNvGrpSpPr>
            <p:nvPr/>
          </p:nvGrpSpPr>
          <p:grpSpPr bwMode="auto">
            <a:xfrm>
              <a:off x="5105400" y="2569533"/>
              <a:ext cx="457217" cy="1701309"/>
              <a:chOff x="2870389" y="2690801"/>
              <a:chExt cx="457200" cy="1701308"/>
            </a:xfrm>
          </p:grpSpPr>
          <p:cxnSp>
            <p:nvCxnSpPr>
              <p:cNvPr id="35" name="Straight Connector 34">
                <a:extLst>
                  <a:ext uri="{FF2B5EF4-FFF2-40B4-BE49-F238E27FC236}">
                    <a16:creationId xmlns:a16="http://schemas.microsoft.com/office/drawing/2014/main" id="{6F7CBDEC-D502-4E45-92D5-FA2A07748FE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6" name="Group 98">
                <a:extLst>
                  <a:ext uri="{FF2B5EF4-FFF2-40B4-BE49-F238E27FC236}">
                    <a16:creationId xmlns:a16="http://schemas.microsoft.com/office/drawing/2014/main" id="{52E6B6C6-5EFE-4FC3-9D9E-3C43D7647850}"/>
                  </a:ext>
                </a:extLst>
              </p:cNvPr>
              <p:cNvGrpSpPr>
                <a:grpSpLocks/>
              </p:cNvGrpSpPr>
              <p:nvPr/>
            </p:nvGrpSpPr>
            <p:grpSpPr bwMode="auto">
              <a:xfrm>
                <a:off x="2870389" y="3301187"/>
                <a:ext cx="457200" cy="480536"/>
                <a:chOff x="990600" y="2834859"/>
                <a:chExt cx="457200" cy="480536"/>
              </a:xfrm>
            </p:grpSpPr>
            <p:sp>
              <p:nvSpPr>
                <p:cNvPr id="37" name="Oval 36">
                  <a:extLst>
                    <a:ext uri="{FF2B5EF4-FFF2-40B4-BE49-F238E27FC236}">
                      <a16:creationId xmlns:a16="http://schemas.microsoft.com/office/drawing/2014/main" id="{09A9F4F3-D098-44CD-9C83-A6F7C12B0C9C}"/>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8" name="TextBox 100">
                  <a:extLst>
                    <a:ext uri="{FF2B5EF4-FFF2-40B4-BE49-F238E27FC236}">
                      <a16:creationId xmlns:a16="http://schemas.microsoft.com/office/drawing/2014/main" id="{08A3A42F-7179-4267-90A2-DD5EF90C1552}"/>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9" name="TextBox 101">
                  <a:extLst>
                    <a:ext uri="{FF2B5EF4-FFF2-40B4-BE49-F238E27FC236}">
                      <a16:creationId xmlns:a16="http://schemas.microsoft.com/office/drawing/2014/main" id="{74C7C86E-B9AD-45FC-B727-C955F7430F8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7" name="TextBox 6">
              <a:extLst>
                <a:ext uri="{FF2B5EF4-FFF2-40B4-BE49-F238E27FC236}">
                  <a16:creationId xmlns:a16="http://schemas.microsoft.com/office/drawing/2014/main" id="{6CD09FED-9D8D-4D3E-9FE9-3DB04CFBA3D8}"/>
                </a:ext>
              </a:extLst>
            </p:cNvPr>
            <p:cNvSpPr txBox="1"/>
            <p:nvPr/>
          </p:nvSpPr>
          <p:spPr>
            <a:xfrm>
              <a:off x="5504917" y="3240628"/>
              <a:ext cx="706155" cy="369332"/>
            </a:xfrm>
            <a:prstGeom prst="rect">
              <a:avLst/>
            </a:prstGeom>
            <a:noFill/>
          </p:spPr>
          <p:txBody>
            <a:bodyPr wrap="none" rtlCol="0">
              <a:spAutoFit/>
            </a:bodyPr>
            <a:lstStyle/>
            <a:p>
              <a:r>
                <a:rPr lang="en-US" sz="1800" dirty="0"/>
                <a:t>110V</a:t>
              </a:r>
            </a:p>
          </p:txBody>
        </p:sp>
        <p:grpSp>
          <p:nvGrpSpPr>
            <p:cNvPr id="8" name="Group 7">
              <a:extLst>
                <a:ext uri="{FF2B5EF4-FFF2-40B4-BE49-F238E27FC236}">
                  <a16:creationId xmlns:a16="http://schemas.microsoft.com/office/drawing/2014/main" id="{5B2FF68C-56D3-428E-B32D-105640FD1004}"/>
                </a:ext>
              </a:extLst>
            </p:cNvPr>
            <p:cNvGrpSpPr/>
            <p:nvPr/>
          </p:nvGrpSpPr>
          <p:grpSpPr>
            <a:xfrm>
              <a:off x="6909629" y="2567173"/>
              <a:ext cx="1138376" cy="1724341"/>
              <a:chOff x="1600200" y="3519182"/>
              <a:chExt cx="1138376" cy="1724341"/>
            </a:xfrm>
          </p:grpSpPr>
          <p:cxnSp>
            <p:nvCxnSpPr>
              <p:cNvPr id="25" name="Straight Connector 24">
                <a:extLst>
                  <a:ext uri="{FF2B5EF4-FFF2-40B4-BE49-F238E27FC236}">
                    <a16:creationId xmlns:a16="http://schemas.microsoft.com/office/drawing/2014/main" id="{92A8FD0C-D404-436B-BEF7-0FA93BA28E87}"/>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AD0C24B-DFE8-4F2A-8302-D4240FD4C931}"/>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B2A91D0-0C36-449C-AF7E-E8D39322D0A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5FCA5F1-346F-472E-BB54-577C50A4F5BD}"/>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79829DD-B9FA-4B1A-983C-E5CE39B23369}"/>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B0DE745-673C-4810-AFBC-D5FC3B968831}"/>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BC8DE15-31A2-496E-9EB1-B39858AFB3B1}"/>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F24B583-E5EA-4D38-A796-FAF2E5E1D141}"/>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4B2FC82-C773-407A-813B-9045DA3FBF1C}"/>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AC38330-F642-41E2-8DE3-8BD0AF015A55}"/>
                  </a:ext>
                </a:extLst>
              </p:cNvPr>
              <p:cNvSpPr txBox="1"/>
              <p:nvPr/>
            </p:nvSpPr>
            <p:spPr>
              <a:xfrm>
                <a:off x="1856603" y="4216650"/>
                <a:ext cx="881973" cy="369332"/>
              </a:xfrm>
              <a:prstGeom prst="rect">
                <a:avLst/>
              </a:prstGeom>
              <a:noFill/>
            </p:spPr>
            <p:txBody>
              <a:bodyPr wrap="none" rtlCol="0">
                <a:spAutoFit/>
              </a:bodyPr>
              <a:lstStyle/>
              <a:p>
                <a:r>
                  <a:rPr lang="en-US" sz="1800" dirty="0"/>
                  <a:t>5.833</a:t>
                </a:r>
                <a:r>
                  <a:rPr lang="en-US" sz="1800" dirty="0">
                    <a:latin typeface="Symbol" pitchFamily="18" charset="2"/>
                  </a:rPr>
                  <a:t>W</a:t>
                </a:r>
              </a:p>
            </p:txBody>
          </p:sp>
        </p:grpSp>
        <p:cxnSp>
          <p:nvCxnSpPr>
            <p:cNvPr id="9" name="Straight Connector 8">
              <a:extLst>
                <a:ext uri="{FF2B5EF4-FFF2-40B4-BE49-F238E27FC236}">
                  <a16:creationId xmlns:a16="http://schemas.microsoft.com/office/drawing/2014/main" id="{C13FB49E-59AA-48B3-9F70-6A9C55806F84}"/>
                </a:ext>
              </a:extLst>
            </p:cNvPr>
            <p:cNvCxnSpPr/>
            <p:nvPr/>
          </p:nvCxnSpPr>
          <p:spPr>
            <a:xfrm flipH="1" flipV="1">
              <a:off x="5320353" y="4281795"/>
              <a:ext cx="1749739" cy="1400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EC59834A-26BB-49B6-9DA9-BA3E6830FC1E}"/>
                </a:ext>
              </a:extLst>
            </p:cNvPr>
            <p:cNvGrpSpPr/>
            <p:nvPr/>
          </p:nvGrpSpPr>
          <p:grpSpPr>
            <a:xfrm>
              <a:off x="5352816" y="2438400"/>
              <a:ext cx="1724025" cy="300036"/>
              <a:chOff x="2057400" y="2276782"/>
              <a:chExt cx="1724025" cy="300036"/>
            </a:xfrm>
          </p:grpSpPr>
          <p:cxnSp>
            <p:nvCxnSpPr>
              <p:cNvPr id="16" name="Straight Connector 15">
                <a:extLst>
                  <a:ext uri="{FF2B5EF4-FFF2-40B4-BE49-F238E27FC236}">
                    <a16:creationId xmlns:a16="http://schemas.microsoft.com/office/drawing/2014/main" id="{930DF8FF-EB13-48F6-8009-EC5750ECC8DD}"/>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65EF75-6512-408F-B78D-71861EC37072}"/>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10AFD23-8842-4175-AA8A-B4A966D43334}"/>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65D4FD-D12A-4E6B-A1F8-A4EF9C42AAB7}"/>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30E46DB-EC38-43E6-81A3-5B7E26F06882}"/>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12D86D-FBD6-49FC-A6AC-74BBDECFECC0}"/>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0B8CE6-AABE-4BC2-B2E9-9B90A3624CBB}"/>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911920-543B-4F37-B289-C060FF53B8F5}"/>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9036755-2038-4B4B-A45C-4CAF89CABE9A}"/>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73EB903A-2E99-4D1E-B575-B1DB66FBEF46}"/>
                </a:ext>
              </a:extLst>
            </p:cNvPr>
            <p:cNvSpPr txBox="1"/>
            <p:nvPr/>
          </p:nvSpPr>
          <p:spPr>
            <a:xfrm>
              <a:off x="5976064" y="2701200"/>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2" name="Group 11">
              <a:extLst>
                <a:ext uri="{FF2B5EF4-FFF2-40B4-BE49-F238E27FC236}">
                  <a16:creationId xmlns:a16="http://schemas.microsoft.com/office/drawing/2014/main" id="{835748C6-EF9F-44AE-B2BE-C46B4897E338}"/>
                </a:ext>
              </a:extLst>
            </p:cNvPr>
            <p:cNvGrpSpPr/>
            <p:nvPr/>
          </p:nvGrpSpPr>
          <p:grpSpPr>
            <a:xfrm>
              <a:off x="6566298" y="2965056"/>
              <a:ext cx="464422" cy="826532"/>
              <a:chOff x="7203744" y="3810000"/>
              <a:chExt cx="464422" cy="826532"/>
            </a:xfrm>
          </p:grpSpPr>
          <p:sp>
            <p:nvSpPr>
              <p:cNvPr id="13" name="TextBox 12">
                <a:extLst>
                  <a:ext uri="{FF2B5EF4-FFF2-40B4-BE49-F238E27FC236}">
                    <a16:creationId xmlns:a16="http://schemas.microsoft.com/office/drawing/2014/main" id="{3B4EA649-56AD-4065-B634-1756E4E2F52A}"/>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6E5114B-3B2C-41F5-B3FA-14A5BDE328E6}"/>
                      </a:ext>
                    </a:extLst>
                  </p:cNvPr>
                  <p:cNvSpPr txBox="1"/>
                  <p:nvPr/>
                </p:nvSpPr>
                <p:spPr>
                  <a:xfrm>
                    <a:off x="7203744" y="4109112"/>
                    <a:ext cx="46442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1</m:t>
                              </m:r>
                            </m:sub>
                          </m:sSub>
                        </m:oMath>
                      </m:oMathPara>
                    </a14:m>
                    <a:endParaRPr lang="en-US" sz="1800" dirty="0"/>
                  </a:p>
                </p:txBody>
              </p:sp>
            </mc:Choice>
            <mc:Fallback xmlns="">
              <p:sp>
                <p:nvSpPr>
                  <p:cNvPr id="14" name="TextBox 13">
                    <a:extLst>
                      <a:ext uri="{FF2B5EF4-FFF2-40B4-BE49-F238E27FC236}">
                        <a16:creationId xmlns:a16="http://schemas.microsoft.com/office/drawing/2014/main" id="{36E5114B-3B2C-41F5-B3FA-14A5BDE328E6}"/>
                      </a:ext>
                    </a:extLst>
                  </p:cNvPr>
                  <p:cNvSpPr txBox="1">
                    <a:spLocks noRot="1" noChangeAspect="1" noMove="1" noResize="1" noEditPoints="1" noAdjustHandles="1" noChangeArrowheads="1" noChangeShapeType="1" noTextEdit="1"/>
                  </p:cNvSpPr>
                  <p:nvPr/>
                </p:nvSpPr>
                <p:spPr>
                  <a:xfrm>
                    <a:off x="7203744" y="4109112"/>
                    <a:ext cx="464422" cy="369332"/>
                  </a:xfrm>
                  <a:prstGeom prst="rect">
                    <a:avLst/>
                  </a:prstGeom>
                  <a:blipFill>
                    <a:blip r:embed="rId2"/>
                    <a:stretch>
                      <a:fillRect/>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41740E3C-9DB2-47BC-83E8-0BD45BB2BFA7}"/>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
        <p:nvSpPr>
          <p:cNvPr id="40" name="Right Arrow 17">
            <a:extLst>
              <a:ext uri="{FF2B5EF4-FFF2-40B4-BE49-F238E27FC236}">
                <a16:creationId xmlns:a16="http://schemas.microsoft.com/office/drawing/2014/main" id="{605BAABE-C67A-416C-AB6F-DAE516C8C5F6}"/>
              </a:ext>
            </a:extLst>
          </p:cNvPr>
          <p:cNvSpPr/>
          <p:nvPr/>
        </p:nvSpPr>
        <p:spPr>
          <a:xfrm>
            <a:off x="4685117" y="4117655"/>
            <a:ext cx="716359" cy="462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B6FCF0CD-8CA8-42C8-823D-907A5DEAD1F0}"/>
                  </a:ext>
                </a:extLst>
              </p:cNvPr>
              <p:cNvSpPr txBox="1"/>
              <p:nvPr/>
            </p:nvSpPr>
            <p:spPr>
              <a:xfrm>
                <a:off x="5253170" y="5831532"/>
                <a:ext cx="3082190" cy="6229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r>
                        <a:rPr lang="en-US" sz="1800" b="0" i="1" smtClean="0">
                          <a:latin typeface="Cambria Math" panose="02040503050406030204" pitchFamily="18" charset="0"/>
                        </a:rPr>
                        <m:t>=110∙</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5.833</m:t>
                          </m:r>
                        </m:num>
                        <m:den>
                          <m:r>
                            <a:rPr lang="en-US" sz="1800" b="0" i="1" smtClean="0">
                              <a:latin typeface="Cambria Math" panose="02040503050406030204" pitchFamily="18" charset="0"/>
                              <a:ea typeface="Cambria Math" panose="02040503050406030204" pitchFamily="18" charset="0"/>
                            </a:rPr>
                            <m:t>5+5.833</m:t>
                          </m:r>
                        </m:den>
                      </m:f>
                      <m:r>
                        <a:rPr lang="en-US" sz="1800" b="0" i="1" smtClean="0">
                          <a:latin typeface="Cambria Math" panose="02040503050406030204" pitchFamily="18" charset="0"/>
                          <a:ea typeface="Cambria Math" panose="02040503050406030204" pitchFamily="18" charset="0"/>
                        </a:rPr>
                        <m:t>=59.23</m:t>
                      </m:r>
                    </m:oMath>
                  </m:oMathPara>
                </a14:m>
                <a:endParaRPr lang="en-US" sz="1800" dirty="0"/>
              </a:p>
            </p:txBody>
          </p:sp>
        </mc:Choice>
        <mc:Fallback xmlns="">
          <p:sp>
            <p:nvSpPr>
              <p:cNvPr id="41" name="TextBox 40">
                <a:extLst>
                  <a:ext uri="{FF2B5EF4-FFF2-40B4-BE49-F238E27FC236}">
                    <a16:creationId xmlns:a16="http://schemas.microsoft.com/office/drawing/2014/main" id="{B6FCF0CD-8CA8-42C8-823D-907A5DEAD1F0}"/>
                  </a:ext>
                </a:extLst>
              </p:cNvPr>
              <p:cNvSpPr txBox="1">
                <a:spLocks noRot="1" noChangeAspect="1" noMove="1" noResize="1" noEditPoints="1" noAdjustHandles="1" noChangeArrowheads="1" noChangeShapeType="1" noTextEdit="1"/>
              </p:cNvSpPr>
              <p:nvPr/>
            </p:nvSpPr>
            <p:spPr>
              <a:xfrm>
                <a:off x="5253170" y="5831532"/>
                <a:ext cx="3082190" cy="622927"/>
              </a:xfrm>
              <a:prstGeom prst="rect">
                <a:avLst/>
              </a:prstGeom>
              <a:blipFill>
                <a:blip r:embed="rId3"/>
                <a:stretch>
                  <a:fillRect/>
                </a:stretch>
              </a:blipFill>
            </p:spPr>
            <p:txBody>
              <a:bodyPr/>
              <a:lstStyle/>
              <a:p>
                <a:r>
                  <a:rPr lang="en-US">
                    <a:noFill/>
                  </a:rPr>
                  <a:t> </a:t>
                </a:r>
              </a:p>
            </p:txBody>
          </p:sp>
        </mc:Fallback>
      </mc:AlternateContent>
      <p:grpSp>
        <p:nvGrpSpPr>
          <p:cNvPr id="42" name="Group 41">
            <a:extLst>
              <a:ext uri="{FF2B5EF4-FFF2-40B4-BE49-F238E27FC236}">
                <a16:creationId xmlns:a16="http://schemas.microsoft.com/office/drawing/2014/main" id="{6E2C883D-EC83-4002-8723-80431EFBF6D6}"/>
              </a:ext>
            </a:extLst>
          </p:cNvPr>
          <p:cNvGrpSpPr/>
          <p:nvPr/>
        </p:nvGrpSpPr>
        <p:grpSpPr>
          <a:xfrm>
            <a:off x="366891" y="3398078"/>
            <a:ext cx="3774224" cy="1853115"/>
            <a:chOff x="366891" y="3398078"/>
            <a:chExt cx="3774224" cy="1853115"/>
          </a:xfrm>
        </p:grpSpPr>
        <p:grpSp>
          <p:nvGrpSpPr>
            <p:cNvPr id="43" name="Group 54">
              <a:extLst>
                <a:ext uri="{FF2B5EF4-FFF2-40B4-BE49-F238E27FC236}">
                  <a16:creationId xmlns:a16="http://schemas.microsoft.com/office/drawing/2014/main" id="{F885494B-AED8-44D1-94FC-D7C2E1570622}"/>
                </a:ext>
              </a:extLst>
            </p:cNvPr>
            <p:cNvGrpSpPr>
              <a:grpSpLocks/>
            </p:cNvGrpSpPr>
            <p:nvPr/>
          </p:nvGrpSpPr>
          <p:grpSpPr bwMode="auto">
            <a:xfrm>
              <a:off x="366891" y="3529211"/>
              <a:ext cx="457217" cy="1701309"/>
              <a:chOff x="2870389" y="2690801"/>
              <a:chExt cx="457200" cy="1701308"/>
            </a:xfrm>
          </p:grpSpPr>
          <p:cxnSp>
            <p:nvCxnSpPr>
              <p:cNvPr id="94" name="Straight Connector 93">
                <a:extLst>
                  <a:ext uri="{FF2B5EF4-FFF2-40B4-BE49-F238E27FC236}">
                    <a16:creationId xmlns:a16="http://schemas.microsoft.com/office/drawing/2014/main" id="{423FBEF4-CDB2-4222-A0CD-9EADC7C6A11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5" name="Group 98">
                <a:extLst>
                  <a:ext uri="{FF2B5EF4-FFF2-40B4-BE49-F238E27FC236}">
                    <a16:creationId xmlns:a16="http://schemas.microsoft.com/office/drawing/2014/main" id="{1D2FB4FE-FFD0-4303-8DF5-B68E340FFC0C}"/>
                  </a:ext>
                </a:extLst>
              </p:cNvPr>
              <p:cNvGrpSpPr>
                <a:grpSpLocks/>
              </p:cNvGrpSpPr>
              <p:nvPr/>
            </p:nvGrpSpPr>
            <p:grpSpPr bwMode="auto">
              <a:xfrm>
                <a:off x="2870389" y="3301187"/>
                <a:ext cx="457200" cy="480536"/>
                <a:chOff x="990600" y="2834859"/>
                <a:chExt cx="457200" cy="480536"/>
              </a:xfrm>
            </p:grpSpPr>
            <p:sp>
              <p:nvSpPr>
                <p:cNvPr id="96" name="Oval 95">
                  <a:extLst>
                    <a:ext uri="{FF2B5EF4-FFF2-40B4-BE49-F238E27FC236}">
                      <a16:creationId xmlns:a16="http://schemas.microsoft.com/office/drawing/2014/main" id="{B4B2E836-BC00-46A0-8C80-83710EF9B81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97" name="TextBox 100">
                  <a:extLst>
                    <a:ext uri="{FF2B5EF4-FFF2-40B4-BE49-F238E27FC236}">
                      <a16:creationId xmlns:a16="http://schemas.microsoft.com/office/drawing/2014/main" id="{7863E614-67CE-4311-A20C-9CF8E48B0EE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98" name="TextBox 101">
                  <a:extLst>
                    <a:ext uri="{FF2B5EF4-FFF2-40B4-BE49-F238E27FC236}">
                      <a16:creationId xmlns:a16="http://schemas.microsoft.com/office/drawing/2014/main" id="{68B3E19F-CAAB-4E84-8803-A64F03BB53D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44" name="TextBox 43">
              <a:extLst>
                <a:ext uri="{FF2B5EF4-FFF2-40B4-BE49-F238E27FC236}">
                  <a16:creationId xmlns:a16="http://schemas.microsoft.com/office/drawing/2014/main" id="{420F8B9B-BCB3-42FC-96AE-A4538F3EB192}"/>
                </a:ext>
              </a:extLst>
            </p:cNvPr>
            <p:cNvSpPr txBox="1"/>
            <p:nvPr/>
          </p:nvSpPr>
          <p:spPr>
            <a:xfrm>
              <a:off x="766408" y="4200306"/>
              <a:ext cx="706155" cy="369332"/>
            </a:xfrm>
            <a:prstGeom prst="rect">
              <a:avLst/>
            </a:prstGeom>
            <a:noFill/>
          </p:spPr>
          <p:txBody>
            <a:bodyPr wrap="none" rtlCol="0">
              <a:spAutoFit/>
            </a:bodyPr>
            <a:lstStyle/>
            <a:p>
              <a:r>
                <a:rPr lang="en-US" sz="1800" dirty="0"/>
                <a:t>110V</a:t>
              </a:r>
            </a:p>
          </p:txBody>
        </p:sp>
        <p:grpSp>
          <p:nvGrpSpPr>
            <p:cNvPr id="45" name="Group 44">
              <a:extLst>
                <a:ext uri="{FF2B5EF4-FFF2-40B4-BE49-F238E27FC236}">
                  <a16:creationId xmlns:a16="http://schemas.microsoft.com/office/drawing/2014/main" id="{96619A5E-073B-49B3-AC64-84A9DA2440F9}"/>
                </a:ext>
              </a:extLst>
            </p:cNvPr>
            <p:cNvGrpSpPr/>
            <p:nvPr/>
          </p:nvGrpSpPr>
          <p:grpSpPr>
            <a:xfrm>
              <a:off x="2118445" y="3526852"/>
              <a:ext cx="849835" cy="1724341"/>
              <a:chOff x="1600200" y="3519182"/>
              <a:chExt cx="849835" cy="1724341"/>
            </a:xfrm>
          </p:grpSpPr>
          <p:cxnSp>
            <p:nvCxnSpPr>
              <p:cNvPr id="84" name="Straight Connector 83">
                <a:extLst>
                  <a:ext uri="{FF2B5EF4-FFF2-40B4-BE49-F238E27FC236}">
                    <a16:creationId xmlns:a16="http://schemas.microsoft.com/office/drawing/2014/main" id="{3D6171DE-C6BC-4FA6-9717-B063FB3EE5EF}"/>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FDE6DF2-1D7D-4363-A51B-C86506BC3CA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960E0C2-3B79-4470-8ECE-EE48667F0A3B}"/>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506C8D5-BBC3-4B57-8151-06B2737C3235}"/>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03363B0-85CC-4880-8D5C-228E4CF542F2}"/>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3012692-5C97-4EA6-B8FB-437EB3610778}"/>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BED6D24-1B10-43D4-A177-E648940DCF2A}"/>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66C3447-E801-4C73-AE8B-A3DC379AD63F}"/>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F628455-C591-4638-B430-86A76EE846DF}"/>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34611AC-2BF8-4941-843B-BAB5456C906D}"/>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46" name="Group 45">
              <a:extLst>
                <a:ext uri="{FF2B5EF4-FFF2-40B4-BE49-F238E27FC236}">
                  <a16:creationId xmlns:a16="http://schemas.microsoft.com/office/drawing/2014/main" id="{F8BFAA37-0C58-4018-9EC1-15769E6128BF}"/>
                </a:ext>
              </a:extLst>
            </p:cNvPr>
            <p:cNvGrpSpPr/>
            <p:nvPr/>
          </p:nvGrpSpPr>
          <p:grpSpPr>
            <a:xfrm>
              <a:off x="2275843" y="3402803"/>
              <a:ext cx="1724025" cy="598318"/>
              <a:chOff x="2280899" y="3378064"/>
              <a:chExt cx="1724025" cy="598318"/>
            </a:xfrm>
          </p:grpSpPr>
          <p:cxnSp>
            <p:nvCxnSpPr>
              <p:cNvPr id="74" name="Straight Connector 73">
                <a:extLst>
                  <a:ext uri="{FF2B5EF4-FFF2-40B4-BE49-F238E27FC236}">
                    <a16:creationId xmlns:a16="http://schemas.microsoft.com/office/drawing/2014/main" id="{1CE03F32-92C7-4242-94AA-10E507E44C10}"/>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1C85F73-9048-4683-9F26-530DB451B9F7}"/>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D284D55-F934-4209-A01B-F710E2A578A0}"/>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826774A-C0EE-407E-AD39-0AD31C604999}"/>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ABD14D32-9219-42BB-A8EC-7008777B9EE7}"/>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AA88B70-37DA-4CC4-9224-8BD351546F6F}"/>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C8F9B17-B235-4222-977D-39B8AAEBA4AE}"/>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911B033-45D7-4DA8-ACD2-81A73A101143}"/>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DEAE4779-5DC9-4A7E-8268-322CD2A9568C}"/>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4CBA49BE-71AD-40C4-B413-FBE45CE10EC4}"/>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cxnSp>
          <p:nvCxnSpPr>
            <p:cNvPr id="47" name="Straight Connector 46">
              <a:extLst>
                <a:ext uri="{FF2B5EF4-FFF2-40B4-BE49-F238E27FC236}">
                  <a16:creationId xmlns:a16="http://schemas.microsoft.com/office/drawing/2014/main" id="{430F619C-41C8-44DF-A968-13A81A777137}"/>
                </a:ext>
              </a:extLst>
            </p:cNvPr>
            <p:cNvCxnSpPr/>
            <p:nvPr/>
          </p:nvCxnSpPr>
          <p:spPr>
            <a:xfrm flipH="1" flipV="1">
              <a:off x="583372" y="524147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FE4118A3-D818-4FF4-ADFB-019609E40A5F}"/>
                </a:ext>
              </a:extLst>
            </p:cNvPr>
            <p:cNvGrpSpPr/>
            <p:nvPr/>
          </p:nvGrpSpPr>
          <p:grpSpPr>
            <a:xfrm>
              <a:off x="614307" y="3398078"/>
              <a:ext cx="1724025" cy="300036"/>
              <a:chOff x="2057400" y="2276782"/>
              <a:chExt cx="1724025" cy="300036"/>
            </a:xfrm>
          </p:grpSpPr>
          <p:cxnSp>
            <p:nvCxnSpPr>
              <p:cNvPr id="65" name="Straight Connector 64">
                <a:extLst>
                  <a:ext uri="{FF2B5EF4-FFF2-40B4-BE49-F238E27FC236}">
                    <a16:creationId xmlns:a16="http://schemas.microsoft.com/office/drawing/2014/main" id="{8FC7FB91-A6CB-4E00-8DD9-65D5BF2311AD}"/>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2D2A2AF-21F7-41D5-8672-0424340B2B1D}"/>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3E6C644-AB46-4383-8653-A96291ED8C6E}"/>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DAD00E8-43EB-408F-8C91-6AE2395EDE76}"/>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F485CAB-EACD-45A5-BD38-10AB7881727A}"/>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792D44B-172F-42B5-94E3-CBEEFE33214F}"/>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A596509-7967-4EA7-B273-2BDBED251136}"/>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9AEDC6C4-D131-4657-AE90-45DADFB4E757}"/>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AD621B7-F570-4215-A828-D661CC932281}"/>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EE797701-53A2-4C91-BF32-FD2F154DBF12}"/>
                </a:ext>
              </a:extLst>
            </p:cNvPr>
            <p:cNvSpPr txBox="1"/>
            <p:nvPr/>
          </p:nvSpPr>
          <p:spPr>
            <a:xfrm>
              <a:off x="1237555" y="366087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50" name="Group 49">
              <a:extLst>
                <a:ext uri="{FF2B5EF4-FFF2-40B4-BE49-F238E27FC236}">
                  <a16:creationId xmlns:a16="http://schemas.microsoft.com/office/drawing/2014/main" id="{779583D8-0A87-4CF0-B6A9-01223474B817}"/>
                </a:ext>
              </a:extLst>
            </p:cNvPr>
            <p:cNvGrpSpPr/>
            <p:nvPr/>
          </p:nvGrpSpPr>
          <p:grpSpPr>
            <a:xfrm>
              <a:off x="3294955" y="3524106"/>
              <a:ext cx="846160" cy="1724341"/>
              <a:chOff x="1052043" y="3519182"/>
              <a:chExt cx="846160" cy="1724341"/>
            </a:xfrm>
          </p:grpSpPr>
          <p:cxnSp>
            <p:nvCxnSpPr>
              <p:cNvPr id="55" name="Straight Connector 54">
                <a:extLst>
                  <a:ext uri="{FF2B5EF4-FFF2-40B4-BE49-F238E27FC236}">
                    <a16:creationId xmlns:a16="http://schemas.microsoft.com/office/drawing/2014/main" id="{2D86FDE4-F7DF-473A-90EF-7803301DE405}"/>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0625096-5144-432C-A8E1-1D7E484654D2}"/>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B75641-61E6-4841-9851-19F1627892CD}"/>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3F0D265-E861-4DCC-BE10-59BA3D180110}"/>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753314C-5E42-4E0E-BE14-0B7F8BC6E7A4}"/>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FEDB893-2280-4C0C-9061-75615D7BA123}"/>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91C8B55-4589-4502-B9FC-43A4E30D39D5}"/>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7ED7469-09A8-491F-81A2-41C574611091}"/>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0BA50A4-B963-4F57-8B8D-575900DE98CA}"/>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3C6D8E3C-4BFD-48ED-9A3C-0ECEC32804D4}"/>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51" name="Group 50">
              <a:extLst>
                <a:ext uri="{FF2B5EF4-FFF2-40B4-BE49-F238E27FC236}">
                  <a16:creationId xmlns:a16="http://schemas.microsoft.com/office/drawing/2014/main" id="{1C4C7AC3-3C97-4E12-8FC0-586921E3EAAC}"/>
                </a:ext>
              </a:extLst>
            </p:cNvPr>
            <p:cNvGrpSpPr/>
            <p:nvPr/>
          </p:nvGrpSpPr>
          <p:grpSpPr>
            <a:xfrm>
              <a:off x="1827789" y="3924734"/>
              <a:ext cx="400366" cy="826532"/>
              <a:chOff x="7203744" y="3810000"/>
              <a:chExt cx="400366" cy="826532"/>
            </a:xfrm>
          </p:grpSpPr>
          <p:sp>
            <p:nvSpPr>
              <p:cNvPr id="52" name="TextBox 51">
                <a:extLst>
                  <a:ext uri="{FF2B5EF4-FFF2-40B4-BE49-F238E27FC236}">
                    <a16:creationId xmlns:a16="http://schemas.microsoft.com/office/drawing/2014/main" id="{E72B4062-E781-425C-B8DA-0C97EA7F5C99}"/>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2C581F96-48CC-446E-B664-353105293EBF}"/>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53" name="TextBox 52">
                    <a:extLst>
                      <a:ext uri="{FF2B5EF4-FFF2-40B4-BE49-F238E27FC236}">
                        <a16:creationId xmlns:a16="http://schemas.microsoft.com/office/drawing/2014/main" id="{2C581F96-48CC-446E-B664-353105293EBF}"/>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4"/>
                    <a:stretch>
                      <a:fillRect/>
                    </a:stretch>
                  </a:blipFill>
                </p:spPr>
                <p:txBody>
                  <a:bodyPr/>
                  <a:lstStyle/>
                  <a:p>
                    <a:r>
                      <a:rPr lang="en-US">
                        <a:noFill/>
                      </a:rPr>
                      <a:t> </a:t>
                    </a:r>
                  </a:p>
                </p:txBody>
              </p:sp>
            </mc:Fallback>
          </mc:AlternateContent>
          <p:sp>
            <p:nvSpPr>
              <p:cNvPr id="54" name="TextBox 53">
                <a:extLst>
                  <a:ext uri="{FF2B5EF4-FFF2-40B4-BE49-F238E27FC236}">
                    <a16:creationId xmlns:a16="http://schemas.microsoft.com/office/drawing/2014/main" id="{9C0F148A-8364-457C-A059-3C747170BCD7}"/>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grpSp>
        <p:nvGrpSpPr>
          <p:cNvPr id="99" name="Group 98">
            <a:extLst>
              <a:ext uri="{FF2B5EF4-FFF2-40B4-BE49-F238E27FC236}">
                <a16:creationId xmlns:a16="http://schemas.microsoft.com/office/drawing/2014/main" id="{39F17F6B-D496-447B-B294-61B52120F7AB}"/>
              </a:ext>
            </a:extLst>
          </p:cNvPr>
          <p:cNvGrpSpPr/>
          <p:nvPr/>
        </p:nvGrpSpPr>
        <p:grpSpPr>
          <a:xfrm>
            <a:off x="583007" y="2183606"/>
            <a:ext cx="3420036" cy="1380249"/>
            <a:chOff x="583007" y="2183606"/>
            <a:chExt cx="3420036" cy="1380249"/>
          </a:xfrm>
        </p:grpSpPr>
        <p:sp>
          <p:nvSpPr>
            <p:cNvPr id="100" name="TextBox 99">
              <a:extLst>
                <a:ext uri="{FF2B5EF4-FFF2-40B4-BE49-F238E27FC236}">
                  <a16:creationId xmlns:a16="http://schemas.microsoft.com/office/drawing/2014/main" id="{DC366630-5CB3-4B0B-BB4A-5496E98B2BF9}"/>
                </a:ext>
              </a:extLst>
            </p:cNvPr>
            <p:cNvSpPr txBox="1"/>
            <p:nvPr/>
          </p:nvSpPr>
          <p:spPr>
            <a:xfrm>
              <a:off x="2142361" y="2594078"/>
              <a:ext cx="466794" cy="369332"/>
            </a:xfrm>
            <a:prstGeom prst="rect">
              <a:avLst/>
            </a:prstGeom>
            <a:noFill/>
          </p:spPr>
          <p:txBody>
            <a:bodyPr wrap="none" rtlCol="0">
              <a:spAutoFit/>
            </a:bodyPr>
            <a:lstStyle/>
            <a:p>
              <a:r>
                <a:rPr lang="en-US" sz="1800" dirty="0"/>
                <a:t>4A</a:t>
              </a:r>
            </a:p>
          </p:txBody>
        </p:sp>
        <p:grpSp>
          <p:nvGrpSpPr>
            <p:cNvPr id="101" name="Group 100">
              <a:extLst>
                <a:ext uri="{FF2B5EF4-FFF2-40B4-BE49-F238E27FC236}">
                  <a16:creationId xmlns:a16="http://schemas.microsoft.com/office/drawing/2014/main" id="{FEC74319-A633-45D0-909E-6E8AF59372F8}"/>
                </a:ext>
              </a:extLst>
            </p:cNvPr>
            <p:cNvGrpSpPr/>
            <p:nvPr/>
          </p:nvGrpSpPr>
          <p:grpSpPr>
            <a:xfrm>
              <a:off x="583007" y="2183606"/>
              <a:ext cx="3420036" cy="1380249"/>
              <a:chOff x="595707" y="2174114"/>
              <a:chExt cx="3420036" cy="1380249"/>
            </a:xfrm>
          </p:grpSpPr>
          <p:grpSp>
            <p:nvGrpSpPr>
              <p:cNvPr id="102" name="Group 101">
                <a:extLst>
                  <a:ext uri="{FF2B5EF4-FFF2-40B4-BE49-F238E27FC236}">
                    <a16:creationId xmlns:a16="http://schemas.microsoft.com/office/drawing/2014/main" id="{495A9225-FFFB-4847-8734-D4566D5E9E50}"/>
                  </a:ext>
                </a:extLst>
              </p:cNvPr>
              <p:cNvGrpSpPr/>
              <p:nvPr/>
            </p:nvGrpSpPr>
            <p:grpSpPr>
              <a:xfrm>
                <a:off x="595707" y="2174114"/>
                <a:ext cx="3420036" cy="1380249"/>
                <a:chOff x="595707" y="2174114"/>
                <a:chExt cx="3420036" cy="1380249"/>
              </a:xfrm>
            </p:grpSpPr>
            <p:grpSp>
              <p:nvGrpSpPr>
                <p:cNvPr id="104" name="Group 109">
                  <a:extLst>
                    <a:ext uri="{FF2B5EF4-FFF2-40B4-BE49-F238E27FC236}">
                      <a16:creationId xmlns:a16="http://schemas.microsoft.com/office/drawing/2014/main" id="{7170EE29-F3E1-4556-94AB-5B0736876457}"/>
                    </a:ext>
                  </a:extLst>
                </p:cNvPr>
                <p:cNvGrpSpPr/>
                <p:nvPr/>
              </p:nvGrpSpPr>
              <p:grpSpPr>
                <a:xfrm rot="16200000" flipH="1">
                  <a:off x="2139501" y="1552060"/>
                  <a:ext cx="457200" cy="1701308"/>
                  <a:chOff x="1659748" y="4318490"/>
                  <a:chExt cx="457200" cy="1701308"/>
                </a:xfrm>
              </p:grpSpPr>
              <p:cxnSp>
                <p:nvCxnSpPr>
                  <p:cNvPr id="109" name="Straight Connector 108">
                    <a:extLst>
                      <a:ext uri="{FF2B5EF4-FFF2-40B4-BE49-F238E27FC236}">
                        <a16:creationId xmlns:a16="http://schemas.microsoft.com/office/drawing/2014/main" id="{F0951DED-1B47-4EC2-B940-76940EAFD861}"/>
                      </a:ext>
                    </a:extLst>
                  </p:cNvPr>
                  <p:cNvCxnSpPr/>
                  <p:nvPr/>
                </p:nvCxnSpPr>
                <p:spPr>
                  <a:xfrm flipV="1">
                    <a:off x="1895911"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0" name="Oval 109">
                    <a:extLst>
                      <a:ext uri="{FF2B5EF4-FFF2-40B4-BE49-F238E27FC236}">
                        <a16:creationId xmlns:a16="http://schemas.microsoft.com/office/drawing/2014/main" id="{C293C3C8-0C2F-4B1E-B921-BA9BECAE68B3}"/>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05" name="Straight Connector 104">
                  <a:extLst>
                    <a:ext uri="{FF2B5EF4-FFF2-40B4-BE49-F238E27FC236}">
                      <a16:creationId xmlns:a16="http://schemas.microsoft.com/office/drawing/2014/main" id="{A7131D3F-4C55-4085-B190-350B9861939A}"/>
                    </a:ext>
                  </a:extLst>
                </p:cNvPr>
                <p:cNvCxnSpPr/>
                <p:nvPr/>
              </p:nvCxnSpPr>
              <p:spPr>
                <a:xfrm>
                  <a:off x="596072" y="240809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A3F8E18-5E49-4049-B782-A6B83DA8E51D}"/>
                    </a:ext>
                  </a:extLst>
                </p:cNvPr>
                <p:cNvCxnSpPr/>
                <p:nvPr/>
              </p:nvCxnSpPr>
              <p:spPr>
                <a:xfrm>
                  <a:off x="2783843" y="240809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4277BEB-3239-46FE-AA8C-8CC22BBFE73D}"/>
                    </a:ext>
                  </a:extLst>
                </p:cNvPr>
                <p:cNvCxnSpPr/>
                <p:nvPr/>
              </p:nvCxnSpPr>
              <p:spPr>
                <a:xfrm>
                  <a:off x="595707" y="239539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A67458B-A54E-444C-BF55-3C797251E224}"/>
                    </a:ext>
                  </a:extLst>
                </p:cNvPr>
                <p:cNvCxnSpPr/>
                <p:nvPr/>
              </p:nvCxnSpPr>
              <p:spPr>
                <a:xfrm>
                  <a:off x="4010596" y="240938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03" name="Straight Arrow Connector 102">
                <a:extLst>
                  <a:ext uri="{FF2B5EF4-FFF2-40B4-BE49-F238E27FC236}">
                    <a16:creationId xmlns:a16="http://schemas.microsoft.com/office/drawing/2014/main" id="{DE0C3724-7297-4E3D-92FA-4BC1EBE18CF2}"/>
                  </a:ext>
                </a:extLst>
              </p:cNvPr>
              <p:cNvCxnSpPr/>
              <p:nvPr/>
            </p:nvCxnSpPr>
            <p:spPr>
              <a:xfrm rot="16200000" flipH="1" flipV="1">
                <a:off x="2364097" y="2259857"/>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7154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714C-53E4-401B-86E7-C596DDC74483}"/>
              </a:ext>
            </a:extLst>
          </p:cNvPr>
          <p:cNvSpPr>
            <a:spLocks noGrp="1"/>
          </p:cNvSpPr>
          <p:nvPr>
            <p:ph type="title"/>
          </p:nvPr>
        </p:nvSpPr>
        <p:spPr/>
        <p:txBody>
          <a:bodyPr/>
          <a:lstStyle/>
          <a:p>
            <a:r>
              <a:rPr lang="en-US" dirty="0"/>
              <a:t>Just the Current Source (Assume Voltage = 0)</a:t>
            </a:r>
          </a:p>
        </p:txBody>
      </p:sp>
      <p:sp>
        <p:nvSpPr>
          <p:cNvPr id="3" name="TextBox 2">
            <a:extLst>
              <a:ext uri="{FF2B5EF4-FFF2-40B4-BE49-F238E27FC236}">
                <a16:creationId xmlns:a16="http://schemas.microsoft.com/office/drawing/2014/main" id="{DD5FC062-B817-46B5-8CEC-21734A2D06AA}"/>
              </a:ext>
            </a:extLst>
          </p:cNvPr>
          <p:cNvSpPr txBox="1"/>
          <p:nvPr/>
        </p:nvSpPr>
        <p:spPr>
          <a:xfrm>
            <a:off x="456664" y="1384023"/>
            <a:ext cx="10119691" cy="369332"/>
          </a:xfrm>
          <a:prstGeom prst="rect">
            <a:avLst/>
          </a:prstGeom>
          <a:noFill/>
        </p:spPr>
        <p:txBody>
          <a:bodyPr wrap="square" rtlCol="0">
            <a:spAutoFit/>
          </a:bodyPr>
          <a:lstStyle/>
          <a:p>
            <a:r>
              <a:rPr lang="en-US" sz="1800" dirty="0">
                <a:latin typeface="+mj-lt"/>
              </a:rPr>
              <a:t>Next find the response of the circuit to the 4A source alone (remove the voltage source).</a:t>
            </a:r>
          </a:p>
        </p:txBody>
      </p:sp>
      <p:cxnSp>
        <p:nvCxnSpPr>
          <p:cNvPr id="4" name="Straight Connector 3">
            <a:extLst>
              <a:ext uri="{FF2B5EF4-FFF2-40B4-BE49-F238E27FC236}">
                <a16:creationId xmlns:a16="http://schemas.microsoft.com/office/drawing/2014/main" id="{648B839E-6CEC-47D8-BF6F-79F7B8467B86}"/>
              </a:ext>
            </a:extLst>
          </p:cNvPr>
          <p:cNvCxnSpPr/>
          <p:nvPr/>
        </p:nvCxnSpPr>
        <p:spPr bwMode="auto">
          <a:xfrm flipV="1">
            <a:off x="412083" y="341059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2A0C1783-D9E6-4290-AE8A-E3DF2079A01B}"/>
              </a:ext>
            </a:extLst>
          </p:cNvPr>
          <p:cNvGrpSpPr/>
          <p:nvPr/>
        </p:nvGrpSpPr>
        <p:grpSpPr>
          <a:xfrm>
            <a:off x="4980296" y="2038064"/>
            <a:ext cx="3429231" cy="2838736"/>
            <a:chOff x="4980296" y="2038064"/>
            <a:chExt cx="3429231" cy="2838736"/>
          </a:xfrm>
        </p:grpSpPr>
        <p:grpSp>
          <p:nvGrpSpPr>
            <p:cNvPr id="6" name="Group 5">
              <a:extLst>
                <a:ext uri="{FF2B5EF4-FFF2-40B4-BE49-F238E27FC236}">
                  <a16:creationId xmlns:a16="http://schemas.microsoft.com/office/drawing/2014/main" id="{3EDACA7D-6AAC-4DC7-B2A1-975A5DE8320C}"/>
                </a:ext>
              </a:extLst>
            </p:cNvPr>
            <p:cNvGrpSpPr/>
            <p:nvPr/>
          </p:nvGrpSpPr>
          <p:grpSpPr>
            <a:xfrm>
              <a:off x="6669279" y="3254992"/>
              <a:ext cx="1724025" cy="598318"/>
              <a:chOff x="2280899" y="3378064"/>
              <a:chExt cx="1724025" cy="598318"/>
            </a:xfrm>
          </p:grpSpPr>
          <p:cxnSp>
            <p:nvCxnSpPr>
              <p:cNvPr id="50" name="Straight Connector 49">
                <a:extLst>
                  <a:ext uri="{FF2B5EF4-FFF2-40B4-BE49-F238E27FC236}">
                    <a16:creationId xmlns:a16="http://schemas.microsoft.com/office/drawing/2014/main" id="{564046C9-DFBA-4475-807F-758A4675052A}"/>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7BD2DB6-05F1-4EF3-80BB-CE5604C078E1}"/>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17AE6A-C44E-4B08-836D-25813B1C3CCB}"/>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B9705F-6EFD-45DA-AA7F-7D0A27535CC1}"/>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7C251FE-CCDD-4639-BFCD-310BE41FFD81}"/>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569E18C-AA78-4E98-891A-DDC32D42238C}"/>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69A20B5-9AC5-424F-8A27-7DD11B66AD6B}"/>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4B89C31-B12B-4718-90A7-CFEB809073DF}"/>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6AA172D-0432-4EE7-B037-9C2EEEDC8AC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50CA43F1-27A8-43D2-9142-BB412D83B46C}"/>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7" name="Group 108">
              <a:extLst>
                <a:ext uri="{FF2B5EF4-FFF2-40B4-BE49-F238E27FC236}">
                  <a16:creationId xmlns:a16="http://schemas.microsoft.com/office/drawing/2014/main" id="{CDB206CF-705A-4350-B51E-F94385ABDCED}"/>
                </a:ext>
              </a:extLst>
            </p:cNvPr>
            <p:cNvGrpSpPr/>
            <p:nvPr/>
          </p:nvGrpSpPr>
          <p:grpSpPr>
            <a:xfrm rot="16200000" flipH="1">
              <a:off x="6532786" y="1416010"/>
              <a:ext cx="457200" cy="1701308"/>
              <a:chOff x="6232987" y="2795027"/>
              <a:chExt cx="457200" cy="1701308"/>
            </a:xfrm>
          </p:grpSpPr>
          <p:grpSp>
            <p:nvGrpSpPr>
              <p:cNvPr id="46" name="Group 109">
                <a:extLst>
                  <a:ext uri="{FF2B5EF4-FFF2-40B4-BE49-F238E27FC236}">
                    <a16:creationId xmlns:a16="http://schemas.microsoft.com/office/drawing/2014/main" id="{F7B10C92-D51A-4CC8-8CB3-F0521C6E1A72}"/>
                  </a:ext>
                </a:extLst>
              </p:cNvPr>
              <p:cNvGrpSpPr/>
              <p:nvPr/>
            </p:nvGrpSpPr>
            <p:grpSpPr>
              <a:xfrm>
                <a:off x="6232987" y="2795027"/>
                <a:ext cx="457200" cy="1701308"/>
                <a:chOff x="1659748" y="4318490"/>
                <a:chExt cx="457200" cy="1701308"/>
              </a:xfrm>
            </p:grpSpPr>
            <p:cxnSp>
              <p:nvCxnSpPr>
                <p:cNvPr id="48" name="Straight Connector 47">
                  <a:extLst>
                    <a:ext uri="{FF2B5EF4-FFF2-40B4-BE49-F238E27FC236}">
                      <a16:creationId xmlns:a16="http://schemas.microsoft.com/office/drawing/2014/main" id="{5888B286-907B-4536-A218-1081F71DE7D7}"/>
                    </a:ext>
                  </a:extLst>
                </p:cNvPr>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2139EE-ABAC-4F17-B977-77BA2C565009}"/>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7" name="Straight Arrow Connector 46">
                <a:extLst>
                  <a:ext uri="{FF2B5EF4-FFF2-40B4-BE49-F238E27FC236}">
                    <a16:creationId xmlns:a16="http://schemas.microsoft.com/office/drawing/2014/main" id="{544F07EC-8B01-424C-94EF-B0F2F6A0C4AA}"/>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58FD29CA-A6E2-47D5-AFD5-F87C27174E86}"/>
                </a:ext>
              </a:extLst>
            </p:cNvPr>
            <p:cNvSpPr txBox="1"/>
            <p:nvPr/>
          </p:nvSpPr>
          <p:spPr>
            <a:xfrm>
              <a:off x="6535646" y="2458028"/>
              <a:ext cx="466794" cy="369332"/>
            </a:xfrm>
            <a:prstGeom prst="rect">
              <a:avLst/>
            </a:prstGeom>
            <a:noFill/>
          </p:spPr>
          <p:txBody>
            <a:bodyPr wrap="none" rtlCol="0">
              <a:spAutoFit/>
            </a:bodyPr>
            <a:lstStyle/>
            <a:p>
              <a:r>
                <a:rPr lang="en-US" sz="1800" dirty="0"/>
                <a:t>4A</a:t>
              </a:r>
            </a:p>
          </p:txBody>
        </p:sp>
        <p:grpSp>
          <p:nvGrpSpPr>
            <p:cNvPr id="9" name="Group 8">
              <a:extLst>
                <a:ext uri="{FF2B5EF4-FFF2-40B4-BE49-F238E27FC236}">
                  <a16:creationId xmlns:a16="http://schemas.microsoft.com/office/drawing/2014/main" id="{EBE4EFE1-9DF3-4C59-9BEA-159093BC4C8F}"/>
                </a:ext>
              </a:extLst>
            </p:cNvPr>
            <p:cNvGrpSpPr/>
            <p:nvPr/>
          </p:nvGrpSpPr>
          <p:grpSpPr>
            <a:xfrm>
              <a:off x="5007592" y="3262028"/>
              <a:ext cx="1724025" cy="300036"/>
              <a:chOff x="2057400" y="2276782"/>
              <a:chExt cx="1724025" cy="300036"/>
            </a:xfrm>
          </p:grpSpPr>
          <p:cxnSp>
            <p:nvCxnSpPr>
              <p:cNvPr id="37" name="Straight Connector 36">
                <a:extLst>
                  <a:ext uri="{FF2B5EF4-FFF2-40B4-BE49-F238E27FC236}">
                    <a16:creationId xmlns:a16="http://schemas.microsoft.com/office/drawing/2014/main" id="{6B0C61C6-28B8-41C0-BEF6-073CBAE38E29}"/>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27FE28-EB84-49A9-89AD-A2CBDD97E081}"/>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6E93DB5-0383-4F79-89EE-961B774B47D1}"/>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A1FD3F4-A3BD-44DA-AF90-F47943C9CE3C}"/>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457E899-600D-48BD-B0AD-06E5EE68605B}"/>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0A3FBE2-8519-45B1-84C5-A188862B11D2}"/>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A0AC3F9-07B2-4D76-8457-ABCE06FEBD37}"/>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CBD9782-EDB5-4B30-B836-F8188E0CAD45}"/>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679865-698E-4143-9B3A-48FFDBC01E83}"/>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1F8E84C5-2F96-4AEB-B741-0937819033B8}"/>
                </a:ext>
              </a:extLst>
            </p:cNvPr>
            <p:cNvSpPr txBox="1"/>
            <p:nvPr/>
          </p:nvSpPr>
          <p:spPr>
            <a:xfrm>
              <a:off x="5630840" y="3524828"/>
              <a:ext cx="766557" cy="369332"/>
            </a:xfrm>
            <a:prstGeom prst="rect">
              <a:avLst/>
            </a:prstGeom>
            <a:noFill/>
          </p:spPr>
          <p:txBody>
            <a:bodyPr wrap="none" rtlCol="0">
              <a:spAutoFit/>
            </a:bodyPr>
            <a:lstStyle/>
            <a:p>
              <a:r>
                <a:rPr lang="en-US" sz="1800" dirty="0"/>
                <a:t>3.33</a:t>
              </a:r>
              <a:r>
                <a:rPr lang="en-US" sz="1800" dirty="0">
                  <a:latin typeface="Symbol" pitchFamily="18" charset="2"/>
                </a:rPr>
                <a:t>W</a:t>
              </a:r>
            </a:p>
          </p:txBody>
        </p:sp>
        <p:cxnSp>
          <p:nvCxnSpPr>
            <p:cNvPr id="11" name="Straight Connector 10">
              <a:extLst>
                <a:ext uri="{FF2B5EF4-FFF2-40B4-BE49-F238E27FC236}">
                  <a16:creationId xmlns:a16="http://schemas.microsoft.com/office/drawing/2014/main" id="{2EF1BBBC-811B-4D5D-885D-57AC3C30CF2E}"/>
                </a:ext>
              </a:extLst>
            </p:cNvPr>
            <p:cNvCxnSpPr/>
            <p:nvPr/>
          </p:nvCxnSpPr>
          <p:spPr>
            <a:xfrm>
              <a:off x="4989357"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646AB07-89F6-44D1-9941-A9A640D78212}"/>
                </a:ext>
              </a:extLst>
            </p:cNvPr>
            <p:cNvCxnSpPr/>
            <p:nvPr/>
          </p:nvCxnSpPr>
          <p:spPr>
            <a:xfrm>
              <a:off x="7170733"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EA9484C-545F-4165-B033-A6E9A45B437B}"/>
                </a:ext>
              </a:extLst>
            </p:cNvPr>
            <p:cNvCxnSpPr/>
            <p:nvPr/>
          </p:nvCxnSpPr>
          <p:spPr>
            <a:xfrm>
              <a:off x="4988992" y="225934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8B5D9CA-EDEE-4B1D-B3DD-F9BD96966A40}"/>
                </a:ext>
              </a:extLst>
            </p:cNvPr>
            <p:cNvCxnSpPr/>
            <p:nvPr/>
          </p:nvCxnSpPr>
          <p:spPr>
            <a:xfrm>
              <a:off x="8404380" y="224715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3620B766-FCD8-4C1F-91FF-6558CD013862}"/>
                </a:ext>
              </a:extLst>
            </p:cNvPr>
            <p:cNvGrpSpPr/>
            <p:nvPr/>
          </p:nvGrpSpPr>
          <p:grpSpPr>
            <a:xfrm>
              <a:off x="5410200" y="2852384"/>
              <a:ext cx="870880" cy="500416"/>
              <a:chOff x="5704768" y="3657600"/>
              <a:chExt cx="870880" cy="500416"/>
            </a:xfrm>
          </p:grpSpPr>
          <p:sp>
            <p:nvSpPr>
              <p:cNvPr id="34" name="TextBox 33">
                <a:extLst>
                  <a:ext uri="{FF2B5EF4-FFF2-40B4-BE49-F238E27FC236}">
                    <a16:creationId xmlns:a16="http://schemas.microsoft.com/office/drawing/2014/main" id="{5AB09456-D3D0-48F2-A59D-801684BBD66A}"/>
                  </a:ext>
                </a:extLst>
              </p:cNvPr>
              <p:cNvSpPr txBox="1"/>
              <p:nvPr/>
            </p:nvSpPr>
            <p:spPr>
              <a:xfrm>
                <a:off x="6256330" y="3788684"/>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1DECF36B-85A9-4E25-8D7E-C4C1FB798F04}"/>
                      </a:ext>
                    </a:extLst>
                  </p:cNvPr>
                  <p:cNvSpPr txBox="1"/>
                  <p:nvPr/>
                </p:nvSpPr>
                <p:spPr>
                  <a:xfrm>
                    <a:off x="5949288" y="3755408"/>
                    <a:ext cx="4697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2</m:t>
                              </m:r>
                            </m:sub>
                          </m:sSub>
                        </m:oMath>
                      </m:oMathPara>
                    </a14:m>
                    <a:endParaRPr lang="en-US" sz="1800" dirty="0"/>
                  </a:p>
                </p:txBody>
              </p:sp>
            </mc:Choice>
            <mc:Fallback xmlns="">
              <p:sp>
                <p:nvSpPr>
                  <p:cNvPr id="35" name="TextBox 34">
                    <a:extLst>
                      <a:ext uri="{FF2B5EF4-FFF2-40B4-BE49-F238E27FC236}">
                        <a16:creationId xmlns:a16="http://schemas.microsoft.com/office/drawing/2014/main" id="{1DECF36B-85A9-4E25-8D7E-C4C1FB798F04}"/>
                      </a:ext>
                    </a:extLst>
                  </p:cNvPr>
                  <p:cNvSpPr txBox="1">
                    <a:spLocks noRot="1" noChangeAspect="1" noMove="1" noResize="1" noEditPoints="1" noAdjustHandles="1" noChangeArrowheads="1" noChangeShapeType="1" noTextEdit="1"/>
                  </p:cNvSpPr>
                  <p:nvPr/>
                </p:nvSpPr>
                <p:spPr>
                  <a:xfrm>
                    <a:off x="5949288" y="3755408"/>
                    <a:ext cx="469744" cy="369332"/>
                  </a:xfrm>
                  <a:prstGeom prst="rect">
                    <a:avLst/>
                  </a:prstGeom>
                  <a:blipFill>
                    <a:blip r:embed="rId2"/>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6D1E7866-6A41-47EF-BE3F-EF6C5C79111E}"/>
                  </a:ext>
                </a:extLst>
              </p:cNvPr>
              <p:cNvSpPr txBox="1"/>
              <p:nvPr/>
            </p:nvSpPr>
            <p:spPr>
              <a:xfrm>
                <a:off x="5704768" y="3657600"/>
                <a:ext cx="300082" cy="369332"/>
              </a:xfrm>
              <a:prstGeom prst="rect">
                <a:avLst/>
              </a:prstGeom>
              <a:noFill/>
            </p:spPr>
            <p:txBody>
              <a:bodyPr wrap="none" rtlCol="0">
                <a:spAutoFit/>
              </a:bodyPr>
              <a:lstStyle/>
              <a:p>
                <a:r>
                  <a:rPr lang="en-US" sz="1800" dirty="0"/>
                  <a:t>_</a:t>
                </a:r>
              </a:p>
            </p:txBody>
          </p:sp>
        </p:grpSp>
        <p:cxnSp>
          <p:nvCxnSpPr>
            <p:cNvPr id="16" name="Straight Connector 15">
              <a:extLst>
                <a:ext uri="{FF2B5EF4-FFF2-40B4-BE49-F238E27FC236}">
                  <a16:creationId xmlns:a16="http://schemas.microsoft.com/office/drawing/2014/main" id="{A0D0FFF1-44FB-4D3B-8338-603185D44EE7}"/>
                </a:ext>
              </a:extLst>
            </p:cNvPr>
            <p:cNvCxnSpPr/>
            <p:nvPr/>
          </p:nvCxnSpPr>
          <p:spPr bwMode="auto">
            <a:xfrm flipV="1">
              <a:off x="8393304" y="3365412"/>
              <a:ext cx="15923" cy="105118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E90B4502-8FD3-47EF-9E99-C751FA2F0994}"/>
                </a:ext>
              </a:extLst>
            </p:cNvPr>
            <p:cNvGrpSpPr/>
            <p:nvPr/>
          </p:nvGrpSpPr>
          <p:grpSpPr>
            <a:xfrm>
              <a:off x="5867400" y="4278482"/>
              <a:ext cx="1724025" cy="598318"/>
              <a:chOff x="2280899" y="3378064"/>
              <a:chExt cx="1724025" cy="598318"/>
            </a:xfrm>
          </p:grpSpPr>
          <p:cxnSp>
            <p:nvCxnSpPr>
              <p:cNvPr id="24" name="Straight Connector 23">
                <a:extLst>
                  <a:ext uri="{FF2B5EF4-FFF2-40B4-BE49-F238E27FC236}">
                    <a16:creationId xmlns:a16="http://schemas.microsoft.com/office/drawing/2014/main" id="{55CAD94F-B3FB-40FA-8DB1-DD7E27383786}"/>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C3E8D98-8A4C-4ED7-9FE6-D81945766027}"/>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91018-70F4-4FE9-90F5-AF05F7D5A3F1}"/>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804ED2A-4E91-4FB1-807E-0AC7F3864C63}"/>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6E6892F-7190-4C78-AF73-A47DE2DE4F8B}"/>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A914056-B853-446D-8677-46F91DC19B0E}"/>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120B821-B45E-451C-8308-A2CA0D88C9DC}"/>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BB6EC48-406D-4F74-AB63-328D8D3FDA76}"/>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B47A629-337A-4A10-B152-0B254B689D03}"/>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65B97E08-C1D8-45F1-ADD1-653ED141527C}"/>
                  </a:ext>
                </a:extLst>
              </p:cNvPr>
              <p:cNvSpPr txBox="1"/>
              <p:nvPr/>
            </p:nvSpPr>
            <p:spPr>
              <a:xfrm>
                <a:off x="2902883" y="36070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cxnSp>
          <p:nvCxnSpPr>
            <p:cNvPr id="18" name="Straight Connector 17">
              <a:extLst>
                <a:ext uri="{FF2B5EF4-FFF2-40B4-BE49-F238E27FC236}">
                  <a16:creationId xmlns:a16="http://schemas.microsoft.com/office/drawing/2014/main" id="{5F76400F-B72E-419B-86E6-FA3CBFA269AC}"/>
                </a:ext>
              </a:extLst>
            </p:cNvPr>
            <p:cNvCxnSpPr/>
            <p:nvPr/>
          </p:nvCxnSpPr>
          <p:spPr>
            <a:xfrm>
              <a:off x="7162800" y="4419600"/>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473ABD3-0AE9-4553-89AC-1621287BD307}"/>
                </a:ext>
              </a:extLst>
            </p:cNvPr>
            <p:cNvCxnSpPr/>
            <p:nvPr/>
          </p:nvCxnSpPr>
          <p:spPr>
            <a:xfrm>
              <a:off x="4980296" y="4419600"/>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A4D91C3-E963-412E-8937-7CCBC4534615}"/>
                </a:ext>
              </a:extLst>
            </p:cNvPr>
            <p:cNvCxnSpPr/>
            <p:nvPr/>
          </p:nvCxnSpPr>
          <p:spPr bwMode="auto">
            <a:xfrm flipV="1">
              <a:off x="4980296" y="3352800"/>
              <a:ext cx="15923" cy="105118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140C3BD0-A2C1-4879-9837-C57786777973}"/>
                </a:ext>
              </a:extLst>
            </p:cNvPr>
            <p:cNvGrpSpPr/>
            <p:nvPr/>
          </p:nvGrpSpPr>
          <p:grpSpPr>
            <a:xfrm>
              <a:off x="7238973" y="2784144"/>
              <a:ext cx="620115" cy="369332"/>
              <a:chOff x="7170733" y="2688608"/>
              <a:chExt cx="620115" cy="369332"/>
            </a:xfrm>
          </p:grpSpPr>
          <p:cxnSp>
            <p:nvCxnSpPr>
              <p:cNvPr id="22" name="Straight Arrow Connector 21">
                <a:extLst>
                  <a:ext uri="{FF2B5EF4-FFF2-40B4-BE49-F238E27FC236}">
                    <a16:creationId xmlns:a16="http://schemas.microsoft.com/office/drawing/2014/main" id="{3D6A1262-8222-4B33-9EA7-F0B4DC8AB0A9}"/>
                  </a:ext>
                </a:extLst>
              </p:cNvPr>
              <p:cNvCxnSpPr/>
              <p:nvPr/>
            </p:nvCxnSpPr>
            <p:spPr>
              <a:xfrm>
                <a:off x="7170733" y="3037050"/>
                <a:ext cx="62011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7546BFCB-D5CE-492C-A53C-48F33EFCFF29}"/>
                      </a:ext>
                    </a:extLst>
                  </p:cNvPr>
                  <p:cNvSpPr txBox="1"/>
                  <p:nvPr/>
                </p:nvSpPr>
                <p:spPr>
                  <a:xfrm>
                    <a:off x="7301706" y="2688608"/>
                    <a:ext cx="43412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oMath>
                      </m:oMathPara>
                    </a14:m>
                    <a:endParaRPr lang="en-US" sz="1800" dirty="0"/>
                  </a:p>
                </p:txBody>
              </p:sp>
            </mc:Choice>
            <mc:Fallback xmlns="">
              <p:sp>
                <p:nvSpPr>
                  <p:cNvPr id="23" name="TextBox 22">
                    <a:extLst>
                      <a:ext uri="{FF2B5EF4-FFF2-40B4-BE49-F238E27FC236}">
                        <a16:creationId xmlns:a16="http://schemas.microsoft.com/office/drawing/2014/main" id="{7546BFCB-D5CE-492C-A53C-48F33EFCFF29}"/>
                      </a:ext>
                    </a:extLst>
                  </p:cNvPr>
                  <p:cNvSpPr txBox="1">
                    <a:spLocks noRot="1" noChangeAspect="1" noMove="1" noResize="1" noEditPoints="1" noAdjustHandles="1" noChangeArrowheads="1" noChangeShapeType="1" noTextEdit="1"/>
                  </p:cNvSpPr>
                  <p:nvPr/>
                </p:nvSpPr>
                <p:spPr>
                  <a:xfrm>
                    <a:off x="7301706" y="2688608"/>
                    <a:ext cx="434123" cy="369332"/>
                  </a:xfrm>
                  <a:prstGeom prst="rect">
                    <a:avLst/>
                  </a:prstGeom>
                  <a:blipFill>
                    <a:blip r:embed="rId3"/>
                    <a:stretch>
                      <a:fillRect b="-1667"/>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B263444A-8DB0-4010-8D43-1B20D98780F0}"/>
                  </a:ext>
                </a:extLst>
              </p:cNvPr>
              <p:cNvSpPr txBox="1"/>
              <p:nvPr/>
            </p:nvSpPr>
            <p:spPr>
              <a:xfrm>
                <a:off x="4653000" y="5168909"/>
                <a:ext cx="4046337" cy="617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=4</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12+2+3.33</m:t>
                          </m:r>
                        </m:den>
                      </m:f>
                      <m:r>
                        <a:rPr lang="en-US" sz="1800" b="0" i="1" smtClean="0">
                          <a:latin typeface="Cambria Math" panose="02040503050406030204" pitchFamily="18" charset="0"/>
                        </a:rPr>
                        <m:t>=2.7692</m:t>
                      </m:r>
                    </m:oMath>
                  </m:oMathPara>
                </a14:m>
                <a:endParaRPr lang="en-US" sz="1800" dirty="0"/>
              </a:p>
            </p:txBody>
          </p:sp>
        </mc:Choice>
        <mc:Fallback xmlns="">
          <p:sp>
            <p:nvSpPr>
              <p:cNvPr id="60" name="TextBox 59">
                <a:extLst>
                  <a:ext uri="{FF2B5EF4-FFF2-40B4-BE49-F238E27FC236}">
                    <a16:creationId xmlns:a16="http://schemas.microsoft.com/office/drawing/2014/main" id="{B263444A-8DB0-4010-8D43-1B20D98780F0}"/>
                  </a:ext>
                </a:extLst>
              </p:cNvPr>
              <p:cNvSpPr txBox="1">
                <a:spLocks noRot="1" noChangeAspect="1" noMove="1" noResize="1" noEditPoints="1" noAdjustHandles="1" noChangeArrowheads="1" noChangeShapeType="1" noTextEdit="1"/>
              </p:cNvSpPr>
              <p:nvPr/>
            </p:nvSpPr>
            <p:spPr>
              <a:xfrm>
                <a:off x="4653000" y="5168909"/>
                <a:ext cx="4046337" cy="617348"/>
              </a:xfrm>
              <a:prstGeom prst="rect">
                <a:avLst/>
              </a:prstGeom>
              <a:blipFill>
                <a:blip r:embed="rId4"/>
                <a:stretch>
                  <a:fillRect/>
                </a:stretch>
              </a:blipFill>
            </p:spPr>
            <p:txBody>
              <a:bodyPr/>
              <a:lstStyle/>
              <a:p>
                <a:r>
                  <a:rPr lang="en-US">
                    <a:noFill/>
                  </a:rPr>
                  <a:t> </a:t>
                </a:r>
              </a:p>
            </p:txBody>
          </p:sp>
        </mc:Fallback>
      </mc:AlternateContent>
      <p:sp>
        <p:nvSpPr>
          <p:cNvPr id="61" name="Right Arrow 21">
            <a:extLst>
              <a:ext uri="{FF2B5EF4-FFF2-40B4-BE49-F238E27FC236}">
                <a16:creationId xmlns:a16="http://schemas.microsoft.com/office/drawing/2014/main" id="{20AFEE9E-4EE5-4024-83E2-96A8E3F0F28D}"/>
              </a:ext>
            </a:extLst>
          </p:cNvPr>
          <p:cNvSpPr/>
          <p:nvPr/>
        </p:nvSpPr>
        <p:spPr>
          <a:xfrm>
            <a:off x="4091143" y="3168134"/>
            <a:ext cx="785657" cy="5005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EC79F858-73E9-46D5-83E7-A16F892D961E}"/>
                  </a:ext>
                </a:extLst>
              </p:cNvPr>
              <p:cNvSpPr txBox="1"/>
              <p:nvPr/>
            </p:nvSpPr>
            <p:spPr>
              <a:xfrm>
                <a:off x="4988257" y="6266222"/>
                <a:ext cx="350857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2.7692</m:t>
                          </m:r>
                        </m:e>
                      </m:d>
                      <m:r>
                        <a:rPr lang="en-US" sz="1800" i="1">
                          <a:latin typeface="Cambria Math" panose="02040503050406030204" pitchFamily="18" charset="0"/>
                          <a:ea typeface="Cambria Math" panose="02040503050406030204" pitchFamily="18" charset="0"/>
                        </a:rPr>
                        <m:t>∙</m:t>
                      </m:r>
                      <m:d>
                        <m:dPr>
                          <m:ctrlPr>
                            <a:rPr lang="en-US" sz="1800" b="0" i="1" smtClean="0">
                              <a:latin typeface="Cambria Math" panose="02040503050406030204" pitchFamily="18" charset="0"/>
                              <a:ea typeface="Cambria Math" panose="02040503050406030204" pitchFamily="18" charset="0"/>
                            </a:rPr>
                          </m:ctrlPr>
                        </m:dPr>
                        <m:e>
                          <m:r>
                            <a:rPr lang="en-US" sz="1800" b="0" i="1" smtClean="0">
                              <a:latin typeface="Cambria Math" panose="02040503050406030204" pitchFamily="18" charset="0"/>
                              <a:ea typeface="Cambria Math" panose="02040503050406030204" pitchFamily="18" charset="0"/>
                            </a:rPr>
                            <m:t>3.33</m:t>
                          </m:r>
                        </m:e>
                      </m:d>
                      <m:r>
                        <a:rPr lang="en-US" sz="1800" b="0" i="1" smtClean="0">
                          <a:latin typeface="Cambria Math" panose="02040503050406030204" pitchFamily="18" charset="0"/>
                          <a:ea typeface="Cambria Math" panose="02040503050406030204" pitchFamily="18" charset="0"/>
                        </a:rPr>
                        <m:t>=−9.23</m:t>
                      </m:r>
                    </m:oMath>
                  </m:oMathPara>
                </a14:m>
                <a:endParaRPr lang="en-US" sz="1800" dirty="0"/>
              </a:p>
            </p:txBody>
          </p:sp>
        </mc:Choice>
        <mc:Fallback xmlns="">
          <p:sp>
            <p:nvSpPr>
              <p:cNvPr id="62" name="TextBox 61">
                <a:extLst>
                  <a:ext uri="{FF2B5EF4-FFF2-40B4-BE49-F238E27FC236}">
                    <a16:creationId xmlns:a16="http://schemas.microsoft.com/office/drawing/2014/main" id="{EC79F858-73E9-46D5-83E7-A16F892D961E}"/>
                  </a:ext>
                </a:extLst>
              </p:cNvPr>
              <p:cNvSpPr txBox="1">
                <a:spLocks noRot="1" noChangeAspect="1" noMove="1" noResize="1" noEditPoints="1" noAdjustHandles="1" noChangeArrowheads="1" noChangeShapeType="1" noTextEdit="1"/>
              </p:cNvSpPr>
              <p:nvPr/>
            </p:nvSpPr>
            <p:spPr>
              <a:xfrm>
                <a:off x="4988257" y="6266222"/>
                <a:ext cx="3508571" cy="369332"/>
              </a:xfrm>
              <a:prstGeom prst="rect">
                <a:avLst/>
              </a:prstGeom>
              <a:blipFill>
                <a:blip r:embed="rId5"/>
                <a:stretch>
                  <a:fillRect/>
                </a:stretch>
              </a:blipFill>
            </p:spPr>
            <p:txBody>
              <a:bodyPr/>
              <a:lstStyle/>
              <a:p>
                <a:r>
                  <a:rPr lang="en-US">
                    <a:noFill/>
                  </a:rPr>
                  <a:t> </a:t>
                </a:r>
              </a:p>
            </p:txBody>
          </p:sp>
        </mc:Fallback>
      </mc:AlternateContent>
      <p:grpSp>
        <p:nvGrpSpPr>
          <p:cNvPr id="63" name="Group 54">
            <a:extLst>
              <a:ext uri="{FF2B5EF4-FFF2-40B4-BE49-F238E27FC236}">
                <a16:creationId xmlns:a16="http://schemas.microsoft.com/office/drawing/2014/main" id="{2A2FE67D-F67C-4D0E-B5D0-43AD2B99EEEE}"/>
              </a:ext>
            </a:extLst>
          </p:cNvPr>
          <p:cNvGrpSpPr>
            <a:grpSpLocks/>
          </p:cNvGrpSpPr>
          <p:nvPr/>
        </p:nvGrpSpPr>
        <p:grpSpPr bwMode="auto">
          <a:xfrm>
            <a:off x="178798" y="3414775"/>
            <a:ext cx="457200" cy="1701800"/>
            <a:chOff x="2870970" y="2690727"/>
            <a:chExt cx="457183" cy="1701799"/>
          </a:xfrm>
        </p:grpSpPr>
        <p:cxnSp>
          <p:nvCxnSpPr>
            <p:cNvPr id="64" name="Straight Connector 63">
              <a:extLst>
                <a:ext uri="{FF2B5EF4-FFF2-40B4-BE49-F238E27FC236}">
                  <a16:creationId xmlns:a16="http://schemas.microsoft.com/office/drawing/2014/main" id="{63C1968C-6AA9-4999-8C5A-2EB37C4FD17D}"/>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5" name="Group 98">
              <a:extLst>
                <a:ext uri="{FF2B5EF4-FFF2-40B4-BE49-F238E27FC236}">
                  <a16:creationId xmlns:a16="http://schemas.microsoft.com/office/drawing/2014/main" id="{2645CA77-D318-43CA-B726-C6BFA4E226AC}"/>
                </a:ext>
              </a:extLst>
            </p:cNvPr>
            <p:cNvGrpSpPr>
              <a:grpSpLocks/>
            </p:cNvGrpSpPr>
            <p:nvPr/>
          </p:nvGrpSpPr>
          <p:grpSpPr bwMode="auto">
            <a:xfrm>
              <a:off x="2870970" y="3301187"/>
              <a:ext cx="457183" cy="480153"/>
              <a:chOff x="991181" y="2834859"/>
              <a:chExt cx="457183" cy="480153"/>
            </a:xfrm>
          </p:grpSpPr>
          <p:sp>
            <p:nvSpPr>
              <p:cNvPr id="66" name="Oval 65">
                <a:extLst>
                  <a:ext uri="{FF2B5EF4-FFF2-40B4-BE49-F238E27FC236}">
                    <a16:creationId xmlns:a16="http://schemas.microsoft.com/office/drawing/2014/main" id="{B112D558-6F0D-48A6-8D03-688293428D83}"/>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7" name="TextBox 100">
                <a:extLst>
                  <a:ext uri="{FF2B5EF4-FFF2-40B4-BE49-F238E27FC236}">
                    <a16:creationId xmlns:a16="http://schemas.microsoft.com/office/drawing/2014/main" id="{3EFF9F43-B713-4B26-A027-2FF13F0544A7}"/>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8" name="TextBox 101">
                <a:extLst>
                  <a:ext uri="{FF2B5EF4-FFF2-40B4-BE49-F238E27FC236}">
                    <a16:creationId xmlns:a16="http://schemas.microsoft.com/office/drawing/2014/main" id="{AEFFA2B6-C9B3-4641-A3C9-937685FF3DD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grpSp>
        <p:nvGrpSpPr>
          <p:cNvPr id="69" name="Group 68">
            <a:extLst>
              <a:ext uri="{FF2B5EF4-FFF2-40B4-BE49-F238E27FC236}">
                <a16:creationId xmlns:a16="http://schemas.microsoft.com/office/drawing/2014/main" id="{9E5F9554-4517-452A-A191-DBBD480B00AC}"/>
              </a:ext>
            </a:extLst>
          </p:cNvPr>
          <p:cNvGrpSpPr/>
          <p:nvPr/>
        </p:nvGrpSpPr>
        <p:grpSpPr>
          <a:xfrm>
            <a:off x="387154" y="2038064"/>
            <a:ext cx="3557743" cy="3077079"/>
            <a:chOff x="387154" y="2038064"/>
            <a:chExt cx="3557743" cy="3077079"/>
          </a:xfrm>
        </p:grpSpPr>
        <p:sp>
          <p:nvSpPr>
            <p:cNvPr id="70" name="TextBox 69">
              <a:extLst>
                <a:ext uri="{FF2B5EF4-FFF2-40B4-BE49-F238E27FC236}">
                  <a16:creationId xmlns:a16="http://schemas.microsoft.com/office/drawing/2014/main" id="{E4F5EEF5-B8B1-4FC8-8B25-A7A2A7F6384C}"/>
                </a:ext>
              </a:extLst>
            </p:cNvPr>
            <p:cNvSpPr txBox="1"/>
            <p:nvPr/>
          </p:nvSpPr>
          <p:spPr>
            <a:xfrm>
              <a:off x="570190" y="4064256"/>
              <a:ext cx="706155" cy="369332"/>
            </a:xfrm>
            <a:prstGeom prst="rect">
              <a:avLst/>
            </a:prstGeom>
            <a:noFill/>
          </p:spPr>
          <p:txBody>
            <a:bodyPr wrap="none" rtlCol="0">
              <a:spAutoFit/>
            </a:bodyPr>
            <a:lstStyle/>
            <a:p>
              <a:r>
                <a:rPr lang="en-US" sz="1800" dirty="0"/>
                <a:t>110V</a:t>
              </a:r>
            </a:p>
          </p:txBody>
        </p:sp>
        <p:grpSp>
          <p:nvGrpSpPr>
            <p:cNvPr id="71" name="Group 70">
              <a:extLst>
                <a:ext uri="{FF2B5EF4-FFF2-40B4-BE49-F238E27FC236}">
                  <a16:creationId xmlns:a16="http://schemas.microsoft.com/office/drawing/2014/main" id="{3AEC1C05-EB46-4646-8D52-F14563AE5B3B}"/>
                </a:ext>
              </a:extLst>
            </p:cNvPr>
            <p:cNvGrpSpPr/>
            <p:nvPr/>
          </p:nvGrpSpPr>
          <p:grpSpPr>
            <a:xfrm>
              <a:off x="1922227" y="3390802"/>
              <a:ext cx="849835" cy="1724341"/>
              <a:chOff x="1600200" y="3519182"/>
              <a:chExt cx="849835" cy="1724341"/>
            </a:xfrm>
          </p:grpSpPr>
          <p:cxnSp>
            <p:nvCxnSpPr>
              <p:cNvPr id="120" name="Straight Connector 119">
                <a:extLst>
                  <a:ext uri="{FF2B5EF4-FFF2-40B4-BE49-F238E27FC236}">
                    <a16:creationId xmlns:a16="http://schemas.microsoft.com/office/drawing/2014/main" id="{5B3AA31B-FD4E-489F-AA9D-E11BF2113926}"/>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DD1A63E-0CF0-4235-8661-A37C84B4BF7F}"/>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1269263D-3AAE-42E8-8206-A6F984A99887}"/>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572A0EB-DB9A-490E-A73F-DA6882189EBA}"/>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7D3D13E-4F42-4FD3-8174-FD1C11C0A19E}"/>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3D79D675-D443-49E6-A4B5-435B29BC62DF}"/>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FD95D42-43CF-479B-95B3-89D66D1A55B0}"/>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4B19A6EC-DDA5-4710-9845-13FB6543CAF5}"/>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D627C25E-A3AA-498A-B9CF-56891943A6C1}"/>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FC39A5BF-5474-483F-9D4A-9B5E0888A8F4}"/>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72" name="Group 71">
              <a:extLst>
                <a:ext uri="{FF2B5EF4-FFF2-40B4-BE49-F238E27FC236}">
                  <a16:creationId xmlns:a16="http://schemas.microsoft.com/office/drawing/2014/main" id="{68598D4F-2ABF-4D8C-B6A2-B60953790E7E}"/>
                </a:ext>
              </a:extLst>
            </p:cNvPr>
            <p:cNvGrpSpPr/>
            <p:nvPr/>
          </p:nvGrpSpPr>
          <p:grpSpPr>
            <a:xfrm>
              <a:off x="2079625" y="3266753"/>
              <a:ext cx="1724025" cy="598318"/>
              <a:chOff x="2280899" y="3378064"/>
              <a:chExt cx="1724025" cy="598318"/>
            </a:xfrm>
          </p:grpSpPr>
          <p:cxnSp>
            <p:nvCxnSpPr>
              <p:cNvPr id="110" name="Straight Connector 109">
                <a:extLst>
                  <a:ext uri="{FF2B5EF4-FFF2-40B4-BE49-F238E27FC236}">
                    <a16:creationId xmlns:a16="http://schemas.microsoft.com/office/drawing/2014/main" id="{7D2AE984-8209-4B0E-AED7-B75EF4F4D761}"/>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0F2CF51-060A-422C-BFE4-4FF2FF1F2F58}"/>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E6D6B959-EB80-4D55-AA77-376B54A43F94}"/>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4D7E719-6768-4E00-A757-B58FBD9DF506}"/>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87022CE-F68E-4F66-8DFB-6A95675944A0}"/>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3972EDD-4708-4726-9001-7AF4E6C015EC}"/>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B51AAA7-2525-4018-B4C0-99549B7C1436}"/>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4059C99-33B2-42E7-97CA-298891671C49}"/>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F7E1A9C-9A43-4025-A933-DBCF26CB0FAD}"/>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26F6F940-089F-40AC-8B19-4269E13982E8}"/>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73" name="Group 108">
              <a:extLst>
                <a:ext uri="{FF2B5EF4-FFF2-40B4-BE49-F238E27FC236}">
                  <a16:creationId xmlns:a16="http://schemas.microsoft.com/office/drawing/2014/main" id="{B58C766A-F637-4446-8FC5-0B209398606D}"/>
                </a:ext>
              </a:extLst>
            </p:cNvPr>
            <p:cNvGrpSpPr/>
            <p:nvPr/>
          </p:nvGrpSpPr>
          <p:grpSpPr>
            <a:xfrm rot="16200000" flipH="1">
              <a:off x="1943283" y="1416010"/>
              <a:ext cx="457200" cy="1701308"/>
              <a:chOff x="6232987" y="2795027"/>
              <a:chExt cx="457200" cy="1701308"/>
            </a:xfrm>
          </p:grpSpPr>
          <p:grpSp>
            <p:nvGrpSpPr>
              <p:cNvPr id="106" name="Group 109">
                <a:extLst>
                  <a:ext uri="{FF2B5EF4-FFF2-40B4-BE49-F238E27FC236}">
                    <a16:creationId xmlns:a16="http://schemas.microsoft.com/office/drawing/2014/main" id="{E2648059-159E-4A22-8B0D-D9ADE4B1065B}"/>
                  </a:ext>
                </a:extLst>
              </p:cNvPr>
              <p:cNvGrpSpPr/>
              <p:nvPr/>
            </p:nvGrpSpPr>
            <p:grpSpPr>
              <a:xfrm>
                <a:off x="6232987" y="2795027"/>
                <a:ext cx="457200" cy="1701308"/>
                <a:chOff x="1659748" y="4318490"/>
                <a:chExt cx="457200" cy="1701308"/>
              </a:xfrm>
            </p:grpSpPr>
            <p:cxnSp>
              <p:nvCxnSpPr>
                <p:cNvPr id="108" name="Straight Connector 107">
                  <a:extLst>
                    <a:ext uri="{FF2B5EF4-FFF2-40B4-BE49-F238E27FC236}">
                      <a16:creationId xmlns:a16="http://schemas.microsoft.com/office/drawing/2014/main" id="{C824E5E7-A8B2-4004-BB2A-70746A7792BC}"/>
                    </a:ext>
                  </a:extLst>
                </p:cNvPr>
                <p:cNvCxnSpPr/>
                <p:nvPr/>
              </p:nvCxnSpPr>
              <p:spPr>
                <a:xfrm flipV="1">
                  <a:off x="1895911"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6D0D950B-FEAB-46D0-B7AC-5C1F28C33A67}"/>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07" name="Straight Arrow Connector 106">
                <a:extLst>
                  <a:ext uri="{FF2B5EF4-FFF2-40B4-BE49-F238E27FC236}">
                    <a16:creationId xmlns:a16="http://schemas.microsoft.com/office/drawing/2014/main" id="{5108B765-B922-4001-9B0D-69FC37276AE2}"/>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4" name="TextBox 73">
              <a:extLst>
                <a:ext uri="{FF2B5EF4-FFF2-40B4-BE49-F238E27FC236}">
                  <a16:creationId xmlns:a16="http://schemas.microsoft.com/office/drawing/2014/main" id="{D7EDE581-98CD-4190-AE3E-743B9805869B}"/>
                </a:ext>
              </a:extLst>
            </p:cNvPr>
            <p:cNvSpPr txBox="1"/>
            <p:nvPr/>
          </p:nvSpPr>
          <p:spPr>
            <a:xfrm>
              <a:off x="1946143" y="2458028"/>
              <a:ext cx="466794" cy="369332"/>
            </a:xfrm>
            <a:prstGeom prst="rect">
              <a:avLst/>
            </a:prstGeom>
            <a:noFill/>
          </p:spPr>
          <p:txBody>
            <a:bodyPr wrap="none" rtlCol="0">
              <a:spAutoFit/>
            </a:bodyPr>
            <a:lstStyle/>
            <a:p>
              <a:r>
                <a:rPr lang="en-US" sz="1800" dirty="0"/>
                <a:t>4A</a:t>
              </a:r>
            </a:p>
          </p:txBody>
        </p:sp>
        <p:cxnSp>
          <p:nvCxnSpPr>
            <p:cNvPr id="75" name="Straight Connector 74">
              <a:extLst>
                <a:ext uri="{FF2B5EF4-FFF2-40B4-BE49-F238E27FC236}">
                  <a16:creationId xmlns:a16="http://schemas.microsoft.com/office/drawing/2014/main" id="{6E219D41-C7C2-4809-BEF7-34FE62042948}"/>
                </a:ext>
              </a:extLst>
            </p:cNvPr>
            <p:cNvCxnSpPr/>
            <p:nvPr/>
          </p:nvCxnSpPr>
          <p:spPr>
            <a:xfrm flipH="1" flipV="1">
              <a:off x="387154" y="510542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C206CBA7-F69B-4F82-BC5C-8D772E8E69FB}"/>
                </a:ext>
              </a:extLst>
            </p:cNvPr>
            <p:cNvGrpSpPr/>
            <p:nvPr/>
          </p:nvGrpSpPr>
          <p:grpSpPr>
            <a:xfrm>
              <a:off x="418089" y="3262028"/>
              <a:ext cx="1724025" cy="300036"/>
              <a:chOff x="2057400" y="2276782"/>
              <a:chExt cx="1724025" cy="300036"/>
            </a:xfrm>
          </p:grpSpPr>
          <p:cxnSp>
            <p:nvCxnSpPr>
              <p:cNvPr id="97" name="Straight Connector 96">
                <a:extLst>
                  <a:ext uri="{FF2B5EF4-FFF2-40B4-BE49-F238E27FC236}">
                    <a16:creationId xmlns:a16="http://schemas.microsoft.com/office/drawing/2014/main" id="{CC679689-8B56-4345-BB91-EA3D5A907397}"/>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D4ECE962-F677-43BF-9630-C0B725B74872}"/>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C38C7DE-EDC9-4DE3-AEE6-436D9BB38560}"/>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051DDE6-52CB-4632-A185-8E50A713E2D1}"/>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3CDB5F2-6120-47B1-8182-3644281A86D0}"/>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E53A1FA-E62A-4185-8E43-642328956503}"/>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F374EEB-5D6F-45AB-B4FE-91CC31C904CE}"/>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D5FBCF0-AFCC-4AF4-92E6-5369B9CB2077}"/>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2E841BC-300A-47B6-B79F-C6A483C0440A}"/>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B6C95963-3F02-4347-80A9-37CC5380ECEB}"/>
                </a:ext>
              </a:extLst>
            </p:cNvPr>
            <p:cNvSpPr txBox="1"/>
            <p:nvPr/>
          </p:nvSpPr>
          <p:spPr>
            <a:xfrm>
              <a:off x="1041337" y="352482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78" name="Straight Connector 77">
              <a:extLst>
                <a:ext uri="{FF2B5EF4-FFF2-40B4-BE49-F238E27FC236}">
                  <a16:creationId xmlns:a16="http://schemas.microsoft.com/office/drawing/2014/main" id="{B87CF968-6186-469F-89FC-31ECACE96C01}"/>
                </a:ext>
              </a:extLst>
            </p:cNvPr>
            <p:cNvCxnSpPr/>
            <p:nvPr/>
          </p:nvCxnSpPr>
          <p:spPr>
            <a:xfrm>
              <a:off x="399854"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76DD1BF-94FA-418E-BE55-28BE22ACEBFF}"/>
                </a:ext>
              </a:extLst>
            </p:cNvPr>
            <p:cNvCxnSpPr/>
            <p:nvPr/>
          </p:nvCxnSpPr>
          <p:spPr>
            <a:xfrm>
              <a:off x="2587625" y="227204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8C56555-A084-4F2C-A5C0-1C32A6CB2F3F}"/>
                </a:ext>
              </a:extLst>
            </p:cNvPr>
            <p:cNvCxnSpPr/>
            <p:nvPr/>
          </p:nvCxnSpPr>
          <p:spPr>
            <a:xfrm>
              <a:off x="399489" y="225934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797A29-29FB-4E23-A597-2A40494845D5}"/>
                </a:ext>
              </a:extLst>
            </p:cNvPr>
            <p:cNvCxnSpPr/>
            <p:nvPr/>
          </p:nvCxnSpPr>
          <p:spPr>
            <a:xfrm>
              <a:off x="3814378" y="227333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2" name="Group 81">
              <a:extLst>
                <a:ext uri="{FF2B5EF4-FFF2-40B4-BE49-F238E27FC236}">
                  <a16:creationId xmlns:a16="http://schemas.microsoft.com/office/drawing/2014/main" id="{CA3ACE6E-CD32-4013-9EB5-0B1F3EDB3455}"/>
                </a:ext>
              </a:extLst>
            </p:cNvPr>
            <p:cNvGrpSpPr/>
            <p:nvPr/>
          </p:nvGrpSpPr>
          <p:grpSpPr>
            <a:xfrm>
              <a:off x="3098737" y="3388056"/>
              <a:ext cx="846160" cy="1724341"/>
              <a:chOff x="1052043" y="3519182"/>
              <a:chExt cx="846160" cy="1724341"/>
            </a:xfrm>
          </p:grpSpPr>
          <p:cxnSp>
            <p:nvCxnSpPr>
              <p:cNvPr id="87" name="Straight Connector 86">
                <a:extLst>
                  <a:ext uri="{FF2B5EF4-FFF2-40B4-BE49-F238E27FC236}">
                    <a16:creationId xmlns:a16="http://schemas.microsoft.com/office/drawing/2014/main" id="{EA094639-7D79-4F66-ABD2-494481AD4345}"/>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30E8A47-6BD2-4769-8F93-227508E99926}"/>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B5B44EF-B189-4993-BCAA-B6479073FF81}"/>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DFD8068-FB06-4C7D-B929-8128F77C34CC}"/>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AB86FB5-396D-4A90-A23C-78008BD632BB}"/>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454C869-8996-4256-9F88-929BEB2CCBA5}"/>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AE0A8CE-FFC9-4D87-A2DD-6CF98707F580}"/>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1F2C64DA-D8B6-4EC6-BABB-2979E007384F}"/>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A963BBD-4B6F-4023-BF4C-970A1A48497E}"/>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3B51BB34-44E3-4587-91AA-F95D2721C5CD}"/>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83" name="Group 82">
              <a:extLst>
                <a:ext uri="{FF2B5EF4-FFF2-40B4-BE49-F238E27FC236}">
                  <a16:creationId xmlns:a16="http://schemas.microsoft.com/office/drawing/2014/main" id="{FC32D69B-DE2C-4783-8A4A-3C5178811FE0}"/>
                </a:ext>
              </a:extLst>
            </p:cNvPr>
            <p:cNvGrpSpPr/>
            <p:nvPr/>
          </p:nvGrpSpPr>
          <p:grpSpPr>
            <a:xfrm>
              <a:off x="1631571" y="3788684"/>
              <a:ext cx="400366" cy="826532"/>
              <a:chOff x="7203744" y="3810000"/>
              <a:chExt cx="400366" cy="826532"/>
            </a:xfrm>
          </p:grpSpPr>
          <p:sp>
            <p:nvSpPr>
              <p:cNvPr id="84" name="TextBox 83">
                <a:extLst>
                  <a:ext uri="{FF2B5EF4-FFF2-40B4-BE49-F238E27FC236}">
                    <a16:creationId xmlns:a16="http://schemas.microsoft.com/office/drawing/2014/main" id="{2057D11F-500C-493B-AA91-7A9186B3F94B}"/>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9A22FB23-71BB-4BC5-9482-079A0FDDDBBF}"/>
                      </a:ext>
                    </a:extLst>
                  </p:cNvPr>
                  <p:cNvSpPr txBox="1"/>
                  <p:nvPr/>
                </p:nvSpPr>
                <p:spPr>
                  <a:xfrm>
                    <a:off x="7203744" y="4109112"/>
                    <a:ext cx="40036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𝑉</m:t>
                          </m:r>
                        </m:oMath>
                      </m:oMathPara>
                    </a14:m>
                    <a:endParaRPr lang="en-US" sz="1800" dirty="0"/>
                  </a:p>
                </p:txBody>
              </p:sp>
            </mc:Choice>
            <mc:Fallback xmlns="">
              <p:sp>
                <p:nvSpPr>
                  <p:cNvPr id="85" name="TextBox 84">
                    <a:extLst>
                      <a:ext uri="{FF2B5EF4-FFF2-40B4-BE49-F238E27FC236}">
                        <a16:creationId xmlns:a16="http://schemas.microsoft.com/office/drawing/2014/main" id="{9A22FB23-71BB-4BC5-9482-079A0FDDDBBF}"/>
                      </a:ext>
                    </a:extLst>
                  </p:cNvPr>
                  <p:cNvSpPr txBox="1">
                    <a:spLocks noRot="1" noChangeAspect="1" noMove="1" noResize="1" noEditPoints="1" noAdjustHandles="1" noChangeArrowheads="1" noChangeShapeType="1" noTextEdit="1"/>
                  </p:cNvSpPr>
                  <p:nvPr/>
                </p:nvSpPr>
                <p:spPr>
                  <a:xfrm>
                    <a:off x="7203744" y="4109112"/>
                    <a:ext cx="400366" cy="369332"/>
                  </a:xfrm>
                  <a:prstGeom prst="rect">
                    <a:avLst/>
                  </a:prstGeom>
                  <a:blipFill>
                    <a:blip r:embed="rId6"/>
                    <a:stretch>
                      <a:fillRect/>
                    </a:stretch>
                  </a:blipFill>
                </p:spPr>
                <p:txBody>
                  <a:bodyPr/>
                  <a:lstStyle/>
                  <a:p>
                    <a:r>
                      <a:rPr lang="en-US">
                        <a:noFill/>
                      </a:rPr>
                      <a:t> </a:t>
                    </a:r>
                  </a:p>
                </p:txBody>
              </p:sp>
            </mc:Fallback>
          </mc:AlternateContent>
          <p:sp>
            <p:nvSpPr>
              <p:cNvPr id="86" name="TextBox 85">
                <a:extLst>
                  <a:ext uri="{FF2B5EF4-FFF2-40B4-BE49-F238E27FC236}">
                    <a16:creationId xmlns:a16="http://schemas.microsoft.com/office/drawing/2014/main" id="{C7B160C0-1BCA-4B66-9DAD-11BC2D5F191C}"/>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p:sp>
        <p:nvSpPr>
          <p:cNvPr id="130" name="Rectangle 129">
            <a:extLst>
              <a:ext uri="{FF2B5EF4-FFF2-40B4-BE49-F238E27FC236}">
                <a16:creationId xmlns:a16="http://schemas.microsoft.com/office/drawing/2014/main" id="{8CDC9A96-2444-45D6-ADA2-6CD0300DC65A}"/>
              </a:ext>
            </a:extLst>
          </p:cNvPr>
          <p:cNvSpPr/>
          <p:nvPr/>
        </p:nvSpPr>
        <p:spPr>
          <a:xfrm>
            <a:off x="693376" y="4013487"/>
            <a:ext cx="685231" cy="4413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1476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6DE5-1BBE-4E54-A0D9-15DD74985187}"/>
              </a:ext>
            </a:extLst>
          </p:cNvPr>
          <p:cNvSpPr>
            <a:spLocks noGrp="1"/>
          </p:cNvSpPr>
          <p:nvPr>
            <p:ph type="title"/>
          </p:nvPr>
        </p:nvSpPr>
        <p:spPr/>
        <p:txBody>
          <a:bodyPr/>
          <a:lstStyle/>
          <a:p>
            <a:r>
              <a:rPr lang="en-US" dirty="0"/>
              <a:t>Solving with Superposition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05F9CD-6433-4088-99BB-74DDF4477C6F}"/>
                  </a:ext>
                </a:extLst>
              </p:cNvPr>
              <p:cNvSpPr>
                <a:spLocks noGrp="1"/>
              </p:cNvSpPr>
              <p:nvPr>
                <p:ph idx="1"/>
              </p:nvPr>
            </p:nvSpPr>
            <p:spPr>
              <a:xfrm>
                <a:off x="228600" y="1280160"/>
                <a:ext cx="8915400" cy="5196840"/>
              </a:xfrm>
            </p:spPr>
            <p:txBody>
              <a:bodyPr/>
              <a:lstStyle/>
              <a:p>
                <a:r>
                  <a:rPr lang="en-US" dirty="0"/>
                  <a:t>Finally, the desired voltage in the original circuit is just the sum of the voltages found in the two simplified circuits (with only one independent source present).</a:t>
                </a:r>
              </a:p>
              <a:p>
                <a14:m>
                  <m:oMath xmlns:m="http://schemas.openxmlformats.org/officeDocument/2006/math">
                    <m:r>
                      <a:rPr lang="en-US" i="1">
                        <a:latin typeface="Cambria Math" panose="02040503050406030204" pitchFamily="18" charset="0"/>
                      </a:rPr>
                      <m:t>𝑉</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2</m:t>
                        </m:r>
                      </m:sub>
                    </m:sSub>
                    <m:r>
                      <a:rPr lang="en-US" i="1">
                        <a:latin typeface="Cambria Math" panose="02040503050406030204" pitchFamily="18" charset="0"/>
                      </a:rPr>
                      <m:t>=59.23−9.23=50</m:t>
                    </m:r>
                    <m:r>
                      <a:rPr lang="en-US" b="0" i="1" smtClean="0">
                        <a:latin typeface="Cambria Math" panose="02040503050406030204" pitchFamily="18" charset="0"/>
                      </a:rPr>
                      <m:t> </m:t>
                    </m:r>
                    <m:r>
                      <a:rPr lang="en-US" b="0" i="1" smtClean="0">
                        <a:latin typeface="Cambria Math" panose="02040503050406030204" pitchFamily="18" charset="0"/>
                      </a:rPr>
                      <m:t>𝑉</m:t>
                    </m:r>
                  </m:oMath>
                </a14:m>
                <a:endParaRPr lang="en-US" dirty="0"/>
              </a:p>
              <a:p>
                <a:endParaRPr lang="en-US" dirty="0"/>
              </a:p>
              <a:p>
                <a:endParaRPr lang="en-US" dirty="0"/>
              </a:p>
              <a:p>
                <a:pPr marL="0" indent="0">
                  <a:buNone/>
                </a:pPr>
                <a:r>
                  <a:rPr lang="en-US" b="1" dirty="0">
                    <a:solidFill>
                      <a:srgbClr val="4274B0"/>
                    </a:solidFill>
                  </a:rPr>
                  <a:t>Note 1: </a:t>
                </a:r>
                <a:r>
                  <a:rPr lang="en-US" dirty="0"/>
                  <a:t>When using superposition, we must keep any dependent sources in place.</a:t>
                </a:r>
              </a:p>
              <a:p>
                <a:pPr marL="0" indent="0">
                  <a:buNone/>
                </a:pPr>
                <a:r>
                  <a:rPr lang="en-US" b="1" dirty="0">
                    <a:solidFill>
                      <a:srgbClr val="4274B0"/>
                    </a:solidFill>
                  </a:rPr>
                  <a:t>Note 2: </a:t>
                </a:r>
                <a:r>
                  <a:rPr lang="en-US" dirty="0"/>
                  <a:t>Superposition allows us to analyze a complicated circuit by analyzing several simpler circuits.  Often, it is easier to just analyze the single (more complicated) circuit rather than trying to analyze multiple circuits.  So…before using superposition, be sure it is really going to make your life easier.  Often it does not.</a:t>
                </a:r>
              </a:p>
              <a:p>
                <a:pPr marL="0" indent="0">
                  <a:buNone/>
                </a:pPr>
                <a:r>
                  <a:rPr lang="en-US" b="1" dirty="0">
                    <a:solidFill>
                      <a:srgbClr val="4274B0"/>
                    </a:solidFill>
                  </a:rPr>
                  <a:t>Note 3: </a:t>
                </a:r>
                <a:r>
                  <a:rPr lang="en-US" dirty="0"/>
                  <a:t>The real power of the superposition technique often comes in design type problems as shown in the next slide.</a:t>
                </a:r>
              </a:p>
              <a:p>
                <a:endParaRPr lang="en-US" dirty="0"/>
              </a:p>
            </p:txBody>
          </p:sp>
        </mc:Choice>
        <mc:Fallback xmlns="">
          <p:sp>
            <p:nvSpPr>
              <p:cNvPr id="3" name="Content Placeholder 2">
                <a:extLst>
                  <a:ext uri="{FF2B5EF4-FFF2-40B4-BE49-F238E27FC236}">
                    <a16:creationId xmlns:a16="http://schemas.microsoft.com/office/drawing/2014/main" id="{7405F9CD-6433-4088-99BB-74DDF4477C6F}"/>
                  </a:ext>
                </a:extLst>
              </p:cNvPr>
              <p:cNvSpPr>
                <a:spLocks noGrp="1" noRot="1" noChangeAspect="1" noMove="1" noResize="1" noEditPoints="1" noAdjustHandles="1" noChangeArrowheads="1" noChangeShapeType="1" noTextEdit="1"/>
              </p:cNvSpPr>
              <p:nvPr>
                <p:ph idx="1"/>
              </p:nvPr>
            </p:nvSpPr>
            <p:spPr>
              <a:xfrm>
                <a:off x="228600" y="1280160"/>
                <a:ext cx="8915400" cy="5196840"/>
              </a:xfrm>
              <a:blipFill>
                <a:blip r:embed="rId2"/>
                <a:stretch>
                  <a:fillRect l="-752" t="-469" r="-1300"/>
                </a:stretch>
              </a:blipFill>
            </p:spPr>
            <p:txBody>
              <a:bodyPr/>
              <a:lstStyle/>
              <a:p>
                <a:r>
                  <a:rPr lang="en-US">
                    <a:noFill/>
                  </a:rPr>
                  <a:t> </a:t>
                </a:r>
              </a:p>
            </p:txBody>
          </p:sp>
        </mc:Fallback>
      </mc:AlternateContent>
    </p:spTree>
    <p:extLst>
      <p:ext uri="{BB962C8B-B14F-4D97-AF65-F5344CB8AC3E}">
        <p14:creationId xmlns:p14="http://schemas.microsoft.com/office/powerpoint/2010/main" val="144809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7198-55A4-45D2-9F76-5AD6FCF30EC5}"/>
              </a:ext>
            </a:extLst>
          </p:cNvPr>
          <p:cNvSpPr>
            <a:spLocks noGrp="1"/>
          </p:cNvSpPr>
          <p:nvPr>
            <p:ph type="title"/>
          </p:nvPr>
        </p:nvSpPr>
        <p:spPr/>
        <p:txBody>
          <a:bodyPr/>
          <a:lstStyle/>
          <a:p>
            <a:r>
              <a:rPr lang="en-US" dirty="0"/>
              <a:t>Applying Superposition to Circuit Design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5FD5FC-6FF7-4092-9331-9F3BC9DF518E}"/>
                  </a:ext>
                </a:extLst>
              </p:cNvPr>
              <p:cNvSpPr>
                <a:spLocks noGrp="1"/>
              </p:cNvSpPr>
              <p:nvPr>
                <p:ph idx="1"/>
              </p:nvPr>
            </p:nvSpPr>
            <p:spPr/>
            <p:txBody>
              <a:bodyPr/>
              <a:lstStyle/>
              <a:p>
                <a:r>
                  <a:rPr lang="en-US" sz="1800" dirty="0"/>
                  <a:t>Suppose in the circuit from the previous example, we were asked to find the value of the current source so that the voltage across the 10</a:t>
                </a:r>
                <a14:m>
                  <m:oMath xmlns:m="http://schemas.openxmlformats.org/officeDocument/2006/math">
                    <m:r>
                      <m:rPr>
                        <m:sty m:val="p"/>
                      </m:rPr>
                      <a:rPr lang="en-US" sz="1800" dirty="0">
                        <a:latin typeface="Cambria Math" panose="02040503050406030204" pitchFamily="18" charset="0"/>
                      </a:rPr>
                      <m:t>Ω</m:t>
                    </m:r>
                  </m:oMath>
                </a14:m>
                <a:r>
                  <a:rPr lang="en-US" sz="1800" dirty="0"/>
                  <a:t> resistor is 40V.  The concept of superposition allows us to easily do this.</a:t>
                </a:r>
              </a:p>
              <a:p>
                <a:endParaRPr lang="en-US" sz="1800" dirty="0"/>
              </a:p>
            </p:txBody>
          </p:sp>
        </mc:Choice>
        <mc:Fallback xmlns="">
          <p:sp>
            <p:nvSpPr>
              <p:cNvPr id="3" name="Content Placeholder 2">
                <a:extLst>
                  <a:ext uri="{FF2B5EF4-FFF2-40B4-BE49-F238E27FC236}">
                    <a16:creationId xmlns:a16="http://schemas.microsoft.com/office/drawing/2014/main" id="{855FD5FC-6FF7-4092-9331-9F3BC9DF518E}"/>
                  </a:ext>
                </a:extLst>
              </p:cNvPr>
              <p:cNvSpPr>
                <a:spLocks noGrp="1" noRot="1" noChangeAspect="1" noMove="1" noResize="1" noEditPoints="1" noAdjustHandles="1" noChangeArrowheads="1" noChangeShapeType="1" noTextEdit="1"/>
              </p:cNvSpPr>
              <p:nvPr>
                <p:ph idx="1"/>
              </p:nvPr>
            </p:nvSpPr>
            <p:spPr>
              <a:blipFill>
                <a:blip r:embed="rId2"/>
                <a:stretch>
                  <a:fillRect l="-392" t="-586"/>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A80171A0-5237-4DBC-B8F2-31819991AF89}"/>
              </a:ext>
            </a:extLst>
          </p:cNvPr>
          <p:cNvGrpSpPr/>
          <p:nvPr/>
        </p:nvGrpSpPr>
        <p:grpSpPr>
          <a:xfrm>
            <a:off x="457781" y="2333121"/>
            <a:ext cx="3773643" cy="3077079"/>
            <a:chOff x="2635117" y="2715904"/>
            <a:chExt cx="3773643" cy="3077079"/>
          </a:xfrm>
        </p:grpSpPr>
        <p:grpSp>
          <p:nvGrpSpPr>
            <p:cNvPr id="6" name="Group 54">
              <a:extLst>
                <a:ext uri="{FF2B5EF4-FFF2-40B4-BE49-F238E27FC236}">
                  <a16:creationId xmlns:a16="http://schemas.microsoft.com/office/drawing/2014/main" id="{94EE258C-83BF-4BE7-8568-3C92067F6064}"/>
                </a:ext>
              </a:extLst>
            </p:cNvPr>
            <p:cNvGrpSpPr>
              <a:grpSpLocks/>
            </p:cNvGrpSpPr>
            <p:nvPr/>
          </p:nvGrpSpPr>
          <p:grpSpPr bwMode="auto">
            <a:xfrm>
              <a:off x="2635117" y="4070927"/>
              <a:ext cx="457200" cy="1701800"/>
              <a:chOff x="2870970" y="2690727"/>
              <a:chExt cx="457183" cy="1701799"/>
            </a:xfrm>
          </p:grpSpPr>
          <p:cxnSp>
            <p:nvCxnSpPr>
              <p:cNvPr id="67" name="Straight Connector 66">
                <a:extLst>
                  <a:ext uri="{FF2B5EF4-FFF2-40B4-BE49-F238E27FC236}">
                    <a16:creationId xmlns:a16="http://schemas.microsoft.com/office/drawing/2014/main" id="{BB065E82-69E4-4239-9F16-463531764837}"/>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16D6C5EF-CF91-4F8C-95C5-62BCE188ACEF}"/>
                  </a:ext>
                </a:extLst>
              </p:cNvPr>
              <p:cNvGrpSpPr>
                <a:grpSpLocks/>
              </p:cNvGrpSpPr>
              <p:nvPr/>
            </p:nvGrpSpPr>
            <p:grpSpPr bwMode="auto">
              <a:xfrm>
                <a:off x="2870970" y="3301187"/>
                <a:ext cx="457183" cy="480153"/>
                <a:chOff x="991181" y="2834859"/>
                <a:chExt cx="457183" cy="480153"/>
              </a:xfrm>
            </p:grpSpPr>
            <p:sp>
              <p:nvSpPr>
                <p:cNvPr id="69" name="Oval 68">
                  <a:extLst>
                    <a:ext uri="{FF2B5EF4-FFF2-40B4-BE49-F238E27FC236}">
                      <a16:creationId xmlns:a16="http://schemas.microsoft.com/office/drawing/2014/main" id="{196E9114-3F54-43F2-8410-B673D7455900}"/>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0" name="TextBox 100">
                  <a:extLst>
                    <a:ext uri="{FF2B5EF4-FFF2-40B4-BE49-F238E27FC236}">
                      <a16:creationId xmlns:a16="http://schemas.microsoft.com/office/drawing/2014/main" id="{E3DB8289-4EF8-46FD-9AC1-FC9B79D33762}"/>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71" name="TextBox 101">
                  <a:extLst>
                    <a:ext uri="{FF2B5EF4-FFF2-40B4-BE49-F238E27FC236}">
                      <a16:creationId xmlns:a16="http://schemas.microsoft.com/office/drawing/2014/main" id="{E6B9215B-3F33-4E0A-9E71-B744BA23E5A4}"/>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sp>
          <p:nvSpPr>
            <p:cNvPr id="7" name="TextBox 6">
              <a:extLst>
                <a:ext uri="{FF2B5EF4-FFF2-40B4-BE49-F238E27FC236}">
                  <a16:creationId xmlns:a16="http://schemas.microsoft.com/office/drawing/2014/main" id="{CEB5B40B-67F7-4FCA-89EA-0673B0DBE748}"/>
                </a:ext>
              </a:extLst>
            </p:cNvPr>
            <p:cNvSpPr txBox="1"/>
            <p:nvPr/>
          </p:nvSpPr>
          <p:spPr>
            <a:xfrm>
              <a:off x="3034053" y="4742096"/>
              <a:ext cx="706155" cy="369332"/>
            </a:xfrm>
            <a:prstGeom prst="rect">
              <a:avLst/>
            </a:prstGeom>
            <a:noFill/>
          </p:spPr>
          <p:txBody>
            <a:bodyPr wrap="none" rtlCol="0">
              <a:spAutoFit/>
            </a:bodyPr>
            <a:lstStyle/>
            <a:p>
              <a:r>
                <a:rPr lang="en-US" sz="1800" dirty="0"/>
                <a:t>110V</a:t>
              </a:r>
            </a:p>
          </p:txBody>
        </p:sp>
        <p:grpSp>
          <p:nvGrpSpPr>
            <p:cNvPr id="8" name="Group 7">
              <a:extLst>
                <a:ext uri="{FF2B5EF4-FFF2-40B4-BE49-F238E27FC236}">
                  <a16:creationId xmlns:a16="http://schemas.microsoft.com/office/drawing/2014/main" id="{9C399025-4060-4327-A9E3-8F4A7F5684B8}"/>
                </a:ext>
              </a:extLst>
            </p:cNvPr>
            <p:cNvGrpSpPr/>
            <p:nvPr/>
          </p:nvGrpSpPr>
          <p:grpSpPr>
            <a:xfrm>
              <a:off x="4386090" y="4068642"/>
              <a:ext cx="849835" cy="1724341"/>
              <a:chOff x="1600200" y="3519182"/>
              <a:chExt cx="849835" cy="1724341"/>
            </a:xfrm>
          </p:grpSpPr>
          <p:cxnSp>
            <p:nvCxnSpPr>
              <p:cNvPr id="57" name="Straight Connector 56">
                <a:extLst>
                  <a:ext uri="{FF2B5EF4-FFF2-40B4-BE49-F238E27FC236}">
                    <a16:creationId xmlns:a16="http://schemas.microsoft.com/office/drawing/2014/main" id="{0601D9D2-BBA2-4B21-A373-AC759C5EEFFC}"/>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FEF645C-A2B7-4C3F-9690-877240F56232}"/>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06846BE-3B83-4097-AF44-3ACE0F19A643}"/>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621B17E-9B85-4BB9-8AD0-FA0B276151F3}"/>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CA6BA5D-97FF-4745-980C-A26BFBB214FF}"/>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124118C-1FEF-417B-9B11-5A6DAD6913D7}"/>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B0C8F08-20B6-45E2-8C08-E9A5457929C9}"/>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C7DEAD0-2BDB-40CF-8AAD-42BD8839435E}"/>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FD8782E-0355-4010-A65D-12487AEDAE42}"/>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78C636F-F1E6-4F67-A5EA-107CE5FADF00}"/>
                  </a:ext>
                </a:extLst>
              </p:cNvPr>
              <p:cNvSpPr txBox="1"/>
              <p:nvPr/>
            </p:nvSpPr>
            <p:spPr>
              <a:xfrm>
                <a:off x="1856603" y="4216650"/>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grpSp>
          <p:nvGrpSpPr>
            <p:cNvPr id="9" name="Group 8">
              <a:extLst>
                <a:ext uri="{FF2B5EF4-FFF2-40B4-BE49-F238E27FC236}">
                  <a16:creationId xmlns:a16="http://schemas.microsoft.com/office/drawing/2014/main" id="{910ED680-9609-4D65-866E-4883FDE81291}"/>
                </a:ext>
              </a:extLst>
            </p:cNvPr>
            <p:cNvGrpSpPr/>
            <p:nvPr/>
          </p:nvGrpSpPr>
          <p:grpSpPr>
            <a:xfrm>
              <a:off x="4543488" y="3944593"/>
              <a:ext cx="1724025" cy="598318"/>
              <a:chOff x="2280899" y="3378064"/>
              <a:chExt cx="1724025" cy="598318"/>
            </a:xfrm>
          </p:grpSpPr>
          <p:cxnSp>
            <p:nvCxnSpPr>
              <p:cNvPr id="47" name="Straight Connector 46">
                <a:extLst>
                  <a:ext uri="{FF2B5EF4-FFF2-40B4-BE49-F238E27FC236}">
                    <a16:creationId xmlns:a16="http://schemas.microsoft.com/office/drawing/2014/main" id="{936B9A58-B674-4B77-BA24-C1ABAA71F493}"/>
                  </a:ext>
                </a:extLst>
              </p:cNvPr>
              <p:cNvCxnSpPr/>
              <p:nvPr/>
            </p:nvCxnSpPr>
            <p:spPr bwMode="auto">
              <a:xfrm rot="16200000">
                <a:off x="2814299" y="34241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906EB0D-6407-4C94-9D5C-0E743868E9B5}"/>
                  </a:ext>
                </a:extLst>
              </p:cNvPr>
              <p:cNvCxnSpPr/>
              <p:nvPr/>
            </p:nvCxnSpPr>
            <p:spPr bwMode="auto">
              <a:xfrm rot="16200000" flipV="1">
                <a:off x="2815092" y="34709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2885430-FCA9-47C8-AEF5-246661D3501D}"/>
                  </a:ext>
                </a:extLst>
              </p:cNvPr>
              <p:cNvCxnSpPr/>
              <p:nvPr/>
            </p:nvCxnSpPr>
            <p:spPr bwMode="auto">
              <a:xfrm rot="16200000" flipH="1" flipV="1">
                <a:off x="2907961" y="34828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C323A3E-84BF-45FB-A193-5DC863DA49C0}"/>
                  </a:ext>
                </a:extLst>
              </p:cNvPr>
              <p:cNvCxnSpPr/>
              <p:nvPr/>
            </p:nvCxnSpPr>
            <p:spPr bwMode="auto">
              <a:xfrm rot="16200000" flipV="1">
                <a:off x="3004800" y="34717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9FC5481-BC01-44A0-AA28-4FE25BF2E55A}"/>
                  </a:ext>
                </a:extLst>
              </p:cNvPr>
              <p:cNvCxnSpPr/>
              <p:nvPr/>
            </p:nvCxnSpPr>
            <p:spPr bwMode="auto">
              <a:xfrm rot="16200000" flipH="1" flipV="1">
                <a:off x="3097667" y="34820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54926B3-0C15-43F3-A5D3-AD1E7985F9C6}"/>
                  </a:ext>
                </a:extLst>
              </p:cNvPr>
              <p:cNvCxnSpPr/>
              <p:nvPr/>
            </p:nvCxnSpPr>
            <p:spPr bwMode="auto">
              <a:xfrm rot="16200000" flipV="1">
                <a:off x="3191330" y="34931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4309FED-8C4D-4D28-A273-C7F7C3A4A582}"/>
                  </a:ext>
                </a:extLst>
              </p:cNvPr>
              <p:cNvCxnSpPr/>
              <p:nvPr/>
            </p:nvCxnSpPr>
            <p:spPr bwMode="auto">
              <a:xfrm rot="16200000">
                <a:off x="3322299" y="35733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E52603C-2354-414B-A727-B876FF23A20C}"/>
                  </a:ext>
                </a:extLst>
              </p:cNvPr>
              <p:cNvCxnSpPr/>
              <p:nvPr/>
            </p:nvCxnSpPr>
            <p:spPr bwMode="auto">
              <a:xfrm rot="16200000" flipV="1">
                <a:off x="2570618" y="32280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178ACE7-B8EB-4A56-887C-E33BEE4CC838}"/>
                  </a:ext>
                </a:extLst>
              </p:cNvPr>
              <p:cNvCxnSpPr/>
              <p:nvPr/>
            </p:nvCxnSpPr>
            <p:spPr bwMode="auto">
              <a:xfrm rot="16200000" flipV="1">
                <a:off x="3715205" y="32280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051047D-24AC-45ED-9F40-7DE0F35BF5F7}"/>
                  </a:ext>
                </a:extLst>
              </p:cNvPr>
              <p:cNvSpPr txBox="1"/>
              <p:nvPr/>
            </p:nvSpPr>
            <p:spPr>
              <a:xfrm>
                <a:off x="2902883" y="3607050"/>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grpSp>
          <p:nvGrpSpPr>
            <p:cNvPr id="10" name="Group 108">
              <a:extLst>
                <a:ext uri="{FF2B5EF4-FFF2-40B4-BE49-F238E27FC236}">
                  <a16:creationId xmlns:a16="http://schemas.microsoft.com/office/drawing/2014/main" id="{2A32C572-A958-4C96-9BBF-65808E42A5F3}"/>
                </a:ext>
              </a:extLst>
            </p:cNvPr>
            <p:cNvGrpSpPr/>
            <p:nvPr/>
          </p:nvGrpSpPr>
          <p:grpSpPr>
            <a:xfrm rot="16200000" flipH="1">
              <a:off x="4407146" y="2093850"/>
              <a:ext cx="457200" cy="1701308"/>
              <a:chOff x="6232987" y="2795027"/>
              <a:chExt cx="457200" cy="1701308"/>
            </a:xfrm>
          </p:grpSpPr>
          <p:grpSp>
            <p:nvGrpSpPr>
              <p:cNvPr id="43" name="Group 109">
                <a:extLst>
                  <a:ext uri="{FF2B5EF4-FFF2-40B4-BE49-F238E27FC236}">
                    <a16:creationId xmlns:a16="http://schemas.microsoft.com/office/drawing/2014/main" id="{F307AA64-9C29-4D39-8AF5-716766B74533}"/>
                  </a:ext>
                </a:extLst>
              </p:cNvPr>
              <p:cNvGrpSpPr/>
              <p:nvPr/>
            </p:nvGrpSpPr>
            <p:grpSpPr>
              <a:xfrm>
                <a:off x="6232987" y="2795027"/>
                <a:ext cx="457200" cy="1701308"/>
                <a:chOff x="1659748" y="4318490"/>
                <a:chExt cx="457200" cy="1701308"/>
              </a:xfrm>
            </p:grpSpPr>
            <p:cxnSp>
              <p:nvCxnSpPr>
                <p:cNvPr id="45" name="Straight Connector 44">
                  <a:extLst>
                    <a:ext uri="{FF2B5EF4-FFF2-40B4-BE49-F238E27FC236}">
                      <a16:creationId xmlns:a16="http://schemas.microsoft.com/office/drawing/2014/main" id="{0D0E5D11-7D74-4DB9-807C-570736493A64}"/>
                    </a:ext>
                  </a:extLst>
                </p:cNvPr>
                <p:cNvCxnSpPr/>
                <p:nvPr/>
              </p:nvCxnSpPr>
              <p:spPr>
                <a:xfrm flipV="1">
                  <a:off x="1899106"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0E904A44-0D1E-4570-8355-55BDBC1449B8}"/>
                    </a:ext>
                  </a:extLst>
                </p:cNvPr>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44" name="Straight Arrow Connector 43">
                <a:extLst>
                  <a:ext uri="{FF2B5EF4-FFF2-40B4-BE49-F238E27FC236}">
                    <a16:creationId xmlns:a16="http://schemas.microsoft.com/office/drawing/2014/main" id="{337C974D-74D7-4EE3-A2B9-6C6A6193C3AC}"/>
                  </a:ext>
                </a:extLst>
              </p:cNvPr>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D8771118-BC48-46F2-ACB7-45EED2725B0D}"/>
                </a:ext>
              </a:extLst>
            </p:cNvPr>
            <p:cNvSpPr txBox="1"/>
            <p:nvPr/>
          </p:nvSpPr>
          <p:spPr>
            <a:xfrm>
              <a:off x="4450950" y="3135868"/>
              <a:ext cx="389850" cy="369332"/>
            </a:xfrm>
            <a:prstGeom prst="rect">
              <a:avLst/>
            </a:prstGeom>
            <a:noFill/>
          </p:spPr>
          <p:txBody>
            <a:bodyPr wrap="none" rtlCol="0">
              <a:spAutoFit/>
            </a:bodyPr>
            <a:lstStyle/>
            <a:p>
              <a:r>
                <a:rPr lang="en-US" sz="1800" dirty="0"/>
                <a:t>??</a:t>
              </a:r>
            </a:p>
          </p:txBody>
        </p:sp>
        <p:cxnSp>
          <p:nvCxnSpPr>
            <p:cNvPr id="12" name="Straight Connector 11">
              <a:extLst>
                <a:ext uri="{FF2B5EF4-FFF2-40B4-BE49-F238E27FC236}">
                  <a16:creationId xmlns:a16="http://schemas.microsoft.com/office/drawing/2014/main" id="{426E8AA4-8DE5-43FA-9842-B8F450541F0C}"/>
                </a:ext>
              </a:extLst>
            </p:cNvPr>
            <p:cNvCxnSpPr/>
            <p:nvPr/>
          </p:nvCxnSpPr>
          <p:spPr>
            <a:xfrm flipH="1" flipV="1">
              <a:off x="2851017" y="5783263"/>
              <a:ext cx="3429797" cy="697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D6DF16EA-C3FD-440E-9723-4B8F1F8FDB21}"/>
                </a:ext>
              </a:extLst>
            </p:cNvPr>
            <p:cNvGrpSpPr/>
            <p:nvPr/>
          </p:nvGrpSpPr>
          <p:grpSpPr>
            <a:xfrm>
              <a:off x="2881952" y="3939868"/>
              <a:ext cx="1724025" cy="300036"/>
              <a:chOff x="2057400" y="2276782"/>
              <a:chExt cx="1724025" cy="300036"/>
            </a:xfrm>
          </p:grpSpPr>
          <p:cxnSp>
            <p:nvCxnSpPr>
              <p:cNvPr id="34" name="Straight Connector 33">
                <a:extLst>
                  <a:ext uri="{FF2B5EF4-FFF2-40B4-BE49-F238E27FC236}">
                    <a16:creationId xmlns:a16="http://schemas.microsoft.com/office/drawing/2014/main" id="{CC589E73-2D9E-47EA-828C-5C19A5C17B82}"/>
                  </a:ext>
                </a:extLst>
              </p:cNvPr>
              <p:cNvCxnSpPr/>
              <p:nvPr/>
            </p:nvCxnSpPr>
            <p:spPr bwMode="auto">
              <a:xfrm rot="16200000">
                <a:off x="2590800" y="232281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BCE9750-8A0B-473F-8074-8781C5B15F4F}"/>
                  </a:ext>
                </a:extLst>
              </p:cNvPr>
              <p:cNvCxnSpPr/>
              <p:nvPr/>
            </p:nvCxnSpPr>
            <p:spPr bwMode="auto">
              <a:xfrm rot="16200000" flipV="1">
                <a:off x="2591593" y="236965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28EB95A-DAC0-4C63-9BF2-620DD7675376}"/>
                  </a:ext>
                </a:extLst>
              </p:cNvPr>
              <p:cNvCxnSpPr/>
              <p:nvPr/>
            </p:nvCxnSpPr>
            <p:spPr bwMode="auto">
              <a:xfrm rot="16200000" flipH="1" flipV="1">
                <a:off x="2684462" y="23815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FB2A1C7-6EB6-4BA2-92D7-2205C0C5AB87}"/>
                  </a:ext>
                </a:extLst>
              </p:cNvPr>
              <p:cNvCxnSpPr/>
              <p:nvPr/>
            </p:nvCxnSpPr>
            <p:spPr bwMode="auto">
              <a:xfrm rot="16200000" flipV="1">
                <a:off x="2781301" y="237044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AE99E7B-C8CE-4EB4-8C2B-E0776141786B}"/>
                  </a:ext>
                </a:extLst>
              </p:cNvPr>
              <p:cNvCxnSpPr/>
              <p:nvPr/>
            </p:nvCxnSpPr>
            <p:spPr bwMode="auto">
              <a:xfrm rot="16200000" flipH="1" flipV="1">
                <a:off x="2874168" y="23807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EFF279F-C0D7-479C-8576-B2F4E04427C3}"/>
                  </a:ext>
                </a:extLst>
              </p:cNvPr>
              <p:cNvCxnSpPr/>
              <p:nvPr/>
            </p:nvCxnSpPr>
            <p:spPr bwMode="auto">
              <a:xfrm rot="16200000" flipV="1">
                <a:off x="2967831" y="2391874"/>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6A01F95-76A3-4AB7-BBA1-C809A0D132AD}"/>
                  </a:ext>
                </a:extLst>
              </p:cNvPr>
              <p:cNvCxnSpPr/>
              <p:nvPr/>
            </p:nvCxnSpPr>
            <p:spPr bwMode="auto">
              <a:xfrm rot="16200000">
                <a:off x="3098800" y="2472043"/>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7AAAC69-5AEF-412B-86B3-10E5B02F5E36}"/>
                  </a:ext>
                </a:extLst>
              </p:cNvPr>
              <p:cNvCxnSpPr/>
              <p:nvPr/>
            </p:nvCxnSpPr>
            <p:spPr bwMode="auto">
              <a:xfrm rot="16200000" flipV="1">
                <a:off x="2347119" y="2126762"/>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9CBF4C4-6599-4CD5-9D12-49B8B9EC2F16}"/>
                  </a:ext>
                </a:extLst>
              </p:cNvPr>
              <p:cNvCxnSpPr/>
              <p:nvPr/>
            </p:nvCxnSpPr>
            <p:spPr bwMode="auto">
              <a:xfrm rot="16200000" flipV="1">
                <a:off x="3491706" y="2126762"/>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CA77F8D-FCEF-497B-9383-B9DAEB7B3DBA}"/>
                </a:ext>
              </a:extLst>
            </p:cNvPr>
            <p:cNvSpPr txBox="1"/>
            <p:nvPr/>
          </p:nvSpPr>
          <p:spPr>
            <a:xfrm>
              <a:off x="3505200" y="4202668"/>
              <a:ext cx="490840" cy="369332"/>
            </a:xfrm>
            <a:prstGeom prst="rect">
              <a:avLst/>
            </a:prstGeom>
            <a:noFill/>
          </p:spPr>
          <p:txBody>
            <a:bodyPr wrap="none" rtlCol="0">
              <a:spAutoFit/>
            </a:bodyPr>
            <a:lstStyle/>
            <a:p>
              <a:r>
                <a:rPr lang="en-US" sz="1800" dirty="0"/>
                <a:t>5</a:t>
              </a:r>
              <a:r>
                <a:rPr lang="en-US" sz="1800" dirty="0">
                  <a:latin typeface="Symbol" pitchFamily="18" charset="2"/>
                </a:rPr>
                <a:t>W</a:t>
              </a:r>
            </a:p>
          </p:txBody>
        </p:sp>
        <p:cxnSp>
          <p:nvCxnSpPr>
            <p:cNvPr id="15" name="Straight Connector 14">
              <a:extLst>
                <a:ext uri="{FF2B5EF4-FFF2-40B4-BE49-F238E27FC236}">
                  <a16:creationId xmlns:a16="http://schemas.microsoft.com/office/drawing/2014/main" id="{ECE422A8-8D2F-43CD-99B4-5BA65ACF4CC2}"/>
                </a:ext>
              </a:extLst>
            </p:cNvPr>
            <p:cNvCxnSpPr/>
            <p:nvPr/>
          </p:nvCxnSpPr>
          <p:spPr>
            <a:xfrm>
              <a:off x="2863717"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BD52130-0813-4D22-ADF6-48791CF3CDA6}"/>
                </a:ext>
              </a:extLst>
            </p:cNvPr>
            <p:cNvCxnSpPr/>
            <p:nvPr/>
          </p:nvCxnSpPr>
          <p:spPr>
            <a:xfrm>
              <a:off x="5051488" y="2949889"/>
              <a:ext cx="122257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9074511-0CC9-45AA-B450-1C1F2D9137EF}"/>
                </a:ext>
              </a:extLst>
            </p:cNvPr>
            <p:cNvCxnSpPr/>
            <p:nvPr/>
          </p:nvCxnSpPr>
          <p:spPr>
            <a:xfrm>
              <a:off x="2863352" y="2937189"/>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8FC3254-AD96-4744-A7C4-07DBFB353804}"/>
                </a:ext>
              </a:extLst>
            </p:cNvPr>
            <p:cNvCxnSpPr/>
            <p:nvPr/>
          </p:nvCxnSpPr>
          <p:spPr>
            <a:xfrm>
              <a:off x="6278241" y="2951171"/>
              <a:ext cx="5147" cy="11449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30B474C0-2B36-48B7-91FB-B7FAF6B903F5}"/>
                </a:ext>
              </a:extLst>
            </p:cNvPr>
            <p:cNvGrpSpPr/>
            <p:nvPr/>
          </p:nvGrpSpPr>
          <p:grpSpPr>
            <a:xfrm>
              <a:off x="5562600" y="4065896"/>
              <a:ext cx="846160" cy="1724341"/>
              <a:chOff x="1052043" y="3519182"/>
              <a:chExt cx="846160" cy="1724341"/>
            </a:xfrm>
          </p:grpSpPr>
          <p:cxnSp>
            <p:nvCxnSpPr>
              <p:cNvPr id="24" name="Straight Connector 23">
                <a:extLst>
                  <a:ext uri="{FF2B5EF4-FFF2-40B4-BE49-F238E27FC236}">
                    <a16:creationId xmlns:a16="http://schemas.microsoft.com/office/drawing/2014/main" id="{E7491C9D-4D9E-43A9-8836-39F85FB3CB6E}"/>
                  </a:ext>
                </a:extLst>
              </p:cNvPr>
              <p:cNvCxnSpPr/>
              <p:nvPr/>
            </p:nvCxnSpPr>
            <p:spPr>
              <a:xfrm>
                <a:off x="1760663" y="4098041"/>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611E74-AEEF-4676-B250-B4AD5F92194B}"/>
                  </a:ext>
                </a:extLst>
              </p:cNvPr>
              <p:cNvCxnSpPr/>
              <p:nvPr/>
            </p:nvCxnSpPr>
            <p:spPr>
              <a:xfrm flipV="1">
                <a:off x="1623123" y="414461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5E0782C-7FAB-485F-8535-8062BB7C7EEE}"/>
                  </a:ext>
                </a:extLst>
              </p:cNvPr>
              <p:cNvCxnSpPr/>
              <p:nvPr/>
            </p:nvCxnSpPr>
            <p:spPr>
              <a:xfrm flipH="1" flipV="1">
                <a:off x="1611662" y="4237756"/>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64F62CE-A656-43E4-A14E-16C3DB621836}"/>
                  </a:ext>
                </a:extLst>
              </p:cNvPr>
              <p:cNvCxnSpPr/>
              <p:nvPr/>
            </p:nvCxnSpPr>
            <p:spPr>
              <a:xfrm flipV="1">
                <a:off x="1623123" y="4334780"/>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1D9D1B7-B7B1-438B-ACE3-65432DECB2A2}"/>
                  </a:ext>
                </a:extLst>
              </p:cNvPr>
              <p:cNvCxnSpPr/>
              <p:nvPr/>
            </p:nvCxnSpPr>
            <p:spPr>
              <a:xfrm flipH="1" flipV="1">
                <a:off x="1611662" y="4427923"/>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46D5001-A638-4585-883F-ABE3A36F5AD0}"/>
                  </a:ext>
                </a:extLst>
              </p:cNvPr>
              <p:cNvCxnSpPr/>
              <p:nvPr/>
            </p:nvCxnSpPr>
            <p:spPr>
              <a:xfrm flipV="1">
                <a:off x="1600200" y="4521067"/>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7CF1B7F-5648-406C-A209-E4E848C26E14}"/>
                  </a:ext>
                </a:extLst>
              </p:cNvPr>
              <p:cNvCxnSpPr/>
              <p:nvPr/>
            </p:nvCxnSpPr>
            <p:spPr>
              <a:xfrm>
                <a:off x="1600200" y="4618091"/>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191E50E-EF0F-4DE4-BE16-7D47A806F9E3}"/>
                  </a:ext>
                </a:extLst>
              </p:cNvPr>
              <p:cNvCxnSpPr/>
              <p:nvPr/>
            </p:nvCxnSpPr>
            <p:spPr>
              <a:xfrm flipV="1">
                <a:off x="1760663" y="3519182"/>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E1A343F-FC13-4BCC-8A03-5DA36A0567A0}"/>
                  </a:ext>
                </a:extLst>
              </p:cNvPr>
              <p:cNvCxnSpPr/>
              <p:nvPr/>
            </p:nvCxnSpPr>
            <p:spPr>
              <a:xfrm flipV="1">
                <a:off x="1760663" y="4664663"/>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447E292-AE03-4641-89D9-578C58F04D70}"/>
                  </a:ext>
                </a:extLst>
              </p:cNvPr>
              <p:cNvSpPr txBox="1"/>
              <p:nvPr/>
            </p:nvSpPr>
            <p:spPr>
              <a:xfrm>
                <a:off x="1052043" y="4216650"/>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grpSp>
          <p:nvGrpSpPr>
            <p:cNvPr id="20" name="Group 19">
              <a:extLst>
                <a:ext uri="{FF2B5EF4-FFF2-40B4-BE49-F238E27FC236}">
                  <a16:creationId xmlns:a16="http://schemas.microsoft.com/office/drawing/2014/main" id="{633C843D-B321-461D-93AD-794FE3155F6C}"/>
                </a:ext>
              </a:extLst>
            </p:cNvPr>
            <p:cNvGrpSpPr/>
            <p:nvPr/>
          </p:nvGrpSpPr>
          <p:grpSpPr>
            <a:xfrm>
              <a:off x="3986250" y="4466524"/>
              <a:ext cx="607859" cy="826532"/>
              <a:chOff x="7094560" y="3810000"/>
              <a:chExt cx="607859" cy="826532"/>
            </a:xfrm>
          </p:grpSpPr>
          <p:sp>
            <p:nvSpPr>
              <p:cNvPr id="21" name="TextBox 20">
                <a:extLst>
                  <a:ext uri="{FF2B5EF4-FFF2-40B4-BE49-F238E27FC236}">
                    <a16:creationId xmlns:a16="http://schemas.microsoft.com/office/drawing/2014/main" id="{970FE606-A10E-493F-AE11-80058CAE2944}"/>
                  </a:ext>
                </a:extLst>
              </p:cNvPr>
              <p:cNvSpPr txBox="1"/>
              <p:nvPr/>
            </p:nvSpPr>
            <p:spPr>
              <a:xfrm>
                <a:off x="7239000" y="3810000"/>
                <a:ext cx="319318"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2795573-D17C-4A49-B4EB-67E7BABE19B2}"/>
                      </a:ext>
                    </a:extLst>
                  </p:cNvPr>
                  <p:cNvSpPr txBox="1"/>
                  <p:nvPr/>
                </p:nvSpPr>
                <p:spPr>
                  <a:xfrm>
                    <a:off x="7094560" y="4109112"/>
                    <a:ext cx="607859" cy="369332"/>
                  </a:xfrm>
                  <a:prstGeom prst="rect">
                    <a:avLst/>
                  </a:prstGeom>
                  <a:noFill/>
                </p:spPr>
                <p:txBody>
                  <a:bodyPr wrap="none" rtlCol="0">
                    <a:spAutoFit/>
                  </a:bodyPr>
                  <a:lstStyle/>
                  <a:p>
                    <a14:m>
                      <m:oMath xmlns:m="http://schemas.openxmlformats.org/officeDocument/2006/math">
                        <m:r>
                          <a:rPr lang="en-US" sz="1800" b="0" i="1" smtClean="0">
                            <a:latin typeface="Cambria Math" panose="02040503050406030204" pitchFamily="18" charset="0"/>
                          </a:rPr>
                          <m:t>40</m:t>
                        </m:r>
                      </m:oMath>
                    </a14:m>
                    <a:r>
                      <a:rPr lang="en-US" sz="1800" dirty="0"/>
                      <a:t>V</a:t>
                    </a:r>
                  </a:p>
                </p:txBody>
              </p:sp>
            </mc:Choice>
            <mc:Fallback xmlns="">
              <p:sp>
                <p:nvSpPr>
                  <p:cNvPr id="22" name="TextBox 21">
                    <a:extLst>
                      <a:ext uri="{FF2B5EF4-FFF2-40B4-BE49-F238E27FC236}">
                        <a16:creationId xmlns:a16="http://schemas.microsoft.com/office/drawing/2014/main" id="{F2795573-D17C-4A49-B4EB-67E7BABE19B2}"/>
                      </a:ext>
                    </a:extLst>
                  </p:cNvPr>
                  <p:cNvSpPr txBox="1">
                    <a:spLocks noRot="1" noChangeAspect="1" noMove="1" noResize="1" noEditPoints="1" noAdjustHandles="1" noChangeArrowheads="1" noChangeShapeType="1" noTextEdit="1"/>
                  </p:cNvSpPr>
                  <p:nvPr/>
                </p:nvSpPr>
                <p:spPr>
                  <a:xfrm>
                    <a:off x="7094560" y="4109112"/>
                    <a:ext cx="607859" cy="369332"/>
                  </a:xfrm>
                  <a:prstGeom prst="rect">
                    <a:avLst/>
                  </a:prstGeom>
                  <a:blipFill>
                    <a:blip r:embed="rId3"/>
                    <a:stretch>
                      <a:fillRect t="-9836" r="-8081" b="-24590"/>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77F4CDD0-6831-41F5-A189-9A4BFE6C8169}"/>
                  </a:ext>
                </a:extLst>
              </p:cNvPr>
              <p:cNvSpPr txBox="1"/>
              <p:nvPr/>
            </p:nvSpPr>
            <p:spPr>
              <a:xfrm>
                <a:off x="7239000" y="4267200"/>
                <a:ext cx="300082" cy="369332"/>
              </a:xfrm>
              <a:prstGeom prst="rect">
                <a:avLst/>
              </a:prstGeom>
              <a:noFill/>
            </p:spPr>
            <p:txBody>
              <a:bodyPr wrap="none" rtlCol="0">
                <a:spAutoFit/>
              </a:bodyPr>
              <a:lstStyle/>
              <a:p>
                <a:r>
                  <a:rPr lang="en-US" sz="1800" dirty="0"/>
                  <a:t>_</a:t>
                </a:r>
              </a:p>
            </p:txBody>
          </p:sp>
        </p:grpSp>
      </p:grpSp>
      <mc:AlternateContent xmlns:mc="http://schemas.openxmlformats.org/markup-compatibility/2006" xmlns:a14="http://schemas.microsoft.com/office/drawing/2010/main">
        <mc:Choice Requires="a14">
          <p:graphicFrame>
            <p:nvGraphicFramePr>
              <p:cNvPr id="72" name="Table 71">
                <a:extLst>
                  <a:ext uri="{FF2B5EF4-FFF2-40B4-BE49-F238E27FC236}">
                    <a16:creationId xmlns:a16="http://schemas.microsoft.com/office/drawing/2014/main" id="{6E915675-9131-47EB-8BD2-388E72310C4E}"/>
                  </a:ext>
                </a:extLst>
              </p:cNvPr>
              <p:cNvGraphicFramePr>
                <a:graphicFrameLocks noGrp="1"/>
              </p:cNvGraphicFramePr>
              <p:nvPr>
                <p:extLst>
                  <p:ext uri="{D42A27DB-BD31-4B8C-83A1-F6EECF244321}">
                    <p14:modId xmlns:p14="http://schemas.microsoft.com/office/powerpoint/2010/main" val="2047618101"/>
                  </p:ext>
                </p:extLst>
              </p:nvPr>
            </p:nvGraphicFramePr>
            <p:xfrm>
              <a:off x="4319980" y="2557636"/>
              <a:ext cx="4671620" cy="1483360"/>
            </p:xfrm>
            <a:graphic>
              <a:graphicData uri="http://schemas.openxmlformats.org/drawingml/2006/table">
                <a:tbl>
                  <a:tblPr firstRow="1" bandRow="1">
                    <a:tableStyleId>{5C22544A-7EE6-4342-B048-85BDC9FD1C3A}</a:tableStyleId>
                  </a:tblPr>
                  <a:tblGrid>
                    <a:gridCol w="2335810">
                      <a:extLst>
                        <a:ext uri="{9D8B030D-6E8A-4147-A177-3AD203B41FA5}">
                          <a16:colId xmlns:a16="http://schemas.microsoft.com/office/drawing/2014/main" val="20000"/>
                        </a:ext>
                      </a:extLst>
                    </a:gridCol>
                    <a:gridCol w="2335810">
                      <a:extLst>
                        <a:ext uri="{9D8B030D-6E8A-4147-A177-3AD203B41FA5}">
                          <a16:colId xmlns:a16="http://schemas.microsoft.com/office/drawing/2014/main" val="20001"/>
                        </a:ext>
                      </a:extLst>
                    </a:gridCol>
                  </a:tblGrid>
                  <a:tr h="370840">
                    <a:tc>
                      <a:txBody>
                        <a:bodyPr/>
                        <a:lstStyle/>
                        <a:p>
                          <a:r>
                            <a:rPr lang="en-US" dirty="0"/>
                            <a:t>Input</a:t>
                          </a:r>
                        </a:p>
                      </a:txBody>
                      <a:tcPr/>
                    </a:tc>
                    <a:tc>
                      <a:txBody>
                        <a:bodyPr/>
                        <a:lstStyle/>
                        <a:p>
                          <a:r>
                            <a:rPr lang="en-US" dirty="0"/>
                            <a:t>Output, V</a:t>
                          </a:r>
                        </a:p>
                      </a:txBody>
                      <a:tcPr/>
                    </a:tc>
                    <a:extLst>
                      <a:ext uri="{0D108BD9-81ED-4DB2-BD59-A6C34878D82A}">
                        <a16:rowId xmlns:a16="http://schemas.microsoft.com/office/drawing/2014/main" val="10000"/>
                      </a:ext>
                    </a:extLst>
                  </a:tr>
                  <a:tr h="370840">
                    <a:tc>
                      <a:txBody>
                        <a:bodyPr/>
                        <a:lstStyle/>
                        <a:p>
                          <a:pPr algn="ctr"/>
                          <a:r>
                            <a:rPr lang="en-US" dirty="0"/>
                            <a:t>110V</a:t>
                          </a:r>
                        </a:p>
                      </a:txBody>
                      <a:tcPr/>
                    </a:tc>
                    <a:tc>
                      <a:txBody>
                        <a:bodyPr/>
                        <a:lstStyle/>
                        <a:p>
                          <a:pPr algn="ctr"/>
                          <a:r>
                            <a:rPr lang="en-US" dirty="0"/>
                            <a:t>59.23V</a:t>
                          </a:r>
                        </a:p>
                      </a:txBody>
                      <a:tcPr/>
                    </a:tc>
                    <a:extLst>
                      <a:ext uri="{0D108BD9-81ED-4DB2-BD59-A6C34878D82A}">
                        <a16:rowId xmlns:a16="http://schemas.microsoft.com/office/drawing/2014/main" val="10001"/>
                      </a:ext>
                    </a:extLst>
                  </a:tr>
                  <a:tr h="370840">
                    <a:tc>
                      <a:txBody>
                        <a:bodyPr/>
                        <a:lstStyle/>
                        <a:p>
                          <a:pPr algn="ctr"/>
                          <a:r>
                            <a:rPr lang="en-US" dirty="0"/>
                            <a:t>4A</a:t>
                          </a:r>
                        </a:p>
                      </a:txBody>
                      <a:tcPr/>
                    </a:tc>
                    <a:tc>
                      <a:txBody>
                        <a:bodyPr/>
                        <a:lstStyle/>
                        <a:p>
                          <a:pPr algn="ctr"/>
                          <a:r>
                            <a:rPr lang="en-US" dirty="0"/>
                            <a:t>-9.23V</a:t>
                          </a:r>
                        </a:p>
                      </a:txBody>
                      <a:tcPr/>
                    </a:tc>
                    <a:extLst>
                      <a:ext uri="{0D108BD9-81ED-4DB2-BD59-A6C34878D82A}">
                        <a16:rowId xmlns:a16="http://schemas.microsoft.com/office/drawing/2014/main" val="10002"/>
                      </a:ext>
                    </a:extLst>
                  </a:tr>
                  <a:tr h="370840">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110</m:t>
                                    </m:r>
                                    <m:r>
                                      <a:rPr lang="en-US" b="0" i="1" smtClean="0">
                                        <a:latin typeface="Cambria Math" panose="02040503050406030204" pitchFamily="18" charset="0"/>
                                        <a:ea typeface="Cambria Math" panose="02040503050406030204" pitchFamily="18" charset="0"/>
                                      </a:rPr>
                                      <m:t>𝑉</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(4</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𝛼</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59.23</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(−9.23)</m:t>
                                </m:r>
                              </m:oMath>
                            </m:oMathPara>
                          </a14:m>
                          <a:endParaRPr lang="en-US" dirty="0"/>
                        </a:p>
                      </a:txBody>
                      <a:tcPr/>
                    </a:tc>
                    <a:extLst>
                      <a:ext uri="{0D108BD9-81ED-4DB2-BD59-A6C34878D82A}">
                        <a16:rowId xmlns:a16="http://schemas.microsoft.com/office/drawing/2014/main" val="10003"/>
                      </a:ext>
                    </a:extLst>
                  </a:tr>
                </a:tbl>
              </a:graphicData>
            </a:graphic>
          </p:graphicFrame>
        </mc:Choice>
        <mc:Fallback xmlns="">
          <p:graphicFrame>
            <p:nvGraphicFramePr>
              <p:cNvPr id="72" name="Table 71">
                <a:extLst>
                  <a:ext uri="{FF2B5EF4-FFF2-40B4-BE49-F238E27FC236}">
                    <a16:creationId xmlns:a16="http://schemas.microsoft.com/office/drawing/2014/main" id="{6E915675-9131-47EB-8BD2-388E72310C4E}"/>
                  </a:ext>
                </a:extLst>
              </p:cNvPr>
              <p:cNvGraphicFramePr>
                <a:graphicFrameLocks noGrp="1"/>
              </p:cNvGraphicFramePr>
              <p:nvPr>
                <p:extLst>
                  <p:ext uri="{D42A27DB-BD31-4B8C-83A1-F6EECF244321}">
                    <p14:modId xmlns:p14="http://schemas.microsoft.com/office/powerpoint/2010/main" val="2047618101"/>
                  </p:ext>
                </p:extLst>
              </p:nvPr>
            </p:nvGraphicFramePr>
            <p:xfrm>
              <a:off x="4319980" y="2557636"/>
              <a:ext cx="4671620" cy="1483360"/>
            </p:xfrm>
            <a:graphic>
              <a:graphicData uri="http://schemas.openxmlformats.org/drawingml/2006/table">
                <a:tbl>
                  <a:tblPr firstRow="1" bandRow="1">
                    <a:tableStyleId>{5C22544A-7EE6-4342-B048-85BDC9FD1C3A}</a:tableStyleId>
                  </a:tblPr>
                  <a:tblGrid>
                    <a:gridCol w="2335810">
                      <a:extLst>
                        <a:ext uri="{9D8B030D-6E8A-4147-A177-3AD203B41FA5}">
                          <a16:colId xmlns:a16="http://schemas.microsoft.com/office/drawing/2014/main" val="20000"/>
                        </a:ext>
                      </a:extLst>
                    </a:gridCol>
                    <a:gridCol w="2335810">
                      <a:extLst>
                        <a:ext uri="{9D8B030D-6E8A-4147-A177-3AD203B41FA5}">
                          <a16:colId xmlns:a16="http://schemas.microsoft.com/office/drawing/2014/main" val="20001"/>
                        </a:ext>
                      </a:extLst>
                    </a:gridCol>
                  </a:tblGrid>
                  <a:tr h="370840">
                    <a:tc>
                      <a:txBody>
                        <a:bodyPr/>
                        <a:lstStyle/>
                        <a:p>
                          <a:r>
                            <a:rPr lang="en-US" dirty="0"/>
                            <a:t>Input</a:t>
                          </a:r>
                        </a:p>
                      </a:txBody>
                      <a:tcPr/>
                    </a:tc>
                    <a:tc>
                      <a:txBody>
                        <a:bodyPr/>
                        <a:lstStyle/>
                        <a:p>
                          <a:r>
                            <a:rPr lang="en-US" dirty="0"/>
                            <a:t>Output, V</a:t>
                          </a:r>
                        </a:p>
                      </a:txBody>
                      <a:tcPr/>
                    </a:tc>
                    <a:extLst>
                      <a:ext uri="{0D108BD9-81ED-4DB2-BD59-A6C34878D82A}">
                        <a16:rowId xmlns:a16="http://schemas.microsoft.com/office/drawing/2014/main" val="10000"/>
                      </a:ext>
                    </a:extLst>
                  </a:tr>
                  <a:tr h="370840">
                    <a:tc>
                      <a:txBody>
                        <a:bodyPr/>
                        <a:lstStyle/>
                        <a:p>
                          <a:pPr algn="ctr"/>
                          <a:r>
                            <a:rPr lang="en-US" dirty="0"/>
                            <a:t>110V</a:t>
                          </a:r>
                        </a:p>
                      </a:txBody>
                      <a:tcPr/>
                    </a:tc>
                    <a:tc>
                      <a:txBody>
                        <a:bodyPr/>
                        <a:lstStyle/>
                        <a:p>
                          <a:pPr algn="ctr"/>
                          <a:r>
                            <a:rPr lang="en-US" dirty="0"/>
                            <a:t>59.23V</a:t>
                          </a:r>
                        </a:p>
                      </a:txBody>
                      <a:tcPr/>
                    </a:tc>
                    <a:extLst>
                      <a:ext uri="{0D108BD9-81ED-4DB2-BD59-A6C34878D82A}">
                        <a16:rowId xmlns:a16="http://schemas.microsoft.com/office/drawing/2014/main" val="10001"/>
                      </a:ext>
                    </a:extLst>
                  </a:tr>
                  <a:tr h="370840">
                    <a:tc>
                      <a:txBody>
                        <a:bodyPr/>
                        <a:lstStyle/>
                        <a:p>
                          <a:pPr algn="ctr"/>
                          <a:r>
                            <a:rPr lang="en-US" dirty="0"/>
                            <a:t>4A</a:t>
                          </a:r>
                        </a:p>
                      </a:txBody>
                      <a:tcPr/>
                    </a:tc>
                    <a:tc>
                      <a:txBody>
                        <a:bodyPr/>
                        <a:lstStyle/>
                        <a:p>
                          <a:pPr algn="ctr"/>
                          <a:r>
                            <a:rPr lang="en-US" dirty="0"/>
                            <a:t>-9.23V</a:t>
                          </a:r>
                        </a:p>
                      </a:txBody>
                      <a:tcPr/>
                    </a:tc>
                    <a:extLst>
                      <a:ext uri="{0D108BD9-81ED-4DB2-BD59-A6C34878D82A}">
                        <a16:rowId xmlns:a16="http://schemas.microsoft.com/office/drawing/2014/main" val="10002"/>
                      </a:ext>
                    </a:extLst>
                  </a:tr>
                  <a:tr h="370840">
                    <a:tc>
                      <a:txBody>
                        <a:bodyPr/>
                        <a:lstStyle/>
                        <a:p>
                          <a:endParaRPr lang="en-US"/>
                        </a:p>
                      </a:txBody>
                      <a:tcPr>
                        <a:blipFill>
                          <a:blip r:embed="rId4"/>
                          <a:stretch>
                            <a:fillRect l="-260" t="-308197" r="-101042" b="-14754"/>
                          </a:stretch>
                        </a:blipFill>
                      </a:tcPr>
                    </a:tc>
                    <a:tc>
                      <a:txBody>
                        <a:bodyPr/>
                        <a:lstStyle/>
                        <a:p>
                          <a:endParaRPr lang="en-US"/>
                        </a:p>
                      </a:txBody>
                      <a:tcPr>
                        <a:blipFill>
                          <a:blip r:embed="rId4"/>
                          <a:stretch>
                            <a:fillRect l="-100522" t="-308197" r="-1305" b="-14754"/>
                          </a:stretch>
                        </a:blipFill>
                      </a:tcPr>
                    </a:tc>
                    <a:extLst>
                      <a:ext uri="{0D108BD9-81ED-4DB2-BD59-A6C34878D82A}">
                        <a16:rowId xmlns:a16="http://schemas.microsoft.com/office/drawing/2014/main" val="10003"/>
                      </a:ext>
                    </a:extLst>
                  </a:tr>
                </a:tbl>
              </a:graphicData>
            </a:graphic>
          </p:graphicFrame>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E524D2B3-9837-4281-8574-670B23E4F67F}"/>
                  </a:ext>
                </a:extLst>
              </p:cNvPr>
              <p:cNvSpPr txBox="1"/>
              <p:nvPr/>
            </p:nvSpPr>
            <p:spPr>
              <a:xfrm>
                <a:off x="4343400" y="4267200"/>
                <a:ext cx="4648200" cy="1200329"/>
              </a:xfrm>
              <a:prstGeom prst="rect">
                <a:avLst/>
              </a:prstGeom>
              <a:noFill/>
            </p:spPr>
            <p:txBody>
              <a:bodyPr wrap="square" rtlCol="0">
                <a:spAutoFit/>
              </a:bodyPr>
              <a:lstStyle/>
              <a:p>
                <a:r>
                  <a:rPr lang="en-US" sz="1800" dirty="0">
                    <a:latin typeface="+mj-lt"/>
                  </a:rPr>
                  <a:t>Since we are only adjusting the current source, we will use </a:t>
                </a:r>
                <a14:m>
                  <m:oMath xmlns:m="http://schemas.openxmlformats.org/officeDocument/2006/math">
                    <m:r>
                      <a:rPr lang="en-US" sz="1800" i="1" smtClean="0">
                        <a:latin typeface="Cambria Math" panose="02040503050406030204" pitchFamily="18" charset="0"/>
                        <a:ea typeface="Cambria Math" panose="02040503050406030204" pitchFamily="18" charset="0"/>
                      </a:rPr>
                      <m:t>𝛼</m:t>
                    </m:r>
                    <m:r>
                      <a:rPr lang="en-US" sz="1800" b="0" i="1" smtClean="0">
                        <a:latin typeface="Cambria Math" panose="02040503050406030204" pitchFamily="18" charset="0"/>
                        <a:ea typeface="Cambria Math" panose="02040503050406030204" pitchFamily="18" charset="0"/>
                      </a:rPr>
                      <m:t>=1</m:t>
                    </m:r>
                  </m:oMath>
                </a14:m>
                <a:r>
                  <a:rPr lang="en-US" sz="1800" dirty="0">
                    <a:latin typeface="+mj-lt"/>
                  </a:rPr>
                  <a:t> (leave the voltage source alone).  Then we want:</a:t>
                </a: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59.23−9.23</m:t>
                      </m:r>
                      <m:r>
                        <a:rPr lang="en-US" sz="1800" b="0" i="1" smtClean="0">
                          <a:latin typeface="Cambria Math" panose="02040503050406030204" pitchFamily="18" charset="0"/>
                          <a:ea typeface="Cambria Math" panose="02040503050406030204" pitchFamily="18" charset="0"/>
                        </a:rPr>
                        <m:t>𝛽</m:t>
                      </m:r>
                      <m:r>
                        <a:rPr lang="en-US" sz="1800" b="0" i="1" smtClean="0">
                          <a:latin typeface="Cambria Math" panose="02040503050406030204" pitchFamily="18" charset="0"/>
                          <a:ea typeface="Cambria Math" panose="02040503050406030204" pitchFamily="18" charset="0"/>
                        </a:rPr>
                        <m:t>=40→</m:t>
                      </m:r>
                      <m:r>
                        <a:rPr lang="en-US" sz="1800" b="0" i="1" smtClean="0">
                          <a:latin typeface="Cambria Math" panose="02040503050406030204" pitchFamily="18" charset="0"/>
                          <a:ea typeface="Cambria Math" panose="02040503050406030204" pitchFamily="18" charset="0"/>
                        </a:rPr>
                        <m:t>𝛽</m:t>
                      </m:r>
                      <m:r>
                        <a:rPr lang="en-US" sz="1800" b="0" i="1" smtClean="0">
                          <a:latin typeface="Cambria Math" panose="02040503050406030204" pitchFamily="18" charset="0"/>
                          <a:ea typeface="Cambria Math" panose="02040503050406030204" pitchFamily="18" charset="0"/>
                        </a:rPr>
                        <m:t>=2.0834</m:t>
                      </m:r>
                    </m:oMath>
                  </m:oMathPara>
                </a14:m>
                <a:endParaRPr lang="en-US" sz="1800" dirty="0">
                  <a:latin typeface="+mj-lt"/>
                </a:endParaRPr>
              </a:p>
            </p:txBody>
          </p:sp>
        </mc:Choice>
        <mc:Fallback xmlns="">
          <p:sp>
            <p:nvSpPr>
              <p:cNvPr id="73" name="TextBox 72">
                <a:extLst>
                  <a:ext uri="{FF2B5EF4-FFF2-40B4-BE49-F238E27FC236}">
                    <a16:creationId xmlns:a16="http://schemas.microsoft.com/office/drawing/2014/main" id="{E524D2B3-9837-4281-8574-670B23E4F67F}"/>
                  </a:ext>
                </a:extLst>
              </p:cNvPr>
              <p:cNvSpPr txBox="1">
                <a:spLocks noRot="1" noChangeAspect="1" noMove="1" noResize="1" noEditPoints="1" noAdjustHandles="1" noChangeArrowheads="1" noChangeShapeType="1" noTextEdit="1"/>
              </p:cNvSpPr>
              <p:nvPr/>
            </p:nvSpPr>
            <p:spPr>
              <a:xfrm>
                <a:off x="4343400" y="4267200"/>
                <a:ext cx="4648200" cy="1200329"/>
              </a:xfrm>
              <a:prstGeom prst="rect">
                <a:avLst/>
              </a:prstGeom>
              <a:blipFill>
                <a:blip r:embed="rId5"/>
                <a:stretch>
                  <a:fillRect l="-1181" t="-2538" r="-1444" b="-3553"/>
                </a:stretch>
              </a:blipFill>
            </p:spPr>
            <p:txBody>
              <a:bodyPr/>
              <a:lstStyle/>
              <a:p>
                <a:r>
                  <a:rPr lang="en-US">
                    <a:noFill/>
                  </a:rPr>
                  <a:t> </a:t>
                </a:r>
              </a:p>
            </p:txBody>
          </p:sp>
        </mc:Fallback>
      </mc:AlternateContent>
      <p:sp>
        <p:nvSpPr>
          <p:cNvPr id="74" name="TextBox 73">
            <a:extLst>
              <a:ext uri="{FF2B5EF4-FFF2-40B4-BE49-F238E27FC236}">
                <a16:creationId xmlns:a16="http://schemas.microsoft.com/office/drawing/2014/main" id="{D96CB405-F779-4957-B40A-AC7230574704}"/>
              </a:ext>
            </a:extLst>
          </p:cNvPr>
          <p:cNvSpPr txBox="1"/>
          <p:nvPr/>
        </p:nvSpPr>
        <p:spPr>
          <a:xfrm>
            <a:off x="822368" y="5870135"/>
            <a:ext cx="8458200" cy="646331"/>
          </a:xfrm>
          <a:prstGeom prst="rect">
            <a:avLst/>
          </a:prstGeom>
          <a:noFill/>
        </p:spPr>
        <p:txBody>
          <a:bodyPr wrap="square" rtlCol="0">
            <a:spAutoFit/>
          </a:bodyPr>
          <a:lstStyle/>
          <a:p>
            <a:r>
              <a:rPr lang="en-US" sz="1800" dirty="0">
                <a:latin typeface="+mj-lt"/>
              </a:rPr>
              <a:t>Therefore, we should replace the 4A current source with a 2.0834(4A) = 8.33A current source.</a:t>
            </a:r>
          </a:p>
        </p:txBody>
      </p:sp>
    </p:spTree>
    <p:extLst>
      <p:ext uri="{BB962C8B-B14F-4D97-AF65-F5344CB8AC3E}">
        <p14:creationId xmlns:p14="http://schemas.microsoft.com/office/powerpoint/2010/main" val="121745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Get the </a:t>
            </a:r>
            <a:r>
              <a:rPr lang="en-US" dirty="0" err="1"/>
              <a:t>Zybook</a:t>
            </a:r>
            <a:r>
              <a:rPr lang="en-US" dirty="0"/>
              <a:t> and complete sections 3.6, 3.8, 3.10</a:t>
            </a:r>
          </a:p>
          <a:p>
            <a:pPr lvl="1"/>
            <a:r>
              <a:rPr lang="en-US" dirty="0"/>
              <a:t>Due 4pm on Monday, Feb 7</a:t>
            </a:r>
          </a:p>
          <a:p>
            <a:pPr lvl="1"/>
            <a:r>
              <a:rPr lang="en-US" dirty="0"/>
              <a:t>If you haven’t done the earlier sections that were due today, do these as well</a:t>
            </a:r>
          </a:p>
          <a:p>
            <a:r>
              <a:rPr lang="en-US" dirty="0"/>
              <a:t>Homework #2 on Canvas</a:t>
            </a:r>
          </a:p>
          <a:p>
            <a:pPr lvl="1"/>
            <a:r>
              <a:rPr lang="en-US" dirty="0"/>
              <a:t>Also due 4pm on Monday, Feb 7</a:t>
            </a:r>
          </a:p>
          <a:p>
            <a:pPr lvl="1"/>
            <a:r>
              <a:rPr lang="en-US" dirty="0"/>
              <a:t>Take it as many times as needed, your best score will count. It is different each time, so it is good for additional practice.</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Quiz #5 on Monday</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Solving Larger Circuits</a:t>
            </a:r>
          </a:p>
        </p:txBody>
      </p:sp>
      <p:sp>
        <p:nvSpPr>
          <p:cNvPr id="5" name="Content Placeholder 4">
            <a:extLst>
              <a:ext uri="{FF2B5EF4-FFF2-40B4-BE49-F238E27FC236}">
                <a16:creationId xmlns:a16="http://schemas.microsoft.com/office/drawing/2014/main" id="{5EFEBF0E-62AD-45C5-8B99-7406080F4657}"/>
              </a:ext>
            </a:extLst>
          </p:cNvPr>
          <p:cNvSpPr>
            <a:spLocks noGrp="1"/>
          </p:cNvSpPr>
          <p:nvPr>
            <p:ph idx="1"/>
          </p:nvPr>
        </p:nvSpPr>
        <p:spPr>
          <a:xfrm>
            <a:off x="228600" y="1280160"/>
            <a:ext cx="7391400" cy="5196840"/>
          </a:xfrm>
        </p:spPr>
        <p:txBody>
          <a:bodyPr/>
          <a:lstStyle/>
          <a:p>
            <a:r>
              <a:rPr lang="en-US" dirty="0"/>
              <a:t>When we attempt to analyze circuits involving several elements, the number of equations and corresponding unknowns we have to solve for can quickly get out of hand.</a:t>
            </a:r>
          </a:p>
          <a:p>
            <a:r>
              <a:rPr lang="en-US" dirty="0"/>
              <a:t>Last class we looked at the Node-Voltage method for solving large circuits.</a:t>
            </a:r>
          </a:p>
          <a:p>
            <a:r>
              <a:rPr lang="en-US" dirty="0"/>
              <a:t>In this section we will present a second systematic techniques for finding voltages and currents in circuits, the mesh-current method.</a:t>
            </a:r>
          </a:p>
        </p:txBody>
      </p:sp>
      <p:pic>
        <p:nvPicPr>
          <p:cNvPr id="1029" name="Picture 5" descr="C:\Users\smiller\AppData\Local\Microsoft\Windows\Temporary Internet Files\Content.IE5\KGY4ZQB9\MP9003828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340908"/>
            <a:ext cx="1708874" cy="2136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miller\AppData\Local\Microsoft\Windows\Temporary Internet Files\Content.IE5\KGY4ZQB9\MP90039012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376468"/>
            <a:ext cx="3048000" cy="21742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miller\AppData\Local\Microsoft\Windows\Temporary Internet Files\Content.IE5\55FLFQN9\MP90038764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3800" y="4213861"/>
            <a:ext cx="2075688" cy="2400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erson working on a power line&#10;&#10;Description automatically generated with low confidence">
            <a:extLst>
              <a:ext uri="{FF2B5EF4-FFF2-40B4-BE49-F238E27FC236}">
                <a16:creationId xmlns:a16="http://schemas.microsoft.com/office/drawing/2014/main" id="{67F44F82-06D0-4321-8971-5B229CBFEABD}"/>
              </a:ext>
            </a:extLst>
          </p:cNvPr>
          <p:cNvPicPr>
            <a:picLocks noChangeAspect="1"/>
          </p:cNvPicPr>
          <p:nvPr/>
        </p:nvPicPr>
        <p:blipFill rotWithShape="1">
          <a:blip r:embed="rId6">
            <a:extLst>
              <a:ext uri="{28A0092B-C50C-407E-A947-70E740481C1C}">
                <a14:useLocalDpi xmlns:a14="http://schemas.microsoft.com/office/drawing/2010/main" val="0"/>
              </a:ext>
            </a:extLst>
          </a:blip>
          <a:srcRect r="56300"/>
          <a:stretch/>
        </p:blipFill>
        <p:spPr>
          <a:xfrm>
            <a:off x="8223974" y="1752600"/>
            <a:ext cx="3581400" cy="4614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Mesh-Current Circuit Analysis Method</a:t>
            </a:r>
          </a:p>
        </p:txBody>
      </p:sp>
      <p:sp>
        <p:nvSpPr>
          <p:cNvPr id="6" name="Content Placeholder 5">
            <a:extLst>
              <a:ext uri="{FF2B5EF4-FFF2-40B4-BE49-F238E27FC236}">
                <a16:creationId xmlns:a16="http://schemas.microsoft.com/office/drawing/2014/main" id="{280DD7F4-1311-419D-8F63-53ED171A823C}"/>
              </a:ext>
            </a:extLst>
          </p:cNvPr>
          <p:cNvSpPr>
            <a:spLocks noGrp="1"/>
          </p:cNvSpPr>
          <p:nvPr>
            <p:ph idx="1"/>
          </p:nvPr>
        </p:nvSpPr>
        <p:spPr>
          <a:xfrm>
            <a:off x="228600" y="1219200"/>
            <a:ext cx="6705600" cy="5196840"/>
          </a:xfrm>
        </p:spPr>
        <p:txBody>
          <a:bodyPr/>
          <a:lstStyle/>
          <a:p>
            <a:pPr marL="914400" indent="-914400">
              <a:buNone/>
            </a:pPr>
            <a:r>
              <a:rPr lang="en-US" dirty="0"/>
              <a:t>Here are the steps:</a:t>
            </a:r>
          </a:p>
          <a:p>
            <a:r>
              <a:rPr lang="en-US" b="1" dirty="0">
                <a:solidFill>
                  <a:schemeClr val="tx2"/>
                </a:solidFill>
              </a:rPr>
              <a:t>Step 1 </a:t>
            </a:r>
            <a:r>
              <a:rPr lang="en-US" dirty="0"/>
              <a:t>– Identify all meshes (loops that do not enclose any other loops) and label a mesh current for each loop.</a:t>
            </a:r>
          </a:p>
          <a:p>
            <a:r>
              <a:rPr lang="en-US" b="1" dirty="0">
                <a:solidFill>
                  <a:schemeClr val="tx2"/>
                </a:solidFill>
              </a:rPr>
              <a:t>Step 2 </a:t>
            </a:r>
            <a:r>
              <a:rPr lang="en-US" dirty="0">
                <a:solidFill>
                  <a:schemeClr val="accent1">
                    <a:lumMod val="75000"/>
                  </a:schemeClr>
                </a:solidFill>
              </a:rPr>
              <a:t>– </a:t>
            </a:r>
            <a:r>
              <a:rPr lang="en-US" dirty="0"/>
              <a:t>Identify voltages across all resistors in each mesh and write in terms of mesh currents.</a:t>
            </a:r>
          </a:p>
          <a:p>
            <a:r>
              <a:rPr lang="en-US" b="1" dirty="0">
                <a:solidFill>
                  <a:schemeClr val="tx2"/>
                </a:solidFill>
              </a:rPr>
              <a:t>Step 3 </a:t>
            </a:r>
            <a:r>
              <a:rPr lang="en-US" dirty="0"/>
              <a:t>– Use KVL to write an equation for each mesh.</a:t>
            </a:r>
          </a:p>
          <a:p>
            <a:r>
              <a:rPr lang="en-US" b="1" dirty="0">
                <a:solidFill>
                  <a:schemeClr val="tx2"/>
                </a:solidFill>
              </a:rPr>
              <a:t>Step 4 </a:t>
            </a:r>
            <a:r>
              <a:rPr lang="en-US" dirty="0"/>
              <a:t>– Solve for unknowns</a:t>
            </a:r>
          </a:p>
          <a:p>
            <a:r>
              <a:rPr lang="en-US" b="1" dirty="0">
                <a:solidFill>
                  <a:schemeClr val="tx2"/>
                </a:solidFill>
              </a:rPr>
              <a:t>Step 5 </a:t>
            </a:r>
            <a:r>
              <a:rPr lang="en-US" dirty="0"/>
              <a:t>– Write actual currents through various elements in terms of mesh currents.</a:t>
            </a:r>
          </a:p>
          <a:p>
            <a:endParaRPr lang="en-US" dirty="0"/>
          </a:p>
        </p:txBody>
      </p:sp>
      <p:pic>
        <p:nvPicPr>
          <p:cNvPr id="8" name="Picture 6" descr="C:\Users\smiller\AppData\Local\Microsoft\Windows\Temporary Internet Files\Content.IE5\KGY4ZQB9\MP900390129[1].jpg">
            <a:extLst>
              <a:ext uri="{FF2B5EF4-FFF2-40B4-BE49-F238E27FC236}">
                <a16:creationId xmlns:a16="http://schemas.microsoft.com/office/drawing/2014/main" id="{D67DC21F-7C30-44BC-8892-2513B79D31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2294786"/>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DEA7-7C8B-470D-B206-828847E16EBB}"/>
              </a:ext>
            </a:extLst>
          </p:cNvPr>
          <p:cNvSpPr>
            <a:spLocks noGrp="1"/>
          </p:cNvSpPr>
          <p:nvPr>
            <p:ph type="title"/>
          </p:nvPr>
        </p:nvSpPr>
        <p:spPr/>
        <p:txBody>
          <a:bodyPr/>
          <a:lstStyle/>
          <a:p>
            <a:r>
              <a:rPr lang="en-US" dirty="0"/>
              <a:t>Example 1</a:t>
            </a:r>
          </a:p>
        </p:txBody>
      </p:sp>
      <p:grpSp>
        <p:nvGrpSpPr>
          <p:cNvPr id="5" name="Group 4">
            <a:extLst>
              <a:ext uri="{FF2B5EF4-FFF2-40B4-BE49-F238E27FC236}">
                <a16:creationId xmlns:a16="http://schemas.microsoft.com/office/drawing/2014/main" id="{25CD15F6-ADD1-473F-8CAF-C06CCBB5067E}"/>
              </a:ext>
            </a:extLst>
          </p:cNvPr>
          <p:cNvGrpSpPr/>
          <p:nvPr/>
        </p:nvGrpSpPr>
        <p:grpSpPr>
          <a:xfrm>
            <a:off x="2057400" y="1828800"/>
            <a:ext cx="6412655" cy="2258704"/>
            <a:chOff x="1365673" y="1475096"/>
            <a:chExt cx="6412655" cy="2258704"/>
          </a:xfrm>
        </p:grpSpPr>
        <p:sp>
          <p:nvSpPr>
            <p:cNvPr id="6" name="TextBox 5">
              <a:extLst>
                <a:ext uri="{FF2B5EF4-FFF2-40B4-BE49-F238E27FC236}">
                  <a16:creationId xmlns:a16="http://schemas.microsoft.com/office/drawing/2014/main" id="{92556D82-FB8C-4D5D-82EA-C83C05D6018D}"/>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7" name="Group 6">
              <a:extLst>
                <a:ext uri="{FF2B5EF4-FFF2-40B4-BE49-F238E27FC236}">
                  <a16:creationId xmlns:a16="http://schemas.microsoft.com/office/drawing/2014/main" id="{49F90FED-7C89-460F-B8A3-C043850FEA95}"/>
                </a:ext>
              </a:extLst>
            </p:cNvPr>
            <p:cNvGrpSpPr/>
            <p:nvPr/>
          </p:nvGrpSpPr>
          <p:grpSpPr>
            <a:xfrm>
              <a:off x="3518433" y="2009459"/>
              <a:ext cx="298003" cy="1724341"/>
              <a:chOff x="4384898" y="2541687"/>
              <a:chExt cx="298003" cy="1724341"/>
            </a:xfrm>
          </p:grpSpPr>
          <p:cxnSp>
            <p:nvCxnSpPr>
              <p:cNvPr id="70" name="Straight Connector 69">
                <a:extLst>
                  <a:ext uri="{FF2B5EF4-FFF2-40B4-BE49-F238E27FC236}">
                    <a16:creationId xmlns:a16="http://schemas.microsoft.com/office/drawing/2014/main" id="{D15D7FE3-AC6A-406A-9FC6-DF3A709DBEF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2C3E82-7815-4AE4-A70A-D2618D0F64FC}"/>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536703C-28CF-4B63-A16A-AF3E4385C46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971D7FC-AA7D-4C5F-AE3D-F5E012214E6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D95D32-D9BF-4DE6-9482-E82724CB79E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9A4C300-06A1-4788-9579-4CEFA9AFBE07}"/>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D9FA1D8-EBBD-4A11-9258-C1E25D570DF4}"/>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5943F68-9B50-42C8-9338-949B5F4AE1A8}"/>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E1FEC69-EBC1-4A83-80E1-9E2D383A961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140">
              <a:extLst>
                <a:ext uri="{FF2B5EF4-FFF2-40B4-BE49-F238E27FC236}">
                  <a16:creationId xmlns:a16="http://schemas.microsoft.com/office/drawing/2014/main" id="{96B95DB4-2E38-4A0E-B34B-31BE61409F96}"/>
                </a:ext>
              </a:extLst>
            </p:cNvPr>
            <p:cNvGrpSpPr>
              <a:grpSpLocks/>
            </p:cNvGrpSpPr>
            <p:nvPr/>
          </p:nvGrpSpPr>
          <p:grpSpPr bwMode="auto">
            <a:xfrm rot="16200000">
              <a:off x="4302304" y="1143859"/>
              <a:ext cx="298003" cy="1724404"/>
              <a:chOff x="4384898" y="2541687"/>
              <a:chExt cx="298003" cy="1724341"/>
            </a:xfrm>
          </p:grpSpPr>
          <p:cxnSp>
            <p:nvCxnSpPr>
              <p:cNvPr id="61" name="Straight Connector 60">
                <a:extLst>
                  <a:ext uri="{FF2B5EF4-FFF2-40B4-BE49-F238E27FC236}">
                    <a16:creationId xmlns:a16="http://schemas.microsoft.com/office/drawing/2014/main" id="{4CB29AC8-863C-45A9-A574-A3B3530E845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AE2ADA0-F76B-4A87-B143-36C213C06EF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71DEC9D-8EDC-4627-A9A8-B86C8DA1BAC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DD92513-950D-4D68-B8F2-319AE8A1460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ED44E37-F7D1-459D-BBAF-0E78487A71C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5C433B-F22A-4078-B30A-910E177162E5}"/>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90873F1-86B3-4A4A-9549-40990301C0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5C247E8-4E33-46DF-91F6-259C9F91A4F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764E11D-6D27-4F81-8A8D-032475B72CDF}"/>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89D58977-0784-44A7-B2D2-CADD7C457E7F}"/>
                </a:ext>
              </a:extLst>
            </p:cNvPr>
            <p:cNvGrpSpPr/>
            <p:nvPr/>
          </p:nvGrpSpPr>
          <p:grpSpPr>
            <a:xfrm>
              <a:off x="4904096" y="2009459"/>
              <a:ext cx="561812" cy="1724341"/>
              <a:chOff x="4939940" y="2667000"/>
              <a:chExt cx="561812" cy="1724341"/>
            </a:xfrm>
          </p:grpSpPr>
          <p:sp>
            <p:nvSpPr>
              <p:cNvPr id="50" name="TextBox 49">
                <a:extLst>
                  <a:ext uri="{FF2B5EF4-FFF2-40B4-BE49-F238E27FC236}">
                    <a16:creationId xmlns:a16="http://schemas.microsoft.com/office/drawing/2014/main" id="{D47C8CD3-59DB-483F-B157-A9EDD7D1DD4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51" name="Group 50">
                <a:extLst>
                  <a:ext uri="{FF2B5EF4-FFF2-40B4-BE49-F238E27FC236}">
                    <a16:creationId xmlns:a16="http://schemas.microsoft.com/office/drawing/2014/main" id="{6622AD95-4DA6-42A7-99D3-FF5CD2CD06CC}"/>
                  </a:ext>
                </a:extLst>
              </p:cNvPr>
              <p:cNvGrpSpPr/>
              <p:nvPr/>
            </p:nvGrpSpPr>
            <p:grpSpPr>
              <a:xfrm>
                <a:off x="5203749" y="2667000"/>
                <a:ext cx="298003" cy="1724341"/>
                <a:chOff x="4384898" y="2541687"/>
                <a:chExt cx="298003" cy="1724341"/>
              </a:xfrm>
            </p:grpSpPr>
            <p:cxnSp>
              <p:nvCxnSpPr>
                <p:cNvPr id="52" name="Straight Connector 51">
                  <a:extLst>
                    <a:ext uri="{FF2B5EF4-FFF2-40B4-BE49-F238E27FC236}">
                      <a16:creationId xmlns:a16="http://schemas.microsoft.com/office/drawing/2014/main" id="{73202601-8739-4E6E-8C5C-D02D61E702C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9EE3A27-16A7-4204-A815-4A6A8E9A2D0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C4F411D-539C-4AF5-91CD-0B03C779954E}"/>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2255D1E-BCEC-40A2-969A-8D1C21411BCB}"/>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9621D6-24E3-4CC1-942E-DAFF4AEFB328}"/>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0B6222E-609F-47E6-844F-DB6E3A5459AA}"/>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0161311-0B79-41B8-B4DB-B1583CBDD7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3C854FB-DAE1-4D73-9A31-49B7A5A4BBFE}"/>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232A3C-87BA-42EF-8C72-1339ECBC0EE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0" name="Straight Connector 9">
              <a:extLst>
                <a:ext uri="{FF2B5EF4-FFF2-40B4-BE49-F238E27FC236}">
                  <a16:creationId xmlns:a16="http://schemas.microsoft.com/office/drawing/2014/main" id="{3EC6DBF5-D21F-42C4-9666-EB3DDCDF82F8}"/>
                </a:ext>
              </a:extLst>
            </p:cNvPr>
            <p:cNvCxnSpPr/>
            <p:nvPr/>
          </p:nvCxnSpPr>
          <p:spPr>
            <a:xfrm>
              <a:off x="2124302" y="3697417"/>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80061EE-CDA6-43C8-B4F9-5EA0BEAB34B3}"/>
                </a:ext>
              </a:extLst>
            </p:cNvPr>
            <p:cNvGrpSpPr/>
            <p:nvPr/>
          </p:nvGrpSpPr>
          <p:grpSpPr>
            <a:xfrm>
              <a:off x="2111238" y="1476059"/>
              <a:ext cx="1724404" cy="676050"/>
              <a:chOff x="2111238" y="1476059"/>
              <a:chExt cx="1724404" cy="676050"/>
            </a:xfrm>
          </p:grpSpPr>
          <p:grpSp>
            <p:nvGrpSpPr>
              <p:cNvPr id="39" name="Group 140">
                <a:extLst>
                  <a:ext uri="{FF2B5EF4-FFF2-40B4-BE49-F238E27FC236}">
                    <a16:creationId xmlns:a16="http://schemas.microsoft.com/office/drawing/2014/main" id="{6CC5BE28-4DFD-42C3-BA4B-33C6A391C644}"/>
                  </a:ext>
                </a:extLst>
              </p:cNvPr>
              <p:cNvGrpSpPr>
                <a:grpSpLocks/>
              </p:cNvGrpSpPr>
              <p:nvPr/>
            </p:nvGrpSpPr>
            <p:grpSpPr bwMode="auto">
              <a:xfrm rot="16200000">
                <a:off x="2824438" y="1140906"/>
                <a:ext cx="298003" cy="1724404"/>
                <a:chOff x="4384898" y="2541687"/>
                <a:chExt cx="298003" cy="1724341"/>
              </a:xfrm>
            </p:grpSpPr>
            <p:cxnSp>
              <p:nvCxnSpPr>
                <p:cNvPr id="41" name="Straight Connector 40">
                  <a:extLst>
                    <a:ext uri="{FF2B5EF4-FFF2-40B4-BE49-F238E27FC236}">
                      <a16:creationId xmlns:a16="http://schemas.microsoft.com/office/drawing/2014/main" id="{A2DBE65D-2FF8-4667-BB0A-D251930371A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BB84CE4-F27D-4532-BA68-C52558D5F1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AFC10BF-BB02-4E8D-8BBC-E2481820930E}"/>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221C032-D37B-4346-BED1-49441DFD4A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7B7271-C4E8-4A21-9341-98992C99C2D5}"/>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B012F90-7AEE-4599-ACA9-E56260312154}"/>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896BF34-7CEF-4BBC-BA4E-D3D6577AFF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884F18-D3D4-4CE2-941A-AEDEA20C723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5499CCE-4F15-4BC5-96E8-02E18E27EFA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2F3329BF-40AB-4946-9044-E7B886A47786}"/>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2" name="TextBox 11">
              <a:extLst>
                <a:ext uri="{FF2B5EF4-FFF2-40B4-BE49-F238E27FC236}">
                  <a16:creationId xmlns:a16="http://schemas.microsoft.com/office/drawing/2014/main" id="{65E5372F-9827-4FA8-B0D9-7C51411DB748}"/>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3" name="Group 12">
              <a:extLst>
                <a:ext uri="{FF2B5EF4-FFF2-40B4-BE49-F238E27FC236}">
                  <a16:creationId xmlns:a16="http://schemas.microsoft.com/office/drawing/2014/main" id="{CA39AC29-F1EC-4786-B7E2-C1AAB80A3AA0}"/>
                </a:ext>
              </a:extLst>
            </p:cNvPr>
            <p:cNvGrpSpPr/>
            <p:nvPr/>
          </p:nvGrpSpPr>
          <p:grpSpPr>
            <a:xfrm>
              <a:off x="1365673" y="2003183"/>
              <a:ext cx="986665" cy="1701309"/>
              <a:chOff x="1365673" y="2003183"/>
              <a:chExt cx="986665" cy="1701309"/>
            </a:xfrm>
          </p:grpSpPr>
          <p:grpSp>
            <p:nvGrpSpPr>
              <p:cNvPr id="32" name="Group 54">
                <a:extLst>
                  <a:ext uri="{FF2B5EF4-FFF2-40B4-BE49-F238E27FC236}">
                    <a16:creationId xmlns:a16="http://schemas.microsoft.com/office/drawing/2014/main" id="{3656D124-5958-4612-9D84-66281C593775}"/>
                  </a:ext>
                </a:extLst>
              </p:cNvPr>
              <p:cNvGrpSpPr>
                <a:grpSpLocks/>
              </p:cNvGrpSpPr>
              <p:nvPr/>
            </p:nvGrpSpPr>
            <p:grpSpPr bwMode="auto">
              <a:xfrm>
                <a:off x="1895121" y="2003183"/>
                <a:ext cx="457217" cy="1701309"/>
                <a:chOff x="2870389" y="2690801"/>
                <a:chExt cx="457200" cy="1701308"/>
              </a:xfrm>
            </p:grpSpPr>
            <p:cxnSp>
              <p:nvCxnSpPr>
                <p:cNvPr id="34" name="Straight Connector 33">
                  <a:extLst>
                    <a:ext uri="{FF2B5EF4-FFF2-40B4-BE49-F238E27FC236}">
                      <a16:creationId xmlns:a16="http://schemas.microsoft.com/office/drawing/2014/main" id="{E0BCD05E-EE3F-4854-8BD7-17AF6CCF1CD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5" name="Group 98">
                  <a:extLst>
                    <a:ext uri="{FF2B5EF4-FFF2-40B4-BE49-F238E27FC236}">
                      <a16:creationId xmlns:a16="http://schemas.microsoft.com/office/drawing/2014/main" id="{3996CE32-7635-4A61-B0C9-CAE1534BD129}"/>
                    </a:ext>
                  </a:extLst>
                </p:cNvPr>
                <p:cNvGrpSpPr>
                  <a:grpSpLocks/>
                </p:cNvGrpSpPr>
                <p:nvPr/>
              </p:nvGrpSpPr>
              <p:grpSpPr bwMode="auto">
                <a:xfrm>
                  <a:off x="2870389" y="3301187"/>
                  <a:ext cx="457200" cy="480536"/>
                  <a:chOff x="990600" y="2834859"/>
                  <a:chExt cx="457200" cy="480536"/>
                </a:xfrm>
              </p:grpSpPr>
              <p:sp>
                <p:nvSpPr>
                  <p:cNvPr id="36" name="Oval 35">
                    <a:extLst>
                      <a:ext uri="{FF2B5EF4-FFF2-40B4-BE49-F238E27FC236}">
                        <a16:creationId xmlns:a16="http://schemas.microsoft.com/office/drawing/2014/main" id="{5AE717F9-0200-4F9E-AD4C-65DBC50F1E9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7" name="TextBox 100">
                    <a:extLst>
                      <a:ext uri="{FF2B5EF4-FFF2-40B4-BE49-F238E27FC236}">
                        <a16:creationId xmlns:a16="http://schemas.microsoft.com/office/drawing/2014/main" id="{5774DA1E-0E43-46BE-9F94-928C21D76AC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8" name="TextBox 101">
                    <a:extLst>
                      <a:ext uri="{FF2B5EF4-FFF2-40B4-BE49-F238E27FC236}">
                        <a16:creationId xmlns:a16="http://schemas.microsoft.com/office/drawing/2014/main" id="{8249FABA-6096-456E-8F9F-B5D0A3850EA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3" name="TextBox 32">
                <a:extLst>
                  <a:ext uri="{FF2B5EF4-FFF2-40B4-BE49-F238E27FC236}">
                    <a16:creationId xmlns:a16="http://schemas.microsoft.com/office/drawing/2014/main" id="{D404D863-524A-4878-ACD2-A26D0FD13982}"/>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4" name="Group 140">
              <a:extLst>
                <a:ext uri="{FF2B5EF4-FFF2-40B4-BE49-F238E27FC236}">
                  <a16:creationId xmlns:a16="http://schemas.microsoft.com/office/drawing/2014/main" id="{2D031B86-77D5-4E3A-A655-E74E3E882102}"/>
                </a:ext>
              </a:extLst>
            </p:cNvPr>
            <p:cNvGrpSpPr>
              <a:grpSpLocks/>
            </p:cNvGrpSpPr>
            <p:nvPr/>
          </p:nvGrpSpPr>
          <p:grpSpPr bwMode="auto">
            <a:xfrm rot="16200000">
              <a:off x="5976929" y="1142896"/>
              <a:ext cx="298003" cy="1724404"/>
              <a:chOff x="4384898" y="2541687"/>
              <a:chExt cx="298003" cy="1724341"/>
            </a:xfrm>
          </p:grpSpPr>
          <p:cxnSp>
            <p:nvCxnSpPr>
              <p:cNvPr id="23" name="Straight Connector 22">
                <a:extLst>
                  <a:ext uri="{FF2B5EF4-FFF2-40B4-BE49-F238E27FC236}">
                    <a16:creationId xmlns:a16="http://schemas.microsoft.com/office/drawing/2014/main" id="{065EF2B9-5310-4952-BD0D-C01E099044B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835987E-C0C4-4304-9E16-789DA05700D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1308744-E341-4CFD-9E38-D99D49ADFA8D}"/>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04B607-2BA5-4DCC-BC7F-6E0EC847C1D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C67BCCE-4739-42D4-8057-85D9EABC29D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3F29D7-F1FE-4466-AFC0-6C721EB14EB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246F2DD-9ADF-4A05-8FD7-97A8728DA1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B1751C-A9B7-4C26-8E59-D7C89A2BF2A2}"/>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A112E3-5326-4904-9FB3-D9C118977D3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 name="Group 54">
              <a:extLst>
                <a:ext uri="{FF2B5EF4-FFF2-40B4-BE49-F238E27FC236}">
                  <a16:creationId xmlns:a16="http://schemas.microsoft.com/office/drawing/2014/main" id="{103DBBBD-FBF3-481F-8F02-96F7859974BD}"/>
                </a:ext>
              </a:extLst>
            </p:cNvPr>
            <p:cNvGrpSpPr>
              <a:grpSpLocks/>
            </p:cNvGrpSpPr>
            <p:nvPr/>
          </p:nvGrpSpPr>
          <p:grpSpPr bwMode="auto">
            <a:xfrm>
              <a:off x="6774063" y="1981200"/>
              <a:ext cx="457217" cy="1701309"/>
              <a:chOff x="2870389" y="2690801"/>
              <a:chExt cx="457200" cy="1701308"/>
            </a:xfrm>
          </p:grpSpPr>
          <p:cxnSp>
            <p:nvCxnSpPr>
              <p:cNvPr id="18" name="Straight Connector 17">
                <a:extLst>
                  <a:ext uri="{FF2B5EF4-FFF2-40B4-BE49-F238E27FC236}">
                    <a16:creationId xmlns:a16="http://schemas.microsoft.com/office/drawing/2014/main" id="{4BCEFB34-C1F3-4509-95EE-88EBA1F789F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98">
                <a:extLst>
                  <a:ext uri="{FF2B5EF4-FFF2-40B4-BE49-F238E27FC236}">
                    <a16:creationId xmlns:a16="http://schemas.microsoft.com/office/drawing/2014/main" id="{5ECF93C2-F5E5-4C1A-8646-CF344AADF38E}"/>
                  </a:ext>
                </a:extLst>
              </p:cNvPr>
              <p:cNvGrpSpPr>
                <a:grpSpLocks/>
              </p:cNvGrpSpPr>
              <p:nvPr/>
            </p:nvGrpSpPr>
            <p:grpSpPr bwMode="auto">
              <a:xfrm>
                <a:off x="2870389" y="3301187"/>
                <a:ext cx="457200" cy="480536"/>
                <a:chOff x="990600" y="2834859"/>
                <a:chExt cx="457200" cy="480536"/>
              </a:xfrm>
            </p:grpSpPr>
            <p:sp>
              <p:nvSpPr>
                <p:cNvPr id="20" name="Oval 19">
                  <a:extLst>
                    <a:ext uri="{FF2B5EF4-FFF2-40B4-BE49-F238E27FC236}">
                      <a16:creationId xmlns:a16="http://schemas.microsoft.com/office/drawing/2014/main" id="{6593980F-1549-429A-A467-9F6DB9AB1DC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21" name="TextBox 100">
                  <a:extLst>
                    <a:ext uri="{FF2B5EF4-FFF2-40B4-BE49-F238E27FC236}">
                      <a16:creationId xmlns:a16="http://schemas.microsoft.com/office/drawing/2014/main" id="{B90D9634-F1F7-4386-9A0E-6B8E3FB920A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22" name="TextBox 101">
                  <a:extLst>
                    <a:ext uri="{FF2B5EF4-FFF2-40B4-BE49-F238E27FC236}">
                      <a16:creationId xmlns:a16="http://schemas.microsoft.com/office/drawing/2014/main" id="{EF5F10C5-9701-431B-BC07-161A876965D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6" name="TextBox 15">
              <a:extLst>
                <a:ext uri="{FF2B5EF4-FFF2-40B4-BE49-F238E27FC236}">
                  <a16:creationId xmlns:a16="http://schemas.microsoft.com/office/drawing/2014/main" id="{7AD8DF1C-24A6-4343-A23C-8F9B1C37EB80}"/>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7" name="TextBox 16">
              <a:extLst>
                <a:ext uri="{FF2B5EF4-FFF2-40B4-BE49-F238E27FC236}">
                  <a16:creationId xmlns:a16="http://schemas.microsoft.com/office/drawing/2014/main" id="{46A5D6C9-4C23-4BE6-912E-EC5D3403A587}"/>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spTree>
    <p:extLst>
      <p:ext uri="{BB962C8B-B14F-4D97-AF65-F5344CB8AC3E}">
        <p14:creationId xmlns:p14="http://schemas.microsoft.com/office/powerpoint/2010/main" val="10752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DEA7-7C8B-470D-B206-828847E16EBB}"/>
              </a:ext>
            </a:extLst>
          </p:cNvPr>
          <p:cNvSpPr>
            <a:spLocks noGrp="1"/>
          </p:cNvSpPr>
          <p:nvPr>
            <p:ph type="title"/>
          </p:nvPr>
        </p:nvSpPr>
        <p:spPr/>
        <p:txBody>
          <a:bodyPr/>
          <a:lstStyle/>
          <a:p>
            <a:r>
              <a:rPr lang="en-US" dirty="0"/>
              <a:t>Example 1, Step 1</a:t>
            </a:r>
          </a:p>
        </p:txBody>
      </p:sp>
      <p:grpSp>
        <p:nvGrpSpPr>
          <p:cNvPr id="5" name="Group 4">
            <a:extLst>
              <a:ext uri="{FF2B5EF4-FFF2-40B4-BE49-F238E27FC236}">
                <a16:creationId xmlns:a16="http://schemas.microsoft.com/office/drawing/2014/main" id="{25CD15F6-ADD1-473F-8CAF-C06CCBB5067E}"/>
              </a:ext>
            </a:extLst>
          </p:cNvPr>
          <p:cNvGrpSpPr/>
          <p:nvPr/>
        </p:nvGrpSpPr>
        <p:grpSpPr>
          <a:xfrm>
            <a:off x="2057400" y="1828800"/>
            <a:ext cx="6412655" cy="2258704"/>
            <a:chOff x="1365673" y="1475096"/>
            <a:chExt cx="6412655" cy="2258704"/>
          </a:xfrm>
        </p:grpSpPr>
        <p:sp>
          <p:nvSpPr>
            <p:cNvPr id="6" name="TextBox 5">
              <a:extLst>
                <a:ext uri="{FF2B5EF4-FFF2-40B4-BE49-F238E27FC236}">
                  <a16:creationId xmlns:a16="http://schemas.microsoft.com/office/drawing/2014/main" id="{92556D82-FB8C-4D5D-82EA-C83C05D6018D}"/>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7" name="Group 6">
              <a:extLst>
                <a:ext uri="{FF2B5EF4-FFF2-40B4-BE49-F238E27FC236}">
                  <a16:creationId xmlns:a16="http://schemas.microsoft.com/office/drawing/2014/main" id="{49F90FED-7C89-460F-B8A3-C043850FEA95}"/>
                </a:ext>
              </a:extLst>
            </p:cNvPr>
            <p:cNvGrpSpPr/>
            <p:nvPr/>
          </p:nvGrpSpPr>
          <p:grpSpPr>
            <a:xfrm>
              <a:off x="3518433" y="2009459"/>
              <a:ext cx="298003" cy="1724341"/>
              <a:chOff x="4384898" y="2541687"/>
              <a:chExt cx="298003" cy="1724341"/>
            </a:xfrm>
          </p:grpSpPr>
          <p:cxnSp>
            <p:nvCxnSpPr>
              <p:cNvPr id="70" name="Straight Connector 69">
                <a:extLst>
                  <a:ext uri="{FF2B5EF4-FFF2-40B4-BE49-F238E27FC236}">
                    <a16:creationId xmlns:a16="http://schemas.microsoft.com/office/drawing/2014/main" id="{D15D7FE3-AC6A-406A-9FC6-DF3A709DBEF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2C3E82-7815-4AE4-A70A-D2618D0F64FC}"/>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536703C-28CF-4B63-A16A-AF3E4385C46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971D7FC-AA7D-4C5F-AE3D-F5E012214E6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AD95D32-D9BF-4DE6-9482-E82724CB79E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9A4C300-06A1-4788-9579-4CEFA9AFBE07}"/>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D9FA1D8-EBBD-4A11-9258-C1E25D570DF4}"/>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5943F68-9B50-42C8-9338-949B5F4AE1A8}"/>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E1FEC69-EBC1-4A83-80E1-9E2D383A961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140">
              <a:extLst>
                <a:ext uri="{FF2B5EF4-FFF2-40B4-BE49-F238E27FC236}">
                  <a16:creationId xmlns:a16="http://schemas.microsoft.com/office/drawing/2014/main" id="{96B95DB4-2E38-4A0E-B34B-31BE61409F96}"/>
                </a:ext>
              </a:extLst>
            </p:cNvPr>
            <p:cNvGrpSpPr>
              <a:grpSpLocks/>
            </p:cNvGrpSpPr>
            <p:nvPr/>
          </p:nvGrpSpPr>
          <p:grpSpPr bwMode="auto">
            <a:xfrm rot="16200000">
              <a:off x="4302304" y="1143859"/>
              <a:ext cx="298003" cy="1724404"/>
              <a:chOff x="4384898" y="2541687"/>
              <a:chExt cx="298003" cy="1724341"/>
            </a:xfrm>
          </p:grpSpPr>
          <p:cxnSp>
            <p:nvCxnSpPr>
              <p:cNvPr id="61" name="Straight Connector 60">
                <a:extLst>
                  <a:ext uri="{FF2B5EF4-FFF2-40B4-BE49-F238E27FC236}">
                    <a16:creationId xmlns:a16="http://schemas.microsoft.com/office/drawing/2014/main" id="{4CB29AC8-863C-45A9-A574-A3B3530E845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AE2ADA0-F76B-4A87-B143-36C213C06EF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71DEC9D-8EDC-4627-A9A8-B86C8DA1BAC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DD92513-950D-4D68-B8F2-319AE8A1460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ED44E37-F7D1-459D-BBAF-0E78487A71C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5C433B-F22A-4078-B30A-910E177162E5}"/>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90873F1-86B3-4A4A-9549-40990301C0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5C247E8-4E33-46DF-91F6-259C9F91A4F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764E11D-6D27-4F81-8A8D-032475B72CDF}"/>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89D58977-0784-44A7-B2D2-CADD7C457E7F}"/>
                </a:ext>
              </a:extLst>
            </p:cNvPr>
            <p:cNvGrpSpPr/>
            <p:nvPr/>
          </p:nvGrpSpPr>
          <p:grpSpPr>
            <a:xfrm>
              <a:off x="4904096" y="2009459"/>
              <a:ext cx="561812" cy="1724341"/>
              <a:chOff x="4939940" y="2667000"/>
              <a:chExt cx="561812" cy="1724341"/>
            </a:xfrm>
          </p:grpSpPr>
          <p:sp>
            <p:nvSpPr>
              <p:cNvPr id="50" name="TextBox 49">
                <a:extLst>
                  <a:ext uri="{FF2B5EF4-FFF2-40B4-BE49-F238E27FC236}">
                    <a16:creationId xmlns:a16="http://schemas.microsoft.com/office/drawing/2014/main" id="{D47C8CD3-59DB-483F-B157-A9EDD7D1DD4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51" name="Group 50">
                <a:extLst>
                  <a:ext uri="{FF2B5EF4-FFF2-40B4-BE49-F238E27FC236}">
                    <a16:creationId xmlns:a16="http://schemas.microsoft.com/office/drawing/2014/main" id="{6622AD95-4DA6-42A7-99D3-FF5CD2CD06CC}"/>
                  </a:ext>
                </a:extLst>
              </p:cNvPr>
              <p:cNvGrpSpPr/>
              <p:nvPr/>
            </p:nvGrpSpPr>
            <p:grpSpPr>
              <a:xfrm>
                <a:off x="5203749" y="2667000"/>
                <a:ext cx="298003" cy="1724341"/>
                <a:chOff x="4384898" y="2541687"/>
                <a:chExt cx="298003" cy="1724341"/>
              </a:xfrm>
            </p:grpSpPr>
            <p:cxnSp>
              <p:nvCxnSpPr>
                <p:cNvPr id="52" name="Straight Connector 51">
                  <a:extLst>
                    <a:ext uri="{FF2B5EF4-FFF2-40B4-BE49-F238E27FC236}">
                      <a16:creationId xmlns:a16="http://schemas.microsoft.com/office/drawing/2014/main" id="{73202601-8739-4E6E-8C5C-D02D61E702C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9EE3A27-16A7-4204-A815-4A6A8E9A2D0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C4F411D-539C-4AF5-91CD-0B03C779954E}"/>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2255D1E-BCEC-40A2-969A-8D1C21411BCB}"/>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9621D6-24E3-4CC1-942E-DAFF4AEFB328}"/>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0B6222E-609F-47E6-844F-DB6E3A5459AA}"/>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0161311-0B79-41B8-B4DB-B1583CBDD7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3C854FB-DAE1-4D73-9A31-49B7A5A4BBFE}"/>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232A3C-87BA-42EF-8C72-1339ECBC0EEB}"/>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0" name="Straight Connector 9">
              <a:extLst>
                <a:ext uri="{FF2B5EF4-FFF2-40B4-BE49-F238E27FC236}">
                  <a16:creationId xmlns:a16="http://schemas.microsoft.com/office/drawing/2014/main" id="{3EC6DBF5-D21F-42C4-9666-EB3DDCDF82F8}"/>
                </a:ext>
              </a:extLst>
            </p:cNvPr>
            <p:cNvCxnSpPr/>
            <p:nvPr/>
          </p:nvCxnSpPr>
          <p:spPr>
            <a:xfrm>
              <a:off x="2124302" y="3697417"/>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E80061EE-CDA6-43C8-B4F9-5EA0BEAB34B3}"/>
                </a:ext>
              </a:extLst>
            </p:cNvPr>
            <p:cNvGrpSpPr/>
            <p:nvPr/>
          </p:nvGrpSpPr>
          <p:grpSpPr>
            <a:xfrm>
              <a:off x="2111238" y="1476059"/>
              <a:ext cx="1724404" cy="676050"/>
              <a:chOff x="2111238" y="1476059"/>
              <a:chExt cx="1724404" cy="676050"/>
            </a:xfrm>
          </p:grpSpPr>
          <p:grpSp>
            <p:nvGrpSpPr>
              <p:cNvPr id="39" name="Group 140">
                <a:extLst>
                  <a:ext uri="{FF2B5EF4-FFF2-40B4-BE49-F238E27FC236}">
                    <a16:creationId xmlns:a16="http://schemas.microsoft.com/office/drawing/2014/main" id="{6CC5BE28-4DFD-42C3-BA4B-33C6A391C644}"/>
                  </a:ext>
                </a:extLst>
              </p:cNvPr>
              <p:cNvGrpSpPr>
                <a:grpSpLocks/>
              </p:cNvGrpSpPr>
              <p:nvPr/>
            </p:nvGrpSpPr>
            <p:grpSpPr bwMode="auto">
              <a:xfrm rot="16200000">
                <a:off x="2824438" y="1140906"/>
                <a:ext cx="298003" cy="1724404"/>
                <a:chOff x="4384898" y="2541687"/>
                <a:chExt cx="298003" cy="1724341"/>
              </a:xfrm>
            </p:grpSpPr>
            <p:cxnSp>
              <p:nvCxnSpPr>
                <p:cNvPr id="41" name="Straight Connector 40">
                  <a:extLst>
                    <a:ext uri="{FF2B5EF4-FFF2-40B4-BE49-F238E27FC236}">
                      <a16:creationId xmlns:a16="http://schemas.microsoft.com/office/drawing/2014/main" id="{A2DBE65D-2FF8-4667-BB0A-D251930371A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BB84CE4-F27D-4532-BA68-C52558D5F1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AFC10BF-BB02-4E8D-8BBC-E2481820930E}"/>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221C032-D37B-4346-BED1-49441DFD4A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57B7271-C4E8-4A21-9341-98992C99C2D5}"/>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B012F90-7AEE-4599-ACA9-E56260312154}"/>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896BF34-7CEF-4BBC-BA4E-D3D6577AFF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6884F18-D3D4-4CE2-941A-AEDEA20C723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5499CCE-4F15-4BC5-96E8-02E18E27EFA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2F3329BF-40AB-4946-9044-E7B886A47786}"/>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2" name="TextBox 11">
              <a:extLst>
                <a:ext uri="{FF2B5EF4-FFF2-40B4-BE49-F238E27FC236}">
                  <a16:creationId xmlns:a16="http://schemas.microsoft.com/office/drawing/2014/main" id="{65E5372F-9827-4FA8-B0D9-7C51411DB748}"/>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3" name="Group 12">
              <a:extLst>
                <a:ext uri="{FF2B5EF4-FFF2-40B4-BE49-F238E27FC236}">
                  <a16:creationId xmlns:a16="http://schemas.microsoft.com/office/drawing/2014/main" id="{CA39AC29-F1EC-4786-B7E2-C1AAB80A3AA0}"/>
                </a:ext>
              </a:extLst>
            </p:cNvPr>
            <p:cNvGrpSpPr/>
            <p:nvPr/>
          </p:nvGrpSpPr>
          <p:grpSpPr>
            <a:xfrm>
              <a:off x="1365673" y="2003183"/>
              <a:ext cx="986665" cy="1701309"/>
              <a:chOff x="1365673" y="2003183"/>
              <a:chExt cx="986665" cy="1701309"/>
            </a:xfrm>
          </p:grpSpPr>
          <p:grpSp>
            <p:nvGrpSpPr>
              <p:cNvPr id="32" name="Group 54">
                <a:extLst>
                  <a:ext uri="{FF2B5EF4-FFF2-40B4-BE49-F238E27FC236}">
                    <a16:creationId xmlns:a16="http://schemas.microsoft.com/office/drawing/2014/main" id="{3656D124-5958-4612-9D84-66281C593775}"/>
                  </a:ext>
                </a:extLst>
              </p:cNvPr>
              <p:cNvGrpSpPr>
                <a:grpSpLocks/>
              </p:cNvGrpSpPr>
              <p:nvPr/>
            </p:nvGrpSpPr>
            <p:grpSpPr bwMode="auto">
              <a:xfrm>
                <a:off x="1895121" y="2003183"/>
                <a:ext cx="457217" cy="1701309"/>
                <a:chOff x="2870389" y="2690801"/>
                <a:chExt cx="457200" cy="1701308"/>
              </a:xfrm>
            </p:grpSpPr>
            <p:cxnSp>
              <p:nvCxnSpPr>
                <p:cNvPr id="34" name="Straight Connector 33">
                  <a:extLst>
                    <a:ext uri="{FF2B5EF4-FFF2-40B4-BE49-F238E27FC236}">
                      <a16:creationId xmlns:a16="http://schemas.microsoft.com/office/drawing/2014/main" id="{E0BCD05E-EE3F-4854-8BD7-17AF6CCF1CD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5" name="Group 98">
                  <a:extLst>
                    <a:ext uri="{FF2B5EF4-FFF2-40B4-BE49-F238E27FC236}">
                      <a16:creationId xmlns:a16="http://schemas.microsoft.com/office/drawing/2014/main" id="{3996CE32-7635-4A61-B0C9-CAE1534BD129}"/>
                    </a:ext>
                  </a:extLst>
                </p:cNvPr>
                <p:cNvGrpSpPr>
                  <a:grpSpLocks/>
                </p:cNvGrpSpPr>
                <p:nvPr/>
              </p:nvGrpSpPr>
              <p:grpSpPr bwMode="auto">
                <a:xfrm>
                  <a:off x="2870389" y="3301187"/>
                  <a:ext cx="457200" cy="480536"/>
                  <a:chOff x="990600" y="2834859"/>
                  <a:chExt cx="457200" cy="480536"/>
                </a:xfrm>
              </p:grpSpPr>
              <p:sp>
                <p:nvSpPr>
                  <p:cNvPr id="36" name="Oval 35">
                    <a:extLst>
                      <a:ext uri="{FF2B5EF4-FFF2-40B4-BE49-F238E27FC236}">
                        <a16:creationId xmlns:a16="http://schemas.microsoft.com/office/drawing/2014/main" id="{5AE717F9-0200-4F9E-AD4C-65DBC50F1E9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37" name="TextBox 100">
                    <a:extLst>
                      <a:ext uri="{FF2B5EF4-FFF2-40B4-BE49-F238E27FC236}">
                        <a16:creationId xmlns:a16="http://schemas.microsoft.com/office/drawing/2014/main" id="{5774DA1E-0E43-46BE-9F94-928C21D76AC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38" name="TextBox 101">
                    <a:extLst>
                      <a:ext uri="{FF2B5EF4-FFF2-40B4-BE49-F238E27FC236}">
                        <a16:creationId xmlns:a16="http://schemas.microsoft.com/office/drawing/2014/main" id="{8249FABA-6096-456E-8F9F-B5D0A3850EA3}"/>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33" name="TextBox 32">
                <a:extLst>
                  <a:ext uri="{FF2B5EF4-FFF2-40B4-BE49-F238E27FC236}">
                    <a16:creationId xmlns:a16="http://schemas.microsoft.com/office/drawing/2014/main" id="{D404D863-524A-4878-ACD2-A26D0FD13982}"/>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4" name="Group 140">
              <a:extLst>
                <a:ext uri="{FF2B5EF4-FFF2-40B4-BE49-F238E27FC236}">
                  <a16:creationId xmlns:a16="http://schemas.microsoft.com/office/drawing/2014/main" id="{2D031B86-77D5-4E3A-A655-E74E3E882102}"/>
                </a:ext>
              </a:extLst>
            </p:cNvPr>
            <p:cNvGrpSpPr>
              <a:grpSpLocks/>
            </p:cNvGrpSpPr>
            <p:nvPr/>
          </p:nvGrpSpPr>
          <p:grpSpPr bwMode="auto">
            <a:xfrm rot="16200000">
              <a:off x="5976929" y="1142896"/>
              <a:ext cx="298003" cy="1724404"/>
              <a:chOff x="4384898" y="2541687"/>
              <a:chExt cx="298003" cy="1724341"/>
            </a:xfrm>
          </p:grpSpPr>
          <p:cxnSp>
            <p:nvCxnSpPr>
              <p:cNvPr id="23" name="Straight Connector 22">
                <a:extLst>
                  <a:ext uri="{FF2B5EF4-FFF2-40B4-BE49-F238E27FC236}">
                    <a16:creationId xmlns:a16="http://schemas.microsoft.com/office/drawing/2014/main" id="{065EF2B9-5310-4952-BD0D-C01E099044B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835987E-C0C4-4304-9E16-789DA05700D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1308744-E341-4CFD-9E38-D99D49ADFA8D}"/>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04B607-2BA5-4DCC-BC7F-6E0EC847C1DE}"/>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C67BCCE-4739-42D4-8057-85D9EABC29D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3F29D7-F1FE-4466-AFC0-6C721EB14EB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246F2DD-9ADF-4A05-8FD7-97A8728DA1B8}"/>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B1751C-A9B7-4C26-8E59-D7C89A2BF2A2}"/>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A112E3-5326-4904-9FB3-D9C118977D3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 name="Group 54">
              <a:extLst>
                <a:ext uri="{FF2B5EF4-FFF2-40B4-BE49-F238E27FC236}">
                  <a16:creationId xmlns:a16="http://schemas.microsoft.com/office/drawing/2014/main" id="{103DBBBD-FBF3-481F-8F02-96F7859974BD}"/>
                </a:ext>
              </a:extLst>
            </p:cNvPr>
            <p:cNvGrpSpPr>
              <a:grpSpLocks/>
            </p:cNvGrpSpPr>
            <p:nvPr/>
          </p:nvGrpSpPr>
          <p:grpSpPr bwMode="auto">
            <a:xfrm>
              <a:off x="6774063" y="1981200"/>
              <a:ext cx="457217" cy="1701309"/>
              <a:chOff x="2870389" y="2690801"/>
              <a:chExt cx="457200" cy="1701308"/>
            </a:xfrm>
          </p:grpSpPr>
          <p:cxnSp>
            <p:nvCxnSpPr>
              <p:cNvPr id="18" name="Straight Connector 17">
                <a:extLst>
                  <a:ext uri="{FF2B5EF4-FFF2-40B4-BE49-F238E27FC236}">
                    <a16:creationId xmlns:a16="http://schemas.microsoft.com/office/drawing/2014/main" id="{4BCEFB34-C1F3-4509-95EE-88EBA1F789F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98">
                <a:extLst>
                  <a:ext uri="{FF2B5EF4-FFF2-40B4-BE49-F238E27FC236}">
                    <a16:creationId xmlns:a16="http://schemas.microsoft.com/office/drawing/2014/main" id="{5ECF93C2-F5E5-4C1A-8646-CF344AADF38E}"/>
                  </a:ext>
                </a:extLst>
              </p:cNvPr>
              <p:cNvGrpSpPr>
                <a:grpSpLocks/>
              </p:cNvGrpSpPr>
              <p:nvPr/>
            </p:nvGrpSpPr>
            <p:grpSpPr bwMode="auto">
              <a:xfrm>
                <a:off x="2870389" y="3301187"/>
                <a:ext cx="457200" cy="480536"/>
                <a:chOff x="990600" y="2834859"/>
                <a:chExt cx="457200" cy="480536"/>
              </a:xfrm>
            </p:grpSpPr>
            <p:sp>
              <p:nvSpPr>
                <p:cNvPr id="20" name="Oval 19">
                  <a:extLst>
                    <a:ext uri="{FF2B5EF4-FFF2-40B4-BE49-F238E27FC236}">
                      <a16:creationId xmlns:a16="http://schemas.microsoft.com/office/drawing/2014/main" id="{6593980F-1549-429A-A467-9F6DB9AB1DC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21" name="TextBox 100">
                  <a:extLst>
                    <a:ext uri="{FF2B5EF4-FFF2-40B4-BE49-F238E27FC236}">
                      <a16:creationId xmlns:a16="http://schemas.microsoft.com/office/drawing/2014/main" id="{B90D9634-F1F7-4386-9A0E-6B8E3FB920AD}"/>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22" name="TextBox 101">
                  <a:extLst>
                    <a:ext uri="{FF2B5EF4-FFF2-40B4-BE49-F238E27FC236}">
                      <a16:creationId xmlns:a16="http://schemas.microsoft.com/office/drawing/2014/main" id="{EF5F10C5-9701-431B-BC07-161A876965D7}"/>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6" name="TextBox 15">
              <a:extLst>
                <a:ext uri="{FF2B5EF4-FFF2-40B4-BE49-F238E27FC236}">
                  <a16:creationId xmlns:a16="http://schemas.microsoft.com/office/drawing/2014/main" id="{7AD8DF1C-24A6-4343-A23C-8F9B1C37EB80}"/>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7" name="TextBox 16">
              <a:extLst>
                <a:ext uri="{FF2B5EF4-FFF2-40B4-BE49-F238E27FC236}">
                  <a16:creationId xmlns:a16="http://schemas.microsoft.com/office/drawing/2014/main" id="{46A5D6C9-4C23-4BE6-912E-EC5D3403A587}"/>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grpSp>
        <p:nvGrpSpPr>
          <p:cNvPr id="79" name="Group 78">
            <a:extLst>
              <a:ext uri="{FF2B5EF4-FFF2-40B4-BE49-F238E27FC236}">
                <a16:creationId xmlns:a16="http://schemas.microsoft.com/office/drawing/2014/main" id="{F46FC72A-3C14-46E2-8B0F-B3E1A553F942}"/>
              </a:ext>
            </a:extLst>
          </p:cNvPr>
          <p:cNvGrpSpPr/>
          <p:nvPr/>
        </p:nvGrpSpPr>
        <p:grpSpPr>
          <a:xfrm>
            <a:off x="3079170" y="2748950"/>
            <a:ext cx="4224957" cy="998560"/>
            <a:chOff x="2387443" y="2395246"/>
            <a:chExt cx="4224957" cy="998560"/>
          </a:xfrm>
        </p:grpSpPr>
        <p:grpSp>
          <p:nvGrpSpPr>
            <p:cNvPr id="80" name="Group 79">
              <a:extLst>
                <a:ext uri="{FF2B5EF4-FFF2-40B4-BE49-F238E27FC236}">
                  <a16:creationId xmlns:a16="http://schemas.microsoft.com/office/drawing/2014/main" id="{8F73FCD9-A46A-42B5-8B7B-723DE32106CD}"/>
                </a:ext>
              </a:extLst>
            </p:cNvPr>
            <p:cNvGrpSpPr/>
            <p:nvPr/>
          </p:nvGrpSpPr>
          <p:grpSpPr>
            <a:xfrm>
              <a:off x="2387443" y="2395246"/>
              <a:ext cx="968991" cy="998560"/>
              <a:chOff x="2423365" y="2306025"/>
              <a:chExt cx="968991" cy="998560"/>
            </a:xfrm>
          </p:grpSpPr>
          <p:grpSp>
            <p:nvGrpSpPr>
              <p:cNvPr id="95" name="Group 94">
                <a:extLst>
                  <a:ext uri="{FF2B5EF4-FFF2-40B4-BE49-F238E27FC236}">
                    <a16:creationId xmlns:a16="http://schemas.microsoft.com/office/drawing/2014/main" id="{D4B5C000-89D4-45D4-8432-9F066E6644B0}"/>
                  </a:ext>
                </a:extLst>
              </p:cNvPr>
              <p:cNvGrpSpPr/>
              <p:nvPr/>
            </p:nvGrpSpPr>
            <p:grpSpPr>
              <a:xfrm>
                <a:off x="2423365" y="2306025"/>
                <a:ext cx="968991" cy="998560"/>
                <a:chOff x="1330657" y="4724400"/>
                <a:chExt cx="968991" cy="998560"/>
              </a:xfrm>
              <a:solidFill>
                <a:srgbClr val="FF0000"/>
              </a:solidFill>
            </p:grpSpPr>
            <p:sp>
              <p:nvSpPr>
                <p:cNvPr id="97" name="Bent Arrow 14339">
                  <a:extLst>
                    <a:ext uri="{FF2B5EF4-FFF2-40B4-BE49-F238E27FC236}">
                      <a16:creationId xmlns:a16="http://schemas.microsoft.com/office/drawing/2014/main" id="{49462745-5724-4EB8-82E7-4DC9B4810963}"/>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8" name="Bent Arrow 86">
                  <a:extLst>
                    <a:ext uri="{FF2B5EF4-FFF2-40B4-BE49-F238E27FC236}">
                      <a16:creationId xmlns:a16="http://schemas.microsoft.com/office/drawing/2014/main" id="{C3B47308-009C-49C1-92B9-034481F74F4C}"/>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9" name="Bent Arrow 87">
                  <a:extLst>
                    <a:ext uri="{FF2B5EF4-FFF2-40B4-BE49-F238E27FC236}">
                      <a16:creationId xmlns:a16="http://schemas.microsoft.com/office/drawing/2014/main" id="{4636ACC2-CD16-446B-B2FA-A28BC18DCD1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100" name="Bent Arrow 88">
                  <a:extLst>
                    <a:ext uri="{FF2B5EF4-FFF2-40B4-BE49-F238E27FC236}">
                      <a16:creationId xmlns:a16="http://schemas.microsoft.com/office/drawing/2014/main" id="{69BE711F-6CFD-46C4-BA5A-BD97D845468F}"/>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96" name="TextBox 95">
                    <a:extLst>
                      <a:ext uri="{FF2B5EF4-FFF2-40B4-BE49-F238E27FC236}">
                        <a16:creationId xmlns:a16="http://schemas.microsoft.com/office/drawing/2014/main" id="{84249221-CD74-478D-A359-536068A2FED8}"/>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96" name="TextBox 95">
                    <a:extLst>
                      <a:ext uri="{FF2B5EF4-FFF2-40B4-BE49-F238E27FC236}">
                        <a16:creationId xmlns:a16="http://schemas.microsoft.com/office/drawing/2014/main" id="{84249221-CD74-478D-A359-536068A2FED8}"/>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2"/>
                    <a:stretch>
                      <a:fillRect b="-1667"/>
                    </a:stretch>
                  </a:blipFill>
                </p:spPr>
                <p:txBody>
                  <a:bodyPr/>
                  <a:lstStyle/>
                  <a:p>
                    <a:r>
                      <a:rPr lang="en-US">
                        <a:noFill/>
                      </a:rPr>
                      <a:t> </a:t>
                    </a:r>
                  </a:p>
                </p:txBody>
              </p:sp>
            </mc:Fallback>
          </mc:AlternateContent>
        </p:grpSp>
        <p:grpSp>
          <p:nvGrpSpPr>
            <p:cNvPr id="81" name="Group 80">
              <a:extLst>
                <a:ext uri="{FF2B5EF4-FFF2-40B4-BE49-F238E27FC236}">
                  <a16:creationId xmlns:a16="http://schemas.microsoft.com/office/drawing/2014/main" id="{181A3520-12C4-42DC-820A-F9F8CE28A9AD}"/>
                </a:ext>
              </a:extLst>
            </p:cNvPr>
            <p:cNvGrpSpPr/>
            <p:nvPr/>
          </p:nvGrpSpPr>
          <p:grpSpPr>
            <a:xfrm>
              <a:off x="3947543" y="2395246"/>
              <a:ext cx="968991" cy="998560"/>
              <a:chOff x="2423365" y="2306025"/>
              <a:chExt cx="968991" cy="998560"/>
            </a:xfrm>
          </p:grpSpPr>
          <p:grpSp>
            <p:nvGrpSpPr>
              <p:cNvPr id="89" name="Group 88">
                <a:extLst>
                  <a:ext uri="{FF2B5EF4-FFF2-40B4-BE49-F238E27FC236}">
                    <a16:creationId xmlns:a16="http://schemas.microsoft.com/office/drawing/2014/main" id="{2B85D382-CFF8-4C97-9311-1B2A7FDDC2E3}"/>
                  </a:ext>
                </a:extLst>
              </p:cNvPr>
              <p:cNvGrpSpPr/>
              <p:nvPr/>
            </p:nvGrpSpPr>
            <p:grpSpPr>
              <a:xfrm>
                <a:off x="2423365" y="2306025"/>
                <a:ext cx="968991" cy="998560"/>
                <a:chOff x="1330657" y="4724400"/>
                <a:chExt cx="968991" cy="998560"/>
              </a:xfrm>
              <a:solidFill>
                <a:srgbClr val="FF0000"/>
              </a:solidFill>
            </p:grpSpPr>
            <p:sp>
              <p:nvSpPr>
                <p:cNvPr id="91" name="Bent Arrow 95">
                  <a:extLst>
                    <a:ext uri="{FF2B5EF4-FFF2-40B4-BE49-F238E27FC236}">
                      <a16:creationId xmlns:a16="http://schemas.microsoft.com/office/drawing/2014/main" id="{BE4C12B3-C886-4B32-9E43-B8AAAE4D3F5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2" name="Bent Arrow 96">
                  <a:extLst>
                    <a:ext uri="{FF2B5EF4-FFF2-40B4-BE49-F238E27FC236}">
                      <a16:creationId xmlns:a16="http://schemas.microsoft.com/office/drawing/2014/main" id="{529E4707-A1EF-4949-A187-B45D8214150C}"/>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3" name="Bent Arrow 97">
                  <a:extLst>
                    <a:ext uri="{FF2B5EF4-FFF2-40B4-BE49-F238E27FC236}">
                      <a16:creationId xmlns:a16="http://schemas.microsoft.com/office/drawing/2014/main" id="{C5EF649E-27B5-4D59-9B81-AA76CD2B2D6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94" name="Bent Arrow 98">
                  <a:extLst>
                    <a:ext uri="{FF2B5EF4-FFF2-40B4-BE49-F238E27FC236}">
                      <a16:creationId xmlns:a16="http://schemas.microsoft.com/office/drawing/2014/main" id="{F0321A3A-7BC3-44C1-97D5-7A637BD1ECA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55CFF181-4F75-45A1-9893-0746FD56733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90" name="TextBox 89">
                    <a:extLst>
                      <a:ext uri="{FF2B5EF4-FFF2-40B4-BE49-F238E27FC236}">
                        <a16:creationId xmlns:a16="http://schemas.microsoft.com/office/drawing/2014/main" id="{55CFF181-4F75-45A1-9893-0746FD56733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3"/>
                    <a:stretch>
                      <a:fillRect b="-1667"/>
                    </a:stretch>
                  </a:blipFill>
                </p:spPr>
                <p:txBody>
                  <a:bodyPr/>
                  <a:lstStyle/>
                  <a:p>
                    <a:r>
                      <a:rPr lang="en-US">
                        <a:noFill/>
                      </a:rPr>
                      <a:t> </a:t>
                    </a:r>
                  </a:p>
                </p:txBody>
              </p:sp>
            </mc:Fallback>
          </mc:AlternateContent>
        </p:grpSp>
        <p:grpSp>
          <p:nvGrpSpPr>
            <p:cNvPr id="82" name="Group 81">
              <a:extLst>
                <a:ext uri="{FF2B5EF4-FFF2-40B4-BE49-F238E27FC236}">
                  <a16:creationId xmlns:a16="http://schemas.microsoft.com/office/drawing/2014/main" id="{7259FC14-5B80-4B60-9CC2-B3416043BA79}"/>
                </a:ext>
              </a:extLst>
            </p:cNvPr>
            <p:cNvGrpSpPr/>
            <p:nvPr/>
          </p:nvGrpSpPr>
          <p:grpSpPr>
            <a:xfrm>
              <a:off x="5643409" y="2395246"/>
              <a:ext cx="968991" cy="998560"/>
              <a:chOff x="2423365" y="2306025"/>
              <a:chExt cx="968991" cy="998560"/>
            </a:xfrm>
          </p:grpSpPr>
          <p:grpSp>
            <p:nvGrpSpPr>
              <p:cNvPr id="83" name="Group 82">
                <a:extLst>
                  <a:ext uri="{FF2B5EF4-FFF2-40B4-BE49-F238E27FC236}">
                    <a16:creationId xmlns:a16="http://schemas.microsoft.com/office/drawing/2014/main" id="{EA84AFE0-7BE2-44E2-BD68-072FAEA92741}"/>
                  </a:ext>
                </a:extLst>
              </p:cNvPr>
              <p:cNvGrpSpPr/>
              <p:nvPr/>
            </p:nvGrpSpPr>
            <p:grpSpPr>
              <a:xfrm>
                <a:off x="2423365" y="2306025"/>
                <a:ext cx="968991" cy="998560"/>
                <a:chOff x="1330657" y="4724400"/>
                <a:chExt cx="968991" cy="998560"/>
              </a:xfrm>
              <a:solidFill>
                <a:srgbClr val="FF0000"/>
              </a:solidFill>
            </p:grpSpPr>
            <p:sp>
              <p:nvSpPr>
                <p:cNvPr id="85" name="Bent Arrow 102">
                  <a:extLst>
                    <a:ext uri="{FF2B5EF4-FFF2-40B4-BE49-F238E27FC236}">
                      <a16:creationId xmlns:a16="http://schemas.microsoft.com/office/drawing/2014/main" id="{D280A0F3-CEB8-4A77-A725-2A48F4AA89F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6" name="Bent Arrow 103">
                  <a:extLst>
                    <a:ext uri="{FF2B5EF4-FFF2-40B4-BE49-F238E27FC236}">
                      <a16:creationId xmlns:a16="http://schemas.microsoft.com/office/drawing/2014/main" id="{903CD2E9-E6E5-49C5-A48A-1020E2705846}"/>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7" name="Bent Arrow 104">
                  <a:extLst>
                    <a:ext uri="{FF2B5EF4-FFF2-40B4-BE49-F238E27FC236}">
                      <a16:creationId xmlns:a16="http://schemas.microsoft.com/office/drawing/2014/main" id="{49EB27A4-2D71-4D99-B572-17EEFAC5E6D8}"/>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88" name="Bent Arrow 105">
                  <a:extLst>
                    <a:ext uri="{FF2B5EF4-FFF2-40B4-BE49-F238E27FC236}">
                      <a16:creationId xmlns:a16="http://schemas.microsoft.com/office/drawing/2014/main" id="{49D12FC1-8FB5-4D5C-973D-5E3BEB3070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499035C1-422A-46E5-A378-E6274C58BE07}"/>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84" name="TextBox 83">
                    <a:extLst>
                      <a:ext uri="{FF2B5EF4-FFF2-40B4-BE49-F238E27FC236}">
                        <a16:creationId xmlns:a16="http://schemas.microsoft.com/office/drawing/2014/main" id="{499035C1-422A-46E5-A378-E6274C58BE07}"/>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4"/>
                    <a:stretch>
                      <a:fillRect b="-1667"/>
                    </a:stretch>
                  </a:blipFill>
                </p:spPr>
                <p:txBody>
                  <a:bodyPr/>
                  <a:lstStyle/>
                  <a:p>
                    <a:r>
                      <a:rPr lang="en-US">
                        <a:noFill/>
                      </a:rPr>
                      <a:t> </a:t>
                    </a:r>
                  </a:p>
                </p:txBody>
              </p:sp>
            </mc:Fallback>
          </mc:AlternateContent>
        </p:grpSp>
      </p:grpSp>
      <p:sp>
        <p:nvSpPr>
          <p:cNvPr id="101" name="TextBox 100">
            <a:extLst>
              <a:ext uri="{FF2B5EF4-FFF2-40B4-BE49-F238E27FC236}">
                <a16:creationId xmlns:a16="http://schemas.microsoft.com/office/drawing/2014/main" id="{2F43D23A-CE89-40E2-AFD8-436ED01DC568}"/>
              </a:ext>
            </a:extLst>
          </p:cNvPr>
          <p:cNvSpPr txBox="1"/>
          <p:nvPr/>
        </p:nvSpPr>
        <p:spPr>
          <a:xfrm>
            <a:off x="526620" y="4302324"/>
            <a:ext cx="10377761" cy="2252924"/>
          </a:xfrm>
          <a:prstGeom prst="rect">
            <a:avLst/>
          </a:prstGeom>
          <a:noFill/>
        </p:spPr>
        <p:txBody>
          <a:bodyPr wrap="square" rtlCol="0">
            <a:spAutoFit/>
          </a:bodyPr>
          <a:lstStyle/>
          <a:p>
            <a:pPr algn="just"/>
            <a:r>
              <a:rPr lang="en-US" sz="1800" b="1" dirty="0">
                <a:solidFill>
                  <a:schemeClr val="tx2"/>
                </a:solidFill>
                <a:latin typeface="+mj-lt"/>
              </a:rPr>
              <a:t>Step 1 </a:t>
            </a:r>
            <a:r>
              <a:rPr lang="en-US" sz="1800" dirty="0">
                <a:latin typeface="+mj-lt"/>
              </a:rPr>
              <a:t>– Identify all meshes (loops that do not enclose any other loops) and label a mesh current for each loop.</a:t>
            </a:r>
          </a:p>
          <a:p>
            <a:pPr algn="just"/>
            <a:endParaRPr lang="en-US" sz="1800" dirty="0">
              <a:latin typeface="+mj-lt"/>
            </a:endParaRPr>
          </a:p>
          <a:p>
            <a:pPr algn="just"/>
            <a:r>
              <a:rPr lang="en-US" sz="1800" b="1" dirty="0">
                <a:solidFill>
                  <a:srgbClr val="F61818"/>
                </a:solidFill>
                <a:latin typeface="+mj-lt"/>
              </a:rPr>
              <a:t>Notes:  </a:t>
            </a:r>
          </a:p>
          <a:p>
            <a:pPr marL="285750" indent="-285750" algn="just">
              <a:buFont typeface="Arial" panose="020B0604020202020204" pitchFamily="34" charset="0"/>
              <a:buChar char="•"/>
            </a:pPr>
            <a:r>
              <a:rPr lang="en-US" sz="1800" dirty="0">
                <a:latin typeface="+mj-lt"/>
              </a:rPr>
              <a:t>Mesh currents are not necessarily actual currents that you can measure anywhere in the circuit.</a:t>
            </a:r>
          </a:p>
          <a:p>
            <a:pPr marL="285750" indent="-285750" algn="just">
              <a:buFont typeface="Arial" panose="020B0604020202020204" pitchFamily="34" charset="0"/>
              <a:buChar char="•"/>
            </a:pPr>
            <a:r>
              <a:rPr lang="en-US" sz="1800" dirty="0">
                <a:latin typeface="+mj-lt"/>
              </a:rPr>
              <a:t>You can make your mesh currents go clockwise or counterclockwise, or some CW and others CCW.  It doesn’t matter.</a:t>
            </a:r>
          </a:p>
        </p:txBody>
      </p:sp>
    </p:spTree>
    <p:extLst>
      <p:ext uri="{BB962C8B-B14F-4D97-AF65-F5344CB8AC3E}">
        <p14:creationId xmlns:p14="http://schemas.microsoft.com/office/powerpoint/2010/main" val="218138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3219D-8AAE-4594-AA13-1C3EA14FDA0B}"/>
              </a:ext>
            </a:extLst>
          </p:cNvPr>
          <p:cNvSpPr>
            <a:spLocks noGrp="1"/>
          </p:cNvSpPr>
          <p:nvPr>
            <p:ph type="title"/>
          </p:nvPr>
        </p:nvSpPr>
        <p:spPr/>
        <p:txBody>
          <a:bodyPr/>
          <a:lstStyle/>
          <a:p>
            <a:r>
              <a:rPr lang="en-US" dirty="0"/>
              <a:t>Example 1, Step 2</a:t>
            </a:r>
          </a:p>
        </p:txBody>
      </p:sp>
      <p:sp>
        <p:nvSpPr>
          <p:cNvPr id="3" name="TextBox 2">
            <a:extLst>
              <a:ext uri="{FF2B5EF4-FFF2-40B4-BE49-F238E27FC236}">
                <a16:creationId xmlns:a16="http://schemas.microsoft.com/office/drawing/2014/main" id="{6EFB6F0A-3D14-4F90-B620-F7EBECA4CB4F}"/>
              </a:ext>
            </a:extLst>
          </p:cNvPr>
          <p:cNvSpPr txBox="1"/>
          <p:nvPr/>
        </p:nvSpPr>
        <p:spPr>
          <a:xfrm>
            <a:off x="1676400" y="5562600"/>
            <a:ext cx="8077200" cy="646331"/>
          </a:xfrm>
          <a:prstGeom prst="rect">
            <a:avLst/>
          </a:prstGeom>
          <a:noFill/>
        </p:spPr>
        <p:txBody>
          <a:bodyPr wrap="square" rtlCol="0">
            <a:spAutoFit/>
          </a:bodyPr>
          <a:lstStyle/>
          <a:p>
            <a:pPr algn="just"/>
            <a:r>
              <a:rPr lang="en-US" sz="1800" b="1" dirty="0">
                <a:solidFill>
                  <a:srgbClr val="500000"/>
                </a:solidFill>
                <a:latin typeface="+mj-lt"/>
              </a:rPr>
              <a:t>Step 2 </a:t>
            </a:r>
            <a:r>
              <a:rPr lang="en-US" sz="1800" b="1" dirty="0">
                <a:solidFill>
                  <a:schemeClr val="accent1">
                    <a:lumMod val="75000"/>
                  </a:schemeClr>
                </a:solidFill>
                <a:latin typeface="+mj-lt"/>
              </a:rPr>
              <a:t>- </a:t>
            </a:r>
            <a:r>
              <a:rPr lang="en-US" sz="1800" dirty="0">
                <a:latin typeface="+mj-lt"/>
              </a:rPr>
              <a:t>Identify voltages across all resistors in each mesh and write in terms of mesh currents.</a:t>
            </a:r>
          </a:p>
        </p:txBody>
      </p:sp>
      <p:grpSp>
        <p:nvGrpSpPr>
          <p:cNvPr id="4" name="Group 3">
            <a:extLst>
              <a:ext uri="{FF2B5EF4-FFF2-40B4-BE49-F238E27FC236}">
                <a16:creationId xmlns:a16="http://schemas.microsoft.com/office/drawing/2014/main" id="{41C6F3D1-E3FF-4DC4-971D-1B68E69D0B54}"/>
              </a:ext>
            </a:extLst>
          </p:cNvPr>
          <p:cNvGrpSpPr/>
          <p:nvPr/>
        </p:nvGrpSpPr>
        <p:grpSpPr>
          <a:xfrm>
            <a:off x="2508673" y="1435627"/>
            <a:ext cx="6412655" cy="2258704"/>
            <a:chOff x="1365673" y="1475096"/>
            <a:chExt cx="6412655" cy="2258704"/>
          </a:xfrm>
        </p:grpSpPr>
        <p:sp>
          <p:nvSpPr>
            <p:cNvPr id="5" name="TextBox 4">
              <a:extLst>
                <a:ext uri="{FF2B5EF4-FFF2-40B4-BE49-F238E27FC236}">
                  <a16:creationId xmlns:a16="http://schemas.microsoft.com/office/drawing/2014/main" id="{98B4A2F3-0BD0-45E9-B1FB-CC59654AB9C5}"/>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6" name="Group 5">
              <a:extLst>
                <a:ext uri="{FF2B5EF4-FFF2-40B4-BE49-F238E27FC236}">
                  <a16:creationId xmlns:a16="http://schemas.microsoft.com/office/drawing/2014/main" id="{3509259C-1149-4B89-ABE3-16955D46730E}"/>
                </a:ext>
              </a:extLst>
            </p:cNvPr>
            <p:cNvGrpSpPr/>
            <p:nvPr/>
          </p:nvGrpSpPr>
          <p:grpSpPr>
            <a:xfrm>
              <a:off x="3518433" y="2009459"/>
              <a:ext cx="298003" cy="1724341"/>
              <a:chOff x="4384898" y="2541687"/>
              <a:chExt cx="298003" cy="1724341"/>
            </a:xfrm>
          </p:grpSpPr>
          <p:cxnSp>
            <p:nvCxnSpPr>
              <p:cNvPr id="90" name="Straight Connector 89">
                <a:extLst>
                  <a:ext uri="{FF2B5EF4-FFF2-40B4-BE49-F238E27FC236}">
                    <a16:creationId xmlns:a16="http://schemas.microsoft.com/office/drawing/2014/main" id="{12474CFB-ABE1-41AB-9C1C-4C452DFE1768}"/>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6FACE2A-3D4B-46A2-9903-1A007E73576B}"/>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C695E1E8-2B2F-439C-9BCE-906F663266AB}"/>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5483AB-2EF9-413A-AA47-91E1D148D62D}"/>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8086B8-63C9-4F9D-ADB4-88F0904B6B89}"/>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1B42987-FFF9-4DFA-B3DF-890A8BF9C3D1}"/>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2A5DC89-7BE6-46B8-BCB5-4A2DBD4B96D6}"/>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B41E1894-5E96-41F8-B606-4EE2EFC35881}"/>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D803014-36DA-4324-B6FC-2258DADE7DB1}"/>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7" name="Group 140">
              <a:extLst>
                <a:ext uri="{FF2B5EF4-FFF2-40B4-BE49-F238E27FC236}">
                  <a16:creationId xmlns:a16="http://schemas.microsoft.com/office/drawing/2014/main" id="{15609C42-2269-4C13-89DC-4E1C7566F65C}"/>
                </a:ext>
              </a:extLst>
            </p:cNvPr>
            <p:cNvGrpSpPr>
              <a:grpSpLocks/>
            </p:cNvGrpSpPr>
            <p:nvPr/>
          </p:nvGrpSpPr>
          <p:grpSpPr bwMode="auto">
            <a:xfrm rot="16200000">
              <a:off x="4302304" y="1143859"/>
              <a:ext cx="298003" cy="1724404"/>
              <a:chOff x="4384898" y="2541687"/>
              <a:chExt cx="298003" cy="1724341"/>
            </a:xfrm>
          </p:grpSpPr>
          <p:cxnSp>
            <p:nvCxnSpPr>
              <p:cNvPr id="81" name="Straight Connector 80">
                <a:extLst>
                  <a:ext uri="{FF2B5EF4-FFF2-40B4-BE49-F238E27FC236}">
                    <a16:creationId xmlns:a16="http://schemas.microsoft.com/office/drawing/2014/main" id="{607B3E48-EE09-4ADC-84D1-9032CC544CAA}"/>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A011270-C765-44EC-81B8-B6F9BC31B80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3B9619B-E6FB-461E-A85D-DC82FD07AABA}"/>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940BE63-A4EB-48A3-8A94-CFB7EDF4AD2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A5E0966-56A9-4761-9DCF-38A84EF0927B}"/>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190F28E-8C9D-41CA-BFCD-88537A5B0E3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BCBF1F7-1A41-408C-9C10-1FD1AF0E4E3F}"/>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ADFE516-FA5B-4CC7-A54E-B3A3F2B98E3D}"/>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6CA7E5C-58DB-4C2D-8AD3-90A04780A44D}"/>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9B63F29D-46CA-42F2-9781-A5772EBD3C00}"/>
                </a:ext>
              </a:extLst>
            </p:cNvPr>
            <p:cNvGrpSpPr/>
            <p:nvPr/>
          </p:nvGrpSpPr>
          <p:grpSpPr>
            <a:xfrm>
              <a:off x="4904096" y="2009459"/>
              <a:ext cx="561812" cy="1724341"/>
              <a:chOff x="4939940" y="2667000"/>
              <a:chExt cx="561812" cy="1724341"/>
            </a:xfrm>
          </p:grpSpPr>
          <p:sp>
            <p:nvSpPr>
              <p:cNvPr id="70" name="TextBox 69">
                <a:extLst>
                  <a:ext uri="{FF2B5EF4-FFF2-40B4-BE49-F238E27FC236}">
                    <a16:creationId xmlns:a16="http://schemas.microsoft.com/office/drawing/2014/main" id="{E1322DCB-E2DB-40B7-B54B-39C33D8DD2D2}"/>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71" name="Group 70">
                <a:extLst>
                  <a:ext uri="{FF2B5EF4-FFF2-40B4-BE49-F238E27FC236}">
                    <a16:creationId xmlns:a16="http://schemas.microsoft.com/office/drawing/2014/main" id="{82784E82-2C90-421A-B974-F570EF7069FA}"/>
                  </a:ext>
                </a:extLst>
              </p:cNvPr>
              <p:cNvGrpSpPr/>
              <p:nvPr/>
            </p:nvGrpSpPr>
            <p:grpSpPr>
              <a:xfrm>
                <a:off x="5203749" y="2667000"/>
                <a:ext cx="298003" cy="1724341"/>
                <a:chOff x="4384898" y="2541687"/>
                <a:chExt cx="298003" cy="1724341"/>
              </a:xfrm>
            </p:grpSpPr>
            <p:cxnSp>
              <p:nvCxnSpPr>
                <p:cNvPr id="72" name="Straight Connector 71">
                  <a:extLst>
                    <a:ext uri="{FF2B5EF4-FFF2-40B4-BE49-F238E27FC236}">
                      <a16:creationId xmlns:a16="http://schemas.microsoft.com/office/drawing/2014/main" id="{110E36BD-FED0-4DFA-BE02-EE50291D6537}"/>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9D983B8-2FC4-4953-B122-498A212FD4A4}"/>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BD13E4E-A950-404A-BCE4-891D095F0EE0}"/>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EEAF55E-5C11-4C8C-AEC6-15356F419606}"/>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BC0D90C-5930-43EA-A637-78F758A53AB1}"/>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CB2D033-7D84-49CF-9AB4-A7A40FBC200B}"/>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D86734E-C386-4225-8BBC-F2C79E6C64D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B691496F-1D28-48A9-A919-6798556D1C2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7FD3C71-393B-412A-A4EF-2C46CF6EA50E}"/>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9" name="Straight Connector 8">
              <a:extLst>
                <a:ext uri="{FF2B5EF4-FFF2-40B4-BE49-F238E27FC236}">
                  <a16:creationId xmlns:a16="http://schemas.microsoft.com/office/drawing/2014/main" id="{5B323FF2-F77D-4784-A6F8-20029F146B78}"/>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5569BCD7-DBB5-43E2-AE08-412FC649726B}"/>
                </a:ext>
              </a:extLst>
            </p:cNvPr>
            <p:cNvGrpSpPr/>
            <p:nvPr/>
          </p:nvGrpSpPr>
          <p:grpSpPr>
            <a:xfrm>
              <a:off x="2111238" y="1476059"/>
              <a:ext cx="1724404" cy="676050"/>
              <a:chOff x="2111238" y="1476059"/>
              <a:chExt cx="1724404" cy="676050"/>
            </a:xfrm>
          </p:grpSpPr>
          <p:grpSp>
            <p:nvGrpSpPr>
              <p:cNvPr id="59" name="Group 140">
                <a:extLst>
                  <a:ext uri="{FF2B5EF4-FFF2-40B4-BE49-F238E27FC236}">
                    <a16:creationId xmlns:a16="http://schemas.microsoft.com/office/drawing/2014/main" id="{65D7DA11-E404-4E15-9E62-36B053EA1FD8}"/>
                  </a:ext>
                </a:extLst>
              </p:cNvPr>
              <p:cNvGrpSpPr>
                <a:grpSpLocks/>
              </p:cNvGrpSpPr>
              <p:nvPr/>
            </p:nvGrpSpPr>
            <p:grpSpPr bwMode="auto">
              <a:xfrm rot="16200000">
                <a:off x="2824438" y="1140906"/>
                <a:ext cx="298003" cy="1724404"/>
                <a:chOff x="4384898" y="2541687"/>
                <a:chExt cx="298003" cy="1724341"/>
              </a:xfrm>
            </p:grpSpPr>
            <p:cxnSp>
              <p:nvCxnSpPr>
                <p:cNvPr id="61" name="Straight Connector 60">
                  <a:extLst>
                    <a:ext uri="{FF2B5EF4-FFF2-40B4-BE49-F238E27FC236}">
                      <a16:creationId xmlns:a16="http://schemas.microsoft.com/office/drawing/2014/main" id="{CC63F4EE-E005-4252-8216-6D2214855E95}"/>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5030A69-D87F-472F-9CAF-EE067DC6478C}"/>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11EE416-12EF-4DC4-B291-7138B503E1D4}"/>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94AE573-D7AD-4390-B578-A05CB6E4A316}"/>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DF27387-CFCC-476C-8176-559943BFD62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DD9D64B-465C-4D92-A90B-BDBE2033DABE}"/>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90BA2A8-E7AE-4DD6-8ABD-8851851C761E}"/>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5C546C-802F-4EA6-8BBD-96013A7A6F0B}"/>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85EA657-19D1-46A8-8A8A-53D762C02F7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D2CF29AE-4CB9-462C-B0B6-0FE47BE8741D}"/>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1" name="TextBox 10">
              <a:extLst>
                <a:ext uri="{FF2B5EF4-FFF2-40B4-BE49-F238E27FC236}">
                  <a16:creationId xmlns:a16="http://schemas.microsoft.com/office/drawing/2014/main" id="{FFF7AD48-52E3-4356-BA93-2E6125466BC6}"/>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2" name="Group 11">
              <a:extLst>
                <a:ext uri="{FF2B5EF4-FFF2-40B4-BE49-F238E27FC236}">
                  <a16:creationId xmlns:a16="http://schemas.microsoft.com/office/drawing/2014/main" id="{7C5314C5-14A2-4C13-8DC9-0F23EE18717A}"/>
                </a:ext>
              </a:extLst>
            </p:cNvPr>
            <p:cNvGrpSpPr/>
            <p:nvPr/>
          </p:nvGrpSpPr>
          <p:grpSpPr>
            <a:xfrm>
              <a:off x="1365673" y="2003183"/>
              <a:ext cx="986665" cy="1701309"/>
              <a:chOff x="1365673" y="2003183"/>
              <a:chExt cx="986665" cy="1701309"/>
            </a:xfrm>
          </p:grpSpPr>
          <p:grpSp>
            <p:nvGrpSpPr>
              <p:cNvPr id="52" name="Group 54">
                <a:extLst>
                  <a:ext uri="{FF2B5EF4-FFF2-40B4-BE49-F238E27FC236}">
                    <a16:creationId xmlns:a16="http://schemas.microsoft.com/office/drawing/2014/main" id="{4EFE5448-9B7D-4CDA-834C-6A934A352ADA}"/>
                  </a:ext>
                </a:extLst>
              </p:cNvPr>
              <p:cNvGrpSpPr>
                <a:grpSpLocks/>
              </p:cNvGrpSpPr>
              <p:nvPr/>
            </p:nvGrpSpPr>
            <p:grpSpPr bwMode="auto">
              <a:xfrm>
                <a:off x="1895121" y="2003183"/>
                <a:ext cx="457217" cy="1701309"/>
                <a:chOff x="2870389" y="2690801"/>
                <a:chExt cx="457200" cy="1701308"/>
              </a:xfrm>
            </p:grpSpPr>
            <p:cxnSp>
              <p:nvCxnSpPr>
                <p:cNvPr id="54" name="Straight Connector 53">
                  <a:extLst>
                    <a:ext uri="{FF2B5EF4-FFF2-40B4-BE49-F238E27FC236}">
                      <a16:creationId xmlns:a16="http://schemas.microsoft.com/office/drawing/2014/main" id="{0C0C36C0-7B1B-449A-87BF-E5C85284A303}"/>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5" name="Group 98">
                  <a:extLst>
                    <a:ext uri="{FF2B5EF4-FFF2-40B4-BE49-F238E27FC236}">
                      <a16:creationId xmlns:a16="http://schemas.microsoft.com/office/drawing/2014/main" id="{0914C7AD-7BB6-45A3-827C-D3AB9AD9653A}"/>
                    </a:ext>
                  </a:extLst>
                </p:cNvPr>
                <p:cNvGrpSpPr>
                  <a:grpSpLocks/>
                </p:cNvGrpSpPr>
                <p:nvPr/>
              </p:nvGrpSpPr>
              <p:grpSpPr bwMode="auto">
                <a:xfrm>
                  <a:off x="2870389" y="3301187"/>
                  <a:ext cx="457200" cy="480536"/>
                  <a:chOff x="990600" y="2834859"/>
                  <a:chExt cx="457200" cy="480536"/>
                </a:xfrm>
              </p:grpSpPr>
              <p:sp>
                <p:nvSpPr>
                  <p:cNvPr id="56" name="Oval 55">
                    <a:extLst>
                      <a:ext uri="{FF2B5EF4-FFF2-40B4-BE49-F238E27FC236}">
                        <a16:creationId xmlns:a16="http://schemas.microsoft.com/office/drawing/2014/main" id="{646187E9-54E1-4F03-B0F2-57A2AFF11D9B}"/>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7" name="TextBox 100">
                    <a:extLst>
                      <a:ext uri="{FF2B5EF4-FFF2-40B4-BE49-F238E27FC236}">
                        <a16:creationId xmlns:a16="http://schemas.microsoft.com/office/drawing/2014/main" id="{9B5299D6-2169-4301-92B7-B8D13F4CF89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58" name="TextBox 101">
                    <a:extLst>
                      <a:ext uri="{FF2B5EF4-FFF2-40B4-BE49-F238E27FC236}">
                        <a16:creationId xmlns:a16="http://schemas.microsoft.com/office/drawing/2014/main" id="{96AE9E99-CE25-4130-BD93-77AFE2DDB17E}"/>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53" name="TextBox 52">
                <a:extLst>
                  <a:ext uri="{FF2B5EF4-FFF2-40B4-BE49-F238E27FC236}">
                    <a16:creationId xmlns:a16="http://schemas.microsoft.com/office/drawing/2014/main" id="{826214DE-2C27-4385-AEEF-F38F13BC3BEB}"/>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3" name="Group 140">
              <a:extLst>
                <a:ext uri="{FF2B5EF4-FFF2-40B4-BE49-F238E27FC236}">
                  <a16:creationId xmlns:a16="http://schemas.microsoft.com/office/drawing/2014/main" id="{1C03401A-08AF-427D-8216-E9D1AEFE4953}"/>
                </a:ext>
              </a:extLst>
            </p:cNvPr>
            <p:cNvGrpSpPr>
              <a:grpSpLocks/>
            </p:cNvGrpSpPr>
            <p:nvPr/>
          </p:nvGrpSpPr>
          <p:grpSpPr bwMode="auto">
            <a:xfrm rot="16200000">
              <a:off x="5976929" y="1142896"/>
              <a:ext cx="298003" cy="1724404"/>
              <a:chOff x="4384898" y="2541687"/>
              <a:chExt cx="298003" cy="1724341"/>
            </a:xfrm>
          </p:grpSpPr>
          <p:cxnSp>
            <p:nvCxnSpPr>
              <p:cNvPr id="43" name="Straight Connector 42">
                <a:extLst>
                  <a:ext uri="{FF2B5EF4-FFF2-40B4-BE49-F238E27FC236}">
                    <a16:creationId xmlns:a16="http://schemas.microsoft.com/office/drawing/2014/main" id="{C53A23EE-7619-4081-A22C-E72B9E5D5EA4}"/>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EBDB0BD-3515-4BF4-87A1-B7E6CB799E3B}"/>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73E5B72-9182-4E57-9C53-FA5653D63B93}"/>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68CC274-E993-43CA-867D-34CD35ADB0D2}"/>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4E93C4E-799A-46E3-9EC5-E4EFEA8F792C}"/>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D94247E-ABE1-4EC3-A0F8-D4685FCF5B3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E0B6BFB-C2B1-49AF-AB63-BF00027C13E0}"/>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A428F6A-CF2C-4F37-A989-73FFBA86F3FE}"/>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C35862-2F0D-463A-93CF-D8F73465850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4" name="Group 54">
              <a:extLst>
                <a:ext uri="{FF2B5EF4-FFF2-40B4-BE49-F238E27FC236}">
                  <a16:creationId xmlns:a16="http://schemas.microsoft.com/office/drawing/2014/main" id="{85A03F48-FBBF-47D9-9D9B-FFB5F3A23346}"/>
                </a:ext>
              </a:extLst>
            </p:cNvPr>
            <p:cNvGrpSpPr>
              <a:grpSpLocks/>
            </p:cNvGrpSpPr>
            <p:nvPr/>
          </p:nvGrpSpPr>
          <p:grpSpPr bwMode="auto">
            <a:xfrm>
              <a:off x="6774063" y="1981200"/>
              <a:ext cx="457217" cy="1701309"/>
              <a:chOff x="2870389" y="2690801"/>
              <a:chExt cx="457200" cy="1701308"/>
            </a:xfrm>
          </p:grpSpPr>
          <p:cxnSp>
            <p:nvCxnSpPr>
              <p:cNvPr id="38" name="Straight Connector 37">
                <a:extLst>
                  <a:ext uri="{FF2B5EF4-FFF2-40B4-BE49-F238E27FC236}">
                    <a16:creationId xmlns:a16="http://schemas.microsoft.com/office/drawing/2014/main" id="{55AA1EF0-8342-42B6-9C1C-99BC8AEDA66E}"/>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9" name="Group 98">
                <a:extLst>
                  <a:ext uri="{FF2B5EF4-FFF2-40B4-BE49-F238E27FC236}">
                    <a16:creationId xmlns:a16="http://schemas.microsoft.com/office/drawing/2014/main" id="{EAB88F3A-87EA-4F87-880D-B54B38821BCF}"/>
                  </a:ext>
                </a:extLst>
              </p:cNvPr>
              <p:cNvGrpSpPr>
                <a:grpSpLocks/>
              </p:cNvGrpSpPr>
              <p:nvPr/>
            </p:nvGrpSpPr>
            <p:grpSpPr bwMode="auto">
              <a:xfrm>
                <a:off x="2870389" y="3301187"/>
                <a:ext cx="457200" cy="480536"/>
                <a:chOff x="990600" y="2834859"/>
                <a:chExt cx="457200" cy="480536"/>
              </a:xfrm>
            </p:grpSpPr>
            <p:sp>
              <p:nvSpPr>
                <p:cNvPr id="40" name="Oval 39">
                  <a:extLst>
                    <a:ext uri="{FF2B5EF4-FFF2-40B4-BE49-F238E27FC236}">
                      <a16:creationId xmlns:a16="http://schemas.microsoft.com/office/drawing/2014/main" id="{B7415551-A594-41F3-9AF9-EAE31E3D9632}"/>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41" name="TextBox 100">
                  <a:extLst>
                    <a:ext uri="{FF2B5EF4-FFF2-40B4-BE49-F238E27FC236}">
                      <a16:creationId xmlns:a16="http://schemas.microsoft.com/office/drawing/2014/main" id="{788773A8-9609-4B34-BFB2-1147F54CD0FC}"/>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42" name="TextBox 101">
                  <a:extLst>
                    <a:ext uri="{FF2B5EF4-FFF2-40B4-BE49-F238E27FC236}">
                      <a16:creationId xmlns:a16="http://schemas.microsoft.com/office/drawing/2014/main" id="{97AAB73A-718F-4778-AB6A-CD6F1D07DB3D}"/>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5" name="TextBox 14">
              <a:extLst>
                <a:ext uri="{FF2B5EF4-FFF2-40B4-BE49-F238E27FC236}">
                  <a16:creationId xmlns:a16="http://schemas.microsoft.com/office/drawing/2014/main" id="{E970315D-E85C-43E5-93C3-FE96B921F1B2}"/>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6" name="TextBox 15">
              <a:extLst>
                <a:ext uri="{FF2B5EF4-FFF2-40B4-BE49-F238E27FC236}">
                  <a16:creationId xmlns:a16="http://schemas.microsoft.com/office/drawing/2014/main" id="{032027BE-2358-4FCC-915F-CE772AF78939}"/>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17" name="Group 16">
              <a:extLst>
                <a:ext uri="{FF2B5EF4-FFF2-40B4-BE49-F238E27FC236}">
                  <a16:creationId xmlns:a16="http://schemas.microsoft.com/office/drawing/2014/main" id="{432005FC-DC6A-4966-8F6D-ABD205027A99}"/>
                </a:ext>
              </a:extLst>
            </p:cNvPr>
            <p:cNvGrpSpPr/>
            <p:nvPr/>
          </p:nvGrpSpPr>
          <p:grpSpPr>
            <a:xfrm>
              <a:off x="2423365" y="2306025"/>
              <a:ext cx="968991" cy="998560"/>
              <a:chOff x="2423365" y="2306025"/>
              <a:chExt cx="968991" cy="998560"/>
            </a:xfrm>
          </p:grpSpPr>
          <p:grpSp>
            <p:nvGrpSpPr>
              <p:cNvPr id="32" name="Group 31">
                <a:extLst>
                  <a:ext uri="{FF2B5EF4-FFF2-40B4-BE49-F238E27FC236}">
                    <a16:creationId xmlns:a16="http://schemas.microsoft.com/office/drawing/2014/main" id="{09FACF81-02C4-4399-84AD-C63BF2DAB1DF}"/>
                  </a:ext>
                </a:extLst>
              </p:cNvPr>
              <p:cNvGrpSpPr/>
              <p:nvPr/>
            </p:nvGrpSpPr>
            <p:grpSpPr>
              <a:xfrm>
                <a:off x="2423365" y="2306025"/>
                <a:ext cx="968991" cy="998560"/>
                <a:chOff x="1330657" y="4724400"/>
                <a:chExt cx="968991" cy="998560"/>
              </a:xfrm>
              <a:solidFill>
                <a:srgbClr val="FF0000"/>
              </a:solidFill>
            </p:grpSpPr>
            <p:sp>
              <p:nvSpPr>
                <p:cNvPr id="34" name="Bent Arrow 14339">
                  <a:extLst>
                    <a:ext uri="{FF2B5EF4-FFF2-40B4-BE49-F238E27FC236}">
                      <a16:creationId xmlns:a16="http://schemas.microsoft.com/office/drawing/2014/main" id="{170B7001-7501-4081-82D7-71E61E80A976}"/>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5" name="Bent Arrow 86">
                  <a:extLst>
                    <a:ext uri="{FF2B5EF4-FFF2-40B4-BE49-F238E27FC236}">
                      <a16:creationId xmlns:a16="http://schemas.microsoft.com/office/drawing/2014/main" id="{AB7839B7-3445-4035-867C-266FD19040B2}"/>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6" name="Bent Arrow 87">
                  <a:extLst>
                    <a:ext uri="{FF2B5EF4-FFF2-40B4-BE49-F238E27FC236}">
                      <a16:creationId xmlns:a16="http://schemas.microsoft.com/office/drawing/2014/main" id="{A4064C83-A0F3-41AD-9640-8C690B4242F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7" name="Bent Arrow 88">
                  <a:extLst>
                    <a:ext uri="{FF2B5EF4-FFF2-40B4-BE49-F238E27FC236}">
                      <a16:creationId xmlns:a16="http://schemas.microsoft.com/office/drawing/2014/main" id="{1581A766-8DC6-4579-A2A1-63E8082E5454}"/>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314D102E-F4B9-4408-951E-D29CDE4E39D9}"/>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33" name="TextBox 32">
                    <a:extLst>
                      <a:ext uri="{FF2B5EF4-FFF2-40B4-BE49-F238E27FC236}">
                        <a16:creationId xmlns:a16="http://schemas.microsoft.com/office/drawing/2014/main" id="{314D102E-F4B9-4408-951E-D29CDE4E39D9}"/>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2"/>
                    <a:stretch>
                      <a:fillRect b="-1667"/>
                    </a:stretch>
                  </a:blipFill>
                </p:spPr>
                <p:txBody>
                  <a:bodyPr/>
                  <a:lstStyle/>
                  <a:p>
                    <a:r>
                      <a:rPr lang="en-US">
                        <a:noFill/>
                      </a:rPr>
                      <a:t> </a:t>
                    </a:r>
                  </a:p>
                </p:txBody>
              </p:sp>
            </mc:Fallback>
          </mc:AlternateContent>
        </p:grpSp>
        <p:grpSp>
          <p:nvGrpSpPr>
            <p:cNvPr id="18" name="Group 17">
              <a:extLst>
                <a:ext uri="{FF2B5EF4-FFF2-40B4-BE49-F238E27FC236}">
                  <a16:creationId xmlns:a16="http://schemas.microsoft.com/office/drawing/2014/main" id="{E1609AA5-9354-47A3-AFD0-6681ABA53349}"/>
                </a:ext>
              </a:extLst>
            </p:cNvPr>
            <p:cNvGrpSpPr/>
            <p:nvPr/>
          </p:nvGrpSpPr>
          <p:grpSpPr>
            <a:xfrm>
              <a:off x="3984009" y="2299648"/>
              <a:ext cx="968991" cy="998560"/>
              <a:chOff x="2423365" y="2306025"/>
              <a:chExt cx="968991" cy="998560"/>
            </a:xfrm>
          </p:grpSpPr>
          <p:grpSp>
            <p:nvGrpSpPr>
              <p:cNvPr id="26" name="Group 25">
                <a:extLst>
                  <a:ext uri="{FF2B5EF4-FFF2-40B4-BE49-F238E27FC236}">
                    <a16:creationId xmlns:a16="http://schemas.microsoft.com/office/drawing/2014/main" id="{CA51FDCE-3B6D-4894-A397-E2FFB0FCCA70}"/>
                  </a:ext>
                </a:extLst>
              </p:cNvPr>
              <p:cNvGrpSpPr/>
              <p:nvPr/>
            </p:nvGrpSpPr>
            <p:grpSpPr>
              <a:xfrm>
                <a:off x="2423365" y="2306025"/>
                <a:ext cx="968991" cy="998560"/>
                <a:chOff x="1330657" y="4724400"/>
                <a:chExt cx="968991" cy="998560"/>
              </a:xfrm>
              <a:solidFill>
                <a:srgbClr val="FF0000"/>
              </a:solidFill>
            </p:grpSpPr>
            <p:sp>
              <p:nvSpPr>
                <p:cNvPr id="28" name="Bent Arrow 95">
                  <a:extLst>
                    <a:ext uri="{FF2B5EF4-FFF2-40B4-BE49-F238E27FC236}">
                      <a16:creationId xmlns:a16="http://schemas.microsoft.com/office/drawing/2014/main" id="{91B5602E-A773-4D11-B07C-E857B30C1CF7}"/>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9" name="Bent Arrow 96">
                  <a:extLst>
                    <a:ext uri="{FF2B5EF4-FFF2-40B4-BE49-F238E27FC236}">
                      <a16:creationId xmlns:a16="http://schemas.microsoft.com/office/drawing/2014/main" id="{5CE38488-C7F2-4FC8-8CA4-19413CDA06A1}"/>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0" name="Bent Arrow 97">
                  <a:extLst>
                    <a:ext uri="{FF2B5EF4-FFF2-40B4-BE49-F238E27FC236}">
                      <a16:creationId xmlns:a16="http://schemas.microsoft.com/office/drawing/2014/main" id="{5002A625-8AFA-42B0-BFB8-D927F2257B14}"/>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1" name="Bent Arrow 98">
                  <a:extLst>
                    <a:ext uri="{FF2B5EF4-FFF2-40B4-BE49-F238E27FC236}">
                      <a16:creationId xmlns:a16="http://schemas.microsoft.com/office/drawing/2014/main" id="{C2B31792-0311-48CC-A1DD-7E1C41333D6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E2EBB798-3224-4BF9-8CD7-5CB331AA6CFC}"/>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27" name="TextBox 26">
                    <a:extLst>
                      <a:ext uri="{FF2B5EF4-FFF2-40B4-BE49-F238E27FC236}">
                        <a16:creationId xmlns:a16="http://schemas.microsoft.com/office/drawing/2014/main" id="{E2EBB798-3224-4BF9-8CD7-5CB331AA6CFC}"/>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3"/>
                    <a:stretch>
                      <a:fillRect/>
                    </a:stretch>
                  </a:blipFill>
                </p:spPr>
                <p:txBody>
                  <a:bodyPr/>
                  <a:lstStyle/>
                  <a:p>
                    <a:r>
                      <a:rPr lang="en-US">
                        <a:noFill/>
                      </a:rPr>
                      <a:t> </a:t>
                    </a:r>
                  </a:p>
                </p:txBody>
              </p:sp>
            </mc:Fallback>
          </mc:AlternateContent>
        </p:grpSp>
        <p:grpSp>
          <p:nvGrpSpPr>
            <p:cNvPr id="19" name="Group 18">
              <a:extLst>
                <a:ext uri="{FF2B5EF4-FFF2-40B4-BE49-F238E27FC236}">
                  <a16:creationId xmlns:a16="http://schemas.microsoft.com/office/drawing/2014/main" id="{FDB1F221-B661-47B2-9814-488B0F72C9A0}"/>
                </a:ext>
              </a:extLst>
            </p:cNvPr>
            <p:cNvGrpSpPr/>
            <p:nvPr/>
          </p:nvGrpSpPr>
          <p:grpSpPr>
            <a:xfrm>
              <a:off x="5660409" y="2286000"/>
              <a:ext cx="968991" cy="998560"/>
              <a:chOff x="2423365" y="2306025"/>
              <a:chExt cx="968991" cy="998560"/>
            </a:xfrm>
          </p:grpSpPr>
          <p:grpSp>
            <p:nvGrpSpPr>
              <p:cNvPr id="20" name="Group 19">
                <a:extLst>
                  <a:ext uri="{FF2B5EF4-FFF2-40B4-BE49-F238E27FC236}">
                    <a16:creationId xmlns:a16="http://schemas.microsoft.com/office/drawing/2014/main" id="{C0F7310E-9EB0-428F-8B50-D4871B10702E}"/>
                  </a:ext>
                </a:extLst>
              </p:cNvPr>
              <p:cNvGrpSpPr/>
              <p:nvPr/>
            </p:nvGrpSpPr>
            <p:grpSpPr>
              <a:xfrm>
                <a:off x="2423365" y="2306025"/>
                <a:ext cx="968991" cy="998560"/>
                <a:chOff x="1330657" y="4724400"/>
                <a:chExt cx="968991" cy="998560"/>
              </a:xfrm>
              <a:solidFill>
                <a:srgbClr val="FF0000"/>
              </a:solidFill>
            </p:grpSpPr>
            <p:sp>
              <p:nvSpPr>
                <p:cNvPr id="22" name="Bent Arrow 102">
                  <a:extLst>
                    <a:ext uri="{FF2B5EF4-FFF2-40B4-BE49-F238E27FC236}">
                      <a16:creationId xmlns:a16="http://schemas.microsoft.com/office/drawing/2014/main" id="{9C3EBAD8-408D-45A1-9F04-F4B58D381A3C}"/>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3" name="Bent Arrow 103">
                  <a:extLst>
                    <a:ext uri="{FF2B5EF4-FFF2-40B4-BE49-F238E27FC236}">
                      <a16:creationId xmlns:a16="http://schemas.microsoft.com/office/drawing/2014/main" id="{6BF3FAA2-BDED-461C-8CCC-253C23AFFDD3}"/>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4" name="Bent Arrow 104">
                  <a:extLst>
                    <a:ext uri="{FF2B5EF4-FFF2-40B4-BE49-F238E27FC236}">
                      <a16:creationId xmlns:a16="http://schemas.microsoft.com/office/drawing/2014/main" id="{29468EF4-E2A0-4D6F-B1A4-607B5587B161}"/>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5" name="Bent Arrow 105">
                  <a:extLst>
                    <a:ext uri="{FF2B5EF4-FFF2-40B4-BE49-F238E27FC236}">
                      <a16:creationId xmlns:a16="http://schemas.microsoft.com/office/drawing/2014/main" id="{3925FF8D-9532-4923-B4AB-81BA301A422C}"/>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64CCDAD-D072-400A-A017-B2395D3C8DAF}"/>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21" name="TextBox 20">
                    <a:extLst>
                      <a:ext uri="{FF2B5EF4-FFF2-40B4-BE49-F238E27FC236}">
                        <a16:creationId xmlns:a16="http://schemas.microsoft.com/office/drawing/2014/main" id="{C64CCDAD-D072-400A-A017-B2395D3C8DAF}"/>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4"/>
                    <a:stretch>
                      <a:fillRect/>
                    </a:stretch>
                  </a:blipFill>
                </p:spPr>
                <p:txBody>
                  <a:bodyPr/>
                  <a:lstStyle/>
                  <a:p>
                    <a:r>
                      <a:rPr lang="en-US">
                        <a:noFill/>
                      </a:rPr>
                      <a:t> </a:t>
                    </a:r>
                  </a:p>
                </p:txBody>
              </p:sp>
            </mc:Fallback>
          </mc:AlternateContent>
        </p:grpSp>
      </p:grpSp>
      <p:grpSp>
        <p:nvGrpSpPr>
          <p:cNvPr id="99" name="Group 98">
            <a:extLst>
              <a:ext uri="{FF2B5EF4-FFF2-40B4-BE49-F238E27FC236}">
                <a16:creationId xmlns:a16="http://schemas.microsoft.com/office/drawing/2014/main" id="{AA790EC3-7FB0-4C4B-B26C-467982FB7A55}"/>
              </a:ext>
            </a:extLst>
          </p:cNvPr>
          <p:cNvGrpSpPr/>
          <p:nvPr/>
        </p:nvGrpSpPr>
        <p:grpSpPr>
          <a:xfrm>
            <a:off x="5200322" y="1876754"/>
            <a:ext cx="833482" cy="483557"/>
            <a:chOff x="1676400" y="4536375"/>
            <a:chExt cx="833482" cy="483557"/>
          </a:xfrm>
        </p:grpSpPr>
        <p:sp>
          <p:nvSpPr>
            <p:cNvPr id="100" name="TextBox 99">
              <a:extLst>
                <a:ext uri="{FF2B5EF4-FFF2-40B4-BE49-F238E27FC236}">
                  <a16:creationId xmlns:a16="http://schemas.microsoft.com/office/drawing/2014/main" id="{5F70F353-1465-456A-816E-C26B38780AB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1" name="TextBox 100">
                  <a:extLst>
                    <a:ext uri="{FF2B5EF4-FFF2-40B4-BE49-F238E27FC236}">
                      <a16:creationId xmlns:a16="http://schemas.microsoft.com/office/drawing/2014/main" id="{427B009A-1B23-4C1A-987D-70C474CE8CBF}"/>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101" name="TextBox 100">
                  <a:extLst>
                    <a:ext uri="{FF2B5EF4-FFF2-40B4-BE49-F238E27FC236}">
                      <a16:creationId xmlns:a16="http://schemas.microsoft.com/office/drawing/2014/main" id="{427B009A-1B23-4C1A-987D-70C474CE8CBF}"/>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5"/>
                  <a:stretch>
                    <a:fillRect b="-1667"/>
                  </a:stretch>
                </a:blipFill>
              </p:spPr>
              <p:txBody>
                <a:bodyPr/>
                <a:lstStyle/>
                <a:p>
                  <a:r>
                    <a:rPr lang="en-US">
                      <a:noFill/>
                    </a:rPr>
                    <a:t> </a:t>
                  </a:r>
                </a:p>
              </p:txBody>
            </p:sp>
          </mc:Fallback>
        </mc:AlternateContent>
        <p:sp>
          <p:nvSpPr>
            <p:cNvPr id="102" name="TextBox 101">
              <a:extLst>
                <a:ext uri="{FF2B5EF4-FFF2-40B4-BE49-F238E27FC236}">
                  <a16:creationId xmlns:a16="http://schemas.microsoft.com/office/drawing/2014/main" id="{7B0579D4-8F22-4E65-86F4-714D87BBF2A9}"/>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03" name="Group 102">
            <a:extLst>
              <a:ext uri="{FF2B5EF4-FFF2-40B4-BE49-F238E27FC236}">
                <a16:creationId xmlns:a16="http://schemas.microsoft.com/office/drawing/2014/main" id="{8B0353A0-377B-4D58-B450-0918F322591B}"/>
              </a:ext>
            </a:extLst>
          </p:cNvPr>
          <p:cNvGrpSpPr/>
          <p:nvPr/>
        </p:nvGrpSpPr>
        <p:grpSpPr>
          <a:xfrm>
            <a:off x="6911043" y="1853787"/>
            <a:ext cx="833482" cy="483557"/>
            <a:chOff x="1676400" y="4536375"/>
            <a:chExt cx="833482" cy="483557"/>
          </a:xfrm>
        </p:grpSpPr>
        <p:sp>
          <p:nvSpPr>
            <p:cNvPr id="104" name="TextBox 103">
              <a:extLst>
                <a:ext uri="{FF2B5EF4-FFF2-40B4-BE49-F238E27FC236}">
                  <a16:creationId xmlns:a16="http://schemas.microsoft.com/office/drawing/2014/main" id="{211EF6E4-4AD5-4116-8428-D0033540A779}"/>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5" name="TextBox 104">
                  <a:extLst>
                    <a:ext uri="{FF2B5EF4-FFF2-40B4-BE49-F238E27FC236}">
                      <a16:creationId xmlns:a16="http://schemas.microsoft.com/office/drawing/2014/main" id="{939CCB82-C707-454D-BAD9-D2B753BD7B81}"/>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105" name="TextBox 104">
                  <a:extLst>
                    <a:ext uri="{FF2B5EF4-FFF2-40B4-BE49-F238E27FC236}">
                      <a16:creationId xmlns:a16="http://schemas.microsoft.com/office/drawing/2014/main" id="{939CCB82-C707-454D-BAD9-D2B753BD7B81}"/>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6"/>
                  <a:stretch>
                    <a:fillRect/>
                  </a:stretch>
                </a:blipFill>
              </p:spPr>
              <p:txBody>
                <a:bodyPr/>
                <a:lstStyle/>
                <a:p>
                  <a:r>
                    <a:rPr lang="en-US">
                      <a:noFill/>
                    </a:rPr>
                    <a:t> </a:t>
                  </a:r>
                </a:p>
              </p:txBody>
            </p:sp>
          </mc:Fallback>
        </mc:AlternateContent>
        <p:sp>
          <p:nvSpPr>
            <p:cNvPr id="106" name="TextBox 105">
              <a:extLst>
                <a:ext uri="{FF2B5EF4-FFF2-40B4-BE49-F238E27FC236}">
                  <a16:creationId xmlns:a16="http://schemas.microsoft.com/office/drawing/2014/main" id="{4D762139-60FA-465C-B4DD-751D92DEE420}"/>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07" name="Group 106">
            <a:extLst>
              <a:ext uri="{FF2B5EF4-FFF2-40B4-BE49-F238E27FC236}">
                <a16:creationId xmlns:a16="http://schemas.microsoft.com/office/drawing/2014/main" id="{2CB74646-7DAF-482F-A2A6-29FEC41615BA}"/>
              </a:ext>
            </a:extLst>
          </p:cNvPr>
          <p:cNvGrpSpPr/>
          <p:nvPr/>
        </p:nvGrpSpPr>
        <p:grpSpPr>
          <a:xfrm>
            <a:off x="4799186" y="2418003"/>
            <a:ext cx="484683" cy="788023"/>
            <a:chOff x="2069275" y="4495800"/>
            <a:chExt cx="484683" cy="788023"/>
          </a:xfrm>
        </p:grpSpPr>
        <p:sp>
          <p:nvSpPr>
            <p:cNvPr id="108" name="TextBox 107">
              <a:extLst>
                <a:ext uri="{FF2B5EF4-FFF2-40B4-BE49-F238E27FC236}">
                  <a16:creationId xmlns:a16="http://schemas.microsoft.com/office/drawing/2014/main" id="{259DCC47-5498-4D96-AF1F-4056F81229B2}"/>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D933F2CA-E0B9-4BE7-8EED-36CE51352BFA}"/>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109" name="TextBox 108">
                  <a:extLst>
                    <a:ext uri="{FF2B5EF4-FFF2-40B4-BE49-F238E27FC236}">
                      <a16:creationId xmlns:a16="http://schemas.microsoft.com/office/drawing/2014/main" id="{D933F2CA-E0B9-4BE7-8EED-36CE51352BFA}"/>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7"/>
                  <a:stretch>
                    <a:fillRect b="-1667"/>
                  </a:stretch>
                </a:blipFill>
              </p:spPr>
              <p:txBody>
                <a:bodyPr/>
                <a:lstStyle/>
                <a:p>
                  <a:r>
                    <a:rPr lang="en-US">
                      <a:noFill/>
                    </a:rPr>
                    <a:t> </a:t>
                  </a:r>
                </a:p>
              </p:txBody>
            </p:sp>
          </mc:Fallback>
        </mc:AlternateContent>
        <p:sp>
          <p:nvSpPr>
            <p:cNvPr id="110" name="TextBox 109">
              <a:extLst>
                <a:ext uri="{FF2B5EF4-FFF2-40B4-BE49-F238E27FC236}">
                  <a16:creationId xmlns:a16="http://schemas.microsoft.com/office/drawing/2014/main" id="{DB06D40E-3682-4263-BC0D-87D7D03D36FC}"/>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111" name="Group 110">
            <a:extLst>
              <a:ext uri="{FF2B5EF4-FFF2-40B4-BE49-F238E27FC236}">
                <a16:creationId xmlns:a16="http://schemas.microsoft.com/office/drawing/2014/main" id="{BAB7F170-8D07-4ADD-B71F-FE01D9743C2C}"/>
              </a:ext>
            </a:extLst>
          </p:cNvPr>
          <p:cNvGrpSpPr/>
          <p:nvPr/>
        </p:nvGrpSpPr>
        <p:grpSpPr>
          <a:xfrm>
            <a:off x="6458501" y="2426036"/>
            <a:ext cx="444929" cy="788023"/>
            <a:chOff x="2069275" y="4495800"/>
            <a:chExt cx="444929" cy="788023"/>
          </a:xfrm>
        </p:grpSpPr>
        <p:sp>
          <p:nvSpPr>
            <p:cNvPr id="112" name="TextBox 111">
              <a:extLst>
                <a:ext uri="{FF2B5EF4-FFF2-40B4-BE49-F238E27FC236}">
                  <a16:creationId xmlns:a16="http://schemas.microsoft.com/office/drawing/2014/main" id="{EE4347EB-150F-4A93-A6A5-7F17BC93AD71}"/>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13" name="TextBox 112">
                  <a:extLst>
                    <a:ext uri="{FF2B5EF4-FFF2-40B4-BE49-F238E27FC236}">
                      <a16:creationId xmlns:a16="http://schemas.microsoft.com/office/drawing/2014/main" id="{F01534F4-E4BB-4FDF-BB5B-45549CCFF6A3}"/>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113" name="TextBox 112">
                  <a:extLst>
                    <a:ext uri="{FF2B5EF4-FFF2-40B4-BE49-F238E27FC236}">
                      <a16:creationId xmlns:a16="http://schemas.microsoft.com/office/drawing/2014/main" id="{F01534F4-E4BB-4FDF-BB5B-45549CCFF6A3}"/>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8"/>
                  <a:stretch>
                    <a:fillRect/>
                  </a:stretch>
                </a:blipFill>
              </p:spPr>
              <p:txBody>
                <a:bodyPr/>
                <a:lstStyle/>
                <a:p>
                  <a:r>
                    <a:rPr lang="en-US">
                      <a:noFill/>
                    </a:rPr>
                    <a:t> </a:t>
                  </a:r>
                </a:p>
              </p:txBody>
            </p:sp>
          </mc:Fallback>
        </mc:AlternateContent>
        <p:sp>
          <p:nvSpPr>
            <p:cNvPr id="114" name="TextBox 113">
              <a:extLst>
                <a:ext uri="{FF2B5EF4-FFF2-40B4-BE49-F238E27FC236}">
                  <a16:creationId xmlns:a16="http://schemas.microsoft.com/office/drawing/2014/main" id="{3DE66238-B97D-4DC8-9E5F-F91C9684AB9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mc:AlternateContent xmlns:mc="http://schemas.openxmlformats.org/markup-compatibility/2006" xmlns:a14="http://schemas.microsoft.com/office/drawing/2010/main">
        <mc:Choice Requires="a14">
          <p:sp>
            <p:nvSpPr>
              <p:cNvPr id="115" name="TextBox 114">
                <a:extLst>
                  <a:ext uri="{FF2B5EF4-FFF2-40B4-BE49-F238E27FC236}">
                    <a16:creationId xmlns:a16="http://schemas.microsoft.com/office/drawing/2014/main" id="{F21EF0FD-DD0B-4661-BD1E-114E9C263126}"/>
                  </a:ext>
                </a:extLst>
              </p:cNvPr>
              <p:cNvSpPr txBox="1"/>
              <p:nvPr/>
            </p:nvSpPr>
            <p:spPr>
              <a:xfrm>
                <a:off x="3536624" y="3983762"/>
                <a:ext cx="1257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oMath>
                  </m:oMathPara>
                </a14:m>
                <a:endParaRPr lang="en-US" sz="1800" dirty="0"/>
              </a:p>
            </p:txBody>
          </p:sp>
        </mc:Choice>
        <mc:Fallback xmlns="">
          <p:sp>
            <p:nvSpPr>
              <p:cNvPr id="115" name="TextBox 114">
                <a:extLst>
                  <a:ext uri="{FF2B5EF4-FFF2-40B4-BE49-F238E27FC236}">
                    <a16:creationId xmlns:a16="http://schemas.microsoft.com/office/drawing/2014/main" id="{F21EF0FD-DD0B-4661-BD1E-114E9C263126}"/>
                  </a:ext>
                </a:extLst>
              </p:cNvPr>
              <p:cNvSpPr txBox="1">
                <a:spLocks noRot="1" noChangeAspect="1" noMove="1" noResize="1" noEditPoints="1" noAdjustHandles="1" noChangeArrowheads="1" noChangeShapeType="1" noTextEdit="1"/>
              </p:cNvSpPr>
              <p:nvPr/>
            </p:nvSpPr>
            <p:spPr>
              <a:xfrm>
                <a:off x="3536624" y="3983762"/>
                <a:ext cx="1257011" cy="369332"/>
              </a:xfrm>
              <a:prstGeom prst="rect">
                <a:avLst/>
              </a:prstGeom>
              <a:blipFill>
                <a:blip r:embed="rId9"/>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TextBox 115">
                <a:extLst>
                  <a:ext uri="{FF2B5EF4-FFF2-40B4-BE49-F238E27FC236}">
                    <a16:creationId xmlns:a16="http://schemas.microsoft.com/office/drawing/2014/main" id="{ECFC954F-0FF1-48E5-88CE-C489DB8BB27C}"/>
                  </a:ext>
                </a:extLst>
              </p:cNvPr>
              <p:cNvSpPr txBox="1"/>
              <p:nvPr/>
            </p:nvSpPr>
            <p:spPr>
              <a:xfrm>
                <a:off x="5016063" y="4003730"/>
                <a:ext cx="12813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p>
            </p:txBody>
          </p:sp>
        </mc:Choice>
        <mc:Fallback xmlns="">
          <p:sp>
            <p:nvSpPr>
              <p:cNvPr id="116" name="TextBox 115">
                <a:extLst>
                  <a:ext uri="{FF2B5EF4-FFF2-40B4-BE49-F238E27FC236}">
                    <a16:creationId xmlns:a16="http://schemas.microsoft.com/office/drawing/2014/main" id="{ECFC954F-0FF1-48E5-88CE-C489DB8BB27C}"/>
                  </a:ext>
                </a:extLst>
              </p:cNvPr>
              <p:cNvSpPr txBox="1">
                <a:spLocks noRot="1" noChangeAspect="1" noMove="1" noResize="1" noEditPoints="1" noAdjustHandles="1" noChangeArrowheads="1" noChangeShapeType="1" noTextEdit="1"/>
              </p:cNvSpPr>
              <p:nvPr/>
            </p:nvSpPr>
            <p:spPr>
              <a:xfrm>
                <a:off x="5016063" y="4003730"/>
                <a:ext cx="1281376" cy="369332"/>
              </a:xfrm>
              <a:prstGeom prst="rect">
                <a:avLst/>
              </a:prstGeom>
              <a:blipFill>
                <a:blip r:embed="rId10"/>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Box 116">
                <a:extLst>
                  <a:ext uri="{FF2B5EF4-FFF2-40B4-BE49-F238E27FC236}">
                    <a16:creationId xmlns:a16="http://schemas.microsoft.com/office/drawing/2014/main" id="{01BA6151-B682-468B-AD9A-5212F3AF19DA}"/>
                  </a:ext>
                </a:extLst>
              </p:cNvPr>
              <p:cNvSpPr txBox="1"/>
              <p:nvPr/>
            </p:nvSpPr>
            <p:spPr>
              <a:xfrm>
                <a:off x="6642008" y="4003730"/>
                <a:ext cx="12427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𝑐</m:t>
                          </m:r>
                        </m:sub>
                      </m:sSub>
                      <m:r>
                        <a:rPr lang="en-US" sz="1800" b="0" i="1" smtClean="0">
                          <a:latin typeface="Cambria Math" panose="02040503050406030204" pitchFamily="18" charset="0"/>
                        </a:rPr>
                        <m:t>=4(</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m:t>
                      </m:r>
                    </m:oMath>
                  </m:oMathPara>
                </a14:m>
                <a:endParaRPr lang="en-US" sz="1800" dirty="0"/>
              </a:p>
            </p:txBody>
          </p:sp>
        </mc:Choice>
        <mc:Fallback xmlns="">
          <p:sp>
            <p:nvSpPr>
              <p:cNvPr id="117" name="TextBox 116">
                <a:extLst>
                  <a:ext uri="{FF2B5EF4-FFF2-40B4-BE49-F238E27FC236}">
                    <a16:creationId xmlns:a16="http://schemas.microsoft.com/office/drawing/2014/main" id="{01BA6151-B682-468B-AD9A-5212F3AF19DA}"/>
                  </a:ext>
                </a:extLst>
              </p:cNvPr>
              <p:cNvSpPr txBox="1">
                <a:spLocks noRot="1" noChangeAspect="1" noMove="1" noResize="1" noEditPoints="1" noAdjustHandles="1" noChangeArrowheads="1" noChangeShapeType="1" noTextEdit="1"/>
              </p:cNvSpPr>
              <p:nvPr/>
            </p:nvSpPr>
            <p:spPr>
              <a:xfrm>
                <a:off x="6642008" y="4003730"/>
                <a:ext cx="1242711" cy="369332"/>
              </a:xfrm>
              <a:prstGeom prst="rect">
                <a:avLst/>
              </a:prstGeom>
              <a:blipFill>
                <a:blip r:embed="rId11"/>
                <a:stretch>
                  <a:fillRect b="-1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TextBox 117">
                <a:extLst>
                  <a:ext uri="{FF2B5EF4-FFF2-40B4-BE49-F238E27FC236}">
                    <a16:creationId xmlns:a16="http://schemas.microsoft.com/office/drawing/2014/main" id="{8C6B5337-5A52-4181-AE45-13AAD3FFDB1D}"/>
                  </a:ext>
                </a:extLst>
              </p:cNvPr>
              <p:cNvSpPr txBox="1"/>
              <p:nvPr/>
            </p:nvSpPr>
            <p:spPr>
              <a:xfrm>
                <a:off x="3992733" y="4805174"/>
                <a:ext cx="17409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r>
                        <a:rPr lang="en-US" sz="1800" b="0" i="1" smtClean="0">
                          <a:latin typeface="Cambria Math" panose="02040503050406030204" pitchFamily="18" charset="0"/>
                        </a:rPr>
                        <m:t>=8(</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p>
            </p:txBody>
          </p:sp>
        </mc:Choice>
        <mc:Fallback xmlns="">
          <p:sp>
            <p:nvSpPr>
              <p:cNvPr id="118" name="TextBox 117">
                <a:extLst>
                  <a:ext uri="{FF2B5EF4-FFF2-40B4-BE49-F238E27FC236}">
                    <a16:creationId xmlns:a16="http://schemas.microsoft.com/office/drawing/2014/main" id="{8C6B5337-5A52-4181-AE45-13AAD3FFDB1D}"/>
                  </a:ext>
                </a:extLst>
              </p:cNvPr>
              <p:cNvSpPr txBox="1">
                <a:spLocks noRot="1" noChangeAspect="1" noMove="1" noResize="1" noEditPoints="1" noAdjustHandles="1" noChangeArrowheads="1" noChangeShapeType="1" noTextEdit="1"/>
              </p:cNvSpPr>
              <p:nvPr/>
            </p:nvSpPr>
            <p:spPr>
              <a:xfrm>
                <a:off x="3992733" y="4805174"/>
                <a:ext cx="1740989" cy="369332"/>
              </a:xfrm>
              <a:prstGeom prst="rect">
                <a:avLst/>
              </a:prstGeom>
              <a:blipFill>
                <a:blip r:embed="rId12"/>
                <a:stretch>
                  <a:fillRect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9" name="TextBox 118">
                <a:extLst>
                  <a:ext uri="{FF2B5EF4-FFF2-40B4-BE49-F238E27FC236}">
                    <a16:creationId xmlns:a16="http://schemas.microsoft.com/office/drawing/2014/main" id="{845A8A5D-1EC6-488C-BB52-769360B9CC01}"/>
                  </a:ext>
                </a:extLst>
              </p:cNvPr>
              <p:cNvSpPr txBox="1"/>
              <p:nvPr/>
            </p:nvSpPr>
            <p:spPr>
              <a:xfrm>
                <a:off x="5815755" y="4822302"/>
                <a:ext cx="17065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m:t>
                      </m:r>
                    </m:oMath>
                  </m:oMathPara>
                </a14:m>
                <a:endParaRPr lang="en-US" sz="1800" dirty="0"/>
              </a:p>
            </p:txBody>
          </p:sp>
        </mc:Choice>
        <mc:Fallback xmlns="">
          <p:sp>
            <p:nvSpPr>
              <p:cNvPr id="119" name="TextBox 118">
                <a:extLst>
                  <a:ext uri="{FF2B5EF4-FFF2-40B4-BE49-F238E27FC236}">
                    <a16:creationId xmlns:a16="http://schemas.microsoft.com/office/drawing/2014/main" id="{845A8A5D-1EC6-488C-BB52-769360B9CC01}"/>
                  </a:ext>
                </a:extLst>
              </p:cNvPr>
              <p:cNvSpPr txBox="1">
                <a:spLocks noRot="1" noChangeAspect="1" noMove="1" noResize="1" noEditPoints="1" noAdjustHandles="1" noChangeArrowheads="1" noChangeShapeType="1" noTextEdit="1"/>
              </p:cNvSpPr>
              <p:nvPr/>
            </p:nvSpPr>
            <p:spPr>
              <a:xfrm>
                <a:off x="5815755" y="4822302"/>
                <a:ext cx="1706557" cy="369332"/>
              </a:xfrm>
              <a:prstGeom prst="rect">
                <a:avLst/>
              </a:prstGeom>
              <a:blipFill>
                <a:blip r:embed="rId13"/>
                <a:stretch>
                  <a:fillRect b="-14754"/>
                </a:stretch>
              </a:blipFill>
            </p:spPr>
            <p:txBody>
              <a:bodyPr/>
              <a:lstStyle/>
              <a:p>
                <a:r>
                  <a:rPr lang="en-US">
                    <a:noFill/>
                  </a:rPr>
                  <a:t> </a:t>
                </a:r>
              </a:p>
            </p:txBody>
          </p:sp>
        </mc:Fallback>
      </mc:AlternateContent>
      <p:grpSp>
        <p:nvGrpSpPr>
          <p:cNvPr id="120" name="Group 119">
            <a:extLst>
              <a:ext uri="{FF2B5EF4-FFF2-40B4-BE49-F238E27FC236}">
                <a16:creationId xmlns:a16="http://schemas.microsoft.com/office/drawing/2014/main" id="{ADD31148-A867-4CE3-9C7A-91315FE236BA}"/>
              </a:ext>
            </a:extLst>
          </p:cNvPr>
          <p:cNvGrpSpPr/>
          <p:nvPr/>
        </p:nvGrpSpPr>
        <p:grpSpPr>
          <a:xfrm>
            <a:off x="3730692" y="1928546"/>
            <a:ext cx="833482" cy="483557"/>
            <a:chOff x="1676400" y="4536375"/>
            <a:chExt cx="833482" cy="483557"/>
          </a:xfrm>
        </p:grpSpPr>
        <p:sp>
          <p:nvSpPr>
            <p:cNvPr id="121" name="TextBox 120">
              <a:extLst>
                <a:ext uri="{FF2B5EF4-FFF2-40B4-BE49-F238E27FC236}">
                  <a16:creationId xmlns:a16="http://schemas.microsoft.com/office/drawing/2014/main" id="{547A406A-6E0E-4588-A75A-A19F21004FD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122" name="TextBox 121">
                  <a:extLst>
                    <a:ext uri="{FF2B5EF4-FFF2-40B4-BE49-F238E27FC236}">
                      <a16:creationId xmlns:a16="http://schemas.microsoft.com/office/drawing/2014/main" id="{B4927DCA-92FB-46E2-91CB-F81B6D814AAB}"/>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122" name="TextBox 121">
                  <a:extLst>
                    <a:ext uri="{FF2B5EF4-FFF2-40B4-BE49-F238E27FC236}">
                      <a16:creationId xmlns:a16="http://schemas.microsoft.com/office/drawing/2014/main" id="{B4927DCA-92FB-46E2-91CB-F81B6D814AAB}"/>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14"/>
                  <a:stretch>
                    <a:fillRect/>
                  </a:stretch>
                </a:blipFill>
              </p:spPr>
              <p:txBody>
                <a:bodyPr/>
                <a:lstStyle/>
                <a:p>
                  <a:r>
                    <a:rPr lang="en-US">
                      <a:noFill/>
                    </a:rPr>
                    <a:t> </a:t>
                  </a:r>
                </a:p>
              </p:txBody>
            </p:sp>
          </mc:Fallback>
        </mc:AlternateContent>
        <p:sp>
          <p:nvSpPr>
            <p:cNvPr id="123" name="TextBox 122">
              <a:extLst>
                <a:ext uri="{FF2B5EF4-FFF2-40B4-BE49-F238E27FC236}">
                  <a16:creationId xmlns:a16="http://schemas.microsoft.com/office/drawing/2014/main" id="{2162C769-52EC-4C87-8B9D-88521C00DF44}"/>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spTree>
    <p:extLst>
      <p:ext uri="{BB962C8B-B14F-4D97-AF65-F5344CB8AC3E}">
        <p14:creationId xmlns:p14="http://schemas.microsoft.com/office/powerpoint/2010/main" val="122839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84AE-D608-4CB7-8C66-2B983698766F}"/>
              </a:ext>
            </a:extLst>
          </p:cNvPr>
          <p:cNvSpPr>
            <a:spLocks noGrp="1"/>
          </p:cNvSpPr>
          <p:nvPr>
            <p:ph type="title"/>
          </p:nvPr>
        </p:nvSpPr>
        <p:spPr/>
        <p:txBody>
          <a:bodyPr/>
          <a:lstStyle/>
          <a:p>
            <a:r>
              <a:rPr lang="en-US" dirty="0"/>
              <a:t>Example 1, Step 3</a:t>
            </a:r>
          </a:p>
        </p:txBody>
      </p:sp>
      <p:sp>
        <p:nvSpPr>
          <p:cNvPr id="3" name="TextBox 2">
            <a:extLst>
              <a:ext uri="{FF2B5EF4-FFF2-40B4-BE49-F238E27FC236}">
                <a16:creationId xmlns:a16="http://schemas.microsoft.com/office/drawing/2014/main" id="{8AC00D37-238F-4D50-8C7D-8BE3FDE05984}"/>
              </a:ext>
            </a:extLst>
          </p:cNvPr>
          <p:cNvSpPr txBox="1"/>
          <p:nvPr/>
        </p:nvSpPr>
        <p:spPr>
          <a:xfrm>
            <a:off x="4162300" y="5920507"/>
            <a:ext cx="8077200" cy="369332"/>
          </a:xfrm>
          <a:prstGeom prst="rect">
            <a:avLst/>
          </a:prstGeom>
          <a:noFill/>
        </p:spPr>
        <p:txBody>
          <a:bodyPr wrap="square" rtlCol="0">
            <a:spAutoFit/>
          </a:bodyPr>
          <a:lstStyle/>
          <a:p>
            <a:pPr algn="ctr"/>
            <a:r>
              <a:rPr lang="en-US" sz="1800" b="1" dirty="0">
                <a:solidFill>
                  <a:schemeClr val="tx2"/>
                </a:solidFill>
                <a:latin typeface="+mj-lt"/>
              </a:rPr>
              <a:t>Step 3 </a:t>
            </a:r>
            <a:r>
              <a:rPr lang="en-US" sz="1800" dirty="0">
                <a:latin typeface="+mj-lt"/>
              </a:rPr>
              <a:t>– Use KVLs to write an equation for each mesh.</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6D87ECE-4EB9-4627-BABF-2428279618AF}"/>
                  </a:ext>
                </a:extLst>
              </p:cNvPr>
              <p:cNvSpPr txBox="1"/>
              <p:nvPr/>
            </p:nvSpPr>
            <p:spPr>
              <a:xfrm>
                <a:off x="533401" y="3733800"/>
                <a:ext cx="4325078" cy="2529923"/>
              </a:xfrm>
              <a:prstGeom prst="rect">
                <a:avLst/>
              </a:prstGeom>
              <a:noFill/>
            </p:spPr>
            <p:txBody>
              <a:bodyPr wrap="square" rtlCol="0">
                <a:spAutoFit/>
              </a:bodyPr>
              <a:lstStyle/>
              <a:p>
                <a:r>
                  <a:rPr lang="en-US" sz="1800" b="0" dirty="0">
                    <a:latin typeface="+mj-lt"/>
                  </a:rPr>
                  <a:t>Loop 1: </a:t>
                </a:r>
                <a14:m>
                  <m:oMath xmlns:m="http://schemas.openxmlformats.org/officeDocument/2006/math">
                    <m:r>
                      <a:rPr lang="en-US" sz="1800" b="0" i="1" smtClean="0">
                        <a:latin typeface="Cambria Math" panose="02040503050406030204" pitchFamily="18" charset="0"/>
                      </a:rPr>
                      <m:t>40=</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𝑎</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oMath>
                </a14:m>
                <a:endParaRPr lang="en-US" sz="1800" b="0" i="1"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40=2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+8(</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oMath>
                  </m:oMathPara>
                </a14:m>
                <a:endParaRPr lang="en-US" sz="1800" dirty="0">
                  <a:latin typeface="+mj-lt"/>
                </a:endParaRPr>
              </a:p>
              <a:p>
                <a:endParaRPr lang="en-US" sz="1800" dirty="0">
                  <a:latin typeface="+mj-lt"/>
                </a:endParaRPr>
              </a:p>
              <a:p>
                <a:r>
                  <a:rPr lang="en-US" sz="1800" dirty="0">
                    <a:latin typeface="+mj-lt"/>
                  </a:rPr>
                  <a:t>Loop 2: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𝑑</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𝑏</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oMath>
                </a14:m>
                <a:endParaRPr lang="en-US" sz="1800"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8</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d>
                      <m:r>
                        <a:rPr lang="en-US" sz="1800" b="0" i="1" smtClean="0">
                          <a:latin typeface="Cambria Math" panose="02040503050406030204" pitchFamily="18" charset="0"/>
                        </a:rPr>
                        <m:t>=6</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+6</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d>
                      <m:r>
                        <a:rPr lang="en-US" sz="1800" b="0" i="1" smtClean="0">
                          <a:latin typeface="Cambria Math" panose="02040503050406030204" pitchFamily="18" charset="0"/>
                        </a:rPr>
                        <m:t>=0</m:t>
                      </m:r>
                    </m:oMath>
                  </m:oMathPara>
                </a14:m>
                <a:endParaRPr lang="en-US" sz="1800" b="0" dirty="0">
                  <a:latin typeface="+mj-lt"/>
                </a:endParaRPr>
              </a:p>
              <a:p>
                <a:endParaRPr lang="en-US" sz="1800" b="0" dirty="0">
                  <a:latin typeface="+mj-lt"/>
                </a:endParaRPr>
              </a:p>
              <a:p>
                <a:r>
                  <a:rPr lang="en-US" sz="1800" dirty="0">
                    <a:latin typeface="+mj-lt"/>
                  </a:rPr>
                  <a:t>Loop 3: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𝑒</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𝑉</m:t>
                        </m:r>
                      </m:e>
                      <m:sub>
                        <m:r>
                          <a:rPr lang="en-US" sz="1800" b="0" i="1" smtClean="0">
                            <a:latin typeface="Cambria Math" panose="02040503050406030204" pitchFamily="18" charset="0"/>
                          </a:rPr>
                          <m:t>𝑐</m:t>
                        </m:r>
                      </m:sub>
                    </m:sSub>
                    <m:r>
                      <a:rPr lang="en-US" sz="1800" b="0" i="1" smtClean="0">
                        <a:latin typeface="Cambria Math" panose="02040503050406030204" pitchFamily="18" charset="0"/>
                      </a:rPr>
                      <m:t>+20</m:t>
                    </m:r>
                  </m:oMath>
                </a14:m>
                <a:endParaRPr lang="en-US" sz="1800" dirty="0">
                  <a:latin typeface="+mj-lt"/>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6</m:t>
                      </m:r>
                      <m:d>
                        <m:dPr>
                          <m:ctrlPr>
                            <a:rPr lang="en-US" sz="1800" b="0" i="1" smtClean="0">
                              <a:latin typeface="Cambria Math" panose="02040503050406030204" pitchFamily="18" charset="0"/>
                            </a:rPr>
                          </m:ctrlPr>
                        </m:dP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d>
                      <m:r>
                        <a:rPr lang="en-US" sz="1800" b="0" i="1" smtClean="0">
                          <a:latin typeface="Cambria Math" panose="02040503050406030204" pitchFamily="18" charset="0"/>
                        </a:rPr>
                        <m:t>=4</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+20=0</m:t>
                      </m:r>
                    </m:oMath>
                  </m:oMathPara>
                </a14:m>
                <a:endParaRPr lang="en-US" sz="1800" dirty="0">
                  <a:latin typeface="+mj-lt"/>
                </a:endParaRPr>
              </a:p>
            </p:txBody>
          </p:sp>
        </mc:Choice>
        <mc:Fallback xmlns="">
          <p:sp>
            <p:nvSpPr>
              <p:cNvPr id="4" name="TextBox 3">
                <a:extLst>
                  <a:ext uri="{FF2B5EF4-FFF2-40B4-BE49-F238E27FC236}">
                    <a16:creationId xmlns:a16="http://schemas.microsoft.com/office/drawing/2014/main" id="{66D87ECE-4EB9-4627-BABF-2428279618AF}"/>
                  </a:ext>
                </a:extLst>
              </p:cNvPr>
              <p:cNvSpPr txBox="1">
                <a:spLocks noRot="1" noChangeAspect="1" noMove="1" noResize="1" noEditPoints="1" noAdjustHandles="1" noChangeArrowheads="1" noChangeShapeType="1" noTextEdit="1"/>
              </p:cNvSpPr>
              <p:nvPr/>
            </p:nvSpPr>
            <p:spPr>
              <a:xfrm>
                <a:off x="533401" y="3733800"/>
                <a:ext cx="4325078" cy="2529923"/>
              </a:xfrm>
              <a:prstGeom prst="rect">
                <a:avLst/>
              </a:prstGeom>
              <a:blipFill>
                <a:blip r:embed="rId2"/>
                <a:stretch>
                  <a:fillRect l="-1269" t="-14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52D043A-8034-48EF-BF0D-8A562EA045F5}"/>
                  </a:ext>
                </a:extLst>
              </p:cNvPr>
              <p:cNvSpPr txBox="1"/>
              <p:nvPr/>
            </p:nvSpPr>
            <p:spPr>
              <a:xfrm>
                <a:off x="5648028" y="4419600"/>
                <a:ext cx="3191172" cy="8776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smtClean="0">
                                  <a:latin typeface="Cambria Math" panose="02040503050406030204" pitchFamily="18" charset="0"/>
                                </a:rPr>
                              </m:ctrlPr>
                            </m:mPr>
                            <m:mr>
                              <m:e>
                                <m:r>
                                  <m:rPr>
                                    <m:brk m:alnAt="7"/>
                                  </m:rPr>
                                  <a:rPr lang="en-US" sz="1800" b="0" i="1" smtClean="0">
                                    <a:latin typeface="Cambria Math" panose="02040503050406030204" pitchFamily="18" charset="0"/>
                                  </a:rPr>
                                  <m:t>1</m:t>
                                </m:r>
                                <m:r>
                                  <a:rPr lang="en-US" sz="1800" b="0" i="1" smtClean="0">
                                    <a:latin typeface="Cambria Math" panose="02040503050406030204" pitchFamily="18" charset="0"/>
                                  </a:rPr>
                                  <m:t>0</m:t>
                                </m:r>
                              </m:e>
                              <m:e>
                                <m:r>
                                  <a:rPr lang="en-US" sz="1800" b="0" i="1" smtClean="0">
                                    <a:latin typeface="Cambria Math" panose="02040503050406030204" pitchFamily="18" charset="0"/>
                                  </a:rPr>
                                  <m:t>−8</m:t>
                                </m:r>
                              </m:e>
                              <m:e>
                                <m:r>
                                  <a:rPr lang="en-US" sz="1800" b="0" i="1" smtClean="0">
                                    <a:latin typeface="Cambria Math" panose="02040503050406030204" pitchFamily="18" charset="0"/>
                                  </a:rPr>
                                  <m:t>0</m:t>
                                </m:r>
                              </m:e>
                            </m:mr>
                            <m:mr>
                              <m:e>
                                <m:r>
                                  <a:rPr lang="en-US" sz="1800" b="0" i="1" smtClean="0">
                                    <a:latin typeface="Cambria Math" panose="02040503050406030204" pitchFamily="18" charset="0"/>
                                  </a:rPr>
                                  <m:t>8</m:t>
                                </m:r>
                              </m:e>
                              <m:e>
                                <m:r>
                                  <a:rPr lang="en-US" sz="1800" b="0" i="1" smtClean="0">
                                    <a:latin typeface="Cambria Math" panose="02040503050406030204" pitchFamily="18" charset="0"/>
                                  </a:rPr>
                                  <m:t>−20</m:t>
                                </m:r>
                              </m:e>
                              <m:e>
                                <m:r>
                                  <a:rPr lang="en-US" sz="1800" b="0" i="1" smtClean="0">
                                    <a:latin typeface="Cambria Math" panose="02040503050406030204" pitchFamily="18" charset="0"/>
                                  </a:rPr>
                                  <m:t>6</m:t>
                                </m:r>
                              </m:e>
                            </m:mr>
                            <m:mr>
                              <m:e>
                                <m:r>
                                  <a:rPr lang="en-US" sz="1800" b="0" i="1" smtClean="0">
                                    <a:latin typeface="Cambria Math" panose="02040503050406030204" pitchFamily="18" charset="0"/>
                                  </a:rPr>
                                  <m:t>0</m:t>
                                </m:r>
                              </m:e>
                              <m:e>
                                <m:r>
                                  <a:rPr lang="en-US" sz="1800" b="0" i="1" smtClean="0">
                                    <a:latin typeface="Cambria Math" panose="02040503050406030204" pitchFamily="18" charset="0"/>
                                  </a:rPr>
                                  <m:t>−6</m:t>
                                </m:r>
                              </m:e>
                              <m:e>
                                <m:r>
                                  <a:rPr lang="en-US" sz="1800" b="0" i="1" smtClean="0">
                                    <a:latin typeface="Cambria Math" panose="02040503050406030204" pitchFamily="18" charset="0"/>
                                  </a:rPr>
                                  <m:t>10</m:t>
                                </m:r>
                              </m:e>
                            </m:mr>
                          </m:m>
                        </m:e>
                      </m:d>
                      <m:d>
                        <m:dPr>
                          <m:begChr m:val="["/>
                          <m:endChr m:val="]"/>
                          <m:ctrlPr>
                            <a:rPr lang="en-US" sz="1800" i="1" smtClean="0">
                              <a:latin typeface="Cambria Math" panose="02040503050406030204" pitchFamily="18" charset="0"/>
                            </a:rPr>
                          </m:ctrlPr>
                        </m:dPr>
                        <m:e>
                          <m:m>
                            <m:mPr>
                              <m:mcs>
                                <m:mc>
                                  <m:mcPr>
                                    <m:count m:val="1"/>
                                    <m:mcJc m:val="center"/>
                                  </m:mcPr>
                                </m:mc>
                              </m:mcs>
                              <m:ctrlPr>
                                <a:rPr lang="en-US" sz="1800" i="1" smtClean="0">
                                  <a:latin typeface="Cambria Math" panose="02040503050406030204" pitchFamily="18" charset="0"/>
                                </a:rPr>
                              </m:ctrlPr>
                            </m:mP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mr>
                          </m:m>
                        </m:e>
                      </m:d>
                      <m:r>
                        <a:rPr lang="en-US" sz="1800" b="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m>
                            <m:mPr>
                              <m:mcs>
                                <m:mc>
                                  <m:mcPr>
                                    <m:count m:val="1"/>
                                    <m:mcJc m:val="center"/>
                                  </m:mcPr>
                                </m:mc>
                              </m:mcs>
                              <m:ctrlPr>
                                <a:rPr lang="en-US" sz="1800" b="0" i="1" smtClean="0">
                                  <a:latin typeface="Cambria Math" panose="02040503050406030204" pitchFamily="18" charset="0"/>
                                </a:rPr>
                              </m:ctrlPr>
                            </m:mPr>
                            <m:mr>
                              <m:e>
                                <m:r>
                                  <m:rPr>
                                    <m:brk m:alnAt="7"/>
                                  </m:rPr>
                                  <a:rPr lang="en-US" sz="1800" b="0" i="1" smtClean="0">
                                    <a:latin typeface="Cambria Math" panose="02040503050406030204" pitchFamily="18" charset="0"/>
                                  </a:rPr>
                                  <m:t>4</m:t>
                                </m:r>
                                <m:r>
                                  <a:rPr lang="en-US" sz="1800" b="0" i="1" smtClean="0">
                                    <a:latin typeface="Cambria Math" panose="02040503050406030204" pitchFamily="18" charset="0"/>
                                  </a:rPr>
                                  <m:t>0</m:t>
                                </m:r>
                              </m:e>
                            </m:mr>
                            <m:mr>
                              <m:e>
                                <m:r>
                                  <a:rPr lang="en-US" sz="1800" b="0" i="1" smtClean="0">
                                    <a:latin typeface="Cambria Math" panose="02040503050406030204" pitchFamily="18" charset="0"/>
                                  </a:rPr>
                                  <m:t>0</m:t>
                                </m:r>
                              </m:e>
                            </m:mr>
                            <m:mr>
                              <m:e>
                                <m:r>
                                  <a:rPr lang="en-US" sz="1800" b="0" i="1" smtClean="0">
                                    <a:latin typeface="Cambria Math" panose="02040503050406030204" pitchFamily="18" charset="0"/>
                                  </a:rPr>
                                  <m:t>−20</m:t>
                                </m:r>
                              </m:e>
                            </m:mr>
                          </m:m>
                        </m:e>
                      </m:d>
                    </m:oMath>
                  </m:oMathPara>
                </a14:m>
                <a:endParaRPr lang="en-US" sz="1800" dirty="0"/>
              </a:p>
            </p:txBody>
          </p:sp>
        </mc:Choice>
        <mc:Fallback xmlns="">
          <p:sp>
            <p:nvSpPr>
              <p:cNvPr id="5" name="TextBox 4">
                <a:extLst>
                  <a:ext uri="{FF2B5EF4-FFF2-40B4-BE49-F238E27FC236}">
                    <a16:creationId xmlns:a16="http://schemas.microsoft.com/office/drawing/2014/main" id="{452D043A-8034-48EF-BF0D-8A562EA045F5}"/>
                  </a:ext>
                </a:extLst>
              </p:cNvPr>
              <p:cNvSpPr txBox="1">
                <a:spLocks noRot="1" noChangeAspect="1" noMove="1" noResize="1" noEditPoints="1" noAdjustHandles="1" noChangeArrowheads="1" noChangeShapeType="1" noTextEdit="1"/>
              </p:cNvSpPr>
              <p:nvPr/>
            </p:nvSpPr>
            <p:spPr>
              <a:xfrm>
                <a:off x="5648028" y="4419600"/>
                <a:ext cx="3191172" cy="877613"/>
              </a:xfrm>
              <a:prstGeom prst="rect">
                <a:avLst/>
              </a:prstGeom>
              <a:blipFill>
                <a:blip r:embed="rId3"/>
                <a:stretch>
                  <a:fillRect/>
                </a:stretch>
              </a:blipFill>
            </p:spPr>
            <p:txBody>
              <a:bodyPr/>
              <a:lstStyle/>
              <a:p>
                <a:r>
                  <a:rPr lang="en-US">
                    <a:noFill/>
                  </a:rPr>
                  <a:t> </a:t>
                </a:r>
              </a:p>
            </p:txBody>
          </p:sp>
        </mc:Fallback>
      </mc:AlternateContent>
      <p:sp>
        <p:nvSpPr>
          <p:cNvPr id="6" name="Right Arrow 3">
            <a:extLst>
              <a:ext uri="{FF2B5EF4-FFF2-40B4-BE49-F238E27FC236}">
                <a16:creationId xmlns:a16="http://schemas.microsoft.com/office/drawing/2014/main" id="{476F8990-428F-46A2-B7CF-6D3D2A456C80}"/>
              </a:ext>
            </a:extLst>
          </p:cNvPr>
          <p:cNvSpPr/>
          <p:nvPr/>
        </p:nvSpPr>
        <p:spPr>
          <a:xfrm>
            <a:off x="4876800" y="466184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6">
            <a:extLst>
              <a:ext uri="{FF2B5EF4-FFF2-40B4-BE49-F238E27FC236}">
                <a16:creationId xmlns:a16="http://schemas.microsoft.com/office/drawing/2014/main" id="{3AABF3C6-3973-49EC-9501-44866EB18026}"/>
              </a:ext>
            </a:extLst>
          </p:cNvPr>
          <p:cNvGrpSpPr/>
          <p:nvPr/>
        </p:nvGrpSpPr>
        <p:grpSpPr>
          <a:xfrm>
            <a:off x="1365673" y="1143000"/>
            <a:ext cx="6412655" cy="2258704"/>
            <a:chOff x="1365673" y="1475096"/>
            <a:chExt cx="6412655" cy="2258704"/>
          </a:xfrm>
        </p:grpSpPr>
        <p:sp>
          <p:nvSpPr>
            <p:cNvPr id="8" name="TextBox 7">
              <a:extLst>
                <a:ext uri="{FF2B5EF4-FFF2-40B4-BE49-F238E27FC236}">
                  <a16:creationId xmlns:a16="http://schemas.microsoft.com/office/drawing/2014/main" id="{D4709947-8CFD-4E56-A3D7-2364CF3F1184}"/>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9" name="Group 8">
              <a:extLst>
                <a:ext uri="{FF2B5EF4-FFF2-40B4-BE49-F238E27FC236}">
                  <a16:creationId xmlns:a16="http://schemas.microsoft.com/office/drawing/2014/main" id="{769B8550-231E-405E-9AC3-EE58F3AF479A}"/>
                </a:ext>
              </a:extLst>
            </p:cNvPr>
            <p:cNvGrpSpPr/>
            <p:nvPr/>
          </p:nvGrpSpPr>
          <p:grpSpPr>
            <a:xfrm>
              <a:off x="3518433" y="2009459"/>
              <a:ext cx="298003" cy="1724341"/>
              <a:chOff x="4384898" y="2541687"/>
              <a:chExt cx="298003" cy="1724341"/>
            </a:xfrm>
          </p:grpSpPr>
          <p:cxnSp>
            <p:nvCxnSpPr>
              <p:cNvPr id="113" name="Straight Connector 112">
                <a:extLst>
                  <a:ext uri="{FF2B5EF4-FFF2-40B4-BE49-F238E27FC236}">
                    <a16:creationId xmlns:a16="http://schemas.microsoft.com/office/drawing/2014/main" id="{A8BA6FC4-18B8-4E7A-9881-13282C1665AC}"/>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7D1914C-A5D7-47E9-90FD-F63AF690E755}"/>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5C978E6-42D9-4272-AB20-4838B34C52F0}"/>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BC8A6CA6-1C1A-408A-820B-3020A3609106}"/>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01A5FBF5-DE83-46EC-8AEB-C3E2152F3BBA}"/>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BC909E40-1849-4DED-B78D-22C9B3113091}"/>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250FC453-D46C-4BFA-B678-47E6EF2C1D2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ECE3A69-4087-4AEE-90FE-7DCAAF66649A}"/>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D04A8EC-E226-45C1-BAD9-1D7B89CDEB5C}"/>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140">
              <a:extLst>
                <a:ext uri="{FF2B5EF4-FFF2-40B4-BE49-F238E27FC236}">
                  <a16:creationId xmlns:a16="http://schemas.microsoft.com/office/drawing/2014/main" id="{21CEF684-ED98-482C-9ABF-E4EBEA6391F4}"/>
                </a:ext>
              </a:extLst>
            </p:cNvPr>
            <p:cNvGrpSpPr>
              <a:grpSpLocks/>
            </p:cNvGrpSpPr>
            <p:nvPr/>
          </p:nvGrpSpPr>
          <p:grpSpPr bwMode="auto">
            <a:xfrm rot="16200000">
              <a:off x="4302304" y="1143859"/>
              <a:ext cx="298003" cy="1724404"/>
              <a:chOff x="4384898" y="2541687"/>
              <a:chExt cx="298003" cy="1724341"/>
            </a:xfrm>
          </p:grpSpPr>
          <p:cxnSp>
            <p:nvCxnSpPr>
              <p:cNvPr id="104" name="Straight Connector 103">
                <a:extLst>
                  <a:ext uri="{FF2B5EF4-FFF2-40B4-BE49-F238E27FC236}">
                    <a16:creationId xmlns:a16="http://schemas.microsoft.com/office/drawing/2014/main" id="{132DC0C6-B66D-411B-A8D4-0BD2F08F0000}"/>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43D51BE2-FEA1-4041-BB88-2C98046B68D5}"/>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783BBE2-D88D-46A9-A54C-D3FBB824EDF6}"/>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C23D983-C813-4B84-BACC-4A4EDBCB88D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C22F424-13E2-4FC4-B52A-8B9165C3787C}"/>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558C16C-B82B-48A2-8774-9EEF152C65B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13A3D66-3000-42D3-B071-B58B3B0349D2}"/>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9B63B71-E217-475F-84A1-8A3073A58C2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56DA4E1-E7F9-49D5-AD52-F7F5791BE32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8E7F70D-B74B-4D05-A472-30AA57DF8FE0}"/>
                </a:ext>
              </a:extLst>
            </p:cNvPr>
            <p:cNvGrpSpPr/>
            <p:nvPr/>
          </p:nvGrpSpPr>
          <p:grpSpPr>
            <a:xfrm>
              <a:off x="4904096" y="2009459"/>
              <a:ext cx="561812" cy="1724341"/>
              <a:chOff x="4939940" y="2667000"/>
              <a:chExt cx="561812" cy="1724341"/>
            </a:xfrm>
          </p:grpSpPr>
          <p:sp>
            <p:nvSpPr>
              <p:cNvPr id="93" name="TextBox 92">
                <a:extLst>
                  <a:ext uri="{FF2B5EF4-FFF2-40B4-BE49-F238E27FC236}">
                    <a16:creationId xmlns:a16="http://schemas.microsoft.com/office/drawing/2014/main" id="{CE195E56-4478-465E-8E41-DC9A2B2269BD}"/>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94" name="Group 93">
                <a:extLst>
                  <a:ext uri="{FF2B5EF4-FFF2-40B4-BE49-F238E27FC236}">
                    <a16:creationId xmlns:a16="http://schemas.microsoft.com/office/drawing/2014/main" id="{2608378E-097B-4A92-B4E2-6E4F5BECD9A6}"/>
                  </a:ext>
                </a:extLst>
              </p:cNvPr>
              <p:cNvGrpSpPr/>
              <p:nvPr/>
            </p:nvGrpSpPr>
            <p:grpSpPr>
              <a:xfrm>
                <a:off x="5203749" y="2667000"/>
                <a:ext cx="298003" cy="1724341"/>
                <a:chOff x="4384898" y="2541687"/>
                <a:chExt cx="298003" cy="1724341"/>
              </a:xfrm>
            </p:grpSpPr>
            <p:cxnSp>
              <p:nvCxnSpPr>
                <p:cNvPr id="95" name="Straight Connector 94">
                  <a:extLst>
                    <a:ext uri="{FF2B5EF4-FFF2-40B4-BE49-F238E27FC236}">
                      <a16:creationId xmlns:a16="http://schemas.microsoft.com/office/drawing/2014/main" id="{F53085CE-3858-4F00-8CC2-AE2E7A342273}"/>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BE579981-39AE-4315-AAB0-75CD3573E413}"/>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2D5CF36-D31D-4347-BFF6-4D8E7F3DD53D}"/>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323473E2-D7FB-4243-8870-B39680D9E573}"/>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E26DC0D-3EBA-45C7-88D4-EDF0E196534F}"/>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13AC540-825E-4A2E-961A-D53AA8F0A179}"/>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AD9D69A-4E6B-4827-9E24-EC9A1AC1BA07}"/>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F87D434-9C4B-443E-8DA7-C605AB38F9DC}"/>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D355C8A-60B2-4B56-A052-EFDC5D3E7706}"/>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7D93FD36-FC51-4468-A20C-CE51B8E947C3}"/>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DD4306E0-F1F5-4D5E-8EDA-C4A094E69CE5}"/>
                </a:ext>
              </a:extLst>
            </p:cNvPr>
            <p:cNvGrpSpPr/>
            <p:nvPr/>
          </p:nvGrpSpPr>
          <p:grpSpPr>
            <a:xfrm>
              <a:off x="2111238" y="1476059"/>
              <a:ext cx="1724404" cy="676050"/>
              <a:chOff x="2111238" y="1476059"/>
              <a:chExt cx="1724404" cy="676050"/>
            </a:xfrm>
          </p:grpSpPr>
          <p:grpSp>
            <p:nvGrpSpPr>
              <p:cNvPr id="82" name="Group 140">
                <a:extLst>
                  <a:ext uri="{FF2B5EF4-FFF2-40B4-BE49-F238E27FC236}">
                    <a16:creationId xmlns:a16="http://schemas.microsoft.com/office/drawing/2014/main" id="{9769FD4C-49A5-4DB5-85E5-E342109F53DE}"/>
                  </a:ext>
                </a:extLst>
              </p:cNvPr>
              <p:cNvGrpSpPr>
                <a:grpSpLocks/>
              </p:cNvGrpSpPr>
              <p:nvPr/>
            </p:nvGrpSpPr>
            <p:grpSpPr bwMode="auto">
              <a:xfrm rot="16200000">
                <a:off x="2824438" y="1140906"/>
                <a:ext cx="298003" cy="1724404"/>
                <a:chOff x="4384898" y="2541687"/>
                <a:chExt cx="298003" cy="1724341"/>
              </a:xfrm>
            </p:grpSpPr>
            <p:cxnSp>
              <p:nvCxnSpPr>
                <p:cNvPr id="84" name="Straight Connector 83">
                  <a:extLst>
                    <a:ext uri="{FF2B5EF4-FFF2-40B4-BE49-F238E27FC236}">
                      <a16:creationId xmlns:a16="http://schemas.microsoft.com/office/drawing/2014/main" id="{741FE555-579E-4707-B238-0E0A05CBA819}"/>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2171630-C648-4106-AEB1-8223051F4C6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639C27E-E03B-467F-962C-129CCC28C320}"/>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40A029B-6CA2-4EFD-AD93-F2F880B3A88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4CC0B80-C0CA-41E6-A425-76DA338976EB}"/>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FFD3C81-BAAB-47E4-ACF1-41C6BFE9537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7CAB5678-DCF3-422D-805F-C32085BA82F2}"/>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7486DC8-0B29-4C7C-9381-D730E54F46CC}"/>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AE75233-ACA3-4093-9F4B-36AD0E8C98A5}"/>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3" name="TextBox 82">
                <a:extLst>
                  <a:ext uri="{FF2B5EF4-FFF2-40B4-BE49-F238E27FC236}">
                    <a16:creationId xmlns:a16="http://schemas.microsoft.com/office/drawing/2014/main" id="{DC234A1B-FBCB-4C02-A63E-83F661EFEA1F}"/>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4" name="TextBox 13">
              <a:extLst>
                <a:ext uri="{FF2B5EF4-FFF2-40B4-BE49-F238E27FC236}">
                  <a16:creationId xmlns:a16="http://schemas.microsoft.com/office/drawing/2014/main" id="{10A4DF26-7DBB-4E9D-A2AB-01D8E9E87F75}"/>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5" name="Group 14">
              <a:extLst>
                <a:ext uri="{FF2B5EF4-FFF2-40B4-BE49-F238E27FC236}">
                  <a16:creationId xmlns:a16="http://schemas.microsoft.com/office/drawing/2014/main" id="{1E11564D-7D56-4924-9DD5-48C315FE9D13}"/>
                </a:ext>
              </a:extLst>
            </p:cNvPr>
            <p:cNvGrpSpPr/>
            <p:nvPr/>
          </p:nvGrpSpPr>
          <p:grpSpPr>
            <a:xfrm>
              <a:off x="1365673" y="2003183"/>
              <a:ext cx="986665" cy="1701309"/>
              <a:chOff x="1365673" y="2003183"/>
              <a:chExt cx="986665" cy="1701309"/>
            </a:xfrm>
          </p:grpSpPr>
          <p:grpSp>
            <p:nvGrpSpPr>
              <p:cNvPr id="75" name="Group 54">
                <a:extLst>
                  <a:ext uri="{FF2B5EF4-FFF2-40B4-BE49-F238E27FC236}">
                    <a16:creationId xmlns:a16="http://schemas.microsoft.com/office/drawing/2014/main" id="{C579A7B6-E01B-40FD-9428-729C3E38DC25}"/>
                  </a:ext>
                </a:extLst>
              </p:cNvPr>
              <p:cNvGrpSpPr>
                <a:grpSpLocks/>
              </p:cNvGrpSpPr>
              <p:nvPr/>
            </p:nvGrpSpPr>
            <p:grpSpPr bwMode="auto">
              <a:xfrm>
                <a:off x="1895121" y="2003183"/>
                <a:ext cx="457217" cy="1701309"/>
                <a:chOff x="2870389" y="2690801"/>
                <a:chExt cx="457200" cy="1701308"/>
              </a:xfrm>
            </p:grpSpPr>
            <p:cxnSp>
              <p:nvCxnSpPr>
                <p:cNvPr id="77" name="Straight Connector 76">
                  <a:extLst>
                    <a:ext uri="{FF2B5EF4-FFF2-40B4-BE49-F238E27FC236}">
                      <a16:creationId xmlns:a16="http://schemas.microsoft.com/office/drawing/2014/main" id="{76206CF6-62FC-449A-AE83-0752F3C73D59}"/>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8" name="Group 98">
                  <a:extLst>
                    <a:ext uri="{FF2B5EF4-FFF2-40B4-BE49-F238E27FC236}">
                      <a16:creationId xmlns:a16="http://schemas.microsoft.com/office/drawing/2014/main" id="{70BDF181-DB7F-4374-A589-6B1F66E17981}"/>
                    </a:ext>
                  </a:extLst>
                </p:cNvPr>
                <p:cNvGrpSpPr>
                  <a:grpSpLocks/>
                </p:cNvGrpSpPr>
                <p:nvPr/>
              </p:nvGrpSpPr>
              <p:grpSpPr bwMode="auto">
                <a:xfrm>
                  <a:off x="2870389" y="3301187"/>
                  <a:ext cx="457200" cy="480536"/>
                  <a:chOff x="990600" y="2834859"/>
                  <a:chExt cx="457200" cy="480536"/>
                </a:xfrm>
              </p:grpSpPr>
              <p:sp>
                <p:nvSpPr>
                  <p:cNvPr id="79" name="Oval 78">
                    <a:extLst>
                      <a:ext uri="{FF2B5EF4-FFF2-40B4-BE49-F238E27FC236}">
                        <a16:creationId xmlns:a16="http://schemas.microsoft.com/office/drawing/2014/main" id="{14404D51-C757-49F1-ADFE-4FD2C921915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0" name="TextBox 100">
                    <a:extLst>
                      <a:ext uri="{FF2B5EF4-FFF2-40B4-BE49-F238E27FC236}">
                        <a16:creationId xmlns:a16="http://schemas.microsoft.com/office/drawing/2014/main" id="{BE1400B8-2DB3-4695-A127-C1CAC9377DD8}"/>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81" name="TextBox 101">
                    <a:extLst>
                      <a:ext uri="{FF2B5EF4-FFF2-40B4-BE49-F238E27FC236}">
                        <a16:creationId xmlns:a16="http://schemas.microsoft.com/office/drawing/2014/main" id="{7C07314B-F2B9-4CF6-8E17-A7323D80252F}"/>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76" name="TextBox 75">
                <a:extLst>
                  <a:ext uri="{FF2B5EF4-FFF2-40B4-BE49-F238E27FC236}">
                    <a16:creationId xmlns:a16="http://schemas.microsoft.com/office/drawing/2014/main" id="{FD3071C4-30A4-42AC-B1B8-C592C50C8A20}"/>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6" name="Group 140">
              <a:extLst>
                <a:ext uri="{FF2B5EF4-FFF2-40B4-BE49-F238E27FC236}">
                  <a16:creationId xmlns:a16="http://schemas.microsoft.com/office/drawing/2014/main" id="{12C9E97E-6520-46B0-98D2-E52F84C0FB59}"/>
                </a:ext>
              </a:extLst>
            </p:cNvPr>
            <p:cNvGrpSpPr>
              <a:grpSpLocks/>
            </p:cNvGrpSpPr>
            <p:nvPr/>
          </p:nvGrpSpPr>
          <p:grpSpPr bwMode="auto">
            <a:xfrm rot="16200000">
              <a:off x="5976929" y="1142896"/>
              <a:ext cx="298003" cy="1724404"/>
              <a:chOff x="4384898" y="2541687"/>
              <a:chExt cx="298003" cy="1724341"/>
            </a:xfrm>
          </p:grpSpPr>
          <p:cxnSp>
            <p:nvCxnSpPr>
              <p:cNvPr id="66" name="Straight Connector 65">
                <a:extLst>
                  <a:ext uri="{FF2B5EF4-FFF2-40B4-BE49-F238E27FC236}">
                    <a16:creationId xmlns:a16="http://schemas.microsoft.com/office/drawing/2014/main" id="{239B4CAF-3375-46FC-92B0-0B3A8B35428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F18410B-BE62-4036-8875-1D36C26E3564}"/>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CC4FE4B-B310-4720-95EB-91CDDC37B44F}"/>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0393815-5079-4B67-AA30-6406C680059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52533A2-668D-4166-8E91-069AA81E69D0}"/>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05002D2-CAF7-422A-B1A1-AE93ADEA7D6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A135850-4898-442B-827C-7F2AFB811901}"/>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8BD9A0C-266F-4C07-89C8-EC1B81001F44}"/>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E0C2BDB-1DDE-4F91-A6E2-F610770D0AE4}"/>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 name="Group 54">
              <a:extLst>
                <a:ext uri="{FF2B5EF4-FFF2-40B4-BE49-F238E27FC236}">
                  <a16:creationId xmlns:a16="http://schemas.microsoft.com/office/drawing/2014/main" id="{01353579-E7DC-4A41-8472-E967234F8DB7}"/>
                </a:ext>
              </a:extLst>
            </p:cNvPr>
            <p:cNvGrpSpPr>
              <a:grpSpLocks/>
            </p:cNvGrpSpPr>
            <p:nvPr/>
          </p:nvGrpSpPr>
          <p:grpSpPr bwMode="auto">
            <a:xfrm>
              <a:off x="6774063" y="1981200"/>
              <a:ext cx="457217" cy="1701309"/>
              <a:chOff x="2870389" y="2690801"/>
              <a:chExt cx="457200" cy="1701308"/>
            </a:xfrm>
          </p:grpSpPr>
          <p:cxnSp>
            <p:nvCxnSpPr>
              <p:cNvPr id="61" name="Straight Connector 60">
                <a:extLst>
                  <a:ext uri="{FF2B5EF4-FFF2-40B4-BE49-F238E27FC236}">
                    <a16:creationId xmlns:a16="http://schemas.microsoft.com/office/drawing/2014/main" id="{1CE049B0-6942-40F3-9D83-478EA6CF77D0}"/>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2" name="Group 98">
                <a:extLst>
                  <a:ext uri="{FF2B5EF4-FFF2-40B4-BE49-F238E27FC236}">
                    <a16:creationId xmlns:a16="http://schemas.microsoft.com/office/drawing/2014/main" id="{D68C099C-0BB3-41D7-832A-6D8CB97CEFDD}"/>
                  </a:ext>
                </a:extLst>
              </p:cNvPr>
              <p:cNvGrpSpPr>
                <a:grpSpLocks/>
              </p:cNvGrpSpPr>
              <p:nvPr/>
            </p:nvGrpSpPr>
            <p:grpSpPr bwMode="auto">
              <a:xfrm>
                <a:off x="2870389" y="3301187"/>
                <a:ext cx="457200" cy="480536"/>
                <a:chOff x="990600" y="2834859"/>
                <a:chExt cx="457200" cy="480536"/>
              </a:xfrm>
            </p:grpSpPr>
            <p:sp>
              <p:nvSpPr>
                <p:cNvPr id="63" name="Oval 62">
                  <a:extLst>
                    <a:ext uri="{FF2B5EF4-FFF2-40B4-BE49-F238E27FC236}">
                      <a16:creationId xmlns:a16="http://schemas.microsoft.com/office/drawing/2014/main" id="{743ABAB8-15F5-42F8-ACA3-4187905516DE}"/>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4" name="TextBox 100">
                  <a:extLst>
                    <a:ext uri="{FF2B5EF4-FFF2-40B4-BE49-F238E27FC236}">
                      <a16:creationId xmlns:a16="http://schemas.microsoft.com/office/drawing/2014/main" id="{A860B1FD-EFC7-42F8-A0F0-BC2E9B3F3F16}"/>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5" name="TextBox 101">
                  <a:extLst>
                    <a:ext uri="{FF2B5EF4-FFF2-40B4-BE49-F238E27FC236}">
                      <a16:creationId xmlns:a16="http://schemas.microsoft.com/office/drawing/2014/main" id="{FC4AEA8C-0D6D-4027-8660-FA846E0087E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a:extLst>
                <a:ext uri="{FF2B5EF4-FFF2-40B4-BE49-F238E27FC236}">
                  <a16:creationId xmlns:a16="http://schemas.microsoft.com/office/drawing/2014/main" id="{6BFE7FD1-6CEF-4E39-830C-598E5B4489F8}"/>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9" name="TextBox 18">
              <a:extLst>
                <a:ext uri="{FF2B5EF4-FFF2-40B4-BE49-F238E27FC236}">
                  <a16:creationId xmlns:a16="http://schemas.microsoft.com/office/drawing/2014/main" id="{B1904BE1-685C-43EE-830C-9A1D14951498}"/>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20" name="Group 19">
              <a:extLst>
                <a:ext uri="{FF2B5EF4-FFF2-40B4-BE49-F238E27FC236}">
                  <a16:creationId xmlns:a16="http://schemas.microsoft.com/office/drawing/2014/main" id="{FAEC8B3D-6403-4693-A4A3-93B9E44E2BA8}"/>
                </a:ext>
              </a:extLst>
            </p:cNvPr>
            <p:cNvGrpSpPr/>
            <p:nvPr/>
          </p:nvGrpSpPr>
          <p:grpSpPr>
            <a:xfrm>
              <a:off x="2423365" y="2306025"/>
              <a:ext cx="968991" cy="998560"/>
              <a:chOff x="2423365" y="2306025"/>
              <a:chExt cx="968991" cy="998560"/>
            </a:xfrm>
          </p:grpSpPr>
          <p:grpSp>
            <p:nvGrpSpPr>
              <p:cNvPr id="55" name="Group 54">
                <a:extLst>
                  <a:ext uri="{FF2B5EF4-FFF2-40B4-BE49-F238E27FC236}">
                    <a16:creationId xmlns:a16="http://schemas.microsoft.com/office/drawing/2014/main" id="{A33BC9B7-BA1B-44EA-A02C-3168E88CAE39}"/>
                  </a:ext>
                </a:extLst>
              </p:cNvPr>
              <p:cNvGrpSpPr/>
              <p:nvPr/>
            </p:nvGrpSpPr>
            <p:grpSpPr>
              <a:xfrm>
                <a:off x="2423365" y="2306025"/>
                <a:ext cx="968991" cy="998560"/>
                <a:chOff x="1330657" y="4724400"/>
                <a:chExt cx="968991" cy="998560"/>
              </a:xfrm>
              <a:solidFill>
                <a:srgbClr val="FF0000"/>
              </a:solidFill>
            </p:grpSpPr>
            <p:sp>
              <p:nvSpPr>
                <p:cNvPr id="57" name="Bent Arrow 157">
                  <a:extLst>
                    <a:ext uri="{FF2B5EF4-FFF2-40B4-BE49-F238E27FC236}">
                      <a16:creationId xmlns:a16="http://schemas.microsoft.com/office/drawing/2014/main" id="{8A9FB186-A7A8-41B4-97EC-FC021962E68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8" name="Bent Arrow 158">
                  <a:extLst>
                    <a:ext uri="{FF2B5EF4-FFF2-40B4-BE49-F238E27FC236}">
                      <a16:creationId xmlns:a16="http://schemas.microsoft.com/office/drawing/2014/main" id="{868C926E-2F67-4E0F-B908-18ACBB5D6D0B}"/>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9" name="Bent Arrow 159">
                  <a:extLst>
                    <a:ext uri="{FF2B5EF4-FFF2-40B4-BE49-F238E27FC236}">
                      <a16:creationId xmlns:a16="http://schemas.microsoft.com/office/drawing/2014/main" id="{C9636889-5FC7-4443-A9CF-E6E8F17380A2}"/>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0" name="Bent Arrow 160">
                  <a:extLst>
                    <a:ext uri="{FF2B5EF4-FFF2-40B4-BE49-F238E27FC236}">
                      <a16:creationId xmlns:a16="http://schemas.microsoft.com/office/drawing/2014/main" id="{42DAD454-9F47-455E-8862-8DED539368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69C10E5F-FA09-4170-B5EC-C9E96CD7A59D}"/>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56" name="TextBox 55">
                    <a:extLst>
                      <a:ext uri="{FF2B5EF4-FFF2-40B4-BE49-F238E27FC236}">
                        <a16:creationId xmlns:a16="http://schemas.microsoft.com/office/drawing/2014/main" id="{69C10E5F-FA09-4170-B5EC-C9E96CD7A59D}"/>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4"/>
                    <a:stretch>
                      <a:fillRect b="-1667"/>
                    </a:stretch>
                  </a:blipFill>
                </p:spPr>
                <p:txBody>
                  <a:bodyPr/>
                  <a:lstStyle/>
                  <a:p>
                    <a:r>
                      <a:rPr lang="en-US">
                        <a:noFill/>
                      </a:rPr>
                      <a:t> </a:t>
                    </a:r>
                  </a:p>
                </p:txBody>
              </p:sp>
            </mc:Fallback>
          </mc:AlternateContent>
        </p:grpSp>
        <p:grpSp>
          <p:nvGrpSpPr>
            <p:cNvPr id="21" name="Group 20">
              <a:extLst>
                <a:ext uri="{FF2B5EF4-FFF2-40B4-BE49-F238E27FC236}">
                  <a16:creationId xmlns:a16="http://schemas.microsoft.com/office/drawing/2014/main" id="{F1B9650D-7C06-4237-865C-75AAFE1411E8}"/>
                </a:ext>
              </a:extLst>
            </p:cNvPr>
            <p:cNvGrpSpPr/>
            <p:nvPr/>
          </p:nvGrpSpPr>
          <p:grpSpPr>
            <a:xfrm>
              <a:off x="3984009" y="2299648"/>
              <a:ext cx="968991" cy="998560"/>
              <a:chOff x="2423365" y="2306025"/>
              <a:chExt cx="968991" cy="998560"/>
            </a:xfrm>
          </p:grpSpPr>
          <p:grpSp>
            <p:nvGrpSpPr>
              <p:cNvPr id="49" name="Group 48">
                <a:extLst>
                  <a:ext uri="{FF2B5EF4-FFF2-40B4-BE49-F238E27FC236}">
                    <a16:creationId xmlns:a16="http://schemas.microsoft.com/office/drawing/2014/main" id="{BB0EA773-7F28-4041-8A60-FCB776F41E5B}"/>
                  </a:ext>
                </a:extLst>
              </p:cNvPr>
              <p:cNvGrpSpPr/>
              <p:nvPr/>
            </p:nvGrpSpPr>
            <p:grpSpPr>
              <a:xfrm>
                <a:off x="2423365" y="2306025"/>
                <a:ext cx="968991" cy="998560"/>
                <a:chOff x="1330657" y="4724400"/>
                <a:chExt cx="968991" cy="998560"/>
              </a:xfrm>
              <a:solidFill>
                <a:srgbClr val="FF0000"/>
              </a:solidFill>
            </p:grpSpPr>
            <p:sp>
              <p:nvSpPr>
                <p:cNvPr id="51" name="Bent Arrow 151">
                  <a:extLst>
                    <a:ext uri="{FF2B5EF4-FFF2-40B4-BE49-F238E27FC236}">
                      <a16:creationId xmlns:a16="http://schemas.microsoft.com/office/drawing/2014/main" id="{0C72904A-03FA-476A-8938-F655E224451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2" name="Bent Arrow 152">
                  <a:extLst>
                    <a:ext uri="{FF2B5EF4-FFF2-40B4-BE49-F238E27FC236}">
                      <a16:creationId xmlns:a16="http://schemas.microsoft.com/office/drawing/2014/main" id="{64A128EC-451A-4F49-85AE-29189621A326}"/>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3" name="Bent Arrow 153">
                  <a:extLst>
                    <a:ext uri="{FF2B5EF4-FFF2-40B4-BE49-F238E27FC236}">
                      <a16:creationId xmlns:a16="http://schemas.microsoft.com/office/drawing/2014/main" id="{188DB572-85B3-4D96-A46C-604A33B522C3}"/>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4" name="Bent Arrow 154">
                  <a:extLst>
                    <a:ext uri="{FF2B5EF4-FFF2-40B4-BE49-F238E27FC236}">
                      <a16:creationId xmlns:a16="http://schemas.microsoft.com/office/drawing/2014/main" id="{41B9BCEF-8F21-4218-BFDC-D3B83D82A67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A1FE668C-F44B-4759-89F8-C50D9F2B0EC4}"/>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50" name="TextBox 49">
                    <a:extLst>
                      <a:ext uri="{FF2B5EF4-FFF2-40B4-BE49-F238E27FC236}">
                        <a16:creationId xmlns:a16="http://schemas.microsoft.com/office/drawing/2014/main" id="{A1FE668C-F44B-4759-89F8-C50D9F2B0EC4}"/>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5"/>
                    <a:stretch>
                      <a:fillRect/>
                    </a:stretch>
                  </a:blipFill>
                </p:spPr>
                <p:txBody>
                  <a:bodyPr/>
                  <a:lstStyle/>
                  <a:p>
                    <a:r>
                      <a:rPr lang="en-US">
                        <a:noFill/>
                      </a:rPr>
                      <a:t> </a:t>
                    </a:r>
                  </a:p>
                </p:txBody>
              </p:sp>
            </mc:Fallback>
          </mc:AlternateContent>
        </p:grpSp>
        <p:grpSp>
          <p:nvGrpSpPr>
            <p:cNvPr id="22" name="Group 21">
              <a:extLst>
                <a:ext uri="{FF2B5EF4-FFF2-40B4-BE49-F238E27FC236}">
                  <a16:creationId xmlns:a16="http://schemas.microsoft.com/office/drawing/2014/main" id="{2F6049B1-B9F6-4EF3-8410-BEEE63DEE800}"/>
                </a:ext>
              </a:extLst>
            </p:cNvPr>
            <p:cNvGrpSpPr/>
            <p:nvPr/>
          </p:nvGrpSpPr>
          <p:grpSpPr>
            <a:xfrm>
              <a:off x="5660409" y="2286000"/>
              <a:ext cx="968991" cy="998560"/>
              <a:chOff x="2423365" y="2306025"/>
              <a:chExt cx="968991" cy="998560"/>
            </a:xfrm>
          </p:grpSpPr>
          <p:grpSp>
            <p:nvGrpSpPr>
              <p:cNvPr id="43" name="Group 42">
                <a:extLst>
                  <a:ext uri="{FF2B5EF4-FFF2-40B4-BE49-F238E27FC236}">
                    <a16:creationId xmlns:a16="http://schemas.microsoft.com/office/drawing/2014/main" id="{A473C366-7E75-4A96-BF25-76D375B4E913}"/>
                  </a:ext>
                </a:extLst>
              </p:cNvPr>
              <p:cNvGrpSpPr/>
              <p:nvPr/>
            </p:nvGrpSpPr>
            <p:grpSpPr>
              <a:xfrm>
                <a:off x="2423365" y="2306025"/>
                <a:ext cx="968991" cy="998560"/>
                <a:chOff x="1330657" y="4724400"/>
                <a:chExt cx="968991" cy="998560"/>
              </a:xfrm>
              <a:solidFill>
                <a:srgbClr val="FF0000"/>
              </a:solidFill>
            </p:grpSpPr>
            <p:sp>
              <p:nvSpPr>
                <p:cNvPr id="45" name="Bent Arrow 145">
                  <a:extLst>
                    <a:ext uri="{FF2B5EF4-FFF2-40B4-BE49-F238E27FC236}">
                      <a16:creationId xmlns:a16="http://schemas.microsoft.com/office/drawing/2014/main" id="{5B6BD86F-829E-479A-8382-DB3E50C52ED1}"/>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6" name="Bent Arrow 146">
                  <a:extLst>
                    <a:ext uri="{FF2B5EF4-FFF2-40B4-BE49-F238E27FC236}">
                      <a16:creationId xmlns:a16="http://schemas.microsoft.com/office/drawing/2014/main" id="{5EF6994E-3BBB-4DCF-AE22-745CEC21CAC5}"/>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Bent Arrow 147">
                  <a:extLst>
                    <a:ext uri="{FF2B5EF4-FFF2-40B4-BE49-F238E27FC236}">
                      <a16:creationId xmlns:a16="http://schemas.microsoft.com/office/drawing/2014/main" id="{AB290ACF-A1D1-4885-9F75-0F8F3C39459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8" name="Bent Arrow 148">
                  <a:extLst>
                    <a:ext uri="{FF2B5EF4-FFF2-40B4-BE49-F238E27FC236}">
                      <a16:creationId xmlns:a16="http://schemas.microsoft.com/office/drawing/2014/main" id="{97828B8D-4705-4261-BBEE-E81EC2E1DF3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A39841B5-85D0-4E51-82BD-B22A8865B8E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44" name="TextBox 43">
                    <a:extLst>
                      <a:ext uri="{FF2B5EF4-FFF2-40B4-BE49-F238E27FC236}">
                        <a16:creationId xmlns:a16="http://schemas.microsoft.com/office/drawing/2014/main" id="{A39841B5-85D0-4E51-82BD-B22A8865B8E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6"/>
                    <a:stretch>
                      <a:fillRect/>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12366147-1488-4660-AE58-BF21CC3F2324}"/>
                </a:ext>
              </a:extLst>
            </p:cNvPr>
            <p:cNvGrpSpPr/>
            <p:nvPr/>
          </p:nvGrpSpPr>
          <p:grpSpPr>
            <a:xfrm>
              <a:off x="2613433" y="1899384"/>
              <a:ext cx="833482" cy="483557"/>
              <a:chOff x="1676400" y="4536375"/>
              <a:chExt cx="833482" cy="483557"/>
            </a:xfrm>
          </p:grpSpPr>
          <p:sp>
            <p:nvSpPr>
              <p:cNvPr id="40" name="TextBox 39">
                <a:extLst>
                  <a:ext uri="{FF2B5EF4-FFF2-40B4-BE49-F238E27FC236}">
                    <a16:creationId xmlns:a16="http://schemas.microsoft.com/office/drawing/2014/main" id="{D85E8C99-9060-4601-ACDD-1798CBD37AE2}"/>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791D0118-54B1-4300-A1FF-E083E02431B5}"/>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41" name="TextBox 40">
                    <a:extLst>
                      <a:ext uri="{FF2B5EF4-FFF2-40B4-BE49-F238E27FC236}">
                        <a16:creationId xmlns:a16="http://schemas.microsoft.com/office/drawing/2014/main" id="{791D0118-54B1-4300-A1FF-E083E02431B5}"/>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7"/>
                    <a:stretch>
                      <a:fillRect/>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D77370A1-9F59-424D-B101-A75D39679B81}"/>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4" name="Group 23">
              <a:extLst>
                <a:ext uri="{FF2B5EF4-FFF2-40B4-BE49-F238E27FC236}">
                  <a16:creationId xmlns:a16="http://schemas.microsoft.com/office/drawing/2014/main" id="{CC38BDF0-F40E-4E52-853B-3E58CCD35483}"/>
                </a:ext>
              </a:extLst>
            </p:cNvPr>
            <p:cNvGrpSpPr/>
            <p:nvPr/>
          </p:nvGrpSpPr>
          <p:grpSpPr>
            <a:xfrm>
              <a:off x="4019185" y="1890518"/>
              <a:ext cx="833482" cy="483557"/>
              <a:chOff x="1676400" y="4536375"/>
              <a:chExt cx="833482" cy="483557"/>
            </a:xfrm>
          </p:grpSpPr>
          <p:sp>
            <p:nvSpPr>
              <p:cNvPr id="37" name="TextBox 36">
                <a:extLst>
                  <a:ext uri="{FF2B5EF4-FFF2-40B4-BE49-F238E27FC236}">
                    <a16:creationId xmlns:a16="http://schemas.microsoft.com/office/drawing/2014/main" id="{B3B32A79-CBCE-4DA1-9BE0-9083696C455A}"/>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215AA397-586B-42A9-8F5D-1B1798D2A0D3}"/>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38" name="TextBox 37">
                    <a:extLst>
                      <a:ext uri="{FF2B5EF4-FFF2-40B4-BE49-F238E27FC236}">
                        <a16:creationId xmlns:a16="http://schemas.microsoft.com/office/drawing/2014/main" id="{215AA397-586B-42A9-8F5D-1B1798D2A0D3}"/>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8"/>
                    <a:stretch>
                      <a:fillRect b="-1639"/>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0B5BBA18-4FBC-42B2-B1B1-FE56D4B5698C}"/>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5" name="Group 24">
              <a:extLst>
                <a:ext uri="{FF2B5EF4-FFF2-40B4-BE49-F238E27FC236}">
                  <a16:creationId xmlns:a16="http://schemas.microsoft.com/office/drawing/2014/main" id="{2F3D7E06-075E-4473-94ED-FE0F7B0F168B}"/>
                </a:ext>
              </a:extLst>
            </p:cNvPr>
            <p:cNvGrpSpPr/>
            <p:nvPr/>
          </p:nvGrpSpPr>
          <p:grpSpPr>
            <a:xfrm>
              <a:off x="5783094" y="1893125"/>
              <a:ext cx="833482" cy="483557"/>
              <a:chOff x="1676400" y="4536375"/>
              <a:chExt cx="833482" cy="483557"/>
            </a:xfrm>
          </p:grpSpPr>
          <p:sp>
            <p:nvSpPr>
              <p:cNvPr id="34" name="TextBox 33">
                <a:extLst>
                  <a:ext uri="{FF2B5EF4-FFF2-40B4-BE49-F238E27FC236}">
                    <a16:creationId xmlns:a16="http://schemas.microsoft.com/office/drawing/2014/main" id="{1D342E6F-6C02-49B4-9DB6-E80188A88C8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EBE1DB9-ACD3-4592-A87C-236930E84224}"/>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35" name="TextBox 34">
                    <a:extLst>
                      <a:ext uri="{FF2B5EF4-FFF2-40B4-BE49-F238E27FC236}">
                        <a16:creationId xmlns:a16="http://schemas.microsoft.com/office/drawing/2014/main" id="{BEBE1DB9-ACD3-4592-A87C-236930E84224}"/>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9"/>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19ADDE61-A0FB-4F1E-A5AF-499AF69E54FE}"/>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6" name="Group 25">
              <a:extLst>
                <a:ext uri="{FF2B5EF4-FFF2-40B4-BE49-F238E27FC236}">
                  <a16:creationId xmlns:a16="http://schemas.microsoft.com/office/drawing/2014/main" id="{00601D99-C356-47A2-A1B0-E3B6390FCDC0}"/>
                </a:ext>
              </a:extLst>
            </p:cNvPr>
            <p:cNvGrpSpPr/>
            <p:nvPr/>
          </p:nvGrpSpPr>
          <p:grpSpPr>
            <a:xfrm>
              <a:off x="3677617" y="2424549"/>
              <a:ext cx="484683" cy="788023"/>
              <a:chOff x="2069275" y="4495800"/>
              <a:chExt cx="484683" cy="788023"/>
            </a:xfrm>
          </p:grpSpPr>
          <p:sp>
            <p:nvSpPr>
              <p:cNvPr id="31" name="TextBox 30">
                <a:extLst>
                  <a:ext uri="{FF2B5EF4-FFF2-40B4-BE49-F238E27FC236}">
                    <a16:creationId xmlns:a16="http://schemas.microsoft.com/office/drawing/2014/main" id="{E14DC860-74DC-41FD-B87B-BBB78FF22C5C}"/>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534CD80-21C7-4001-8EE2-D96B37939555}"/>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32" name="TextBox 31">
                    <a:extLst>
                      <a:ext uri="{FF2B5EF4-FFF2-40B4-BE49-F238E27FC236}">
                        <a16:creationId xmlns:a16="http://schemas.microsoft.com/office/drawing/2014/main" id="{7534CD80-21C7-4001-8EE2-D96B37939555}"/>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10"/>
                    <a:stretch>
                      <a:fillRect b="-1639"/>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EA13F13A-43AA-427E-B831-D7DFC28CBD0F}"/>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7" name="Group 26">
              <a:extLst>
                <a:ext uri="{FF2B5EF4-FFF2-40B4-BE49-F238E27FC236}">
                  <a16:creationId xmlns:a16="http://schemas.microsoft.com/office/drawing/2014/main" id="{1B746879-86AF-4358-B3D2-01E98CA2566C}"/>
                </a:ext>
              </a:extLst>
            </p:cNvPr>
            <p:cNvGrpSpPr/>
            <p:nvPr/>
          </p:nvGrpSpPr>
          <p:grpSpPr>
            <a:xfrm>
              <a:off x="5342142" y="2434449"/>
              <a:ext cx="444929" cy="788023"/>
              <a:chOff x="2069275" y="4495800"/>
              <a:chExt cx="444929" cy="788023"/>
            </a:xfrm>
          </p:grpSpPr>
          <p:sp>
            <p:nvSpPr>
              <p:cNvPr id="28" name="TextBox 27">
                <a:extLst>
                  <a:ext uri="{FF2B5EF4-FFF2-40B4-BE49-F238E27FC236}">
                    <a16:creationId xmlns:a16="http://schemas.microsoft.com/office/drawing/2014/main" id="{6B63CC21-13D1-4822-9D78-28A18019A774}"/>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8A2F85A-B9EC-49EA-91E8-030D8CD05413}"/>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29" name="TextBox 28">
                    <a:extLst>
                      <a:ext uri="{FF2B5EF4-FFF2-40B4-BE49-F238E27FC236}">
                        <a16:creationId xmlns:a16="http://schemas.microsoft.com/office/drawing/2014/main" id="{88A2F85A-B9EC-49EA-91E8-030D8CD05413}"/>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11"/>
                    <a:stretch>
                      <a:fillRect/>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6E8D1D91-443D-4094-A2A6-7F5A4850C88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spTree>
    <p:extLst>
      <p:ext uri="{BB962C8B-B14F-4D97-AF65-F5344CB8AC3E}">
        <p14:creationId xmlns:p14="http://schemas.microsoft.com/office/powerpoint/2010/main" val="95642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6F64-A133-4984-BF30-1B3974824BFA}"/>
              </a:ext>
            </a:extLst>
          </p:cNvPr>
          <p:cNvSpPr>
            <a:spLocks noGrp="1"/>
          </p:cNvSpPr>
          <p:nvPr>
            <p:ph type="title"/>
          </p:nvPr>
        </p:nvSpPr>
        <p:spPr/>
        <p:txBody>
          <a:bodyPr/>
          <a:lstStyle/>
          <a:p>
            <a:r>
              <a:rPr lang="en-US" dirty="0"/>
              <a:t>Example 1, Step 4</a:t>
            </a:r>
          </a:p>
        </p:txBody>
      </p:sp>
      <p:sp>
        <p:nvSpPr>
          <p:cNvPr id="3" name="TextBox 2">
            <a:extLst>
              <a:ext uri="{FF2B5EF4-FFF2-40B4-BE49-F238E27FC236}">
                <a16:creationId xmlns:a16="http://schemas.microsoft.com/office/drawing/2014/main" id="{7DB294DB-35DE-4A9A-A720-52B48E4B35AB}"/>
              </a:ext>
            </a:extLst>
          </p:cNvPr>
          <p:cNvSpPr txBox="1"/>
          <p:nvPr/>
        </p:nvSpPr>
        <p:spPr>
          <a:xfrm>
            <a:off x="458917" y="6008132"/>
            <a:ext cx="8077200" cy="369332"/>
          </a:xfrm>
          <a:prstGeom prst="rect">
            <a:avLst/>
          </a:prstGeom>
          <a:noFill/>
        </p:spPr>
        <p:txBody>
          <a:bodyPr wrap="square" rtlCol="0">
            <a:spAutoFit/>
          </a:bodyPr>
          <a:lstStyle/>
          <a:p>
            <a:pPr algn="ctr"/>
            <a:r>
              <a:rPr lang="en-US" sz="1800" b="1" dirty="0">
                <a:solidFill>
                  <a:schemeClr val="tx2"/>
                </a:solidFill>
                <a:latin typeface="+mj-lt"/>
              </a:rPr>
              <a:t>Step 4 </a:t>
            </a:r>
            <a:r>
              <a:rPr lang="en-US" sz="1800" dirty="0">
                <a:latin typeface="+mj-lt"/>
              </a:rPr>
              <a:t>– Solve for unknowns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F97C9BA-84A6-4D6A-82F6-9F38D4508360}"/>
                  </a:ext>
                </a:extLst>
              </p:cNvPr>
              <p:cNvSpPr txBox="1"/>
              <p:nvPr/>
            </p:nvSpPr>
            <p:spPr>
              <a:xfrm>
                <a:off x="838200" y="4419600"/>
                <a:ext cx="3191172" cy="8776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smtClean="0">
                                  <a:latin typeface="Cambria Math" panose="02040503050406030204" pitchFamily="18" charset="0"/>
                                </a:rPr>
                              </m:ctrlPr>
                            </m:mPr>
                            <m:mr>
                              <m:e>
                                <m:r>
                                  <m:rPr>
                                    <m:brk m:alnAt="7"/>
                                  </m:rPr>
                                  <a:rPr lang="en-US" sz="1800" b="0" i="1" smtClean="0">
                                    <a:latin typeface="Cambria Math" panose="02040503050406030204" pitchFamily="18" charset="0"/>
                                  </a:rPr>
                                  <m:t>1</m:t>
                                </m:r>
                                <m:r>
                                  <a:rPr lang="en-US" sz="1800" b="0" i="1" smtClean="0">
                                    <a:latin typeface="Cambria Math" panose="02040503050406030204" pitchFamily="18" charset="0"/>
                                  </a:rPr>
                                  <m:t>0</m:t>
                                </m:r>
                              </m:e>
                              <m:e>
                                <m:r>
                                  <a:rPr lang="en-US" sz="1800" b="0" i="1" smtClean="0">
                                    <a:latin typeface="Cambria Math" panose="02040503050406030204" pitchFamily="18" charset="0"/>
                                  </a:rPr>
                                  <m:t>−8</m:t>
                                </m:r>
                              </m:e>
                              <m:e>
                                <m:r>
                                  <a:rPr lang="en-US" sz="1800" b="0" i="1" smtClean="0">
                                    <a:latin typeface="Cambria Math" panose="02040503050406030204" pitchFamily="18" charset="0"/>
                                  </a:rPr>
                                  <m:t>0</m:t>
                                </m:r>
                              </m:e>
                            </m:mr>
                            <m:mr>
                              <m:e>
                                <m:r>
                                  <a:rPr lang="en-US" sz="1800" b="0" i="1" smtClean="0">
                                    <a:latin typeface="Cambria Math" panose="02040503050406030204" pitchFamily="18" charset="0"/>
                                  </a:rPr>
                                  <m:t>8</m:t>
                                </m:r>
                              </m:e>
                              <m:e>
                                <m:r>
                                  <a:rPr lang="en-US" sz="1800" b="0" i="1" smtClean="0">
                                    <a:latin typeface="Cambria Math" panose="02040503050406030204" pitchFamily="18" charset="0"/>
                                  </a:rPr>
                                  <m:t>−20</m:t>
                                </m:r>
                              </m:e>
                              <m:e>
                                <m:r>
                                  <a:rPr lang="en-US" sz="1800" b="0" i="1" smtClean="0">
                                    <a:latin typeface="Cambria Math" panose="02040503050406030204" pitchFamily="18" charset="0"/>
                                  </a:rPr>
                                  <m:t>6</m:t>
                                </m:r>
                              </m:e>
                            </m:mr>
                            <m:mr>
                              <m:e>
                                <m:r>
                                  <a:rPr lang="en-US" sz="1800" b="0" i="1" smtClean="0">
                                    <a:latin typeface="Cambria Math" panose="02040503050406030204" pitchFamily="18" charset="0"/>
                                  </a:rPr>
                                  <m:t>0</m:t>
                                </m:r>
                              </m:e>
                              <m:e>
                                <m:r>
                                  <a:rPr lang="en-US" sz="1800" b="0" i="1" smtClean="0">
                                    <a:latin typeface="Cambria Math" panose="02040503050406030204" pitchFamily="18" charset="0"/>
                                  </a:rPr>
                                  <m:t>−6</m:t>
                                </m:r>
                              </m:e>
                              <m:e>
                                <m:r>
                                  <a:rPr lang="en-US" sz="1800" b="0" i="1" smtClean="0">
                                    <a:latin typeface="Cambria Math" panose="02040503050406030204" pitchFamily="18" charset="0"/>
                                  </a:rPr>
                                  <m:t>10</m:t>
                                </m:r>
                              </m:e>
                            </m:mr>
                          </m:m>
                        </m:e>
                      </m:d>
                      <m:d>
                        <m:dPr>
                          <m:begChr m:val="["/>
                          <m:endChr m:val="]"/>
                          <m:ctrlPr>
                            <a:rPr lang="en-US" sz="1800" i="1" smtClean="0">
                              <a:latin typeface="Cambria Math" panose="02040503050406030204" pitchFamily="18" charset="0"/>
                            </a:rPr>
                          </m:ctrlPr>
                        </m:dPr>
                        <m:e>
                          <m:m>
                            <m:mPr>
                              <m:mcs>
                                <m:mc>
                                  <m:mcPr>
                                    <m:count m:val="1"/>
                                    <m:mcJc m:val="center"/>
                                  </m:mcPr>
                                </m:mc>
                              </m:mcs>
                              <m:ctrlPr>
                                <a:rPr lang="en-US" sz="1800" i="1" smtClean="0">
                                  <a:latin typeface="Cambria Math" panose="02040503050406030204" pitchFamily="18" charset="0"/>
                                </a:rPr>
                              </m:ctrlPr>
                            </m:mP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e>
                            </m:mr>
                            <m:m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e>
                            </m:mr>
                          </m:m>
                        </m:e>
                      </m:d>
                      <m:r>
                        <a:rPr lang="en-US" sz="1800" b="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m>
                            <m:mPr>
                              <m:mcs>
                                <m:mc>
                                  <m:mcPr>
                                    <m:count m:val="1"/>
                                    <m:mcJc m:val="center"/>
                                  </m:mcPr>
                                </m:mc>
                              </m:mcs>
                              <m:ctrlPr>
                                <a:rPr lang="en-US" sz="1800" b="0" i="1" smtClean="0">
                                  <a:latin typeface="Cambria Math" panose="02040503050406030204" pitchFamily="18" charset="0"/>
                                </a:rPr>
                              </m:ctrlPr>
                            </m:mPr>
                            <m:mr>
                              <m:e>
                                <m:r>
                                  <m:rPr>
                                    <m:brk m:alnAt="7"/>
                                  </m:rPr>
                                  <a:rPr lang="en-US" sz="1800" b="0" i="1" smtClean="0">
                                    <a:latin typeface="Cambria Math" panose="02040503050406030204" pitchFamily="18" charset="0"/>
                                  </a:rPr>
                                  <m:t>4</m:t>
                                </m:r>
                                <m:r>
                                  <a:rPr lang="en-US" sz="1800" b="0" i="1" smtClean="0">
                                    <a:latin typeface="Cambria Math" panose="02040503050406030204" pitchFamily="18" charset="0"/>
                                  </a:rPr>
                                  <m:t>0</m:t>
                                </m:r>
                              </m:e>
                            </m:mr>
                            <m:mr>
                              <m:e>
                                <m:r>
                                  <a:rPr lang="en-US" sz="1800" b="0" i="1" smtClean="0">
                                    <a:latin typeface="Cambria Math" panose="02040503050406030204" pitchFamily="18" charset="0"/>
                                  </a:rPr>
                                  <m:t>0</m:t>
                                </m:r>
                              </m:e>
                            </m:mr>
                            <m:mr>
                              <m:e>
                                <m:r>
                                  <a:rPr lang="en-US" sz="1800" b="0" i="1" smtClean="0">
                                    <a:latin typeface="Cambria Math" panose="02040503050406030204" pitchFamily="18" charset="0"/>
                                  </a:rPr>
                                  <m:t>−20</m:t>
                                </m:r>
                              </m:e>
                            </m:mr>
                          </m:m>
                        </m:e>
                      </m:d>
                    </m:oMath>
                  </m:oMathPara>
                </a14:m>
                <a:endParaRPr lang="en-US" sz="1800" dirty="0"/>
              </a:p>
            </p:txBody>
          </p:sp>
        </mc:Choice>
        <mc:Fallback xmlns="">
          <p:sp>
            <p:nvSpPr>
              <p:cNvPr id="4" name="TextBox 3">
                <a:extLst>
                  <a:ext uri="{FF2B5EF4-FFF2-40B4-BE49-F238E27FC236}">
                    <a16:creationId xmlns:a16="http://schemas.microsoft.com/office/drawing/2014/main" id="{0F97C9BA-84A6-4D6A-82F6-9F38D4508360}"/>
                  </a:ext>
                </a:extLst>
              </p:cNvPr>
              <p:cNvSpPr txBox="1">
                <a:spLocks noRot="1" noChangeAspect="1" noMove="1" noResize="1" noEditPoints="1" noAdjustHandles="1" noChangeArrowheads="1" noChangeShapeType="1" noTextEdit="1"/>
              </p:cNvSpPr>
              <p:nvPr/>
            </p:nvSpPr>
            <p:spPr>
              <a:xfrm>
                <a:off x="838200" y="4419600"/>
                <a:ext cx="3191172" cy="877613"/>
              </a:xfrm>
              <a:prstGeom prst="rect">
                <a:avLst/>
              </a:prstGeom>
              <a:blipFill>
                <a:blip r:embed="rId2"/>
                <a:stretch>
                  <a:fillRect/>
                </a:stretch>
              </a:blipFill>
            </p:spPr>
            <p:txBody>
              <a:bodyPr/>
              <a:lstStyle/>
              <a:p>
                <a:r>
                  <a:rPr lang="en-US">
                    <a:noFill/>
                  </a:rPr>
                  <a:t> </a:t>
                </a:r>
              </a:p>
            </p:txBody>
          </p:sp>
        </mc:Fallback>
      </mc:AlternateContent>
      <p:sp>
        <p:nvSpPr>
          <p:cNvPr id="5" name="Right Arrow 107">
            <a:extLst>
              <a:ext uri="{FF2B5EF4-FFF2-40B4-BE49-F238E27FC236}">
                <a16:creationId xmlns:a16="http://schemas.microsoft.com/office/drawing/2014/main" id="{9C231E84-B34F-4CE8-859F-7BE5A370AE13}"/>
              </a:ext>
            </a:extLst>
          </p:cNvPr>
          <p:cNvSpPr/>
          <p:nvPr/>
        </p:nvSpPr>
        <p:spPr>
          <a:xfrm>
            <a:off x="4334149" y="466184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D053314-0D2B-4675-AA32-0AFF94F57B10}"/>
                  </a:ext>
                </a:extLst>
              </p:cNvPr>
              <p:cNvSpPr txBox="1"/>
              <p:nvPr/>
            </p:nvSpPr>
            <p:spPr>
              <a:xfrm>
                <a:off x="5265760" y="4661849"/>
                <a:ext cx="3093132" cy="369332"/>
              </a:xfrm>
              <a:prstGeom prst="rect">
                <a:avLst/>
              </a:prstGeom>
              <a:noFill/>
            </p:spPr>
            <p:txBody>
              <a:bodyPr wrap="square" rtlCol="0">
                <a:spAutoFit/>
              </a:bodyPr>
              <a:lstStyle/>
              <a:p>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=5.6</m:t>
                    </m:r>
                  </m:oMath>
                </a14:m>
                <a:r>
                  <a:rPr lang="en-US" sz="1800" dirty="0"/>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=2</m:t>
                    </m:r>
                  </m:oMath>
                </a14:m>
                <a:r>
                  <a:rPr lang="en-US" sz="1800" dirty="0"/>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=−0.8</m:t>
                    </m:r>
                  </m:oMath>
                </a14:m>
                <a:endParaRPr lang="en-US" sz="1800" dirty="0"/>
              </a:p>
            </p:txBody>
          </p:sp>
        </mc:Choice>
        <mc:Fallback xmlns="">
          <p:sp>
            <p:nvSpPr>
              <p:cNvPr id="6" name="TextBox 5">
                <a:extLst>
                  <a:ext uri="{FF2B5EF4-FFF2-40B4-BE49-F238E27FC236}">
                    <a16:creationId xmlns:a16="http://schemas.microsoft.com/office/drawing/2014/main" id="{5D053314-0D2B-4675-AA32-0AFF94F57B10}"/>
                  </a:ext>
                </a:extLst>
              </p:cNvPr>
              <p:cNvSpPr txBox="1">
                <a:spLocks noRot="1" noChangeAspect="1" noMove="1" noResize="1" noEditPoints="1" noAdjustHandles="1" noChangeArrowheads="1" noChangeShapeType="1" noTextEdit="1"/>
              </p:cNvSpPr>
              <p:nvPr/>
            </p:nvSpPr>
            <p:spPr>
              <a:xfrm>
                <a:off x="5265760" y="4661849"/>
                <a:ext cx="3093132" cy="369332"/>
              </a:xfrm>
              <a:prstGeom prst="rect">
                <a:avLst/>
              </a:prstGeom>
              <a:blipFill>
                <a:blip r:embed="rId3"/>
                <a:stretch>
                  <a:fillRect t="-10000" b="-26667"/>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F43F94D8-5572-4382-B22A-9D2BB05DD509}"/>
              </a:ext>
            </a:extLst>
          </p:cNvPr>
          <p:cNvGrpSpPr/>
          <p:nvPr/>
        </p:nvGrpSpPr>
        <p:grpSpPr>
          <a:xfrm>
            <a:off x="1365673" y="1322696"/>
            <a:ext cx="6412655" cy="2258704"/>
            <a:chOff x="1365673" y="1475096"/>
            <a:chExt cx="6412655" cy="2258704"/>
          </a:xfrm>
        </p:grpSpPr>
        <p:sp>
          <p:nvSpPr>
            <p:cNvPr id="8" name="TextBox 7">
              <a:extLst>
                <a:ext uri="{FF2B5EF4-FFF2-40B4-BE49-F238E27FC236}">
                  <a16:creationId xmlns:a16="http://schemas.microsoft.com/office/drawing/2014/main" id="{15F51E1D-BDA7-4A89-A510-D7CD04BEBF3E}"/>
                </a:ext>
              </a:extLst>
            </p:cNvPr>
            <p:cNvSpPr txBox="1"/>
            <p:nvPr/>
          </p:nvSpPr>
          <p:spPr>
            <a:xfrm>
              <a:off x="3278216" y="2373868"/>
              <a:ext cx="490840" cy="369332"/>
            </a:xfrm>
            <a:prstGeom prst="rect">
              <a:avLst/>
            </a:prstGeom>
            <a:noFill/>
          </p:spPr>
          <p:txBody>
            <a:bodyPr wrap="none" rtlCol="0">
              <a:spAutoFit/>
            </a:bodyPr>
            <a:lstStyle/>
            <a:p>
              <a:r>
                <a:rPr lang="en-US" sz="1800" dirty="0"/>
                <a:t>8</a:t>
              </a:r>
              <a:r>
                <a:rPr lang="en-US" sz="1800" dirty="0">
                  <a:latin typeface="Symbol" pitchFamily="18" charset="2"/>
                </a:rPr>
                <a:t>W</a:t>
              </a:r>
            </a:p>
          </p:txBody>
        </p:sp>
        <p:grpSp>
          <p:nvGrpSpPr>
            <p:cNvPr id="9" name="Group 8">
              <a:extLst>
                <a:ext uri="{FF2B5EF4-FFF2-40B4-BE49-F238E27FC236}">
                  <a16:creationId xmlns:a16="http://schemas.microsoft.com/office/drawing/2014/main" id="{F74A55D3-5F4E-4623-95A1-2836EE0CF6E5}"/>
                </a:ext>
              </a:extLst>
            </p:cNvPr>
            <p:cNvGrpSpPr/>
            <p:nvPr/>
          </p:nvGrpSpPr>
          <p:grpSpPr>
            <a:xfrm>
              <a:off x="3518433" y="2009459"/>
              <a:ext cx="298003" cy="1724341"/>
              <a:chOff x="4384898" y="2541687"/>
              <a:chExt cx="298003" cy="1724341"/>
            </a:xfrm>
          </p:grpSpPr>
          <p:cxnSp>
            <p:nvCxnSpPr>
              <p:cNvPr id="113" name="Straight Connector 112">
                <a:extLst>
                  <a:ext uri="{FF2B5EF4-FFF2-40B4-BE49-F238E27FC236}">
                    <a16:creationId xmlns:a16="http://schemas.microsoft.com/office/drawing/2014/main" id="{9549FEB2-53F8-4BE0-B920-56E218E89ED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3A93877-1C85-404E-9AE1-CA86115F31BE}"/>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6788710-D79D-465E-9E4D-5D851565D023}"/>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949D8C9F-2942-4EEE-A391-E46367ED4A1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B81E0F3-AF2F-4AA5-AE5D-4E2F6C60A396}"/>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FC312B4-D362-4B61-8CD9-005C817B3FAB}"/>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7C4B3E3-C7AF-4843-B325-762E3CBF92A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E2D03547-1C23-4967-8C91-C85121219F51}"/>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FC3F255E-CEC2-4E98-933C-53D95153EF12}"/>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140">
              <a:extLst>
                <a:ext uri="{FF2B5EF4-FFF2-40B4-BE49-F238E27FC236}">
                  <a16:creationId xmlns:a16="http://schemas.microsoft.com/office/drawing/2014/main" id="{CE201D0A-94A6-4344-98EA-8822F548BB8B}"/>
                </a:ext>
              </a:extLst>
            </p:cNvPr>
            <p:cNvGrpSpPr>
              <a:grpSpLocks/>
            </p:cNvGrpSpPr>
            <p:nvPr/>
          </p:nvGrpSpPr>
          <p:grpSpPr bwMode="auto">
            <a:xfrm rot="16200000">
              <a:off x="4302304" y="1143859"/>
              <a:ext cx="298003" cy="1724404"/>
              <a:chOff x="4384898" y="2541687"/>
              <a:chExt cx="298003" cy="1724341"/>
            </a:xfrm>
          </p:grpSpPr>
          <p:cxnSp>
            <p:nvCxnSpPr>
              <p:cNvPr id="104" name="Straight Connector 103">
                <a:extLst>
                  <a:ext uri="{FF2B5EF4-FFF2-40B4-BE49-F238E27FC236}">
                    <a16:creationId xmlns:a16="http://schemas.microsoft.com/office/drawing/2014/main" id="{04EEB70F-C3BA-4C8F-AED1-B65338592DA1}"/>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DE50750-100F-41FE-80BD-C243DA69C06D}"/>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ACE79DD-EADD-4E60-AC63-18E870DD6E01}"/>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9F81447D-FA19-4501-AD98-F97460EB218C}"/>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512FA23-E3AA-4EFA-935D-13E557874687}"/>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4E976CF-A769-406C-BDDA-E22870ECBE6E}"/>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7854900-2234-49B0-8480-06D86A1FD6E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99CDD6E-5227-4964-830E-A25D31357BDE}"/>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237F435-9F61-4D56-8288-C56103D5BF79}"/>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C1A7AE13-9BB5-44D4-8F6F-47CA05BFA89A}"/>
                </a:ext>
              </a:extLst>
            </p:cNvPr>
            <p:cNvGrpSpPr/>
            <p:nvPr/>
          </p:nvGrpSpPr>
          <p:grpSpPr>
            <a:xfrm>
              <a:off x="4904096" y="2009459"/>
              <a:ext cx="561812" cy="1724341"/>
              <a:chOff x="4939940" y="2667000"/>
              <a:chExt cx="561812" cy="1724341"/>
            </a:xfrm>
          </p:grpSpPr>
          <p:sp>
            <p:nvSpPr>
              <p:cNvPr id="93" name="TextBox 92">
                <a:extLst>
                  <a:ext uri="{FF2B5EF4-FFF2-40B4-BE49-F238E27FC236}">
                    <a16:creationId xmlns:a16="http://schemas.microsoft.com/office/drawing/2014/main" id="{FD86EF0D-7B82-448B-BD5B-14853EE031F2}"/>
                  </a:ext>
                </a:extLst>
              </p:cNvPr>
              <p:cNvSpPr txBox="1"/>
              <p:nvPr/>
            </p:nvSpPr>
            <p:spPr>
              <a:xfrm>
                <a:off x="4939940" y="3047037"/>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94" name="Group 93">
                <a:extLst>
                  <a:ext uri="{FF2B5EF4-FFF2-40B4-BE49-F238E27FC236}">
                    <a16:creationId xmlns:a16="http://schemas.microsoft.com/office/drawing/2014/main" id="{A86CBB59-0A6D-41FB-AF99-AA36FD2D6DDF}"/>
                  </a:ext>
                </a:extLst>
              </p:cNvPr>
              <p:cNvGrpSpPr/>
              <p:nvPr/>
            </p:nvGrpSpPr>
            <p:grpSpPr>
              <a:xfrm>
                <a:off x="5203749" y="2667000"/>
                <a:ext cx="298003" cy="1724341"/>
                <a:chOff x="4384898" y="2541687"/>
                <a:chExt cx="298003" cy="1724341"/>
              </a:xfrm>
            </p:grpSpPr>
            <p:cxnSp>
              <p:nvCxnSpPr>
                <p:cNvPr id="95" name="Straight Connector 94">
                  <a:extLst>
                    <a:ext uri="{FF2B5EF4-FFF2-40B4-BE49-F238E27FC236}">
                      <a16:creationId xmlns:a16="http://schemas.microsoft.com/office/drawing/2014/main" id="{816544D3-AB07-4B03-8DA6-457DDC62D72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863558C-F4E9-4420-A4F6-1A2F0EE943A9}"/>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9A3CDA-7489-4C92-8C0A-0B1FA1F53F0A}"/>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F93D5F4-714A-467A-89D0-8614A9FDDB05}"/>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BEE5573F-0F6D-44CD-B3E1-A0034A478A16}"/>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B2E987B-A71B-40B4-9C13-CB3AF4825B89}"/>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3A97CAB-585F-4B0B-ADBD-85418E8AD3B3}"/>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CB39B67-3841-4810-99EA-3D0D0FD95DA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E1D48E4-E086-415B-AD6E-48D21D1C21D3}"/>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F317FFFD-BA9C-4903-9C79-B4C38DFBC8FC}"/>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2EDF8C6C-6F23-4D80-97C2-B4037EE449B6}"/>
                </a:ext>
              </a:extLst>
            </p:cNvPr>
            <p:cNvGrpSpPr/>
            <p:nvPr/>
          </p:nvGrpSpPr>
          <p:grpSpPr>
            <a:xfrm>
              <a:off x="2111238" y="1476059"/>
              <a:ext cx="1724404" cy="676050"/>
              <a:chOff x="2111238" y="1476059"/>
              <a:chExt cx="1724404" cy="676050"/>
            </a:xfrm>
          </p:grpSpPr>
          <p:grpSp>
            <p:nvGrpSpPr>
              <p:cNvPr id="82" name="Group 140">
                <a:extLst>
                  <a:ext uri="{FF2B5EF4-FFF2-40B4-BE49-F238E27FC236}">
                    <a16:creationId xmlns:a16="http://schemas.microsoft.com/office/drawing/2014/main" id="{D208DDD5-FC71-431F-AC80-CF6312E52986}"/>
                  </a:ext>
                </a:extLst>
              </p:cNvPr>
              <p:cNvGrpSpPr>
                <a:grpSpLocks/>
              </p:cNvGrpSpPr>
              <p:nvPr/>
            </p:nvGrpSpPr>
            <p:grpSpPr bwMode="auto">
              <a:xfrm rot="16200000">
                <a:off x="2824438" y="1140906"/>
                <a:ext cx="298003" cy="1724404"/>
                <a:chOff x="4384898" y="2541687"/>
                <a:chExt cx="298003" cy="1724341"/>
              </a:xfrm>
            </p:grpSpPr>
            <p:cxnSp>
              <p:nvCxnSpPr>
                <p:cNvPr id="84" name="Straight Connector 83">
                  <a:extLst>
                    <a:ext uri="{FF2B5EF4-FFF2-40B4-BE49-F238E27FC236}">
                      <a16:creationId xmlns:a16="http://schemas.microsoft.com/office/drawing/2014/main" id="{CAD06F6E-766E-44D7-A0DB-108D33151CF1}"/>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4FC4CE9-EB30-43C7-884E-2CD496537BE7}"/>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F66081CA-5E09-4032-B97D-347E490E653C}"/>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17A2B4A-A041-498F-BE00-9A4BBBF46AE7}"/>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E5A8E78-1363-4F22-A9C6-4EBB6607E09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9B38EFD-3FE5-4387-9069-42AF41A50B3A}"/>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27CD1EC-BA82-42A0-B7A2-C7B626AA8536}"/>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55330B1-2AA7-49D2-80A4-832134F736A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5AD18E8-291B-4285-9362-F9945248833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3" name="TextBox 82">
                <a:extLst>
                  <a:ext uri="{FF2B5EF4-FFF2-40B4-BE49-F238E27FC236}">
                    <a16:creationId xmlns:a16="http://schemas.microsoft.com/office/drawing/2014/main" id="{943CEAFB-2DD8-445A-94E0-0A1ACF944748}"/>
                  </a:ext>
                </a:extLst>
              </p:cNvPr>
              <p:cNvSpPr txBox="1"/>
              <p:nvPr/>
            </p:nvSpPr>
            <p:spPr>
              <a:xfrm>
                <a:off x="2801393" y="1476059"/>
                <a:ext cx="490840" cy="369332"/>
              </a:xfrm>
              <a:prstGeom prst="rect">
                <a:avLst/>
              </a:prstGeom>
              <a:noFill/>
            </p:spPr>
            <p:txBody>
              <a:bodyPr wrap="none" rtlCol="0">
                <a:spAutoFit/>
              </a:bodyPr>
              <a:lstStyle/>
              <a:p>
                <a:r>
                  <a:rPr lang="en-US" sz="1800" dirty="0"/>
                  <a:t>2</a:t>
                </a:r>
                <a:r>
                  <a:rPr lang="en-US" sz="1800" dirty="0">
                    <a:latin typeface="Symbol" pitchFamily="18" charset="2"/>
                  </a:rPr>
                  <a:t>W</a:t>
                </a:r>
              </a:p>
            </p:txBody>
          </p:sp>
        </p:grpSp>
        <p:sp>
          <p:nvSpPr>
            <p:cNvPr id="14" name="TextBox 13">
              <a:extLst>
                <a:ext uri="{FF2B5EF4-FFF2-40B4-BE49-F238E27FC236}">
                  <a16:creationId xmlns:a16="http://schemas.microsoft.com/office/drawing/2014/main" id="{047D78E0-4602-4233-92AC-0B930275D0D1}"/>
                </a:ext>
              </a:extLst>
            </p:cNvPr>
            <p:cNvSpPr txBox="1"/>
            <p:nvPr/>
          </p:nvSpPr>
          <p:spPr>
            <a:xfrm>
              <a:off x="4136868" y="1476059"/>
              <a:ext cx="490840" cy="369332"/>
            </a:xfrm>
            <a:prstGeom prst="rect">
              <a:avLst/>
            </a:prstGeom>
            <a:noFill/>
          </p:spPr>
          <p:txBody>
            <a:bodyPr wrap="none" rtlCol="0">
              <a:spAutoFit/>
            </a:bodyPr>
            <a:lstStyle/>
            <a:p>
              <a:r>
                <a:rPr lang="en-US" sz="1800" dirty="0"/>
                <a:t>6</a:t>
              </a:r>
              <a:r>
                <a:rPr lang="en-US" sz="1800" dirty="0">
                  <a:latin typeface="Symbol" pitchFamily="18" charset="2"/>
                </a:rPr>
                <a:t>W</a:t>
              </a:r>
            </a:p>
          </p:txBody>
        </p:sp>
        <p:grpSp>
          <p:nvGrpSpPr>
            <p:cNvPr id="15" name="Group 14">
              <a:extLst>
                <a:ext uri="{FF2B5EF4-FFF2-40B4-BE49-F238E27FC236}">
                  <a16:creationId xmlns:a16="http://schemas.microsoft.com/office/drawing/2014/main" id="{4ADEB82F-9C8F-4849-9E78-12A02734387A}"/>
                </a:ext>
              </a:extLst>
            </p:cNvPr>
            <p:cNvGrpSpPr/>
            <p:nvPr/>
          </p:nvGrpSpPr>
          <p:grpSpPr>
            <a:xfrm>
              <a:off x="1365673" y="2003183"/>
              <a:ext cx="986665" cy="1701309"/>
              <a:chOff x="1365673" y="2003183"/>
              <a:chExt cx="986665" cy="1701309"/>
            </a:xfrm>
          </p:grpSpPr>
          <p:grpSp>
            <p:nvGrpSpPr>
              <p:cNvPr id="75" name="Group 54">
                <a:extLst>
                  <a:ext uri="{FF2B5EF4-FFF2-40B4-BE49-F238E27FC236}">
                    <a16:creationId xmlns:a16="http://schemas.microsoft.com/office/drawing/2014/main" id="{C91D292F-3DEC-48F8-A347-E9D212FF589B}"/>
                  </a:ext>
                </a:extLst>
              </p:cNvPr>
              <p:cNvGrpSpPr>
                <a:grpSpLocks/>
              </p:cNvGrpSpPr>
              <p:nvPr/>
            </p:nvGrpSpPr>
            <p:grpSpPr bwMode="auto">
              <a:xfrm>
                <a:off x="1895121" y="2003183"/>
                <a:ext cx="457217" cy="1701309"/>
                <a:chOff x="2870389" y="2690801"/>
                <a:chExt cx="457200" cy="1701308"/>
              </a:xfrm>
            </p:grpSpPr>
            <p:cxnSp>
              <p:nvCxnSpPr>
                <p:cNvPr id="77" name="Straight Connector 76">
                  <a:extLst>
                    <a:ext uri="{FF2B5EF4-FFF2-40B4-BE49-F238E27FC236}">
                      <a16:creationId xmlns:a16="http://schemas.microsoft.com/office/drawing/2014/main" id="{57F74E8D-F11A-486E-AA28-43567C0F9F64}"/>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8" name="Group 98">
                  <a:extLst>
                    <a:ext uri="{FF2B5EF4-FFF2-40B4-BE49-F238E27FC236}">
                      <a16:creationId xmlns:a16="http://schemas.microsoft.com/office/drawing/2014/main" id="{B74F7ACB-CB8D-4FC5-98F7-8FBEE49940C4}"/>
                    </a:ext>
                  </a:extLst>
                </p:cNvPr>
                <p:cNvGrpSpPr>
                  <a:grpSpLocks/>
                </p:cNvGrpSpPr>
                <p:nvPr/>
              </p:nvGrpSpPr>
              <p:grpSpPr bwMode="auto">
                <a:xfrm>
                  <a:off x="2870389" y="3301187"/>
                  <a:ext cx="457200" cy="480536"/>
                  <a:chOff x="990600" y="2834859"/>
                  <a:chExt cx="457200" cy="480536"/>
                </a:xfrm>
              </p:grpSpPr>
              <p:sp>
                <p:nvSpPr>
                  <p:cNvPr id="79" name="Oval 78">
                    <a:extLst>
                      <a:ext uri="{FF2B5EF4-FFF2-40B4-BE49-F238E27FC236}">
                        <a16:creationId xmlns:a16="http://schemas.microsoft.com/office/drawing/2014/main" id="{1C780A96-6CB8-405F-8999-C4604F806914}"/>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0" name="TextBox 100">
                    <a:extLst>
                      <a:ext uri="{FF2B5EF4-FFF2-40B4-BE49-F238E27FC236}">
                        <a16:creationId xmlns:a16="http://schemas.microsoft.com/office/drawing/2014/main" id="{B3C2A901-432D-4CC3-A4B6-769B9AE25E53}"/>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81" name="TextBox 101">
                    <a:extLst>
                      <a:ext uri="{FF2B5EF4-FFF2-40B4-BE49-F238E27FC236}">
                        <a16:creationId xmlns:a16="http://schemas.microsoft.com/office/drawing/2014/main" id="{49E42B24-964A-4DB1-A067-A23187BCE9C0}"/>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76" name="TextBox 75">
                <a:extLst>
                  <a:ext uri="{FF2B5EF4-FFF2-40B4-BE49-F238E27FC236}">
                    <a16:creationId xmlns:a16="http://schemas.microsoft.com/office/drawing/2014/main" id="{E1E8CDF7-1E36-44CC-9C08-A4D1ED287945}"/>
                  </a:ext>
                </a:extLst>
              </p:cNvPr>
              <p:cNvSpPr txBox="1"/>
              <p:nvPr/>
            </p:nvSpPr>
            <p:spPr>
              <a:xfrm>
                <a:off x="1365673" y="2648878"/>
                <a:ext cx="595035" cy="369332"/>
              </a:xfrm>
              <a:prstGeom prst="rect">
                <a:avLst/>
              </a:prstGeom>
              <a:noFill/>
            </p:spPr>
            <p:txBody>
              <a:bodyPr wrap="none" rtlCol="0">
                <a:spAutoFit/>
              </a:bodyPr>
              <a:lstStyle/>
              <a:p>
                <a:r>
                  <a:rPr lang="en-US" sz="1800" dirty="0"/>
                  <a:t>40V</a:t>
                </a:r>
              </a:p>
            </p:txBody>
          </p:sp>
        </p:grpSp>
        <p:grpSp>
          <p:nvGrpSpPr>
            <p:cNvPr id="16" name="Group 140">
              <a:extLst>
                <a:ext uri="{FF2B5EF4-FFF2-40B4-BE49-F238E27FC236}">
                  <a16:creationId xmlns:a16="http://schemas.microsoft.com/office/drawing/2014/main" id="{AC85E50A-3DE6-4AC5-94C7-9D2AEAA0A290}"/>
                </a:ext>
              </a:extLst>
            </p:cNvPr>
            <p:cNvGrpSpPr>
              <a:grpSpLocks/>
            </p:cNvGrpSpPr>
            <p:nvPr/>
          </p:nvGrpSpPr>
          <p:grpSpPr bwMode="auto">
            <a:xfrm rot="16200000">
              <a:off x="5976929" y="1142896"/>
              <a:ext cx="298003" cy="1724404"/>
              <a:chOff x="4384898" y="2541687"/>
              <a:chExt cx="298003" cy="1724341"/>
            </a:xfrm>
          </p:grpSpPr>
          <p:cxnSp>
            <p:nvCxnSpPr>
              <p:cNvPr id="66" name="Straight Connector 65">
                <a:extLst>
                  <a:ext uri="{FF2B5EF4-FFF2-40B4-BE49-F238E27FC236}">
                    <a16:creationId xmlns:a16="http://schemas.microsoft.com/office/drawing/2014/main" id="{480F847F-E18F-4F0B-A6C5-388D7AEAE110}"/>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15D5FD7-D64C-4E4D-938D-9B0836EBB980}"/>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0122FBA-57FA-4857-8CDC-3068B1431686}"/>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9CBE175-8063-4E1A-BE9F-AA26974FA40D}"/>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6D9E834-D024-4F51-9D1A-CA13A665258D}"/>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2802207-B43F-4D41-859C-4E58DFEFE6CC}"/>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BF1D827-12D9-43BC-BD95-7B8F59AEF366}"/>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E5C9930-DBD1-4E6E-A388-E5A9E33A7F40}"/>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2BBC5B7-F740-4433-A427-1550EA903057}"/>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 name="Group 54">
              <a:extLst>
                <a:ext uri="{FF2B5EF4-FFF2-40B4-BE49-F238E27FC236}">
                  <a16:creationId xmlns:a16="http://schemas.microsoft.com/office/drawing/2014/main" id="{F36FADB5-D8C0-445E-9318-45011E3678F3}"/>
                </a:ext>
              </a:extLst>
            </p:cNvPr>
            <p:cNvGrpSpPr>
              <a:grpSpLocks/>
            </p:cNvGrpSpPr>
            <p:nvPr/>
          </p:nvGrpSpPr>
          <p:grpSpPr bwMode="auto">
            <a:xfrm>
              <a:off x="6774063" y="1981200"/>
              <a:ext cx="457217" cy="1701309"/>
              <a:chOff x="2870389" y="2690801"/>
              <a:chExt cx="457200" cy="1701308"/>
            </a:xfrm>
          </p:grpSpPr>
          <p:cxnSp>
            <p:nvCxnSpPr>
              <p:cNvPr id="61" name="Straight Connector 60">
                <a:extLst>
                  <a:ext uri="{FF2B5EF4-FFF2-40B4-BE49-F238E27FC236}">
                    <a16:creationId xmlns:a16="http://schemas.microsoft.com/office/drawing/2014/main" id="{C0B83BC8-DA86-4636-82D3-43F035B8B068}"/>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2" name="Group 98">
                <a:extLst>
                  <a:ext uri="{FF2B5EF4-FFF2-40B4-BE49-F238E27FC236}">
                    <a16:creationId xmlns:a16="http://schemas.microsoft.com/office/drawing/2014/main" id="{2CA6EFC2-BAF9-4BB0-AC78-7A3D6BDEBC0C}"/>
                  </a:ext>
                </a:extLst>
              </p:cNvPr>
              <p:cNvGrpSpPr>
                <a:grpSpLocks/>
              </p:cNvGrpSpPr>
              <p:nvPr/>
            </p:nvGrpSpPr>
            <p:grpSpPr bwMode="auto">
              <a:xfrm>
                <a:off x="2870389" y="3301187"/>
                <a:ext cx="457200" cy="480536"/>
                <a:chOff x="990600" y="2834859"/>
                <a:chExt cx="457200" cy="480536"/>
              </a:xfrm>
            </p:grpSpPr>
            <p:sp>
              <p:nvSpPr>
                <p:cNvPr id="63" name="Oval 62">
                  <a:extLst>
                    <a:ext uri="{FF2B5EF4-FFF2-40B4-BE49-F238E27FC236}">
                      <a16:creationId xmlns:a16="http://schemas.microsoft.com/office/drawing/2014/main" id="{61E0B198-1ABD-46F0-B082-FD6E77ACCAC8}"/>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64" name="TextBox 100">
                  <a:extLst>
                    <a:ext uri="{FF2B5EF4-FFF2-40B4-BE49-F238E27FC236}">
                      <a16:creationId xmlns:a16="http://schemas.microsoft.com/office/drawing/2014/main" id="{D1BF57AD-D329-4524-94C5-FFFFE3055217}"/>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t>+</a:t>
                  </a:r>
                </a:p>
              </p:txBody>
            </p:sp>
            <p:sp>
              <p:nvSpPr>
                <p:cNvPr id="65" name="TextBox 101">
                  <a:extLst>
                    <a:ext uri="{FF2B5EF4-FFF2-40B4-BE49-F238E27FC236}">
                      <a16:creationId xmlns:a16="http://schemas.microsoft.com/office/drawing/2014/main" id="{ACD7C062-D54B-4B7F-81AB-B350B5835B62}"/>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a:extLst>
                <a:ext uri="{FF2B5EF4-FFF2-40B4-BE49-F238E27FC236}">
                  <a16:creationId xmlns:a16="http://schemas.microsoft.com/office/drawing/2014/main" id="{98FEC00C-4098-4BB8-B2A4-322DEB14BCBE}"/>
                </a:ext>
              </a:extLst>
            </p:cNvPr>
            <p:cNvSpPr txBox="1"/>
            <p:nvPr/>
          </p:nvSpPr>
          <p:spPr>
            <a:xfrm>
              <a:off x="5874944" y="1475096"/>
              <a:ext cx="490840" cy="369332"/>
            </a:xfrm>
            <a:prstGeom prst="rect">
              <a:avLst/>
            </a:prstGeom>
            <a:noFill/>
          </p:spPr>
          <p:txBody>
            <a:bodyPr wrap="none" rtlCol="0">
              <a:spAutoFit/>
            </a:bodyPr>
            <a:lstStyle/>
            <a:p>
              <a:r>
                <a:rPr lang="en-US" sz="1800" dirty="0"/>
                <a:t>4</a:t>
              </a:r>
              <a:r>
                <a:rPr lang="en-US" sz="1800" dirty="0">
                  <a:latin typeface="Symbol" pitchFamily="18" charset="2"/>
                </a:rPr>
                <a:t>W</a:t>
              </a:r>
            </a:p>
          </p:txBody>
        </p:sp>
        <p:sp>
          <p:nvSpPr>
            <p:cNvPr id="19" name="TextBox 18">
              <a:extLst>
                <a:ext uri="{FF2B5EF4-FFF2-40B4-BE49-F238E27FC236}">
                  <a16:creationId xmlns:a16="http://schemas.microsoft.com/office/drawing/2014/main" id="{B93E7B2C-0C30-4600-90E7-3B86B224B716}"/>
                </a:ext>
              </a:extLst>
            </p:cNvPr>
            <p:cNvSpPr txBox="1"/>
            <p:nvPr/>
          </p:nvSpPr>
          <p:spPr>
            <a:xfrm>
              <a:off x="7183293" y="2639704"/>
              <a:ext cx="595035" cy="369332"/>
            </a:xfrm>
            <a:prstGeom prst="rect">
              <a:avLst/>
            </a:prstGeom>
            <a:noFill/>
          </p:spPr>
          <p:txBody>
            <a:bodyPr wrap="none" rtlCol="0">
              <a:spAutoFit/>
            </a:bodyPr>
            <a:lstStyle/>
            <a:p>
              <a:r>
                <a:rPr lang="en-US" sz="1800" dirty="0"/>
                <a:t>20V</a:t>
              </a:r>
            </a:p>
          </p:txBody>
        </p:sp>
        <p:grpSp>
          <p:nvGrpSpPr>
            <p:cNvPr id="20" name="Group 19">
              <a:extLst>
                <a:ext uri="{FF2B5EF4-FFF2-40B4-BE49-F238E27FC236}">
                  <a16:creationId xmlns:a16="http://schemas.microsoft.com/office/drawing/2014/main" id="{88FE9F2B-8F17-4A09-BCBE-927B525CEFE2}"/>
                </a:ext>
              </a:extLst>
            </p:cNvPr>
            <p:cNvGrpSpPr/>
            <p:nvPr/>
          </p:nvGrpSpPr>
          <p:grpSpPr>
            <a:xfrm>
              <a:off x="2423365" y="2306025"/>
              <a:ext cx="968991" cy="998560"/>
              <a:chOff x="2423365" y="2306025"/>
              <a:chExt cx="968991" cy="998560"/>
            </a:xfrm>
          </p:grpSpPr>
          <p:grpSp>
            <p:nvGrpSpPr>
              <p:cNvPr id="55" name="Group 54">
                <a:extLst>
                  <a:ext uri="{FF2B5EF4-FFF2-40B4-BE49-F238E27FC236}">
                    <a16:creationId xmlns:a16="http://schemas.microsoft.com/office/drawing/2014/main" id="{B6FB5841-C821-4C64-B07F-B886F779A301}"/>
                  </a:ext>
                </a:extLst>
              </p:cNvPr>
              <p:cNvGrpSpPr/>
              <p:nvPr/>
            </p:nvGrpSpPr>
            <p:grpSpPr>
              <a:xfrm>
                <a:off x="2423365" y="2306025"/>
                <a:ext cx="968991" cy="998560"/>
                <a:chOff x="1330657" y="4724400"/>
                <a:chExt cx="968991" cy="998560"/>
              </a:xfrm>
              <a:solidFill>
                <a:srgbClr val="FF0000"/>
              </a:solidFill>
            </p:grpSpPr>
            <p:sp>
              <p:nvSpPr>
                <p:cNvPr id="57" name="Bent Arrow 158">
                  <a:extLst>
                    <a:ext uri="{FF2B5EF4-FFF2-40B4-BE49-F238E27FC236}">
                      <a16:creationId xmlns:a16="http://schemas.microsoft.com/office/drawing/2014/main" id="{E7B580CA-4750-4766-8F73-F371542CEA0A}"/>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8" name="Bent Arrow 159">
                  <a:extLst>
                    <a:ext uri="{FF2B5EF4-FFF2-40B4-BE49-F238E27FC236}">
                      <a16:creationId xmlns:a16="http://schemas.microsoft.com/office/drawing/2014/main" id="{BF6A51DE-0510-462E-A76C-AF26A64961B9}"/>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9" name="Bent Arrow 160">
                  <a:extLst>
                    <a:ext uri="{FF2B5EF4-FFF2-40B4-BE49-F238E27FC236}">
                      <a16:creationId xmlns:a16="http://schemas.microsoft.com/office/drawing/2014/main" id="{A001441E-8D1C-40E0-ABE1-85CC8FCD1340}"/>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0" name="Bent Arrow 161">
                  <a:extLst>
                    <a:ext uri="{FF2B5EF4-FFF2-40B4-BE49-F238E27FC236}">
                      <a16:creationId xmlns:a16="http://schemas.microsoft.com/office/drawing/2014/main" id="{38DEDAD0-D3FD-469E-B8A2-4FD66763513E}"/>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84600D56-EBD9-4409-8C09-F1E1119F1F97}"/>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p>
                </p:txBody>
              </p:sp>
            </mc:Choice>
            <mc:Fallback xmlns="">
              <p:sp>
                <p:nvSpPr>
                  <p:cNvPr id="56" name="TextBox 55">
                    <a:extLst>
                      <a:ext uri="{FF2B5EF4-FFF2-40B4-BE49-F238E27FC236}">
                        <a16:creationId xmlns:a16="http://schemas.microsoft.com/office/drawing/2014/main" id="{84600D56-EBD9-4409-8C09-F1E1119F1F97}"/>
                      </a:ext>
                    </a:extLst>
                  </p:cNvPr>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a:blip r:embed="rId4"/>
                    <a:stretch>
                      <a:fillRect/>
                    </a:stretch>
                  </a:blipFill>
                </p:spPr>
                <p:txBody>
                  <a:bodyPr/>
                  <a:lstStyle/>
                  <a:p>
                    <a:r>
                      <a:rPr lang="en-US">
                        <a:noFill/>
                      </a:rPr>
                      <a:t> </a:t>
                    </a:r>
                  </a:p>
                </p:txBody>
              </p:sp>
            </mc:Fallback>
          </mc:AlternateContent>
        </p:grpSp>
        <p:grpSp>
          <p:nvGrpSpPr>
            <p:cNvPr id="21" name="Group 20">
              <a:extLst>
                <a:ext uri="{FF2B5EF4-FFF2-40B4-BE49-F238E27FC236}">
                  <a16:creationId xmlns:a16="http://schemas.microsoft.com/office/drawing/2014/main" id="{B2964D30-F24F-49B7-9062-C23FF4A1BE4D}"/>
                </a:ext>
              </a:extLst>
            </p:cNvPr>
            <p:cNvGrpSpPr/>
            <p:nvPr/>
          </p:nvGrpSpPr>
          <p:grpSpPr>
            <a:xfrm>
              <a:off x="3984009" y="2299648"/>
              <a:ext cx="968991" cy="998560"/>
              <a:chOff x="2423365" y="2306025"/>
              <a:chExt cx="968991" cy="998560"/>
            </a:xfrm>
          </p:grpSpPr>
          <p:grpSp>
            <p:nvGrpSpPr>
              <p:cNvPr id="49" name="Group 48">
                <a:extLst>
                  <a:ext uri="{FF2B5EF4-FFF2-40B4-BE49-F238E27FC236}">
                    <a16:creationId xmlns:a16="http://schemas.microsoft.com/office/drawing/2014/main" id="{36CDE83A-75DC-49A4-8BAC-E91621029745}"/>
                  </a:ext>
                </a:extLst>
              </p:cNvPr>
              <p:cNvGrpSpPr/>
              <p:nvPr/>
            </p:nvGrpSpPr>
            <p:grpSpPr>
              <a:xfrm>
                <a:off x="2423365" y="2306025"/>
                <a:ext cx="968991" cy="998560"/>
                <a:chOff x="1330657" y="4724400"/>
                <a:chExt cx="968991" cy="998560"/>
              </a:xfrm>
              <a:solidFill>
                <a:srgbClr val="FF0000"/>
              </a:solidFill>
            </p:grpSpPr>
            <p:sp>
              <p:nvSpPr>
                <p:cNvPr id="51" name="Bent Arrow 152">
                  <a:extLst>
                    <a:ext uri="{FF2B5EF4-FFF2-40B4-BE49-F238E27FC236}">
                      <a16:creationId xmlns:a16="http://schemas.microsoft.com/office/drawing/2014/main" id="{3422E8B6-8FE9-4125-AF2F-E8259FB8DF22}"/>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2" name="Bent Arrow 153">
                  <a:extLst>
                    <a:ext uri="{FF2B5EF4-FFF2-40B4-BE49-F238E27FC236}">
                      <a16:creationId xmlns:a16="http://schemas.microsoft.com/office/drawing/2014/main" id="{97D3EBB5-F985-4A2A-800E-4854D03317C8}"/>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3" name="Bent Arrow 154">
                  <a:extLst>
                    <a:ext uri="{FF2B5EF4-FFF2-40B4-BE49-F238E27FC236}">
                      <a16:creationId xmlns:a16="http://schemas.microsoft.com/office/drawing/2014/main" id="{E3AD4EA6-9AAE-4342-8AAF-55C94E6E34DC}"/>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54" name="Bent Arrow 155">
                  <a:extLst>
                    <a:ext uri="{FF2B5EF4-FFF2-40B4-BE49-F238E27FC236}">
                      <a16:creationId xmlns:a16="http://schemas.microsoft.com/office/drawing/2014/main" id="{D371B001-996B-4FBB-B7FD-D2918D767D16}"/>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F5C46266-3D6A-4C1A-92B6-A280052A29E5}"/>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p>
                </p:txBody>
              </p:sp>
            </mc:Choice>
            <mc:Fallback xmlns="">
              <p:sp>
                <p:nvSpPr>
                  <p:cNvPr id="50" name="TextBox 49">
                    <a:extLst>
                      <a:ext uri="{FF2B5EF4-FFF2-40B4-BE49-F238E27FC236}">
                        <a16:creationId xmlns:a16="http://schemas.microsoft.com/office/drawing/2014/main" id="{F5C46266-3D6A-4C1A-92B6-A280052A29E5}"/>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5"/>
                    <a:stretch>
                      <a:fillRect/>
                    </a:stretch>
                  </a:blipFill>
                </p:spPr>
                <p:txBody>
                  <a:bodyPr/>
                  <a:lstStyle/>
                  <a:p>
                    <a:r>
                      <a:rPr lang="en-US">
                        <a:noFill/>
                      </a:rPr>
                      <a:t> </a:t>
                    </a:r>
                  </a:p>
                </p:txBody>
              </p:sp>
            </mc:Fallback>
          </mc:AlternateContent>
        </p:grpSp>
        <p:grpSp>
          <p:nvGrpSpPr>
            <p:cNvPr id="22" name="Group 21">
              <a:extLst>
                <a:ext uri="{FF2B5EF4-FFF2-40B4-BE49-F238E27FC236}">
                  <a16:creationId xmlns:a16="http://schemas.microsoft.com/office/drawing/2014/main" id="{B524D26B-CEB1-438C-9D4A-46282CF65AA8}"/>
                </a:ext>
              </a:extLst>
            </p:cNvPr>
            <p:cNvGrpSpPr/>
            <p:nvPr/>
          </p:nvGrpSpPr>
          <p:grpSpPr>
            <a:xfrm>
              <a:off x="5660409" y="2286000"/>
              <a:ext cx="968991" cy="998560"/>
              <a:chOff x="2423365" y="2306025"/>
              <a:chExt cx="968991" cy="998560"/>
            </a:xfrm>
          </p:grpSpPr>
          <p:grpSp>
            <p:nvGrpSpPr>
              <p:cNvPr id="43" name="Group 42">
                <a:extLst>
                  <a:ext uri="{FF2B5EF4-FFF2-40B4-BE49-F238E27FC236}">
                    <a16:creationId xmlns:a16="http://schemas.microsoft.com/office/drawing/2014/main" id="{25B51952-95F7-45F3-9008-B8AEC1733262}"/>
                  </a:ext>
                </a:extLst>
              </p:cNvPr>
              <p:cNvGrpSpPr/>
              <p:nvPr/>
            </p:nvGrpSpPr>
            <p:grpSpPr>
              <a:xfrm>
                <a:off x="2423365" y="2306025"/>
                <a:ext cx="968991" cy="998560"/>
                <a:chOff x="1330657" y="4724400"/>
                <a:chExt cx="968991" cy="998560"/>
              </a:xfrm>
              <a:solidFill>
                <a:srgbClr val="FF0000"/>
              </a:solidFill>
            </p:grpSpPr>
            <p:sp>
              <p:nvSpPr>
                <p:cNvPr id="45" name="Bent Arrow 146">
                  <a:extLst>
                    <a:ext uri="{FF2B5EF4-FFF2-40B4-BE49-F238E27FC236}">
                      <a16:creationId xmlns:a16="http://schemas.microsoft.com/office/drawing/2014/main" id="{6F59DE76-3C11-45C7-B5A2-460BAAFECA3F}"/>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6" name="Bent Arrow 147">
                  <a:extLst>
                    <a:ext uri="{FF2B5EF4-FFF2-40B4-BE49-F238E27FC236}">
                      <a16:creationId xmlns:a16="http://schemas.microsoft.com/office/drawing/2014/main" id="{449714B6-8E5C-4C4D-AB96-A65C9BF0949A}"/>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7" name="Bent Arrow 148">
                  <a:extLst>
                    <a:ext uri="{FF2B5EF4-FFF2-40B4-BE49-F238E27FC236}">
                      <a16:creationId xmlns:a16="http://schemas.microsoft.com/office/drawing/2014/main" id="{F8248952-8644-4669-9546-6975F01C2F69}"/>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48" name="Bent Arrow 149">
                  <a:extLst>
                    <a:ext uri="{FF2B5EF4-FFF2-40B4-BE49-F238E27FC236}">
                      <a16:creationId xmlns:a16="http://schemas.microsoft.com/office/drawing/2014/main" id="{C67B62C1-2478-4CAC-A361-7F247D79499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B935A32E-1AA2-4781-97FC-F58995F76F37}"/>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p>
                </p:txBody>
              </p:sp>
            </mc:Choice>
            <mc:Fallback xmlns="">
              <p:sp>
                <p:nvSpPr>
                  <p:cNvPr id="44" name="TextBox 43">
                    <a:extLst>
                      <a:ext uri="{FF2B5EF4-FFF2-40B4-BE49-F238E27FC236}">
                        <a16:creationId xmlns:a16="http://schemas.microsoft.com/office/drawing/2014/main" id="{B935A32E-1AA2-4781-97FC-F58995F76F37}"/>
                      </a:ext>
                    </a:extLst>
                  </p:cNvPr>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a:blip r:embed="rId6"/>
                    <a:stretch>
                      <a:fillRect b="-1667"/>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96ABBF7A-FFE9-4F82-9651-769D5716BDE4}"/>
                </a:ext>
              </a:extLst>
            </p:cNvPr>
            <p:cNvGrpSpPr/>
            <p:nvPr/>
          </p:nvGrpSpPr>
          <p:grpSpPr>
            <a:xfrm>
              <a:off x="2613433" y="1899384"/>
              <a:ext cx="833482" cy="483557"/>
              <a:chOff x="1676400" y="4536375"/>
              <a:chExt cx="833482" cy="483557"/>
            </a:xfrm>
          </p:grpSpPr>
          <p:sp>
            <p:nvSpPr>
              <p:cNvPr id="40" name="TextBox 39">
                <a:extLst>
                  <a:ext uri="{FF2B5EF4-FFF2-40B4-BE49-F238E27FC236}">
                    <a16:creationId xmlns:a16="http://schemas.microsoft.com/office/drawing/2014/main" id="{C70D5071-EBA7-4846-8126-45DAF2A689CF}"/>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698421A-7B7A-45FF-B7B3-B3800178618C}"/>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endParaRPr>
                  </a:p>
                </p:txBody>
              </p:sp>
            </mc:Choice>
            <mc:Fallback xmlns="">
              <p:sp>
                <p:nvSpPr>
                  <p:cNvPr id="41" name="TextBox 40">
                    <a:extLst>
                      <a:ext uri="{FF2B5EF4-FFF2-40B4-BE49-F238E27FC236}">
                        <a16:creationId xmlns:a16="http://schemas.microsoft.com/office/drawing/2014/main" id="{8698421A-7B7A-45FF-B7B3-B3800178618C}"/>
                      </a:ext>
                    </a:extLst>
                  </p:cNvPr>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a:blip r:embed="rId7"/>
                    <a:stretch>
                      <a:fillRect/>
                    </a:stretch>
                  </a:blipFill>
                </p:spPr>
                <p:txBody>
                  <a:bodyPr/>
                  <a:lstStyle/>
                  <a:p>
                    <a:r>
                      <a:rPr lang="en-US">
                        <a:noFill/>
                      </a:rPr>
                      <a:t> </a:t>
                    </a:r>
                  </a:p>
                </p:txBody>
              </p:sp>
            </mc:Fallback>
          </mc:AlternateContent>
          <p:sp>
            <p:nvSpPr>
              <p:cNvPr id="42" name="TextBox 41">
                <a:extLst>
                  <a:ext uri="{FF2B5EF4-FFF2-40B4-BE49-F238E27FC236}">
                    <a16:creationId xmlns:a16="http://schemas.microsoft.com/office/drawing/2014/main" id="{5AE234F3-A7C9-448D-A9CD-0DDC340D84E2}"/>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4" name="Group 23">
              <a:extLst>
                <a:ext uri="{FF2B5EF4-FFF2-40B4-BE49-F238E27FC236}">
                  <a16:creationId xmlns:a16="http://schemas.microsoft.com/office/drawing/2014/main" id="{2C38FD3B-B8E1-4131-80BB-8D309D115E19}"/>
                </a:ext>
              </a:extLst>
            </p:cNvPr>
            <p:cNvGrpSpPr/>
            <p:nvPr/>
          </p:nvGrpSpPr>
          <p:grpSpPr>
            <a:xfrm>
              <a:off x="4019185" y="1890518"/>
              <a:ext cx="833482" cy="483557"/>
              <a:chOff x="1676400" y="4536375"/>
              <a:chExt cx="833482" cy="483557"/>
            </a:xfrm>
          </p:grpSpPr>
          <p:sp>
            <p:nvSpPr>
              <p:cNvPr id="37" name="TextBox 36">
                <a:extLst>
                  <a:ext uri="{FF2B5EF4-FFF2-40B4-BE49-F238E27FC236}">
                    <a16:creationId xmlns:a16="http://schemas.microsoft.com/office/drawing/2014/main" id="{679346AD-6B40-4C88-B22D-C81B15459A9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B75D822-6957-47A6-929F-F77087B634B3}"/>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endParaRPr>
                  </a:p>
                </p:txBody>
              </p:sp>
            </mc:Choice>
            <mc:Fallback xmlns="">
              <p:sp>
                <p:nvSpPr>
                  <p:cNvPr id="38" name="TextBox 37">
                    <a:extLst>
                      <a:ext uri="{FF2B5EF4-FFF2-40B4-BE49-F238E27FC236}">
                        <a16:creationId xmlns:a16="http://schemas.microsoft.com/office/drawing/2014/main" id="{AB75D822-6957-47A6-929F-F77087B634B3}"/>
                      </a:ext>
                    </a:extLst>
                  </p:cNvPr>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a:blip r:embed="rId8"/>
                    <a:stretch>
                      <a:fillRect b="-1667"/>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F74897C7-50FC-4E69-9277-429184EC7DA5}"/>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5" name="Group 24">
              <a:extLst>
                <a:ext uri="{FF2B5EF4-FFF2-40B4-BE49-F238E27FC236}">
                  <a16:creationId xmlns:a16="http://schemas.microsoft.com/office/drawing/2014/main" id="{47CD1562-FD74-40AE-A6B5-31D8C4F0E7D9}"/>
                </a:ext>
              </a:extLst>
            </p:cNvPr>
            <p:cNvGrpSpPr/>
            <p:nvPr/>
          </p:nvGrpSpPr>
          <p:grpSpPr>
            <a:xfrm>
              <a:off x="5783094" y="1893125"/>
              <a:ext cx="833482" cy="483557"/>
              <a:chOff x="1676400" y="4536375"/>
              <a:chExt cx="833482" cy="483557"/>
            </a:xfrm>
          </p:grpSpPr>
          <p:sp>
            <p:nvSpPr>
              <p:cNvPr id="34" name="TextBox 33">
                <a:extLst>
                  <a:ext uri="{FF2B5EF4-FFF2-40B4-BE49-F238E27FC236}">
                    <a16:creationId xmlns:a16="http://schemas.microsoft.com/office/drawing/2014/main" id="{F5563206-C6F6-47BE-839D-27CAE8923068}"/>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DFD195CF-C835-4081-9950-0C001DB243D4}"/>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endParaRPr>
                  </a:p>
                </p:txBody>
              </p:sp>
            </mc:Choice>
            <mc:Fallback xmlns="">
              <p:sp>
                <p:nvSpPr>
                  <p:cNvPr id="35" name="TextBox 34">
                    <a:extLst>
                      <a:ext uri="{FF2B5EF4-FFF2-40B4-BE49-F238E27FC236}">
                        <a16:creationId xmlns:a16="http://schemas.microsoft.com/office/drawing/2014/main" id="{DFD195CF-C835-4081-9950-0C001DB243D4}"/>
                      </a:ext>
                    </a:extLst>
                  </p:cNvPr>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a:blip r:embed="rId9"/>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5442EB90-834B-4293-AD0C-49C0F7958196}"/>
                  </a:ext>
                </a:extLst>
              </p:cNvPr>
              <p:cNvSpPr txBox="1"/>
              <p:nvPr/>
            </p:nvSpPr>
            <p:spPr>
              <a:xfrm>
                <a:off x="2209800" y="4536375"/>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6" name="Group 25">
              <a:extLst>
                <a:ext uri="{FF2B5EF4-FFF2-40B4-BE49-F238E27FC236}">
                  <a16:creationId xmlns:a16="http://schemas.microsoft.com/office/drawing/2014/main" id="{E79152E6-6D8D-43FC-9E21-43EA26358B53}"/>
                </a:ext>
              </a:extLst>
            </p:cNvPr>
            <p:cNvGrpSpPr/>
            <p:nvPr/>
          </p:nvGrpSpPr>
          <p:grpSpPr>
            <a:xfrm>
              <a:off x="3677617" y="2424549"/>
              <a:ext cx="484683" cy="788023"/>
              <a:chOff x="2069275" y="4495800"/>
              <a:chExt cx="484683" cy="788023"/>
            </a:xfrm>
          </p:grpSpPr>
          <p:sp>
            <p:nvSpPr>
              <p:cNvPr id="31" name="TextBox 30">
                <a:extLst>
                  <a:ext uri="{FF2B5EF4-FFF2-40B4-BE49-F238E27FC236}">
                    <a16:creationId xmlns:a16="http://schemas.microsoft.com/office/drawing/2014/main" id="{55774F97-CE98-4B68-BBAC-7E16A1A0CF0B}"/>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74009BE0-A768-4C58-A26F-960C07608470}"/>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endParaRPr>
                  </a:p>
                </p:txBody>
              </p:sp>
            </mc:Choice>
            <mc:Fallback xmlns="">
              <p:sp>
                <p:nvSpPr>
                  <p:cNvPr id="32" name="TextBox 31">
                    <a:extLst>
                      <a:ext uri="{FF2B5EF4-FFF2-40B4-BE49-F238E27FC236}">
                        <a16:creationId xmlns:a16="http://schemas.microsoft.com/office/drawing/2014/main" id="{74009BE0-A768-4C58-A26F-960C07608470}"/>
                      </a:ext>
                    </a:extLst>
                  </p:cNvPr>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a:blip r:embed="rId10"/>
                    <a:stretch>
                      <a:fillRect/>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BEBCA9E4-4D1E-44E0-9CC7-FF6FD54F5713}"/>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nvGrpSpPr>
            <p:cNvPr id="27" name="Group 26">
              <a:extLst>
                <a:ext uri="{FF2B5EF4-FFF2-40B4-BE49-F238E27FC236}">
                  <a16:creationId xmlns:a16="http://schemas.microsoft.com/office/drawing/2014/main" id="{6A684A05-6BB8-4EF3-8754-E9B02EDF5398}"/>
                </a:ext>
              </a:extLst>
            </p:cNvPr>
            <p:cNvGrpSpPr/>
            <p:nvPr/>
          </p:nvGrpSpPr>
          <p:grpSpPr>
            <a:xfrm>
              <a:off x="5342142" y="2434449"/>
              <a:ext cx="444929" cy="788023"/>
              <a:chOff x="2069275" y="4495800"/>
              <a:chExt cx="444929" cy="788023"/>
            </a:xfrm>
          </p:grpSpPr>
          <p:sp>
            <p:nvSpPr>
              <p:cNvPr id="28" name="TextBox 27">
                <a:extLst>
                  <a:ext uri="{FF2B5EF4-FFF2-40B4-BE49-F238E27FC236}">
                    <a16:creationId xmlns:a16="http://schemas.microsoft.com/office/drawing/2014/main" id="{EEFF4D4E-9FBF-4F71-8F37-B1F4BF0CC4DE}"/>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rPr>
                  <a:t>+</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07FCFA09-2BBD-4CB2-91C8-8660C00E906A}"/>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endParaRPr>
                  </a:p>
                </p:txBody>
              </p:sp>
            </mc:Choice>
            <mc:Fallback xmlns="">
              <p:sp>
                <p:nvSpPr>
                  <p:cNvPr id="29" name="TextBox 28">
                    <a:extLst>
                      <a:ext uri="{FF2B5EF4-FFF2-40B4-BE49-F238E27FC236}">
                        <a16:creationId xmlns:a16="http://schemas.microsoft.com/office/drawing/2014/main" id="{07FCFA09-2BBD-4CB2-91C8-8660C00E906A}"/>
                      </a:ext>
                    </a:extLst>
                  </p:cNvPr>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a:blip r:embed="rId11"/>
                    <a:stretch>
                      <a:fillRect/>
                    </a:stretch>
                  </a:blipFill>
                </p:spPr>
                <p:txBody>
                  <a:bodyPr/>
                  <a:lstStyle/>
                  <a:p>
                    <a:r>
                      <a:rPr lang="en-US">
                        <a:noFill/>
                      </a:rPr>
                      <a:t> </a:t>
                    </a:r>
                  </a:p>
                </p:txBody>
              </p:sp>
            </mc:Fallback>
          </mc:AlternateContent>
          <p:sp>
            <p:nvSpPr>
              <p:cNvPr id="30" name="TextBox 29">
                <a:extLst>
                  <a:ext uri="{FF2B5EF4-FFF2-40B4-BE49-F238E27FC236}">
                    <a16:creationId xmlns:a16="http://schemas.microsoft.com/office/drawing/2014/main" id="{18523184-4EFC-46A1-B489-56B5BC961966}"/>
                  </a:ext>
                </a:extLst>
              </p:cNvPr>
              <p:cNvSpPr txBox="1"/>
              <p:nvPr/>
            </p:nvSpPr>
            <p:spPr>
              <a:xfrm>
                <a:off x="2150425" y="4914491"/>
                <a:ext cx="300082" cy="369332"/>
              </a:xfrm>
              <a:prstGeom prst="rect">
                <a:avLst/>
              </a:prstGeom>
              <a:noFill/>
            </p:spPr>
            <p:txBody>
              <a:bodyPr wrap="none" rtlCol="0">
                <a:spAutoFit/>
              </a:bodyPr>
              <a:lstStyle/>
              <a:p>
                <a:r>
                  <a:rPr lang="en-US" sz="1800" dirty="0">
                    <a:solidFill>
                      <a:srgbClr val="00B050"/>
                    </a:solidFill>
                  </a:rPr>
                  <a:t>_</a:t>
                </a:r>
              </a:p>
            </p:txBody>
          </p:sp>
        </p:grpSp>
      </p:grpSp>
    </p:spTree>
    <p:extLst>
      <p:ext uri="{BB962C8B-B14F-4D97-AF65-F5344CB8AC3E}">
        <p14:creationId xmlns:p14="http://schemas.microsoft.com/office/powerpoint/2010/main" val="320217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F7111-6E4E-4579-B044-6BA0678A367A}"/>
              </a:ext>
            </a:extLst>
          </p:cNvPr>
          <p:cNvSpPr>
            <a:spLocks noGrp="1"/>
          </p:cNvSpPr>
          <p:nvPr>
            <p:ph type="title"/>
          </p:nvPr>
        </p:nvSpPr>
        <p:spPr/>
        <p:txBody>
          <a:bodyPr/>
          <a:lstStyle/>
          <a:p>
            <a:r>
              <a:rPr lang="en-US" dirty="0"/>
              <a:t>Example 1, Step 5</a:t>
            </a:r>
          </a:p>
        </p:txBody>
      </p:sp>
      <p:sp>
        <p:nvSpPr>
          <p:cNvPr id="3" name="TextBox 2">
            <a:extLst>
              <a:ext uri="{FF2B5EF4-FFF2-40B4-BE49-F238E27FC236}">
                <a16:creationId xmlns:a16="http://schemas.microsoft.com/office/drawing/2014/main" id="{BD9D04C8-72F9-4F5E-880D-5438DBA5CB17}"/>
              </a:ext>
            </a:extLst>
          </p:cNvPr>
          <p:cNvSpPr txBox="1"/>
          <p:nvPr/>
        </p:nvSpPr>
        <p:spPr>
          <a:xfrm>
            <a:off x="1827949" y="5778151"/>
            <a:ext cx="8077200" cy="646331"/>
          </a:xfrm>
          <a:prstGeom prst="rect">
            <a:avLst/>
          </a:prstGeom>
          <a:noFill/>
        </p:spPr>
        <p:txBody>
          <a:bodyPr wrap="square" rtlCol="0">
            <a:spAutoFit/>
          </a:bodyPr>
          <a:lstStyle/>
          <a:p>
            <a:pPr algn="just"/>
            <a:r>
              <a:rPr lang="en-US" sz="1800" b="1" dirty="0">
                <a:solidFill>
                  <a:schemeClr val="tx2"/>
                </a:solidFill>
                <a:latin typeface="+mj-lt"/>
              </a:rPr>
              <a:t>Step 5 </a:t>
            </a:r>
            <a:r>
              <a:rPr lang="en-US" sz="1800" dirty="0">
                <a:latin typeface="+mj-lt"/>
              </a:rPr>
              <a:t>– Write actual currents through various elements in terms of mesh currents.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8FE9131-C128-4EA2-A26F-5C6B4B6C45D7}"/>
                  </a:ext>
                </a:extLst>
              </p:cNvPr>
              <p:cNvSpPr txBox="1"/>
              <p:nvPr/>
            </p:nvSpPr>
            <p:spPr>
              <a:xfrm>
                <a:off x="908525" y="4715727"/>
                <a:ext cx="3526808" cy="369332"/>
              </a:xfrm>
              <a:prstGeom prst="rect">
                <a:avLst/>
              </a:prstGeom>
              <a:noFill/>
            </p:spPr>
            <p:txBody>
              <a:bodyPr wrap="square" rtlCol="0">
                <a:spAutoFit/>
              </a:bodyPr>
              <a:lstStyle/>
              <a:p>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=5.6</m:t>
                    </m:r>
                    <m:r>
                      <a:rPr lang="en-US" sz="1800" b="0" i="1" smtClean="0">
                        <a:latin typeface="Cambria Math" panose="02040503050406030204" pitchFamily="18" charset="0"/>
                      </a:rPr>
                      <m:t>𝐴</m:t>
                    </m:r>
                  </m:oMath>
                </a14:m>
                <a:r>
                  <a:rPr lang="en-US" sz="1800" dirty="0">
                    <a:latin typeface="+mj-lt"/>
                  </a:rPr>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=2</m:t>
                    </m:r>
                    <m:r>
                      <a:rPr lang="en-US" sz="1800" b="0" i="1" smtClean="0">
                        <a:latin typeface="Cambria Math" panose="02040503050406030204" pitchFamily="18" charset="0"/>
                      </a:rPr>
                      <m:t>𝐴</m:t>
                    </m:r>
                  </m:oMath>
                </a14:m>
                <a:r>
                  <a:rPr lang="en-US" sz="1800" dirty="0">
                    <a:latin typeface="+mj-lt"/>
                  </a:rPr>
                  <a:t>,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3</m:t>
                        </m:r>
                      </m:sub>
                    </m:sSub>
                    <m:r>
                      <a:rPr lang="en-US" sz="1800" b="0" i="1" smtClean="0">
                        <a:latin typeface="Cambria Math" panose="02040503050406030204" pitchFamily="18" charset="0"/>
                      </a:rPr>
                      <m:t>=−0.8</m:t>
                    </m:r>
                    <m:r>
                      <a:rPr lang="en-US" sz="1800" b="0" i="1" smtClean="0">
                        <a:latin typeface="Cambria Math" panose="02040503050406030204" pitchFamily="18" charset="0"/>
                      </a:rPr>
                      <m:t>𝐴</m:t>
                    </m:r>
                  </m:oMath>
                </a14:m>
                <a:endParaRPr lang="en-US" sz="1800" dirty="0">
                  <a:latin typeface="+mj-lt"/>
                </a:endParaRPr>
              </a:p>
            </p:txBody>
          </p:sp>
        </mc:Choice>
        <mc:Fallback xmlns="">
          <p:sp>
            <p:nvSpPr>
              <p:cNvPr id="4" name="TextBox 3">
                <a:extLst>
                  <a:ext uri="{FF2B5EF4-FFF2-40B4-BE49-F238E27FC236}">
                    <a16:creationId xmlns:a16="http://schemas.microsoft.com/office/drawing/2014/main" id="{58FE9131-C128-4EA2-A26F-5C6B4B6C45D7}"/>
                  </a:ext>
                </a:extLst>
              </p:cNvPr>
              <p:cNvSpPr txBox="1">
                <a:spLocks noRot="1" noChangeAspect="1" noMove="1" noResize="1" noEditPoints="1" noAdjustHandles="1" noChangeArrowheads="1" noChangeShapeType="1" noTextEdit="1"/>
              </p:cNvSpPr>
              <p:nvPr/>
            </p:nvSpPr>
            <p:spPr>
              <a:xfrm>
                <a:off x="908525" y="4715727"/>
                <a:ext cx="3526808" cy="369332"/>
              </a:xfrm>
              <a:prstGeom prst="rect">
                <a:avLst/>
              </a:prstGeom>
              <a:blipFill>
                <a:blip r:embed="rId2"/>
                <a:stretch>
                  <a:fillRect t="-10000" b="-26667"/>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D7034D26-402D-42A9-A616-B45C342C67EE}"/>
              </a:ext>
            </a:extLst>
          </p:cNvPr>
          <p:cNvGrpSpPr/>
          <p:nvPr/>
        </p:nvGrpSpPr>
        <p:grpSpPr>
          <a:xfrm>
            <a:off x="5553812" y="4418974"/>
            <a:ext cx="3745065" cy="914400"/>
            <a:chOff x="5190827" y="4419600"/>
            <a:chExt cx="3745065" cy="914400"/>
          </a:xfrm>
        </p:grpSpPr>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45493AB-C9E4-449A-AFEC-2F06CF4F5401}"/>
                    </a:ext>
                  </a:extLst>
                </p:cNvPr>
                <p:cNvSpPr txBox="1"/>
                <p:nvPr/>
              </p:nvSpPr>
              <p:spPr>
                <a:xfrm>
                  <a:off x="5190827" y="4419600"/>
                  <a:ext cx="349597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8</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𝐼</m:t>
                            </m:r>
                          </m:e>
                          <m:sub>
                            <m:r>
                              <a:rPr lang="en-US" sz="1800" b="0" i="1" smtClean="0">
                                <a:latin typeface="Cambria Math" panose="02040503050406030204" pitchFamily="18" charset="0"/>
                              </a:rPr>
                              <m:t>2</m:t>
                            </m:r>
                          </m:sub>
                        </m:sSub>
                        <m:r>
                          <a:rPr lang="en-US" sz="1800" b="0" i="1" smtClean="0">
                            <a:latin typeface="Cambria Math" panose="02040503050406030204" pitchFamily="18" charset="0"/>
                          </a:rPr>
                          <m:t>=5.6−2=3.6</m:t>
                        </m:r>
                        <m:r>
                          <a:rPr lang="en-US" sz="1800" b="0" i="1" smtClean="0">
                            <a:latin typeface="Cambria Math" panose="02040503050406030204" pitchFamily="18" charset="0"/>
                          </a:rPr>
                          <m:t>𝐴</m:t>
                        </m:r>
                      </m:oMath>
                    </m:oMathPara>
                  </a14:m>
                  <a:endParaRPr lang="en-US" sz="1800" b="0" dirty="0">
                    <a:latin typeface="+mj-lt"/>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190827" y="4419600"/>
                  <a:ext cx="3495973" cy="369332"/>
                </a:xfrm>
                <a:prstGeom prst="rect">
                  <a:avLst/>
                </a:prstGeom>
                <a:blipFill rotWithShape="0">
                  <a:blip r:embed="rId9" cstate="print"/>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6E6B1F0-032E-4EE4-99B3-DA0770F5AA20}"/>
                    </a:ext>
                  </a:extLst>
                </p:cNvPr>
                <p:cNvSpPr txBox="1"/>
                <p:nvPr/>
              </p:nvSpPr>
              <p:spPr>
                <a:xfrm>
                  <a:off x="5257800" y="4964668"/>
                  <a:ext cx="367809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6</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𝐼</m:t>
                            </m:r>
                          </m:e>
                          <m:sub>
                            <m:r>
                              <a:rPr lang="en-US" sz="1800" i="1">
                                <a:latin typeface="Cambria Math" panose="02040503050406030204" pitchFamily="18" charset="0"/>
                              </a:rPr>
                              <m:t>3</m:t>
                            </m:r>
                          </m:sub>
                        </m:sSub>
                        <m:r>
                          <a:rPr lang="en-US" sz="1800" i="1">
                            <a:latin typeface="Cambria Math" panose="02040503050406030204" pitchFamily="18" charset="0"/>
                          </a:rPr>
                          <m:t>=2−</m:t>
                        </m:r>
                        <m:d>
                          <m:dPr>
                            <m:ctrlPr>
                              <a:rPr lang="en-US" sz="1800" i="1">
                                <a:latin typeface="Cambria Math" panose="02040503050406030204" pitchFamily="18" charset="0"/>
                              </a:rPr>
                            </m:ctrlPr>
                          </m:dPr>
                          <m:e>
                            <m:r>
                              <a:rPr lang="en-US" sz="1800" i="1">
                                <a:latin typeface="Cambria Math" panose="02040503050406030204" pitchFamily="18" charset="0"/>
                              </a:rPr>
                              <m:t>−0.8</m:t>
                            </m:r>
                          </m:e>
                        </m:d>
                        <m:r>
                          <a:rPr lang="en-US" sz="1800" i="1">
                            <a:latin typeface="Cambria Math" panose="02040503050406030204" pitchFamily="18" charset="0"/>
                          </a:rPr>
                          <m:t>=2.8</m:t>
                        </m:r>
                        <m:r>
                          <a:rPr lang="en-US" sz="1800" i="1">
                            <a:latin typeface="Cambria Math" panose="02040503050406030204" pitchFamily="18" charset="0"/>
                          </a:rPr>
                          <m:t>𝐴</m:t>
                        </m:r>
                      </m:oMath>
                    </m:oMathPara>
                  </a14:m>
                  <a:endParaRPr lang="en-US" sz="1800" dirty="0">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257800" y="4964668"/>
                  <a:ext cx="3678092" cy="369332"/>
                </a:xfrm>
                <a:prstGeom prst="rect">
                  <a:avLst/>
                </a:prstGeom>
                <a:blipFill rotWithShape="0">
                  <a:blip r:embed="rId10" cstate="print"/>
                  <a:stretch>
                    <a:fillRect/>
                  </a:stretch>
                </a:blipFill>
              </p:spPr>
              <p:txBody>
                <a:bodyPr/>
                <a:lstStyle/>
                <a:p>
                  <a:r>
                    <a:rPr lang="en-US">
                      <a:noFill/>
                    </a:rPr>
                    <a:t> </a:t>
                  </a:r>
                </a:p>
              </p:txBody>
            </p:sp>
          </mc:Fallback>
        </mc:AlternateContent>
      </p:grpSp>
      <p:sp>
        <p:nvSpPr>
          <p:cNvPr id="8" name="Right Arrow 111">
            <a:extLst>
              <a:ext uri="{FF2B5EF4-FFF2-40B4-BE49-F238E27FC236}">
                <a16:creationId xmlns:a16="http://schemas.microsoft.com/office/drawing/2014/main" id="{D567C962-1BDF-46FC-8B1E-E92C15C9DABF}"/>
              </a:ext>
            </a:extLst>
          </p:cNvPr>
          <p:cNvSpPr/>
          <p:nvPr/>
        </p:nvSpPr>
        <p:spPr>
          <a:xfrm>
            <a:off x="4624200" y="4694698"/>
            <a:ext cx="618851"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mj-lt"/>
            </a:endParaRPr>
          </a:p>
        </p:txBody>
      </p:sp>
      <p:grpSp>
        <p:nvGrpSpPr>
          <p:cNvPr id="9" name="Group 8">
            <a:extLst>
              <a:ext uri="{FF2B5EF4-FFF2-40B4-BE49-F238E27FC236}">
                <a16:creationId xmlns:a16="http://schemas.microsoft.com/office/drawing/2014/main" id="{2A4A0546-13BC-41F5-A7C7-61BF11A0ACA1}"/>
              </a:ext>
            </a:extLst>
          </p:cNvPr>
          <p:cNvGrpSpPr/>
          <p:nvPr/>
        </p:nvGrpSpPr>
        <p:grpSpPr>
          <a:xfrm>
            <a:off x="1365673" y="1322696"/>
            <a:ext cx="6412655" cy="2258704"/>
            <a:chOff x="1365673" y="1475096"/>
            <a:chExt cx="6412655" cy="2258704"/>
          </a:xfrm>
        </p:grpSpPr>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5373F24-F06C-4670-A1CC-AF2592BC3180}"/>
                    </a:ext>
                  </a:extLst>
                </p:cNvPr>
                <p:cNvSpPr txBox="1"/>
                <p:nvPr/>
              </p:nvSpPr>
              <p:spPr>
                <a:xfrm>
                  <a:off x="3278216" y="2373868"/>
                  <a:ext cx="470000" cy="369332"/>
                </a:xfrm>
                <a:prstGeom prst="rect">
                  <a:avLst/>
                </a:prstGeom>
                <a:noFill/>
              </p:spPr>
              <p:txBody>
                <a:bodyPr wrap="none" rtlCol="0">
                  <a:spAutoFit/>
                </a:bodyPr>
                <a:lstStyle/>
                <a:p>
                  <a:r>
                    <a:rPr lang="en-US" sz="1800" dirty="0">
                      <a:latin typeface="+mj-lt"/>
                    </a:rPr>
                    <a:t>8</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10" name="TextBox 9">
                  <a:extLst>
                    <a:ext uri="{FF2B5EF4-FFF2-40B4-BE49-F238E27FC236}">
                      <a16:creationId xmlns:a16="http://schemas.microsoft.com/office/drawing/2014/main" id="{C5373F24-F06C-4670-A1CC-AF2592BC3180}"/>
                    </a:ext>
                  </a:extLst>
                </p:cNvPr>
                <p:cNvSpPr txBox="1">
                  <a:spLocks noRot="1" noChangeAspect="1" noMove="1" noResize="1" noEditPoints="1" noAdjustHandles="1" noChangeArrowheads="1" noChangeShapeType="1" noTextEdit="1"/>
                </p:cNvSpPr>
                <p:nvPr/>
              </p:nvSpPr>
              <p:spPr>
                <a:xfrm>
                  <a:off x="3278216" y="2373868"/>
                  <a:ext cx="470000" cy="369332"/>
                </a:xfrm>
                <a:prstGeom prst="rect">
                  <a:avLst/>
                </a:prstGeom>
                <a:blipFill>
                  <a:blip r:embed="rId11"/>
                  <a:stretch>
                    <a:fillRect l="-11688" t="-8197" b="-24590"/>
                  </a:stretch>
                </a:blipFill>
              </p:spPr>
              <p:txBody>
                <a:bodyPr/>
                <a:lstStyle/>
                <a:p>
                  <a:r>
                    <a:rPr lang="en-US">
                      <a:noFill/>
                    </a:rPr>
                    <a:t> </a:t>
                  </a:r>
                </a:p>
              </p:txBody>
            </p:sp>
          </mc:Fallback>
        </mc:AlternateContent>
        <p:grpSp>
          <p:nvGrpSpPr>
            <p:cNvPr id="11" name="Group 10">
              <a:extLst>
                <a:ext uri="{FF2B5EF4-FFF2-40B4-BE49-F238E27FC236}">
                  <a16:creationId xmlns:a16="http://schemas.microsoft.com/office/drawing/2014/main" id="{841F1568-5E9D-426D-A1B9-EAC00FB8A8D5}"/>
                </a:ext>
              </a:extLst>
            </p:cNvPr>
            <p:cNvGrpSpPr/>
            <p:nvPr/>
          </p:nvGrpSpPr>
          <p:grpSpPr>
            <a:xfrm>
              <a:off x="3518433" y="2009459"/>
              <a:ext cx="298003" cy="1724341"/>
              <a:chOff x="4384898" y="2541687"/>
              <a:chExt cx="298003" cy="1724341"/>
            </a:xfrm>
          </p:grpSpPr>
          <p:cxnSp>
            <p:nvCxnSpPr>
              <p:cNvPr id="115" name="Straight Connector 114">
                <a:extLst>
                  <a:ext uri="{FF2B5EF4-FFF2-40B4-BE49-F238E27FC236}">
                    <a16:creationId xmlns:a16="http://schemas.microsoft.com/office/drawing/2014/main" id="{7987CFF3-2359-498A-9D94-0AF48555730F}"/>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3EF9F28-32D3-4C41-A5D6-4FD398D5A408}"/>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039D667-5766-4BAD-8B1D-A282900E2D08}"/>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62647B1C-7696-4627-8455-DF521DE9DC7A}"/>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EA81BD1-9030-4C1B-BE56-D83CA240A58B}"/>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00EDB7B7-C65D-4202-9076-601636C4064D}"/>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BFC7EAF-770E-4435-914B-A73785BFD1B2}"/>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ECFB983-05C1-4EE8-896C-F311EC2E86B4}"/>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345D2B1-338B-418D-B922-D859978F2CFD}"/>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40">
              <a:extLst>
                <a:ext uri="{FF2B5EF4-FFF2-40B4-BE49-F238E27FC236}">
                  <a16:creationId xmlns:a16="http://schemas.microsoft.com/office/drawing/2014/main" id="{6CEE1FFC-B1AF-4EE4-8123-4ED5687C075B}"/>
                </a:ext>
              </a:extLst>
            </p:cNvPr>
            <p:cNvGrpSpPr>
              <a:grpSpLocks/>
            </p:cNvGrpSpPr>
            <p:nvPr/>
          </p:nvGrpSpPr>
          <p:grpSpPr bwMode="auto">
            <a:xfrm rot="16200000">
              <a:off x="4302304" y="1143859"/>
              <a:ext cx="298003" cy="1724404"/>
              <a:chOff x="4384898" y="2541687"/>
              <a:chExt cx="298003" cy="1724341"/>
            </a:xfrm>
          </p:grpSpPr>
          <p:cxnSp>
            <p:nvCxnSpPr>
              <p:cNvPr id="106" name="Straight Connector 105">
                <a:extLst>
                  <a:ext uri="{FF2B5EF4-FFF2-40B4-BE49-F238E27FC236}">
                    <a16:creationId xmlns:a16="http://schemas.microsoft.com/office/drawing/2014/main" id="{9EAA43EB-B8B1-4563-A3E5-8B6B42D311F7}"/>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71904C9-D554-4D49-9255-DB7F22AA5E30}"/>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E99D979-15C2-4FB8-83A9-78513354633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37B45AD-F5AF-4D3A-ADC2-323287ABA5C1}"/>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38C9802D-3F32-41A7-9242-15E2A21E5A7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7E796FD-9DE8-4FEA-870B-A4D9AC1F5A4A}"/>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5E36C04-6980-4394-A9FD-398B7B94825A}"/>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70559F0-84D8-4D73-8E36-D915924BCE7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69639E2-3A56-4B37-8431-10CC0051390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0CF98B2C-38C2-46B1-97B4-9422CF70B931}"/>
                </a:ext>
              </a:extLst>
            </p:cNvPr>
            <p:cNvGrpSpPr/>
            <p:nvPr/>
          </p:nvGrpSpPr>
          <p:grpSpPr>
            <a:xfrm>
              <a:off x="4904096" y="2009459"/>
              <a:ext cx="561812" cy="1724341"/>
              <a:chOff x="4939940" y="2667000"/>
              <a:chExt cx="561812" cy="1724341"/>
            </a:xfrm>
          </p:grpSpPr>
          <mc:AlternateContent xmlns:mc="http://schemas.openxmlformats.org/markup-compatibility/2006" xmlns:a14="http://schemas.microsoft.com/office/drawing/2010/main">
            <mc:Choice Requires="a14">
              <p:sp>
                <p:nvSpPr>
                  <p:cNvPr id="95" name="TextBox 94">
                    <a:extLst>
                      <a:ext uri="{FF2B5EF4-FFF2-40B4-BE49-F238E27FC236}">
                        <a16:creationId xmlns:a16="http://schemas.microsoft.com/office/drawing/2014/main" id="{A603B7B6-4CCF-4E01-B555-411ABB40AE6E}"/>
                      </a:ext>
                    </a:extLst>
                  </p:cNvPr>
                  <p:cNvSpPr txBox="1"/>
                  <p:nvPr/>
                </p:nvSpPr>
                <p:spPr>
                  <a:xfrm>
                    <a:off x="4939940" y="3047037"/>
                    <a:ext cx="470000" cy="369332"/>
                  </a:xfrm>
                  <a:prstGeom prst="rect">
                    <a:avLst/>
                  </a:prstGeom>
                  <a:noFill/>
                </p:spPr>
                <p:txBody>
                  <a:bodyPr wrap="none" rtlCol="0">
                    <a:spAutoFit/>
                  </a:bodyPr>
                  <a:lstStyle/>
                  <a:p>
                    <a:r>
                      <a:rPr lang="en-US" sz="1800" dirty="0">
                        <a:latin typeface="+mj-lt"/>
                      </a:rPr>
                      <a:t>6</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95" name="TextBox 94">
                    <a:extLst>
                      <a:ext uri="{FF2B5EF4-FFF2-40B4-BE49-F238E27FC236}">
                        <a16:creationId xmlns:a16="http://schemas.microsoft.com/office/drawing/2014/main" id="{A603B7B6-4CCF-4E01-B555-411ABB40AE6E}"/>
                      </a:ext>
                    </a:extLst>
                  </p:cNvPr>
                  <p:cNvSpPr txBox="1">
                    <a:spLocks noRot="1" noChangeAspect="1" noMove="1" noResize="1" noEditPoints="1" noAdjustHandles="1" noChangeArrowheads="1" noChangeShapeType="1" noTextEdit="1"/>
                  </p:cNvSpPr>
                  <p:nvPr/>
                </p:nvSpPr>
                <p:spPr>
                  <a:xfrm>
                    <a:off x="4939940" y="3047037"/>
                    <a:ext cx="470000" cy="369332"/>
                  </a:xfrm>
                  <a:prstGeom prst="rect">
                    <a:avLst/>
                  </a:prstGeom>
                  <a:blipFill>
                    <a:blip r:embed="rId12"/>
                    <a:stretch>
                      <a:fillRect l="-10256" t="-9836" b="-24590"/>
                    </a:stretch>
                  </a:blipFill>
                </p:spPr>
                <p:txBody>
                  <a:bodyPr/>
                  <a:lstStyle/>
                  <a:p>
                    <a:r>
                      <a:rPr lang="en-US">
                        <a:noFill/>
                      </a:rPr>
                      <a:t> </a:t>
                    </a:r>
                  </a:p>
                </p:txBody>
              </p:sp>
            </mc:Fallback>
          </mc:AlternateContent>
          <p:grpSp>
            <p:nvGrpSpPr>
              <p:cNvPr id="96" name="Group 95">
                <a:extLst>
                  <a:ext uri="{FF2B5EF4-FFF2-40B4-BE49-F238E27FC236}">
                    <a16:creationId xmlns:a16="http://schemas.microsoft.com/office/drawing/2014/main" id="{0B849A20-0C53-4AE9-B13C-FB67E8213664}"/>
                  </a:ext>
                </a:extLst>
              </p:cNvPr>
              <p:cNvGrpSpPr/>
              <p:nvPr/>
            </p:nvGrpSpPr>
            <p:grpSpPr>
              <a:xfrm>
                <a:off x="5203749" y="2667000"/>
                <a:ext cx="298003" cy="1724341"/>
                <a:chOff x="4384898" y="2541687"/>
                <a:chExt cx="298003" cy="1724341"/>
              </a:xfrm>
            </p:grpSpPr>
            <p:cxnSp>
              <p:nvCxnSpPr>
                <p:cNvPr id="97" name="Straight Connector 96">
                  <a:extLst>
                    <a:ext uri="{FF2B5EF4-FFF2-40B4-BE49-F238E27FC236}">
                      <a16:creationId xmlns:a16="http://schemas.microsoft.com/office/drawing/2014/main" id="{828B51E3-FECC-4F0B-8CF2-AD5B4D30EAE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1F7E6C8-0849-4AE8-A254-666D1ABC1501}"/>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FB436F3-47C2-4F67-8ADF-D79F62A29B7F}"/>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3B94218-2A3C-4CE3-BDFB-048BB3465F8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99AF793-47BD-45E9-BA45-7971ADBB90CD}"/>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506E3DE-329A-4980-8401-FE0056804746}"/>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DA2A730-18CD-4AC0-A111-7D026C33A915}"/>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B0C7ED9-F943-42DB-A373-B7DFF00DA05C}"/>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8B8A56B8-8BCC-438D-B086-D39FEDDCCA09}"/>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 name="Straight Connector 13">
              <a:extLst>
                <a:ext uri="{FF2B5EF4-FFF2-40B4-BE49-F238E27FC236}">
                  <a16:creationId xmlns:a16="http://schemas.microsoft.com/office/drawing/2014/main" id="{DE18AB5F-B8BB-4AE9-919A-5122632767F7}"/>
                </a:ext>
              </a:extLst>
            </p:cNvPr>
            <p:cNvCxnSpPr/>
            <p:nvPr/>
          </p:nvCxnSpPr>
          <p:spPr>
            <a:xfrm>
              <a:off x="2124302" y="3710050"/>
              <a:ext cx="4872132" cy="374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877419BA-5CAA-404B-A390-C3E2133577E8}"/>
                </a:ext>
              </a:extLst>
            </p:cNvPr>
            <p:cNvGrpSpPr/>
            <p:nvPr/>
          </p:nvGrpSpPr>
          <p:grpSpPr>
            <a:xfrm>
              <a:off x="2111238" y="1476059"/>
              <a:ext cx="1724404" cy="676050"/>
              <a:chOff x="2111238" y="1476059"/>
              <a:chExt cx="1724404" cy="676050"/>
            </a:xfrm>
          </p:grpSpPr>
          <p:grpSp>
            <p:nvGrpSpPr>
              <p:cNvPr id="84" name="Group 140">
                <a:extLst>
                  <a:ext uri="{FF2B5EF4-FFF2-40B4-BE49-F238E27FC236}">
                    <a16:creationId xmlns:a16="http://schemas.microsoft.com/office/drawing/2014/main" id="{92B91FA9-EC24-425E-9CE7-98DF08997010}"/>
                  </a:ext>
                </a:extLst>
              </p:cNvPr>
              <p:cNvGrpSpPr>
                <a:grpSpLocks/>
              </p:cNvGrpSpPr>
              <p:nvPr/>
            </p:nvGrpSpPr>
            <p:grpSpPr bwMode="auto">
              <a:xfrm rot="16200000">
                <a:off x="2824438" y="1140906"/>
                <a:ext cx="298003" cy="1724404"/>
                <a:chOff x="4384898" y="2541687"/>
                <a:chExt cx="298003" cy="1724341"/>
              </a:xfrm>
            </p:grpSpPr>
            <p:cxnSp>
              <p:nvCxnSpPr>
                <p:cNvPr id="86" name="Straight Connector 85">
                  <a:extLst>
                    <a:ext uri="{FF2B5EF4-FFF2-40B4-BE49-F238E27FC236}">
                      <a16:creationId xmlns:a16="http://schemas.microsoft.com/office/drawing/2014/main" id="{7FCC96C5-02F7-47E9-8D8C-8DE63BB54ECD}"/>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2807538-7E3B-4334-9EF6-5D559AB766C8}"/>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0948C71-B5F4-439A-804A-E2E9DC95361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918C3B7-78FD-4D67-AFFB-2EF61C6229C0}"/>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4788F50-6F65-4441-969D-EA9F8E08A022}"/>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79B91A0-DEE8-4BAF-8EE5-155B103834A6}"/>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12819268-10E9-4B46-B86C-32F413E86743}"/>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C60C66C-DAEB-477A-82B1-F5473E5BC8B6}"/>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148D818-4B2E-487E-8248-1A8F556F880D}"/>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7AFB4F2C-EF60-49E9-BD37-6F1035E48B24}"/>
                      </a:ext>
                    </a:extLst>
                  </p:cNvPr>
                  <p:cNvSpPr txBox="1"/>
                  <p:nvPr/>
                </p:nvSpPr>
                <p:spPr>
                  <a:xfrm>
                    <a:off x="2801393" y="1476059"/>
                    <a:ext cx="5341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2</m:t>
                          </m:r>
                          <m:r>
                            <m:rPr>
                              <m:sty m:val="p"/>
                            </m:rPr>
                            <a:rPr lang="en-US" sz="1800" b="0" i="0" dirty="0" smtClean="0">
                              <a:latin typeface="Cambria Math" panose="02040503050406030204" pitchFamily="18" charset="0"/>
                            </a:rPr>
                            <m:t>Ω</m:t>
                          </m:r>
                        </m:oMath>
                      </m:oMathPara>
                    </a14:m>
                    <a:endParaRPr lang="en-US" sz="1800" dirty="0">
                      <a:latin typeface="+mj-lt"/>
                    </a:endParaRPr>
                  </a:p>
                </p:txBody>
              </p:sp>
            </mc:Choice>
            <mc:Fallback xmlns="">
              <p:sp>
                <p:nvSpPr>
                  <p:cNvPr id="85" name="TextBox 84">
                    <a:extLst>
                      <a:ext uri="{FF2B5EF4-FFF2-40B4-BE49-F238E27FC236}">
                        <a16:creationId xmlns:a16="http://schemas.microsoft.com/office/drawing/2014/main" id="{7AFB4F2C-EF60-49E9-BD37-6F1035E48B24}"/>
                      </a:ext>
                    </a:extLst>
                  </p:cNvPr>
                  <p:cNvSpPr txBox="1">
                    <a:spLocks noRot="1" noChangeAspect="1" noMove="1" noResize="1" noEditPoints="1" noAdjustHandles="1" noChangeArrowheads="1" noChangeShapeType="1" noTextEdit="1"/>
                  </p:cNvSpPr>
                  <p:nvPr/>
                </p:nvSpPr>
                <p:spPr>
                  <a:xfrm>
                    <a:off x="2801393" y="1476059"/>
                    <a:ext cx="534121" cy="369332"/>
                  </a:xfrm>
                  <a:prstGeom prst="rect">
                    <a:avLst/>
                  </a:prstGeom>
                  <a:blipFill>
                    <a:blip r:embed="rId1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B15EDEC-1999-4C79-BBE0-FB9F1F1E54D2}"/>
                    </a:ext>
                  </a:extLst>
                </p:cNvPr>
                <p:cNvSpPr txBox="1"/>
                <p:nvPr/>
              </p:nvSpPr>
              <p:spPr>
                <a:xfrm>
                  <a:off x="4136868" y="1476059"/>
                  <a:ext cx="470000" cy="369332"/>
                </a:xfrm>
                <a:prstGeom prst="rect">
                  <a:avLst/>
                </a:prstGeom>
                <a:noFill/>
              </p:spPr>
              <p:txBody>
                <a:bodyPr wrap="none" rtlCol="0">
                  <a:spAutoFit/>
                </a:bodyPr>
                <a:lstStyle/>
                <a:p>
                  <a:r>
                    <a:rPr lang="en-US" sz="1800" dirty="0">
                      <a:latin typeface="+mj-lt"/>
                    </a:rPr>
                    <a:t>6</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16" name="TextBox 15">
                  <a:extLst>
                    <a:ext uri="{FF2B5EF4-FFF2-40B4-BE49-F238E27FC236}">
                      <a16:creationId xmlns:a16="http://schemas.microsoft.com/office/drawing/2014/main" id="{4B15EDEC-1999-4C79-BBE0-FB9F1F1E54D2}"/>
                    </a:ext>
                  </a:extLst>
                </p:cNvPr>
                <p:cNvSpPr txBox="1">
                  <a:spLocks noRot="1" noChangeAspect="1" noMove="1" noResize="1" noEditPoints="1" noAdjustHandles="1" noChangeArrowheads="1" noChangeShapeType="1" noTextEdit="1"/>
                </p:cNvSpPr>
                <p:nvPr/>
              </p:nvSpPr>
              <p:spPr>
                <a:xfrm>
                  <a:off x="4136868" y="1476059"/>
                  <a:ext cx="470000" cy="369332"/>
                </a:xfrm>
                <a:prstGeom prst="rect">
                  <a:avLst/>
                </a:prstGeom>
                <a:blipFill>
                  <a:blip r:embed="rId14"/>
                  <a:stretch>
                    <a:fillRect l="-11688" t="-8197" b="-24590"/>
                  </a:stretch>
                </a:blipFill>
              </p:spPr>
              <p:txBody>
                <a:bodyPr/>
                <a:lstStyle/>
                <a:p>
                  <a:r>
                    <a:rPr lang="en-US">
                      <a:noFill/>
                    </a:rPr>
                    <a:t> </a:t>
                  </a:r>
                </a:p>
              </p:txBody>
            </p:sp>
          </mc:Fallback>
        </mc:AlternateContent>
        <p:grpSp>
          <p:nvGrpSpPr>
            <p:cNvPr id="17" name="Group 16">
              <a:extLst>
                <a:ext uri="{FF2B5EF4-FFF2-40B4-BE49-F238E27FC236}">
                  <a16:creationId xmlns:a16="http://schemas.microsoft.com/office/drawing/2014/main" id="{578979C9-006E-4A16-A28A-9A74C217F634}"/>
                </a:ext>
              </a:extLst>
            </p:cNvPr>
            <p:cNvGrpSpPr/>
            <p:nvPr/>
          </p:nvGrpSpPr>
          <p:grpSpPr>
            <a:xfrm>
              <a:off x="1365673" y="2003183"/>
              <a:ext cx="986665" cy="1701309"/>
              <a:chOff x="1365673" y="2003183"/>
              <a:chExt cx="986665" cy="1701309"/>
            </a:xfrm>
          </p:grpSpPr>
          <p:grpSp>
            <p:nvGrpSpPr>
              <p:cNvPr id="77" name="Group 54">
                <a:extLst>
                  <a:ext uri="{FF2B5EF4-FFF2-40B4-BE49-F238E27FC236}">
                    <a16:creationId xmlns:a16="http://schemas.microsoft.com/office/drawing/2014/main" id="{8A343608-9565-417E-B8F3-07F76D14D5D9}"/>
                  </a:ext>
                </a:extLst>
              </p:cNvPr>
              <p:cNvGrpSpPr>
                <a:grpSpLocks/>
              </p:cNvGrpSpPr>
              <p:nvPr/>
            </p:nvGrpSpPr>
            <p:grpSpPr bwMode="auto">
              <a:xfrm>
                <a:off x="1895121" y="2003183"/>
                <a:ext cx="457217" cy="1701309"/>
                <a:chOff x="2870389" y="2690801"/>
                <a:chExt cx="457200" cy="1701308"/>
              </a:xfrm>
            </p:grpSpPr>
            <p:cxnSp>
              <p:nvCxnSpPr>
                <p:cNvPr id="79" name="Straight Connector 78">
                  <a:extLst>
                    <a:ext uri="{FF2B5EF4-FFF2-40B4-BE49-F238E27FC236}">
                      <a16:creationId xmlns:a16="http://schemas.microsoft.com/office/drawing/2014/main" id="{BACECBB1-3399-47A8-9853-0B7CB29FA5C5}"/>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0" name="Group 98">
                  <a:extLst>
                    <a:ext uri="{FF2B5EF4-FFF2-40B4-BE49-F238E27FC236}">
                      <a16:creationId xmlns:a16="http://schemas.microsoft.com/office/drawing/2014/main" id="{11660D1B-2043-40D7-9A3D-58D13455B2A8}"/>
                    </a:ext>
                  </a:extLst>
                </p:cNvPr>
                <p:cNvGrpSpPr>
                  <a:grpSpLocks/>
                </p:cNvGrpSpPr>
                <p:nvPr/>
              </p:nvGrpSpPr>
              <p:grpSpPr bwMode="auto">
                <a:xfrm>
                  <a:off x="2870389" y="3301187"/>
                  <a:ext cx="457200" cy="480536"/>
                  <a:chOff x="990600" y="2834859"/>
                  <a:chExt cx="457200" cy="480536"/>
                </a:xfrm>
              </p:grpSpPr>
              <p:sp>
                <p:nvSpPr>
                  <p:cNvPr id="81" name="Oval 80">
                    <a:extLst>
                      <a:ext uri="{FF2B5EF4-FFF2-40B4-BE49-F238E27FC236}">
                        <a16:creationId xmlns:a16="http://schemas.microsoft.com/office/drawing/2014/main" id="{4C72CDA6-11F9-4DD5-B647-B2178EA64F17}"/>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latin typeface="+mj-lt"/>
                    </a:endParaRPr>
                  </a:p>
                </p:txBody>
              </p:sp>
              <p:sp>
                <p:nvSpPr>
                  <p:cNvPr id="82" name="TextBox 100">
                    <a:extLst>
                      <a:ext uri="{FF2B5EF4-FFF2-40B4-BE49-F238E27FC236}">
                        <a16:creationId xmlns:a16="http://schemas.microsoft.com/office/drawing/2014/main" id="{0D3C39F8-B011-421C-A472-44E9C7F7751B}"/>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latin typeface="+mj-lt"/>
                      </a:rPr>
                      <a:t>+</a:t>
                    </a:r>
                  </a:p>
                </p:txBody>
              </p:sp>
              <p:sp>
                <p:nvSpPr>
                  <p:cNvPr id="83" name="TextBox 101">
                    <a:extLst>
                      <a:ext uri="{FF2B5EF4-FFF2-40B4-BE49-F238E27FC236}">
                        <a16:creationId xmlns:a16="http://schemas.microsoft.com/office/drawing/2014/main" id="{8922866D-BD33-449C-910F-E94D21D168DD}"/>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latin typeface="+mj-lt"/>
                      </a:rPr>
                      <a:t>_</a:t>
                    </a:r>
                  </a:p>
                </p:txBody>
              </p:sp>
            </p:grpSp>
          </p:grpSp>
          <p:sp>
            <p:nvSpPr>
              <p:cNvPr id="78" name="TextBox 77">
                <a:extLst>
                  <a:ext uri="{FF2B5EF4-FFF2-40B4-BE49-F238E27FC236}">
                    <a16:creationId xmlns:a16="http://schemas.microsoft.com/office/drawing/2014/main" id="{DB263275-B742-46CA-95DE-C19B84CFC4AC}"/>
                  </a:ext>
                </a:extLst>
              </p:cNvPr>
              <p:cNvSpPr txBox="1"/>
              <p:nvPr/>
            </p:nvSpPr>
            <p:spPr>
              <a:xfrm>
                <a:off x="1365673" y="2648878"/>
                <a:ext cx="595035" cy="369332"/>
              </a:xfrm>
              <a:prstGeom prst="rect">
                <a:avLst/>
              </a:prstGeom>
              <a:noFill/>
            </p:spPr>
            <p:txBody>
              <a:bodyPr wrap="none" rtlCol="0">
                <a:spAutoFit/>
              </a:bodyPr>
              <a:lstStyle/>
              <a:p>
                <a:r>
                  <a:rPr lang="en-US" sz="1800" dirty="0">
                    <a:latin typeface="+mj-lt"/>
                  </a:rPr>
                  <a:t>40V</a:t>
                </a:r>
              </a:p>
            </p:txBody>
          </p:sp>
        </p:grpSp>
        <p:grpSp>
          <p:nvGrpSpPr>
            <p:cNvPr id="18" name="Group 140">
              <a:extLst>
                <a:ext uri="{FF2B5EF4-FFF2-40B4-BE49-F238E27FC236}">
                  <a16:creationId xmlns:a16="http://schemas.microsoft.com/office/drawing/2014/main" id="{5B1CAF52-FC57-4BD0-9C92-1135BA07EE43}"/>
                </a:ext>
              </a:extLst>
            </p:cNvPr>
            <p:cNvGrpSpPr>
              <a:grpSpLocks/>
            </p:cNvGrpSpPr>
            <p:nvPr/>
          </p:nvGrpSpPr>
          <p:grpSpPr bwMode="auto">
            <a:xfrm rot="16200000">
              <a:off x="5976929" y="1142896"/>
              <a:ext cx="298003" cy="1724404"/>
              <a:chOff x="4384898" y="2541687"/>
              <a:chExt cx="298003" cy="1724341"/>
            </a:xfrm>
          </p:grpSpPr>
          <p:cxnSp>
            <p:nvCxnSpPr>
              <p:cNvPr id="68" name="Straight Connector 67">
                <a:extLst>
                  <a:ext uri="{FF2B5EF4-FFF2-40B4-BE49-F238E27FC236}">
                    <a16:creationId xmlns:a16="http://schemas.microsoft.com/office/drawing/2014/main" id="{4FA0D041-113E-4CFB-A66A-D0B82F69DDDF}"/>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D75E04F-CD01-465E-80E6-EFA23A67B6F2}"/>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36A676B-7442-486D-A5D9-BEDB1B2653E9}"/>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604DB09-C07F-444B-BA4F-93A405AAB5C1}"/>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4B3FE1-1691-4D21-BC75-6858646E8EA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2442CD4-DABE-479C-A8B6-12E3B5A14200}"/>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6629A48-E3E9-4862-880F-9B134E730F6A}"/>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5D9E2CB-E0E2-4AD5-B119-AB7D80DF09D3}"/>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3135EF1-2994-4435-B521-638B543AAF98}"/>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9" name="Group 54">
              <a:extLst>
                <a:ext uri="{FF2B5EF4-FFF2-40B4-BE49-F238E27FC236}">
                  <a16:creationId xmlns:a16="http://schemas.microsoft.com/office/drawing/2014/main" id="{2BB3BF05-4D5A-46CF-83E3-CDF853AE72D1}"/>
                </a:ext>
              </a:extLst>
            </p:cNvPr>
            <p:cNvGrpSpPr>
              <a:grpSpLocks/>
            </p:cNvGrpSpPr>
            <p:nvPr/>
          </p:nvGrpSpPr>
          <p:grpSpPr bwMode="auto">
            <a:xfrm>
              <a:off x="6774063" y="1981200"/>
              <a:ext cx="457217" cy="1701309"/>
              <a:chOff x="2870389" y="2690801"/>
              <a:chExt cx="457200" cy="1701308"/>
            </a:xfrm>
          </p:grpSpPr>
          <p:cxnSp>
            <p:nvCxnSpPr>
              <p:cNvPr id="63" name="Straight Connector 62">
                <a:extLst>
                  <a:ext uri="{FF2B5EF4-FFF2-40B4-BE49-F238E27FC236}">
                    <a16:creationId xmlns:a16="http://schemas.microsoft.com/office/drawing/2014/main" id="{DD0A9BB7-5785-43C3-B2EE-76FF61619371}"/>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4" name="Group 98">
                <a:extLst>
                  <a:ext uri="{FF2B5EF4-FFF2-40B4-BE49-F238E27FC236}">
                    <a16:creationId xmlns:a16="http://schemas.microsoft.com/office/drawing/2014/main" id="{36E05F0C-7687-4C63-AECC-4B9963670A36}"/>
                  </a:ext>
                </a:extLst>
              </p:cNvPr>
              <p:cNvGrpSpPr>
                <a:grpSpLocks/>
              </p:cNvGrpSpPr>
              <p:nvPr/>
            </p:nvGrpSpPr>
            <p:grpSpPr bwMode="auto">
              <a:xfrm>
                <a:off x="2870389" y="3301187"/>
                <a:ext cx="457200" cy="480536"/>
                <a:chOff x="990600" y="2834859"/>
                <a:chExt cx="457200" cy="480536"/>
              </a:xfrm>
            </p:grpSpPr>
            <p:sp>
              <p:nvSpPr>
                <p:cNvPr id="65" name="Oval 64">
                  <a:extLst>
                    <a:ext uri="{FF2B5EF4-FFF2-40B4-BE49-F238E27FC236}">
                      <a16:creationId xmlns:a16="http://schemas.microsoft.com/office/drawing/2014/main" id="{5B9FA9F3-FE1C-46F1-ABC6-02B28160F1C6}"/>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latin typeface="+mj-lt"/>
                  </a:endParaRPr>
                </a:p>
              </p:txBody>
            </p:sp>
            <p:sp>
              <p:nvSpPr>
                <p:cNvPr id="66" name="TextBox 100">
                  <a:extLst>
                    <a:ext uri="{FF2B5EF4-FFF2-40B4-BE49-F238E27FC236}">
                      <a16:creationId xmlns:a16="http://schemas.microsoft.com/office/drawing/2014/main" id="{3155A90D-4A3A-4DBA-9F51-567FD8492015}"/>
                    </a:ext>
                  </a:extLst>
                </p:cNvPr>
                <p:cNvSpPr txBox="1">
                  <a:spLocks noChangeArrowheads="1"/>
                </p:cNvSpPr>
                <p:nvPr/>
              </p:nvSpPr>
              <p:spPr bwMode="auto">
                <a:xfrm>
                  <a:off x="1052282" y="2834859"/>
                  <a:ext cx="319318" cy="369332"/>
                </a:xfrm>
                <a:prstGeom prst="rect">
                  <a:avLst/>
                </a:prstGeom>
                <a:noFill/>
                <a:ln w="9525">
                  <a:noFill/>
                  <a:miter lim="800000"/>
                  <a:headEnd/>
                  <a:tailEnd/>
                </a:ln>
              </p:spPr>
              <p:txBody>
                <a:bodyPr wrap="none">
                  <a:spAutoFit/>
                </a:bodyPr>
                <a:lstStyle/>
                <a:p>
                  <a:r>
                    <a:rPr lang="en-US" sz="1800">
                      <a:latin typeface="+mj-lt"/>
                    </a:rPr>
                    <a:t>+</a:t>
                  </a:r>
                </a:p>
              </p:txBody>
            </p:sp>
            <p:sp>
              <p:nvSpPr>
                <p:cNvPr id="67" name="TextBox 101">
                  <a:extLst>
                    <a:ext uri="{FF2B5EF4-FFF2-40B4-BE49-F238E27FC236}">
                      <a16:creationId xmlns:a16="http://schemas.microsoft.com/office/drawing/2014/main" id="{953CCBA8-0CC2-451C-9F1C-FA29D455C4BB}"/>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latin typeface="+mj-lt"/>
                    </a:rPr>
                    <a:t>_</a:t>
                  </a:r>
                </a:p>
              </p:txBody>
            </p:sp>
          </p:grpSp>
        </p:gr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A59102AF-6ADD-455D-9458-E2BB493013F5}"/>
                    </a:ext>
                  </a:extLst>
                </p:cNvPr>
                <p:cNvSpPr txBox="1"/>
                <p:nvPr/>
              </p:nvSpPr>
              <p:spPr>
                <a:xfrm>
                  <a:off x="5874944" y="1475096"/>
                  <a:ext cx="470000" cy="369332"/>
                </a:xfrm>
                <a:prstGeom prst="rect">
                  <a:avLst/>
                </a:prstGeom>
                <a:noFill/>
              </p:spPr>
              <p:txBody>
                <a:bodyPr wrap="none" rtlCol="0">
                  <a:spAutoFit/>
                </a:bodyPr>
                <a:lstStyle/>
                <a:p>
                  <a:r>
                    <a:rPr lang="en-US" sz="1800" dirty="0">
                      <a:latin typeface="+mj-lt"/>
                    </a:rPr>
                    <a:t>4</a:t>
                  </a:r>
                  <a14:m>
                    <m:oMath xmlns:m="http://schemas.openxmlformats.org/officeDocument/2006/math">
                      <m:r>
                        <m:rPr>
                          <m:sty m:val="p"/>
                        </m:rPr>
                        <a:rPr lang="en-US" sz="1800" dirty="0">
                          <a:latin typeface="Cambria Math" panose="02040503050406030204" pitchFamily="18" charset="0"/>
                        </a:rPr>
                        <m:t>Ω</m:t>
                      </m:r>
                    </m:oMath>
                  </a14:m>
                  <a:endParaRPr lang="en-US" sz="1800" dirty="0">
                    <a:latin typeface="+mj-lt"/>
                  </a:endParaRPr>
                </a:p>
              </p:txBody>
            </p:sp>
          </mc:Choice>
          <mc:Fallback xmlns="">
            <p:sp>
              <p:nvSpPr>
                <p:cNvPr id="20" name="TextBox 19">
                  <a:extLst>
                    <a:ext uri="{FF2B5EF4-FFF2-40B4-BE49-F238E27FC236}">
                      <a16:creationId xmlns:a16="http://schemas.microsoft.com/office/drawing/2014/main" id="{A59102AF-6ADD-455D-9458-E2BB493013F5}"/>
                    </a:ext>
                  </a:extLst>
                </p:cNvPr>
                <p:cNvSpPr txBox="1">
                  <a:spLocks noRot="1" noChangeAspect="1" noMove="1" noResize="1" noEditPoints="1" noAdjustHandles="1" noChangeArrowheads="1" noChangeShapeType="1" noTextEdit="1"/>
                </p:cNvSpPr>
                <p:nvPr/>
              </p:nvSpPr>
              <p:spPr>
                <a:xfrm>
                  <a:off x="5874944" y="1475096"/>
                  <a:ext cx="470000" cy="369332"/>
                </a:xfrm>
                <a:prstGeom prst="rect">
                  <a:avLst/>
                </a:prstGeom>
                <a:blipFill>
                  <a:blip r:embed="rId15"/>
                  <a:stretch>
                    <a:fillRect l="-11688" t="-9836" b="-24590"/>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D5454866-3606-4870-9FB4-49BB398DFD5D}"/>
                </a:ext>
              </a:extLst>
            </p:cNvPr>
            <p:cNvSpPr txBox="1"/>
            <p:nvPr/>
          </p:nvSpPr>
          <p:spPr>
            <a:xfrm>
              <a:off x="7183293" y="2639704"/>
              <a:ext cx="595035" cy="369332"/>
            </a:xfrm>
            <a:prstGeom prst="rect">
              <a:avLst/>
            </a:prstGeom>
            <a:noFill/>
          </p:spPr>
          <p:txBody>
            <a:bodyPr wrap="none" rtlCol="0">
              <a:spAutoFit/>
            </a:bodyPr>
            <a:lstStyle/>
            <a:p>
              <a:r>
                <a:rPr lang="en-US" sz="1800" dirty="0">
                  <a:latin typeface="+mj-lt"/>
                </a:rPr>
                <a:t>20V</a:t>
              </a:r>
            </a:p>
          </p:txBody>
        </p:sp>
        <p:grpSp>
          <p:nvGrpSpPr>
            <p:cNvPr id="22" name="Group 21">
              <a:extLst>
                <a:ext uri="{FF2B5EF4-FFF2-40B4-BE49-F238E27FC236}">
                  <a16:creationId xmlns:a16="http://schemas.microsoft.com/office/drawing/2014/main" id="{C208525D-1DD4-4124-9002-6A24771B463A}"/>
                </a:ext>
              </a:extLst>
            </p:cNvPr>
            <p:cNvGrpSpPr/>
            <p:nvPr/>
          </p:nvGrpSpPr>
          <p:grpSpPr>
            <a:xfrm>
              <a:off x="2423365" y="2306025"/>
              <a:ext cx="968991" cy="998560"/>
              <a:chOff x="2423365" y="2306025"/>
              <a:chExt cx="968991" cy="998560"/>
            </a:xfrm>
          </p:grpSpPr>
          <p:grpSp>
            <p:nvGrpSpPr>
              <p:cNvPr id="57" name="Group 56">
                <a:extLst>
                  <a:ext uri="{FF2B5EF4-FFF2-40B4-BE49-F238E27FC236}">
                    <a16:creationId xmlns:a16="http://schemas.microsoft.com/office/drawing/2014/main" id="{4F77057D-B416-42F0-97E8-1B39CC802157}"/>
                  </a:ext>
                </a:extLst>
              </p:cNvPr>
              <p:cNvGrpSpPr/>
              <p:nvPr/>
            </p:nvGrpSpPr>
            <p:grpSpPr>
              <a:xfrm>
                <a:off x="2423365" y="2306025"/>
                <a:ext cx="968991" cy="998560"/>
                <a:chOff x="1330657" y="4724400"/>
                <a:chExt cx="968991" cy="998560"/>
              </a:xfrm>
              <a:solidFill>
                <a:srgbClr val="FF0000"/>
              </a:solidFill>
            </p:grpSpPr>
            <p:sp>
              <p:nvSpPr>
                <p:cNvPr id="59" name="Bent Arrow 161">
                  <a:extLst>
                    <a:ext uri="{FF2B5EF4-FFF2-40B4-BE49-F238E27FC236}">
                      <a16:creationId xmlns:a16="http://schemas.microsoft.com/office/drawing/2014/main" id="{2DA386A3-F8E6-4784-8C43-0F5354A1F926}"/>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0" name="Bent Arrow 162">
                  <a:extLst>
                    <a:ext uri="{FF2B5EF4-FFF2-40B4-BE49-F238E27FC236}">
                      <a16:creationId xmlns:a16="http://schemas.microsoft.com/office/drawing/2014/main" id="{B7A8CD30-C2D3-43C2-8B6C-B389D01A457D}"/>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1" name="Bent Arrow 163">
                  <a:extLst>
                    <a:ext uri="{FF2B5EF4-FFF2-40B4-BE49-F238E27FC236}">
                      <a16:creationId xmlns:a16="http://schemas.microsoft.com/office/drawing/2014/main" id="{803962CA-A578-4E7D-B810-209DBF7587C9}"/>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62" name="Bent Arrow 164">
                  <a:extLst>
                    <a:ext uri="{FF2B5EF4-FFF2-40B4-BE49-F238E27FC236}">
                      <a16:creationId xmlns:a16="http://schemas.microsoft.com/office/drawing/2014/main" id="{A93B7958-4BBD-474F-BA7A-6EF68068EB68}"/>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9C956FB4-0361-4026-A72E-9ADF77414E17}"/>
                      </a:ext>
                    </a:extLst>
                  </p:cNvPr>
                  <p:cNvSpPr txBox="1"/>
                  <p:nvPr/>
                </p:nvSpPr>
                <p:spPr>
                  <a:xfrm>
                    <a:off x="2698764" y="2590800"/>
                    <a:ext cx="4254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1</m:t>
                              </m:r>
                            </m:sub>
                          </m:sSub>
                        </m:oMath>
                      </m:oMathPara>
                    </a14:m>
                    <a:endParaRPr lang="en-US" sz="1800" dirty="0">
                      <a:latin typeface="+mj-lt"/>
                    </a:endParaRPr>
                  </a:p>
                </p:txBody>
              </p:sp>
            </mc:Choice>
            <mc:Fallback xmlns="">
              <p:sp>
                <p:nvSpPr>
                  <p:cNvPr id="14342" name="TextBox 14341"/>
                  <p:cNvSpPr txBox="1">
                    <a:spLocks noRot="1" noChangeAspect="1" noMove="1" noResize="1" noEditPoints="1" noAdjustHandles="1" noChangeArrowheads="1" noChangeShapeType="1" noTextEdit="1"/>
                  </p:cNvSpPr>
                  <p:nvPr/>
                </p:nvSpPr>
                <p:spPr>
                  <a:xfrm>
                    <a:off x="2698764" y="2590800"/>
                    <a:ext cx="425436" cy="369332"/>
                  </a:xfrm>
                  <a:prstGeom prst="rect">
                    <a:avLst/>
                  </a:prstGeom>
                  <a:blipFill rotWithShape="0">
                    <a:blip r:embed="rId3" cstate="print"/>
                    <a:stretch>
                      <a:fillRect/>
                    </a:stretch>
                  </a:blipFill>
                </p:spPr>
                <p:txBody>
                  <a:bodyPr/>
                  <a:lstStyle/>
                  <a:p>
                    <a:r>
                      <a:rPr lang="en-US">
                        <a:noFill/>
                      </a:rPr>
                      <a:t> </a:t>
                    </a:r>
                  </a:p>
                </p:txBody>
              </p:sp>
            </mc:Fallback>
          </mc:AlternateContent>
        </p:grpSp>
        <p:grpSp>
          <p:nvGrpSpPr>
            <p:cNvPr id="23" name="Group 22">
              <a:extLst>
                <a:ext uri="{FF2B5EF4-FFF2-40B4-BE49-F238E27FC236}">
                  <a16:creationId xmlns:a16="http://schemas.microsoft.com/office/drawing/2014/main" id="{CF7AF218-3172-4CA6-88B9-FC65846E6DD5}"/>
                </a:ext>
              </a:extLst>
            </p:cNvPr>
            <p:cNvGrpSpPr/>
            <p:nvPr/>
          </p:nvGrpSpPr>
          <p:grpSpPr>
            <a:xfrm>
              <a:off x="3984009" y="2299648"/>
              <a:ext cx="968991" cy="998560"/>
              <a:chOff x="2423365" y="2306025"/>
              <a:chExt cx="968991" cy="998560"/>
            </a:xfrm>
          </p:grpSpPr>
          <p:grpSp>
            <p:nvGrpSpPr>
              <p:cNvPr id="51" name="Group 50">
                <a:extLst>
                  <a:ext uri="{FF2B5EF4-FFF2-40B4-BE49-F238E27FC236}">
                    <a16:creationId xmlns:a16="http://schemas.microsoft.com/office/drawing/2014/main" id="{5FCE7C40-F19B-462B-801B-373DBA9AB66F}"/>
                  </a:ext>
                </a:extLst>
              </p:cNvPr>
              <p:cNvGrpSpPr/>
              <p:nvPr/>
            </p:nvGrpSpPr>
            <p:grpSpPr>
              <a:xfrm>
                <a:off x="2423365" y="2306025"/>
                <a:ext cx="968991" cy="998560"/>
                <a:chOff x="1330657" y="4724400"/>
                <a:chExt cx="968991" cy="998560"/>
              </a:xfrm>
              <a:solidFill>
                <a:srgbClr val="FF0000"/>
              </a:solidFill>
            </p:grpSpPr>
            <p:sp>
              <p:nvSpPr>
                <p:cNvPr id="53" name="Bent Arrow 155">
                  <a:extLst>
                    <a:ext uri="{FF2B5EF4-FFF2-40B4-BE49-F238E27FC236}">
                      <a16:creationId xmlns:a16="http://schemas.microsoft.com/office/drawing/2014/main" id="{196D6E02-F684-4F68-8FFC-938F2F902D20}"/>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4" name="Bent Arrow 156">
                  <a:extLst>
                    <a:ext uri="{FF2B5EF4-FFF2-40B4-BE49-F238E27FC236}">
                      <a16:creationId xmlns:a16="http://schemas.microsoft.com/office/drawing/2014/main" id="{694F39C3-2A39-4247-BED3-CF3DF5B9E94D}"/>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5" name="Bent Arrow 157">
                  <a:extLst>
                    <a:ext uri="{FF2B5EF4-FFF2-40B4-BE49-F238E27FC236}">
                      <a16:creationId xmlns:a16="http://schemas.microsoft.com/office/drawing/2014/main" id="{E65A251A-D09C-436E-ACD3-1FCE762CBD95}"/>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6" name="Bent Arrow 158">
                  <a:extLst>
                    <a:ext uri="{FF2B5EF4-FFF2-40B4-BE49-F238E27FC236}">
                      <a16:creationId xmlns:a16="http://schemas.microsoft.com/office/drawing/2014/main" id="{9BB5D13D-8CF0-4D21-8DFA-EB031A058CE4}"/>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1CAD30E5-2EED-435D-A75C-2597E86A689C}"/>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2</m:t>
                              </m:r>
                            </m:sub>
                          </m:sSub>
                        </m:oMath>
                      </m:oMathPara>
                    </a14:m>
                    <a:endParaRPr lang="en-US" sz="1800" dirty="0">
                      <a:latin typeface="+mj-lt"/>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rotWithShape="0">
                    <a:blip r:embed="rId4" cstate="print"/>
                    <a:stretch>
                      <a:fillRect/>
                    </a:stretch>
                  </a:blipFill>
                </p:spPr>
                <p:txBody>
                  <a:bodyPr/>
                  <a:lstStyle/>
                  <a:p>
                    <a:r>
                      <a:rPr lang="en-US">
                        <a:noFill/>
                      </a:rPr>
                      <a:t> </a:t>
                    </a:r>
                  </a:p>
                </p:txBody>
              </p:sp>
            </mc:Fallback>
          </mc:AlternateContent>
        </p:grpSp>
        <p:grpSp>
          <p:nvGrpSpPr>
            <p:cNvPr id="24" name="Group 23">
              <a:extLst>
                <a:ext uri="{FF2B5EF4-FFF2-40B4-BE49-F238E27FC236}">
                  <a16:creationId xmlns:a16="http://schemas.microsoft.com/office/drawing/2014/main" id="{8FE18C37-5A40-4404-837C-BC1F69222492}"/>
                </a:ext>
              </a:extLst>
            </p:cNvPr>
            <p:cNvGrpSpPr/>
            <p:nvPr/>
          </p:nvGrpSpPr>
          <p:grpSpPr>
            <a:xfrm>
              <a:off x="5660409" y="2286000"/>
              <a:ext cx="968991" cy="998560"/>
              <a:chOff x="2423365" y="2306025"/>
              <a:chExt cx="968991" cy="998560"/>
            </a:xfrm>
          </p:grpSpPr>
          <p:grpSp>
            <p:nvGrpSpPr>
              <p:cNvPr id="45" name="Group 44">
                <a:extLst>
                  <a:ext uri="{FF2B5EF4-FFF2-40B4-BE49-F238E27FC236}">
                    <a16:creationId xmlns:a16="http://schemas.microsoft.com/office/drawing/2014/main" id="{14D8FDBA-0A67-470D-B67A-C3B9FB4B84E9}"/>
                  </a:ext>
                </a:extLst>
              </p:cNvPr>
              <p:cNvGrpSpPr/>
              <p:nvPr/>
            </p:nvGrpSpPr>
            <p:grpSpPr>
              <a:xfrm>
                <a:off x="2423365" y="2306025"/>
                <a:ext cx="968991" cy="998560"/>
                <a:chOff x="1330657" y="4724400"/>
                <a:chExt cx="968991" cy="998560"/>
              </a:xfrm>
              <a:solidFill>
                <a:srgbClr val="FF0000"/>
              </a:solidFill>
            </p:grpSpPr>
            <p:sp>
              <p:nvSpPr>
                <p:cNvPr id="47" name="Bent Arrow 149">
                  <a:extLst>
                    <a:ext uri="{FF2B5EF4-FFF2-40B4-BE49-F238E27FC236}">
                      <a16:creationId xmlns:a16="http://schemas.microsoft.com/office/drawing/2014/main" id="{883D5480-F15A-4CFC-A599-08B553481EC4}"/>
                    </a:ext>
                  </a:extLst>
                </p:cNvPr>
                <p:cNvSpPr/>
                <p:nvPr/>
              </p:nvSpPr>
              <p:spPr>
                <a:xfrm>
                  <a:off x="1365673" y="472440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48" name="Bent Arrow 150">
                  <a:extLst>
                    <a:ext uri="{FF2B5EF4-FFF2-40B4-BE49-F238E27FC236}">
                      <a16:creationId xmlns:a16="http://schemas.microsoft.com/office/drawing/2014/main" id="{F7CBBA73-4513-422D-9E2A-9CC76EB7EB9E}"/>
                    </a:ext>
                  </a:extLst>
                </p:cNvPr>
                <p:cNvSpPr/>
                <p:nvPr/>
              </p:nvSpPr>
              <p:spPr>
                <a:xfrm rot="5400000">
                  <a:off x="1844133" y="4849505"/>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49" name="Bent Arrow 151">
                  <a:extLst>
                    <a:ext uri="{FF2B5EF4-FFF2-40B4-BE49-F238E27FC236}">
                      <a16:creationId xmlns:a16="http://schemas.microsoft.com/office/drawing/2014/main" id="{FA58EBD1-88E6-48E0-A00F-E7DD6ACEDC83}"/>
                    </a:ext>
                  </a:extLst>
                </p:cNvPr>
                <p:cNvSpPr/>
                <p:nvPr/>
              </p:nvSpPr>
              <p:spPr>
                <a:xfrm rot="10800000">
                  <a:off x="1725304" y="5341960"/>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sp>
              <p:nvSpPr>
                <p:cNvPr id="50" name="Bent Arrow 152">
                  <a:extLst>
                    <a:ext uri="{FF2B5EF4-FFF2-40B4-BE49-F238E27FC236}">
                      <a16:creationId xmlns:a16="http://schemas.microsoft.com/office/drawing/2014/main" id="{193FF392-ECB7-4771-B7DA-74BC851F60E1}"/>
                    </a:ext>
                  </a:extLst>
                </p:cNvPr>
                <p:cNvSpPr/>
                <p:nvPr/>
              </p:nvSpPr>
              <p:spPr>
                <a:xfrm rot="16200000">
                  <a:off x="1256142" y="5207211"/>
                  <a:ext cx="530029" cy="381000"/>
                </a:xfrm>
                <a:prstGeom prst="bentArrow">
                  <a:avLst/>
                </a:prstGeom>
                <a:grpFill/>
                <a:ln>
                  <a:solidFill>
                    <a:srgbClr val="A93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mj-lt"/>
                  </a:endParaRPr>
                </a:p>
              </p:txBody>
            </p:sp>
          </p:gr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4851AE49-8B8F-4278-B27D-DD6A73A8E64E}"/>
                      </a:ext>
                    </a:extLst>
                  </p:cNvPr>
                  <p:cNvSpPr txBox="1"/>
                  <p:nvPr/>
                </p:nvSpPr>
                <p:spPr>
                  <a:xfrm>
                    <a:off x="2698764" y="2590800"/>
                    <a:ext cx="43075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F61818"/>
                                  </a:solidFill>
                                  <a:latin typeface="Cambria Math" panose="02040503050406030204" pitchFamily="18" charset="0"/>
                                </a:rPr>
                              </m:ctrlPr>
                            </m:sSubPr>
                            <m:e>
                              <m:r>
                                <a:rPr lang="en-US" sz="1800" b="0" i="1" smtClean="0">
                                  <a:solidFill>
                                    <a:srgbClr val="F61818"/>
                                  </a:solidFill>
                                  <a:latin typeface="Cambria Math" panose="02040503050406030204" pitchFamily="18" charset="0"/>
                                </a:rPr>
                                <m:t>𝐼</m:t>
                              </m:r>
                            </m:e>
                            <m:sub>
                              <m:r>
                                <a:rPr lang="en-US" sz="1800" b="0" i="1" smtClean="0">
                                  <a:solidFill>
                                    <a:srgbClr val="F61818"/>
                                  </a:solidFill>
                                  <a:latin typeface="Cambria Math" panose="02040503050406030204" pitchFamily="18" charset="0"/>
                                </a:rPr>
                                <m:t>3</m:t>
                              </m:r>
                            </m:sub>
                          </m:sSub>
                        </m:oMath>
                      </m:oMathPara>
                    </a14:m>
                    <a:endParaRPr lang="en-US" sz="1800" dirty="0">
                      <a:latin typeface="+mj-lt"/>
                    </a:endParaRPr>
                  </a:p>
                </p:txBody>
              </p:sp>
            </mc:Choice>
            <mc:Fallback xmlns="">
              <p:sp>
                <p:nvSpPr>
                  <p:cNvPr id="102" name="TextBox 101"/>
                  <p:cNvSpPr txBox="1">
                    <a:spLocks noRot="1" noChangeAspect="1" noMove="1" noResize="1" noEditPoints="1" noAdjustHandles="1" noChangeArrowheads="1" noChangeShapeType="1" noTextEdit="1"/>
                  </p:cNvSpPr>
                  <p:nvPr/>
                </p:nvSpPr>
                <p:spPr>
                  <a:xfrm>
                    <a:off x="2698764" y="2590800"/>
                    <a:ext cx="430759" cy="369332"/>
                  </a:xfrm>
                  <a:prstGeom prst="rect">
                    <a:avLst/>
                  </a:prstGeom>
                  <a:blipFill rotWithShape="0">
                    <a:blip r:embed="rId5" cstate="print"/>
                    <a:stretch>
                      <a:fillRect b="-1667"/>
                    </a:stretch>
                  </a:blipFill>
                </p:spPr>
                <p:txBody>
                  <a:bodyPr/>
                  <a:lstStyle/>
                  <a:p>
                    <a:r>
                      <a:rPr lang="en-US">
                        <a:noFill/>
                      </a:rPr>
                      <a:t> </a:t>
                    </a:r>
                  </a:p>
                </p:txBody>
              </p:sp>
            </mc:Fallback>
          </mc:AlternateContent>
        </p:grpSp>
        <p:grpSp>
          <p:nvGrpSpPr>
            <p:cNvPr id="25" name="Group 24">
              <a:extLst>
                <a:ext uri="{FF2B5EF4-FFF2-40B4-BE49-F238E27FC236}">
                  <a16:creationId xmlns:a16="http://schemas.microsoft.com/office/drawing/2014/main" id="{F3E15358-9E64-45A6-A805-95270E9BC622}"/>
                </a:ext>
              </a:extLst>
            </p:cNvPr>
            <p:cNvGrpSpPr/>
            <p:nvPr/>
          </p:nvGrpSpPr>
          <p:grpSpPr>
            <a:xfrm>
              <a:off x="2613433" y="1899384"/>
              <a:ext cx="846306" cy="483557"/>
              <a:chOff x="1676400" y="4536375"/>
              <a:chExt cx="846306" cy="483557"/>
            </a:xfrm>
          </p:grpSpPr>
          <p:sp>
            <p:nvSpPr>
              <p:cNvPr id="42" name="TextBox 41">
                <a:extLst>
                  <a:ext uri="{FF2B5EF4-FFF2-40B4-BE49-F238E27FC236}">
                    <a16:creationId xmlns:a16="http://schemas.microsoft.com/office/drawing/2014/main" id="{9662193B-393C-4770-AD9F-E974054CD32B}"/>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0FDDBA03-2BB7-43E7-9FA8-DE04A7C292ED}"/>
                      </a:ext>
                    </a:extLst>
                  </p:cNvPr>
                  <p:cNvSpPr txBox="1"/>
                  <p:nvPr/>
                </p:nvSpPr>
                <p:spPr>
                  <a:xfrm>
                    <a:off x="1876300" y="4650600"/>
                    <a:ext cx="4583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𝑎</m:t>
                              </m:r>
                            </m:sub>
                          </m:sSub>
                        </m:oMath>
                      </m:oMathPara>
                    </a14:m>
                    <a:endParaRPr lang="en-US" sz="1800" dirty="0">
                      <a:solidFill>
                        <a:srgbClr val="00B050"/>
                      </a:solidFill>
                      <a:latin typeface="+mj-lt"/>
                    </a:endParaRPr>
                  </a:p>
                </p:txBody>
              </p:sp>
            </mc:Choice>
            <mc:Fallback xmlns="">
              <p:sp>
                <p:nvSpPr>
                  <p:cNvPr id="146" name="TextBox 145"/>
                  <p:cNvSpPr txBox="1">
                    <a:spLocks noRot="1" noChangeAspect="1" noMove="1" noResize="1" noEditPoints="1" noAdjustHandles="1" noChangeArrowheads="1" noChangeShapeType="1" noTextEdit="1"/>
                  </p:cNvSpPr>
                  <p:nvPr/>
                </p:nvSpPr>
                <p:spPr>
                  <a:xfrm>
                    <a:off x="1876300" y="4650600"/>
                    <a:ext cx="458395" cy="369332"/>
                  </a:xfrm>
                  <a:prstGeom prst="rect">
                    <a:avLst/>
                  </a:prstGeom>
                  <a:blipFill rotWithShape="0">
                    <a:blip r:embed="rId16"/>
                    <a:stretch>
                      <a:fillRect/>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C3DAC83B-9332-4B7E-B905-F895CB51B70F}"/>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6" name="Group 25">
              <a:extLst>
                <a:ext uri="{FF2B5EF4-FFF2-40B4-BE49-F238E27FC236}">
                  <a16:creationId xmlns:a16="http://schemas.microsoft.com/office/drawing/2014/main" id="{7C1F23D9-0DA5-4C00-8CC8-18AA7D362573}"/>
                </a:ext>
              </a:extLst>
            </p:cNvPr>
            <p:cNvGrpSpPr/>
            <p:nvPr/>
          </p:nvGrpSpPr>
          <p:grpSpPr>
            <a:xfrm>
              <a:off x="4019185" y="1890518"/>
              <a:ext cx="846306" cy="483557"/>
              <a:chOff x="1676400" y="4536375"/>
              <a:chExt cx="846306" cy="483557"/>
            </a:xfrm>
          </p:grpSpPr>
          <p:sp>
            <p:nvSpPr>
              <p:cNvPr id="39" name="TextBox 38">
                <a:extLst>
                  <a:ext uri="{FF2B5EF4-FFF2-40B4-BE49-F238E27FC236}">
                    <a16:creationId xmlns:a16="http://schemas.microsoft.com/office/drawing/2014/main" id="{30E30E72-035D-42E0-9E8B-AE5455253793}"/>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B5ECD32D-BE58-4320-B229-6C4BA614B235}"/>
                      </a:ext>
                    </a:extLst>
                  </p:cNvPr>
                  <p:cNvSpPr txBox="1"/>
                  <p:nvPr/>
                </p:nvSpPr>
                <p:spPr>
                  <a:xfrm>
                    <a:off x="1876300" y="4650600"/>
                    <a:ext cx="4774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𝑏</m:t>
                              </m:r>
                            </m:sub>
                          </m:sSub>
                        </m:oMath>
                      </m:oMathPara>
                    </a14:m>
                    <a:endParaRPr lang="en-US" sz="1800" dirty="0">
                      <a:solidFill>
                        <a:srgbClr val="00B050"/>
                      </a:solidFill>
                      <a:latin typeface="+mj-lt"/>
                    </a:endParaRPr>
                  </a:p>
                </p:txBody>
              </p:sp>
            </mc:Choice>
            <mc:Fallback xmlns="">
              <p:sp>
                <p:nvSpPr>
                  <p:cNvPr id="143" name="TextBox 142"/>
                  <p:cNvSpPr txBox="1">
                    <a:spLocks noRot="1" noChangeAspect="1" noMove="1" noResize="1" noEditPoints="1" noAdjustHandles="1" noChangeArrowheads="1" noChangeShapeType="1" noTextEdit="1"/>
                  </p:cNvSpPr>
                  <p:nvPr/>
                </p:nvSpPr>
                <p:spPr>
                  <a:xfrm>
                    <a:off x="1876300" y="4650600"/>
                    <a:ext cx="477438" cy="369332"/>
                  </a:xfrm>
                  <a:prstGeom prst="rect">
                    <a:avLst/>
                  </a:prstGeom>
                  <a:blipFill rotWithShape="0">
                    <a:blip r:embed="rId17"/>
                    <a:stretch>
                      <a:fillRect b="-1667"/>
                    </a:stretch>
                  </a:blipFill>
                </p:spPr>
                <p:txBody>
                  <a:bodyPr/>
                  <a:lstStyle/>
                  <a:p>
                    <a:r>
                      <a:rPr lang="en-US">
                        <a:noFill/>
                      </a:rPr>
                      <a:t> </a:t>
                    </a:r>
                  </a:p>
                </p:txBody>
              </p:sp>
            </mc:Fallback>
          </mc:AlternateContent>
          <p:sp>
            <p:nvSpPr>
              <p:cNvPr id="41" name="TextBox 40">
                <a:extLst>
                  <a:ext uri="{FF2B5EF4-FFF2-40B4-BE49-F238E27FC236}">
                    <a16:creationId xmlns:a16="http://schemas.microsoft.com/office/drawing/2014/main" id="{A727D533-D5A2-4912-B5D0-169BB0B06DCE}"/>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7" name="Group 26">
              <a:extLst>
                <a:ext uri="{FF2B5EF4-FFF2-40B4-BE49-F238E27FC236}">
                  <a16:creationId xmlns:a16="http://schemas.microsoft.com/office/drawing/2014/main" id="{FF97A0FE-5EED-423F-9B07-720B8DF5FD21}"/>
                </a:ext>
              </a:extLst>
            </p:cNvPr>
            <p:cNvGrpSpPr/>
            <p:nvPr/>
          </p:nvGrpSpPr>
          <p:grpSpPr>
            <a:xfrm>
              <a:off x="5783094" y="1893125"/>
              <a:ext cx="846306" cy="483557"/>
              <a:chOff x="1676400" y="4536375"/>
              <a:chExt cx="846306" cy="483557"/>
            </a:xfrm>
          </p:grpSpPr>
          <p:sp>
            <p:nvSpPr>
              <p:cNvPr id="36" name="TextBox 35">
                <a:extLst>
                  <a:ext uri="{FF2B5EF4-FFF2-40B4-BE49-F238E27FC236}">
                    <a16:creationId xmlns:a16="http://schemas.microsoft.com/office/drawing/2014/main" id="{4A30BE38-446F-41D1-ABE9-28F7BC35A4EF}"/>
                  </a:ext>
                </a:extLst>
              </p:cNvPr>
              <p:cNvSpPr txBox="1"/>
              <p:nvPr/>
            </p:nvSpPr>
            <p:spPr>
              <a:xfrm>
                <a:off x="1676400" y="46482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A607F5CA-51C4-455C-AD7A-A098C13A2F91}"/>
                      </a:ext>
                    </a:extLst>
                  </p:cNvPr>
                  <p:cNvSpPr txBox="1"/>
                  <p:nvPr/>
                </p:nvSpPr>
                <p:spPr>
                  <a:xfrm>
                    <a:off x="1876300" y="4650600"/>
                    <a:ext cx="4387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𝑐</m:t>
                              </m:r>
                            </m:sub>
                          </m:sSub>
                        </m:oMath>
                      </m:oMathPara>
                    </a14:m>
                    <a:endParaRPr lang="en-US" sz="1800" dirty="0">
                      <a:solidFill>
                        <a:srgbClr val="00B050"/>
                      </a:solidFill>
                      <a:latin typeface="+mj-lt"/>
                    </a:endParaRPr>
                  </a:p>
                </p:txBody>
              </p:sp>
            </mc:Choice>
            <mc:Fallback xmlns="">
              <p:sp>
                <p:nvSpPr>
                  <p:cNvPr id="140" name="TextBox 139"/>
                  <p:cNvSpPr txBox="1">
                    <a:spLocks noRot="1" noChangeAspect="1" noMove="1" noResize="1" noEditPoints="1" noAdjustHandles="1" noChangeArrowheads="1" noChangeShapeType="1" noTextEdit="1"/>
                  </p:cNvSpPr>
                  <p:nvPr/>
                </p:nvSpPr>
                <p:spPr>
                  <a:xfrm>
                    <a:off x="1876300" y="4650600"/>
                    <a:ext cx="438773" cy="369332"/>
                  </a:xfrm>
                  <a:prstGeom prst="rect">
                    <a:avLst/>
                  </a:prstGeom>
                  <a:blipFill rotWithShape="0">
                    <a:blip r:embed="rId18"/>
                    <a:stretch>
                      <a:fillRect/>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0EF4764D-B92C-4639-B571-27388342E409}"/>
                  </a:ext>
                </a:extLst>
              </p:cNvPr>
              <p:cNvSpPr txBox="1"/>
              <p:nvPr/>
            </p:nvSpPr>
            <p:spPr>
              <a:xfrm>
                <a:off x="2209800" y="4536375"/>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8" name="Group 27">
              <a:extLst>
                <a:ext uri="{FF2B5EF4-FFF2-40B4-BE49-F238E27FC236}">
                  <a16:creationId xmlns:a16="http://schemas.microsoft.com/office/drawing/2014/main" id="{0ECDFF56-0104-465F-AD4A-4B3B9BAF2384}"/>
                </a:ext>
              </a:extLst>
            </p:cNvPr>
            <p:cNvGrpSpPr/>
            <p:nvPr/>
          </p:nvGrpSpPr>
          <p:grpSpPr>
            <a:xfrm>
              <a:off x="3677617" y="2424549"/>
              <a:ext cx="484683" cy="788023"/>
              <a:chOff x="2069275" y="4495800"/>
              <a:chExt cx="484683" cy="788023"/>
            </a:xfrm>
          </p:grpSpPr>
          <p:sp>
            <p:nvSpPr>
              <p:cNvPr id="33" name="TextBox 32">
                <a:extLst>
                  <a:ext uri="{FF2B5EF4-FFF2-40B4-BE49-F238E27FC236}">
                    <a16:creationId xmlns:a16="http://schemas.microsoft.com/office/drawing/2014/main" id="{DDB3BC21-905A-4786-86AD-C40B931EE5A6}"/>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5AB1CD48-5870-494A-ADA7-9BE98317E2DA}"/>
                      </a:ext>
                    </a:extLst>
                  </p:cNvPr>
                  <p:cNvSpPr txBox="1"/>
                  <p:nvPr/>
                </p:nvSpPr>
                <p:spPr>
                  <a:xfrm>
                    <a:off x="2069275" y="4753100"/>
                    <a:ext cx="484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𝑑</m:t>
                              </m:r>
                            </m:sub>
                          </m:sSub>
                        </m:oMath>
                      </m:oMathPara>
                    </a14:m>
                    <a:endParaRPr lang="en-US" sz="1800" dirty="0">
                      <a:solidFill>
                        <a:srgbClr val="00B050"/>
                      </a:solidFill>
                      <a:latin typeface="+mj-lt"/>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2069275" y="4753100"/>
                    <a:ext cx="484683" cy="369332"/>
                  </a:xfrm>
                  <a:prstGeom prst="rect">
                    <a:avLst/>
                  </a:prstGeom>
                  <a:blipFill rotWithShape="0">
                    <a:blip r:embed="rId19"/>
                    <a:stretch>
                      <a:fillRect/>
                    </a:stretch>
                  </a:blipFill>
                </p:spPr>
                <p:txBody>
                  <a:bodyPr/>
                  <a:lstStyle/>
                  <a:p>
                    <a:r>
                      <a:rPr lang="en-US">
                        <a:noFill/>
                      </a:rPr>
                      <a:t> </a:t>
                    </a:r>
                  </a:p>
                </p:txBody>
              </p:sp>
            </mc:Fallback>
          </mc:AlternateContent>
          <p:sp>
            <p:nvSpPr>
              <p:cNvPr id="35" name="TextBox 34">
                <a:extLst>
                  <a:ext uri="{FF2B5EF4-FFF2-40B4-BE49-F238E27FC236}">
                    <a16:creationId xmlns:a16="http://schemas.microsoft.com/office/drawing/2014/main" id="{E32BD9D3-774B-403E-9778-6145E5978CED}"/>
                  </a:ext>
                </a:extLst>
              </p:cNvPr>
              <p:cNvSpPr txBox="1"/>
              <p:nvPr/>
            </p:nvSpPr>
            <p:spPr>
              <a:xfrm>
                <a:off x="2150425" y="4914491"/>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nvGrpSpPr>
            <p:cNvPr id="29" name="Group 28">
              <a:extLst>
                <a:ext uri="{FF2B5EF4-FFF2-40B4-BE49-F238E27FC236}">
                  <a16:creationId xmlns:a16="http://schemas.microsoft.com/office/drawing/2014/main" id="{4F8EA257-C6AA-473D-82EF-F852449EAAC1}"/>
                </a:ext>
              </a:extLst>
            </p:cNvPr>
            <p:cNvGrpSpPr/>
            <p:nvPr/>
          </p:nvGrpSpPr>
          <p:grpSpPr>
            <a:xfrm>
              <a:off x="5342142" y="2434449"/>
              <a:ext cx="444929" cy="788023"/>
              <a:chOff x="2069275" y="4495800"/>
              <a:chExt cx="444929" cy="788023"/>
            </a:xfrm>
          </p:grpSpPr>
          <p:sp>
            <p:nvSpPr>
              <p:cNvPr id="30" name="TextBox 29">
                <a:extLst>
                  <a:ext uri="{FF2B5EF4-FFF2-40B4-BE49-F238E27FC236}">
                    <a16:creationId xmlns:a16="http://schemas.microsoft.com/office/drawing/2014/main" id="{A4F26AA6-57A4-49CE-84F5-28D96273DA5A}"/>
                  </a:ext>
                </a:extLst>
              </p:cNvPr>
              <p:cNvSpPr txBox="1"/>
              <p:nvPr/>
            </p:nvSpPr>
            <p:spPr>
              <a:xfrm>
                <a:off x="2124302" y="4495800"/>
                <a:ext cx="319318" cy="369332"/>
              </a:xfrm>
              <a:prstGeom prst="rect">
                <a:avLst/>
              </a:prstGeom>
              <a:noFill/>
            </p:spPr>
            <p:txBody>
              <a:bodyPr wrap="none" rtlCol="0">
                <a:spAutoFit/>
              </a:bodyPr>
              <a:lstStyle/>
              <a:p>
                <a:r>
                  <a:rPr lang="en-US" sz="1800" dirty="0">
                    <a:solidFill>
                      <a:srgbClr val="00B050"/>
                    </a:solidFill>
                    <a:latin typeface="+mj-lt"/>
                  </a:rPr>
                  <a:t>+</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BF5786A-EA16-4117-94CF-31505076B73A}"/>
                      </a:ext>
                    </a:extLst>
                  </p:cNvPr>
                  <p:cNvSpPr txBox="1"/>
                  <p:nvPr/>
                </p:nvSpPr>
                <p:spPr>
                  <a:xfrm>
                    <a:off x="2069275" y="4753100"/>
                    <a:ext cx="4449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𝑉</m:t>
                              </m:r>
                            </m:e>
                            <m:sub>
                              <m:r>
                                <a:rPr lang="en-US" sz="1800" b="0" i="1" smtClean="0">
                                  <a:solidFill>
                                    <a:srgbClr val="00B050"/>
                                  </a:solidFill>
                                  <a:latin typeface="Cambria Math" panose="02040503050406030204" pitchFamily="18" charset="0"/>
                                </a:rPr>
                                <m:t>𝑒</m:t>
                              </m:r>
                            </m:sub>
                          </m:sSub>
                        </m:oMath>
                      </m:oMathPara>
                    </a14:m>
                    <a:endParaRPr lang="en-US" sz="1800" dirty="0">
                      <a:solidFill>
                        <a:srgbClr val="00B050"/>
                      </a:solidFill>
                      <a:latin typeface="+mj-lt"/>
                    </a:endParaRPr>
                  </a:p>
                </p:txBody>
              </p:sp>
            </mc:Choice>
            <mc:Fallback xmlns="">
              <p:sp>
                <p:nvSpPr>
                  <p:cNvPr id="134" name="TextBox 133"/>
                  <p:cNvSpPr txBox="1">
                    <a:spLocks noRot="1" noChangeAspect="1" noMove="1" noResize="1" noEditPoints="1" noAdjustHandles="1" noChangeArrowheads="1" noChangeShapeType="1" noTextEdit="1"/>
                  </p:cNvSpPr>
                  <p:nvPr/>
                </p:nvSpPr>
                <p:spPr>
                  <a:xfrm>
                    <a:off x="2069275" y="4753100"/>
                    <a:ext cx="444929" cy="369332"/>
                  </a:xfrm>
                  <a:prstGeom prst="rect">
                    <a:avLst/>
                  </a:prstGeom>
                  <a:blipFill rotWithShape="0">
                    <a:blip r:embed="rId6"/>
                    <a:stretch>
                      <a:fillRect/>
                    </a:stretch>
                  </a:blipFill>
                </p:spPr>
                <p:txBody>
                  <a:bodyPr/>
                  <a:lstStyle/>
                  <a:p>
                    <a:r>
                      <a:rPr lang="en-US">
                        <a:noFill/>
                      </a:rPr>
                      <a:t> </a:t>
                    </a:r>
                  </a:p>
                </p:txBody>
              </p:sp>
            </mc:Fallback>
          </mc:AlternateContent>
          <p:sp>
            <p:nvSpPr>
              <p:cNvPr id="32" name="TextBox 31">
                <a:extLst>
                  <a:ext uri="{FF2B5EF4-FFF2-40B4-BE49-F238E27FC236}">
                    <a16:creationId xmlns:a16="http://schemas.microsoft.com/office/drawing/2014/main" id="{5D1C2B43-CA52-4DA9-9571-58868CEFD6BF}"/>
                  </a:ext>
                </a:extLst>
              </p:cNvPr>
              <p:cNvSpPr txBox="1"/>
              <p:nvPr/>
            </p:nvSpPr>
            <p:spPr>
              <a:xfrm>
                <a:off x="2150425" y="4914491"/>
                <a:ext cx="312906" cy="369332"/>
              </a:xfrm>
              <a:prstGeom prst="rect">
                <a:avLst/>
              </a:prstGeom>
              <a:noFill/>
            </p:spPr>
            <p:txBody>
              <a:bodyPr wrap="none" rtlCol="0">
                <a:spAutoFit/>
              </a:bodyPr>
              <a:lstStyle/>
              <a:p>
                <a:r>
                  <a:rPr lang="en-US" sz="1800" dirty="0">
                    <a:solidFill>
                      <a:srgbClr val="00B050"/>
                    </a:solidFill>
                    <a:latin typeface="+mj-lt"/>
                  </a:rPr>
                  <a:t>_</a:t>
                </a:r>
              </a:p>
            </p:txBody>
          </p:sp>
        </p:grpSp>
      </p:grpSp>
      <p:grpSp>
        <p:nvGrpSpPr>
          <p:cNvPr id="124" name="Group 123">
            <a:extLst>
              <a:ext uri="{FF2B5EF4-FFF2-40B4-BE49-F238E27FC236}">
                <a16:creationId xmlns:a16="http://schemas.microsoft.com/office/drawing/2014/main" id="{DFA63DF4-5B6E-4589-B8F0-4501A0958447}"/>
              </a:ext>
            </a:extLst>
          </p:cNvPr>
          <p:cNvGrpSpPr/>
          <p:nvPr/>
        </p:nvGrpSpPr>
        <p:grpSpPr>
          <a:xfrm>
            <a:off x="3684041" y="1871350"/>
            <a:ext cx="430759" cy="431874"/>
            <a:chOff x="626425" y="3530526"/>
            <a:chExt cx="430759" cy="431874"/>
          </a:xfrm>
        </p:grpSpPr>
        <p:cxnSp>
          <p:nvCxnSpPr>
            <p:cNvPr id="125" name="Straight Arrow Connector 124">
              <a:extLst>
                <a:ext uri="{FF2B5EF4-FFF2-40B4-BE49-F238E27FC236}">
                  <a16:creationId xmlns:a16="http://schemas.microsoft.com/office/drawing/2014/main" id="{BE65E5BB-8E43-4B95-8E7B-5479B35F3D2E}"/>
                </a:ext>
              </a:extLst>
            </p:cNvPr>
            <p:cNvCxnSpPr/>
            <p:nvPr/>
          </p:nvCxnSpPr>
          <p:spPr>
            <a:xfrm>
              <a:off x="685800" y="3530526"/>
              <a:ext cx="0" cy="431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6" name="TextBox 125">
                  <a:extLst>
                    <a:ext uri="{FF2B5EF4-FFF2-40B4-BE49-F238E27FC236}">
                      <a16:creationId xmlns:a16="http://schemas.microsoft.com/office/drawing/2014/main" id="{97C45BCB-E3F2-4CCE-A9A6-D4D2A42A898D}"/>
                    </a:ext>
                  </a:extLst>
                </p:cNvPr>
                <p:cNvSpPr txBox="1"/>
                <p:nvPr/>
              </p:nvSpPr>
              <p:spPr>
                <a:xfrm>
                  <a:off x="626425" y="3557650"/>
                  <a:ext cx="430759"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chemeClr val="accent4">
                                    <a:lumMod val="75000"/>
                                  </a:schemeClr>
                                </a:solidFill>
                                <a:latin typeface="Cambria Math" panose="02040503050406030204" pitchFamily="18" charset="0"/>
                              </a:rPr>
                            </m:ctrlPr>
                          </m:sSubPr>
                          <m:e>
                            <m:r>
                              <a:rPr lang="en-US" sz="1800" b="0" i="1" smtClean="0">
                                <a:solidFill>
                                  <a:schemeClr val="accent4">
                                    <a:lumMod val="75000"/>
                                  </a:schemeClr>
                                </a:solidFill>
                                <a:latin typeface="Cambria Math" panose="02040503050406030204" pitchFamily="18" charset="0"/>
                              </a:rPr>
                              <m:t>𝐼</m:t>
                            </m:r>
                          </m:e>
                          <m:sub>
                            <m:r>
                              <a:rPr lang="en-US" sz="1800" b="0" i="1" smtClean="0">
                                <a:solidFill>
                                  <a:schemeClr val="accent4">
                                    <a:lumMod val="75000"/>
                                  </a:schemeClr>
                                </a:solidFill>
                                <a:latin typeface="Cambria Math" panose="02040503050406030204" pitchFamily="18" charset="0"/>
                              </a:rPr>
                              <m:t>8</m:t>
                            </m:r>
                          </m:sub>
                        </m:sSub>
                      </m:oMath>
                    </m:oMathPara>
                  </a14:m>
                  <a:endParaRPr lang="en-US" sz="1800" dirty="0">
                    <a:solidFill>
                      <a:schemeClr val="accent4">
                        <a:lumMod val="75000"/>
                      </a:schemeClr>
                    </a:solidFill>
                    <a:latin typeface="+mj-lt"/>
                  </a:endParaRPr>
                </a:p>
              </p:txBody>
            </p:sp>
          </mc:Choice>
          <mc:Fallback xmlns="">
            <p:sp>
              <p:nvSpPr>
                <p:cNvPr id="14336" name="TextBox 14335"/>
                <p:cNvSpPr txBox="1">
                  <a:spLocks noRot="1" noChangeAspect="1" noMove="1" noResize="1" noEditPoints="1" noAdjustHandles="1" noChangeArrowheads="1" noChangeShapeType="1" noTextEdit="1"/>
                </p:cNvSpPr>
                <p:nvPr/>
              </p:nvSpPr>
              <p:spPr>
                <a:xfrm>
                  <a:off x="626425" y="3557650"/>
                  <a:ext cx="430759" cy="369332"/>
                </a:xfrm>
                <a:prstGeom prst="rect">
                  <a:avLst/>
                </a:prstGeom>
                <a:blipFill rotWithShape="0">
                  <a:blip r:embed="rId20"/>
                  <a:stretch>
                    <a:fillRect/>
                  </a:stretch>
                </a:blipFill>
                <a:ln>
                  <a:noFill/>
                </a:ln>
              </p:spPr>
              <p:txBody>
                <a:bodyPr/>
                <a:lstStyle/>
                <a:p>
                  <a:r>
                    <a:rPr lang="en-US">
                      <a:noFill/>
                    </a:rPr>
                    <a:t> </a:t>
                  </a:r>
                </a:p>
              </p:txBody>
            </p:sp>
          </mc:Fallback>
        </mc:AlternateContent>
      </p:grpSp>
      <p:grpSp>
        <p:nvGrpSpPr>
          <p:cNvPr id="127" name="Group 126">
            <a:extLst>
              <a:ext uri="{FF2B5EF4-FFF2-40B4-BE49-F238E27FC236}">
                <a16:creationId xmlns:a16="http://schemas.microsoft.com/office/drawing/2014/main" id="{B1616F7C-7E5A-4EB0-AEA9-508F7BA21AD8}"/>
              </a:ext>
            </a:extLst>
          </p:cNvPr>
          <p:cNvGrpSpPr/>
          <p:nvPr/>
        </p:nvGrpSpPr>
        <p:grpSpPr>
          <a:xfrm>
            <a:off x="5360441" y="1881250"/>
            <a:ext cx="430759" cy="431874"/>
            <a:chOff x="626425" y="3530526"/>
            <a:chExt cx="430759" cy="431874"/>
          </a:xfrm>
        </p:grpSpPr>
        <p:cxnSp>
          <p:nvCxnSpPr>
            <p:cNvPr id="128" name="Straight Arrow Connector 127">
              <a:extLst>
                <a:ext uri="{FF2B5EF4-FFF2-40B4-BE49-F238E27FC236}">
                  <a16:creationId xmlns:a16="http://schemas.microsoft.com/office/drawing/2014/main" id="{FD89A742-AA26-4B03-92D3-4A663B40228B}"/>
                </a:ext>
              </a:extLst>
            </p:cNvPr>
            <p:cNvCxnSpPr/>
            <p:nvPr/>
          </p:nvCxnSpPr>
          <p:spPr>
            <a:xfrm>
              <a:off x="685800" y="3530526"/>
              <a:ext cx="0" cy="431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9" name="TextBox 128">
                  <a:extLst>
                    <a:ext uri="{FF2B5EF4-FFF2-40B4-BE49-F238E27FC236}">
                      <a16:creationId xmlns:a16="http://schemas.microsoft.com/office/drawing/2014/main" id="{AEAD1DED-9DF4-4F96-B29D-198B477A175E}"/>
                    </a:ext>
                  </a:extLst>
                </p:cNvPr>
                <p:cNvSpPr txBox="1"/>
                <p:nvPr/>
              </p:nvSpPr>
              <p:spPr>
                <a:xfrm>
                  <a:off x="626425" y="3557650"/>
                  <a:ext cx="430759"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solidFill>
                                  <a:schemeClr val="accent4">
                                    <a:lumMod val="75000"/>
                                  </a:schemeClr>
                                </a:solidFill>
                                <a:latin typeface="Cambria Math" panose="02040503050406030204" pitchFamily="18" charset="0"/>
                              </a:rPr>
                            </m:ctrlPr>
                          </m:sSubPr>
                          <m:e>
                            <m:r>
                              <a:rPr lang="en-US" sz="1800" b="0" i="1" smtClean="0">
                                <a:solidFill>
                                  <a:schemeClr val="accent4">
                                    <a:lumMod val="75000"/>
                                  </a:schemeClr>
                                </a:solidFill>
                                <a:latin typeface="Cambria Math" panose="02040503050406030204" pitchFamily="18" charset="0"/>
                              </a:rPr>
                              <m:t>𝐼</m:t>
                            </m:r>
                          </m:e>
                          <m:sub>
                            <m:r>
                              <a:rPr lang="en-US" sz="1800" b="0" i="1" smtClean="0">
                                <a:solidFill>
                                  <a:schemeClr val="accent4">
                                    <a:lumMod val="75000"/>
                                  </a:schemeClr>
                                </a:solidFill>
                                <a:latin typeface="Cambria Math" panose="02040503050406030204" pitchFamily="18" charset="0"/>
                              </a:rPr>
                              <m:t>6</m:t>
                            </m:r>
                          </m:sub>
                        </m:sSub>
                      </m:oMath>
                    </m:oMathPara>
                  </a14:m>
                  <a:endParaRPr lang="en-US" sz="1800" dirty="0">
                    <a:solidFill>
                      <a:schemeClr val="accent4">
                        <a:lumMod val="75000"/>
                      </a:schemeClr>
                    </a:solidFill>
                    <a:latin typeface="+mj-lt"/>
                  </a:endParaRPr>
                </a:p>
              </p:txBody>
            </p:sp>
          </mc:Choice>
          <mc:Fallback xmlns="">
            <p:sp>
              <p:nvSpPr>
                <p:cNvPr id="229" name="TextBox 228"/>
                <p:cNvSpPr txBox="1">
                  <a:spLocks noRot="1" noChangeAspect="1" noMove="1" noResize="1" noEditPoints="1" noAdjustHandles="1" noChangeArrowheads="1" noChangeShapeType="1" noTextEdit="1"/>
                </p:cNvSpPr>
                <p:nvPr/>
              </p:nvSpPr>
              <p:spPr>
                <a:xfrm>
                  <a:off x="626425" y="3557650"/>
                  <a:ext cx="430759" cy="369332"/>
                </a:xfrm>
                <a:prstGeom prst="rect">
                  <a:avLst/>
                </a:prstGeom>
                <a:blipFill rotWithShape="0">
                  <a:blip r:embed="rId21"/>
                  <a:stretch>
                    <a:fillRect/>
                  </a:stretch>
                </a:blipFill>
                <a:ln>
                  <a:noFill/>
                </a:ln>
              </p:spPr>
              <p:txBody>
                <a:bodyPr/>
                <a:lstStyle/>
                <a:p>
                  <a:r>
                    <a:rPr lang="en-US">
                      <a:noFill/>
                    </a:rPr>
                    <a:t> </a:t>
                  </a:r>
                </a:p>
              </p:txBody>
            </p:sp>
          </mc:Fallback>
        </mc:AlternateContent>
      </p:grpSp>
    </p:spTree>
    <p:extLst>
      <p:ext uri="{BB962C8B-B14F-4D97-AF65-F5344CB8AC3E}">
        <p14:creationId xmlns:p14="http://schemas.microsoft.com/office/powerpoint/2010/main" val="3927248963"/>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414</TotalTime>
  <Words>1324</Words>
  <Application>Microsoft Office PowerPoint</Application>
  <PresentationFormat>Widescreen</PresentationFormat>
  <Paragraphs>350</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Cambria Math</vt:lpstr>
      <vt:lpstr>Helvetica</vt:lpstr>
      <vt:lpstr>Symbol</vt:lpstr>
      <vt:lpstr>Times New Roman</vt:lpstr>
      <vt:lpstr>Wingdings</vt:lpstr>
      <vt:lpstr>Capsules</vt:lpstr>
      <vt:lpstr>ECEN 214, Spring 2022 Electrical Circuit Theory</vt:lpstr>
      <vt:lpstr>Solving Larger Circuits</vt:lpstr>
      <vt:lpstr>Mesh-Current Circuit Analysis Method</vt:lpstr>
      <vt:lpstr>Example 1</vt:lpstr>
      <vt:lpstr>Example 1, Step 1</vt:lpstr>
      <vt:lpstr>Example 1, Step 2</vt:lpstr>
      <vt:lpstr>Example 1, Step 3</vt:lpstr>
      <vt:lpstr>Example 1, Step 4</vt:lpstr>
      <vt:lpstr>Example 1, Step 5</vt:lpstr>
      <vt:lpstr>Example 2</vt:lpstr>
      <vt:lpstr>Super-meshes</vt:lpstr>
      <vt:lpstr>Example 3</vt:lpstr>
      <vt:lpstr>Superposition</vt:lpstr>
      <vt:lpstr>Just the Voltage Source (Assume Current = 0)</vt:lpstr>
      <vt:lpstr>Just the Current Source (Assume Voltage = 0)</vt:lpstr>
      <vt:lpstr>Solving with Superposition</vt:lpstr>
      <vt:lpstr>Applying Superposition to Circuit Design</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Birchfield, Adam Barlow</cp:lastModifiedBy>
  <cp:revision>74</cp:revision>
  <cp:lastPrinted>2011-08-22T16:49:24Z</cp:lastPrinted>
  <dcterms:created xsi:type="dcterms:W3CDTF">2021-11-08T20:57:05Z</dcterms:created>
  <dcterms:modified xsi:type="dcterms:W3CDTF">2022-01-31T20:38:16Z</dcterms:modified>
</cp:coreProperties>
</file>