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notesSlides/notesSlide10.xml" ContentType="application/vnd.openxmlformats-officedocument.presentationml.notesSlide+xml"/>
  <Override PartName="/ppt/ink/ink3.xml" ContentType="application/inkml+xml"/>
  <Override PartName="/ppt/notesSlides/notesSlide11.xml" ContentType="application/vnd.openxmlformats-officedocument.presentationml.notesSlide+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356" r:id="rId2"/>
    <p:sldId id="260" r:id="rId3"/>
    <p:sldId id="261" r:id="rId4"/>
    <p:sldId id="361" r:id="rId5"/>
    <p:sldId id="262" r:id="rId6"/>
    <p:sldId id="360" r:id="rId7"/>
    <p:sldId id="263" r:id="rId8"/>
    <p:sldId id="264" r:id="rId9"/>
    <p:sldId id="265" r:id="rId10"/>
    <p:sldId id="266" r:id="rId11"/>
    <p:sldId id="267" r:id="rId12"/>
    <p:sldId id="268" r:id="rId13"/>
    <p:sldId id="272" r:id="rId14"/>
    <p:sldId id="273" r:id="rId15"/>
    <p:sldId id="271" r:id="rId16"/>
    <p:sldId id="359" r:id="rId1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088" autoAdjust="0"/>
  </p:normalViewPr>
  <p:slideViewPr>
    <p:cSldViewPr>
      <p:cViewPr varScale="1">
        <p:scale>
          <a:sx n="108" d="100"/>
          <a:sy n="108" d="100"/>
        </p:scale>
        <p:origin x="642"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1-31T22:32:17.703"/>
    </inkml:context>
    <inkml:brush xml:id="br0">
      <inkml:brushProperty name="width" value="0.05292" units="cm"/>
      <inkml:brushProperty name="height" value="0.05292" units="cm"/>
      <inkml:brushProperty name="color" value="#FF0000"/>
    </inkml:brush>
  </inkml:definitions>
  <inkml:trace contextRef="#ctx0" brushRef="#br0">13967 8085 332 0,'0'0'108'15,"0"0"-37"1,0 0 6-16,0 0-18 0,0 0-10 0,0 0-1 16,0 0 47-16,0 0 5 0,0 0-8 0,0 0 18 0,26 0-20 15,-26 0 2-15,0 0 5 16,0 0-15-16,0 0 3 0,0 0-29 0,0 0 18 15,0 0-25-15,0 0-11 0,0 0 16 0,16 0 0 16,-16 0-29-16,0 0 8 0,0 0-20 16,0 0 15-16,0 0-28 0,0 0 16 0,0 0-9 0,0 0 6 15,0 0 3-15,0 0 2 0,-2 19 2 0,2-19 6 0,0 0-8 16,0 0 7-16,0 0-25 16,0 0 5-16,-4 20-2 0,4-20 17 0,-2 10-9 15,2-10 24-15,-2 11-17 0,2-11 0 0,0 13-20 16,0-13 25-16,2 16-28 0,-2-16 33 0,1 16-23 15,0-6-15-15,-1-10 25 0,4 20 3 0,-4-8-13 32,0-1 18-32,2 2-23 0,0-1-5 0,-2-12 15 0,0 24 8 15,0-14-18-15,1 1 8 16,-1-11-11-16,0 18 8 0,0-18-12 0,2 15 32 0,0-7-7 16,-2-8 8-16,2 14 2 0,-2-14-5 15,4 11 5-15,-4-11-2 0,5 11-3 16,-5-11-10-16,7 11 4 0,-7-11-29 0,9 10 27 15,-5-4 18-15,-4-6-17 0,11 15 12 0,-3-9-21 0,-8-6 32 0,11 12-47 16,-3-5 21-16,-2-1 7 16,-6-6-7-16,13 12-3 0,-7-5-10 0,-6-7-5 0,9 11 23 15,-4-6 10-15,-5-5-10 0,13 12 11 16,-9-8-6-16,-4-4-16 0,9 7 44 16,-9-7-28-16,10 10 13 0,-10-10-23 0,8 6-8 0,-8-6 13 15,7 5 8-15,-7-5-3 0,0 0-16 0,12 8 6 16,-12-8 8-16,0 0-19 0,11 6 9 15,-11-6-9-15,0 0 1 0,10 4 2 0,-10-4 25 0,0 0-30 16,12 4 13-16,-12-4-10 0,0 0-8 16,14 4 0-16,-14-4 7 0,0 0-10 15,16 2 3-15,-16-2-15 0,13 2 25 0,-13-2-5 16,0 0 5-16,16 2 0 16,-16-2-18-16,9 3 3 0,-9-3 18 0,0 0-8 15,18 5 20-15,-18-5-17 16,11 2-1-16,-11-2-14 0,11 3 22 0,-11-3-13 15,0 0 6-15,16 1-1 0,-16-1-4 0,0 0 7 16,0 0-5-16,19-3-10 0,-19 3 10 16,11-1-16-16,-11 1 22 0,8-5-1 0,-8 5 7 15,0 0-14-15,13-7 7 0,-13 7-13 0,12-4 1 0,-12 4 12 0,10-7 0 16,-10 7 15-16,10-7-20 0,-5 2 0 16,-5 5 0-16,15-10-5 0,-7 4 5 15,-2-1 0-15,2 0-10 0,-1 0 7 0,-1 1 11 16,-6 6 2-16,12-14-12 0,-7 6-6 15,0 0-2-15,-1 1 5 0,-4 7 2 0,9-11-7 16,-4 4 15-16,-5 7-10 16,6-9 10-16,-6 9-2 0,4-11-8 15,-4 11-6-15,2-14 4 0,-2 14 9 0,0-11-7 16,0 11 8-16,-3-16-16 0,3 16 10 0,-5-16 8 16,3 7-25-16,-3 1 22 0,-2-1-4 15,3 0-6-15,-3 3 3 0,-1-2-3 16,-2 0 3-16,1 4 3 0,0-1 9 0,-2 3-7 15,0-2-2-15,11 4 22 0,-23-1-2 0,12 1 0 0,11 0-18 0,-25 3 5 16,12 0-2-16,1-2-6 0,-1 4 6 16,2-2 2-16,-1 1 3 0,-1 1-1 15,1 0-7-15,2 2 23 0,-3 0-17 0,-1-1 4 0,3 3 31 16,-1-1-36-16,3 1 23 0,-1 2-15 16,-1-2 5-16,1 3 12 0,1-1-32 0,3 2 22 15,-4 0-7-15,3 1 5 0,1-1-18 0,1 2 18 16,0-1-23-16,-1 2 13 0,3-5 4 0,-1 1-1 15,4 1-4-15,0-1 6 0,0-12-5 16,-2 20 5-16,4-10-21 0,-2-10 16 0,2 16 7 31,0-7-5-31,-2-9-10 0,5 15-8 0,-1-8 11 16,-4-7 15-16,8 10-13 0,-8-10 31 0,6 9-21 16,-6-9-22-16,11 7-4 0,-11-7 24 0,10 4-8 15,-10-4 0-15,13 3-7 0,-13-3 22 0,0 0 6 16,21-3 7-16,-21 3-41 0,14-4 11 0,-7 0 0 15,-7 4-9-15,18-8 42 16,-9 1-25-16,1 1-14 0,-2 0 6 0,1 1-1 16,-2-2 19-16,2 1-37 0,-2 0 11 0,2 1 10 15,-3-3 0-15,4 2-5 0,-3 0 5 0,-3-1-22 0,-4 7 6 16,12-14 6-16,-8 4 21 0,1 2-34 0,-3-2 33 16,0-2-28-16,0 3 31 0,-2-3-36 0,0 0 16 15,0 0 25-15,0-2-31 16,-3 0 5-16,-1 2-17 0,-3-4 7 0,0 4 13 15,-2-2-18-15,-1 2 16 0,-4 0 4 0,1 1-20 0,-2 2 8 16,1 1 20 0,-3 2-20-16,4 2 7 0,-1 0-9 15,3 5 14-15,11-1-9 0,-27 4 12 0,14 2-10 16,3 3 15-16,2 0-3 0,1 2-14 16,-1 2 12-16,2 0-8 0,2-2 1 15,2 2 7-15,2-2-20 0,0 0 7 0,0-11 3 0,2 19 25 16,2-12-2-16,-4-7-2 0,6 12 7 0,-6-12-11 15,8 6-17-15,-8-6 15 0,0 0-7 0,0 0 30 16,0 0-30-16,23-16 2 0,-17 9-2 0,-1-3 14 16,-1-1-14-16,-2 2 12 0,3-2-2 15,-3 2-13-15,1-2 8 0,-3 11 25 0,2-22-38 16,-4 12 13-16,-1 0-11 0,1 2 24 0,-5-2-19 16,1 3 1-16,-1-1-21 0,-3 3 36 15,-1 0-21 1,-1 1 26-16,-1 4-25 0,13 0-1 0,-26 3-17 15,15 3 20-15,-2 2-5 0,1 1 5 16,3 2-11-16,-2 0 22 0,4 3 9 0,-2-1-7 16,7-3-29-16,-2 2 22 0,4-1 1 0,0-11 1 15,0 18-3-15,0-18 26 0,6 11-3 0,-6-11-5 16,13 7 5-16,-13-7 18 16,18-3-41-16,-18 3 31 0,19-12-10 0,-10 6-8 0,1-3-16 0,0-3 6 15,-3 1-13-15,1-2 7 0,-1 0-9 16,2 0 27-16,-6 0-22 0,3 0 14 0,-6 0-12 15,2 2 21-15,-4-1-42 0,2 0 21 0,-6 0-7 16,-2 3-1-16,1 0-2 0,-3 3 5 16,1 1-8-16,-3 2 13 0,12 3-13 15,-23 5 10-15,10 2 6 0,3 4-13 0,-2 0 7 0,-1 6 6 0,4 2-11 16,-1 2 6-16,2 0 4 0,5-3 3 0,-1-1-7 16,2-1 25-16,2-4-26 15,0-12 26-15,6 20-33 0,-3-13 10 0,-3-7-3 0,11 5-4 16,-11-5 7-16,0 0 10 0,22-12-13 15,-13 3 11 1,0-3 10-16,-2-2-15 0,2-2-1 16,-1 2-2-16,-4-3 0 0,2-1-2 0,-2 1-1 0,-3-3 0 15,1 4 11-15,-5-2-13 0,1 1-5 0,-4-3 23 16,-2 0-26-16,-2 3 8 16,-1 4 0-16,1 0-1 0,-1 5-14 0,0 2 22 0,1 4-17 15,0 1 5-15,10 1-3 0,-19 9 21 0,12-2 5 16,3 2-19-16,0 3-6 0,4 2 17 15,0-2-8-15,0 2 24 0,2-1-24 0,4 0 16 0,-1-3-18 16,1 1 18-16,-2-4-16 0,4 0 18 16,-8-7-20-16,9 6 8 0,-9-6 2 0,0 0 10 15,21-10-7-15,-17 1 10 0,2 0-5 0,-3-5 23 16,1-1-26-16,-4 2 36 0,0-1-38 16,0 0 7-16,-2 2-5 0,0 1 0 0,-1 0 1 15,-1 2-1 1,4 9 8-16,-8-10 7 0,8 10-22 0,0 0 5 15,0 0-3-15,0 0-10 0,-23 23 23 16,21-14-8-16,2 3 15 0,0 3-35 0,0 1 5 16,0 2 18-16,2-1-6 0,2-1-17 0,-2 0 18 15,1-3-16-15,-1-3-25 0,3-1-3 16,-5-9-33-16,7 13-44 0,-7-13-53 0,0 0-85 16,12 5-102-16,-12-5-341 0,0 0 29 0,0 0 130 0,19-19 23 15,-12 11 51-15,1-1 31 0</inkml:trace>
  <inkml:trace contextRef="#ctx0" brushRef="#br0" timeOffset="18667.86">18769 8563 867 0,'0'0'266'0,"0"0"-45"0,0 0-6 0,0 0-34 0,0 0 1 16,0 0-26-16,0 0-2 0,0 0 28 16,0 0-14-16,0 0-4 0,0 0 0 0,15-15 28 15,-15 15 28-15,0 0-59 0,7-6-4 0,-7 6 17 16,0 0-34-16,0 0-37 0,8-7 4 31,-8 7-30-31,0 0 20 0,0 0-22 0,0 0 7 16,0 0-29-16,6-8 4 0,-6 8-11 0,0 0-8 0,0 0 6 15,0 0-26-15,0 0 5 0,0 0-6 16,0 0 9-16,0 0 0 0,0 0-8 0,0 0-3 16,0 0 5-16,0 0-14 0,0 0 9 15,0 0 18-15,12 18 3 0,-12-18-10 0,0 0-11 16,10 6-2-16,-10-6-8 0,0 0 13 0,18 2-28 16,-18-2 17-16,14-7-2 0,-4 3 3 0,-3-3 10 15,2-1-5-15,-2 0-23 0,0 0 7 0,-2 0-10 16,1 0 16-16,-2 0-16 0,-4 8 23 15,9-15-25-15,-9 15 7 0,1-11-5 0,-1 11 8 16,0 0 3-16,-8-11-27 0,8 11 6 0,-14-5 6 16,4 4-22-16,10 1 26 0,-23-1 3 15,9 1-3-15,1 0-25 16,13 0 7-16,-25 4 21 0,13-1-21 16,1 1 8-16,1 1 16 0,2 0 1 0,0 2 19 15,8-7 3-15,-8 13-6 0,7-5-15 0,1-8 2 16,1 15 3-16,-1-15 21 0,10 13-16 0,-1-8 8 15,-9-5-6-15,15 9 24 0,-4-8-23 16,-11-1 22-16,19-1-7 0,-19 1-12 0,21-9 22 16,-9 2-10-16,-1-3-10 0,-1-2 5 0,0 0-13 15,-2-2 18-15,-1-2-21 0,0 2 32 16,-3-1 1-16,-1-1-42 0,-1 5 4 0,-2-3 13 16,0 2-7-16,-3 3-18 0,0-1-14 15,-1 1-1-15,-2 0-11 0,-1 3 28 0,0 1-13 16,-2 1 11-16,9 4-28 0,-14-4 25 0,14 4 5 15,-17 3 21-15,17-3 9 0,-13 8-14 0,8 0 2 0,1 1-5 16,4-9 18-16,-3 17 13 0,4-7-24 31,-1-10 19-31,6 19-13 0,-1-10 2 0,1-1 26 16,-6-8-15-16,10 12 4 0,-4-7-27 0,-6-5 28 16,11 8-18-16,-11-8 2 0,13 3-2 0,-13-3 2 15,0 0 3-15,18-9 10 0,-18 9-28 16,12-11 15-16,-8 4-25 0,-1-3 41 0,-3 10-21 0,4-16-15 15,-3 8 23-15,-1 8-28 0,-1-16-3 16,-2 7 0-16,-3 2 0 0,1 0-48 16,-2 2 7-16,-5 1-5 0,1 2-7 0,11 2 9 15,-27 1 19-15,14 3-8 0,-1 1 18 16,0 4-31-16,0 1 23 0,3 1 16 0,-1 2-6 16,3 0 11-16,0 0 2 0,2 1-8 0,0 1 9 0,1-4 17 0,4-1 33 15,-1 0-10-15,3-10 6 16,0 16-19-16,0-16 0 0,0 0 3 0,12 8 3 15,-12-8-6-15,0 0 5 0,23-12-30 0,-13 6 26 16,1-5-19-16,1 0 21 0,-1 2-21 16,-3-3-2-16,-1 1-2 0,3-1 22 0,-6 3-18 15,2-1-2-15,-3 1-5 16,-3 9 0-16,1-16 2 0,-1 16 6 16,-3-14-4-16,3 14-6 0,-8-14-9 15,1 9 1-15,0 1-8 0,-3 1 7 0,10 3-30 16,-18-3 2-16,18 3 18 0,-20 3-2 15,9 2 8-15,1 0 20 0,-2 1-29 0,3 2 24 16,-1 0 0-16,1 2 28 0,-1 0 12 16,5 2-14-16,-1-3-1 0,2 0 6 0,4-9-1 0,-3 16 31 0,3-16-20 15,0 0 2-15,5 15-5 0,-5-15 1 0,13 0 1 16,-13 0 4-16,0 0-6 16,33-15 0-16,-19 6-13 0,-3-3 1 0,2 1 17 15,-2-2-2-15,-1 1-8 0,1-2-5 16,-4 2 20-16,-1-1-36 0,-2 3 4 0,1 0 9 0,-4 2 0 15,-1 8-20-15,-1-19-8 0,-4 12 1 0,1-1 1 0,-3 0 4 32,-2 2-29-32,0-1-10 0,-1 3-5 0,1-1 10 0,-2 1 15 0,0 1 3 31,11 3-31-31,-20-1 13 0,20 1 3 0,-20 6 28 16,10 0-24-16,2 0 19 0,-2 3 0 15,3 1 10-15,0 2-8 0,1 0 23 0,2-1 5 0,1 2-27 16,1-2 14-16,2 1 21 0,0-12-15 0,0 21 12 15,3-11-2-15,-3-10 5 0,6 11-2 16,-6-11-3-16,0 0 5 0,17 1-11 0,-17-1-14 16,0 0 2-16,24-16 0 0,-16 8 5 0,0-3 8 15,0-1 5-15,-1 1 2 0,1-1-20 16,-2 0 0-16,-2 3 8 0,2-3 23 16,-4 3-19-16,-2 9-24 0,0-16 4 0,0 16-10 0,-6-17 13 15,0 12-23-15,-1 1 5 0,7 4 2 0,-18-7-27 16,8 7 32-1,10 0-7-15,-23 3-5 0,13 0-10 0,-2 1 4 16,-1 5 22-16,0 1-17 0,3 1 29 16,2 3-15-16,1-1-3 0,0 4 5 15,4-1 3-15,3 2 20 0,0-1 11 0,3 0-21 16,2-1 15-16,1-1 16 0,0-1 38 0,2-3-18 0,2-1-2 16,0-1-8-16,-2-4 2 15,4-3-9-15,-12-2 12 0,22 0 0 0,-8-1 2 0,-2-4-19 0,-1-3 1 16,3-1 9-16,-4 0 4 15,3-4-33-15,-3 0 11 0,-3-2-8 0,1 2-13 16,-1-2 7-16,0 1-4 0,-4-1-18 0,0 4 12 16,-1-3-20-16,-4 2 8 0,-1 1-11 0,-1 1-10 15,-3-2-7-15,-1 3-11 0,-1 0-2 0,0 3-3 16,-2 0 2-16,3 2 9 0,-4 3 2 0,12 1 35 16,-24 1-35-16,14 3 26 0,-1 2-16 15,1 0 13-15,3 3 18 0,-1 3 7 16,1 0 6-16,2 2-5 0,3-1-6 15,2 2 3 1,0-2 13-16,2-1 18 0,1 0-13 0,2-2-6 16,0-1-1-16,-5-9 12 0,13 12-5 0,-5-10-16 0,-8-2 1 15,0 0-11-15,27-5 23 0,-17-2 14 16,1-3-35-16,-1 0 24 0,-1-3-13 0,1-1 1 16,-5 0 4-16,2-1-8 0,-1 1 3 15,-2 0-5-15,-1 0 11 0,-2 2-16 16,-1 1 2-16,-1-1 24 0,-3 1-47 0,0 3-2 0,-2 1-36 15,-1 0 7-15,0 2 24 0,-3 0-21 0,10 5 11 16,-16-2 7-16,16 2-2 0,-15 6 22 0,15-6-9 16,-11 13 9-16,5-5 1 0,3 2 20 0,0 0 16 15,2 0-3-15,1-10 10 0,-3 20-10 16,3-20 2-16,3 18 34 0,-1-8-34 0,-2-10 21 16,3 15-33-16,-3-15 7 0,8 11-22 0,-8-11 4 15,5 7-51-15,-5-7-35 0,0 0-52 16,10 6-56-16,-10-6-62 0,0 0-38 0,0 0-87 0,0 0-317 31,0 0 59-31,0 0 71 0,13-19 23 16,-13 19 67-16</inkml:trace>
  <inkml:trace contextRef="#ctx0" brushRef="#br0" timeOffset="21151.78">22544 8420 783 0,'0'0'340'0,"0"0"-35"0,0 0-31 0,0 0-34 15,23-6-9-15,-23 6-47 0,0 0 13 16,4-13-38-16,-4 13-11 0,0-9-17 0,0 9 2 16,0 0-44-16,-4-22-9 0,-1 16 12 15,-1-2-13-15,6 8-30 0,-10-14 0 16,2 7-6-16,1 2 3 0,-1 0-20 0,8 5 10 15,-14-5-16-15,14 5-2 16,-16-3-13-16,16 3 5 0,-15 5 1 16,6 0 22-16,1 2-20 0,1 1 2 0,1 1 6 15,2 1-4-15,-1 1 1 0,3 0-7 0,-1-1 1 16,3-10-6-16,0 18 6 16,0-18 24-16,5 20-28 0,-2-16-6 0,-3-4 16 15,9 8-13-15,-9-8 1 0,0 0-6 0,18-3 17 16,-18 3-9-16,17-13 2 0,-7 3-20 0,0 0 20 0,-1-3 6 15,-2 0-21-15,2-1 2 0,-2 1-5 16,-1 1 19-16,0 0-6 0,-2 1 5 16,-1 0-15-16,1 3 5 0,-4 8 2 0,-1-14 4 0,1 14-19 15,-9-8 31-15,9 8-21 0,-15-1 1 16,15 1 9-16,-26 6-4 0,9 0 7 16,2 1-10-16,-4 4-10 15,2 3 0-15,1 0 12 0,0 1-4 0,2 0-32 16,1-1 24-16,2-1-21 15,5-2 26-15,2 0-3 0,2-1 19 0,2-10-16 16,6 15 10-16,-6-15 5 0,14 10 13 0,-7-8-33 0,-7-2 35 16,20 0-20-16,-20 0-5 15,23-5 3-15,-12 1 28 0,0-5-26 0,1 1-13 0,-4 0 3 16,-1 0 3-16,-1-2-4 0,1 0 22 0,-4 0-26 16,1 0 15-16,-4 10-18 0,-3-19-3 15,-1 11 11-15,-2 0-2 0,-4-1 7 0,-4 0-5 0,-3 2 5 16,-2 2-26-16,0 1 18 15,-4 3-12-15,2 2 2 0,0 3 3 0,-2 3 17 0,4 4-12 16,3 6 10-16,1 0 8 0,5 2-8 16,1 1 5-16,7 0 2 0,0 5 4 0,6-1 4 0,5-1 18 15,1 0-20-15,2 0-13 0,2-6 5 0,2 0-2 16,2-5 25-16,-2-2-18 16,-2-2-2-16,3-4-3 0,-4-1 10 0,1-3-7 0,-14 0 0 15,25-4 4-15,-14-1-14 0,-1-1 2 16,-2-1 5-16,-1-3 3 0,-2 1-3 0,-2-1-10 15,-3-4 2 1,-3-1 8-16,-4-1-12 0,0-3 17 0,-6 1-5 16,-3-3-3-16,0 3-4 0,-2 3-8 15,-2 4-21-15,4 3 18 0,1 2 0 0,0 2-12 16,3 5 7-16,12-1 2 0,-26 12 16 16,15-2 23-16,1 4-33 0,2 5 13 0,-1 0 4 15,7-1 4-15,-1-1-1 0,3 2-15 0,3-3 13 16,-2 0-1-16,4-1 21 0,1-3-12 0,1 0-6 15,0-5 3-15,3-2 2 0,0-1 21 0,-10-4-23 16,22-3 28-16,-10-1-52 0,-1-4 19 0,3-2 0 16,-2-2-1-16,2-4 1 15,-4 2 13-15,1-4-9 16,-3 3-6-16,-2 0-4 0,0-2-7 0,-2 4-3 0,-2-1 3 0,-1 2 5 16,-4 0-20-1,0 2 9-15,-4 0-14 0,0 2-6 0,-6 0-2 16,1 2-3-16,-5 1-23 0,2 3 3 0,0 2 5 15,1 3 17-15,-2 3-1 0,4 2 9 16,0 3 13-16,5 2-20 0,3 1 12 0,4 2 14 16,3 1 17-16,4 2-25 0,6 0 12 15,1-2 8-15,3-1 18 0,1-3 11 0,2-3-9 16,1-3 1-16,-4-1 17 0,0-5 8 0,-1-1-17 0,-1-3-9 16,1-2 11-16,-1-1-15 0,-2-3 2 15,-1-2-21-15,-1-2 16 0,-4 2 5 0,2-5-5 16,-6 1-18-16,-1 3 38 0,-2-2-25 15,-5-1 18-15,-1-1-31 0,-4 0-8 0,-3-1-2 16,-4 2 13-16,0 2-21 0,-2 1-18 0,3 3-10 16,-2 4 13-16,5 3 4 0,0 3 19 0,13-1-8 31,-24 12 8-31,12-2-8 0,5 1 31 0,-1 3-29 16,4-3 27-16,1 0-1 0,1 3 3 0,4-4-16 15,-2-10 19-15,4 23 4 0,-1-14 6 16,0 0-8-16,-3-9 20 0,9 13-5 0,-9-13-28 15,10 6-12-15,-10-6 14 0,0 0 6 16,0 0-23-16,22-12 12 0,-22 12 6 0,10-12-16 0,-6 6 14 16,-4 6-6-16,8-12 2 0,-8 12 8 0,9-7-7 15,-9 7-8-15,7-6 0 0,-7 6 10 16,0 0 0-16,0 0-3 0,8-5-2 0,-8 5-5 16,0 0 34-16,0 0-42 0,0 0-3 15,0 0-12-15,0 0-10 0,0 0-1 0,0 0-25 16,17 13 21-16,-17-13 2 0,0 0-20 0,0 0-19 0,0 0-45 15,0 0-13-15,0 0-37 0,0 0 22 16,10-9 17-16,-10 9 3 0,0 0 3 0,7-14-4 16,-7 14-1-16,6-4 20 0,-6 4 15 15,0 0-23-15,0 0 26 0,11-4-3 0,-11 4 23 16,0 0 18-16,0 0-25 0,0 0 4 0,17 10-25 16,-17-10 36-1,0 0-38-15,8 6-24 0,-8-6-40 16,0 0 12-16,0 0 36 0,0 0-61 0,0 0 46 15,0 0 53-15,0 0-20 0,0 0 26 0,0 0-34 16,0 0 65-16</inkml:trace>
  <inkml:trace contextRef="#ctx0" brushRef="#br0" timeOffset="27560.51">22496 8458 606 0,'0'0'210'0,"0"0"-13"15,16-1-56-15,-16 1 10 0,0 0-28 16,11-3-34-16,-11 3 4 0,0 0-40 16,0 0 16-16,0 0-17 0,0 0-9 0,0 0-12 15,0 0 7-15,0 0 8 16,0 0-20-16,0 0-11 15,0 0 19-15,0 0-17 0,0 0 6 0,0 0 21 16,0 0 17-16,0 0-4 0,0 0 22 0,0 0-23 16,0 0 34-16,0 0 79 0,0 0-10 15,0 0-26-15,-10 28 10 0,10-28-7 0,0 0 2 16,0 0-18-16,0 0-2 0,0 0-57 0,0 0 34 16,0 0-39-16,0 0 16 0,0 0-21 0,0 0 6 0,0 0-14 15,0 0-12-15,0 0 5 0,0 0 7 0,0 0-2 16,0 0 10-16,0 0-30 0,0 0 2 15,0 0-10-15,0 0 25 0,0 0 3 16,0 0-23-16,0 0-15 0,0 0 17 0,-28-17 6 16,28 17 15-16,-12-6-13 0,4 4 8 15,8 2-21-15,-21-6 16 16,7 5-11-16,1 1 24 0,-2 0-16 0,-1 1 13 16,-1-1-23-16,0 2-3 0,0-2-2 15,-2 1 30-15,3-1-32 0,0 3 6 0,-1-3-1 16,0 0 7-16,2 0 2 0,-5 0-4 0,3-3-24 15,0 3 11-15,-3-1 18 16,-1-1 7-16,0 0-7 0,1-1-24 0,-3 2-4 16,2-1 9-16,-1 1 19 0,0-1-3 0,0 1 5 0,-1 0-15 15,3 0 5-15,-2 1-3 0,-1 0-17 0,2-2 45 16,1 0-25-16,2 1-13 0,-2 1 0 0,0-1 11 16,3 1 17-16,3-2-25 0,-1-1-1 15,0 3 11-15,2-1-5 0,1 0 15 16,-2-1-18-16,14 2 13 0,-26 0-23 0,12 0 0 15,0 2 44-15,0-1-21 0,0 0-13 0,-3 0 0 0,1 3-5 16,-2-3 1-16,1 4 1 0,-1-3 9 0,0 2-21 16,2-3 2-16,0 2 36 15,1 1-35-15,0-1-3 0,1-3 22 0,1 4-19 16,1-2 45-16,-1-1-50 0,13-1 22 0,-24 4-17 16,14-4 14-16,10 0 27 0,-22 0-21 15,10 0 12-15,-2 0-19 16,14 0 1-16,-25-1-4 0,12 0 7 0,0 2 21 15,-2-1-43-15,2 1-1 0,-3 1 18 16,4-1-7-16,-4 1 22 0,2 0 1 0,-1 2-31 16,-1 1 2-16,-1-3 8 0,1 3-2 0,0-1 2 15,-2-1-8 1,2 0-17-16,1-1 15 0,0-1 13 0,3 1-11 16,-3-1 0-16,1-1-4 0,0-1 30 0,0-1 5 0,-2 1-28 0,-1-1 0 15,-1-1 20-15,1 1-27 0,-2-1 4 0,2 0-3 16,-2 0-1-16,-1 1 7 0,3-3-7 0,-4 4 20 15,1 0-3-15,1-2-15 0,3 2 28 16,0-1-5-16,-2 2-34 0,2 0 37 0,-1 0-29 16,0 0-10-16,0 0 36 0,2 1 4 0,0 0-18 15,1 0-9 1,-1 1 10-16,0-2 15 0,2 2-5 16,-2-2 1-16,1 1-2 0,14-1-5 0,-26 0-27 15,13-1 18-15,-3 0 2 0,2 0-4 16,-1-1 2-16,0 1-18 0,1 0 33 0,-1 0-21 15,0 0 2-15,0 0 17 0,1-1-22 0,-2 2 9 16,2-2-6-16,-1 2 12 0,-1 0 5 16,1 0-11-16,-1 0 7 0,-1 0 4 0,1 1-16 0,-1-1-1 15,3 1 6-15,-1 1 9 0,-1-1-12 0,1-1 14 16,-1 1-17-16,1-1 6 0,-1 0-11 16,-1 0 15-16,0-1-8 0,-1 0-15 0,-1-1 24 15,1 0 8-15,-3-2-24 0,0-1 34 16,-2 1-17-16,-1-2-1 0,-2 1-5 0,1-1 10 15,0 0-5 1,5 3 8-16,-1-2-30 0,0 1 11 0,0 0 6 16,2 1 23-16,-1 1-28 0,2-2 0 15,-2 3-3-15,3-1 3 0,1-1 30 0,1 2-40 16,-1-1 7-16,2 1 11 0,0-1-6 16,0 1 1-16,0 1 7 0,-1-1-13 15,2 0-10-15,0-2 26 0,-3 3 10 0,3-1-23 0,-2 1 2 16,2 0-4-16,-1 0 4 0,-3 0 29 0,3 0-29 15,-3-1 11-15,0 1-6 0,3-1-4 16,-3 1 4-16,1 0 21 0,1-2-20 0,-2 0 22 0,2 1-32 16,0 0 40-16,-2 1-38 0,3-3-10 15,-1 2 9-15,0-1-17 0,-1 1 36 16,1-2-9-16,0 2-21 0,1 0 38 0,-2-2-25 0,2 2 17 16,0 0-32-16,-2 0 1 0,2 1 7 0,-1-1 9 15,2-1 15-15,-3 1-31 0,2 1 8 0,-1-2 15 16,2 2 33-16,-3 2-38 0,16-2-18 15,-26 0 3-15,13 0 10 0,0-2 2 0,0 2 26 16,13 0-23-16,-25 0-10 0,14-1 2 0,11 1 13 16,-21 0 16-16,10-1-44 0,11 1 28 15,-19-1-13 1,19 1 8-16,-16 0 23 0,16 0-16 0,-17 0-9 16,17 0 0-16,-14 1-6 0,14-1 26 15,-15 2-15-15,15-2-16 0,-15 5 8 0,8-3-11 0,7-2 9 16,-15 5 14-16,15-5-19 0,-13 5 14 15,13-5-11-15,-14 4 33 0,14-4-39 0,-11 5 5 16,11-5 11-16,-13 4-2 0,13-4 6 0,-11 2 0 16,11-2 28-16,0 0-31 0,-13 4-32 0,13-4 40 15,0 0-10-15,-11 2 8 0,11-2-3 16,0 0-5-16,0 0-2 0,-12 3 7 0,12-3 5 16,0 0 8-16,0 0-8 0,0 0 13 15,0 0 21-15,0 0-27 0,0 0 4 0,0 0-13 16,0 0-3-16,0 0 8 0,0 0-13 0,0 0 0 15,34 6 2 1,-34-6 11-16,16 2 15 0,-16-2 13 16,17 1-38-16,-3 0-3 0,-14-1 13 0,24-1 12 15,-9 0-4-15,1-1-16 0,2-1-15 0,-1 0 12 16,3 0 1-16,0-1 12 0,-2 0-20 0,2-1-16 16,0 1 29-16,0 1-8 0,-2 1 10 15,2-1-17-15,-3-1 7 0,2 2-3 16,-1 0 8-16,1 0 5 0,-2-1-7 0,0 2-16 0,-1-1 11 15,1-1-1-15,-2 2 3 0,-1-1 5 0,5-2-12 16,-4 0 32-16,4 1-33 0,-4-1 29 16,4 1-8-16,-4-1-31 0,4 0 5 0,-1 1 5 0,-1-2 3 15,-2 4 23-15,1 0-36 0,1-1 18 16,-1 2 0-16,-1 0-15 0,1-2 25 0,2 2-18 16,-2 0-9-16,0 0 19 0,0 2 8 0,2-2-7 15,-2 2-24-15,1-2 16 0,1 0-13 16,-4 0 11-16,5 0-9 0,-4-2 4 0,2 0 14 15,0 1-25-15,2-1 21 0,-4-1-9 0,4 2 34 16,-4-1-23-16,3 1-2 16,-2-1 2-1,0-1 5-15,0 3 15 0,0-1-32 0,1 0 4 16,-1 1 18-16,2 0-10 0,0 1 8 0,1-2 15 16,-4 1-49-16,2 1 13 0,0-1 8 0,-1-1 16 15,1 1-14-15,-3 0-7 0,1-1 0 0,0 1 15 16,-3-1 43-16,4 0-50 0,-2 0-3 15,0-3-13-15,0 3 25 0,0 0 37 0,-1 0-39 16,2-2 3-16,-3 2-11 0,3 0-10 0,-3 0 26 16,2 0-26-16,-14 1 31 0,25 0-5 0,-12 0-28 15,-13 0 22-15,24 1-25 0,-10-1 31 0,-1 1-5 16,-13-1-13-16,24 1-8 0,-10-1 10 16,-14 0 16-16,24 1-13 0,-10-1 5 0,-14 0-5 15,26 0-5-15,-14 0 8 0,-12 0 2 0,26 0-23 16,-13 0 21-16,-1-1-3 0,-12 1 23 15,23 1-26-15,-9-1 6 16,-14 0-14-16,24 0 1 0,-13 3 13 16,-11-3-21-16,26 0 2 0,-15 0 24 15,3-3-5-15,-14 3 9 0,27 3-9 0,-14-3-13 16,1 0 15-16,-14 0-3 0,28 0 21 0,-14 0-7 16,1-3-39-16,0 3 33 15,-1 0-7-15,0 0 7 0,1 0-20 0,0 0 2 0,-15 0 8 16,26-1 8-16,-12 1 7 0,-2 0-30 0,4 0 15 0,-3 0 5 15,1-1-16-15,-14 1 17 0,25 0-9 16,-14 0-20-16,-11 0 20 0,26 0 1 0,-15 0 7 16,5 0-20-16,-3 0 15 0,-13 0-6 15,26 0 12-15,-13 0 9 0,3 0-10 0,-2-1-13 16,0 1 8-16,2 0 3 0,-3 0 2 0,-13 0-7 16,30 0-11-16,-17 1 8 0,0-1 2 0,-13 0 13 15,25-1-2-15,-12 1-5 0,0 0-9 0,-13 0-9 31,25-3 20-31,-12 2-23 0,2 1 52 16,0-3-40-16,0 2-1 0,-1 0 2 0,6 0-8 0,0 0 28 16,0 0-38-16,1-2-5 0,-2 1 28 15,3 0-18-15,-1 1 46 0,1 1-20 16,-2-3-23-16,0 2 27 0,1 0-27 0,-5 1 20 0,5-1-13 16,-5-1-7-16,-1 1 0 0,-1 0 2 0,2-1 26 15,-3 0-21-15,-1-2 41 0,1 0-48 16,-2 0 5-16,3 2 20 0,-2-3-13 0,0 1 11 15,0 2-3-15,1-3-7 0,-1 4-1 0,1-2-20 16,1 2 10-16,-14 1 3 0,23-3-13 16,-9 4 33-16,-14-1 13 0,22 0-51 0,-22 0 51 0,22 4-36 0,-11-2 24 15,-1-1-48-15,-10-1 21 16,19 3 12-16,-19-3-9 0,16 3-13 0,-16-3 4 16,20 1 22-16,-20-1 20 0,16 0-45 15,-16 0 25-15,16 0-26 0,-16 0 29 0,15 0-3 16,-15 0 2-16,14-1-9 0,-14 1-17 0,0 0 22 15,20 0-21-15,-20 0-10 16,14 1-1-16,-14-1 19 0,15 0 33 16,-15 0-36-16,16 0 8 0,-16 0-24 0,15 0 6 15,-15 0 21-15,19 0-29 0,-8 3 3 16,-11-3 35-16,24 1-30 0,-11 1 23 16,-1 0-28-16,-12-2 12 0,24 2 8 0,-12 1 11 15,-1-1-6-15,-11-2-15 0,19 3-3 0,-19-3 16 16,16 4-13-16,-16-4 28 0,13 2 3 0,-13-2 0 0,12 1-19 15,-12-1 6-15,0 0 5 0,16 6-18 0,-16-6 21 16,12 6-31-16,-12-6 23 16,12 6 10-16,-3-2-10 0,-9-4 17 0,13 9-17 15,-4-5-13-15,-1 1 23 0,0 2 13 0,2-1-12 16,0-2-27-16,-2 3-5 0,1 0 3 0,1-1-20 16,-2-2 45-1,1 1-12-15,-1 2 13 0,-8-7-13 0,11 6 12 16,-11-6 8-16,11 5-20 15,-11-5 13-15,0 0 2 0,13 4-28 0,-13-4 25 16,0 0-4-16,0 0 2 0,0 0-13 0,19-2-5 0,-19 2 26 16,0 0-1-16,0 0 4 0,13-4-42 15,-13 4 49-15,0 0-21 0,0 0-10 0,0 0 24 16,12-3-29-16,-12 3 5 0,0 0 8 16,0 0 0-16,0 0-13 0,0 0 15 0,0 0-15 0,0 0 0 15,0 0-2-15,0 0 5 0,0 0 2 0,0 0 3 16,0 0-6-16,0 0 21 15,-28 15-5-15,28-15 18 0,-17 7-38 0,7-4 4 16,0 1 4-16,0-1 1 0,-1 0-4 0,11-3 25 16,-18 6-17-16,8-1-14 0,0-2 21 0,10-3-2 0,-20 6 2 15,12-2-6-15,-2-2 1 0,10-2 3 0,-21 4-6 16,9-3 31-16,-2 0-2 16,1 0-32-16,1-1 9 0,12 0-8 0,-29-1 33 15,13 0-23-15,0 1 5 0,0-1-16 0,-2-1 14 0,2 0-6 16,0 1-7-16,-2 1 15 15,3-1-12-15,1 1 12 16,-2 0-5-16,2 0-5 0,-1 1 15 16,2 2-25-16,-1-2 7 0,0 2 23 0,1 1-22 15,-1-1-1-15,1 1 0 0,1 0 0 0,-3 1 42 16,4 0-24-16,-3 1-7 0,2 1-11 0,-2-1 3 16,0 1-3-16,2-2-7 0,-3 1 43 15,2-1-23-15,-2 0-15 0,-2 0 12 0,4-1 9 16,-5 0 12-16,2-1-3 0,-2 0-30 15,-2-1 10-15,1-1-18 0,-3 1 28 0,4-2-10 0,-3 1-10 16,0-1 0-16,5 0 2 0,-2 0 5 0,2 0 14 16,1 0 4-16,-1 0-12 0,1 0-26 15,2 0 23-15,-1 1-3 0,14-1 6 0,-26 1-14 16,15 1 4-16,11-2-4 0,-22 0 9 0,13 1 15 31,9-1-16-31,-19 4 11 0,8-2 2 0,11-2-10 16,-21 2 8-16,10 1-11 0,1 0-10 15,-3-1 6-15,2-1-1 0,-2 2 23 0,-1-1-17 16,-1-1 7-16,0 3-10 0,1-3 10 16,-3 0-10-16,1-1-3 0,0 1 8 0,0 0 33 0,-1 1-40 15,1-1-4-15,-1 0 6 0,2-1 26 16,-2 1-31-16,1 1 17 0,-1-2-12 0,3 2 5 0,-1-1 5 16,0 0-10-16,-1 1 5 0,-1-1-5 15,3 0 10-15,-3 2-5 0,4-2 21 0,-3 1-29 16,1-1 23-16,0 2-12 0,0-2 5 0,-1 2 4 15,0 1-30-15,-3-2 6 0,2 0 9 16,-2 2 8-16,0-3-5 0,-1 4-5 0,-1-3 8 16,1 1 2-16,-1 0-16 0,0 0 11 0,1-1 0 15,-1 1-10-15,0-1 13 0,1 1 15 0,-1 0-11 16,0 1-9-16,2-4 27 0,-1 3-40 16,1-1 10-16,0 1-5 0,-2-1 5 0,0 0 10 15,2 0-21-15,0 0 19 0,1-1-3 0,-1 3 0 31,1-2 0-31,2-1-3 0,-4 0 11 0,3 3-21 16,-1-1 0-16,0-2 16 0,2 4-11 0,-1-4-2 16,1 2 15-16,0 2-12 0,1-4 14 0,0-1-20 15,1 2 42-15,0-1-40 0,1-1 27 16,-2 0-27-16,1-1 37 0,0 1-36 0,-1-2 15 16,-1 2-15-16,1 0 15 0,-1-1-13 0,-1 1 6 15,1 0 7-15,0 0 7 16,0 1-9-16,-2-1-6 0,1 0 3 0,1 0-2 0,-1 3 17 0,3-1-22 15,-1-1 7-15,0 0 7 0,0 2-20 0,1-2 29 16,-2 0-24-16,3 1 0 0,-1 0 24 16,0-2-16-16,14 0 13 0,-27 0-18 0,15 0 5 15,-2-2 17-15,4 2-19 0,-3-2 22 16,13 2-20-16,-24-2-5 0,11 0-10 0,2 0 25 16,-2 1-15-1,-1 1 0-15,3-3-5 0,-3 3 25 0,14 0-5 16,-25-2 44-16,11 1-64 0,2 1 0 15,-2-1 12-15,2-3-2 0,1 3 38 0,-3 1-43 16,2-2-10-16,12 2 5 0,-24-2-8 0,14 0 56 16,-1 0-56-16,0 1 11 0,11 1-4 15,-20-5 11-15,7 3 21 0,2 1-21 0,0-1 5 16,-2-1-2-16,-1 0-19 0,3 1 39 0,-3 0-25 16,1-1 4-16,0 1 16 0,-1 0-23 0,1 0 5 15,2-1-5-15,-2 1 18 0,13 2 10 16,-22-2-31-16,9 0 18 0,2 1-2 0,-1-1 5 15,1 1-8-15,-2 0-18 0,2 0 28 0,11 1-25 16,-20-1 20-16,20 1-17 0,-18 0-6 16,18 0 16-16,-17 1-9 0,17-1 27 0,-16 2-24 0,16-2-15 15,-14 6 11-15,14-6 4 0,-13 4 1 0,5-1-19 16,8-3-4-16,-13 4 25 0,13-4-31 16,-14 3 31-16,14-3-23 0,-14 4-5 0,5-2-1 15,9-2-4-15,-14 5 15 0,14-5 16 16,-14 2-49-16,14-2-16 0,-15 1-30 0,15-1-67 15,-15 3-90 1,15-3-83-16,0 0-150 0,-11 0-265 0,11 0 73 16,0 0 63-16,0 0 40 0,0 0 69 15,0 0 59-15</inkml:trace>
  <inkml:trace contextRef="#ctx0" brushRef="#br0" timeOffset="43893.19">9775 8508 302 0,'9'-7'128'0,"-9"7"-16"16,0 0-20-16,0 0-7 0,0 0 71 0,0 0 0 16,8-7 46-16,-8 7 24 0,0 0 1 0,0 0 14 15,0 0-49-15,9-4 18 0,-9 4 2 16,0 0-27-16,0 0-16 0,0 0-3 0,14-1 26 0,-14 1-36 16,0 0-5-16,0 0-23 0,13-2 8 0,-13 2-36 15,0 0-3-15,10-5-10 0,-10 5-3 16,0 0-17-16,12-7-8 0,-12 7-13 0,9-6-3 15,-9 6 1-15,10-8-21 0,-4 4-18 0,2-3 23 32,0 2 3-32,-8 5-3 0,15-10-2 0,-9 7-6 15,-6 3 6-15,10-8-11 0,-10 8-2 0,11-5 18 16,-11 5-24-16,7-5 24 0,-7 5-31 16,0 0 15-16,10-5-12 0,-10 5 10 0,0 0-6 15,0 0 1-15,11-3 7 0,-11 3-4 0,0 0-11 16,0 0-8-16,0 0-5 0,0 0 31 0,0 0-3 15,0 0 1-15,0 0-21 0,0 0 7 0,-13 27 14 16,13-27 42-16,-8 10-50 0,8-10 5 0,-7 11-11 16,2-2 1-16,1-1 23 0,-1 4 12 15,0 3-12-15,0-1 2 0,1 5-8 0,1-1-15 16,-2 4 16-16,2 2-1 0,2 0 8 16,-1 4-22-16,2-3 4 0,0 0-5 0,0-4-5 15,0 1 13-15,0-2-21 0,0 1 11 0,2-3 2 16,-2 0 10-16,1-3 3 0,-1-3-28 0,0 1 15 15,1-2-10-15,-1-11 18 0,0 15 17 0,0-15-19 16,0 0-1-16,0 0-10 0,0 0 10 0,0 0 26 16,0 0-34-16,0 0 14 0,-15-32-32 15,12 19 14-15,1-3 22 0,0 1 14 0,0-3-34 16,2 1 5-16,0-2-5 0,0 4-5 16,2-1 12-1,-1-2-17-15,0 2 25 0,1 0-15 0,1 0 13 16,-2 0-5-16,2 1 0 0,-2 0 17 0,2-1-38 0,-1 3-5 15,-1-1 44-15,1 0-29 0,-2 1-4 16,0-1-9-16,-2 0 11 0,2 2 16 0,-1-1-17 16,-1 0-4-16,1-1 18 0,1 1-13 15,-2 1 53-15,2 1-58 0,0 11 5 0,2-22 2 16,1 13 6-16,0 0 15 0,1 0-18 0,3 2 0 16,-2-1 13-16,3 2 7 0,2 1-4 15,1 0-14-15,0 0 29 0,1 1-8 0,0 2-3 16,1-2-22-16,-1 1 9 0,1 2 1 0,3-2 41 15,-2 1-49-15,-1 1 5 0,1-1-3 16,-1 0 42-16,2 1-34 0,-1 0-2 0,2-1-8 16,-1 2-5-1,2-3 33-15,0 2-25 0,4 1-1 0,1 0-2 16,-1 0 26-16,2 0-29 0,-1 0-7 16,1 0 15-16,-2 1-13 0,2 0 36 0,-1 1-28 15,1 1-7-15,-2-2-6 0,2 3 18 16,-4-2 31-16,1 1-33 0,-2 0-9 0,0 0-6 15,-3 0 6-15,-2 1-1 0,-2-2-21 0,2-1-34 16,-13-1 29-16,17 5-5 0,-17-5 2 0,12 5-8 16,-12-5 8-16,8 6 29 0,-8-6-34 0,0 0 15 15,0 0 16-15,0 0-13 0,0 0 10 0,0 0-10 16,-27 14 3-16,15-12-4 0,1 0 7 0,-4-1 27 0,-1 0-46 16,-5 0 26-16,0-1 2 0,-2 0 6 15,-1-1-14-15,0-1 14 0,-4 0-11 0,-3-1 18 16,-1-2-13-16,0 1-12 0,-4 0-24 15,3-2 21-15,1 1-33 0,3 3-11 0,0-1-9 16,4 2 14-16,1 0-15 0,1 2 47 16,1 2-37-16,1-2 16 0,1 2 5 0,3 1 0 31,-1 0 5-31,5 0 0 0,1-2 15 0,0 2 21 16,0-1-5-16,1-1 20 0,11-2 5 15,-14 3 1-15,14-3 25 0,-11 2-26 0,11-2-15 0,0 0 10 16,0 0-2-16,0 0 23 0,-14 1-3 0,14-1-20 15,0 0-3-15,0 0 7 0,0 0 6 16,0 0-23-16,0 0 8 0,0 0-8 0,0 0 2 16,0 0 24-16,0 0-32 0,0 0 6 0,0 0 16 15,0 0-11-15,0 0 5 0,0 0-18 16,0 0 3-16,25 17 35 0,-25-17-9 0,0 0-19 0,-1 11-2 16,1-11 7-16,0 0 6 0,-2 21-13 15,1-12-5-15,-2 2 0 0,0-1 4 0,2 4 14 16,-5 1-13-16,3 2 13 0,0 2 2 0,2 1 0 15,-2 1 46-15,2 2-20 0,-1 2-20 16,1 1 12-16,-1 0-13 0,1-1 13 0,0 0-20 16,1-2 7-16,-2-3-2 15,2 1-5-15,-1-1 7 0,1-1-12 16,-2-6-3-16,2 3 41 0,-1-4-34 0,1-1-9 16,-2 0 12-16,2-11 3 0,2 16 25 15,-2-16-30-15,-2 16-8 0,2-16 5 16,-2 10 0-16,2-10 5 0,0 0 6 0,0 0-24 15,-3 9 6-15,3-9 4 0,0 0-2 0,0 0 23 16,0 0-2-16,0 0-11 0,0 0-5 0,0 0-5 0,0 0-3 16,0 0 16-16,0 0-10 0,-20-14-13 0,20 14 7 15,-1-12-5-15,1 12 8 0,1-16 18 16,-1 16-25-16,4-22 9 0,-2 6-7 0,2 0 5 16,-1-4 8-16,1-2 10 0,2-2-26 0,-1-1 5 15,0 0-7-15,0-6-5 16,0 5-8-1,-3 0 7-15,1 0 14 0,0 1-21 0,1 0-3 0,-2 6 24 16,0 0-19-16,1 2 19 0,-1 3-14 0,-1 1-7 16,1 3 44-16,0 0-6 15,-2 10-23-15,8-12 11 0,-8 12-16 0,7-7 26 16,-7 7-16-16,0 0 11 0,15 2-3 0,-15-2 26 0,0 0-3 16,18 7-18-16,-18-7 23 0,12 5-2 0,-12-5-13 15,13 5 31-15,-13-5-29 0,15 0 14 0,-15 0-17 16,17-1 40-16,-17 1-27 0,23-7-14 15,-9 5 9-15,-2-2-17 0,5 1 13 0,-1-2-6 16,-1 4 3-16,3-3-26 0,-2 2 18 0,2-1-12 16,-2 2-6-16,2 0 24 0,1 1-24 15,-1 0 18-15,0 0 18 0,0-1-30 16,-2 1-16-16,5-2 18 0,-6 2 15 0,4 0 18 0,-3-2-48 16,-1 1 10-16,1-2 0 0,-1 1 36 0,-4 2-44 15,3-1 18-15,-14 1-15 0,20-5 2 16,-10 5-5-1,-10 0-2-15,14-2 2 0,-14 2 26 16,14 0-34-16,-14 0-12 0,0 0 25 0,13-1-22 16,-13 1 14-16,0 0-4 0,0 0-1 0,0 0 14 15,0 0-22-15,0 0 22 0,0 0-19 0,0 0 6 16,0 0-8-16,0 0 20 0,0 0 0 0,0 0-17 16,0 0 4-16,-40 6 26 0,26-5-23 0,-1-1 16 15,-2 0-11-15,-5 1 3 0,0 0 17 16,-5 1-4-16,-1 1-24 0,0 0 24 0,-1 1 7 15,1 1-7-15,0 1-8 0,-2 2 10 0,3-1-8 16,-1 0 1-16,1 2 15 0,0-2-24 0,2 2-2 16,-1-1 19-16,5-2 1 0,-2 1-20 0,5-1 19 15,2-2-19-15,1 1 20 0,4-1-17 16,-3-2 8-16,4 2 9 0,10-4-9 0,-16 3-1 16,16-3 1-16,-14 3 2 0,14-3-11 0,0 0 17 15,0 0 11-15,0 0-24 0,0 0 2 16,0 0 5-1,0 0 23-15,0 0 10 0,-6-10-38 0,6 10-3 16,0 0 8-16,0 0-5 0,0 0 20 16,0 0-17-16,0 0-11 0,0 0 18 0,0 0-28 15,0 0 10-15,0 0 13 0,0 0 3 0,0 0-13 16,5 24 7-16,-5-24-7 0,-5 22 18 16,4-12-11-16,-1 3 11 0,1 3-24 15,-2 0 16-15,0 1 11 0,-2 1-1 0,1 0 3 0,-1 2-29 0,1-1 16 16,-3 2 13-16,1 2-23 0,-2-4 7 15,2 3 37-15,2-3-14 0,1-2-15 0,-1 2-5 16,-1-3-13-16,4 1 3 0,0-3 20 0,-3 0 3 16,2-2-15-16,1 1-19 0,1-3 11 0,0-10 12 15,-3 17 1-15,2-10-6 0,1-7 16 0,0 14-8 16,0-14-17-16,-3 10 9 0,3-10-7 16,0 0-11-16,-6 12 44 0,6-12-23 0,0 0 0 15,0 0-2-15,0 0 12 0,0 0 36 16,0 0-61-1,0 0 7-15,-7-34 13 0,7 21 8 0,3-2 0 16,-1-1-13-16,3-2 0 0,-2-2 2 0,2-2 3 16,0 4-17-16,1-3 12 0,-1-1-11 15,0 5 42-15,0-1-31 0,0 2 3 0,2 0-11 16,-1 1 3-16,0 0 15 0,-2-1-28 0,2 1 21 16,-2-2 12-16,3 1-12 0,-2 0-6 15,1 0-12-15,0-4-1 0,0 3-4 0,2-4-11 16,-2 3-5-16,1 2 8 0,1 0-23 0,1 0 25 15,-1 1-7-15,1 3 2 0,-1-1 11 16,2 2 7-16,-1 0 5 0,1 1-2 0,-1 3-13 0,0 0 3 16,2-2 17-16,0 2-10 0,-2 0 16 0,1 3-24 15,1-3 16-15,-1 2-5 0,0 0 41 16,1 0-54-16,-1 2 23 0,-10 3-26 0,20-7 21 16,-9 4-8-16,-11 3 3 0,21-2-8 0,-11 1 33 15,-10 1-4-15,24 2-19 0,-12-1 18 16,2 2 0-1,1 2 29-15,4 0-21 0,-2 0 2 0,1 1 8 16,1 0-10-16,0 1 51 0,-1-1-40 16,0 0 6-16,0 1 14 0,-1 0-11 0,0-1-9 15,-1-1 6-15,0 0 14 0,-3 2-34 0,0-4-7 16,-2 1 5-16,-2 0-31 0,-9-4-23 16,17 6-54-16,-17-6-104 0,12 5-144 0,-12-5-474 15,11 3 44-15,-11-3 149 0,0 0 2 0,16-3 33 16,-16 3 82-16,16-8 59 0</inkml:trace>
  <inkml:trace contextRef="#ctx0" brushRef="#br0" timeOffset="60270.77">9665 13151 842 0,'0'0'304'0,"0"0"-25"0,0 0 5 0,0 0-2 16,0 0-64-16,0 0-3 0,0 0-26 15,0 0 3-15,0 0-13 0,37-1 0 0,-37 1-7 16,0 0-39-16,0 0 38 0,0 0 11 16,0 0-5-16,16-3-24 0,-16 3 55 0,0 0-52 15,0 0-5-15,19 3-13 0,-19-3-7 0,13 1 14 16,-13-1 14-1,14 6-13-15,-6-3-8 0,-8-3-46 16,19 9-25-16,-9-4 15 0,2-1-21 0,-2 0-9 16,2 1 6-16,0 1-9 0,0-2 23 0,-2 0-31 15,2 0-26-15,0 1 21 0,-1-1 7 16,-11-4 11-16,18 5-33 0,-7-2-21 0,-11-3 18 16,16 5 2-16,-16-5 6 0,15 2-14 0,-15-2 1 15,16 4 20-15,-16-4-22 0,17 0-9 0,-17 0 11 16,16 1-5-16,-16-1 15 0,18 0-18 0,-18 0-8 15,17 0 19-15,-17 0 2 0,21-1-26 16,-9 1 21-16,-12 0 10 0,21-1-3 0,-21 1 11 16,19-2-44-16,-19 2 26 0,20 0-18 0,-9-1 15 15,-11 1-33-15,21-1 33 0,-9 0-10 16,-12 1-2-16,21-3 15 0,-8 3 2 0,-2-1-13 0,-11 1 14 16,24-1-24-16,-12 1 11 0,2-1-3 0,0 1 5 15,1 0 18 1,0 0-23-16,-1-2-31 0,-14 2 39 0,24-1-13 15,-10 1 10-15,-1 1-23 0,1-2 36 0,-14 1 10 16,26-3-36-16,-13 4-5 0,0-2 16 16,0 0-13-16,1 1 46 0,0-2-44 15,0 0-5-15,0 1 11 0,-1 0 9 0,2 0-12 16,-2-1-8-16,4 0 6 0,-3-1 32 16,2 3-30-16,-2-2-20 0,3 0 27 0,0-1-4 15,1 1 7-15,-2 1-10 0,1 0-8 0,0 1 10 16,1-1 21-16,-1 1 8 0,3 1-13 15,1-2-37-15,-4 1 22 0,4 1-31 0,-1 0 38 16,-1-2-23-16,2 0 18 0,0 0-10 0,-3-1 20 0,3 2-25 31,-2-2-1-31,1 1-15 0,-3-1 54 0,3 1-56 16,-1 0 38-16,0-2-2 0,0 2-13 0,-2-1 5 16,2 1-8-16,2-1-10 0,0 2 59 0,-5 0-52 15,2-1 3-15,-2-1 6 0,5 2-1 0,-3 2 21 16,2-1-18-16,0-1-8 0,-1 2 8 15,1-2-8-15,0 0 23 0,-3 0-20 16,4 0 5-16,0 0-16 0,-2 0 16 0,4 0 10 0,-2-2-10 16,1 2 8-16,-2-1 7 0,4-1-18 15,0 1 1-15,0 1 14 0,2-3-7 0,-1 3 26 16,0-2-13-16,2-1-41 0,-4 1 35 0,1 0-9 16,0 0-14-16,0 1 16 0,0-2-7 0,1 0 17 15,-5 0-23-15,3 2-5 0,-1-1 16 0,0-1 12 16,0 2 0-16,1-1-43 0,1-1 10 0,-3 2 10 15,2-2 5-15,-1 1 21 16,-2 0-41-16,1-1-3 0,1 1 24 0,1 0-9 16,-1 0 9-16,-2-1-1 0,1-1 26 0,-1 2-44 15,2-1 19-15,-2 3-6 0,0-2-8 16,1 0 26-16,-3 0 0 16,2 1-20-16,-2 1 15 0,-2-2-18 0,2 1 16 15,-1 1 22-15,-1-1-15 0,1 0 3 0,-2 1 7 16,1-3-15-16,-1 3 0 0,-2-1-7 15,1 0 27-15,2 0-10 0,0-1-5 0,-1 1-17 16,-1 0 42-16,-1-2-40 0,3 3 25 16,-1-1-9-16,-1 0-29 0,0 0 30 0,4 1-4 15,-3-1-1-15,1 1 6 0,-1-2-23 0,0 0 27 16,6 2-42-16,-5-1 25 0,3 0-11 16,0-2 9-16,0 1 30 0,1 0-34 0,0-1-4 0,0-1 23 15,3 0-21-15,-3-2-2 0,1 3 12 0,3-3-15 16,-4 2 16-16,5-1-9 0,-3 1 16 15,1-3 8-15,-1 4-13 0,-1-1 3 0,3 0-3 16,-2 3-8-16,1-1-5 0,0 0 13 0,1 0-20 16,-2-1 45-16,3 2-22 0,0 1-8 0,0 0-11 15,2 0 9-15,-2 0 20 0,6 0-6 0,-7 1 4 16,3-2-14-16,-2 1-5 0,0-1 24 16,2 0-29-16,-2 0 36 0,1-1-33 0,3 0 2 15,-6-2 11-15,4 0-6 0,0 1 21 0,-2-2-13 16,1 2-25-1,-3-1 27-15,4 1-9 16,-4 1-3-16,0 0 7 0,1 0 1 0,0 1 7 0,-1 1 36 0,2 0-49 16,-3 1-4-16,2 2 12 0,0-2 15 15,2 1-22-15,-3 0 25 0,5 1-31 16,0-3 18-16,-1 3 1 0,-2-2-6 0,1 0-18 16,-2-1 28-16,-1 0 3 0,2 0-31 15,0-1 6-15,-2 0 9 0,2 0 8 0,-2-1-10 0,0 2 6 16,-2 0-12-16,4-3 9 0,-3 3 12 0,-2-2-17 15,3 0 17-15,-3 2-7 16,0-1-21-16,3 0 26 0,0-1-11 0,-4 2-14 0,2 0 14 16,-2 0-15-16,-1 0-2 0,3 0 33 0,-1 0-26 15,0 3 42-15,-2-3-42 16,0 1-20-16,2 2 33 16,0-2-18-16,1 0 28 0,-1 1-12 0,0 2-18 15,1-1 7-15,1 1 16 0,1 0-1 16,-2-1 1-16,0 0-3 0,6 1 5 0,-4-1-15 15,3 1-10-15,-5-1 30 0,3 0-28 0,-1-2 19 16,-1 2-6-16,3 0-18 16,2-1 23-16,-3-1 5 0,0 1 21 0,-1 1-34 15,1-1-5-15,-2 2 14 0,1-3 17 0,0 1-13 0,-2-1-10 0,3 2-8 16,0-2 16-16,-3 0-31 16,2-1 25-16,0 2 1 0,2-1-1 0,-2-1 6 0,1 0-13 15,1 0-3-15,0-1 6 0,1 1 7 0,-2-2 26 16,3 2-39-16,1-2-5 0,-4 2 3 15,-1 0 0-15,2 0 5 0,-1 0-1 0,2 0-1 16,-2-1 12-16,-1-1-13 0,2 2-2 0,-1 0 23 16,0-1-31-16,1 0 72 0,-1 0-34 0,-1 1-35 15,1-1 17-15,1 1-7 0,-1-4-8 0,-1 4 24 16,2-2-22-16,-1 1 70 16,0 1-69-16,0-2-13 0,-1 0 2 0,1 1 21 0,0 0 18 31,0-2-46-31,-1 2 15 0,1 0 11 0,0-1-3 0,0 1 5 15,0 1-13-15,-1-2 10 0,1 1 3 16,1 0-7-16,2-2 4 0,-3 1 8 0,1 0 8 16,1 1-8-16,2-2 0 0,-3 2-5 15,1 0-15-15,1 0 18 0,2-1 17 0,-2 0-28 16,3 1-4-16,-2-1-4 0,1 0 16 0,0 1 5 16,-1 0 44-16,-1-3-57 0,-1 2 6 15,2 1 2-15,-4-1 10 0,3 0 0 0,-3 1-18 0,0 0 1 16,4-2-1-16,-4 2 6 0,-1 0 4 0,4-2-17 15,-3 1 20-15,4 0-23 0,0-1-10 16,0 0 38-16,1 2-18 0,-1 0 26 0,-2 0-15 16,-1-1-21-16,0 1 18 0,4 1 0 0,-2-1 10 15,-2 1 16-15,2-1-42 0,-4 2 27 16,2-2-9 0,-1 2-7-16,0-2 8 0,-1 1-11 0,-1 1 23 15,2-1-12-15,0 0-16 0,-2 0 8 16,2 0 0-16,-2 0-8 0,1 0 5 0,0 0 16 15,-1 0-3-15,1-1 3 0,-1 2-6 16,0-1 16-16,0-1-15 0,1 2 20 16,-2-1-10-16,2 1-41 0,-1-1 22 0,-1 0 14 0,-1 1 5 15,3 1-16-15,-1-2-17 0,0 1 25 0,0 0 5 0,-1 0 26 16,-2 0-36-16,-1-1-2 0,3 3-6 16,-2-3 10-16,-1 2-4 0,-1-1-1 0,0-1-2 15,1 0 15-15,-2 0-12 0,1 0-3 16,-2-1 0-16,2 1-3 0,-2 0 31 0,1 0-10 15,-1 0-18-15,0-2 2 0,1 2 3 0,-2 0 3 16,0 0-8-16,0-1-6 16,-14 1 29-16,26 1-25 15,-12-1 24-15,-14 0-32 0,24 2 28 0,-13-2-3 0,-11 0-18 16,22 1-2-16,-10 0 13 0,-12-1-21 0,24 2 49 16,-13-2-29-16,-11 0-10 15,24 3 44-15,-11-2-46 0,0-1 23 0,-13 0-18 0,25 4-11 16,-12-3 14-16,1 0-6 0,-1 1-20 15,0-2 33-15,-13 0-7 0,25 3 2 0,-11-2 5 16,-3 0-23-16,2 1 23 0,1 0-3 0,-14-2 16 16,26 2-25-16,-14-1-9 0,2 0 11 15,-1 1 8-15,0-1 17 0,2 0-30 0,-2 0 0 16,3 1 12-16,-2-1-9 0,3 0 7 0,-3 0-3 16,6 2-23-16,-2-2 39 0,-2 1-23 15,3 0 15-15,-1-1-15 0,1 1 7 0,2-1 8 0,-4 0-15 16,2 1 43-16,-1-1-38 0,2 1 10 0,-2 0 26 15,1 1-38-15,0-1 1 0,0 0 1 16,2 2-8-16,-1 1 13 0,-2-2 6 16,3 1-24-16,1-2 7 0,-2 2 9 0,1 0 12 15,1-2-12-15,1 1-1 0,-2 1 13 0,2-3-10 16,1 1 16 0,-3-1-16-16,3 1-11 0,1 0 16 0,-2 0-17 15,-2-1-4-15,2 0 42 0,1-1-29 16,0 3 19-16,0-3-11 0,-1 0-33 0,-1 2 17 15,3-1 40-15,-2 1-14 0,1-2-15 0,0 4-18 16,0-2 28-16,0 0-12 0,-2 1-14 16,0-1 11-16,2 2-2 0,-1-1 14 0,-2-1-20 15,2 2 1-15,-1-3 12 0,0 2 30 0,0 0 1 16,1-2-39-16,1 2 1 0,-3-2 22 0,0-1-38 16,2 3 26-16,-1-3-21 0,-2 1-3 0,1 0 21 0,0-1-18 15,-1 2 80-15,1 0-73 0,1 0 6 16,-2 0-10-16,-1 1 7 0,4 0-20 15,-3 0 46-15,1 0-28 0,0 0 7 0,0 1-7 16,2-2 7 0,-1 2-2-16,1-1 5 0,-3-1 5 15,4 1-2-15,-2 0-26 0,0-2 20 0,0 1 1 0,2-2 4 16,-1 0-7-16,-2-2-15 0,0 2 48 16,2-1-13-16,-3 1-2 0,1-1-26 0,0-1 6 15,-2 2 7-15,3 0-23 0,-1 0 28 0,-1 0-3 16,1 2-9-16,1-1 25 0,-1 0-29 15,0 1 32-15,2-2-42 0,-1 1 26 0,0-1 3 16,2 2-18-16,4 0 0 0,-4 0 7 0,4 0-7 0,-1-2 20 16,0 3-5-16,3-1-20 0,-5-1 5 15,0-1 15-15,-1 1 23 0,2 0-26 0,-3 0-7 16,1 1 16-16,-1-2-22 0,-1 1 24 16,-1-1-18-16,0 1-13 0,-1 0 8 0,0-1 18 15,-2 0 2-15,-1 0-15 0,1 0-11 0,2 0 11 16,-3 0-5-16,1 0 41 0,0 0-34 0,-2-1-20 15,3 0 31-15,-4 0-8 0,2-2 13 0,-3 2 4 32,2 0-40-32,-2 0 26 0,-1-2-16 0,1 3 18 15,-1-2 3-15,-13 2-8 0,21-4-8 16,-11 4 31-16,-10 0 29 0,20-2-60 0,-12 1-15 16,-8 1 10-16,17-1 21 0,-17 1-44 0,14-1 26 15,-14 1-21-15,17-3 39 0,-17 3-39 0,14 0 2 16,-14 0 9-16,19-1 5 0,-19 1 2 0,15-2-5 15,-15 2 3-15,16 0 15 0,-16 0-18 16,14-1 18-16,-14 1-15 0,0 0 22 0,17 0-35 16,-17 0 0-16,0 0-8 0,0 0 0 0,0 0-10 15,13-2 23-15,-13 2-23 0,0 0 36 16,0 0-18-16,0 0 7 0,0 0-10 0,0 0 21 16,0 0-3-16,0 0-7 0,0 0-6 0,0 0 24 15,8-7-14-15,-8 7 24 0,0 0-18 0,0 0 18 16,8-7-3-16,-8 7 0 0,0 0-21 0,10-7 11 0,-10 7 13 15,9-4 41-15,-9 4-62 16,8-5-8 0,-8 5 19-16,0 0-3 0,13-6 12 0,-13 6-22 15,9-5 0-15,-9 5 9 0,11-7-1 0,-11 7 32 16,10-6-25-16,-10 6 18 0,11-9-20 16,-4 4-1-16,-7 5 21 0,14-8-15 0,-6 2 25 15,-2 0-28-15,3 0-13 0,-2 0 31 16,0-1-31-16,3 1 3 0,-3 0-13 0,0 0 33 15,-7 6-23-15,15-11 1 0,-10 7 1 0,2-3 16 0,-7 7-25 16,10-11 46-16,-3 5-39 0,-7 6 0 16,7-12-5-16,-3 2 3 0,-4 10 4 0,7-12-1 15,-2 3 1-15,-5 9 29 0,5-14-41 0,-2 6 26 16,-3 8-11-16,7-14 26 0,-7 14-41 16,4-12 23-16,-4 12-13 0,6-11 11 0,-6 11 9 15,4-9-25-15,-4 9-2 0,5-11 53 0,-5 11-51 16,5-9 29-16,-5 9-19 0,6-10 8 0,-6 10-15 15,4-10 9-15,-4 10-4 0,6-11-5 0,-6 11-1 32,5-13 6-32,0 7 0 0,-5 6 18 0,9-14-21 15,-6 8 0-15,-3 6 5 0,7-14 11 0,-4 5 17 16,1 2-27-16,1-3-1 0,-1 1 5 16,-4 9-4-16,5-19 7 0,0 11-8 0,-2-1 0 15,-3 9 14-15,4-19-6 0,-1 11 5 0,-2-1 2 16,2-2-30-16,-3 11 34 0,3-19 1 15,1 9 9-15,-3 0-44 0,-1 10 18 0,0-18-11 16,0 8 1-16,-1-1 5 0,-2 0-3 0,2-1 0 16,-1-1 34-16,2 0-19 0,-2 1 14 0,0-2-6 15,1 0-20-15,-2 1-1 0,3-1 24 0,-2-2-18 16,1 3-10-16,0-3-1 0,-1 1 29 16,2 0-41-16,0-2 23 0,2 2-3 0,-1-5 16 15,-1 2-11-15,3 2 8 0,-2-3 3 0,2 2-3 16,0 1-18-16,-2 0 39 0,2 2-34 15,1 0 3-15,-1 2 3 0,0-1 32 0,-2 2-9 32,4 0-31-32,-2-1 10 0,-2 1 5 0,0 0-16 0,1 1 19 15,1-1-16-15,0-1 16 0,-3 12 2 16,1-22-20-16,0 9 10 0,2 2 0 0,-2-1-18 16,-1-1 49-16,2-1-44 0,-2 2 59 15,1 1-54-15,1-2 26 0,-2 1-25 0,0 12-1 0,2-20 0 16,0 10 13-16,-1 1-7 0,-1 9-11 0,3-15 23 15,-3 15 26-15,2-13-36 0,-2 13 3 16,1-10-1-16,-1 10-4 0,0 0 2 0,0 0 5 16,0 0-18-16,0 0 3 0,0 0-3 0,0 0 28 15,0 0-20-15,0 0-5 0,-9 39 5 16,7-26-3-16,0 0 18 0,-1 4-17 0,-1-1-16 16,2 3 18-16,0-1-16 0,1 1 85 15,-2 0-77-15,3 1 3 0,-2 1-3 0,1-1 16 0,0 0 5 16,-2 4-21-16,1 1-5 0,-2-1 8 0,1-2-1 15,0 3 16-15,-2-1-38 0,1 2 23 32,-2-2-34-32,3 0 4 0,-4 1 11 0,3 0-22 0,-3 0 5 0,2-2 20 0,1-2-2 15,1 2 33-15,0-3-30 0,2-1-3 16,0 0 10-16,1-3-3 16,1 2 19-16,-1-3-21 0,1-3 7 0,1 3 1 15,-1-2-5-15,2 0 37 0,0-3-58 16,-2 3 3-16,-1-13-39 0,0 23 13 0,0-11 3 15,0-12-75-15,-1 21 1 0,0-9 1 0,-2 0 19 16,1-1-18-16,-1-1 3 0,3-10 9 16,-5 19 4-16,3-12 37 0,2-7-9 0,-4 14-4 15,4-14 24-15,-4 10 8 0,4-10 2 0,-1 10 5 16,1-10-10-16,0 0 16 0,0 0-9 0,0 0 6 16,6 16-5-16,-6-16 25 0,0 0-33 0,9 4-15 15,-9-4-31-15,0 0 41 0,0 0-54 16,0 0-105-16,10 4-376 0,-10-4 120 0,0 0 13 15,0 0 49-15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1-31T22:55:09.046"/>
    </inkml:context>
    <inkml:brush xml:id="br0">
      <inkml:brushProperty name="width" value="0.05292" units="cm"/>
      <inkml:brushProperty name="height" value="0.05292" units="cm"/>
      <inkml:brushProperty name="color" value="#FF0000"/>
    </inkml:brush>
  </inkml:definitions>
  <inkml:trace contextRef="#ctx0" brushRef="#br0">12331 12612 765 0,'14'-2'258'0,"-14"2"-63"0,11-3 7 0,-11 3-10 15,14-7-28-15,-10 3-23 0,5-2 7 16,-9 6-33-16,11-13-5 0,-6 5-15 0,-1-1 2 16,1 0-22-16,-3-1-1 0,2 1-5 15,-2-1-15-15,1-2 2 0,-3 12-7 0,2-19-21 0,-4 10 0 16,2 9 8-16,-5-18-3 0,-1 9-25 15,-1 4 5-15,-5-1-11 0,-1 2 34 0,-1 2-39 16,1 1 24-16,-7-1-6 0,2 4 19 0,-2 1-19 16,1 3-20-16,0-2 10 0,2 3 31 15,1 2-21-15,-3 2 34 0,3 3-16 0,2 0-2 16,3 3 30 0,3-2-28-16,3-2 39 0,4 1 2 15,2 0 3-15,4-3-28 0,0 1 7 0,3-1 23 16,5-2-38-16,1-5-7 0,1 0 4 0,3-1 13 15,1-3-46-15,0-3 23 0,2-1 6 16,0 0 2-16,-1-5-3 0,2-2-20 0,-2-1 7 16,-2 1-4-16,-2-3-4 0,-3 1 9 0,-4 2-26 15,0-1-3-15,0-1 16 0,-8 1-26 0,-1-1-3 16,0 13-4-16,-7-24-6 0,0 16 10 0,-7 0-12 16,1 4 26-16,-5 2-32 0,-2 5 31 0,-4 4 3 15,-3 6-7-15,-1 4-6 0,-7 9 2 16,3 4-2-16,1 3 34 0,6-1-21 0,7-2 7 15,5-3 3-15,4-4-5 0,3 0 13 16,4-4-10-16,4-3 15 16,4-1 2-16,2-2-23 0,-1-5 16 15,7-2-5-15,-1-3-11 0,2-3 14 0,-15 0-4 16,35-9 4-16,-15 1 9 0,4-3-17 16,-4-2-6-16,0 0-12 0,1-6 38 0,-3 4-28 15,-2-3 2-15,-1 0 8 0,-5-2-13 0,0 1 6 16,-5 3 20-16,0 0-41 0,-1 1 15 15,-6 1-25-15,0 4 15 0,-6 0-5 0,-1 5 5 0,-1 1-28 0,-4 6 48 16,-4 2-35-16,-2 6 15 0,-5 5 16 16,4 4-16-16,2 4 25 0,-2 1-9 15,-3 11-3-15,8-2 0 0,6-8 2 0,4 0 16 16,4-1-8-16,-1-4 5 0,6-2 18 16,4-1-22-16,2-3-9 0,0-3 13 0,7-3-12 15,-1-6 17-15,1-2-15 16,6-4 0-16,3-5 3 0,2-3 32 15,0-3-27-15,0-2-3 0,0-3-12 16,-3 0 24-16,-1-1-34 0,-5-2 22 0,-3 0-28 16,0 0 41-16,-5 3-21 0,-5 2-5 0,-3 0-5 15,-2 2 11-15,-7 1 2 0,1 2-10 16,-8 2-3-16,3 3-5 0,-6 1 0 0,-2 6 15 16,-3 2-17-16,-3 7 15 0,-5 4 5 0,4 4 10 0,-13 9-15 15,5 6 5-15,4 3-5 0,5 1 2 0,5 4 16 16,6-6-5-16,7-5-3 0,1-2 3 0,6-2-6 15,2-3 6-15,5-1-3 0,1-4 8 16,6-3 5-16,-1-5-8 0,2-2-5 0,4-4 18 16,1-4-33-16,5-4 20 0,-2-4 5 0,6-4-4 15,-3-2 27-15,-1-5-33 0,7-8-7 0,-7 3 4 16,-5 2-7-16,-3-3 23 0,-2 0-26 0,-3-3 13 16,-3 3-7-16,-5 2-8 0,-2 4-3 15,-4 0-5-15,-2-1 31 0,-5 2-13 0,-3 5-16 16,-3 4-7-16,0 5 0 0,-3 5 28 0,-2 4-15 15,-9 5-13-15,0 7 3 0,-12 12 38 32,5 5-31-32,3 1 41 0,5 3-33 0,4 3 15 0,4 1-2 15,6-8-1-15,7-1 6 0,3-7-13 0,2-2 8 16,4-2 5-16,2-2-29 0,3-4 21 16,5-4-5-16,1-2 0 0,1-5 0 0,3-5 16 15,2-1-16-15,4-7 10 0,2-5-13 0,2-3 21 16,7-9-2-16,-5-3-19 0,0-3-7 15,-3 0 15-15,-6 6-5 0,-5 0 18 0,-3 0-10 0,-5 4 2 16,-3 0-28-16,2 0 28 0,-6 4-7 16,-4 1-8-16,-2 2-6 0,-4 2 6 0,-1 4-2 15,-2 6 12-15,-5 4-16 0,-1 2 11 0,-5 8 6 16,-7 5-19-16,-6 8 18 16,2 4 0-16,7 2-8 0,-3 5 9 0,12-5-12 15,4-1-1-15,5-1 17 16,5-4 11-16,1-5-21 0,6 1 20 0,2-4-2 15,5-3 13-15,3-4-34 0,1-4 16 16,2-3-11-16,6-5 4 0,1-3 11 0,6-7 9 16,-1-4-23-16,0-1-3 0,6-9 2 0,-9 1 16 15,-5 4-18-15,1-2 13 0,-3 2-16 16,-3-4-4-16,-7 5 7 0,1-1-3 0,-5 0-12 16,-1 4 20-16,-6-1-8 0,1 4 31 0,-5 0-43 15,-1 3 10-15,-5 5 13 0,-1 2-8 0,-4 4-5 16,-5 5 38-16,-1 3-51 0,-1 8 15 15,-4 1-4-15,-5 11 37 0,11-1-12 16,4-1-13-16,2 1 1 0,2 1-4 0,8 2 6 16,1-5 17-16,6-2-22 0,2-3 10 0,3 0-3 0,3-6 0 15,2-3-2-15,2-3-11 0,3-5-2 0,1-1 26 16,4-4-16-16,3-5 13 0,0-4-13 0,3-2 8 16,2-2-18-16,-6-3 17 0,-2-2-14 15,-1 4 4-15,-5-1-7 0,-1 2 13 0,-7 0-21 16,-1 1-13-16,-2 3-14 0,-4 2 4 0,-2 1-41 15,-1 4-18-15,5 6 3 0,-16-7-69 16,16 7-34 0,-18 2-63-16,18-2 4 0,-16 9-142 0,8-3-252 15,1 0 64-15,3 2 37 0,4-8 106 0,-8 14 19 16</inkml:trace>
  <inkml:trace contextRef="#ctx0" brushRef="#br0" timeOffset="6828.85">8866 7576 913 0,'12'-1'238'16,"-12"1"-10"-16,0 0-13 0,0 0-31 16,0 0-7-16,9-6-39 0,-9 6 8 0,0 0-38 15,0 0-11-15,0 0-7 16,2-11-3-16,-2 11 0 0,0 0-13 16,0 0-15-16,0-13 12 0,0 13-22 15,0 0 2-15,0 0-15 0,-6-15 0 0,6 15 0 0,-7-8 12 16,7 8-19-16,-10-6 9 0,10 6-7 15,-14-5-11-15,14 5 6 0,-17-3-11 0,7 3-25 16,10 0 28-16,-22 3-3 0,9 0 18 0,0 3 6 16,-1 3-11-16,0 0 18 0,-2 4-2 0,2 0-11 31,1 5 15-31,0 0 4 0,5 3-29 0,0 1 15 16,2-1 6-16,1 1 14 0,5-1 17 15,0-1-11-15,0-1 18 0,5 0-98 0,-1 2 6 16,2-4-3-16,1-1 41 0,0-2-15 0,3 0-21 15,0-3 11-15,3-1-6 0,4-4 16 16,-2 0-10-16,4-3-6 0,-3-3 11 0,0-1 5 0,7-7-23 16,-2-1-3-16,-1 0 5 0,-1-4 18 0,0-2-2 15,-2-1 0-15,-1-1-6 0,-2 0 3 0,-3-2-17 16,0 0 40-16,-5 1-23 0,-3 2-5 16,0-1-8-16,-3 3 6 0,-3 0 9 15,-2 2-20-15,0 2 21 0,-5 0-13 0,0 2-3 0,-1 4 19 16,-3 2-4-16,1 2-17 0,-5 4 25 0,-4 3-17 15,1 2 7-15,0 3-10 0,-2 4 7 16,2 2-7-16,4-4 15 0,1 3-10 0,4 0 16 16,3-2-14-16,1 0-4 0,2-4 2 0,6 2 0 15,0-2-3-15,0-11 8 0,9 17-5 16,-4-11 0-16,-5-6-15 0,20 8 20 0,-10-9 0 16,-10 1-7-1,25-4-3-15,-12 1 25 0,1-5 1 16,0 1-27-16,-1-3-1 0,1 0 12 0,-4-1-20 15,1 0 22-15,-1 0-9 0,-4-2 12 0,0 2-33 16,-3 0 31-16,-3-1-6 0,0 12 1 16,-5-19-19-16,0 10 1 0,-3 2-8 0,0 0 18 15,-5 4-18-15,1 0 20 0,12 3-7 0,-32 9-3 16,13 2 11-16,-7 1-11 0,2 9 5 16,-4 7 3-16,0 2-5 0,4 6 10 0,1-2-23 0,10-3 15 15,2-3 3-15,8-5 2 0,2-5-7 16,4 0 5-16,3-2-5 0,0-1 25 0,4-3-25 15,3-4 15-15,3-2 0 0,-2-5-2 0,3-1 12 16,1-3-2-16,-1-2 2 0,4-4-12 16,-2-4-14-16,0 1 52 0,-2-4-43 0,-1-1 10 15,-2 0-6-15,-3-1-7 0,-1-3 15 0,-3-1 0 0,0 0-10 16,-4 5 13-16,-4-1-36 0,-2-1 23 31,-3 1-10-31,-1 1 0 0,-4 6-3 0,-3 2 5 0,-2 4-10 0,-2 5 0 0,-2 4 8 0,-8 8 13 16,-1 4-8-16,-6 11 2 0,0 3-17 15,1 5 17 1,4 5 6-16,5-1-6 0,1 0 1 0,8-7-22 16,6-4 24-16,3-6 0 0,6-2-5 15,1-3 10-15,3 1 8 0,4-6 15 0,1-1-35 16,6-4 17-16,2-4 0 0,-1-1 18 0,4-4 3 16,2-1-8-16,-1-4-5 0,1-3 3 15,0-1-1-15,0-4-10 0,-2-4-2 0,1 1 5 16,-4-6-3-16,-3 6 8 0,-3-2-18 0,1-2 13 0,-4 1-21 15,-1 0 41-15,-3 3-43 0,0-1 0 16,-3 1 7-16,-1 2-12 0,-4 4 0 0,1 3-6 16,-3 3-5-16,-1 3 14 0,8 3 7 15,-19 4-21-15,5 4 13 0,1 7 0 0,2 3-15 16,-2 1 23-16,6 1-13 0,1-1-5 0,3-1 10 16,3 2 1-1,2-1 24-15,2-2-17 0,2-3 5 16,3-2-2-16,2-3 4 0,1 0 1 0,-2-5 12 15,4-2-20-15,1-2-15 0,4-5 25 0,-2-1-18 16,2-2 15-16,-1-5-2 0,-1 0 11 16,0-4-14-16,-3 0 6 0,0-2 2 0,-1 1-23 15,-4-2 15-15,0-1 6 0,-4-2-8 16,-3 5 15-16,0-3-18 0,-4 3 11 0,-2 2-34 0,-2 0 18 16,-2 3 1-16,-2 3-1 0,0 4 5 0,-4 5 0 15,0 3-7-15,-4 4 12 0,-4 8-17 16,-2 6 7-16,-10 10 11 0,6 0-9 0,1 4-4 15,8-5 10-15,3-1-5 0,2-1-11 0,4 2 16 16,4-6 13-16,5-3-16 0,1-2 34 16,3-1-29-16,2-2 8 0,4-5-7 0,3 0 12 0,3-5-20 15,0-4 17-15,1-2 1 0,4-3 10 16,0-3-16-16,2-5 11 0,1-3 5 0,-1-7 5 16,-3 2-7-16,-3-4-19 0,-1-1-2 0,-1-1 20 31,-6-2-17-31,-2 3 17 0,-3 0-7 15,-2-1-6-15,-1 5 6 0,-4-1-8 0,0 4-8 16,-5 3 16-16,0 2-5 0,0 6 7 0,-4 3-8 0,-1 5 3 16,-2 3-7-16,0 5 7 0,-3 5 3 15,-2 5-11-15,0 6-2 0,-1 8 28 0,6-2-23 16,6-3 5-16,0 1-33 0,7-2 25 0,2-1 19 16,4-3-6-16,3-3-23 15,1-2 29-15,5-2-11 0,-1-3 8 0,3-5-21 0,1-2 13 16,0-5 5-16,3-1 8 0,-1-3 0 0,4-4-8 15,-1-6-10-15,0-1 13 0,1-7-3 0,-4 1 16 16,-1-4-18-16,-3-1 10 0,-2-2-16 0,-6 3-7 16,-2-2-5-16,0-1 20 0,-4 0-33 15,-2 1 23-15,-3 2-18 0,-4 4-5 0,0 1-13 16,0 6-7-16,-5 2-6 0,-1 6 5 0,1 3 4 16,-4 8-14-1,-3 4-5-15,-4 6-28 0,1 3-39 0,1 0 11 16,4 4-36-16,0 1 5 0,5 0-43 15,-1 0-64-15,6-4 17 0,5-4-225 16,-1-2-110-16,5-5 54 0,1-9 64 0</inkml:trace>
  <inkml:trace contextRef="#ctx0" brushRef="#br0" timeOffset="15024.91">19174 7856 268 0,'0'0'115'0,"17"-7"-25"16,-17 7-39-16,0 0 16 0,0 0 4 0,0 0 37 15,5-13-36-15,-5 13-19 0,0 0 4 0,1-9-9 16,-1 9-4-16,0 0-11 0,3-12-5 0,-3 12 16 16,0 0-16-16,0-12 0 0,0 12 5 15,0 0 1-15,0 0-37 0,-7-13 29 0,7 13-6 16,-9-5 11-16,9 5-18 0,-14-2-18 0,14 2 25 16,-15-1 36-16,15 1-58 0,-17 2 43 15,17-2-5-15,-17 6 28 0,9-2 28 0,-1 3-23 0,0-1-21 16,2-1-1-16,1 3-6 0,0 0 12 0,0 0-17 15,2 3 10-15,-1-2 10 0,2 1 49 16,3-10-33-16,0 18-5 0,0-18 2 0,3 12-5 16,-3-12-8-16,12 12 8 0,-3-9-28 0,0 1-3 15,-9-4-5-15,21 2 6 16,-21-2 12-16,24-2-13 0,-11-1-25 16,3-2 12-16,-2-1-7 0,-2-1 0 15,2-1 10-15,-2 1-3 0,-1-1-22 16,-1 1 12-16,-3-1-31 0,2 1 16 0,-5 0 3 15,-4 7-37-15,3-15-4 0,-3 15 51 0,-9-13-44 16,1 8 0-16,-6 2-23 0,-2 0 46 16,-1 3-51-16,-4 5 8 0,-3 1 15 0,0 4 10 15,-4 2-12-15,2 5 9 0,2 2 11 0,0 2 13 16,1 0 5-16,5 0 10 0,4-3 3 0,2 0 30 16,0 1-20-16,6-5 33 0,2-1-2 0,2-1-8 15,4-2-8-15,-2-10 11 0,7 13-6 16,2-7-5-16,-9-6 1 0,21 6-9 0,-10-8-15 15,-11 2 16-15,28-4-16 0,-12-2 8 0,0-1-5 16,0-2-5 0,-1 2 22-16,-1-3-12 0,-2 0-20 0,2 0 2 15,-4-1 0-15,0 0 41 0,0-2-46 16,-4-1-6-16,-2 0-12 0,-1 2 18 16,-3 0-31-16,-3 1 16 0,-1-1-39 0,-5 0 10 15,-3 4-12-15,-1 2-8 0,-3 0 18 0,1 3 15 16,-2 0-10-16,1 5 28 0,-1-1-21 15,2 5 4-15,-4 0-22 0,4 5 57 0,-2 1-18 0,0 3 8 0,6 2-3 16,-1 2 1-16,4-1 9 0,4 1-7 16,2-6 15-16,4 1 5 0,2-1 5 15,3-4-2-15,0 0-20 0,4-1 42 0,2-5-17 16,-2 0 16-16,-11-3-11 0,30-3 23 16,-16-1-26-16,5-4 1 0,0-2-6 0,-2-3 3 15,-1 1-8-15,-1-5 8 16,-1 1 13-16,-2-1-11 0,-2-1-20 15,-1-2 5-15,-3 1 11 0,-3-1-9 16,-2 2-14-16,-1 0 12 0,-2-1-31 0,-3 4 6 0,-3-1-16 16,-3 4 18-16,-2 1 3 0,-3 6-8 15,1 3-3-15,-2 4 8 0,-6 4-18 16,2 4 26-16,-4 9-3 0,1 2 24 0,-6 10-14 16,5 4 0-16,7-3-4 0,4-2 22 0,6-2-12 15,2-4-3-15,5 0 15 0,1-6 13 0,3 3-7 16,2-4 4-16,4-6-7 0,2 0 8 0,2-4-8 0,1-4 5 15,2-1-8-15,2-6 6 16,0-1 4-16,5-4-7 0,-2 0-13 0,3-8 5 16,-3-2 1-16,0 0 14 0,-2-4-15 0,-2-1 14 15,-3-2-22-15,-3-2 11 0,-4 5-3 0,-2-2-15 0,-4-1-8 16,-2 6 11-16,-5-2-11 0,-1 6 15 16,-3 2 24-16,-3 4-36 0,-4 5-24 15,-1 2 22-15,-5 7 4 0,-1 5 18 0,-3 6-17 16,-11 10 14-16,6 3-2 0,1 4 18 0,4 1 26 15,4 2-39-15,6-6 3 0,6-2 0 16,1-5 5 0,7 2 2-16,2-6 14 0,2 1-29 0,5-4 25 15,1-1 11-15,3-3-13 0,4-1-17 16,0-5-27-16,4-2 9 0,-2-3 14 0,6-3 11 0,4-2-31 16,-3-5 19-16,5-5-12 0,-1-2 14 15,-2-5-5-15,6-6 4 0,-1-2 6 16,-9 2 0-16,-5 3-3 0,-4 1-28 0,-3 0 16 15,-2 1-1-15,-4 1-10 0,-2 1 19 0,-5 3-24 0,0 1 18 0,-8 0-21 16,0 6 11-16,-3 2 2 0,-4 6-2 16,-2 3 10-16,-4 7 5 0,-4 3-25 0,-2 5 27 15,-9 10-43-15,4 4 49 0,3 4-13 16,5 1 13-16,2 2-10 0,8 3-19 16,5-8 9-16,8-1 22 0,2-5 0 0,4-5 13 15,5 3-30 1,5-3 25-16,0-3-10 0,5-3-8 0,1-3-3 15,4-4 11-15,-1-1 0 0,3-4 7 0,0-2-4 16,0-1-11-16,1-6 3 0,6-3-1 0,-2-3 19 16,0-1-11-16,-2-6-10 15,-2 1 18-15,-3-5-23 0,-3-2 0 0,-1-1 3 0,-5-2-3 16,-2 2 3-16,-5 0-3 0,-4 3 12 16,-1 2-17-16,-2 4-2 0,-8 2-1 0,0 4-18 15,-5 5 21-15,0 5-23 0,-3 6 20 0,-2 5-4 0,-4 7 9 16,2 5 11-16,-1 1-8 0,-1 14-3 15,3 2 6-15,4 2-8 0,5-7 12 0,7-4 11 16,2-1-8-16,1-2-2 0,5-2 25 16,0-6 1-16,4 2-9 0,0-6-4 15,3-2 2-15,-1-1-8 0,1-5-17 0,2-1 12 0,-2-4-26 0,-10-1-2 16,24-5-46-16,-11-2-38 0,-1-2-90 16,0-3-46-16,-2-2-33 0,0-4-318 0,-3-1 26 31,-2-1 64-31,0 3 41 0</inkml:trace>
  <inkml:trace contextRef="#ctx0" brushRef="#br0" timeOffset="38903.62">23986 7866 302 0,'0'0'87'0,"0"0"5"0,0 0-13 0,-3-9-20 16,3 9 18-16,0 0-29 0,0 0-14 16,0 0 4-16,0 0 36 0,-8-6-43 0,8 6-8 15,0 0 21-15,0 0-19 0,0 0-10 16,0 0-25-16,0 0 31 0,-23 13-14 0,23-13-22 15,-10 6 20-15,10-6-2 0,-10 5 15 0,10-5-21 16,-7 5 1 0,7-5 4-16,-8 5 8 0,8-5 21 0,0 0 25 15,-9 11-10-15,9-11 3 0,0 0 5 16,0 0 7-16,0 0 11 0,0 0 5 16,0 0 5-16,14 14-31 0,-14-14 0 0,0 0-2 15,15 1 12-15,-15-1 1 0,0 0 4 0,0 0-17 16,18-1-19-16,-18 1-7 0,0 0 11 15,0 0-1-15,0 0 8 0,14-4-23 0,-14 4-3 0,0 0-5 0,0 0 11 16,0 0-6-16,0 0 13 0,0 0-25 16,0 0 5-16,0 0 5 0,0 0-1 0,-37-5-7 15,37 5 29-15,0 0-50 0,-15 5 14 16,15-5 15-16,-12 5 10 0,12-5-23 16,-2 13-8-16,2-13 3 0,-2 12-5 0,2-12 25 15,4 14 11-15,-4-14 4 0,12 9 11 0,-12-9 10 16,8 11-5-16,-8-11-5 0,13 5 8 0,-13-5 12 15,14 0-14-15,-14 0 9 0,0 0 10 0,23-10-30 32,-15 3 13-32,-1 0-8 0,-1 1 0 0,0-4-13 15,0 2 5-15,-3-1-20 0,0 0 10 0,-3 9-10 0,0-17 12 16,0 17-14-16,-4-18 2 0,-1 9-19 16,-1 1 1-16,-1 2 3 0,-2 1 9 0,-1 1-7 15,10 4-10-15,-20 1 33 0,20-1-23 16,-21 11-10-16,11 0 25 0,1 1-2 15,0 0 0-15,2 3 7 0,1-1 9 0,3-1-1 16,-1-1-10-16,0 1 5 0,3-4 15 0,1-9-7 16,1 14 15-16,-1-14-5 0,5 11-23 0,-5-11-21 15,0 0 11-15,0 0 23 0,16-1-11 0,-16 1 3 16,0 0-10-16,12-14-3 0,-12 14 5 0,5-12-7 16,-5 12 18-16,4-13-16 0,-2 5 5 0,-2 8-7 15,0 0-21-15,-2-15 6 0,2 15-14 16,0 0 13-16,-9-7 3 0,9 7-15 0,0 0 10 15,0 0-6-15,0 0 9 0,0 0-9 0,-19 20 26 32,19-20-30-32,-4 12 17 0,4-12-17 0,-3 13 15 15,3-13 5-15,-3 12 10 0,3-12-15 16,0 0-28-16,-2 11-47 0,2-11-50 0,0 0-73 16,0 0-63-16,0 0 10 0,0 0-366 0,0 0 36 15,0 0 51-15,0 0 62 0</inkml:trace>
  <inkml:trace contextRef="#ctx0" brushRef="#br0" timeOffset="43664.59">14497 7870 706 0,'0'0'218'0,"0"0"-21"0,0 0-34 0,0 0 4 0,0 0-14 0,0 0-22 15,0 0-18-15,0 0-3 0,0 0-16 16,0 0 14-16,0 0-39 0,17-16-8 0,-17 16 16 16,0 0-15-16,0 0 20 0,5-11-26 0,-5 11 23 15,0 0-2-15,0 0 18 16,5-10-13-16,-5 10 12 0,0 0-22 0,0 0 0 16,8-6-16-16,-8 6 5 0,0 0 1 0,5-7-8 0,-5 7-16 0,0 0 18 15,0 0-33-15,0 0-5 0,6-9-5 16,-6 9 8-16,0 0-14 0,0 0 16 0,0 0-10 15,0 0-13-15,0 0 13 0,0 0 18 16,0 0-24-16,0 0 1 0,0 0-6 16,0 0 1-16,0 0 12 0,0 0-15 0,0 0 6 15,-23 21 11-15,23-21-11 16,0 0 32-16,-1 13-33 0,1-13 13 16,0 0-13-16,0 0 10 0,3 15-9 15,-3-15 1-15,0 0-7 0,0 0 5 0,6 10 3 0,-6-10 2 16,0 0-10-16,0 0-10 15,0 0-10-15,0 0 20 0,0 0 0 0,0 0 7 0,0 0 4 16,0 0-6-16,16-20-10 0,-16 20 2 16,0 0-20-16,3-11 20 0,-3 11-25 0,0 0 18 0,0 0 0 15,0 0-11-15,0 0 3 0,-10-15-15 0,10 15 2 16,-9-4 6-16,9 4-1 0,0 0-2 16,0 0 10-16,0 0 3 0,-25 15 15 0,21-8-5 15,1 2 12-15,3-9 1 0,-5 15 7 0,3-6 11 16,2-9-8-16,2 17-18 15,-2-17 10-15,2 14-2 16,-2-14 5-16,6 9-8 0,-6-9 0 0,7 6 2 16,-7-6-12-16,0 0 26 0,0 0-19 15,0 0 19-15,20-12-6 0,-20 12 1 0,8-11-11 16,-8 11 15-16,5-12-15 0,-5 12 8 0,5-11 8 16,-5 11 4-16,1-9-38 0,-1 9 29 15,0 0-21-15,-4-13 17 0,4 13-6 0,-6-7-6 16,6 7-24-16,-9-4 19 0,9 4 0 0,0 0 18 15,-16 0-33-15,16 0 12 0,0 0-15 0,-14 11 5 16,14-11-13-16,-11 11 16 0,11-11 17 0,-5 11-9 16,5-11-9-16,-3 9 21 0,3-9-22 15,0 0 14-15,0 0-2 0,0 12-5 0,0-12-1 16,0 0 1-16,0 0-18 0,0 0-23 0,0 0-62 16,0 0-63-16,0 0-144 0,0 0-379 0,0 0 100 15,0 0 59-15,0 0 79 0,0 0 23 0</inkml:trace>
  <inkml:trace contextRef="#ctx0" brushRef="#br0" timeOffset="63107.7">12288 12678 289 0,'5'-5'105'0,"-5"5"10"0,7-8-10 0,-7 8 18 16,9-5 10-16,-9 5 18 0,0 0-3 15,0 0 47-15,9-7-8 0,-9 7-13 0,0 0-5 16,10-6 2-16,-10 6 11 0,0 0 12 15,0 0-17-15,10-3-11 0,-10 3-17 0,0 0-13 16,0 0 17-16,0 0-12 0,0 0-16 0,0 0 1 0,0 0-11 16,11-3 13-16,-11 3-38 0,0 0 14 15,0 0-22-15,0 0 8 16,0 0-3-16,0 0 0 0,0 0-23 0,0 0 38 16,0 0-4-16,0 0-22 0,0 0 1 15,0 0-8-15,0 0 8 0,0 0 13 16,0 0-39-16,13 10 8 0,-13-10 2 0,0 0 8 0,0 20-17 0,0-20 6 0,-2 23 17 15,-2-5-1-15,0 4 5 0,-1 4-2 0,-1 7-26 16,-2 2 29-16,-3 11-1 0,-2 3-23 0,1 0 21 16,0 0-16-16,1 2-9 0,-1-1 14 15,3-1 21-15,-8-1-36 0,4 2 1 0,3 2 24 32,-2-1-35-32,1 1 34 0,-1-1-22 0,2-1-7 15,0-1-12-15,-2-1-9 0,2-2 11 0,1-1 0 16,-2-5-21-16,4-8 31 0,0 1-30 0,1-1 20 15,-1-3-36-15,0-5 5 0,2-2 0 16,-1-1 20-16,0-4-17 0,3-1 10 0,-1-1-3 16,-2-4-25-16,5 0 8 0,-2-2-4 0,1 0-1 15,2-9-21-15,-4 14-3 0,4-14-25 16,-2 14 38-16,2-14-21 0,-2 9-20 0,2-9 26 0,0 0-36 16,-3 13 13-16,3-13-18 0,0 0 4 15,0 0-32-15,-4 9-11 0,4-9-25 0,0 0-26 16,0 0-28-16,0 0-43 0,0 0-54 0,0 0-42 15,0 0-70-15,0 0-4 0,0 0-181 16,0 0-149-16,0 0 49 0,0 0 98 16,0 0 45-16,0 0 87 15,11-34 13-15</inkml:trace>
  <inkml:trace contextRef="#ctx0" brushRef="#br0" timeOffset="63789.41">11761 13566 1110 0,'0'0'349'16,"0"0"6"-16,0 0-40 0,0 0-41 15,0 0 28-15,0 0 5 0,0 0-56 0,0 0-5 16,0 0-18-16,0 0 48 0,0 0-48 0,17 27-5 0,-17-27-21 16,8 16 13-16,-3-3 23 0,-1 2-10 15,4 5-26-15,-4-3-10 0,6 6-5 0,-1 4 4 16,1 4-37-16,0-1 10 0,-3 3-15 0,2 0 4 15,-1-1 6-15,0-1-39 0,-2 1 11 16,-2-7-26-16,1 2-23 0,-1 0-3 0,0-2-18 16,0 0 14-1,-2-6-4-15,0 0-2 0,0-4 18 16,-1-2-41-16,1-1 11 0,2-1 2 0,-4-11-3 16,0 16 5-16,0-16 21 0,9 9-30 0,-9-9-52 15,16-2 0-15,-16 2 0 0,33-16 0 16,-10 4 0-16,5-4 0 0,10-11 0 0,3 1 0 15,3-3 0-15,0 0 0 0,3-2 0 0,10-2 0 16,3-1 0-16,3 0 0 0,5-1 0 0,-3-1 0 16,-2 3 0-16,-14 6 0 0,-1 1 0 0,-2 1 0 15,-3 1-57-15,-3-1-125 0,-8 6-30 16,-7 2-34-16,2 0-63 0,-5 1-75 0,-4 0-190 16,-2 1-375-16,-1 3 9 0,4 1 131 0,0 0 59 15,2 2 113-15,4 4 15 0,2-4 59 16,0 4 76-16</inkml:trace>
  <inkml:trace contextRef="#ctx0" brushRef="#br0" timeOffset="74774.48">9067 6438 1095 0,'0'0'330'0,"4"-12"-12"15,-4 12-27-15,3-10 4 0,-3 10 2 0,3-13-39 16,-3 13 21-16,4-15-15 0,-2 8-8 0,-2 7-26 15,1-15-25-15,-1 15-21 0,3-14-4 0,-3 14-24 16,0-11-16-16,0 11-4 0,1-12-31 0,-1 12 23 16,0 0 5-16,0 0 0 0,0 0 26 15,0 0 0-15,0 0-6 0,0 0 98 0,0 0-49 32,0 0 13-32,0 0-36 0,-1 42 36 15,2-25-46-15,2 5-12 0,0 3 68 0,0 3-2 0,5 4-70 16,1 1 6-16,4 12-13 0,0 2-133 0,2-2-13 15,0 1 0-15,-1 0 0 16,2-3 0-16,-2-2 0 0,0-9 0 0,-5-4 0 0,-2-4 0 16,1-4 0-16,-2-4 0 0,-2-1 0 0,0-2 0 15,-1-3 0-15,1-2 0 16,-4-8 0-16,5 10 0 0,-5-10 0 0,0 0 0 0,0 0 0 0,18-34 0 16,-8 7 0-16,5-15 0 0,3-5 0 0,1-6 0 15,8-12 0-15,1-6 0 0,-1 3 0 16,2 0 0-16,-1 5 0 0,-4 13 0 0,0 4 0 15,-2 1 0-15,-2 6 0 0,-1 7 0 0,-7 8 0 16,1 6 0-16,-2 0 0 0,-1 6 0 16,3 1-190-16,-5 3-122 0,1 3-62 0,-1 2-51 0,-8 3-135 15,0 0-14-15,19 13-391 0,-15-6 123 16,1 4 74-16,-2 0 46 0,2 4 98 0,-3 1 50 16,0 3 60-16,-1-1 43 0</inkml:trace>
  <inkml:trace contextRef="#ctx0" brushRef="#br0" timeOffset="75112.88">9710 6813 1827 0,'0'0'622'0,"0"0"-10"0,23 8-103 16,-17-1 31-16,-1 3-92 0,2 4-59 0,-1 4-28 15,-2 3-20-15,-1 4-16 0,0 3-15 0,-2-1-44 32,1 3-23-32,-1 7-13 0,-1-7-66 15,0 4 8-15,0-5-44 0,0-1-8 0,0-2-2 0,0-4-29 16,0-4-61-16,-1-1-15 0,2-5 10 15,0 0-123-15,-1-12-74 0,10 10-61 0,-10-10-124 16,13 2-214-16,-13-2-489 0,0 0 122 0,30-10 157 16,-12 4 36-16,0 1 74 0,6 0 61 15,2 0-5-15,1 1 133 0,1 1-5 0</inkml:trace>
  <inkml:trace contextRef="#ctx0" brushRef="#br0" timeOffset="76477.3">18519 6368 1008 0,'0'0'320'0,"0"0"-46"0,6-12 0 16,-6 12-31-16,0 0-31 0,3-10-4 15,-3 10-9-15,0 0-19 0,3-10-24 16,-3 10-3-16,0 0 57 0,3-9-23 0,-3 9 13 15,0 0 15-15,0 0 0 0,0 0 25 16,0 0-27-16,0 0 2 0,0 0-16 0,0 0-32 16,0 0 7-16,14 32 2 15,-8-16-9-15,1 4-31 0,0 2-1 16,0 3 19-16,3 3-29 0,0 2 13 16,1-2-17-16,-1 1-4 0,0 2-22 0,0-2-5 15,-1-3 2-15,-1-2-36 0,0 0 3 16,-2-1-5-16,0-2-11 0,-2-3-7 0,1 0 5 15,-2-1-10-15,0-5-21 0,0-1 5 0,0 0-7 16,-3-11 20-16,4 18-51 0,-1-10 59 0,-3-8-5 0,4 12 2 16,-4-12 16-16,6 7-8 0,-6-7 7 15,0 0 6-15,21-2-18 0,-21 2-3 0,25-13 3 16,-6 0-18-16,1-5 25 0,2-2-40 16,11-10 30-16,-5-1-12 0,0-2-19 0,0-2 16 15,-1 1-23-15,-7 6 5 0,-1 4-31 16,-1-1-43-16,-2 2 0 0,-6 2-90 0,3 0-36 0,-3 1-32 0,-2 0-42 15,4-1-41-15,-5 1-90 0,-1 0-119 16,-2 4-55-16,-1 0-291 0,1-1 38 16,0 0 128-16,1 1 59 0,-1 2 49 0,-1 1 86 15,3 3-7-15</inkml:trace>
  <inkml:trace contextRef="#ctx0" brushRef="#br0" timeOffset="77133.48">19043 6860 478 0,'0'0'248'0,"0"0"1"16,0 0 37-16,0 0 14 0,0 0-44 15,21-12 31-15,-21 12-8 0,0 0 20 0,4-9-12 16,-4 9-8-16,0 0-10 0,9-12-6 0,-4 6-27 15,-5 6 2-15,8-10-13 0,-8 10-10 16,14-10-18-16,-7 5 0 0,1 0-46 0,-8 5 26 0,17-10-16 16,-7 7 3-16,-1 0-31 0,-9 3-36 15,19-4-8-15,-10 3-9 0,-9 1 10 16,14 0-34-16,-14 0-2 0,0 0-21 0,17 9 3 0,-17-9-23 16,1 16-13-16,-1-16-8 15,-5 20 11-15,-2-6-19 0,-2-2 19 0,1 1-1 16,-4 0-20-1,0 4 16-15,-1-2-19 0,-1 0 21 0,0 0 3 0,1 0 7 16,2-3 24-16,-1 0 12 16,1-2 5-16,3 2 5 0,-1-4 31 0,2 0 5 0,2-2 59 15,-1 0-10-15,6-6-5 0,-2 12-19 0,2-12 6 16,0 0-54-16,14 12 16 0,-2-8 35 16,-12-4-25-16,27 3-16 0,-12-3 16 0,6 1-39 15,3-1 26-15,0 0-18 0,1 0-36 0,0 1-22 16,0 1-6-16,2-1 0 0,1 1 0 0,-5-1-31 15,-2 2-87-15,0-2-51 0,-1 1-59 0,-6-1-58 16,-1-1-109-16,-13 0-173 16,20 4-435-16,-20-4 38 0,20 0 115 0,-9 0 87 0,4 2 52 15,4-2 91-15,4-2 136 0,6 1-20 0,2-3 38 16</inkml:trace>
  <inkml:trace contextRef="#ctx0" brushRef="#br0" timeOffset="89187.5">9893 8714 790 0,'0'0'297'0,"0"0"36"0,0 0-46 0,0 0-13 15,0 0 15-15,0 0-48 0,0 0 2 0,0 0-10 16,0 0-26-16,0 0 23 0,0 0-25 16,0 0-26-1,0 0 31-15,0 0 0 0,0 0-5 0,0 0-13 16,0 0-21-16,0 0-12 0,0 0-18 0,0 0-8 16,0 0-3-16,0 0-22 0,0 0 7 15,16 17-2-15,-16-17-26 0,8 13 0 0,-4-4 38 16,0 1-25-16,2 3 38 0,2 1-43 15,1 0 30-15,1 4 3 0,1 0-28 0,0 0 21 16,-1-1-40-16,3-2 53 0,-3-1-1 0,-2-1-16 16,2-4 70-16,-3 2-13 0,0-4 3 0,-1-1-31 15,-6-6-16-15,11 8-19 0,-11-8-111 16,0 0 0-16,19-2 0 0,-19 2 0 0,16-13 0 16,-6 4 0-16,1-4 0 0,4 2 0 0,2-7 0 15,1 0 0-15,3 0 0 0,2-4 0 0,11-6 0 16,0-2 0-1,1-1 0-15,3 0 0 0,1-3 0 16,6-1 0-16,8-6 0 0,-2-2 0 16,-4 10 0-16,-3 1 0 0,1 3 0 0,-5 1 0 0,-4 3 0 15,-7 7 0-15,-5 5 0 0,-7 1 0 16,-3 4 0-16,-3 3 0 0,-1 1-180 0,-10 4-406 16,10-3-315-16,-10 3-79 0,0 0 28 0,17 0 112 15,-17 0 57-15,12-5 99 0,-12 5 42 0,12-7 99 16,-8 2 29-16,-4 5 20 0</inkml:trace>
  <inkml:trace contextRef="#ctx0" brushRef="#br0" timeOffset="90057.48">11158 8661 409 0,'0'0'131'0,"0"0"-26"0,0 0 10 15,0 0 5-15,0 0-10 0,0 0 26 0,0 0 20 16,0 0 18-16,0 0 15 0,0 0 60 16,0 0-24-16,0 0-13 0,0 0 26 0,0 0 3 15,0 0-52-15,-4 36 11 0,4-36 10 0,2 14-5 16,-2-14 5-16,2 22-29 0,1-10 34 15,-2 3-25-15,3 0-8 0,-1 0-31 0,0 2 12 16,-2 0-29-16,2 1-4 0,-2 0-2 0,2-2-23 0,-1 0-13 16,-1 0 8-16,-1-3-28 0,0 3 7 15,0-3-23-15,0 1-22 0,-3-2-15 0,2 1-33 16,-2 1-30-16,1-3-51 0,0-1-71 16,-3-1-67-16,-1-2-100 0,6-7-91 0,-7 10-337 15,7-10-30-15,0 0 64 0,0 0 85 0,0 0 117 16,0 0-33-16,0 0 36 15</inkml:trace>
  <inkml:trace contextRef="#ctx0" brushRef="#br0" timeOffset="90390.46">11525 8588 1261 0,'0'0'438'0,"0"0"-28"15,0 0-34-15,0 0-10 0,0 0-31 0,-34 19-12 16,17-12-13-16,-4 1-19 0,-6 1-47 0,-3 0-27 16,-3 0 1-16,-1 0-34 0,-2-1-18 15,-2 2-12-15,-10 3-3 0,4-4-31 0,6-3-12 16,-2 0-14-16,2 2-14 0,-3-1 30 15,7 3-72-15,-2-1-38 0,2 0-20 16,1 3-31-16,4 2-17 0,0 0-61 0,4 0-99 16,1-3-100-1,7 3-171-15,0-3-366 0,4-1 48 0,5 0 95 16,-1-3 72-16,6-1 46 0,3-6 79 16,0 0 57-16</inkml:trace>
  <inkml:trace contextRef="#ctx0" brushRef="#br0" timeOffset="90691.52">11440 8957 1592 0,'0'0'463'15,"14"-3"-23"-15,-14 3-53 0,0 0-8 16,12-4-59-16,-12 4-24 15,0 0-45-15,0 0 13 0,0 0-18 0,0 0-24 16,-38 7-37-16,19-4 2 0,-1 0-3 16,-6 3-26-16,-1-1 4 0,-2 0-27 0,0 1 9 15,-1 1-44-15,-1 0-11 0,-4 2 11 0,2-2-16 16,6 0-12-16,-2 0 2 16,-1 3-30-16,4-4-24 0,2 2-35 0,0-1-67 15,5-3-23-15,1 1-56 0,5-2-95 0,0-3-123 16,2 0-256-16,11 0-250 0,0 0 60 0,-13-5 98 15,13 5 29-15,0 0 94 0,0 0 53 0,19-27 96 16</inkml:trace>
  <inkml:trace contextRef="#ctx0" brushRef="#br0" timeOffset="91275.03">11635 8833 975 0,'0'0'333'0,"0"0"-8"0,0 0-34 0,11-6-6 16,-11 6-32-16,0 0 26 0,0 0 20 0,0 0-43 15,0 0-2-15,-8 33-11 0,7-17 5 0,-1 3-5 16,2 4-28-16,0 3 0 0,0 2-10 0,2 6 0 15,1-2-16-15,-1 2-32 0,4-2-4 16,-2-2-4-16,2-4-24 0,-2-1-2 0,0 0-26 16,3-2-35-16,-5-5-32 0,4 3-60 15,-3-5-42-15,-1-1-54 0,2-3-64 16,-2-2-85 0,-2-10-153-16,4 14-122 0,-4-14-292 0,0 0 104 0,0 0 37 15,0 0 69-15,0 0 51 0,0 0 77 0,0 0 122 16</inkml:trace>
  <inkml:trace contextRef="#ctx0" brushRef="#br0" timeOffset="93208.38">1615 13258 1343 0,'0'0'459'0,"0"0"-12"0,0 0-52 0,0 0-19 15,0 0-38-15,0 0-11 0,0 0 22 0,0 0-9 16,0 0-81-16,0 0 7 0,0 0-15 16,0 0-1-16,0 0-9 0,0 0-11 0,0 0-25 15,0 0-10-15,0 0-21 0,0 0-3 0,0 31-20 16,-4-22 8-1,0 3 10-15,-3 5-21 0,1 4 37 16,-7 6-50-16,3 6 68 0,-3 10-42 0,1 4 18 16,-2-1-94-16,0-1-85 0,2 3 0 15,1-2 0-15,-3-1 0 0,8-9 0 0,-1-3 0 16,-1-2 0-16,1 0 0 0,-1 0 0 0,1 2 0 16,-2-2 0-16,3-6 0 0,0 1 0 15,1-3 0-15,-2-5 0 0,2-2 0 0,3-1-331 0,-1-6-112 0,3-9-217 16,5 11-387-16,-5-11 74 15,0 0 121-15,41-19 77 0,-15 5 76 0,12-14 123 16,-1-3 5-16,1-3 44 0,7-13 56 0</inkml:trace>
  <inkml:trace contextRef="#ctx0" brushRef="#br0" timeOffset="93496.79">2026 13350 1126 0,'0'0'450'0,"0"0"-17"16,0 0-42-16,0 0-9 0,0 0-8 15,0 0-16-15,0 0-2 0,0 0-8 0,-31-4-5 0,16 2-26 0,-2 2-7 16,-4 0-51-16,-9-3 2 0,3 2-41 16,-4 1-13-16,-3-1-10 0,2 2-51 15,-5-1 36-15,-3 3-41 0,-2-2-24 0,0 2-17 16,2-2-46-16,-4 2-28 0,3 0-11 15,-1-2-59-15,5 3-4 0,-4-1-80 0,5 1-39 16,5 1-35-16,0-3-56 16,1 0-103-16,1 1-67 0,4 1-94 15,6-2-36-15,-2 2-228 0,4 2 82 0,3 0 36 16,1-2 95-16,3 2-13 0,1 0 92 0,4 2 99 16</inkml:trace>
  <inkml:trace contextRef="#ctx0" brushRef="#br0" timeOffset="93826.2">1764 13825 1523 0,'0'0'463'0,"9"4"-49"0,-9-4-40 0,0 0-3 0,0 0-35 0,0 0-4 16,0 0 4-16,-31 22-42 0,8-14-17 15,-4 5-9-15,0-6-24 0,-7 3-12 0,-2 1 1 16,-2-2-33-16,-3-2-52 0,2 0 27 16,-1-2-40-16,-4 0-27 0,4-2 22 0,-1 0-32 15,5-3 6-15,-4 1-55 0,4 0 0 16,3 1-26-16,-1-4-54 16,6 2 0-16,-3 2-61 0,0-2-28 15,6 2-46-15,2-2-65 0,4 0-58 0,-2 2-156 16,10-1-88-16,0 2-294 0,11-3 34 15,0 0 66-15,0 0 107 0,0 0 37 0,0 0 35 16,0 0 74-16</inkml:trace>
  <inkml:trace contextRef="#ctx0" brushRef="#br0" timeOffset="94228.82">1922 13797 1069 0,'0'0'474'0,"0"0"-41"16,0 0-9-16,12-3-47 0,-12 3-29 15,0 0 5-15,0 0 0 0,0 0-17 0,0 0-27 0,0 0 1 16,0 0 5-16,-2 28-16 0,2-28 9 16,-6 22-17-16,1-4-9 0,0 2-39 0,0 1 49 15,-3 2-74-15,3 3 45 0,-4 2-40 0,1 2-26 16,-1-1-23-16,1 1-5 16,1-1-38-16,0-3-131 0,2-2 0 0,0-1 0 0,-1 0 0 15,2-5 0-15,1-1 0 0,0-3 0 0,1-3 0 16,0 0 0-16,1-1 0 0,1-10 0 0,-3 11-254 31,3-11-97-31,0 0-127 0,0 0-267 0,0 0-310 16,35-21 106-16,-21 13 104 0,3-4 69 15,4 1 101-15,6-5 37 0,0 1 93 0,0-2 31 16</inkml:trace>
  <inkml:trace contextRef="#ctx0" brushRef="#br0" timeOffset="94615.49">2596 13588 1487 0,'0'0'496'0,"0"0"-20"16,0 0-10-16,-11 3-10 0,11-3-11 15,0 0-10-15,0 0-15 0,0 0-36 16,0 0-66-16,0 0-22 0,0 0-4 0,35-11-54 16,-21 7-25-16,5 1-44 0,0-2-3 15,3 1-33-15,3 0-28 0,2 2-61 0,-2-1-11 16,-1 1-46-16,0 0-64 0,-2 2-23 0,2-1-61 15,-2 1-54-15,0 0-48 0,-4 0-80 0,-1 0-167 0,-2 0-370 16,-1 0 30-16,1 3 118 0,-1-2 53 16,1 0 70-16,0 4 164 0,-1-1-62 15,-3 0 28-15</inkml:trace>
  <inkml:trace contextRef="#ctx0" brushRef="#br0" timeOffset="94898.27">2709 13779 1343 0,'-6'6'607'0,"6"-6"-16"15,0 0-15-15,-4 11-25 0,4-11-75 16,0 0-8-16,0 0-38 0,0 0 3 0,0 0-75 16,0 0 8-16,0 0-51 0,0 0-39 0,0 0-25 15,16 13-5-15,-16-13-69 0,15 1 25 0,-15-1-13 16,23 3-7-16,-9-2-67 0,2-1-76 0,1 1-39 15,-2 0 0-15,2 4 0 0,-1-4 0 0,4 1 0 16,-5-1 0-16,-1 2 0 0,2-2-103 0,-2 2-99 16,-1-3-80-16,-13 0-58 0,27-2-205 15,-12 2-320-15,-2 0-162 0,2-1 162 0,1 1 82 0,1 0 86 16,0 0 65-16,1 0 36 0,2-1 68 16,-5 1 73-16</inkml:trace>
  <inkml:trace contextRef="#ctx0" brushRef="#br0" timeOffset="104381.08">3816 12753 877 0,'0'0'259'0,"-2"-10"-3"0,2 10-8 0,0 0 11 16,0 0-11-16,0 0 29 0,0 0-37 15,0 0-9-15,-2-10 14 0,2 10-27 0,0 0 48 16,0 0-41-16,0 0-17 0,0 0-6 0,0 0 28 16,0 0-35-16,0 0-8 0,0 0-6 15,0 0-19-15,0 0-22 0,0 0 11 0,1 42 16 16,-1-24-32-16,1 1-4 0,1 6 5 0,-1 0-13 15,2 3-13 1,-1-1-5-16,0 2 23 0,4-3-16 0,0 2-15 16,-2-4-7-16,0 2 20 0,2-3-13 15,0-2 16-15,-1-3-13 0,2-3 12 0,0-3 4 16,3-3 14-16,3-4-48 0,1-4-23 0,4-5 31 16,5-3-21-16,4-6-3 0,11-10-2 15,0-5-38-15,-4-1 30 0,-1-4 0 0,-1 0-50 16,-5 0-27-16,0 1-35 0,-10 6-29 15,-2 5 24-15,-2 2-44 0,-3 3-8 0,1 1-30 16,-2 2-23-16,-2 1-29 0,1 2-35 0,-2 2-37 16,0 1-53-16,-6 7-130 0,10-10-82 15,-10 10-121-15,12-3-187 0,-12 3 42 0,0 0 94 16,0 0 74-16,24 14 92 0,-15-7 14 0,-4 1 91 16</inkml:trace>
  <inkml:trace contextRef="#ctx0" brushRef="#br0" timeOffset="104666.41">4452 13003 1282 0,'0'0'448'0,"0"0"-39"0,-13 5-22 16,13-5-29-16,-4 16-38 0,1-6-23 0,0 2-13 0,-1 1-23 0,-3 0-46 16,3 0 29-16,-2 2-50 15,2-3-20-15,0 3-5 0,-1-4 15 0,1 1-58 16,0-3-29-16,1 1-20 0,0-1-52 16,3-9-76-16,-4 15-79 0,4-15-160 0,-3 12-168 0,3-12-425 15,0 0 79-15,-3 10 65 0,3-10 73 0,0 0 88 16,0 0 66-1</inkml:trace>
  <inkml:trace contextRef="#ctx0" brushRef="#br0" timeOffset="105082.42">3691 13580 1274 0,'-4'8'420'0,"4"-8"-46"15,0 0 7-15,-8 7 24 0,8-7-32 0,0 0 4 16,0 0-19-16,0 0-20 0,0 0-18 15,0 0 2-15,44-12-27 0,-23 7 9 16,2-2-40-16,5 0-13 0,9 0-26 0,3-2-25 16,13-1-6-16,1 0-33 15,1 0-10-15,1 2-20 0,2 1-26 16,-10 4-23-16,-1 0-5 0,0 2-18 0,0 1-44 16,-1 0-5-16,-1 2-20 0,-3 0-57 15,-3 1 3-15,-7 1-15 0,-1-1-44 16,-4 1-74-16,-4-2-15 0,-2 1-52 0,-3 1-102 15,-2-2-80-15,-5 1-50 0,3-1-67 16,-4 1-274-16,-10-3 71 0,18 6 78 0,-9-4 76 0,-9-2 69 0,14 9 21 16,-7-5 105-16</inkml:trace>
  <inkml:trace contextRef="#ctx0" brushRef="#br0" timeOffset="106369.15">3707 14157 368 0,'0'0'123'0,"0"0"-5"15,0 0 10-15,0 0 10 0,0 0 23 16,0 0 34-16,0 0 35 0,0 0 8 0,0 0-23 16,0 0 13-16,0 0-3 0,0 0-15 0,-3 8-33 15,3-8 20-15,0 0 15 0,0 0-30 16,0 14-5-16,0-14-24 0,0 0 3 0,-1 15-17 0,1-15-11 31,-3 10 12-31,3-10-30 0,0 12-5 16,0-12 11-16,0 0-19 0,-3 17-2 0,3-17-14 15,-1 14-4-15,1-14 15 0,0 15 11 16,0-15-11-16,1 16 38 0,1-7-19 0,-2-9-19 16,1 16-8-16,2-7-7 0,-3-9 5 15,4 14 0-15,-4-14 5 0,6 14-18 0,-6-14-13 0,4 13 11 0,-4-13-13 16,6 10-11-16,-6-10-15 0,8 10-5 0,-2-5 10 16,-6-5 49-16,18 6-56 0,-5-3-13 15,1-3 2-15,-14 0 3 0,32-4-3 0,-14 0-4 16,0-1-9-16,0 0 6 0,-2-1 5 15,-1 0-24-15,-1-1 1 0,2 2 8 0,-6 0-11 16,0 1 31-16,-1-2-28 0,-9 6 7 0,18-8-5 16,-11 5 42-16,-7 3-57 0,12-7 10 15,-12 7 5-15,9-5-5 0,-9 5-17 0,7-5-1 16,-7 5 26-16,0 0-6 0,0 0-27 16,6-9 23-16,-6 9-1 0,0 0 1 15,0 0 12-15,0 0 14 0,0 0-37 0,0 0 41 16,0 0-40-16,4-10-1 15,-4 10 21-15,0 0 33 0,0 0-23 16,0 0-20-16,0 0 12 0,0 0-2 0,0 0 8 16,0 0 23-16,0 0-39 0,4-9 15 15,-4 9-9-15,0 0-1 0,0 0-5 16,0 0 13-16,0 0 3 0,0 0 17 0,0 0-22 0,0 0 2 16,0 0 5-16,0 0-3 15,0 0-17-15,0 0 17 0,0 0-12 0,0 0 15 0,0 0-12 0,0 0 2 16,0 0-13-16,0 0 23 0,0 0 2 15,0 0-14-15,0 0 12 0,0 0-3 0,0 0-68 16,0 0-47-16,0 0-53 0,0 0-62 0,0 0-33 16,0 0-115-16,0 0-85 0,0 0-358 0,0 0 54 15,0 0 81-15,0 0 72 0,0 0 88 0,0-12 17 32,0 12 128-32</inkml:trace>
  <inkml:trace contextRef="#ctx0" brushRef="#br0" timeOffset="106969.99">4100 13851 1146 0,'0'0'407'0,"0"0"-64"0,0 0-18 15,0 0-15-15,0 0-36 0,0 0 20 0,0 0-45 0,0 0-27 16,-9 42-4-16,4-32-11 0,-3 2 1 15,0 2-4-15,0 4 9 0,-1-1-11 0,-3 3 8 16,2 1-31-16,-3 4-23 0,-1 2 0 16,1-1 0-16,-8 12-20 0,1 0-16 0,3-7 11 15,2-2-31-15,0-1 23 0,0-1-49 0,2-3 8 16,1 3-18 0,2-6 0-16,0-3 7 0,3-1-24 0,-2-4-4 15,2 1-5-15,3-3-4 0,0-1 2 16,-1 1-42-16,2-3-6 0,3-8-32 15,-3 17-30-15,3-17-52 0,1 11-73 0,-1-11-52 16,7 10-123-16,-7-10-163 0,0 0-375 0,18-2 106 16,-18 2 77-16,26-9-16 15,-8 2 105-15,1-4 84 0,0 0 42 0</inkml:trace>
  <inkml:trace contextRef="#ctx0" brushRef="#br0" timeOffset="107571.07">4167 14283 1384 0,'0'14'392'0,"-2"1"-3"0,1 3-49 0,-1 0-14 16,1 3 1-16,-1-2-30 0,2 1-20 0,0-1-39 15,0 0-16-15,0-2 29 16,2-6-54-16,1 1 26 0,-2 0-39 0,2-2-12 16,-3-10-24-16,10 12-4 0,-10-12-19 0,13 4-30 15,-13-4 17-15,0 0-7 0,21-11-18 16,-14 1-5-1,1-4-33-15,2 0-3 0,0-3 10 0,-1-2-35 0,2-5 27 16,-3 3 14-16,-2 0-1 0,0 1-35 16,-1 3-3-16,1 0-10 0,-1 2-1 15,-2 4 17-15,0 0 32 0,0 0-43 0,-2 3 38 16,-1 8-56-16,5-15 8 0,-5 15-18 16,3-10 17-16,-3 10 55 0,1-8-16 0,-1 8 10 15,0 0 18-15,4-14-20 16,-4 14 5-16,10-6-3 0,-4 2-2 0,-6 4 15 15,18-9-23-15,-8 4 5 0,0 0-4 0,5-2 1 16,0 2-17-16,3 1 2 0,-2 1-2 16,-1 0 5-16,-1 1 5 0,0 1-29 0,-1-1 14 15,-13 2-8-15,20 0-13 0,-20 0 5 0,13 6-12 16,-8 1-16-16,-5-7 8 16,3 15 25-16,-3-15-38 0,-4 27 23 0,1-12-5 0,-3 2 2 15,1-1 1-15,-3 4 7 0,0-1-18 16,3-2 8-16,-1 0 0 0,0-3 20 0,2 1-25 15,1-4 20-15,-1 1 11 0,1-2-21 16,2 0 28-16,1-10-10 0,0 15-36 16,0-15 25-16,9 10-4 0,1-6 25 0,0 0-38 15,6-2-5-15,0-1-19 0,6 1-22 0,2-2 41 0,6-2-29 16,-4 1 34-16,4 1-39 0,-4-1-35 0,-1 1-14 16,1-1-27-16,-2 0-29 0,-2-2-53 15,-2 0-49-15,0-2-123 0,-3 5-168 0,4-9-416 16,-4 1 77-16,1-3 93 0,2-1 74 0,0-2 79 15,1-3 46-15,2-2 118 16,8-9 5-16</inkml:trace>
  <inkml:trace contextRef="#ctx0" brushRef="#br0" timeOffset="107871.64">5232 13689 1067 0,'0'0'502'0,"0"0"-1"0,-10-2-14 15,10 2-27-15,0 0-27 0,0 0 2 0,0 0-51 16,0 0-23-16,0 0-33 0,30-12 7 16,-20 9-77-16,0-1-12 0,2-2-27 15,3 1-13-15,1-2-42 0,2 0-59 0,3-2 0 0,3 1-80 16,-1-2-50-16,1 3-55 0,2-2-37 15,-2 0-45-15,2 2-9 0,-6-1-44 0,-2 3-82 0,-4-1-95 16,0 7-109-16,-14-1-329 0,16 2 57 16,-16-2 131-16,9 11 56 0,-9-11 7 15,-3 18 121-15,3-18-3 0</inkml:trace>
  <inkml:trace contextRef="#ctx0" brushRef="#br0" timeOffset="108040.88">5315 13836 1016 0,'-5'6'450'15,"5"-6"14"-15,-4 8-24 0,4-8-31 0,0 0-20 16,0 0-46-16,0 0-18 0,15 14-40 16,-15-14-19-16,15 1-28 0,-15-1-44 0,23-1-20 15,-10-3-35-15,3 2-42 0,2-2-43 0,-1 1-16 16,3 0-61-16,-2-1-28 0,1 0-54 0,0 0-69 16,0 0-77-16,-1-3-79 0,1 5-95 0,-1-5-351 15,0 3 54-15,-1-3 75 0,4 0 63 16,-3 2 88-1,5-4 32-15</inkml:trace>
  <inkml:trace contextRef="#ctx0" brushRef="#br0" timeOffset="108772.84">6182 13314 1113 0,'0'0'386'0,"0"0"-2"16,0 0-38-16,0 0 12 0,9 21-22 0,-9-9-37 16,-2 1-12-16,2 5 25 0,0 2-7 15,0 5-6-15,0 3-35 0,0 1-11 0,0 3-2 16,3 2-26-16,-2-1 13 0,1-3-51 15,1 1-8-15,0-3 21 0,1-3-16 0,1-2-12 16,0-4-31 0,-3 1-8-16,3-3-28 0,-2-2-11 0,-1-2-4 15,0 0-21-15,1-1 0 0,-2 0 11 16,-1-12-22-16,7 17 4 0,-4-9-26 0,-3-8 20 16,4 13 0-16,-4-13-22 0,7 9 32 0,-7-9-35 15,17 2 5-15,-17-2 10 0,30-11-8 0,-12 1 11 16,8-5-3-16,0-2 0 0,10-12-23 0,-1-1-8 15,-1 0 39-15,0-2-51 0,-3 0 10 16,-1 2-42-16,-8 5-6 0,0 5-35 0,-4 0-27 16,-3 4-54-16,0 0-28 0,0 1-13 0,-2 0-51 15,0 1-34-15,-3 3-66 0,2 1-99 16,8 0-206-16,-8 3-315 0,0 1 68 16,-3 3 114-16,5 3 69 0,-14 0 111 0,21 3 15 15,-8 3 61-15</inkml:trace>
  <inkml:trace contextRef="#ctx0" brushRef="#br0" timeOffset="109189.26">6677 13833 673 0,'0'0'322'16,"0"0"-22"-16,0 0 9 0,0 0-27 15,0 0 17-15,3 17-20 0,-6-9 6 0,-3 0 1 16,-1 1-25 0,2 3-2-16,-4 2-6 0,2 1-22 15,-4 5-11-15,2-3-10 0,-1 5-11 0,0-3-42 16,0 1 19-16,2 0-33 0,1-1-22 0,-3-1 20 16,3-1-29-16,0-2-12 0,1-2-59 15,1 1-10-15,2-4-88 0,-1-2-89 0,4-8-120 16,-6 11-159-16,6-11-468 0,0 0 102 0,0 0 138 15,0 0 26-15,0 0 33 0,24-20 100 0,-13 10 8 0</inkml:trace>
  <inkml:trace contextRef="#ctx0" brushRef="#br0" timeOffset="113343.9">10940 7643 401 0,'0'0'108'0,"-4"-12"-3"0,4 12 15 0,0 0-38 16,-2-12 5-16,2 12 3 0,0 0-8 16,0-13-8-16,0 13 0 0,0 0-25 0,0-14 12 15,0 14 13-15,0 0 3 16,-1-9 2-16,1 9-2 0,0 0 10 0,0 0-5 16,0 0-2-16,-2-13 19 0,2 13-4 0,0 0-18 0,0 0 15 0,0 0 3 15,-4-9-36-15,4 9 10 0,0 0-8 16,0 0 3-16,0 0-8 0,-4-7-4 0,4 7 22 15,0 0 5-15,0 0 13 0,0 0-10 16,0 0-2-16,0 0 4 0,-11-3-2 16,11 3 10-16,0 0-15 0,0 0 46 0,0 0-34 15,0 0 32 1,0 0-27-16,0 0-19 0,0 0 53 0,0 0-16 16,0 0-12-16,0 0 38 0,0 0-43 0,-12-2 5 15,12 2 20-15,0 0 75 0,0 0-44 16,0 0-18-16,0 0-26 0,0 0 16 0,0 0-5 15,0 0 2-15,0 0 6 0,0 0-16 16,30 26-23-16,-21-19 13 0,3 0-11 0,-1 2 14 16,2-1-6-16,3 0-15 0,4 2-13 0,-2 0-23 0,0-1 23 15,1-1-5-15,4 0 3 0,-3 1-16 16,2-2-13-16,-2 0-7 0,-1-3 10 0,-2 3-5 16,2-2-6-16,-4-1-4 0,-2 1-26 0,0 0 23 15,-2 2-28-15,-3-1-33 0,1 2 55 16,-2 1-40-16,-5 3 49 0,-1 2-52 0,0-1-4 15,-2 1 53-15,-2 3-64 0,-6 4 25 0,-1 0-4 32,-3 4 28-32,-3 0-11 0,-1-2-23 0,-3 2 19 15,0 0-11-15,-1-1 15 0,1-1-17 0,-7 9 40 16,3-9-22-16,5-5-11 0,2 5 3 0,1-7-6 0,3 1-4 16,1-3-1-16,2-3 19 0,0 1-44 0,0-2-3 15,4-1-7-15,-1-3-3 16,2 1-13-16,5-7-51 0,-6 10-61 0,6-10-67 15,0 0-99-15,0 0-91 0,0 0-526 0,0 0 125 16,0 0 84-16,0 0 67 0,0 0 41 16,24-28 102-16,-16 21 87 0</inkml:trace>
  <inkml:trace contextRef="#ctx0" brushRef="#br0" timeOffset="115148.04">10939 6835 481 0,'0'0'228'0,"0"0"22"15,1-13 4-15,-1 13 12 0,0 0-18 16,0 0 16-16,3-9 0 0,-3 9-8 0,0 0 12 16,0 0-45-16,0 0 53 0,0 0-76 15,0 0 30-15,0 0-32 0,-3 39-17 0,2-29-7 16,1 1-2-16,-2 2-6 0,2 1-35 0,0 1 2 15,-1 0-36-15,1-1 6 0,1 1 4 0,1 2-40 16,-2-1 32-16,1-1-42 0,0-1-11 16,-1 0-26-16,2-2-25 0,0 0-38 0,-2-12-108 15,2 19-154-15,6-7-161 0,-8-12-386 0,6 11 61 16,-6-11 61-16,12 1 93 0,-12-1 61 0,0 0 54 16</inkml:trace>
  <inkml:trace contextRef="#ctx0" brushRef="#br0" timeOffset="115364.97">11152 6678 1423 0,'0'0'391'0,"15"-1"-50"0,-15 1-21 0,0 0-26 16,0 0-20-16,0 0-23 0,0 0-57 15,0 0-4-15,-31 26-26 0,14-19 12 0,-2 1-27 16,-4 2 27-16,-7 3-66 0,-1 3-5 0,-11 4-15 0,2 2 7 15,1 2 16-15,-1 1-42 0,5-2 14 16,-1 1-36-16,10-4-34 0,3-2-48 0,5-4-72 16,-1-1-121-16,5 1-152 0,0-4-434 15,3-2 42-15,3-1 43 0,3-2 115 0,5-5 57 16,0 0 32-16</inkml:trace>
  <inkml:trace contextRef="#ctx0" brushRef="#br0" timeOffset="115617.12">11090 7046 1203 0,'14'3'407'0,"-14"-3"-13"16,8 4-67-16,-8-4-27 0,0 0-44 0,0 0-3 0,0 0-38 16,0 0 21-16,-18 18-34 0,7-12 18 0,-5 1-61 15,-4 2-8-15,-1-1-13 0,-1 3 0 16,-7 2-25-16,4 1-18 0,-1-1 2 0,1 2-13 15,1-1 3-15,4-1-28 0,0 0-61 16,5-5-70-16,1 1-64 0,0-5-45 0,4 1-109 16,10-5-188-16,-12 2-347 0,12-2 65 0,0 0 87 0,0 0 77 15,0 0 84-15,14-27 15 0</inkml:trace>
  <inkml:trace contextRef="#ctx0" brushRef="#br0" timeOffset="116085.62">11344 6795 890 0,'0'0'328'15,"0"0"-21"-15,-4 34-30 0,-2-23-9 0,-1 2-12 16,-4 4 3-16,0 2-11 0,-1 1-28 16,1 5-12-16,-2 0-27 0,-1 1 11 0,4 0-30 15,2-2 4-15,0 1-2 0,2 0-31 0,2-1 15 16,2-2-12-16,2-1 7 0,0-1-33 16,3-1 0-1,1-2 8-15,1-1 0 0,4-4 0 0,-2-1-24 16,2-4-19-16,0 0 24 0,0-2-22 15,1-1 13-15,-10-4-21 0,18 1-8 0,-18-1 1 0,21-4-14 16,-12 1 4-16,1-3-23 0,-10 6 13 16,17-9-6-16,-10 3-36 0,-1 2 23 0,-6 4-43 15,11-11 25-15,-11 11-16 0,5-8-11 0,-5 8-18 16,0 0 10-16,0 0 32 0,0 0-27 16,0 0 6-16,-19-6-14 0,19 6-7 0,0 0-6 15,0 0-18-15,-30 11-15 0,23-9-8 0,7-2-10 0,-18 8-14 16,9-7-60-16,9-1-90 0,-14 4-92 15,14-4-123-15,-13 3-367 0,13-3 73 0,-10 3 94 16,10-3 75-16,0 0 43 0,0 0 69 16</inkml:trace>
  <inkml:trace contextRef="#ctx0" brushRef="#br0" timeOffset="117565.85">1540 15500 1133 0,'0'0'520'0,"0"0"-31"0,0 0-15 0,0 0-73 0,0 0-4 16,0 0-62-16,0 0-45 0,0 0 7 16,0 0-34-16,0 0 1 15,0 0 7-15,0 0-10 0,0 0-35 16,0 0-4-16,0 0 1 0,0 0-18 15,0 0-52-15,0 0 29 0,0 0-57 0,0 0 3 16,0 0-23-16,0 0 5 0,-5 33-28 0,3-21-13 16,-2 2 3-16,-2 5-3 0,-1 3 13 0,1 1-33 0,1 3-11 15,-5 4 34-15,3-3-39 16,0-2 18-16,1 1-20 0,0-2-5 0,2-1-8 0,-3-1-44 16,3-5-2-16,1-2-75 0,-1-1-89 15,2-5-191-15,2-9-357 0,9 10-307 0,-9-10 118 16,25 2 179-16,-3-7 28 0,6-1 67 0,18-13 58 15,4-3 37-15,-3-6 32 0,0-4 27 16</inkml:trace>
  <inkml:trace contextRef="#ctx0" brushRef="#br0" timeOffset="117787.49">1995 15423 1336 0,'-27'16'527'0,"-2"-3"-20"15,1 0-62-15,-5-1-48 0,-12 6-26 16,-4-4-13-16,-1 0-40 0,6-5-55 0,-8 4 11 0,-2-4-51 16,2 0-44-16,-3 0-30 0,7-3-57 0,-8 2-31 15,8-3-63-15,7 1-34 0,-16 3-36 16,1-3-46-16,2 4-76 0,11-2-72 0,6-2-62 16,0-1-69-16,5 5-43 0,8-5-307 0,4 0 48 15,6-1 154-15,1 1-3 0,6 1 59 16,7-6 28-16</inkml:trace>
  <inkml:trace contextRef="#ctx0" brushRef="#br0" timeOffset="118050.41">1742 15929 1384 0,'10'3'548'0,"-10"-3"-82"0,15 4-62 0,-15-4-2 16,0 0-43-16,11 3-55 0,-11-3-20 0,0 0-20 15,0 0 10-15,-40 11-31 0,16-6-38 16,-7 1-8-16,-8 0-10 0,-14 6-31 0,-5-3-10 16,0 3-23-16,1 0 2 0,1 0 18 0,1 2-53 15,4 0-3-15,6-3-20 0,11 1-9 16,0-4-40-16,6 0-12 0,1 0-47 0,4-2-49 0,3-2-48 16,4 2-39-16,3-4-56 0,4-1-171 15,9-1-157-15,-11 4-307 0,11-4 78 0,0 0 83 16,0 0 54-16,0 0 85 0,0 0 61 0,0 0 8 15</inkml:trace>
  <inkml:trace contextRef="#ctx0" brushRef="#br0" timeOffset="118604.84">2216 15932 1174 0,'0'0'374'0,"0"0"-49"0,0 0 3 0,0 0-65 15,0 0-14-15,-43 10-19 0,26-5-2 0,-1 3 5 16,-2 0-21-16,-4 2-2 0,-3 3-13 0,-1 2 3 31,-9 8-8-31,8-2 2 0,-7 6-32 0,4 0 9 16,1 1-9-16,1 2 6 0,8-4-34 0,7-2-14 16,1 2 49-16,3-1-36 0,4-2 10 15,2-4-11-15,3-1 33 0,7-2-34 0,0 0-11 16,1-3-28-16,5-3-12 15,3-1 7-15,-1-4-16 0,6-1 3 0,-3-4-27 0,5-1 11 16,-1-3-9-16,-2-2 18 0,0 1-9 0,-2-2-29 16,1 1-6-16,-7-1-28 0,1 1-8 15,-4-1 13-15,-2 1 20 0,-5 6-17 0,0 0 10 16,-5-16-19-16,5 16 22 0,-18-7-44 0,9 5 17 16,-4 0-9-16,-3 2-1 0,3 2 11 0,-4-1-28 15,-1 3 20-15,4-3 0 0,-5 4 21 16,5-4-44-16,3 1-29 0,-3 0-27 0,14-2-33 15,-19 2-21-15,19-2-29 0,-11-4-99 0,11 4-212 16,0 0-492-16,0 0 90 0,0 0 86 16,33-14 73-1,-10 8 107-15,4 1 20 0,4-4 80 0,3-1 71 16</inkml:trace>
  <inkml:trace contextRef="#ctx0" brushRef="#br0" timeOffset="119036.39">2685 15774 757 0,'0'0'359'0,"0"0"-9"0,0 0-12 16,-7-6 15-16,7 6-2 0,0 0 0 0,0 0 30 16,0 0 18-1,0 0 16-15,0 0 0 0,0 0-29 16,0 0 11-16,0 0-64 0,0 0-49 0,14-11-10 15,-14 11-5-15,21-7-34 0,-4 2-58 0,0 1-6 16,4-1-63-16,6-1-9 0,0-1-68 16,4 4-46-16,0-2-47 0,-1 1-30 0,5-1-54 15,-5 1-17-15,0 2-93 0,-2-1-41 16,-5 0-151-16,-1 3-113 0,-5 0-314 0,-1 0 56 0,-1 1 104 16,-3 3 37-16,-1-1 110 0,0 2 66 0,-2 0 0 15,-9-5 67-15</inkml:trace>
  <inkml:trace contextRef="#ctx0" brushRef="#br0" timeOffset="119337.28">2777 15989 1430 0,'0'0'502'0,"0"0"-41"0,0 0-26 0,0 0-2 15,0 0-32-15,0 0-1 0,0 0-34 0,0 0-36 16,0 0-15-16,0 0-29 0,0 0 1 0,0 0-31 0,37-16-8 16,-23 13-33-16,-1 0 6 0,5-1-58 15,1 0-14-15,3 2 4 0,1 0-17 16,0-1-39-16,2 2-4 0,5 0-47 0,-5 1-18 16,5-1-79-16,-5 1-29 0,0 1-25 15,-2-1-43-15,-2 0-24 0,0 0-66 0,-5 0-71 16,1 0-127-16,-4 4-142 0,-13-4-344 0,24-2 80 15,-10 2 164-15,-14 0-5 0,20 0 71 0,-20 0 59 16,19 2 84-16,-9-1 73 0</inkml:trace>
  <inkml:trace contextRef="#ctx0" brushRef="#br0" timeOffset="137268.81">11229 7228 220 0,'0'0'117'16,"0"0"-1"-16,0 0-17 0,0 0-29 15,0 0 6-15,0 0 11 0,0 0-12 0,0 0 1 16,0 0-12-16,0 0-10 0,0 0 2 0,0 0-7 16,0 0-23-16,0 0 9 0,0 0 1 15,0 0-13-15,0 0 3 0,0 0 0 0,0 0 7 16,0 0-2-1,33 11-11-15,-33-11 31 0,0 0-56 16,0 0 8-16,0 0 20 0,0 0 2 0,13 6 3 16,-13-6 3-16,0 0-8 0,0 0 0 0,9 6 0 15,-9-6 13-15,8 5-13 0,-8-5 23 16,0 0-13-16,8 8-4 0,-8-8 9 0,0 0-15 16,10 6-8-16,-10-6 34 0,0 0-23 0,11 5 12 15,-11-5 6-15,0 0-34 0,0 0 28 0,10 5-7 16,-10-5-18-16,0 0 2 0,0 0 11 0,0 0-11 15,0 0-12-15,0 0 20 0,13 0-5 16,-13 0 28-16,0 0-31 0,0 0-2 0,0 0-21 16,0 0 8-16,0 0 15 0,13 3 8 0,-13-3-25 15,0 0 7-15,0 0 10 16,0 0 1-16,0 0-14 0,0 0 19 0,15 0-37 0,-15 0 4 0,0 0 14 16,0 0-2-16,0 0 13 0,14 2-18 15,-14-2-5-15,0 0 12 0,0 0-2 0,0 0 5 16,0 0-10-16,0 0 5 0,15-2 8 0,-15 2-6 15,0 0-37-15,0 0 45 0,0 0 0 16,0 0 0-16,0 0-17 0,0 0 9 0,0 0-25 16,0 0 31-1,17-2 0-15,-17 2-16 0,0 0 16 0,0 0-1 16,0 0-22-16,10-6 33 0,-10 6-13 16,0 0 0-16,0 0 0 0,5-8-23 0,-5 8 13 15,0 0 5-15,6-6 10 0,-6 6 11 16,0 0-31-16,0 0 2 0,7-10 5 0,-7 10 19 15,0 0-21-15,5-9 17 0,-5 9-24 0,0 0 12 16,0 0-3-16,2-9 11 0,-2 9-11 0,0 0 6 16,0 0 2-16,0 0 2 0,4-12-22 0,-4 12 41 15,0 0-49-15,0 0 33 0,0 0-18 0,2-11 6 16,-2 11 2-16,0 0 12 0,0 0-22 16,0 0 18-16,3-12-21 0,-3 12 28 0,0 0-9 15,0 0-12-15,0-12-17 0,0 12 13 16,0 0 10-1,0 0-15-15,0 0 12 0,0-15 14 0,0 15-6 16,0 0 10-16,-3-12-35 0,3 12 48 0,0 0-28 16,-3-10 0-16,3 10-16 0,0 0 16 15,-2-10 5-15,2 10-5 0,0 0-5 0,-1-10 18 16,1 10-26-16,0 0-2 0,0 0 20 16,-7-7-2-16,7 7-14 0,0 0 19 0,0 0-5 15,-9-5-19-15,9 5 3 0,0 0 16 0,0 0-11 0,-11-5 13 16,11 5 3-16,0 0-3 0,-8-3-5 15,8 3-2-15,0 0 12 0,0 0-18 0,-10-7-7 16,10 7 5-16,0 0-13 0,0 0 33 0,0 0 10 16,-9-6-2-16,9 6-23 0,0 0-10 15,0 0 20-15,0 0 5 0,-8-6-20 0,8 6 7 16,0 0 14-16,0 0-1 0,0 0-15 0,-7-7 18 31,7 7-19-31,0 0 24 0,0 0-38 0,-7-6 15 16,7 6 0-16,0 0 12 0,0 0-17 0,-9-6 25 15,9 6-20-15,0 0 8 0,-7-6 22 0,7 6-22 16,0 0-16-16,-9-6 23 0,9 6-10 0,0 0-12 16,-9-8 14-16,9 8-7 15,0 0-3-15,-9-6 11 0,9 6 20 0,-7-4-8 0,7 4-20 16,0 0 0-16,-6-5-15 0,6 5 45 0,0 0-17 16,0 0 2-16,-9-8-15 0,9 8 23 15,0 0-26-15,0 0 8 0,-7-4 3 0,7 4 10 16,0 0-13-16,0 0 20 0,0 0-7 0,-9-4 5 15,9 4-8-15,0 0 5 0,0 0-22 0,-11-5 32 16,11 5-2-16,0 0-15 0,0 0 2 0,-10-4 6 16,10 4-6-16,0 0 0 0,0 0-5 0,0 0-2 15,0 0-8-15,-12-4 23 0,12 4-11 16,0 0 9-16,0 0-11 0,0 0 15 0,0 0-15 16,-9-3 18-16,9 3 6 0,0 0 12 15,0 0-11-15,0 0 6 0,0 0 13 0,0 0 7 16,0 0-2-1,0 0 2-15,0 0-15 0,0 0 0 16,0 0-8-16,0 0 8 0,0 0-15 0,0 0 7 16,0 0-7-16,0 0 4 0,0 0-37 0,0 0 27 15,0 0-10-15,0 0 26 0,-10-3-20 16,10 3 9-16,0 0-32 0,0 0 35 0,0 0-21 0,0 0 22 16,0 0-1-16,0 0 0 0,0 0 0 0,0 0 13 15,0 0-18-15,0 0 0 0,0 0-13 0,0 0 11 16,0 0-1-16,0 0 3 0,0 0-5 0,0 0 5 15,0 0-23-15,0 0 36 16,0 0-28-16,0 0 7 0,0 0-15 0,0 0 10 16,25 16-15-16,-25-16 21 0,0 0-9 0,10 7 4 15,-10-7-6-15,7 4-8 0,-7-4 6 16,0 0 2-16,13 6 2 16,-13-6-1-16,0 0-9 0,11 4 8 0,-11-4 0 15,0 0 13-15,11 4-23 0,-11-4 5 16,0 0 0-16,0 0 13 0,13 4-11 0,-13-4 6 15,0 0-21-15,0 0 11 0,13 3 7 16,-13-3 3-16,0 0-6 0,0 0-4 16,10 4-1-16,-10-4 8 0,0 0 0 0,0 0 5 15,0 0-27-15,11 4 22 0,-11-4-5 0,0 0-3 0,0 0 8 16,10 6 11-16,-10-6-27 0,0 0 11 16,0 0 8-16,16 1-5 0,-16-1 17 0,0 0-17 15,0 0-9-15,0 0 12 0,11 4-4 16,-11-4 1-16,0 0-14 0,0 0 11 0,0 0-20 15,10 4 33-15,-10-4-26 0,0 0 13 0,0 0-10 0,7 7 2 16,-7-7 39-16,0 0-39 0,6 7 13 0,-6-7 3 16,0 0-11-16,0 0 16 0,5 10-26 15,-5-10 18-15,0 0-17 0,0 0 17 0,0 0 2 16,6 8-12-16,-6-8-7 0,0 0 17 16,0 0-10-16,0 0-3 0,7 10 13 0,-7-10-10 15,0 0-3-15,0 0 3 0,0 0 28 16,0 0-20-16,0 0 7 15,5 8-15-15,-5-8-3 0,0 0 21 0,0 0-26 16,0 0 21-16,0 0-6 0,5 11-7 16,-5-11 10-16,0 0-7 0,0 0 4 15,4 9-4-15,-4-9-8 0,0 0 17 0,0 0-2 0,4 10 0 16,-4-10-12-16,0 0 2 16,0 0-13-16,0 0 33 0,2 13-20 0,-2-13-3 15,0 0 6-15,0 0 17 0,0 0-17 0,0 0 32 0,3 10-45 16,-3-10 15-16,0 0-3 0,0 0 6 0,0 0-11 15,0 0 34-15,0 0-39 0,0 14 8 0,0-14 2 16,0 0 14-16,0 0-24 0,0 0 10 16,0 0-7-16,-5 12 10 0,5-12-5 0,0 0 2 15,-7 6 14-15,7-6-11 0,0 0-6 0,-8 5 14 16,8-5-16 0,0 0 14-16,-10 6-24 0,10-6 23 15,0 0-23-15,-11 6 18 0,11-6 5 0,-8 4 10 16,8-4-25-16,0 0 31 0,-13 4-37 0,13-4 47 15,0 0-39-15,-11 3 11 0,11-3-13 16,0 0 10-16,-10 1-3 0,10-1 11 0,0 0-13 16,0 0-1-16,-14 3 1 0,14-3 5 15,0 0-23-15,-15 2-15 0,15-2-16 0,0 0-33 0,-18 1-36 16,18-1-25-16,-12 1-47 0,12-1-104 0,0 0-26 16,-21-3-328-16,21 3 39 0,-7-4 74 15,7 4 53-15</inkml:trace>
  <inkml:trace contextRef="#ctx0" brushRef="#br0" timeOffset="166909.73">4164 16109 1021 0,'0'0'471'0,"0"0"-21"16,0 0-53-16,0 0 18 0,0 0-26 0,0 0-46 0,0 0 2 15,0 0-30-15,0 0-18 0,0 0-23 16,0 0-23 0,0 0 25-16,0 0-48 0,0 0 5 0,0 0-33 15,45 4 25-15,-30-5-25 0,8 0-34 16,7-1 5-16,11 0-7 0,21-3-18 16,11 0-28-16,5 1 25 0,18-2-17 0,12-1-52 15,-1 0 18-15,6-1-33 0,2 2 5 0,1-1 5 16,2-2-20-16,-2 3 7 0,0-1-30 0,-4 0-8 0,-5 2-11 15,-5 4-12-15,-4-1-5 0,-18 0 5 16,-1 1-26-16,-7 2 8 0,-7 1-31 0,-12-2-28 16,-12 2 3-16,-7-1-29 0,-3 1 4 15,-2 0-50-15,-6-2-41 0,-1 0-45 0,-6 0-16 16,-1 0-51-16,-2 0-13 0,-13 0-41 0,20 0-26 0,-20 0-94 16,10 2-369-16,-10-2 16 0,0 0 176 15,9 6 15-15,-9-6 124 0,0 0-8 16,7 9 68-16</inkml:trace>
  <inkml:trace contextRef="#ctx0" brushRef="#br0" timeOffset="171633.81">5560 16367 250 0,'0'0'98'0,"0"0"-6"0,-15-4-3 15,15 4 9-15,-10-4 12 0,10 4 5 0,-14-1 0 16,14 1-5-16,-15-1-7 0,4 0-6 0,11 1-8 15,-20 0 6-15,6 1 0 0,1 0-11 16,0 2-22-16,0-1 25 0,0 1 7 0,-1 3-7 16,1-3-5-16,0 2-7 0,1-1 1 15,0 2-17-15,1-3 8 0,2 1 7 0,-1 1-13 16,10-5-7-16,-16 6-8 16,9-2-2-16,7-4-1 15,-13 6-4-15,13-6-3 0,-10 6 25 0,10-6-15 16,-7 8 21-16,7-8-21 0,-6 9 10 0,6-9-15 15,-1 10 18-15,1-10-11 0,0 0 6 16,7 21 8-16,-1-12-6 0,1 1 5 0,1 1-7 16,1 2-5-16,1-3-1 0,0 3-14 15,2-2 7-15,-2 2-11 0,3 4 16 0,-3-6-5 0,1 1-7 0,-1 1-19 16,0 1 13-16,-3-3-5 0,1 1-2 16,-1-1-11-16,0-1 5 0,-1 0-2 15,-2 0 5-15,1 1 3 0,0-3-4 0,-4 3-6 16,2-1 1-16,-1 2-19 0,-2-12 20 15,3 21-8-15,-3-10-3 0,-2 2 14 0,-1-1 12 16,0 1-36-16,-2-1 6 0,-1 2-4 0,1-1 14 0,-1-1 10 16,-1-3-15-16,-1 3-3 0,-1-2 12 15,0-2-19-15,1-2 12 0,-2 0-5 0,2 0 7 16,-1-2-9-16,-2 0 12 0,11-4-18 16,-22 1 19-16,11-1-27 0,11 0 27 0,-24-7-24 15,10 2 13-15,0 0 7 0,-2-2-14 0,4-2 12 16,-2 1-15-1,1-1-1-15,0-1 19 0,3 0 2 0,0 0-7 16,1 1 10-16,1 1 17 0,3-2-14 0,-2 3-6 16,2 0 31-16,1-2 13 0,4 9-8 15,0-15-5-15,0 15-3 0,9-17 8 16,-2 9-15-16,0 0 15 0,7-4-28 0,-3 3 25 16,1-2-25-16,2 2 23 0,-1 0-23 15,-1 0-13-15,2-1 0 0,-1 0 6 0,0 3-1 0,-2-2 0 0,3 1 3 16,-2 0 0-16,0 1-3 0,1 0-5 15,-2 0 18-15,3-2-23 0,-2 3 18 16,0 0-13-16,1 0 5 0,1-1-12 16,3 0 4-16,0 1 16 0,-1 1-15 0,2-2 17 15,-2 2-22-15,0-1 12 0,0 1-25 0,2-1 15 16,-3 1 2 0,0-1-12-16,-1-1 15 0,2 1-10 0,-3-2 20 15,-1 3-20-15,1-3 10 0,-3 3-5 0,1-2-7 16,-2 2 9-16,1-2-9 0,-1 0 14 15,0 0-19-15,0 0 22 0,-2-1-23 0,1 1 3 16,-1 0 10-16,-1-2 2 0,0 1-25 16,-6 8 21-16,5-13-6 0,-3 5 0 0,-2 8 1 15,-2-16 30-15,2 16-41 0,-5-14 25 0,0 7-27 0,0 0 25 16,-1 0 3-16,-4 1 7 16,3 1-20-16,-2-1-5 0,1 3 5 0,8 3 25 0,-21-5-33 15,9 2 6-15,0 0 25 0,2 1-6 16,-3 1-17-16,13 1 5 0,-21-1-2 0,10 0 22 15,11 1-25-15,-17-2 0 0,17 2-16 0,-17 0-4 16,17 0-24-16,-15-1-2 0,15 1-23 0,-15-1-26 16,15 1-84-16,-14-1-83 0,14 1-137 0,-17 0-174 15,17 0-83-15,-16 2 78 0,16-2 27 16,-15 4 47-16,15-4 40 0</inkml:trace>
  <inkml:trace contextRef="#ctx0" brushRef="#br0" timeOffset="172352.01">5398 16373 222 0,'-13'4'72'15,"13"-4"-16"-15,-14 2 0 0,14-2-20 16,-13 3 51-16,13-3-64 0,-10 4 18 0,10-4-28 16,0 0 26-16,-15 5-34 0,15-5-3 0,-9 4 21 31,9-4 5-31,0 0-5 0,-12 7-5 0,12-7 5 0,-6 5 6 0,6-5-24 0,-9 6-8 15,9-6 24-15,-5 9-19 0,5-9 8 16,-8 5-10-16,8-5-20 0,-6 7-8 0,6-7-13 16,0 0-26-16,-8 9-25 0,8-9-113 0</inkml:trace>
  <inkml:trace contextRef="#ctx0" brushRef="#br0" timeOffset="-214325.94">4005 15055 952 0,'0'0'315'0,"16"-7"-11"0,-16 7-9 0,0 0 1 15,0 0-32-15,0 0-13 0,0 0-18 16,0 0 15-16,0 0-41 0,0 0 14 0,0 0-9 16,0 0-28-16,0 0 1 0,0 0-34 15,0 0 5-15,0 0-28 0,0 0-16 0,0 0 4 16,0 0-22-16,11 25 14 0,-11-25-21 0,4 17 10 31,-1-3-23-31,-1-2 13 0,2 6-30 0,0 5 9 16,2 1 1-16,-1 6 10 0,1 0 17 0,1 0-12 15,3 3 10-15,-2-3-28 0,1 2-11 16,1-2 33-16,1-2-20 0,-2 2-17 0,-1-7-1 16,2 0 29-16,-3-1-13 0,-1-7-20 15,1 0-6-15,0-2 6 0,-3 0-3 0,0-3 12 16,-1 1-7-16,-3-11-25 0,9 12 12 0,-9-12 13 0,11 2 5 16,-11-2-10-16,0 0 5 0,23-14-5 15,-11 1 18-15,1-5-36 0,2-1 0 0,3-4 0 16,0 1-12-16,7-12 14 0,-6 7 14 15,-2 0-21-15,0 3-13 0,0-2-23 0,-2 1-10 16,1-2-1-16,-2 1-29 0,1 3 6 0,-5 1-22 16,-1 0-31-1,-1 1-13-15,-1 3 8 0,-1 1-7 16,-2 2-6-16,1-1-44 0,-1 5-27 0,0 1-57 16,-4 10-41-16,3-15-79 0,-3 15-92 15,0 0-390-15,0 0 172 0,0 0-15 0,0 0 59 16,0 0 53-16,0 0 72 0,11 30 41 0</inkml:trace>
  <inkml:trace contextRef="#ctx0" brushRef="#br0" timeOffset="-213843.57">4545 15545 1190 0,'0'0'458'15,"0"0"-33"-15,-9 18-46 0,9-18-6 0,-6 15-42 16,3-4 27-16,0 1-64 0,0-1-25 0,-1 0-5 0,0 2-29 0,0-2 42 16,1 3-37-16,1-3-25 0,0 1 8 15,0-1-26-15,1 0-13 0,1-11-36 16,-3 21-6-16,3-14-20 0,0-7 27 15,0 17-49-15,0-17-36 0,-2 15-18 0,2-15-3 16,0 15-14-16,0-15-68 0,0 14-2 0,0-14-51 16,-1 12-41-1,1-12-31-15,0 0-56 0,-2 15-51 0,2-15-72 16,0 0-77-16,0 0-151 0,0 0-220 0,0 0 18 16,0 0 97-16,0 0 93 15,12 3 48-15,-12-3 23 0,0 0 36 0</inkml:trace>
  <inkml:trace contextRef="#ctx0" brushRef="#br0" timeOffset="-212973.23">4910 15331 1318 0,'0'0'412'0,"0"0"-10"0,0 0-21 0,0 0-12 16,0 0-26-16,0 0 23 0,0 0-49 0,0 0-17 16,0 0-9-16,0 0 17 0,0 0-11 15,0 0-67-15,0 0 36 0,0 0-46 0,0 0-25 0,0 0-13 16,44 3-29-16,-30-3 3 0,6-1-7 15,1 0-16-15,2 0-15 0,-1-1-42 0,4 2 6 16,-4-1-15-16,1 1 2 0,1-1 8 0,-2-1-29 16,-1 2-22-16,-3 0-59 0,-2 0-29 15,0 0-38-15,0 0-89 0,-2 0-126 0,0 7-181 16,-14-7-541-16,26-1 105 0,-11 1 100 0,-1-3 103 16,6 0 96-16,1 1 24 0,-1-3 110 0,1 1-36 15</inkml:trace>
  <inkml:trace contextRef="#ctx0" brushRef="#br0" timeOffset="-212440.67">5567 15031 1082 0,'-1'-15'379'16,"1"15"-38"-16,0 0-1 0,0 0-12 15,0 0-21-15,0 0-21 0,0 0 1 0,0 0-49 16,0 0-33-1,0 0 23-15,0 0-34 0,0 0-12 16,-5 31-5-16,5-18-14 0,-1 6-14 0,1-1-8 16,1 5-8-16,1 4 23 0,-1 2 15 15,2 6-14-15,3 1-4 0,1 13-26 0,0-9 9 16,3-6 16-16,-2 0-9 0,2-4-22 0,3 1 24 16,-2-3 17-16,2-3-39 0,-3-4-11 15,0-1-20-15,1-3 13 0,-4-4 26 0,3-1-52 0,-1-6 16 16,3-4 28-16,3-3-54 0,1-2 5 0,3-8-10 15,3-7-3-15,5-12 19 0,1-4-42 16,-1-3 11-16,-5-1-18 0,0 0 4 0,-1 0-19 16,-6 5-29-16,-1 4 5 0,-3 2-38 15,2 2-33-15,-3 4-3 0,-5 0-41 0,1 5-36 16,0 1-35-16,0 1-8 0,-3 4-24 0,2 2-68 0,-5 8-46 16,1-12-119-16,-1 12-129 0,0 0-331 15,0 0 79-15,0 0 106 0,0 0 50 0,0 0 60 31,4 36 68-31,1-22 44 0,0-3 169 0</inkml:trace>
  <inkml:trace contextRef="#ctx0" brushRef="#br0" timeOffset="-211923.56">6106 15506 1067 0,'0'0'409'0,"0"0"-48"16,27-17-18-16,-27 17-33 0,16-6-26 0,-6 4-33 15,1-2 0-15,0 0-36 0,0 0-21 16,0 3-19-1,3-1 1-15,-14 2-30 0,20-3 0 0,-10 2-21 0,-10 1-7 16,16 0-26-16,-16 0 21 0,12 6-34 16,-12-6-5-16,5 10-17 0,-5-10 4 15,-2 17 16-15,2-17 10 0,-14 21-43 0,4-8-29 16,0-2 3-16,-2 6 28 0,-3-2-18 16,0 0-5-16,-2 0 13 0,3-1-5 0,1 2 12 15,-2-3 6-15,2-2 12 0,3-2-4 0,2 0 1 0,-1-2 31 16,5-1 32-16,-3 0 18 0,7-6 17 0,-6 9-5 15,6-9-5-15,0 0-24 0,0 0-19 0,18 13-14 16,-7-12-9-16,-11-1-1 0,26 4-2 16,-10-2-3-16,-1-1-15 0,4 1-8 0,0 0-25 15,0 1-13-15,-4-2-34 0,1 1 13 0,-1 1-56 32,-2-1-40-32,1 1-37 0,-14-3-26 0,22 4-45 15,-13-2-31-15,-9-2-57 0,15 3-73 0,-15-3-24 16,18 1-77-16,-18-1-378 0,13 3 66 15,-13-3 62-15,15 2 135 0,-15-2 0 16,17 1 80-16,-17-1 33 0</inkml:trace>
  <inkml:trace contextRef="#ctx0" brushRef="#br0" timeOffset="-209266.84">18823 8715 898 0,'0'0'269'0,"0"0"-41"0,0 0 20 16,0 0-38-16,0 0-6 0,0 0-14 16,0 0 15-16,0 0-3 0,0 0 5 0,0 0-5 15,0-12-12-15,0 12 43 0,0 0-16 16,0 0 19-16,0 0-21 0,0 0-18 16,0 0-10-16,0 0 28 0,0 0 8 0,0 0-26 15,0 0-18-15,0 0 8 0,0 0-52 0,0 0-2 0,0 0 13 16,0 0-5-16,0 0-31 0,0 0-18 0,0 0-28 15,0 0 16-15,0 0-29 0,0 0 18 16,16 28 15-16,-16-28-12 0,6 14-16 16,-2-6-20-16,2 2 0 0,0-1 33 0,2 1-38 31,1 3 46-31,-1 0-62 0,3-2 16 16,2 4 17-16,0-1 1 0,4-1-3 0,-3 0-18 0,0-2 18 15,-1-1-10-15,1-1 18 0,-3 0-3 0,-1-2 21 0,0 0-13 16,-1-1-26-16,-2-1-5 0,-7-5-7 15,14 9 17-15,-14-9 6 0,11 3-9 16,-11-3 17-16,0 0-1 0,24-7-31 16,-15-1 19-16,3-1-9 0,-2-3-12 0,4-3 5 15,5-5-15-15,-4 2 38 0,5-3 8 0,1-1-29 0,9-7-14 16,-5 5 4-16,-2 4 13 0,2 1-25 0,4 1 7 16,-3 0-36-16,4 2-50 0,1 0 1 0,-4 5-22 15,3-2-57-15,-5 3-14 16,-2 3-73-16,1 0-33 0,-4 0-72 0,-5 2-125 15,11 0-122-15,-11 2-390 0,-3 0 79 0,-2 0 82 16,1 1 101 0,-11 2 101-16,15-6 34 0,-15 6 43 0,13-4 75 15</inkml:trace>
  <inkml:trace contextRef="#ctx0" brushRef="#br0" timeOffset="-207617.23">9587 15031 1300 0,'8'-10'402'15,"-8"10"-26"-15,9-10-36 0,-5 5-17 0,-4 5-8 16,6-11-49-16,-6 11 10 0,6-8-30 16,-6 8-3-16,5-9-20 0,-5 9 15 0,0 0-18 15,6-10 13-15,-6 10 21 0,0 0-47 0,0 0 23 16,0 0-10-16,0 0-17 0,0 0-17 16,0 0 6-16,-2 34-25 0,0-18 40 0,-4 2-20 15,2 4 18-15,-2 1-34 0,1 1 14 16,-1 1-68-16,0-1 24 0,1-2-23 0,0 2-11 15,3-5-17-15,-3-2-87 0,2-1-3 0,1-3-72 0,0-2-133 16,-1 0-61-16,2-1-72 0,1-10-107 16,-7 12-144-16,7-12-471 0,0 0 123 0,0 0 123 15,21-36 62-15,-6 19 99 0,13-12 46 0,7-2 83 16,2-3 35-16,2 0 56 0</inkml:trace>
  <inkml:trace contextRef="#ctx0" brushRef="#br0" timeOffset="-207395.87">10017 14847 1241 0,'0'0'535'0,"0"0"-26"0,0 0-74 16,11-6-17-16,-11 6-57 0,0 0-26 15,0 0-18-15,0 0-30 0,0 0-23 16,0 0-31-16,-54 7-13 0,33-1-18 0,-5-2-20 16,-7 4-11-16,-2 2-26 0,-12 5-1 0,-5 1-21 15,-2 2-23-15,0 2 13 0,3-2-39 0,2 2-43 16,-1-1-42-16,2 0-47 0,11-4-24 15,8-4-44-15,3-2-61 0,3-1-69 0,5-1-17 16,2-2-47-16,6 1-49 0,4-4-64 16,6-2-194-16,0 0-194 0,0 0 73 15,0 0 90-15,39 17 90 0,-10-13 48 0</inkml:trace>
  <inkml:trace contextRef="#ctx0" brushRef="#br0" timeOffset="-207153.63">9863 15237 1453 0,'10'2'474'0,"-10"-2"-18"16,11 5 22-16,-11-5-61 0,0 0-33 15,10 3-33-15,-10-3-28 0,0 0 20 0,0 0-13 16,0 0-8 0,0 0-20-16,-35 19 6 0,14-9-37 15,-5 3-20-15,-7 2-23 0,-12 1-24 0,-2 2 27 16,-5 0-60-16,1 2-12 0,0-1 5 0,-1-1-41 16,1-1-31-16,3-4-13 0,6-2-28 15,8-4-41-15,0-2-45 0,6 1-55 0,4-5-25 16,2 1-49-16,1-2-36 0,5-3-27 0,1 1-40 15,4-2-119-15,1 0-136 0,10 4-405 16,-6-8-7-16,6 8 130 0,0 0 28 0,0 0 85 16,26-13 62-16,-8 10 78 0,1 1 75 15</inkml:trace>
  <inkml:trace contextRef="#ctx0" brushRef="#br0" timeOffset="-206744">10028 15213 1228 0,'0'0'422'0,"0"0"-35"0,0 0-29 0,0 0-45 16,0 0 4-16,0 0-35 0,0 0-14 0,0 0-35 15,0 0-7-15,0 0 9 0,0 0-40 0,0 0 20 0,-11 39-41 16,7-28 15-16,-1 2-5 0,0 2-12 0,-1 1 10 16,1 1-3-16,-1 1-8 15,0 2-4-15,0-2-1 0,2 1 16 0,0-3-44 16,-1 2 13-16,0 0-8 0,2-3-30 0,0-3 2 15,1 1-12-15,0-2-14 0,-1 0-73 16,3-11-65-16,-3 16-61 16,3-16-41-16,-1 8-80 0,1-8-129 0,0 0-201 15,0 0-450-15,0 0 77 0,31-24 117 16,-17 11 85-16,3 0 151 0,2 1-36 16,0-2 54-16,1-2 74 0</inkml:trace>
  <inkml:trace contextRef="#ctx0" brushRef="#br0" timeOffset="-206231.42">10210 15284 1348 0,'0'0'459'0,"20"-18"-65"16,-20 18 5-16,16-5-51 0,-8 1-5 15,-8 4-10-15,19-6-44 0,-9 2 1 0,1 0-40 16,2 0 9-16,-1 2-31 0,2-2-26 16,1 0 15-16,-2 2-45 0,2 0 25 0,-2 0-20 15,-1-1-31-15,1 2 10 0,-13 1-46 0,23-1 28 16,-23 1-13-16,15 2-17 0,-15-2-24 16,11 9-9-16,-11-9 12 0,2 14-18 0,-2-14 0 0,-6 22-10 15,-2-11-28-15,2 1-1 0,-2 1-12 0,-1-1 28 16,-1 0-20-16,2 2 10 15,1 1-8-15,0-3-33 0,-3 4 7 0,3-2 1 16,-2-1 15-16,1 0-3 0,4-4-7 16,-1-1 10-16,3 0 2 0,-3 0 39 0,5-8-21 15,-6 13 32-15,6-13-12 0,0 10 4 0,0-10-21 0,0 0 0 0,13 13 30 16,-5-9-27-16,-8-4-21 0,22 4 3 31,-9-1-16-31,-1 0 23 0,3-1-41 16,-1-1 29-16,1 0-6 0,1 1-10 15,-2-2-2-15,3 1 17 0,-1-1-22 0,3-3-21 0,-2 3-31 16,2-2-59-16,0-3-63 0,1 0-49 0,3-3-80 16,1 0-128-16,1 0-190 0,3-3-400 0,1 0 76 15,2 0 98-15,-2 2 88 0,4-2 68 0,-2 0 130 16,-1 2-3-16,-1-3 36 0</inkml:trace>
  <inkml:trace contextRef="#ctx0" brushRef="#br0" timeOffset="-205846.24">11305 15057 1203 0,'0'0'396'0,"0"0"-19"15,0 0-22-15,-8-7-17 0,8 7 15 16,0 0-4-16,0 0-6 0,0 0-11 0,0 0 11 16,0 0-2-16,0 0-26 0,0 0-52 15,0 0 21-15,0 0-12 0,0 0-34 0,24-13-16 16,-15 9-22-16,1 1-18 0,4-1-26 0,2 0-5 15,0-2-13-15,3 1-25 0,2 0-18 16,0-1-52-16,2-1-38 0,1 1-12 0,0 1-45 16,-3 0-40-16,-2-2-72 0,-1 3-7 0,-2 0-57 15,-2 0-20 1,-1 1-95-16,-1-2-100 0,-3 1-102 16,-9 4-87-16,18-3-246 0,-18 3 81 15,0 0 104-15,16 0 81 0,-16 0 26 0,0 0 82 16</inkml:trace>
  <inkml:trace contextRef="#ctx0" brushRef="#br0" timeOffset="-205312.3">11319 15215 778 0,'0'0'335'0,"0"0"-23"0,0 0-23 0,0 0-4 16,0 0-14-16,0 0-15 0,0 0 5 0,0 0-33 15,0 0 15 1,0 0-51-16,0 0 10 0,0 0-12 15,0 0-9-15,0 0 27 0,0 0-34 0,0 0 13 16,0 0 5-16,0 0-24 0,0 0 9 16,0 0-8-16,0 0 10 0,0 0-28 0,0 0 11 15,0 0-28-15,0 0-18 0,0 0 38 0,0 0-6 16,0 0-4-16,0 0 14 0,0 0-4 16,0 0 38-16,0 0 23 0,0 0 5 0,0 0 21 0,0 0-54 15,0 0 35-15,0 0-106 0,0 0-116 16,0 0 0-16,0 0 0 0,0 0 0 0,46 0 0 15,-30-2 0-15,2 0 0 0,2-2 0 0,1 1 0 0,6 0 0 16,3 1 0-16,-3-1 0 16,3 0 0-16,-3 1 0 0,-2 1 0 0,-1 0 0 15,-3 1 0-15,2 0 0 16,-1-1 0-16,-2 1 0 0,-2-1 0 16,0 1 0-16,-5-1-36 0,0 1-312 15,-1-3-113-15,-12 3-125 0,19-3-525 0,-9-1 192 16,-1 1 49-16,-9 3 73 0,19-7 91 15,-9 3 89-15,1 0 57 0,-1 1 25 0,0-2 30 16</inkml:trace>
  <inkml:trace contextRef="#ctx0" brushRef="#br0" timeOffset="-200264.72">12601 14683 744 0,'6'-8'308'0,"-6"8"-37"0,8-10 8 15,-8 10-44-15,6-11-7 0,-6 11-15 0,4-10-16 16,-4 10-21-16,5-10-7 16,-5 10-10-16,2-9-11 0,-2 9 9 15,0 0-4-15,4-10-35 0,-4 10 28 0,0 0-8 16,0 0 13-16,5-8-20 0,-5 8 14 16,0 0-1-16,0 0-11 0,0 0-5 15,0 0-3-15,0 0 37 0,0 0-34 0,-3 47-3 16,4-31-10-16,4 9 34 0,-3 0-3 0,4 9-31 15,3-2-10-15,2 13 10 0,1-10-23 0,-3-1-51 16,9 6 46-16,-3-7 3 0,-1-6-8 0,-5-6-18 0,2 0 17 16,1-4-6-16,-4-2-1 15,3-3 5-15,-1-1-22 0,-1-6-1 0,2-3 0 16,-11-2-10-16,29-13 3 0,-11 1-8 0,5-9 25 16,3-11-32-16,1-4-16 0,2 0 15 15,-4-3 8-15,0 3-31 16,0 2 16-16,-5 5-1 0,-2 5-20 15,-1 1-53-15,2 2-57 0,-5 5-62 16,1-1-55-16,-2 3-134 0,-5 6-218 0,3-1-388 0,-1 6 64 16,4 1 79-16,-1 0 66 0,1 4 95 0,0-2 72 15,2 3 46-15,-1-1 51 0</inkml:trace>
  <inkml:trace contextRef="#ctx0" brushRef="#br0" timeOffset="-199851.04">13239 14960 1264 0,'0'0'392'0,"0"0"-16"0,11 5-43 16,-11-5-19-16,12 3-42 0,-12-3-29 16,0 0-13-16,19 0-12 0,-19 0-3 0,19-2-26 15,-19 2-2-15,19 2-23 0,-7-2-5 0,1 1 5 16,-13-1-31-16,25 5-36 15,-16-2 16-15,2 2 4 0,-2 0-17 0,-9-5-31 16,7 17-10-16,-7-9 5 16,0-8-28-16,-7 18 48 15,3-9-43-15,-1 2-25 0,-1-1 12 0,-2 1 5 0,-2 1-7 16,3-2-8-16,-1 1-11 0,-2-2 50 0,5-1-20 16,-1 1 32-16,1-2 1 15,5-7 12-15,-5 14 18 0,5-14-8 0,0 15 3 16,0-15-23-16,3 13 7 0,-3-13 23 0,13 10-22 15,-4-4-16-15,3-3-16 0,3 0 14 0,3 0 4 0,0-2-12 16,2 1-41-16,-3-2-16 0,2 0-27 16,-3 0-22-16,0 1-86 0,-2-1-87 15,-14 0-211-15,23-1-85 0,-13 1-383 0,-10 0 21 0,0 0 102 16,13-3 128-16,-13 3 16 0,0 0 112 0,0 0 21 16,0 0 20-16</inkml:trace>
  <inkml:trace contextRef="#ctx0" brushRef="#br0" timeOffset="-199482.1">12495 15576 1487 0,'0'0'519'0,"0"0"-30"0,0 0-5 0,0 0-41 15,0 0-18-15,47-6-8 0,-33 5-2 0,1 0-49 0,4-1-13 16,3 0-41-16,0 1-28 0,6-1-10 31,1-2-38-31,4 2-19 0,5-1 3 0,7 0-48 16,14-3-3-16,2 1-44 0,0-1 19 15,4 3-55-15,4-3-12 0,2 1-49 0,2 2-33 16,-2 0-51-16,-6-1-1 0,0 3-42 0,-13 1-6 16,-11 0-23-16,-3 0-36 0,-6 1-26 0,-1-1-27 15,-7 0-62-15,-3-1-87 0,-3 0-69 0,-7 1-44 16,2 0-25-16,-13 0-374 0,0 0 71 16,0 0 116-16,16 3 74 0,-16-3 80 0,0 0 4 15,0 0 80-15</inkml:trace>
  <inkml:trace contextRef="#ctx0" brushRef="#br0" timeOffset="-199043.81">12801 15807 1328 0,'0'0'407'0,"0"0"-5"0,0 0-44 0,0 0-12 15,0 0 7-15,0 0-71 0,0 0-1 16,0 0-38-16,4 20-23 0,-4-20 6 0,-4 12-24 15,4-12 33-15,-4 18-35 0,-1-8 0 16,0 2-6-16,3 0-48 0,0 1 18 0,-1-3-28 16,3 3 17-16,0 1-30 0,-1 0 0 0,1-1-33 0,1 1-6 15,2 1-10-15,1-1-15 0,-4 1 8 16,5 0-19-16,0-4-9 0,-3 2-21 0,0-2-41 16,3 1-24-16,-3-1 19 0,-2-11-56 15,6 17-16-15,-2-8-51 0,-4-9-95 16,3 9-127-1,-3-9-78-15,0 0-212 0,0 0-223 0,11 8 83 16,-11-8 114-16,0 0 19 0,20-4 71 16,-20 4 53-16</inkml:trace>
  <inkml:trace contextRef="#ctx0" brushRef="#br0" timeOffset="-198463.88">13142 15905 1067 0,'0'0'435'0,"0"0"-23"15,0 0 31-15,0 0-100 0,0 0-5 16,0 0-41-16,0 0-13 0,0 0-5 0,0 0-41 16,0 0-31-16,0 0-15 0,0 0-18 15,0 0 13-15,0 0-31 0,0 0 44 0,32-6-80 16,-32 6-12-16,22-1-1 0,-8 0 8 0,1 0-8 16,3 2-11-16,3-1-9 0,0 1-36 0,4 0 15 15,0 0-12-15,-2 1 0 0,-3 1-3 0,-2-3-10 16,0 4-36-16,-9 1 13 0,0 1-2 15,-9-6-22-15,4 14 6 0,-4-14 3 0,-7 20-13 16,-1-11-3-16,-4 1-2 0,1 0 9 0,-2 0 50 16,-1-2-59-16,1 3 27 0,-1-1-12 15,-1 0 6-15,1 1-6 16,1-2 2-16,-1 4 1 0,3-2-6 16,0-1-5-16,-3 0 39 0,5 0 8 15,1-1-4-15,1-2 45 0,2 1-14 0,2-1 16 16,3-7-23-16,-2 13 2 0,2-13-7 0,10 12-13 15,1-7 13-15,2 0-8 0,7-1 0 0,1-1-5 16,8-1-15-16,3 0 7 0,3 1-20 16,-1-2-21-16,-3 2 5 0,3-1-20 0,0 1-5 15,-7-1-28-15,0 1-39 0,-2-2-30 0,-6 0-72 16,-3 1-133-16,-3-4-90 0,-13 2-90 0,21-1-426 16,-21 1 93-16,15-5 75 0,-7 4 77 15,-8 1 44-15,21-4 89 0,-8 1 38 0</inkml:trace>
  <inkml:trace contextRef="#ctx0" brushRef="#br0" timeOffset="-196039.5">19316 8367 335 0,'4'-17'95'0,"-4"17"-44"0,3-12 49 16,1 5-49-16,-4 7 23 0,4-11-41 0,-4 11 3 15,6-12 20-15,-6 12-17 0,6-9-11 16,-6 9-49-16,4-13 16 0,-1 8-84 0,-3 5-372 16</inkml:trace>
  <inkml:trace contextRef="#ctx0" brushRef="#br0" timeOffset="-195192.17">19586 7465 908 0,'0'0'279'0,"0"0"21"0,0 0-29 0,0 0-2 15,0 0-29-15,0 0 6 0,18 14-13 16,-18-14-33-16,0 0 10 0,4 10-8 0,-4-10-5 16,0 0-13-16,5 10 6 0,-5-10-1 15,0 0-15-15,7 9 3 0,-7-9-29 0,10 8 3 16,-10-8-10-16,17 9 10 0,-7-5-15 0,3 1-24 15,2 1 34 1,2-1-49-16,1 2 16 0,2-2-21 0,4 0-10 16,3 2-14-16,-3-1 15 0,3 1-29 15,0-3-8-15,-2 2 15 0,0 2-32 16,-1-2 24-16,-2 1-40 0,-1-1 5 0,-5 0-5 16,3 4 7-16,-4-1-22 0,-2 1 17 0,-3 4-5 15,-1 1-20-15,-4 1 18 0,-2 2-13 16,-3 4 2-16,-1 2-2 0,-4 1 5 0,-3 1 5 0,1-4 0 15,0 10 21-15,0-2-21 0,-3-1-10 16,3 0-3-16,-2 0-7 0,1 0 35 0,1-4-25 16,1 0-10-16,1-1-13 0,-1-1 5 15,0-1-26-15,-1-6-18 0,2 0-14 0,-1 0-35 16,3-4-30-16,-1-1-7 0,-1 0-14 0,1-2-48 16,4-9 8-16,-7 11-64 0,7-11-44 0,0 0-25 15,-10 4-111-15,10-4-304 0,0 0 28 0,0 0 136 16,-4-20 40-16,4 20 106 0,3-18-26 15</inkml:trace>
  <inkml:trace contextRef="#ctx0" brushRef="#br0" timeOffset="-193556.41">20049 8485 509 0,'0'0'223'0,"0"11"20"16,0-11-28-16,0 0 46 0,0 0-44 0,-1 14 19 16,1-14-16-16,0 0-20 0,0 17-13 15,0-17-21-15,-1 15-7 0,2-3 4 0,-1-12-40 16,-1 20-7-16,2-10-14 0,-1-10-2 0,-1 19 30 16,1-19-40-16,-2 16-21 0,2-16 5 0,-1 14-43 15,1-14 10-15,-2 14-56 0,2-14-52 0,-1 10-105 16,1-10-132-16,0 0-400 0,0 0 15 15,0 0 116-15,0 0 46 0,0 0 12 0</inkml:trace>
  <inkml:trace contextRef="#ctx0" brushRef="#br0" timeOffset="-193305.19">20274 8307 901 0,'0'0'304'16,"0"0"-22"-16,0 0-44 0,0 0-10 0,-18 28-49 16,2-20 0-16,1-1-23 0,-8 3-13 0,1-1-4 15,0-1-24-15,-2 3 28 0,0 0-20 16,-3-1-21-16,1 3-4 0,2-2-6 0,2 1 8 16,0 1-29-16,1-3 6 0,-1 3-13 15,1-4-20-15,0 2-60 0,2 0-71 0,-2-1-100 16,-3 2-92-16,9-4-417 0,-1-1 18 0,5 0 69 0,4 0 66 15,0-1 46-15</inkml:trace>
  <inkml:trace contextRef="#ctx0" brushRef="#br0" timeOffset="-193055.74">20187 8717 706 0,'0'0'299'0,"0"0"-66"0,12 2-2 16,-12-2-16-16,0 0-33 0,0 0-21 0,0 0 5 16,0 0-7-16,0 0-34 0,0 0 29 0,0 0-13 15,0 0-6-15,-38 7 37 0,25-4-39 16,5 1 8-16,8-4-21 0,-23 6 16 0,12 0-16 0,1 0-13 16,-3 0-27-16,3-2-3 0,-1 4 5 0,0-2-18 15,2 0-26-15,-2-2-84 0,3 3-80 16,-1-4-73-16,9-3-52 0,-14 5-261 0,14-5-169 15,0 0 5-15,0 0 72 0,0 0 67 16,0 0 45-16</inkml:trace>
  <inkml:trace contextRef="#ctx0" brushRef="#br0" timeOffset="-192489.31">20284 8582 788 0,'10'-6'351'0,"-10"6"-55"0,7-4-34 15,-7 4-19-15,0 0-31 0,0 0-33 16,0 0 3-16,0 0-10 0,0 0-9 0,0 0 29 16,0 0 8-16,0 0-23 0,0 0 10 0,-9 32 2 15,9-32-25-15,-4 15-21 0,1-8 34 16,3-7-42-16,-3 17-14 0,2-8 2 0,1-9-8 0,-2 14-13 15,2-14 11-15,0 13 12 0,0-13 3 16,0 11-25-16,0-11-9 0,0 0-14 0,6 11-11 16,-6-11-10-16,0 0 7 0,15 5 19 0,-15-5-39 15,0 0-8-15,21-5-5 16,-21 5-10-16,18-7 8 0,-7 2-33 0,-2 0 30 0,1-2-63 16,1 2-28-16,-2-3-8 15,-1 1-50-15,3-2-40 16,-1-2-36-16,-3 1-13 0,1 0-5 0,-2 0-2 15,2 0 9-15,-4 0 16 0,2 2 5 16,-2-1 42-16,1 2 99 0,-5 7 30 0,7-13 85 16,-7 13-12-16,6-8 19 0,-6 8 9 0,0 0 12 15,0 0-2-15,0 0 25 0,0 0 23 16,0 0-25-16,0 0-5 0,2 42-16 0,-7-23-2 0,1 2 46 16,0 3-62-16,-3 0 11 0,1 3-26 0,0 1-18 15,1 3 15-15,-1 0-23 0,1-5 8 16,-1-1-12-16,2 0 2 0,-1-1-13 15,2-2-23-15,1-2 2 0,0-2-17 0,1-2-3 16,-1 0 5-16,2-4-7 0,0 1-42 0,2-1-9 16,-2-12-16-16,4 17-57 0,-3-9-53 0,-1-8-79 0,5 18-116 15,-5-18-481-15,0 0 146 0,4 4 46 16,-4-4 57-16,0 0 73 0,0 0 50 0,0 0 81 16</inkml:trace>
  <inkml:trace contextRef="#ctx0" brushRef="#br0" timeOffset="-191636.29">18208 8870 1105 0,'0'0'333'0,"0"0"-41"0,0 0-29 0,0 0-32 16,1-14-24-16,-1 14-30 0,0 0 5 0,0 0-26 16,-3-9-10-16,3 9-21 0,0 0 0 15,0 0-22-15,0 0 33 0,0 0-3 0,0 0-5 16,0 0 2-16,0 0-2 0,0 0 5 0,0 0 16 16,-11 35-55-1,11-22 11-15,1 2-7 0,2 4 27 16,1 2-30-16,1 1-29 0,-1 3 21 0,3-4-25 15,-2 1-1-15,1-2-25 0,-1-1-44 0,2 0-35 16,-1-3-52-16,0-3-120 0,-3 4-179 16,3-10-415-16,-6-7 21 0,8 9 125 0,-8-9 46 15,0 0 49-15,23-17 45 0,-15 5 111 16</inkml:trace>
  <inkml:trace contextRef="#ctx0" brushRef="#br0" timeOffset="-191420.04">18461 8690 1151 0,'0'0'384'0,"5"13"-59"16,-5-13-28-16,0 0-7 0,-17 28-42 0,2-16 21 15,-4-2-80-15,-9 4 0 0,-2 0-45 16,1-2 9-16,-4-1-22 0,1 0-1 0,-1-1-43 16,1 3-28-16,2-2-13 0,-1 0-38 0,3 3-59 15,-1-1-69-15,4 0-129 0,8 1-76 16,-4 1-386-16,3 0 27 0,5 1 47 0,4-4 84 15,3 3 28-15</inkml:trace>
  <inkml:trace contextRef="#ctx0" brushRef="#br0" timeOffset="-191219.84">18295 9053 1438 0,'0'0'445'16,"7"7"-68"-16,-7-7-16 0,0 0-31 0,-7 23-20 15,-1-13-52-15,-8 4 6 0,1-2-47 0,-5 3-14 16,-1-1-27-16,-2 3-7 0,-2 1-23 16,-2 0-33-16,1 0-14 0,1-2-55 0,1 0-42 15,4-3-91-15,0 1-75 0,3-3-110 0,2 1 13 16,3-3-571-16,7-2 64 0,5-7 116 16,0 0 30-1,0 0 53-15,0 0 63 0</inkml:trace>
  <inkml:trace contextRef="#ctx0" brushRef="#br0" timeOffset="-191004.13">18387 9024 865 0,'15'-2'379'0,"-15"2"-47"16,0 0-22-16,16 7-28 0,-16-7-42 15,9 14 6-15,-5-4-13 0,-1 1 10 0,-1 2-15 16,1 4-21-16,-1 0-10 0,1-1 5 15,-1 2 8-15,0-2-56 0,-1 2-24 0,-1-4-4 16,3-3-29-16,-1 2-41 0,-1-4-56 0,-1-9-117 16,0 0-147-16,3 13-555 0,-3-13 31 0,0 0 76 15,0 0 134-15,0 0-9 0,15-26 60 0</inkml:trace>
  <inkml:trace contextRef="#ctx0" brushRef="#br0" timeOffset="-190634.61">18512 9017 1113 0,'0'0'476'0,"0"0"-38"0,19 1-39 15,-19-1-53-15,13 0 17 0,-13 0-61 0,14-3-56 16,-14 3-11-16,14-4-22 0,-14 4 10 0,13-3-49 16,-13 3-21-16,16-4-9 0,-16 4-1 15,12-3-23-15,-12 3-23 0,11-1-15 0,-11 1-10 16,0 0 0-16,12 8-3 0,-12-8-21 0,6 10-14 15,-6-10 14-15,1 14-17 0,-1-14 10 0,2 17-8 16,-2-6 34-16,0-11-37 0,0 22 6 0,0-11 26 16,-2-1-11-16,2-10 33 0,-1 17-27 15,1-17-1-15,0 17 36 0,0-17-30 0,3 14 20 0,-3-14-16 16,6 12 6-16,-6-12-41 0,10 9 17 0,-10-9 19 31,15 5-6-31,-6-3-25 0,-9-2-26 16,22 3-23-16,-8-3-25 0,-14 0 12 0,28 0-55 0,-14 0 14 15,2 0-64-15,-2 1-17 16,1-1-62-16,-2 1-70 0,-13-1-131 0,31 4-500 16,-22 0 38-16,2-2 69 0,-1 2 110 0,-10-4 65 15,20 3 22-15,-20-3 82 0</inkml:trace>
  <inkml:trace contextRef="#ctx0" brushRef="#br0" timeOffset="-188584.16">9720 17185 1430 0,'0'16'492'0,"-2"-6"-39"0,2 1-10 0,0-11-49 16,0 23 0-16,0-12 0 0,0-1 13 0,0-10-15 15,2 19 23-15,-2-19-62 0,1 16-18 0,-1-16-15 0,2 14-59 16,-2-14-7-16,1 12-47 0,-1-12-2 15,0 0-24-15,2 15-47 0,-2-15-81 16,-2 12-58-16,2-12-54 0,-3 13-12 0,-1-5-29 16,-1 4-26-16,-2 0-14 0,-1 4-52 0,-2 0 25 15,-2 1-73-15,0 2-6 0,1 0-71 16,0-2-88-16,7-3-74 0,-2 1-404 0,4-2 59 0,4-3 102 0,-2-10 64 16,19 12 100-16,0-9 8 15,8-6 74-15</inkml:trace>
  <inkml:trace contextRef="#ctx0" brushRef="#br0" timeOffset="-188330.82">10301 17008 1187 0,'-3'10'487'0,"-2"4"-50"0,-3 0-48 0,-4 2-35 16,-4-1-32-16,-2 0 19 15,-5 1-80-15,-2-4-16 0,-5 1 14 0,-3-1-62 0,0-1-23 16,-4-2-10-16,-1-1-23 0,0 0-16 0,-2-1-12 16,-14 3-3-16,1 3-8 0,2 0-35 15,-5 0-39-15,4 4-20 0,-1-1-8 0,2 2-64 16,-2 2 58-16,5-4-55 0,2 6-57 0,2 1-202 16,3-2-51-16,7 6-54 0,10-12-391 15,7 2 89-15,6-3 38 0,7-2 70 0,4 0 38 16,8 0 82-1</inkml:trace>
  <inkml:trace contextRef="#ctx0" brushRef="#br0" timeOffset="-188083.63">9986 17624 1238 0,'0'0'492'0,"-36"13"-11"0,17-8-69 0,-6 0-30 16,-4-1-32-16,-5 3-48 0,-5-2-10 15,-3 2-49-15,-11 2 13 0,-2 0-48 16,1 0-24-16,-1 2-36 0,1 1 6 0,4 1-11 16,0 1-48-16,10-3-11 0,-6 4-22 0,7-1-37 15,8-2-4-15,2 1-47 0,0 1 1 16,5-3-11-16,6-2-66 0,-3 0-39 0,5-2-102 0,5-2-90 0,5-2-374 16,6-3-130-16,0 0 92 15,0 0 93-15,0 0 66 0,0 0 35 0,38-19 55 16</inkml:trace>
  <inkml:trace contextRef="#ctx0" brushRef="#br0" timeOffset="-187614.75">10065 17511 941 0,'0'0'336'0,"0"0"-47"0,0 0 5 0,0 0-35 0,0 0-21 16,0 0-20-16,0 0 12 0,0 0 3 0,0 0 18 15,-20 32-21-15,10-20 29 0,2-1-21 16,-2 3 18-16,3-1-31 0,1 2-31 16,0 0 14-16,3-2 25 0,1 0-52 0,2 0-7 15,0-13-15-15,7 19-21 0,0-12-30 16,2-2-1-16,3-2-25 15,-12-3 13-15,26-3-31 0,-9-3-36 16,1-4-10-16,-1-2-26 0,1-4 6 16,1-1 2-16,-2 1-5 0,-3-1 7 0,0 4 32 15,-4-1-34-15,-2 3-26 0,2 1 34 0,-3 1-19 16,-1 2 42-16,1 1-44 0,-7 6 24 16,0 0-1-16,0 0-23 0,0 0 26 0,0 0 15 15,0 0-8-15,-13 51 1 0,2-23 33 0,-6 12-26 16,-3 2-5-16,3-1 0 0,-1 4-18 0,2-1 8 15,-1-2-13-15,5-8 23 0,2-6-18 0,3-4 5 16,0-2 3-16,2-6-8 0,1-1-53 0,1-4-45 16,0-3-37-16,3-8-80 0,0 0-131 0,0 0-186 15,0 0-446-15,0 0 131 0,26-30 59 16,-11 14 105-16,6-2 51 0,0-3 112 0,1-1 34 16</inkml:trace>
  <inkml:trace contextRef="#ctx0" brushRef="#br0" timeOffset="-187267.77">10800 17417 2001 0,'0'0'574'0,"0"0"-55"15,0 0 6-15,0 0-64 0,35-9-36 16,-20 7-24-16,3-1-52 0,0-2-24 0,6-1-39 16,2 0-22-16,-1 0-29 0,2-1-40 15,1 0-39-15,2 2-53 0,4-2-50 0,-2-1-83 16,2 0-63-1,-6 1-78-15,-1-1-118 0,-1 2-180 0,-3 0-524 16,-2 1 72-16,0 1 109 16,-4 1 67-16,0 2 49 0,-3 1 107 0,1 1 52 15,-3 2 81-15</inkml:trace>
  <inkml:trace contextRef="#ctx0" brushRef="#br0" timeOffset="-186982.83">10831 17592 1389 0,'0'0'599'0,"-10"6"-15"0,10-6-23 0,0 0-26 16,0 0-47-16,0 0-29 0,0 0-40 0,0 0 4 0,0 0-65 16,42-3-51-16,-24 0-23 0,3 1 6 0,6-2-29 15,3 0-5-15,0 2-69 0,9-4 17 16,0 2-63-16,3 1 5 0,0 2-49 15,-1 0-40-15,1-1-75 0,-1 1-26 0,-1-2-51 16,-5 3-40-16,-3-1-98 0,-1-1-56 16,0 1-113-16,-5 4-169 15,1-7-494-15,-3-2 144 0,-2 3 114 0,3-2 109 16,-4 1 42-16,3 1 68 0,-2 0 60 16,-5-3 21-16,5 2 34 0</inkml:trace>
  <inkml:trace contextRef="#ctx0" brushRef="#br0" timeOffset="-182373.84">12003 16743 849 0,'0'0'328'0,"0"0"-39"0,0 0 0 0,5-10-45 16,-5 10 30-16,0 0-47 0,6-8 24 31,-6 8-31-31,0 0 11 0,7-5-47 0,-7 5-7 0,0 0-14 0,6-8-19 0,-6 8-24 16,0 0-2-16,8-6 0 0,-8 6-14 15,0 0-29-15,0 0 53 0,0 0-46 0,0 0-18 32,0 0 15-32,0 0-5 0,0 0 39 0,0 0-44 0,9 23-10 15,-9-11 18-15,0 3 5 0,2 1 5 0,0 3-23 16,0 2 20-16,0 2 3 0,1-1-13 0,4 3 18 15,-4-1 0-15,3 0-15 0,0 0 3 16,1-1-16-16,0-2 22 0,2 1-3 0,-2-2 14 16,-1-5-33-16,4 0-3 0,-3-3 26 0,3-1-23 15,-4-2-7-15,3-2-6 0,3-1-8 0,-1-4 11 16,-11-2-21-16,23-2-4 0,-7-5 9 0,-1-3-10 16,6-3-10-16,-6-2 0 0,5-6 8 15,1-1-3-15,-5-1-13 0,2-1-13 0,-1-1-27 16,-3 0-9-16,-1 1-40 0,-3 3-26 15,1 1-5-15,-3 0-26 0,1 0 0 0,-2 6-30 16,2 1-41 0,-4 1-29-16,-1 1-50 0,0 3-104 0,-4 8-27 15,10-9-474-15,-10 9 113 0,11-2 80 16,-11 2 68-16,0 0 87 0,21 10 29 0,-13-4 63 16</inkml:trace>
  <inkml:trace contextRef="#ctx0" brushRef="#br0" timeOffset="-181904.28">12486 17018 1489 0,'0'0'494'16,"0"0"-66"-16,10 15 7 0,-10-15-87 0,0 0-20 15,12 5-29-15,-12-5-53 0,0 0 0 16,19 2-24-16,-19-2-9 0,13 1-42 0,-13-1 6 16,16 1-13-16,-16-1-41 0,17 1 7 0,-17-1-20 15,19 2 13-15,-19-2-28 0,17 2-31 0,-17-2 12 16,16 8-28-16,-11-4 9 0,-5-4-24 0,6 16 14 16,-6-6-29-16,0-10 15 0,-6 23-5 15,1-9-20-15,-1-1 10 0,-1 0 2 0,0 1 16 16,-2-2-15-16,1 2 19 0,0-4-32 0,2 0-3 15,1-1-18-15,1-1 16 0,-3 0 18 16,7-8-11-16,-9 14 13 0,9-14 33 0,-7 9-12 16,7-9 45-16,-4 9-20 0,4-9 11 15,0 0 14-15,0 0-25 0,8 17-7 0,-8-17-13 0,17 8 2 16,-9-5-26-16,6 1 29 0,2 0-18 0,2 0 36 16,2-1-47-16,5 1-7 0,2 0-36 15,0-1-15 1,-3-2-26-16,4 1 3 0,-5 0-39 0,2-2-46 15,-2 1-38-15,-2-2-123 0,-4-3-113 16,0 4-99-16,0-5-443 0,-3-2 66 0,-1-3 108 16,1 2 122-16,-3-2-7 0,2 0 54 15,-1-2 74-15</inkml:trace>
  <inkml:trace contextRef="#ctx0" brushRef="#br0" timeOffset="-181588.25">13059 17032 906 0,'0'0'394'0,"0"0"-18"0,0 0 23 0,0 0-27 16,0 0-9-16,0 0-17 0,0 0-11 15,0 0-15-15,0 0 13 16,0 0-8-16,0 0-33 0,0 0-11 15,40-2-22-15,-28 1-26 0,1-1-31 0,5-1-5 16,-2 2-41-16,4-2-2 0,-2 0-29 16,6-1-5-16,-3 2-35 0,0-1-21 0,-2 0-59 15,0 0-49-15,-4 2-17 0,1-3-108 0,-3 2-66 16,1-1-108-16,-5-1-90 0,-1-1-53 16,2-1-285-16,-3-1-71 0,-1 2 74 0,-6 5 118 0,11-13 41 15,-1 8 43-15,-6-2 72 0</inkml:trace>
  <inkml:trace contextRef="#ctx0" brushRef="#br0" timeOffset="-181072.09">13457 16786 1011 0,'0'0'460'0,"0"0"-50"0,0 0-6 0,0 0-30 16,31 7 13-16,-31-7-52 0,0 0-2 0,20 0-44 15,-20 0 5-15,14-1-12 0,-14 1-24 16,20-1-15-16,-9 0-10 16,-11 1-2-16,25-3-55 0,-12 1-22 0,1 0 17 15,1 0-43-15,1 1 11 16,2-2-24-16,0 0 5 0,-3 2-30 0,0-2-31 16,0 3 10-16,-1-2-10 0,-14 2-34 0,19-1-30 15,-19 1-3-15,16 0-56 0,-16 0 21 0,9 5-11 16,-9-5 11-16,0 0 4 0,0 0-9 15,0 18 35-15,0-18-20 0,0 0 76 0,-6 16-81 16,6-16 2-16,-5 12 18 0,5-12-10 0,-6 12 18 0,4-5-1 16,2-7 27-16,-6 18-21 0,2-10 5 15,4-8 40 1,-2 18-24-16,2-8 63 0,0-10-48 0,0 17-21 0,0-17 29 16,0 15-14-16,4-6 14 0,-4-9-22 0,8 15 1 15,-2-7 18-15,-1-2-36 16,-5-6 21-16,13 14-19 0,-6-8 1 0,-1 0 25 15,-6-6-31-15,12 11 16 0,-10-4-8 16,-2-7-5-16,4 15 5 0,-4-15-25 0,-2 20 15 16,0-11-11-16,0 0 27 0,-5 0-6 0,1-1-18 15,-1 0 8-15,-3 0 7 0,1-1 16 16,1 0-66-16,-4-3-16 0,3 2-21 16,-4-3-48-16,1 1-43 0,1-3-86 0,11-1-101 0,-20-1-144 0,9-1-430 15,-1 0 182-15,12 2 21 0,-15-6 45 16,15 6 90-16,-4-7 26 0,4 7 109 0</inkml:trace>
  <inkml:trace contextRef="#ctx0" brushRef="#br0" timeOffset="-180654.86">14054 16731 1034 0,'11'-2'366'16,"-11"2"-44"-16,0 0 11 0,0 0-36 16,0 0-59-16,0 0-15 0,0 0-14 0,0 0-9 0,0 0-10 0,0 0-21 15,-11 27 35-15,11-27-45 0,-11 14 2 16,6-4 0-16,-1-3-9 0,1 3-14 0,3 2 0 16,-1 1 0-16,1 3-28 0,2 1-12 0,0-2-4 15,4 3-2-15,-1 0 24 16,2-2-19-16,2-1-8 0,-1-1 6 0,3-2-13 15,2-1 10-15,-4-2-35 0,6 0-5 0,-5-3 3 0,3-2-9 0,1 0 33 16,-12-4-30-16,21-1-13 16,-8-2 15-16,1-1 3 0,-3-1-21 0,-1-1 26 0,3-2-51 15,-3-1-3-15,-2-3 5 0,-1 3-13 16,2-3-43-16,-5-1-5 0,0 1-23 16,-2-1 10-16,-2 2-33 0,0 11 7 0,-6-20 26 15,-1 11-8-15,1 2-20 16,-1 2 8-16,-1-1 35 0,-2 2-45 15,1 2-29-15,-3-1-18 0,12 3-49 16,-21-2-73-16,9 3-111 0,12-1-419 0,-20 0 66 16,20 0 15-16,-14 2 75 0,14-2 61 15,-15 3 20-15</inkml:trace>
  <inkml:trace contextRef="#ctx0" brushRef="#br0" timeOffset="-179784.9">12370 17665 872 0,'-14'0'310'0,"14"0"-41"16,0 0-3-16,0 0-7 0,0 0 12 15,0 0-36-15,0 0 32 0,0 0-42 0,0 0 23 16,0 0 23-16,-13-2-7 0,13 2 25 0,0 0-15 15,0 0-18-15,0 0-13 0,0 0-12 16,0 0-24-16,47-1-15 0,-21 0-8 0,8-1-35 16,11-1-16-16,20 0-8 0,7-3-17 0,7 1 15 15,15-1-36-15,1-1-39 0,5-3 37 0,1 2-49 16,3 0 12-16,-3-3-12 0,-5 4-3 0,-1-3-40 16,-20 5-27-16,-2 1-4 0,-8 0-21 15,-4 0 23-15,-16 4-38 0,-9 0-31 0,-7-2-5 16,-4 2-33-16,-3 0-18 0,-1 0-47 0,-3-1-73 15,-5 0-103-15,-13 1-62 0,22 2-25 0,-22-2-371 16,12 5 166-16,-12-5 26 0,8 9 49 0,-8-9 94 16,5 17 28-16</inkml:trace>
  <inkml:trace contextRef="#ctx0" brushRef="#br0" timeOffset="-178999.38">12895 17886 622 0,'0'0'261'0,"0"0"20"16,0 0-4-16,0 0-9 0,0 0 1 15,0 0 0-15,0 0 12 0,0 0-53 0,0 0-2 0,0 0-40 16,0 0-1-16,0 0-16 0,-2 12-18 16,2-12-5-16,0 0-8 0,-7 13-3 0,4-7-40 15,3-6 2-15,-10 18 11 0,3-10-3 16,3 3-21-16,-4-2 6 0,2 1 12 0,1 0-27 16,-1-1 45-16,1 0-31 0,1-1-9 0,-1 0 53 15,5-8-44 1,-9 13-4-16,9-13 28 0,-4 11-16 15,4-11-2-15,-4 10-6 0,4-10 8 0,-3 8 1 16,3-8 27-16,0 0-5 0,0 0-4 16,-2 14 19-16,2-14-12 0,0 0-20 0,0 0-11 15,6 14 15-15,-6-14-30 0,11 4 36 0,-11-4-16 16,17 0 0-16,-17 0-38 0,27 0 13 16,-12-1-24-16,4-2 3 0,5 0-40 0,-4 0 48 0,9-1-11 0,-4 0-17 15,4 1-26-15,-2-1 44 16,0 0-36-16,-1 0-3 0,-3 2-28 0,0 0-28 15,-3-3-28-15,-2 3-62 0,2 0-38 0,-7-1-95 16,-1-2-69-16,-1 0-89 0,-2 2-149 16,-2-4-407-16,0 1 123 0,-7 6 77 0,9-12 76 15,-3 5 70 1,-2 0 58-16,-4 7 93 0,8-13 25 0</inkml:trace>
  <inkml:trace contextRef="#ctx0" brushRef="#br0" timeOffset="-178767.94">13210 17820 1162 0,'0'0'399'0,"-3"23"-41"0,3-23 16 0,-2 19-90 15,-2-7-15-15,2 5-21 0,-4 1-7 16,2 6-21-16,-2 1-3 0,1 5-4 0,-3 2-8 16,0 1-29-16,-1-2 14 0,3 2-34 0,1-1-13 15,-1-4-28-15,1 3-7 0,0-4-8 16,1-1 17-16,0-4-47 0,1-1 9 0,-1-4-56 15,2-2-36 1,-2 2-53-16,0-7-44 0,2 1-54 0,0-2-85 16,-5-2-122-16,7-7-43 0,-6 8-385 15,6-8 62-15,0 0 76 0,0 0 62 0,0 0 64 16,0 0 57-16</inkml:trace>
  <inkml:trace contextRef="#ctx0" brushRef="#br0" timeOffset="-124865.29">19484 7626 688 0,'0'0'282'0,"0"0"-39"0,0 0-31 16,0 0-17-16,0 0-8 0,0 0-49 0,0 0 5 15,0 0-17-15,0 0-14 0,0 0-20 0,0 0 8 16,-4-15-31-16,4 15-17 16,0 0-17-16,0 0-4 0,0 0-8 0,0 0 13 15,0 0-21-15,0 0 26 0,0 0-36 0,0 0 29 16,0 0-16 0,0 0 7-16,0 0 6 0,0 0-11 0,0 0-7 15,0 0-5-15,12-15 12 0,-12 15 21 0,0 0-2 16,0 0 7-16,0 0 8 0,0 0-1 15,0 0-9-15,0 0 2 0,0 0 2 0,0 0-7 0,0 0 8 16,0 0-18-16,3-11-8 0,-3 11 25 16,0 0-24-16,0 0-9 0,-1-14-2 15,1 14-8-15,0 0 10 0,0 0-15 0,-3-12 0 0,3 12 8 16,0 0 5-16,0 0 58 0,0 0-4 16,-1-10 22-16,1 10-9 0,0 0 30 0,0 0-26 15,0 0-12-15,0 0 38 0,10-9-31 16,-10 9-9-16,5-6-12 0,-5 6-4 15,9-6 20-15,-9 6-17 0,8-8-6 0,-8 8 5 16,9-7-15-16,-9 7 0 0,7-7 0 0,-7 7 44 16,9-7-45-16,-9 7-24 0,0 0 48 0,9-8-16 0,-9 8 1 15,0 0-13-15,10-2 59 0,-10 2-75 0,0 0 6 16,0 0-11-16,0 0 18 16,15 0 36-16,-15 0-38 0,0 0 2 0,0 0 21 15,15 6-10-15,-15-6 30 0,11 5 0 0,-11-5 29 16,13 6-11-1,-13-6-26-15,14 7 29 0,-6-2-36 0,-8-5 13 16,17 6-3-16,-6-2-23 0,-1-2 38 0,-10-2-48 16,23 6 25-16,-10-3-27 0,-2 1 19 15,0-2-19-15,-1 2-4 0,-10-4-24 0,23 8 4 16,-13-4 13-16,2 2-3 0,-3 1-38 16,1-3 26-16,0 3-8 0,0 0 10 0,-2 2 6 15,3-1 30-15,-1 3-33 0,2-2-16 0,-3 1 23 0,1-2-9 16,0 3 2-16,3-1-24 0,-3-3 27 15,1 2-21-15,3-3 12 0,-2 2-9 0,0-4 22 16,1 1 29-16,-1-1-42 0,0 1-1 16,0-1 9-16,-2-2-15 0,-10-2 26 0,19 7-19 15,-12-5 3-15,-7-2-22 0,16 4 12 16,-16-4-3-16,11 5 13 0,-11-5 18 0,11 4-51 0,-11-4 3 31,0 0 23-31,10 5-14 0,-10-5 6 0,0 0-26 16,7 9 24-16,-7-9 14 0,0 0-42 0,3 11 35 15,-3-11-23-15,-3 14 51 0,3-14 0 16,-8 16-49-16,2-6-7 0,-2 0 26 0,1 2 17 16,-3-1-10-16,-3 5-15 0,2 0-5 15,-2 0 32-15,-1 1-6 0,-2 0-11 0,1-1-5 0,1 1-16 16,-5 1 26-16,2 2-5 0,-1 0-23 0,1-3 23 16,1-1-23-16,0-2-15 0,0 0 15 0,-1 2-3 15,3-4 1-15,-2 3-37 0,4-5 19 0,-1 0 4 16,-1-1-17-16,2-1 7 15,0 0 39-15,2-2-3 0,0 0-2 0,-1 0-11 16,2-3 3-16,9-3 13 0,-14 10-5 0,7-6-16 0,7-4 59 16,-10 7-36-16,10-7-7 0,-9 5 20 15,9-5-7-15,0 0 50 0,-9 7-14 0,9-7-22 16,0 0 1-16,0 0-3 0,0 0 31 16,0 0-41-16,0 0 31 0,0 0-28 0,0 0-11 15,0 0 26-15,0 0-13 0,30-18 0 0,-30 18-8 16,13-8-9-1,-5 4 1-15,-1-1 22 0,-7 5-14 16,12-8-2-16,-3 2 33 0,-2 2-15 0,0-2-5 0,1 0-8 16,1-1 2-16,0 0 21 15,2-1-30-15,1-4-6 0,0 1 0 0,3-3-5 16,-2 1 36-16,4-3-10 0,-1 2 12 0,0-3-17 16,3 1-29-16,-5 0 29 0,0-1-1 15,0 2-15-15,-2 2-10 0,2-1 23 0,-4 2-18 0,1 1 1 16,0-1 1-16,-1 0 14 0,-1 1 4 15,2 3 24-15,-4-1-44 0,3-1 8 0,-2 3-1 16,-1-1 42-16,-1 1-36 0,1 2-8 0,-7 5-2 0,11-12 7 16,-5 8 6-16,-6 4 12 0,7-8-15 15,-7 8 5-15,6-8-18 0,-6 8-3 0,7-7 26 16,-7 7-5-16,0 0-17 0,8-9-1 16,-8 9 2-16,0 0 9 0,6-9 1 0,-6 9 17 15,0 0-6-15,4-9-13 0,-4 9-7 0,0 0 30 16,0 0-12-16,5-9-3 15,-5 9 10-15,0 0-31 0,0 0 11 0,0 0 0 0,-9-14-18 16,9 14 33-16,-7-9-5 0,-1 3 5 0,2 0-15 31,-3 1-16-31,-1-2 21 0,-1 1 10 0,-3-1 0 16,-1 0-5-16,-3 0 3 0,-3-4-6 0,-3 3 19 16,-1-2-14-16,1 1 16 0,-6-3-26 15,0 2-7-15,-1 1 10 0,0-2-5 0,4 4 33 16,-1-2-5-16,1 2-41 0,0 2 12 15,2-2-4-15,1 0 41 0,0 1-37 0,4 4 24 16,-1-2-26-16,5 2 16 0,1 0-13 0,1 1-13 0,1-1 30 16,-1 1 14-16,2 0-36 0,12 1 20 15,-18-3-31-15,18 3 39 0,-16-1-5 0,16 1-11 16,-13-1-5-16,13 1 19 0,-12-4-40 0,12 4 6 16,-11-1 51-16,11 1-17 0,0 0-24 15,-11-4 13-15,11 4 5 0,0 0 10 16,0 0-12-16,-10-3 35 15,10 3-30-15,0 0-23 0,0 0 27 16,0 0-14-16,0 0 15 0,0 0-3 0,0 0-25 16,0 0 17-16,0 0 3 0,0 0 26 0,33 16-39 15,-24-11-7-15,1 1 7 0,0-1-2 16,1 5 33-16,2 0-18 0,0-5-5 0,-1 2 5 16,4 2-10-16,0-1 3 0,0 0 4 0,3 0 49 15,-2-1-48-15,1-1-11 0,1 1 19 0,3 0-22 16,-1-1 27-16,1 0 19 0,-1-1-32 0,0-1-11 15,0-1 19-15,0 1 12 0,5 0-41 16,-4 1 18-16,-3-3 12 0,0 3-24 0,1-2-4 16,-3-1 4-16,-3 2 17 0,1-1-31 15,-4 2 0-15,0-1 21 0,0 0-13 0,-2 2 24 16,-1-1-22-16,1 0-4 0,-9-5-1 0,10 11 39 0,-10-11-31 31,8 11 1-31,-8-11 35 0,4 14 10 16,-4-14-56-16,-1 12 28 0,1-12-13 0,-8 14 47 15,3-6-73-15,1-1 27 0,-2 0-4 0,-1 2-14 16,-4-1 15-16,3 3-8 0,-2 0 7 16,-1 1 22-16,-2 4-16 0,1-2 10 0,-2 1-10 15,1 1-1-15,-1 0 22 0,2 0-34 0,-1 2 44 16,-1-3-44-16,1 0 18 0,-1-2 28 0,1 0-23 16,1-2-26-16,-1-3 11 0,-1 2-15 0,2-2 12 15,1 1 31-15,-3-3-31 0,4-1 8 16,0 0-8-16,0-1-5 0,2 1-5 0,8-5 5 15,-16 7 26-15,16-7-11 0,-11 6-33 16,11-6 24-16,-10 7-4 0,10-7-4 0,0 0-39 0,-10 5-56 16,10-5-21-16,0 0-46 0,0 0-66 0,0 0-133 15,0 0-523-15,-1 10 49 0,1-10 67 16,0 0 107-16,0 0 64 0,0 0 61 0,0 0 70 16</inkml:trace>
  <inkml:trace contextRef="#ctx0" brushRef="#br0" timeOffset="-121274.34">21180 8449 821 0,'0'0'338'0,"4"-11"-10"0,-4 11 4 16,3-9 29-16,-3 9-79 0,0 0 28 15,5-9-26-15,-5 9-26 0,0 0 19 0,0 0-26 16,2-11-16-16,-2 11-2 0,0 0-10 0,0 0-44 15,0 0-15-15,0 0 2 0,0 0 8 16,0 0 16-16,0 0-65 0,0 0 13 0,3 35 5 16,-3-21-9-16,0 0-6 0,0 4 41 0,0 0-39 15,0 1 1-15,3 2 25 0,-1 3 0 16,-1 2-41-16,1-2 13 0,1 1-2 0,-1 0-6 16,1 0-51-16,-1-2 3 0,0 2 17 15,-1-3-25-15,-1-1-54 0,0 1-27 0,0-3-60 16,-1 0-51-16,-1-3-59 0,0-1-59 0,0-2-71 15,-2-5-126-15,4-8-182 0,-4 8-342 0,4-8 73 16,0 0 119-16,0 0 56 0,0 0 79 0,14-34 48 16,-7 18 70-16</inkml:trace>
  <inkml:trace contextRef="#ctx0" brushRef="#br0" timeOffset="-120989.14">21447 8576 965 0,'0'0'317'0,"0"0"-36"0,0 0-4 0,17 3-39 0,-17-3-31 15,0 0-10-15,0 0-30 0,0 0 27 16,0 0-38-16,0 0-7 0,0 0-1 0,0 0 19 16,0 0-21-16,0 0 12 0,-49-2-14 0,36 4-1 0,-2-2-20 15,0 2 0-15,-1-2-16 0,0 1 3 16,-2 1-30-16,-2-1 9 0,0 1-4 0,0 0 2 15,2 2-5-15,-2 0-41 0,3-2-44 16,-1 2-12-16,1 0-39 0,1-1-36 0,1 1-53 16,2 0-28-16,0-2-85 0,2 0-77 0,1 2-8 15,10-4-391-15,-15 0 28 0,15 0 77 0,0 0 69 16,0 0 95-16,-10-6 0 0</inkml:trace>
  <inkml:trace contextRef="#ctx0" brushRef="#br0" timeOffset="-120187.75">22093 8610 770 0,'-8'4'256'0,"8"-4"-15"16,-9 5-29-16,9-5-12 0,-7 5-16 0,7-5 0 16,0 0-17-16,-11 3-9 0,11-3 6 0,0 0 10 0,0 0 39 15,-10 5-3-15,10-5-1 0,0 0 12 16,0 0 19-16,0 0-15 0,0 0 29 16,0 0-26-16,0 0-3 0,0 0-2 0,0 0-6 15,0 0-17-15,0 0-18 0,0 0-16 16,0 0-15-16,0 0 4 0,0 0-18 0,34-10-17 15,-21 7-2-15,7-1-3 0,2 2-25 0,6-3-16 0,3-2-20 16,6 3 17-16,1-3-20 0,1 4 1 16,0-3-1-16,-1 0-8 0,-1 2-27 0,-6 1 14 15,-1-1-17-15,-2 1-46 0,-5 2 23 16,-2-3-39-16,0 4-35 0,-3 0-34 0,-3-3-36 16,0 1-61-16,-3 1-84 0,-1-3-108 0,-11 4-103 15,17-7-68 1,-12 2-277-16,-5 5 92 0,13-9 80 15,-7 4 48-15,-6 5 77 0,10-8 59 0,-10 8-8 0</inkml:trace>
  <inkml:trace contextRef="#ctx0" brushRef="#br0" timeOffset="-119153.8">21484 8767 614 0,'0'0'217'0,"-7"-7"-7"15,7 7-25-15,0 0 4 0,0 0 8 0,0 0 0 16,0 0-2-16,0 0 4 0,0 0-14 15,0 0 2-15,0 0-34 0,0 0 11 0,0 0-26 16,0 0-7-16,0 0-11 0,0 0-5 0,0 0 23 16,0 0-22-16,0 0-22 0,0 0-12 15,0 0 10 1,0 0 1-16,0 0-6 0,0 0-18 0,0 0-8 16,0 0 1-16,0 0 19 0,0 0-32 15,0 0 13-15,0 0-22 0,0 0-9 0,0 0 2 16,0 0 6-16,0 0 4 0,0 0-17 0,0 0-8 15,0 0 23-15,0 0-18 0,0 0 18 0,28 22 2 16,-23-16-4-16,-5-6-3 0,8 18 17 0,-4-9-7 16,2 1 6-16,0 4 47 0,-1-2-37 15,2 2 10-15,-1 2-16 0,1-2-31 0,-1 2 16 16,-1-1-2-16,2 1-3 0,-2-1 2 0,-1 0-20 16,-1-2 23-16,0 0-26 0,-1-3 11 15,1 0-13-15,-3-10 7 0,5 16-5 16,-5-16 3-16,5 13 5 0,-5-13-23 0,4 9 6 15,-4-9 1-15,0 0 1 0,0 0-6 0,0 0 9 0,0 0-16 16,0 0 12-16,0 0 1 0,22-18 14 0,-17 7-16 16,1 1-3-16,-1-3 15 0,3-1-26 15,0-1 16-15,2 0 4 0,-2-3 6 0,4-3-23 16,-1 0 10-16,-2 2-2 0,4-2-8 0,-3-1 2 31,2 2-17-31,-1-1-21 0,-2 0 2 16,1-2-32-16,-3 4 19 0,2-1-50 0,0 0-18 0,-3 2-16 15,1 3-25-15,-2 1-36 0,1 1-62 16,-2 1-81-16,3 1-77 0,-2 4-346 0,-5 7 46 16,8-10 59-16,-8 10 108 0,8-5 20 0,-8 5 44 15</inkml:trace>
  <inkml:trace contextRef="#ctx0" brushRef="#br0" timeOffset="-118568.41">21809 8947 688 0,'0'0'225'0,"0"0"-30"0,0 0-3 16,0 0-21-16,0 0-27 0,0 0 32 15,0 0 11-15,-10 4 31 16,10-4-24-16,-4 9-9 0,4-9 22 0,-4 8-13 16,4-8-7-16,-6 11 10 0,6-11-7 0,-3 11 22 15,3-11-10-15,-1 11-22 0,1-11-6 16,0 0 5-16,-1 16 18 0,1-16-49 16,0 0-9-16,1 12-19 0,-1-12-18 0,0 0 34 15,0 0-36-15,0 0-16 0,3 13-2 16,-3-13-33-16,0 0 30 0,0 0-40 0,0 0 7 0,0 0-3 15,20-3-4-15,-20 3 4 0,0 0 3 16,19-8-20-16,-19 8 30 0,16-9-8 0,-7 5-19 0,0-1-16 16,3 2-1-16,-2-1 40 0,1-2-45 0,-3 1-9 15,-8 5 4-15,20-7 9 0,-10 4-11 16,0 0-29-16,0-3-37 0,-10 6 7 0,14-4-59 16,-14 4-35-16,14-7-119 0,-14 7-170 0,11-5-449 15,-5 1 74-15,-6 4 77 0,17-12 124 16,-10 6-1-16,2-1 95 0,-2-3 25 0</inkml:trace>
  <inkml:trace contextRef="#ctx0" brushRef="#br0" timeOffset="-118299.24">22011 8784 1571 0,'2'20'484'0,"-2"-7"-21"0,0-1-35 0,0 2-60 16,0 0-35-16,-2 1-59 0,1 2 18 15,-5 1-49-15,4 0-38 0,-3 1-31 0,1 4-39 16,0-2 16-16,-1 1-28 0,1 1-36 0,-3 0 34 16,4-5-55-16,-1 1 3 0,1-2-38 0,0 4-16 15,2-4-4-15,1-1-22 0,-1 1 14 0,1-4-21 16,1 3-23-16,-1-1-23 0,3-1 3 16,-2 3-3-16,2-3-18 0,0-1-21 0,0-1-25 15,1 1-25-15,-3-2-24 0,2-1-40 0,-3-10-142 16,4 14-27-16,-2-4 32 0,-2-10-388 15,6 8 77 1,-6-8 68-16,0 0 42 0,10 7 63 0</inkml:trace>
  <inkml:trace contextRef="#ctx0" brushRef="#br0" timeOffset="-114679.61">24836 5602 611 0,'0'0'295'0,"-5"-6"-1"15,5 6-7-15,0 0 17 0,0 0-17 0,-3-10 38 16,3 10-51-16,0 0 5 0,0 0-49 0,0 0 3 16,0 0 0-16,0 0-49 0,0 0-25 0,0 0-15 0,-5 32-9 15,3-15 32-15,4 4-27 0,-1 4-24 0,3 9-6 16,-1 1-11-16,8 15 47 31,-2-1-48-31,2 1 14 0,3-4 6 0,1-1 0 16,1-1 15-16,-3-12-13 0,-4-5-7 0,5-2 35 0,-3-5 3 15,3-5-28-15,-2-5-5 16,3-3-8-16,0-6-15 0,3-6-29 0,0-7 8 0,18-13-12 16,-5-4 7-16,0-8-33 0,-2-3-16 15,-3-2-4-15,-4-1-16 0,1 1-18 0,-6-2-26 16,-2 2 6-16,-3 5-24 0,-3 6-27 0,-1 0-19 16,-2 5-27-16,-1 3-4 15,1-1-37-15,-2 6-11 0,-1 1-49 0,2 2-45 0,0 1-101 0,-3 5-76 16,4 1-384-16,-6 8 84 0,13-4 32 15,-13 4 150-15,0 0-5 0,27 14 104 0,-15-5 14 0</inkml:trace>
  <inkml:trace contextRef="#ctx0" brushRef="#br0" timeOffset="-113963.52">25448 5865 230 0,'0'0'105'16,"0"0"-34"-16,-3-8 19 0,3 8-23 16,0 0 12-16,0 0 5 0,0 0-9 0,0 0 1 0,0 0 37 0,0 0 25 15,0 0 36-15,0 0 41 0,0 0 23 16,0 0-17-16,0 0 4 0,0 0-13 0,0 0 1 16,0 0-26-16,0 0-24 0,-15 16-24 15,15-16-4-15,0 0 1 0,0 13-18 16,0-13 2-16,-2 13-15 0,0-3-5 0,0 1 25 15,-3 1-33-15,3 3 18 16,-1 1-2-16,1 0 10 0,-2 1 20 16,0-1-31-16,3 0 6 0,-3-3 2 0,4 0 11 15,-2-1 30-15,-1-1 8 0,3-11-21 16,-3 16 44-16,3-16-27 0,0 0 2 16,8 11-46-16,-8-11 12 0,0 0-16 0,27-5 1 15,-27 5-19-15,24-11-7 0,-8 4-33 0,-2-1-15 16,6 0-60-16,-2 0-17 0,-1 1-54 0,2-1-75 0,-2 2-32 15,2-1-75-15,2-1-54 0,-5 2-184 16,3 0 3-16,-3-1 2 0,0 1 13 0,-3-2 69 16,1-2 95-16,1 3 56 0,-5-1 51 15,1 2 75-15,-1-1 48 0,-1 2 46 0,-1-2 41 16,-8 7-2-16,12-9 38 0,-12 9 38 16,7-6 24-1,-7 6 28-15,0 0 30 0,0 0 13 0,0 0 23 0,0 0-25 16,0 0 48-16,0 0-28 0,-36 27 0 0,25-12 18 15,-3 3-31-15,3-1-4 16,-1 9 35-16,1 1-41 0,1 1-3 0,3 2-28 16,0-5-5-16,4 1-20 0,-1-2-23 0,4 0 12 15,0-4-27-15,0 0-45 16,0-3-45-16,0 0-59 0,0-5-92 0,1 1-131 0,1 0-84 0,-2-13-405 0,4 14 54 16,-4-14 92-16,0 0 41 0,0 0 108 15,11 0-3-15</inkml:trace>
  <inkml:trace contextRef="#ctx0" brushRef="#br0" timeOffset="-113346.93">26191 5795 1251 0,'0'0'492'0,"0"0"-39"0,0 0-16 15,0 0-35-15,21-13-38 0,-21 13-31 0,9-4-39 16,-9 4-7-16,14-6-47 0,-14 6-17 0,17-7-16 16,-7 4-51-16,2-2 16 0,0 1-62 0,-1 0-46 15,2 0-95-15,1 0-61 0,-1 1-100 0,2 1-151 32,-2 1-376-32,1 0-93 0,-14 1 75 0,24 1 87 0,-10 0 49 0,-2 3 137 15,0-1 26-15</inkml:trace>
  <inkml:trace contextRef="#ctx0" brushRef="#br0" timeOffset="-113128.41">26274 5984 1121 0,'-2'8'483'0,"2"-8"-19"0,0 0-6 16,0 0-18-16,0 0-41 0,0 0-58 15,9 15-29-15,-9-15-10 0,0 0-43 0,16 2-21 16,-16-2-21-16,18-3-22 0,-18 3-31 0,22-4-39 0,-10 2-40 15,1-1-80-15,0 1-28 0,1-1-54 16,-1 1-43-16,1 0-65 0,-1 0-58 0,1 0-151 16,-14 2-39-16,30 1-368 0,-15-2 113 0,1 0 7 15,-1-1 79-15,6 0 85 0,-1 1 54 16</inkml:trace>
  <inkml:trace contextRef="#ctx0" brushRef="#br0" timeOffset="-112628.23">26969 5456 867 0,'0'0'351'0,"0"0"-44"0,0 0-15 16,0 0-18-16,0 0-3 0,0 0-33 0,0 0-20 15,0 0-29-15,0 0-5 0,0 0-4 16,0 0-14-16,-14 21 3 0,14-7 38 0,2 2-51 15,0 3 49-15,1 1-26 0,2 8 1 16,3 5-12-16,3 12-6 0,5 0-1 0,0 0-18 0,2-2 29 16,0-2-6-16,-2-7-2 0,-3-6 15 0,3-5 21 15,-5-5-6-15,-1 0-9 0,-2-5 2 16,1-3-31-16,0-4-39 0,-9-6 17 0,20-3-45 16,-6-7 1-16,-3-6 2 0,4-6-31 0,0-6-22 15,2-12 9-15,-3-1-32 0,3-2-39 16,-5 8-39-16,-3 4-4 0,2 2-16 0,1 1-62 0,-4 6-37 15,1 1-65-15,1 2-56 0,-2 2-85 16,-1 3-155-16,3 3-285 0,-4 3-46 0,3 2 69 16,2 3 77-16,-11 3 80 0,18 2 58 0,-18-2 52 15,15 9 63-15</inkml:trace>
  <inkml:trace contextRef="#ctx0" brushRef="#br0" timeOffset="-112261.47">27379 5875 1479 0,'0'0'479'15,"26"-3"-57"-15,-9 2-35 0,1-2-16 16,3 1-56-16,-1 1 2 0,0-2-69 0,-2 2 13 0,-2 1-30 16,-2 0-29-16,-14 0-36 0,24 6-20 0,-17-1-10 15,-3 4-24-15,-4-9-14 0,0 19 25 16,-4-6-31-16,-1 1-18 0,-4 1 0 0,-2 2-23 15,-1 0 20-15,2-2-3 0,-1 1-2 16,1-3 19-16,3 0 4 0,-1-3 39 0,1 0 3 16,2-1 45-16,1-1 21 15,4-8 8-15,-7 13-10 0,7-13-31 16,0 0-3-16,9 16-28 0,-9-16-36 16,14 7 11-16,-3-4 2 0,1-1-15 15,3-1-29-15,-1 2-38 0,3-3 0 0,3 1-40 16,-6 0-4-16,4 0-27 0,-1 1-29 0,-1-1-2 15,-2 0-77-15,0 2-10 0,-1-2-3 0,-13-1-51 16,24 2-49-16,-17-1-18 0,-7-1-112 0,18 0-136 16,-18 0-406-16,13-6 22 0,-4 1 105 0,-1-1 56 15,3-3 72-15,5-2 83 0,5 2 63 0,2-4 105 16</inkml:trace>
  <inkml:trace contextRef="#ctx0" brushRef="#br0" timeOffset="-111692.52">28130 5723 1062 0,'-1'11'481'0,"1"-11"-64"16,0 0-30-16,0 0 15 15,0 0-36-15,1 13 0 0,-1-13-34 16,0 0 17-16,0 0-4 0,0 0-48 0,0 0 5 16,0 0-20-16,0 0 25 0,5 14-23 15,-5-14-3-15,0 0-27 0,0 0-29 0,20 1-41 16,-20-1 6-16,24-2-11 0,-9 1-13 15,4-4-9-15,4 1-27 0,6 1-30 0,1-2-8 16,8 1-2-16,2-2-24 0,1 0 6 0,1 2-46 0,0-1-26 16,1 1 0-16,-2 1 0 0,-3 0 0 15,-5 2 0-15,-2-2 0 0,-7 2-77 0,-1 1-115 16,-4-2-57-16,-3 1-91 0,-1-1-44 16,-5 0-97-16,-10 2-196 0,16-7-277 0,-8 3 48 15,1-3 92-15,5 0 92 0,2 0 85 0,6-2 48 16,1 2 44-16,4 0 92 0</inkml:trace>
  <inkml:trace contextRef="#ctx0" brushRef="#br0" timeOffset="-110660.11">29177 5428 1602 0,'0'0'463'0,"0"0"-48"0,0 0-26 0,0 0-15 0,0 0-24 16,0 0-17-16,0 0-33 0,0 0-39 0,0 0-28 16,0 0-21-16,0 0 0 0,40 3-35 0,-40-3-18 15,29-3-16-15,-10 2 3 0,5 0-15 0,-2 0-42 16,2-2 16-16,-1 3-23 0,0 0 18 15,-1 2-5-15,-3 0 17 0,-1 3-32 0,-2 1-14 16,-5 4-4-16,-2 2-37 0,-5-3-7 16,-1 4-28-1,-2-1 53-15,-2 1-27 0,-2 2-4 0,-1 0 4 16,-4-1-16-16,3 1 8 0,-4-2 2 0,2 1 41 16,0-2-43-16,1 1-3 0,1-3 23 15,-1 1-8-15,2 0 34 0,3 0-18 0,-1-1-8 16,2-10 49-16,3 20-28 0,0-11 4 15,4 1 14-15,-2 2-24 0,5-2-7 0,-1 1 18 16,2 0-16-16,1 1 11 0,-1 0-13 0,0-1-8 16,-1 3-20-16,-3-1-11 0,-1 3 29 0,-2 0-16 15,-3 2 8-15,1-1-46 0,-4 1 51 0,-1 0-36 16,-2-1-15-16,-1 0 5 0,-1-2 15 16,-1 1 16-16,-5-3-67 0,2-2 5 0,-8 3-30 15,2-4-39-15,-2 0-28 0,1-4-23 0,-1 0-36 16,-1-3-79-16,3-3-47 0,-1-3-73 0,1 0-106 0,0-1-419 15,2-4 64-15,3 1 122 0,3-3 60 16,2-2 55-16,4-1 73 0,5-2 68 16</inkml:trace>
  <inkml:trace contextRef="#ctx0" brushRef="#br0" timeOffset="-110127.31">29904 5454 1075 0,'7'-4'299'0,"-7"4"-25"0,0 0-26 0,0 0-12 16,0 0 9-16,0 0-35 15,0 0-10-15,0 0 2 0,0 0 16 0,0 0-6 16,-45 9-22-16,29 0-16 0,0 4 18 0,0 3 10 16,0 7-2-1,1-1-24-15,2 4 16 0,-1 2 3 0,4 3 2 16,1-2-23-16,5-1-15 0,1-1-16 16,3 0-2-16,3-3-3 0,0 2-2 15,1-4-3-15,2-1-10 0,1-5 15 0,0 0-28 16,3-3 2-16,0-4-19 0,1-2-9 0,0-3-28 15,1-3 6-15,-12-1 7 0,29-6-5 16,-12 0-21-16,-3-4-22 0,5-3 20 0,-2-2-26 0,0 0 42 0,-2-2-34 16,1-2-3-16,-2-4 11 0,-2 3-31 15,-1 1 10-15,-3-3 3 0,0 2-11 16,-2 3-17-16,-3-1-11 0,0 2 19 0,-3 1-16 16,0 1-13-16,-3 2-3 0,-1 2-19 15,-2-1 24-15,-2 3-35 0,-1-2 59 0,0 3-51 16,0 2 25-16,-1-1-18 15,0 1-31-15,0 1 37 0,0-2-78 16,2 3-9-16,-2-1-14 0,-1 0-63 0,2 0-116 16,-4 2-150-16,3-2-452 0,-1 1 70 0,11 3 115 15,-14-4 31-15,14 4 79 0,-11 0 72 16,11 0 39-16</inkml:trace>
  <inkml:trace contextRef="#ctx0" brushRef="#br0" timeOffset="-59733.13">16248 13074 908 0,'2'-15'312'0,"-2"15"16"0,1-16-26 16,1 7-18-16,-2 9 6 0,4-20-55 16,-3 10-5-16,2 0-27 0,0-1-14 0,-1 0-2 15,2-1-18-15,-1 2-5 0,1 0-11 0,-4 10 3 16,4-17-33-16,-3 10 13 0,-1 7 7 0,3-12-7 15,-3 12 15-15,2-10 0 0,-2 10-15 0,0 0 25 16,0 0 0-16,0 0-15 0,0 0 20 16,0 0 29-16,0 0-29 0,0 0 44 0,7 40-13 15,-6-24 13-15,2 3-10 0,0 6 5 0,0 2-16 16,1 2-10-16,0 4-12 0,0 3-27 16,-1 0 1-16,-1 3 0 0,-1 1-18 0,2 14-115 0,-5-1-8 15,1 3 0-15,-2-2 0 0,-1-1 0 16,1-9 0-16,0-7 0 0,-2 2 0 0,1-3 0 15,-1 1 0-15,1-2 0 0,0-3 0 0,1-5-167 16,1-2-61-16,-1-2-28 16,3-4-20-16,0-5-57 0,3-6-135 0,-3-8-195 0,12 8-300 15,-12-8 75 1,0 0 102-16,39-22 72 0,-19 4 102 0,0-2 65 16,9-12-4-16,-6-5 73 0</inkml:trace>
  <inkml:trace contextRef="#ctx0" brushRef="#br0" timeOffset="-59246.93">16873 13015 1292 0,'0'0'417'15,"0"0"-15"-15,0 0-18 0,0 0 16 0,0 0-14 16,0 0-7-16,0 0-21 0,-41 12-7 15,21-4-52-15,-1 4-2 16,-3 3-18-16,2 0 31 0,-4 1-34 0,-2 0-32 16,3 0 12-16,-1 2-39 15,5-2 6-15,-3 0-29 0,1 2-27 0,5-4-1 16,-3-2-51-16,1 1 18 0,1-1-43 0,-2-1 25 16,2-1-41-16,3 0-12 0,-1-3 2 15,1-1-28-15,1 0 23 0,1 0 2 0,1-2-15 16,5 1-7-16,-2-2-39 0,0 3 0 0,10-6 0 0,-14 5 0 15,14-5 0-15,-8 7 0 0,8-7 0 16,0 0 0-16,0 0 0 0,16 23 0 0,-2-16 0 16,2 2 0-16,5 0 0 0,3 1 0 15,-1 2 0-15,4 0 0 0,1 0 0 0,-1 1 0 16,2 0 0-16,-2-1 0 0,0 2 0 0,1-1 0 16,-6-1 0-16,2-1 0 0,-3 2 0 0,1-3 0 15,-2 2 0-15,0-4 0 0,-3-1 0 0,0 2 0 16,-3-2 0-16,1-2 0 0,-2 0 0 15,0-3 0-15,-2-1 0 0,-1 4 0 0,-10-5-108 0,19 0-407 16,-19 0-132-16,18 4-459 0,-18-4 116 16,17-2 73-16,-17 2 78 0,21 2 89 15,-8-4 81-15,1 1 109 16,0 0 10-16,0-2 58 0</inkml:trace>
  <inkml:trace contextRef="#ctx0" brushRef="#br0" timeOffset="-58815.48">17478 13138 1384 0,'9'-6'469'0,"-4"1"-52"0,-5 5-48 0,6-12-29 15,-6 12-33-15,2-11-10 16,-2 11-38-16,-6-13-42 0,0 6 21 16,-4 1-30-16,-5 0 42 0,-2 0-63 0,-2 2-8 15,-5 2 13-15,-1 1-2 0,-6 2 7 0,-4 4-18 16,-1 3-23-16,1 1 57 16,2 3-11-16,-10 6 5 0,10 2 18 0,-2 3-56 15,5 0 39-15,2 7-19 0,6-4 26 0,6 0-51 16,4 3-28-16,2-2 12 0,5 1-68 0,3 0-80 15,5-2 0-15,1 0 0 0,3 0 0 0,5-2 0 16,2 0 0-16,4-4 0 0,3-3 0 0,1-6 0 16,5-3 0-16,1-4 0 0,3-3 0 0,0-2 0 15,2-2 0-15,2-4 0 0,-3-1 0 16,2 0 0-16,-3-2 0 0,-7 0 0 16,0 2-57-16,-1-3-347 15,-6 1-170-15,3 0-557 0,-2-3 102 0,1 3 108 16,0-2 86-16,2 1 147 0,-1-4-1 0,4 1 46 15,0-4 93-15,0 0 102 16</inkml:trace>
  <inkml:trace contextRef="#ctx0" brushRef="#br0" timeOffset="-58439.45">17764 13050 1269 0,'0'0'492'0,"0"0"-4"16,0 0-50-16,0 0-10 0,0 0-32 0,0 0-32 15,3 28-36-15,-3-28-32 16,0 0-6-16,5 22-24 0,-3-13-20 0,-2 4-16 0,-2-1-12 16,-1 4-10-16,-2 3 1 0,-1 3-22 15,-1 2-21-15,-1 4-2 0,-2 2-8 0,-1 1 10 16,1-2 26-16,-1 0-38 0,0 0 17 0,4-5-25 0,0 0 41 16,3-5-18-16,0-2-2 0,1-1-167 15,1-2 0-15,2-1 0 0,3-2 0 16,6 1 0-16,1-3 0 0,6-1 0 0,6-2 0 15,5-1 0 1,2-1 0-16,5-2 0 0,7-2 0 0,5 0 0 16,1 0 0-16,17-2 0 0,-2 0 0 0,-10-1 0 15,-8 1 0-15,-1 1 0 0,-1 1 0 16,-6-1 0-16,-4-1 0 0,-1 2 0 16,-5 0 0-16,-3-2 0 0,-1 2 0 0,-1-1-280 0,-4-1-249 15,-3 2-145-15,-2-3-431 16,0-1 135-16,-2 2 58 0,0-2 114 0,-10 4 86 0,26-5 72 0,-14 4 49 15,1-3 79 1</inkml:trace>
  <inkml:trace contextRef="#ctx0" brushRef="#br0" timeOffset="-55742.4">19380 13146 1090 0,'0'0'333'16,"0"0"-34"-16,0 0-10 0,0 0-20 0,0 0-21 15,0 0-33-15,0 0 21 0,0 0-36 0,-43-6-42 16,25 9 11-16,-2-2-20 0,-1 2-21 0,-2 0-3 16,2 0-10-16,-6 2-2 0,1 2 0 0,0 2-3 15,-1 4 30-15,3 0-12 0,1 3-15 16,3 2 48-16,1 2-2 0,6-1 10 0,3 1-39 16,0-1 27-16,6-1 12 0,2-1 0 15,2-4-8-15,3 0-31 0,4-2 52 16,2-2-54-16,1-2-3 0,3-4-50 0,0-1-1 15,3-2 10-15,-16 0-9 0,34-5-11 0,-11-5-13 0,1 2-20 16,0-3 15-16,2-3 12 0,-1-2-34 16,2-1-7-1,-2 1 1-15,-1-1-7 0,0 1-1 0,-6 3 18 16,1 1-25-16,-2 1-3 16,-2 1-8-16,-2 3-18 0,1-1-2 0,-4 2-3 0,-1-1-20 15,-1 4-26-15,-1-2 34 0,-7 5-21 0,11-8 25 16,-11 8 16-16,11-6-30 0,-11 6-11 15,8-8 20-15,-8 8 8 0,4-12 24 0,-4 12-27 16,0-18 8-16,0 18-7 0,-9-22 2 0,0 8 13 0,0 0-33 16,-4 0 23-16,-4 1-13 0,-1 2-3 0,-5 4 5 15,2 2 16-15,-7 3-15 0,-2 4 20 0,-5 7 18 16,-13 7-21-16,-3 9-10 0,-8 11 36 16,2 2-10-16,2 4 43 0,7 1-23 0,8-6 16 15,6 1 20-15,5 3 3 0,4 2 15 16,3-2-3-16,5-1 13 0,10-4-2 0,4-4-13 15,6-6 25-15,6 3-9 0,6-1-9 16,6-4-20-16,14 2-10 0,5-4 8 16,8-7 4-16,-4-6 11 0,-1-8-28 0,16-6-31 0,3-7 10 15,13-12-15-15,0-4 23 0,-2-4-5 16,-5-3 53-16,-3 1-61 0,-18 5-10 0,-2 0 5 31,-7-1-18-31,-5 4 26 0,-6 1-39 0,-11 3 13 0,-7 2-12 16,-3-3 12-16,-6 3 2 15,-7-2-55-15,-10-2-19 0,-3 1 16 0,-7 5-41 16,-11-2-8-16,0 4-15 0,5 7-11 0,-2 4-48 16,7 1-54-16,2 4-61 0,3 2-128 0,2 3-446 15,2 0 34-15,9 2 94 0,1-1 82 16,2 1 72-16,7-7 74 0,-3 12 41 0</inkml:trace>
  <inkml:trace contextRef="#ctx0" brushRef="#br0" timeOffset="-54540.4">20154 13053 645 0,'0'0'332'0,"0"0"19"0,-7-5 18 15,7 5-16-15,0 0 21 0,0 0-19 16,0 0-24-16,0 0-14 0,0 0 5 16,7 34-2-16,-2-19-28 0,3 6-18 0,-1 1-20 15,1 9-47-15,2-1 8 0,-1 3 5 0,1-2-38 16,1 1-6-16,-3-1-9 0,2-4-16 15,-3-3 10-15,3-3 3 0,-3 0 0 0,0-7-6 16,3-1 27 0,-1-7-91-16,1-2 34 0,-10-4-25 15,25-8-3-15,-7-4-36 0,2-10 0 0,9-9-26 16,-1-3 36-16,1-5-43 0,0 1-8 0,0-1-10 16,-2 4-34-16,-2 1-27 0,-4 7-52 0,-3 2-56 15,-4 2-34-15,3 3-27 0,-6-1-29 0,3 3-59 16,-4-2-81-16,-3 4-121 0,3 0-25 15,-3 3-359-15,-1 4 41 0,0 1 108 16,1 4 56-16,-7 4 56 0,15-5 64 0,-15 5 59 0</inkml:trace>
  <inkml:trace contextRef="#ctx0" brushRef="#br0" timeOffset="-54222.2">20735 13233 888 0,'0'0'350'0,"10"-5"14"0,-10 5-19 0,0 0 24 16,0 0-31-16,0 0 0 0,0 0 10 0,4 26-41 15,-3-14 13-15,1 5-33 0,1 0 20 0,0 1-33 16,-2 5-34-16,3 2 1 0,-1-1-59 16,0 0 12-16,0 0-48 0,2-3-13 0,-2-2-46 15,-2-3-82-15,2-1-53 0,-1-2-112 0,-1-5-151 16,-1-8-145-16,2 13-429 0,-2-13 24 0,0 0 127 16,0 0 84-16,16-2 28 0,-16 2 74 0,16-9 49 0</inkml:trace>
  <inkml:trace contextRef="#ctx0" brushRef="#br0" timeOffset="-46592.69">16082 14584 880 0,'0'0'294'0,"-6"9"21"0,6-9-33 0,0 0 7 16,0 0 11-16,-6 7 9 0,6-7-7 0,0 0-28 15,0 0-5-15,0 0 13 0,0 0-29 0,0 0-15 16,0 0-20-16,-3 10-19 0,3-10-30 0,0 0-20 16,0 0-14-16,-2 16-14 0,2-16 12 15,-2 13-28-15,-2-2-29 0,1-2-4 0,1 2 10 16,-1 2 2-16,0 0-20 0,0 1 11 0,0 1 9 15,0 0-4-15,-1 0 14 0,1-2-2 16,2 0 29-16,-3-2-14 0,2 1 11 0,1-1 5 0,1-11 18 16,-3 16 17-16,2-9-25 0,1-7-5 0,0 13-23 15,0-13 5-15,0 0-2 0,5 14-11 16,-5-14 13-16,16 5-36 0,-5-4-40 16,4-1-24-16,-15 0-20 0,34-6-67 15,-10 0-23-15,1 1-10 0,-1-4-15 0,4-3-44 0,0 0-5 16,-2-1-41-1,-3-2-3-15,3 0 11 0,-3-2-13 0,-5 1 66 16,2-3-51-16,-3 2 5 0,-3-1 14 16,0 0 37-16,-1-1 3 0,1 2 16 0,-4 0 12 15,-3 4 41-15,1 1 18 0,-4 1 34 16,2 1 12-16,-1 2 26 0,-5 8 5 0,5-7 41 16,-5 7 20-16,0 0 31 0,0 0-31 0,-10 30 60 15,4-12-19-15,-5 12 10 0,-1 13-4 0,-7 0 7 16,6 7 15-16,-2 0-4 0,2 1 7 0,2-2-3 15,-5 1-22-15,5-1-29 0,0-3 16 16,2-10-16-16,2-4-8 0,0-2-32 16,-1-5-52-16,2-1-64 0,-1-1-49 0,1-3-43 15,0-3-46-15,-2-4-61 0,3-1-43 0,-1-4-97 16,6-8-91-16,-9 4-371 0,9-4 49 0,0 0 66 0,0 0 69 16,0 0 62-16,12-39 66 0,-2 21 41 0</inkml:trace>
  <inkml:trace contextRef="#ctx0" brushRef="#br0" timeOffset="-46181.97">16678 14684 939 0,'0'0'366'0,"0"0"-49"0,0 0 24 16,13 21-49-16,-13-21-21 0,-3 16-25 0,3-16-1 15,-3 20 14-15,2-9 7 0,1 0-30 0,-2 1 4 16,2-12 3-16,0 18-10 0,2-7-13 0,-2-11-5 16,7 17-2-16,-1-9-8 0,1-1-47 0,2-2-14 15,4 2 7-15,6-1-39 0,-4-1-19 16,3-1 11-16,1-1-9 0,-1 4 2 0,-1-2 21 16,-1 0-46-16,-1 3-13 0,-2-1-29 0,-3 6 19 15,-2-1-5-15,-3 4 7 0,-4 0-23 16,-1 2-33-1,-4 1 23-15,-2-2-18 0,-1 4 5 0,0-5 20 16,-4 1-4-16,1-1-11 0,1-4-20 16,1 1 2-16,-2-1 6 0,2-1-3 0,-1-1-18 15,2-2-18-15,0 1 15 0,1-4-53 0,-1 2-16 16,7-7-43-16,-10 8-3 0,10-8-33 16,-11 6-5-16,11-6 2 0,-10 2-10 0,10-2-5 15,0 0 26-15,0 0-57 0,-20-3-51 0,20 3-2 0,0 0-57 16,-12-8-15-16,12 8-18 0,-8-5-358 15,8 5 61-15,-8-8 82 0,8 8 51 0,-5-8 7 16</inkml:trace>
  <inkml:trace contextRef="#ctx0" brushRef="#br0" timeOffset="-45828.46">16611 14777 1200 0,'15'-7'489'15,"-2"-1"-64"-15,1 1-21 0,-1 0-38 0,-1 2-33 16,-1-2-44-16,2-4-30 0,3 2-6 15,-1 0-20-15,2-2-26 0,3-2-25 0,-1 2 5 16,0-2-26-16,3 2-35 0,-1-1 2 0,7-1-16 0,2-1-25 16,-2 2 0-16,2-1-10 0,1 3-13 15,-6 2-31-15,-1 5-45 0,-4-3-14 0,1 2-46 16,-4 2-43-16,1-1-84 0,-3 0-106 16,-1 3-120-16,-14 0-89 0,19 2-277 15,-19-2 66-15,16 5 70 0,-16-5 56 0,9 7 74 0,-9-7 128 16</inkml:trace>
  <inkml:trace contextRef="#ctx0" brushRef="#br0" timeOffset="-45264.88">16569 15220 829 0,'0'0'353'0,"0"0"-59"16,0 0-12-16,0 0-41 0,0 0-14 16,0 0 4-16,0 0-49 0,0 0-11 0,0 0-10 15,0 0-2-15,0 0 7 0,0 0 8 0,-10 6 16 16,10-6-26-16,0 0 15 0,0 0-10 15,0 0 20-15,0 0-38 0,0 0-7 0,0 0-24 16,0 0 10-16,0 0-20 0,0 0-22 0,0 0-14 16,0 0-23-16,0 0 21 0,0 0-3 0,-22-1-51 15,22 1 51-15,-13 2-36 0,13-2-7 0,-15 6-1 16,5-2-20-16,0 0 0 0,1-1 16 16,9-3 17-16,-14 8-7 0,7-3 7 15,7-5 1-15,-10 4 2 0,10-4 12 0,-8 5-24 0,8-5 4 31,0 0-20-31,0 0-16 0,0 0-33 0,0 0-43 16,0 0-85-16,0 0-48 0,0 0-157 0,0 0-130 16,31-15-330-16,-23 11 58 0,1-1 70 15,2 0 94-15,-1 0 70 0,0-1 35 0,1-1 31 16</inkml:trace>
  <inkml:trace contextRef="#ctx0" brushRef="#br0" timeOffset="-44810.85">17476 14691 1395 0,'0'0'501'0,"0"0"-20"16,0 0 16-16,0 0-64 0,0 0-3 0,0 0 20 15,0 0-10-15,0 0-17 0,0 0 22 0,0 0-74 16,0 0-12-16,0 0-21 0,0 0-31 16,18-12-49-16,-8 8-20 0,2-1-20 0,4 1-26 15,2-3-39-15,8 2-63 0,0-5-64 0,7 2-24 16,2-2-58-16,1 2-24 0,-1-1-24 16,-1 1-1-16,-4 4-59 0,-3 0-56 0,-5 0-77 15,-2 1-174-15,-3 1-179 0,-3 2-354 0,-1 2 147 31,-13-2 20-31,17 9 89 0,-12-4 65 0,-5-5 66 16,2 15 85-16,-2-15 50 0</inkml:trace>
  <inkml:trace contextRef="#ctx0" brushRef="#br0" timeOffset="-44527.79">17424 14930 1185 0,'0'0'573'0,"0"0"-35"15,0 0-29-15,0 0 5 0,0 0-20 0,13 15-64 16,-13-15 0-16,16-2-48 0,-16 2-8 0,25-5-24 16,-9 0 1-16,3 1-80 0,6-3 24 15,3 0 4-15,6-1-76 0,2-2 15 0,1 1-21 16,13-2-71 0,1-2 21-16,-8 6-47 0,-6 0-48 15,1 2-59-15,-7-1-13 0,1 3 0 0,-3-1-16 16,-3 1-81-16,-6-2-80 0,-1 5-38 0,0-3-74 15,-8 2-46-15,-11 1-90 0,21 2-64 16,-21-2-85-16,12 4-309 0,-12-4 16 0,10 6 129 16,-10-6 63-16,9 7 37 0,-9-7 32 15,0 0 101-15,15 4 29 0</inkml:trace>
  <inkml:trace contextRef="#ctx0" brushRef="#br0" timeOffset="-40519.63">18897 14482 527 0,'0'0'220'0,"0"0"-5"0,0 0-15 15,0 0-29-15,0 0 21 0,0 0-33 0,0 0-18 16,0 0-21-16,0 0-10 0,0 0-15 15,0 0-11-15,0 0 8 0,0 0-15 0,0 0-3 16,0 0-5-16,0 0-7 0,0 0 27 0,0 0-2 16,0 0 34-16,0 0-11 0,0 0 25 15,0 0-27-15,0 0 15 0,0 0-26 0,0 0 18 16,0 0 11-16,0 0-19 0,0 0-27 16,0 0 7-16,0 0-13 0,0 0 21 0,0 0-34 15,0 0 26 1,0 0-23-16,0 0-15 0,0 0-1 0,0 0 14 15,0 0 30-15,0 0 0 0,0 0-31 16,0 0-17-16,0 0 15 0,10 28 33 0,-10-28 10 16,0 14-15-16,0-14 13 0,2 20 21 15,-1-8-22-15,1 0-7 0,-1 1 24 0,2 3-50 16,0 0 14-16,0-1 37 0,-1 2-42 0,2 0 4 16,-1 1-36-16,0-1 16 0,0 0-41 0,0 2 28 15,0-2-15-15,0 2 23 0,-1 1-49 0,0-2-18 16,-2 0-18-16,1 2 24 0,-1-1-37 15,2-1-56-15,-4-2-17 0,2-1-52 0,0-2-113 16,0-1-104-16,0-2-160 0,0-10-339 0,2 15 71 16,-2-15 125-16,0 0 34 0,0 0 58 15,0 0 50-15,0 0 78 0</inkml:trace>
  <inkml:trace contextRef="#ctx0" brushRef="#br0" timeOffset="-39903.24">18670 14593 645 0,'0'0'320'0,"0"0"-26"16,0 0-7-16,0 0 12 0,-14 2-28 0,14-2 6 15,0 0-11-15,0 0-15 0,0 0-5 0,0 0-6 16,0 0-2-16,-13 3-48 0,13-3-6 16,0 0-10-16,0 0 18 0,-8 6-31 0,8-6-7 0,0 0 5 15,0 0-6-15,0 0-27 0,0 0 7 16,0 0 13-16,0 0 30 0,0 0 42 15,0 0 22-15,0 0-25 0,0 0-28 0,0 0-15 0,0 0-47 16,29-14 1-16,-9 8-21 0,4-3 10 16,10-1-18-16,14-7 31 0,1 0-26 0,4-1-40 15,-1 0-8-15,3 4 2 0,-1-2-28 0,-3 2-41 16,-8 5 18-16,-6 0-5 0,0 3-30 16,-1-1 22-16,-7 5-13 0,-1-4-32 0,-1 2-42 15,-4 0 5-15,-3 1-50 0,-1 0-55 16,-3 2-69-16,-3-2-137 0,-2-1-101 0,0 2-481 15,-2-2 108-15,-9 4 84 0,14-6 105 0,-14 6 48 16,13-5 73-16,-13 5 122 16,7-4-33-16</inkml:trace>
  <inkml:trace contextRef="#ctx0" brushRef="#br0" timeOffset="-39271.77">18834 14973 1069 0,'0'0'349'0,"0"0"-12"0,0 0-22 16,0 0 13-16,0 0-13 15,0 0-11-15,0 0 21 0,0 0-25 0,0 0-3 16,0 0-3-16,0 0-22 0,0 0 19 0,0 0-14 31,0 0 12-31,0 0-41 0,0 0-22 16,0 0-11-16,0 0 7 0,0 0-7 0,38-18-33 0,-22 10-5 0,5-2-31 15,7-2-13-15,3 0 5 16,2-3-54-16,12-1-4 0,1 0-27 0,-7 5-4 16,-2 1 10-16,-1 1-51 0,-1 2-16 0,-1-1-23 15,-4 3 1-15,0-1-27 0,-2 3-7 0,-4-3-20 16,-1 3-21-16,-2 1-56 0,-4-1-65 0,-2 1-132 15,-3 0-182-15,0 0-417 0,-12 2 17 0,17-3 136 16,-17 3 49-16,14-3 77 0,-14 3 66 0,13-4 110 16,-13 4-7-16</inkml:trace>
  <inkml:trace contextRef="#ctx0" brushRef="#br0" timeOffset="-38855.67">19600 14724 924 0,'0'0'360'0,"0"0"-9"0,0 0-36 0,0 0 5 16,0 0-23-16,7 35 25 0,-7-23-45 0,0-12-3 15,0 27 0-15,-2-9-26 0,2 0-5 16,2-1 5-16,-1 2-12 0,1 0-11 0,-1 0-28 15,2-2-18-15,-2 1-20 0,1-2-5 0,1 0-3 0,-2-2-46 0,2-2-8 16,-2 0-48-16,1-2-70 16,-2-10-28-16,3 18-61 0,-3-18-41 15,1 14-100-15,-1-14-28 0,0 0-48 0,0 0 22 0,5 5-79 16,-5-5-450-16,0 0 140 0,0 0 70 16,0 0 19-16,26-23 81 0,-13 15 99 0,0-3 8 15</inkml:trace>
  <inkml:trace contextRef="#ctx0" brushRef="#br0" timeOffset="-38439.36">20223 14294 732 0,'0'0'238'16,"0"0"-21"-16,0 0 34 0,0 0-18 0,0 0 10 0,0 0 21 15,-11 39-36-15,8-27 28 0,-1 2 15 16,1 1-38-16,-1 1 13 0,2 2 15 0,-2 1 15 15,1 0-17-15,3 0-11 0,0 0-36 16,0 1 3-16,2 2-35 0,0 2-32 16,3 0 24-16,-2 0-52 0,-1 1-8 0,3-1-30 0,-1 1-28 15,0-1-39 1,2 0-50-16,-2-1-22 0,0-3-81 16,1-2-41-16,-3-2-77 0,0-5-56 0,2 7-131 15,-1-8-402-15,-3-10 139 0,7 9 40 0,-7-9 39 16,0 0 90-16,0 0 35 15,0 0 46-15</inkml:trace>
  <inkml:trace contextRef="#ctx0" brushRef="#br0" timeOffset="-38270.32">20376 14689 977 0,'0'0'346'0,"0"0"-39"0,7-8-20 16,-7 8-49-16,0 0 5 0,0 0-15 16,0 0 5-16,0 0-13 0,0 0-21 0,-37 8-12 15,25-6-2-15,-4 2-11 0,-2-1-28 16,-1-1-24-16,1 4 4 0,1-4-21 0,0 3-28 15,-1-4-47-15,-1 0-37 0,1-1-88 0,2 0-105 16,-2-2-117-16,1-3-116 0,3 1-291 0,2-2 69 16,4 1 91-16,2-2 24 0,6 7 54 15</inkml:trace>
  <inkml:trace contextRef="#ctx0" brushRef="#br0" timeOffset="-37885.88">20845 14390 1126 0,'0'0'402'0,"0"0"-6"0,17 0-63 16,-17 0-21-16,0 0-30 0,0 0-34 0,16 0-17 15,-16 0-42-15,0 0-5 0,0 0-22 0,0 0-24 16,10 7-2-16,-10-7-1 0,1 14 29 16,-1-14-13-16,0 23-5 0,-1-9 36 0,4 3 7 15,-1 1-17 1,0 0-19-16,0 4-15 0,1 0 6 16,1 1-14-16,1 2-20 0,-1-3 26 0,0 1-26 15,1-4-20-15,-2-1-6 0,0-2-2 0,0 1-15 16,-1-4-19-16,1-1-50 0,-1-1-39 15,-2-11-51-15,3 18-67 0,-3-18-33 0,5 9-105 16,-5-9-131-16,0 0-119 0,0 0-329 0,0 0 85 16,25-17 52-16,-15 6 81 0,4-4 49 0,0 0 45 15,3-8 65-15</inkml:trace>
  <inkml:trace contextRef="#ctx0" brushRef="#br0" timeOffset="-37669.97">21230 14347 1052 0,'0'0'427'0,"0"0"-33"0,0 0 13 0,0 0-77 16,0 0 13-16,-30 21-38 0,14-18-39 16,0 2-23-16,-2 1-43 0,-1-2-3 0,-4-1-10 15,-3 1-13-15,1 1-23 0,-3 0-26 16,0 0-4-16,-1 1-27 0,-5 1-22 0,2 1-16 16,-2 4-32-16,3 0-22 0,1 0-74 0,0 4-81 15,2 1-98 1,1-1-97-16,5 1-190 0,5-3-253 15,3 1 59-15,5-2 110 0,5-4 11 0,1-1 73 16,3-8 39-16</inkml:trace>
  <inkml:trace contextRef="#ctx0" brushRef="#br0" timeOffset="-37238.34">21261 14623 1087 0,'0'0'323'0,"0"0"-19"0,9 5-42 0,-9-5-19 15,0 0-31-15,0 0-38 0,0 0 13 0,-15 15-31 16,5-11 8-16,-1 3 8 0,-3-2-27 16,-3 2-1-16,1 2-1 0,-2-2-5 0,-2 1-2 15,0 0 20-15,-4 2-51 0,3 0 21 0,-3 0-32 16,-4 1 19-16,-1 4-21 15,1-1 21-15,-1 0-44 0,-1 0-3 0,2 3-4 0,-2-4-34 0,2 2 13 16,2-1-23-16,-1 0-18 0,5-2-46 16,1-2-36-16,2 0-54 0,1-3-89 0,2-2-77 15,1 2-62-15,5-6-475 0,10-1 150 0,0 0 42 16,0 0 78-16,0 0 52 0,0 0 98 16</inkml:trace>
  <inkml:trace contextRef="#ctx0" brushRef="#br0" timeOffset="-36635.94">21516 14559 581 0,'0'0'176'0,"0"0"42"0,0 0-8 0,0 0 12 16,0 0-9-16,0 0 4 0,0 0-7 15,-34 17-2-15,25-9 1 0,-3 3-4 0,2-1-8 16,-2 5 8-16,-1 1-28 0,2-2-13 16,-1 2 2-16,2 2 11 0,-1 3-21 0,1-1-13 0,2 2-35 15,0 1 35-15,0-1-54 0,3 0 14 0,0-3-11 16,4-1-10-16,-2 0 8 0,2-1 17 16,2-2-35-16,-1-3 20 0,2 0-15 0,2 0 22 15,0-2-37-15,2-2-21 0,1-3 23 16,-7-5-36-16,17 6-5 0,-7-4-18 0,-10-2 34 15,21-5-11-15,-8 0-10 0,1-2 23 0,0 1-41 0,-1-3 28 16,-1-1-8-16,1 0-15 0,-3 3 0 16,-1 0-15-16,-4-1-3 0,2 1-25 0,-7 7 25 15,1-11-20-15,-1 11-26 16,0 0 33-16,-13-14 14 0,3 10 35 0,1 1-46 0,9 3 25 16,-25-1-35-16,13 1 36 0,12 0-9 0,-24 1-12 15,12 2-25 1,-1-2 2-16,13-1-10 0,-23 5-23 15,12-3-34-15,-2 1-10 0,2-2-25 0,11-1-36 16,-20 3-49-16,20-3-25 0,-14 3-21 16,14-3-51-16,-13 0-6 0,13 0-303 0,0 0-9 15,0 0 62-15,-7-7 102 0,7 7 1 0</inkml:trace>
  <inkml:trace contextRef="#ctx0" brushRef="#br0" timeOffset="-35600.23">21840 14487 1446 0,'0'11'453'0,"0"-11"-13"0,0 0-43 0,0 0-18 16,0 0-1-16,0 0-11 0,0 0-19 16,0 0-34-16,24 7 9 0,-24-7-36 0,15-1-13 15,-15 1-16-15,22-4-33 16,-8 2-25-16,3-1-5 0,3-1-37 15,1 2-37-15,8-1 12 0,2-1-44 16,8 3-15-16,4-1-22 0,2-2-45 0,0 3-30 16,0 0-43-16,2 1-19 0,-5 1-48 0,-8-1 5 15,0 0-92-15,-4 1-82 0,-9-1-123 16,0 0-87-16,-7 1-394 0,0 4 92 0,-2-3 74 16,-1 2 116-16,-1 0 17 0,-10-4 90 0,11 10 41 15</inkml:trace>
  <inkml:trace contextRef="#ctx0" brushRef="#br0" timeOffset="-35215.3">21962 14628 1348 0,'0'0'558'0,"0"0"-10"0,0 0-15 0,0 0-80 0,0 0 5 0,0 0-23 15,0 0-54-15,0 0 16 0,0 0-15 16,0 0-45-16,0 0-1 0,0 0-55 16,15 19-7-16,-15-19-15 0,15 4-19 0,-15-4-12 15,23 3-51-15,-8-3-3 0,7 1-38 16,2-1 38-16,10 2-92 0,7-4-82 0,6 2 0 15,1 0 0-15,17-1 0 16,-11 1 0-16,-9 0 0 16,-3 0 0-16,-8 0 0 0,-1 1-52 0,-5 1-132 15,-4-4-62-15,-3 2-46 0,-4 2-61 0,-1-2-26 16,-3 0-40-16,-13 0-93 0,26-2-51 16,-20 1-331-16,-6 1 62 0,0 0 85 0,17 0 74 15,-17 0 145-15,0 0-27 0,14 0 46 16,-14 0 66-16</inkml:trace>
  <inkml:trace contextRef="#ctx0" brushRef="#br0" timeOffset="-1.41">23325 13584 312 0,'0'0'110'0,"0"0"28"0,0 0 26 16,0 0 51-16,5-9 15 0,-5 9 16 15,0 0-13-15,0 0 2 0,0 0 1 0,0 0-21 16,0 0 18-16,0 0-16 0,0 0 1 16,0 0-18-16,0 0-37 0,0 0 27 0,0 0-39 15,8 27 26-15,-5-16-52 0,0 1 31 0,-1 3-18 32,3 3-7-32,1 2-24 0,1 3 24 0,-1 2-13 15,2 2 5-15,1 3-16 0,3 0 8 0,-2 0-23 16,0 0 8-16,0 0-26 0,-1 0-10 15,-1 0-2-15,0-2 7 0,-2-3-15 0,-2-1 10 16,2 0-21-16,0-4-2 0,-2-3-5 0,0-2-14 0,-1-1 12 16,-2-1-3-16,1-1 2 15,-1-2-7-15,-1-10 10 0,4 15 2 0,-4-15-7 0,3 10 4 16,-3-10 2-16,0 0 6 0,0 0-10 16,26-15 1-16,-16 4-27 0,2-8 14 0,4-5-14 15,5-14 16-15,0-4-7 0,5-3-26 0,-2-3 2 16,5-12-46-16,0-2-38 0,-7 10-8 15,-2 2-43-15,0 4-13 0,0 3-57 0,-6 10-32 16,-4 6-83 0,0 5-48-16,-2 2-42 0,-1 1-339 15,0 5 68-15,0 2 24 0,-1 3 78 0,0 3 50 16,-6 6 40-16,11-5 44 0</inkml:trace>
  <inkml:trace contextRef="#ctx0" brushRef="#br0" timeOffset="299.2">23944 14025 1507 0,'4'14'430'16,"-4"0"-15"-16,1-2-44 0,-1 2-20 0,0-14-24 15,-1 24-40-15,-1-11-16 0,0 4-30 0,-1 0-31 16,-1 1 25-16,1 2-32 0,-2 2-42 16,1 2-23-16,0-1-33 0,0-1 2 0,-2 1 6 15,0-2-51-15,2-4-6 0,0-2-25 0,0 0 7 16,1-2-48 0,1-3-44-16,2-10-56 0,-1 14-143 15,1-14-149-15,0 0-433 0,0 0 6 0,0 0 163 16,0 0-9-16,38-31 73 0,-21 18 41 15,4-7 60-15</inkml:trace>
  <inkml:trace contextRef="#ctx0" brushRef="#br0" timeOffset="634.02">24646 13600 934 0,'0'0'397'0,"0"0"2"16,2 32-36-16,-2-32-4 0,-2 27-9 15,-1-10-14-15,0 7 12 0,2-1-56 16,-2 2 5-16,2 2-31 0,-2 1-15 0,3-1-21 15,-2 3-2-15,2-1-11 0,0 0-37 0,0 1-32 0,2-2-10 16,-2 1-25-16,1-1-13 0,1 1-17 16,-1-3-9-16,1-1-74 0,-1-6-29 0,-1-1-110 15,1-4-134-15,5 0-227 0,-4-6-403 0,-2-8 50 16,12 8 70-16,-5-5 120 0,-7-3 34 0,23-5 81 16,-10 0 54-16</inkml:trace>
  <inkml:trace contextRef="#ctx0" brushRef="#br0" timeOffset="886.69">24891 14036 1425 0,'0'0'405'0,"0"0"-29"0,0 0-41 16,4-11-40-16,-4 11-29 16,0 0-15-16,-19-12-34 0,9 7-7 0,-5 1-23 0,-3-2-21 0,-2 4 1 15,-6 0-19-15,2 1-20 0,-1 1 0 16,-5 1-25-16,1 2 27 0,0 0-38 0,2 1-10 15,-1 1 15-15,0 1-30 0,2 0 10 16,3 1-52-16,1-2-17 0,4 0-34 0,-2-2-78 16,2 3-124-16,-1-5-136 0,4 1-329 0,1-2-103 15,14 0 69-15,-18-2 128 0,12-3 10 0,6 5 62 16,-5-13 58-16</inkml:trace>
  <inkml:trace contextRef="#ctx0" brushRef="#br0" timeOffset="2170.34">25360 13283 995 0,'0'0'307'0,"0"0"-20"16,14-11-28-16,-14 11-29 0,0 0-30 15,0 0-16-15,0 0-36 0,0 0 6 0,0 0-11 16,2-10-12-16,-2 10-8 0,0 0-34 0,0 0 14 16,0 0 4-16,0 0 16 0,0 0 20 15,0 0 1-15,0 0 22 0,0 0 13 0,0 0-30 0,0 0-6 16,0 0 26-16,0 0-23 0,0 0 2 16,0 0-4-16,0 0 14 0,0 0-17 0,5 28-33 15,-1-18 38-15,-2 2-41 0,2-1 23 0,2 0-27 16,0 5-36-16,-3-1 22 0,3 2-31 31,-1 5 34-31,4 2-31 0,-5-1 18 0,5 2-3 16,-3 4-26-16,1 1 14 0,5-1-31 0,-3-2 17 15,-2-4 16-15,4 0-13 0,-5-3 26 0,1-3-26 16,-1-1-2-16,0-3 28 0,-1-2-13 0,-1-1 5 16,0 0 10-16,2-3-45 15,-6-7 9-15,10 7-20 0,-10-7 15 0,0 0 6 0,24-13-3 16,-17 1-15-16,7-6-21 0,-4 0 13 0,7-6 7 15,-4-1 11-15,5-1-10 0,2-10-19 0,3 0 16 16,1-3-18-16,1 4-7 0,0-2-21 0,1-1-46 16,-1 5 5-16,-2-1-3 0,-2 7-43 15,-4 4-31-15,-1 4-30 0,-3 1-42 16,3 0-20-16,-5 2-66 0,0 1-192 0,-1 2-57 0,-2 2-333 16,-3 4 44-16,1 0 95 0,2 0 33 15,-8 7 115 1,9-8 21-16,-9 8 30 0</inkml:trace>
  <inkml:trace contextRef="#ctx0" brushRef="#br0" timeOffset="2721.04">26065 13465 990 0,'0'0'456'0,"0"0"-54"0,0 0-31 0,0 0-33 0,0 0-41 15,0 0-39-15,0 0-25 0,0 0-33 16,0 0-16-16,0 0-2 0,0 14-11 0,0-14-17 16,0 0-21-16,0 0 3 0,-4 11-24 0,4-11-7 15,0 0 18-15,-2 14 31 0,2-14-52 16,-2 10 3-16,2-10 5 0,0 0-18 0,-2 19 31 15,2-19-23-15,-1 13 12 0,1-13-37 0,1 13-19 16,-1-13 16-16,-1 16-21 0,1-16 15 0,-2 20-27 16,2-8-14-16,0-1-2 0,-2 3 24 15,0 0-35-15,2-3 14 0,0 3 12 0,0-2-12 16,0 1 5-16,0-1-3 0,0-1 5 0,0 2 16 16,0-13-26-16,0 23-3 0,0-13 11 0,0-10-41 31,0 17 12-31,0-17-50 0,0 14 7 0,0-14-67 15,2 9-71-15,-2-9-96 0,0 0-123 0,0 0-552 16,0 0 77-16,0 0 82 0,17-22 82 16,-7 10 67-16,-1-1 74 0,2-4 40 0</inkml:trace>
  <inkml:trace contextRef="#ctx0" brushRef="#br0" timeOffset="3087.04">26283 13403 1287 0,'0'0'412'0,"0"0"-7"0,0 0-50 0,0 0-27 16,0 0-21-16,0 0-2 0,0 0 4 15,0 0-32-15,44 9-24 0,-44-9-9 0,13 3 1 16,-13-3-30 0,18 1-38-16,-18-1 7 0,25 0-23 0,-10 0-15 15,1-1-23-15,4 0-5 0,2-1-21 16,1-1 6-16,4 1-19 0,-3-1-2 0,5 0-23 16,-6 2-31-16,0-1-43 0,0 1-39 0,-2-2-20 15,-2 0-72-15,-2 1-46 0,2-2-120 16,-5-1-108-16,-3 0-62 0,2-1-342 0,-4 1 61 15,2-1 62-15,0-2 84 0,-1 1 36 0,-2-3 59 16,1 2 97-16</inkml:trace>
  <inkml:trace contextRef="#ctx0" brushRef="#br0" timeOffset="3418.71">26911 13071 829 0,'0'0'363'0,"0"0"-50"0,0 0-14 16,0 0-61-16,0 0 0 0,0 0-25 0,6 29-19 16,-6-15-4-16,0 6-11 0,2 5-10 15,0 0-5-15,1 7-3 0,3 2 10 0,2 1-15 16,-2 1 11-16,7 9-6 0,1-1 13 16,-1-1-13-16,-1-11 6 0,-1-3-37 0,0-8 9 15,-1-2 14-15,0-1 3 0,-1-5 11 0,1-2-45 16,-2-7 1-16,-8-4-8 0,18-7-12 0,-4-3-29 0,-3-8 6 15,3-7-11-15,-1-3 0 0,5-15-26 16,-2-3 8-16,-1 2-22 0,-2 0-17 0,-4 7-17 16,1 7-10-16,-3 6-26 0,1 1-28 15,-3 2-3-15,2 4-39 0,-1 3-29 0,1 3-59 0,-1 3-170 16,-6 8-99-16,10-2-372 0,-10 2 18 16,0 0 119-16,22 12 81 0,-10-3 10 31,-1 0 92-31,0 4 18 0</inkml:trace>
  <inkml:trace contextRef="#ctx0" brushRef="#br0" timeOffset="3856.97">27310 13434 885 0,'0'0'330'0,"0"0"-17"15,38 3-37-15,-38-3-10 0,0 0-20 0,19-7-34 0,-19 7-14 0,15-3 1 16,-15 3-30-16,16-3 36 16,-16 3-21-16,17 3-12 0,-17-3-24 0,17 8-10 15,-11 0-10-15,1 3-23 0,-3 4-2 0,-2 0-9 16,-2 2 19-16,-2 1-36 0,0 1-16 16,-2-2 1-16,-1 1-24 0,-1-1 21 0,-2 0 10 15,2-1-36-15,-1-1-4 16,1 0 24-16,-1-2 29 15,-2 0-43-15,2-1-4 0,3-2 9 0,-3 0-1 16,3 0 29-16,1-3 33 0,3-7 54 0,-7 13-21 16,7-13-8-16,-4 14 27 0,4-14-45 15,0 0-2-15,8 13-7 0,-8-13 12 0,12 6-38 16,-12-6 12-16,20 5-2 0,-6-5-18 0,1 0-17 16,1-1 14-16,5-1-33 0,-2 1 6 0,0 1-21 15,3-1 0-15,-6 1-34 0,2 1 19 0,-5 0-29 16,1 2-76-16,-3 0-16 0,-2 2-76 0,-9-5-52 15,11 11-166-15,-11-11-82 0,1 16-80 16,-1-16-296-16,-12 19 61 0,9-9 144 0,-3 4-14 16,-3-3 88-16,2 0 61 0,-2 3 67 15</inkml:trace>
  <inkml:trace contextRef="#ctx0" brushRef="#br0" timeOffset="4273.34">26040 14239 1338 0,'0'0'417'0,"-13"1"-30"0,13-1-26 0,0 0-39 0,0 0-25 16,0 0-5-16,0 0-8 0,0 0-7 15,0 0-1-15,0 0-20 0,0 0-36 16,0 0-25-16,38 15-11 0,-17-12-18 0,4-2 3 16,4 0-36-16,5-1-17 0,8-1 1 15,6 0-7-15,17 1 2 16,6-3-16-16,-3 3-35 0,4-1 11 0,-1 1-23 15,1 0-6-15,-2 1 3 0,-2 1-20 16,-14-1 7-16,-8 0-20 0,-2 0-26 16,-4 1-18-16,-9 0-12 0,1-1-42 0,-8 2-45 15,-2-2-21-15,-1 0-67 0,-3 0-76 0,-2 1-108 0,-2-1 0 16,-4 1-386-16,-10-2-47 0,21 7 126 16,-12-3 110-16,-1 0 64 0,2 3 23 15,-3-1 72-15</inkml:trace>
  <inkml:trace contextRef="#ctx0" brushRef="#br0" timeOffset="5105.85">26560 14556 849 0,'-13'-1'290'0,"13"1"1"0,0 0-47 16,-19 1-22-16,19-1-32 0,-19 4-19 0,9 0-4 15,-3-2-39-15,4 3-1 0,-3-2 7 0,1 2 9 16,3 0-18-16,-2 0 19 0,1 2-14 0,3-3 29 16,6-4-21-16,-11 13-2 0,6-5-11 0,5-8 8 15,-3 16-5-15,3-16 5 0,5 17-15 16,0-6-28-16,2-3 2 0,1 3 3 16,-1 1-24-1,5-1-2-15,-2 0 6 0,-1 0-27 16,3 3 3-16,-3 0 1 0,-1-1-29 0,2 3 5 0,-5-1-10 15,-1 4 36-15,2-2-42 0,-4 0-1 0,-1 0-1 16,1 1 36-16,-4 0-33 0,1 0-6 16,-1-2 9-16,-4 2-29 0,1-2 23 0,-1-1-12 15,-4 1 45-15,0-3-56 0,1 0-2 16,-3-2 5-16,-1 0-16 0,-1-3 26 16,-1 0-2-16,-1-4 19 0,0 1-22 0,2-2-5 0,1-1 20 0,-1 0-30 15,1-2 15-15,13 0 2 0,-23-2 3 16,13-1 10-16,3-2-12 0,0 0 10 0,4-4-8 15,-1 1 17-15,4-4-11 0,0 12 35 16,8-26-44-16,-2 14 16 0,1-5-11 0,3 0 9 16,2 1-1-16,1-2 10 0,1 3-7 0,2-1-3 15,0-1-7 1,-1 2-8-16,3 1-3 16,-2 0 16-16,4 2-6 0,-3-1 9 0,2 0-19 0,1 2-7 15,0-3 17-15,-2 1-7 0,0 1 8 16,2-2-9-16,-3 0 9 0,2 0 7 0,-1-1-15 15,-2 1 13-15,2-3-18 0,-3 2 4 0,1-3 14 16,-3 0 7-16,-1 0-22 16,-3 5 9-16,-2-2-14 0,-3 1-1 0,-1 1-5 0,-3 2 8 0,0 11 20 15,-5-19-8-15,2 11-25 0,-5-1 49 16,-1 4-54-16,-1 0 15 0,-3 3 3 0,0 2 7 16,-5 1-7-16,0 2 2 0,2 2 1 0,-2 0-14 15,-1 2-4-15,2-1 12 0,0 0 18 16,1 1-38-16,1-1-31 0,0-1-21 0,4-1-30 15,-2-1-44-15,4 0-20 0,-2 1-44 0,-1 0-107 16,1-2-49-16,11-2-294 0,-18 7-5 16,9-5 56-16,0 3 41 0,9-5 71 0,-13 5 52 0</inkml:trace>
  <inkml:trace contextRef="#ctx0" brushRef="#br0" timeOffset="14389.48">16226 16176 739 0,'0'0'238'0,"0"-13"-15"16,0 13-18-16,0 0-16 0,-4-9-35 0,4 9-3 15,0 0-23-15,-6-9 0 0,6 9 2 16,0 0 19-16,-5-8-3 0,5 8 17 16,0 0 4-16,0 0 30 0,0 0-8 0,-5-7-9 15,5 7 1-15,0 0 11 0,0 0-36 16,0 0 6-16,0 0 1 15,0 0-40-15,0 0 16 0,3 32 6 16,0-19-11-16,2 3-6 0,0 5-26 0,0 3 16 16,4 3-11-16,-2 3 37 0,4 2-70 0,-1-2 15 15,-1-2 4-15,2 0 4 0,-3-6 8 0,0 1-8 16,1-4 18-16,0 1 29 0,-2-7-16 16,-1 1 2-16,2-7-10 0,-1-3-45 0,-7-4-1 15,0 0 8-15,27-11 2 0,-14-2-17 0,-2-5 2 16,6-5-15-16,0-3-1 0,-3-1-24 0,8-13-9 15,-3-1-25-15,2 2-18 0,-1 0-44 0,-4 9-15 16,-4 5-61-16,-2 4-64 0,-3 2-36 16,0 3-67-16,2 2-74 0,-4 1-113 15,2 3-61-15,-2 2-307 16,-1 0 105-16,3 2 41 0,-7 6 79 0,11-6 59 16,-11 6 71-16,0 0 42 0</inkml:trace>
  <inkml:trace contextRef="#ctx0" brushRef="#br0" timeOffset="14874.27">16679 16380 1382 0,'10'-5'417'0,"-1"2"-25"15,4 1-52-15,-3-2-40 0,-10 4-24 0,21-3-28 32,-11 2-17-32,-10 1-45 0,18 0-40 0,-18 0-2 15,13 5-27-15,-13-5-9 0,7 12-11 16,-7-12-28-16,0 16 0 0,-1-5-15 0,1-11 46 15,-8 21-51-15,3-7-8 0,0-3 5 0,0 0-8 16,-1 1-2-16,1-1 5 0,0-2 18 0,0 1-5 16,5-10 22-16,-6 15 37 0,6-15-13 0,-7 10 25 15,7-10 31-15,-4 11-17 0,4-11-11 16,0 0-11-16,0 0 6 0,0 0-18 0,12 17-23 16,-12-17 10-16,15 5-33 0,-5-2 8 15,3-2-24-15,-13-1-2 0,30 3-23 0,-13-1-15 16,4-1-21-16,0 0 0 0,2 0-28 0,0 1-47 0,-1 0-42 15,2-1-11-15,-4-1-79 0,3-1-129 16,8 1-160-16,-11-5-369 0,0 1 33 0,4-3 90 16,-2-1 74-16,5-6 71 0,-2 0 91 15,0-2 22-15</inkml:trace>
  <inkml:trace contextRef="#ctx0" brushRef="#br0" timeOffset="15090.18">17256 16291 1679 0,'0'0'563'0,"14"20"-44"15,-14-20-42-15,13 5-65 0,-13-5-8 0,17 2 8 16,-17-2-105-16,22-2-30 0,-7 2-11 0,-1-3-46 16,4 1 8-16,-1-1-68 0,2 1-21 0,-1 0-21 15,2-1-21-15,0 2-10 0,-2-2-94 16,-2 2-67-16,0 0-65 0,-1-2-104 0,-1-1-279 15,0 2-417-15,1-3 43 0,0-1 133 0,-1-2 46 16,3 0 111-16,-4 0 17 0,2-2 90 0</inkml:trace>
  <inkml:trace contextRef="#ctx0" brushRef="#br0" timeOffset="15537.67">17586 16000 1676 0,'0'0'571'15,"0"0"-49"-15,39 6-7 0,-39-6-88 0,29 1-33 16,-14-1-17-16,1 0-55 0,0 2 1 16,5-4-75-16,0 2-20 0,0-1-29 0,-1-1-12 15,1-2-20-15,0 1-6 0,-1 1 13 16,0-1-74-16,-4 0-18 0,-3 3 12 16,-1-1-68-16,-12 1 12 0,19 1-25 0,-19-1 8 15,10 7-21-15,-10-7 17 0,2 11-1 0,-2-11-8 0,0 0 22 16,-9 23-17-16,5-15-18 0,0 3 36 0,-1-3-34 15,1 2 29-15,4-10-11 0,-8 19 3 0,6-9 13 16,1-1-1-16,1-9 9 0,3 17 12 16,1-7-8-16,4-2 14 0,-1 1-37 0,5-2 16 15,2-1 20-15,2 0-15 0,0 1 3 0,3-2-29 32,1-1 11-32,-2 2-21 0,-1 0 8 0,0-1-11 15,-3 3-12-15,0 1 5 0,-4 3-10 0,-1-1 15 16,-5 4 20-16,-2 1-30 0,-4-1-5 15,-1 2-11-15,-3-1 28 0,-2-3-4 0,-2 3-3 16,-1-6-18-16,-1 3 5 0,-2-3-28 0,0-1-41 16,-3 0-26-16,3-3-10 0,-1 0-46 15,0-2-56-15,2-3-77 0,-1 0-123 0,14-1-141 0,-19-3-386 16,12-3 133-16,7 6 123 0,-5-13 25 16,5 13 24-16,8-19 89 0,0 5 82 0,3-2 38 15</inkml:trace>
  <inkml:trace contextRef="#ctx0" brushRef="#br0" timeOffset="15907.94">18335 15993 929 0,'-14'16'432'16,"1"1"21"-16,3-1-74 0,3 0-15 15,0 1-19-15,3 0 21 0,-2 2-66 0,3 0-14 0,2 0-25 16,2 1-17-16,2-1-40 0,4 2 27 0,-1-4-3 16,1-2-29-16,1-1-12 0,3-2-26 15,0-4 3-15,-1-2 3 0,2-4-29 0,-12-2-26 16,25-2-22-16,-10-6-6 0,1-1-2 16,2-3 16-16,-2-3-14 0,2-2-20 15,-3 1-25-15,-1-4 9 0,2 4-32 0,-6-1 1 0,-2 0-6 0,-2 5 1 16,-1-4-50-16,-3 3-13 0,-2 1-3 15,-5 1-28-15,0 2 28 0,-2 0-30 0,-2 4-3 16,-2 1 2-16,0 3-14 0,-2 0-29 16,13 1-18-16,-23-2-10 0,12 2-90 0,11 0-48 15,-21 0-90-15,21 0-233 0,-15 0-177 0,15 0 24 16,-12-3 112 0,12 3 21-16,-6-6 61 0,6 6 74 0</inkml:trace>
  <inkml:trace contextRef="#ctx0" brushRef="#br0" timeOffset="16471.03">16504 17174 1195 0,'0'0'422'0,"0"0"-22"0,0 0-40 0,43 3-6 0,-26-8-16 31,8-2-26-31,9-3-8 0,17-3-19 0,7 0-22 16,20-8-7-16,6 1-23 0,4-2-3 16,4 2-50-16,7-4-27 0,1 1-12 0,5-1 15 15,-4 4-15-15,0 1-18 0,-8 3-28 0,-2 7 2 16,-21 2-16-16,-4 1 9 0,-3 1-21 16,-14 5-40-16,-7 0 1 0,-8-1-45 0,-2 1-11 0,-2 1-25 15,-5-1-33-15,-4 0-78 0,-2 2-76 16,-2-1-74-16,-6-2-64 0,-11 1-64 15,21 0-98-15,-21 0-245 0,0 0 48 0,0 0 121 0,6 7 33 16,-6-7 51-16,0 0 41 16</inkml:trace>
  <inkml:trace contextRef="#ctx0" brushRef="#br0" timeOffset="17494.87">17301 17349 1087 0,'0'0'351'0,"0"0"-23"0,0 0-8 0,0 0-31 15,0 0-10-15,0 0 0 0,0 0-44 32,0 0-32-32,0 0-4 0,0 0-9 0,0 0-21 15,0 0-26-15,0 0 5 0,0 13-17 0,0-13 12 16,0 0-25-16,-1 15-26 0,1-15 21 16,-1 13-3-16,1-13 3 0,-3 16-32 0,1-9-14 0,2-7 10 15,-4 19-18-15,2-10 17 0,2-9-17 16,-3 17-5-16,0-12-3 0,3-5 6 0,-3 12-16 15,3-12-13-15,-3 11-3 0,3-11-12 16,0 0-10-16,-3 11 12 0,3-11 8 16,0 0 10-16,0 0-28 0,-3 12 3 0,3-12-5 15,0 0 15-15,0 0 33 0,0 0-38 0,-2 11-11 0,2-11 31 16,0 0-12-16,0 0 4 0,0 0-14 16,0 0 12-16,0 0-22 0,0 0 8 0,-3 10 9 0,3-10-8 15,0 0-3-15,0 0 17 16,0 0-42-16,0 0 38 0,0 0-32 0,0 0 35 0,0 0-26 15,0 0 12-15,0 0 5 0,0 0-6 0,0 0 35 32,0 0-48-32,0 0 21 0,0 0-4 0,-4 11-22 15,4-11 26-15,0 0-22 0,0 0-1 0,0 0 20 16,0 0-21-16,0 0 13 0,0 0-5 16,0 0-15-16,0 0 12 0,0 0-10 15,0 0 31-15,0 0-20 0,-5 8-16 0,5-8 28 16,0 0-23-16,0 0 44 0,0 0-21 15,0 0-2-15,0 0-24 0,0 0 14 0,0 0-3 0,0 0-13 0,0 0 51 16,0 0-28-16,0 0-20 0,0 0-16 16,0 0 52-16,0 0 2 0,0 0-23 0,0 0 0 15,0 0 2-15,0 0-17 0,0 0 17 16,0 0-9-16,0 0 20 0,0 0-16 0,0 0-7 16,0 0 28-16,0 0-8 0,0 0-2 15,0 0-16-15,0 0-7 16,0 0 22-16,0 0 11 0,0 0 3 15,0 0-16-15,0 0 10 0,0 0-10 0,0 0 21 16,0 0 20-16,0 0 23 0,0 0-13 0,0 0 21 16,0 0 25-16,0 0 9 0,0 0-35 15,0 0 1-15,24 4-28 0,-24-4-1 0,26-7-9 16,-8 2-1-16,5-1 6 0,1 0-3 0,3 0-13 16,-1 2 13-16,1-2 12 0,0 2-17 0,-5 1-13 15,0 1-7-15,-1-1 9 0,-2 0-35 0,-1 1-3 16,-4-1-64-16,0 2-56 0,-2 0-97 15,-2-3-151-15,-10 4-172 0,14-6-463 0,-7 0 130 16,1 1 105-16,2-3 82 0,1 0 42 0,-1-4 88 16,1 1 147-16,0 0-93 0,-1-1 80 15</inkml:trace>
  <inkml:trace contextRef="#ctx0" brushRef="#br0" timeOffset="17726.47">17608 17275 1049 0,'-1'21'407'0,"-2"-1"-28"0,3 0-23 0,-4-1 20 15,4 0-66-15,-1 3-19 0,1 1 1 16,1 1-31-16,-1 2 39 0,2 0-57 0,0-1-33 16,-1 0 2-16,2 0-15 0,-1-2-20 0,-1 3-34 15,0-5-17-15,1-2 4 0,-1 2-55 16,-1-3-29-16,0 1-18 0,0 0-49 0,-1-1-17 15,-1-2-57-15,0 0-61 0,-1-4-31 0,0 1-66 0,-2-4-98 16,0 1-74-16,5-10-322 0,-4 12-11 16,4-12 52-16,0 0 89 0,0 0 82 0,20 4 38 15</inkml:trace>
  <inkml:trace contextRef="#ctx0" brushRef="#br0" timeOffset="18512.7">18967 16549 1505 0,'1'13'499'0,"2"4"-54"0,-3 1-5 15,1 2-25-15,1-1-16 0,2 4-56 0,-1 1-28 0,0 1-5 16,2 2-29-16,-2-1-35 0,1 0-36 15,2 5-3-15,0 0-35 0,-3-3-82 16,-1 0-43-16,1-2-48 0,3-1-113 0,-5-7-156 16,3 1-227-16,1-6-435 0,-1-6 77 0,5-2 93 31,-9-5 96-31,21-5 121 0,-6-4-11 0,-2-7 47 16</inkml:trace>
  <inkml:trace contextRef="#ctx0" brushRef="#br0" timeOffset="18682.25">19225 16640 1128 0,'0'0'487'0,"0"0"-1"0,0 0-84 16,0 0-18-16,-8 47-28 0,-2-33-3 0,-6 0-79 0,-1-4-34 0,-4 2-14 15,-3-2-24-15,-1-1 10 0,-2-3-35 16,-3-2-36-16,3-3-21 0,2 0-97 16,-1-2-41-16,1 0-64 0,3-3-64 0,2 0-105 15,4 4-173-15,3-7-429 0,6-1 101 0,3 1 73 16,4 7 70-16,11-20 77 0,5 8 56 15</inkml:trace>
  <inkml:trace contextRef="#ctx0" brushRef="#br0" timeOffset="19082.79">19556 16070 1290 0,'0'0'417'0,"0"0"-28"0,7-7-15 0,-7 7-3 16,0 0-62-16,0 0-35 0,0 0-28 0,0 0 20 16,13 23-28-16,-8-8-25 0,3 1 7 0,0 7-18 15,3 5 11-15,8 12-3 0,1 4-29 16,1 0 24-16,-1-2 0 0,2 0-16 0,-1-4-7 15,-2-7 41-15,-2-7 7 0,-6-4 5 16,3-4 1-16,0-2-36 0,0-8-8 0,-2-5-29 16,-12-1-37-16,29-21-3 0,-11-2 2 15,5-12-30-15,-3-4-49 16,-3-5-43-16,-1-1-3 0,-3-1-24 16,-1 1-65-16,-5 9-14 0,0 5-24 0,-1 6-48 15,1 1-6-15,-1 4-4 0,-4 4 4 16,3 3-70-16,-1 4-77 0,2 3-135 0,-6 6-172 15,14-2-330-15,-14 2 108 0,0 0 112 0,29 16 23 16,-16-3 44-16,-2-1 102 0,2 3 48 16</inkml:trace>
  <inkml:trace contextRef="#ctx0" brushRef="#br0" timeOffset="19462.62">20099 16405 1018 0,'0'0'397'0,"24"-3"-54"0,-10 1-18 0,-1-2-48 0,4 0-29 15,-3 0-13-15,3 0-15 0,-4 2-33 0,-1 0-25 16,0-3-22-16,-12 5-9 0,16 0-16 16,-16 0-10-16,0 0-28 0,13 8 18 15,-13-8-31-15,-1 14 17 0,1-14-19 0,-9 20-8 16,2-7 4-16,-1-1-14 0,1 2 17 15,0 0 3-15,-2-2 26 0,2 1 5 16,1-3 17-16,1 0 21 0,0-2-35 0,1 2 7 16,4-10 30-16,-5 14 34 0,5-14-25 0,1 11-11 15,-1-11 0-15,8 10-42 0,-8-10 5 16,15 6-17-16,-3-5-10 0,-12-1 16 16,30-1-24-16,-11 0-23 0,2-2-12 0,1-1 5 0,1 1-41 0,4 1 17 15,-3-1-25-15,-3 2-53 0,-4 1-78 16,-2 0-51-16,-2 1-112 0,-13-1-15 0,14 5-150 15,-14-5-431-15,4 12 119 0,-4-12 75 0,-2 18 77 16,-4-6 64-16,-2 3 71 0,-2 0 49 16</inkml:trace>
  <inkml:trace contextRef="#ctx0" brushRef="#br0" timeOffset="19756.81">19719 17080 1256 0,'-5'11'563'16,"5"-11"-51"-16,0 0-18 0,0 0-12 15,0 0-4-15,0 0-60 0,0 0-45 0,37-9 39 16,-20 2-64-16,6 0 24 0,-1-3-75 0,5 1-31 16,7 0-21-16,14-7 14 0,0 1-52 15,-5 4-12-15,10-1-49 0,-2 0-11 0,3 1-22 16,0 0-39-16,-2 1-63 0,-5 3-14 15,-8 1-61-15,2 0-5 0,-3 1-44 0,-5 2-12 0,-2 0-24 16,-7 2-43-16,-3-2-43 0,-1 0-111 0,-6 0-94 16,-3 3-77-16,-11 0-451 0,15 2 108 31,-15-2 77-31,0 0 77 0,14 7 71 0,-14-7 64 0,0 0 100 0</inkml:trace>
  <inkml:trace contextRef="#ctx0" brushRef="#br0" timeOffset="20083.61">19999 17232 1430 0,'-2'19'436'16,"2"-19"6"-16,5 24-19 0,-3-4-39 0,1 0 10 31,0 3-3-31,0 6-25 0,-2 0-17 0,2-1-22 16,0 6-27-16,0-7-47 0,-1 0-40 0,4-2 3 16,-1-1-54-16,-3-5 28 0,-1-1-88 15,2-1-15-15,-1-5-89 0,-2 1-47 0,1-4-76 16,-1-9-90-16,4 10-77 0,-4-10-125 0,0 0-390 15,0 0-25-15,0 0 31 0,17-24 110 16,-13 11 95-16,2-1-11 0,0 2 52 16</inkml:trace>
  <inkml:trace contextRef="#ctx0" brushRef="#br0" timeOffset="20446.83">20153 17379 1203 0,'11'-12'430'0,"-3"3"33"0,1 2-54 15,2-1-22-15,-2 2-31 0,1 0-39 0,4-3-15 0,-3 3-33 16,0-2-26-16,5 2-41 0,-2 1-30 0,-1 0 45 15,-1 3-58-15,2 0-3 0,-2 1-10 16,-12 1-31 0,21 8-10-16,-14-2-5 0,0 4 0 0,-2 1-21 15,-4 3-10-15,0-1 1 0,-2 5-17 16,0 1 32-16,-2 0-37 0,-2 3 4 16,1-4 27-16,1-2 5 0,-1 0-12 0,0-2-8 15,-2 1-18-15,3-4 28 0,1 1-5 16,-1-3 6-16,0 0 12 0,3-9 36 0,-3 14-52 0,3-14 44 0,0 0-25 15,6 14-3-15,-6-14-31 16,14 7 16-16,-14-7 5 0,21 3-31 0,-3-3-26 16,0 0 6-16,4 0-36 0,2-2 10 0,3 2-10 15,1-1-29-15,3 1 1 0,-6 0 22 16,1 0-37-16,-2 1 4 0,-1-1-20 0,-1 2-57 16,-2-1 14-16,-2-2-65 0,-3 2-20 0,0-2-100 0,-1-3-79 15,2-3-93-15,-2 2-145 0,0-5-318 0,-1-1 113 16,2-2 49-16,0-2 94 0,6-4 57 15,-6 1 94-15,5-4 5 0</inkml:trace>
  <inkml:trace contextRef="#ctx0" brushRef="#br0" timeOffset="21040.79">21662 16657 1220 0,'0'0'479'0,"9"8"-39"0,-9-8-17 15,5 7-24-15,-5-7-71 0,0 0-1 0,7 5-37 16,-7-5 1-16,0 0-22 0,0 0-18 0,30-7-31 31,-17 0-28-31,4 0 0 0,4-3-8 16,3 1 1-16,6-4-52 0,1 2-10 0,2-1-21 0,-1 2-43 15,-1 1-18-15,-6 1-46 0,1 4-44 16,-5 1-89-16,-5 2-139 0,0 7-176 0,-4-4-471 16,-1 4 110-16,-1 1 85 0,0 2 58 0,-2 0 57 15,-4 2 102-15,-1-2 23 0,-3-9 49 16</inkml:trace>
  <inkml:trace contextRef="#ctx0" brushRef="#br0" timeOffset="21249.9">21644 16913 1482 0,'10'18'555'0,"-10"-18"-28"16,14 9-43-16,-4-7-18 0,3 1-49 0,3-1-33 15,2-2-51-15,1 0-44 0,4-2-10 16,5-3-18-16,2 0-38 0,5-6-57 15,2 3-63-15,16-4-37 16,-3-2-43-16,1-1-28 16,-2 1-59-16,-6 2-38 0,-8 4-29 0,-1-2-84 0,-6 3-110 15,1 3-125-15,-3-1-395 0,-5 1 23 0,1 1 123 16,2 0 34-16,-3 2 76 0,0-2 70 16,-1-1 35-16</inkml:trace>
  <inkml:trace contextRef="#ctx0" brushRef="#br0" timeOffset="21680.13">22848 16058 1451 0,'0'0'438'16,"0"0"50"-16,0 0-68 0,0 0 26 0,0 0-60 16,1 34-33-16,-1-34-10 0,5 26-28 15,-2-10-23 1,1 4-8-16,3 3-51 0,0 7 8 0,3 1-31 16,7 11 12-16,-2 0-50 0,4-2 22 15,-4-9 1-15,1-2-6 0,-2-6-27 0,3 0 4 16,-4-7-15-16,2-1-31 0,-2-5 11 15,1-4-11-15,-1-6-7 0,4-6-13 0,0-5-8 16,-1-5-36-16,3-8 21 0,6-9-46 16,-2-2-31-16,-4-4 0 0,0-4 0 0,-1 2 0 0,-2-1-98 15,-6 7-50-15,0 6 10 0,-3-1-37 0,-1 6-83 16,-2 1-65-16,-1 5-94 0,-2 4-174 16,-1 4-400-16,0 1 118 0,0 9 54 0,3-11 131 15,-3 11 48-15,0 0 105 0,0 0 20 16,0 0 11-16,0 0 33 0</inkml:trace>
  <inkml:trace contextRef="#ctx0" brushRef="#br0" timeOffset="21902.64">23384 16256 1489 0,'8'8'456'0,"-2"3"-49"0,-3-2-23 0,1 3-31 16,-1 1-59-16,1 3-12 0,-2 4 2 0,-4 0-33 15,2 1-44-15,-1 5-30 0,-2 0-18 0,1 1 15 16,0-1-41-16,0 0 2 0,1-1-19 0,1-2-17 16,1-2-27-16,-1-1-13 0,2-2-51 15,0 0-44-15,3-3-46 0,-1 0-49 0,0-7-178 16,-4-8-144-16,10 6-351 0,-10-6 0 0,0 0 82 16,24-19 80-16,-10 6 76 0,1-5 54 0</inkml:trace>
  <inkml:trace contextRef="#ctx0" brushRef="#br0" timeOffset="22133.97">23691 16275 1336 0,'0'0'519'0,"0"0"-35"15,0 0 15-15,0 0-71 0,0 0-14 16,35 9-60-16,-35-9-17 0,17-4-27 0,-9-1-10 15,5 2-39-15,-3-1-41 0,3-1-44 16,2 1-5-16,2 0-14 0,0-2-101 0,3 2-58 16,-3-3-42-16,1 1-58 0,-1 1-87 0,2-2-134 0,0-2-163 15,-6-1-305-15,0 0-44 0,4-1 131 16,1-2 44-16,1 0 46 0,-1 1 56 0,0-1 61 16</inkml:trace>
  <inkml:trace contextRef="#ctx0" brushRef="#br0" timeOffset="22719.51">24388 15947 980 0,'0'0'399'0,"0"0"-33"0,0 0-23 15,0 0-25-15,0 0-24 16,0 0-15-16,-8 28 13 0,8-19-11 16,-1 6-14-16,1-2-4 0,1 5 3 0,1 1 8 15,0 0-33-15,3 5-8 0,2 0-5 16,5 5-24-16,0-1-6 0,-1 1-22 0,2-1-2 15,-2-2 18-15,1 0-25 0,1-6 32 16,-7-2-22-16,2-4-13 0,1-3-29 0,-2-6 21 16,-7-5-17-16,17-4-52 0,-17 4 2 0,19-21 9 0,-9 1-17 15,1-8-4-15,-1-3 8 0,-2-3-55 16,6-10 19-16,-7 8-8 0,2 4-64 0,-1-1 20 16,-1 3-53-16,1 0-51 0,0 6-29 15,0 0-28-15,0 3-23 0,-1 5-64 0,0 2-86 16,0 3-124-16,3 5-189 0,-10 6-338 0,11-2 133 15,-11 2 146 1,0 0 5-16,21 20 77 0,-15-11 63 0,1 5 45 16,-3 0 107-16</inkml:trace>
  <inkml:trace contextRef="#ctx0" brushRef="#br0" timeOffset="23104.25">24660 16169 1092 0,'0'0'477'0,"35"6"-32"16,-25-5-5-16,-10-1-81 0,33-1-27 0,-18 1-37 16,5-3-21-16,3 0-3 0,-1 2-33 0,2 0 5 15,-4 1-53-15,3 0 7 0,-1 0-44 16,-6 1 1-16,1 3-26 0,-3 0-13 0,-3 1 8 16,-2 1-23-1,-5 2-6-15,-1 2-40 0,-3-10 27 0,-3 18-13 16,-1-7-17-16,-6 1-5 0,-1 0 20 15,-2 2-22-15,-2 0 17 0,0-1-17 16,1-4 5-16,2 1-26 0,-1 1 20 0,0-3-7 16,5 2 54-16,0-3 30 0,-1 0 10 0,4-1 52 15,5-6-49-15,-8 13 5 0,8-13-17 16,0 0 12-16,0 0-28 0,14 15-3 0,-14-15-7 0,23 5-29 16,-9-5-12-16,3 1 15 0,2-1-56 15,0-1-3-15,5 1-22 0,0 0-22 0,-3-1-19 16,1 2-50-16,0-1-15 0,-4 1-20 0,-2 0-49 0,0 1-23 15,-1 1-92-15,-15-3-56 16,14 6-123-16,-7 1-208 0,-7-7-248 0,0 14 72 16,0-14 110-16,-8 25 61 0,-5-5 65 0,-8-1 53 0,-3 3 105 15</inkml:trace>
  <inkml:trace contextRef="#ctx0" brushRef="#br0" timeOffset="23488.9">23498 17127 982 0,'0'0'397'0,"-5"9"-26"0,5-9 0 15,0 0-28-15,0 0-40 16,0 0-4-16,0 0-17 0,32 0-3 0,-12-4-23 0,6 1-6 0,10-6 4 15,4 2-19-15,22-4-30 16,4 0 0-16,22-6-21 0,1 5-12 0,1-5-3 16,1 1-24-16,-1-4-19 0,-2 4-11 0,-3 2-5 15,-3-4 5-15,-17 5-33 0,-2 5 3 16,0-3-21-16,-7 2-5 0,-1 1 30 0,-9 4-38 16,-8 1-35-16,-7 2 7 15,0-2-23-15,1 1-34 0,-2 2 19 16,0 3-54-16,0 0-8 0,-3 1-25 15,0 3-13-15,-2-3-11 0,-3 6-27 0,0-3-24 16,-7 3-35-16,-2 1-32 0,-1-1-50 16,-6 2-85-16,-4-2-38 0,-4 2 20 0,-1 1-299 15,-3 1-23-15,-3-1 46 0,-3 0 56 0,-3 0 69 16,-1-1 64-16</inkml:trace>
  <inkml:trace contextRef="#ctx0" brushRef="#br0" timeOffset="24422.51">24248 17286 1144 0,'0'0'368'0,"0"0"-38"0,0 0-20 15,0 0-28-15,0 0 20 0,0 0-51 16,0 0-26-16,0 0-25 0,0 0 22 0,0 0-45 0,-25 19-6 15,17-12 21-15,1 0-5 0,0-2-20 0,7-5 4 16,-11 11-33-16,11-11 67 0,-7 10-23 16,5-4 43-16,2-6-64 0,0 0-12 0,2 18-16 15,-2-18-33-15,15 14 23 0,-4-4-18 0,6 2-18 16,0 0-11-16,4 1-12 0,3 3-2 16,3 1-6-1,-3 1 21-15,0 2-39 0,2-1 11 0,-4 2-23 16,-2 0 4-16,0-2 6 0,-7-1-46 15,-2 0 20-15,-3 1-10 0,-2-2 13 0,-3 0 0 16,-4-1-18-16,-9 17 40 0,0-16-68 16,-3 0 18-16,0-3-21 0,-2 0 49 15,0 0-21-15,-3-3-20 0,1 2 18 0,0-1-1 16,0-1 19-16,0 1-23 0,-1-1 4 16,5-3 11-16,-5 1 8 0,4 0 0 0,-2-1-39 0,2-1 21 15,-3-1 41-15,3 1-44 0,1-4 23 0,-1-1-7 16,1 0 12-16,1-2-10 0,12 0-31 15,-27-4 52-15,14 1-44 0,0-3 31 0,-1-1-21 0,1-3-7 16,0 0 5-16,1 1 30 0,2-1 13 16,-2 1-58-16,3-1 12 0,0 3 23 0,3 1 6 15,-2 0 9-15,4-1-15 0,4 7 29 0,-1-14-21 16,1 14 15-16,8-15 0 0,5 7-43 16,0-3 20-16,5-1 24 0,2 1-32 0,1-2 11 15,3-2-8-15,1 0 5 0,-2-1 8 0,-3 1-33 31,-2 0 30-31,-1-1-25 0,2 1 13 16,-4 1-14-16,1-2-12 0,-2 2 21 0,1-3-1 0,-3 3 3 16,1 0 18-16,-2 2-31 15,-1-1 0-15,0 1 19 0,1-1-1 0,-3 2 10 0,0 0-12 16,1-1-16-16,-3 2 8 0,0 2 12 0,-2-2-48 16,1 2 21-16,-5 8 7 15,5-14 0-15,-5 14 26 0,-1-15-18 0,1 15 23 0,-6-10-39 16,-3 4 9-16,1 1 7 0,-3 0-1 0,-2 1 24 15,-4-1-33-15,1 2-8 0,-1-1-15 0,2 1 35 16,-1 1 16-16,2 2-31 0,-1-1-28 0,2-1 15 16,-1 1-2-16,2 1 38 0,12 0-95 15,-19-1 3-15,19 1-33 0,-16-1 0 0,16 1-52 16,-12-3-72-16,12 3-95 0,-13-4-84 0,13 4-306 16,-9-4-101-1,9 4 65-15,-6-7 138 0,6 7 59 16,0 0 38-16,-5-9 31 0,5 9 53 15</inkml:trace>
  <inkml:trace contextRef="#ctx0" brushRef="#br0" timeOffset="44348.98">15232 14248 954 0,'12'2'266'0,"-12"-2"-10"0,0 0-33 16,12 4-16-1,-12-4-40-15,0 0 7 0,13 3-49 16,-13-3 1-16,0 0-21 0,7 7-3 0,-7-7 6 16,0 0-26-16,-1 18 10 0,1-18-26 15,-5 22-4-15,2-7 14 0,-1 2-1 16,-1 0 12-16,1 5-18 0,1 1 2 0,-2 2-19 15,1 2 12-15,0-1-16 0,4 3 14 16,-3 5-24-16,0 2 21 0,-1 2-8 0,0 3-15 0,4-2 13 0,-2 15-3 16,1-1-10-16,-2-2-3 0,3-5-18 15,-1 7 13-15,1-8-5 0,0-3 8 0,0 12-16 16,1 2 6-16,3-2-8 0,-2 2-3 16,1-4 3-16,1 4-13 0,-3-5 7 15,3 1 6-15,-2-8 10 0,-2-6-18 0,6 16-10 16,-4-12 5-16,0-5 8 0,1 2 7 0,-3-3-15 0,3 1 31 15,-2-1-36-15,2-1 10 0,1-2-25 0,-3-3 20 16,1-1-8-16,-2 0 5 0,0-1 11 16,0-1-8-16,0 3 3 0,2-3-1 0,-4 1 1 15,0 6 17-15,-2 1-20 0,3 0 8 16,-2 1-16-16,2 1 57 0,-2-1-47 16,0 3 6-16,0-1-28 15,0 1 32-15,-1 12-32 0,1 1 15 0,0-10-8 16,-1-6 8-16,0 1 13 0,4-3-14 15,0-5-12-15,-2-3 16 0,2 1-19 0,-1-2 24 16,2-4-13-16,-1-1 15 0,0-2-18 16,2 0 0-16,-2 1-5 0,3-3 21 15,-3-1 2-15,1 1 5 0,-2 1-17 0,1 1 32 16,-3 0-40-16,1 2 17 0,-2 3-7 0,1-2 5 0,-1 2-7 16,0-1 14-16,-3 1-17 0,3 1 7 0,-2-1-14 15,2 0 4-15,-1 1 20 0,2 1 4 16,1-1-4-16,-1-4 6 0,3-1-28 15,0 2 28-15,0-1-6 0,3-3 1 0,-2 3-3 0,2-4-13 16,0 0 16-16,0 0-5 0,-1 0 9 0,1-4-6 31,0 0 19-31,0 1 1 0,0 0-24 0,1 0 14 16,-3-2-11-16,1 2 8 0,-2-1-1 0,1 1-6 16,-1-13-4-16,2 22 31 15,-2-14-45-15,0-8 12 0,0 18-8 0,1-9 18 16,-1-9-15-16,0 13 10 0,0-13-10 0,0 14 15 0,0-14 11 15,2 13-19-15,-2-13 9 0,2 14-9 16,-2-14-10-16,0 18-7 0,0-6 7 0,0 0 8 0,2 4-10 16,1 1 10-16,-1 0-18 0,0 2 28 15,5 0-10-15,-2 2 6 0,3-1-14 0,-1 1-2 16,1-2 10-16,3 0 5 0,-2 1-3 16,1-2 19-16,1-6-6 0,-4 3 1 0,2-3 14 15,2-1-9-15,-3 1-8 0,2-2-8 0,0 0 30 16,-1-3-22-1,-1 0-8-15,1 0 18 0,0-2-12 16,0-1 37-16,0 3-58 0,-9-7 18 16,18 9-3-16,-11-5-5 0,7-1 8 0,-4 1 9 0,0 0-27 15,2-1 0-15,-12-3 18 0,25 4 2 16,-11 0-18-16,3 0 31 0,1-1-23 0,2 0-10 16,-2 1-5-16,2 1 30 0,1-1-7 15,-1 1-1-15,4 0-22 0,-3-1 12 0,3 3-4 0,-2-3 17 16,-1 1-25-16,0-1 10 0,0 0 2 0,5 0 31 15,-4 0-28-15,2-3-15 0,-2 2 25 16,3-3-18-16,-1 0 3 0,0 0 10 16,4-3-10-16,-1 1 33 0,3-1-33 0,0-1 0 15,-1 1-5-15,1-2 30 0,0 1-15 16,-1 1-17-16,1-2 14 0,0 1 16 0,-2 2-28 0,1 0 15 0,1 0-5 16,-6 1 5-16,1 1-18 0,-2 0 26 15,3 0-15-15,-2-1 2 0,-2 2-3 0,1-2 0 16,1 2 19-16,0-2-16 0,0 0 2 15,-3-1 19-15,3 1-29 0,0 0 29 0,-1 0-34 16,1-2 13-16,-1 1 0 0,3-1-10 0,-2 2 17 16,3-3 6-1,-5 2-36-15,2 1 15 0,0-2 3 16,-1 2 16-16,1-2-14 0,-2 2-10 0,2 0-10 16,-2-1 23-16,1 2-10 0,-2-2 43 0,2 2-20 15,-1-2-18-15,0 1-11 16,-1-1 9-16,0 0 4 0,-1 1 19 0,3-1-19 0,-2 1 29 15,1-2-49-15,-2 1 15 0,3 0 0 16,1-2 26-16,-3 2-13 0,2 0 11 0,-1-1-37 0,1-1 24 16,1 3-24-16,-2-1 29 0,7-1-18 0,-7 2 20 15,2 0-13-15,-1-2 8 0,1 3-22 16,0 0 22-16,0 0-3 0,-1 0 8 0,1 0-22 16,0 1 9-16,-2-1 18 0,1 2 6 15,1-1-29-15,0 0 21 0,0 2-23 16,-1-1 20-16,1-1-20 15,0-1-3-15,0 1 18 0,1 1-7 0,-1-2 2 16,2 0 7-16,3 0-7 0,1-2-10 16,0 2 13-16,-1-1 2 0,1 1-3 0,1 0-7 15,-1 0-3-15,1 0 19 0,-1 1 12 16,-1 2-36-16,0 0-2 0,-1-1 30 0,0 0-33 16,-1 4 26-16,2-3-13 0,-3 2 25 0,1 1-30 15,0-2-3-15,0 0 21 0,1 0 30 0,-1 0-35 16,1-1 25-16,0 0-46 0,2-2 3 0,-3 1 7 15,-2-2-2-15,7 0 7 0,-3 0 21 16,1-2-46-16,1 1 25 0,-1-1-2 0,1 0-3 16,-2 0 29-16,3 2 7 0,-1-1-46 15,0 1 26-15,-6 0-21 0,6 0 11 0,-1 0-11 16,-2 1 20-16,0 2-12 0,2 0 10 0,-3 1-10 0,2-1 13 16,0 1-8-16,-1 0 28 0,2 0-30 15,-2-2-6-15,3 2-2 0,-1-1 12 0,1-1-12 16,2 0 10-16,-1 2-8 0,-1-3 21 0,4 1-13 15,-4-1 0-15,2-1 0 16,-2 0-8-16,2 0 21 0,-2 1-15 0,0-1-1 0,0 2 16 16,0-1-28-1,0 0 20-15,0 1-16 0,-1 1 19 16,1 0-13-16,-1 0-5 0,-1 1 10 0,2 0-8 16,0-1 8-16,-1 1-3 0,1 0 11 0,0-1-18 15,2-1-3-15,-2 0 31 0,7 3-21 16,-1-2 3-16,1 0 11 0,-3-1-24 0,-1-1 0 15,2-1 13-15,-2 1 15 0,7 0-17 0,-7-1-1 16,4 0 37-16,-3-1-27 0,5 2-9 0,-5-1-11 16,-1 2 10-16,1-1-15 0,0 1 21 0,-1-2-11 15,6 1 13-15,-6 1-2 0,0-1-6 16,0 2-12-16,0-2 43 0,0 2-41 16,5-1 29-16,1-1-29 0,0 1 18 0,3-1-15 0,-2 1 12 15,0-2-9-15,2 0 9 0,-1 0-4 16,2 0 2-1,-3 0 5-15,3 1 0 0,-3-1-13 0,0 2 8 16,-6-2-5-16,5 3 18 0,-4-3-13 16,4 2-8-16,0 2 6 0,-2-3 2 0,1 3 13 15,1-3-11-15,-6 2 8 0,5-1-4 16,1 0-4-16,-1 1-15 0,3-2 13 0,-7-1 11 16,7 3-9-16,-2-3 6 0,-5 0-21 0,7 0 13 15,-3-1-21-15,-4-1 27 0,0 1 9 0,4-2-15 16,0 1-13-16,-4 1 18 0,-1 0 6 0,0 1 12 15,-1-2-26-15,1 4-7 0,-3-2-3 0,1 1-2 16,1 1 20-16,0-1-3 0,-2 3-9 16,4-1 7-16,-3 0-11 0,1 1 50 0,1-3-34 15,0 2 3-15,1-2-34 0,-1 0 29 16,0 1-16-16,0 0 13 0,0 0-5 0,2-2-18 0,0 2 23 16,-2-4-3-16,-2 4 6 0,1 0 22 0,-1-1-33 15,2 0 11-15,-3 0-21 0,0-1 36 16,-1 4-21-16,1-1 6 0,0 0-21 15,0 1 18-15,0-1 0 0,-1 1-2 0,0-1-1 16,1-1 23-16,0 1-30 0,0-1 26 0,0 1-19 16,2 0 34-1,-2 0-47-15,1-2 14 0,1 1-6 0,-1-2 11 16,0 2 22-16,0-2-40 0,1-2 28 16,2 1 20-16,-3 0-43 0,1 1 2 0,-1-1-2 15,2-2 18-15,-1 2-8 0,-2 1-11 16,1 0 1-16,-1 1 5 0,-1-1-3 0,1 0 19 15,-3 2-4-15,1 0-4 0,-4-1 2 0,5 0-5 16,-3 1 2-16,-2 0 11 0,2-2-26 0,3 2 19 16,-1-2-19-16,1 1 15 0,0-1 1 0,1 0-16 15,1 0 5-15,-2 0 1 0,0-2 4 16,2 1-12-16,-3-3 12 0,-1 2 3 0,1 1 5 16,0-3 6-16,0 0-6 0,1 2-10 0,-2-2-8 15,2 1 3-15,1-2 25 0,-1 2-13 16,1 1 27-1,-2-2-37-15,0 0-5 0,2-1 21 0,-1 2-16 16,0-1 18-16,2 1-20 0,-2-1 51 16,1 2-51-16,3-2 7 0,-5 0-15 0,9 1 8 15,1-2-8-15,-2 1 26 0,-1-1-26 0,3 1 18 16,1-1-10-16,-2 3 23 0,0-4-16 16,1 3 11-16,-1-1-11 0,0 0 8 0,-2 0-18 15,3 0 8-15,-8-1 10 0,1 2 1 0,1-1 52 16,-3 2-42-16,1-2-11 0,-2-1-13 0,2 2 8 15,1-2 5-15,4-1-12 0,-5 2-6 0,1 1-2 16,1-1 7-16,5 0 0 0,0 0 24 16,3 2-6-16,-3 0-8 0,2-1-7 0,-1 0 13 15,3 2-26-15,-1 0 8 0,2-2 10 0,-1 3 15 16,2 0-23-16,0 0 3 0,-4 0-23 0,5 0 26 16,-4 0 7-16,1 0-8 0,-1 0 13 0,-5 0-5 15,0 0-22-15,-1 0 9 0,-1 0 5 16,2 0 16-16,0 0-8 0,-2-2 23 0,0 2-40 15,-1-1 32-15,-1 0-17 0,1 0-16 0,-1-3 15 16,-1 2-4-16,3 1 7 0,-3 0-8 16,-1-3-4-1,-1 3 4-15,2-3-10 0,-2 1 13 0,2 1-5 16,-3 0 10-16,-1-3-17 0,-2 3 32 16,1-1-17-16,1 0-11 0,-2 0 5 0,-2 1-15 15,0-1 24-15,-2 1 4 0,2 1-20 16,1 0 2-16,-1-2 21 0,-3 1 7 15,4 1-38-15,-2-1 23 0,-3 1-5 0,6-1 0 0,-4 1 11 16,0 0-6-16,0 0-10 0,-3 1 12 0,2-2-20 16,-4 2 3-16,4-2 8 0,-4 0 4 0,0 2-15 15,1-1 11-15,-2 0 4 0,-1-1 14 16,2 1-26-16,-2-1 10 0,-1 1 12 0,1-1-17 16,-1 1 3-16,3 0-3 0,-3 1-3 0,3-2 0 15,-16 2 6-15,29 0 2 0,-14 2-13 16,0-1 8-1,0 0-6-15,5 1 17 0,-4-1 4 0,-2 2-20 16,7-1-13-16,-2-1 25 0,-1 2-12 16,-2-2 41-16,2 0-39 0,1 1 18 0,-4-1-15 15,1-1 0-15,-1 0-8 0,-2 0 8 0,-13 0-5 16,30-1 10-16,-18-2 15 0,1 0-17 16,-3 0-9-16,2-1 11 0,1-1-20 0,0 0 10 15,-3-1 2-15,1 1 21 0,0-2-26 0,-1 1 5 16,2 0 11-16,0-1-3 0,1-1 13 0,-2 1-19 15,1 0 6-15,-2-2 8 0,2 2-13 0,-2 1 13 16,0-4-6-16,1 1 1 0,-1 0-26 16,-1-3 20-16,2 2-4 0,-1-3 17 0,-1 2 0 15,-1-3-13-15,-3-1-14 0,3-1 11 0,-4-2-6 16,0 0 27-16,2-5-25 0,-1-3 46 0,-2 0-49 16,1-7 0-16,1 0-2 0,-2-3 10 0,1-2 12 15,0-13-14-15,2-2 35 0,-1 2-28 16,0-2-28-16,-3 0 20 0,3 2 3 0,-4-2 18 15,3-1-21-15,-1 2-5 0,1 6 18 0,-1-6 3 32,0 0-21-32,0-2 16 0,0 3-21 0,1-3 20 15,0 4 1-15,-1-1-6 0,3-1 14 0,-2 10-14 16,-1 3 0-16,1 3 16 0,-1-1-18 16,0 1-3-16,-1-1 6 0,3 1 12 0,-2-1-12 15,0 3 14-15,2-2-14 0,-2 1 7 16,1 2-18-16,-3-1 23 0,4 2-20 0,-2-1 13 15,-2 4-11-15,0 0 13 0,1 0 3 0,1 0-18 16,-3-1 20-16,0 2-5 0,1-2-3 0,-1 1-2 16,0-1-7-16,2 3 7 0,-1-3 0 0,1 1 20 15,-2 0-25-15,2-1 10 16,1-3-20-16,-2 2 25 0,1 2 3 0,-2-1-16 0,0 1-9 16,0 0 4-16,-2 2 21 0,1-1-11 15,-1 2 1-15,1 1-8 0,-3-1-6 16,3 2 14-16,-2 2-23 15,1-3 17-15,1 4 0 0,-2-3 29 0,2 4-26 0,-1 1 5 16,2-2-13-16,-1 0 29 16,1 1-36-16,1-1 9 0,1 0-6 0,-2 0 7 15,1-4 17-15,0 0-1 0,1 1-11 16,-1-4-13-16,-2 3 5 0,1-3 29 0,0 1-29 16,-3 1-2-16,0-3 22 0,0 2-9 0,-1 0-18 0,-2-2 12 15,-2 0-15-15,1-1 21 0,1 5-3 16,-2-3-13-16,-1 4 0 0,4-7 3 0,-2 5 10 15,1 1-21-15,-1-6 9 0,0 2-1 16,0-2 0-16,0 3-5 0,-1-2 0 0,-1 1-2 16,3 0 2-16,-1-1 10 0,0 1-15 0,-1 1 0 15,-2 1-5-15,2-2 20 0,-2 1-5 16,1 0 11-16,-1-2-21 0,0 2 0 0,-2-1 25 0,3 1-14 0,-5 1 1 31,2-2-7-31,1 2 8 0,-2-1-10 16,3 1 7-16,-1-2 5 0,0 0 8 0,1 1 3 15,1-2-6-15,0 1-10 16,0 0 6-16,2-2 14 0,-1 2 1 0,2-1-21 0,-3 0 11 16,2 0 12-16,0 1-2 0,0-2-16 15,1 0-5-15,2 3 16 0,-2-5-14 0,2 1 14 0,0 1-13 16,-3-1 5-16,1-1 0 0,1 1 12 0,0 7-7 16,-2-5 0-16,2 5-13 15,-1 0 39-15,0 1-13 0,-2 3-16 0,2 0-4 16,-2 5 9-16,4 1-7 0,-2 2 20 0,2 0-27 15,-2 2 4-15,0 0-10 0,-1 3 5 16,2-2-15-16,-1 3 25 0,-1-1 6 0,2 1 0 0,-1-1-11 0,0 1 5 16,0 0-7-16,-1-2 2 0,-1 1-4 15,1 0 9-15,0 0 0 0,-1 0-4 0,-1 0 9 16,2 0-7-16,-5-1 0 16,2 2 15-16,-1-3-20 0,-2 3-5 0,-1 0 5 15,0 0 12-15,0 0-7 0,-2 1 13 0,0 1-3 0,1-1 0 31,-2-1-15-31,3 1 2 0,-3 0 13 0,0 0 0 16,2-1-7-16,-1 1 2 0,-1 1 12 0,1-1-1 16,0 0-1-16,-1 1-13 0,-1-2-4 0,3 0 4 0,-3-1-10 15,-1 2 26-15,4-3-26 0,-6-1 21 0,4 0-5 16,-3 1-6-16,-1-3-2 0,1 1-3 16,-1 2 1-16,-3-1 7 0,-1 3-8 15,3-2 13-15,-3 1 5 0,2 1 0 0,-2 0-12 16,-1 3-13-16,2 1-3 0,0 1 10 15,0 0 0-15,3 0 8 0,-1 2-15 0,0 1 23 16,1-1-16-16,-1 3 16 0,0-2-6 16,1 0-2-16,1 2-5 0,-2-1 10 0,2 0-7 15,0 3-6-15,-1-4 10 0,1 1-14 16,0 1 50 0,0-2-38-16,-1 1-8 0,2 0 14 0,-2 1-6 15,0 0-16-15,0-1 6 0,-2 2 38 0,-2-1-28 16,0 0 0-16,-2 2-2 0,0 0-4 15,1 2-1-15,-5 1 9 0,-4 1-15 0,3-2 21 16,-1 2-13-16,1-1-3 0,5-1 8 16,-2 1 11-16,1-2-22 0,-2 2 14 0,1-1-8 15,2-1 25-15,0 2-20 0,0-2 21 0,0-1-16 0,-2 1 5 16,2 1-7-16,0-2-3 0,3-2-5 16,-3 3 15-16,0-2-18 0,-1 0 3 15,1 0 0-15,5-2 5 0,-4 2-8 16,-2-1 24-16,4-1-19 0,-3 2-2 0,1-2-3 15,0 2 8-15,4-1-15 0,-5 0 15 16,-2 2-3-16,1-1 19 0,3 0-21 0,-2 1 5 0,0 0 0 0,0-1 2 16,1 0-17-16,-1 3 17 0,0-3-7 0,-2 2 23 15,2-1-23-15,-1 1 23 16,1 0-23-16,-2-2-3 0,0 1 8 0,-2-2 0 0,1 1-10 16,1 2 18-16,-2-4-6 0,1 2 3 31,-1 0-25-31,3-3 35 0,-5 1-12 0,2 2 2 0,-1-2-13 15,-1 0-2-15,-1 2 20 0,1-1 0 16,1-3 1-16,-3 3-17 0,1-2 4 0,0 2 4 0,1-2-12 16,1 0 36-16,-1 0-31 0,3 1 5 0,-1 0-21 15,2-1 16-15,-1 0 8 0,3-1-1 0,-2 0-7 16,0 0-10-16,1 0 20 0,4-1-5 16,-4 1 10-16,3-1-15 0,0 1-5 15,-2 0 10-15,2-2-11 0,-2 2 22 0,4 0 4 16,-1 0-10-16,-3 0-5 0,2 0 13 0,0 2-10 15,-4-1-9-15,0 0 1 0,-1 0 13 16,2 4-18-16,-2-3 12 0,2 1-14 0,-1-1 6 16,-2 1-6-16,3-1 30 0,-3 1-21 15,1-1 18-15,1 0-15 0,0 1 3 0,1 0-21 16,1 0 38 0,-1 0-12-16,1 1 2 0,3-1-12 0,-3 1 2 15,0-2 2-15,-1 4-4 0,1-3-16 0,0 1 18 0,-1 1 18 16,1-1-28-16,1 1-11 0,-1 0 26 0,1 0-15 15,-2-1 5-15,2-1 0 0,0 2 7 16,0 1-2-16,-1 0 3 0,3-1-8 0,-1 0 12 16,-2-1-19-16,2 1 12 15,2-3-13-15,-2 3 28 0,0 1-7 0,-1-1 5 16,-1 0-11-16,1 1-4 0,0-1 2 0,-3 0 10 16,1 1-2-16,-4 3 2 0,3-4-28 15,-3 5 33-15,4-2-22 0,-5-1 24 0,2 2-14 16,-2-1 12-16,1 0-35 0,1 1 28 15,2-1-14-15,4 0 12 0,-4 0-4 0,3 0 3 16,-1-1-30-16,0 0 20 0,0 1 15 0,0-2-3 0,2 2-7 16,1-2 13-16,-2 2-23 0,1-3 20 15,1 1-20-15,0-1 18 0,1 2-19 0,-2 1 19 16,-1-2-16-16,1 1 3 0,0 3 16 31,2-3 4-31,-3 0-25 0,2 3-3 0,1 0 5 16,0 0 8-16,-1 0-5 0,1 2 23 0,1 0-23 15,-1-1 30-15,-3 3-37 0,1-2 14 0,-2 3-20 16,5-2 21-16,-1 2-6 0,0-2-4 0,-2 1 2 16,4 1 5-16,2-3 17 0,0 0-9 15,-1 3 0-15,0-3 7 0,0 3-28 0,-1 2 18 16,4-3-5-16,-3-2-15 0,3 2 15 0,-1-2 26 16,1 1-26-16,-3-1 7 0,2 1-9 15,2-1 15-15,-2 0-31 0,1 0 18 0,0-3-16 0,3 1 24 16,-3-1-3-16,0 0-20 0,1-1 12 15,1 2 11-15,-1-3-21 0,-2 1-2 0,2-1 12 16,-2 0-2-16,4 0-5 0,-4 2 12 16,0-2-9-16,0 2 22 0,-3 0-20 0,4-2 8 15,-1 0-9-15,2 0 6 0,-4 0 0 0,3-1-2 16,-3-1 10 0,2 0-16-16,0 0 21 0,-2 1-16 15,3-4-5-15,-3 3 16 0,0-3-8 0,3 1-15 16,-2 0 2-16,-1 1 18 0,1-2 8 15,-2 1-5-15,3 0-16 0,-2 2 8 0,0-2-10 16,2-1 40-16,-2 2-27 0,0 2 5 0,2-1 12 16,-3 2-35-16,1-2 15 0,2 1 2 15,-2-1-7-15,1 2 13 0,0-2-11 0,-1-1 6 0,1 3-11 16,0-3 26-16,-1-1-18 0,1 1-8 16,1-1-12-16,0 1 22 0,-3-2 4 0,1 0-1 15,0-1-5-15,-1 2-5 0,-2-3 25 16,2 1-25-16,0-1 2 0,-2 0-9 0,-1 2 6 15,3 0 12-15,-3 1-14 0,0-1-2 0,-3 1 10 16,-1 0 0-16,2 0-5 0,-2 1 10 0,1-1-13 16,2-2 18-16,-2 2-12 0,-1-1 9 0,4 1-12 15,1-3 0-15,-3 0 13 0,2 2-6 16,1 1 11-16,-1-2-26 0,1 0 13 0,-1 2 8 16,0-2-8-16,1-1 3 0,0 1-16 0,1-1 13 31,-1 0-13-31,-1 2 33 0,2-1-20 15,-1-1 13-15,-1 0-33 0,0 0 22 0,1 0-4 0,-1 1 9 16,0-1 1-16,0 1-10 0,1 0-4 16,0-1-1-16,-1 2 4 0,-2-2-4 0,2 1 9 15,1-1 29-15,-2 0-39 0,1 1 16 16,0-1-3-16,3 1-8 0,-3 1-4 0,0 0 2 16,0 0 5-16,2 0 41 0,0-1-62 0,-2 2 18 15,1 0 11-15,2-1-10 0,0 0-1 0,-2 0-5 16,3 0-2-16,-1-1-3 0,-1 2 6 0,2 0 7 15,0-3 15-15,0 2-2 0,0-1-18 16,1 1 12-16,-1-1-25 0,4 0 26 0,-2-1-10 16,1 0 19-16,0 1-24 0,0-1 9 0,0 0 9 15,0 1-14-15,0 1 18 0,-1-2-12 16,2 2-21 0,-5-2 5-16,0 1 0 0,1 0 11 0,0-1 12 15,2 0-2-15,-2 0 15 0,0 0-15 16,3 2-8-16,-1-2-6 0,1 0-4 0,0 0 23 15,-1-2-18-15,2 2 20 0,-1 0 1 16,2 0-27-16,-1 0-4 0,0 0 23 0,1 0-21 16,-1 0 10-16,1 0-17 0,1 0 33 0,-3 0-26 15,3 0 20-15,-2 0-19 0,0 2 12 0,1-2-11 16,-1 0 17-16,0 0-17 0,0-2 19 0,1 2-13 16,-1 0-8-16,-1-1 8 0,1 0 23 15,1 1-33-15,-2-2 22 0,0 2-2 0,1-2 18 16,-2 2-30-16,1-1 25 0,1 1-34 0,0 0 14 15,-2-1-3-15,-1 1 7 0,0 0 1 16,1-1-8-16,0 1 2 16,-4 0 6-16,0 0-19 0,1 0 21 15,1-1-10-15,-3-1-2 0,1 2-4 0,-1-1 16 16,3-1-12-16,-2-1 37 0,-1 2-30 0,2-2-2 16,0-1-3-16,-1 1 20 0,1 0-23 15,0-1 3-15,-2 2-5 0,2-1 18 0,0 1-1 16,-2-1-12-16,1 2 5 0,0 0 16 0,0-2-24 0,-1 2 11 15,1 0-1-15,-1 1 8 16,0 0-17-16,1 0 12 0,-2 1-3 0,2-1-9 16,1 1 12-16,-1-1-5 0,0 1 10 15,1 2-15-15,0-2 10 0,0 2-5 0,0-2 0 16,-2 0 3-16,5 2 4 0,-4-1 4 0,1 1-35 16,3-2 30-16,-2 2-1 0,-1-2-3 15,0 0-15-15,-1 2 24 0,0-2-16 0,1 0 2 0,-1 0 6 0,0-1 2 31,1 2 18-31,-1-2-33 0,0-2 15 16,-1 2-10-16,1 0-3 0,-1 0 36 0,0-1-36 16,-1 1 16-16,1-1-13 0,0 0 20 15,-1 1-25-15,-2-2 10 0,2 2-5 0,1 2 2 16,-2-2-12-16,1 0 15 0,-1 1-5 16,-1 0 7-16,2 0-2 0,-3 2 3 0,2-1-3 15,-3-1 18-15,1 2-13 0,-1 0 5 0,4-2-20 16,1 1 18-16,-4 2-11 0,3-2-5 0,1 0 11 15,2 1 12-15,-2-1-22 0,2 0 7 16,0 2-8-16,-2-3 18 0,1 2-17 0,-1 0 9 16,-1-1-10-16,3 0 6 0,-2 1-1 15,2-1 24-15,0 1-8 0,-2 0 5 0,2 0-31 0,0 0 20 16,0 0-19-16,0 0 4 0,1 0 21 0,0 0 7 16,0 1-15-16,0-2-7 0,1 2-11 0,-2 0 8 15,2 0 0-15,-2-1 10 0,3 1-13 0,-1 0 11 16,1 0-6-16,1-1 13 0,0 1-2 15,1 0-3-15,-2 1-25 0,5-4 20 0,-2 0-16 16,0 4 19 0,1-4 15-16,3 1-13 0,-3 0 0 15,3 1-18-15,-2 0 11 0,0 0 2 0,13-3 2 16,-22 4-4-16,12-1-6 0,-2-1 21 16,1 3-23-16,0-1 25 0,-2-1-28 15,2 1 13-15,-1 0-15 0,0-1 17 0,0 1 19 0,0 2-13 16,1-3 22-16,-1 0-20 15,2 0-17-15,-2 0 12 0,12-3-3 0,-19 5 11 0,9-3 0 0,10-2-8 16,-15 4-7-16,5-1 27 0,10-3-25 16,-17 2 3-16,17-2-11 0,-14 3 11 15,14-3-6-15,-15 2 8 0,15-2 3 0,-18 1 10 0,7 2-13 16,11-3 3-16,-21 1-13 0,9 1 12 16,0 0-17-16,12-2 18 0,-23 4-8 15,10-3 15-15,3 0-25 0,10-1-3 0,-22 4 16 0,10-3 9 16,12-1-19-16,-21 2 12 0,11-1 23 15,10-1-28 1,-21 0-3-16,21 0-15 0,-18 0 11 0,7-1 25 16,11 1-21-16,-19 0 16 0,9-2-28 15,10 2 17-15,-20-1-17 0,9-1 28 0,1 0-13 16,-1 0 7-16,11 2 6 0,-21-6-18 16,11 5 2-16,-3-1 3 0,3-3 3 0,2 1-1 0,-3-1-2 15,0 1 8-15,0-2-3 0,3 2 13 16,-1-2-20-16,2 1 9 0,-3-1 11 0,3 1-15 15,0 0-19-15,7 5 16 0,-11-8 29 16,4 3-19-16,7 5 18 0,-9-7-13 16,9 7-4-16,-7-6 4 0,7 6-15 0,-8-5 28 15,8 5-23-15,0 0 21 0,-9-4-42 0,9 4 11 0,0 0-5 16,0 0 13-16,-11-3-3 0,11 3 0 0,0 0 0 16,0 0 2-16,0 0-12 0,0 0 5 0,-17 1 2 15,17-1 3-15,0 0 0 0,0 0 26 16,0 0-18-16,0 0 25 0,-13 6-36 0,13-6 16 15,0 0-23-15,0 0 5 0,-13 5 0 16,13-5 23 0,0 0-8-16,-12 3-15 0,12-3-8 0,0 0 28 15,-13 3-28-15,13-3 19 0,0 0-19 0,0 0 33 16,-14 3-15-16,14-3 0 16,0 0-22-16,0 0 29 0,0 0-17 0,-13 2 21 15,13-2-22-15,0 0-6 0,0 0 22 0,0 0 0 16,0 0-28-16,-10 2 36 0,10-2-31 0,0 0-25 15,0 0-39-15,0 0-43 0,0 0-118 0,0 0-128 16,0 0-361-16,0 0 41 0,0 0 74 16,0 0 95-16,0 0 13 0,30 13 61 0</inkml:trace>
  <inkml:trace contextRef="#ctx0" brushRef="#br0" timeOffset="52002.7">26252 8406 683 0,'5'-13'253'0,"-5"13"-20"16,4-12-20-16,-4 12 25 0,3-12-69 0,-3 12 2 16,2-13-30-16,-2 13-10 0,2-13-11 15,-2 13-13-15,-2-13-4 0,2 13-6 0,0-11-20 16,0 11-3-16,-2-12-15 0,2 12 2 0,0-11 14 16,0 11-24-16,-3-10-23 0,3 10 23 0,0 0-5 0,-2-10 49 15,2 10 0-15,0 0 17 0,0 0-17 16,0 0-5-16,0 0-1 0,11 31 3 15,-7-12 21-15,5 5 5 0,-1 8-6 0,7 10 1 16,1 4-29-16,2 1 21 0,2 1 10 0,1 0 19 16,0-1-35-16,4-3-6 0,0-3 12 0,-2-2 25 15,-6-9-22-15,0-6 20 0,-2-6-16 0,-3-2-2 16,-1-4-28-16,1-4 26 0,0-5-32 16,1-4-4-16,1-4-5 0,-3-7 9 0,6-5-27 15,-2-6-18-15,7-14 0 0,-6-3-16 0,2-2-23 16,-1-4-2-16,-2 1-23 0,-2 2-8 15,3 1-31-15,-3 8 30 16,-1 5-87-16,1 3-35 0,1 2-77 0,-3 3-99 16,9 1-136-16,-7 4-382 15,2 4 103-15,4 1 59 0,1 2 43 0,0 6 87 16,2 0 62-16,-5 3 23 0</inkml:trace>
  <inkml:trace contextRef="#ctx0" brushRef="#br0" timeOffset="52271.84">27018 8772 1151 0,'2'20'364'16,"0"-2"-24"-16,-2 1-22 15,0 1-39-15,0 1-5 0,0 1-13 16,-4 3-28-16,2 2-6 0,1 1-17 0,-5 6-13 15,2-3-28-15,-5 1-28 0,4-2-3 16,-2-4-22-16,1 3 24 0,-1-4-53 0,1-1-23 16,-2-3-25-16,2 2-26 0,1-7-39 15,1 0 3-15,2-3-36 0,-3-1 26 0,5-3-108 16,0-9-176-16,0 0-78 0,7 11-416 0,-7-11 117 0,20-5 113 16,-4-3 18-16,6-2 67 0,5-3 42 0</inkml:trace>
  <inkml:trace contextRef="#ctx0" brushRef="#br0" timeOffset="52688.35">27645 8565 1284 0,'0'0'487'15,"0"0"-32"-15,0 0-42 0,0 0-32 0,0 0-28 16,0 0-46-16,0 0-23 0,34-9-10 0,-21 6-20 16,5-1-60-16,1-1 19 15,0 1-29-15,6-2-59 0,2 3-32 0,-3-4-42 16,3 3-41-16,-2 1 3 0,0 0-72 16,-1 0-89-16,-4 2-101 15,-2 2-78-15,1 2-106 0,-3 2-407 0,-2 0 134 16,-2 4 58-16,-5-2 60 0,2 2 71 15,-4 2 66-15</inkml:trace>
  <inkml:trace contextRef="#ctx0" brushRef="#br0" timeOffset="52904.32">27704 8776 1192 0,'0'0'497'0,"-8"8"-21"15,8-8-43-15,0 0 9 0,0 0-53 0,0 0-43 16,20 17 18-16,-20-17-83 0,16 6-22 15,-4-3-9-15,3-2-45 0,-1 2-15 0,4-2-29 16,2 1-28-16,2-2-43 0,2-3-24 16,-1 3-35-1,0-1-36-15,2-1-16 0,0 1-66 0,-2 1 8 16,-1-2-62-16,0 2-38 0,-2-1-85 0,-4 1-94 16,-1 0-500-16,4-3 62 0,-3 2 95 15,1-2 48-15,5 0 54 0,-1 0 46 16,4-4 67-16</inkml:trace>
  <inkml:trace contextRef="#ctx0" brushRef="#br0" timeOffset="53520.92">28830 8052 877 0,'0'0'374'0,"-26"29"-23"0,15-11-36 0,-6 4-3 0,0 6-30 16,-6 9-11-16,-1 4-33 0,1 3-13 15,-1 2-17-15,3 1-1 0,0-2-31 0,3 3 9 16,1-2-19-16,3 0-12 0,0-3-6 15,7-8 44-15,1-4-36 0,4-5 11 0,4-4-14 16,1-3-7-16,2 1-8 0,8-2-22 0,-2-9 14 16,6 0 13-1,5-6-71-15,-1-2 0 0,1-4 7 16,3-3-15-16,0-1 3 0,-4-2-8 0,3-4-24 0,-4-2 14 16,1-3-18-16,-8 2 15 15,4-2 10-15,-7 2-33 0,-2 0-2 0,-4 0-16 16,-1 1 18-16,-3-1-28 0,-4 2 7 0,-1-1-12 0,-4 3-5 15,-3 2 4-15,0 2-22 16,-2 5 0-16,-3 1 10 0,-3 3-8 0,0 3-15 0,-4 3-15 16,0 4-1-16,-3-1-61 0,2 1-15 0,-2 2-33 15,3-3-170-15,4 0-76 0,-4 8-49 16,5-13-376-16,6 0 36 0,7-4 91 0,6-1 96 16,0 0 23-16,0 0 48 0</inkml:trace>
  <inkml:trace contextRef="#ctx0" brushRef="#br0" timeOffset="53974.52">29234 8043 1320 0,'0'0'423'0,"0"0"-37"0,0 0-38 16,0 0-35-16,0 0 7 0,0 0-21 0,7 47-17 16,-5-19-37-16,3 4-14 0,-1 3-14 0,5 15-2 15,1-1 3-15,2 0-24 0,1 0-9 0,2-4 27 16,0-1-35-16,0-8-24 0,-2-8 6 15,1-3-5-15,0-1 35 0,2-7-28 16,-4-1 11-16,1-7-42 0,3-1 9 0,-2-7-42 16,7-4 18-1,2-7-10-15,2-9-23 0,9-16-18 0,-4-6-5 16,1-1 7-16,-4-6-20 0,4-12-15 0,-7 10-3 16,-2 4-5-16,0 0-33 0,1 3-13 15,-2 5-8-15,-3 8-51 0,-1 3 29 0,1 5-63 16,-1 0-22-16,0 5-5 15,0 5-82-15,-1-1-26 0,-1 5-77 0,-2 1-74 0,1 4-84 16,-1 2-466-16,-13 1 143 0,21 2 69 0,-11 2 59 16,-2 2 87-16,1 0 31 0,1 3 169 0,-5 1-103 15</inkml:trace>
  <inkml:trace contextRef="#ctx0" brushRef="#br0" timeOffset="55107.5">26199 9950 668 0,'6'-10'307'0,"-6"10"-13"0,4-7-40 0,-4 7-9 16,0 0-9-16,7-9-29 15,-7 9-15-15,0 0 10 0,4-7-51 16,-4 7 36-16,0 0-49 0,0 0 3 16,0 0 0-16,0 0 0 0,0 0-31 0,0 0 5 15,0 0 0-15,6 25 18 0,-2-13-30 16,-4 4 4-16,4 3-2 0,1 5 13 0,-1 1-8 15,5 4-5-15,1 2 2 0,-2 3-2 0,-1-1-15 16,7 10 5-16,-3-4-3 0,-1-8-3 0,2-1 6 16,-1-2-18-16,-2-1 33 0,3-6-5 0,-4-1 15 15,1-2 3-15,1-6-8 0,3-3-23 16,-2-5-2-16,3-5-6 0,3-6 3 0,1-6-12 16,5-6-14-16,6-13 6 0,1-5-14 0,-3-4-35 15,-1-3-7-15,1-1-34 0,2 0 12 16,-6 1-35-16,4 3-54 15,-6 1-22-15,3 2-60 0,-4 10-26 0,-5 3-94 16,1 2-117-16,-2 6-454 0,2 2 8 16,-5 6 99-16,7 0 44 0,-5 4 108 15,7 3 56-15,-6 0 36 0</inkml:trace>
  <inkml:trace contextRef="#ctx0" brushRef="#br0" timeOffset="55545.59">26807 10367 1100 0,'0'0'410'16,"27"6"-34"-16,-27-6-10 0,18-4-43 0,-18 4 9 15,27-4-48-15,-14 0-28 0,8 1-33 16,-4 2 0-16,3-5-26 0,-3 5 0 15,0 1-8-15,-1 0-12 0,-3 0-59 0,-1 4 12 16,-1 0-4-16,-4 3-19 0,-7-7-7 16,9 18-26-16,-7-7 13 15,-3 2-12-15,-3 0-6 0,0 3-23 0,0-1 20 16,-3 1-27-16,1-2-16 0,-2 1 46 16,1-3 0-16,-1 2 4 0,5-3 2 15,-3-1-8-15,1-2 12 0,0 1 8 0,3 0 5 16,2-9 26-16,-6 14 10 0,6-14-2 15,-2 13-14-15,2-13-20 0,0 0-20 0,8 12-21 16,-8-12 0-16,16 9-12 0,-5-7-1 0,3 1-7 0,2-3-8 16,2 1 0-16,3-1-26 0,0-1-4 0,4-1 22 15,-2 0-20-15,1 2-36 0,1-3 51 0,-1 1-79 16,-1-1-74-16,-3 1-54 0,2-2-95 16,-3-2-159-16,5 0-114 0,-1-5-405 15,-1 0 168-15,1-1 68 0,1-3 35 16,3-3 69-16,-2 1 44 15,2-3 82-15,-2-1 2 0</inkml:trace>
  <inkml:trace contextRef="#ctx0" brushRef="#br0" timeOffset="55761.39">27732 10099 1133 0,'0'0'397'0,"27"-1"-5"15,-11 1-26-15,1 0-23 0,0 0-39 0,7 0-42 16,-4 1-27-16,1-2-20 0,3 1-49 0,-2 0-43 16,1 0-61-16,0-1-96 0,-2 0-124 15,0-1-106-15,0 0-504 0,2-2 126 16,-4 0 35-16,2 3 52 0,-5-1 63 0,-1 2 42 0</inkml:trace>
  <inkml:trace contextRef="#ctx0" brushRef="#br0" timeOffset="56008.63">27829 10265 990 0,'0'0'440'16,"-2"11"36"-1,2-11-63-15,0 0-14 0,6 16-64 0,-6-16-23 16,14 11-25-16,-3-7 5 0,2-3-62 0,0 4 3 16,2-4-41-16,0 2-15 0,7-2-13 15,-1 0-8-15,-1 0-38 0,1-1 12 0,3 2-33 16,-1-2-15-16,1 1-10 0,1 0-29 15,0 0-32-15,2 2 19 0,2-1-53 0,-4-1-7 16,-2 2-45-16,1-1-19 0,-1 0-55 0,-1-2-32 0,-2 0-78 16,-2-2-104-16,-2 1-60 15,0-4-375-15,-2-2 66 0,1-1 63 0,-2-2 81 0,3 1 101 16,-3-6 65-16</inkml:trace>
  <inkml:trace contextRef="#ctx0" brushRef="#br0" timeOffset="57326.7">28725 9524 824 0,'0'0'368'0,"0"0"-2"0,0 0-51 15,0 0-20-15,0 0-24 0,0 0 10 0,0 0-27 0,25 14 2 16,-25-14-46-16,12 18 25 0,-7-6-17 15,3 2-13-15,0 1-3 0,0 5-5 16,1 1-21-16,-2 4-22 0,3 5 2 0,-2 2-10 0,1 3-18 16,0 12-31-16,2 0 21 15,-4-7-31-15,-2-5-8 0,2 1-9 0,-1-2-6 16,-2 0 7 0,0-2-40-16,-1-5-26 0,0-2-30 0,2-3-27 15,-3-3-48-15,0-2-63 0,0-4-50 16,0-3-102-16,-2-10-125 0,4 10-415 0,-4-10 54 15,0 0 84-15,0 0 82 0,27-25 75 16,-16 12 56-16,2-7 38 0</inkml:trace>
  <inkml:trace contextRef="#ctx0" brushRef="#br0" timeOffset="57910.9">29141 9638 780 0,'0'0'323'0,"0"0"-14"16,4-10-22-16,-4 10 13 0,0 0-21 0,0 0 12 15,0 0-6-15,0 0-12 0,0 0-22 16,0 0 0-16,11 32 0 0,-8-22-33 0,1 2-21 0,3 1 20 0,2 2-17 16,2 1-31-16,2 1-23 15,2 0-5-15,-1-2-8 0,3 2-18 0,3 1 5 16,3 3-15-16,-1-2-10 0,2 3-49 16,9 7 23-16,-4 1-26 0,1-1 6 15,-6-5 0-15,-4-1-6 0,0 1-4 0,-4 1-4 0,-1-2-11 16,-5-1-30-1,-3 1-2-15,-1 0 8 0,-5-3 3 16,-1-2 0-16,-1 1-19 0,-5 0 19 0,-1-2 0 0,-2 1 4 0,-5-2-14 16,0-2 30-16,-4-4-28 0,1-3-11 15,-2-2 21-15,-2-1 8 0,3-1-41 0,0-2 64 16,0-2-46-16,3-1 17 0,1 0 32 16,0-3-50-16,2-3 1 0,4 0 20 0,2-5-7 15,4-3 7-15,3 0-10 0,4-7 33 16,4-1-33-16,4-4 18 0,9-11-25 15,-1 0 2-15,1 1 5 0,3-3 30 0,-1 4-17 16,3-2-33-16,-5 1 17 0,0 4-5 0,2-4-38 16,-6 10 36-16,-2 2-23 0,-6 7 38 15,2-3-15-15,-2 3-13 0,-4-1 10 0,1 3-10 16,-6 0-3-16,-1 4 13 16,-5-1 31-16,-1 0-28 15,-1 4 18-15,-3-1-31 0,-4 4-9 0,-2 0 28 16,-2 4 4-16,-3 2-13 0,1 1-10 0,-1 1 78 15,-6 4-64-15,2 0-14 0,-1 3 13 16,1 2 5-16,-2 2 2 0,4 0-10 0,3 1 1 16,1 0-37-16,0-1-18 0,2 0-2 15,5-1-33-15,0 1-13 0,4-2-75 0,0-5-114 0,5 4-103 0,3-9-510 16,0 0 190-16,0 0 11 16,0 0 122-16,25 5 59 0,-25-5 46 0,30-7 33 15</inkml:trace>
  <inkml:trace contextRef="#ctx0" brushRef="#br0" timeOffset="58480.94">29880 9463 1041 0,'0'0'387'0,"0"0"-34"0,0 0-23 0,7 35 8 0,-7-35-51 15,0 24-26-15,0-11-10 16,1 6-8-16,3-1-2 0,1 5-24 0,-1 2 29 16,2 4-39-16,1 3-23 0,2-2 14 0,6 15-47 15,-4-9 15-15,6 6-23 0,1-2 42 16,1 1-47-16,-1 1 0 16,2-4-36-16,0 1 6 0,-4-9 15 0,-3-5-23 15,0 1 43-15,1-2-56 16,-2-5-3-16,-1-2-25 0,-3-4 5 0,-1 0 5 15,1 0 8-15,-2-4 15 0,0-1-23 0,1-4 11 16,-7-4-24-16,0 0 6 0,30-12-11 16,-17-1-8-16,2-4 3 0,5-9 18 0,3-10 8 15,4-5-36-15,-4 0 5 0,4 0-16 0,3-6-14 0,1 4 27 16,9-7-15-16,-6 8 5 0,5-9-12 0,-4 12-27 16,2 3-9-16,0 3-44 0,-2 0 23 15,-1 2-13-15,-5 7-15 0,-7 5-26 16,1 1-33-16,-8 5-43 0,2 1-62 0,-5 2-74 15,-5 1-11-15,-4 0-60 0,11 3-129 16,-14 6-438-16,-2-11 93 0,2 11 87 0,0 0 84 0,3-12 23 0,-3 12 118 16,0 0 23-16</inkml:trace>
  <inkml:trace contextRef="#ctx0" brushRef="#br0" timeOffset="81801.89">11131 5400 811 0,'0'0'246'0,"4"-13"-11"0,-4 13-20 16,1-16-13-16,1 8-2 0,-2 8-11 0,0-14 1 15,0 14 10-15,0-15-9 0,0 15 12 0,1-12-1 16,-1 12 0-16,2-11-12 0,-2 11-6 0,0 0-8 16,4-9 1-16,-4 9-5 0,0 0-19 0,0 0-2 15,0 0-23-15,17 26 3 0,-9-12 15 16,-1 3-24-16,2 2 24 0,1 3-38 0,-2 2 38 15,5 2-18-15,-3 2-26 0,1 4-17 0,1-1-4 16,-1 0-4-16,-3 1-20 16,7 13 19-16,-3-2-38 15,-2-7-29-15,-3-2 21 0,1-1-40 0,-3-2-72 16,-1-4-19-16,0 1-44 0,-4-3-85 16,-3-2-85-16,2 7-92 0,0-14-494 0,-1-3 90 15,-1-5 76-15,3-8 62 0,0 0 82 0,3 13 15 16,-3-13 102-16</inkml:trace>
  <inkml:trace contextRef="#ctx0" brushRef="#br0" timeOffset="81996.97">11511 5695 883 0,'-9'-7'307'0,"9"7"15"0,-18 0-25 0,18 0-20 15,-24 5 4-15,7 1-35 0,-4 1 10 16,-2 0-41-16,-2 1-13 0,-2 0 0 0,1-1-12 0,-5-1-14 31,4 2-35-31,-2-2-10 0,1 0-11 0,-2 0-28 16,2 1-5-16,1-4-54 0,0 4-35 15,2-1-95-15,0 0-98 0,3 3-125 0,4-8-450 16,3 1 43-16,4-4 59 0,11 2 48 16,-10-7 103-16,10 7 15 0</inkml:trace>
  <inkml:trace contextRef="#ctx0" brushRef="#br0" timeOffset="83019.81">17690 5675 913 0,'0'0'423'0,"9"15"-32"0,-9-15-14 15,0 0-14-15,5 9-63 0,-5-9-34 16,0 0-21-16,0 0 9 0,8 5-24 15,-8-5-30-15,0 0 12 0,0 0-15 0,8 8-7 16,-8-8-21-16,0 0-3 0,0 0 67 0,13 6-64 16,-13-6 0-16,10 3 0 0,-10-3-18 0,21 7-10 15,-7-4-26-15,3 0-2 0,1-2-6 0,5 0 6 16,2 1-1-16,6-2-7 0,3-2-28 16,2 1-10-16,9 0 4 0,14-6-12 0,-2 2-5 15,1-1 7-15,-9 1-7 0,-6-2-8 16,13 2-28-16,-9-3-3 15,-10 5-7-15,-1-3 10 0,0 0-15 16,-7 2-16-16,-2 0-15 0,-3 1-70 16,-5-1-45-16,0 2-67 0,-6-1-56 0,-2-1-77 15,-11 4-64-15,12-5-573 0,-12 5 122 0,4-9 75 16,-4 9 81-16,10-11 68 0,-3 4 101 16,0-2-4-16,0 0 73 0</inkml:trace>
  <inkml:trace contextRef="#ctx0" brushRef="#br0" timeOffset="85686.92">13358 5452 796 0,'0'0'353'0,"0"0"-15"15,0 0 10-15,0 0-51 0,0 0-8 0,0 0-5 0,0 0-23 16,0 0 11-16,0 0-50 0,0 0 11 16,0 0-10-16,0 0-18 0,0 0-34 15,0 0-2-15,0 0-8 0,0 0-20 0,0 0 15 16,15 15-23-16,-15-15-2 0,14 3-8 0,-3-1 18 15,-11-2-42-15,27 2 6 0,-10-4-2 0,4 1-6 16,2-2-5-16,6-3-23 0,5-2 0 16,2 0 8-16,15-4-26 0,-10 0 0 0,10-3-17 15,-4 1 25-15,-6 3-21 0,-5 4-7 16,-4-2-44-16,-3 4-5 16,-4 0-46-16,-3 2-43 0,-2 0-55 0,-2 3-63 15,-5 2-95-15,-2-2-56 0,-11 0-100 16,19 7-372-16,-19-7 114 0,13-2 89 15,-13 2 15-15,16-5 103 0,-7 2 12 0,-3-3-7 16</inkml:trace>
  <inkml:trace contextRef="#ctx0" brushRef="#br0" timeOffset="85986.97">14277 5126 785 0,'4'8'313'0,"0"1"-19"0,1 7-10 0,2 2 16 31,2 5-32-31,-2 2-4 0,2 4-11 0,1 3-12 16,8 10 2-16,-2 0-33 0,-2-2-23 15,1-7-8-15,-1-4-10 0,-1 1-13 16,-1-3-5-16,1 0-46 0,-2-4-2 0,0-2-29 15,0 1 5-15,0-2-56 0,-3 0-33 0,1-5-31 16,0-2-46-16,-2-3-62 0,0-3-106 0,-7-7-114 16,12 5-402-16,-12-5 65 0,0 0 46 0,23-15 63 0,-14 6 88 15,3-6 17-15</inkml:trace>
  <inkml:trace contextRef="#ctx0" brushRef="#br0" timeOffset="86556.44">14715 5120 696 0,'0'0'279'0,"0"0"-13"0,0 0-28 0,4 9-5 16,-4-9-41-16,0 0-15 0,0 0-39 15,0 0 18-15,0 0-20 0,0 0-3 16,0 0 13-16,-11 13 17 0,11-13 17 0,0 0 17 16,0 0-5-16,0 0-26 0,0 0 8 15,0 0-20-15,0 0 2 0,0 0-18 0,0 0 0 0,38-18 8 0,-25 12-33 16,4 0-8-16,0 0 12 16,4-3-35-16,1 2 23 0,0 2-18 0,2-2-20 0,-3 3 2 15,0-2 0-15,-1 4 23 0,-2-1-51 16,-1 4-8-16,2 3 3 0,-1 5-8 15,-5 1 1-15,0 6-9 0,-1 2-22 0,-3 3 22 0,-5 1 8 16,-2 4 5 0,-2-1-33-16,-2 0 16 0,-2 0 7 15,-1 0-31-15,-3 3 39 0,0-4-26 0,0-1-10 16,3-1 23-16,-4 0 7 0,1-2 4 0,2-2-19 16,2-2-3-16,0-1 40 0,1 0 14 15,-1-4 21-15,4 1 2 0,-1-1-30 0,1-11 43 16,6 15-20-16,0-7-5 0,-6-8 7 0,16 10-15 15,-7-9-5-15,4 0-21 0,-13-1 29 0,34-5-18 16,-10-2-19-16,3 0 9 0,4-4-9 16,1-1-1-16,2-1-6 0,11-6-8 0,-11 5 3 15,-1 0 2-15,-3 1-7 0,-2 1-31 16,-4 2-12-16,-4 2 1 0,-2 1-52 0,-1 1-55 16,-3 2-84-16,-3 1-49 0,-2 1-66 15,-9 2-100-15,0 0-520 0,23 2 79 0,-23-2 93 0,15-1 102 0,-15 1 26 16,20-3 82-16,-6 2 76 0,0-1 11 15</inkml:trace>
  <inkml:trace contextRef="#ctx0" brushRef="#br0" timeOffset="95455.03">14694 6021 1082 0,'0'0'328'0,"0"0"-8"15,4-8 7-15,-4 8-37 0,0 0 7 16,0 0-21-16,0 0-17 0,0 0-9 0,0 0-14 16,0 0-18-16,15 22 7 0,-11-7 21 0,2 8-42 0,0 4-40 15,4 4-13-15,0 14-5 0,0 1-15 16,0 0-14-16,1 1 27 0,-1 0-52 0,1 1-31 16,-1-4-40-16,1 2-1 0,0-8-63 15,-2-5-131-15,-4-2-108 0,4-4-174 0,-2-4-404 16,0-3 95-16,-1-7 20 0,1-6 100 0,-1-3 46 15,-6-4 57 1,0 0 60-16</inkml:trace>
  <inkml:trace contextRef="#ctx0" brushRef="#br0" timeOffset="95672.33">14933 6321 1487 0,'4'-8'463'0,"-4"8"-30"0,7-9-26 15,-7 9-54-15,0 0-18 0,4-5-69 16,-4 5-5-16,0 0-17 0,0 0-32 0,0 0 6 0,0 0-34 0,-31 18 3 15,18-12-18-15,-4 2-49 16,2-1 0-16,-3-2-30 0,-3 2 17 0,2 2 21 16,-2-2-51-16,4 0-18 0,-2-1-36 0,1 6-15 15,0-5-2-15,5 1-33 16,-1-1-29-16,3 1-23 0,2-1-54 0,-1 0-26 0,2-2-82 16,2 8-130-16,6-13-550 15,0 0 63-15,0 0 108 0,-8-22 72 16,11 8 74-16,3-3 79 0,1 0 44 15</inkml:trace>
  <inkml:trace contextRef="#ctx0" brushRef="#br0" timeOffset="96480.2">17235 6066 624 0,'3'10'261'0,"-3"-10"-5"0,0 0 5 16,0 15 11-16,0-15-14 0,0 0 8 15,0 12-2-15,0-12 33 0,0 0-3 0,0 0 49 16,0 13-31-16,0-13-9 0,0 0-7 15,7 10-6-15,-7-10-52 0,11 7 2 0,-1-4-35 16,2-1-13-16,6 2-5 0,-4-1-18 0,6-1-23 31,0 1 10-31,4-3-10 0,1 2-39 0,5 0 3 16,-1 1-7-16,4-3-16 0,-1 0-8 0,4 0-25 16,-1 0-8-16,1 0-8 0,-1 0-53 15,0 2-18-15,-2-2-11 0,-2-2-35 0,-6 4-23 16,-3-2-65-16,-4 1-73 0,-2-1-42 0,-4 1-66 15,-12-1-69-15,0 0-454 0,0 0 29 0,14-1 100 16,-14 1 105-16,6-8 50 0,-6 8 81 0,5-10-17 16</inkml:trace>
  <inkml:trace contextRef="#ctx0" brushRef="#br0" timeOffset="98045.43">2236 6230 1325 0,'0'0'505'0,"0"0"-22"16,0 0-37-1,15 1 7-15,-15-1-59 0,0 0-36 0,0 0-15 16,17-1-10-16,-17 1-10 0,0 0-26 16,16-2-31-16,-16 2 8 0,15-2-49 0,-15 2 3 15,17-3-8-15,-7 1-61 0,-10 2 33 16,23-4-62-16,-8 3-40 0,0-2-16 0,3 1-7 15,0 1-55-15,3-2-27 0,3 0 18 0,2 1-39 16,2-1 31-16,0-3-62 0,1 1 11 16,4-4-36-16,0 0 20 0,-5 1 28 0,-2 0-55 15,1 1-12-15,-3 0-83 0,-2 0-62 0,-3 7-220 16,0-10-489-16,-4 2 84 0,4-4 119 16,-2-1 65-16,-1-5 73 0,-2 2 30 0,-7 1 85 0,-1-3 38 15</inkml:trace>
  <inkml:trace contextRef="#ctx0" brushRef="#br0" timeOffset="98827.08">2795 5763 767 0,'17'3'297'0,"2"-1"-20"0,-5 0-29 15,3-1-28-15,-4 0-12 0,1-1-24 0,-14 0-2 16,28 0 17-16,-15-2-9 0,1-1 32 0,-1-1-27 15,-2 1 15-15,1-3-5 0,1-1 17 0,-2 1-20 16,4 0-20-16,-4-3 13 0,3 0-24 16,2-1-22-16,-2 2-14 0,3-3-9 0,0 1-3 15,0 3-6-15,0 1-27 0,-1 0-11 16,-1 3-27-16,-1 1 27 0,0 1-10 0,-14 1 8 0,27 7-39 16,-14-4-12-16,-1 4 15 0,-2-1-13 0,0 3 28 15,1-1-30-15,-4 2 25 0,1 2-28 16,-3 1 0-16,0 2 0 0,-1 2 10 15,-2-1-2-15,0 1 1 0,-2 0-10 0,1 0 3 0,1-2 19 16,-2 4 17-16,0-2-30 0,-2 0 2 16,2 0 6-1,0 0-9-15,-3 3-1 0,2-3-1 0,0 3 10 16,-2 1 1-16,2 0-27 0,-1 4 14 16,2 0 5-16,-3-1 20 0,2 2-36 0,-3-4 8 15,1-1 5-15,1-2-15 0,-2 0 10 0,1-5-18 16,0 1 41-16,0-1-20 0,0-3-18 15,1 0-1-15,-1-1 32 0,3-10-11 0,-3 15-5 16,3-15 21-16,-1 13 12 0,1-13-13 0,-1 13 11 16,1-13-26-16,1 11 31 0,-1-11-61 0,3 14 14 15,1-4 24-15,-4-10 0 0,8 18-13 0,-2-8-20 16,-2 1-6-16,1 0 11 0,0-1-1 16,0 1-1-16,-1-1-19 0,0-1 10 0,-4-9-4 15,6 17-17-15,-4-9 22 0,-2-8-26 16,5 16 23-1,-5-16-18-15,4 13 28 0,-4-13-26 0,1 12 16 16,-1-12 0-16,2 11 15 0,-2-11 3 0,3 11 0 16,-3-11-34-16,0 0 34 0,4 16-18 15,-4-16 20-15,0 11-25 0,0-11 2 0,0 0-2 16,2 11-5-16,-2-11 7 0,0 0 18 16,0 0-2-16,0 0-41 0,0 0-13 0,0 0 10 15,0 0 8-15,21-17 15 0,-15 8 18 0,1 2 13 0,1 0-21 16,-1-1 11-16,0 3 15 0,1-2 8 15,1 2-16-15,-1-2 1 0,-8 7-11 0,20-5 2 16,-10 1 6-16,2 2 5 0,-1-1-26 0,0 1 1 16,-11 2-9-16,18-3-4 15,-18 3-13-15,20-4 7 0,-12 2-2 0,2-1-36 0,-10 3-13 16,19-8 5 0,-11 4-20-16,1-1 10 0,-1-1-33 15,-8 6-20-15,14-10-4 0,-6 5 4 0,-8 5-14 16,11-5-40-16,-11 5-80 0,8-5-82 0,-8 5-97 15,0 0-442-15,0 0 106 0,0 0 106 16,16 1 25-16,-16-1 95 0,0 0 41 0,0 0 69 16</inkml:trace>
  <inkml:trace contextRef="#ctx0" brushRef="#br0" timeOffset="99297.66">2758 6041 1011 0,'6'-6'286'0,"-6"6"-14"16,0 0-27-16,7-7-9 0,-7 7-42 0,0 0 16 16,0 0-15-16,8-6-8 0,-8 6-21 15,0 0 8-15,0 0-13 0,0 0-7 0,0 0-8 0,25 12-11 16,-18-6-17-16,6 3-3 0,-2 2-30 0,4 1 7 15,1 2-5-15,1 0 5 0,0 2-38 16,1-1 10-16,-1 4-3 0,3 2-9 0,-4 0-14 16,2 0 8-16,-3 4 33 0,0-1-25 15,-1 2-31-15,0-1 16 0,-1 1-21 0,-2 0-24 16,-3-3-12 0,0-1 8-16,-4-1-51 0,-1-3-13 15,1-1-37-15,-3-4-65 0,-1 1-80 0,0-3-102 0,-1 1-428 16,1-12 95-16,-4 13 35 0,4-13 80 0,0 0 62 15,0 0 79-15</inkml:trace>
  <inkml:trace contextRef="#ctx0" brushRef="#br0" timeOffset="99810.95">2243 5849 872 0,'-21'1'295'0,"9"-1"-9"0,12 0-30 16,-24 4-5-1,11-1-2-15,-4 1 22 16,2 0-31-16,-5 2-4 0,-1 1-13 0,-1 1-3 16,0 1-38-16,1 0 7 0,0 3-20 0,1-1-21 15,-1 2 11-15,1-1-11 0,3 2-7 16,-1 1 31-16,1 1-29 0,3 4 29 0,-1 5-19 16,3 4-22-16,-1 0-1 0,0 16-38 15,6-5 11-15,2-4-8 0,5 3 15 0,-2 1-29 0,4 14 12 0,-2-9-34 16,2 6-13-16,3-8 23 0,-1-9-26 15,-3 2 14-15,3-2-11 0,-2 1-28 16,1-7 7-16,-1 1-2 0,0-2 16 0,-2 0 4 16,0 0-20-16,0-1-10 0,3-1-36 15,-3-5 18-15,1-1-8 0,2-1 0 0,0 0-35 16,0-3-4-16,4-1-27 16,0-1-34-16,4-6-39 0,5 1-31 0,2-3-99 15,6-5-127-15,34-5-95 0,-20 3-351 16,-1-4 69-16,1-1 97 0,13-4 119 15,-7 2 1-15,7-3 45 0,0-2 150 16</inkml:trace>
  <inkml:trace contextRef="#ctx0" brushRef="#br0" timeOffset="100480.21">3626 5636 926 0,'5'-7'364'0,"-5"7"-39"0,3-11-18 0,-3 11-23 16,4-11-20-16,-4 11-11 16,7-10-5-16,-7 10-25 0,13-6 0 15,-5 3-29-15,-8 3 8 0,27 3 11 0,-6-1-21 16,2 5 2-16,5 0 29 0,5 6-21 15,15 5-23-15,-4 5-2 0,2 7-18 16,-1 2-34-16,0 2 8 0,4 9-2 0,-3 0-26 0,-9-4 0 16,-3-1-11-16,-3 2 6 0,-3 0-18 15,-4 1-25-15,-5-1 7 0,-2 1-11 0,-7-6-4 16,-5-4 2-16,-2-3 8 0,-6 2-33 0,-1 2 4 16,-5 0-22-16,1-1-13 0,-6-2-16 0,-2-1-12 15,-8 5-3-15,0-8-7 0,4-5-72 0,-4-1-13 16,0-2-31-16,-1-1-2 0,5-6-39 15,-3 2-5-15,4-1-84 0,0-4-82 0,4 0-103 16,2-6-353-16,-2-1 83 0,15 0 68 0,-16-8 74 16,12-1 136-16,0-1-35 0,4-3 63 0</inkml:trace>
  <inkml:trace contextRef="#ctx0" brushRef="#br0" timeOffset="102198.23">5584 4997 739 0,'3'-6'325'0,"-3"6"-56"0,7-9 15 0,-7 9-10 16,4-10-13-16,-4 10-23 0,6-9 11 15,-6 9-9-15,7-11-12 0,-3 6-28 0,-4 5 10 0,10-12-24 16,-3 6 17-16,0-2-34 0,2 0-34 16,2 1 11-16,0 0 0 0,2-1-54 0,0-1 5 15,0 2 26-15,2 0-48 0,1 0 1 0,1 2-1 16,-2-1-27-16,4 1-22 0,-1 0 2 15,-4 3-5-15,1 1-18 0,0 2-7 0,-15-1-19 16,25 5 1 0,-15 2-1-16,-3 2 24 0,0-1-8 15,-4 4-19-15,-2 0 27 0,-3 4 18 0,-3 2-27 16,-3 2-6-16,-3 1 1 0,-5 5 24 0,0-1-13 16,0 1 28-16,0-2-17 0,1 0 19 15,3-4 1-15,1 0 7 0,1 1 1 0,4-6 9 16,2 2 9-16,1-1 12 0,2-3 5 15,2 1 18-15,1-1 0 0,2-1-10 0,2-2-15 0,2-2 4 16,0 0-14-16,2-2 22 0,4-2-43 0,-1-1 23 16,2-2-18-16,1-1 7 0,4 0-22 15,0-2-21-15,1-2 16 0,6-1-37 0,-2-1 1 16,2-1 2-16,-1 2-46 0,-1-1-15 16,-1 1-5-16,-1-1-16 0,-3 2 5 0,-2 2-32 15,-4-1-86-15,0 2-40 0,-2 1-57 0,-12 0-61 16,14 4-71-16,-14-4-319 0,0 0 55 0,4 10 28 15,-4-10 61-15,0 0 75 0,0 0 53 0</inkml:trace>
  <inkml:trace contextRef="#ctx0" brushRef="#br0" timeOffset="102615.32">5258 5896 773 0,'-13'10'261'0,"7"-6"-13"15,6-4 0-15,-11 6-12 0,11-6 30 0,-13 5-51 0,13-5 54 0,-10 4-8 16,10-4 5-16,-8 3-8 16,8-3 6-16,0 0 36 0,-10 6-14 0,10-6-2 15,0 0 18-15,0 0-20 0,0 0-8 0,0 0-16 16,0 0-12-16,0 0 5 0,0 0-33 15,0 0 12-15,38 4-46 0,-25-6-7 0,7 0-3 16,1-4-10 0,7 1-13-16,6-3-8 0,16-7-25 0,2-1 0 15,3-3-44-15,2-4 13 0,14-3 13 16,0-2-34-16,0-1-17 0,2-1-3 0,-2 1-20 0,0 1-55 16,1 2-4-16,-1 1 2 0,-12 3-12 15,0 1-16-15,-4 2-48 0,-2 2-1 16,-4 1 29-16,-12 3-39 0,-9 4-2 0,-4 2-62 15,-7 2-51-15,-1 1-28 0,-5 4 25 0,-11 0-48 0,15 2-42 16,-15-2-87-16,0 0-97 0,0 0-365 0,0 0 68 16,0 0 88-16,-21 26 72 15,21-26 32-15,-8 10 98 0,5-4 56 0</inkml:trace>
  <inkml:trace contextRef="#ctx0" brushRef="#br0" timeOffset="103586.32">5334 6511 558 0,'0'0'232'0,"0"0"-4"0,0 0-2 0,0 0-9 16,0 0-12-16,0 0-3 0,0 0-10 0,0 0 3 16,0 0-6-16,0 0 13 0,0 0-5 0,0 0 39 15,0 0-11-15,0 0 8 0,0 0-46 16,0 0-11-16,0 0-14 0,0 0-1 16,0 0 13-16,0 0-5 0,27-8-44 0,-27 8 26 0,10-6-48 0,-10 6 35 15,12-7-48-15,-3 2 17 0,0-1-30 16,0 0-8-16,0 1-15 0,1 2-11 15,1-1 24-15,0 0-36 0,1 3-3 16,-12 1 8-16,25 3-8 0,-12 2 33 0,1 3-45 0,-3 1 1 16,2 3 12-16,-3 2 9 0,-1 0-18 0,-1 1-9 15,-4 2 19-15,0 1-32 0,-4 0 12 0,0 2 8 16,-3-2-13-16,-1 2 28 0,-3 0-3 0,-1 1-11 16,1-3-16-16,-1-2 9 0,1 0 28 15,-1-2-16-15,1 0-6 0,1-2 13 0,-1 1-28 16,3-3 48-16,-3-1-5 0,3-2 36 15,4-7-18-15,-7 13 13 0,7-13 33 16,0 9-21-16,0-9 6 16,0 0-26-16,0 0-10 0,0 0-3 0,23 2 6 15,-23-2-47-15,22-6-18 0,-10 0 16 16,3-1-13-16,2 0-46 0,-2 1 23 0,1-2-26 16,-1-1-4-16,1 1-16 0,1-4-11 15,-2 4-12-15,-2-2-36 0,1 2 16 0,-1 1-42 16,-1-3-28-16,-1 4-35 0,-1-3-98 0,-1 2-154 15,-2 0-455-15,2-4 62 0,-2-2 99 0,3-1 62 0,-2-1 120 16,-1 1 20-16,1-4 57 0</inkml:trace>
  <inkml:trace contextRef="#ctx0" brushRef="#br0" timeOffset="103833.99">5884 6143 1072 0,'4'7'330'0,"0"4"6"0,-1-1-34 15,4 3-26-15,-1 3-2 0,0 0-18 0,2 6 0 16,0 1-8-16,4 4-33 0,-1 1-10 16,5 1-21-16,-4-1-2 0,1-1-13 0,0 0-5 0,-2 2-24 15,2-2-24-15,-3-2-14 0,0-4-33 0,-1 2-13 16,0-2-84-16,-2 0-46 0,-2-4-69 15,-2-1-106-15,-1-3-114 0,-2-4-482 0,0-9 103 16,0 0 59-16,0 0 68 0,0 0 106 16,0 0 7-16</inkml:trace>
  <inkml:trace contextRef="#ctx0" brushRef="#br0" timeOffset="104033.66">6152 6415 959 0,'0'0'374'0,"0"0"-41"0,0 0-11 15,0 0-20-15,0 0-43 0,0 0-8 0,-28 25-31 16,13-19-18 0,0 1-7-16,-1 0-39 0,0 1 20 15,-2 0-65-15,2-1-19 0,-2 0-41 0,3 0-79 16,0 0-21-16,1 1-76 0,1-2-177 16,3-1-464-16,10-5 57 0,-14 0 77 0,14 0 51 15,0 0 84-15</inkml:trace>
  <inkml:trace contextRef="#ctx0" brushRef="#br0" timeOffset="104434.12">6330 6045 801 0,'0'0'279'0,"2"14"-39"0,-2-14 16 15,-7 17-28-15,3-5-3 0,-1 0-25 16,0 4 5-16,2 1 10 0,0 0 5 0,3 4-41 0,0-1 16 16,4 5-32-16,1-1 12 15,5 3-37-15,2 3 13 0,1-4-28 0,2 0-6 16,1-3-9-16,1-4-1 0,-3-3-14 0,3-1 37 16,-4-1-69-16,-1-3-2 0,-2-4-15 0,0 2 15 15,-1-6-21-15,-9-3 6 0,11 2-24 0,-11-2 11 16,0 0-13-16,0 0-8 0,0 0 28 15,-1-22-20-15,1 22 3 0,-13-15-21 0,6 7 13 16,-2 1-21-16,1 0-2 0,0 1 5 0,-2 1-26 16,-1-1 5-16,2 2 11 0,9 4-16 15,-16-3 3-15,16 3 33 0,-14-2-7 0,14 2-29 0,0 0-10 0,0 0-10 16,-18 5-8-16,18-5-15 16,-11 8-42-16,11-8-19 0,-13 4-21 0,5 2-18 15,8-6-72-15,-16 6-54 0,16-6-78 0,-17 3-324 16,5-5 47-16,12 2 58 0,-18-9 68 15,8 4 73-15</inkml:trace>
  <inkml:trace contextRef="#ctx0" brushRef="#br0" timeOffset="104990.45">7128 5629 1448 0,'0'0'443'15,"0"0"0"1,0 0-54-16,0 0 0 0,0 0-66 0,0 0 2 16,0 0-36-16,0 0-36 0,0 0-9 0,0 0-29 15,0 0-24-15,0 0-19 0,31 5-39 16,-31-5-23-16,18-7-10 0,-8 3-41 0,1-1-41 15,1 2-31-15,2-2-43 0,0-1-57 0,3 1-74 16,-3-3-71-16,3 2-126 0,-4 0-481 16,0 2 97-16,-4-1 89 0,3 1 70 0,-12 4 72 0,16-5 68 15,-16 5 78-15</inkml:trace>
  <inkml:trace contextRef="#ctx0" brushRef="#br0" timeOffset="105237.89">7105 5915 977 0,'11'7'420'0,"1"-2"-13"16,0-1-23-16,1 0-28 0,0-3-18 0,0 1 10 16,-13-2-38-16,28 0-37 0,-15-2-50 15,4 0 7-15,-2-4 1 0,2 3-31 0,0-4-26 32,-3 1-29-32,3 0 1 0,-3 0-25 0,2-1-11 15,-2 0 0-15,-1-1-5 0,2 1-11 16,0 1-47-16,0-2-6 0,-1 1-41 0,2 0-13 15,-1 2-26-15,2-2-32 0,-1 1-16 0,1-1-39 16,1 1-25-16,-1 0-61 0,1-1-47 0,-1 0-109 16,0 3-68-16,-4 1-298 0,1-1-1 0,-3 0 126 15,1 0 18-15,-1 2 63 0,-1-2 52 16</inkml:trace>
  <inkml:trace contextRef="#ctx0" brushRef="#br0" timeOffset="111430.46">7953 5486 1218 0,'0'0'397'0,"0"0"-16"0,0 0-17 16,0 0-6-16,0 0-33 0,0 0-31 15,0 0 3-15,0 0-28 0,19 11-21 0,-19-11 8 16,0 0-28-16,0 0-26 0,15-1-2 0,-15 1-13 16,0 0 2-1,0 0-35-15,18 0 5 0,-18 0 4 16,0 0-14-16,19-1-11 0,-19 1-41 0,13-2 18 15,-13 2-12-15,19-2-11 0,-9 1-18 16,2-1 11-16,2 0-1 0,1-2-22 0,4-1-19 16,2 0-22-16,2-1 32 0,2 1-42 0,0-3-22 15,1 1-50-15,0-1-3 0,-3-1-36 16,1 4-46-16,0-3-48 0,-3-2-85 0,-2 1-203 0,-2-2-495 16,-4 0 65-16,3-5 119 0,3-3 84 15,-2-3 66-15,-1-3 42 0,-3 0 97 0,-2-1-3 16</inkml:trace>
  <inkml:trace contextRef="#ctx0" brushRef="#br0" timeOffset="111997.96">8473 5097 780 0,'0'0'312'0,"0"0"6"15,14 3-60-15,-14-3-4 0,0 0-19 16,0 0-20-16,0 0-2 0,0 0-11 0,0 0 18 0,15-5 49 16,-15 5-13-16,0 0-5 0,0 0 17 15,10-4-45-15,-10 4 2 0,9-5 3 0,-9 5-18 16,13-5 8-16,-3 1-49 0,1 1 15 0,1-3-43 16,0 2 10-16,0 0-18 0,2-2-13 15,1 1-10-15,3-1 5 0,-2 0-20 0,2 1-44 16,1-1 6-16,1 0 4 0,-2 0-7 0,1 2-18 0,-1 0-36 15,-1 1 7-15,-2 2-32 0,-2 1 38 16,1 2-42-16,-1 1 22 0,0 4-1 0,-2 4 11 16,-4 0-3-16,0 3-26 0,-2 0 0 15,-4 4 26-15,0 0-15 0,-2-1 10 16,0 1-8-16,-2-1 3 0,0 2 12 0,0-3 4 16,-1 0 27-16,1-3-20 15,1-1 7-15,0 0-12 0,0-2 46 16,2-10-11-16,2 20-5 0,-1-11-7 0,3 0 15 0,-4-9-2 15,13 15 9-15,-3-8-24 0,0-1 1 16,3-2-1-16,2 1-12 0,1-1-11 16,-2-1-1-16,1 2 7 0,2 0-32 0,-2 0 10 0,-2 0 12 15,0 3-22-15,0 0-6 0,-3 1 3 16,-3 1-18-16,-1 2 54 0,-3-1-54 0,-1 1 46 16,-4 1-30-16,-3-1 17 0,1 1-25 0,-3 1 20 15,-2 0 13-15,0-2 23 0,-3 1-23 0,1 1-28 16,-2-3 12-16,0 0-50 0,-1-1-37 15,0-2-40-15,-1 0-36 0,-1-4-34 0,-2-1-81 16,2-1-95-16,2-4-148 0,-3-1-380 0,2-2 170 31,0-4 4-31,4-2 91 0,3-2 94 0,3-1 56 16,4-3 13-16</inkml:trace>
  <inkml:trace contextRef="#ctx0" brushRef="#br0" timeOffset="112466.83">9038 4932 1131 0,'6'-3'353'15,"-6"3"23"-15,0 0-91 0,10-8-27 16,-10 8-28-16,0 0-22 0,0 0-27 0,0 0 4 16,0 0-21-16,17 11-16 0,-17-11-2 15,6 20-10-15,0-6-13 0,-1 1 17 0,2 1-22 16,3 4 10-16,0 0-8 0,3 0 8 0,2 2 8 16,1 1-13-1,1-1 7-15,1-3-14 0,1 1-9 16,-3-4 18-16,2 0-14 0,0-2 4 0,-2-2-21 15,-2-4 24-15,-3 1-26 0,1-4 21 16,-2-1-44-16,-10-4-7 0,18 2-29 16,-18-2 18-16,18-12-20 0,-10 1 7 0,-1-3 0 0,0-2-22 15,-1-2-3-15,0-3 12 0,0-1-25 16,2-1-5-16,-3 2 13 0,3 0 38 0,2 0-61 0,1 1-3 16,-1 1-36-16,0 1-23 0,2 1-5 15,0 1 0-15,0 2-43 0,0 1-31 0,-1 2-70 16,2 1-55-16,-2 1-54 0,-1 4-134 0,0-1-404 15,-2 0 203-15,-1 1-9 0,4-1 65 16,-2 0 59-16,0 1 63 0,-1 1 83 0</inkml:trace>
  <inkml:trace contextRef="#ctx0" brushRef="#br0" timeOffset="117912.52">2407 8699 893 0,'1'-10'327'0,"-1"10"-14"16,4-15-21-16,-4 15-11 0,5-10-25 16,-5 10-20-16,4-7-32 0,-4 7 9 15,0 0-31-15,0 0-3 0,0 0-13 0,0 0-17 0,20 28-19 0,-15-13 11 16,4 7-5-16,-4 4-1 0,3 5-35 15,-1 3 20-15,-2 2-7 0,-2 2-18 16,5 12 10-16,-5-6-23 0,2-7 7 0,-3-1-17 16,-2 0-13-16,2-4 2 0,-1-3 16 15,-1-3-41-15,2-4 10 0,-2-2-23 16,0-2-54-16,0-4-25 0,0-1-57 16,1-2-40-16,-1-11-185 0,6 9-210 15,-6-9-248-15,0 0 74 0,0 0 69 0,24-36 47 0,-9 10 84 16,-3-2 51-16</inkml:trace>
  <inkml:trace contextRef="#ctx0" brushRef="#br0" timeOffset="118255.93">2663 8726 901 0,'0'0'401'15,"19"1"-63"-15,-19-1-18 0,0 0-23 0,0 0-31 16,20 7-17-16,-20-7-14 0,13 4-25 0,-13-4-15 15,12 4 27-15,-12-4-60 0,13 5-27 16,-13-5 24-16,15 3-26 16,-15-3-5-16,15 1 10 0,-15-1-23 15,18 5-5-15,-18-5-33 0,17 2-10 0,-7-2 15 16,4 2-16-16,-1-1 8 0,4 3-25 0,-1 1 23 16,2 1-39-16,2 5 5 0,0 2 9 0,1 6-22 15,-2 2-4-15,0 0 4 0,-2 5-4 0,-4 1-11 16,-2-1 33-16,-1 2-48 0,-3 1 5 0,-4-4-5 15,-2 1 28-15,-2-2-33 0,-2 1-36 16,-1-4-13-16,-2-5-51 0,-5-3-18 16,-1-6-26-16,-1-4-50 0,-2-6-22 0,-7-4-86 15,13-6-136-15,-18-6-376 0,-5-9 164 0,-1-5 40 16,3-4 36-16,4-3 70 0,2 0 48 16</inkml:trace>
  <inkml:trace contextRef="#ctx0" brushRef="#br0" timeOffset="118507.2">2679 8657 1144 0,'0'0'371'0,"17"-9"-8"16,-8 4-9-16,-1 1-24 0,1-2-18 16,4-2 13-16,-1 2-71 0,1-3 1 15,-2-1-24-15,1 2-11 0,2-3-28 0,0-2-18 16,1-2-31 0,1-1-17-16,5-2-16 0,2-2-18 0,2 0 10 15,-1 1-38-15,9-9 11 0,5 5-27 0,-9 7-25 16,-3-1-2-16,3 5-19 0,-4 2 1 15,-1 1-24-15,0 1-25 0,-4 2 0 16,-1 2-28-16,0 3-49 0,-5 0-25 0,-1 2-39 16,-13-1-56-16,27 4-149 0,-16 0-453 0,-1 0 116 15,0 0 86-15,-10-4 67 0,19 1 85 0,-19-1 38 0</inkml:trace>
  <inkml:trace contextRef="#ctx0" brushRef="#br0" timeOffset="119223.91">3580 8314 583 0,'0'0'246'0,"0"0"-3"0,0 0 33 0,24 34-9 16,-14-22-32-16,2 4 3 15,1 2 5-15,6 3-2 0,-2 2-39 0,5-2 26 0,8 9-36 16,0 0 5-16,-4-7-23 0,0-2-20 0,6 6 4 16,-5-6-7-16,-4-1-2 0,1-3-29 0,0-2-12 15,-5-2-1-15,-1-1-10 0,-3-2 8 16,-2 0-23-16,0-3-7 0,-2 0 1 15,-3-4 9-15,-8-3-24 0,13 0-2 0,-13 0-3 16,0 0-22-16,16-15 7 16,-13 8-5-16,-1-4 4 0,1-1 24 15,2-3-38-15,0-1-8 0,-2 0 5 0,4-4-2 16,0-1-9-16,2-1-7 0,5-4-2 0,0 0 0 16,1 0-9-16,2-1 55 0,7-9-69 15,2 1 14-15,-4 8-42 0,-5 3 12 0,3 2-23 16,-3 1-15-16,0 5-26 0,0 1-41 0,-6 4-33 15,-1 1-79-15,1 0-106 0,-3 4-411 0,-3 0 17 16,-5 6 85-16,9-11 64 0,-2 3 49 0,-7 8 45 16</inkml:trace>
  <inkml:trace contextRef="#ctx0" brushRef="#br0" timeOffset="121694.89">4595 7974 788 0,'11'33'194'16,"-4"-4"27"-16,0 2 6 0,2 5-24 16,2 12-9-16,0 4 6 0,-1 1-21 0,0 2-13 15,-3 1-20-15,0-1 21 0,-1 5-50 16,2-2-1-16,-1 2-24 0,2 0 2 15,-2 0 9-15,3-1-26 0,0 0-3 0,1 0-3 0,2-2-9 0,-3-1-8 16,4-6-3-16,-3-2 8 0,2-2-18 16,-2-8 7-16,-1-8-4 0,-1 1 7 15,0-8-25-15,0 0 7 0,-2-3-13 0,2-1 9 0,-3-4 4 16,-1-1-15-16,-1-3 23 0,0-1-23 16,-1 0-18-16,-3-10-3 0,3 13-7 0,-3-13 7 15,0 0 13 1,-4 14-7-16,4-14-21 0,-13 9 21 15,2-5-3-15,-2-2 0 0,-7 0 7 0,0 0 11 16,-8-1 3-16,-2 2 7 0,-2 0 13 16,-6 4-13-16,-2-1-20 0,-15 2 35 0,-3 3-2 15,-3-1 18-15,-4 4-21 0,-4-4 6 0,-19 7-21 16,-1-2 33-16,0 3-20 0,3 3 3 16,1 1-6-16,5-1 3 0,-1 1-6 0,3 0-7 0,5 1-2 15,9-6 12-15,3 1-30 0,-1-2 20 16,1-1-8-16,1-1 13 0,2-3-35 0,1 1 30 15,1-3-23-15,12-2 10 0,3-1-8 0,1-4 6 16,1 2 23-16,6-1-31 0,-1-1 23 16,3-1-21-16,-3 2 6 0,4-1 5 0,-4 1-26 15,5-1 5-15,-1 2-4 0,3 0 17 0,-1 3-18 16,1-4 13-16,2 2-8 0,2-1 3 0,3-1 0 16,1 1 0-16,0 0-8 0,1-1 3 0,3-1 0 15,2 0 45-15,1 1-37 0,12-3 35 16,-19 1-43-16,19-1 15 0,-20 0-20 15,13-2 28-15,7 2-1 0,-15-3-17 0,15 3-2 16,-15-4 12 0,15 4 15-16,-11-3-17 0,11 3-21 0,-14-6 18 15,14 6-5-15,-12-3 17 0,12 3-9 0,-11-4 10 16,11 4-21-16,-13-2 11 0,13 2 15 16,-15-3 5-16,15 3-13 0,-16-1 3 0,6 1-13 15,-3-3 7-15,0 3-4 0,0-2-3 0,-3 0 18 16,-1 0-8-16,-2-2-2 0,2 2-8 15,-1-2-11-15,0-1 35 0,-1 0-32 0,0-1 10 0,-1 0 1 16,0-2-8-16,-2 2 15 0,3-2-12 16,1 2 2-16,-2 0-3 0,3 0 6 0,-1 0-9 15,1 2 9-15,4 0 5 0,-1 1-29 0,1-1 42 16,0 3-19-16,2-2 3 0,11 3 13 16,-15-4 8-16,6 1-11 0,9 3 36 0,-12-1 1 15,12 1 22 1,-9-5-28-16,9 5 13 0,-7-6-26 15,7 6 11-15,0 0-16 0,-8-9 5 0,8 9 8 16,-5-7-5-16,5 7-26 0,0 0 13 0,-5-8-8 16,5 8 16-16,-6-6-13 0,6 6-23 15,-3-10 5-15,3 10 15 0,-4-8 6 0,4 8-14 16,-7-9-1-16,7 9 9 0,-3-12-5 0,2 4-2 16,1 8-16-16,-5-14 11 0,3 6-3 0,2 8-21 15,-2-19 34-15,2 10 2 0,0 9-17 0,0-19-3 16,-1 9 5-16,-1-4 23 0,-1-1-8 15,2-1-2-15,-3-1-29 0,2 0 13 0,-3-4 3 16,2-4 3-16,-1-1 0 0,-1-7-11 0,1-2-4 16,-2-3 8-16,3-12-38 0,-2 0-7 15,-1 0-13-15,2 0 4 0,3 10 14 0,-1 5 8 0,-2 2 3 16,3-2-16-16,-2 6 26 0,1 0-7 16,2 2 7-16,-3 0-11 0,1 2 11 0,-1 4 26 15,2 0-13-15,1 2 2 0,-2 2 13 0,1-1 10 16,-2 2 8-16,1 1 0 0,0 1 16 15,2 0-29-15,-2 1-15 0,2 1 51 0,0 1-13 16,-1 0 6 0,2-1-32-16,-1 12 6 0,0-21-10 15,4 10 15-15,-2 1-11 0,1 0 9 0,-3 10-1 16,4-18-12-16,-1 10 9 0,-3 8 47 0,5-14-64 16,-5 14 15-16,6-11-10 0,-6 11 21 15,2-10-16-15,-2 10-10 0,4-12-3 0,-4 12 1 16,1-13-4-16,-1 13 22 0,-1-16-14 0,1 16 26 15,-4-14-33-15,2 5 17 0,1 0-22 0,-2-3 5 16,0-1 2-16,1-1-7 0,0-4-26 0,2-2 20 16,0-4-12-16,0-1 5 0,0-1-26 15,2 0 13-15,0-1 5 0,-1 6 16 0,-1 2 12 16,2 2 8-16,-1 2 21 0,1 1-16 0,-2 3-23 16,1 1 31-16,-1 10-16 0,2-14-5 15,-2 14-7 1,0 0 13-16,4-10-11 0,-4 10 18 0,0 0-5 15,0 0 18-15,7-5 0 0,-7 5-31 16,0 0 26-16,0 0-3 0,0 0 0 0,0 0-10 16,0 0 5-16,8-7 3 0,-8 7 30 0,0 0-9 15,0 0-29-15,0 0-3 0,0 0 8 16,0 0-2-16,0 0-6 0,0 0 52 0,0 0-59 16,0 0-3-16,3-9 5 0,-3 9-2 0,0 0 28 15,0 0-31-15,0 0 0 0,0 0 23 0,0 0-22 16,0 0 32-16,0 0-5 0,0 0-12 0,0 0 12 15,0 0 8-15,-7-17 0 0,7 17-25 0,-6-7-6 16,6 7 29-16,-5-12-3 0,5 12 2 0,-6-8-7 16,6 8-11-16,-1-8-2 0,1 8 39 15,-6-9-34-15,6 9 13 0,0 0-11 0,-4-9 4 16,4 9-14-16,0 0 36 0,-4-8-17 0,4 8 30 16,0 0-46-16,0 0-5 0,-5-11-11 15,5 11 16-15,0 0 21 0,-5-7-19 0,5 7 0 16,0 0 1-16,0 0 5 0,0 0 20 0,-2-11-21 15,2 11 7-15,0 0-12 0,0 0 11 16,0 0 38 0,0 0-48-16,0 0-26 0,0 0 49 0,0 0-29 15,0 0 22-15,0 0-15 0,0 0-1 16,0 0-6-16,20-4 11 0,-20 4-6 0,0 0 8 16,0 0-12-16,20 3 24 0,-20-3-24 0,18 1 23 0,-4-3-21 15,2 0 18-15,3-1-31 0,10-4-2 16,6-3 25-16,20-5 3 0,8 0-6 15,16-8-4-15,7-2-26 0,1-3-3 0,7 1-2 0,3-3 31 16,7-3-52-16,3 4 11 0,0 0-6 16,6 3-3-16,-4 1-3 0,2 2-1 0,-4 1 2 15,3 4 11-15,-2 3 15 16,-1 2-8-16,-6 4-5 0,-4 1 13 16,-5 0-13-16,-20 3 11 0,-3 1 9 0,-5-1 1 15,-3 1-6-15,-12-1 34 16,-9-1-18-16,-1 3 3 0,-2-1-22 0,0-1 19 15,-5 0-5-15,-2 0-10 0,-2-1 25 0,-1 2 10 16,-1-1-10-16,-3-1 0 0,-3 1-20 16,-3 3 0-16,2-3 10 0,-7 2 20 0,2 0-25 15,-2 1 25-15,-1 1-20 0,-11 1-28 16,20-7 17-16,-20 7 3 0,14-1-2 16,-14 1-3-16,14-2 11 0,-14 2-17 0,10-1 7 0,-10 1 1 0,0 0-4 15,16 0 12-15,-16 0-10 0,0 0 23 16,0 0-23-16,17 1 11 0,-17-1-14 0,0 0 13 15,0 0-15-15,0 0 23 0,14 2 16 16,-14-2-32-16,0 0 16 0,0 0-10 0,0 0-13 16,10 5 18-16,-10-5-18 0,0 0-3 0,7 11 8 15,-7-11 26-15,4 8-18 0,-4-8 5 0,7 12 0 16,-4-4 2-16,1 3 8 0,2 1-15 0,-1 5 13 16,4 4-6-16,-1 3 11 0,2 4 7 15,7 15-12-15,0 0 15 0,1 4-16 0,1 2 31 16,1-3-25-16,-2-2 7 0,-1-2-12 0,-2-8-13 15,-2-5 38-15,0-2-33 0,-3 2 2 16,0-3 16-16,-3-3-5 16,3-1-11-16,-5-1 3 0,4-3 3 15,-3-2-16-15,0 1 5 0,-1-2-7 16,-1 1 7-16,0-2-25 0,1-2-13 0,-2-1-51 16,-1 1-11-16,1-2-33 0,1 0-46 0,-4-10 3 15,4 16-39-15,-4-16-30 0,5 14-21 0,-1-5-41 16,2-2-309-16,-6-7-42 0,11 10 72 15,-11-10 121-15,14 7 71 0</inkml:trace>
  <inkml:trace contextRef="#ctx0" brushRef="#br0" timeOffset="129507.83">12544 12860 813 0,'0'0'259'0,"0"0"-31"16,0 0-18-16,0 0-13 0,0 0-8 0,0 0-28 16,0 0-12-16,0 0-1 0,0 0-25 0,0 0-10 15,0 0-34-15,0 0-15 0,0 0-36 0,0 0-25 16,0 0-16-16,0 0-5 0,0 0-23 0,0 0 5 15,0 0-20-15,0 0-8 16,0 0 8-16,0 0-16 0,0 0 18 0,0 0-7 16,0 0 12-16,0 0-4 0,-4-26-9 0,4 26 24 15,-4-6-6-15,4 6-7 0,0 0-26 16,0 0-20-16,-5-7-72 0,5 7-361 0,0 0-15 0,0 0 123 0</inkml:trace>
  <inkml:trace contextRef="#ctx0" brushRef="#br0" timeOffset="132174.25">2459 17720 1095 0,'7'13'468'16,"-7"-13"-35"-16,0 0-13 0,10 7-31 15,-10-7-26-15,0 0-20 0,14 1-18 0,-14-1-17 0,0 0-22 16,16 1-14-16,-16-1-24 0,0 0-30 16,19-1-11-16,-19 1-23 0,17 0-2 0,-17 0-31 15,13-1-3-15,-13 1-25 0,0 0-10 0,21 0-21 16,-21 0-18-16,17 0 11 0,-17 0-21 15,24-2 2-15,-9 2-32 0,4-1 1 0,1-3-12 16,5 0 0-16,2-1-30 0,2 1 25 16,3-4-41-16,3 1-23 15,-6 1-31-15,-1 2-3 0,-1-1-30 16,-5 2-33-16,-1 2-36 0,-2-2-67 0,-2 2-117 16,-1 10-111-16,-2-9-389 0,-14 0 19 15,18 4 91-15,-18-4 77 0,18-2 44 0,-18 2 82 16,13 0 35-16</inkml:trace>
  <inkml:trace contextRef="#ctx0" brushRef="#br0" timeOffset="132576.84">2736 18058 972 0,'0'0'376'0,"0"0"-25"0,0 0-21 0,0 0 16 15,0 0 7-15,-6 9-33 0,6-9 44 0,0 0-52 16,0 0 10-16,0 0 1 0,0 0-3 16,0 0-8-16,0 0-18 0,0 0-20 0,0 0-15 15,0 0-31-15,0 0-16 0,13 14-10 0,-13-14-20 0,15 0-3 16,-15 0-20-16,23-4-49 0,-4 0 13 15,0 0 0-15,7-6-57 0,4 0 14 0,2-1-4 16,1 0-32-16,2 0 40 0,-3 1-30 16,-1 0-18-16,0 0-10 0,-6 3-29 0,-1 1 24 15,-5 0-50-15,-1 2-19 0,0-1-62 16,-1 2-28-16,-5 1-44 0,0-2-31 0,-1 3-35 0,-11 1-57 16,14-1-84-16,-14 1-115 0,13-4-74 15,-13 4-305 1,8-3 92-16,-8 3 58 0,8-8 129 0,-8 8-7 15,8-9 65-15,-1 3 52 0</inkml:trace>
  <inkml:trace contextRef="#ctx0" brushRef="#br0" timeOffset="134716.66">3970 17109 808 0,'7'-8'310'0,"-7"8"-13"0,4-8-10 16,-4 8-26-16,0 0-23 0,9-11 23 16,-9 11 0-16,4-9-33 0,-4 9 7 15,0 0-15-15,4-10-35 0,-4 10-11 0,0 0 2 16,4-8-27-16,-4 8-3 0,0 0-41 16,0 0-11-16,0 0 37 0,0 0-41 0,0 0-24 15,0 0 11-15,0 0-16 0,0 0-2 0,0 0-26 0,0 0 24 31,0 0-3-31,-26 19-1 0,14-7-22 0,-2 3-10 0,0 4-6 16,-1 4 5-16,-1 3 6 0,-1 2-8 16,4 2 25-16,-2 12-17 0,1 0 15 15,4-6-23-15,1-3 0 0,4 2-16 0,-1-3 14 16,3-4 14-16,2 2-48 0,-1-3 59 16,2-1-30-16,2-1 19 0,0-4-17 0,1-3 3 0,-1 0-1 15,2-3-28-15,-1 0 11 0,3-6-9 16,0-1 1-16,-6-8-8 0,15 9-13 15,-15-9 37-15,22-5-12 0,-7-1-11 0,0-3 14 16,-1-1-28-16,-1 0 29 0,1-4-6 16,-2 2 3-16,-1-1 7 0,-1 2 16 0,-3 0-30 15,2-2 32-15,-3 4 3 0,-3-1-13 0,-3 10 16 0,3-15-16 16,-3 15 0-16,-5-11-7 0,5 11-8 0,-11-7 28 16,1 6-41-16,10 1 21 0,-21 1 2 0,7 1-8 15,1 1-15-15,-1 3-2 0,0 0-29 16,-1 1-20-16,3-3-46 0,1 3-41 15,0-2-72-15,1 4-59 0,1-2-89 16,-1-2-430-16,0 1 40 16,0-2 73-16,10-4 71 0,-16 7 69 0,8-3 28 15</inkml:trace>
  <inkml:trace contextRef="#ctx0" brushRef="#br0" timeOffset="135187.99">4277 17475 1016 0,'0'0'432'0,"0"0"-38"16,0 0-10 0,0 0-38-16,15 10 2 0,-15-10-33 15,0 0 0-15,0 0-57 0,0 0 42 0,21-5-31 16,-21 5-62-16,0 0-7 0,20-7-42 15,-20 7 1-15,17-6-5 0,-7 2 2 0,0 0-36 16,0 1-20-16,1 0-13 0,0-1-14 0,1 2-21 16,2-2-8-16,-3 2-1 0,2-1-32 15,-2 2-19-15,-11 1-1 0,23-4-33 0,-13 3-10 0,-10 1-42 16,19-1-47-16,-19 1-51 0,15-1-82 16,-7 9-120-16,-8-8-515 0,16-5 139 0,-16 5 91 15,14-4 83-15,-3-1 10 0,-1 1 76 0,-1 0 27 16</inkml:trace>
  <inkml:trace contextRef="#ctx0" brushRef="#br0" timeOffset="135803.08">4964 17199 867 0,'14'-1'374'0,"-14"1"-41"0,0 0-39 15,0 0-20-15,13 14-16 0,-11-4-12 0,1 5-5 16,0 2-11 0,-1 3-15-16,0 7-18 0,1 1-10 15,-2 1-20-15,-1 0-27 0,2 1-17 0,-2-1-8 16,0-1 3-16,1 1-33 0,-1-5-6 0,2 2-33 16,-1-6-15-16,0-1-31 0,-1-2-31 15,2-2-59-15,-2-2-86 0,0-13-144 0,-2 17-476 16,2-17 87-16,0 0 151 15,9 4-28-15,-9-4 104 0,0 0-1 0</inkml:trace>
  <inkml:trace contextRef="#ctx0" brushRef="#br0" timeOffset="136338.51">5179 17354 947 0,'12'4'353'0,"0"-1"-36"0,-4 2-20 0,-8-5-31 16,17 4-33-16,-10 0-23 0,-7-4-23 16,18 7-3-16,-9-5-22 0,-9-2-9 0,18 8-20 15,-6-3-35-15,-4 2-11 0,2-2 0 0,3 4-3 16,-2 1-15-16,2 1 21 0,-2 2-34 16,-1-1 0-16,3 5 3 0,-3-1-10 0,-2-3-8 0,2 3 0 0,-3 2-3 15,-1-3-17-15,-2 1 38 16,-1-3-52-16,-3 1 19 0,0 0-16 0,-3-2 8 15,-3 1-8-15,0-2 16 0,-5-1-3 0,1-1-3 16,-2-2 9-16,-4-1-9 0,2-2 13 16,-3-1-7-16,3-3-6 0,0 0 21 0,1-4 5 15,-1 0 6-15,5-4-6 0,2 3 20 0,3-6-20 16,3 1 23-16,-1-2-40 0,2-1-1 0,4-2 0 16,2-1 15-16,1-4-27 0,4-1-1 0,4-3 34 31,1 0-36-31,0-2-19 0,2 0-4 0,5-9 15 15,-3 7-15-15,-5 3 5 0,-2 2 10 0,0 2-20 16,-3 3 22-16,0 0-19 0,-3 5 19 16,1-1-27-16,-4 3-21 0,-2 1 31 0,-1-1-21 0,-1 11-2 15,-5-13 33-15,-4 8 5 16,-1 1-21-16,-1 3 19 0,-4-1-16 0,-4 5 8 0,-4 0-10 0,-3 1 2 16,0 3-3-16,1 0 9 0,-2 0 20 15,3-1-26-15,-2 3 13 0,4-3-21 0,-1 1 14 16,6-2-45-16,-1 1-32 0,1-2-21 0,3 0-43 15,-1-1-60-15,0 12-119 0,4-15-513 16,-2-2 80-16,13 2 64 0,-14-5 109 16,14 5 22-16,-9-6 73 0</inkml:trace>
  <inkml:trace contextRef="#ctx0" brushRef="#br0" timeOffset="136936.76">3853 18153 929 0,'0'0'384'16,"-16"-2"-11"-16,16 2-7 0,0 0-41 15,0 0 16-15,0 0-26 0,0 0-8 0,0 0-18 16,0 0 3-16,0 0-13 0,55 0-10 0,-38 0-44 16,4-2 16-16,7-1-32 0,4 0-4 15,4-3-31-15,17-2-23 0,3-2-13 0,7-4-12 16,20-1 2-16,6-3-31 0,-1 4 16 15,-1-3-24-15,0 2-7 0,-3 2-33 0,-13 4 7 0,2 0 13 16,-6 2-28-16,-6 4 5 0,-9-1-35 16,-10 3 1-16,-6 0-27 0,-2 1-41 0,-3 0 5 15,0 0-13-15,-6 0-13 0,-1 0-15 0,-1 0-29 16,-6 0-19-16,-2 0-52 0,0 0-44 16,-1-2-94-16,-3 1-46 0,-11 1-49 0,20 1-16 15,-20-1-349 1,14-7 73-16,-7 6 102 0,-7 1 37 15,15-8 112-15,-4 3-7 0,-3 2 68 16</inkml:trace>
  <inkml:trace contextRef="#ctx0" brushRef="#br0" timeOffset="138407.77">4589 18303 632 0,'0'0'245'0,"2"-15"-14"0,-2 15-29 0,0 0-5 16,0 0-15-16,0 0-11 0,0 0 1 0,0 0-26 15,0 0 5-15,-23 5 0 0,23-5-8 0,0 0 8 0,-17 8-36 0,11-4 16 16,6-4-6-16,-12 6 8 0,12-6-30 0,-12 8 15 16,12-8-21-16,-8 7 5 0,8-7-10 15,-10 6-2 1,10-6-18-16,-9 6 2 0,9-6 0 0,-5 8 8 16,5-8-15-16,0 0 25 15,-10 5-8-15,10-5-7 0,0 0-13 0,-3 10 8 0,3-10-3 16,0 0-15-16,0 0 2 0,11 13-8 0,-11-13 24 15,16 8-23-15,-5-4 20 0,-1 0-33 16,2-2 0-16,1 2-16 0,0-2 3 0,4 3 0 16,-1-2-5-16,2 1 15 0,1-1-20 15,-3 3 20-15,3-2-22 0,-2 2-4 0,0 1-4 16,-2 1 7-16,2 1-2 0,-4 0 2 0,4 3 10 16,-6 0-12-16,-1 0 0 0,1 0 10 0,-2 0-21 15,-3 1-2-15,-1-2 20 0,2 3-12 0,-3-4-8 16,-2 2 30-16,-1 0-37 0,-1-12 22 15,-1 21 0-15,-2-12-15 0,0 2-10 0,-4-2-6 16,0 0-4-16,-1-2 2 0,-2 2 17 16,-1-5 9-16,-4 2-11 0,1-3 1 0,0 0-19 15,-1-1 13-15,-1-2 6 16,1 0-1-16,0-1-2 0,0-2 25 16,1-1 3-16,0-1 10 0,-1 0-30 15,4-3 14-15,1 1-4 0,2-2 2 0,2 0-25 16,0-1 25-16,5-1 29 0,1 0-34 15,1-3 28-15,5-2-46 0,3 2-10 0,2-4 8 16,4-1-34-16,1 2 26 0,5-2-18 0,-3 3 31 16,2-2-16-16,-3 2 3 0,-1 0 10 0,-1 1-15 15,-3 2 28-15,-1 2-18 0,-3-1-25 0,1 0 35 0,-3 1 18 16,-1 1-12-16,-2 0 10 16,0 0-16-16,-3 10 10 0,-2-19-9 0,-1 9-1 15,-3 2 3-15,0-1 13 0,-1 3 2 16,-2-1-5-16,-3 3 15 0,2 1-43 0,-2-1 13 15,0 3 18-15,0 0-13 0,12 1-3 0,-24 0 11 0,13 1 22 16,11-1 6-16,-24 2-34 0,14 1-22 0,-2 0-6 31,12-3-20-31,-19 2-46 0,9 0-67 0,10-2-64 16,-14 0-84-16,14 0-538 0,-11-4 90 16,11 4 51-16,-6-11 66 0,6 11 95 15,3-19 36-15</inkml:trace>
  <inkml:trace contextRef="#ctx0" brushRef="#br0" timeOffset="138975.87">6107 17585 1215 0,'-8'5'364'0,"8"-5"-26"0,0 0-16 0,0 0-25 16,0 0-49-16,0 0 8 0,0 0-23 16,0 0-30-16,0 0-11 0,0 0-24 0,0 0-1 15,0 0-60-15,0 0-25 16,0 0-28-16,21 14-62 0,-21-14-40 15,0 0-98-15,25-7-100 0,-25 7-87 0,23-5-348 16,-9 3-5-16,-1-2 64 0,1 1 54 16,-1 2 92-16,-3-1 49 0</inkml:trace>
  <inkml:trace contextRef="#ctx0" brushRef="#br0" timeOffset="139191.48">5977 17901 924 0,'17'0'355'0,"-17"0"-30"0,19-3-33 15,-19 3-8 1,21-5-35-16,-10 3-42 0,2-3-30 16,-2 2-11-16,3 0-30 0,-1-1-34 0,-2-2-43 15,5 1-54-15,-6-1-84 0,4 0-108 16,-3 7-90-16,2-10-380 0,-2 0 86 15,0 0 74-15,1-1 70 0,2 1-21 0</inkml:trace>
  <inkml:trace contextRef="#ctx0" brushRef="#br0" timeOffset="140441.12">6660 17635 739 0,'0'0'274'0,"0"0"-8"0,0 0-22 0,0 0-24 15,-12 2 5-15,12-2-8 0,0 0-12 0,0 0 10 16,0 0-13-16,0 0 19 0,0 0-4 0,0 0-4 16,0 0-14-16,0 0-2 0,0 0-12 0,0 0-6 15,0 0 10-15,0 0-22 0,0 0 4 0,0 0-38 16,37-6-12-16,-37 6-9 15,17-1-22 1,-17 1 2-16,19-3-15 0,-10 1 0 0,4 0-3 16,0-1-5-16,4 0-8 0,0-1-30 15,3-1 2-15,2-2-5 0,1-1-20 0,0 1-26 16,-1 0-7-16,-4 0-1 0,2 0-7 0,-1 0-26 16,-4 2-18-16,1-1-20 0,-3 1-59 15,-1 3-67-15,-2-2-94 0,-10 4-80 0,23-4-51 16,-23 4-287-16,8-2 75 0,-8 2 7 0,10-6 110 15,-10 6 29-15,13-8 28 0</inkml:trace>
  <inkml:trace contextRef="#ctx0" brushRef="#br0" timeOffset="145898.5">7292 17125 560 0,'0'0'233'0,"0"0"-15"16,0 0-16-16,0 0-20 0,0 0-3 16,0 0-18-1,0 0 3-15,0 0 0 0,0 0-13 0,0 0-3 16,0 0-12-16,0 0-3 0,0 0-23 15,0 0 28-15,0 0-25 0,0 0 10 0,0 0 5 16,0 0-13-16,18 10-3 0,-18-10-12 0,0 0 13 16,0 0-13-16,20-4-8 0,-20 4 0 15,0 0-33-15,18-2 10 0,-18 2-15 0,13-5 0 16,-13 5 2-16,13-2-5 0,-13 2-23 0,12-2 18 16,-12 2-25-16,0 0 7 0,15-3-20 0,-15 3-11 15,0 0-17-15,12-1 7 0,-12 1 18 16,0 0-23-16,0 0 10 0,0 0-5 0,0 0-2 15,14 0 2-15,-14 0 0 0,0 0 8 0,0 0 0 16,0 0 26-16,0 0-6 0,0 0 21 16,0 0 7-1,0 0-2-15,0 0-18 0,13-3 8 0,-13 3 0 16,0 0-11-16,0 0-4 0,0 0-4 16,0 0 19-16,16 0-13 0,-16 0 10 0,0 0-5 15,0 0-28-15,16-1 8 0,-16 1 12 16,0 0 0-16,15-1 1 0,-15 1 2 0,0 0-23 15,15 0 20-15,-15 0-28 0,0 0 13 16,14-2-13-16,-14 2 21 0,0 0-13 0,13-1 0 0,-13 1 10 16,0 0-5-16,0 0 10 0,20 1-7 0,-20-1-6 15,10 3 11-15,-10-3-13 0,0 0 23 16,15 5-31-16,-15-5 23 0,12 7-20 0,-12-7 12 16,9 8-17-16,-9-8 20 0,8 9-33 0,-8-9 28 15,4 10-18-15,-4-10-2 16,0 11 9-16,0-11-4 15,0 0-21-15,-4 17 23 0,4-17-25 0,-6 9 20 16,6-9-10-16,-7 10 2 0,7-10 3 16,-6 8 5-16,6-8-2 0,-4 9 22 0,4-9-17 15,0 0 7-15,-4 8-9 0,4-8 4 16,0 0 15-16,-5 8-4 0,5-8-6 0,0 0 21 16,0 0 0-16,-4 9-21 0,4-9-7 0,0 0 20 15,0 0 0-15,0 0-10 0,-4 11-3 0,4-11-5 0,0 0-2 16,-7 10 28-16,7-10-13 0,-6 6 2 15,6-6-4-15,0 0 14 0,-8 10-14 16,8-10 10-16,-6 6-11 0,6-6 21 0,0 0-5 16,0 0-11-16,-4 8 16 0,4-8 8 0,0 0-13 15,0 0 10-15,0 0-3 0,-8 6 3 16,8-6 0-16,0 0 28 0,0 0-25 0,0 0-8 0,0 0-5 16,0 0 20-16,0 0-28 0,0 0 5 15,0 0-25-15,0 0 20 0,0 0-5 0,0 0-15 16,0 0-6-16,29 1 8 0,-29-1-4 15,13 3 1-15,-13-3 3 0,13 4-7 0,-13-4 7 0,18 6 3 32,-10-4-13-32,-8-2 20 0,19 7-17 0,-11-4-3 15,2 1 5-15,-10-4-8 0,17 11 13 16,-10-4 8-16,-1 2-2 0,0-2 4 0,-6-7-17 16,9 16 12-16,-6-6 3 0,0-1 0 15,-3-9-11-15,0 16-2 0,0-16 1 0,0 18 14 16,-1-10-10-16,-4 2 3 0,0 0-5 0,-1-1-3 15,-2 1 2-15,-2 0 1 0,-3 0-6 16,0-2 4-16,-1 2 6 0,-1-3-7 0,-2 1-5 0,0-2-7 16,-3 0-32-16,3-1-20 0,-3-1-58 15,1 0-12-15,0-1-106 0,2-3-54 0,11 4 12 16,-12-5-324-16,4-1 7 0,0-1 59 16,5 0 77-16,2-3 10 0</inkml:trace>
  <inkml:trace contextRef="#ctx0" brushRef="#br0" timeOffset="146482.34">7299 17798 936 0,'0'0'356'0,"0"0"-38"0,0 0-11 16,0 0-21-16,0 0 32 0,0 0-75 15,0 0 10-15,0 0-50 0,13 10-14 16,-13-10-17-16,0 0 30 0,0 0-41 0,24-3 5 16,-24 3-30-16,21-4-36 15,-8-1-3-15,5 1 18 0,0 0-38 0,5 1 5 16,4-2-13-16,1-2-15 0,2 4-11 0,1-2 24 16,4-2-44-16,-4 3-3 0,-1-1-14 15,-2 2-6-15,-1-1-8 0,-3 2-7 0,-3-1-26 16,-1 2-3-16,-3 0-7 15,-3-1-49-15,0 1-69 16,-14 1-56-16,21 0-57 0,-21 0-12 0,13 1-77 16,-13-1-402-16,0 0 97 0,0 0 154 15,0 0 0-15,7 7 20 0</inkml:trace>
  <inkml:trace contextRef="#ctx0" brushRef="#br0" timeOffset="147084.93">7361 18124 1174 0,'0'0'377'0,"0"0"-42"0,0 0-33 15,0 0-18-15,0 0-15 0,0 0-31 16,0 0 5-16,21-27-30 0,-15 22-11 16,-6 5-15-16,13-11-34 15,-5 6 1-15,-1-1-19 0,0-1 6 16,0 2 3-16,-7 5 4 0,17-11-40 0,-8 6 27 16,-1 3-22-16,2-4-26 0,-10 6-26 0,19-4-20 0,-10 3 26 15,-9 1-11-15,20-3 16 0,-10 1-36 0,-10 2 38 16,21 2-56-16,-21-2 23 0,23 3-21 0,-15-2 1 15,-8-1 12-15,23 3-15 0,-15 0 10 16,-8-3-7-16,14 6 25 0,-14-6-51 16,9 12 33-16,-8-5-18 0,-1-7-2 15,2 18-14-15,-2-7 9 0,0-11 19 0,-6 21-11 16,2-9 17-16,0 0-28 0,-2 1 49 0,2-3-23 16,-2 3-14-16,3-3-6 0,-2 1 4 15,0-2 9-15,5-9-20 0,-8 15 26 16,5-9 26-16,3-6-9 15,-3 11 11-15,3-11 14 0,-2 10-6 16,2-10 3-16,0 0-30 0,0 0 4 0,8 17 8 16,-8-17-10-16,15 3-3 0,-15-3-18 0,24 2 8 15,-8-1-5-15,1-2-33 0,3-2 5 0,2 1-8 16,0 0 15-16,-1-2-4 0,-1 1 9 16,-1-2-40-16,-1 2 33 0,0 0-49 0,-5 1-13 15,1 0 3-15,-2-1-20 0,-1 1-26 16,-11 2-44-16,19-4-61 0,-12 1-94 0,-7 3-47 15,11-3-79-15,-11 3-464 0,0 0 72 0,9-9 106 16,-9 9 50-16,6-8 82 0,-6 8 67 0</inkml:trace>
  <inkml:trace contextRef="#ctx0" brushRef="#br0" timeOffset="148886.03">8194 17443 709 0,'0'0'284'0,"0"0"-21"16,0 0-32-16,0 0-24 0,0 0-30 0,0 0-3 15,0 0-21-15,0 0-20 0,0 0 13 0,12 2-15 16,-12-2-13-16,0 0-11 0,0 0 3 15,0 0-33-15,0 0 33 0,0 0-33 0,0 0 10 16,0 0-31-16,0 0-2 0,0 0 10 0,0 0-26 16,0 0-2-16,0 0 0 0,7 11-8 0,-7-11 13 0,-1 17-10 15,1-17-6-15,-6 30-9 0,4-13 17 16,0 8-20-16,-1-1 5 0,2 0-5 16,-2 2 20-16,2-3-15 0,-1 1 33 0,1-2-33 15,1-1 41-15,0 0 5 0,0-3-8 16,1 1-7-16,-1-1 4 15,2-4-14-15,-2 0-9 0,0-1 4 16,0-2 2-16,0-11 2 0,0 17-12 16,0-17-26-16,0 15 23 0,0-15-34 0,0 0 29 15,0 0-30-15,0 0-1 0,0 0 26 0,0 0-13 16,0 0 2-16,0 0 31 0,0 0-33 0,0 0 13 16,7-50 8-16,-4 32-24 0,2-3 24 0,1-3-9 15,-2 0-1-15,3-2-14 0,0-1 18 16,0 1-4-16,-1-2-16 0,1 4 12 0,-3-2-20 15,2 5 21-15,-2-2-26 0,1 0 8 16,-2 6-18-16,0-1 10 0,0 3-23 0,0 3 13 16,0 2 17-16,-2-2-29 0,-1 12 24 0,5-13-9 15,-5 13 12-15,2-7-5 0,-2 7 0 16,0 0-3-16,0 0-2 16,0 0 13-16,0 0-5 0,20 31 20 15,-16-21-18-15,4 4 23 0,0 1-7 16,0 3 7-16,2 1-5 0,1 1 16 0,2 0-3 15,4 2-3-15,-1 2 13 0,1-1-15 0,-5-3 33 16,1-2-28-16,1 0 8 0,-2-2-11 16,0 0-7-16,0-4 12 0,-4-1-5 0,0-2-30 15,-2-2-16-15,0 1 11 0,-6-8-31 0,8 10 7 0,-8-10 3 16,0 0 13-16,6 5-3 0,-6-5 8 16,0 0-7-16,0 0-1 0,0 0-10 15,0 0 26-15,0 0 4 0,0 0 4 0,0 0-9 16,-28-19 4-16,18 17-4 0,10 2 11 0,-20-2-13 15,7 1-10-15,2 0 23 0,-3-1-8 16,1 0 11-16,-2 2 9 0,0-1 3 0,3-1 1 0,-4 1-24 0,2 0 18 16,-3 1-54-16,3-1-20 15,-3 1-43-15,-1-2-65 0,1 2-59 0,-3 2-147 16,3-2-365-16,0-2 154 0,3 1 11 16,0-1 50-16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1-31T23:08:57.564"/>
    </inkml:context>
    <inkml:brush xml:id="br0">
      <inkml:brushProperty name="width" value="0.05292" units="cm"/>
      <inkml:brushProperty name="height" value="0.05292" units="cm"/>
      <inkml:brushProperty name="color" value="#FF0000"/>
    </inkml:brush>
  </inkml:definitions>
  <inkml:trace contextRef="#ctx0" brushRef="#br0">14146 6003 391 0,'0'0'108'0,"0"-15"27"0,0 15-30 0,0 0 8 15,-3-17-18-15,3 17-6 0,-4-11-15 16,4 11-10-16,-4-8 3 0,4 8-3 15,0 0-26-15,-9-9 16 16,9 9-28-16,-9-2 50 0,9 2-27 0,0 0 18 16,0 0-8-16,-22 5 10 0,22-5-26 15,-19 10-17-15,9-4 7 0,-2 2 21 0,-1 0 5 16,-1 2 2-16,1 1-2 0,2 0 5 0,-4 2-18 0,0 2 21 16,-3 0-19-16,1 7-12 0,2-5-13 15,-2 6 36-15,-1-2-13 0,1 2-2 0,-2 1 7 16,1-1-10-16,0 1-18 0,0-2 18 0,-2 2-21 15,0 0 1-15,4-2-9 16,-2 2 19-16,-2-2-26 0,-1 1 26 0,2-3-13 0,0 2 8 16,1-1-9-16,3 1 1 0,-4-2 11 0,6 0 27 15,-3 2-15-15,3-3 5 16,2 1-3-16,-7 3 6 0,9-3 12 0,-1 0 1 16,2 0 4-16,1-1 6 0,0 2-34 0,1 1 9 0,-4 1-14 15,4 0 5-15,-1 0-12 0,1-1 20 0,-2 1-5 16,2 0 7-16,1-1-24 0,1 0 1 0,0 2-12 31,-4 0 13-31,2-4-14 0,1 0 27 16,1-1-44-16,0-1 38 0,1 1-13 15,-1 1-12-15,2-2 2 0,-1 0 13 0,1 1-25 0,-1 2 20 16,3 0 0-16,0 1 15 0,3 3-43 0,-3 0 7 16,2 1 3-16,3 0 3 0,-3 0-6 0,0-1 26 15,1 0-5-15,3-1-13 0,-4 1-5 0,3-2-2 16,-1 0 25-16,3 1-18 0,-4-1-3 15,5-1-4-15,-1-2-11 0,-1 0 23 0,0-3-10 16,0 0 13-16,1 1-18 0,1 1 15 0,0 0-7 16,1 0 4-16,-5-3 1 0,5 0-5 0,0 5 4 15,0-2-14-15,-2 0 9 0,4-2 26 0,0 1-20 16,-2 0-3 0,2-3 8-16,1 3 15 0,1-3-38 15,-1-4 12-15,3 4-12 0,-1-2 10 0,3 3 5 16,0-5-12-16,0 2 4 0,1 0 44 0,0 0-49 0,0 1 49 15,2 0-31-15,-4-1-4 16,5 3-6-16,-2-1-6 0,-1 0-1 0,3 0 2 16,-4 1 2-16,0-2 13 0,2 1-25 0,0 0 12 15,-3-1 11-15,-1 0-8 0,3-3-13 16,-3 0 16-16,-2-1-13 0,0-2 10 0,2 2-8 16,-1-4 26-16,-1 1-23 0,3-1 5 0,-3-3 10 15,-1 1-5-15,1 0-2 0,1-2 17 16,-1 1-22-16,0-1 2 0,3 0 2 0,1 1 1 0,-3-1-1 15,0-1 3-15,4 4-15 0,-3-1 43 16,4-1-43-16,1 0 2 0,-3 1 3 0,0 0 23 16,0-1-18-16,1-1 0 0,-2 3 5 0,4-4 24 15,-5 1-35-15,1 1 1 0,-1-2 28 16,2 0-18-16,-1-1-10 0,-2 0-5 0,3 1 13 0,-3-1-3 16,0 1-11-1,1-1 4-15,1 0-1 0,-3-1 3 16,-13 1 5-16,27 0 0 0,-14-1 13 15,0 1-8-15,0-1-23 0,-13 1 10 0,26-1 8 16,-13-1 8-16,1 1-21 0,-2-1 21 0,4-1-11 16,-3 0 19-16,3 0-32 0,2 0 50 15,-2-2-37-15,1 0 8 0,-1-1 10 0,1 0-12 0,0 0-6 0,-1 1 27 16,-1-1-32-16,3-1 31 16,-2 1-33-16,0-1 12 0,2 2 11 0,-1-3-21 15,-1 2-7-15,3 0 12 0,-2-1-7 0,3-1 5 16,0 0 5-16,0-2 0 0,1 2 5 15,3-3 0-15,-2 0-10 0,-1 1 5 0,4-1-2 16,-1-1-4-16,-1 1-6 0,6-3 17 0,-3 2-3 0,0-1 3 16,-2 1-20-16,3-1 20 0,-3 2-2 0,-1 3-3 15,1-3-10-15,0 1 7 0,-1 1 0 16,4 2 16-16,-2-2-18 0,-1 4 18 0,1-3-21 16,2 2 13-1,0 0-12-15,0-2 7 0,-3 4 7 16,3-3 6-16,-2-1-18 0,2 1 15 0,0-1-15 0,0 0 8 15,-1-1-6-15,3 2 3 0,-4 0 16 16,4-2-6-16,-1 4-20 0,0-2 7 0,-1 1-5 16,1 1 16-16,0-2-16 0,1 0 13 15,-3 1 8-15,0 2 23 0,2-1-54 0,-1-1 23 16,-1 2-15-16,-1 0 15 0,0-1-20 0,1 0 40 0,-2 1-32 16,1-1 2-16,1 1 12 0,1 0-12 0,-2-3 8 15,-1 5 4-15,3-4-7 16,1 2-5-16,1 0 5 0,-1-2 3 0,1 1-11 0,1 0 6 15,6 0-1-15,-4 2 8 0,5-2-15 16,-5 3 10-16,0-2-5 0,1 2 23 16,0 0-29-16,-2 1 4 0,0-4 7 0,-1 5 13 15,1-2-31-15,-2 1 18 0,1 0-11 0,-1 1 24 16,2 0-15-16,-2 0 12 0,1 1 5 16,1 0-17-16,0 1-9 15,0 0 19-15,0 1-13 0,3 0 23 16,3-1-13-16,-5 2-10 0,7 0-5 0,-1 1 40 15,1 0-40-15,-1 3 8 0,-1-4-4 16,2 3 6-16,-3 2 3 0,1-2 7 0,-3 2-20 16,-2 1 20-16,-1-1-10 0,0 0 5 15,-2 0-7-15,-3-2-6 0,-1 1 11 0,2 1-19 16,-2 0 9-16,-2-2 2 0,2 2-1 0,-1-2 9 0,-3 1 0 0,3 0 2 16,-1-2 10-16,0 2-10 15,-1-1-13-15,2 1 3 0,-1-2 3 0,-2 2 15 16,2-1-31-16,-1 0 18 0,0 1 10 0,-4-1-2 15,3 3-6 1,-4-3-7-16,1 0-10 0,1 3 33 0,-1 0-26 16,0-2 5-16,-3 1 6 0,1-1-11 0,-3 1 13 0,4 1 0 0,-4-1-7 0,1-1 7 15,-1-1-2-15,0 1 22 0,1 1-35 16,-1-2 5-16,0 0 5 0,0 0-3 0,3 0 3 16,-3-2 31-16,2 0-44 0,1 0 34 0,-1-2-29 15,1 2 0-15,2 1 11 0,-2-2 2 16,0 3-25-16,2-1 27 0,-2 1-30 15,3 2 13-15,1 1 5 0,-1-2 12 16,0 4 17-16,1-3-19 0,-3 2-10 16,1 0-3-16,2 1-2 0,-2-2 7 0,2 1-2 15,0-2-13-15,-2 0 13 0,5-1 2 16,-1 0-12-16,0-1 25 0,-3-1-35 16,2-4 30-16,-3 3-33 0,0-2 22 0,-2 0-11 15,-1-1 24-15,-1 1-17 0,2-2 2 0,-5 0-2 16,3 0 25-16,-14-1-35 0,21 2 30 0,-8-1-30 15,-13-1 20-15,20 0-18 0,-9-1 5 0,-11 1-5 0,22 0 16 0,-10-2-32 16,-1 0 11-16,2 1 0 16,0-1 13-16,0 0-16 0,-1-1 21 0,1 1-13 15,1 0 3-15,-1 0 2 0,1-1 16 0,0 2-24 16,0 0 14-16,0-1 1 0,-1 0 4 31,1 0-1-31,0 1-10 0,0-2 1 0,-1 0 17 16,3 2-3-16,-3-2-2 0,2 0-10 0,1-1-5 0,0-1 7 15,0-2 26-15,1 0-36 0,3-2 5 16,-3 1 1-16,1-2-6 0,2-1 12 0,0 3-14 16,-3-5 20-16,2 4-10 0,-3 0-8 0,0 0 23 15,-2 2-15-15,1-2 5 0,0 2-8 16,0-1 3-16,-1 2 4 0,2-1-17 0,-4 0 16 0,2 1 14 16,-1-1-19-16,3-2 22 0,-2 2-43 15,1-2 17-15,0 2-2 0,-2-3 26 16,5 0-34-16,-3 0 11 0,2-2-3 0,-1-1 5 15,-2 1 0-15,1-1 3 0,-2 0-5 16,1-3 7-16,-1 5 16 0,-2 0-34 0,2 0 31 16,-3-1-10-16,1 0 0 0,-1 0-8 0,0-2 3 0,0 0 2 0,0 0 8 15,-2-1-10-15,2-4-5 0,0 1 20 16,-2-1-20-16,1-1 7 0,-2-1-20 31,3-3 12-31,-2 1 1 0,0 2 13 0,-1-2-6 16,1-1 8-16,-1 1-23 0,-1 1 5 0,1 0 8 15,1-2 10-15,-2 0-18 0,0 0 15 0,-1 0-7 16,0 1 7-16,0-1-12 0,1-1 28 0,-2 1-23 16,0-1 7-16,1 2-2 0,-1-1 0 15,-1 0-3-15,1-1 3 0,0 3-3 0,-1-2-7 0,-2 0 7 16,2-1 6-16,-1 0 14 0,0 0-9 16,0 5-8-16,-1-1 5 0,-1 0 0 0,2 2 18 15,-1 0-21-15,-1 0-15 0,2 2 18 0,-1-2-5 16,0 1-2-16,1-1 24 0,-1 1-29 0,1 0 35 15,-2-1-26-15,1 1-5 0,-1-1-2 0,-1 0 15 16,1 1-5-16,-3-2 26 0,1 1-11 16,-2-2-17-16,0-1-19 0,1 0 21 0,-1 0 5 15,-2 0-7-15,1 0 10 0,-1 0-24 16,2-1 16-16,-2 0 10 0,2 1-28 0,-5-2 42 16,4 4-48-1,-1-4 30-15,-1 2-17 0,1 0 22 0,-2-1-17 16,1 2 12-16,-2-2-19 0,2 0 23 0,-1 0-18 15,-1 1 11-15,1 2 5 0,-3-1-14 0,-1-1-6 16,1 3 12-16,0-1 7 0,-1 1-12 0,1 1 5 16,-2 1 5-16,0 2 18 0,2 1-10 15,-2-1-8-15,2 4 11 0,-2 0-24 0,1 1 16 16,-2-1-26-16,1 1 20 0,0 3-12 0,-1-2 8 16,2 4 12-16,-3-2-13 0,2 3 11 15,-2-2-13-15,1 1 0 0,-3-1 10 0,0 2-18 16,0 0 5-16,-2-1 1 0,1-1 19 15,-2 0 4-15,-3 1-14 0,-1-3 19 16,1 1-19-16,-3-1 1 0,1 0 15 0,-1 0 5 16,1 0-8-16,-2-1-17 15,0 2 22-15,2-1-20 0,-2 1 5 16,3 1-2-16,1 2 10 0,-2-1-11 0,2 2 19 16,-2 0-9-16,0-2-1 0,3 1 12 0,1 3 13 15,-2-1-36-15,2-1 5 0,-2 2 18 16,-1-2-18-16,0 0 18 0,3 2-10 0,-7-1-8 15,2-2 8-15,-2 1 2 0,0 0-10 0,0-1 0 16,-2-1 3-16,2 1 7 0,-2 1 3 0,0-1-13 16,3 0 16-16,-2 1-21 0,0-1 15 0,4 1-12 15,-3 1 12-15,4 0-10 0,0 1 3 16,1 0 0-16,-1-1 7 0,1 2-20 16,1-1 15-16,0 1 8 0,1-1 2 0,-1 2-7 15,3 0 18-15,-2-1-3 0,0 2 8 0,0-1-23 16,0 1 2-16,-2 1 11 0,3-2-11 0,-3 1 0 0,-2 0 11 15,3 0-3-15,-7 0-33 0,5 0 23 0,0-1 22 16,-4 2-29-16,4 0-1 0,-4-2-3 16,1 2-4-16,5 0 12 0,-3-2 0 0,1 1-10 15,0-1 3-15,0 1-8 0,3 1 12 16,-2-2-7-16,-1 0 5 0,3 0 8 0,-2 1 0 16,1 0-8-1,-2-1 10-15,2 2-9 0,0-2-1 0,-1 1-3 16,3 3-7-16,-2-3 0 0,-1 0 2 15,1 2 9-15,-3 1-9 0,3-2-5 0,-2-1 11 16,0-1-3-16,3 2 8 0,-3 0-11 0,0-2 29 16,0-1-19-16,0 0-7 0,1 0 16 15,-1-1-9-15,0-1-2 0,0 1 1 0,1-1-1 16,1 1 0-16,-2 0-8 0,0-1 8 0,-1 2 16 16,1 0-16-16,2 0-8 0,-3 0 3 0,3 0-2 15,-3 2 7-15,1-1-8 0,-2-1 3 0,-2 3-7 16,0 0 14-16,0-2 14 0,-2 0-21 15,-1 0-3-15,1 2 19 0,1-2-14 0,-2 0-9 16,-1 2-6-16,3-3 18 0,-2 2-3 0,0-2 4 16,2 0-12-1,-1 0 4-15,1 1-3 0,-1 1 30 16,2-2-30-16,-2 1 13 0,2 0-6 0,2 0-14 16,0 2 22-16,0-2-10 0,3 1-5 0,-5-1 10 15,4 0-5-15,-4 1 23 0,2 0-33 16,1 0 7-16,-2-1-7 0,-1 2 15 0,2-2-15 15,1 1 5-15,-5-2 2 0,-1 1 47 16,1-1-65-16,-1-1 34 0,2-2-8 0,-1 0-5 0,-2 0 10 16,0-1-7-16,1-1 2 0,-3 0-8 0,0-3 3 15,5 3 6-15,-5-2-9 0,6 1 0 0,-4 2 6 16,3-2 2-16,-1 2-18 0,0 2 6 0,1-3-9 16,5 4 24-16,-2 1-11 0,1 1 3 15,2-1 8-15,-2 0-5 0,1 2-1 0,-2-1 29 16,4 1-39-16,-7 0 6 0,4 0 4 0,1-2-9 15,-2 2 7-15,-2 0 0 0,2-1 15 16,-3 2-30-16,5-3 9 0,-6 1 12 0,5-1-4 16,-2 0 6-16,2 2-21 0,-1-4 18 0,2 4-10 15,0-2-3 1,-1 0 24-16,-1 0 4 0,1 1-30 16,1 1 15-16,-1-1-18 0,0 0 29 0,1 1-19 15,-1 1 6-15,-3-1 9 0,3-2-19 0,2 1-6 16,-4 0 0-16,1 1 18 0,2-1-2 15,-1-1-3-15,1-1 25 0,-6 2-37 0,5-1 12 16,-2 1 12-16,1-1-22 0,-2 3 5 16,4-2-8-16,0 0 6 0,0 0 17 0,-3 3-20 15,5-3 17-15,-2 2-12 0,4-2 23 0,-3 1 0 16,1 0-23-16,2 0-5 0,-1 0 17 0,-2-1-17 16,6 1 10-16,-1 0-3 0,2 0 3 0,-2 1 0 15,3-1 8-15,0-1-13 0,-2 5 5 0,6-4-3 16,-3 0-9-16,3 3 4 0,-1-1 26 15,2 1 10-15,1 0-31 0,-1 1-4 0,1-2 4 16,-1 1 8-16,0 0 18 0,10-5-25 0,-17 8 15 16,7-5-16-1,3 2 18-15,7-5 14 0,-19 7-32 16,7-4 8-16,3 2 0 0,-1-3-10 0,10-2 10 16,-23 5 0-16,13-3 3 0,-3 1 0 15,2-1-8-15,-1 1-10 0,2-1 7 0,-1 2-2 16,-1 0 10-16,1 1-5 0,0 0-5 0,-1 1 5 15,4 1 5-15,-2-2-10 0,1 2 18 16,0-2-18-16,-1 4 22 0,2-3-14 0,-1-1-13 0,1 1-6 16,8-6 55-16,-13 12-49 0,7-9-13 0,6-3-16 15,-11 9-20-15,11-9-56 0,-8 4-51 16,8-4-103-16,-10 6-72 0,10-6-83 0,0 0-255 16,0 0 39-16,-11 1 70 0,11-1 81 0,0 0 69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1-31T23:15:49.857"/>
    </inkml:context>
    <inkml:brush xml:id="br0">
      <inkml:brushProperty name="width" value="0.05292" units="cm"/>
      <inkml:brushProperty name="height" value="0.05292" units="cm"/>
      <inkml:brushProperty name="color" value="#FF0000"/>
    </inkml:brush>
  </inkml:definitions>
  <inkml:trace contextRef="#ctx0" brushRef="#br0">9617 7749 816 0,'12'-10'246'0,"-2"0"-34"0,-1 1-7 16,-1 1-26-16,-3 2-35 0,-5 6-9 0,8-13-9 15,-8 13-34-15,6-8 33 0,-6 8-35 16,6-8-3-16,-6 8-16 0,4-7-19 0,-4 7-9 16,0 0 11-16,4-10 5 15,-4 10 15-15,0 0-10 0,0 0-43 0,0 0 42 16,0 0-1-16,-10-14-19 0,10 14 6 0,-8-2 0 15,8 2-11-15,0 0 21 0,-23 2 10 0,23-2 23 16,-13 7 0-16,3-2-22 0,3 2 11 16,-4 2-4-16,4 0-3 0,-1 6 21 0,0-4-23 0,6 2 15 15,-3 0-39-15,5-1-1 0,-1 1 45 16,2 1-18-16,4-3-8 0,2 2-19 16,-1-4 32-16,5-4-25 0,0 2 7 0,1-2-15 15,1-4 26-15,3 0-13 0,-16-1 35 16,27-2-14-16,-10-1-14 0,-1-1-14 0,-1-4-24 15,0 2 33-15,-2-1-22 0,-2-1-16 16,2-1 25-16,-4-1-20 0,-2 0-2 0,-3 0-3 16,1-1-13-16,-5-2 6 0,0 0 12 0,-4 2-21 0,0 1-9 15,-3 2 4-15,-2 0-14 0,-2 3 14 0,0 4 1 16,11 1-14-16,-30 8 27 0,13 1-16 0,0 6-8 16,-2 4 24-16,1 3-27 0,6-1 14 15,-1 4 17-15,3 1-17 0,5-4-1 31,3-1 24-31,4-1-29 0,2-1 55 0,0-1-45 0,4-4 11 16,4 0 13-16,0-4-39 0,1-1 42 0,4-3-4 16,-1-3-4-16,1-3-13 0,1-1 10 0,2-5-18 0,1-1 20 15,-1-4 9-15,3-1-16 0,-5-1-16 0,0-1 29 16,1-6-21-16,-4 3-5 0,-2-2-10 16,-3 1-10-16,-4 0 22 0,-2 3 9 0,-4 0-7 15,-2 2 2-15,0 2-23 0,-6 3 12 0,0 1-3 16,-5 4-5-16,0 5-7 0,-3 3 25 15,-4 5-18-15,-6 8-2 0,2 0 13 0,-8 12-29 16,4 3 20-16,2-1-1 0,9-4 13 16,3-4-19-16,5-3 45 0,5-3-18 0,1 0 9 15,3-4-31-15,3-2 6 0,4-1 9 16,4-2 4-16,-1-3 17 0,5-1-10 0,0-4 6 16,1-2-10-16,3-4 1 15,4-4 3-15,-3-2-18 0,5-5 36 16,1-1 8-16,-5 0-6 0,-1-1-20 0,0-3 5 15,-8 3 18-15,1 0-36 0,-3-3 3 0,-3 1 22 16,-2 2-19-16,-2 3 1 0,-1 0 6 16,-4 1-13-16,1 0-22 0,-4 4 11 0,-1 1 1 15,-1 6 16-15,7 3-11 0,-20 1 12 0,20-1-9 16,-26 13-24-16,12-4 11 0,0 4 5 16,1-1 15-16,2 1-2 0,2-1 10 0,1-2-8 0,1 3 34 15,3-5-21-15,4-8-10 0,-3 11 33 0,3-11-28 16,0 0-8-16,0 0-10 0,0 0 0 15,0 0 15-15,32-19-15 0,-22 6 26 0,2-1 4 16,-2-2-19-16,1-2 30 0,-1 0-34 16,-3 3-9-16,0 0-8 0,-3 3 58 0,-1 0-76 0,0 1-26 15,-3 11-20-15,-1-13 7 0,1 13-9 0,-6-8-32 16,6 8 1-16,-13-2-21 0,13 2-31 16,-17 2-48-16,17-2-47 0,-17 1-76 15,17-1-110-15,-17 0-239 0,17 0-122 0,-13-6 125 0,13 6 60 31,-5-11 63-31,5-1 71 0,2-1 35 0</inkml:trace>
  <inkml:trace contextRef="#ctx0" brushRef="#br0" timeOffset="516.51">9734 6549 1085 0,'0'0'420'0,"7"-11"-6"16,-7 11-48-16,0 0-38 0,0 0 28 0,0 0-16 15,0 0-25-15,0 0 5 0,0 0-13 0,14 25-28 16,-14-25-2-16,3 13-44 0,-3-13-16 16,4 20 21-16,-1-8-48 0,2-2 12 15,-3 5-10-15,3 1 2 0,2 3-40 0,0 4 33 0,0 1-26 16,3 4-28-16,1 1 21 0,2 2 15 0,-1-1-31 16,3-4 10-16,0-2 44 0,-1-3-5 15,0-4-26-15,2-2-27 0,-1-2-134 0,1-8 0 16,2 0 0-16,-2-6 0 0,4-5 0 0,4-6 0 15,-1-3 0-15,0-6 0 0,1 1 0 16,7-11 0-16,-5-2 0 0,-1 1 0 0,2-3 0 16,-3 0 0-16,-5 6 0 0,-2 2 0 0,1 3 0 0,-1-2 0 15,0 0 0-15,0 2 0 0,0 0 0 16,0-1 0-16,-2 5 0 0,1 0 0 0,-2 4-239 16,0 2-152-16,-4 2-172 0,3 3-177 15,-2 3-299-15,-1 1 130 0,2 1 98 31,0 1 76-31,-1 2 105 0,-11 1 44 0,24-3 82 0,-14 3 43 16,-10 0 41-16</inkml:trace>
  <inkml:trace contextRef="#ctx0" brushRef="#br0" timeOffset="1565.64">10356 6964 1331 0,'3'26'386'15,"-3"-26"-48"-15,0 0-23 0,3 13-52 0,-3-13 16 16,2 15-43-16,-2-15-42 0,-2 20-7 16,1-7-10-16,1 1-13 0,-3 3-23 0,-2 2-3 15,3-2-15-15,-3 6-18 0,1 0 7 0,-2-1-27 16,-1 1 9-16,3 0 14 15,0-6-39-15,1 1-8 0,0 1 16 0,0-1-20 0,2-2 14 16,-1-1-22-16,1-2 5 0,0-3-29 0,-1 2-15 0,-2-2-45 16,4-10-35-16,0 16-55 0,0-16-36 15,-3 11-121-15,3-11-168 0,0 0-316 0,0 0 60 16,0 0 92-16,0 0 33 0,0 0 33 0,0 0 77 16,0 0 69-16</inkml:trace>
  <inkml:trace contextRef="#ctx0" brushRef="#br0" timeOffset="4785.75">15620 7786 596 0,'0'0'266'0,"0"0"5"15,0 0-12-15,0 0-31 0,0 0-21 16,0 0 34-16,0 0-54 0,0 0 2 16,6 7-17-16,-6-7-37 0,0 0-9 0,0 0-9 15,0 0-4-15,0 0-13 0,0 0-13 0,0 0-5 16,-8 16 7-16,8-16 1 0,-6 12-29 15,4-5-7-15,2-7-5 0,-5 17 15 0,2-6-23 16,2-1-8-16,0 1 0 0,1-11 34 0,1 18 22 16,-1-18-43-16,6 17-5 0,-2-10 3 0,-4-7-1 15,11 9 14-15,-11-9-34 0,17 5 10 0,-17-5-2 16,19-2-8-16,-19 2 18 0,22-7-28 16,-12 1 7-16,1-1-2 0,1 0-15 0,0-3 9 15,-2 1-4-15,-2-2 2 0,0 1 8 0,-2 0-15 16,-1-1-11-1,-3 1 18-15,-1 1-15 0,-1 9 18 0,-8-21-26 16,5 12-2-16,-8 1-3 0,5 4 3 16,-6 0-11-16,12 4 21 0,-26 5-5 0,9 4 17 15,1 2-17-15,-2 5 0 0,1 4 2 16,-1 2 34-16,5 2-21 0,-1 2 8 0,5-3-13 16,2 0 5-16,3-1-5 0,3-3 30 15,1 0-12-15,5-5 13 0,-1 0 0 0,3-6-13 0,3 1 5 16,1-4 13-16,0-1-3 0,-11-4 31 0,25-2-46 15,-11-3-3-15,0-3 3 0,2-5 8 16,1-1-14-16,-5-4-1 0,1 0 4 0,-2-4 18 16,-3 1-38-16,0-2 21 0,-2-1-6 0,1-2 18 15,-6 3-20-15,0 1-14 16,-1 1 12-16,-1 4-6 0,0 1-3 0,-2 3 16 0,-2 2-26 0,-1 6 5 16,6 5-2-16,-13-3 5 0,13 3 15 15,-24 14-12-15,12-3-14 0,-1 6 29 0,1 2-18 16,1 0 10-16,1 2 5 0,3-2-22 0,-1 1 6 15,4-2 29-15,1-3-25 0,2-2 17 16,1-3 6-16,0-10 9 0,3 15 68 16,-3-15-6-16,11 7-20 0,-11-7-11 15,17-5 16-15,-17 5-26 0,22-16 3 0,-10 5-6 16,1-4 6-16,-2-4-21 16,2 1 3-16,-2-4 3 0,-2 3-11 0,-4-1 4 15,1 0 2-15,-3 2-26 0,-3 1-13 0,-2 2 56 16,0-2-59-16,-5 4-15 0,0 2 13 15,-2 5-13-15,-2 5 5 0,-3 1 26 0,-1 6-23 16,-1 4 15-16,-3 6 0 0,1 5-3 0,1 4-2 16,-1 2 14-16,6 2-16 0,1 0 18 0,5-4-6 15,0 0 7-15,5-5-1 0,1-1-1 0,3-1-2 16,3-1 10-16,2-4 33 0,0-5-37 16,2-2-3-16,2-2-11 0,-12-4 0 0,27-4 18 15,-12-1-2-15,2-6-21 0,1-2 12 0,-2-2 6 16,1-3-26-1,-1-2 41-15,-2-4-20 0,-4 3 20 16,-3-2-34-16,1 1-3 0,-5 3 5 0,0 3 4 16,-3-3 4-16,-2 5-4 0,-1 3-21 0,-1 1 34 15,4 10-15-15,-12-7-7 0,12 7 2 16,0 0 2-16,-29 16 28 0,18-5-6 0,-2 4-24 16,2 3-8-16,0-1 0 0,1 1 24 15,4-4-5-15,1 1 13 0,3-1-19 0,-1-4-3 0,3-10-29 0,3 15-17 16,-3-15-41-16,0 0-5 0,14 1-72 0,-14-1-51 15,16-17-108-15,-6 3-122 0,-1-6-416 16,1-1 122-16,5-4 58 0,-1-3 76 16,4-9 63-16,-5 4 55 0,0 6 42 0</inkml:trace>
  <inkml:trace contextRef="#ctx0" brushRef="#br0" timeOffset="5487.27">15676 6511 824 0,'0'0'330'16,"0"0"-18"-16,0 0-43 15,0 0-13-15,0 0-5 0,0-12-46 16,0 12-1-16,0 0-27 0,0 0 30 0,0 0 16 16,0 0-41-16,-3-11 20 0,3 11-5 0,0 0 36 15,0 0-46-15,0 0 7 0,-6-7 24 16,6 7 2-16,0 0-15 0,0 0 0 16,0 0-16-16,0 0-33 0,0 0 44 0,0 34-24 15,2-23-4-15,1 5-36 0,0 4 17 0,0 3-15 0,2 3 6 16,1 5-9-16,2 3-1 0,-2-1-12 15,1 3 24-15,2 10-36 0,0-7 11 0,-3-8-29 16,1 1 3-16,0 1-21 0,2-1 15 0,-2-1-32 16,0-3 12-16,0-4-8 0,0-1 13 0,-3-8-27 15,2 2-47-15,-2-4 0 0,0 0 0 0,1-4 0 32,3-4 0-32,-8-5 0 0,14 5 0 0,-14-5 0 15,23-12 0-15,-12 1 0 0,7-5 0 0,1-4 0 16,9-12 0-16,3-4 0 0,2-1 0 15,1-1 0-15,1-2 0 0,-1 0 0 0,0 1 0 16,0 2 0-16,0 2 0 0,-3 0 0 0,-3 1 0 16,-4 8 0-16,-4 6 0 0,-2-1 0 15,2 1 0-15,-6 4-16 0,-1 2-240 0,-2 1-2 0,-1 0-39 16,0 2-13-16,1-1-87 0,-5 2-107 0,1 6-67 16,0-5-371-16,0 0 118 15,-1 3 77-15,-6 6 43 0,11-11 94 0,-5 7 55 16,-6 4 102-16,12-7-15 0</inkml:trace>
  <inkml:trace contextRef="#ctx0" brushRef="#br0" timeOffset="7028.9">16144 7018 944 0,'0'0'269'0,"0"0"-23"15,0 0-26-15,0 0 25 0,0 0-27 0,-9 4-16 0,9-4-25 16,0 0 20-16,0 0-8 0,0 0 29 16,0 0-31-16,0 0-8 0,0 0 21 0,0 0-14 15,0 0 24-15,0 0 8 0,0 0-11 16,0 0 116-16,0 0-90 0,0 0-41 16,0 0 2-16,0 0-33 0,0 0-4 0,0 0-24 15,0 0-22-15,0 0-2 0,40-2-48 0,-40 2 57 0,20 1-34 16,-9-1-12-16,-11 0-10 0,26 1-34 0,-15 2 25 15,2-1-29-15,-5 4 9 0,-8-6-20 16,13 12-11-16,-9-3 8 0,-4-9-15 16,0 17 21-16,0-17-21 0,-10 22 15 0,3-11-18 15,-3 1-7-15,-2-1 25 0,-3 1-5 0,-3 0-23 16,1 0 26 0,-4-3 0-16,-2 3 2 0,3-2-18 0,1 0 13 15,-1 0 0-15,1 0-20 0,4-2 30 0,2-4-22 16,2 3 42-16,0-1-1 15,1-2 14-15,1 0 29 0,9-4-21 0,-12 8 32 0,12-8-1 16,-5 9-11-16,5-9-9 0,0 0-31 0,0 0 53 16,21 12-30-16,-9-9 5 0,3-1-41 15,2 1-18-15,1 0 8 0,3-1 20 0,1 1-20 0,1 1 3 16,0-2-45-16,-2 1 27 0,0 1-8 16,-2-1-13-16,0 0-21 0,1 0-17 0,-6 1-32 15,1 1-37-15,-3-2-13 0,0 2-72 0,0-3-11 16,-12-2-73-16,15 10-106 15,-5-2-99-15,-10-8-448 0,10 7 89 0,-10-7 98 16,14 8 66-16,-7-6 98 16,-7-2 40-16,17 5 47 0,-7-2 91 15</inkml:trace>
  <inkml:trace contextRef="#ctx0" brushRef="#br0" timeOffset="12615.67">19644 7814 511 0,'0'0'174'0,"0"0"-20"0,0 0-13 15,0 0-36-15,0 0 2 0,0 0-25 16,0 0 15-16,0 0-25 0,0 0-28 0,0 0-6 16,0 0 26-16,0 0 13 0,0 0 2 15,0 0 8-15,0 0 5 0,0 0-23 0,0 0 24 16,0 0-27-16,0 0 26 0,0 0-20 0,0 0 15 16,0 0-26-16,0 0-2 0,0 0-13 0,0 0 11 15,0 0-21-15,-23-20 2 0,23 20-5 16,-10-2-15-16,10 2 21 0,0 0-4 0,-21 4 19 15,21-4-8-15,-14 7 26 0,6-1-31 0,8-6 15 16,-13 8 21-16,5-1-18 0,0-3 0 0,8-4-26 0,-8 8 16 16,8-8 12-16,-9 9 3 0,9-9 3 15,-4 6 2 1,4-6 13-16,0 0-8 0,0 0-28 0,0 0 8 16,0 0-6-16,0 0 11 0,0 0-3 15,0 0-20-15,25-19-2 0,-21 11-16 16,2-2-6-16,-1-1 29 0,-1 2-23 0,-1-1 0 15,-3 10-5-15,1-21-5 0,-2 11 12 0,-2-1-12 16,-1-4 2-16,-4 4 3 0,-3-2-18 0,3 3 10 16,-5 1-5-16,-1 2 7 0,2 4-9 0,0-1-1 0,-2 5 16 15,14-1-5-15,-27 12-8 0,15-2 7 16,1 4 6-16,1 1 28 0,2 5-33 0,2-1 46 16,3-1-26-16,2 1 8 0,4-2 10 15,1-1 0-15,2-2-5 0,2-3-21 16,3-1 8-16,1-1 3 0,-1-4 10 0,2-1 0 15,0-3-18-15,-13-1-2 0,29-6 9 0,-12-1-12 0,-1-1-8 16,0-3 1-16,0-3 1 0,0 0 11 0,-4-3-23 16,2-1 6-16,-4-2-9 0,-1 1 3 15,-2-2 33-15,-2 2-35 0,-3 1-24 16,-2 3 3-16,-2-2-10 0,0 7 10 0,-5-2-10 31,0 5 17-31,-3 4-2 0,10 3-2 0,-24 5 20 16,8 4-10-16,1 6-6 0,-2 2 21 0,1 4-25 15,-1 4 33-15,4 1-6 0,5 1 19 0,0-5-24 0,3-3 11 16,3-1 28-16,2-2-36 0,1 0 11 16,2-4 4-16,1-3 1 0,4-1-1 0,-8-8-17 15,16 5 7-15,-16-5 3 0,28-7 7 16,-11-1 16-16,0-5-41 0,1 0 2 16,-2 0 16-16,1-5-18 0,-3 2 15 0,2-1-15 0,-5 0-5 0,-1 3 15 15,-2 0-33-15,-2 4 36 0,-3 0-3 16,-3 10-39-16,0-14 45 0,0 14-32 0,0 0 24 15,-14-4-31-15,14 4 7 0,-21 13 1 0,8-2 38 16,-1 3-13-16,1 1 18 0,0 3-44 16,3-1 14-16,3-2-1 0,-1-1 23 15,2 0-20-15,3-2 8 16,3-2-14-16,0-10 11 0,3 13 23 16,-3-13-15-16,13 8-8 0,-13-8 10 0,18-3-10 15,-18 3 18-15,27-13-15 0,-12 4-1 0,0-4 6 16,2-1-5-16,-2-2 15 15,1 0-13-15,-2-3-13 0,0 1 5 0,-3 0-2 0,-3 4 13 16,0-1-5-16,0 4-3 0,-2-4-8 0,-3 5 13 16,-2 3-2-16,-1 7-11 0,-3-15-18 0,3 15 8 15,-8-5-2-15,8 5 33 0,0 0-11 0,-28 14-2 16,15-4-5-16,5 2-10 0,-2 5 12 16,0 2 1-16,1 0-3 0,5 0 7 0,3-1-4 15,1-2 30-15,0 3-26 0,4-4 6 0,0-1-11 16,6-2 8-16,-2-1 6 0,5-3-9 15,0-5-4 1,0 0 7-16,3-3 0 0,3-4 15 0,1-3-17 16,1-1 5-16,0-2-11 0,0-2 11 0,0-2 20 15,-3 3-5-15,1-3-38 0,-2 0 12 16,0 0-7-16,-4 4 5 0,-3-1 0 0,0 2-13 16,-5 0-3-16,1 0 14 0,-6 9-1 15,0-12-10-15,0 12-8 0,-6-12-2 16,6 12 0-16,-14-4 18 0,5 3-23 0,9 1 20 0,-21 3 2 0,21-3-14 15,-18 13 33-15,10-3-6 0,-1 2-20 16,2 4 26-16,3 0-21 0,3 1 23 0,-1 1 1 16,5 3-17-16,-2-6 27 0,5 2-3 0,1-2 2 15,2-2-20-15,1-2 0 0,3 0 3 16,-1-6 5-16,-1 1 2 0,3-4 5 0,1-1 1 16,0-2-11-16,-1-1-10 0,3-4 20 0,-3 1-7 15,2-2-16-15,-2 0 10 0,0-3-9 0,-3 0 27 16,-2 1-27-16,1-3 9 0,-3 1-10 0,-3-2 11 15,-2 3 7-15,-5-4-17 0,0 4-6 16,-3 1 5-16,0 2-7 0,-3 1 7 0,9 6-2 16,-17-1-8-16,17 1 0 0,-27 13 26 0,14-2-8 31,3 2-8-31,2 5-7 0,0 0 25 16,2 0-5-16,3 0 15 0,3-3-4 0,0 2-21 15,1-4 20-15,4-1 3 0,1-2 10 16,2 0-15-16,0-3 2 0,3-4 1 0,-11-3 9 15,20 3 8-15,-20-3-30 0,21-3 5 0,-12 0-8 16,2-3 13-16,-11 6 20 0,14-12-23 16,-7 7-10-16,-2-1 5 0,-5 6-2 0,6-13 7 0,-6 13-51 0,2-10-3 15,-2 10-14-15,0 0 1 0,0 0-9 16,0 0-32-16,-10-9-30 0,10 9-30 0,0 0-88 16,0 0-92-16,0 0-59 0,0 0-273 0,0 0-6 15,0 0 90-15,0 0 97 0,0 0 10 16,0 0 47-16</inkml:trace>
  <inkml:trace contextRef="#ctx0" brushRef="#br0" timeOffset="13423.87">20212 6854 481 0,'-3'-9'181'0,"3"9"6"0,-4-9-23 0,4 9 26 15,0 0-6-15,-3-13-2 0,3 13 4 0,-4-7 9 16,4 7-26-16,0 0-3 0,-3-10 11 16,3 10-29-16,0 0 14 0,0 0 12 0,-3-10 0 15,3 10-51-15,0 0-1 0,0 0-6 0,0 0-4 16,-1-10-20-16,1 10-17 0,0 0-9 15,0 0 19-15,0 0-14 16,0 0-14-16,0 0-14 0,-2-11 14 16,2 11-4-16,0 0 34 0,0 0-46 15,0 0 54-15,0 0 15 0,0 0 0 0,-8 35 33 16,8-14-25-16,1 6-15 0,2 6 22 0,1 5 18 16,3 12-33-16,-2 1 18 0,-1-10-5 15,3 10 5-15,3-2-15 0,-3-10-16 0,0-9 0 16,0-2 42-16,0-3 4 0,0-4-28 0,0-7 0 15,0-1 6-15,1-6-16 0,1-5 0 0,-9-2-3 0,19-15-25 16,-7-2-6-16,3-10 14 0,3-14-19 16,-4-7 19-16,1-5-16 0,-2-1-23 15,3 0 10-15,-5 3-15 0,3 4-7 0,-1 3-1 16,-3 6 26-16,1 7-41 0,1 4-6 0,-1 0 19 16,0 5-10-16,0 4-34 15,2 2-5-15,-2 3-46 16,-1 1-33-16,1 2-44 0,0 3-8 0,-3 2-63 15,-8 5-41-15,14-1-47 0,-14 1-33 0,0 0-63 16,14 9-129-16,-9 2-13 0,-5-11-311 0,5 12 32 16,-5-12 157-16,6 14-1 0,-3-7 57 0,-3-7 77 15,7 16 25-15</inkml:trace>
  <inkml:trace contextRef="#ctx0" brushRef="#br0" timeOffset="13971.54">20593 7035 860 0,'0'0'371'0,"0"0"18"0,0 0-28 16,13 11-18-16,-13-11 18 0,12 1-44 0,-12-1-20 15,17 2-46 1,-17-2 12-16,15 2-32 0,-15-2-11 16,20 5-31-16,-9-5-22 0,-11 0-21 0,16 3 2 15,-16-3-20-15,13 4 3 0,-13-4-37 0,12 5 9 16,-12-5-39-16,7 10 2 0,-7-10 6 16,0 0 0-16,-3 15-29 0,3-15 3 0,-8 16-2 15,4-8 7-15,-5 0-43 0,2 1 48 0,0-2-43 16,0 1 15-16,-1-1 18 0,1 2-33 0,-1 0 17 15,3-3 17-15,-1 2 3 0,6-8-34 0,-8 14 22 16,8-14 6-16,-5 10 25 16,5-10-7-16,2 12-4 0,-2-12-6 0,0 0 12 0,11 15-23 15,-5-11-11-15,-6-4 4 0,15 9-1 16,-4-4 3-16,-1-1-13 0,-1 0 13 0,-9-4 2 16,18 9-20-1,-11-4-16-15,-1 2 29 0,0 1-44 0,-6-8 11 16,7 20 12-16,-7-9 0 0,-4 3-7 15,1-1-1-15,-3 1-27 0,0 0 22 0,-1 0-22 16,-2-2-1-16,0 0-12 0,0 2 48 16,1-5-15-16,-3 2-23 0,1-4 2 0,1 0-10 15,-2 1-5-15,1-5-38 0,0 2-31 0,-2-2-8 16,12-3-53-16,-26 1-29 0,13-2-100 16,-1-1-209-16,-4 0-400 0,1-1 111 0,1-1 32 0,2 0 70 15,3 0 159-15,-2 0-11 0,1-1 3 16</inkml:trace>
  <inkml:trace contextRef="#ctx0" brushRef="#br0" timeOffset="16442.31">17092 12655 1236 0,'12'-9'348'0,"-12"9"-8"0,0 0-35 16,0 0-36-16,0 0-8 0,12-5-41 0,-12 5-2 16,0 0-39-1,10-4-5-15,-10 4-3 16,0 0-20-16,9-5 0 0,-9 5-15 0,7-7-26 16,-7 7-18-16,0 0-5 0,5-10 11 0,-5 10-6 15,0 0-21-15,8-7 11 0,-8 7 16 16,0 0 53-16,0 0-26 0,5-8 44 0,-5 8 2 15,0 0-45-15,0 0 20 0,0 0-6 0,5-10-9 16,-5 10 7-16,0 0-15 0,0 0-8 0,0 0-17 16,0 0-14-16,0 0-10 0,0 0 21 0,0 0-21 15,0 0-15-15,0 0-36 0,0 0 41 16,0 0-25-16,0 0 55 0,0 0-27 0,0 0 15 16,-8 49 12-16,4-26-14 0,0 9 25 0,-2 3 7 15,1 2-32-15,1 16 48 0,1-1 12 16,0 1-9-16,0 1-87 15,1-9-44-15,1-8 0 0,1 3 0 0,-1 0 0 16,1 0 0-16,-2 1 0 0,2-3 0 16,-1 3 0-16,-1-4 0 0,2 1 0 0,-1-1 0 15,1 1 0-15,0-4 0 0,-2-4 0 0,1-3 0 16,0 0 0-16,-1 0 0 0,0-4 0 16,2-3 0-16,-2-1 0 0,2-2 0 0,0 0 0 0,-1-3 0 15,1-1 0-15,1-1 0 0,-2-1 0 16,1-11 0-16,0 22 0 0,-2-14 0 15,2-8 0-15,0 14 0 0,0-14 0 0,0 13 0 16,0-13 0-16,0 0-216 0,2 15-124 0,-2-15-87 16,0 0-180-16,0 0-440 0,0 0 141 15,0 0 23-15,0 0 156 0,0 0 2 0,19-4 103 16,-19 4 52-16,0 0 71 0,22-9 20 0</inkml:trace>
  <inkml:trace contextRef="#ctx0" brushRef="#br0" timeOffset="17159.22">16821 13515 560 0,'0'0'238'0,"0"0"-56"0,0 0 10 16,0 0-13-16,0 0 0 0,0 0 21 0,-4-8 12 16,4 8-25-16,0 0 13 15,0 0 25-15,0 0-23 0,0 0 41 16,0 0-38-16,0 0 10 0,0 0-5 15,0 0-3-15,0 0-15 0,0 0-10 0,0 0 5 0,0 0-23 16,0 0 0-16,0 0-11 0,0 0 3 16,0 0 1-16,-5 30-6 0,7-17-16 0,-1 1 26 15,1 4-15-15,-1 0 21 0,2 1-37 0,-2 2 11 16,2 3 10-16,2 1-28 0,-1-1-10 0,-2 0 25 16,3-1-13-16,-2 1-4 0,1-1 9 0,-1-6-10 15,0 1-17-15,-1-1 4 0,1-2 14 16,1-2-27-16,-1-3 1 0,-2 0-51 0,-1-10 48 15,6 18-33-15,-6-18-6 0,3 13-4 0,-3-13 5 16,6 7-11-16,-6-7-9 0,0 0-34 31,22-6 0-31,-9 0 0 0,5-6 0 0,6-4 0 0,3-2 0 16,11-7 0-16,4-4 0 16,3-1 0-16,10-7 0 0,4 1 0 0,-1 2 0 15,-7 4 0-15,11-2 0 0,0 1-67 0,-13 4-76 0,-1 4-21 16,-4 0 20-16,-4 0-76 15,-10 3-38-15,-5 2-62 0,-2 0-44 0,-3 0-87 16,-4 3-142-16,-2-2-280 0,-2 3 11 0,4-1 119 0,-3 1 57 16,2 2 80-16,1-1 50 0,-1 3 29 0,1 1 71 15</inkml:trace>
  <inkml:trace contextRef="#ctx0" brushRef="#br0" timeOffset="24024.39">19728 7861 593 0,'0'0'177'0,"13"-28"-34"0,-13 28 8 16,0 0-7-16,6-8-1 0,-6 8-7 16,0 0-36-16,0 0 2 0,3-10 0 15,-3 10-10-15,0 0-10 0,0 0-5 0,1-9-18 0,-1 9-3 0,0 0-2 16,0 0 15-16,0 0-20 0,0 0 10 15,-5-12-34 1,5 12 26-16,0 0-25 0,0 0 23 0,0 0-8 16,0 0 33-16,0 0-5 0,0 0-2 15,0 0-29-15,-18 23-5 0,18-23 16 16,0 15 2-16,0-15 5 0,3 14 19 0,-3-14-1 0,6 12 15 16,-6-12-4-16,7 12-1 0,-7-12-20 15,13 7-2-15,-5-4-8 0,-8-3 2 0,16 2-15 16,-16-2 33-16,17-7-23 0,-7 3-15 15,-3-1-8-15,1-3 0 0,-1 1-2 0,0-1-6 16,-1 1-7-16,1-1 10 0,-7 8-7 0,7-13-9 16,-4 6-2-16,-3 7 8 0,1-13-15 15,-1 13-3-15,0 0-1 0,-5-17 4 0,-1 10 2 0,6 7-21 16,-11-7 9-16,11 7-4 0,-12-3-2 0,12 3 26 16,0 0-31-16,-19 7 20 0,19-7 3 0,-7 10-10 15,2-2 23-15,4 2-10 0,1-10 7 0,1 21 18 16,1-10-23-16,2 1 8 15,0-1-13-15,2 1 18 0,1-4-8 0,0 3 13 0,-1-4-20 32,2-2-1-32,-8-5 6 0,14 5 25 0,-14-5-38 15,15-1 20-15,-15 1-4 0,16-10-9 16,-9 2 1-16,2-2 2 0,-2-2-23 0,1 0 15 16,0-1 11-16,-3 1-8 0,0 0-5 15,-3 2-10-15,1-1 2 0,-3 11 10 0,0-19-20 16,-3 9 18-16,-2 3-26 0,-1-1-10 0,-3 3 11 15,-2 1 14-15,11 4 6 0,-21 1-16 0,8 3-9 16,0 3 1-16,1 4 16 0,-2 5 18 0,2 0-20 16,1 2 17-16,4 0 6 0,1-1 5 0,3 1 4 15,2-2 19-15,1 0 2 0,1-2-10 16,1-2-15-16,2-3 13 0,3-1-6 0,-1 1 21 16,5-4-18-16,-11-5-5 0,22 1-1 15,-22-1 6-15,25-8-18 0,-10 0 21 0,-2 0-8 0,4-5 2 16,-3 0-15-16,-1-3 2 0,0 0 1 0,-5 1 28 31,-1 1-6-31,0-1-25 0,-3-1 0 16,-2 3 8-16,-2 0 0 0,-3-2-26 0,-4 1-16 15,-3 2-9-15,-1 1-11 0,-5 1 8 16,1 1-8-16,-5 4 3 0,1 4-3 0,3 2-2 16,-5 1-10-16,3 5 55 0,-1 4-14 0,3 4 20 0,1 2 7 15,5 2 1-15,2 2 4 0,3 1 34 16,5-1-15-16,4 3 20 0,2-1-5 0,2-3 26 0,1-1-34 15,3 1-8-15,1-4 27 0,3-3-19 16,-2-6 8-16,4-2-16 0,-1-2-17 0,0-3 25 16,0-4-12-16,3-2-11 0,0-2 3 0,-2-5 10 15,0 1-8-15,-2-4 6 0,0 0 7 16,-4-2-18-16,-1-1-12 0,-2-1 17 0,-3 0-5 16,-3 4 0-16,-2-5-12 0,-2 2-1 15,-5 2 1-15,-3-3-11 0,-3 3-13 0,-2 1-2 16,-3 3-10-16,-2-2 2 0,0 7-5 0,-1 5 5 15,1 2 3-15,0 2 25 0,0 6-28 16,1 2 31 0,0 6 3-16,3 0 15 0,1 6-1 0,6 1 14 15,1 3-18-15,4-2 4 0,3 0 1 0,3 0 31 16,2 1-26-16,4-3 12 0,2-3-7 16,2-4 11-16,2 0-14 0,0-6 24 0,0-1-14 15,2-2-9-15,-3-5-8 0,2-2-6 16,0-2 6-16,-1-3 2 0,-1-1-7 0,-1-4 15 15,2-3-13-15,-5 3 24 0,-3-3-21 0,0 0-11 0,0-1-7 16,-4 0 13-16,-2 1-11 0,-4 2-2 16,-2-3-5-16,-2 2 15 0,-2 0-23 0,-6 0-28 15,-2 2-8-15,0 5 8 0,-2 1 0 0,1 5 0 16,0 4-8-16,-3 1 0 0,1 6 13 0,1 3 6 16,3 3-1-16,1-1 0 0,1 4 3 0,6 1-1 15,2 1-1-15,3-2-40 0,3 1-91 16,3 0-62-16,1-2-89 0,6-1 15 0,-1-3-379 15,3-1 159-15,1-5-39 0,1-1 72 0,-1-4 59 16</inkml:trace>
  <inkml:trace contextRef="#ctx0" brushRef="#br0" timeOffset="44201.49">15123 6504 586 0,'0'0'312'0,"0"0"36"0,0 0-13 16,0 0-15-16,2-11-33 0,-2 11 23 0,0 0-13 16,0 0 7-16,1-12-17 0,-1 12-44 15,0 0-5-15,0 0-18 0,0 0 11 0,0 0-42 31,0 0-40-31,0 0-21 0,0 0-8 0,0 0 13 16,0 0-51-16,0 0-5 0,0 0-29 0,0 0-37 16,0 0-29-16,0 0-39 0,0 0-12 0,0 0-43 15,-3 42-29-15,3-42-31 16,-2 13-56-16,2-13-22 0,0 14-83 0,0-14-56 16,0 16-77-16,0-7-215 0,0-9 90 0,0 19 168 0,0-9 196 15,0-10 60-15,0 22 44 0,0-10 95 16,0 0 46-16,0 1 13 0,0 0 71 0,0 1 26 0,2 0 33 15,-2 0 29-15,2 1 4 0,-2-2-2 16,1 2-10-16,1 1-13 0,-1-3-10 0,2 0-13 16,-3 0-6-16,4 0-1 0,-1-1-45 15,-2-1-50-15,-1-11-95 0,3 18-57 0,-3-5-112 16,0-13-422-16,0 13 71 0,0-13 56 0,3 11 65 16</inkml:trace>
  <inkml:trace contextRef="#ctx0" brushRef="#br0" timeOffset="44333.05">15115 7053 1325 0,'10'15'402'0,"1"-4"-48"15,-1 0-1-15,-3 0-61 0,1-1-60 16,1 3-101-16,-3-3-126 0,-4-1-151 0,4 4-158 0,-6-13-331 16,0 15 69-16,0-15 75 0,0 0 7 0,0 0 49 15</inkml:trace>
  <inkml:trace contextRef="#ctx0" brushRef="#br0" timeOffset="44481.4">15018 7533 1046 0,'6'12'336'0,"-1"-3"-65"15,-1 1-102-15,-4-10-82 0,1 13-187 0,-1-13-361 16,0 0-61-16,0 0 41 0</inkml:trace>
  <inkml:trace contextRef="#ctx0" brushRef="#br0" timeOffset="44633.5">14925 7920 1443 0,'6'8'402'0,"-2"0"-26"16,2-1-84-16,-6-7-62 0,6 13-109 0,-6-13-88 15,0 0-189-15,0 0-510 0,0 0 73 0,-8 16 50 16,8-16 44-16</inkml:trace>
  <inkml:trace contextRef="#ctx0" brushRef="#br0" timeOffset="44765.13">14834 8236 952 0,'0'0'197'0,"7"9"-182"0,-7-9-110 16,4 8-414-16,-4-8 107 0</inkml:trace>
  <inkml:trace contextRef="#ctx0" brushRef="#br0" timeOffset="44966.2">14882 8446 1435 0,'7'7'479'16,"3"-2"-54"-16,-10-5-54 0,13 9-38 16,-13-9-39-16,12 5-40 15,-12-5-85-15,9 5-75 0,-9-5-37 0,0 0-73 16,0 0-66-16,12 4-53 0,-12-4-93 16,0 0-69-16,0 0-46 0,19-10-302 0,-19 10 41 15,13-7 46-15,-2 3 25 0,-1-2 73 16</inkml:trace>
  <inkml:trace contextRef="#ctx0" brushRef="#br0" timeOffset="45119.65">15325 8464 824 0,'22'7'325'0,"-3"-1"-15"0,0 1-19 0,-2-2-9 15,0 0-44-15,0 0 3 0,1 0-49 0,-2 1-34 16,3-4-7-16,0 4-46 16,-2-3-25-16,0 0-24 0,0 0-54 0,1 2-71 15,-4-3-151-15,5 1-264 0,-1-2-138 0,2 1 121 16,1-2-21-16,-1 2 51 0</inkml:trace>
  <inkml:trace contextRef="#ctx0" brushRef="#br0" timeOffset="45270.75">15935 8500 1036 0,'15'1'448'0,"1"2"31"32,4 0-67-32,-1 0-49 0,1-1-30 0,1 3-54 15,-1-1-31-15,-1 0-56 0,0-1-20 0,0 2-90 0,-5-3-62 16,-1 0-79-16,-13-2-94 15,22 0-139-15,-22 0-43 0,18-3-341 0,-9 0 69 0,1-4 36 0,0 3 75 16,-2-2 30-16,1 2 167 0</inkml:trace>
  <inkml:trace contextRef="#ctx0" brushRef="#br0" timeOffset="45404.6">16513 8614 970 0,'22'8'302'0,"-3"-3"-21"0,-4 1-30 16,1-4-31-16,-3 0-53 0,-2 1 4 0,2-1-66 31,-13-2-79-31,20 0-60 0,-20 0-83 0,16-2-134 16,-16 2-223-16,16-1-74 0,-16 1 62 15,17-2 82-15</inkml:trace>
  <inkml:trace contextRef="#ctx0" brushRef="#br0" timeOffset="45536.29">17011 8657 967 0,'23'4'300'0,"-1"1"-27"15,-5-2-22-15,0 0-38 0,-3 1-3 0,1 0-59 16,-2-1-59-16,1-2-113 0,-1 0-196 0,-13-1-364 16,24-4 71-16,-10 2 55 0,3-1 20 0</inkml:trace>
  <inkml:trace contextRef="#ctx0" brushRef="#br0" timeOffset="45686.39">17649 8689 1256 0,'20'8'412'0,"-6"-2"-69"0,2-1-28 16,-5 0-41-16,-1-3-79 0,1 1-78 15,-11-3-117-15,0 0-140 0,23-1-155 0,-23 1-342 16,14-7 89-16,-5 0 5 0,0 2 75 0</inkml:trace>
  <inkml:trace contextRef="#ctx0" brushRef="#br0" timeOffset="45836.89">18128 8793 1087 0,'22'6'397'0,"-1"-2"-54"0,-3 0-51 15,-2-1-23-15,1-2-36 0,-4 1-23 0,2-2-75 16,-2-2-53-16,-13 2-64 0,24-1-108 0,-14 1-160 0,1-4-439 16,-1-2 44-16,0 1 102 0,0 0 26 15</inkml:trace>
  <inkml:trace contextRef="#ctx0" brushRef="#br0" timeOffset="45983.29">18747 8742 1180 0,'27'5'312'0,"-4"1"-23"0,-3-2-43 0,-2-1-11 16,-2 0-79-16,1-1-38 0,-3-2-113 0,1-2-102 15,5-1-233-15,-3-4-302 0,-1-1 81 16,-1 0 90-16</inkml:trace>
  <inkml:trace contextRef="#ctx0" brushRef="#br0" timeOffset="46105.29">19457 8633 729 0,'19'2'236'0,"-4"0"-60"0,-2-2-214 15,1-4-124-15,-14 4-285 16,18-8-14-1</inkml:trace>
  <inkml:trace contextRef="#ctx0" brushRef="#br0" timeOffset="46236.71">20119 8606 302 0,'21'-5'-116'0</inkml:trace>
  <inkml:trace contextRef="#ctx0" brushRef="#br0" timeOffset="46385.68">20674 8669 614 0,'11'3'-23'0,"-5"-1"-420"0</inkml:trace>
  <inkml:trace contextRef="#ctx0" brushRef="#br0" timeOffset="46505.4">20926 8615 481 0,'2'-14'51'0,"3"0"-192"0</inkml:trace>
  <inkml:trace contextRef="#ctx0" brushRef="#br0" timeOffset="46685.25">20936 8156 698 0,'8'-8'254'0,"-4"-1"-42"16,-1 2-17-16,-3 7-60 16,3-17-17-16,-3 6-59 0,0 11-36 0,-3-19-61 15,0 8-93-15,2 1-28 0,-2-3-245 0,0 4-26 16,0-2-3-16</inkml:trace>
  <inkml:trace contextRef="#ctx0" brushRef="#br0" timeOffset="46821.22">20907 7706 952 0,'0'0'284'0,"9"-13"-21"0,-9 13-45 0,7-7-36 15,-7 7-67-15,7-9-64 0,-7 9-102 0,3-8-54 16,-3 8-496-16,0-15 48 0,0 15 56 0</inkml:trace>
  <inkml:trace contextRef="#ctx0" brushRef="#br0" timeOffset="46953">20959 7382 936 0,'0'0'308'0,"15"-1"-58"16,-15 1-83-16,10-5-121 0,-10 5-182 0,7-10-378 16,-7 10 50-16,2-16 14 0</inkml:trace>
  <inkml:trace contextRef="#ctx0" brushRef="#br0" timeOffset="47105.59">21039 7022 1366 0,'10'-5'379'16,"0"2"-51"-16,-3-5-88 0,-2 1-14 0,-2-3-96 16,-1-2-48-16,-1 2-46 0,-2-4-115 15,-1 0-165-15,1-2-334 0,-2 2-26 0,0 1 74 16,2 0 21-1</inkml:trace>
  <inkml:trace contextRef="#ctx0" brushRef="#br0" timeOffset="47236.84">21077 6718 773 0,'7'-12'268'15,"-7"12"-35"-15,0-14-79 0,0 14-111 0,-4-17-86 16,3 7-298-16,-2-1-173 0,-2 2 79 0</inkml:trace>
  <inkml:trace contextRef="#ctx0" brushRef="#br0" timeOffset="47399.22">20987 6327 1082 0,'0'0'407'0,"12"-5"-51"0,-12 5 5 15,12-4-77-15,-12 4-71 0,9-3-93 16,-9 3-54-16,0 0-81 0,0 0-57 0,0 0-143 15,-5-19-453-15,-1 11 110 0,2-4 49 16,-2-1 53-16,0 0 139 0</inkml:trace>
  <inkml:trace contextRef="#ctx0" brushRef="#br0" timeOffset="47521.67">20805 6031 872 0,'0'0'323'0,"18"28"-52"0,-18-28-30 15,0 0-31-15,0 16-98 0,0-16-53 0,-8 9-61 16,0-7-80-16,8-2-82 0,-27 0-338 0,6-5 1 16,-4-3 45-16</inkml:trace>
  <inkml:trace contextRef="#ctx0" brushRef="#br0" timeOffset="47843.27">20162 5913 895 0,'-1'8'292'0,"1"-8"-20"0,-7 19-42 0,4-9 18 16,-1-1-48-16,0 0-16 0,-3 0-30 16,-5 2-42-16,1-3-22 0,-2-2-29 0,-4-1-22 15,-1-2-29-15,-3-1-30 0,-5-3-21 0,-2 0-49 16,-3-3-41-16,-6-2-53 0,0-1 0 16,-1 2 7-16,4-2-2 0,3 2-15 0,2 0 76 15,0 1-31-15,4 0 73 0,2 3 1 0,2 1 78 16,5 0 58-16,0 3 29 0,3-1 40 0,0 2 16 15,2 1 0-15,2 0 31 0,-2 2-21 0,4-2 18 16,-2 1-2-16,9-6-32 0,-14 8-12 16,9-4-10-16,5-4-10 0,-15 6-14 0,6-3-12 15,9-3-2-15,-23 0-40 0,8-2-29 16,-3 0-68-16,-1-3-48 0,-5 0-127 0,-2 1-4 0,1-2-396 16,-4-2 53-1,4-1 67-15,-2 1 46 0</inkml:trace>
  <inkml:trace contextRef="#ctx0" brushRef="#br0" timeOffset="47954.12">18988 6015 527 0,'0'0'192'0,"-9"6"-18"0,9-6-3 0,0 0-4 16,-18-1-37-16,18 1-53 16,-23-9-85-16,15 5-181 0,-8-3-277 0,2-1 57 15,0 1 63-15</inkml:trace>
  <inkml:trace contextRef="#ctx0" brushRef="#br0" timeOffset="48100.48">18646 6033 1054 0,'0'0'274'16,"-11"3"-51"-16,11-3-70 0,-16-2-189 0,16 2-92 15,-21-11-58-15,5 4-334 0,1 0 34 0</inkml:trace>
  <inkml:trace contextRef="#ctx0" brushRef="#br0" timeOffset="48253.64">18203 6076 888 0,'0'0'350'0,"-10"10"-22"15,10-10-44-15,-11 7-25 0,3-4-8 0,8-3-47 16,-20 1-42-16,7-1-34 0,-1-2-108 0,-6-2-99 15,2 1-190-15,-6-4-374 0,0-1 57 16,3 1 64-16,-2 0 89 0</inkml:trace>
  <inkml:trace contextRef="#ctx0" brushRef="#br0" timeOffset="48407.14">17549 6170 906 0,'0'0'312'0,"-2"13"-46"0,2-13-41 0,-5 5-25 15,5-5-67-15,0 0-71 0,-24 0-129 16,24 0-120-16,-30-11-379 0,12 4 78 0,-1-2 17 16</inkml:trace>
  <inkml:trace contextRef="#ctx0" brushRef="#br0" timeOffset="48570.17">17008 6110 1402 0,'-3'10'420'16,"3"-10"-64"-16,0 0-29 0,0 0-35 0,-7 8-49 0,7-8-15 0,-12 5-43 16,12-5-29-16,-22 1-95 0,6-1-63 15,-1 1-134-15,-3 2-130 0,-3-5-448 0,1 0 53 16,0-3 95-16,-5 1 21 0,1-1 36 16</inkml:trace>
  <inkml:trace contextRef="#ctx0" brushRef="#br0" timeOffset="48707.67">16302 6113 1320 0,'-4'7'410'0,"4"-7"-70"0,0 0-38 15,0 0-38-15,-10 5-59 16,10-5-59-16,0 0-80 0,-31-8-117 0,17 3-228 16,-6-4-384-16,-3 1 38 0,2-2 62 0,-2-2 105 15</inkml:trace>
  <inkml:trace contextRef="#ctx0" brushRef="#br0" timeOffset="49023.84">15811 6000 1569 0,'2'7'435'0,"-2"-7"-18"16,4 10-97 0,-4-10-49-16,0 0-69 0,0 0-7 0,-19 5-52 15,19-5-79-15,-26-5-69 0,10 1-77 0,-2-2-53 16,-4-1-70-16,0-1-31 0,-3 0-4 15,0 0-37-15,-7-2-38 0,6 4 49 0,-3 0 41 16,3 2 77-16,3 1 53 0,0-1 49 0,1 2 5 16,1 1 56-16,1-1 59 0,3 2 62 0,1 0 56 15,2 0-3-15,1 0 29 0,1 3-3 0,12-3 5 16,-19 4-36-16,9-2-15 0,10-2-38 16,-14 3-13-16,14-3 10 0,-13 4-54 0,13-4-8 15,-18 3-14-15,18-3-24 0,-17 0 3 0,6-1-42 16,11 1-7-16,-26-3-56 0,12 0-38 15,-3-1-75-15,2 5-105 0,-4-3-353 0,-2-5 115 0,0 3-28 16,2-4 41-16,1 0 72 0</inkml:trace>
  <inkml:trace contextRef="#ctx0" brushRef="#br0" timeOffset="49139.98">15039 5999 1095 0,'17'14'399'15,"-4"-2"-35"-15,-1-3-57 0,-4-1-41 0,-3 0-89 16,0-1-42-1,-5-7-124-15,2 13-114 0,-2-13-124 16,0 0-408-16,-7 11 36 0,7-11 69 0,-13 4 54 16</inkml:trace>
  <inkml:trace contextRef="#ctx0" brushRef="#br0" timeOffset="49292.67">15073 6267 1630 0,'10'8'453'0,"-1"-2"-54"0,-3-1-17 0,-6-5-72 31,7 9-165-31,-7-9-75 0,0 0-124 0,-1 12-184 16,1-12-484-16,0 0 90 0,-12 9 35 0,12-9 73 15,-9 6 47-15</inkml:trace>
  <inkml:trace contextRef="#ctx0" brushRef="#br0" timeOffset="49409.22">15009 6676 1410 0,'7'10'381'0,"-1"-4"-48"0,-6-6-74 0,5 15-85 16,-5-15-141-16,0 11-174 0,0-11-506 0,0 0 50 15,-3 16 47-15,3-16 86 0</inkml:trace>
  <inkml:trace contextRef="#ctx0" brushRef="#br0" timeOffset="49556.55">15002 7093 921 0,'16'15'374'0,"-7"-3"-62"16,-2-1-117-16,-2-2-131 0,-2 2-200 0,-3-11-409 15,0 17 5-15,0-17 79 0</inkml:trace>
  <inkml:trace contextRef="#ctx0" brushRef="#br0" timeOffset="49689.91">15013 7564 1082 0,'10'12'300'16,"-4"-3"-121"-16,-6-3-130 0,0-6-211 16,0 0-391-16,0 0 49 0</inkml:trace>
  <inkml:trace contextRef="#ctx0" brushRef="#br0" timeOffset="49841.42">14931 7857 908 0,'6'11'320'0,"-2"-5"-87"15,-4-6-105-15,3 10-120 0,-3-10-556 0,0 0 18 16,0 0 62-16</inkml:trace>
  <inkml:trace contextRef="#ctx0" brushRef="#br0" timeOffset="49992.73">14930 8220 941 0,'4'10'200'0,"-3"-2"-126"0,-1-8-86 16,2 11-516-16,-2-11 62 0</inkml:trace>
  <inkml:trace contextRef="#ctx0" brushRef="#br0" timeOffset="50142.4">14866 8402 790 0,'6'11'277'0,"2"-3"-62"15,-3 0-56-15,-5-8-67 0,4 9-69 16,-4-9-74-16,0 0-39 0,0 0-419 16,0 0 22-16,0 0 142 0</inkml:trace>
  <inkml:trace contextRef="#ctx0" brushRef="#br0" timeOffset="50310.99">15029 8440 952 0,'13'7'386'16,"3"0"-53"-16,-7-2-62 0,3-3-81 0,-12-2-106 15,15 8-268-15,-15-8-343 0,0 0-42 16,19-6 63-16</inkml:trace>
  <inkml:trace contextRef="#ctx0" brushRef="#br0" timeOffset="50459.09">15325 8426 1233 0,'22'13'438'0,"-3"-3"-69"0,-4-1-57 0,0-3-105 0,-5 0-102 16,0-2-202-16,-10-4-535 0,13 5 45 16,-13-5 55-16,0 0 46 0</inkml:trace>
  <inkml:trace contextRef="#ctx0" brushRef="#br0" timeOffset="50590.19">15642 8517 1144 0,'14'10'312'0,"0"0"-66"0,-4-5-77 15,-2-2-180-15,-8-3-129 0,13 1-367 0,-13-1 28 0,0 0 8 16</inkml:trace>
  <inkml:trace contextRef="#ctx0" brushRef="#br0" timeOffset="50727.91">15900 8518 865 0,'13'10'271'0,"-3"0"-99"0,-1-4-165 0,-2-1-493 0,-7-5-8 16</inkml:trace>
  <inkml:trace contextRef="#ctx0" brushRef="#br0" timeOffset="67164.42">935 12455 1187 0,'0'0'356'0,"9"-8"-44"16,-9 8-7-16,5-9-6 0,-5 9-38 0,6-9-20 16,-6 9-13-16,6-6 5 0,-6 6-18 15,0 0-13-15,5-11-2 0,-5 11-21 16,0 0 3-16,6-8-13 0,-6 8-1 0,0 0-24 16,0 0 20-16,0 0-16 0,0 0 1 15,0 0-4-15,0 0 12 16,0 0-4-16,0 0 1 0,-28 26-14 0,17-12-24 15,-5 4-1-15,2 5-5 0,1 1-5 16,-5 2-3-16,5 1 19 0,-2-1-39 0,2 2 20 16,1-1 3-16,0 1 0 0,5-6 10 15,1 0-13-15,4-3 39 0,1 0-33 0,1-5 53 16,3 1-51-16,3-3-18 0,3-2 23 0,3-2-22 16,1 1-93-16,5-5 0 0,-3 0 0 0,2-4 0 15,0 0 0-15,-1 0 0 0,0-2 0 0,2-2 0 16,-3 0 0-16,-1 0 0 0,1-2-82 0,-1 1-151 15,-5 1-77-15,4-5-36 0,-1 3-84 16,-1-4-102-16,3 0-49 0,1-2-80 16,-3-1-199-16,1-2 46 0,0 0 34 0,1-2 119 15,-3-1 44 1,1 0 106-16,-14-2-17 0,12-1 613 0,-3 3 137 16,1 3 19-16,-2-1 43 0,1 2 0 0,-3 1 72 15,3 2 0-15,-4 3 15 0,-3 8 10 16,5-9-20-16,-5 9 21 0,0 0-34 0,0 0-8 15,0 0-38-15,0 0 36 0,-15 32-61 16,6-12 30-16,-2 3-18 0,0 4-30 0,-8 14-16 16,2 2-21-16,1 2-7 0,0-1-28 0,-2 1-23 15,2 0 0-15,1-1-34 0,-1-1 11 0,2-2-5 16,1-6-39-16,2-4 8 0,1-2-15 0,-1 1 2 16,-2-3-43-16,4-5 15 0,1 0-29 15,-2 0-6-15,3-2-53 0,0-5-47 16,-1 1-29-16,2-1-92 0,0-3-33 0,2-1-67 15,0-2-113-15,4-9-199 0,-3 13-432 0,3-13 91 0,0 0 93 16,9 10 76-16,-9-10 93 0,21-1 79 0,-21 1 33 16,25-6 67-16</inkml:trace>
  <inkml:trace contextRef="#ctx0" brushRef="#br0" timeOffset="67564.81">1218 13260 1187 0,'0'0'420'0,"11"6"-39"0,-11-6-43 16,11 6-5-16,-11-6-51 0,12 3-14 0,-12-3-45 15,0 0-8-15,9 4-15 0,-9-4-26 0,0 0-18 16,0 0-8-16,0 0-25 0,0 0-5 0,0 0-3 15,11-11-2-15,-11 11-31 0,0-13 15 16,0 13-10-16,1-15-5 0,0 5 0 0,-1 10 13 16,5-18-26-16,-5 18 5 0,0-12 31 15,0 12-13 1,4-11-10-16,-4 11 28 0,0 0-28 0,1-11-16 16,-1 11 11-16,0 0-23 0,0 0 2 15,0 0-20-15,0 0 18 0,-40 23 20 0,30-14-33 16,-1 3 5-16,1-4-20 0,4 1-6 0,-3 0 16 15,2-2-18-15,0 0 13 0,7-7-67 16,0 0-41-16,0 0-25 0,0 0-60 0,0 0-68 16,0 0-195-16,25-16-115 0,-12 5-300 0,3-1 80 15,2-1 20-15,2 0 90 0,5-4 49 0,-1 2 99 16,3 0 29-16,-1-2 66 0</inkml:trace>
  <inkml:trace contextRef="#ctx0" brushRef="#br0" timeOffset="68265.72">1872 12596 1141 0,'0'0'479'15,"0"0"-49"-15,-7-6-13 0,7 6-36 16,0 0-15-16,0 0 6 0,-18 3-9 0,18-3-40 16,0 0-44-16,-13 7-11 0,13-7-19 0,-8 9-1 15,8-9-7-15,-6 10-26 0,6-10-11 16,-3 13-19-16,3-13-9 0,2 14-14 0,-2-14-14 16,5 14-10-16,0-3 18 0,4 0-20 0,0 1-59 15,0 2 20-15,4 2 13 0,0 1-5 0,1 4-38 16,1 1-3-16,0 1-8 0,1 0 0 15,-3 1-10-15,-1 2 16 0,-4-3-24 0,1 4-5 16,-2-2-2-16,-1 0-10 0,-5 0 14 0,-1 2-22 16,-1-1-13-16,-5-1-5 15,-1 0 5-15,-2-3 18 16,0-1-20-16,-5 0-14 0,-2-3-2 0,-1-1 13 16,0-5-26-16,0-1 31 0,1-2-2 15,0-2-8-15,-3-3-3 0,5-4-5 0,1-2 23 16,1-3 8-16,-1-1-6 0,4-4-1 0,3-2-4 15,1 0 19-15,2-1-19 0,5-4-20 16,1 1 26-16,6-6 0 0,0-1 2 16,7-1 15-16,10-10-42 0,1 3 42 0,4-1-12 0,2 3 7 15,-1 0 3-15,2 4-5 0,-5 4-15 0,-5 1 28 16,1 3-21-16,-3-1 10 0,0-2 1 16,-1 2-36-16,0-3-1 0,-7 2-7 0,2 2 15 15,-5-3 21-15,-1 4-26 0,-3 0 19 0,-1 0-19 16,-4-2 5-16,0 2-7 0,-4 4-13 15,-2-3 12-15,-4 1 6 0,-2 2 2 0,-3 1 16 0,-2 2 15 0,-4 2-33 16,0 3 30-16,-5 3-20 16,0 2-30-16,-5 3 35 0,-3 3-23 0,-1 6 5 15,2 1-25-15,-11 6 4 0,11-1-76 0,4-1 18 16,3-2-28-16,5-1-16 0,1-1 6 16,8-1-73-16,-1-2-7 0,8-2-53 0,2 0-21 15,1-9-98 1,0 0-155-16,12 18-405 0,0-14 61 15,3-1 98-15,4-2 76 0,6-1 114 0,7 1 30 16,1-2 45-16,10 1 91 0</inkml:trace>
  <inkml:trace contextRef="#ctx0" brushRef="#br0" timeOffset="68653.95">2656 12822 1203 0,'4'-10'458'16,"-4"10"-15"-16,0 0-8 0,0 0-3 15,0 0-2-15,0 0-25 0,0 0 38 0,0 0-3 16,0 0-13-16,0 0-35 0,0 0-31 16,18 0-3-16,-18 0-28 0,20 0-68 0,-6 0-35 0,3 0-24 15,1 0-4-15,3 2-30 0,2 0-15 16,0-1-31-16,5 3-72 0,-1-1-51 16,1 1-49-16,-2 1-48 0,-5-3-31 0,-1 3-54 0,-2-1-64 15,-1-1-74-15,-3 0-122 16,-1 4-160-16,-2-5-386 0,-11-2 72 0,13 8 97 15,-13-8 87-15,4 8 58 16,-4-8 91-16,0 0 66 0,0 0 30 16</inkml:trace>
  <inkml:trace contextRef="#ctx0" brushRef="#br0" timeOffset="68901.38">2640 13029 1768 0,'0'0'648'0,"0"0"-62"0,-8 8 3 15,8-8-34-15,0 0-107 0,0 0 64 0,0 0-61 16,0 0-65-16,0 0-17 0,0 0 7 16,39 2-43-16,-23-3-62 0,3 0 8 0,2 1-95 15,1-2 29-15,5 2-57 0,4 0-89 16,0 2-67-16,3 0 0 0,-2 2 0 16,8 0 0-16,-5 0 0 0,0 3 0 0,-6-3 0 0,-1 1 0 0,-1 0-167 15,-9-2-143-15,3 0-94 0,-6-3-190 16,1 0-394-16,-1 0 31 0,2-4 110 0,-2-1 117 31,4-2 31-31,2-2 98 0,-4-4 94 16,4 0-77-16,1-6 95 0</inkml:trace>
  <inkml:trace contextRef="#ctx0" brushRef="#br0" timeOffset="76353.81">4005 12569 883 0,'0'0'419'0,"0"0"-47"0,0 0-4 0,0 0-68 16,-4 13 17-16,4-13-48 0,0 0-6 15,0 0-25-15,0 0-5 0,0 0 5 0,0 0-28 16,0 0 3-16,0 0-16 0,0 0-10 16,0 0-36-16,-1 16 54 0,1-16-29 0,-3 14 39 15,1-2-31-15,1 1 16 0,-2 4-13 0,-1 1-5 16,1 4-8-1,-1 1-5-15,3 4-8 0,-4 1-46 16,1 4 3-16,1 1-36 0,-1 1 7 0,-1-2-4 16,0 0-3-16,2-5 10 0,-1 0-51 15,1-2-46-15,0-5-64 0,2-1-62 0,-2-1-66 16,2-5-67-16,1-4-153 0,0-9-202 0,10 7-316 16,-10-7 19-16,18-2 161 0,0-7 38 15,6-2 103-15,16-10 12 0,-1-6 101 0,-2-3-4 0</inkml:trace>
  <inkml:trace contextRef="#ctx0" brushRef="#br0" timeOffset="76550.53">4459 12600 1679 0,'6'-3'601'0,"-6"3"-102"0,0 0-51 15,0 0-28-15,0 0-26 0,0 0-46 0,0 0-25 16,-30 19-57 0,12-13-12-16,-5 0-50 0,-4-1 6 15,-4 0-18-15,0-2-23 0,-5-1-5 0,-4 1-39 16,-3-2-2-16,1-1-38 0,-3-1-29 15,4 1-28-15,-4-2-41 0,2 1-7 16,3-1-44-16,4 2-28 0,0-1-72 0,4 1-70 16,-1 0-108-16,2 1-114 0,3 4-478 0,4-3 77 15,5 3 107-15,3 0 51 0,6 1 92 0,3 1 80 0,2 0 7 16</inkml:trace>
  <inkml:trace contextRef="#ctx0" brushRef="#br0" timeOffset="76850.91">4321 13096 1226 0,'5'4'478'0,"-5"-4"-7"0,0 0-13 0,0 0-28 15,0 0 11-15,-24 5-70 0,7-5-5 16,0 0-31-16,-4 2-56 0,-7-1 21 0,-2 0-42 15,-2 0 24-15,-1 1-77 0,-5 2-14 0,-2 2-19 16,7-4-47-16,0 2 16 0,-2 2-18 16,3-2-26-16,3-1-40 0,1 0-42 0,4-1-48 0,4 0-24 15,-1 0-19-15,2-2-80 0,5 0-47 16,-3 0-86-16,6-2-97 0,-1 0-149 0,12 2-392 16,-18-6 85-16,18 6 77 0,-9-3 91 15,9 3 98-15,0 0 23 0,0 0 59 0</inkml:trace>
  <inkml:trace contextRef="#ctx0" brushRef="#br0" timeOffset="77083.08">4418 13071 1272 0,'8'7'565'0,"-3"4"-40"16,-2 0-41-16,-3 1-57 0,0 1-50 0,-3 5-24 15,-2-1-10-15,0 7-67 0,-2 0 3 0,-2 5-41 16,1-1-18-16,1 1-10 0,-2-4-56 16,5-1-18-16,-2-2-34 0,2-4-53 0,1-1-62 15,0-5-72-15,2-2-107 0,1-10-174 0,9 10-217 16,-9-10-277-16,12 2 28 0,-12-2 130 16,36-5 42-16,-8 0 105 0,10-7 22 0,10-6 75 0</inkml:trace>
  <inkml:trace contextRef="#ctx0" brushRef="#br0" timeOffset="79054.21">12274 7592 908 0,'0'0'341'0,"-10"-6"-44"15,10 6-8-15,0 0-46 0,0 0-2 16,0 0-19-16,0 0-12 0,-2-9-13 0,2 9 13 16,0 0 0-16,0 0-5 0,0 0-3 15,0 0-10-15,0 0-10 0,0 0 25 0,0 0-15 16,0 0-8-16,0 0-7 0,0 0 0 15,0 0-11-15,0 0-7 0,0 0 7 0,0 0-25 0,0 0-16 16,0 0-2-16,0 0 0 0,-13 18-13 0,13-18 15 0,0 0-50 16,0 0 42-16,0 0-1 15,17 18-24-15,-6-15-33 0,3 2 2 0,6 2-10 16,5-1 24-16,1 0-17 0,9 1-9 0,0 0-18 16,4 0 17-16,-4 0-22 0,3 2 10 0,-4-1 0 15,-3 0-16-15,-6 1 3 0,0-2-2 0,-2 3-16 16,-8-3 13-16,2 2-29 0,-4 0 4 15,-4 1-1-15,-2 0-2 0,-3 0 12 0,-2 0-9 16,-2-10 12-16,-7 22-18 0,1-9 5 0,-4-1-15 16,-2-1 13-16,-1 3 18 0,-4 1-6 15,-1 2-4-15,-2 1-6 0,-3 1 8 0,-1-1 5 16,1 3-10-16,1-1-23 16,-1 0 7-16,0 0-2 15,4-1 6-15,1-4-7 0,1 1-9 0,2-2-33 16,-1 1-21-16,5-4-8 0,0-1-20 0,0-1-34 15,4-2-22-15,-2-1-3 0,1 1 0 16,2-1 17-16,6-6-45 0,-9 8-8 0,9-8-74 0,-8 7-48 16,8-7-111-16,0 0-177 0,0 0-148 15,0 0 72-15,0 0 105 0,0 0 2 0,0 0 77 16,0 0 80-16</inkml:trace>
  <inkml:trace contextRef="#ctx0" brushRef="#br0" timeOffset="79656.03">12515 6886 913 0,'-4'11'343'0,"4"-11"11"0,-5 12-60 16,5-12 13-16,-6 11-23 0,4-4 11 16,2-7-16-16,-7 17-3 0,0-7-5 0,2 0-12 15,1-1-16-15,-2 3 26 0,1 2-16 0,-1-1-7 16,0 2-8-16,2 1-49 0,-3 2 19 0,5-1-34 0,-2-2-8 16,-1 3-20-16,3-2-26 0,-1 0-2 15,3 0-26-15,-2-5-15 0,0 3-64 0,2-14-46 16,2 19-85-16,3-10-79 0,-5-9-190 15,7 14-143-15,-7-14-345 0,13 2 33 16,-13-2 112-16,23-4 57 16,-5-3 113-16,4-1 40 0,5-5 28 0,2-2 47 15</inkml:trace>
  <inkml:trace contextRef="#ctx0" brushRef="#br0" timeOffset="79904.03">12908 6844 1118 0,'0'0'420'0,"0"0"-39"0,0 0-7 16,0 0 0-16,-22-8-19 0,22 8-19 0,-22 2-19 16,6-1-40-16,0 1-14 0,-2 0-9 0,1-1-24 15,-6 0-10-15,-2 0-41 0,3 1-5 16,-2-4-2-16,-1 4-16 0,0-1-7 0,-3 1-21 16,-1-1-31-16,0 1-8 0,0 4-4 15,-1-1-34-15,-3 1-28 16,-1 2-51-16,1-1-63 0,-1 4-23 15,9-4-52-15,-6 4-42 0,4-5-140 0,-2 7-148 16,6-7-364-16,6-1 64 0,2 1 140 16,4-3 22-16,7 1 22 0,4-4 97 0,0 0 14 15</inkml:trace>
  <inkml:trace contextRef="#ctx0" brushRef="#br0" timeOffset="80157.33">12755 7127 1341 0,'12'7'458'16,"-12"-7"-23"-16,9 2-43 0,-9-2 12 16,0 0-84-16,0 0 18 0,0 0-49 0,0 0-28 15,0 0-12-15,-31 16-16 0,17-11-13 0,-6-1-8 0,-3 2-43 16,-3 1 23-16,0-1-23 0,-1 2-18 16,-2-3-36-16,-4 3 3 0,-1-1-39 0,0-1-12 15,5 0-39-15,0-2-28 0,0-1-23 16,0-1-69-16,5 1-76 0,0-2-33 0,2-5-144 15,1 3-162-15,6-2-348 0,4-1 74 16,1 0 67-16,10 4 64 16,-6-8 123-16,6 8-1 0,0 0 24 15</inkml:trace>
  <inkml:trace contextRef="#ctx0" brushRef="#br0" timeOffset="80573.92">12785 7091 1200 0,'0'0'381'0,"0"0"-30"0,0 0-21 0,0 0-30 16,0 0-42-16,0 0-9 0,0 0-19 0,0 0-10 15,0 0 23-15,0 0-23 0,0 0-20 16,7 18 25-16,-7-18-7 0,0 0-1 0,0 0-22 16,-9 24 20-16,5-16-33 0,1 3-11 0,-3 3 24 15,3 0-24-15,-4 4-9 0,0-1-19 0,3 1-36 16,-2-1 19-16,1 0-8 0,-2 4-14 0,2-5-37 15,1 0-11-15,0-1-4 0,1-1-24 16,1-1-41-16,0-1-43 0,2-1-62 0,0-11-64 16,2 19-87-16,-2-19-138 0,5 13-133 0,-5-13-402 31,6 10 75-31,-6-10 142 0,12 7 21 0,-12-7 82 16,13 2 85-16,-13-2 15 0</inkml:trace>
  <inkml:trace contextRef="#ctx0" brushRef="#br0" timeOffset="82779.78">5186 12965 1146 0,'0'0'451'0,"0"0"-29"0,0 0-51 15,0 0-48-15,0 0-34 0,0 0-33 0,0 0-5 16,0 0-34-16,0 0-27 0,0 0-24 0,0 0 3 16,0 0-10-16,0 0-36 0,0 0-34 15,0 0 16 1,0 0-10-16,0 0 2 0,0 0-35 0,0 0-6 16,0 0 3-16,-10-26 0 0,10 26-3 15,0 0-10-15,1-11-10 0,-1 11-3 0,0 0 8 16,0 0-10-16,2-14-16 0,-2 14 26 0,0 0 10 15,0 0 44-15,2-11-8 0,-2 11-18 16,0 0 36-16,0 0 13 0,0 0-16 0,0 0 26 16,0 0-18-16,0 0 13 0,0 0 23 0,0 0-26 0,-8 40 8 15,5-25 41-15,0 4-7 0,-3 2-47 16,3 2 26-16,-2 2-49 0,1-2 20 0,-2 1 6 16,2 1-10-16,1-2-98 0,0-2-74 15,-1 2-82-15,0-4-90 0,0-1-78 0,1-5-198 16,0 0-423-16,6-2-19 0,-3-11 78 0,12 13 88 15,-2-11 74 1,3-2 151-16,-13 0-8 0,34-12 5 16,-11 1 95-16</inkml:trace>
  <inkml:trace contextRef="#ctx0" brushRef="#br0" timeOffset="82962.17">5401 13071 1433 0,'0'0'596'15,"0"0"-79"-15,0 0-17 0,-9 34-60 16,-2-24-26-16,-3 0-50 0,-4 0-31 0,-3 1-26 15,-3-3-31-15,-1 0-45 0,1-4-14 0,-3-1-15 16,2-1-45-16,-1-2-42 0,-1-5-26 16,-1 3-40-16,1-3-64 0,3 0-44 0,-1-1-59 15,1-1-38-15,1 0-90 0,5 1-140 0,8 0-167 16,-3-1-259-16,4 2 3 0,4 0 123 16,5 5 8-16,0 0 72 0,3-14 71 0,-3 14 66 0</inkml:trace>
  <inkml:trace contextRef="#ctx0" brushRef="#br0" timeOffset="83395.78">5964 12765 903 0,'0'0'346'16,"5"-11"-34"-16,-5 11-5 0,0 0 3 15,0 0-13-15,0 0-36 0,4-8 18 0,-4 8-13 16,0 0-15-16,0 0-11 0,0 0-7 15,0 0-5-15,0 0 26 16,0 0-4-16,0 0-19 0,0 0-3 16,-20 36-11-16,15-21 1 0,-4 4 5 0,0 3 9 15,0 0-24-15,-1 6 9 0,1 0-7 0,-1 0-10 16,5-5-34-16,-2 3-12 0,2-3-24 0,0 1-12 16,1 0-31-16,2-5-61 0,-1 1-52 15,5-4-109-15,-1-2-42 0,3-4-151 0,3-3-179 16,3-3-143-16,-10-4-325 0,29-4 107 0,-10-2 88 0,9-6 42 15,2-5 142-15,7-7 5 16,1-5 76-16,-1 1 37 0</inkml:trace>
  <inkml:trace contextRef="#ctx0" brushRef="#br0" timeOffset="83597.28">6318 12687 924 0,'0'0'465'0,"-17"3"-40"15,17-3-41-15,-26 8-7 0,8-3-55 0,-1 1-7 16,-4 0-31-16,-1 1-33 0,-3 0-31 0,-1-1-28 31,-5 2 31-31,-1-1-54 0,0 0-3 16,-1-2-33-16,4-1-13 0,-1 1-30 0,1-2-31 15,0-2-51-15,4 1 2 0,2-4-67 0,0 2-42 16,3-2-86-16,1 0-170 0,3-3-109 0,4 1-301 16,1 2 7-16,6 0 100 0,7 2 77 0,0 0 34 15,0 0 40-15</inkml:trace>
  <inkml:trace contextRef="#ctx0" brushRef="#br0" timeOffset="83913.47">6277 13030 1361 0,'0'0'481'0,"0"0"-30"0,0 0-24 0,0 0-35 16,0 0-41-16,0 0-34 0,-36 11-15 0,17-5-28 16,-7-2-10-16,0 2-31 0,-8 1-34 15,-2-2-4-15,-1 3-42 0,-2-1 1 0,-2-1-18 16,3 1-49-16,-3-1 5 0,1 3-79 0,2-2-49 15,4 1-69-15,4-2-49 0,4-2-153 0,2-1-184 16,5 0-346-16,4 0 48 0,7-1 88 0,8-2 51 16,0 0 92-16,0 0 43 0,0 0 19 15</inkml:trace>
  <inkml:trace contextRef="#ctx0" brushRef="#br0" timeOffset="87953.12">2167 14108 734 0,'0'0'292'0,"0"0"7"15,0 0-2-15,0 0-46 0,-9 6 8 0,9-6-8 16,0 0 15-16,0 0-36 0,0 0 24 16,0 0-39-16,0 0-11 0,0 0-7 0,-7 5 6 15,7-5-32-15,0 0 3 0,0 0-10 16,0 0-10-16,0 0-19 0,0 0 27 0,0 0-14 15,0 0-7-15,0 0-18 0,0 0 0 0,0 0-11 16,0 0-7-16,0 0 0 0,0 0-28 0,0 0 30 16,0 0 9-16,0 0-6 0,0 0 56 0,0 0-33 15,0 0 8-15,0 0-49 0,0 0-2 16,0 0 20-16,0 0-13 0,0 0-25 0,0 0-6 16,52-4 24-16,-36 3-39 0,5 1 10 0,0 0 11 15,5 0-57-15,6-1-2 0,1-2 26 16,1 6-16-16,1-3-31 0,0 0 0 0,0 1-17 0,-2-1-3 15,0 1-60-15,-5 2-32 0,-4-3-77 16,-3 0-77-16,-4 0-174 0,4 1-174 0,-10 1-327 16,-11-2 78-16,22 2 80 0,-14 0 85 0,-8-2 58 15,16 4 118-15,-16-4 26 0,12 4 95 16</inkml:trace>
  <inkml:trace contextRef="#ctx0" brushRef="#br0" timeOffset="88416.64">2179 14343 1064 0,'-11'8'441'0,"11"-8"-16"15,-9 8-26-15,9-8-5 0,-8 5-54 16,8-5 6-16,-7 6-18 0,7-6-19 0,0 0 9 15,0 0-16-15,0 0 23 0,0 0-61 0,0 0 12 16,0 0 23-16,0 0 4 0,0 0-22 0,0 0-7 16,42-7-23-16,-25 3-46 0,2 2-49 0,3 0 77 15,2 0-67-15,4-1-12 0,2 3-21 16,-1-2 13-16,2 2-87 0,-2 2-59 0,2-2 0 16,-2 3 0-16,-4-1 0 0,-2-2 0 0,-1 2 0 15,0-2 0-15,-3 1 0 0,1 1 0 16,-2 1-146-16,-1-3-126 0,-2 0-76 0,0 0-133 0,-1 1-190 15,2-2-353-15,-2 1 159 0,1-4 100 16,0 2 33-16,3-2 112 0,-1 1 3 0,1 1 65 16,-2-1 47-16,-1-2 121 0</inkml:trace>
  <inkml:trace contextRef="#ctx0" brushRef="#br0" timeOffset="95179.4">6413 13825 601 0,'0'0'248'0,"0"0"-2"0,0 0 5 0,5-17-8 15,-5 17-7-15,0 0 32 0,0 0-50 16,4-15 12-16,-4 15 11 0,0 0-3 0,0 0-3 16,2-13-20-16,-2 13 8 0,0 0-36 15,0 0 2-15,1-11-4 0,-1 11-27 0,0 0 24 16,4-11-21-16,-4 11-4 0,0 0-24 0,5-11 2 15,-5 11-4-15,0 0 2 0,4-8 44 0,-4 8-44 16,0 0 10-16,0 0-18 0,0 0 9 0,0 0 4 16,6-9-10-16,-6 9 46 0,0 0-72 0,0 0 44 15,0 0-38-15,0 0-9 0,0 0 1 16,0 0 8-16,0 0-34 0,4 39 13 0,-3-25 18 16,-1 3-15-16,2 2-6 15,2 1 3-15,-1 3 5 0,1 1-7 0,2-2 2 0,1-1-18 16,-1-2 3-16,3 2-72 0,-3-4 0 0,1-3 0 0,-1 0 0 31,2-2 0-31,1 0 0 0,2-3 0 16,-1-2 0-16,1-3 0 0,2-1 0 0,2-5 0 15,2-2 0-15,5-3 0 0,0-3 0 16,5-4 0-16,0-1 0 0,-3-5 0 0,1 0 0 16,8-8 0-16,-8 5 0 0,-4 3 0 0,-2-2 0 15,1 4 0-15,-6 3 0 0,0 0 0 16,-3 3 0-16,-1 3 0 0,-1 0-57 0,-2 1-235 0,-2 1-120 15,-5 7-243-15,11-8-428 0,-11 8 105 0,0 0 90 16,0 0 79-16,0 0 75 16,25 12 86-16,-18-8 57 0,-7-4 69 0,12 14 53 15</inkml:trace>
  <inkml:trace contextRef="#ctx0" brushRef="#br0" timeOffset="95511.19">7097 13858 1320 0,'0'0'489'15,"0"0"-66"-15,0 0-27 0,0 0-48 0,0 0-30 16,0 0-39-16,0 0-16 0,0 0-30 15,11 29-15-15,-11-29-16 0,-3 16-12 0,3-16-9 0,-4 18-9 16,0-9-6-16,1 1-17 0,0 2-6 0,2 0-38 16,-2-1 20-16,0 3-25 0,1-3-18 15,1 2 5-15,0-1-10 0,1 0-24 0,0-1 14 16,0-11-33-16,-2 18-22 0,2-18-30 0,0 17-46 16,-1-9-94-16,1-8-78 0,-2 10-99 15,2-10-164 1,0 0-18-16,2 15-323 0,-2-15 72 0,-3 10 59 15,3-10 69-15,0 0 80 0,-3 12 38 16</inkml:trace>
  <inkml:trace contextRef="#ctx0" brushRef="#br0" timeOffset="95959.14">6213 14318 1755 0,'-8'5'523'0,"8"-5"-24"0,0 0-26 0,-10 7-35 15,10-7-41-15,0 0-18 0,-7 4 5 0,7-4-6 16,0 0-19-16,0 0 13 0,0 0-35 16,0 0-7-16,0 0 13 0,0 0-67 0,0 0 29 0,42-8-29 15,-19 5-37-15,5 0-111 0,12-1-128 16,5 0 0-16,21-1 0 0,5-1 0 0,4-1 0 16,-2 1 0-16,19-3 0 0,-1 0 0 0,3 1 0 15,1 0 0-15,-2 2 0 0,-15 2 0 16,-3 3 0-16,-4-1 0 0,-1 4 0 0,-8-1 0 15,-12 2 0-15,-8-2 0 0,-11 1 0 0,1 1 0 0,-8-1 0 16,-3 0-34-16,-1-1-342 0,-6 1-39 16,-4 0-58-16,-10-2-154 0,12 7-400 0,-12-7 103 15,0 0 82-15,-4 15 72 0,4-15 37 16,-20 18 117-16,3-7 52 0,-4 2 76 0</inkml:trace>
  <inkml:trace contextRef="#ctx0" brushRef="#br0" timeOffset="96465.87">6299 14641 1180 0,'0'0'424'0,"0"0"-17"0,0 0-35 16,0 0-4-16,0 0-2 0,0 0-7 0,0 0 4 16,0 0 24-16,0 0-55 0,0 0-12 15,0 0 8-15,23-15-49 0,-8 10-26 0,4 0-30 16,4-2 10-16,2 2-36 0,3-2-2 0,6-1-32 15,3 2-9-15,1 2-13 0,2-3-26 16,-2 3-28 0,-6 2 20-16,-2 0-30 0,-5 2-20 0,-5 0 9 15,2 0-7-15,-6 2-23 0,-3 0-21 0,-3 2-25 16,-2 0 15-16,-8-4-7 0,3 14 12 16,-3-14-5-16,-14 23-10 0,4-11-11 0,-6 2 6 0,-2 1-5 15,-1 0 5-15,-5 5-1 0,2-2 4 16,-2 0 9-16,0 2 8 0,0 1-17 0,3-1 7 15,-2 1-8-15,2-2 18 0,3 0-20 0,1-2-3 16,1 0 16-16,-1-2-13 0,3 2-21 0,0-2-23 16,3-2-30-16,0-1 30 0,-1 1-110 15,2-2-28 1,1 0-54-16,1-3-48 0,3 0-67 0,0 2-194 0,5-10-382 16,0 0 54-16,0 0 69 0,15 9 123 0,-15-9 43 15,28-5 70-15,-8 2 48 16</inkml:trace>
  <inkml:trace contextRef="#ctx0" brushRef="#br0" timeOffset="96701.13">6773 14902 1121 0,'0'0'486'0,"0"0"-10"0,0 0-31 15,0 0 6-15,9 21-52 0,-9-21-45 16,0 0-17-16,0 0-29 0,0 0-24 15,0 0-41-15,0 0-15 0,8 7-29 0,-8-7-27 16,0 0-54-16,0 0-47 0,17 0-48 0,-17 0-79 0,0 0-80 16,20-8-104-16,-20 8-224 0,15-6-58 15,-6 3-292-15,0-3 59 0,3 3 92 0,3-4 90 16,1 1 10-16,-1-2 115 0,4-2 0 16</inkml:trace>
  <inkml:trace contextRef="#ctx0" brushRef="#br0" timeOffset="97045.71">7129 14619 1433 0,'0'0'497'0,"0"0"-37"0,0 0-2 0,-23 17-25 16,23-17-49-16,-5 14-28 0,1-5-41 0,2 0-34 16,2-9 8-16,-1 18-4 0,1-18-60 15,1 14-20-15,5-5-21 0,-1-2 21 0,3 1-29 16,2-3-27-16,1 2-6 0,4-3-35 0,4 3 14 15,-1-4-47-15,2 4 17 0,0-3 18 0,-2 1-3 16,0 0-27-16,-3 1 20 0,0 0-19 0,-2 0-22 16,-3 2 5-16,-3 2-15 0,-2-1 2 15,-3 4 13-15,-1-3-43 0,-1-10 17 0,-7 25-23 16,1-10 3-16,-2-2 10 0,0 1-20 0,-1-2 13 16,-1 0-14-16,0-2-2 0,0 0-25 15,-1-1-41-15,0 0-32 16,1-4-45-16,-1 0-36 0,-2-4-61 15,13-1-52-15,-23-5-94 0,13 2-185 16,-1-5-415-16,0-1 65 0,4 0 117 0,1-2 62 16,0 2 105-16,2-1 13 0,1 0 81 0,-1-2 52 15</inkml:trace>
  <inkml:trace contextRef="#ctx0" brushRef="#br0" timeOffset="97312.61">7036 14704 1103 0,'0'0'430'0,"0"0"-10"0,0 0-44 16,0 0 56-16,0 0-7 0,0 0-30 0,0 0 6 16,20-9-12-16,-20 9-7 0,11-4-3 15,0 3 33-15,-11 1-50 0,23-4 3 0,-10 1-27 0,6 0-52 16,1-1-17-16,1 0-56 0,6-2 37 0,3 2-29 16,5-4-12-16,2 4-75 0,1-5-134 15,0 4 0-15,0-2 0 0,1 2 0 0,-1 0 0 16,-3 1 0-16,-5 2 0 0,-2-1 0 15,-4 1 0-15,-1 1 0 0,-5-2-103 0,-2 3-214 16,-3-3-106 0,-1 0-155-16,-12 3-520 0,16 0 117 0,-16 0 93 15,0 0 59-15,15 0 107 0,-15 0 62 16,0 0 99-16,0 0 44 0,0 0 28 0</inkml:trace>
  <inkml:trace contextRef="#ctx0" brushRef="#br0" timeOffset="99716.47">5417 13934 1435 0,'0'0'441'0,"9"-4"-27"16,-9 4-19-16,0 0-34 0,0 0 7 0,0 0-30 16,15-2-39-16,-15 2 27 0,0 0-40 0,0 0-9 15,12-3-19-15,-12 3 1 0,0 0-16 16,0 0-2-16,0 0-11 0,0 0-10 0,0 0-2 16,0 0-29-16,0 0-12 0,15 11-31 0,-15-11-29 0,0 15 19 15,0-15-11-15,-5 22-4 0,2-5 19 16,0 1 14-16,0 6-8 0,0 1-21 0,-1 8-119 15,0 1-6-15,-1 2 0 0,4 4 0 16,-1-2 0-16,-1 0 0 0,1 1 0 0,1-4 0 16,-1-1 0-16,0 0 0 0,2-5 0 0,1-3-239 15,-1-6-81 1,1-5-148-16,4 0-190 0,-2-5-417 16,5-2 79-16,-3-2 172 0,-5-6 54 0,23 0 53 15,-9-3 72-15,2-3 56 0,-1-3 88 16</inkml:trace>
  <inkml:trace contextRef="#ctx0" brushRef="#br0" timeOffset="99969.55">5699 14274 1172 0,'7'-8'517'15,"-7"8"-8"-15,0 0-12 0,8-4-42 16,-8 4-37-16,0 0-45 0,0 0-14 0,0 0-47 16,0 0-61-16,0 0 18 0,0 0-29 0,0 0-48 15,-33 4-5-15,18-1-14 0,1-2 0 16,-2 0-33-16,1 1-19 0,-2-1 7 0,-3 0-26 15,0 2-23-15,1-1 9 0,-1 1-17 0,0 0 37 16,-3-1-49-16,2 1-49 0,0 0-51 0,0-2-59 31,-3 1-38-31,1-1-44 0,3-1-156 0,-1-1-187 16,4-1-445-16,-3-2 77 0,5 2 110 16,4 0 63-16,1-2 55 0,0 1 63 0,0 1 65 15,10 2 115-15</inkml:trace>
  <inkml:trace contextRef="#ctx0" brushRef="#br0" timeOffset="106460.32">3337 13963 102 0,'0'0'72'0,"0"0"-6"0,7 8 21 0,-7-8-28 0,0 0 13 16,0 0 10-16,0 0-3 0,0 0 28 15,0 0 24-15,0 0 0 0,0 0-1 16,0 0 6-16,0 0-3 0,0 0-28 0,0 0 18 15,0 0-29-15,0 0 16 0,0 0-2 16,0 0 7-16,0 0 16 0,0 0-24 0,0 0 13 16,0 0 11-16,0 0-13 0,0 0 23 0,0 0 12 15,0 0-20-15,0 0-18 16,0 0 16-16,0 0 5 0,0 0-19 0,0 0-17 0,0 0 0 0,0 0-3 16,0 0 36-16,0 0-58 0,0 0-6 15,0 0 10-15,0 0 16 0,0 0-44 0,0 0 16 16,0 0 4-16,0 0 24 0,0 0-13 0,0 0 33 31,0 0-41-31,0 0 24 0,0 0-24 16,0 0-8-16,25-20 19 0,-16 15-24 0,-1-3 16 15,1 2-28-15,3-2 7 0,1-2-2 0,0 1-18 0,1-2 35 16,2-1-38-16,1-1-7 0,1-1 7 16,2-3-7-16,2 1 20 0,1-2 3 0,0-1-26 15,1 0-16-15,2 1 11 0,1 0 33 16,10-5-38-16,-7 5 8 0,-5 2-8 0,-1 0-20 15,-4 3 14-15,1 1-18 0,-3 1 1 0,-2 0 5 16,-2 3-31-16,-1 1 26 0,-2-1-57 0,0 1-25 16,-2 2-23-16,-9 5-28 0,12-6-26 0,-12 6-21 15,0 0-53-15,0 0-105 0,0 0-74 0,0 0-298 16,0 0-22-16,0 0 71 0,0 0 90 16,-12 35 59-16,11-25 38 0</inkml:trace>
  <inkml:trace contextRef="#ctx0" brushRef="#br0" timeOffset="106782.72">3730 13847 1313 0,'0'0'532'0,"1"17"-61"0,-1-17-20 16,0 0-27-16,0 0-45 0,6 15-10 16,-6-15-44-16,0 0-56 0,3 14 10 0,-3-14-39 15,-3 12-9-15,3-12-39 0,-4 17-11 0,1-6-30 16,-2-1-28-16,3-1 23 0,-3 1-20 0,2-1-19 16,-2-1-12-1,5-8-16-15,-4 14-25 0,4-14-13 0,-4 11-3 16,4-11 3-16,-5 10-41 0,5-10-46 15,0 0-69-15,-3 11-21 0,3-11-68 0,0 0-86 16,0 0-193-16,0 0-403 0,0 0-15 0,0 0 107 16,10 11 73-16,-10-11 91 0,11 3 77 15,-11-3 51-15</inkml:trace>
  <inkml:trace contextRef="#ctx0" brushRef="#br0" timeOffset="107415.79">3994 13986 1118 0,'0'0'353'15,"0"0"-48"-15,0 0-18 0,0 0 12 0,0 0 3 16,0 0 0-16,0 0-2 0,0 0 2 0,0 0 13 15,0 0 10-15,0 0 5 16,0 0 23-16,0 0-30 0,0 0 17 0,0 0-58 16,0 0-1-16,0 0-15 0,0 0-38 0,19-18-28 15,-19 18-29-15,22 0-15 0,-9-2-2 0,2 0-44 0,1 1 3 16,5 0-57-16,0-3 16 0,-1 3-36 0,0-2-8 16,-1 1-23-16,-3-2-13 0,0 4-28 15,-2-2-23-15,-2 2-5 0,1-3-38 0,-13 3-34 16,20-2-25-16,-20 2-59 0,14-2-39 0,-14 2-40 15,17-2-64-15,-17 2-98 0,11-4-64 16,-11 4-7-16,12-7-305 0,-12 7 99 0,11-3 55 0,-11 3 61 16,11-2 69-16,-11 2 72 0,16-3 84 15</inkml:trace>
  <inkml:trace contextRef="#ctx0" brushRef="#br0" timeOffset="107985.91">4514 13716 1105 0,'0'0'418'0,"0"0"-45"16,0 0-17 0,0 0-31-16,0 0 5 0,0 0-38 0,3-11-15 15,-3 11-4-15,0 0 9 0,0 0-18 16,0 0-31-16,0 0-13 0,0 0-23 0,0 0 26 15,0 0-6-15,0 0-30 0,0 0-16 0,0 0-17 16,0 0-16-16,0 0 18 0,0 0-7 16,1 42 12-16,-1-26-35 0,0 1 14 0,0 3 11 15,2 2-20-15,1-2 2 0,1 3 21 0,3-2-32 16,-1-2 19-16,3 0-20 0,-1 2-11 0,0-7 2 16,3 0-9-16,-1-3-4 0,2 1-52 0,0-4-47 15,1-3 0-15,1-1 0 0,0-4 0 16,2-1 0-16,1-6 0 0,1 0 0 0,1-4 0 15,0-3 0-15,2-4 0 0,-2-1 0 16,1-3 0 0,-3-1 0-16,0-2 0 0,1 2 0 0,-4-2 0 15,-1 0-82-15,-2 4-116 0,-1 2-14 0,-3-1-64 16,1 5-29-16,-3 0-107 0,-2 2-92 16,-1 3-83-16,1 3-419 0,-3 7 180 0,3-10 48 15,-3 10 79-15,0 0 77 0,0 0 56 0,0 0 90 16,0 0 23-16</inkml:trace>
  <inkml:trace contextRef="#ctx0" brushRef="#br0" timeOffset="108427.64">4945 13876 1169 0,'0'0'423'15,"12"8"-27"-15,-12-8-30 0,14 7-51 16,-3-2-43-16,-1-1-16 0,0 0-18 0,2 0-31 16,0-2-10-16,3 2-38 0,-15-4 10 0,22 5-34 15,-10-2-22-15,-12-3-3 0,16 6-8 16,-16-6-9 0,10 10-27-16,-10-10 21 0,4 10-8 0,-4-10-25 15,-3 15-3-15,3-15 1 0,-7 17-4 16,3-8-9-16,-2 0 20 0,-1 1-13 0,1-3 15 15,1 1 8-15,-2-1-15 0,1 1 15 0,0 0-13 16,1-1 6-16,-1 1-16 0,6-8-8 16,-10 10 3-16,6-3-2 0,4-7 58 0,-6 12-25 15,6-12 4-15,-4 11-27 0,4-11 25 0,0 14-23 0,0-14 8 16,3 14-5-16,-3-14-8 0,9 14-8 16,-4-7-12-16,3 1 30 0,2-2-12 0,2 1-42 15,-1 1 16-15,0-4-23 0,-1 1-5 16,3 0 0-16,-3-3-21 0,0 3-30 0,-10-5-32 15,17 3-35-15,-17-3-30 0,13 3-70 16,-13-3-69-16,0 0-79 16,0 0-93-16,0 0-409 0,0 0 118 15,0 0 66-15,0 0 90 0,0 0 36 0,0 0 74 16,0 0 8-16</inkml:trace>
  <inkml:trace contextRef="#ctx0" brushRef="#br0" timeOffset="109319.62">3478 13966 655 0,'0'0'238'0,"-37"3"5"0,37-3-13 0,0 0 16 16,0 0-23-16,-11-1-11 0,11 1-25 15,0 0 10-15,0 0 23 0,-11-4 0 0,11 4-7 16,0 0-13-16,0 0-31 0,0 0 15 0,-9-6-2 16,9 6-24-16,0 0-4 15,0-17 2-15,-1 10-5 0,1 7 10 0,1-21-35 16,-2 8-14-16,-1-1 1 16,-1-4 5-16,0 0-24 0,-3-3 9 15,-1 2-26-15,-2-2-6 0,-2 0-14 16,1 1 4-16,-3 1-5 0,-1 1-7 0,1 1-13 15,-1 1-13-15,1 1-3 0,0 2 3 0,0 2-41 16,0 0-17-16,0 2-24 0,3 2-23 16,0-1-46-16,2 2-59 0,-1-2-102 0,9 8-162 15,-8-3-440-15,8 3 182 0,0 0 5 0,0 0 88 0,0 0 114 16,28-7-13-16,-28 7 96 0</inkml:trace>
  <inkml:trace contextRef="#ctx0" brushRef="#br0" timeOffset="109989.33">3266 14340 1100 0,'0'0'343'0,"0"0"-8"16,0 0 3-16,0 0-18 0,0 0-7 0,0 0-16 16,0 0 58-16,0 0-55 0,0 0-6 15,0 0-23-15,0 0 29 0,0 0-6 0,0 0-50 0,0 0 14 16,38-8-17-16,-19 6 4 0,0-2-22 16,7 1-10-16,7-1-34 0,9 3-5 0,26-5-36 15,5 1 10-15,21 0-37 0,4-2 4 0,1 3-23 16,0 1-8-16,3 3 11 15,2-1-31-15,-2 3-5 0,-4 2-5 0,-20 1-19 0,-8 2 6 16,-5-1-10 0,-5 1-31-16,-15-3-5 0,-10 0-33 15,-5 0-14-15,-2-2-24 0,-9 0-27 0,2 0-58 16,-7 1-31-16,1-2-49 0,-3-1 6 0,-12 0-47 16,17 1-68-16,-17-1-60 0,0 0-99 15,0 0-372-15,0 0 85 0,0 0 56 0,0 0 85 16,0 0 77-16,4 7 84 0,-4-7 15 0</inkml:trace>
  <inkml:trace contextRef="#ctx0" brushRef="#br0" timeOffset="110905.98">3583 14696 877 0,'0'0'336'0,"0"0"7"15,-4-7-49-15,4 7-10 0,0 0 3 0,0 0-23 0,0 0-1 16,0 0-9-16,0 0 20 0,12-21-13 0,-12 21-28 16,11-9 15-16,-3 4-23 0,3 1 8 15,-1-2-41-15,3 2 10 0,5 1-23 0,1-2-25 16,2 1-13-16,1 0-21 0,6 1-12 16,0 1-1-16,1 1-17 0,-6-1 25 0,-1 2-43 15,1 2-29 1,-6-1 21-16,0 0-20 0,-4 3-14 0,-2 0-2 15,-11-4-22-15,11 10 9 0,-11-10-2 16,-1 13 10-16,1-13-21 0,-16 17 3 0,3-9 18 16,-1 0-25-16,-4 3 4 0,1-1-2 0,-2-2-5 15,-2 0 18-15,3 4-10 0,-2-2 30 16,0 1-7-16,2-1-32 0,0 1 24 0,0 0-15 16,2-2 7-16,1 0 13 0,0 0-13 0,2-1-2 15,-1 0 13-15,4-3-27 0,2 1 27 0,-2 1 40 16,1-3 11-16,9-4 18 0,-13 8 17 0,13-8 37 15,-6 6-24-15,6-6 21 0,0 0-42 16,0 0-24-16,0 0 32 0,28 8-30 0,-11-8-8 16,2 0 21-16,3 1-11 0,0-1-7 0,2 2-49 15,-2-1 28-15,-1-1-8 0,-3 0 4 0,2 1-47 16,-5 0 0-16,0-1 0 0,0 0 0 0,-15 0 0 16,24 3 0-16,-14-2-128 0,-10-1-131 15,16 1-69-15,-16-1-97 0,0 0-130 0,14 0-151 16,-14 0-290-16,0 0 95 0,0 0 97 0,16 2 41 15,-16-2 167-15,15 0 15 0,-15 0 115 16,16 0-46-16</inkml:trace>
  <inkml:trace contextRef="#ctx0" brushRef="#br0" timeOffset="111184.42">4073 14871 1553 0,'17'3'522'15,"-17"-3"-33"-15,0 0-36 0,0 0-33 0,0 0-21 0,13 5-25 16,-13-5-44-16,0 0-25 0,0 0-46 16,0 0-21-16,0 0-8 0,11 4-38 0,-11-4-18 15,0 0-26-15,0 0 11 0,0 0-26 16,0 0-20-16,0 0-29 0,0 0 1 0,14 0-3 16,-14 0 5-16,0 0-21 0,13-5-15 0,-13 5 1 15,10-5 1 1,-10 5-19-16,11-5-19 0,-11 5-38 0,9-4-61 15,-9 4-80-15,0 0-44 0,12-6-58 16,-12 6-110-16,3-8-139 0,-3 8-427 16,0 0 128-16,10-10 52 0,-10 10 65 0,7-8 68 15,-1 1 66-15,-6 7 99 0,10-9 19 0</inkml:trace>
  <inkml:trace contextRef="#ctx0" brushRef="#br0" timeOffset="111538.69">4311 14651 1026 0,'10'-6'320'0,"-10"6"-3"16,0 0-27-16,8-6-40 0,-8 6-19 0,0 0-14 16,0 0 1-16,0 0-21 0,8-5 18 15,-8 5 15-15,0 0-17 0,0 0 20 0,0 0-21 0,0 0 13 16,0 0-22-16,0 0-6 0,0 0-18 0,0 0-13 16,18 11 8-16,-18-11-20 0,9 6-31 15,-9-6-8-15,10 4-15 0,-10-4-18 16,17 7 7-16,-8-3-2 0,1-1-28 0,1 1 31 15,2 2-26-15,-2-3-10 0,2 2 7 16,-2-1-12-16,0 2-8 16,2 1-13-16,-3-3-31 0,0 2 34 15,-2 0-8-15,-1 2-5 0,-1 0-5 0,-6-8 15 16,6 18-26-16,-6-9 9 0,0-9-9 0,-4 20-15 16,1-10 34-16,0 1-8 0,-3-1-6 15,2-1 11-15,-2 0-10 0,-2 0 0 16,2 0-16-16,-3-1-18 0,-2 0-17 0,1-1-47 15,0-1-27-15,-1-2-50 0,1 0-68 0,10-4-96 0,-22-1-173 16,22 1-415-16,-16-7 82 0,12 2 118 0,4 5 51 16,-3-13 115-16,3 13 3 0,7-20 58 15,-1 9 57-15</inkml:trace>
  <inkml:trace contextRef="#ctx0" brushRef="#br0" timeOffset="111855.29">4373 14636 1587 0,'0'0'532'15,"0"0"-2"-15,0 0-69 0,0 0-19 0,0 0 11 16,-9-4-43-16,9 4 15 16,0 0 13-16,0 0-37 0,0 0-37 0,0 0 28 0,0 0-42 0,0 0-12 15,0 0-44-15,27-17-4 0,-18 15-39 16,2-2-44-16,2 2-181 0,4-1-26 0,2-1 0 15,4 2 0-15,4 0 0 0,3-1 0 0,1 0 0 16,1 2 0-16,3-2 0 16,-1 0 0-16,-1 2 0 0,-2-1 0 0,-1 1 0 15,-5-2-39-15,-2 2-271 16,-2 0-68-16,-3 0-150 0,-2 0-186 0,-1 1-328 16,0-1 98-16,-4 0 102 0,3-1 79 15,-14 2 79-15,21-2 73 0,-11 2 45 0,-10 0 44 16</inkml:trace>
  <inkml:trace contextRef="#ctx0" brushRef="#br0" timeOffset="139113.1">906 15187 1484 0,'0'0'456'0,"0"0"-26"0,0 0-39 16,-3 12-9-16,3-12-57 0,0 0-23 16,0 0 3-16,0 0-47 0,4 16 8 0,-4-16-48 15,0 0 17-15,3 13-20 0,-3-13-51 16,0 0-13-16,0 18 21 0,-3-9 4 0,3-9 21 15,-4 20-43-15,2-8-6 0,-2 6 3 0,-3 2-7 0,3 4-24 16,-3 0 8-16,0 7 3 16,-2 2-19-16,2 2-9 0,-1 13-16 0,2-9-3 15,-2-2-17-15,6-3 7 0,-1 0-18 0,-1-5-2 16,4-2 18-16,-2-2 25 0,2-4-20 16,2-1-13-16,0-4 20 0,2-2-27 0,1-3-57 0,3-2 0 15,3-6 0-15,1 0 0 0,-12-3 0 0,32-8 0 16,-10-4 0-16,2-6 0 0,9-12 0 0,0-5 0 31,-1 1 0-31,0-9 0 0,-1-3 0 0,-2 2 0 0,-4-2 0 0,-1 7 0 16,-1-1 0-16,-7 11 0 0,-5 6 0 0,1 3 0 15,-1 1 0-15,-3 1-103 0,0 4-71 16,0 2-5-16,-2 1-54 16,-3 5-97-16,-3 6-190 0,9-9-519 0,-9 9 28 15,0 0 266-15,0 0-13 0,0 0 141 16,16 18 13-16,-14-6 82 0,2 6-67 0,-1 0 118 15</inkml:trace>
  <inkml:trace contextRef="#ctx0" brushRef="#br0" timeOffset="139596.6">1281 15792 1034 0,'16'3'432'16,"0"3"-43"-16,1-3-25 0,-1-2-42 0,-3 2-12 15,0 0-39-15,-3-1 11 0,-10-2-59 16,18 3-6-16,-18-3-17 0,16 3-18 0,-16-3-21 16,7 4-13-16,-7-4-20 0,0 0-18 0,0 0 11 15,0 0-32-15,0 0-25 0,-18 22 31 16,8-17-11-16,1 0-30 0,1 1 10 0,-4-1-13 15,1 1 18-15,4-2-20 0,-3 2-5 0,2 0-1 16,2 1 3-16,6-7-2 0,-11 11 9 0,9-4-5 16,2-7 9-16,-1 13-8 0,1-13 0 15,3 16 4-15,1-7 11 0,-4-9-30 0,16 15-6 16,-10-6 3-16,6 0 7 0,-2 2 3 16,-3-1-3-16,5 0 6 0,-3 4-21 0,0-4 0 15,-3 3 5 1,-3-2 10-16,-1-1-32 0,-2-10-9 15,-4 23 29-15,-1-13-24 0,-2 0 14 0,2-1-9 16,-5-1 3-16,0-1-4 0,-3 0 9 0,4-2-7 16,-3-1 17-16,-1-1-7 0,-5 1 0 15,5-1-41-15,-1-2-10 0,-1 0-18 0,2-1-42 16,1-2-42-16,12 2-68 0,-25-3-76 16,14-2-192-16,2 1-414 0,2 0 79 0,7 4 53 0,0-13 98 15,0 13 89-15,20-15 21 0,-3 8 110 16,6-3-36-16</inkml:trace>
  <inkml:trace contextRef="#ctx0" brushRef="#br0" timeOffset="140028.01">1847 15756 1674 0,'0'-7'522'0,"0"7"-39"0,0 0-19 0,0 0-26 16,0 0-21-16,0 0-51 0,0 0 5 0,0 0-13 16,0 0-12-16,0 0-54 0,0 0 15 15,0 0-74-15,0 0 0 0,30 1-34 0,-30-1-7 16,19 1-5-16,-4-1-31 0,0 0-41 16,6 0-38-16,2 3-31 0,4-2-48 0,2 1-52 15,4 2-53 1,-3-3-55-16,2 3-45 0,-2 0-144 0,2 6-209 15,-5-9-472-15,1 2 141 0,1 0 72 16,-5-2 56-16,-1-2 75 0,0 0 68 0,-2-2 73 16,0 0 45-16</inkml:trace>
  <inkml:trace contextRef="#ctx0" brushRef="#br0" timeOffset="140428.15">2511 15509 1256 0,'0'0'361'0,"7"-10"-18"0,-7 10-41 0,0 0-12 0,0 0-35 16,7-8-19-16,-7 8-3 0,0 0 0 16,0 0-10-16,0 0 7 0,0 0-2 0,0 0-8 15,0 0 5-15,0 0-28 0,0 0-25 0,0 0 35 31,3 34-7-31,-7-16-8 0,3 2-16 0,-2 6-25 16,0 7-10-16,-1 0 5 0,0 1-21 0,2 2-2 16,2 0-10-16,4-4-3 0,0 1-3 15,2-2 21-15,1-6-15 0,2-2 18 0,0-2-3 16,3-4-21-16,-1-4-30 0,3-6-3 0,2-2 0 16,1-6 16-16,2-4-52 0,3-5 29 15,3-8-16-15,8-11-2 0,-2-6-24 0,-3-5-20 16,-1-2-63-16,-4 0-9 0,-6 0-61 0,1-5-38 15,-5 15-42-15,-2 3-32 0,-3 5-29 0,0 4-41 16,-1 2-51-16,-2 4-120 0,2 2-177 16,-2 6-220-16,-5 6 64 0,8-3 121 0,-8 3 22 15,0 0 82-15,15 21 67 0,-10-10 87 0</inkml:trace>
  <inkml:trace contextRef="#ctx0" brushRef="#br0" timeOffset="140867.03">2800 15965 1154 0,'22'2'422'15,"-9"-2"-40"-15,0 1-6 0,2 1-69 0,1 0 18 16,1-2-64-16,1 3 5 0,-2-1-48 15,-2 0-31-15,-1 0-23 0,-2 0-16 0,-11-2 11 16,15 9-36-16,-15-9 7 0,3 12-32 16,-3-12-4-16,0 0 4 0,-13 19-6 0,4-12 0 15,-1 2 18-15,0-3-21 0,-3 5 65 0,2-4-44 0,-2 5-10 16,2-4-10-16,-1 1 2 0,0 1 2 16,3-3-13-16,1 0 41 0,-2-1-30 0,4 1 36 15,-1-3-16-15,7-4-9 0,-8 9 9 31,8-9-2-31,-5 8-23 0,5-8 1 0,0 0-19 16,0 0-3-16,17 16 6 0,-3-13-31 16,2 3 13-16,5-1-34 0,3 1 29 0,3-1-47 0,2 1 19 15,-3-1 2-15,3 0-28 0,-1 0-18 16,-3-1-23-16,1 2-11 0,-8-5-55 0,2 3-34 16,1-1-95-16,-5-3-143 0,2 2-194 0,-5-3-421 15,-1-3 103-15,3-1 100 0,1 0 31 16,0 0 112-16,2-1 77 0,-3-3 75 0,4-1 12 15</inkml:trace>
  <inkml:trace contextRef="#ctx0" brushRef="#br0" timeOffset="141184.09">3617 15825 1566 0,'0'0'502'0,"0"0"-13"0,0 0-72 16,0 0-23-16,11-14-33 0,-11 14 13 0,13-4-83 0,-13 4-6 0,19-5-19 0,-6 3-13 15,4-1-51-15,2-2-4 0,2 2-40 16,1 0-17-16,5-2-5 0,0 3-72 0,3-3-3 15,-2 3-33-15,0 0-7 0,-1 0-57 16,-3 2-8-16,0 0-107 0,-1 2-89 16,-5 0-195-16,-2-1-510 0,-2-1 80 0,0 2 87 31,-3 2 89-31,-11-4 57 0,16 5 71 16,-16-5 47-16</inkml:trace>
  <inkml:trace contextRef="#ctx0" brushRef="#br0" timeOffset="141549.31">3676 15983 1336 0,'0'0'440'0,"0"0"13"0,0 0-49 16,0 0-25-16,0 0-20 0,0 0 9 15,0 0-27-15,0 0 43 0,0 0-62 0,0 0-4 0,0 0-14 16,0 0-33-16,0 0-9 0,0 0-19 0,0 0-3 16,0 0-22-16,42-4-34 0,-29 4-12 15,3 0 7 1,1 1-33-16,4-1-8 0,1 1-20 0,3-1-21 0,0 1 13 16,5 0-41-16,-1 0-5 0,-2-1 13 0,-3 2-54 15,0-1-18-15,-2 0-30 16,-1 0-50-16,-2 1-22 0,-3-1-67 0,-1 0-69 15,-2-1-97-15,-13 0-136 0,23 2-163 16,-23-2-375-16,14 0 83 0,-14 0 155 0,14 2 34 16,-14-2 51-16,13 3 18 0,-13-3 126 15,14 4 53-15</inkml:trace>
  <inkml:trace contextRef="#ctx0" brushRef="#br0" timeOffset="149079.12">5043 15765 1000 0,'11'-3'377'0,"-11"3"-6"0,0 0-77 0,0 0-5 15,10-4-17-15,-10 4-16 0,0 0-26 16,0 0 29-16,0 0-37 0,0 0-7 0,0 0 8 0,0 0 38 16,14-1-56-16,-14 1-3 0,0 0-18 15,0 0-22-15,0 0-1 0,4 15-15 0,-4-15-23 16,0 0-8-16,-5 23-26 0,2-10 11 16,-1 1-18-16,-3 2-3 0,1 2-9 0,0-1 9 15,2 1-15-15,-2-1 8 0,2 2-44 0,-1-3 28 16,0 2-15-16,3-2-5 0,-3-2-3 31,4 0-12-31,-2-2 17 0,1 1-23 0,2-1-35 0,-1-2-16 16,1-10-33-16,-3 21-26 0,3-12-33 15,0-9-30-15,-3 15-88 0,3-15-110 16,-6 10-110-16,6-10-281 0,-5 8-70 0,5-8 101 0,0 0 91 16,0 0 69-16,0 0 4 0,0 0 75 15</inkml:trace>
  <inkml:trace contextRef="#ctx0" brushRef="#br0" timeOffset="149427.07">4541 15881 1046 0,'0'0'341'16,"0"0"-14"-16,0 0-12 0,0 0 10 16,0 0 0-16,0 0-20 0,0 0 7 0,0 0 3 15,24-23 3-15,-14 19-6 0,0 0-20 0,3-3-24 16,2 2 4-16,5-1-16 0,4 1-34 0,3 0-7 16,4-1-35-16,9 2-9 0,3 0-12 0,19 0-39 15,5 2-23-15,2 1 8 16,3 1-23-16,0 1-48 0,-1 1 4 0,-3 1-2 15,-6 1-36-15,-11-2-16 0,-13 1-48 0,-5-3-35 16,-2 3-45-16,-9-3-37 0,-1 3-142 0,-6-3-112 0,-3 3-92 16,-12-3-333-16,0 0 43 0,15-3 103 15,-15 3 61-15,0 0 98 0,0 0 27 16,0 0 70-16</inkml:trace>
  <inkml:trace contextRef="#ctx0" brushRef="#br0" timeOffset="149879.94">4865 16125 998 0,'0'0'427'0,"-18"0"-33"0,18 0-22 0,0 0 12 0,-12 0-26 15,12 0 0-15,0 0-15 0,0 0-18 16,0 0 0-16,-14 0 24 0,14 0-27 0,0 0 6 16,0 0-6-16,0 0 3 0,0 0 13 0,0 0-31 15,0 0-48-15,0 0 22 0,0 0-25 16,0 0 5-16,0 0-28 0,38-5-20 0,-25 1-100 31,5 1-113-31,2-1 0 0,7 0 0 16,3 1 0-16,1 0 0 0,11-1 0 0,-1 1 0 15,3 2 0-15,1-1 0 0,16 0 0 0,-12 1 0 16,-4 2 0-16,-3-1 0 0,-8 1 0 0,-2 2 0 16,-2-3 0-16,-5 1 0 0,-2 0 0 0,-4 2-323 15,-3-2-84-15,-4 2-141 0,1-2-135 16,-13-1-333-16,15 1 76 0,-15-1 119 15,0 0 60-15,19 0 47 0,-19 0 90 0,13-1 71 0,-13 1 56 16</inkml:trace>
  <inkml:trace contextRef="#ctx0" brushRef="#br0" timeOffset="156386.31">6216 15846 752 0,'0'0'282'0,"0"0"-6"0,0 0 18 16,0 0 3-16,0 0-13 0,0 0-30 15,0 0 22-15,0 0 49 0,0 0-53 0,0 0 32 16,0 0-37-16,0 0 4 0,0 0 5 15,0 0-25-15,0 0-15 0,0 0-11 0,0 0-18 16,0 0-20-16,0 0-23 0,0 0-13 0,0 0-18 16,0 0-2-16,37-14-34 0,-22 13 13 15,2-1-5 1,3 0-18-16,5 1-10 0,6 0-44 0,3-2-28 16,6 3 8-16,3 0 2 0,-1-3-76 15,-7 3-21-15,2-1-10 0,-6 2-41 0,-4-1-131 16,1 4-217-16,-5-4-502 0,-6 0 79 15,-2 2 98-15,0 0 82 0,-2 0 66 16,-3 0 107-16,-10-2 27 0</inkml:trace>
  <inkml:trace contextRef="#ctx0" brushRef="#br0" timeOffset="156671.01">6278 15965 1023 0,'0'0'412'16,"0"0"-12"-16,0 0-39 0,0 0-36 0,0 0-8 15,19 5-38-15,-19-5 8 0,18-2-44 16,-18 2-20-16,24-2-8 0,-11 1-28 0,4-1-1 16,-2 1-37-16,4 0-21 0,2-1-3 15,-3 2-25 1,5 0-20-16,-2-1-19 0,0 2-30 0,2-2-13 15,-2 1-44-15,-1 1-43 0,-2-1-54 0,2 0-59 16,-2-1-120-16,1 1-87 0,-1-1-164 16,3 1-207-16,-4 0 51 0,2-1 67 15,-1 0 91-15,-2 0 26 0</inkml:trace>
  <inkml:trace contextRef="#ctx0" brushRef="#br0" timeOffset="171033.27">7786 15366 163 0,'0'0'49'0,"0"0"15"0,0 0 20 0,-3-14 37 15,3 14 20-15,0 0 53 0,0 0 26 16,0 0 18-16,0 0 8 0,0 0 51 0,2-13-36 16,-2 13 15-16,0 0-48 0,0 0 0 0,0 0-21 15,0 0 11-15,0 0-39 0,0 0 18 16,0 0-51-16,0 0 8 0,0 0-14 0,0 0-14 16,0 0-21-16,0 0 2 0,0 0-20 0,0 0-2 31,0 0-6-31,0 0 3 0,0 0-18 0,0 0-10 15,0 0-3-15,0 0 16 0,0 0 7 0,0 0 5 16,0 0-15-16,0 0 26 0,0 0-21 16,0 0 0-16,3 36 15 0,-3-24-7 0,1 2 3 15,3 0-11-15,-1 4 13 0,2-2-11 0,-1 3 4 16,1 0-11-16,-3 0-3 0,3 1 0 16,1 2-7-16,1-1 0 0,-4-2-8 0,5 1-13 0,-2-2-7 15,1 1 12-15,-1-3-4 0,0-3-4 16,-1 1 14-16,-1-2 17 0,1-3-28 0,-1 0 14 15,0-1 6-15,-4-8-30 0,7 10 3 0,-7-10 2 16,10 5-7-16,-10-5-9 0,0 0 27 16,20-4 20-16,-20 4-34 0,23-14 3 0,-11 3-12 15,5-1-6 1,1-5 8-16,4-1 10 0,2 2-18 16,0-6 16-16,11-6 7 0,-2-3-10 0,1 2-46 15,-3 1-10-15,-3 5-44 0,-5 1 8 16,0 4-44-16,-2 0-25 0,-2-1-46 0,-2 3-11 15,-1 1-38-15,-2 1-64 0,-4 0-97 0,0 3-74 16,5 1-75-16,-9 0-278 0,-2 3 37 0,-4 7 91 16,7-9 50-16,-7 9 57 0,6-6 74 0</inkml:trace>
  <inkml:trace contextRef="#ctx0" brushRef="#br0" timeOffset="171348.87">8398 15564 1290 0,'9'11'445'16,"-9"-11"-76"-16,6 7-16 0,-6-7-43 15,4 9-19-15,-4-9-4 16,0 0-23-16,-4 21-37 0,-1-11-32 15,1 1-31-15,-2 3 20 0,1-2-38 16,-2 3-10-16,1-1 4 0,0 2 6 0,2 0-23 16,0-2 3-16,-2 2 7 0,4-1-49 0,0-4-33 15,1 1 31-15,-1 0-23 0,1-3 13 16,1-9-75-16,0 18-43 0,0-18-77 0,-2 12-81 16,2-12-173-16,0 0-86 0,0 0-377 0,0 0 50 15,0 0 47-15,0 0 108 0,0 0 62 0,0 0 69 16</inkml:trace>
  <inkml:trace contextRef="#ctx0" brushRef="#br0" timeOffset="171765.69">7323 16039 1220 0,'0'0'502'0,"0"0"-36"16,-10 4-10-16,10-4-65 0,0 0 3 0,0 0-27 0,0 0-40 15,0 0 29-15,0 0-16 0,55-7-12 16,-34 4-5-16,3 2-39 0,6-2 15 0,8 0-20 15,3-1-43-15,4 4-55 0,20-5 34 0,-1 3-69 16,4 2 16-16,3-3-37 0,3 2-12 16,1 2-3-16,3-2-13 0,1 2-30 0,2-1-14 15,-5 1 11-15,0 1-51 0,-5 0-54 16,-3-2 21-16,-6 3-14 0,-14-1-22 0,-11 0-51 16,-7 0-24-16,-5-1-74 0,-2-1-43 0,-8 0-39 15,1-1-15 1,-16 1-79-16,14-2-98 0,-14 2-71 0,0 0-341 15,0 0 113-15,0 0 79 0,0 0 46 16,0 0 49-16,0 0 46 0,0 0 108 16,0 0 15-16</inkml:trace>
  <inkml:trace contextRef="#ctx0" brushRef="#br0" timeOffset="172682.26">7429 16227 1226 0,'0'0'358'0,"0"0"-38"0,0 0-5 0,0 0-13 15,0 0-56-15,0 0 40 0,0 0-9 0,0 0-11 16,0 0 23-16,0 0-10 0,0 0-41 0,0 0 39 16,0 0-6-16,0 0 3 0,0 0-23 15,0 0-29 1,0 0-4-16,22-15-6 0,-22 15-15 0,19-4-25 16,-8 2 15-16,1-2-51 0,1 3 25 15,3-1-10-15,5 0-41 0,0 1-49 0,-1 0 39 16,4-1-5-16,-1 2-13 0,-2 0-29 0,0 2 24 15,-1 0 3-15,-7 0-32 0,1 1-2 16,-6 3-10-16,-3 2-18 0,-5-8-3 0,1 18-2 16,-1-18 3-16,-14 25 17 0,4-11-13 0,-3 4-7 15,-2-1 8-15,-1 0 12 0,-2 4-7 0,-1-1-21 16,0 1 2-16,-1-1 11 0,3 2 5 0,-3-2-38 16,5-4 7-16,-2 0 11 0,1 0-19 15,-1-1 24-15,4-2-8 0,1-1-5 16,0-1-51-16,4-2-13 0,-2-1-34 0,4-1-38 15,-1 0-12-15,7-7-106 0,-5 8-97 0,5-8-214 0,0 0-475 16,0 0 149-16,0 0 57 0,17 10 89 0,-17-10 72 16,25 2 43-16,-11 0 84 0,0-2 52 15,3 1 72-15</inkml:trace>
  <inkml:trace contextRef="#ctx0" brushRef="#br0" timeOffset="172951.1">7744 16580 1036 0,'0'0'451'16,"0"0"-19"-16,0 0-38 0,0 0-40 0,0 0-24 0,0 0-23 16,10 7-13-16,-10-7-27 0,0 0-6 0,0 0-10 15,0 0-31-15,0 0 2 0,0 0 6 0,0 0-8 16,0 0-25-16,0 0-39 0,0 0-23 15,0 0-18-15,14 1 24 0,-14-1-60 16,0 0-18-16,14-6-68 0,-14 6-98 0,11-8-74 16,-2 4-141-16,1-4-172 0,-2 2-463 0,1-1 187 15,-1 3 29 1,6-3 76-16,-1 0 79 0,3-1 62 0,-2 0 64 16</inkml:trace>
  <inkml:trace contextRef="#ctx0" brushRef="#br0" timeOffset="173298.67">8188 16229 918 0,'0'0'366'15,"0"0"-38"-15,0 0-13 0,8 20-31 16,-8-20-38-16,0 0-6 0,-10 23-37 0,7-13-9 16,-1-2-10-16,4-8-45 0,-8 15 7 15,8-15-18-15,-6 11 5 0,6-11 5 0,-3 9 13 16,3-9-13-16,0 0 5 0,0 0-32 0,10 16 32 15,-1-12-10 1,2 0-2-16,2-1-9 0,4 1 12 16,1 2-32-16,2-1 13 0,4 1 0 0,-6 1 0 15,1-1-22-15,-2 3-1 16,-3 0-21-16,0 0 1 0,-6 2 7 0,0 2-32 0,-6 2-14 16,-2-1 36-16,-2 2-13 0,-4 0-10 0,-1-1-5 15,-6 2-15-15,0-4 7 16,-2 2-35-16,-2-1-6 0,-1-5-5 0,2 0-69 0,-4 0 11 0,3-3-91 15,-1-3-30-15,1 0-94 0,1-6-134 16,2 0-125-16,0-3-292 0,3 0 97 0,1-1 54 16,4 0 56-16,3 0 77 0,3 7 46 0,-1-21 95 15</inkml:trace>
  <inkml:trace contextRef="#ctx0" brushRef="#br0" timeOffset="173621.56">8143 16307 1052 0,'-6'-8'399'16,"6"8"-41"-16,0 0-10 0,0 0-28 15,0 0-23 1,-4-8-13-16,4 8 11 0,0 0-14 0,0 0 34 16,0 0 8-16,0 0-16 0,0 0 10 15,0 0-20-15,0 0 59 0,0 0-13 0,0 0 2 16,0 0-17-16,0 0-16 0,0 0-58 0,18-10-19 15,-18 10-53-15,16-3-31 0,-2 0 31 16,0 3-13-16,4-2-46 0,2-1-105 0,3 0-18 16,4-1 0-16,2 2 0 0,4 0 0 0,1-1 0 15,5 2 0-15,-2 0 0 0,-2-1 0 0,1 1 0 16,-4 2 0-16,1-1-172 0,-4-1-61 0,-5 2-43 16,-2-2-88-16,-1 1-153 0,-4 0-520 15,-5 0 83-15,-12 0 45 0,23 0 113 0,-12 1 59 16,-11-1 84-16,22 3 80 0,-22-3 109 0</inkml:trace>
  <inkml:trace contextRef="#ctx0" brushRef="#br0" timeOffset="-186220.09">19670 8865 412 0,'16'7'130'0,"-16"-7"16"0,0 0-5 0,0 0 0 0,0 0 10 16,0 0-11-16,0 0-24 16,0 0 17-16,0 0-13 0,0 0-25 0,0 0 12 15,0 0 3-15,0 0-2 0,0 0-11 0,2 11 18 16,-2-11-2-16,0 0-16 0,0 0 11 16,0 0-11-16,0 0-5 0,0 0 39 0,0 0-19 0,0 0-9 15,0 0 7-15,0 0 5 0,0 0 10 16,0 0-15-16,0 0 8 0,-2 14-5 0,2-14-3 15,0 0 15-15,5 11-30 0,-5-11 7 0,2 10 1 16,-2-10-6-16,4 14 3 0,-1-6-21 16,-3-8 24-16,6 18-29 0,-2-9 8 0,-2 1 0 15,2 0-21-15,-3 1 3 16,4-1 21-16,-5-10-57 0,6 17 46 16,-3-8-23-16,-3-9 39 0,5 14-54 0,-5-14 17 15,2 12-14-15,-2-12-1 0,5 8 0 16,-5-8 29-16,0 0-47 0,3 14 39 15,-3-14 3-15,0 0-26 0,7 7-6 0,-7-7 5 0,0 0 15 16,12 5-9-16,-12-5 2 0,0 0-27 16,20-2 19-16,-20 2-14 0,21-11-3 0,-7 4 23 0,3-6-23 15,2 0 0-15,2-4 25 0,3-4-40 0,13-6-3 16,-1-2 18-16,3-1 0 0,-4 1-36 16,2 1 13-16,0 0 2 0,-1 0-18 15,-2 4-2-15,-6 4-12 0,-5 2 17 0,-3 4-31 16,-1 1-10-16,-3 1-10 0,0 2-33 15,-5 2-44-15,-1 1-44 0,1 1-163 0,-2 2-113 0,-9 4-401 0,11-5 70 16,-11 5 40-16,11-1 104 0,-11 1 69 31,0 0 62-31,0 0 67 0</inkml:trace>
  <inkml:trace contextRef="#ctx0" brushRef="#br0" timeOffset="-185772.56">20595 8921 893 0,'0'0'294'0,"0"0"-10"15,0 0-38-15,7 6-5 0,-7-6-44 0,0 0-18 16,0 0-13-16,-3 17-17 0,3-17-6 0,-7 16 3 15,2-7-13-15,2 4 3 0,-1-2-6 16,-1 3 9-16,1 1-24 0,1 0 8 0,0 1-11 16,2-2 3-16,-1 2-28 0,1-1 0 0,1 2-2 15,1 1-29-15,1-1-15 0,1 1-10 0,0-2-49 16,1 0-10-16,0-1-108 0,0-4-117 0,7 1-136 16,-5-6-374-16,-6-6 131 0,15 6 22 15,-15-6 68-15,19-5 50 0,-7-3 44 0</inkml:trace>
  <inkml:trace contextRef="#ctx0" brushRef="#br0" timeOffset="-185573.03">20852 8876 1041 0,'0'0'346'16,"0"0"-8"-16,0 0-49 0,0 0 5 0,0 0-66 15,0 0-15-15,-21 38-29 0,5-31-10 16,-5 1-28-16,-1-2-21 0,-4-1-10 0,-4 0 6 0,1-2-62 15,-4-1 7-15,1 1-61 0,-1 1-41 16,2-1-94-16,-2 0-52 0,1 1-112 0,7 3-36 16,-2 0-336-16,3 0 54 0,3 2 42 0,6 0 83 15</inkml:trace>
  <inkml:trace contextRef="#ctx0" brushRef="#br0" timeOffset="-185319.71">20818 9258 849 0,'0'0'348'0,"12"6"-20"0,-12-6-34 0,0 0-27 15,7 6-32 1,-7-6-15-16,0 0-25 0,0 0 4 16,0 0-30-16,-30 6 0 0,15-4-20 0,-1-2-24 15,-5 0 1-15,-2 1-9 0,-2 1 9 16,-1 0-37-16,-2 3-4 0,0 0 2 0,1 1-33 15,1 1-8-15,0 1-36 0,2 0-2 0,1 3-49 16,2-2-28-16,2-2-26 0,5 1-61 16,0-1-128-16,6-2-39 0,2-2-399 0,6-3 90 0,0 0 36 15,0 0 61-15,0 0 38 0</inkml:trace>
  <inkml:trace contextRef="#ctx0" brushRef="#br0" timeOffset="-184850.27">20825 9283 739 0,'0'0'320'0,"0"0"-13"0,16 1-33 0,-16-1-18 0,0 0-33 15,0 0 5-15,18-2-36 0,-18 2 5 0,14 0-44 16,-14 0-2-16,16-1-23 0,-16 1 36 16,18 1-61-16,-6 0-16 0,-12-1-11 0,22 2 6 15,-22-2-2-15,17 3-6 0,-17-3-28 0,12 6-15 16,-12-6-3-16,7 9 13 0,-7-9-21 16,0 11 11-16,0-11-11 0,-7 14-4 0,-1-8-8 15,8-6 7-15,-14 13-7 0,7-6-6 0,0-1 8 16,-4 1 1-16,4-2 17 0,-2 2 2 15,2-2-12-15,-1 1 18 0,1 1-13 0,7-7 13 16,-12 10 10-16,8-4 13 0,4-6-13 16,-7 9 13-16,7-9 0 0,-1 12 10 0,1-12-13 15,0 0 3 1,8 14-10-16,1-9-11 0,-9-5 3 0,17 7 0 16,-5-4-33-16,-2 1 61 0,4-2-54 15,-1-1 6-15,-13-1 4 0,28 2-20 0,-15-2-2 16,1 0-23-16,1-2-27 0,-2 0-63 0,-1-1-56 15,0-2-128-15,-2-1-147 0,0-3-357 16,3-1 84-16,-3-3 61 0,0 1 59 0,2-4 51 16,0 0 65-16</inkml:trace>
  <inkml:trace contextRef="#ctx0" brushRef="#br0" timeOffset="-184518.6">21207 9169 924 0,'4'20'376'0,"-4"-20"-49"0,4 10 6 0,-4-10-59 0,0 0-28 16,3 12-31-16,-3-12-23 0,0 0-3 0,6 11-27 15,-6-11-17-15,0 0-17 0,4 9 0 16,-4-9-7-16,0 0-27 0,11 8-9 0,-11-8-6 16,12 6 34-16,-6-1-31 0,-6-5-16 15,16 8 1-15,-8-3 7 0,-1 1-20 16,-7-6 7-16,15 14-7 0,-9-5-26 0,-2 0-10 0,2 1 28 0,-3 1-13 15,0 0-10-15,-2 0-15 0,-1-11 15 16,0 20-5-16,-1-9 8 0,-2-1-8 0,0 0-26 16,-3-2-7-16,0 0-34 0,-1 0-10 0,-1-3-18 15,-1 0-43-15,9-5-62 0,-19 4-66 16,19-4-103-16,-22-2-104 0,11-1-270 0,0-1 60 16,2 0 94-16,9 4 64 0,-14-9 28 0</inkml:trace>
  <inkml:trace contextRef="#ctx0" brushRef="#br0" timeOffset="-184268.31">21180 9285 982 0,'0'0'389'0,"0"0"-15"16,10-6-15-16,-10 6-19 0,0 0-20 0,13-5-21 15,-13 5-14-15,11-5-12 0,-11 5 1 16,13-5-36-16,-3 1-12 0,0 0-19 15,0-2-51-15,3 3 5 0,2-4-28 0,3 1 24 16,-1-1-45-16,6-1 1 0,-1 0-18 16,1 1-26-16,0 0-21 0,1 0 1 0,-5 1-41 0,-2 1-8 15,2 0-41-15,-4 1-46 0,-1 2-29 0,-2 1-45 16,-12 1-105-16,18-2-80 0,-18 2-76 0,0 0-190 16,14 3-127-16,-14-3 55 0,0 0 65 0,11 6 81 15,-11-6 24-15,0 0 117 0</inkml:trace>
  <inkml:trace contextRef="#ctx0" brushRef="#br0" timeOffset="-182251.06">20741 7717 445 0,'0'0'217'16,"0"0"6"-16,0 0 8 0,0 0-11 0,0 0 13 15,0 0-3-15,0 0 0 0,0 0-10 16,0 0-10-16,0 0-10 0,0 0-39 0,0 0-5 15,0 0-17 1,0 0-11-16,0 0-16 0,0 0-2 0,0 0 3 16,0 0-34-16,0 0 13 0,0 0-2 15,0 0 7-15,0 0 31 0,0 0-23 0,0 0-2 16,0 0 14-16,0 0-4 0,0 0 12 16,0 0 6-16,0 0-13 0,0 0-24 0,0 0 1 15,0 0-16-15,0 0 1 0,0 0-14 0,0 0-2 16,0 0-12-16,0 0 24 0,0 0-30 0,0 0-23 15,0 0 6-15,0 0-11 0,0 0-24 0,0 0 1 16,0 0 10-16,0 0-5 0,0 0-38 16,0 0 33-16,0 0-21 0,0 0 6 0,0 0 2 15,0 0 8-15,0 0-13 16,0 0 7-16,0 0 14 0,0 0-16 0,0 0 31 16,0 0-26-16,0 0-13 0,0 0 21 15,0 0-3-15,0 0 42 0,0 0-42 0,0 0 13 16,0 0-18-16,-12-22 13 0,12 22 31 15,-4-9-10-15,4 9-6 0,-3-9-7 16,3 9-8-16,-3-12 23 0,3 12-5 0,0-11 12 16,0 11-4-16,0 0 45 0,3-14-7 15,-3 14 13-15,0 0-18 0,4-10-8 0,-4 10-10 16,0 0 21-16,9-8-14 0,-9 8-19 0,0 0 9 0,18-1 0 16,-18 1 1-16,15 1-19 0,-15-1 6 0,19 7-1 15,-7-4 6-15,-1 1-10 0,-1 0-14 16,1 0 16-16,0 1-15 0,-1-1 33 15,0 1-18-15,1-2-15 0,-2 3 2 0,1-2 5 16,0 3-2-16,-10-7-3 0,17 8-2 0,-6-1 2 16,-4-2-20-16,-7-5 23 0,16 9-16 0,-8-2 6 0,-1-2 2 15,-7-5-5-15,14 10 13 0,-5-6-16 16,-2 3 29-16,-7-7-31 0,13 9-3 16,-6-4 23-16,-7-5-2 0,12 10-5 0,-12-10 10 15,10 10-3-15,-4-7-5 0,-6-3-7 0,8 7-8 16,-8-7-8-16,9 9 44 0,-9-9-37 15,4 10-14-15,-4-10 5 16,6 8 15-16,-6-8-11 0,3 13-1 0,-3-13-14 16,3 8 31-16,-3-8-13 0,3 13 16 15,-3-13-16-15,3 9 16 0,-3-9 5 0,5 12-34 16,-5-12 9-16,0 0 19 0,4 14-7 0,-4-14-23 16,0 0-5-16,3 10 23 15,-3-10 8-15,0 0-14 0,0 0 16 0,3 12-2 16,-3-12-18-16,0 0 10 0,0 0-11 0,0 0 6 0,0 0 13 15,1 12-9-15,-1-12-12 0,0 0 13 16,0 0 0-16,-6 17 13 0,6-17-29 0,-4 8 29 0,4-8-21 16,-7 12 6-16,2-6 4 15,-1 1-12-15,-1 0-11 0,1 2 36 0,-3-1-25 16,0 2 23-16,-1 0-16 0,0 0 18 0,-3 1-23 16,3 0 16-16,-2 0 2 15,2 0 0-15,-2 1 18 0,1-3-15 16,3 3-11-16,-2-3 1 0,0 2 4 15,1-1-9-15,2-1 14 0,0-1-7 0,1-1-5 16,0 0 5-16,6-7 0 0,-10 11 0 16,5-4 5-16,5-7-2 0,-8 7-26 0,8-7 18 0,-7 7-13 15,7-7 26-15,-7 5-8 16,7-5 5-16,0 0-5 0,-7 10-16 0,7-10 50 0,0 0-37 0,-6 6-5 16,6-6 6-16,0 0 4 0,0 0 3 15,0 0-20-15,-8 8 41 0,8-8-24 16,0 0 1-16,0 0 7 0,0 0-12 0,0 0-4 0,0 0 6 15,0 0 0-15,0 0 0 16,0 0-5-16,-6 7 5 0,6-7-10 0,0 0-3 16,0 0-5-16,0 0-18 15,0 0-12-15,0 0-11 0,0 0 18 16,0 0-56-16,0 0 17 0,0 0-25 0,0 0 3 16,-4 9-44-16,4-9-30 0,0 0-42 0,0 0-79 15,-3 10-176-15,3-10-359 16,0 0 77-16,0 0 150 0,0 0-19 0,10 13 71 0,-10-13 56 15,0 0 24-15</inkml:trace>
  <inkml:trace contextRef="#ctx0" brushRef="#br0" timeOffset="-181311.83">21221 7002 911 0,'0'0'317'15,"3"-10"-22"-15,-3 10-40 0,0 0-32 16,0 0-3-16,0 0-15 0,0 0-21 0,0 0-7 16,0 0 10-16,0 0-31 0,0 0-2 0,0 0 7 0,0 0 13 15,0 0-13-15,0 0-15 0,-6 36 26 16,6-36-11-16,0 17 5 0,0-6-5 0,0-11-27 16,2 22 11-16,1-10-14 0,1 5 5 15,-1-3-24-15,1 1 1 0,1 1-44 0,-2 0 10 16,2 0-30-16,-1-2-11 0,-1-1-17 0,0 0-57 15,-1-3-71-15,3-2-98 16,-5-8-154-16,5 9-209 0,-5-9-315 0,0 0 171 0,0 0 26 16,0 0 39-16,9-30 97 15,-6 13 38-15</inkml:trace>
  <inkml:trace contextRef="#ctx0" brushRef="#br0" timeOffset="-180911.06">21519 6899 903 0,'5'-9'356'0,"-5"9"-13"0,0 0-18 16,0 0-28-16,0 0-39 15,0 0-35-15,0 0-3 0,0 0-33 16,0 0-13-16,0 0 0 0,-24 20-33 0,11-10-13 15,-7 0-5-15,-1 1-18 16,0 2-13-16,-2-2-10 0,-1 0 20 0,2-1-10 16,-1 0-46-16,0 0-2 0,2-1-57 0,4-2-46 15,0 1-64-15,1 1-56 0,0-2-92 16,3 3-256-16,0-3-213 0,5 0 67 0,2 1 76 0,0 0 57 16,6-8 56-16</inkml:trace>
  <inkml:trace contextRef="#ctx0" brushRef="#br0" timeOffset="-180741.84">21495 7183 555 0,'0'0'202'0,"0"0"6"0,0 0-22 15,0 0-14-15,-28 10-19 16,20-7-2-16,-4 2-23 0,12-5-28 0,-17 6-61 15,9-3-62-15,-2 5-103 0,3-2-468 0,-2-3 62 16,9-3 94-16</inkml:trace>
  <inkml:trace contextRef="#ctx0" brushRef="#br0" timeOffset="-178723.41">15433 8749 831 0,'0'0'302'0,"0"0"-12"15,0 0-68-15,0 0 1 16,11-20-34-16,-11 20-17 0,0 0-1 0,0 0-30 16,0 0-10-16,0 0-8 0,-13 0-26 0,13 0-10 15,0 0 0-15,0 0 15 0,-8-7 1 16,8 7-3-16,0 0 15 0,0 0-8 16,-4-7 3-16,4 7 34 0,0 0-9 0,0 0 22 0,0 0-14 15,0 0-2-15,0 0 43 0,0 0-25 0,0 0 2 16,0 0 21-16,0 0-36 0,0 0-18 0,0 0-18 15,0 0 7-15,0 0-4 0,0 0-3 0,0 0-2 16,0 0 17-16,0 0-15 0,0 0 13 16,14 35 41-16,-7-25-39 0,0-1 8 0,-1-1 13 15,1 5-43-15,1-3 40 0,2 1-15 0,-1 0 15 16,0 0-25-16,0 0-39 0,2-2 21 0,-2-1-8 31,-2 0 8-31,3 0-10 0,-4-1-21 0,-6-7-3 16,12 10-22-16,-12-10 5 0,10 10-49 15,-10-10 0-15,7 7 0 0,-7-7 0 0,0 0 0 16,10 6 0-16,-10-6 0 0,0 0 0 0,0 0 0 16,18-4 0-16,-18 4 0 0,15-9 0 0,-7 3 0 15,3-3 0-15,2-3 0 0,4 0 0 0,2 0 0 16,4-7 0-16,14-8 0 0,5-1 0 16,1-1 0-16,2-1 0 0,-2 2 0 0,-4 0-47 15,1 3-93-15,-15 6-45 0,-2 5-63 0,-5 3-62 16,-4 1-196-16,-1 4-224 0,-3 3-299 15,1 1 131-15,-11 2 153 0,23 1 56 0,-23-1-2 16,21 8 77-16,-11-4 71 0,-1 1 103 0</inkml:trace>
  <inkml:trace contextRef="#ctx0" brushRef="#br0" timeOffset="-178376.25">16387 8668 1456 0,'0'0'484'0,"10"4"-72"0,-10-4-46 0,11 8-10 16,-5 0-16-16,-3 1-20 0,1 1 0 16,-1 1-77-16,-2 0-5 0,1 3-23 0,2 0 8 15,-3-1-26-15,1-1-28 0,-2 3-26 0,0-2-12 16,1-1-44 0,0 0-79-16,-1-12-42 0,3 19-68 15,-1-12-77-15,-2-7-195 0,0 0-496 0,5 12 53 16,-5-12 80-16,0 0 69 0,0 0 77 0,40-21 51 15,-25 9 94-15</inkml:trace>
  <inkml:trace contextRef="#ctx0" brushRef="#br0" timeOffset="-178207.34">16733 8588 1220 0,'0'0'456'0,"0"0"-5"0,0 0-16 16,0 0-41-16,0 0-18 15,-33 18-58-15,20-14-19 0,-3 3-17 0,-1-2-57 16,-5 2-25-16,-2-1 12 0,4-1-87 0,-4 2-48 15,0-2-54-15,-2 1-48 0,2 2-65 16,1-2-35-16,0-1-142 0,-1 2-106 0,5-2-446 0,2 1 104 0,6-1 50 16,1 2 38-16,6-3 102 15,4-4 49-15</inkml:trace>
  <inkml:trace contextRef="#ctx0" brushRef="#br0" timeOffset="-178006.5">16657 8792 1197 0,'0'0'428'0,"-13"15"-24"16,6-9-12-16,0-1-59 0,-7 2-11 15,0 0-35-15,-3-1-31 0,0 0-26 16,-1 1-25-16,-2 2-28 0,0-2-26 0,0 1-67 16,3-1-35-16,0 0-59 0,3 1-47 0,-3-2-81 15,6-1-100-15,-1 4-166 0,3-6-354 0,9-3 90 0,-4 6 87 16,4-6 0-16,0 0 66 0,0 0 72 0</inkml:trace>
  <inkml:trace contextRef="#ctx0" brushRef="#br0" timeOffset="-177737.08">16811 8874 1274 0,'10'7'586'0,"-1"0"-56"0,-1 0-54 0,-8-7 0 16,13 15-33-16,-8-6-15 0,1-1-49 16,-1 3-59-16,0 0-18 0,-1 0-21 0,2-1-27 15,-3 1-19-15,0 0-7 0,2 0-18 0,-2 0-29 16,0-1-65-16,-1 0 24 0,1 0-60 0,0 0-21 16,-3-10-75-16,6 16-66 0,-3-9-63 15,-3-7-104-15,4 12-160 0,-4-12-628 0,10 8 144 0,-10-8 104 16,0 0 44-16,17-3 65 15,-17 3 65-15,17-11 78 0,-10 2 130 0</inkml:trace>
  <inkml:trace contextRef="#ctx0" brushRef="#br0" timeOffset="-177357.97">17150 8835 975 0,'0'0'358'0,"0"0"-20"0,15 5-51 0,-15-5 4 16,5 8-55-16,-5-8-16 15,0 0-10-15,-3 15-36 0,3-15-18 16,-4 13 31-16,4-13-8 0,-6 16 6 0,4-9 6 16,-1 2-1-16,3-9-8 0,-2 16-8 0,2-6 33 15,0-10-23-15,3 17-7 0,0-7-49 16,-3-10 26-16,6 16-34 0,-2-8-8 16,-4-8-17-16,13 12 2 0,-6-10-22 15,-7-2 7-15,16 0-21 0,-16 0 11 0,21-6-11 0,-10 0-15 0,0-4 5 16,0 2-10-16,1-3-2 0,-1 0-14 0,-1-2-12 15,1 1 20-15,-2 0 3 0,-2 1-26 16,-1 1 24-16,2 2-55 0,-4-1-4 0,-4 9-29 16,3-12 5-16,-3 12 1 0,0 0 9 15,-7-15-27-15,7 15-1 0,-14-1 24 16,14 1-21-16,-20 3-40 16,20-3-20-16,-23 9-7 0,13-5-9 0,-2 0-35 15,0 1-42-15,1 0-42 0,1 0-32 16,0-1-29-16,10-4-49 0,-15 5 36 0,15-5 8 15,-12 4-335-15,12-4 12 0,0 0 54 16,-8 2 36-16,8-2 59 0</inkml:trace>
  <inkml:trace contextRef="#ctx0" brushRef="#br0" timeOffset="-173079.86">18971 7571 368 0,'0'0'146'0,"0"0"-10"0,6-6-24 0,-6 6 1 16,0 0 20-16,0 0-54 0,0 0 3 0,0 0-5 16,0 0 2-16,0 0-25 0,0 0 23 15,0 0-8-15,0 0 16 0,0 0-21 0,0 0 35 16,0 0 19-16,0 0 25 0,0 0-12 0,0 0 30 15,0 0-2-15,0 0-5 0,0 0 7 0,0 0-5 16,0 0-13-16,-33 10-33 0,33-10 8 0,0 0 13 16,0 0-42-16,0 0 6 15,0 0-21-15,0 0-5 0,0 0-20 0,0 0 7 16,-14-5-15-16,14 5 0 0,0 0 5 0,0 0-10 16,0 0 2-16,0 0-2 0,-10-2 3 15,10 2-9-15,0 0 1 16,0 0 0-16,0 0 10 0,0 0 7 0,0 0-2 15,0 0 11-15,0 0 27 0,0 0-30 16,0 0-10-16,-8-7 9 0,8 7-7 0,0 0 8 16,0 0 5-16,0 0-13 0,0 0 3 0,0 0-1 15,0 0 16-15,0 0-7 0,0 0 19 16,0 0 6-16,0 0 8 0,0 0 25 16,0 0 11-16,0 0 9 0,0 0-2 0,0 0-28 0,0 0 10 15,0 0 19-15,0 0-22 0,0 0-43 16,25 28 13-16,-16-22-10 0,3 0 0 0,1 1-21 15,0 1 10-15,4-2-30 0,-3 2 15 16,4-2-20-16,-1 1 17 0,-3-1-22 0,2-1-6 16,-5 1-10-16,-1-1 8 0,2 0 2 0,0 0-23 15,-3 1 26-15,0-3-33 0,-9-3-23 0,14 6 2 0,-14-6 10 32,12 6 13-32,-12-6-28 0,10 5 3 0,-10-5 0 0,0 0-3 0,10 5 18 15,-10-5-16-15,0 0 3 0,0 0 3 0,5 6 5 16,-5-6 15-16,0 0-7 0,0 0 15 0,0 0-13 15,0 0-23-15,0 0 48 0,-20 14-4 32,20-14 7-32,-12 5-15 0,12-5 0 0,-12 5 8 0,12-5-9 0,-14 6 14 15,14-6-23-15,-11 7-6 0,4-2 37 16,0 1-19-16,-3 1-10 0,1 0 29 16,1 1-24-16,-3 2 8 0,1 0-15 0,-2-3 2 15,1 4-8-15,1 0 16 0,0-2 3 16,-2 0-21-16,2 0 5 0,0 1 10 0,0-3 11 15,1 1-55-15,1 1 45 0,0-3-4 0,-1 0 11 0,2 1 18 16,7-7-28-16,-14 9 33 0,10-5-20 0,4-4-26 16,-10 9-3-16,10-9 11 0,-9 3 2 15,9-3 8 1,0 0-16-16,-10 7-7 0,10-7 10 0,0 0 8 0,0 0 13 16,-10 5-21-16,10-5 0 0,0 0 10 0,0 0 0 15,0 0-4-15,-10 4 9 16,10-4-10-16,0 0 0 0,0 0-2 0,0 0 13 15,0 0 45-15,0 0-33 0,0 0 3 0,0 0 0 16,0 0-18-16,0 0-3 0,-13 1 11 16,13-1-26-16,0 0 17 0,0 0 14 15,0 0 2-15,0 0-15 0,0 0-2 0,0 0-15 0,0 0 8 16,0 0 15-16,0 0-2 0,0 0-22 16,-9 6 18-16,9-6-6 0,0 0-4 0,0 0-8 0,-7 7 8 15,7-7-6-15,0 0-12 0,0 0 19 16,0 0-3-16,-11 6-1 0,11-6 7 0,0 0 7 15,-7 5-19-15,7-5 20 0,0 0 6 0,0 0-6 16,0 0-10-16,-9 5 16 0,9-5-13 16,0 0 15-16,0 0 0 0,0 0-2 0,0 0-14 15,0 0-4 1,0 0 5-16,0 0 2 0,0 0 3 16,0 0 10-16,0 0 5 0,-7 7 6 0,7-7-19 15,0 0 18-15,0 0-25 0,0 0 15 16,0 0 6-16,0 0-22 0,0 0 19 15,0 0-8-15,0 0 8 0,0 0-8 0,0 0-5 16,0 0-3-16,0 0 13 0,0 0 8 0,0 0-18 16,0 0-3-16,0 0-5 0,0 0-10 0,0 0 8 0,0 0 15 15,0 0-33-15,0 0 20 0,0 0-15 0,0 0 2 16,0 0 3-16,0 0-13 0,0 0 13 16,0 0 3-16,0 0 2 0,0 0-13 0,0 0 26 15,0 0-10-15,0 0 2 0,0 0 5 16,0 0-10-16,0 0 23 0,0 0-23 0,0 0-5 15,0 0 8-15,0 0 10 0,0 0 10 0,0 0-20 0,0 0 12 16,0 0-7-16,0 0-11 0,0 0 19 16,0 0-14-16,0 0 11 0,0 0-15 0,0 0 17 15,0 0-25-15,0 0 26 0,0 0 2 0,0 0-8 16,0-23-5-16,0 23 13 0,0 0-3 16,0 0 14-16,8-13-14 0,-8 13 11 0,9-10-8 15,-2 3 5 1,1-2-18-16,1-1 11 0,0-1 14 15,2-2-22-15,0 0 13 0,-2 1-6 0,2 0-2 16,-3 1-3-16,-1-2-27 0,1 5 6 0,-2-4-4 16,-1 3-10-16,-3 1 12 0,-2 8-8 15,6-16 19-15,-4 8-26 0,-2 8 0 0,0-12 0 16,0 12-13-16,0 0 15 0,-9-12-7 0,9 12 5 16,-12-1-23-16,12 1 13 0,-16 1-1 0,16-1 1 15,-21 7-28-15,11-2-9 0,-3 1-4 16,2 3 15-16,1-4-7 0,0 4 20 0,3-2-8 15,-2 1 15-15,4 1 3 0,0-1 34 0,5-8 4 16,-5 16 3-16,5-16-5 0,0 0 11 0,11 17 14 16,-11-17 29-16,17 1-26 0,-17-1 13 15,24-5-8 1,-6-2 16-16,-3-2-1 0,6 0 9 0,-4-6-9 16,1 4 19-16,0-4-16 0,-3 0 10 15,0-2-4-15,-2-1-6 0,-3 4-13 16,1-2 0-16,-4 3-9 0,-1 1 1 0,-2 1 16 0,-1-2-7 15,-1 4-16-15,-2 9 2 0,-3-15-15 16,3 15 24-16,-10-9-22 0,10 9 6 0,-16-4-10 0,8 3 10 16,8 1-18-16,-17 4 25 0,4 1-9 15,13-5-14-15,-19 9 1 0,10-5 15 0,2 1-16 16,7-5 29-16,-12 9 10 0,12-9 15 16,-9 7-18-16,9-7 19 0,0 0 1 0,0 0-6 15,0 0-9-15,0 0 26 0,0 0-38 0,28-21-6 16,-19 9-17-16,0 2 33 0,0 0-28 0,-1-3 12 15,-2 3-22-15,-2 1-19 0,-4 9-25 0,3-13-20 16,-3 13-98-16,0 0-133 0,-10-10-419 0,10 10 101 16,-10-2 37-16,10 2 43 0,0 0 64 15</inkml:trace>
  <inkml:trace contextRef="#ctx0" brushRef="#br0" timeOffset="-152481.58">11251 14114 158 0,'0'0'13'0,"0"0"-8"16,0 0 3-16,0 0 40 0,0 0-19 16,0 0-9-16,0 0 16 0,11-4-21 15,-11 4 3-15,0 0 8 0,0 0 2 0,0 0 8 16,0 0 7-16,0 0 34 0,0 0 8 16,0 0 9-16,0 0-7 15,0 0 23-15,0 0 6 0,0 0 12 0,0 0 0 16,0 0 17-16,0 0 29 0,0 0-38 15,0 0-18-15,0 0 7 0,0 0 6 0,0 0-19 16,0 0-19-16,0 0 9 0,0 0 13 16,0 0 3-16,0 0-16 0,0 0 19 15,0 0-11-15,0 0 18 0,0 0-8 0,0 0 11 0,0 0 17 16,0 0-12-16,0 0-13 0,0 0 17 0,0 0-7 0,0 0-10 16,0 0 3-16,0 0-19 0,0 0-4 15,0 0-4-15,0 0 6 0,0 0 5 0,0 0-5 16,0 0-20-16,0 0-13 15,0 0 9-15,0 0 12 0,-20 28 6 0,19-18 6 0,1 4-28 16,-1 2 26-16,-1 4-16 0,2 0 15 16,-1 5-2-16,-2 1-16 0,1-2 8 0,1 1-7 0,-1-2 10 15,1-1-21-15,0-2-5 0,-2 0-10 0,0-2-31 16,1 1-38-16,0-3-26 0,-2-2-13 16,2-1-51-16,1-1-69 0,-2 0-28 0,0-4-33 31,3-8-44-31,-6 16-69 0,6-16-49 0,-6 11-38 15,6-11-332-15,0 0 19 0,0 0 47 16,0 0 97-16,0 0 44 0,0 0 35 0</inkml:trace>
  <inkml:trace contextRef="#ctx0" brushRef="#br0" timeOffset="-152134.52">11725 14139 949 0,'-12'-10'440'0,"12"10"-30"16,-13-1-11-16,13 1-56 0,-26 0-15 15,12 1 10-15,-5-1-26 0,-3 0-56 0,0 1 5 16,-3 1-38-16,-6-1 7 0,-1 0-48 16,1 1-13-16,-1 1 0 0,-9-1-34 0,3 2-19 15,-3-1-6-15,-3 3-44 0,2-2-27 0,-2 0-34 16,-14 2 10-16,9-1-66 0,9 0-44 0,-3 0-25 16,5 0-21-16,3 1-51 0,-1 1-46 0,7-2-92 15,3 1-31-15,5-2-133 0,3 2-256 16,-1-2 79-16,9 3 72 0,5-2 47 15,5-5 68-15</inkml:trace>
  <inkml:trace contextRef="#ctx0" brushRef="#br0" timeOffset="-151815.77">11516 14491 1261 0,'0'0'420'0,"8"4"-54"16,-8-4 0-16,0 0-25 0,5 10 9 0,-5-10-40 15,0 0-26-15,0 0 11 0,-20 22-39 0,8-16 58 16,-4 2-52-16,-1-1 4 0,-8 1-44 16,-1 1-45-16,-9-1 20 0,4-1-41 0,-7 0 8 15,0-1-13-15,-1 1-54 0,-1-2 3 0,2 2-3 16,-1-3-20-16,1 1-41 0,1 0-33 0,8 0-52 15,0-3-30-15,1 1-19 0,4-2-53 0,3 0-30 16,4-1-47-16,1 0-46 0,2-1-113 16,7-2-350-16,7 3-130 0,0 0 81 0,0 0 82 15,0 0 95-15,0 0 45 0,31-15 60 0</inkml:trace>
  <inkml:trace contextRef="#ctx0" brushRef="#br0" timeOffset="-151415.12">11720 14451 1435 0,'0'0'474'0,"0"0"-49"16,0 0-46-16,5 9-13 0,-5-9-31 0,0 0-23 16,0 0-22-16,-2 21 22 0,2-21-33 0,-2 20 15 15,1-7-30-15,0 5-23 0,-3 1 4 0,2 1 4 16,2 4-32-16,0 1 6 0,-2 0-26 16,2 5 10-16,-2-4-53 0,2 5 12 0,2-2-48 15,-2-1 2-15,2-1-17 0,-2 2-9 16,0-4-19-16,0-3-22 0,0-1-24 15,2-3-24-15,-2-1-51 16,0-3-54-16,-2-2-13 0,4 0-71 0,-2-12-29 16,-2 18-58-16,2-18-49 0,0 9-74 15,0-9-115-15,0 0-477 0,0 0 144 0,0 0 41 16,0 0 81-16,0 0 70 0,21-5 69 0,-21 5 82 16,20-14 72-16</inkml:trace>
  <inkml:trace contextRef="#ctx0" brushRef="#br0" timeOffset="-148258.39">12356 14223 982 0,'0'0'297'0,"-13"1"-28"0,13-1-18 0,0 0-28 15,0 0-8-15,0 0-13 0,0 0-28 0,0 0 0 16,0 0-8-16,0 0-17 0,0 0-6 15,0 0 6-15,-10 5 9 0,10-5-4 0,0 0 5 16,0 0 4-16,0 0 1 0,0 0 31 16,-9 5-34-16,9-5 8 0,0 0 10 15,0 0 5-15,0 0 31 0,0 0 6 0,0 0 9 16,0 0-30-16,0 0-8 0,0 0-29 16,0 0-1-16,0 0-9 0,0 0-27 0,50-4-6 15,-32 4-12-15,7-4 22 0,8 2-48 0,8-1 5 16,2-2-23-1,19 3-5-15,-1-3 18 0,0 2-24 16,-9 0-9-16,-6 1 12 0,-3 2-15 0,-7-1-18 0,-4-1-18 16,-1 1-7-16,-4 1-44 15,-3-2-5-15,-3 1-34 0,1 1-51 0,-6-1-35 16,0 1-34-16,-3 0-46 0,-1-1-30 0,-12 1-47 0,19-3-84 0,-19 3-126 16,10-3-357-16,-10 3 52 0,0 0 91 15,0 0 76-15,11-3 85 0,-11 3 56 0,0 0 23 16</inkml:trace>
  <inkml:trace contextRef="#ctx0" brushRef="#br0" timeOffset="-147857.43">12531 14459 1261 0,'0'0'438'0,"-11"5"-8"0,11-5-13 16,0 0-20-16,0 0-3 0,0 0-5 0,-12 4-2 16,12-4-16-16,0 0-25 0,0 0 17 0,0 0-22 15,0 0 17-15,0 0-36 0,0 0-4 16,0 0-14-16,0 0-27 0,19 15-37 0,-19-15 11 15,22 1-43-15,-6-1-29 0,9 0-3 0,6-2-152 16,1-1-24-16,12 0 0 0,19 0 0 0,-2-4 0 16,1 5 0-16,-1-4 0 0,0 3 0 0,-9-1 0 15,-8 3 0-15,-5-1 0 0,-7 2 0 16,-3 0 0-16,-5 0 0 0,-4 0 0 0,1 0 0 16,-4 2-223-16,-3-2-123 0,-3 1-40 15,-11-1-24-15,14 5-71 0,-14-5-121 16,0 0-380-16,9 7 75 15,-9-7 81-15,0 0 106 0,0 0 78 0,0 0 51 16,19-3 22-16,-19 3 114 0</inkml:trace>
  <inkml:trace contextRef="#ctx0" brushRef="#br0" timeOffset="-143535.72">14273 14302 773 0,'0'0'235'0,"2"-15"-10"15,-2 15-10-15,2-13-5 0,-2 13-41 0,0-15-13 31,0 15-7-31,-2-19-3 0,0 11-13 0,2 8-36 16,-3-16 57-16,0 7-60 0,3 0 1 0,0 9-3 16,-2-11 5-16,2 11 34 0,-2-10-1 15,2 10 24-15,0 0 5 0,0 0 2 0,0 0 16 16,0 0 7-16,0 0-5 0,0 0 0 16,0 0-5-16,0 0-20 0,0 0-16 0,8 41 6 15,-4-26-19-15,-2 0-5 0,2 3 11 0,2 3-24 16,-5 1-12-16,3 3-36 0,1 0 20 15,-4 0-38-15,0 3 3 0,1 0-8 0,-2 0-3 16,0-2-46-16,-2 3 5 0,2-2-56 0,-1-3-2 16,-3 0-16-16,4-3-56 0,0-2-34 15,-2-3-63-15,0-4-98 0,2 3-105 0,0-15-360 0,8 12 91 0,-8-12 24 16,14 0 50-16,-14 0 68 0,28-11 58 16,-11 1 59-16</inkml:trace>
  <inkml:trace contextRef="#ctx0" brushRef="#br0" timeOffset="-143319.59">14689 14133 885 0,'0'0'389'15,"-22"12"11"-15,9-9-47 0,1 3-46 0,-5-1-23 16,-2-2-25-16,-1 0-16 0,-6 0-5 0,-2-1-36 15,-1 1-25-15,-4-2-19 0,-1 2 6 0,-7-1-56 16,-1 2-52-16,4-1-74 0,-6 0-48 0,2 2-88 16,2-1-128-16,1 5-109 0,1-2-293 15,2 0 24-15,1 2 76 0,6 2 57 0,6-1 30 16</inkml:trace>
  <inkml:trace contextRef="#ctx0" brushRef="#br0" timeOffset="-143016.55">14708 14651 993 0,'0'0'327'0,"0"0"-27"0,0 0-11 15,0 0-5-15,-21 15 3 0,5-13-6 16,-3 0-12-16,-9 1-33 0,-1-1-19 0,-2-1 6 15,-9 4-21-15,1-3-23 0,-1 2-20 16,0 0-16-16,1 1-4 0,1 0-19 0,0 1-13 16,2 0 1-16,5-1-42 0,3-2-32 0,-1 2-21 15,4 0-67-15,3-3-46 0,2 1-56 0,2-3-31 16,3-2-100-16,3 0-125 0,3-2-348 0,9 4 51 16,-6-13 61-16,6 13 75 0,0 0 20 31,19-22 103-31</inkml:trace>
  <inkml:trace contextRef="#ctx0" brushRef="#br0" timeOffset="-142616.64">14811 14524 803 0,'0'0'346'0,"0"0"-39"0,0 0 5 0,17 14-35 15,-17-14-11-15,3 13-2 0,-3-13-3 0,1 15-18 16,-1-15-13-16,1 20-12 0,-1-10 4 16,0 3-22-16,-1-1 0 0,0 1-21 0,1 1-36 15,0 0 1-15,-3 3-34 0,2-5 18 16,1 2-31-16,0-1 0 0,-3 1-15 0,3-2-26 16,0 1-33-16,0-13-15 0,0 20-26 0,-2-11-51 0,2-9-38 15,2 14-121-15,-2-14-74 0,0 0-118 16,7 9-379-16,-7-9 103 0,0 0 64 0,16-1 15 15,-16 1 82-15,0 0 64 0</inkml:trace>
  <inkml:trace contextRef="#ctx0" brushRef="#br0" timeOffset="-142016.03">15136 14600 785 0,'0'0'348'0,"0"0"11"15,0 0-32-15,0 0 4 0,0 0 4 16,0 0-41-16,-8 32 29 0,8-32-26 0,-3 11-62 16,3-11-17-16,-4 14-26 0,2-6 7 0,2-8-9 15,-3 15-37-15,3-15-30 0,-3 13 10 16,3-13-25-16,-3 14-8 0,3-14-13 0,-2 13-18 15,2-13 28-15,-3 16-33 0,2-9-2 0,1-7 12 16,1 14 5-16,-1-14 11 0,0 14-19 0,0-14 19 16,3 16-34-16,-3-16 3 0,7 11 21 0,-1-4 11 15,-6-7-34-15,11 8-13 0,0-5 14 16,-11-3-22-16,23 4 10 0,-11-4-12 0,-12 0-16 16,30-4-6-16,-17 2 14 0,1-3 38 15,0 1-46 1,2-1 23-16,-2-2-41 0,0 0 5 0,-1-2 8 15,-3-2-13-15,4 0 41 0,-4-1-41 0,0 0 20 16,-1-1-30-16,-2 1-13 16,1-3-21-16,-3 1 9 0,-3 0 29 0,3 1-42 0,-3 0 35 15,-1 2-31-15,-1 11-4 0,-1-18 35 16,-2 8-33-16,3 10 13 0,-8-11 22 0,8 11 22 16,-11-8-29-16,4 5-23 0,7 3 20 0,-18-1-7 0,18 1 26 15,-25 4-11-15,12-2 10 0,3 0 1 16,-7 2-6-16,6-1 11 0,-5 4-9 0,2-4 6 15,1 2 21-15,2-1-6 0,0 0-17 16,-1 1 2-16,4 0 10 0,-2-2-25 0,-1 3 15 16,11-6-18-16,-15 9 2 0,10-3 14 0,-3 1-24 31,8-7-53-31,-12 12-13 0,6-5-8 0,1 1-8 16,-2 1-25-16,2-2-46 0,5-7 2 0,-9 16-81 15,5-13-6-15,4-3-69 0,-4 13-61 16,4-13-425-16,0 0 62 0,-1 9 96 0,1-9 57 15,0 0 46-15,0 0 49 0</inkml:trace>
  <inkml:trace contextRef="#ctx0" brushRef="#br0" timeOffset="-136107.4">16217 14189 985 0,'0'0'386'0,"0"0"-12"0,0 0-49 16,0 0 21-16,0 0-90 0,0 0 33 0,0 0-48 0,0 0 4 31,0 0 1-31,0 0-28 0,0 0 15 0,15 29 7 16,-15-29-43-16,-5 16 29 0,2-5 7 0,1 4-21 15,-1 1-28-15,-3 2 16 0,4 6-31 16,-3-2-21-16,-1 1 2 0,4 1-8 0,-3 0 1 16,1-2-12-16,0 1-39 0,1-3 3 15,-1 2-36-15,0 0-18 0,2 0-28 0,-2 1-42 16,0-1-68-16,2-4-59 0,-1 2-105 0,-1-2-131 0,7-2-189 15,-6 1-379-15,-1-4 113 16,4-2 64-16,0-11 84 0,7 16 74 0,-1-11 57 16,-6-5 123-16</inkml:trace>
  <inkml:trace contextRef="#ctx0" brushRef="#br0" timeOffset="-135891.16">16384 14507 1366 0,'10'-4'540'0,"-10"4"-15"0,0 0-38 15,13-3-65-15,-13 3-15 0,0 0-79 0,0 0-32 16,0 0 24-16,0 0-66 0,0 0-37 0,0 0-40 16,-42 16 0-1,23-14-52-15,-2-2-10 0,0 1-23 0,-2-1-28 16,0-1-23-16,-1-2-46 0,1 2-38 0,0-1-44 16,0 0-57-16,1 1-43 0,2-3-104 15,3 3-116-15,4 1-203 0,-1-1-224 16,14 1 43-16,0 0 103 0,-13 0 71 0,13 0 100 0,0 0 12 15</inkml:trace>
  <inkml:trace contextRef="#ctx0" brushRef="#br0" timeOffset="-135405.78">17261 14303 1118 0,'0'0'399'0,"0"0"-25"0,0 0-8 15,0 0 3-15,0 0-44 0,0 0 8 0,0 30-6 16,0-30-40-16,-5 27-16 0,4-12-17 15,-2 3-6-15,2 1-38 0,-2 0-16 16,-1 0-7-16,1 4-54 0,0-5 6 0,0 1-29 0,0 0 2 31,-2 2-145-31,3-5-44 0,0 0-110 0,-1-2-145 16,7-3-196-16,-4-11-375 0,1 18 117 0,6-12 61 16,-7-6 111-16,17 5 28 0,-17-5 41 15</inkml:trace>
  <inkml:trace contextRef="#ctx0" brushRef="#br0" timeOffset="-135189.8">17602 14232 1338 0,'0'0'484'0,"0"0"-18"16,0 0-54-16,-28 16-18 0,11-4-28 0,-2 3-43 16,-4 0-26-16,-4 2-26 0,-1-2-43 15,-2-3-13-15,-2 1-26 0,-4-3-4 0,-1-1-17 16,-3-2-98-16,-15 2-14 0,8-4-82 0,4-3-35 15,0 2-90-15,0-2-100 0,0 1-120 0,4 0-154 16,0 3-307-16,3 0 77 0,8 1 51 16,0 5 85-16,9-1 61 0,7 2 59 0</inkml:trace>
  <inkml:trace contextRef="#ctx0" brushRef="#br0" timeOffset="-134967.59">17406 14654 1308 0,'0'0'427'0,"0"0"-33"15,0 0-30-15,-17 16-42 0,3-11-20 0,-2 0-18 16,-2-1-28-16,-4 1-15 0,-3-1-34 0,-4 1-15 0,0 1-18 16,0-1 21-16,-1 1-57 0,-5 0-33 15,0 4-5-15,2-2-39 0,2 1-15 0,0 1-53 16,1 0-62-16,6 0-57 0,0-2-125 0,12-2-202 15,-6 2-386-15,7-3 101 0,3 0 65 16,8-5 64-16,0 0 79 0,0 0 36 0</inkml:trace>
  <inkml:trace contextRef="#ctx0" brushRef="#br0" timeOffset="-134396.93">17576 14624 1028 0,'-7'-6'451'0,"7"6"17"0,0 0-73 0,0 0 12 16,0 0-41-16,0 0-41 0,0 0-26 0,0 0-48 16,0 0 10-16,21-10-41 0,-21 10-41 15,17-4 11-15,-7 1-8 0,-10 3-24 0,22-3-27 0,-9 2-6 0,0 0-4 16,-2 0 12-16,-11 1 15 15,18 0-38-15,-18 0-13 0,15 2-2 0,-15-2-18 16,5 8-28-16,-5-8-11 0,0 0 3 0,-11 27-8 16,0-16-35-16,-2 3 53 0,0-1-38 15,-4 3 17-15,2-2 9 0,-2 0-1 0,0 1-35 16,3 0 33-16,1-1 5 0,2-3-26 0,1-1 28 16,1 2-2-16,0-5-5 0,1 2-3 0,3-2 21 15,-1 0 5-15,6-7 10 0,-6 11-25 0,6-11 15 16,0 0-29-16,0 0 68 0,14 15-55 15,-14-15-20-15,19 3-5 0,-9-3 3 0,-10 0 7 16,27 0-16-16,-13 0 1 0,3-2 10 0,-2 2-41 31,4-3 6-31,0 1-29 0,-2 0-34 0,2-1-22 0,-2-2-36 16,1 2-56-16,-1-3-55 0,1 2-88 0,-1-2-109 0,-1 0-465 16,1-1-8-16,-3-2 113 0,3 1 79 15,-1 1 39-15,0-2 58 0,-1 0 75 0,-1 0 56 16</inkml:trace>
  <inkml:trace contextRef="#ctx0" brushRef="#br0" timeOffset="-134103.02">17984 14609 1617 0,'0'0'456'16,"0"0"-16"-16,0 0-35 0,21 25-39 15,-21-25-41-15,7 5-18 0,-7-5-38 0,11 6-39 16,-11-6 11-16,12 6-67 15,-12-6 5-15,13 4-13 0,-5 0-20 16,-8-4-13-16,17 7-20 0,-8-1-18 0,1-1-16 16,1 1 16-16,-2 2-11 0,-2-1-38 15,2 5 23-15,-4 1-18 0,-1 3-2 0,-3-1-13 16,-1 1 33-16,-3 3-33 0,-1-3 5 16,0 1-26-16,-7 0-33 0,1-2-28 15,-6 0-25-15,1-3-75 0,-1-4-34 0,-1-4-124 0,-1 1-177 0,2-6-446 16,-1-4 87-16,3 0 62 0,3-3 120 15,2-1 19-15,2-2 75 0,2 0 65 0</inkml:trace>
  <inkml:trace contextRef="#ctx0" brushRef="#br0" timeOffset="-133849.83">17908 14643 1187 0,'0'0'494'15,"7"-7"-15"-15,-7 7-49 0,0 0-31 0,0 0-2 16,7-8-59-16,-7 8-16 15,0 0-17-15,0 0-8 16,7-8 18-16,-7 8-39 0,0 0-15 0,9-7-23 16,-9 7 13-16,12-5-20 0,-12 5 17 15,15-8 3-15,-4 5-54 0,0-3 0 0,1 4 8 16,4-4-54-16,3 2-18 0,-1-2 8 0,8-1-29 16,0 4-22-16,3-2-26 0,-1-1-31 15,0 2-25-15,-4-2-62 0,3 3-41 0,-4-2-58 16,-2 2-57-16,-3-1-69 0,-1-3-92 15,-1 2-216-15,-4 0-459 0,0-1 65 16,0 0 131-16,3 1 85 0,-4 0 84 0,3-1 36 0,-1-2 85 0,-1 0 96 16</inkml:trace>
  <inkml:trace contextRef="#ctx0" brushRef="#br0" timeOffset="-129177.74">21012 7397 383 0,'0'0'126'0,"0"0"7"0,0 0-26 0,0 0-2 16,8-6 18-16,-8 6 31 15,0 0-11-15,0 0 16 16,0 0-11-16,10-5-12 0,-10 5-23 0,0 0 10 15,0 0-6-15,0 0-22 0,0 0-3 0,0 0 0 16,0 0-7-16,0 0-19 0,9-5 9 16,-9 5-4-16,0 0-2 0,0 0 18 15,0 0-18-15,0 0 18 0,0 0-2 0,0 0 35 16,0 0 6-16,0 0-14 0,0 0-4 16,0 0 12-16,0 0 18 0,0 0-5 0,0 0-35 0,0 0 45 0,0 0-20 15,0 0-18-15,0 0 15 0,0 0-5 16,0 0 11-16,0 0-19 0,0 0-17 0,0 0 25 15,0 0-23-15,0 0 29 0,0 0-42 0,0 0-7 16,0 0 12-16,0 0-7 0,0 0 12 16,0 0-14-16,0 0 9 0,0 0 34 0,0 0-41 15,0 0 56-15,0 0-44 0,0 0-20 0,0 0 29 32,0 0-21-32,0 0-6 0,0 0 14 0,0 0-19 15,20 8 24-15,-20-8-26 0,0 0-10 0,15-7 4 16,-5 3-22-16,0 1 10 0,4-4-10 15,3 4 8-15,1-5-16 0,4 1-3 0,-1-2 6 16,4 1 15-16,-3-1-20 0,3 0-19 0,-1 1 17 16,-3 0-12-16,1 0-7 0,-4 2-12 0,0 1 27 15,-2 0-12-15,-1 0 10 0,-1 0-21 0,0 1-7 16,-2 0-10-16,-1-1 2 0,2 2 15 16,-2-1-46-16,1 0 8 0,0 2 6 0,0-3-1 15,0 3 10-15,1-3-30 0,-2 2-8 16,3 0 20-16,-2 0-25 0,2 0 21 0,-3 0-37 15,-1 1-22-15,3 0-6 0,-13 2 11 0,21-5 4 0,-10 3-45 16,-1-1 15-16,-10 3-13 0,17-7-17 0,-10 5-9 16,-7 2-20-16,16-5-38 0,-16 5-51 15,12-6-67-15,-4 3-67 0,-8 3-412 0,13-7 83 16,-13 7 60-16,15-7 93 0,-7 3 44 16,2-1 63-16</inkml:trace>
  <inkml:trace contextRef="#ctx0" brushRef="#br0" timeOffset="-128524.14">21418 7063 606 0,'11'-7'215'0,"-11"7"8"15,6-5-13-15,-6 5-16 0,0 0-2 0,7-6 13 16,-7 6 7-16,0 0 11 0,0 0-13 0,0 0-18 16,0 0 31-16,0 0-16 0,0 0-18 0,0 0-2 15,0 0 23-15,0 0-31 0,0 0-28 16,0 0-15-16,0 0-10 0,-24 20 12 0,17-15-15 16,-3 2-6-16,0-2-27 0,-4-1-8 15,1 3 18 1,-3 1-39-16,2-2 11 0,-1-1-3 0,0 3-13 15,0-2-5-15,1 1-12 0,-3-1-3 0,1 0-3 16,2-1 28-16,1-1-17 0,0 1-21 16,0 0-38-16,3-2-3 0,-3 1-26 0,3-1-22 15,0 1 19-15,10-4-57 0,-20 3-1 16,12-1-52-16,8-2-27 0,-17 3-79 0,7 0-50 16,10-3-2-16,-11 5-184 0,1-1-266 0,1 1 74 0,9-5 79 15,-14 6 108-15,14-6-13 0</inkml:trace>
  <inkml:trace contextRef="#ctx0" brushRef="#br0" timeOffset="-125013.9">21848 7221 340 0,'0'0'107'0,"0"0"14"0,0 0 4 0,0 0 21 0,0 0-10 15,0 0-3-15,0 0-8 0,0 0 13 16,0 0-2-16,0 0 0 0,0 0-13 0,0 0 0 16,-6-10 12-16,6 10-4 0,0 0-3 0,0 0 2 15,0 0-9-15,0 0 14 16,0 0-2-16,0 0 6 0,0 0-14 0,0 0 23 0,0 0-27 0,0 0 17 15,0 0-5-15,0 0 16 0,0 0 12 16,0 0 44-16,0 0-39 0,0 0 0 0,0 0 26 16,0 0-12-16,0 0 9 0,0 0-30 0,0 0-19 15,0 0 11-15,0 0-35 16,0 0 1-16,25-12-27 0,-25 12 5 0,15-5-20 16,-4 1-10-16,0 0 15 15,4-1-37-15,1 2-7 0,1-3 18 16,1 1-18-16,2 1-23 0,0 0 17 0,-2 1 14 15,3-2-14-15,-1 1-12 0,-3 0 11 0,1 2-29 16,-3 0 17-16,-1-1-4 0,-1 3-5 16,-13 0-41-16,19-1-3 0,-19 1 20 0,13 4-30 15,-13-4-10-15,7 6 38 0,-7-6-10 16,0 0 23-16,0 14-10 0,0-14-1 0,-7 16-15 0,3-7 16 16,0 0 7-16,-2 2 1 0,-2 3-3 0,3 1 12 15,0 1-22-15,-1-1 17 0,-1 1-6 16,0 5 39-16,0-5-36 0,0-1 12 0,1 1 6 15,0-2-27-15,1 1 20 0,1-2-13 16,-2 0-10-16,2-3 3 0,-1 1-8 0,1-2 0 16,1-2-28-1,3-7-31-15,-8 13 38 0,5-7-22 0,3-6 10 16,-4 11-26-16,4-11-21 0,-6 8-2 16,6-8-23-16,0 0-41 0,-4 8-33 0,4-8-74 15,0 0-67-15,0 0-59 0,0 0-394 0,0 0 92 16,0 0 51-16,0 0 72 0,0 0 67 15,0 0 50-15</inkml:trace>
  <inkml:trace contextRef="#ctx0" brushRef="#br0" timeOffset="-121786.96">19215 14343 729 0,'0'0'246'0,"0"0"-3"16,0 0-41-16,0 0 5 0,0 0-30 0,0 0 0 16,0 0-16-16,0 0 13 0,0 0 23 0,0 0-23 15,0 0-25-15,0 0-1 0,0 0-7 16,0 0-5-16,0 0-8 0,0 0-16 0,0 0-20 0,0 0-5 15,0 0 3-15,0 0-8 0,0 0 2 16,0 0-27-16,0 0-1 0,0 0-10 0,0 0 0 16,0 0 10-16,0 0-30 0,0 0 23 0,0 0-31 15,0 0 33-15,0 0-15 0,0 0-8 16,0 0 36-16,0 0-26 0,3 26 8 0,-6-16 28 16,-1 1-15-16,-2 3 18 0,-2 2-5 0,2 0 17 15,2 1-9-15,-2 4 7 0,1 0 25 16,-2 0-12-16,3 2 10 15,-1 1-10-15,2-6-18 0,-1 2-26 0,3 0 16 16,-4 4 12-16,4-4-27 16,0-1-32-16,-2 1-12 0,-1-4-41 0,1 1-8 15,0-2-36-15,2-3-43 0,-1 0-74 0,1-2-52 16,-2 0-125-16,3-10-87 0,-4 13-376 16,4-13 92-16,0 0 89 0,0 0 18 0,0 0 72 15,0 0 44-15,0 0 71 0</inkml:trace>
  <inkml:trace contextRef="#ctx0" brushRef="#br0" timeOffset="-121523.39">19353 14598 1185 0,'0'0'419'0,"0"0"-14"0,0 0-21 0,-5 12-62 16,-7-10-20-16,-5-1-28 15,-3 0-25-15,-1-1-42 0,0 1-20 0,-2-1 7 16,-3 0-30-16,1 0-18 0,-2-1-31 0,3 0-33 16,-1 0-23-16,0 1-21 0,0-2-9 15,1 1-37-15,0 1-43 0,3 0-75 0,-3 0-94 0,3 4-151 16,0-4-438-16,2 2 133 0,5-1-28 16,1 1 100-16,13-2 49 0,-11 3 56 0</inkml:trace>
  <inkml:trace contextRef="#ctx0" brushRef="#br0" timeOffset="-121106.08">20058 14240 724 0,'0'0'284'0,"10"-7"5"0,-10 7-15 0,0 0-20 0,0 0 7 16,0 0-3-16,0 0-15 0,0 0 31 15,0 0-18-15,-3 36-2 0,-3-22-19 0,2 1 16 16,-2 2-26-16,2 0-12 0,1 1 9 0,-1 1-40 31,1 3-13-31,-1-1 0 0,1-2-5 16,0 1-18-16,1 0-31 0,-1-1 0 0,0 3-20 16,1-3-41-16,1 0 2 0,1-3-41 0,0 2 8 15,0-4-53-15,1 0-68 0,2-3-53 0,0 0-82 16,1-2-89-16,2 2-139 0,-6-11-386 15,16 5 74-15,-16-5 74 0,19-2 54 16,-19 2 87-16,25-12 69 0,-9 3 13 0</inkml:trace>
  <inkml:trace contextRef="#ctx0" brushRef="#br0" timeOffset="-120885.31">20345 14289 1348 0,'0'0'438'0,"0"0"-67"16,0 0-25-16,0 0 5 0,0 0-19 15,-14-7-42-15,14 7-27 0,-21 5-30 16,21-5-15-16,-34 4-11 16,12-1-18-16,-5 0-27 0,-5 1-1 0,-4-1-28 15,-1 2-10-15,-3-1 2 0,3 1-35 16,-3 0-21-16,0 0-18 0,0 3-40 0,3 1-60 16,-1-1-46-16,1 2-58 0,5 0-78 15,1 0-89-15,3 4-117 0,5-3-398 0,3 0 75 16,7-2 53-16,2 2 88 0,8-3 51 0,3-8 51 15</inkml:trace>
  <inkml:trace contextRef="#ctx0" brushRef="#br0" timeOffset="-120606.49">20256 14710 1331 0,'0'0'368'15,"0"0"-35"-15,0 0-5 0,0 0-19 32,-17 14-14-32,17-14-50 0,-24 7 4 0,7-5-34 15,-3 3-5-15,-2-3-36 0,-1 1-11 16,-1 1-14-16,-2-3-8 0,1 5 5 0,3-2-36 16,1 0-11-16,-1 3-4 0,3-1-39 0,0-2-17 0,0 1-39 15,4 2-49-15,-2-2-51 16,4-1-58-16,1 0-83 0,-1-3-35 0,-2 3-142 0,1-4-339 15,14 0 4-15,-24-2 172 0,17 0-23 0,7 2 41 16,-10-9 71-16</inkml:trace>
  <inkml:trace contextRef="#ctx0" brushRef="#br0" timeOffset="-120068.35">20404 14555 924 0,'0'0'276'16,"-11"2"-15"-16,11-2-2 0,0 0 4 15,0 0 9-15,0 0-4 0,0 0 14 0,0 0 15 16,0 0-8-16,0 0 28 0,0 0-58 16,0 0-11-16,0 0-20 0,0 0 15 0,0 0-33 15,0 0-18-15,32 14-23 0,-16-13-23 0,0 0-26 16,5 0 24-16,0 0-47 0,2-1 3 0,1 1-3 15,0 2-20-15,1-3-13 0,-2 1 20 0,2 1-15 16,-2-1-28-16,-1 0-2 16,-2 2 7-16,-3-1-18 0,-3-1 23 0,-1 5-23 15,-3-2-20-15,-3 5 12 0,-2 0-2 0,-5 4-38 16,-5 1 33 0,-1 4-16-16,-4 2 19 0,0 3 1 0,-5 3 9 15,2 1-36-15,-2 0-3 0,0 0 16 0,1-2-24 16,2 0-22-16,-4-1-37 0,5-4-27 15,2-2-52-15,-2 0-37 0,2-6-59 0,2 1-100 16,0-3-119-16,2-1-20 0,1-3-325 16,4-6 61-16,-8 9 124 0,8-9 14 0,0 0 60 15,0 0 71-15,0 0 36 0</inkml:trace>
  <inkml:trace contextRef="#ctx0" brushRef="#br0" timeOffset="-119452.14">20220 14706 534 0,'12'2'195'0,"-12"-2"-16"0,0 0-5 0,0 0-7 16,0 0 12-16,0 0-8 0,0 0 14 15,0 0-14-15,0 0 11 0,0 0 33 16,0 0-33-16,0 0-11 0,0 0 19 0,0 0-22 15,0 0 19-15,0 0-46 0,0 0 10 0,-27 12-15 16,15-9 7-16,-1 0 13 0,-3 3-53 16,-2-4 20-16,0 3-3 0,-1-3-46 0,-2 2 5 15,2 1-15-15,-2-1 16 0,3-1-16 0,1 1-3 16,0-1-7-16,4-1-8 0,0 2 5 0,1-1 21 16,1-1-18-1,-1 0-39-15,12-2-25 0,-20 5 17 0,10-4-25 16,10-1 42-16,-15 4-60 0,6-2-16 15,9-2-24-15,-17 3-19 0,9 0-25 0,8-3-26 16,-17 1-36-16,17-1-46 0,-13 0-20 0,13 0-95 16,-13-3-87-16,13 3-259 0,0 0 16 15,-5-7 115-15,5 7 44 0,0 0 25 0</inkml:trace>
  <inkml:trace contextRef="#ctx0" brushRef="#br0" timeOffset="-118798.53">20075 14572 632 0,'0'0'199'0,"0"0"-7"0,0 0-18 0,0 0-35 15,0 0-4-15,0 0-14 0,0 0 27 16,0 0 16-16,0 0 7 0,0 0-14 16,7-9 4-16,-7 9-13 0,0 0-15 0,0 0-12 0,0 0 2 15,0 0-19-15,0 0-27 0,7-7 0 0,-7 7-3 16,0 0 11-16,0 0-21 0,8-6-16 15,-8 6 14-15,0 0-6 0,0 0-25 0,6-9 7 16,-6 9-4-16,0 0-14 0,0 0-5 16,0 0-17-16,6-7 7 0,-6 7-5 0,0 0-5 15,0 0 12-15,0 0-17 0,0 0 10 0,0 0 0 0,0 0 10 16,0 0 11-16,0 0-8 0,0 0-3 31,0 0 8-31,0 0-8 0,0 0 26 0,0 0-8 16,0 0 11-16,0 0-9 0,0 0 34 15,0 0-25-15,0 0-16 0,0 0 5 0,0 0 10 16,-21 24 16-16,21-24-21 0,0 0 13 0,-3 13 11 16,3-13-19-16,-2 9 26 0,2-9-3 0,0 0 42 15,-1 10-44-15,1-10 48 0,0 0-30 16,-2 14 0-16,2-14-11 0,0 0-2 0,3 15 8 16,-3-15-16-16,2 14-15 0,-2-14 0 0,0 15 5 15,0-15 3-15,0 17-13 0,0-17-8 0,1 18-8 16,1-10 6-16,-2-8 2 0,1 19-2 15,-1-19 5-15,0 18-14 0,0-18-19 0,0 15 2 0,0-15 2 16,2 14 9-16,-2-14-9 0,1 9-2 0,-1-9-43 31,0 0-32-31,1 15-32 0,-1-15-21 0,0 0-61 16,0 0-57-16,0 0-177 0,0 0-419 0,0 0 41 16,0 0 118-16,0 0 43 15,0 0 92-15,0 0 34 0</inkml:trace>
  <inkml:trace contextRef="#ctx0" brushRef="#br0" timeOffset="-92563.53">11399 15596 437 0,'0'0'128'0,"0"0"18"16,0 0-44-16,0 0 1 0,0 0-26 15,0 0 5-15,0 0-13 0,0 0 13 0,0 0 12 16,0 0 27-16,0 0 30 0,0 0 28 31,0 0-33-31,0 0 25 0,0 0-10 0,0 0-10 16,0 0 3-16,20 20 2 0,-20-20-28 0,3 23-2 0,1-6-6 15,-1 1 16-15,1 5-31 16,2 0 7-16,-1 2-4 0,2-2 2 0,-2 2 28 0,1 0-36 16,1-1-12-16,2 0 28 0,-3-2-39 0,1 1 18 15,-2-3-22-15,4 0 19 16,-5-4-17-16,1-1-8 0,-1-4-7 0,-1 1-14 0,1-2 21 15,0-1-35-15,-4-9-6 0,3 17 13 0,-3-17-21 16,6 11 42-16,-6-11-44 0,5 13 10 0,-5-13-8 16,2 8-4-16,-2-8-1 0,0 0-5 0,3 13-2 15,-3-13 7-15,0 0-2 0,4 9 33 16,-4-9-28-16,0 0-15 0,0 0-11 0,0 0 10 16,4 12 9-16,-4-12-9 0,0 0 1 31,0 0-19-31,0 0 16 0,0 0 0 0,0 0-7 0,3 8 4 15,-3-8 1-15,0 0 4 0,0 0 1 0,0 0-1 16,0 0-2-16,0 0 31 0,0 0-46 16,0 0 22-16,0 0-17 0,0 0 25 0,-3 15-15 15,3-15 0-15,0 0 3 0,0 0-8 0,0 0 13 16,0 0-6-16,0 0-15 0,0 0 8 16,0 0 8-16,0 0 2 0,0 0-8 0,-4 10-17 0,4-10 10 15,0 0 7-15,0 0 34 0,0 0-49 16,0 0 26-16,0 0-16 0,0 0 5 0,0 0 3 15,0 0-15-15,0 0 23 0,0 0-16 0,0 0 10 16,0 0 22-16,0 0-22 0,0 0 8 16,0 0-2-16,0 0-13 0,0 0 2 0,0 0-2 15,0 0 13 1,0 0-21-16,0 0 13 0,0 0 18 0,0 0-10 0,0 0-6 0,0 0-15 16,0 0 3-16,0 0 13 0,0 0-6 0,0 0 13 15,0 0-22-15,0 0-1 0,0 0 13 16,0 0 18-1,0 0-28-15,0 0 7 0,0 0-12 0,0 0 2 16,0 0 3-16,0 0 35 0,0 0-53 0,14 6 20 16,-14-6-10-16,0 0 0 0,0 0 31 0,0 0-33 15,0 0-3-15,0 0 13 0,0 0 2 0,0 0 8 16,0 0-10-16,0 0 10 0,0 0-11 16,0 0 16-16,0 0 8 0,0 0-10 0,0 0-21 15,0 0 10-15,0 0 6 0,0 0 4 0,0 0-7 16,0 0-8-16,0 0 3 0,0 0 41 15,0 0-29-15,0 0 3 0,0 0-15 0,0 0 15 0,0 0-12 16,0 0 4-16,0 0-10 0,0 0 1 16,0 0 6-16,0 0 14 0,0 0 7 0,0 0-4 15,0 0-14-15,0 0-5 0,0 0 6 0,0 0 10 16,0 0-21-16,0 0 28 0,0 0-25 16,0 0 10-16,0 0-15 0,0 0 9 0,0 0 17 15,0 0-19 1,0 0-2-16,0 0 10 0,0 0 2 0,0 0 37 15,0 0-42-15,0 0-5 0,0 0 16 16,0 0-13-16,0 0 20 0,0 0-10 0,0 0-22 16,0 0 22-16,0 0-10 0,0 0 15 15,0 0-13-15,0 0 21 0,19-17-18 0,-7 6 10 16,-1 0 16-16,2-3-11 0,4-2-7 0,6-4-5 16,-2-3 2-16,10-7 20 0,-1-2-27 0,-2-6 27 15,-3 4-22-15,1 1-1 0,-6 3-12 0,-3 5-3 16,-2-1-20-16,2 1 2 0,-3 1-12 0,-5 3 12 15,2 5-28-15,-1-3 21 0,0 3-59 16,-2 1-8-16,0 2-5 0,1 2-21 0,-2 0-66 16,2 1-95-16,9 2-102 0,-10 2-356 15,1 1 72-15,5 2 97 16,-1 2 53-16,1 1 16 0,2 1 67 16</inkml:trace>
  <inkml:trace contextRef="#ctx0" brushRef="#br0" timeOffset="-92232.03">11999 16057 929 0,'-2'19'304'0,"2"0"-4"0,-5-3-31 15,3 0-19-15,1-3-12 0,-2 1-10 0,2 0-33 16,-1 0 27-16,2 0-45 0,-4-2-11 16,4 2-12-16,-2-4-26 0,2-10-31 15,-1 17 6 1,-1-8-50-16,2-9-40 0,0 14-28 0,0-14-70 15,0 0-117-15,0 0-169 0,0 0-323 16,0 0 34-16,0 0 112 0,0 0 26 0,29-25 48 16</inkml:trace>
  <inkml:trace contextRef="#ctx0" brushRef="#br0" timeOffset="-91778.38">12336 15992 798 0,'0'0'364'0,"0"0"-37"0,0 0-32 0,0 0 19 16,0 0-27-16,-5 8-21 0,5-8 8 16,0 0-23-16,0 0-28 0,0 0-36 15,0 0 15-15,31 1-23 0,-31-1-2 0,25-1-21 16,-9 0-33-16,2-2 5 0,5 0 12 0,4-1-35 15,2 2-28-15,2-1 23 0,-1 2-28 0,1 0-11 16,0-1-7-16,-1 2 2 0,-5 0 6 0,2-1-37 16,-4 2-22-16,0 0-31 0,0-1-34 0,-5 1-53 15,-2-1-87-15,1 0-159 0,-1 0-69 16,-3-1-356-16,3 1 77 0,-5-1 56 0,4 1 80 16,2-3 74-16,-1 2-6 0</inkml:trace>
  <inkml:trace contextRef="#ctx0" brushRef="#br0" timeOffset="-91346.85">13252 15701 844 0,'0'0'307'16,"0"0"-35"-16,0 0 25 0,0 0-18 15,0 0 0-15,0 0-13 16,0 0-8-16,0 0-27 0,-11 41-1 0,9-25-12 16,-3 6 30-16,1 2-59 0,2 2-9 15,-3 0-9-15,3 2-15 0,1 1-10 16,2 1 0-16,1 0-15 0,-2-2-14 0,5 0 27 15,-1-5 22-15,-1 1 0 0,3-5-4 16,-2-3 4-16,1-2-53 0,1-6-3 0,4-3-8 16,3-3-5-16,-13-2-25 0,29-10-23 0,-10-5 30 15,12-13-38-15,0-4 3 0,-1-8 17 0,-5-2-20 0,1-4-44 16,1-1-12-16,-5 0-36 0,1 2 18 16,-6 4-19-16,2 2-30 0,-4 5-17 15,-1 9-25-15,-5 6-29 0,0-2-18 0,0 8-111 16,-2 5-151-16,-3 3-501 0,-4 5 77 15,13 0 96-15,-13 0 83 0,18 17 84 0,-9-1 59 0,5 2 39 0</inkml:trace>
  <inkml:trace contextRef="#ctx0" brushRef="#br0" timeOffset="-90946.21">13622 16151 1156 0,'0'0'356'0,"19"3"-43"15,-10 0 4-15,4-1-23 0,-1 1-40 0,-12-3-19 16,24 3-7-16,-13-1-28 0,3-1-16 16,-1 3-28-16,-13-4-7 0,23 5 12 0,-12-1-46 0,-3 1 5 15,-8-5-17-15,14 13-19 0,-11-6-10 16,-3-7-15-16,-2 21-13 0,1-8 16 0,-3 1-34 15,-5 0 21-15,4 0 4 0,-3 0 1 16,3-1-26-16,-2 0 11 0,0-1-1 16,1 1 13-16,1-3 26 0,1 0-10 0,2 0 2 15,2-10 10-15,-2 18 11 16,2-18 4-16,4 16-22 0,3-9 15 16,-1-1-2-16,6 1-39 0,-3-1 33 0,9-1-36 15,-1 0-4-15,0 0 7 0,4-1-10 16,-2 1 28-16,1-1-24 0,0-1-32 15,0 1 15-15,-2-1-23 0,-6 2-10 0,1-3-56 0,-1 3-67 16,-4 0-13-16,-8-5-41 0,5 13-59 16,-5-13-64-16,0 0-97 0,-11 19-99 0,2-13-339 0,-9 0 118 15,-1 0 54-15,-2 3 94 0,-4-2 60 16,-5 1 27-16</inkml:trace>
  <inkml:trace contextRef="#ctx0" brushRef="#br0" timeOffset="-90545.53">11702 16880 1297 0,'0'0'443'0,"0"0"-13"16,-12-3-15-16,12 3-34 0,0 0-17 0,0 0-57 16,0 0-23-16,0 0-20 0,44 8-11 0,-21-6-18 15,6 1-25-15,11 2-18 0,19 1-28 16,5 1-10-16,8-3-11 0,7 0-30 0,19 0-3 16,9 0-10-16,-2 3-6 0,6-3-12 0,-2-2-38 0,-1 1-6 15,-2 2 6-15,-4 1-8 0,0-2-13 16,-5 0-11-16,-19 2 9 0,-1-3-39 15,-8-1 0-15,-4 3 0 0,-15 0-31 0,-6-3-25 16,-5 2-8-16,-8-3-43 0,-4 2-16 0,-5-2-25 16,-1 0-65-16,-4 0-71 0,-1 2-56 15,-3-3-31-15,-13 0-13 16,19 6-5-16,-12-2-328 0,-7-4 44 16,4 9 67-16,-4-9 99 0,6 10 21 0</inkml:trace>
  <inkml:trace contextRef="#ctx0" brushRef="#br0" timeOffset="-89296.11">12086 17206 373 0,'0'0'159'0,"-5"-9"2"0,5 9 6 16,0 0-6-16,0 0 23 0,0 0 11 15,0 0 20-15,0 0 10 0,0 0 23 16,-6-7 6-16,6 7 14 0,0 0-19 0,0 0 4 16,0 0-23-16,0 0-27 0,16-9 12 0,-7 5-31 15,4 1-18 1,1 1-4-16,2-3-19 0,2 4-5 0,2 0-25 16,2-2-1-16,1 0-9 0,8 2-8 0,-6 1 2 15,0 0-18-15,-3 1-46 16,1 2 11-16,-1 1-18 0,-9 0-26 0,1 5 10 15,-7-1-3-15,-7 3-9 0,0 2-1 0,-9 3 3 16,-3 3 5-16,-5 2 29 0,-4 0-24 16,-10 7 3-16,-3-2-26 0,3-3 5 0,-3 2 16 0,5-6-11 0,4-3-2 15,0 1 8-15,1-1-11 16,6-4 6-16,-2-1-6 0,7-1 5 0,-1-2 8 0,3 1 6 16,1-2 30-16,1-2 0 0,2 2 15 15,7-7-20-15,-6 13-3 0,6-13-2 16,0 0-13-16,9 15 5 0,-9-15-10 0,20 11 15 15,-9-7-8-15,5 3-25 16,-2-1 10-16,1-1-23 0,1 2-2 16,-2-1-62-16,1 1-41 0,-6-3-66 15,5 1-75-15,-4 1-169 0,3 0-194 0,-2-2-123 0,1 3 26 16,1-2 58-16,6 1 113 16,-3 1 31-16,1-6 74 0</inkml:trace>
  <inkml:trace contextRef="#ctx0" brushRef="#br0" timeOffset="-89174.53">12435 17653 783 0,'6'13'279'15,"-6"-13"-10"-15,3 8-88 0,-3-8-83 0,0 0-178 16,8 11-214-16,-8-11-213 0,0 0 46 16</inkml:trace>
  <inkml:trace contextRef="#ctx0" brushRef="#br0" timeOffset="-88895.99">12603 17466 970 0,'2'14'309'0,"2"-2"-12"16,2 0-20-16,2 0-21 0,-1-1-31 15,1 0-10-15,3 0-23 0,1-2-21 16,-1 0-22-16,5-1-16 0,-1 2 13 15,4 0-49-15,-1-2 11 0,-3 0-21 0,0 0 0 16,0 0 0-16,-1 1-10 0,-3 2-13 0,-2 0-3 16,-3 1-30-16,-3 1 15 0,-3 0-33 0,0-13-13 0,-7 26-47 15,0-11-9-15,-4-4-51 0,0 0-49 0,-2-3-59 16,-2-3-72-16,2-3-46 16,2-3-20-16,-3-2-261 0,1-4 76 0,-1-2-5 15,3-3 42-15</inkml:trace>
  <inkml:trace contextRef="#ctx0" brushRef="#br0" timeOffset="-88758.48">12540 17492 770 0,'0'0'381'0,"0"-11"19"16,0 11-70-16,6-9-2 0,-6 9-24 15,17-6-17-15,-6 2-3 0,7 0-61 0,2 1-1 16,6-3-32-16,2 3-26 0,7-3-19 16,2-1-19-16,1 1-6 0,-4 1-97 15,0-1-41-15,-5-1-125 0,-5 3-149 0,-1 0-517 16,-3-1 64-16,0 1 123 0,0 2 16 0,-2-2 48 15,3 0 71-15</inkml:trace>
  <inkml:trace contextRef="#ctx0" brushRef="#br0" timeOffset="-88178.9">13122 17708 793 0,'8'24'297'0,"0"-3"10"0,-3-4-20 16,1 0 5-16,0-3-11 15,1-2 3-15,0 2-30 0,0-4-14 0,-3 1 14 32,1-1-50-32,-1-3-1 0,-4-7-9 0,10 11-33 0,-10-11 8 15,8 5-38-15,-8-5-3 0,0 0-10 16,0 0-26-16,18-14-3 0,-13 5 4 0,-3-1-40 0,1-2 14 16,-1-4-3-16,0-1-5 0,0-4-29 15,-4 0 11-15,2-4-20 0,-2 4 10 0,0-4-13 16,1 4-1-16,-1 0 12 0,2 3-14 0,0 0 5 15,-2 3 6-15,2 1 5 16,-2 3-6-16,2 0 14 0,0 11-11 0,0-16-2 16,0 16 35-16,2-13-30 0,-2 13-3 0,4-8-23 0,-4 8 10 15,0 0-2-15,14-4 25 0,-14 4-35 0,16-1 12 32,-16 1-9-32,21 1 6 0,-6-1-24 0,2 2 27 0,3-1-2 15,1 0-18-15,-1 4-8 0,4-3-10 16,-3 0 12-16,4 2 14 0,-5-1-23 0,0 2 7 15,0-2-15-15,-6 2 33 0,0-2-41 16,-3 2-20-16,-3 3-1 0,-1-2 4 0,-2 2-11 16,-5-8 25-16,2 21-2 0,-4-10 10 0,-1-1 3 15,1 3 0-15,-3 2-3 0,1-2 26 16,0 1 21-16,-1-1 4 0,3 0-33 16,0 1 31-16,2-3-13 0,0-11 18 0,6 22-17 15,-1-13 11-15,4 1-1 0,3-1 17 0,1-2-23 16,3-2-5-16,3-1 1 0,2 0-4 0,2-1-12 0,0-3-16 15,5-1-12-15,3-1 10 0,-2 0-41 16,1 0-13-16,-6 1 7 0,1 0-12 0,-2 1-30 16,-3 0-42-16,0-3-84 0,-5 2-118 15,2 0-218-15,-4 1-73 0,1-3-29 0,-2-1 100 16,2 2 20-16,-2-3 70 0,1-1 43 0</inkml:trace>
  <inkml:trace contextRef="#ctx0" brushRef="#br0" timeOffset="-85052.92">14665 16129 844 0,'0'0'264'0,"0"0"-21"0,4 7-43 16,-4-7 7-16,0 0-2 0,0 0 12 0,0 0-27 15,0 0 15-15,0 0-21 0,0 0-8 16,0 0 1-16,0 0 20 0,0 0 34 0,0 0 9 16,4 10-12-16,-4-10-5 0,0 0-6 0,0 0-2 15,17 8-38-15,-6-6 10 0,3 0-31 16,3 1-23-16,4 1-18 0,6-1 0 0,0 1-25 15,8 0-8-15,5-1-3 0,4-1-5 16,19 0-35-16,1-1-29 0,-9-1-15 0,-8 0-18 16,-2 2-15-16,0-4-32 0,-4 4-42 0,-7-2-42 15,-3 0-74-15,-7 0-212 16,-3-2-113-16,-5 2-263 0,-2-1 50 0,-1 1 93 0,-1-1 54 0,-12 1 76 16,19 1 62-16</inkml:trace>
  <inkml:trace contextRef="#ctx0" brushRef="#br0" timeOffset="-84736.91">14688 16458 1016 0,'-5'12'440'0,"5"-12"-5"0,0 0-13 16,2 12-45-16,-2-12 2 0,0 0-19 0,17 14-63 15,-6-11-28-15,2 0-3 0,5 2-30 0,4-3-6 16,2 1-15-16,4 0-7 0,1-1-37 0,4 1-38 16,6 0 13-16,1 1-23 0,1 0 0 0,1 2-26 15,3-2-11-15,10 4-12 0,-11 0-21 0,-6-2-18 16,-4 3-17-16,-4-6-36 0,-4 3-17 16,-2 0-27-16,-4-2-56 0,-3 0-58 0,-3-2-65 15,-3 2 67-15,-11-4-51 0,13 6-157 0,-13-6-71 16,11 6 18-16,-11-6-325 0,0 0 18 0,0 0 79 15,0 0 82-15,13-9 25 0,-13 9 78 0</inkml:trace>
  <inkml:trace contextRef="#ctx0" brushRef="#br0" timeOffset="-80269.54">16158 15493 1305 0,'0'0'409'15,"0"0"-58"-15,13-2 10 0,-13 2-54 16,0 0-20-16,0 0-18 0,17 2-1 0,-17-2-35 15,0 0-10-15,10 7-13 0,-10-7-3 16,7 9-30-16,-4 0-31 0,-2 3 15 0,2-1-18 16,-2 9 3-16,2 1 0 0,0 4-23 0,-3 2 5 15,4 1-46-15,-1 5 33 0,1 1-18 0,0-1 14 16,2 0 6-16,1-3-27 0,2 0 30 0,-2-6-30 16,0-1 22-16,2-2-17 0,1-2 5 15,1-3-16-15,2-4-7 0,0-5-8 0,6-4 11 16,2-7-32-16,6-6-14 0,14-14 17 0,0-6 2 15,-2-6-6-15,6-14-9 0,-2-3 3 16,-5-2-8-16,-2-1-17 0,-10 10-42 0,-2 0 5 0,-3 6-9 16,-2 1-21-16,-5 10-31 0,-4 5-21 0,-1 6-17 15,-1 3-49-15,-1 2-43 0,-4 4-44 16,-3 9-82-16,0 0-80 0,0 0-152 0,0 0-301 16,0 0 27-16,0 0 140 0,4 48 74 15,-3-28 29-15,5 2 45 0,0 5 83 0</inkml:trace>
  <inkml:trace contextRef="#ctx0" brushRef="#br0" timeOffset="-79869.45">16839 15861 1226 0,'49'1'394'16,"-36"-1"-28"-16,2-1-21 0,3 1-32 0,1 0-45 15,0 0-19-15,2 0-21 0,-1-2-39 0,-1 2-2 16,2-1-31-16,-4 1-8 0,0 0-7 16,-2 0 0-16,-1 1-49 0,-14-1-2 0,19 4-6 15,-19-4-17-15,10 9 45 0,-10-9-40 16,-3 12-23 0,3-12-1-16,-14 21-17 0,5-9 0 0,-3 0-3 15,2 0 28-15,-2 1-5 0,3-2 13 16,0-1-10-16,2-2 28 0,1 1 13 0,0-1 7 15,0-1 8-15,6-7-18 0,-3 15 34 0,3-15-65 16,0 0 3-16,12 15 10 0,-2-13-12 16,2 2 7-16,3-2-20 0,2 0 4 0,3 1-4 15,2-3-21-15,2 0-10 0,1 0-15 0,-3 0 4 16,2 0-19-16,-1 0 9 0,-3 1-28 0,1 0 18 16,-5-1-56-16,3 4-51 0,-5-3-64 0,-4 3-57 15,-10-4-92-15,10 5-107 0,-10-5-190 16,0 0-227-16,0 0 81 0,0 0 70 0,-17 23 76 15,9-17 67-15,-1 1 56 0</inkml:trace>
  <inkml:trace contextRef="#ctx0" brushRef="#br0" timeOffset="-79500.53">16300 16408 921 0,'-12'5'333'0,"12"-5"5"16,0 0 23-16,0 0 38 0,-10 5-10 0,10-5-3 16,0 0 24-16,0 0-44 0,0 0-38 15,0 0-26-15,0 0-8 0,0 0-2 0,50-5-44 0,-31 1-20 16,4 1-14-16,3 1 5 0,5-2-58 0,1 0-18 15,8 0-10-15,1 2-23 0,5-1 18 16,16 2-36-16,2-1-2 0,1 2-18 0,2 2-3 16,-4-1-18-16,1 2-54 0,-2 0-2 15,0 3-10-15,-5 0-8 0,-10-2-59 0,-7 2-23 16,-4-1-41-16,-5-2-30 16,-4 3-45-16,-5-4-81 0,-2-1-158 15,-2-2-60-15,-5-1-350 0,3-3 28 0,-2 3 92 16,3-4 66-16,-2-1 72 0,4 3 65 15,-4-1 68-15</inkml:trace>
  <inkml:trace contextRef="#ctx0" brushRef="#br0" timeOffset="-78946.3">16353 17052 924 0,'-1'9'355'0,"-2"3"9"15,0 5 10-15,2 1-47 0,-2 5-4 0,0 2-16 16,-1 1-36-16,1 1-35 16,0 6 4-16,0-5-12 15,-1 7-23-15,3-7-18 0,-2 4-26 0,-2-1-18 0,1-7 8 16,-1 1-41-16,3-5 13 0,1-3-64 15,-2-2-26-15,2-1-71 0,-1-2-72 16,2-2-36-16,0-10-66 0,0 0-98 0,0 0-100 16,0 0-373-16,0 0 79 0,0 0 41 15,30-21 59-15,-15 7 59 0,2-2 48 0</inkml:trace>
  <inkml:trace contextRef="#ctx0" brushRef="#br0" timeOffset="-78530.15">16728 17080 1026 0,'0'0'340'16,"0"0"-12"-16,0 0-46 0,0 0-34 15,0 0-5-15,0 0-20 0,0 0 38 0,-23 29-69 16,10-14 2-16,2 3-22 0,-2 2 15 0,1 5 10 16,-1 0-18-16,2 3-15 15,2 1-13-15,3-5-13 0,0 2 3 0,3 0 10 16,1-1-10-16,1-4-36 15,2 0 5-15,4 2 7 0,4-4-4 16,0-4-8-16,2-3 2 0,3-3-30 0,2-4 0 0,1-5 5 16,1-2 8-16,6-5-34 0,0-5-18 15,4-3 11-15,6-11-21 0,-4-1 31 0,0-4-13 16,-8 4-18-16,-5 1 8 0,2 1 2 0,-7-2-9 16,1 0-9-16,-4 4 39 0,-2 0-44 15,-2 3 8-15,-2 2-36 0,-1 2-17 0,-5 3-6 16,-1 3 3-16,-4 2 2 0,-4 4-25 0,-4 2 12 15,-3 4-10-15,-3 1-12 16,-2 2-55-16,-3 3-30 0,0 1-5 0,-1 3-7 0,-1-2-60 16,3-2-36-16,0 1-35 0,2 0-93 0,2-2-22 15,3 0 25-15,3-1-228 16,-3-2-69-16,8 0 80 16,1 0 61-16,10-4 33 0,-6 7 44 0</inkml:trace>
  <inkml:trace contextRef="#ctx0" brushRef="#br0" timeOffset="-77759.69">17087 17549 875 0,'0'0'343'0,"11"5"-10"16,-11-5-47-16,0 0-17 0,11 4-18 0,-11-4-8 15,0 0-30-15,0 0-24 16,0 0-15-16,12 1 8 0,-12-1-13 0,0 0-36 0,0 0 0 16,0 0-13-16,0 0-5 0,17-11-12 0,-17 11-19 15,8-13 29-15,-4 3-41 0,1 0-6 16,0-4 16-16,1-2 31 0,1-2-52 0,-1-3 36 16,2-1-20-16,-2 2-33 0,0-3 12 15,0 3-15-15,0-1-5 0,0 3 64 0,-2 2-47 0,0 0-9 0,1 1-13 16,-1 5-13-16,0-3 2 0,-1 3 0 0,0 0 27 15,1 0 1-15,-1-1-38 0,1 2 6 16,0-1-21-16,3 3 25 0,-3-3 3 0,-4 10 28 16,9-13-22-16,-5 7-12 0,-4 6 27 31,11-11-11-31,-6 6 6 0,-5 5-29 0,11-8-10 0,-11 8 25 16,14-7-4-16,-7 5-21 0,-7 2-3 0,16-3 52 15,-16 3-39-15,20-2-20 0,-10 2 15 16,-10 0 5-16,18 4 1 0,-18-4-19 0,18 8 49 15,-11-2-41-15,0 1-15 0,-1 4 15 16,-3-2-11-16,0 8 39 0,-3-2-25 0,-2 2-11 16,-2 3-4-16,0 2-10 0,-2-2-3 15,2 2 59-15,-4-1 8 0,0 0-46 0,3 0-11 0,-3 0 25 16,4-4-1-16,-3-1 26 0,5 1-48 0,-3-2 15 16,4-2 14-16,1 2-9 0,1-2 14 15,-1-13 2-15,7 22 31 0,0-11-26 16,2 0-4-16,2-1-2 0,5-3 6 0,-1 2 28 0,6-2-43 15,5 0 28-15,2-2-33 16,2 1-6-16,4 0 9 16,-2-2-14-16,-1 0 39 0,2-2-36 0,-2 2 18 15,-1-1-5-15,-4 1-19 0,-3-1 6 16,-2-1-10-16,-1 2-18 0,-4-2-59 0,-2-1-36 16,-1 1-48-16,-13-2-60 0,15 2-58 0,-15-2-105 15,0 0-261-15,0 0-208 0,0 0 113 16,0 0 97-16,0 0 8 0,17-4 72 0,-17 4 48 0</inkml:trace>
  <inkml:trace contextRef="#ctx0" brushRef="#br0" timeOffset="-70584.49">18859 16061 995 0,'0'0'300'0,"0"0"4"0,11 5-30 0,-11-5-31 16,0 0-12-16,0 0-26 0,12 4 12 16,-12-4-7-16,0 0 0 0,0 0-26 0,0 0-5 15,11 6 1-15,-11-6-27 0,0 0-22 0,0 0-1 16,0 0-4-16,9 5-32 0,-9-5-4 15,0 0 0 1,0 0-19-16,2 11 16 0,-2-11-15 0,0 0 7 16,-2 19-10-16,2-19-25 0,-3 20 10 15,1-9 22-15,-2 4 6 0,0 3-30 0,0 0 17 16,1 1-28-16,-1 5 23 0,-1 2 17 0,2 0-34 16,-1 6 11-16,-1 0-4 0,1 3-23 15,1 0 2-15,0-1-2 0,-2 1-16 16,3-2 3-16,-1 0 28 0,-2-2-43 0,0-3-19 0,1-2 9 15,0 0-57-15,-2-3-28 0,0-1-59 0,-1 0-62 16,0-10-81-16,1-2-106 0,6-4-58 0,0-6-302 16,0 0-8-16,0 0 90 0,0 0 61 15,0 0 56-15,0 0 60 0</inkml:trace>
  <inkml:trace contextRef="#ctx0" brushRef="#br0" timeOffset="-70331.98">19179 16423 778 0,'0'0'325'0,"0"0"-28"16,0 0-34-16,0 0-25 0,0 0-7 0,0 0-27 0,-50 8 19 16,37-6-41-16,-2-2-18 0,-2 0-18 15,-1 1-16-15,-1-1-12 0,-2 0-3 0,-2-1-15 16,-2 1 2-16,1-1-27 0,-3-1 14 0,-1-1-35 15,-2 0-18-15,2 1-21 16,0 0-15-16,1-1-56 0,-2 1-44 0,3-2-105 0,-1 0-112 16,5 1-31-16,3-1-326 0,3 1 47 0,5 2 49 15,4-2 94-15,7 3 87 0</inkml:trace>
  <inkml:trace contextRef="#ctx0" brushRef="#br0" timeOffset="-68881.73">20171 15518 212 0,'1'-9'51'0,"-1"9"5"0,0 0-53 16,0 0 41-16,0 0 25 0,3-10 2 0,-3 10 6 15,0 0-21-15,0 0 49 0,2-15 0 0,-2 15 23 16,0 0 0-16,3-11 3 0,-3 11-16 16,0 0 28-16,1-10 21 0,-1 10 26 0,0 0 7 15,0 0-16-15,0 0-14 0,0 0 2 0,0 0-16 16,0 0 11-16,0-12-8 0,0 12 16 0,0 0-19 15,0 0 19-15,0 0 15 0,0 0-11 0,0 0-4 16,0 0-34-16,0 0 39 0,-9 38-19 16,6-25-22-16,2 3 53 0,0 3-50 0,2-1 17 31,0 4-38-31,1 3-13 0,1 2 5 0,1-1 5 0,0 0 13 16,3-1-52-16,0 0 1 0,2-1 23 15,-1-4-18-15,4 2 61 0,-2-3-89 0,1-1 2 16,-1-3 19-16,0-3-24 0,1-1 18 15,2-3-25-15,-2-5 7 0,3-3-23 0,3-3 21 16,6-5-1-16,3-10 3 0,8-9 13 0,0-7-30 16,0-5 7-16,6-11-3 0,-1-7-33 15,-5 3 18-15,-5 7 5 0,-3 2-10 0,0 1-15 16,-2 2-39-16,-3 7-13 0,-4 5-51 0,-1 8 13 16,-5 3-58-16,0 7-91 0,-4 3-181 0,2 4-564 15,-9 5 65-15,15 5 69 0,-3 6 94 0,-1 4 90 16,5 4 57-16,-1 7 76 0,1-1 31 15</inkml:trace>
  <inkml:trace contextRef="#ctx0" brushRef="#br0" timeOffset="-68343.37">20864 15691 1241 0,'9'3'384'0,"1"0"-28"15,2 0-52-15,-12-3-9 0,25 4-27 16,-9-3-22-16,-2 0-23 0,6 0-23 0,-1 0 9 0,0 0-52 15,0-1-19-15,-3 2-3 0,1-1-12 16,-3 0 10-16,0 1-28 0,-14-2 18 0,22 5-26 16,-16-2-7-16,-6-3-28 0,5 11-4 15,-5-11-6-15,0 0-6 0,-16 29 2 0,6-17-25 16,0 0 5-16,-2 1 13 0,0-2-28 0,-2 0-5 16,4-1-3-1,-1 0 51-15,3 2-38 0,-1-3-8 16,3 0 8-16,4 0 16 0,-1-1-9 0,0 2-7 15,3-10 15-15,3 18-9 0,1-8-22 16,3-1 60-16,0-2-57 0,4 5 25 0,2-2-25 16,1 0 3-16,-1-1-8 0,2 3 10 0,0-1 6 15,-2 0-1-15,-1 1 21 0,0-1-44 16,-5 0 13-16,0 2-5 0,-5-2 3 0,-3 0-18 0,1-11 12 16,-10 25 8-16,0-14-5 0,-3-1-2 15,-5 2-1-15,-1-3-12 0,-4 0-14 0,-3-3-22 16,-1 0-33-16,-2-2-21 0,-1-1-38 0,-4-3-55 15,2-1-111-15,-1 2-155 0,-4-4-334 16,6-1 140-16,6-2-15 0,5 4 46 0,4-2 94 16,5 0 37-1</inkml:trace>
  <inkml:trace contextRef="#ctx0" brushRef="#br0" timeOffset="-67864.7">19670 16361 1474 0,'0'0'443'0,"0"0"-8"16,-12 6-59-16,12-6-20 0,0 0-3 16,0 0-48-16,0 0 35 0,-3 10-66 15,3-10 20-15,0 0-9 0,-3 9 40 0,3-9-3 16,0 0 42-16,0 0-47 0,0 0-12 0,24 10-24 16,-9-10 3-1,7 0-56-15,9-1 20 0,2-1-56 16,12 0-23-16,17-2 11 0,3-1-139 0,6 0-41 15,6 0 0-15,25-2 0 0,1 1 0 16,3 3 0-16,0-1 0 0,0 3 0 0,-4 1 0 16,1 3 0-16,-2-1 0 0,-1 5 0 0,-7 0 0 15,-19-2 0-15,-6 4 0 0,-6 2 0 16,-7 0 0-16,-11-2-80 0,-12-2-114 0,-6-2-57 0,-1 0-5 0,-4-1-80 16,-5 0-42-16,-2-2-55 0,-5-1-84 15,-9-1-49-15,0 0-360 0,14 3 66 16,-14-3 74-16,0 0 161 0,0 0 6 0,10 11 74 15,-10-11 2-15</inkml:trace>
  <inkml:trace contextRef="#ctx0" brushRef="#br0" timeOffset="-66540.51">19706 17051 1213 0,'0'0'381'0,"0"0"-22"0,0 0-1 16,0 0-15-16,25-9-51 0,-25 9-26 15,16-1-23-15,-5-2-5 0,2 2-18 0,0-1-20 16,6-1 25-16,3 0-43 0,-2-2-13 0,5 1-21 15,3 0-27-15,-1 0 4 0,3 0-20 32,-1 4-5-32,2-2-3 0,1 1 3 0,-7 1 5 15,-1 0-21-15,-3 3-27 0,2-2-16 0,-5 3 38 16,-2 3-28-16,-5 0 44 0,-1 2-72 0,-7 1 17 16,-2 2-26-16,-1-12-4 0,-8 29 18 0,-5-12-38 15,0-1 27-15,-4 1-24 16,-1 2 22-16,-3-1-7 0,-2 0 0 0,5-2 7 15,-3 0-15-15,1-2-8 0,1 0 26 0,0-1 0 16,0-1-2-16,2-1 4 0,-1 0-17 0,1 1-6 0,-3-3 13 16,7 1 3-16,-2-2 0 0,2 0-21 0,1 0 31 15,2-4-25-15,0 3 45 0,1-2 29 16,1-1-18-16,8-4 28 0,-12 7 35 0,12-7 1 16,0 0-16-16,-3 7-7 0,3-7-10 15,0 0 4-15,29 2-15 0,-9-2-35 16,4 0 20-16,2 1-29 15,6-1-7-15,0 1 16 0,1 2-49 16,-2-2 7-16,0 0-7 0,-6 0-23 0,-1-1-62 16,-4 1-31-16,-2-1-91 0,-3 0-149 0,-1 0-144 15,-14 0-462-15,24-3 84 16,-12 3 56-16,1 0 87 0,3-1 177 0,-2 1-3 0,3 0 8 16,-3 0 71-16</inkml:trace>
  <inkml:trace contextRef="#ctx0" brushRef="#br0" timeOffset="-66408.89">20290 17292 826 0,'0'0'348'0,"2"19"-53"15,0-10-3-15,-2-9-49 0,3 12-33 16,-3-12-95-16,3 11-20 0,-3-11-116 0,0 0-207 0,0 0-350 16,0 0 17-16,0 0 44 0,39-18 44 0</inkml:trace>
  <inkml:trace contextRef="#ctx0" brushRef="#br0" timeOffset="-66045.39">20567 16958 1039 0,'0'0'317'0,"0"0"-23"16,0 0-27-16,11 29-19 0,-11-29-18 15,0 0-43-15,3 14 18 0,-3-14-39 0,0 0 14 16,1 14-35-16,-1-14 6 0,0 0 8 0,0 15-10 0,0-15 17 16,5 12-20-16,0-5 5 0,-5-7-13 15,11 17-25-15,-2-9-18 0,2 3 4 0,1 1 4 16,4 0-29-16,0 1 0 0,1 2-12 16,0 0-14-16,0 0 3 0,-3-1 3 0,0 2-23 15,-1-1 5-15,-6-2-36 0,1 3 0 0,-5-1-10 16,-3-2 30-1,-1 0-64-15,-5 1 4 0,-1-1-32 16,-3-2-43-16,-2-1-6 0,0-3-48 0,-1-4-61 16,0-2-72-16,-2-5-74 0,6-1-105 15,-7-3-252-15,0-1 73 0,5-4 59 0,2-1 37 16,2-1 63-16</inkml:trace>
  <inkml:trace contextRef="#ctx0" brushRef="#br0" timeOffset="-65876.21">20538 17033 1195 0,'0'0'443'0,"0"0"-6"15,10-15-37-15,0 10 32 0,-1 1-40 16,5-1-44-16,3-2-8 0,0 1-20 0,4-2-33 16,0-1-23-16,1 1-24 0,2 0-14 15,1-2-55-15,0 0-7 0,3-1-16 0,4 0-55 16,-3 1-1-16,1-1-49 16,1 1-12-16,-6 0-81 15,0 3-56-15,-1 1-35 0,-3 1-94 0,-4 2-155 16,1 0-557-16,-4 3 169 0,2 1 46 0,0 4 54 15,0 1 115-15,-1 1 76 0,0 4-9 16,1 1 53-16</inkml:trace>
  <inkml:trace contextRef="#ctx0" brushRef="#br0" timeOffset="-65237.39">21077 17403 780 0,'8'10'325'0,"-8"-10"-28"0,9 7 3 0,-9-7-44 0,10 7-41 16,-10-7-16-16,11 3 6 0,-11-3-21 0,0 0-4 31,16-1-6-31,-16 1-11 0,0 0-27 0,18-7-3 16,-18 7-12-16,9-6-14 0,-5-1 6 15,-4 7-11-15,6-14 29 0,-4 5-49 0,-2-4-11 16,2-1 11-16,-4 1 10 0,1-4-20 0,0-3-16 15,-1 1-20-15,2-1 54 0,-1 4-16 16,1-1-13-16,0 3-7 0,0 0 28 0,0 1-21 0,1-1 11 16,1 2 23-16,0 1-21 0,2 0 10 15,1 0-9-15,0 1-22 0,0 0 4 0,2 1-14 16,-1 0-9-16,2 1 9 0,0 2 42 0,-1 0-52 16,2-1-13-16,2 2 8 0,1 0 31 15,0 1-46-15,4 0 0 0,-1 1 41 0,1-1-36 16,2 2-24-16,1-1 45 0,0 1-14 0,2 0-4 0,0 1-24 15,2 2 16-15,-1 2 18 0,-2 1-47 16,2-1 9-16,-2 3 14 0,-2-2-17 0,1 4 36 16,-5-2-21-16,0 3-31 0,-4 0 21 0,-3 0-20 15,-2 1-3-15,-3 1 15 0,-2-11 5 32,-2 25 2-32,-1-12 21 0,-2-2 32 0,1 3-39 0,-2 0-31 15,-1 1 20-15,1-2-9 0,-2 2 1 0,2-3-1 16,1 2 17-16,-1 0-15 0,0-2 15 15,1 0 7-15,2-1 24 0,2-1 5 0,-1 2-5 16,2-12 5-16,4 21-3 0,3-9-20 0,0-2-5 16,5 0-8-16,2-2-2 0,1 2 20 15,6-2-15-15,2-1 4 0,1 0 9 0,3-1-37 0,1-1 16 16,2-1-7-16,0-1-14 0,1 2 3 16,-2-3-23-16,-2 1-20 0,-3-2-3 0,-4 1-54 15,-3-1-89-15,-4-1-134 0,1-1-63 0,-14 1-49 16,8-3-369-16,-8 3 13 0,0 0 118 15,0 0 34-15,0 0 81 0,0 0 64 0,0 0 38 16</inkml:trace>
  <inkml:trace contextRef="#ctx0" brushRef="#br0" timeOffset="-63455.82">20328 17325 455 0,'0'0'172'0,"0"0"-11"15,10 5-13-15,-10-5-17 0,0 0-3 0,0 0-18 16,14 3-10-16,-14-3 20 0,0 0-25 0,0 0-1 15,0 0 1-15,11 3 13 0,-11-3-19 16,0 0 16-16,0 0-7 0,0 0 4 0,0 0-13 16,0 0-4-16,0 0-13 0,0 0-13 0,13 2 4 15,-13-2-11-15,0 0-6 0,0 0 5 16,0 0-15 0,0 0 7-16,0 0 1 0,0 0 7 0,0 0 28 15,0 0-20-15,0 0 15 0,0 0-17 16,0 0-3-16,0 0 4 0,-3 20-12 0,3-20 8 15,0 0-5-15,0 14 7 0,0-14-12 0,0 0-1 16,1 14-10-16,-1-14 19 0,2 10-11 16,-2-10 10-16,0 0 8 0,5 10 15 0,-5-10-43 15,0 0-8-15,9 5-5 0,-9-5 30 0,0 0-22 16,0 0-1-16,18-3-7 0,-18 3 5 0,0 0 16 16,0 0-29-16,13-7 0 0,-13 7-5 0,0 0-7 15,6-8-3-15,-6 8 5 0,0 0 18 16,0 0-8-16,0 0 10 0,0 0-22 0,0 0 2 15,0 0 5-15,-22-10-5 0,22 10 23 16,0 0-13 0,-19 13-15-16,19-13 20 0,-12 9 16 0,6-3 2 15,6-6 1-15,-8 9 4 0,8-9 3 0,-2 11 0 16,2-11 5-16,0 0-20 0,1 12 20 16,-1-12-26-16,0 0 8 0,15 5-12 0,-15-5 12 15,0 0-5-15,19-2-8 0,-19 2 6 16,0 0-16-16,20-6 8 0,-20 6-18 0,11-7 12 15,-11 7-4-15,7-9 12 0,-1 5-12 0,-6 4-1 0,5-11 1 16,-5 11-11-16,3-11 18 0,-3 11-4 16,0 0-14-16,2-10 16 0,-2 10-16 0,0 0 18 15,0 0-12-15,0 0-6 0,0 0 31 16,0 0-33-16,0 0 22 0,0 0-1 0,0 0-14 16,-20 21 26-16,20-21-15 0,0 0 15 0,0 0-13 15,0 0 28-15,10 21-14 0,-10-21-9 0,0 0 8 0,12 3-21 16,-12-3 16-16,0 0 18 0,23-2-18 15,-23 2-2-15,14-7-22 0,-14 7 27 16,14-7-21-16,-7 2-10 0,-7 5 2 0,9-13 5 16,-6 7-2-16,-3 6 18 0,4-12 8 0,-4 12-24 15,0-12 0-15,0 12 3 0,0 0-5 16,-4-14 13 0,4 14-8-16,0 0-13 0,0 0 3 0,-17 3 20 15,17-3-17-15,-16 12 14 0,8-7 11 16,0 3-10-16,0 1-18 0,3-2-3 0,5-7 10 15,-9 14 31-15,6-8-35 0,3-6 19 0,0 0-14 16,-1 12 17-16,1-12-15 0,0 0-10 0,0 0 7 16,17 4 11-16,-17-4 13 0,0 0-19 0,24-6-17 15,-24 6 10-15,18-7 5 0,-11 5 23 16,-7 2-49-16,12-9 54 0,-12 9-20 0,12-7-11 16,-9 1 9-16,-3 6-19 0,6-8 10 0,-6 8-25 0,0 0 20 15,0 0-2-15,0 0 5 0,0 0 8 16,0 0-19-16,-29 1 14 0,29-1-11 0,-18 12 10 15,7-7 3-15,2 2-13 16,2-2 13-16,-1 0-7 16,8-5 22-16,-12 12-23 0,12-12 1 0,-7 8 22 15,7-8 3-15,0 0-15 0,0 0 4 16,0 0 11-16,0 0-28 0,0 0 10 16,0 0-8-16,0 0 26 0,0 0-5 0,0 0-23 15,37-13 5-15,-37 13 0 0,7-12-3 16,-4 7 0-16,-3 5-5 0,4-12 8 0,-4 12-5 15,0 0-3-15,-2-17 8 0,2 17 13 0,-6-6-8 0,6 6-16 0,0 0 27 16,0 0-27-16,-26 8-2 0,26-8 18 16,-12 13 0-16,4-6 11 0,2-2-27 0,6-5 27 15,-9 12-19-15,6-5 3 0,3-7 12 16,0 0 4-16,-4 11-1 0,4-11 0 0,0 0-20 16,0 0 10-16,0 0 8 0,0 0-8 15,0 0-16-15,0 0 37 0,0 0-24 0,28-14-7 16,-28 14-16-16,9-13 1 0,-6 6-6 0,-3 7-38 15,4-12-21-15,-4 12-20 0,1-10-56 0,-1 10-57 16,0 0-128-16,0 0-84 0,-14-5-320 16,14 5 82-16,0 0 77 0,0 0 40 0,-15 22 72 15,15-22 47-15</inkml:trace>
  <inkml:trace contextRef="#ctx0" brushRef="#br0" timeOffset="-59011.95">22253 16545 757 0,'0'0'302'0,"-4"10"-15"0,4-10 0 15,0 0-31-15,0 0 0 0,0 0-24 0,0 0-9 16,0 0 23-16,0 0-36 0,0 0-3 0,0 12-7 16,0-12 12-16,0 0 3 0,0 0-15 0,0 0-8 15,0 0 15-15,0 0-7 0,8 16-16 0,-8-16-17 16,10 8-9-16,-10-8-9 0,17 7-14 16,-7-3 11-16,1 0-15 0,8 1 4 0,2-1-17 15,3 3-23-15,4-5-11 0,1 3-22 16,3-3 7-16,9 2-8 0,0-1-12 15,0 0-8-15,4 1 0 0,-1-1-13 0,2 0-18 0,0 0-5 0,0-1-12 16,-2 0 4-16,-1-1 3 0,-4 3 8 16,-6-4-57-16,-2 3 6 0,-7-3-55 0,-1 0-24 15,-2 0-55-15,-3-3-35 0,-4-1-37 16,-2 0-63-16,-1-5-62 0,-4 6-69 0,-4-7-447 16,1-1 135-16,-2 0 74 0,0-2 79 0,1 2 21 31,1-1 95-31,-1 3 33 0</inkml:trace>
  <inkml:trace contextRef="#ctx0" brushRef="#br0" timeOffset="-58649.32">22735 16297 870 0,'0'0'312'15,"0"0"-15"-15,0 0-5 16,0 0-31-16,0 0-5 0,0 0-10 0,0 0-29 16,0 0-4-16,6 26 7 15,-8-9-15-15,-2 2-16 0,0 6 0 0,-3 7-30 16,-1 14 0-16,-1 1 5 0,-1 1-26 0,1 0 31 15,4 1-49-15,-4 1-15 0,6-8 5 16,1-5-5-16,-3 2-10 0,2-3 7 0,2 1-46 16,-2-2-7-16,2-7 7 0,-1 0 31 0,1-2-79 15,-2-6-36-15,3 0-36 0,-1-4-51 0,-2-3-26 16,0-3-18-16,3-10-74 0,-7 10-28 0,7-10-156 16,0 0-338-16,0 0 33 0,0 0 64 15,-6-31 108-15,6 31 17 0,19-23 45 0</inkml:trace>
  <inkml:trace contextRef="#ctx0" brushRef="#br0" timeOffset="-49796.76">23459 16215 1118 0,'0'0'445'0,"0"0"-25"0,0 0-51 16,4 15 22-16,-4-15-58 0,0 0-51 16,0 0-24-16,4 10-25 0,-4-10-20 0,0 0-24 15,0 0-17-15,0 0-9 0,6 7-32 0,-6-7-16 16,0 0 8-16,0 0-28 0,0 0-3 15,0 0-5-15,0 0-15 0,0 0 17 0,0 0-15 16,0 0-10-16,14-25 0 0,-14 25-28 0,6-11-13 16,-6 11 18-16,4-11 3 0,-4 11 7 0,4-9-5 15,-4 9 27-15,4-9 0 0,-4 9-24 0,0 0 7 16,5-7 36-16,-5 7-43 0,0 0-24 16,0 0 21-16,0 0-15 0,0 0 2 15,0 0 3-15,0 0 3 0,0 0-11 0,8 26 20 0,-8-26-17 16,-2 19 5-1,4-7 5-15,-2 3-28 0,0 4 17 16,1 2 14-16,1 4-1 0,2 8 14 0,2 2-27 16,-2 0-27-16,2 1 17 0,1 0 27 0,4 10 4 15,-2-11 15-15,0-6 29 0,-2-4 2 0,2-2-5 16,0-3 6-16,0-3-4 0,1-3-9 0,0-3-3 16,3-3 0-16,-2-6-21 0,5-2 31 0,2-8-51 15,6-6-92-15,12-13 8 0,-1-4 17 16,4-5-2-16,5-11 12 0,-7 8 1 0,0-2-5 15,-1 3-14-15,-5 1-14 0,-1 0-21 0,-1 2 5 16,-7 9-44-16,-4 0-30 0,-2 6-29 16,-2 2-14-16,-2 1-50 0,-2 3-53 0,-1 1-123 15,0 1-23-15,-1 0-535 0,1 4 69 16,-2 1 98 0,1 2 71-16,-8 5 102 0,17-6 21 0,-17 6 82 15</inkml:trace>
  <inkml:trace contextRef="#ctx0" brushRef="#br0" timeOffset="-49264.72">24221 16558 1397 0,'0'0'415'0,"14"4"-57"0,-14-4-7 15,0 0-36-15,17 1-26 0,-17-1-41 0,0 0-20 16,15 2-13-16,-15-2-26 0,0 0-22 0,13 0 27 16,-13 0-2-16,0 0-15 0,0 0-11 15,18-2 8-15,-18 2-23 0,0 0 16 0,10-2-1 16,-10 2-30-16,0 0-19 0,0 0-19 16,15 0 4-16,-15 0-33 0,0 0 13 0,0 0-10 15,0 0 7-15,5 11 1 0,-5-11-27 0,0 0-4 16,0 0-29-1,-7 21 37-15,7-21-6 0,-3 16-23 16,0-5-25-16,1-1 15 0,-3 0 20 0,4-1-7 16,1-9-3-16,-2 19 3 0,4-8 27 15,-2-11-45-15,3 17 18 0,2-7 33 0,-5-10-33 16,9 17 10-16,-4-9 2 0,3 1-2 0,3-1 3 16,-1 2-29-16,0-1-2 0,1-1 25 15,-2 0-17-15,-3 0 12 0,2 0 3 0,-2 1-41 0,1 1 28 16,-4 1-11-16,-1 0 6 0,-2-11 36 15,-2 22-62-15,1-12-4 0,-3 1 22 0,1-1-5 16,-2 1 8-16,-1-2-29 0,-3 1 11 0,-1-1 8 16,-1 0 2-16,0-2 59 0,1 0-90 15,-2-4-30-15,0 1 20 0,1-1-48 0,11-3-6 16,-22-2-56 0,13-2-51-16,-1-1-74 0,1-7-134 0,7 2-255 15,-2 0-287-15,3-1 69 0,1 11 67 16,8-25 107-16,1 12 66 0,6-2 47 0,7-1 100 15</inkml:trace>
  <inkml:trace contextRef="#ctx0" brushRef="#br0" timeOffset="-48929.23">24742 16565 1090 0,'0'0'489'0,"0"0"-3"15,0 0-40-15,0 0-14 0,0 0-53 0,0 0-39 16,0 0-20-16,35-13-10 0,-25 7-36 16,4 0-26-16,2-1-12 0,0-1-39 0,1 1-15 15,5 0-6-15,1 0-7 0,-3 2-28 16,5-1-28-1,-3 4-16-15,3-1-28 0,-2 2-54 0,0 1-15 16,0 0-41-16,-2 1-41 0,-1 1-38 16,0-1-90-16,-3-2-156 0,1 2-184 0,-5-1-285 15,3 0 47-15,-2-1 48 0,-1 1 162 0,3-2-24 0,4 0 113 16,-3-2-23-16</inkml:trace>
  <inkml:trace contextRef="#ctx0" brushRef="#br0" timeOffset="-48632.54">25559 16261 1226 0,'0'0'343'0,"0"0"-34"0,0 0-22 15,0 0-31-15,0 0-5 0,0 0-41 0,0 0-13 0,0 32 25 16,-3-20-30-16,-1 3 6 0,0 1 1 15,0 2 11-15,2 1-13 0,0 5-7 16,-3 1 27-16,4 2-4 0,0-1-62 0,-3 4-8 16,4-3-5-16,0 0-15 0,2 1-26 0,-2-2 3 15,0-3 10-15,0-4-30 0,2-1 2 0,-2 0-62 0,1-4-35 16,0-2-29-16,-1 0-61 0,2-1-64 16,-2-11-71-16,0 0-172 0,3 12-47 15,-3-12-370-15,0 0 33 0,0 0 69 0,0 0 77 16,19-19 84-16,-11 11 49 0</inkml:trace>
  <inkml:trace contextRef="#ctx0" brushRef="#br0" timeOffset="-47777.03">25826 16356 614 0,'0'0'269'0,"0"0"10"0,0 0-21 16,0 0 11-16,0 0-34 0,13-22 19 15,-13 22-32-15,4-5 50 0,-4 5-37 0,7-7-15 16,-7 7-35-16,12-5 4 0,-12 5-15 15,13-5-2-15,-13 5-29 0,18-6 31 16,-9 4-46-16,2-1 3 16,-11 3-19-16,24-2-12 0,-10 0-3 0,-2 1-4 15,4 2-45-15,-16-1 24 0,28 3-26 16,-12-1 8-16,-3 1-8 0,1-1-10 0,-3 3 15 16,-1 0 0-16,-2 1-25 0,-3 3 40 15,-5-9-58-15,2 19 10 0,-4-8-11 0,-3 2-9 16,-3 2-8-16,-4-1 20 0,-1 4 21 15,-3-3-29-15,0 3 31 0,0-1-25 0,-3 2 5 0,2-3-5 16,4-1-16-16,-5 1 26 0,5-2-8 0,-1-3-10 16,3 0 3-16,1 2 38 0,2-4-18 15,1 0 17-15,1-1 4 0,1 1 28 0,3 0-21 16,2-9-10-16,-5 17 2 0,5-17 16 0,2 15 8 16,-2-15-6-16,7 17 16 0,-2-11-10 15,1 1-9-15,3-1-9 0,1 0-3 0,5 0-15 0,1-1 0 31,1-1-3-31,4-2 0 0,0-2 21 0,0 0-19 16,4 0 1-16,4 0-5 0,3 0-11 0,-3-5-2 16,3 3-36-16,5-2 12 0,-3 1-35 15,-2-1-28-15,-1 1 0 0,-4-1-26 0,-4 2-28 16,-2 0-46-16,-4 0-136 0,-3 1-120 16,-14 1-59-16,15-2-314 0,-15 2 24 0,0 0 65 15,0 0 80-15,0 0 60 0,7 10 113 0,-7-10-20 16</inkml:trace>
  <inkml:trace contextRef="#ctx0" brushRef="#br0" timeOffset="-17160.91">26769 6679 749 0,'0'0'246'0,"8"-7"-15"0,-8 7-45 16,0 0-4-16,0 0-18 0,0 0-3 16,3-12 16-16,-3 12 12 0,0 0 8 0,0 0-23 15,0 0 13-15,0-11-15 0,0 11 22 16,0 0-27-16,0 0-11 0,0 0-13 0,0 0 3 15,0 0-3-15,0 0-17 0,0 0 12 0,0 0-18 16,0 0 1-16,0 0-9 0,0 0-2 16,0 0-5-16,0 0-12 0,0 0 9 0,0 0-23 15,0 0-7-15,3 40 15 0,-3-29-33 0,0 3 20 16,2 4-8-16,0 2-9 16,2 6 35-16,1 7-33 0,-1 4 2 0,6 10 21 0,1 2 28 15,2 0-41-15,1-1-15 0,-1 0 33 0,1-1-28 16,1 1 20-16,1-6-4 0,-5-7-9 0,0-2-2 31,1-3-13-31,-1-3-7 0,0-1-1 0,-2-3 24 0,-2-2-29 0,1-6 16 0,-3 1 23 16,2-3-34-16,-2-2 19 0,-1-2-6 0,-2-1 11 15,5 1-24-15,-7-9-12 0,9 5 18 16,-9-5-6-16,0 0-7 16,20-14-26-16,-8 4 28 0,-1-2-25 15,2-7-5-15,5-4 20 0,7-9-23 0,4-1 49 16,1-3-39-16,1-1 14 0,3-3-42 15,8-8-3-15,5 1 19 0,-2-5-1 0,-3 7-19 16,-3 7-1-16,-1 1-49 16,-4 4-5-16,-3 0-30 0,-8 11-34 0,-4 3-27 0,-3 4-17 0,-2 2-170 15,-3 2-108-15,-2 4-103 0,-3-1-389 0,-3 3 106 16,6 0 65-16,-9 5 96 0,11-7 51 16,-11 7 51-16,13-5 53 0</inkml:trace>
  <inkml:trace contextRef="#ctx0" brushRef="#br0" timeOffset="-16791.92">27620 7320 1328 0,'-6'9'402'0,"4"7"-28"0,-4 5-16 16,0 2-13-16,-1 8-50 0,0 1-32 15,-2-1-1 1,0 2-6-16,3 2-11 0,-3-3-27 0,5 0-13 15,-4 0-21-15,2-1-41 0,2-1 19 16,-1-6-29-16,1 0 20 0,2-3-45 0,-2-4-24 16,2-2-2-16,0 0-18 0,0-4-8 0,1 0-27 15,1-11-60-15,0 14-97 0,0-14-74 16,0 0-103-16,0 0-163 0,0 0-400 0,0 0 51 16,0 0 103-16,0 0 90 0,19-24 37 0,-8 13 68 15,-1-2 35-15</inkml:trace>
  <inkml:trace contextRef="#ctx0" brushRef="#br0" timeOffset="-15974.29">28146 7117 1195 0,'0'0'445'0,"0"0"-45"0,0 0 7 15,0 0-29-15,0 0-40 0,0 0-15 0,0 0-19 16,0 0 11-16,42 3-54 0,-25-6-12 0,1 1-24 16,5-1-18-16,4 0-33 15,2-3-10-15,4 4-46 0,4-3-54 0,-1 0-59 16,-4 0-38-16,-1 4-47 0,2 0-63 0,-8 1-157 15,-4 1-163-15,0 0-369 0,-5 3 46 0,-1 2 106 0,-2 1 45 16,-6 1 79-16,0-1 29 0,-7-7 38 0</inkml:trace>
  <inkml:trace contextRef="#ctx0" brushRef="#br0" timeOffset="-15773.8">28299 7265 1313 0,'0'0'473'0,"22"18"-12"15,-10-16-34-15,3-1-15 0,2 3-30 16,2-1-44-16,1-2-39 0,1 0-15 0,1-1-15 16,2 0-49-16,0 0-5 0,1 0-41 0,0-1-58 15,1 0-50-15,2-2-66 0,0-1-51 16,-2 1-90-16,1-1-84 0,-2-1-151 16,2-1-54-16,-2-1-400 0,2-1 62 0,-1 0 110 15,7-1 93-15,0-2-1 0,-2-3 72 0</inkml:trace>
  <inkml:trace contextRef="#ctx0" brushRef="#br0" timeOffset="-15524.17">29343 6862 1361 0,'0'0'402'0,"0"0"-20"16,15 14-9-16,-13-5-40 0,-1 3 41 31,1 3-49-31,-2 3-33 0,1 1 7 0,1 5 1 0,0-1 12 0,-1 2-49 0,1 1-7 31,2 2-35-31,-2-2-29 0,0 0-13 0,3 1-21 0,-2-1 19 16,-1 1-26-16,1-5-36 0,-1 2-38 0,2-3-26 15,-2-2-38-15,0-2-79 0,-1-3-34 16,2-3-149-16,0-1-288 0,-3-10-433 0,7 7 66 16,-7-7 108-16,0 0 59 0,36-18 146 15,-18 4-3-15,4-4 97 0,0-5-5 0</inkml:trace>
  <inkml:trace contextRef="#ctx0" brushRef="#br0" timeOffset="-15241.54">29707 6836 908 0,'0'0'389'0,"0"0"-33"16,13 34-10-16,-7-26-52 0,1 4 0 0,4-1-35 15,-2-1-16 1,1 1-15-16,2 0 0 0,0-1-11 15,1 0-27-15,3-2-32 0,2 2 24 0,2 2-8 16,2-3-23-16,1 1-15 0,0 0 2 0,0 2-18 16,4 2 95-16,-3 2-12 0,-3 1-40 15,-3 5-37-15,-4 1 27 0,-5-3-50 0,-2 8 2 16,-6-3 2-16,1 1-33 0,-6-1 3 16,-2-1-49-16,-1-2-43 0,-4-1-31 0,1-3-26 0,-5-2-33 15,-1-4-87-15,-3-4-117 0,2-3-221 0,0-6-389 16,-1-5 171-16,-2-3-4 0,4-5 71 15,1-1 80-15,1-3 45 0,-3-5 90 0</inkml:trace>
  <inkml:trace contextRef="#ctx0" brushRef="#br0" timeOffset="-15009.63">29734 6813 1156 0,'20'-10'505'0,"-2"4"-4"16,-1 1-32-16,-1 2 7 0,0-2-64 0,0-1-23 15,0 1-31-15,2 2 1 0,2-1-65 16,-3-1-30-16,3 1-21 0,0 0-46 0,2 1-13 16,-1-1-10-16,5 0-25 0,1 1-44 0,0-1-82 15,1 1-15-15,3-1-57 0,0 1-46 16,2 0-56-16,-1-1-48 0,2 4-96 0,-6-3-63 0,2 3-108 16,-3-1-415-16,-2 1 80 0,6 0 118 15,-7 0 86-15,0 1 42 0,2 0 23 0,-3 1 71 16</inkml:trace>
  <inkml:trace contextRef="#ctx0" brushRef="#br0" timeOffset="-14656.47">30868 6823 1287 0,'0'15'453'0,"3"5"-20"0,1 5-29 0,-1 2-25 15,2 7-23-15,0 0-21 16,5 14-25-16,3 0-26 0,-1 0-20 0,3 0-44 0,2-3 18 16,5-3-57-16,-5 0 6 0,2-5-28 0,-2-8-8 15,-4-6-10-15,0-4-6 0,-1-1 6 16,1-2-10-16,-2-5-24 0,-1-1 32 0,-1-4-50 16,3-4 6-16,-12-2-8 0,22-4 5 15,-8-4 5-15,2-6-46 0,0-1-12 0,4-5 17 16,2-1-7-16,9-9-13 0,0 1 53 0,1 1-55 15,-1-1-24-15,3 0 3 0,3 1-6 16,-3-1-37-16,0-1-17 0,-3 2-19 0,-6 4-24 16,-3 6-33-16,-7 4-5 0,-1 1-92 0,-3 3-92 15,-3 0-121 1,-3 4-102-16,-3-2-430 0,-2 8 149 16,1-13 71-16,-1 13 87 0,3-14 54 0,-3 14 54 15,-3-20 48-15</inkml:trace>
  <inkml:trace contextRef="#ctx0" brushRef="#br0" timeOffset="-13737.85">26865 8818 1259 0,'0'0'430'16,"0"0"-44"-16,0 0-14 0,25 21-37 0,-19-10-2 15,-3 4-36-15,4 3-21 0,-2 7 0 0,1 6-22 16,3 15-26-16,2 3 15 16,2 0-20-16,-4 1-16 0,5-1-33 0,2 2 10 0,0 0 3 15,1-1-49 1,2-1-16-16,1-3 14 0,0-3 8 0,0-2 35 15,-1-11-5-15,-4-5 3 16,3-5-29-16,-1-5 9 0,2-5-29 0,-2-8 2 16,2-4-15-16,4-8-28 0,1-6 11 0,4-14-50 15,0-9-7-15,-3-7-7 0,-2-6-52 0,3-11-21 16,-10 7-27-16,0 3-47 0,-5 2-7 16,1 3-36-16,-1 9-42 0,-5 8-24 0,0 5-52 0,-1-1-123 15,2 5-227-15,0 2-336 0,2 5 123 0,3 3 117 16,3 4 29-16,3 2 49 0,-5 3 68 0,8 6 37 15,-6 3 112-15</inkml:trace>
  <inkml:trace contextRef="#ctx0" brushRef="#br0" timeOffset="-13353.35">27524 9503 1238 0,'13'15'438'0,"-13"-15"-46"16,16 0-44-16,-16 0 3 0,19-1-65 0,-19 1 16 16,28-4-48-16,-14 2 22 0,1 1-46 0,1 1-30 15,-3 0-16-15,4 0-25 0,-3 3-13 0,0 1-10 16,-3 4-26-16,-2 2 5 0,-3 4-5 16,0 1-23-16,-4 3-13 0,-7 0 8 0,2 4-13 15,-3 0-33-15,-3-1 18 0,-1 2-3 0,-2-3-33 16,1 1 10-16,2-2 3 15,-1-2 30-15,0-1-10 16,3-2 6-16,-1 1 2 0,2-5 2 0,0 2 21 16,1-2 36-16,3-1 23 0,0 1-8 15,2-10-21-15,4 18-2 0,1-9-5 0,3-2-28 16,4-1-18-16,4 1 2 0,2-2-9 0,2-1-24 16,2-1-28-16,5 0-59 0,0-1-23 15,0-1-20-15,-2-2-93 0,2 1-28 16,3-2 39-16,-2-2-108 0,-2 4-268 0,0-6-372 0,1-3 36 0,4-1 97 15,-1-1 108-15,3-3 108 0,5-6 4 16,2-1 47-16,2-1 74 0</inkml:trace>
  <inkml:trace contextRef="#ctx0" brushRef="#br0" timeOffset="-13037.75">28414 9261 1277 0,'0'0'471'0,"0"0"2"0,0 0-25 15,0 0-25-15,0 0-29 0,0 0-20 0,0 0-37 16,44 3-12-16,-31-4-35 0,6-4-34 15,1 1 2-15,5-3-43 0,1-3-20 0,3 0-29 0,4 0-30 0,2 0-72 16,-1-3-41-16,0 2-57 16,2 0-52-16,-1 0-40 0,-7 6-53 0,-1-1-126 15,-6 3-166-15,-4 0-402 0,0 1 65 0,-4 0 109 16,0 4 59-16,-13-2 105 0,21 5 10 16,-14-2 41-16</inkml:trace>
  <inkml:trace contextRef="#ctx0" brushRef="#br0" timeOffset="-12784.24">28495 9389 1054 0,'0'0'515'0,"0"0"-1"0,0 0-25 16,0 0-28-16,-6 6-26 0,6-6-28 15,0 0-36-15,0 0-51 0,0 0-8 0,40 4-51 16,-25-4-17-16,1 0-12 0,3-1-32 0,4 0-26 0,2-1-20 15,1 1-13-15,4 1-65 0,1-1-9 16,0 1-8-16,3 0-34 0,-3 0-53 0,5 1-38 16,-2 0-37-16,-1 1-30 0,-3-1-13 15,-1-1-92-15,-7 1-95 0,-1 0-168 16,0-2-344-16,-4-4 8 0,-1 0 128 0,4-1 46 0,-4-3 38 16,4-1 52-16,-3-1 87 0</inkml:trace>
  <inkml:trace contextRef="#ctx0" brushRef="#br0" timeOffset="-11782.69">30809 8951 947 0,'-9'-19'291'0,"-1"8"-12"15,-3 1-25-15,-4-1-6 0,-2 0-28 0,-5 4-20 16,-2 0-21-16,-2 1 3 0,-1 2-11 0,4 3 24 16,0 2-6-16,1 1-25 0,1 0-3 15,-1 4 6 1,3 2-16-16,-2 1 10 0,9-1-7 0,0 3 4 16,3-1-25-16,3 3 6 0,1 0-34 15,6-2 2-15,-2 3 6 0,3-14 12 0,11 26-30 16,-2-13-29-16,5 3-20 0,2 1 16 0,3 2-13 15,1 3 30-15,10 7-36 0,0 1-12 16,-2 1-23-16,-1 2 7 0,-2 2 0 0,-1 1-12 16,-7 3 12-16,-1 3-20 0,-6-5-5 0,-6-3 31 0,-1-2-34 15,-5 3 15 1,0-2-12-16,-7-3 13 0,-1-2-21 0,-3-3 2 0,-2-2-17 0,-1-7 33 16,-2-4-15-16,0-1-1 15,-4-3 16-15,2-4-28 0,1-3 5 0,-1-5 10 16,3-2 1-16,0-3 6 0,1-1-1 0,2-5 25 15,3-1-36-15,4 1 23 16,0-2-26-16,4-2 27 0,3-1-14 0,6-3 3 16,-1-1 2-16,8-5 8 0,5-11-30 15,4-1 25-15,3 0-16 0,2-1 16 16,4-1-2-16,-1 2 9 0,1 0-1 0,0 2-9 16,-1 2 13-16,-4 2-28 0,-4 7 11 15,-5 5 17-15,1-1-15 0,-4 1 33 0,-3 3-59 16,-2 0 11-16,-5 1-37 0,-1 2 16 0,-1-1-15 0,-5 3 23 15,-3 0-23-15,-1 3 4 0,-4 1 6 16,-1 1-2-16,-3 2-6 0,-2 2 8 0,-1 1-16 16,0 3 11-16,-1 2-31 0,-2-2 5 15,2 4-15-15,-1 0-36 0,2 1-69 0,0 3-72 16,-1-1-104-16,4 0-323 0,2 2-3 0,6-1 130 16,7-6 65-1,-4 11-5-15,4-11 38 0</inkml:trace>
  <inkml:trace contextRef="#ctx0" brushRef="#br0" timeOffset="-11397.22">31092 8715 1218 0,'5'7'356'0,"-1"3"-41"0,0 1-8 16,1 6-41-16,-3 0 5 0,3 7-2 0,0 1-44 15,-1 9 11-15,2-2-24 0,3 16-12 16,2-1 15-16,-1-1-15 0,1 0-6 0,3-3-12 16,0 2-16-16,0-11 3 0,-2-3-31 0,-2-2 18 0,2-1-17 15,0-2-6-15,-2-6-5 0,-1-1-18 16,-1-3 23-16,-1-3-2 0,0-2 12 0,1-2-25 16,-1-4 2-16,-7-5-28 0,15 2-5 0,-15-2-13 15,22-13-17-15,-7-1 4 16,1-1-20-16,2-4 23 0,2-4-28 0,1 0 0 15,8-8-6-15,-1-2 16 16,2 1-46-16,1-3-23 16,0 5-23-16,4-2-10 0,2-2 2 0,0 2-48 0,4 1-49 15,-5 2 8-15,4 1-67 0,-2 1-19 0,-9 5-85 16,-7 4-65-16,-5 3-92 0,-1 1-376 16,-6 2 74-16,2 2 77 0,-3 3 38 0,-2-2 82 15,1 2 38-15,-4 2 47 0</inkml:trace>
  <inkml:trace contextRef="#ctx0" brushRef="#br0" timeOffset="-10332.54">27144 11339 1108 0,'0'0'479'0,"0"0"2"0,0 0-79 0,0 0-31 15,0 0-26-15,0 0-40 0,0 0-26 0,0 0-15 16,0 0-32-16,13 39-4 0,-10-21-41 16,1 4-5-16,1 3-3 0,1 6-13 0,-1 3-12 15,6 13-5-15,-2 2-29 0,3 1-13 0,-1 3 3 16,2-2-20-16,1-4 23 0,-1-1 25 15,-1-11 46 1,-1-6 23-16,-1-3-15 0,2-3 23 0,-1-7-17 16,0-5-30-16,1-3-14 0,1-6-36 15,1-4 41-15,6-8-55 0,2-7 17 0,1-6-52 0,6-11 26 0,0-6-77 16,-2-1-18-16,-3-2 0 0,-1-4-77 16,-2 2-8-16,3 1-38 0,-4 3-12 0,-2 1-37 15,-3 7-35-15,-2 3-29 0,2 3-40 0,-1 2-80 16,-1 0-105-16,0 5-145 15,3 5-321-15,-3 4 85 0,-1 3 77 0,1 4 81 16,-1 4 67-16,-12 0 62 0,26 16 40 0,-14-4 60 16</inkml:trace>
  <inkml:trace contextRef="#ctx0" brushRef="#br0" timeOffset="-9932.07">27773 11733 1180 0,'15'9'435'0,"-15"-9"-28"0,18 4-8 0,-18-4-56 16,21 2-10-16,-8-1-36 0,1 0-26 16,-14-1-25-16,27 1-18 0,-13 1 2 0,-4-1-56 15,-10-1-26-15,20 1-17 0,-20-1-1 16,13 4-12-16,-13-4-20 0,7 8-14 0,-7-8-7 0,1 11-11 0,-1-11 44 16,0 0-69-16,0 0-2 0,-10 23 9 15,7-15 4-15,3-8-9 0,-5 17 1 0,5-8 14 16,0-9-4-16,0 22-14 0,4-8 25 0,0 0-29 15,3 2 15-15,0-1 0 0,0 2 1 16,0-2-4-16,2 1 52 0,4-1-31 0,-4-1-5 16,4 1-33-1,-1 0 10-15,3-2-13 0,-5 1 23 16,1-3-18-16,-1 1-17 0,0-1-1 16,-1 1 6-16,-5-1-11 0,0-2 0 0,-3 3 11 0,1-1-29 15,-2-11-5-15,-6 21 11 16,1-12-9-16,-4 1 9 0,-5-1-32 0,-3-3-14 15,0 0-42-15,-3-1-33 0,2-2-20 0,-2-2-57 16,-1 0-45-16,0-3-73 0,4-3-99 0,5 2-82 16,1-4-351-16,3-3 34 0,2 0 104 0,6-2 67 0,4 0 79 15,8-4 49-15,1-2 59 16</inkml:trace>
  <inkml:trace contextRef="#ctx0" brushRef="#br0" timeOffset="-9647.15">28563 11444 1576 0,'12'-3'517'0,"-12"3"-25"0,17-2-65 0,-4 1-30 15,1-1-26-15,1 0-18 0,4 1-58 16,2-2 9-16,2 2-35 0,2-2-31 0,3 1-23 16,1-2-31-16,-1 2-43 0,5-2-49 0,3-1-79 15,-3 3-3-15,1-1-61 0,-3 2-77 16,-1-3-161-16,-1 10-192 0,-9-6-418 0,0 3 116 0,-4 3 100 16,0 0 45-16,-6 3 91 0,-4 0 29 0,-1 1 30 15</inkml:trace>
  <inkml:trace contextRef="#ctx0" brushRef="#br0" timeOffset="-9425.8">28667 11648 1064 0,'-2'10'461'0,"2"-10"13"0,0 0-44 16,0 0-31-16,13 15-15 0,-13-15-46 15,20 5-39-15,-7-4 1 0,2-1-57 0,0 0-15 16,3-1-23-16,2 1-31 0,2-3-23 15,2 2-16-15,3 1-35 0,3-1-44 0,1 0 8 16,-1 2-84-16,1-1-36 0,-1 1-26 0,0 0-26 0,-1 0-40 16,-6 1-75-16,-1-2-46 0,-1 1-76 15,0-2-80-15,-4-1-310 0,2 0 26 16,-1 0 74-16,0-3 29 0,-2-1 145 0,1-1-25 0</inkml:trace>
  <inkml:trace contextRef="#ctx0" brushRef="#br0" timeOffset="-8792.42">29861 10948 1116 0,'0'0'389'0,"-1"27"-11"16,2-16 1-16,-1 2-36 0,0 2-23 0,0 2-23 16,2 2-20-16,-2 4 22 0,3 1-38 15,-2 2-25-15,0 1-3 0,1 2-36 16,-1 0-13-16,2 5-15 15,-1 0-15-15,-1 1-3 0,-1 2-26 16,-1-1-23-16,-1 0-17 0,1-1-16 0,1-5-43 16,-3-1-34-16,1-1-31 0,0-2-7 0,0-6-41 15,1-1-43-15,1-4-83 0,1-4-114 16,1 2-124-16,-2-13-376 0,8 11 52 0,-8-11 89 16,21 0 72-16,-4-4 68 0,7-3 32 0,6-6 89 15</inkml:trace>
  <inkml:trace contextRef="#ctx0" brushRef="#br0" timeOffset="-8414.01">30469 11007 729 0,'0'0'335'0,"0"0"-22"0,0 0-14 0,-37 32-5 16,25-13-15-16,-4 8-35 0,2 2 47 15,-4 10-27-15,2 2-5 0,2 1-16 0,5-2 3 16,4-6-24-16,3 2-32 0,1-2-16 0,2-5-5 15,4 4 43 1,0-7-46-16,4-2-2 0,1-5 0 0,1 0-10 16,2-3-19-16,2-8 1 0,1-2-41 15,1-6-17-15,2-5 48 0,3-3-54 16,3-10-23-16,5-10 17 0,1-4-20 0,-4-4 16 16,0-3-37-16,-6-4 6 0,-3 2 2 0,-2-2-12 15,-3-4 2-15,-6 8-28 0,-3 5-21 16,-3-2-4-16,-2 3-11 0,-5 2-11 0,1 1-6 15,-4 7-6-15,-5 4-3 0,0 4-25 16,-3 6-8-16,0 4 8 0,-4 5 5 0,-2 3-28 0,0 6-6 16,-1 2-4-16,0 1 7 0,0 4-69 0,4 1-56 15,2-3-87-15,1 4-98 0,5-4-329 16,3 0-3-16,6-3 76 0,0 0 85 0,3-11 46 16,2 15 54-16</inkml:trace>
  <inkml:trace contextRef="#ctx0" brushRef="#br0" timeOffset="-7891.91">31026 10875 1220 0,'0'0'395'0,"0"0"-19"16,8 10-23-16,-8-10-2 0,5 12-24 0,-5-12-27 15,4 20 35-15,-1-4-45 0,1 5-6 16,1 4-59-16,0 4 18 0,2 6-10 0,2 11-15 16,1 3-29-16,2 1 8 15,0-2 13-15,0-1-41 0,-1-2 5 16,1 0 21-16,-2-10-55 0,-2-7-12 16,-2-5 36-16,1-2-23 0,0-4 25 0,-1 0-20 15,-1-6 13-15,0 0-64 0,2-4 43 16,-7-7-36-16,15 0 3 0,-15 0-38 15,27-21 17-15,-10-2-30 0,10-11 2 0,1-5-12 0,0-1-3 16,5-2 5-16,8-11-26 0,4 3-9 0,0 0-11 16,6 1 0-16,4 1 0 0,1 1-16 0,0 4-15 15,1 3-43-15,-10 10-13 0,-4 4-28 16,-3 3-67-16,-12 6-20 0,-6 2-85 0,-5 4-173 16,-2 0-362-16,-4 3-179 0,2-1 87 0,-2 0 105 15,3 3 100-15,-1-1 105 0,4-2-7 16,-2 1 127-1,6-4-26-15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1/31/2022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80821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4312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8852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33699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07563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2506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001831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14933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9084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85516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1.xml.rels><?xml version="1.0" encoding="UTF-8" standalone="yes"?>
<Relationships xmlns="http://schemas.openxmlformats.org/package/2006/relationships"><Relationship Id="rId8" Type="http://schemas.openxmlformats.org/officeDocument/2006/relationships/image" Target="../media/image37.png"/><Relationship Id="rId13" Type="http://schemas.openxmlformats.org/officeDocument/2006/relationships/image" Target="../media/image42.png"/><Relationship Id="rId3" Type="http://schemas.openxmlformats.org/officeDocument/2006/relationships/image" Target="../media/image32.png"/><Relationship Id="rId7" Type="http://schemas.openxmlformats.org/officeDocument/2006/relationships/image" Target="../media/image36.png"/><Relationship Id="rId12" Type="http://schemas.openxmlformats.org/officeDocument/2006/relationships/image" Target="../media/image41.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5.png"/><Relationship Id="rId11" Type="http://schemas.openxmlformats.org/officeDocument/2006/relationships/image" Target="../media/image40.png"/><Relationship Id="rId5" Type="http://schemas.openxmlformats.org/officeDocument/2006/relationships/image" Target="../media/image34.png"/><Relationship Id="rId15" Type="http://schemas.openxmlformats.org/officeDocument/2006/relationships/image" Target="../media/image4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 Id="rId14" Type="http://schemas.openxmlformats.org/officeDocument/2006/relationships/image" Target="../media/image43.png"/></Relationships>
</file>

<file path=ppt/slides/_rels/slide1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470.png"/><Relationship Id="rId7"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 Id="rId9" Type="http://schemas.openxmlformats.org/officeDocument/2006/relationships/image" Target="../media/image52.png"/></Relationships>
</file>

<file path=ppt/slides/_rels/slide14.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20.png"/><Relationship Id="rId7" Type="http://schemas.openxmlformats.org/officeDocument/2006/relationships/image" Target="../media/image5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9" Type="http://schemas.openxmlformats.org/officeDocument/2006/relationships/image" Target="../media/image58.png"/></Relationships>
</file>

<file path=ppt/slides/_rels/slide1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customXml" Target="../ink/ink4.xml"/><Relationship Id="rId4" Type="http://schemas.openxmlformats.org/officeDocument/2006/relationships/image" Target="../media/image6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2.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1.png"/><Relationship Id="rId10" Type="http://schemas.openxmlformats.org/officeDocument/2006/relationships/image" Target="../media/image17.png"/><Relationship Id="rId4" Type="http://schemas.openxmlformats.org/officeDocument/2006/relationships/image" Target="../media/image10.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4: The Node-Voltage Circuit Analysis Method</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5</a:t>
            </a:r>
          </a:p>
        </p:txBody>
      </p:sp>
      <p:sp>
        <p:nvSpPr>
          <p:cNvPr id="2" name="TextBox 1"/>
          <p:cNvSpPr txBox="1"/>
          <p:nvPr/>
        </p:nvSpPr>
        <p:spPr>
          <a:xfrm>
            <a:off x="2057400" y="5562601"/>
            <a:ext cx="8077200" cy="830997"/>
          </a:xfrm>
          <a:prstGeom prst="rect">
            <a:avLst/>
          </a:prstGeom>
          <a:noFill/>
        </p:spPr>
        <p:txBody>
          <a:bodyPr wrap="square" rtlCol="0">
            <a:spAutoFit/>
          </a:bodyPr>
          <a:lstStyle/>
          <a:p>
            <a:r>
              <a:rPr lang="en-US" sz="2400" b="1" dirty="0">
                <a:solidFill>
                  <a:schemeClr val="tx2"/>
                </a:solidFill>
                <a:latin typeface="+mj-lt"/>
              </a:rPr>
              <a:t>Step 5 </a:t>
            </a:r>
            <a:r>
              <a:rPr lang="en-US" sz="2400" dirty="0">
                <a:latin typeface="+mj-lt"/>
              </a:rPr>
              <a:t>– Use KCL at each essential node to set up equations to solve for the unknown voltages.</a:t>
            </a:r>
          </a:p>
        </p:txBody>
      </p:sp>
      <mc:AlternateContent xmlns:mc="http://schemas.openxmlformats.org/markup-compatibility/2006" xmlns:a14="http://schemas.microsoft.com/office/drawing/2010/main">
        <mc:Choice Requires="a14">
          <p:sp>
            <p:nvSpPr>
              <p:cNvPr id="18" name="TextBox 17"/>
              <p:cNvSpPr txBox="1"/>
              <p:nvPr/>
            </p:nvSpPr>
            <p:spPr>
              <a:xfrm>
                <a:off x="2590801" y="3810000"/>
                <a:ext cx="2656240" cy="400110"/>
              </a:xfrm>
              <a:prstGeom prst="rect">
                <a:avLst/>
              </a:prstGeom>
              <a:noFill/>
            </p:spPr>
            <p:txBody>
              <a:bodyPr wrap="none" rtlCol="0">
                <a:spAutoFit/>
              </a:bodyPr>
              <a:lstStyle/>
              <a:p>
                <a:r>
                  <a:rPr lang="en-US" sz="2000" dirty="0">
                    <a:latin typeface="+mj-lt"/>
                  </a:rPr>
                  <a:t>At node 1: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5</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2</m:t>
                        </m:r>
                      </m:sub>
                    </m:sSub>
                  </m:oMath>
                </a14:m>
                <a:endParaRPr lang="en-US" sz="2000" dirty="0">
                  <a:latin typeface="+mj-lt"/>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2590801" y="3810000"/>
                <a:ext cx="2656240" cy="400110"/>
              </a:xfrm>
              <a:prstGeom prst="rect">
                <a:avLst/>
              </a:prstGeom>
              <a:blipFill>
                <a:blip r:embed="rId3"/>
                <a:stretch>
                  <a:fillRect l="-2294"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7" name="TextBox 96"/>
              <p:cNvSpPr txBox="1"/>
              <p:nvPr/>
            </p:nvSpPr>
            <p:spPr>
              <a:xfrm>
                <a:off x="6725966" y="3810000"/>
                <a:ext cx="2705484" cy="400110"/>
              </a:xfrm>
              <a:prstGeom prst="rect">
                <a:avLst/>
              </a:prstGeom>
              <a:noFill/>
            </p:spPr>
            <p:txBody>
              <a:bodyPr wrap="none" rtlCol="0">
                <a:spAutoFit/>
              </a:bodyPr>
              <a:lstStyle/>
              <a:p>
                <a:r>
                  <a:rPr lang="en-US" sz="2000" dirty="0">
                    <a:latin typeface="+mj-lt"/>
                  </a:rPr>
                  <a:t>At node 2: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𝐼</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dirty="0">
                            <a:latin typeface="Cambria Math" panose="02040503050406030204" pitchFamily="18" charset="0"/>
                          </a:rPr>
                        </m:ctrlPr>
                      </m:sSubPr>
                      <m:e>
                        <m:r>
                          <a:rPr lang="en-US" sz="2000" i="1" dirty="0">
                            <a:latin typeface="Cambria Math" panose="02040503050406030204" pitchFamily="18" charset="0"/>
                          </a:rPr>
                          <m:t>𝐼</m:t>
                        </m:r>
                      </m:e>
                      <m:sub>
                        <m:r>
                          <a:rPr lang="en-US" sz="2000" i="1" dirty="0">
                            <a:latin typeface="Cambria Math" panose="02040503050406030204" pitchFamily="18" charset="0"/>
                          </a:rPr>
                          <m:t>10</m:t>
                        </m:r>
                      </m:sub>
                    </m:sSub>
                    <m:r>
                      <a:rPr lang="en-US" sz="2000" i="1">
                        <a:latin typeface="Cambria Math" panose="02040503050406030204" pitchFamily="18" charset="0"/>
                      </a:rPr>
                      <m:t>=2</m:t>
                    </m:r>
                  </m:oMath>
                </a14:m>
                <a:endParaRPr lang="en-US" sz="2000" dirty="0">
                  <a:latin typeface="+mj-lt"/>
                </a:endParaRPr>
              </a:p>
            </p:txBody>
          </p:sp>
        </mc:Choice>
        <mc:Fallback xmlns="">
          <p:sp>
            <p:nvSpPr>
              <p:cNvPr id="97" name="TextBox 96"/>
              <p:cNvSpPr txBox="1">
                <a:spLocks noRot="1" noChangeAspect="1" noMove="1" noResize="1" noEditPoints="1" noAdjustHandles="1" noChangeArrowheads="1" noChangeShapeType="1" noTextEdit="1"/>
              </p:cNvSpPr>
              <p:nvPr/>
            </p:nvSpPr>
            <p:spPr>
              <a:xfrm>
                <a:off x="6725966" y="3810000"/>
                <a:ext cx="2705484" cy="400110"/>
              </a:xfrm>
              <a:prstGeom prst="rect">
                <a:avLst/>
              </a:prstGeom>
              <a:blipFill>
                <a:blip r:embed="rId4"/>
                <a:stretch>
                  <a:fillRect l="-2252"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514600" y="4646864"/>
                <a:ext cx="2758832"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r>
                        <a:rPr lang="en-US" sz="2000" i="1">
                          <a:latin typeface="Cambria Math" panose="02040503050406030204" pitchFamily="18" charset="0"/>
                        </a:rPr>
                        <m:t>−10+</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5</m:t>
                          </m:r>
                        </m:den>
                      </m:f>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2</m:t>
                          </m:r>
                        </m:den>
                      </m:f>
                    </m:oMath>
                  </m:oMathPara>
                </a14:m>
                <a:endParaRPr lang="en-US" sz="2000" dirty="0">
                  <a:latin typeface="+mj-lt"/>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2514600" y="4646864"/>
                <a:ext cx="2758832" cy="66851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6937500" y="4646927"/>
                <a:ext cx="2112951" cy="6685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num>
                        <m:den>
                          <m:r>
                            <a:rPr lang="en-US" sz="2000" i="1">
                              <a:latin typeface="Cambria Math" panose="02040503050406030204" pitchFamily="18" charset="0"/>
                            </a:rPr>
                            <m:t>2</m:t>
                          </m:r>
                        </m:den>
                      </m:f>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num>
                        <m:den>
                          <m:r>
                            <a:rPr lang="en-US" sz="2000" i="1">
                              <a:latin typeface="Cambria Math" panose="02040503050406030204" pitchFamily="18" charset="0"/>
                            </a:rPr>
                            <m:t>10</m:t>
                          </m:r>
                        </m:den>
                      </m:f>
                      <m:r>
                        <a:rPr lang="en-US" sz="2000" i="1">
                          <a:latin typeface="Cambria Math" panose="02040503050406030204" pitchFamily="18" charset="0"/>
                        </a:rPr>
                        <m:t>=2</m:t>
                      </m:r>
                    </m:oMath>
                  </m:oMathPara>
                </a14:m>
                <a:endParaRPr lang="en-US" sz="2000" dirty="0">
                  <a:latin typeface="+mj-lt"/>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6937500" y="4646927"/>
                <a:ext cx="2112951" cy="668581"/>
              </a:xfrm>
              <a:prstGeom prst="rect">
                <a:avLst/>
              </a:prstGeom>
              <a:blipFill>
                <a:blip r:embed="rId6"/>
                <a:stretch>
                  <a:fillRect/>
                </a:stretch>
              </a:blipFill>
            </p:spPr>
            <p:txBody>
              <a:bodyPr/>
              <a:lstStyle/>
              <a:p>
                <a:r>
                  <a:rPr lang="en-US">
                    <a:noFill/>
                  </a:rPr>
                  <a:t> </a:t>
                </a:r>
              </a:p>
            </p:txBody>
          </p:sp>
        </mc:Fallback>
      </mc:AlternateContent>
      <p:sp>
        <p:nvSpPr>
          <p:cNvPr id="21" name="Down Arrow 20"/>
          <p:cNvSpPr/>
          <p:nvPr/>
        </p:nvSpPr>
        <p:spPr>
          <a:xfrm>
            <a:off x="3664882" y="4179332"/>
            <a:ext cx="297518" cy="467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Down Arrow 97"/>
          <p:cNvSpPr/>
          <p:nvPr/>
        </p:nvSpPr>
        <p:spPr>
          <a:xfrm>
            <a:off x="7779682" y="4191000"/>
            <a:ext cx="297518" cy="467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7" name="Group 16"/>
          <p:cNvGrpSpPr/>
          <p:nvPr/>
        </p:nvGrpSpPr>
        <p:grpSpPr>
          <a:xfrm>
            <a:off x="2262291" y="1219201"/>
            <a:ext cx="5967310" cy="2362200"/>
            <a:chOff x="1588345" y="1447800"/>
            <a:chExt cx="5967310" cy="2362200"/>
          </a:xfrm>
        </p:grpSpPr>
        <mc:AlternateContent xmlns:mc="http://schemas.openxmlformats.org/markup-compatibility/2006" xmlns:a14="http://schemas.microsoft.com/office/drawing/2010/main">
          <mc:Choice Requires="a14">
            <p:sp>
              <p:nvSpPr>
                <p:cNvPr id="3" name="TextBox 2"/>
                <p:cNvSpPr txBox="1"/>
                <p:nvPr/>
              </p:nvSpPr>
              <p:spPr>
                <a:xfrm>
                  <a:off x="3657600"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3657600" y="1447800"/>
                  <a:ext cx="458009"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5326778"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5326778" y="1447800"/>
                  <a:ext cx="463332" cy="369332"/>
                </a:xfrm>
                <a:prstGeom prst="rect">
                  <a:avLst/>
                </a:prstGeom>
                <a:blipFill>
                  <a:blip r:embed="rId8"/>
                  <a:stretch>
                    <a:fillRect/>
                  </a:stretch>
                </a:blipFill>
              </p:spPr>
              <p:txBody>
                <a:bodyPr/>
                <a:lstStyle/>
                <a:p>
                  <a:r>
                    <a:rPr lang="en-US">
                      <a:noFill/>
                    </a:rPr>
                    <a:t> </a:t>
                  </a:r>
                </a:p>
              </p:txBody>
            </p:sp>
          </mc:Fallback>
        </mc:AlternateContent>
        <p:grpSp>
          <p:nvGrpSpPr>
            <p:cNvPr id="8" name="Group 7"/>
            <p:cNvGrpSpPr/>
            <p:nvPr/>
          </p:nvGrpSpPr>
          <p:grpSpPr>
            <a:xfrm>
              <a:off x="1588345" y="1476059"/>
              <a:ext cx="5967310" cy="2333941"/>
              <a:chOff x="1588345" y="1476059"/>
              <a:chExt cx="5967310" cy="2333941"/>
            </a:xfrm>
          </p:grpSpPr>
          <p:grpSp>
            <p:nvGrpSpPr>
              <p:cNvPr id="14349" name="Group 14348"/>
              <p:cNvGrpSpPr/>
              <p:nvPr/>
            </p:nvGrpSpPr>
            <p:grpSpPr>
              <a:xfrm>
                <a:off x="1588345" y="147605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grpSp>
            <p:nvGrpSpPr>
              <p:cNvPr id="4" name="Group 3"/>
              <p:cNvGrpSpPr/>
              <p:nvPr/>
            </p:nvGrpSpPr>
            <p:grpSpPr>
              <a:xfrm>
                <a:off x="2819400" y="1904730"/>
                <a:ext cx="3520372" cy="1905270"/>
                <a:chOff x="2819400" y="1904730"/>
                <a:chExt cx="3520372" cy="1905270"/>
              </a:xfrm>
            </p:grpSpPr>
            <p:sp>
              <p:nvSpPr>
                <p:cNvPr id="14350" name="Oval 14349"/>
                <p:cNvSpPr/>
                <p:nvPr/>
              </p:nvSpPr>
              <p:spPr>
                <a:xfrm>
                  <a:off x="3810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5486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4610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9" name="Group 8"/>
                <p:cNvGrpSpPr/>
                <p:nvPr/>
              </p:nvGrpSpPr>
              <p:grpSpPr>
                <a:xfrm>
                  <a:off x="2819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9"/>
                        <a:stretch>
                          <a:fillRect/>
                        </a:stretch>
                      </a:blipFill>
                    </p:spPr>
                    <p:txBody>
                      <a:bodyPr/>
                      <a:lstStyle/>
                      <a:p>
                        <a:r>
                          <a:rPr lang="en-US">
                            <a:noFill/>
                          </a:rPr>
                          <a:t> </a:t>
                        </a:r>
                      </a:p>
                    </p:txBody>
                  </p:sp>
                </mc:Fallback>
              </mc:AlternateContent>
            </p:grpSp>
            <p:grpSp>
              <p:nvGrpSpPr>
                <p:cNvPr id="74" name="Group 73"/>
                <p:cNvGrpSpPr/>
                <p:nvPr/>
              </p:nvGrpSpPr>
              <p:grpSpPr>
                <a:xfrm>
                  <a:off x="4419600"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10"/>
                        <a:stretch>
                          <a:fillRect/>
                        </a:stretch>
                      </a:blipFill>
                    </p:spPr>
                    <p:txBody>
                      <a:bodyPr/>
                      <a:lstStyle/>
                      <a:p>
                        <a:r>
                          <a:rPr lang="en-US">
                            <a:noFill/>
                          </a:rPr>
                          <a:t> </a:t>
                        </a:r>
                      </a:p>
                    </p:txBody>
                  </p:sp>
                </mc:Fallback>
              </mc:AlternateContent>
            </p:grpSp>
            <p:grpSp>
              <p:nvGrpSpPr>
                <p:cNvPr id="10" name="Group 9"/>
                <p:cNvGrpSpPr/>
                <p:nvPr/>
              </p:nvGrpSpPr>
              <p:grpSpPr>
                <a:xfrm>
                  <a:off x="4070364"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11"/>
                        <a:stretch>
                          <a:fillRect b="-1639"/>
                        </a:stretch>
                      </a:blipFill>
                    </p:spPr>
                    <p:txBody>
                      <a:bodyPr/>
                      <a:lstStyle/>
                      <a:p>
                        <a:r>
                          <a:rPr lang="en-US">
                            <a:noFill/>
                          </a:rPr>
                          <a:t> </a:t>
                        </a:r>
                      </a:p>
                    </p:txBody>
                  </p:sp>
                </mc:Fallback>
              </mc:AlternateContent>
            </p:grpSp>
            <p:grpSp>
              <p:nvGrpSpPr>
                <p:cNvPr id="81" name="Group 80"/>
                <p:cNvGrpSpPr/>
                <p:nvPr/>
              </p:nvGrpSpPr>
              <p:grpSpPr>
                <a:xfrm>
                  <a:off x="5822964"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12"/>
                        <a:stretch>
                          <a:fillRect/>
                        </a:stretch>
                      </a:blipFill>
                    </p:spPr>
                    <p:txBody>
                      <a:bodyPr/>
                      <a:lstStyle/>
                      <a:p>
                        <a:r>
                          <a:rPr lang="en-US">
                            <a:noFill/>
                          </a:rPr>
                          <a:t> </a:t>
                        </a:r>
                      </a:p>
                    </p:txBody>
                  </p:sp>
                </mc:Fallback>
              </mc:AlternateContent>
            </p:grpSp>
          </p:grpSp>
        </p:grpSp>
      </p:grpSp>
      <p:sp>
        <p:nvSpPr>
          <p:cNvPr id="94" name="Down Arrow 93"/>
          <p:cNvSpPr/>
          <p:nvPr/>
        </p:nvSpPr>
        <p:spPr>
          <a:xfrm>
            <a:off x="5167882" y="346696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95" name="TextBox 94"/>
              <p:cNvSpPr txBox="1"/>
              <p:nvPr/>
            </p:nvSpPr>
            <p:spPr>
              <a:xfrm>
                <a:off x="8696614" y="1384247"/>
                <a:ext cx="1620444" cy="23951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1</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r>
                            <a:rPr lang="en-US" sz="2000" i="1">
                              <a:latin typeface="Cambria Math" panose="02040503050406030204" pitchFamily="18" charset="0"/>
                            </a:rPr>
                            <m:t>−10</m:t>
                          </m:r>
                        </m:num>
                        <m:den>
                          <m:r>
                            <a:rPr lang="en-US" sz="2000" i="1">
                              <a:latin typeface="Cambria Math" panose="02040503050406030204" pitchFamily="18" charset="0"/>
                            </a:rPr>
                            <m:t>1</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2</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2</m:t>
                              </m:r>
                            </m:sub>
                          </m:sSub>
                          <m:r>
                            <a:rPr lang="en-US" sz="2000" i="1">
                              <a:latin typeface="Cambria Math" panose="02040503050406030204" pitchFamily="18" charset="0"/>
                            </a:rPr>
                            <m:t>−</m:t>
                          </m:r>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num>
                        <m:den>
                          <m:r>
                            <a:rPr lang="en-US" sz="2000" i="1">
                              <a:latin typeface="Cambria Math" panose="02040503050406030204" pitchFamily="18" charset="0"/>
                            </a:rPr>
                            <m:t>2</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5</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1</m:t>
                              </m:r>
                            </m:sub>
                          </m:sSub>
                        </m:num>
                        <m:den>
                          <m:r>
                            <a:rPr lang="en-US" sz="2000" i="1">
                              <a:latin typeface="Cambria Math" panose="02040503050406030204" pitchFamily="18" charset="0"/>
                            </a:rPr>
                            <m:t>5</m:t>
                          </m:r>
                        </m:den>
                      </m:f>
                    </m:oMath>
                  </m:oMathPara>
                </a14:m>
                <a:endParaRPr lang="en-US" sz="2000" dirty="0">
                  <a:latin typeface="+mj-lt"/>
                </a:endParaRPr>
              </a:p>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panose="02040503050406030204" pitchFamily="18" charset="0"/>
                            </a:rPr>
                            <m:t>𝐼</m:t>
                          </m:r>
                        </m:e>
                        <m:sub>
                          <m:r>
                            <a:rPr lang="en-US" sz="2000" i="1">
                              <a:solidFill>
                                <a:srgbClr val="F61818"/>
                              </a:solidFill>
                              <a:latin typeface="Cambria Math" panose="02040503050406030204" pitchFamily="18" charset="0"/>
                            </a:rPr>
                            <m:t>10</m:t>
                          </m:r>
                        </m:sub>
                      </m:sSub>
                      <m:r>
                        <a:rPr lang="en-US" sz="2000" i="1">
                          <a:latin typeface="Cambria Math" panose="02040503050406030204" pitchFamily="18" charset="0"/>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panose="02040503050406030204" pitchFamily="18" charset="0"/>
                                </a:rPr>
                                <m:t>𝑉</m:t>
                              </m:r>
                            </m:e>
                            <m:sub>
                              <m:r>
                                <a:rPr lang="en-US" sz="2000" i="1">
                                  <a:solidFill>
                                    <a:srgbClr val="7030A0"/>
                                  </a:solidFill>
                                  <a:latin typeface="Cambria Math" panose="02040503050406030204" pitchFamily="18" charset="0"/>
                                </a:rPr>
                                <m:t>2</m:t>
                              </m:r>
                            </m:sub>
                          </m:sSub>
                        </m:num>
                        <m:den>
                          <m:r>
                            <a:rPr lang="en-US" sz="2000" i="1">
                              <a:latin typeface="Cambria Math" panose="02040503050406030204" pitchFamily="18" charset="0"/>
                            </a:rPr>
                            <m:t>10</m:t>
                          </m:r>
                        </m:den>
                      </m:f>
                    </m:oMath>
                  </m:oMathPara>
                </a14:m>
                <a:endParaRPr lang="en-US" sz="2000" dirty="0">
                  <a:latin typeface="+mj-lt"/>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8696614" y="1384247"/>
                <a:ext cx="1620444" cy="2395143"/>
              </a:xfrm>
              <a:prstGeom prst="rect">
                <a:avLst/>
              </a:prstGeom>
              <a:blipFill>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7754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6</a:t>
            </a:r>
          </a:p>
        </p:txBody>
      </p:sp>
      <p:sp>
        <p:nvSpPr>
          <p:cNvPr id="2" name="TextBox 1"/>
          <p:cNvSpPr txBox="1"/>
          <p:nvPr/>
        </p:nvSpPr>
        <p:spPr>
          <a:xfrm>
            <a:off x="2057400" y="5562600"/>
            <a:ext cx="8077200" cy="461665"/>
          </a:xfrm>
          <a:prstGeom prst="rect">
            <a:avLst/>
          </a:prstGeom>
          <a:noFill/>
        </p:spPr>
        <p:txBody>
          <a:bodyPr wrap="square" rtlCol="0">
            <a:spAutoFit/>
          </a:bodyPr>
          <a:lstStyle/>
          <a:p>
            <a:r>
              <a:rPr lang="en-US" sz="2400" b="1" dirty="0">
                <a:solidFill>
                  <a:schemeClr val="tx2"/>
                </a:solidFill>
                <a:latin typeface="+mj-lt"/>
              </a:rPr>
              <a:t>Step 6 </a:t>
            </a:r>
            <a:r>
              <a:rPr lang="en-US" sz="2400" dirty="0">
                <a:latin typeface="+mj-lt"/>
              </a:rPr>
              <a:t>– Solve equations for unknown voltages.</a:t>
            </a:r>
          </a:p>
        </p:txBody>
      </p:sp>
      <p:grpSp>
        <p:nvGrpSpPr>
          <p:cNvPr id="14336" name="Group 14335"/>
          <p:cNvGrpSpPr/>
          <p:nvPr/>
        </p:nvGrpSpPr>
        <p:grpSpPr>
          <a:xfrm>
            <a:off x="2209800" y="3884865"/>
            <a:ext cx="2495235" cy="1372936"/>
            <a:chOff x="990600" y="3884864"/>
            <a:chExt cx="2495235" cy="1372936"/>
          </a:xfrm>
        </p:grpSpPr>
        <mc:AlternateContent xmlns:mc="http://schemas.openxmlformats.org/markup-compatibility/2006" xmlns:a14="http://schemas.microsoft.com/office/drawing/2010/main">
          <mc:Choice Requires="a14">
            <p:sp>
              <p:nvSpPr>
                <p:cNvPr id="19" name="TextBox 18"/>
                <p:cNvSpPr txBox="1"/>
                <p:nvPr/>
              </p:nvSpPr>
              <p:spPr>
                <a:xfrm>
                  <a:off x="990600" y="3884864"/>
                  <a:ext cx="2495235"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−10+</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5</m:t>
                            </m:r>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2</m:t>
                            </m:r>
                          </m:den>
                        </m:f>
                      </m:oMath>
                    </m:oMathPara>
                  </a14:m>
                  <a:endParaRPr lang="en-US" sz="1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990600" y="3884864"/>
                  <a:ext cx="2495235" cy="61093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1279974" y="4646927"/>
                  <a:ext cx="1916487" cy="6108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num>
                          <m:den>
                            <m:r>
                              <a:rPr lang="en-US" sz="1800" i="1">
                                <a:latin typeface="Cambria Math"/>
                              </a:rPr>
                              <m:t>2</m:t>
                            </m:r>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num>
                          <m:den>
                            <m:r>
                              <a:rPr lang="en-US" sz="1800" i="1">
                                <a:latin typeface="Cambria Math"/>
                              </a:rPr>
                              <m:t>10</m:t>
                            </m:r>
                          </m:den>
                        </m:f>
                        <m:r>
                          <a:rPr lang="en-US" sz="1800" i="1">
                            <a:latin typeface="Cambria Math"/>
                          </a:rPr>
                          <m:t>=2</m:t>
                        </m:r>
                      </m:oMath>
                    </m:oMathPara>
                  </a14:m>
                  <a:endParaRPr lang="en-US" sz="1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1279974" y="4646927"/>
                  <a:ext cx="1916487" cy="610873"/>
                </a:xfrm>
                <a:prstGeom prst="rect">
                  <a:avLst/>
                </a:prstGeom>
                <a:blipFill>
                  <a:blip r:embed="rId4"/>
                  <a:stretch>
                    <a:fillRect/>
                  </a:stretch>
                </a:blipFill>
              </p:spPr>
              <p:txBody>
                <a:bodyPr/>
                <a:lstStyle/>
                <a:p>
                  <a:r>
                    <a:rPr lang="en-US">
                      <a:noFill/>
                    </a:rPr>
                    <a:t> </a:t>
                  </a:r>
                </a:p>
              </p:txBody>
            </p:sp>
          </mc:Fallback>
        </mc:AlternateContent>
      </p:grpSp>
      <p:grpSp>
        <p:nvGrpSpPr>
          <p:cNvPr id="16" name="Group 15"/>
          <p:cNvGrpSpPr/>
          <p:nvPr/>
        </p:nvGrpSpPr>
        <p:grpSpPr>
          <a:xfrm>
            <a:off x="5334000" y="4202668"/>
            <a:ext cx="2170735" cy="902732"/>
            <a:chOff x="4038600" y="4202668"/>
            <a:chExt cx="2170735" cy="902732"/>
          </a:xfrm>
        </p:grpSpPr>
        <mc:AlternateContent xmlns:mc="http://schemas.openxmlformats.org/markup-compatibility/2006" xmlns:a14="http://schemas.microsoft.com/office/drawing/2010/main">
          <mc:Choice Requires="a14">
            <p:sp>
              <p:nvSpPr>
                <p:cNvPr id="15" name="TextBox 14"/>
                <p:cNvSpPr txBox="1"/>
                <p:nvPr/>
              </p:nvSpPr>
              <p:spPr>
                <a:xfrm>
                  <a:off x="4038600" y="4202668"/>
                  <a:ext cx="20254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17</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−5</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=100</m:t>
                        </m:r>
                      </m:oMath>
                    </m:oMathPara>
                  </a14:m>
                  <a:endParaRPr lang="en-US" sz="1800" dirty="0"/>
                </a:p>
              </p:txBody>
            </p:sp>
          </mc:Choice>
          <mc:Fallback xmlns="">
            <p:sp>
              <p:nvSpPr>
                <p:cNvPr id="15" name="TextBox 14"/>
                <p:cNvSpPr txBox="1">
                  <a:spLocks noRot="1" noChangeAspect="1" noMove="1" noResize="1" noEditPoints="1" noAdjustHandles="1" noChangeArrowheads="1" noChangeShapeType="1" noTextEdit="1"/>
                </p:cNvSpPr>
                <p:nvPr/>
              </p:nvSpPr>
              <p:spPr>
                <a:xfrm>
                  <a:off x="4038600" y="4202668"/>
                  <a:ext cx="2025490"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4267200" y="4736068"/>
                  <a:ext cx="19421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−5</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+6</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=20</m:t>
                        </m:r>
                      </m:oMath>
                    </m:oMathPara>
                  </a14:m>
                  <a:endParaRPr lang="en-US" sz="1800" dirty="0"/>
                </a:p>
              </p:txBody>
            </p:sp>
          </mc:Choice>
          <mc:Fallback xmlns="">
            <p:sp>
              <p:nvSpPr>
                <p:cNvPr id="94" name="TextBox 93"/>
                <p:cNvSpPr txBox="1">
                  <a:spLocks noRot="1" noChangeAspect="1" noMove="1" noResize="1" noEditPoints="1" noAdjustHandles="1" noChangeArrowheads="1" noChangeShapeType="1" noTextEdit="1"/>
                </p:cNvSpPr>
                <p:nvPr/>
              </p:nvSpPr>
              <p:spPr>
                <a:xfrm>
                  <a:off x="4267200" y="4736068"/>
                  <a:ext cx="1942135" cy="369332"/>
                </a:xfrm>
                <a:prstGeom prst="rect">
                  <a:avLst/>
                </a:prstGeom>
                <a:blipFill>
                  <a:blip r:embed="rId6"/>
                  <a:stretch>
                    <a:fillRect/>
                  </a:stretch>
                </a:blipFill>
              </p:spPr>
              <p:txBody>
                <a:bodyPr/>
                <a:lstStyle/>
                <a:p>
                  <a:r>
                    <a:rPr lang="en-US">
                      <a:noFill/>
                    </a:rPr>
                    <a:t> </a:t>
                  </a:r>
                </a:p>
              </p:txBody>
            </p:sp>
          </mc:Fallback>
        </mc:AlternateContent>
      </p:grpSp>
      <p:grpSp>
        <p:nvGrpSpPr>
          <p:cNvPr id="31" name="Group 30"/>
          <p:cNvGrpSpPr/>
          <p:nvPr/>
        </p:nvGrpSpPr>
        <p:grpSpPr>
          <a:xfrm>
            <a:off x="8458201" y="4191000"/>
            <a:ext cx="1325748" cy="902732"/>
            <a:chOff x="6727748" y="4191000"/>
            <a:chExt cx="1325748" cy="902732"/>
          </a:xfrm>
        </p:grpSpPr>
        <mc:AlternateContent xmlns:mc="http://schemas.openxmlformats.org/markup-compatibility/2006" xmlns:a14="http://schemas.microsoft.com/office/drawing/2010/main">
          <mc:Choice Requires="a14">
            <p:sp>
              <p:nvSpPr>
                <p:cNvPr id="96" name="TextBox 95"/>
                <p:cNvSpPr txBox="1"/>
                <p:nvPr/>
              </p:nvSpPr>
              <p:spPr>
                <a:xfrm>
                  <a:off x="6794529" y="4191000"/>
                  <a:ext cx="1192186" cy="369332"/>
                </a:xfrm>
                <a:prstGeom prst="rect">
                  <a:avLst/>
                </a:prstGeom>
                <a:noFill/>
              </p:spPr>
              <p:txBody>
                <a:bodyPr wrap="none" rtlCol="0">
                  <a:spAutoFit/>
                </a:bodyPr>
                <a:lstStyle/>
                <a:p>
                  <a:pPr/>
                  <a14:m>
                    <m:oMathPara xmlns:m="http://schemas.openxmlformats.org/officeDocument/2006/math">
                      <m:oMathParaPr>
                        <m:jc m:val="center"/>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1</m:t>
                            </m:r>
                          </m:sub>
                        </m:sSub>
                        <m:r>
                          <a:rPr lang="en-US" sz="1800" i="1">
                            <a:latin typeface="Cambria Math"/>
                          </a:rPr>
                          <m:t>=9.09</m:t>
                        </m:r>
                      </m:oMath>
                    </m:oMathPara>
                  </a14:m>
                  <a:endParaRPr lang="en-US" sz="18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794529" y="4191000"/>
                  <a:ext cx="119218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9" name="TextBox 98"/>
                <p:cNvSpPr txBox="1"/>
                <p:nvPr/>
              </p:nvSpPr>
              <p:spPr>
                <a:xfrm>
                  <a:off x="6727748" y="4724400"/>
                  <a:ext cx="13257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2</m:t>
                            </m:r>
                          </m:sub>
                        </m:sSub>
                        <m:r>
                          <a:rPr lang="en-US" sz="1800" i="1">
                            <a:latin typeface="Cambria Math"/>
                          </a:rPr>
                          <m:t>=10.91</m:t>
                        </m:r>
                      </m:oMath>
                    </m:oMathPara>
                  </a14:m>
                  <a:endParaRPr lang="en-US" sz="1800" dirty="0"/>
                </a:p>
              </p:txBody>
            </p:sp>
          </mc:Choice>
          <mc:Fallback xmlns="">
            <p:sp>
              <p:nvSpPr>
                <p:cNvPr id="99" name="TextBox 98"/>
                <p:cNvSpPr txBox="1">
                  <a:spLocks noRot="1" noChangeAspect="1" noMove="1" noResize="1" noEditPoints="1" noAdjustHandles="1" noChangeArrowheads="1" noChangeShapeType="1" noTextEdit="1"/>
                </p:cNvSpPr>
                <p:nvPr/>
              </p:nvSpPr>
              <p:spPr>
                <a:xfrm>
                  <a:off x="6727748" y="4724400"/>
                  <a:ext cx="1325748" cy="369332"/>
                </a:xfrm>
                <a:prstGeom prst="rect">
                  <a:avLst/>
                </a:prstGeom>
                <a:blipFill>
                  <a:blip r:embed="rId8"/>
                  <a:stretch>
                    <a:fillRect/>
                  </a:stretch>
                </a:blipFill>
              </p:spPr>
              <p:txBody>
                <a:bodyPr/>
                <a:lstStyle/>
                <a:p>
                  <a:r>
                    <a:rPr lang="en-US">
                      <a:noFill/>
                    </a:rPr>
                    <a:t> </a:t>
                  </a:r>
                </a:p>
              </p:txBody>
            </p:sp>
          </mc:Fallback>
        </mc:AlternateContent>
      </p:grpSp>
      <p:sp>
        <p:nvSpPr>
          <p:cNvPr id="14339" name="Right Arrow 14338"/>
          <p:cNvSpPr/>
          <p:nvPr/>
        </p:nvSpPr>
        <p:spPr>
          <a:xfrm>
            <a:off x="4711447" y="4495800"/>
            <a:ext cx="553658" cy="413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Right Arrow 99"/>
          <p:cNvSpPr/>
          <p:nvPr/>
        </p:nvSpPr>
        <p:spPr>
          <a:xfrm>
            <a:off x="7675942" y="4495800"/>
            <a:ext cx="553658" cy="4132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8" name="Group 17"/>
          <p:cNvGrpSpPr/>
          <p:nvPr/>
        </p:nvGrpSpPr>
        <p:grpSpPr>
          <a:xfrm>
            <a:off x="2514601" y="1219200"/>
            <a:ext cx="5967310" cy="2635250"/>
            <a:chOff x="1588345" y="1219200"/>
            <a:chExt cx="5967310" cy="2635250"/>
          </a:xfrm>
        </p:grpSpPr>
        <p:grpSp>
          <p:nvGrpSpPr>
            <p:cNvPr id="17" name="Group 16"/>
            <p:cNvGrpSpPr/>
            <p:nvPr/>
          </p:nvGrpSpPr>
          <p:grpSpPr>
            <a:xfrm>
              <a:off x="1588345" y="1219200"/>
              <a:ext cx="5967310" cy="2362200"/>
              <a:chOff x="1588345" y="1447800"/>
              <a:chExt cx="5967310" cy="2362200"/>
            </a:xfrm>
          </p:grpSpPr>
          <mc:AlternateContent xmlns:mc="http://schemas.openxmlformats.org/markup-compatibility/2006" xmlns:a14="http://schemas.microsoft.com/office/drawing/2010/main">
            <mc:Choice Requires="a14">
              <p:sp>
                <p:nvSpPr>
                  <p:cNvPr id="3" name="TextBox 2"/>
                  <p:cNvSpPr txBox="1"/>
                  <p:nvPr/>
                </p:nvSpPr>
                <p:spPr>
                  <a:xfrm>
                    <a:off x="3657600"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3657600" y="1447800"/>
                    <a:ext cx="458009" cy="369332"/>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5326778"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5326778" y="1447800"/>
                    <a:ext cx="463332" cy="369332"/>
                  </a:xfrm>
                  <a:prstGeom prst="rect">
                    <a:avLst/>
                  </a:prstGeom>
                  <a:blipFill>
                    <a:blip r:embed="rId10"/>
                    <a:stretch>
                      <a:fillRect/>
                    </a:stretch>
                  </a:blipFill>
                </p:spPr>
                <p:txBody>
                  <a:bodyPr/>
                  <a:lstStyle/>
                  <a:p>
                    <a:r>
                      <a:rPr lang="en-US">
                        <a:noFill/>
                      </a:rPr>
                      <a:t> </a:t>
                    </a:r>
                  </a:p>
                </p:txBody>
              </p:sp>
            </mc:Fallback>
          </mc:AlternateContent>
          <p:grpSp>
            <p:nvGrpSpPr>
              <p:cNvPr id="8" name="Group 7"/>
              <p:cNvGrpSpPr/>
              <p:nvPr/>
            </p:nvGrpSpPr>
            <p:grpSpPr>
              <a:xfrm>
                <a:off x="1588345" y="1476059"/>
                <a:ext cx="5967310" cy="2333941"/>
                <a:chOff x="1588345" y="1476059"/>
                <a:chExt cx="5967310" cy="2333941"/>
              </a:xfrm>
            </p:grpSpPr>
            <p:grpSp>
              <p:nvGrpSpPr>
                <p:cNvPr id="14349" name="Group 14348"/>
                <p:cNvGrpSpPr/>
                <p:nvPr/>
              </p:nvGrpSpPr>
              <p:grpSpPr>
                <a:xfrm>
                  <a:off x="1588345" y="147605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grpSp>
              <p:nvGrpSpPr>
                <p:cNvPr id="4" name="Group 3"/>
                <p:cNvGrpSpPr/>
                <p:nvPr/>
              </p:nvGrpSpPr>
              <p:grpSpPr>
                <a:xfrm>
                  <a:off x="2819400" y="1904730"/>
                  <a:ext cx="3520372" cy="1905270"/>
                  <a:chOff x="2819400" y="1904730"/>
                  <a:chExt cx="3520372" cy="1905270"/>
                </a:xfrm>
              </p:grpSpPr>
              <p:sp>
                <p:nvSpPr>
                  <p:cNvPr id="14350" name="Oval 14349"/>
                  <p:cNvSpPr/>
                  <p:nvPr/>
                </p:nvSpPr>
                <p:spPr>
                  <a:xfrm>
                    <a:off x="3810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5486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4610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9" name="Group 8"/>
                  <p:cNvGrpSpPr/>
                  <p:nvPr/>
                </p:nvGrpSpPr>
                <p:grpSpPr>
                  <a:xfrm>
                    <a:off x="2819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11"/>
                          <a:stretch>
                            <a:fillRect/>
                          </a:stretch>
                        </a:blipFill>
                      </p:spPr>
                      <p:txBody>
                        <a:bodyPr/>
                        <a:lstStyle/>
                        <a:p>
                          <a:r>
                            <a:rPr lang="en-US">
                              <a:noFill/>
                            </a:rPr>
                            <a:t> </a:t>
                          </a:r>
                        </a:p>
                      </p:txBody>
                    </p:sp>
                  </mc:Fallback>
                </mc:AlternateContent>
              </p:grpSp>
              <p:grpSp>
                <p:nvGrpSpPr>
                  <p:cNvPr id="74" name="Group 73"/>
                  <p:cNvGrpSpPr/>
                  <p:nvPr/>
                </p:nvGrpSpPr>
                <p:grpSpPr>
                  <a:xfrm>
                    <a:off x="4419600"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12"/>
                          <a:stretch>
                            <a:fillRect/>
                          </a:stretch>
                        </a:blipFill>
                      </p:spPr>
                      <p:txBody>
                        <a:bodyPr/>
                        <a:lstStyle/>
                        <a:p>
                          <a:r>
                            <a:rPr lang="en-US">
                              <a:noFill/>
                            </a:rPr>
                            <a:t> </a:t>
                          </a:r>
                        </a:p>
                      </p:txBody>
                    </p:sp>
                  </mc:Fallback>
                </mc:AlternateContent>
              </p:grpSp>
              <p:grpSp>
                <p:nvGrpSpPr>
                  <p:cNvPr id="10" name="Group 9"/>
                  <p:cNvGrpSpPr/>
                  <p:nvPr/>
                </p:nvGrpSpPr>
                <p:grpSpPr>
                  <a:xfrm>
                    <a:off x="4070364"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13"/>
                          <a:stretch>
                            <a:fillRect b="-1639"/>
                          </a:stretch>
                        </a:blipFill>
                      </p:spPr>
                      <p:txBody>
                        <a:bodyPr/>
                        <a:lstStyle/>
                        <a:p>
                          <a:r>
                            <a:rPr lang="en-US">
                              <a:noFill/>
                            </a:rPr>
                            <a:t> </a:t>
                          </a:r>
                        </a:p>
                      </p:txBody>
                    </p:sp>
                  </mc:Fallback>
                </mc:AlternateContent>
              </p:grpSp>
              <p:grpSp>
                <p:nvGrpSpPr>
                  <p:cNvPr id="81" name="Group 80"/>
                  <p:cNvGrpSpPr/>
                  <p:nvPr/>
                </p:nvGrpSpPr>
                <p:grpSpPr>
                  <a:xfrm>
                    <a:off x="5822964"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14"/>
                          <a:stretch>
                            <a:fillRect/>
                          </a:stretch>
                        </a:blipFill>
                      </p:spPr>
                      <p:txBody>
                        <a:bodyPr/>
                        <a:lstStyle/>
                        <a:p>
                          <a:r>
                            <a:rPr lang="en-US">
                              <a:noFill/>
                            </a:rPr>
                            <a:t> </a:t>
                          </a:r>
                        </a:p>
                      </p:txBody>
                    </p:sp>
                  </mc:Fallback>
                </mc:AlternateContent>
              </p:grpSp>
            </p:grpSp>
          </p:grpSp>
        </p:grpSp>
        <p:sp>
          <p:nvSpPr>
            <p:cNvPr id="95" name="Down Arrow 94"/>
            <p:cNvSpPr/>
            <p:nvPr/>
          </p:nvSpPr>
          <p:spPr>
            <a:xfrm>
              <a:off x="4493936" y="3473450"/>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97" name="TextBox 96"/>
              <p:cNvSpPr txBox="1"/>
              <p:nvPr/>
            </p:nvSpPr>
            <p:spPr>
              <a:xfrm>
                <a:off x="8696614" y="1384247"/>
                <a:ext cx="1468222" cy="21648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r>
                            <a:rPr lang="en-US" sz="1800" i="1">
                              <a:latin typeface="Cambria Math"/>
                            </a:rPr>
                            <m:t>−10</m:t>
                          </m:r>
                        </m:num>
                        <m:den>
                          <m:r>
                            <a:rPr lang="en-US" sz="1800" i="1">
                              <a:latin typeface="Cambria Math"/>
                            </a:rPr>
                            <m:t>1</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r>
                            <a:rPr lang="en-US" sz="1800" i="1">
                              <a:latin typeface="Cambria Math"/>
                            </a:rPr>
                            <m:t>−</m:t>
                          </m:r>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num>
                        <m:den>
                          <m:r>
                            <a:rPr lang="en-US" sz="1800" i="1">
                              <a:latin typeface="Cambria Math"/>
                            </a:rPr>
                            <m:t>2</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num>
                        <m:den>
                          <m:r>
                            <a:rPr lang="en-US" sz="1800" i="1">
                              <a:latin typeface="Cambria Math"/>
                            </a:rPr>
                            <m:t>5</m:t>
                          </m:r>
                        </m:den>
                      </m:f>
                    </m:oMath>
                  </m:oMathPara>
                </a14:m>
                <a:endParaRPr lang="en-US" sz="1800" dirty="0"/>
              </a:p>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r>
                        <a:rPr lang="en-US" sz="1800" i="1">
                          <a:latin typeface="Cambria Math"/>
                        </a:rPr>
                        <m:t>=</m:t>
                      </m:r>
                      <m:f>
                        <m:fPr>
                          <m:ctrlPr>
                            <a:rPr lang="en-US" sz="1800" i="1">
                              <a:latin typeface="Cambria Math" panose="02040503050406030204" pitchFamily="18" charset="0"/>
                            </a:rPr>
                          </m:ctrlPr>
                        </m:fPr>
                        <m:num>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num>
                        <m:den>
                          <m:r>
                            <a:rPr lang="en-US" sz="1800" i="1">
                              <a:latin typeface="Cambria Math"/>
                            </a:rPr>
                            <m:t>10</m:t>
                          </m:r>
                        </m:den>
                      </m:f>
                    </m:oMath>
                  </m:oMathPara>
                </a14:m>
                <a:endParaRPr lang="en-US" sz="1800" dirty="0"/>
              </a:p>
            </p:txBody>
          </p:sp>
        </mc:Choice>
        <mc:Fallback xmlns="">
          <p:sp>
            <p:nvSpPr>
              <p:cNvPr id="97" name="TextBox 96"/>
              <p:cNvSpPr txBox="1">
                <a:spLocks noRot="1" noChangeAspect="1" noMove="1" noResize="1" noEditPoints="1" noAdjustHandles="1" noChangeArrowheads="1" noChangeShapeType="1" noTextEdit="1"/>
              </p:cNvSpPr>
              <p:nvPr/>
            </p:nvSpPr>
            <p:spPr>
              <a:xfrm>
                <a:off x="8696614" y="1384247"/>
                <a:ext cx="1468222" cy="2164823"/>
              </a:xfrm>
              <a:prstGeom prst="rect">
                <a:avLst/>
              </a:prstGeom>
              <a:blipFill>
                <a:blip r:embed="rId1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97602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828800" y="2309266"/>
            <a:ext cx="7010964" cy="2239467"/>
            <a:chOff x="533400" y="3348043"/>
            <a:chExt cx="7010964" cy="2239467"/>
          </a:xfrm>
        </p:grpSpPr>
        <p:sp>
          <p:nvSpPr>
            <p:cNvPr id="7" name="TextBox 6"/>
            <p:cNvSpPr txBox="1"/>
            <p:nvPr/>
          </p:nvSpPr>
          <p:spPr>
            <a:xfrm>
              <a:off x="2440925" y="458176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grpSp>
          <p:nvGrpSpPr>
            <p:cNvPr id="8" name="Group 7"/>
            <p:cNvGrpSpPr/>
            <p:nvPr/>
          </p:nvGrpSpPr>
          <p:grpSpPr>
            <a:xfrm>
              <a:off x="2211692" y="3852184"/>
              <a:ext cx="298003" cy="1724341"/>
              <a:chOff x="4384898" y="2541687"/>
              <a:chExt cx="298003" cy="1724341"/>
            </a:xfrm>
          </p:grpSpPr>
          <p:cxnSp>
            <p:nvCxnSpPr>
              <p:cNvPr id="53" name="Straight Connector 5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800600" y="3852183"/>
              <a:ext cx="914400" cy="1724341"/>
              <a:chOff x="4587352" y="2667000"/>
              <a:chExt cx="914400" cy="1724341"/>
            </a:xfrm>
          </p:grpSpPr>
          <p:sp>
            <p:nvSpPr>
              <p:cNvPr id="19" name="TextBox 18"/>
              <p:cNvSpPr txBox="1"/>
              <p:nvPr/>
            </p:nvSpPr>
            <p:spPr>
              <a:xfrm>
                <a:off x="4587352" y="3320985"/>
                <a:ext cx="593432" cy="369332"/>
              </a:xfrm>
              <a:prstGeom prst="rect">
                <a:avLst/>
              </a:prstGeom>
              <a:noFill/>
            </p:spPr>
            <p:txBody>
              <a:bodyPr wrap="none" rtlCol="0">
                <a:spAutoFit/>
              </a:bodyPr>
              <a:lstStyle/>
              <a:p>
                <a:r>
                  <a:rPr lang="en-US" sz="1800" dirty="0"/>
                  <a:t>12</a:t>
                </a:r>
                <a:r>
                  <a:rPr lang="en-US" sz="1800" dirty="0">
                    <a:latin typeface="Symbol" pitchFamily="18" charset="2"/>
                  </a:rPr>
                  <a:t>W</a:t>
                </a:r>
              </a:p>
            </p:txBody>
          </p:sp>
          <p:grpSp>
            <p:nvGrpSpPr>
              <p:cNvPr id="20" name="Group 19"/>
              <p:cNvGrpSpPr/>
              <p:nvPr/>
            </p:nvGrpSpPr>
            <p:grpSpPr>
              <a:xfrm>
                <a:off x="5203749" y="2667000"/>
                <a:ext cx="298003" cy="1724341"/>
                <a:chOff x="4384898" y="2541687"/>
                <a:chExt cx="298003" cy="1724341"/>
              </a:xfrm>
            </p:grpSpPr>
            <p:cxnSp>
              <p:nvCxnSpPr>
                <p:cNvPr id="21" name="Straight Connector 20"/>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3" name="Straight Connector 12"/>
            <p:cNvCxnSpPr/>
            <p:nvPr/>
          </p:nvCxnSpPr>
          <p:spPr>
            <a:xfrm>
              <a:off x="1356588" y="3863912"/>
              <a:ext cx="1004872" cy="24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367648" y="5587508"/>
              <a:ext cx="5947537" cy="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 name="Group 140"/>
            <p:cNvGrpSpPr>
              <a:grpSpLocks/>
            </p:cNvGrpSpPr>
            <p:nvPr/>
          </p:nvGrpSpPr>
          <p:grpSpPr bwMode="auto">
            <a:xfrm rot="16200000">
              <a:off x="3073515" y="3012890"/>
              <a:ext cx="298003" cy="1724404"/>
              <a:chOff x="4384898" y="2541687"/>
              <a:chExt cx="298003" cy="1724341"/>
            </a:xfrm>
          </p:grpSpPr>
          <p:cxnSp>
            <p:nvCxnSpPr>
              <p:cNvPr id="39" name="Straight Connector 38"/>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1" name="Group 140"/>
            <p:cNvGrpSpPr>
              <a:grpSpLocks/>
            </p:cNvGrpSpPr>
            <p:nvPr/>
          </p:nvGrpSpPr>
          <p:grpSpPr bwMode="auto">
            <a:xfrm rot="16200000">
              <a:off x="4551381" y="3015843"/>
              <a:ext cx="298003" cy="1724404"/>
              <a:chOff x="4384898" y="2541687"/>
              <a:chExt cx="298003" cy="1724341"/>
            </a:xfrm>
          </p:grpSpPr>
          <p:cxnSp>
            <p:nvCxnSpPr>
              <p:cNvPr id="30" name="Straight Connector 2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3050470" y="3348043"/>
              <a:ext cx="478016" cy="369332"/>
            </a:xfrm>
            <a:prstGeom prst="rect">
              <a:avLst/>
            </a:prstGeom>
            <a:noFill/>
          </p:spPr>
          <p:txBody>
            <a:bodyPr wrap="none" rtlCol="0">
              <a:spAutoFit/>
            </a:bodyPr>
            <a:lstStyle/>
            <a:p>
              <a:r>
                <a:rPr lang="en-US" sz="1800" dirty="0"/>
                <a:t>6</a:t>
              </a:r>
              <a:r>
                <a:rPr lang="en-US" sz="1800" dirty="0">
                  <a:latin typeface="Symbol" pitchFamily="18" charset="2"/>
                </a:rPr>
                <a:t>W</a:t>
              </a:r>
            </a:p>
          </p:txBody>
        </p:sp>
        <p:sp>
          <p:nvSpPr>
            <p:cNvPr id="16" name="TextBox 15"/>
            <p:cNvSpPr txBox="1"/>
            <p:nvPr/>
          </p:nvSpPr>
          <p:spPr>
            <a:xfrm>
              <a:off x="4385945" y="3348043"/>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cxnSp>
          <p:nvCxnSpPr>
            <p:cNvPr id="4" name="Straight Connector 3"/>
            <p:cNvCxnSpPr>
              <a:cxnSpLocks/>
            </p:cNvCxnSpPr>
            <p:nvPr/>
          </p:nvCxnSpPr>
          <p:spPr>
            <a:xfrm flipV="1">
              <a:off x="1354948" y="3869544"/>
              <a:ext cx="0" cy="171796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1126348" y="452938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6" name="Straight Arrow Connector 5"/>
            <p:cNvCxnSpPr/>
            <p:nvPr/>
          </p:nvCxnSpPr>
          <p:spPr>
            <a:xfrm flipV="1">
              <a:off x="1348702" y="4618446"/>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3400" y="4592841"/>
              <a:ext cx="639919" cy="369332"/>
            </a:xfrm>
            <a:prstGeom prst="rect">
              <a:avLst/>
            </a:prstGeom>
            <a:noFill/>
          </p:spPr>
          <p:txBody>
            <a:bodyPr wrap="none" rtlCol="0">
              <a:spAutoFit/>
            </a:bodyPr>
            <a:lstStyle/>
            <a:p>
              <a:r>
                <a:rPr lang="en-US" sz="1800" dirty="0"/>
                <a:t>4.5A</a:t>
              </a:r>
            </a:p>
          </p:txBody>
        </p:sp>
        <p:grpSp>
          <p:nvGrpSpPr>
            <p:cNvPr id="68" name="Group 67"/>
            <p:cNvGrpSpPr/>
            <p:nvPr/>
          </p:nvGrpSpPr>
          <p:grpSpPr>
            <a:xfrm>
              <a:off x="6557135" y="3871998"/>
              <a:ext cx="987229" cy="1715510"/>
              <a:chOff x="1588345" y="2003109"/>
              <a:chExt cx="987229" cy="1715510"/>
            </a:xfrm>
          </p:grpSpPr>
          <p:grpSp>
            <p:nvGrpSpPr>
              <p:cNvPr id="9" name="Group 54"/>
              <p:cNvGrpSpPr>
                <a:grpSpLocks/>
              </p:cNvGrpSpPr>
              <p:nvPr/>
            </p:nvGrpSpPr>
            <p:grpSpPr bwMode="auto">
              <a:xfrm>
                <a:off x="2118374" y="2003109"/>
                <a:ext cx="457200" cy="1715510"/>
                <a:chOff x="2870970" y="2690727"/>
                <a:chExt cx="457183" cy="1715509"/>
              </a:xfrm>
            </p:grpSpPr>
            <p:cxnSp>
              <p:nvCxnSpPr>
                <p:cNvPr id="48" name="Straight Connector 47"/>
                <p:cNvCxnSpPr>
                  <a:cxnSpLocks/>
                </p:cNvCxnSpPr>
                <p:nvPr/>
              </p:nvCxnSpPr>
              <p:spPr>
                <a:xfrm flipV="1">
                  <a:off x="3098983" y="2690727"/>
                  <a:ext cx="578" cy="171550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Group 98"/>
                <p:cNvGrpSpPr>
                  <a:grpSpLocks/>
                </p:cNvGrpSpPr>
                <p:nvPr/>
              </p:nvGrpSpPr>
              <p:grpSpPr bwMode="auto">
                <a:xfrm>
                  <a:off x="2870970" y="3301187"/>
                  <a:ext cx="457183" cy="480153"/>
                  <a:chOff x="991181" y="2834859"/>
                  <a:chExt cx="457183" cy="480153"/>
                </a:xfrm>
              </p:grpSpPr>
              <p:sp>
                <p:nvSpPr>
                  <p:cNvPr id="50" name="Oval 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p:cNvSpPr txBox="1"/>
              <p:nvPr/>
            </p:nvSpPr>
            <p:spPr>
              <a:xfrm>
                <a:off x="1588345" y="2648878"/>
                <a:ext cx="582211" cy="369332"/>
              </a:xfrm>
              <a:prstGeom prst="rect">
                <a:avLst/>
              </a:prstGeom>
              <a:noFill/>
            </p:spPr>
            <p:txBody>
              <a:bodyPr wrap="none" rtlCol="0">
                <a:spAutoFit/>
              </a:bodyPr>
              <a:lstStyle/>
              <a:p>
                <a:r>
                  <a:rPr lang="en-US" sz="1800" dirty="0"/>
                  <a:t>30V</a:t>
                </a:r>
              </a:p>
            </p:txBody>
          </p:sp>
        </p:grpSp>
        <p:grpSp>
          <p:nvGrpSpPr>
            <p:cNvPr id="69" name="Group 140"/>
            <p:cNvGrpSpPr>
              <a:grpSpLocks/>
            </p:cNvGrpSpPr>
            <p:nvPr/>
          </p:nvGrpSpPr>
          <p:grpSpPr bwMode="auto">
            <a:xfrm rot="16200000">
              <a:off x="6303996" y="3020600"/>
              <a:ext cx="298003" cy="1724404"/>
              <a:chOff x="4384898" y="2541687"/>
              <a:chExt cx="298003" cy="1724341"/>
            </a:xfrm>
          </p:grpSpPr>
          <p:cxnSp>
            <p:nvCxnSpPr>
              <p:cNvPr id="70" name="Straight Connector 6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6248400" y="3352800"/>
              <a:ext cx="478016" cy="369332"/>
            </a:xfrm>
            <a:prstGeom prst="rect">
              <a:avLst/>
            </a:prstGeom>
            <a:noFill/>
          </p:spPr>
          <p:txBody>
            <a:bodyPr wrap="none" rtlCol="0">
              <a:spAutoFit/>
            </a:bodyPr>
            <a:lstStyle/>
            <a:p>
              <a:r>
                <a:rPr lang="en-US" sz="1800" dirty="0"/>
                <a:t>4</a:t>
              </a:r>
              <a:r>
                <a:rPr lang="en-US" sz="1800" dirty="0">
                  <a:latin typeface="Symbol" pitchFamily="18" charset="2"/>
                </a:rPr>
                <a:t>W</a:t>
              </a:r>
            </a:p>
          </p:txBody>
        </p:sp>
      </p:grpSp>
      <p:grpSp>
        <p:nvGrpSpPr>
          <p:cNvPr id="3" name="Group 2"/>
          <p:cNvGrpSpPr/>
          <p:nvPr/>
        </p:nvGrpSpPr>
        <p:grpSpPr>
          <a:xfrm>
            <a:off x="5021340" y="2744194"/>
            <a:ext cx="510268" cy="1666220"/>
            <a:chOff x="4267200" y="1828800"/>
            <a:chExt cx="510268" cy="1666220"/>
          </a:xfrm>
        </p:grpSpPr>
        <p:sp>
          <p:nvSpPr>
            <p:cNvPr id="82" name="TextBox 81"/>
            <p:cNvSpPr txBox="1"/>
            <p:nvPr/>
          </p:nvSpPr>
          <p:spPr>
            <a:xfrm>
              <a:off x="4343400" y="1828800"/>
              <a:ext cx="386644" cy="523220"/>
            </a:xfrm>
            <a:prstGeom prst="rect">
              <a:avLst/>
            </a:prstGeom>
            <a:noFill/>
          </p:spPr>
          <p:txBody>
            <a:bodyPr wrap="none" rtlCol="0">
              <a:spAutoFit/>
            </a:bodyPr>
            <a:lstStyle/>
            <a:p>
              <a:r>
                <a:rPr lang="en-US" dirty="0"/>
                <a:t>+</a:t>
              </a:r>
            </a:p>
          </p:txBody>
        </p:sp>
        <mc:AlternateContent xmlns:mc="http://schemas.openxmlformats.org/markup-compatibility/2006" xmlns:a14="http://schemas.microsoft.com/office/drawing/2010/main">
          <mc:Choice Requires="a14">
            <p:sp>
              <p:nvSpPr>
                <p:cNvPr id="83" name="TextBox 82"/>
                <p:cNvSpPr txBox="1"/>
                <p:nvPr/>
              </p:nvSpPr>
              <p:spPr>
                <a:xfrm>
                  <a:off x="4267200" y="2450068"/>
                  <a:ext cx="51026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a:rPr>
                          <m:t>𝑉</m:t>
                        </m:r>
                      </m:oMath>
                    </m:oMathPara>
                  </a14:m>
                  <a:endParaRPr lang="en-US" dirty="0"/>
                </a:p>
              </p:txBody>
            </p:sp>
          </mc:Choice>
          <mc:Fallback xmlns="">
            <p:sp>
              <p:nvSpPr>
                <p:cNvPr id="83" name="TextBox 82"/>
                <p:cNvSpPr txBox="1">
                  <a:spLocks noRot="1" noChangeAspect="1" noMove="1" noResize="1" noEditPoints="1" noAdjustHandles="1" noChangeArrowheads="1" noChangeShapeType="1" noTextEdit="1"/>
                </p:cNvSpPr>
                <p:nvPr/>
              </p:nvSpPr>
              <p:spPr>
                <a:xfrm>
                  <a:off x="4267200" y="2450068"/>
                  <a:ext cx="510268" cy="523220"/>
                </a:xfrm>
                <a:prstGeom prst="rect">
                  <a:avLst/>
                </a:prstGeom>
                <a:blipFill>
                  <a:blip r:embed="rId2"/>
                  <a:stretch>
                    <a:fillRect/>
                  </a:stretch>
                </a:blipFill>
              </p:spPr>
              <p:txBody>
                <a:bodyPr/>
                <a:lstStyle/>
                <a:p>
                  <a:r>
                    <a:rPr lang="en-US">
                      <a:noFill/>
                    </a:rPr>
                    <a:t> </a:t>
                  </a:r>
                </a:p>
              </p:txBody>
            </p:sp>
          </mc:Fallback>
        </mc:AlternateContent>
        <p:sp>
          <p:nvSpPr>
            <p:cNvPr id="84" name="TextBox 83"/>
            <p:cNvSpPr txBox="1"/>
            <p:nvPr/>
          </p:nvSpPr>
          <p:spPr>
            <a:xfrm>
              <a:off x="4343400" y="2971800"/>
              <a:ext cx="364202" cy="523220"/>
            </a:xfrm>
            <a:prstGeom prst="rect">
              <a:avLst/>
            </a:prstGeom>
            <a:noFill/>
          </p:spPr>
          <p:txBody>
            <a:bodyPr wrap="none" rtlCol="0">
              <a:spAutoFit/>
            </a:bodyPr>
            <a:lstStyle/>
            <a:p>
              <a:r>
                <a:rPr lang="en-US" dirty="0"/>
                <a:t>_</a:t>
              </a:r>
            </a:p>
          </p:txBody>
        </p:sp>
      </p:grpSp>
      <p:sp>
        <p:nvSpPr>
          <p:cNvPr id="65" name="Title 64">
            <a:extLst>
              <a:ext uri="{FF2B5EF4-FFF2-40B4-BE49-F238E27FC236}">
                <a16:creationId xmlns:a16="http://schemas.microsoft.com/office/drawing/2014/main" id="{52FFA2A5-3046-453A-BB5A-214F43142B3D}"/>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66" name="Content Placeholder 65">
                <a:extLst>
                  <a:ext uri="{FF2B5EF4-FFF2-40B4-BE49-F238E27FC236}">
                    <a16:creationId xmlns:a16="http://schemas.microsoft.com/office/drawing/2014/main" id="{27ADEEB1-4F1C-45B8-87D0-E7AC012E2617}"/>
                  </a:ext>
                </a:extLst>
              </p:cNvPr>
              <p:cNvSpPr>
                <a:spLocks noGrp="1"/>
              </p:cNvSpPr>
              <p:nvPr>
                <p:ph idx="1"/>
              </p:nvPr>
            </p:nvSpPr>
            <p:spPr/>
            <p:txBody>
              <a:bodyPr/>
              <a:lstStyle/>
              <a:p>
                <a:r>
                  <a:rPr lang="en-US" dirty="0"/>
                  <a:t>Use the node-voltage method to find </a:t>
                </a:r>
                <a14:m>
                  <m:oMath xmlns:m="http://schemas.openxmlformats.org/officeDocument/2006/math">
                    <m:r>
                      <a:rPr lang="en-US">
                        <a:latin typeface="Cambria Math" panose="02040503050406030204" pitchFamily="18" charset="0"/>
                      </a:rPr>
                      <m:t>𝑉</m:t>
                    </m:r>
                  </m:oMath>
                </a14:m>
                <a:r>
                  <a:rPr lang="en-US" dirty="0"/>
                  <a:t> in the circuit.</a:t>
                </a:r>
              </a:p>
              <a:p>
                <a:endParaRPr lang="en-US" dirty="0"/>
              </a:p>
            </p:txBody>
          </p:sp>
        </mc:Choice>
        <mc:Fallback xmlns="">
          <p:sp>
            <p:nvSpPr>
              <p:cNvPr id="66" name="Content Placeholder 65">
                <a:extLst>
                  <a:ext uri="{FF2B5EF4-FFF2-40B4-BE49-F238E27FC236}">
                    <a16:creationId xmlns:a16="http://schemas.microsoft.com/office/drawing/2014/main" id="{27ADEEB1-4F1C-45B8-87D0-E7AC012E2617}"/>
                  </a:ext>
                </a:extLst>
              </p:cNvPr>
              <p:cNvSpPr>
                <a:spLocks noGrp="1" noRot="1" noChangeAspect="1" noMove="1" noResize="1" noEditPoints="1" noAdjustHandles="1" noChangeArrowheads="1" noChangeShapeType="1" noTextEdit="1"/>
              </p:cNvSpPr>
              <p:nvPr>
                <p:ph idx="1"/>
              </p:nvPr>
            </p:nvSpPr>
            <p:spPr>
              <a:blipFill>
                <a:blip r:embed="rId3"/>
                <a:stretch>
                  <a:fillRect l="-504" t="-469"/>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0D594728-87EE-4EC6-B616-4DCAE755F5A4}"/>
                  </a:ext>
                </a:extLst>
              </p14:cNvPr>
              <p14:cNvContentPartPr/>
              <p14:nvPr/>
            </p14:nvContentPartPr>
            <p14:xfrm>
              <a:off x="320400" y="1741320"/>
              <a:ext cx="10787760" cy="4986360"/>
            </p14:xfrm>
          </p:contentPart>
        </mc:Choice>
        <mc:Fallback>
          <p:pic>
            <p:nvPicPr>
              <p:cNvPr id="2" name="Ink 1">
                <a:extLst>
                  <a:ext uri="{FF2B5EF4-FFF2-40B4-BE49-F238E27FC236}">
                    <a16:creationId xmlns:a16="http://schemas.microsoft.com/office/drawing/2014/main" id="{0D594728-87EE-4EC6-B616-4DCAE755F5A4}"/>
                  </a:ext>
                </a:extLst>
              </p:cNvPr>
              <p:cNvPicPr/>
              <p:nvPr/>
            </p:nvPicPr>
            <p:blipFill>
              <a:blip r:embed="rId5"/>
              <a:stretch>
                <a:fillRect/>
              </a:stretch>
            </p:blipFill>
            <p:spPr>
              <a:xfrm>
                <a:off x="311040" y="1731960"/>
                <a:ext cx="10806480" cy="5005080"/>
              </a:xfrm>
              <a:prstGeom prst="rect">
                <a:avLst/>
              </a:prstGeom>
            </p:spPr>
          </p:pic>
        </mc:Fallback>
      </mc:AlternateContent>
    </p:spTree>
    <p:extLst>
      <p:ext uri="{BB962C8B-B14F-4D97-AF65-F5344CB8AC3E}">
        <p14:creationId xmlns:p14="http://schemas.microsoft.com/office/powerpoint/2010/main" val="287787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A Special Case</a:t>
            </a:r>
          </a:p>
        </p:txBody>
      </p:sp>
      <p:sp>
        <p:nvSpPr>
          <p:cNvPr id="6" name="Content Placeholder 5">
            <a:extLst>
              <a:ext uri="{FF2B5EF4-FFF2-40B4-BE49-F238E27FC236}">
                <a16:creationId xmlns:a16="http://schemas.microsoft.com/office/drawing/2014/main" id="{A9A6F0D4-35AF-4392-AAB8-51A0A5034EAF}"/>
              </a:ext>
            </a:extLst>
          </p:cNvPr>
          <p:cNvSpPr>
            <a:spLocks noGrp="1"/>
          </p:cNvSpPr>
          <p:nvPr>
            <p:ph idx="1"/>
          </p:nvPr>
        </p:nvSpPr>
        <p:spPr/>
        <p:txBody>
          <a:bodyPr/>
          <a:lstStyle/>
          <a:p>
            <a:r>
              <a:rPr lang="en-US" dirty="0"/>
              <a:t>If a circuit contains a branch with only a voltage source between two nodes, the standard node voltage technique can break down.</a:t>
            </a:r>
          </a:p>
          <a:p>
            <a:endParaRPr lang="en-US" dirty="0"/>
          </a:p>
        </p:txBody>
      </p:sp>
      <p:grpSp>
        <p:nvGrpSpPr>
          <p:cNvPr id="33" name="Group 32"/>
          <p:cNvGrpSpPr/>
          <p:nvPr/>
        </p:nvGrpSpPr>
        <p:grpSpPr>
          <a:xfrm>
            <a:off x="3561905" y="2191930"/>
            <a:ext cx="5125626" cy="2182504"/>
            <a:chOff x="2113374" y="2313296"/>
            <a:chExt cx="5125626" cy="2182504"/>
          </a:xfrm>
        </p:grpSpPr>
        <p:grpSp>
          <p:nvGrpSpPr>
            <p:cNvPr id="21" name="Group 20"/>
            <p:cNvGrpSpPr/>
            <p:nvPr/>
          </p:nvGrpSpPr>
          <p:grpSpPr>
            <a:xfrm>
              <a:off x="2113374" y="2535585"/>
              <a:ext cx="5125626" cy="1960215"/>
              <a:chOff x="1552196" y="3608089"/>
              <a:chExt cx="5125626" cy="1960215"/>
            </a:xfrm>
          </p:grpSpPr>
          <p:grpSp>
            <p:nvGrpSpPr>
              <p:cNvPr id="98" name="Group 54"/>
              <p:cNvGrpSpPr>
                <a:grpSpLocks/>
              </p:cNvGrpSpPr>
              <p:nvPr/>
            </p:nvGrpSpPr>
            <p:grpSpPr bwMode="auto">
              <a:xfrm rot="16200000">
                <a:off x="3873917" y="2985789"/>
                <a:ext cx="457200" cy="1701800"/>
                <a:chOff x="2870970" y="2690727"/>
                <a:chExt cx="457183" cy="1701799"/>
              </a:xfrm>
            </p:grpSpPr>
            <p:cxnSp>
              <p:nvCxnSpPr>
                <p:cNvPr id="102" name="Straight Connector 101"/>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3" name="Group 98"/>
                <p:cNvGrpSpPr>
                  <a:grpSpLocks/>
                </p:cNvGrpSpPr>
                <p:nvPr/>
              </p:nvGrpSpPr>
              <p:grpSpPr bwMode="auto">
                <a:xfrm>
                  <a:off x="2870970" y="3301188"/>
                  <a:ext cx="457183" cy="480152"/>
                  <a:chOff x="991181" y="2834860"/>
                  <a:chExt cx="457183" cy="480152"/>
                </a:xfrm>
              </p:grpSpPr>
              <p:sp>
                <p:nvSpPr>
                  <p:cNvPr id="104" name="Oval 103"/>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5" name="TextBox 100"/>
                  <p:cNvSpPr txBox="1">
                    <a:spLocks noChangeArrowheads="1"/>
                  </p:cNvSpPr>
                  <p:nvPr/>
                </p:nvSpPr>
                <p:spPr bwMode="auto">
                  <a:xfrm>
                    <a:off x="1054692" y="2834860"/>
                    <a:ext cx="314498" cy="369332"/>
                  </a:xfrm>
                  <a:prstGeom prst="rect">
                    <a:avLst/>
                  </a:prstGeom>
                  <a:noFill/>
                  <a:ln w="9525">
                    <a:noFill/>
                    <a:miter lim="800000"/>
                    <a:headEnd/>
                    <a:tailEnd/>
                  </a:ln>
                </p:spPr>
                <p:txBody>
                  <a:bodyPr wrap="none">
                    <a:spAutoFit/>
                  </a:bodyPr>
                  <a:lstStyle/>
                  <a:p>
                    <a:r>
                      <a:rPr lang="en-US" sz="1800"/>
                      <a:t>+</a:t>
                    </a:r>
                  </a:p>
                </p:txBody>
              </p:sp>
              <p:sp>
                <p:nvSpPr>
                  <p:cNvPr id="106" name="TextBox 101"/>
                  <p:cNvSpPr txBox="1">
                    <a:spLocks noChangeArrowheads="1"/>
                  </p:cNvSpPr>
                  <p:nvPr/>
                </p:nvSpPr>
                <p:spPr bwMode="auto">
                  <a:xfrm>
                    <a:off x="1052283"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5" name="Group 140"/>
              <p:cNvGrpSpPr>
                <a:grpSpLocks/>
              </p:cNvGrpSpPr>
              <p:nvPr/>
            </p:nvGrpSpPr>
            <p:grpSpPr bwMode="auto">
              <a:xfrm rot="16200000">
                <a:off x="2265396" y="2983909"/>
                <a:ext cx="298003" cy="1724404"/>
                <a:chOff x="4384898" y="2541687"/>
                <a:chExt cx="298003" cy="1724341"/>
              </a:xfrm>
            </p:grpSpPr>
            <p:cxnSp>
              <p:nvCxnSpPr>
                <p:cNvPr id="116" name="Straight Connector 115"/>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5" name="Group 140"/>
              <p:cNvGrpSpPr>
                <a:grpSpLocks/>
              </p:cNvGrpSpPr>
              <p:nvPr/>
            </p:nvGrpSpPr>
            <p:grpSpPr bwMode="auto">
              <a:xfrm rot="16200000">
                <a:off x="5666618" y="2982318"/>
                <a:ext cx="298003" cy="1724404"/>
                <a:chOff x="4384898" y="2541687"/>
                <a:chExt cx="298003" cy="1724341"/>
              </a:xfrm>
            </p:grpSpPr>
            <p:cxnSp>
              <p:nvCxnSpPr>
                <p:cNvPr id="141" name="Straight Connector 14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3132347" y="3843963"/>
                <a:ext cx="298003" cy="1724341"/>
                <a:chOff x="4384898" y="2541687"/>
                <a:chExt cx="298003" cy="1724341"/>
              </a:xfrm>
            </p:grpSpPr>
            <p:cxnSp>
              <p:nvCxnSpPr>
                <p:cNvPr id="163" name="Straight Connector 16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4853950" y="3843963"/>
                <a:ext cx="298003" cy="1724341"/>
                <a:chOff x="4384898" y="2541687"/>
                <a:chExt cx="298003" cy="1724341"/>
              </a:xfrm>
            </p:grpSpPr>
            <p:cxnSp>
              <p:nvCxnSpPr>
                <p:cNvPr id="174" name="Straight Connector 17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2" name="TextBox 31"/>
                <p:cNvSpPr txBox="1"/>
                <p:nvPr/>
              </p:nvSpPr>
              <p:spPr>
                <a:xfrm>
                  <a:off x="3642761" y="2316688"/>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1</m:t>
                            </m:r>
                          </m:sub>
                        </m:sSub>
                      </m:oMath>
                    </m:oMathPara>
                  </a14:m>
                  <a:endParaRPr lang="en-US" sz="18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642761" y="2316688"/>
                  <a:ext cx="458009"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5" name="TextBox 184"/>
                <p:cNvSpPr txBox="1"/>
                <p:nvPr/>
              </p:nvSpPr>
              <p:spPr>
                <a:xfrm>
                  <a:off x="5326778" y="2313296"/>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2</m:t>
                            </m:r>
                          </m:sub>
                        </m:sSub>
                      </m:oMath>
                    </m:oMathPara>
                  </a14:m>
                  <a:endParaRPr lang="en-US" sz="1800" dirty="0"/>
                </a:p>
              </p:txBody>
            </p:sp>
          </mc:Choice>
          <mc:Fallback xmlns="">
            <p:sp>
              <p:nvSpPr>
                <p:cNvPr id="185" name="TextBox 184"/>
                <p:cNvSpPr txBox="1">
                  <a:spLocks noRot="1" noChangeAspect="1" noMove="1" noResize="1" noEditPoints="1" noAdjustHandles="1" noChangeArrowheads="1" noChangeShapeType="1" noTextEdit="1"/>
                </p:cNvSpPr>
                <p:nvPr/>
              </p:nvSpPr>
              <p:spPr>
                <a:xfrm>
                  <a:off x="5326778" y="2313296"/>
                  <a:ext cx="463332" cy="369332"/>
                </a:xfrm>
                <a:prstGeom prst="rect">
                  <a:avLst/>
                </a:prstGeom>
                <a:blipFill>
                  <a:blip r:embed="rId4"/>
                  <a:stretch>
                    <a:fillRect b="-1667"/>
                  </a:stretch>
                </a:blipFill>
              </p:spPr>
              <p:txBody>
                <a:bodyPr/>
                <a:lstStyle/>
                <a:p>
                  <a:r>
                    <a:rPr lang="en-US">
                      <a:noFill/>
                    </a:rPr>
                    <a:t> </a:t>
                  </a:r>
                </a:p>
              </p:txBody>
            </p:sp>
          </mc:Fallback>
        </mc:AlternateContent>
      </p:grpSp>
      <p:sp>
        <p:nvSpPr>
          <p:cNvPr id="34" name="TextBox 33"/>
          <p:cNvSpPr txBox="1"/>
          <p:nvPr/>
        </p:nvSpPr>
        <p:spPr>
          <a:xfrm>
            <a:off x="295300" y="2323830"/>
            <a:ext cx="2999563" cy="2246769"/>
          </a:xfrm>
          <a:prstGeom prst="rect">
            <a:avLst/>
          </a:prstGeom>
          <a:solidFill>
            <a:srgbClr val="D6D2C4"/>
          </a:solidFill>
          <a:ln>
            <a:noFill/>
          </a:ln>
        </p:spPr>
        <p:txBody>
          <a:bodyPr wrap="square" rtlCol="0">
            <a:spAutoFit/>
          </a:bodyPr>
          <a:lstStyle/>
          <a:p>
            <a:r>
              <a:rPr lang="en-US" sz="2000" dirty="0">
                <a:latin typeface="+mj-lt"/>
              </a:rPr>
              <a:t>If we tried to perform a KCL at node 1, the current flowing through the voltage source is unknown and cannot be written in terms of the various node voltages.  </a:t>
            </a:r>
          </a:p>
        </p:txBody>
      </p:sp>
      <p:grpSp>
        <p:nvGrpSpPr>
          <p:cNvPr id="55" name="Group 54"/>
          <p:cNvGrpSpPr/>
          <p:nvPr/>
        </p:nvGrpSpPr>
        <p:grpSpPr>
          <a:xfrm>
            <a:off x="5669911" y="3030130"/>
            <a:ext cx="883062" cy="369332"/>
            <a:chOff x="2175908" y="1764268"/>
            <a:chExt cx="883062" cy="369332"/>
          </a:xfrm>
        </p:grpSpPr>
        <p:cxnSp>
          <p:nvCxnSpPr>
            <p:cNvPr id="56" name="Straight Arrow Connector 55"/>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7" name="TextBox 56"/>
                <p:cNvSpPr txBox="1"/>
                <p:nvPr/>
              </p:nvSpPr>
              <p:spPr>
                <a:xfrm>
                  <a:off x="2175908" y="1764268"/>
                  <a:ext cx="8830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panose="02040503050406030204" pitchFamily="18" charset="0"/>
                              </a:rPr>
                              <m:t>𝑠</m:t>
                            </m:r>
                          </m:sub>
                        </m:sSub>
                        <m:r>
                          <a:rPr lang="en-US" sz="1800" i="1">
                            <a:solidFill>
                              <a:srgbClr val="F61818"/>
                            </a:solidFill>
                            <a:latin typeface="Cambria Math" panose="02040503050406030204" pitchFamily="18" charset="0"/>
                          </a:rPr>
                          <m:t>=??</m:t>
                        </m:r>
                      </m:oMath>
                    </m:oMathPara>
                  </a14:m>
                  <a:endParaRPr lang="en-US" sz="1800" dirty="0"/>
                </a:p>
              </p:txBody>
            </p:sp>
          </mc:Choice>
          <mc:Fallback xmlns="">
            <p:sp>
              <p:nvSpPr>
                <p:cNvPr id="57" name="TextBox 56"/>
                <p:cNvSpPr txBox="1">
                  <a:spLocks noRot="1" noChangeAspect="1" noMove="1" noResize="1" noEditPoints="1" noAdjustHandles="1" noChangeArrowheads="1" noChangeShapeType="1" noTextEdit="1"/>
                </p:cNvSpPr>
                <p:nvPr/>
              </p:nvSpPr>
              <p:spPr>
                <a:xfrm>
                  <a:off x="2175908" y="1764268"/>
                  <a:ext cx="883062" cy="369332"/>
                </a:xfrm>
                <a:prstGeom prst="rect">
                  <a:avLst/>
                </a:prstGeom>
                <a:blipFill>
                  <a:blip r:embed="rId5"/>
                  <a:stretch>
                    <a:fillRect/>
                  </a:stretch>
                </a:blipFill>
              </p:spPr>
              <p:txBody>
                <a:bodyPr/>
                <a:lstStyle/>
                <a:p>
                  <a:r>
                    <a:rPr lang="en-US">
                      <a:noFill/>
                    </a:rPr>
                    <a:t> </a:t>
                  </a:r>
                </a:p>
              </p:txBody>
            </p:sp>
          </mc:Fallback>
        </mc:AlternateContent>
      </p:grpSp>
      <p:sp>
        <p:nvSpPr>
          <p:cNvPr id="58" name="Oval 57"/>
          <p:cNvSpPr/>
          <p:nvPr/>
        </p:nvSpPr>
        <p:spPr>
          <a:xfrm>
            <a:off x="5233131" y="253456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59" name="TextBox 58"/>
          <p:cNvSpPr txBox="1"/>
          <p:nvPr/>
        </p:nvSpPr>
        <p:spPr>
          <a:xfrm>
            <a:off x="8935523" y="2034569"/>
            <a:ext cx="2999563" cy="2616101"/>
          </a:xfrm>
          <a:prstGeom prst="rect">
            <a:avLst/>
          </a:prstGeom>
          <a:solidFill>
            <a:srgbClr val="D6D2C4"/>
          </a:solidFill>
          <a:ln>
            <a:noFill/>
          </a:ln>
        </p:spPr>
        <p:txBody>
          <a:bodyPr wrap="square" rtlCol="0">
            <a:spAutoFit/>
          </a:bodyPr>
          <a:lstStyle/>
          <a:p>
            <a:r>
              <a:rPr lang="en-US" sz="2000" dirty="0">
                <a:latin typeface="+mj-lt"/>
              </a:rPr>
              <a:t>We run into the same problem if we try to perform a KCL at node 2.</a:t>
            </a:r>
          </a:p>
          <a:p>
            <a:r>
              <a:rPr lang="en-US" sz="2000" dirty="0">
                <a:latin typeface="+mj-lt"/>
                <a:sym typeface="Wingdings" panose="05000000000000000000" pitchFamily="2" charset="2"/>
              </a:rPr>
              <a:t> We are missing two equations needed to solve for the unknown node voltages.</a:t>
            </a:r>
            <a:endParaRPr lang="en-US" sz="2000" dirty="0">
              <a:latin typeface="+mj-lt"/>
            </a:endParaRPr>
          </a:p>
        </p:txBody>
      </p:sp>
      <p:sp>
        <p:nvSpPr>
          <p:cNvPr id="60" name="Oval 59"/>
          <p:cNvSpPr/>
          <p:nvPr/>
        </p:nvSpPr>
        <p:spPr>
          <a:xfrm>
            <a:off x="6942337" y="25467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2" name="TextBox 1"/>
              <p:cNvSpPr txBox="1"/>
              <p:nvPr/>
            </p:nvSpPr>
            <p:spPr>
              <a:xfrm>
                <a:off x="1559245" y="4783202"/>
                <a:ext cx="9406176" cy="1754326"/>
              </a:xfrm>
              <a:prstGeom prst="rect">
                <a:avLst/>
              </a:prstGeom>
              <a:solidFill>
                <a:srgbClr val="D6D2C4"/>
              </a:solidFill>
              <a:ln>
                <a:noFill/>
              </a:ln>
            </p:spPr>
            <p:txBody>
              <a:bodyPr wrap="square" rtlCol="0">
                <a:spAutoFit/>
              </a:bodyPr>
              <a:lstStyle/>
              <a:p>
                <a:r>
                  <a:rPr lang="en-US" sz="2000" dirty="0">
                    <a:latin typeface="+mj-lt"/>
                  </a:rPr>
                  <a:t>We will replace the missing equations as follows:</a:t>
                </a:r>
              </a:p>
              <a:p>
                <a:pPr lvl="1"/>
                <a:r>
                  <a:rPr lang="en-US" sz="2000" dirty="0">
                    <a:latin typeface="+mj-lt"/>
                  </a:rPr>
                  <a:t>1) The voltage source will force a relationship between the two node voltages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𝑉</m:t>
                        </m:r>
                      </m:e>
                      <m:sub>
                        <m:r>
                          <a:rPr lang="en-US" sz="2000" i="1">
                            <a:latin typeface="Cambria Math" panose="02040503050406030204" pitchFamily="18" charset="0"/>
                          </a:rPr>
                          <m:t>𝑠</m:t>
                        </m:r>
                      </m:sub>
                    </m:sSub>
                  </m:oMath>
                </a14:m>
                <a:r>
                  <a:rPr lang="en-US" sz="2000" dirty="0">
                    <a:latin typeface="+mj-lt"/>
                  </a:rPr>
                  <a:t> in this case).</a:t>
                </a:r>
              </a:p>
              <a:p>
                <a:pPr lvl="1"/>
                <a:r>
                  <a:rPr lang="en-US" sz="2000" dirty="0">
                    <a:latin typeface="+mj-lt"/>
                  </a:rPr>
                  <a:t>2) By introducing the idea of a “</a:t>
                </a:r>
                <a:r>
                  <a:rPr lang="en-US" sz="2000" dirty="0" err="1">
                    <a:latin typeface="+mj-lt"/>
                  </a:rPr>
                  <a:t>supernode</a:t>
                </a:r>
                <a:r>
                  <a:rPr lang="en-US" sz="2000" dirty="0">
                    <a:latin typeface="+mj-lt"/>
                  </a:rPr>
                  <a:t>”, we can construct that last needed equation.</a:t>
                </a:r>
              </a:p>
            </p:txBody>
          </p:sp>
        </mc:Choice>
        <mc:Fallback xmlns="">
          <p:sp>
            <p:nvSpPr>
              <p:cNvPr id="2" name="TextBox 1"/>
              <p:cNvSpPr txBox="1">
                <a:spLocks noRot="1" noChangeAspect="1" noMove="1" noResize="1" noEditPoints="1" noAdjustHandles="1" noChangeArrowheads="1" noChangeShapeType="1" noTextEdit="1"/>
              </p:cNvSpPr>
              <p:nvPr/>
            </p:nvSpPr>
            <p:spPr>
              <a:xfrm>
                <a:off x="1559245" y="4783202"/>
                <a:ext cx="9406176" cy="1754326"/>
              </a:xfrm>
              <a:prstGeom prst="rect">
                <a:avLst/>
              </a:prstGeom>
              <a:blipFill>
                <a:blip r:embed="rId6"/>
                <a:stretch>
                  <a:fillRect l="-713" t="-1742" r="-972" b="-5923"/>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5906050" y="2036698"/>
                <a:ext cx="42729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𝑉</m:t>
                          </m:r>
                        </m:e>
                        <m:sub>
                          <m:r>
                            <a:rPr lang="en-US" sz="1800" i="1">
                              <a:latin typeface="Cambria Math" panose="02040503050406030204" pitchFamily="18" charset="0"/>
                            </a:rPr>
                            <m:t>𝑠</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906050" y="2036698"/>
                <a:ext cx="427296"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8">
            <p14:nvContentPartPr>
              <p14:cNvPr id="4" name="Ink 3">
                <a:extLst>
                  <a:ext uri="{FF2B5EF4-FFF2-40B4-BE49-F238E27FC236}">
                    <a16:creationId xmlns:a16="http://schemas.microsoft.com/office/drawing/2014/main" id="{63EE1FCD-3E9A-4EA8-99C7-946B3459C5E9}"/>
                  </a:ext>
                </a:extLst>
              </p14:cNvPr>
              <p14:cNvContentPartPr/>
              <p14:nvPr/>
            </p14:nvContentPartPr>
            <p14:xfrm>
              <a:off x="4815000" y="2077560"/>
              <a:ext cx="2540520" cy="921600"/>
            </p14:xfrm>
          </p:contentPart>
        </mc:Choice>
        <mc:Fallback>
          <p:pic>
            <p:nvPicPr>
              <p:cNvPr id="4" name="Ink 3">
                <a:extLst>
                  <a:ext uri="{FF2B5EF4-FFF2-40B4-BE49-F238E27FC236}">
                    <a16:creationId xmlns:a16="http://schemas.microsoft.com/office/drawing/2014/main" id="{63EE1FCD-3E9A-4EA8-99C7-946B3459C5E9}"/>
                  </a:ext>
                </a:extLst>
              </p:cNvPr>
              <p:cNvPicPr/>
              <p:nvPr/>
            </p:nvPicPr>
            <p:blipFill>
              <a:blip r:embed="rId9"/>
              <a:stretch>
                <a:fillRect/>
              </a:stretch>
            </p:blipFill>
            <p:spPr>
              <a:xfrm>
                <a:off x="4805640" y="2068200"/>
                <a:ext cx="2559240" cy="940320"/>
              </a:xfrm>
              <a:prstGeom prst="rect">
                <a:avLst/>
              </a:prstGeom>
            </p:spPr>
          </p:pic>
        </mc:Fallback>
      </mc:AlternateContent>
    </p:spTree>
    <p:extLst>
      <p:ext uri="{BB962C8B-B14F-4D97-AF65-F5344CB8AC3E}">
        <p14:creationId xmlns:p14="http://schemas.microsoft.com/office/powerpoint/2010/main" val="423210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err="1"/>
              <a:t>Supernodes</a:t>
            </a:r>
            <a:endParaRPr lang="en-US" dirty="0"/>
          </a:p>
        </p:txBody>
      </p:sp>
      <mc:AlternateContent xmlns:mc="http://schemas.openxmlformats.org/markup-compatibility/2006" xmlns:a14="http://schemas.microsoft.com/office/drawing/2010/main">
        <mc:Choice Requires="a14">
          <p:sp>
            <p:nvSpPr>
              <p:cNvPr id="10" name="Content Placeholder 9">
                <a:extLst>
                  <a:ext uri="{FF2B5EF4-FFF2-40B4-BE49-F238E27FC236}">
                    <a16:creationId xmlns:a16="http://schemas.microsoft.com/office/drawing/2014/main" id="{222BFB73-D5E6-45E7-BF5B-405FA61F3605}"/>
                  </a:ext>
                </a:extLst>
              </p:cNvPr>
              <p:cNvSpPr>
                <a:spLocks noGrp="1"/>
              </p:cNvSpPr>
              <p:nvPr>
                <p:ph idx="1"/>
              </p:nvPr>
            </p:nvSpPr>
            <p:spPr/>
            <p:txBody>
              <a:bodyPr/>
              <a:lstStyle/>
              <a:p>
                <a:r>
                  <a:rPr lang="en-US" dirty="0"/>
                  <a:t>The two nodes connected by the voltage source are combined into what is called a </a:t>
                </a:r>
                <a:r>
                  <a:rPr lang="en-US" dirty="0" err="1"/>
                  <a:t>supernode</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just"/>
                <a:r>
                  <a:rPr lang="en-US" dirty="0"/>
                  <a:t>A KCL performed at the </a:t>
                </a:r>
                <a:r>
                  <a:rPr lang="en-US" dirty="0" err="1"/>
                  <a:t>supernode</a:t>
                </a:r>
                <a:r>
                  <a:rPr lang="en-US" dirty="0"/>
                  <a:t> allows us to specify an equation without needing to know the current through the voltage source.</a:t>
                </a:r>
              </a:p>
              <a:p>
                <a:pPr algn="just"/>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3</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4</m:t>
                        </m:r>
                      </m:sub>
                    </m:sSub>
                    <m:r>
                      <a:rPr lang="en-US" i="1">
                        <a:latin typeface="Cambria Math" panose="02040503050406030204" pitchFamily="18" charset="0"/>
                      </a:rPr>
                      <m:t>=0</m:t>
                    </m:r>
                  </m:oMath>
                </a14:m>
                <a:endParaRPr lang="en-US" dirty="0"/>
              </a:p>
              <a:p>
                <a:endParaRPr lang="en-US" dirty="0"/>
              </a:p>
            </p:txBody>
          </p:sp>
        </mc:Choice>
        <mc:Fallback xmlns="">
          <p:sp>
            <p:nvSpPr>
              <p:cNvPr id="10" name="Content Placeholder 9">
                <a:extLst>
                  <a:ext uri="{FF2B5EF4-FFF2-40B4-BE49-F238E27FC236}">
                    <a16:creationId xmlns:a16="http://schemas.microsoft.com/office/drawing/2014/main" id="{222BFB73-D5E6-45E7-BF5B-405FA61F3605}"/>
                  </a:ext>
                </a:extLst>
              </p:cNvPr>
              <p:cNvSpPr>
                <a:spLocks noGrp="1" noRot="1" noChangeAspect="1" noMove="1" noResize="1" noEditPoints="1" noAdjustHandles="1" noChangeArrowheads="1" noChangeShapeType="1" noTextEdit="1"/>
              </p:cNvSpPr>
              <p:nvPr>
                <p:ph idx="1"/>
              </p:nvPr>
            </p:nvSpPr>
            <p:spPr>
              <a:blipFill>
                <a:blip r:embed="rId3"/>
                <a:stretch>
                  <a:fillRect l="-504" t="-469" r="-560"/>
                </a:stretch>
              </a:blipFill>
            </p:spPr>
            <p:txBody>
              <a:bodyPr/>
              <a:lstStyle/>
              <a:p>
                <a:r>
                  <a:rPr lang="en-US">
                    <a:noFill/>
                  </a:rPr>
                  <a:t> </a:t>
                </a:r>
              </a:p>
            </p:txBody>
          </p:sp>
        </mc:Fallback>
      </mc:AlternateContent>
      <p:grpSp>
        <p:nvGrpSpPr>
          <p:cNvPr id="33" name="Group 32"/>
          <p:cNvGrpSpPr/>
          <p:nvPr/>
        </p:nvGrpSpPr>
        <p:grpSpPr>
          <a:xfrm>
            <a:off x="3048000" y="2438400"/>
            <a:ext cx="5125626" cy="2182504"/>
            <a:chOff x="2113374" y="2313296"/>
            <a:chExt cx="5125626" cy="2182504"/>
          </a:xfrm>
        </p:grpSpPr>
        <p:grpSp>
          <p:nvGrpSpPr>
            <p:cNvPr id="21" name="Group 20"/>
            <p:cNvGrpSpPr/>
            <p:nvPr/>
          </p:nvGrpSpPr>
          <p:grpSpPr>
            <a:xfrm>
              <a:off x="2113374" y="2535585"/>
              <a:ext cx="5125626" cy="1960215"/>
              <a:chOff x="1552196" y="3608089"/>
              <a:chExt cx="5125626" cy="1960215"/>
            </a:xfrm>
          </p:grpSpPr>
          <p:grpSp>
            <p:nvGrpSpPr>
              <p:cNvPr id="98" name="Group 54"/>
              <p:cNvGrpSpPr>
                <a:grpSpLocks/>
              </p:cNvGrpSpPr>
              <p:nvPr/>
            </p:nvGrpSpPr>
            <p:grpSpPr bwMode="auto">
              <a:xfrm rot="16200000">
                <a:off x="3873917" y="2985789"/>
                <a:ext cx="457200" cy="1701800"/>
                <a:chOff x="2870970" y="2690727"/>
                <a:chExt cx="457183" cy="1701799"/>
              </a:xfrm>
            </p:grpSpPr>
            <p:cxnSp>
              <p:nvCxnSpPr>
                <p:cNvPr id="102" name="Straight Connector 101"/>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3" name="Group 98"/>
                <p:cNvGrpSpPr>
                  <a:grpSpLocks/>
                </p:cNvGrpSpPr>
                <p:nvPr/>
              </p:nvGrpSpPr>
              <p:grpSpPr bwMode="auto">
                <a:xfrm>
                  <a:off x="2870970" y="3301188"/>
                  <a:ext cx="457183" cy="480152"/>
                  <a:chOff x="991181" y="2834860"/>
                  <a:chExt cx="457183" cy="480152"/>
                </a:xfrm>
              </p:grpSpPr>
              <p:sp>
                <p:nvSpPr>
                  <p:cNvPr id="104" name="Oval 103"/>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5" name="TextBox 100"/>
                  <p:cNvSpPr txBox="1">
                    <a:spLocks noChangeArrowheads="1"/>
                  </p:cNvSpPr>
                  <p:nvPr/>
                </p:nvSpPr>
                <p:spPr bwMode="auto">
                  <a:xfrm>
                    <a:off x="1054692" y="2834860"/>
                    <a:ext cx="314498" cy="369332"/>
                  </a:xfrm>
                  <a:prstGeom prst="rect">
                    <a:avLst/>
                  </a:prstGeom>
                  <a:noFill/>
                  <a:ln w="9525">
                    <a:noFill/>
                    <a:miter lim="800000"/>
                    <a:headEnd/>
                    <a:tailEnd/>
                  </a:ln>
                </p:spPr>
                <p:txBody>
                  <a:bodyPr wrap="none">
                    <a:spAutoFit/>
                  </a:bodyPr>
                  <a:lstStyle/>
                  <a:p>
                    <a:r>
                      <a:rPr lang="en-US" sz="1800"/>
                      <a:t>+</a:t>
                    </a:r>
                  </a:p>
                </p:txBody>
              </p:sp>
              <p:sp>
                <p:nvSpPr>
                  <p:cNvPr id="106" name="TextBox 101"/>
                  <p:cNvSpPr txBox="1">
                    <a:spLocks noChangeArrowheads="1"/>
                  </p:cNvSpPr>
                  <p:nvPr/>
                </p:nvSpPr>
                <p:spPr bwMode="auto">
                  <a:xfrm>
                    <a:off x="1052283"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5" name="Group 140"/>
              <p:cNvGrpSpPr>
                <a:grpSpLocks/>
              </p:cNvGrpSpPr>
              <p:nvPr/>
            </p:nvGrpSpPr>
            <p:grpSpPr bwMode="auto">
              <a:xfrm rot="16200000">
                <a:off x="2265396" y="2983909"/>
                <a:ext cx="298003" cy="1724404"/>
                <a:chOff x="4384898" y="2541687"/>
                <a:chExt cx="298003" cy="1724341"/>
              </a:xfrm>
            </p:grpSpPr>
            <p:cxnSp>
              <p:nvCxnSpPr>
                <p:cNvPr id="116" name="Straight Connector 115"/>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5" name="Group 140"/>
              <p:cNvGrpSpPr>
                <a:grpSpLocks/>
              </p:cNvGrpSpPr>
              <p:nvPr/>
            </p:nvGrpSpPr>
            <p:grpSpPr bwMode="auto">
              <a:xfrm rot="16200000">
                <a:off x="5666618" y="2982318"/>
                <a:ext cx="298003" cy="1724404"/>
                <a:chOff x="4384898" y="2541687"/>
                <a:chExt cx="298003" cy="1724341"/>
              </a:xfrm>
            </p:grpSpPr>
            <p:cxnSp>
              <p:nvCxnSpPr>
                <p:cNvPr id="141" name="Straight Connector 14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3132347" y="3843963"/>
                <a:ext cx="298003" cy="1724341"/>
                <a:chOff x="4384898" y="2541687"/>
                <a:chExt cx="298003" cy="1724341"/>
              </a:xfrm>
            </p:grpSpPr>
            <p:cxnSp>
              <p:nvCxnSpPr>
                <p:cNvPr id="163" name="Straight Connector 16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4853950" y="3843963"/>
                <a:ext cx="298003" cy="1724341"/>
                <a:chOff x="4384898" y="2541687"/>
                <a:chExt cx="298003" cy="1724341"/>
              </a:xfrm>
            </p:grpSpPr>
            <p:cxnSp>
              <p:nvCxnSpPr>
                <p:cNvPr id="174" name="Straight Connector 17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32" name="TextBox 31"/>
                <p:cNvSpPr txBox="1"/>
                <p:nvPr/>
              </p:nvSpPr>
              <p:spPr>
                <a:xfrm>
                  <a:off x="3642761" y="2316688"/>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1</m:t>
                            </m:r>
                          </m:sub>
                        </m:sSub>
                      </m:oMath>
                    </m:oMathPara>
                  </a14:m>
                  <a:endParaRPr lang="en-US" sz="18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642761" y="2316688"/>
                  <a:ext cx="458009" cy="369332"/>
                </a:xfrm>
                <a:prstGeom prst="rect">
                  <a:avLst/>
                </a:prstGeom>
                <a:blipFill>
                  <a:blip r:embed="rId4"/>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5" name="TextBox 184"/>
                <p:cNvSpPr txBox="1"/>
                <p:nvPr/>
              </p:nvSpPr>
              <p:spPr>
                <a:xfrm>
                  <a:off x="5326778" y="2313296"/>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panose="02040503050406030204" pitchFamily="18" charset="0"/>
                              </a:rPr>
                              <m:t>𝑉</m:t>
                            </m:r>
                          </m:e>
                          <m:sub>
                            <m:r>
                              <a:rPr lang="en-US" sz="1800" i="1">
                                <a:solidFill>
                                  <a:srgbClr val="7030A0"/>
                                </a:solidFill>
                                <a:latin typeface="Cambria Math" panose="02040503050406030204" pitchFamily="18" charset="0"/>
                              </a:rPr>
                              <m:t>2</m:t>
                            </m:r>
                          </m:sub>
                        </m:sSub>
                      </m:oMath>
                    </m:oMathPara>
                  </a14:m>
                  <a:endParaRPr lang="en-US" sz="1800" dirty="0"/>
                </a:p>
              </p:txBody>
            </p:sp>
          </mc:Choice>
          <mc:Fallback xmlns="">
            <p:sp>
              <p:nvSpPr>
                <p:cNvPr id="185" name="TextBox 184"/>
                <p:cNvSpPr txBox="1">
                  <a:spLocks noRot="1" noChangeAspect="1" noMove="1" noResize="1" noEditPoints="1" noAdjustHandles="1" noChangeArrowheads="1" noChangeShapeType="1" noTextEdit="1"/>
                </p:cNvSpPr>
                <p:nvPr/>
              </p:nvSpPr>
              <p:spPr>
                <a:xfrm>
                  <a:off x="5326778" y="2313296"/>
                  <a:ext cx="463332" cy="369332"/>
                </a:xfrm>
                <a:prstGeom prst="rect">
                  <a:avLst/>
                </a:prstGeom>
                <a:blipFill>
                  <a:blip r:embed="rId5"/>
                  <a:stretch>
                    <a:fillRect/>
                  </a:stretch>
                </a:blipFill>
              </p:spPr>
              <p:txBody>
                <a:bodyPr/>
                <a:lstStyle/>
                <a:p>
                  <a:r>
                    <a:rPr lang="en-US">
                      <a:noFill/>
                    </a:rPr>
                    <a:t> </a:t>
                  </a:r>
                </a:p>
              </p:txBody>
            </p:sp>
          </mc:Fallback>
        </mc:AlternateContent>
      </p:grpSp>
      <p:sp>
        <p:nvSpPr>
          <p:cNvPr id="2" name="Rounded Rectangle 1"/>
          <p:cNvSpPr/>
          <p:nvPr/>
        </p:nvSpPr>
        <p:spPr>
          <a:xfrm>
            <a:off x="4516026" y="2411104"/>
            <a:ext cx="2286000" cy="838200"/>
          </a:xfrm>
          <a:prstGeom prst="roundRect">
            <a:avLst/>
          </a:prstGeom>
          <a:no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p:nvPr/>
        </p:nvGrpSpPr>
        <p:grpSpPr>
          <a:xfrm>
            <a:off x="3296827" y="3249304"/>
            <a:ext cx="846913" cy="369332"/>
            <a:chOff x="2362200" y="3200400"/>
            <a:chExt cx="846913" cy="369332"/>
          </a:xfrm>
        </p:grpSpPr>
        <p:cxnSp>
          <p:nvCxnSpPr>
            <p:cNvPr id="4" name="Straight Arrow Connector 3"/>
            <p:cNvCxnSpPr/>
            <p:nvPr/>
          </p:nvCxnSpPr>
          <p:spPr>
            <a:xfrm>
              <a:off x="2362200" y="3200400"/>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2546364" y="3200400"/>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1</m:t>
                            </m:r>
                          </m:sub>
                        </m:sSub>
                      </m:oMath>
                    </m:oMathPara>
                  </a14:m>
                  <a:endParaRPr lang="en-US" sz="1800" dirty="0"/>
                </a:p>
              </p:txBody>
            </p:sp>
          </mc:Choice>
          <mc:Fallback xmlns="">
            <p:sp>
              <p:nvSpPr>
                <p:cNvPr id="5" name="TextBox 4"/>
                <p:cNvSpPr txBox="1">
                  <a:spLocks noRot="1" noChangeAspect="1" noMove="1" noResize="1" noEditPoints="1" noAdjustHandles="1" noChangeArrowheads="1" noChangeShapeType="1" noTextEdit="1"/>
                </p:cNvSpPr>
                <p:nvPr/>
              </p:nvSpPr>
              <p:spPr>
                <a:xfrm>
                  <a:off x="2546364" y="3200400"/>
                  <a:ext cx="419024" cy="369332"/>
                </a:xfrm>
                <a:prstGeom prst="rect">
                  <a:avLst/>
                </a:prstGeom>
                <a:blipFill>
                  <a:blip r:embed="rId6"/>
                  <a:stretch>
                    <a:fillRect/>
                  </a:stretch>
                </a:blipFill>
              </p:spPr>
              <p:txBody>
                <a:bodyPr/>
                <a:lstStyle/>
                <a:p>
                  <a:r>
                    <a:rPr lang="en-US">
                      <a:noFill/>
                    </a:rPr>
                    <a:t> </a:t>
                  </a:r>
                </a:p>
              </p:txBody>
            </p:sp>
          </mc:Fallback>
        </mc:AlternateContent>
      </p:grpSp>
      <p:grpSp>
        <p:nvGrpSpPr>
          <p:cNvPr id="60" name="Group 59"/>
          <p:cNvGrpSpPr/>
          <p:nvPr/>
        </p:nvGrpSpPr>
        <p:grpSpPr>
          <a:xfrm flipH="1">
            <a:off x="7021914" y="3249304"/>
            <a:ext cx="846913" cy="369332"/>
            <a:chOff x="2362200" y="3200400"/>
            <a:chExt cx="846913" cy="369332"/>
          </a:xfrm>
        </p:grpSpPr>
        <p:cxnSp>
          <p:nvCxnSpPr>
            <p:cNvPr id="61" name="Straight Arrow Connector 60"/>
            <p:cNvCxnSpPr/>
            <p:nvPr/>
          </p:nvCxnSpPr>
          <p:spPr>
            <a:xfrm>
              <a:off x="2362200" y="3200400"/>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Box 61"/>
                <p:cNvSpPr txBox="1"/>
                <p:nvPr/>
              </p:nvSpPr>
              <p:spPr>
                <a:xfrm>
                  <a:off x="2547453" y="3200400"/>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4</m:t>
                            </m:r>
                          </m:sub>
                        </m:sSub>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2547453" y="3200400"/>
                  <a:ext cx="424347" cy="369332"/>
                </a:xfrm>
                <a:prstGeom prst="rect">
                  <a:avLst/>
                </a:prstGeom>
                <a:blipFill>
                  <a:blip r:embed="rId7"/>
                  <a:stretch>
                    <a:fillRect/>
                  </a:stretch>
                </a:blipFill>
              </p:spPr>
              <p:txBody>
                <a:bodyPr/>
                <a:lstStyle/>
                <a:p>
                  <a:r>
                    <a:rPr lang="en-US">
                      <a:noFill/>
                    </a:rPr>
                    <a:t> </a:t>
                  </a:r>
                </a:p>
              </p:txBody>
            </p:sp>
          </mc:Fallback>
        </mc:AlternateContent>
      </p:grpSp>
      <p:grpSp>
        <p:nvGrpSpPr>
          <p:cNvPr id="7" name="Group 6"/>
          <p:cNvGrpSpPr/>
          <p:nvPr/>
        </p:nvGrpSpPr>
        <p:grpSpPr>
          <a:xfrm>
            <a:off x="4973227" y="3401705"/>
            <a:ext cx="424347" cy="846913"/>
            <a:chOff x="6477000" y="3572686"/>
            <a:chExt cx="424347" cy="846913"/>
          </a:xfrm>
        </p:grpSpPr>
        <p:cxnSp>
          <p:nvCxnSpPr>
            <p:cNvPr id="64" name="Straight Arrow Connector 63"/>
            <p:cNvCxnSpPr/>
            <p:nvPr/>
          </p:nvCxnSpPr>
          <p:spPr>
            <a:xfrm rot="5400000" flipH="1">
              <a:off x="6129744" y="3996143"/>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5" name="TextBox 64"/>
                <p:cNvSpPr txBox="1"/>
                <p:nvPr/>
              </p:nvSpPr>
              <p:spPr>
                <a:xfrm flipH="1">
                  <a:off x="6477000" y="38216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2</m:t>
                            </m:r>
                          </m:sub>
                        </m:sSub>
                      </m:oMath>
                    </m:oMathPara>
                  </a14:m>
                  <a:endParaRPr lang="en-US" sz="1800" dirty="0"/>
                </a:p>
              </p:txBody>
            </p:sp>
          </mc:Choice>
          <mc:Fallback xmlns="">
            <p:sp>
              <p:nvSpPr>
                <p:cNvPr id="65" name="TextBox 64"/>
                <p:cNvSpPr txBox="1">
                  <a:spLocks noRot="1" noChangeAspect="1" noMove="1" noResize="1" noEditPoints="1" noAdjustHandles="1" noChangeArrowheads="1" noChangeShapeType="1" noTextEdit="1"/>
                </p:cNvSpPr>
                <p:nvPr/>
              </p:nvSpPr>
              <p:spPr>
                <a:xfrm flipH="1">
                  <a:off x="6477000" y="3821668"/>
                  <a:ext cx="424347" cy="369332"/>
                </a:xfrm>
                <a:prstGeom prst="rect">
                  <a:avLst/>
                </a:prstGeom>
                <a:blipFill>
                  <a:blip r:embed="rId8"/>
                  <a:stretch>
                    <a:fillRect b="-1667"/>
                  </a:stretch>
                </a:blipFill>
              </p:spPr>
              <p:txBody>
                <a:bodyPr/>
                <a:lstStyle/>
                <a:p>
                  <a:r>
                    <a:rPr lang="en-US">
                      <a:noFill/>
                    </a:rPr>
                    <a:t> </a:t>
                  </a:r>
                </a:p>
              </p:txBody>
            </p:sp>
          </mc:Fallback>
        </mc:AlternateContent>
      </p:grpSp>
      <p:grpSp>
        <p:nvGrpSpPr>
          <p:cNvPr id="67" name="Group 66"/>
          <p:cNvGrpSpPr/>
          <p:nvPr/>
        </p:nvGrpSpPr>
        <p:grpSpPr>
          <a:xfrm>
            <a:off x="6066468" y="3401705"/>
            <a:ext cx="424347" cy="846913"/>
            <a:chOff x="6477000" y="3572686"/>
            <a:chExt cx="424347" cy="846913"/>
          </a:xfrm>
        </p:grpSpPr>
        <p:cxnSp>
          <p:nvCxnSpPr>
            <p:cNvPr id="68" name="Straight Arrow Connector 67"/>
            <p:cNvCxnSpPr/>
            <p:nvPr/>
          </p:nvCxnSpPr>
          <p:spPr>
            <a:xfrm rot="5400000" flipH="1">
              <a:off x="6129744" y="3996143"/>
              <a:ext cx="84691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p:cNvSpPr txBox="1"/>
                <p:nvPr/>
              </p:nvSpPr>
              <p:spPr>
                <a:xfrm flipH="1">
                  <a:off x="6477000" y="38216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F0000"/>
                                </a:solidFill>
                                <a:latin typeface="Cambria Math" panose="02040503050406030204" pitchFamily="18" charset="0"/>
                              </a:rPr>
                            </m:ctrlPr>
                          </m:sSubPr>
                          <m:e>
                            <m:r>
                              <a:rPr lang="en-US" sz="1800" i="1">
                                <a:solidFill>
                                  <a:srgbClr val="FF0000"/>
                                </a:solidFill>
                                <a:latin typeface="Cambria Math" panose="02040503050406030204" pitchFamily="18" charset="0"/>
                              </a:rPr>
                              <m:t>𝐼</m:t>
                            </m:r>
                          </m:e>
                          <m:sub>
                            <m:r>
                              <a:rPr lang="en-US" sz="1800" i="1">
                                <a:solidFill>
                                  <a:srgbClr val="FF0000"/>
                                </a:solidFill>
                                <a:latin typeface="Cambria Math" panose="02040503050406030204" pitchFamily="18" charset="0"/>
                              </a:rPr>
                              <m:t>3</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flipH="1">
                  <a:off x="6477000" y="3821668"/>
                  <a:ext cx="424347" cy="369332"/>
                </a:xfrm>
                <a:prstGeom prst="rect">
                  <a:avLst/>
                </a:prstGeom>
                <a:blipFill>
                  <a:blip r:embed="rId9"/>
                  <a:stretch>
                    <a:fillRect b="-1667"/>
                  </a:stretch>
                </a:blipFill>
              </p:spPr>
              <p:txBody>
                <a:bodyPr/>
                <a:lstStyle/>
                <a:p>
                  <a:r>
                    <a:rPr lang="en-US">
                      <a:noFill/>
                    </a:rPr>
                    <a:t> </a:t>
                  </a:r>
                </a:p>
              </p:txBody>
            </p:sp>
          </mc:Fallback>
        </mc:AlternateContent>
      </p:grpSp>
      <p:sp>
        <p:nvSpPr>
          <p:cNvPr id="70" name="TextBox 69"/>
          <p:cNvSpPr txBox="1"/>
          <p:nvPr/>
        </p:nvSpPr>
        <p:spPr>
          <a:xfrm>
            <a:off x="4995805" y="2030104"/>
            <a:ext cx="1210588" cy="369332"/>
          </a:xfrm>
          <a:prstGeom prst="rect">
            <a:avLst/>
          </a:prstGeom>
          <a:noFill/>
        </p:spPr>
        <p:txBody>
          <a:bodyPr wrap="none" rtlCol="0">
            <a:spAutoFit/>
          </a:bodyPr>
          <a:lstStyle/>
          <a:p>
            <a:r>
              <a:rPr lang="en-US" sz="1800" b="1" dirty="0" err="1">
                <a:solidFill>
                  <a:srgbClr val="00B050"/>
                </a:solidFill>
              </a:rPr>
              <a:t>supernode</a:t>
            </a:r>
            <a:endParaRPr lang="en-US" sz="1800" b="1" dirty="0">
              <a:solidFill>
                <a:srgbClr val="00B050"/>
              </a:solidFill>
            </a:endParaRPr>
          </a:p>
        </p:txBody>
      </p:sp>
    </p:spTree>
    <p:extLst>
      <p:ext uri="{BB962C8B-B14F-4D97-AF65-F5344CB8AC3E}">
        <p14:creationId xmlns:p14="http://schemas.microsoft.com/office/powerpoint/2010/main" val="1173075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2971800" y="2590800"/>
            <a:ext cx="6002781" cy="1947969"/>
            <a:chOff x="533400" y="4729372"/>
            <a:chExt cx="6002781" cy="1947969"/>
          </a:xfrm>
        </p:grpSpPr>
        <p:sp>
          <p:nvSpPr>
            <p:cNvPr id="7" name="TextBox 6"/>
            <p:cNvSpPr txBox="1"/>
            <p:nvPr/>
          </p:nvSpPr>
          <p:spPr>
            <a:xfrm>
              <a:off x="945444" y="5650468"/>
              <a:ext cx="651140" cy="369332"/>
            </a:xfrm>
            <a:prstGeom prst="rect">
              <a:avLst/>
            </a:prstGeom>
            <a:noFill/>
          </p:spPr>
          <p:txBody>
            <a:bodyPr wrap="none" rtlCol="0">
              <a:spAutoFit/>
            </a:bodyPr>
            <a:lstStyle/>
            <a:p>
              <a:r>
                <a:rPr lang="en-US" sz="1800" dirty="0"/>
                <a:t>7.5</a:t>
              </a:r>
              <a:r>
                <a:rPr lang="en-US" sz="1800" dirty="0">
                  <a:latin typeface="Symbol" pitchFamily="18" charset="2"/>
                </a:rPr>
                <a:t>W</a:t>
              </a:r>
            </a:p>
          </p:txBody>
        </p:sp>
        <p:grpSp>
          <p:nvGrpSpPr>
            <p:cNvPr id="8" name="Group 7"/>
            <p:cNvGrpSpPr/>
            <p:nvPr/>
          </p:nvGrpSpPr>
          <p:grpSpPr>
            <a:xfrm>
              <a:off x="3048000" y="4946003"/>
              <a:ext cx="298003" cy="1724341"/>
              <a:chOff x="4384898" y="2541687"/>
              <a:chExt cx="298003" cy="1724341"/>
            </a:xfrm>
          </p:grpSpPr>
          <p:cxnSp>
            <p:nvCxnSpPr>
              <p:cNvPr id="53" name="Straight Connector 52"/>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4" name="Straight Connector 13"/>
            <p:cNvCxnSpPr/>
            <p:nvPr/>
          </p:nvCxnSpPr>
          <p:spPr>
            <a:xfrm>
              <a:off x="734704" y="6665606"/>
              <a:ext cx="5567374" cy="47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09800" y="5040868"/>
              <a:ext cx="651140" cy="369332"/>
            </a:xfrm>
            <a:prstGeom prst="rect">
              <a:avLst/>
            </a:prstGeom>
            <a:noFill/>
          </p:spPr>
          <p:txBody>
            <a:bodyPr wrap="none" rtlCol="0">
              <a:spAutoFit/>
            </a:bodyPr>
            <a:lstStyle/>
            <a:p>
              <a:r>
                <a:rPr lang="en-US" sz="1800" dirty="0"/>
                <a:t>2.5</a:t>
              </a:r>
              <a:r>
                <a:rPr lang="en-US" sz="1800" dirty="0">
                  <a:latin typeface="Symbol" pitchFamily="18" charset="2"/>
                </a:rPr>
                <a:t>W</a:t>
              </a:r>
            </a:p>
          </p:txBody>
        </p:sp>
        <p:sp>
          <p:nvSpPr>
            <p:cNvPr id="16" name="TextBox 15"/>
            <p:cNvSpPr txBox="1"/>
            <p:nvPr/>
          </p:nvSpPr>
          <p:spPr>
            <a:xfrm>
              <a:off x="3962400" y="5638800"/>
              <a:ext cx="651140" cy="369332"/>
            </a:xfrm>
            <a:prstGeom prst="rect">
              <a:avLst/>
            </a:prstGeom>
            <a:noFill/>
          </p:spPr>
          <p:txBody>
            <a:bodyPr wrap="none" rtlCol="0">
              <a:spAutoFit/>
            </a:bodyPr>
            <a:lstStyle/>
            <a:p>
              <a:r>
                <a:rPr lang="en-US" sz="1800" dirty="0"/>
                <a:t>2.5</a:t>
              </a:r>
              <a:r>
                <a:rPr lang="en-US" sz="1800" dirty="0">
                  <a:latin typeface="Symbol" pitchFamily="18" charset="2"/>
                </a:rPr>
                <a:t>W</a:t>
              </a:r>
            </a:p>
          </p:txBody>
        </p:sp>
        <p:grpSp>
          <p:nvGrpSpPr>
            <p:cNvPr id="68" name="Group 67"/>
            <p:cNvGrpSpPr/>
            <p:nvPr/>
          </p:nvGrpSpPr>
          <p:grpSpPr>
            <a:xfrm>
              <a:off x="5548952" y="4941665"/>
              <a:ext cx="987229" cy="1701800"/>
              <a:chOff x="1588345" y="2003109"/>
              <a:chExt cx="987229" cy="1701800"/>
            </a:xfrm>
          </p:grpSpPr>
          <p:grpSp>
            <p:nvGrpSpPr>
              <p:cNvPr id="9" name="Group 54"/>
              <p:cNvGrpSpPr>
                <a:grpSpLocks/>
              </p:cNvGrpSpPr>
              <p:nvPr/>
            </p:nvGrpSpPr>
            <p:grpSpPr bwMode="auto">
              <a:xfrm>
                <a:off x="2118374" y="2003109"/>
                <a:ext cx="457200" cy="1701800"/>
                <a:chOff x="2870970" y="2690727"/>
                <a:chExt cx="457183" cy="1701799"/>
              </a:xfrm>
            </p:grpSpPr>
            <p:cxnSp>
              <p:nvCxnSpPr>
                <p:cNvPr id="48" name="Straight Connector 47"/>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9" name="Group 98"/>
                <p:cNvGrpSpPr>
                  <a:grpSpLocks/>
                </p:cNvGrpSpPr>
                <p:nvPr/>
              </p:nvGrpSpPr>
              <p:grpSpPr bwMode="auto">
                <a:xfrm>
                  <a:off x="2870970" y="3301187"/>
                  <a:ext cx="457183" cy="480153"/>
                  <a:chOff x="991181" y="2834859"/>
                  <a:chExt cx="457183" cy="480153"/>
                </a:xfrm>
              </p:grpSpPr>
              <p:sp>
                <p:nvSpPr>
                  <p:cNvPr id="50" name="Oval 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sp>
            <p:nvSpPr>
              <p:cNvPr id="18" name="TextBox 17"/>
              <p:cNvSpPr txBox="1"/>
              <p:nvPr/>
            </p:nvSpPr>
            <p:spPr>
              <a:xfrm>
                <a:off x="1588345" y="2648878"/>
                <a:ext cx="582211" cy="369332"/>
              </a:xfrm>
              <a:prstGeom prst="rect">
                <a:avLst/>
              </a:prstGeom>
              <a:noFill/>
            </p:spPr>
            <p:txBody>
              <a:bodyPr wrap="none" rtlCol="0">
                <a:spAutoFit/>
              </a:bodyPr>
              <a:lstStyle/>
              <a:p>
                <a:r>
                  <a:rPr lang="en-US" sz="1800" dirty="0"/>
                  <a:t>12V</a:t>
                </a:r>
              </a:p>
            </p:txBody>
          </p:sp>
        </p:grpSp>
        <p:grpSp>
          <p:nvGrpSpPr>
            <p:cNvPr id="69" name="Group 140"/>
            <p:cNvGrpSpPr>
              <a:grpSpLocks/>
            </p:cNvGrpSpPr>
            <p:nvPr/>
          </p:nvGrpSpPr>
          <p:grpSpPr bwMode="auto">
            <a:xfrm rot="16200000">
              <a:off x="5290889" y="4107844"/>
              <a:ext cx="298003" cy="1724404"/>
              <a:chOff x="4384898" y="2541687"/>
              <a:chExt cx="298003" cy="1724341"/>
            </a:xfrm>
          </p:grpSpPr>
          <p:cxnSp>
            <p:nvCxnSpPr>
              <p:cNvPr id="70" name="Straight Connector 69"/>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2438400" y="5677764"/>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90" name="Group 140"/>
            <p:cNvGrpSpPr>
              <a:grpSpLocks/>
            </p:cNvGrpSpPr>
            <p:nvPr/>
          </p:nvGrpSpPr>
          <p:grpSpPr bwMode="auto">
            <a:xfrm rot="16200000">
              <a:off x="2389601" y="4107844"/>
              <a:ext cx="298003" cy="1724404"/>
              <a:chOff x="4384898" y="2541687"/>
              <a:chExt cx="298003" cy="1724341"/>
            </a:xfrm>
          </p:grpSpPr>
          <p:cxnSp>
            <p:nvCxnSpPr>
              <p:cNvPr id="91" name="Straight Connector 90"/>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p:nvPr/>
          </p:nvCxnSpPr>
          <p:spPr>
            <a:xfrm>
              <a:off x="762000" y="4953000"/>
              <a:ext cx="901152"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303896" y="5357336"/>
              <a:ext cx="393954" cy="891064"/>
              <a:chOff x="3990873" y="2678668"/>
              <a:chExt cx="393954" cy="891064"/>
            </a:xfrm>
          </p:grpSpPr>
          <p:sp>
            <p:nvSpPr>
              <p:cNvPr id="123" name="TextBox 122"/>
              <p:cNvSpPr txBox="1"/>
              <p:nvPr/>
            </p:nvSpPr>
            <p:spPr>
              <a:xfrm>
                <a:off x="4038600" y="2678668"/>
                <a:ext cx="314510" cy="369332"/>
              </a:xfrm>
              <a:prstGeom prst="rect">
                <a:avLst/>
              </a:prstGeom>
              <a:noFill/>
            </p:spPr>
            <p:txBody>
              <a:bodyPr wrap="none" rtlCol="0">
                <a:spAutoFit/>
              </a:bodyPr>
              <a:lstStyle/>
              <a:p>
                <a:r>
                  <a:rPr lang="en-US" sz="1800" dirty="0"/>
                  <a:t>+</a:t>
                </a:r>
              </a:p>
            </p:txBody>
          </p:sp>
          <mc:AlternateContent xmlns:mc="http://schemas.openxmlformats.org/markup-compatibility/2006" xmlns:a14="http://schemas.microsoft.com/office/drawing/2010/main">
            <mc:Choice Requires="a14">
              <p:sp>
                <p:nvSpPr>
                  <p:cNvPr id="124" name="TextBox 123"/>
                  <p:cNvSpPr txBox="1"/>
                  <p:nvPr/>
                </p:nvSpPr>
                <p:spPr>
                  <a:xfrm>
                    <a:off x="3990873" y="2995870"/>
                    <a:ext cx="3939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𝑉</m:t>
                          </m:r>
                        </m:oMath>
                      </m:oMathPara>
                    </a14:m>
                    <a:endParaRPr lang="en-US" sz="1800" dirty="0"/>
                  </a:p>
                </p:txBody>
              </p:sp>
            </mc:Choice>
            <mc:Fallback xmlns="">
              <p:sp>
                <p:nvSpPr>
                  <p:cNvPr id="124" name="TextBox 123"/>
                  <p:cNvSpPr txBox="1">
                    <a:spLocks noRot="1" noChangeAspect="1" noMove="1" noResize="1" noEditPoints="1" noAdjustHandles="1" noChangeArrowheads="1" noChangeShapeType="1" noTextEdit="1"/>
                  </p:cNvSpPr>
                  <p:nvPr/>
                </p:nvSpPr>
                <p:spPr>
                  <a:xfrm>
                    <a:off x="3990873" y="2995870"/>
                    <a:ext cx="393954" cy="369332"/>
                  </a:xfrm>
                  <a:prstGeom prst="rect">
                    <a:avLst/>
                  </a:prstGeom>
                  <a:blipFill>
                    <a:blip r:embed="rId2"/>
                    <a:stretch>
                      <a:fillRect/>
                    </a:stretch>
                  </a:blipFill>
                </p:spPr>
                <p:txBody>
                  <a:bodyPr/>
                  <a:lstStyle/>
                  <a:p>
                    <a:r>
                      <a:rPr lang="en-US">
                        <a:noFill/>
                      </a:rPr>
                      <a:t> </a:t>
                    </a:r>
                  </a:p>
                </p:txBody>
              </p:sp>
            </mc:Fallback>
          </mc:AlternateContent>
          <p:sp>
            <p:nvSpPr>
              <p:cNvPr id="125" name="TextBox 124"/>
              <p:cNvSpPr txBox="1"/>
              <p:nvPr/>
            </p:nvSpPr>
            <p:spPr>
              <a:xfrm>
                <a:off x="4038600" y="3200400"/>
                <a:ext cx="300082" cy="369332"/>
              </a:xfrm>
              <a:prstGeom prst="rect">
                <a:avLst/>
              </a:prstGeom>
              <a:noFill/>
            </p:spPr>
            <p:txBody>
              <a:bodyPr wrap="none" rtlCol="0">
                <a:spAutoFit/>
              </a:bodyPr>
              <a:lstStyle/>
              <a:p>
                <a:r>
                  <a:rPr lang="en-US" sz="1800" dirty="0"/>
                  <a:t>_</a:t>
                </a:r>
              </a:p>
            </p:txBody>
          </p:sp>
        </p:grpSp>
        <p:grpSp>
          <p:nvGrpSpPr>
            <p:cNvPr id="4" name="Group 3"/>
            <p:cNvGrpSpPr/>
            <p:nvPr/>
          </p:nvGrpSpPr>
          <p:grpSpPr>
            <a:xfrm>
              <a:off x="3124200" y="4729372"/>
              <a:ext cx="1721389" cy="457200"/>
              <a:chOff x="6427039" y="4729372"/>
              <a:chExt cx="1721389" cy="457200"/>
            </a:xfrm>
          </p:grpSpPr>
          <p:cxnSp>
            <p:nvCxnSpPr>
              <p:cNvPr id="127" name="Straight Connector 126"/>
              <p:cNvCxnSpPr/>
              <p:nvPr/>
            </p:nvCxnSpPr>
            <p:spPr>
              <a:xfrm rot="16200000" flipV="1">
                <a:off x="7287733" y="4097277"/>
                <a:ext cx="1" cy="172138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8" name="Rectangle 127"/>
              <p:cNvSpPr/>
              <p:nvPr/>
            </p:nvSpPr>
            <p:spPr>
              <a:xfrm rot="18900000">
                <a:off x="7068528" y="4729372"/>
                <a:ext cx="457200" cy="4572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sp>
            <p:nvSpPr>
              <p:cNvPr id="129" name="TextBox 128"/>
              <p:cNvSpPr txBox="1"/>
              <p:nvPr/>
            </p:nvSpPr>
            <p:spPr>
              <a:xfrm rot="16200000">
                <a:off x="7241517" y="4768072"/>
                <a:ext cx="314510" cy="369332"/>
              </a:xfrm>
              <a:prstGeom prst="rect">
                <a:avLst/>
              </a:prstGeom>
              <a:noFill/>
            </p:spPr>
            <p:txBody>
              <a:bodyPr wrap="none" rtlCol="0">
                <a:spAutoFit/>
              </a:bodyPr>
              <a:lstStyle/>
              <a:p>
                <a:r>
                  <a:rPr lang="en-US" sz="1800" dirty="0"/>
                  <a:t>+</a:t>
                </a:r>
              </a:p>
            </p:txBody>
          </p:sp>
          <p:sp>
            <p:nvSpPr>
              <p:cNvPr id="130" name="TextBox 129"/>
              <p:cNvSpPr txBox="1"/>
              <p:nvPr/>
            </p:nvSpPr>
            <p:spPr>
              <a:xfrm rot="16200000" flipV="1">
                <a:off x="7136247" y="4773304"/>
                <a:ext cx="308853" cy="369332"/>
              </a:xfrm>
              <a:prstGeom prst="rect">
                <a:avLst/>
              </a:prstGeom>
              <a:noFill/>
            </p:spPr>
            <p:txBody>
              <a:bodyPr wrap="square" rtlCol="0">
                <a:spAutoFit/>
              </a:bodyPr>
              <a:lstStyle/>
              <a:p>
                <a:r>
                  <a:rPr lang="en-US" sz="1800" dirty="0"/>
                  <a:t>_</a:t>
                </a:r>
              </a:p>
            </p:txBody>
          </p:sp>
        </p:grpSp>
        <p:grpSp>
          <p:nvGrpSpPr>
            <p:cNvPr id="25" name="Group 24"/>
            <p:cNvGrpSpPr/>
            <p:nvPr/>
          </p:nvGrpSpPr>
          <p:grpSpPr>
            <a:xfrm flipV="1">
              <a:off x="1865539" y="5649734"/>
              <a:ext cx="337849" cy="446266"/>
              <a:chOff x="1712169" y="4680400"/>
              <a:chExt cx="337849" cy="446266"/>
            </a:xfrm>
          </p:grpSpPr>
          <p:cxnSp>
            <p:nvCxnSpPr>
              <p:cNvPr id="23" name="Straight Arrow Connector 22"/>
              <p:cNvCxnSpPr/>
              <p:nvPr/>
            </p:nvCxnSpPr>
            <p:spPr>
              <a:xfrm flipV="1">
                <a:off x="1763233" y="4680400"/>
                <a:ext cx="0" cy="4462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1712169" y="4719446"/>
                    <a:ext cx="3378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𝐼</m:t>
                          </m:r>
                        </m:oMath>
                      </m:oMathPara>
                    </a14:m>
                    <a:endParaRPr lang="en-US" sz="1800" dirty="0"/>
                  </a:p>
                </p:txBody>
              </p:sp>
            </mc:Choice>
            <mc:Fallback xmlns="">
              <p:sp>
                <p:nvSpPr>
                  <p:cNvPr id="24" name="TextBox 23"/>
                  <p:cNvSpPr txBox="1">
                    <a:spLocks noRot="1" noChangeAspect="1" noMove="1" noResize="1" noEditPoints="1" noAdjustHandles="1" noChangeArrowheads="1" noChangeShapeType="1" noTextEdit="1"/>
                  </p:cNvSpPr>
                  <p:nvPr/>
                </p:nvSpPr>
                <p:spPr>
                  <a:xfrm>
                    <a:off x="1712169" y="4719446"/>
                    <a:ext cx="337849" cy="369332"/>
                  </a:xfrm>
                  <a:prstGeom prst="rect">
                    <a:avLst/>
                  </a:prstGeom>
                  <a:blipFill>
                    <a:blip r:embed="rId3"/>
                    <a:stretch>
                      <a:fillRect/>
                    </a:stretch>
                  </a:blipFill>
                </p:spPr>
                <p:txBody>
                  <a:bodyPr/>
                  <a:lstStyle/>
                  <a:p>
                    <a:r>
                      <a:rPr lang="en-US">
                        <a:noFill/>
                      </a:rPr>
                      <a:t> </a:t>
                    </a:r>
                  </a:p>
                </p:txBody>
              </p:sp>
            </mc:Fallback>
          </mc:AlternateContent>
        </p:grpSp>
        <p:grpSp>
          <p:nvGrpSpPr>
            <p:cNvPr id="86" name="Group 85"/>
            <p:cNvGrpSpPr/>
            <p:nvPr/>
          </p:nvGrpSpPr>
          <p:grpSpPr>
            <a:xfrm>
              <a:off x="4572000" y="4953000"/>
              <a:ext cx="298003" cy="1724341"/>
              <a:chOff x="4384898" y="2541687"/>
              <a:chExt cx="298003" cy="1724341"/>
            </a:xfrm>
          </p:grpSpPr>
          <p:cxnSp>
            <p:nvCxnSpPr>
              <p:cNvPr id="87" name="Straight Connector 86"/>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7" name="Group 106"/>
            <p:cNvGrpSpPr/>
            <p:nvPr/>
          </p:nvGrpSpPr>
          <p:grpSpPr>
            <a:xfrm>
              <a:off x="1524000" y="4939352"/>
              <a:ext cx="298003" cy="1724341"/>
              <a:chOff x="4384898" y="2541687"/>
              <a:chExt cx="298003" cy="1724341"/>
            </a:xfrm>
          </p:grpSpPr>
          <p:cxnSp>
            <p:nvCxnSpPr>
              <p:cNvPr id="108" name="Straight Connector 107"/>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22" name="TextBox 121"/>
            <p:cNvSpPr txBox="1"/>
            <p:nvPr/>
          </p:nvSpPr>
          <p:spPr>
            <a:xfrm>
              <a:off x="5159992" y="5040868"/>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grpSp>
          <p:nvGrpSpPr>
            <p:cNvPr id="126" name="Group 125"/>
            <p:cNvGrpSpPr/>
            <p:nvPr/>
          </p:nvGrpSpPr>
          <p:grpSpPr>
            <a:xfrm>
              <a:off x="533400" y="4939352"/>
              <a:ext cx="457200" cy="1701308"/>
              <a:chOff x="6232987" y="2795027"/>
              <a:chExt cx="457200" cy="1701308"/>
            </a:xfrm>
          </p:grpSpPr>
          <p:grpSp>
            <p:nvGrpSpPr>
              <p:cNvPr id="132" name="Group 131"/>
              <p:cNvGrpSpPr/>
              <p:nvPr/>
            </p:nvGrpSpPr>
            <p:grpSpPr>
              <a:xfrm>
                <a:off x="6232987" y="2795027"/>
                <a:ext cx="457200" cy="1701308"/>
                <a:chOff x="1659748" y="4318490"/>
                <a:chExt cx="457200" cy="1701308"/>
              </a:xfrm>
            </p:grpSpPr>
            <p:cxnSp>
              <p:nvCxnSpPr>
                <p:cNvPr id="134" name="Straight Connector 133"/>
                <p:cNvCxnSpPr/>
                <p:nvPr/>
              </p:nvCxnSpPr>
              <p:spPr>
                <a:xfrm flipV="1">
                  <a:off x="1888348" y="4318490"/>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1659748" y="4961679"/>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grpSp>
          <p:cxnSp>
            <p:nvCxnSpPr>
              <p:cNvPr id="133" name="Straight Arrow Connector 132"/>
              <p:cNvCxnSpPr/>
              <p:nvPr/>
            </p:nvCxnSpPr>
            <p:spPr>
              <a:xfrm flipV="1">
                <a:off x="6470754" y="3505200"/>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13" name="TextBox 12"/>
          <p:cNvSpPr txBox="1"/>
          <p:nvPr/>
        </p:nvSpPr>
        <p:spPr>
          <a:xfrm>
            <a:off x="2315308" y="3491551"/>
            <a:ext cx="639919" cy="369332"/>
          </a:xfrm>
          <a:prstGeom prst="rect">
            <a:avLst/>
          </a:prstGeom>
          <a:noFill/>
        </p:spPr>
        <p:txBody>
          <a:bodyPr wrap="none" rtlCol="0">
            <a:spAutoFit/>
          </a:bodyPr>
          <a:lstStyle/>
          <a:p>
            <a:r>
              <a:rPr lang="en-US" sz="1800" dirty="0"/>
              <a:t>4.8A</a:t>
            </a:r>
          </a:p>
        </p:txBody>
      </p:sp>
      <mc:AlternateContent xmlns:mc="http://schemas.openxmlformats.org/markup-compatibility/2006" xmlns:a14="http://schemas.microsoft.com/office/drawing/2010/main">
        <mc:Choice Requires="a14">
          <p:sp>
            <p:nvSpPr>
              <p:cNvPr id="17" name="TextBox 16"/>
              <p:cNvSpPr txBox="1"/>
              <p:nvPr/>
            </p:nvSpPr>
            <p:spPr>
              <a:xfrm>
                <a:off x="6582507" y="2285999"/>
                <a:ext cx="3378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panose="02040503050406030204" pitchFamily="18" charset="0"/>
                        </a:rPr>
                        <m:t>𝐼</m:t>
                      </m:r>
                    </m:oMath>
                  </m:oMathPara>
                </a14:m>
                <a:endParaRPr lang="en-US" sz="1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582507" y="2285999"/>
                <a:ext cx="337849" cy="369332"/>
              </a:xfrm>
              <a:prstGeom prst="rect">
                <a:avLst/>
              </a:prstGeom>
              <a:blipFill>
                <a:blip r:embed="rId4"/>
                <a:stretch>
                  <a:fillRect/>
                </a:stretch>
              </a:blipFill>
            </p:spPr>
            <p:txBody>
              <a:bodyPr/>
              <a:lstStyle/>
              <a:p>
                <a:r>
                  <a:rPr lang="en-US">
                    <a:noFill/>
                  </a:rPr>
                  <a:t> </a:t>
                </a:r>
              </a:p>
            </p:txBody>
          </p:sp>
        </mc:Fallback>
      </mc:AlternateContent>
      <p:sp>
        <p:nvSpPr>
          <p:cNvPr id="19" name="Title 18">
            <a:extLst>
              <a:ext uri="{FF2B5EF4-FFF2-40B4-BE49-F238E27FC236}">
                <a16:creationId xmlns:a16="http://schemas.microsoft.com/office/drawing/2014/main" id="{AE446E67-A81F-498E-AD18-5E87B458D238}"/>
              </a:ext>
            </a:extLst>
          </p:cNvPr>
          <p:cNvSpPr>
            <a:spLocks noGrp="1"/>
          </p:cNvSpPr>
          <p:nvPr>
            <p:ph type="title"/>
          </p:nvPr>
        </p:nvSpPr>
        <p:spPr/>
        <p:txBody>
          <a:bodyPr/>
          <a:lstStyle/>
          <a:p>
            <a:r>
              <a:rPr lang="en-US" dirty="0"/>
              <a:t>Example 3</a:t>
            </a:r>
          </a:p>
        </p:txBody>
      </p:sp>
      <p:sp>
        <p:nvSpPr>
          <p:cNvPr id="20" name="Content Placeholder 19">
            <a:extLst>
              <a:ext uri="{FF2B5EF4-FFF2-40B4-BE49-F238E27FC236}">
                <a16:creationId xmlns:a16="http://schemas.microsoft.com/office/drawing/2014/main" id="{307D4B00-26BE-4727-A3D6-7F43525B0518}"/>
              </a:ext>
            </a:extLst>
          </p:cNvPr>
          <p:cNvSpPr>
            <a:spLocks noGrp="1"/>
          </p:cNvSpPr>
          <p:nvPr>
            <p:ph idx="1"/>
          </p:nvPr>
        </p:nvSpPr>
        <p:spPr>
          <a:xfrm>
            <a:off x="228600" y="1280160"/>
            <a:ext cx="10896600" cy="5196840"/>
          </a:xfrm>
        </p:spPr>
        <p:txBody>
          <a:bodyPr/>
          <a:lstStyle/>
          <a:p>
            <a:r>
              <a:rPr lang="en-US" dirty="0"/>
              <a:t>Solve for voltage V</a:t>
            </a:r>
          </a:p>
        </p:txBody>
      </p:sp>
      <mc:AlternateContent xmlns:mc="http://schemas.openxmlformats.org/markup-compatibility/2006">
        <mc:Choice xmlns:p14="http://schemas.microsoft.com/office/powerpoint/2010/main" Requires="p14">
          <p:contentPart p14:bwMode="auto" r:id="rId5">
            <p14:nvContentPartPr>
              <p14:cNvPr id="2" name="Ink 1">
                <a:extLst>
                  <a:ext uri="{FF2B5EF4-FFF2-40B4-BE49-F238E27FC236}">
                    <a16:creationId xmlns:a16="http://schemas.microsoft.com/office/drawing/2014/main" id="{025C94FC-5DB4-40F4-88B8-7F88D253B9F1}"/>
                  </a:ext>
                </a:extLst>
              </p14:cNvPr>
              <p14:cNvContentPartPr/>
              <p14:nvPr/>
            </p14:nvContentPartPr>
            <p14:xfrm>
              <a:off x="284760" y="2128680"/>
              <a:ext cx="11276640" cy="4308840"/>
            </p14:xfrm>
          </p:contentPart>
        </mc:Choice>
        <mc:Fallback>
          <p:pic>
            <p:nvPicPr>
              <p:cNvPr id="2" name="Ink 1">
                <a:extLst>
                  <a:ext uri="{FF2B5EF4-FFF2-40B4-BE49-F238E27FC236}">
                    <a16:creationId xmlns:a16="http://schemas.microsoft.com/office/drawing/2014/main" id="{025C94FC-5DB4-40F4-88B8-7F88D253B9F1}"/>
                  </a:ext>
                </a:extLst>
              </p:cNvPr>
              <p:cNvPicPr/>
              <p:nvPr/>
            </p:nvPicPr>
            <p:blipFill>
              <a:blip r:embed="rId6"/>
              <a:stretch>
                <a:fillRect/>
              </a:stretch>
            </p:blipFill>
            <p:spPr>
              <a:xfrm>
                <a:off x="275400" y="2119320"/>
                <a:ext cx="11295360" cy="4327560"/>
              </a:xfrm>
              <a:prstGeom prst="rect">
                <a:avLst/>
              </a:prstGeom>
            </p:spPr>
          </p:pic>
        </mc:Fallback>
      </mc:AlternateContent>
    </p:spTree>
    <p:extLst>
      <p:ext uri="{BB962C8B-B14F-4D97-AF65-F5344CB8AC3E}">
        <p14:creationId xmlns:p14="http://schemas.microsoft.com/office/powerpoint/2010/main" val="422511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Get the </a:t>
            </a:r>
            <a:r>
              <a:rPr lang="en-US" dirty="0" err="1"/>
              <a:t>Zybook</a:t>
            </a:r>
            <a:r>
              <a:rPr lang="en-US" dirty="0"/>
              <a:t> and complete sections 3.6, 3.8, 3.10</a:t>
            </a:r>
          </a:p>
          <a:p>
            <a:pPr lvl="1"/>
            <a:r>
              <a:rPr lang="en-US" dirty="0"/>
              <a:t>Due 4pm on Monday, Feb 7</a:t>
            </a:r>
          </a:p>
          <a:p>
            <a:pPr lvl="1"/>
            <a:r>
              <a:rPr lang="en-US" dirty="0"/>
              <a:t>If you haven’t done the earlier sections that were due today, do these as well</a:t>
            </a:r>
          </a:p>
          <a:p>
            <a:pPr lvl="1"/>
            <a:r>
              <a:rPr lang="en-US" dirty="0"/>
              <a:t>See the syllabus for details on how to get the </a:t>
            </a:r>
            <a:r>
              <a:rPr lang="en-US" dirty="0" err="1"/>
              <a:t>Zybook</a:t>
            </a:r>
            <a:endParaRPr lang="en-US" dirty="0"/>
          </a:p>
          <a:p>
            <a:r>
              <a:rPr lang="en-US" dirty="0"/>
              <a:t>Homework #2 on Canvas</a:t>
            </a:r>
          </a:p>
          <a:p>
            <a:pPr lvl="1"/>
            <a:r>
              <a:rPr lang="en-US" dirty="0"/>
              <a:t>Also due 4pm on Monday</a:t>
            </a:r>
            <a:r>
              <a:rPr lang="en-US"/>
              <a:t>, Feb </a:t>
            </a:r>
            <a:r>
              <a:rPr lang="en-US" dirty="0"/>
              <a:t>7</a:t>
            </a:r>
          </a:p>
          <a:p>
            <a:pPr lvl="1"/>
            <a:r>
              <a:rPr lang="en-US" dirty="0"/>
              <a:t>Take it as many times as needed, your best score will count. It is different each time, so it is good for additional practice.</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Quiz #4 on Wednesday</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Solving Larger Circuits</a:t>
            </a:r>
          </a:p>
        </p:txBody>
      </p:sp>
      <p:sp>
        <p:nvSpPr>
          <p:cNvPr id="5" name="Content Placeholder 4">
            <a:extLst>
              <a:ext uri="{FF2B5EF4-FFF2-40B4-BE49-F238E27FC236}">
                <a16:creationId xmlns:a16="http://schemas.microsoft.com/office/drawing/2014/main" id="{5EFEBF0E-62AD-45C5-8B99-7406080F4657}"/>
              </a:ext>
            </a:extLst>
          </p:cNvPr>
          <p:cNvSpPr>
            <a:spLocks noGrp="1"/>
          </p:cNvSpPr>
          <p:nvPr>
            <p:ph idx="1"/>
          </p:nvPr>
        </p:nvSpPr>
        <p:spPr>
          <a:xfrm>
            <a:off x="228600" y="1280160"/>
            <a:ext cx="7391400" cy="5196840"/>
          </a:xfrm>
        </p:spPr>
        <p:txBody>
          <a:bodyPr/>
          <a:lstStyle/>
          <a:p>
            <a:r>
              <a:rPr lang="en-US" dirty="0"/>
              <a:t>When we attempt to analyze circuits involving several elements, the number of equations and corresponding unknowns we have to solve for can quickly get out of hand.</a:t>
            </a:r>
          </a:p>
          <a:p>
            <a:r>
              <a:rPr lang="en-US" dirty="0"/>
              <a:t>In this section and the next we will present two systematic techniques for finding voltages and currents in circuits that help to keep the amount of work we have to perform down to a minimum.</a:t>
            </a:r>
          </a:p>
          <a:p>
            <a:endParaRPr lang="en-US" dirty="0"/>
          </a:p>
        </p:txBody>
      </p:sp>
      <p:pic>
        <p:nvPicPr>
          <p:cNvPr id="1029" name="Picture 5" descr="C:\Users\smiller\AppData\Local\Microsoft\Windows\Temporary Internet Files\Content.IE5\KGY4ZQB9\MP9003828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4340908"/>
            <a:ext cx="1708874" cy="21360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miller\AppData\Local\Microsoft\Windows\Temporary Internet Files\Content.IE5\KGY4ZQB9\MP900390129[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376468"/>
            <a:ext cx="3048000" cy="217424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miller\AppData\Local\Microsoft\Windows\Temporary Internet Files\Content.IE5\55FLFQN9\MP90038764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33800" y="4213861"/>
            <a:ext cx="2075688" cy="2400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person working on a power line&#10;&#10;Description automatically generated with low confidence">
            <a:extLst>
              <a:ext uri="{FF2B5EF4-FFF2-40B4-BE49-F238E27FC236}">
                <a16:creationId xmlns:a16="http://schemas.microsoft.com/office/drawing/2014/main" id="{67F44F82-06D0-4321-8971-5B229CBFEABD}"/>
              </a:ext>
            </a:extLst>
          </p:cNvPr>
          <p:cNvPicPr>
            <a:picLocks noChangeAspect="1"/>
          </p:cNvPicPr>
          <p:nvPr/>
        </p:nvPicPr>
        <p:blipFill rotWithShape="1">
          <a:blip r:embed="rId6">
            <a:extLst>
              <a:ext uri="{28A0092B-C50C-407E-A947-70E740481C1C}">
                <a14:useLocalDpi xmlns:a14="http://schemas.microsoft.com/office/drawing/2010/main" val="0"/>
              </a:ext>
            </a:extLst>
          </a:blip>
          <a:srcRect r="56300"/>
          <a:stretch/>
        </p:blipFill>
        <p:spPr>
          <a:xfrm>
            <a:off x="8223974" y="1752600"/>
            <a:ext cx="3581400" cy="4614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Node-Voltage Circuit Analysis Method</a:t>
            </a:r>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280DD7F4-1311-419D-8F63-53ED171A823C}"/>
                  </a:ext>
                </a:extLst>
              </p:cNvPr>
              <p:cNvSpPr>
                <a:spLocks noGrp="1"/>
              </p:cNvSpPr>
              <p:nvPr>
                <p:ph idx="1"/>
              </p:nvPr>
            </p:nvSpPr>
            <p:spPr>
              <a:xfrm>
                <a:off x="228600" y="1280160"/>
                <a:ext cx="6705600" cy="5196840"/>
              </a:xfrm>
            </p:spPr>
            <p:txBody>
              <a:bodyPr/>
              <a:lstStyle/>
              <a:p>
                <a:pPr marL="914400" indent="-914400">
                  <a:buNone/>
                </a:pPr>
                <a:r>
                  <a:rPr lang="en-US" dirty="0"/>
                  <a:t>Here are the steps:</a:t>
                </a:r>
              </a:p>
              <a:p>
                <a:pPr marL="914400" indent="-914400">
                  <a:buNone/>
                </a:pPr>
                <a:endParaRPr lang="en-US" b="1" dirty="0">
                  <a:solidFill>
                    <a:schemeClr val="tx2"/>
                  </a:solidFill>
                </a:endParaRPr>
              </a:p>
              <a:p>
                <a:pPr marL="1084263" indent="-1084263">
                  <a:buNone/>
                </a:pPr>
                <a:r>
                  <a:rPr lang="en-US" b="1" dirty="0">
                    <a:solidFill>
                      <a:schemeClr val="tx2"/>
                    </a:solidFill>
                  </a:rPr>
                  <a:t>Step 1 </a:t>
                </a:r>
                <a:r>
                  <a:rPr lang="en-US" dirty="0"/>
                  <a:t>– Identify all essential nodes in the circuit (where three or more elements are connected).</a:t>
                </a:r>
              </a:p>
              <a:p>
                <a:pPr marL="1084263" indent="-1084263">
                  <a:buNone/>
                </a:pPr>
                <a:r>
                  <a:rPr lang="en-US" b="1" dirty="0">
                    <a:solidFill>
                      <a:schemeClr val="tx2"/>
                    </a:solidFill>
                  </a:rPr>
                  <a:t>Step 2 </a:t>
                </a:r>
                <a:r>
                  <a:rPr lang="en-US" dirty="0"/>
                  <a:t>– Choose one node as a reference node (usually the one with the most elements connected).  Label that node with a     and treat the voltage at that point as zero. (Ground)</a:t>
                </a:r>
              </a:p>
              <a:p>
                <a:pPr marL="1084263" indent="-1084263">
                  <a:buNone/>
                </a:pPr>
                <a:r>
                  <a:rPr lang="en-US" b="1" dirty="0">
                    <a:solidFill>
                      <a:schemeClr val="tx2"/>
                    </a:solidFill>
                  </a:rPr>
                  <a:t>Step 3 </a:t>
                </a:r>
                <a:r>
                  <a:rPr lang="en-US" dirty="0"/>
                  <a:t>– Label unknown voltages at all other essential nodes: </a:t>
                </a:r>
                <a14:m>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𝑉</m:t>
                        </m:r>
                      </m:e>
                      <m:sub>
                        <m:r>
                          <a:rPr lang="en-US" i="1" dirty="0">
                            <a:latin typeface="Cambria Math"/>
                          </a:rPr>
                          <m:t>2</m:t>
                        </m:r>
                      </m:sub>
                    </m:sSub>
                  </m:oMath>
                </a14:m>
                <a:r>
                  <a:rPr lang="en-US" dirty="0"/>
                  <a:t>, . . . etc.</a:t>
                </a:r>
              </a:p>
              <a:p>
                <a:pPr marL="1084263" indent="-1084263">
                  <a:buNone/>
                </a:pPr>
                <a:r>
                  <a:rPr lang="en-US" b="1" dirty="0">
                    <a:solidFill>
                      <a:schemeClr val="tx2"/>
                    </a:solidFill>
                  </a:rPr>
                  <a:t>Step 4 </a:t>
                </a:r>
                <a:r>
                  <a:rPr lang="en-US" dirty="0"/>
                  <a:t>– Identify currents entering/leaving essential nodes in terms of </a:t>
                </a:r>
                <a14:m>
                  <m:oMath xmlns:m="http://schemas.openxmlformats.org/officeDocument/2006/math">
                    <m:sSub>
                      <m:sSubPr>
                        <m:ctrlPr>
                          <a:rPr lang="en-US" i="1">
                            <a:latin typeface="Cambria Math" panose="02040503050406030204" pitchFamily="18" charset="0"/>
                          </a:rPr>
                        </m:ctrlPr>
                      </m:sSubPr>
                      <m:e>
                        <m:r>
                          <a:rPr lang="en-US" i="1">
                            <a:latin typeface="Cambria Math"/>
                          </a:rPr>
                          <m:t>𝑉</m:t>
                        </m:r>
                      </m:e>
                      <m:sub>
                        <m:r>
                          <a:rPr lang="en-US" i="1">
                            <a:latin typeface="Cambria Math"/>
                          </a:rPr>
                          <m:t>1</m:t>
                        </m:r>
                      </m:sub>
                    </m:sSub>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𝑉</m:t>
                        </m:r>
                      </m:e>
                      <m:sub>
                        <m:r>
                          <a:rPr lang="en-US" i="1" dirty="0">
                            <a:latin typeface="Cambria Math"/>
                          </a:rPr>
                          <m:t>2</m:t>
                        </m:r>
                      </m:sub>
                    </m:sSub>
                  </m:oMath>
                </a14:m>
                <a:r>
                  <a:rPr lang="en-US" dirty="0"/>
                  <a:t>, …</a:t>
                </a:r>
              </a:p>
              <a:p>
                <a:pPr marL="1084263" indent="-1084263">
                  <a:buNone/>
                </a:pPr>
                <a:r>
                  <a:rPr lang="en-US" b="1" dirty="0">
                    <a:solidFill>
                      <a:schemeClr val="tx2"/>
                    </a:solidFill>
                  </a:rPr>
                  <a:t>Step 5 </a:t>
                </a:r>
                <a:r>
                  <a:rPr lang="en-US" dirty="0"/>
                  <a:t>– Use KCL at each essential node to set up equations to solve for the unknown voltages.</a:t>
                </a:r>
              </a:p>
              <a:p>
                <a:pPr marL="1084263" indent="-1084263">
                  <a:buNone/>
                </a:pPr>
                <a:r>
                  <a:rPr lang="en-US" b="1" dirty="0">
                    <a:solidFill>
                      <a:schemeClr val="tx2"/>
                    </a:solidFill>
                  </a:rPr>
                  <a:t>Step 6 </a:t>
                </a:r>
                <a:r>
                  <a:rPr lang="en-US" dirty="0"/>
                  <a:t>– Solve equations for unknown voltages.</a:t>
                </a:r>
              </a:p>
              <a:p>
                <a:endParaRPr lang="en-US" dirty="0"/>
              </a:p>
            </p:txBody>
          </p:sp>
        </mc:Choice>
        <mc:Fallback xmlns="">
          <p:sp>
            <p:nvSpPr>
              <p:cNvPr id="6" name="Content Placeholder 5">
                <a:extLst>
                  <a:ext uri="{FF2B5EF4-FFF2-40B4-BE49-F238E27FC236}">
                    <a16:creationId xmlns:a16="http://schemas.microsoft.com/office/drawing/2014/main" id="{280DD7F4-1311-419D-8F63-53ED171A823C}"/>
                  </a:ext>
                </a:extLst>
              </p:cNvPr>
              <p:cNvSpPr>
                <a:spLocks noGrp="1" noRot="1" noChangeAspect="1" noMove="1" noResize="1" noEditPoints="1" noAdjustHandles="1" noChangeArrowheads="1" noChangeShapeType="1" noTextEdit="1"/>
              </p:cNvSpPr>
              <p:nvPr>
                <p:ph idx="1"/>
              </p:nvPr>
            </p:nvSpPr>
            <p:spPr>
              <a:xfrm>
                <a:off x="228600" y="1280160"/>
                <a:ext cx="6705600" cy="5196840"/>
              </a:xfrm>
              <a:blipFill>
                <a:blip r:embed="rId3"/>
                <a:stretch>
                  <a:fillRect l="-1000" t="-469" r="-1727" b="-117"/>
                </a:stretch>
              </a:blipFill>
            </p:spPr>
            <p:txBody>
              <a:bodyPr/>
              <a:lstStyle/>
              <a:p>
                <a:r>
                  <a:rPr lang="en-US">
                    <a:noFill/>
                  </a:rPr>
                  <a:t> </a:t>
                </a:r>
              </a:p>
            </p:txBody>
          </p:sp>
        </mc:Fallback>
      </mc:AlternateContent>
      <p:sp>
        <p:nvSpPr>
          <p:cNvPr id="3" name="Down Arrow 2"/>
          <p:cNvSpPr/>
          <p:nvPr/>
        </p:nvSpPr>
        <p:spPr>
          <a:xfrm>
            <a:off x="3962400" y="3424518"/>
            <a:ext cx="228600" cy="228600"/>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6" descr="C:\Users\smiller\AppData\Local\Microsoft\Windows\Temporary Internet Files\Content.IE5\KGY4ZQB9\MP900390129[1].jpg">
            <a:extLst>
              <a:ext uri="{FF2B5EF4-FFF2-40B4-BE49-F238E27FC236}">
                <a16:creationId xmlns:a16="http://schemas.microsoft.com/office/drawing/2014/main" id="{D67DC21F-7C30-44BC-8892-2513B79D31A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2294786"/>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2CCE-6460-46E5-B16A-D4C7A7F0D861}"/>
              </a:ext>
            </a:extLst>
          </p:cNvPr>
          <p:cNvSpPr>
            <a:spLocks noGrp="1"/>
          </p:cNvSpPr>
          <p:nvPr>
            <p:ph type="title"/>
          </p:nvPr>
        </p:nvSpPr>
        <p:spPr/>
        <p:txBody>
          <a:bodyPr/>
          <a:lstStyle/>
          <a:p>
            <a:r>
              <a:rPr lang="en-US" dirty="0"/>
              <a:t>Example of Node-Voltage Method</a:t>
            </a:r>
          </a:p>
        </p:txBody>
      </p:sp>
      <p:sp>
        <p:nvSpPr>
          <p:cNvPr id="3" name="Content Placeholder 2">
            <a:extLst>
              <a:ext uri="{FF2B5EF4-FFF2-40B4-BE49-F238E27FC236}">
                <a16:creationId xmlns:a16="http://schemas.microsoft.com/office/drawing/2014/main" id="{04CAF390-0E9F-45AF-8D7A-890D39A965C9}"/>
              </a:ext>
            </a:extLst>
          </p:cNvPr>
          <p:cNvSpPr>
            <a:spLocks noGrp="1"/>
          </p:cNvSpPr>
          <p:nvPr>
            <p:ph idx="1"/>
          </p:nvPr>
        </p:nvSpPr>
        <p:spPr/>
        <p:txBody>
          <a:bodyPr/>
          <a:lstStyle/>
          <a:p>
            <a:r>
              <a:rPr lang="en-US" dirty="0"/>
              <a:t>Solve this circuit for all voltages and currents</a:t>
            </a:r>
          </a:p>
        </p:txBody>
      </p:sp>
      <p:grpSp>
        <p:nvGrpSpPr>
          <p:cNvPr id="4" name="Group 3">
            <a:extLst>
              <a:ext uri="{FF2B5EF4-FFF2-40B4-BE49-F238E27FC236}">
                <a16:creationId xmlns:a16="http://schemas.microsoft.com/office/drawing/2014/main" id="{822D27BA-D2CE-455E-B434-81CF764574C2}"/>
              </a:ext>
            </a:extLst>
          </p:cNvPr>
          <p:cNvGrpSpPr/>
          <p:nvPr/>
        </p:nvGrpSpPr>
        <p:grpSpPr>
          <a:xfrm>
            <a:off x="2819400" y="2514600"/>
            <a:ext cx="5967310" cy="2257741"/>
            <a:chOff x="14565" y="1752600"/>
            <a:chExt cx="5967310" cy="2257741"/>
          </a:xfrm>
        </p:grpSpPr>
        <p:cxnSp>
          <p:nvCxnSpPr>
            <p:cNvPr id="5" name="Straight Connector 4">
              <a:extLst>
                <a:ext uri="{FF2B5EF4-FFF2-40B4-BE49-F238E27FC236}">
                  <a16:creationId xmlns:a16="http://schemas.microsoft.com/office/drawing/2014/main" id="{86A23B04-BB1A-4BE3-87FF-DB213D71DF69}"/>
                </a:ext>
              </a:extLst>
            </p:cNvPr>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C810231-26DE-4A97-AEAA-2F7F8B3C1A0D}"/>
                </a:ext>
              </a:extLst>
            </p:cNvPr>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7" name="Straight Arrow Connector 6">
              <a:extLst>
                <a:ext uri="{FF2B5EF4-FFF2-40B4-BE49-F238E27FC236}">
                  <a16:creationId xmlns:a16="http://schemas.microsoft.com/office/drawing/2014/main" id="{57A06F23-3E11-4596-88FF-1F91E65FB09A}"/>
                </a:ext>
              </a:extLst>
            </p:cNvPr>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6C82206-FC67-471D-802D-5E9B760B5F06}"/>
                </a:ext>
              </a:extLst>
            </p:cNvPr>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9" name="Group 8">
              <a:extLst>
                <a:ext uri="{FF2B5EF4-FFF2-40B4-BE49-F238E27FC236}">
                  <a16:creationId xmlns:a16="http://schemas.microsoft.com/office/drawing/2014/main" id="{BCB21A5B-1401-42A4-8853-6D3570AE6837}"/>
                </a:ext>
              </a:extLst>
            </p:cNvPr>
            <p:cNvGrpSpPr/>
            <p:nvPr/>
          </p:nvGrpSpPr>
          <p:grpSpPr>
            <a:xfrm>
              <a:off x="2167325" y="2286000"/>
              <a:ext cx="298003" cy="1724341"/>
              <a:chOff x="4384898" y="2541687"/>
              <a:chExt cx="298003" cy="1724341"/>
            </a:xfrm>
          </p:grpSpPr>
          <p:cxnSp>
            <p:nvCxnSpPr>
              <p:cNvPr id="54" name="Straight Connector 53">
                <a:extLst>
                  <a:ext uri="{FF2B5EF4-FFF2-40B4-BE49-F238E27FC236}">
                    <a16:creationId xmlns:a16="http://schemas.microsoft.com/office/drawing/2014/main" id="{B2F0FBA1-D657-4E48-956E-D98625DF9573}"/>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AA0B1D6-B37F-4793-A6D1-D8BC57140DB2}"/>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BBA1C3F-ADF0-49DA-A4ED-8602DC651245}"/>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3695025-02DF-4DED-BD91-C4193FE46B3F}"/>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2CFC865-5AB2-4F49-8EF8-1DBD070754E9}"/>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8C19E26-6219-4536-BFF8-1E3FD447EE4C}"/>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E1EE5D6-C9B7-471E-AADD-8DA69AF2D2B0}"/>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6F377EE-FF7E-4B9E-BB9F-C66B5F08FCD6}"/>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9512F89-D35B-4529-8950-00FA2B277531}"/>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0" name="Group 54">
              <a:extLst>
                <a:ext uri="{FF2B5EF4-FFF2-40B4-BE49-F238E27FC236}">
                  <a16:creationId xmlns:a16="http://schemas.microsoft.com/office/drawing/2014/main" id="{D0AFD22D-9737-4C00-86C1-AB7A9E924D46}"/>
                </a:ext>
              </a:extLst>
            </p:cNvPr>
            <p:cNvGrpSpPr>
              <a:grpSpLocks/>
            </p:cNvGrpSpPr>
            <p:nvPr/>
          </p:nvGrpSpPr>
          <p:grpSpPr bwMode="auto">
            <a:xfrm>
              <a:off x="544594" y="2279650"/>
              <a:ext cx="457200" cy="1701800"/>
              <a:chOff x="2870970" y="2690727"/>
              <a:chExt cx="457183" cy="1701799"/>
            </a:xfrm>
          </p:grpSpPr>
          <p:cxnSp>
            <p:nvCxnSpPr>
              <p:cNvPr id="49" name="Straight Connector 48">
                <a:extLst>
                  <a:ext uri="{FF2B5EF4-FFF2-40B4-BE49-F238E27FC236}">
                    <a16:creationId xmlns:a16="http://schemas.microsoft.com/office/drawing/2014/main" id="{D347BE90-63A0-451B-B94C-1761BB28BA20}"/>
                  </a:ext>
                </a:extLst>
              </p:cNvPr>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0" name="Group 98">
                <a:extLst>
                  <a:ext uri="{FF2B5EF4-FFF2-40B4-BE49-F238E27FC236}">
                    <a16:creationId xmlns:a16="http://schemas.microsoft.com/office/drawing/2014/main" id="{1F7559A4-2B45-475B-B7CB-D9D2E5D58787}"/>
                  </a:ext>
                </a:extLst>
              </p:cNvPr>
              <p:cNvGrpSpPr>
                <a:grpSpLocks/>
              </p:cNvGrpSpPr>
              <p:nvPr/>
            </p:nvGrpSpPr>
            <p:grpSpPr bwMode="auto">
              <a:xfrm>
                <a:off x="2870970" y="3301187"/>
                <a:ext cx="457183" cy="480153"/>
                <a:chOff x="991181" y="2834859"/>
                <a:chExt cx="457183" cy="480153"/>
              </a:xfrm>
            </p:grpSpPr>
            <p:sp>
              <p:nvSpPr>
                <p:cNvPr id="51" name="Oval 50">
                  <a:extLst>
                    <a:ext uri="{FF2B5EF4-FFF2-40B4-BE49-F238E27FC236}">
                      <a16:creationId xmlns:a16="http://schemas.microsoft.com/office/drawing/2014/main" id="{623B3650-54A7-4955-8F20-7A404FF32037}"/>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52" name="TextBox 100">
                  <a:extLst>
                    <a:ext uri="{FF2B5EF4-FFF2-40B4-BE49-F238E27FC236}">
                      <a16:creationId xmlns:a16="http://schemas.microsoft.com/office/drawing/2014/main" id="{B8F618F7-F45F-42E4-A680-5062751EDDB8}"/>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53" name="TextBox 101">
                  <a:extLst>
                    <a:ext uri="{FF2B5EF4-FFF2-40B4-BE49-F238E27FC236}">
                      <a16:creationId xmlns:a16="http://schemas.microsoft.com/office/drawing/2014/main" id="{8560A3AE-C568-4E61-9A41-BAFDD69FEE1A}"/>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11" name="Group 140">
              <a:extLst>
                <a:ext uri="{FF2B5EF4-FFF2-40B4-BE49-F238E27FC236}">
                  <a16:creationId xmlns:a16="http://schemas.microsoft.com/office/drawing/2014/main" id="{C8EE0AC5-6E24-4765-BE38-792B75947B68}"/>
                </a:ext>
              </a:extLst>
            </p:cNvPr>
            <p:cNvGrpSpPr>
              <a:grpSpLocks/>
            </p:cNvGrpSpPr>
            <p:nvPr/>
          </p:nvGrpSpPr>
          <p:grpSpPr bwMode="auto">
            <a:xfrm rot="16200000">
              <a:off x="1473330" y="1417447"/>
              <a:ext cx="298003" cy="1724404"/>
              <a:chOff x="4384898" y="2541687"/>
              <a:chExt cx="298003" cy="1724341"/>
            </a:xfrm>
          </p:grpSpPr>
          <p:cxnSp>
            <p:nvCxnSpPr>
              <p:cNvPr id="40" name="Straight Connector 39">
                <a:extLst>
                  <a:ext uri="{FF2B5EF4-FFF2-40B4-BE49-F238E27FC236}">
                    <a16:creationId xmlns:a16="http://schemas.microsoft.com/office/drawing/2014/main" id="{05898F9C-5378-462D-8F97-ACFC389FB44B}"/>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B639682-E3EB-4AFC-8452-FF5D378136AF}"/>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7719DC9-B46E-44E1-87CC-BBA8592F6CBB}"/>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1266EBC-2EE7-4240-9BEB-37A44AC60AC3}"/>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142AA22-DE5F-49E0-AA01-7CB613259228}"/>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E1DC3E2-3427-4E03-852C-8A8AE859988D}"/>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4DA8358-C11B-41DE-8CF7-894B852D944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94CAB392-75F4-437B-828F-10A500C9E6D1}"/>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0630C2E-8794-4D98-ACDC-0812C8F27270}"/>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2" name="Group 140">
              <a:extLst>
                <a:ext uri="{FF2B5EF4-FFF2-40B4-BE49-F238E27FC236}">
                  <a16:creationId xmlns:a16="http://schemas.microsoft.com/office/drawing/2014/main" id="{59287592-24AF-4013-A03F-04215841A41B}"/>
                </a:ext>
              </a:extLst>
            </p:cNvPr>
            <p:cNvGrpSpPr>
              <a:grpSpLocks/>
            </p:cNvGrpSpPr>
            <p:nvPr/>
          </p:nvGrpSpPr>
          <p:grpSpPr bwMode="auto">
            <a:xfrm rot="16200000">
              <a:off x="2951196" y="1420400"/>
              <a:ext cx="298003" cy="1724404"/>
              <a:chOff x="4384898" y="2541687"/>
              <a:chExt cx="298003" cy="1724341"/>
            </a:xfrm>
          </p:grpSpPr>
          <p:cxnSp>
            <p:nvCxnSpPr>
              <p:cNvPr id="31" name="Straight Connector 30">
                <a:extLst>
                  <a:ext uri="{FF2B5EF4-FFF2-40B4-BE49-F238E27FC236}">
                    <a16:creationId xmlns:a16="http://schemas.microsoft.com/office/drawing/2014/main" id="{C01BEBE9-E367-4FA8-BADA-28B00696F887}"/>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064F1E3-C135-4040-86E6-7CAEF5526A33}"/>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3AEF62D-93CA-4D29-BC78-38752DDF86C7}"/>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B5479E6-3688-4B28-8C55-CA95864B0499}"/>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880E105-A9B5-4264-BC6E-7D5FE6B7DE5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6C66C949-2424-4498-BE87-33EC72D07427}"/>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4049FA5-C038-4236-93CA-AC2C36D6FCEF}"/>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BB6396A-7D5A-4A63-B496-0B03E4BD0F9A}"/>
                  </a:ext>
                </a:extLst>
              </p:cNvPr>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8740BEA-E077-43FE-8A21-3CFC661FF2A2}"/>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39C27E44-6447-469E-9428-55FCD5EF874F}"/>
                </a:ext>
              </a:extLst>
            </p:cNvPr>
            <p:cNvGrpSpPr/>
            <p:nvPr/>
          </p:nvGrpSpPr>
          <p:grpSpPr>
            <a:xfrm>
              <a:off x="3200400" y="2286000"/>
              <a:ext cx="914400" cy="1724341"/>
              <a:chOff x="4587352" y="2667000"/>
              <a:chExt cx="914400" cy="1724341"/>
            </a:xfrm>
          </p:grpSpPr>
          <p:sp>
            <p:nvSpPr>
              <p:cNvPr id="20" name="TextBox 19">
                <a:extLst>
                  <a:ext uri="{FF2B5EF4-FFF2-40B4-BE49-F238E27FC236}">
                    <a16:creationId xmlns:a16="http://schemas.microsoft.com/office/drawing/2014/main" id="{071DAC3A-BD50-45A0-AA1D-ECE8C591F5CF}"/>
                  </a:ext>
                </a:extLst>
              </p:cNvPr>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21" name="Group 20">
                <a:extLst>
                  <a:ext uri="{FF2B5EF4-FFF2-40B4-BE49-F238E27FC236}">
                    <a16:creationId xmlns:a16="http://schemas.microsoft.com/office/drawing/2014/main" id="{4F012659-BD22-45D7-B2E1-FD79C43A2DBB}"/>
                  </a:ext>
                </a:extLst>
              </p:cNvPr>
              <p:cNvGrpSpPr/>
              <p:nvPr/>
            </p:nvGrpSpPr>
            <p:grpSpPr>
              <a:xfrm>
                <a:off x="5203749" y="2667000"/>
                <a:ext cx="298003" cy="1724341"/>
                <a:chOff x="4384898" y="2541687"/>
                <a:chExt cx="298003" cy="1724341"/>
              </a:xfrm>
            </p:grpSpPr>
            <p:cxnSp>
              <p:nvCxnSpPr>
                <p:cNvPr id="22" name="Straight Connector 21">
                  <a:extLst>
                    <a:ext uri="{FF2B5EF4-FFF2-40B4-BE49-F238E27FC236}">
                      <a16:creationId xmlns:a16="http://schemas.microsoft.com/office/drawing/2014/main" id="{BDBE21D1-A03A-4916-9F1B-2AC6C2CE909E}"/>
                    </a:ext>
                  </a:extLst>
                </p:cNvPr>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C1C43F2-D759-41DD-BEF4-A3CF2DA71FCB}"/>
                    </a:ext>
                  </a:extLst>
                </p:cNvPr>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B9116B-9C04-42C5-9358-2F89018D736F}"/>
                    </a:ext>
                  </a:extLst>
                </p:cNvPr>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4E69BA3-97A1-444C-976C-918E400E4492}"/>
                    </a:ext>
                  </a:extLst>
                </p:cNvPr>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AAE53D3-65A1-4510-9909-E5910BB2074D}"/>
                    </a:ext>
                  </a:extLst>
                </p:cNvPr>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C787046-B8CF-4751-9DF0-02F9E5A260F0}"/>
                    </a:ext>
                  </a:extLst>
                </p:cNvPr>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3B88278-11DE-45C4-9C15-64A9C165703B}"/>
                    </a:ext>
                  </a:extLst>
                </p:cNvPr>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4C3D03B-6BA6-4172-ACC1-B549DF2F56B5}"/>
                    </a:ext>
                  </a:extLst>
                </p:cNvPr>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91774F6-3C70-4864-9FE1-7D7C1A670463}"/>
                    </a:ext>
                  </a:extLst>
                </p:cNvPr>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 name="Straight Connector 13">
              <a:extLst>
                <a:ext uri="{FF2B5EF4-FFF2-40B4-BE49-F238E27FC236}">
                  <a16:creationId xmlns:a16="http://schemas.microsoft.com/office/drawing/2014/main" id="{894EFAFB-3F72-46C3-BB33-D9A8AF17C9F6}"/>
                </a:ext>
              </a:extLst>
            </p:cNvPr>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0E082B-5F29-4122-8BC5-36D2E3BCA67C}"/>
                </a:ext>
              </a:extLst>
            </p:cNvPr>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4D7CF6B-4DB2-436F-BC37-C549A7F7F019}"/>
                </a:ext>
              </a:extLst>
            </p:cNvPr>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 name="TextBox 16">
              <a:extLst>
                <a:ext uri="{FF2B5EF4-FFF2-40B4-BE49-F238E27FC236}">
                  <a16:creationId xmlns:a16="http://schemas.microsoft.com/office/drawing/2014/main" id="{D7271918-34C0-4783-AABA-2C9E18429EBE}"/>
                </a:ext>
              </a:extLst>
            </p:cNvPr>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8" name="TextBox 17">
              <a:extLst>
                <a:ext uri="{FF2B5EF4-FFF2-40B4-BE49-F238E27FC236}">
                  <a16:creationId xmlns:a16="http://schemas.microsoft.com/office/drawing/2014/main" id="{AF7DE6D5-A9EF-4511-BF93-037E4F4F37B8}"/>
                </a:ext>
              </a:extLst>
            </p:cNvPr>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9" name="TextBox 18">
              <a:extLst>
                <a:ext uri="{FF2B5EF4-FFF2-40B4-BE49-F238E27FC236}">
                  <a16:creationId xmlns:a16="http://schemas.microsoft.com/office/drawing/2014/main" id="{7C125FE5-EA36-4E4F-9EB1-52AF2E558C18}"/>
                </a:ext>
              </a:extLst>
            </p:cNvPr>
            <p:cNvSpPr txBox="1"/>
            <p:nvPr/>
          </p:nvSpPr>
          <p:spPr>
            <a:xfrm>
              <a:off x="14565" y="2925419"/>
              <a:ext cx="582211" cy="369332"/>
            </a:xfrm>
            <a:prstGeom prst="rect">
              <a:avLst/>
            </a:prstGeom>
            <a:noFill/>
          </p:spPr>
          <p:txBody>
            <a:bodyPr wrap="none" rtlCol="0">
              <a:spAutoFit/>
            </a:bodyPr>
            <a:lstStyle/>
            <a:p>
              <a:r>
                <a:rPr lang="en-US" sz="1800" dirty="0"/>
                <a:t>10V</a:t>
              </a:r>
            </a:p>
          </p:txBody>
        </p:sp>
      </p:grpSp>
      <mc:AlternateContent xmlns:mc="http://schemas.openxmlformats.org/markup-compatibility/2006">
        <mc:Choice xmlns:p14="http://schemas.microsoft.com/office/powerpoint/2010/main" Requires="p14">
          <p:contentPart p14:bwMode="auto" r:id="rId2">
            <p14:nvContentPartPr>
              <p14:cNvPr id="63" name="Ink 62">
                <a:extLst>
                  <a:ext uri="{FF2B5EF4-FFF2-40B4-BE49-F238E27FC236}">
                    <a16:creationId xmlns:a16="http://schemas.microsoft.com/office/drawing/2014/main" id="{069E3968-9E7E-436C-BE6B-583BC7BDD9D1}"/>
                  </a:ext>
                </a:extLst>
              </p14:cNvPr>
              <p14:cNvContentPartPr/>
              <p14:nvPr/>
            </p14:nvContentPartPr>
            <p14:xfrm>
              <a:off x="3479400" y="2910600"/>
              <a:ext cx="4646520" cy="1854000"/>
            </p14:xfrm>
          </p:contentPart>
        </mc:Choice>
        <mc:Fallback>
          <p:pic>
            <p:nvPicPr>
              <p:cNvPr id="63" name="Ink 62">
                <a:extLst>
                  <a:ext uri="{FF2B5EF4-FFF2-40B4-BE49-F238E27FC236}">
                    <a16:creationId xmlns:a16="http://schemas.microsoft.com/office/drawing/2014/main" id="{069E3968-9E7E-436C-BE6B-583BC7BDD9D1}"/>
                  </a:ext>
                </a:extLst>
              </p:cNvPr>
              <p:cNvPicPr/>
              <p:nvPr/>
            </p:nvPicPr>
            <p:blipFill>
              <a:blip r:embed="rId3"/>
              <a:stretch>
                <a:fillRect/>
              </a:stretch>
            </p:blipFill>
            <p:spPr>
              <a:xfrm>
                <a:off x="3470040" y="2901240"/>
                <a:ext cx="4665240" cy="1872720"/>
              </a:xfrm>
              <a:prstGeom prst="rect">
                <a:avLst/>
              </a:prstGeom>
            </p:spPr>
          </p:pic>
        </mc:Fallback>
      </mc:AlternateContent>
    </p:spTree>
    <p:extLst>
      <p:ext uri="{BB962C8B-B14F-4D97-AF65-F5344CB8AC3E}">
        <p14:creationId xmlns:p14="http://schemas.microsoft.com/office/powerpoint/2010/main" val="270133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1</a:t>
            </a:r>
          </a:p>
        </p:txBody>
      </p:sp>
      <p:grpSp>
        <p:nvGrpSpPr>
          <p:cNvPr id="14349" name="Group 14348"/>
          <p:cNvGrpSpPr/>
          <p:nvPr/>
        </p:nvGrpSpPr>
        <p:grpSpPr>
          <a:xfrm>
            <a:off x="2743200" y="1904999"/>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2" name="TextBox 1"/>
          <p:cNvSpPr txBox="1"/>
          <p:nvPr/>
        </p:nvSpPr>
        <p:spPr>
          <a:xfrm>
            <a:off x="2057400" y="4953001"/>
            <a:ext cx="8077200" cy="830997"/>
          </a:xfrm>
          <a:prstGeom prst="rect">
            <a:avLst/>
          </a:prstGeom>
          <a:noFill/>
        </p:spPr>
        <p:txBody>
          <a:bodyPr wrap="square" rtlCol="0">
            <a:spAutoFit/>
          </a:bodyPr>
          <a:lstStyle/>
          <a:p>
            <a:r>
              <a:rPr lang="en-US" sz="2400" b="1" dirty="0">
                <a:solidFill>
                  <a:schemeClr val="tx2"/>
                </a:solidFill>
                <a:latin typeface="+mj-lt"/>
              </a:rPr>
              <a:t>Step 1 </a:t>
            </a:r>
            <a:r>
              <a:rPr lang="en-US" sz="2400" dirty="0">
                <a:latin typeface="+mj-lt"/>
              </a:rPr>
              <a:t>– Identify all essential nodes in the circuit (where three or more elements are connected).</a:t>
            </a:r>
          </a:p>
        </p:txBody>
      </p:sp>
      <p:sp>
        <p:nvSpPr>
          <p:cNvPr id="14350" name="Oval 14349"/>
          <p:cNvSpPr/>
          <p:nvPr/>
        </p:nvSpPr>
        <p:spPr>
          <a:xfrm>
            <a:off x="4964854" y="23336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6" name="Oval 175"/>
          <p:cNvSpPr/>
          <p:nvPr/>
        </p:nvSpPr>
        <p:spPr>
          <a:xfrm>
            <a:off x="6641254" y="233394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7" name="Oval 176"/>
          <p:cNvSpPr/>
          <p:nvPr/>
        </p:nvSpPr>
        <p:spPr>
          <a:xfrm>
            <a:off x="5803054" y="401007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041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5EDE-460E-40E8-81D0-C7BE1E0D43D1}"/>
              </a:ext>
            </a:extLst>
          </p:cNvPr>
          <p:cNvSpPr>
            <a:spLocks noGrp="1"/>
          </p:cNvSpPr>
          <p:nvPr>
            <p:ph type="title"/>
          </p:nvPr>
        </p:nvSpPr>
        <p:spPr/>
        <p:txBody>
          <a:bodyPr/>
          <a:lstStyle/>
          <a:p>
            <a:r>
              <a:rPr lang="en-US" dirty="0"/>
              <a:t>Grounding and Reference Nodes</a:t>
            </a:r>
          </a:p>
        </p:txBody>
      </p:sp>
      <p:sp>
        <p:nvSpPr>
          <p:cNvPr id="3" name="Content Placeholder 2">
            <a:extLst>
              <a:ext uri="{FF2B5EF4-FFF2-40B4-BE49-F238E27FC236}">
                <a16:creationId xmlns:a16="http://schemas.microsoft.com/office/drawing/2014/main" id="{BA21E74C-F534-4EDC-BC19-BC541FAF4F9F}"/>
              </a:ext>
            </a:extLst>
          </p:cNvPr>
          <p:cNvSpPr>
            <a:spLocks noGrp="1"/>
          </p:cNvSpPr>
          <p:nvPr>
            <p:ph idx="1"/>
          </p:nvPr>
        </p:nvSpPr>
        <p:spPr>
          <a:xfrm>
            <a:off x="228600" y="1280160"/>
            <a:ext cx="6324600" cy="5196840"/>
          </a:xfrm>
        </p:spPr>
        <p:txBody>
          <a:bodyPr/>
          <a:lstStyle/>
          <a:p>
            <a:r>
              <a:rPr lang="en-US" dirty="0"/>
              <a:t>The earth is a fairly good electrical conductor</a:t>
            </a:r>
          </a:p>
          <a:p>
            <a:pPr lvl="1"/>
            <a:r>
              <a:rPr lang="en-US" dirty="0"/>
              <a:t>Wet soil conducts better than rock</a:t>
            </a:r>
          </a:p>
          <a:p>
            <a:r>
              <a:rPr lang="en-US" dirty="0"/>
              <a:t>Therefore it all has (about) the same voltage</a:t>
            </a:r>
          </a:p>
          <a:p>
            <a:r>
              <a:rPr lang="en-US" dirty="0"/>
              <a:t>Often we use it as a “reference node” and measure other voltages with respect to it</a:t>
            </a:r>
          </a:p>
          <a:p>
            <a:r>
              <a:rPr lang="en-US" dirty="0"/>
              <a:t>For safety, it’s normally good to keep buildings, circuit boards, and other metal structures “grounded” or connected by conductors to the earth. This avoids static buildup, elevated voltages unexpectedly.</a:t>
            </a:r>
          </a:p>
          <a:p>
            <a:r>
              <a:rPr lang="en-US" dirty="0"/>
              <a:t>In our circuits, we’ll be picking a node to be the reference node. It doesn’t necessarily have to be grounded, but often (especially in high-voltage power systems) the ground is the reference node.</a:t>
            </a:r>
          </a:p>
        </p:txBody>
      </p:sp>
      <p:pic>
        <p:nvPicPr>
          <p:cNvPr id="4" name="Picture 3" descr="A person working on a power line&#10;&#10;Description automatically generated with low confidence">
            <a:extLst>
              <a:ext uri="{FF2B5EF4-FFF2-40B4-BE49-F238E27FC236}">
                <a16:creationId xmlns:a16="http://schemas.microsoft.com/office/drawing/2014/main" id="{48FD0C14-497F-4DC2-A4C3-49A2C624EA43}"/>
              </a:ext>
            </a:extLst>
          </p:cNvPr>
          <p:cNvPicPr>
            <a:picLocks noChangeAspect="1"/>
          </p:cNvPicPr>
          <p:nvPr/>
        </p:nvPicPr>
        <p:blipFill rotWithShape="1">
          <a:blip r:embed="rId2">
            <a:extLst>
              <a:ext uri="{28A0092B-C50C-407E-A947-70E740481C1C}">
                <a14:useLocalDpi xmlns:a14="http://schemas.microsoft.com/office/drawing/2010/main" val="0"/>
              </a:ext>
            </a:extLst>
          </a:blip>
          <a:srcRect r="56300"/>
          <a:stretch/>
        </p:blipFill>
        <p:spPr>
          <a:xfrm>
            <a:off x="7575176" y="1676400"/>
            <a:ext cx="3581400" cy="4614025"/>
          </a:xfrm>
          <a:prstGeom prst="rect">
            <a:avLst/>
          </a:prstGeom>
        </p:spPr>
      </p:pic>
    </p:spTree>
    <p:extLst>
      <p:ext uri="{BB962C8B-B14F-4D97-AF65-F5344CB8AC3E}">
        <p14:creationId xmlns:p14="http://schemas.microsoft.com/office/powerpoint/2010/main" val="1619776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2</a:t>
            </a:r>
          </a:p>
        </p:txBody>
      </p:sp>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67" name="Down Arrow 66"/>
          <p:cNvSpPr/>
          <p:nvPr/>
        </p:nvSpPr>
        <p:spPr>
          <a:xfrm>
            <a:off x="6022424" y="3702050"/>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grpSp>
        <p:nvGrpSpPr>
          <p:cNvPr id="3" name="Group 2"/>
          <p:cNvGrpSpPr/>
          <p:nvPr/>
        </p:nvGrpSpPr>
        <p:grpSpPr>
          <a:xfrm>
            <a:off x="2057400" y="4953000"/>
            <a:ext cx="8077200" cy="1200329"/>
            <a:chOff x="533400" y="4953000"/>
            <a:chExt cx="8077200" cy="1200329"/>
          </a:xfrm>
        </p:grpSpPr>
        <p:sp>
          <p:nvSpPr>
            <p:cNvPr id="2" name="TextBox 1"/>
            <p:cNvSpPr txBox="1"/>
            <p:nvPr/>
          </p:nvSpPr>
          <p:spPr>
            <a:xfrm>
              <a:off x="533400" y="4953000"/>
              <a:ext cx="8077200" cy="1200329"/>
            </a:xfrm>
            <a:prstGeom prst="rect">
              <a:avLst/>
            </a:prstGeom>
            <a:noFill/>
          </p:spPr>
          <p:txBody>
            <a:bodyPr wrap="square" rtlCol="0">
              <a:spAutoFit/>
            </a:bodyPr>
            <a:lstStyle/>
            <a:p>
              <a:r>
                <a:rPr lang="en-US" sz="2400" b="1" dirty="0">
                  <a:solidFill>
                    <a:schemeClr val="tx2"/>
                  </a:solidFill>
                  <a:latin typeface="+mj-lt"/>
                </a:rPr>
                <a:t>Step 2 </a:t>
              </a:r>
              <a:r>
                <a:rPr lang="en-US" sz="2400" dirty="0">
                  <a:latin typeface="+mj-lt"/>
                </a:rPr>
                <a:t>– Choose one node as a reference node (usually the one with the most elements connected).  Label that node with a     and treat the voltage at that point as zero.</a:t>
              </a:r>
            </a:p>
          </p:txBody>
        </p:sp>
        <p:sp>
          <p:nvSpPr>
            <p:cNvPr id="68" name="Down Arrow 67"/>
            <p:cNvSpPr/>
            <p:nvPr/>
          </p:nvSpPr>
          <p:spPr>
            <a:xfrm>
              <a:off x="2277471" y="5825286"/>
              <a:ext cx="228600" cy="228600"/>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350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3</a:t>
            </a:r>
          </a:p>
        </p:txBody>
      </p:sp>
      <mc:AlternateContent xmlns:mc="http://schemas.openxmlformats.org/markup-compatibility/2006" xmlns:a14="http://schemas.microsoft.com/office/drawing/2010/main">
        <mc:Choice Requires="a14">
          <p:sp>
            <p:nvSpPr>
              <p:cNvPr id="2" name="TextBox 1"/>
              <p:cNvSpPr txBox="1"/>
              <p:nvPr/>
            </p:nvSpPr>
            <p:spPr>
              <a:xfrm>
                <a:off x="2057400" y="4953001"/>
                <a:ext cx="8077200" cy="830997"/>
              </a:xfrm>
              <a:prstGeom prst="rect">
                <a:avLst/>
              </a:prstGeom>
              <a:noFill/>
            </p:spPr>
            <p:txBody>
              <a:bodyPr wrap="square" rtlCol="0">
                <a:spAutoFit/>
              </a:bodyPr>
              <a:lstStyle/>
              <a:p>
                <a:r>
                  <a:rPr lang="en-US" sz="2400" b="1" dirty="0">
                    <a:solidFill>
                      <a:schemeClr val="tx2"/>
                    </a:solidFill>
                    <a:latin typeface="+mj-lt"/>
                  </a:rPr>
                  <a:t>Step 3 </a:t>
                </a:r>
                <a:r>
                  <a:rPr lang="en-US" sz="2400" dirty="0">
                    <a:latin typeface="+mj-lt"/>
                  </a:rPr>
                  <a:t>– Label unknown voltages at all other essential nodes: </a:t>
                </a:r>
                <a14:m>
                  <m:oMath xmlns:m="http://schemas.openxmlformats.org/officeDocument/2006/math">
                    <m:sSub>
                      <m:sSubPr>
                        <m:ctrlPr>
                          <a:rPr lang="en-US" sz="2400" i="1">
                            <a:solidFill>
                              <a:srgbClr val="7030A0"/>
                            </a:solidFill>
                            <a:latin typeface="Cambria Math" panose="02040503050406030204" pitchFamily="18" charset="0"/>
                          </a:rPr>
                        </m:ctrlPr>
                      </m:sSubPr>
                      <m:e>
                        <m:r>
                          <a:rPr lang="en-US" sz="2400" i="1">
                            <a:solidFill>
                              <a:srgbClr val="7030A0"/>
                            </a:solidFill>
                            <a:latin typeface="Cambria Math" panose="02040503050406030204" pitchFamily="18" charset="0"/>
                          </a:rPr>
                          <m:t>𝑉</m:t>
                        </m:r>
                      </m:e>
                      <m:sub>
                        <m:r>
                          <a:rPr lang="en-US" sz="2400" i="1">
                            <a:solidFill>
                              <a:srgbClr val="7030A0"/>
                            </a:solidFill>
                            <a:latin typeface="Cambria Math" panose="02040503050406030204" pitchFamily="18" charset="0"/>
                          </a:rPr>
                          <m:t>1</m:t>
                        </m:r>
                      </m:sub>
                    </m:sSub>
                  </m:oMath>
                </a14:m>
                <a:r>
                  <a:rPr lang="en-US" sz="2400" dirty="0">
                    <a:latin typeface="+mj-lt"/>
                  </a:rPr>
                  <a:t>, </a:t>
                </a:r>
                <a14:m>
                  <m:oMath xmlns:m="http://schemas.openxmlformats.org/officeDocument/2006/math">
                    <m:sSub>
                      <m:sSubPr>
                        <m:ctrlPr>
                          <a:rPr lang="en-US" sz="2400" i="1" dirty="0">
                            <a:solidFill>
                              <a:srgbClr val="7030A0"/>
                            </a:solidFill>
                            <a:latin typeface="Cambria Math" panose="02040503050406030204" pitchFamily="18" charset="0"/>
                          </a:rPr>
                        </m:ctrlPr>
                      </m:sSubPr>
                      <m:e>
                        <m:r>
                          <a:rPr lang="en-US" sz="2400" i="1" dirty="0">
                            <a:solidFill>
                              <a:srgbClr val="7030A0"/>
                            </a:solidFill>
                            <a:latin typeface="Cambria Math" panose="02040503050406030204" pitchFamily="18" charset="0"/>
                          </a:rPr>
                          <m:t>𝑉</m:t>
                        </m:r>
                      </m:e>
                      <m:sub>
                        <m:r>
                          <a:rPr lang="en-US" sz="2400" i="1" dirty="0">
                            <a:solidFill>
                              <a:srgbClr val="7030A0"/>
                            </a:solidFill>
                            <a:latin typeface="Cambria Math" panose="02040503050406030204" pitchFamily="18" charset="0"/>
                          </a:rPr>
                          <m:t>2</m:t>
                        </m:r>
                      </m:sub>
                    </m:sSub>
                  </m:oMath>
                </a14:m>
                <a:r>
                  <a:rPr lang="en-US" sz="2400" dirty="0">
                    <a:latin typeface="+mj-lt"/>
                  </a:rPr>
                  <a:t>, . . . etc.</a:t>
                </a:r>
              </a:p>
            </p:txBody>
          </p:sp>
        </mc:Choice>
        <mc:Fallback xmlns="">
          <p:sp>
            <p:nvSpPr>
              <p:cNvPr id="2" name="TextBox 1"/>
              <p:cNvSpPr txBox="1">
                <a:spLocks noRot="1" noChangeAspect="1" noMove="1" noResize="1" noEditPoints="1" noAdjustHandles="1" noChangeArrowheads="1" noChangeShapeType="1" noTextEdit="1"/>
              </p:cNvSpPr>
              <p:nvPr/>
            </p:nvSpPr>
            <p:spPr>
              <a:xfrm>
                <a:off x="2057400" y="4953001"/>
                <a:ext cx="8077200" cy="830997"/>
              </a:xfrm>
              <a:prstGeom prst="rect">
                <a:avLst/>
              </a:prstGeom>
              <a:blipFill>
                <a:blip r:embed="rId3"/>
                <a:stretch>
                  <a:fillRect l="-1208" t="-5147" b="-16176"/>
                </a:stretch>
              </a:blipFill>
            </p:spPr>
            <p:txBody>
              <a:bodyPr/>
              <a:lstStyle/>
              <a:p>
                <a:r>
                  <a:rPr lang="en-US">
                    <a:noFill/>
                  </a:rPr>
                  <a:t> </a:t>
                </a:r>
              </a:p>
            </p:txBody>
          </p:sp>
        </mc:Fallback>
      </mc:AlternateContent>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3" name="TextBox 2"/>
              <p:cNvSpPr txBox="1"/>
              <p:nvPr/>
            </p:nvSpPr>
            <p:spPr>
              <a:xfrm>
                <a:off x="5181601"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181601" y="1447800"/>
                <a:ext cx="458009"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850779"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850779" y="1447800"/>
                <a:ext cx="463332" cy="369332"/>
              </a:xfrm>
              <a:prstGeom prst="rect">
                <a:avLst/>
              </a:prstGeom>
              <a:blipFill>
                <a:blip r:embed="rId5"/>
                <a:stretch>
                  <a:fillRect/>
                </a:stretch>
              </a:blipFill>
            </p:spPr>
            <p:txBody>
              <a:bodyPr/>
              <a:lstStyle/>
              <a:p>
                <a:r>
                  <a:rPr lang="en-US">
                    <a:noFill/>
                  </a:rPr>
                  <a:t> </a:t>
                </a:r>
              </a:p>
            </p:txBody>
          </p:sp>
        </mc:Fallback>
      </mc:AlternateContent>
      <p:sp>
        <p:nvSpPr>
          <p:cNvPr id="70" name="Down Arrow 69"/>
          <p:cNvSpPr/>
          <p:nvPr/>
        </p:nvSpPr>
        <p:spPr>
          <a:xfrm>
            <a:off x="6017937" y="369392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99096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r>
              <a:rPr lang="en-US" dirty="0"/>
              <a:t>Example of Node-Voltage Method, Step 4</a:t>
            </a:r>
          </a:p>
        </p:txBody>
      </p:sp>
      <mc:AlternateContent xmlns:mc="http://schemas.openxmlformats.org/markup-compatibility/2006" xmlns:a14="http://schemas.microsoft.com/office/drawing/2010/main">
        <mc:Choice Requires="a14">
          <p:sp>
            <p:nvSpPr>
              <p:cNvPr id="2" name="TextBox 1"/>
              <p:cNvSpPr txBox="1"/>
              <p:nvPr/>
            </p:nvSpPr>
            <p:spPr>
              <a:xfrm>
                <a:off x="2057400" y="5562601"/>
                <a:ext cx="8077200" cy="830997"/>
              </a:xfrm>
              <a:prstGeom prst="rect">
                <a:avLst/>
              </a:prstGeom>
              <a:noFill/>
            </p:spPr>
            <p:txBody>
              <a:bodyPr wrap="square" rtlCol="0">
                <a:spAutoFit/>
              </a:bodyPr>
              <a:lstStyle/>
              <a:p>
                <a:r>
                  <a:rPr lang="en-US" sz="2400" b="1" dirty="0">
                    <a:solidFill>
                      <a:schemeClr val="tx2"/>
                    </a:solidFill>
                    <a:latin typeface="+mj-lt"/>
                  </a:rPr>
                  <a:t>Step 4 </a:t>
                </a:r>
                <a:r>
                  <a:rPr lang="en-US" sz="2400" dirty="0">
                    <a:latin typeface="+mj-lt"/>
                  </a:rPr>
                  <a:t>– Identify currents entering/leaving essential nodes in terms of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rPr>
                          <m:t>1</m:t>
                        </m:r>
                      </m:sub>
                    </m:sSub>
                  </m:oMath>
                </a14:m>
                <a:r>
                  <a:rPr lang="en-US" sz="2400" dirty="0">
                    <a:latin typeface="+mj-lt"/>
                  </a:rPr>
                  <a:t>, </a:t>
                </a:r>
                <a14:m>
                  <m:oMath xmlns:m="http://schemas.openxmlformats.org/officeDocument/2006/math">
                    <m:sSub>
                      <m:sSubPr>
                        <m:ctrlPr>
                          <a:rPr lang="en-US" sz="2400" i="1" dirty="0">
                            <a:latin typeface="Cambria Math" panose="02040503050406030204" pitchFamily="18" charset="0"/>
                          </a:rPr>
                        </m:ctrlPr>
                      </m:sSubPr>
                      <m:e>
                        <m:r>
                          <a:rPr lang="en-US" sz="2400" i="1" dirty="0">
                            <a:latin typeface="Cambria Math" panose="02040503050406030204" pitchFamily="18" charset="0"/>
                          </a:rPr>
                          <m:t>𝑉</m:t>
                        </m:r>
                      </m:e>
                      <m:sub>
                        <m:r>
                          <a:rPr lang="en-US" sz="2400" i="1" dirty="0">
                            <a:latin typeface="Cambria Math" panose="02040503050406030204" pitchFamily="18" charset="0"/>
                          </a:rPr>
                          <m:t>2</m:t>
                        </m:r>
                      </m:sub>
                    </m:sSub>
                  </m:oMath>
                </a14:m>
                <a:r>
                  <a:rPr lang="en-US" sz="2400" dirty="0">
                    <a:latin typeface="+mj-lt"/>
                  </a:rPr>
                  <a:t>, …</a:t>
                </a:r>
              </a:p>
            </p:txBody>
          </p:sp>
        </mc:Choice>
        <mc:Fallback xmlns="">
          <p:sp>
            <p:nvSpPr>
              <p:cNvPr id="2" name="TextBox 1"/>
              <p:cNvSpPr txBox="1">
                <a:spLocks noRot="1" noChangeAspect="1" noMove="1" noResize="1" noEditPoints="1" noAdjustHandles="1" noChangeArrowheads="1" noChangeShapeType="1" noTextEdit="1"/>
              </p:cNvSpPr>
              <p:nvPr/>
            </p:nvSpPr>
            <p:spPr>
              <a:xfrm>
                <a:off x="2057400" y="5562601"/>
                <a:ext cx="8077200" cy="830997"/>
              </a:xfrm>
              <a:prstGeom prst="rect">
                <a:avLst/>
              </a:prstGeom>
              <a:blipFill>
                <a:blip r:embed="rId3"/>
                <a:stretch>
                  <a:fillRect l="-1208" t="-5147" r="-1811" b="-16176"/>
                </a:stretch>
              </a:blipFill>
            </p:spPr>
            <p:txBody>
              <a:bodyPr/>
              <a:lstStyle/>
              <a:p>
                <a:r>
                  <a:rPr lang="en-US">
                    <a:noFill/>
                  </a:rPr>
                  <a:t> </a:t>
                </a:r>
              </a:p>
            </p:txBody>
          </p:sp>
        </mc:Fallback>
      </mc:AlternateContent>
      <p:grpSp>
        <p:nvGrpSpPr>
          <p:cNvPr id="14349" name="Group 14348"/>
          <p:cNvGrpSpPr/>
          <p:nvPr/>
        </p:nvGrpSpPr>
        <p:grpSpPr>
          <a:xfrm>
            <a:off x="3112346" y="1476060"/>
            <a:ext cx="5967310" cy="2257741"/>
            <a:chOff x="14565" y="1752600"/>
            <a:chExt cx="5967310" cy="2257741"/>
          </a:xfrm>
        </p:grpSpPr>
        <p:cxnSp>
          <p:nvCxnSpPr>
            <p:cNvPr id="7" name="Straight Connector 6"/>
            <p:cNvCxnSpPr/>
            <p:nvPr/>
          </p:nvCxnSpPr>
          <p:spPr>
            <a:xfrm flipV="1">
              <a:off x="5286481" y="2265159"/>
              <a:ext cx="0" cy="1701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057881" y="2908348"/>
              <a:ext cx="457200" cy="457200"/>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800"/>
            </a:p>
          </p:txBody>
        </p:sp>
        <p:cxnSp>
          <p:nvCxnSpPr>
            <p:cNvPr id="13" name="Straight Arrow Connector 12"/>
            <p:cNvCxnSpPr/>
            <p:nvPr/>
          </p:nvCxnSpPr>
          <p:spPr>
            <a:xfrm flipV="1">
              <a:off x="5280235" y="2997405"/>
              <a:ext cx="6246"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52600" y="2939985"/>
              <a:ext cx="478016" cy="369332"/>
            </a:xfrm>
            <a:prstGeom prst="rect">
              <a:avLst/>
            </a:prstGeom>
            <a:noFill/>
          </p:spPr>
          <p:txBody>
            <a:bodyPr wrap="none" rtlCol="0">
              <a:spAutoFit/>
            </a:bodyPr>
            <a:lstStyle/>
            <a:p>
              <a:r>
                <a:rPr lang="en-US" sz="1800" dirty="0"/>
                <a:t>5</a:t>
              </a:r>
              <a:r>
                <a:rPr lang="en-US" sz="1800" dirty="0">
                  <a:latin typeface="Symbol" pitchFamily="18" charset="2"/>
                </a:rPr>
                <a:t>W</a:t>
              </a:r>
            </a:p>
          </p:txBody>
        </p:sp>
        <p:grpSp>
          <p:nvGrpSpPr>
            <p:cNvPr id="14" name="Group 13"/>
            <p:cNvGrpSpPr/>
            <p:nvPr/>
          </p:nvGrpSpPr>
          <p:grpSpPr>
            <a:xfrm>
              <a:off x="2167325" y="2286000"/>
              <a:ext cx="298003" cy="1724341"/>
              <a:chOff x="4384898" y="2541687"/>
              <a:chExt cx="298003" cy="1724341"/>
            </a:xfrm>
          </p:grpSpPr>
          <p:cxnSp>
            <p:nvCxnSpPr>
              <p:cNvPr id="22" name="Straight Connector 21"/>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6" name="Group 54"/>
            <p:cNvGrpSpPr>
              <a:grpSpLocks/>
            </p:cNvGrpSpPr>
            <p:nvPr/>
          </p:nvGrpSpPr>
          <p:grpSpPr bwMode="auto">
            <a:xfrm>
              <a:off x="544594" y="2279650"/>
              <a:ext cx="457200" cy="1701800"/>
              <a:chOff x="2870970" y="2690727"/>
              <a:chExt cx="457183" cy="1701799"/>
            </a:xfrm>
          </p:grpSpPr>
          <p:cxnSp>
            <p:nvCxnSpPr>
              <p:cNvPr id="126" name="Straight Connector 125"/>
              <p:cNvCxnSpPr/>
              <p:nvPr/>
            </p:nvCxnSpPr>
            <p:spPr>
              <a:xfrm flipV="1">
                <a:off x="3099561" y="2690727"/>
                <a:ext cx="0" cy="170179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27" name="Group 98"/>
              <p:cNvGrpSpPr>
                <a:grpSpLocks/>
              </p:cNvGrpSpPr>
              <p:nvPr/>
            </p:nvGrpSpPr>
            <p:grpSpPr bwMode="auto">
              <a:xfrm>
                <a:off x="2870970" y="3301187"/>
                <a:ext cx="457183" cy="480153"/>
                <a:chOff x="991181" y="2834859"/>
                <a:chExt cx="457183" cy="480153"/>
              </a:xfrm>
            </p:grpSpPr>
            <p:sp>
              <p:nvSpPr>
                <p:cNvPr id="128" name="Oval 127"/>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29"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0"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a:t>_</a:t>
                  </a:r>
                </a:p>
              </p:txBody>
            </p:sp>
          </p:grpSp>
        </p:grpSp>
        <p:grpSp>
          <p:nvGrpSpPr>
            <p:cNvPr id="50" name="Group 140"/>
            <p:cNvGrpSpPr>
              <a:grpSpLocks/>
            </p:cNvGrpSpPr>
            <p:nvPr/>
          </p:nvGrpSpPr>
          <p:grpSpPr bwMode="auto">
            <a:xfrm rot="16200000">
              <a:off x="1473330" y="1417447"/>
              <a:ext cx="298003" cy="1724404"/>
              <a:chOff x="4384898" y="2541687"/>
              <a:chExt cx="298003" cy="1724341"/>
            </a:xfrm>
          </p:grpSpPr>
          <p:cxnSp>
            <p:nvCxnSpPr>
              <p:cNvPr id="85" name="Straight Connector 84"/>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31" name="Group 140"/>
            <p:cNvGrpSpPr>
              <a:grpSpLocks/>
            </p:cNvGrpSpPr>
            <p:nvPr/>
          </p:nvGrpSpPr>
          <p:grpSpPr bwMode="auto">
            <a:xfrm rot="16200000">
              <a:off x="2951196" y="1420400"/>
              <a:ext cx="298003" cy="1724404"/>
              <a:chOff x="4384898" y="2541687"/>
              <a:chExt cx="298003" cy="1724341"/>
            </a:xfrm>
          </p:grpSpPr>
          <p:cxnSp>
            <p:nvCxnSpPr>
              <p:cNvPr id="132" name="Straight Connector 131"/>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4545569" y="2542052"/>
                <a:ext cx="0" cy="5794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3200400" y="2286000"/>
              <a:ext cx="914400" cy="1724341"/>
              <a:chOff x="4587352" y="2667000"/>
              <a:chExt cx="914400" cy="1724341"/>
            </a:xfrm>
          </p:grpSpPr>
          <p:sp>
            <p:nvSpPr>
              <p:cNvPr id="152" name="TextBox 151"/>
              <p:cNvSpPr txBox="1"/>
              <p:nvPr/>
            </p:nvSpPr>
            <p:spPr>
              <a:xfrm>
                <a:off x="4587352" y="3320985"/>
                <a:ext cx="593432" cy="369332"/>
              </a:xfrm>
              <a:prstGeom prst="rect">
                <a:avLst/>
              </a:prstGeom>
              <a:noFill/>
            </p:spPr>
            <p:txBody>
              <a:bodyPr wrap="none" rtlCol="0">
                <a:spAutoFit/>
              </a:bodyPr>
              <a:lstStyle/>
              <a:p>
                <a:r>
                  <a:rPr lang="en-US" sz="1800" dirty="0"/>
                  <a:t>10</a:t>
                </a:r>
                <a:r>
                  <a:rPr lang="en-US" sz="1800" dirty="0">
                    <a:latin typeface="Symbol" pitchFamily="18" charset="2"/>
                  </a:rPr>
                  <a:t>W</a:t>
                </a:r>
              </a:p>
            </p:txBody>
          </p:sp>
          <p:grpSp>
            <p:nvGrpSpPr>
              <p:cNvPr id="153" name="Group 152"/>
              <p:cNvGrpSpPr/>
              <p:nvPr/>
            </p:nvGrpSpPr>
            <p:grpSpPr>
              <a:xfrm>
                <a:off x="5203749" y="2667000"/>
                <a:ext cx="298003" cy="1724341"/>
                <a:chOff x="4384898" y="2541687"/>
                <a:chExt cx="298003" cy="1724341"/>
              </a:xfrm>
            </p:grpSpPr>
            <p:cxnSp>
              <p:nvCxnSpPr>
                <p:cNvPr id="154" name="Straight Connector 153"/>
                <p:cNvCxnSpPr/>
                <p:nvPr/>
              </p:nvCxnSpPr>
              <p:spPr>
                <a:xfrm>
                  <a:off x="4545361" y="3120546"/>
                  <a:ext cx="137540"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407821" y="316711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flipV="1">
                  <a:off x="4396360" y="3260261"/>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4407821" y="3357285"/>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4396360" y="3450428"/>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4384898" y="3543572"/>
                  <a:ext cx="275080" cy="9314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4384898" y="3640596"/>
                  <a:ext cx="160463" cy="465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4545361" y="2541687"/>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545361" y="3687168"/>
                  <a:ext cx="0" cy="578860"/>
                </a:xfrm>
                <a:prstGeom prst="line">
                  <a:avLst/>
                </a:prstGeom>
                <a:ln w="28575"/>
              </p:spPr>
              <p:style>
                <a:lnRef idx="1">
                  <a:schemeClr val="accent1"/>
                </a:lnRef>
                <a:fillRef idx="0">
                  <a:schemeClr val="accent1"/>
                </a:fillRef>
                <a:effectRef idx="0">
                  <a:schemeClr val="accent1"/>
                </a:effectRef>
                <a:fontRef idx="minor">
                  <a:schemeClr val="tx1"/>
                </a:fontRef>
              </p:style>
            </p:cxnSp>
          </p:grpSp>
        </p:grpSp>
        <p:cxnSp>
          <p:nvCxnSpPr>
            <p:cNvPr id="14340" name="Straight Connector 14339"/>
            <p:cNvCxnSpPr/>
            <p:nvPr/>
          </p:nvCxnSpPr>
          <p:spPr>
            <a:xfrm>
              <a:off x="3901696" y="2267979"/>
              <a:ext cx="13890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4" name="Straight Connector 14343"/>
            <p:cNvCxnSpPr/>
            <p:nvPr/>
          </p:nvCxnSpPr>
          <p:spPr>
            <a:xfrm>
              <a:off x="773194" y="3973958"/>
              <a:ext cx="4510164" cy="749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46" name="TextBox 14345"/>
            <p:cNvSpPr txBox="1"/>
            <p:nvPr/>
          </p:nvSpPr>
          <p:spPr>
            <a:xfrm>
              <a:off x="1450285" y="1752600"/>
              <a:ext cx="478016" cy="369332"/>
            </a:xfrm>
            <a:prstGeom prst="rect">
              <a:avLst/>
            </a:prstGeom>
            <a:noFill/>
          </p:spPr>
          <p:txBody>
            <a:bodyPr wrap="none" rtlCol="0">
              <a:spAutoFit/>
            </a:bodyPr>
            <a:lstStyle/>
            <a:p>
              <a:r>
                <a:rPr lang="en-US" sz="1800" dirty="0"/>
                <a:t>1</a:t>
              </a:r>
              <a:r>
                <a:rPr lang="en-US" sz="1800" dirty="0">
                  <a:latin typeface="Symbol" pitchFamily="18" charset="2"/>
                </a:rPr>
                <a:t>W</a:t>
              </a:r>
            </a:p>
          </p:txBody>
        </p:sp>
        <p:sp>
          <p:nvSpPr>
            <p:cNvPr id="171" name="TextBox 170"/>
            <p:cNvSpPr txBox="1"/>
            <p:nvPr/>
          </p:nvSpPr>
          <p:spPr>
            <a:xfrm>
              <a:off x="2785760" y="1752600"/>
              <a:ext cx="478016" cy="369332"/>
            </a:xfrm>
            <a:prstGeom prst="rect">
              <a:avLst/>
            </a:prstGeom>
            <a:noFill/>
          </p:spPr>
          <p:txBody>
            <a:bodyPr wrap="none" rtlCol="0">
              <a:spAutoFit/>
            </a:bodyPr>
            <a:lstStyle/>
            <a:p>
              <a:r>
                <a:rPr lang="en-US" sz="1800" dirty="0"/>
                <a:t>2</a:t>
              </a:r>
              <a:r>
                <a:rPr lang="en-US" sz="1800" dirty="0">
                  <a:latin typeface="Symbol" pitchFamily="18" charset="2"/>
                </a:rPr>
                <a:t>W</a:t>
              </a:r>
            </a:p>
          </p:txBody>
        </p:sp>
        <p:sp>
          <p:nvSpPr>
            <p:cNvPr id="14347" name="TextBox 14346"/>
            <p:cNvSpPr txBox="1"/>
            <p:nvPr/>
          </p:nvSpPr>
          <p:spPr>
            <a:xfrm>
              <a:off x="5515081" y="2971800"/>
              <a:ext cx="466794" cy="369332"/>
            </a:xfrm>
            <a:prstGeom prst="rect">
              <a:avLst/>
            </a:prstGeom>
            <a:noFill/>
          </p:spPr>
          <p:txBody>
            <a:bodyPr wrap="none" rtlCol="0">
              <a:spAutoFit/>
            </a:bodyPr>
            <a:lstStyle/>
            <a:p>
              <a:r>
                <a:rPr lang="en-US" sz="1800" dirty="0"/>
                <a:t>2A</a:t>
              </a:r>
            </a:p>
          </p:txBody>
        </p:sp>
        <p:sp>
          <p:nvSpPr>
            <p:cNvPr id="14348" name="TextBox 14347"/>
            <p:cNvSpPr txBox="1"/>
            <p:nvPr/>
          </p:nvSpPr>
          <p:spPr>
            <a:xfrm>
              <a:off x="14565" y="2925419"/>
              <a:ext cx="582211" cy="369332"/>
            </a:xfrm>
            <a:prstGeom prst="rect">
              <a:avLst/>
            </a:prstGeom>
            <a:noFill/>
          </p:spPr>
          <p:txBody>
            <a:bodyPr wrap="none" rtlCol="0">
              <a:spAutoFit/>
            </a:bodyPr>
            <a:lstStyle/>
            <a:p>
              <a:r>
                <a:rPr lang="en-US" sz="1800" dirty="0"/>
                <a:t>10V</a:t>
              </a:r>
            </a:p>
          </p:txBody>
        </p:sp>
      </p:grpSp>
      <p:sp>
        <p:nvSpPr>
          <p:cNvPr id="14350" name="Oval 14349"/>
          <p:cNvSpPr/>
          <p:nvPr/>
        </p:nvSpPr>
        <p:spPr>
          <a:xfrm>
            <a:off x="5334000" y="19047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6" name="Oval 175"/>
          <p:cNvSpPr/>
          <p:nvPr/>
        </p:nvSpPr>
        <p:spPr>
          <a:xfrm>
            <a:off x="7010400" y="190500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
        <p:nvSpPr>
          <p:cNvPr id="177" name="Oval 176"/>
          <p:cNvSpPr/>
          <p:nvPr/>
        </p:nvSpPr>
        <p:spPr>
          <a:xfrm>
            <a:off x="6134100" y="3581130"/>
            <a:ext cx="152400" cy="22887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3" name="TextBox 2"/>
              <p:cNvSpPr txBox="1"/>
              <p:nvPr/>
            </p:nvSpPr>
            <p:spPr>
              <a:xfrm>
                <a:off x="5181601" y="1447800"/>
                <a:ext cx="4580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1</m:t>
                          </m:r>
                        </m:sub>
                      </m:sSub>
                    </m:oMath>
                  </m:oMathPara>
                </a14:m>
                <a:endParaRPr lang="en-US" sz="1800" dirty="0"/>
              </a:p>
            </p:txBody>
          </p:sp>
        </mc:Choice>
        <mc:Fallback xmlns="">
          <p:sp>
            <p:nvSpPr>
              <p:cNvPr id="3" name="TextBox 2"/>
              <p:cNvSpPr txBox="1">
                <a:spLocks noRot="1" noChangeAspect="1" noMove="1" noResize="1" noEditPoints="1" noAdjustHandles="1" noChangeArrowheads="1" noChangeShapeType="1" noTextEdit="1"/>
              </p:cNvSpPr>
              <p:nvPr/>
            </p:nvSpPr>
            <p:spPr>
              <a:xfrm>
                <a:off x="5181601" y="1447800"/>
                <a:ext cx="458009"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6850779" y="1447800"/>
                <a:ext cx="4633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7030A0"/>
                              </a:solidFill>
                              <a:latin typeface="Cambria Math" panose="02040503050406030204" pitchFamily="18" charset="0"/>
                            </a:rPr>
                          </m:ctrlPr>
                        </m:sSubPr>
                        <m:e>
                          <m:r>
                            <a:rPr lang="en-US" sz="1800" i="1">
                              <a:solidFill>
                                <a:srgbClr val="7030A0"/>
                              </a:solidFill>
                              <a:latin typeface="Cambria Math"/>
                            </a:rPr>
                            <m:t>𝑉</m:t>
                          </m:r>
                        </m:e>
                        <m:sub>
                          <m:r>
                            <a:rPr lang="en-US" sz="1800" i="1">
                              <a:solidFill>
                                <a:srgbClr val="7030A0"/>
                              </a:solidFill>
                              <a:latin typeface="Cambria Math"/>
                            </a:rPr>
                            <m:t>2</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850779" y="1447800"/>
                <a:ext cx="463332" cy="369332"/>
              </a:xfrm>
              <a:prstGeom prst="rect">
                <a:avLst/>
              </a:prstGeom>
              <a:blipFill>
                <a:blip r:embed="rId5"/>
                <a:stretch>
                  <a:fillRect/>
                </a:stretch>
              </a:blipFill>
            </p:spPr>
            <p:txBody>
              <a:bodyPr/>
              <a:lstStyle/>
              <a:p>
                <a:r>
                  <a:rPr lang="en-US">
                    <a:noFill/>
                  </a:rPr>
                  <a:t> </a:t>
                </a:r>
              </a:p>
            </p:txBody>
          </p:sp>
        </mc:Fallback>
      </mc:AlternateContent>
      <p:grpSp>
        <p:nvGrpSpPr>
          <p:cNvPr id="9" name="Group 8"/>
          <p:cNvGrpSpPr/>
          <p:nvPr/>
        </p:nvGrpSpPr>
        <p:grpSpPr>
          <a:xfrm>
            <a:off x="4343400" y="2221468"/>
            <a:ext cx="603188" cy="369332"/>
            <a:chOff x="2362200" y="1764268"/>
            <a:chExt cx="603188" cy="369332"/>
          </a:xfrm>
        </p:grpSpPr>
        <p:cxnSp>
          <p:nvCxnSpPr>
            <p:cNvPr id="5" name="Straight Arrow Connector 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546364" y="1764268"/>
                  <a:ext cx="419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m:t>
                            </m:r>
                          </m:sub>
                        </m:sSub>
                      </m:oMath>
                    </m:oMathPara>
                  </a14:m>
                  <a:endParaRPr lang="en-US" sz="1800" dirty="0"/>
                </a:p>
              </p:txBody>
            </p:sp>
          </mc:Choice>
          <mc:Fallback xmlns="">
            <p:sp>
              <p:nvSpPr>
                <p:cNvPr id="6" name="TextBox 5"/>
                <p:cNvSpPr txBox="1">
                  <a:spLocks noRot="1" noChangeAspect="1" noMove="1" noResize="1" noEditPoints="1" noAdjustHandles="1" noChangeArrowheads="1" noChangeShapeType="1" noTextEdit="1"/>
                </p:cNvSpPr>
                <p:nvPr/>
              </p:nvSpPr>
              <p:spPr>
                <a:xfrm>
                  <a:off x="2546364" y="1764268"/>
                  <a:ext cx="419024" cy="369332"/>
                </a:xfrm>
                <a:prstGeom prst="rect">
                  <a:avLst/>
                </a:prstGeom>
                <a:blipFill>
                  <a:blip r:embed="rId6"/>
                  <a:stretch>
                    <a:fillRect/>
                  </a:stretch>
                </a:blipFill>
              </p:spPr>
              <p:txBody>
                <a:bodyPr/>
                <a:lstStyle/>
                <a:p>
                  <a:r>
                    <a:rPr lang="en-US">
                      <a:noFill/>
                    </a:rPr>
                    <a:t> </a:t>
                  </a:r>
                </a:p>
              </p:txBody>
            </p:sp>
          </mc:Fallback>
        </mc:AlternateContent>
      </p:grpSp>
      <p:grpSp>
        <p:nvGrpSpPr>
          <p:cNvPr id="74" name="Group 73"/>
          <p:cNvGrpSpPr/>
          <p:nvPr/>
        </p:nvGrpSpPr>
        <p:grpSpPr>
          <a:xfrm>
            <a:off x="5943601" y="2209800"/>
            <a:ext cx="608511" cy="369332"/>
            <a:chOff x="2362200" y="1764268"/>
            <a:chExt cx="608511" cy="369332"/>
          </a:xfrm>
        </p:grpSpPr>
        <p:cxnSp>
          <p:nvCxnSpPr>
            <p:cNvPr id="75" name="Straight Arrow Connector 74"/>
            <p:cNvCxnSpPr/>
            <p:nvPr/>
          </p:nvCxnSpPr>
          <p:spPr>
            <a:xfrm flipH="1">
              <a:off x="2362200" y="1801457"/>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6" name="TextBox 75"/>
                <p:cNvSpPr txBox="1"/>
                <p:nvPr/>
              </p:nvSpPr>
              <p:spPr>
                <a:xfrm>
                  <a:off x="2546364" y="17642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2</m:t>
                            </m:r>
                          </m:sub>
                        </m:sSub>
                      </m:oMath>
                    </m:oMathPara>
                  </a14:m>
                  <a:endParaRPr lang="en-US" sz="1800" dirty="0"/>
                </a:p>
              </p:txBody>
            </p:sp>
          </mc:Choice>
          <mc:Fallback xmlns="">
            <p:sp>
              <p:nvSpPr>
                <p:cNvPr id="76" name="TextBox 75"/>
                <p:cNvSpPr txBox="1">
                  <a:spLocks noRot="1" noChangeAspect="1" noMove="1" noResize="1" noEditPoints="1" noAdjustHandles="1" noChangeArrowheads="1" noChangeShapeType="1" noTextEdit="1"/>
                </p:cNvSpPr>
                <p:nvPr/>
              </p:nvSpPr>
              <p:spPr>
                <a:xfrm>
                  <a:off x="2546364" y="1764268"/>
                  <a:ext cx="424347" cy="369332"/>
                </a:xfrm>
                <a:prstGeom prst="rect">
                  <a:avLst/>
                </a:prstGeom>
                <a:blipFill>
                  <a:blip r:embed="rId7"/>
                  <a:stretch>
                    <a:fillRect/>
                  </a:stretch>
                </a:blipFill>
              </p:spPr>
              <p:txBody>
                <a:bodyPr/>
                <a:lstStyle/>
                <a:p>
                  <a:r>
                    <a:rPr lang="en-US">
                      <a:noFill/>
                    </a:rPr>
                    <a:t> </a:t>
                  </a:r>
                </a:p>
              </p:txBody>
            </p:sp>
          </mc:Fallback>
        </mc:AlternateContent>
      </p:grpSp>
      <p:grpSp>
        <p:nvGrpSpPr>
          <p:cNvPr id="10" name="Group 9"/>
          <p:cNvGrpSpPr/>
          <p:nvPr/>
        </p:nvGrpSpPr>
        <p:grpSpPr>
          <a:xfrm>
            <a:off x="5594365" y="2590800"/>
            <a:ext cx="424347" cy="533400"/>
            <a:chOff x="3155964" y="4343400"/>
            <a:chExt cx="424347" cy="533400"/>
          </a:xfrm>
        </p:grpSpPr>
        <p:cxnSp>
          <p:nvCxnSpPr>
            <p:cNvPr id="78" name="Straight Arrow Connector 77"/>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9" name="TextBox 78"/>
                <p:cNvSpPr txBox="1"/>
                <p:nvPr/>
              </p:nvSpPr>
              <p:spPr>
                <a:xfrm>
                  <a:off x="3155964" y="4355068"/>
                  <a:ext cx="42434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5</m:t>
                            </m:r>
                          </m:sub>
                        </m:sSub>
                      </m:oMath>
                    </m:oMathPara>
                  </a14:m>
                  <a:endParaRPr lang="en-US" sz="1800" dirty="0"/>
                </a:p>
              </p:txBody>
            </p:sp>
          </mc:Choice>
          <mc:Fallback xmlns="">
            <p:sp>
              <p:nvSpPr>
                <p:cNvPr id="79" name="TextBox 78"/>
                <p:cNvSpPr txBox="1">
                  <a:spLocks noRot="1" noChangeAspect="1" noMove="1" noResize="1" noEditPoints="1" noAdjustHandles="1" noChangeArrowheads="1" noChangeShapeType="1" noTextEdit="1"/>
                </p:cNvSpPr>
                <p:nvPr/>
              </p:nvSpPr>
              <p:spPr>
                <a:xfrm>
                  <a:off x="3155964" y="4355068"/>
                  <a:ext cx="424347" cy="369332"/>
                </a:xfrm>
                <a:prstGeom prst="rect">
                  <a:avLst/>
                </a:prstGeom>
                <a:blipFill>
                  <a:blip r:embed="rId8"/>
                  <a:stretch>
                    <a:fillRect/>
                  </a:stretch>
                </a:blipFill>
              </p:spPr>
              <p:txBody>
                <a:bodyPr/>
                <a:lstStyle/>
                <a:p>
                  <a:r>
                    <a:rPr lang="en-US">
                      <a:noFill/>
                    </a:rPr>
                    <a:t> </a:t>
                  </a:r>
                </a:p>
              </p:txBody>
            </p:sp>
          </mc:Fallback>
        </mc:AlternateContent>
      </p:grpSp>
      <p:grpSp>
        <p:nvGrpSpPr>
          <p:cNvPr id="81" name="Group 80"/>
          <p:cNvGrpSpPr/>
          <p:nvPr/>
        </p:nvGrpSpPr>
        <p:grpSpPr>
          <a:xfrm>
            <a:off x="7346965" y="2590800"/>
            <a:ext cx="516808" cy="533400"/>
            <a:chOff x="3155964" y="4343400"/>
            <a:chExt cx="516808" cy="533400"/>
          </a:xfrm>
        </p:grpSpPr>
        <p:cxnSp>
          <p:nvCxnSpPr>
            <p:cNvPr id="82" name="Straight Arrow Connector 81"/>
            <p:cNvCxnSpPr/>
            <p:nvPr/>
          </p:nvCxnSpPr>
          <p:spPr>
            <a:xfrm rot="16200000" flipH="1">
              <a:off x="2933700" y="4610100"/>
              <a:ext cx="5334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3" name="TextBox 82"/>
                <p:cNvSpPr txBox="1"/>
                <p:nvPr/>
              </p:nvSpPr>
              <p:spPr>
                <a:xfrm>
                  <a:off x="3155964" y="4355068"/>
                  <a:ext cx="5168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F61818"/>
                                </a:solidFill>
                                <a:latin typeface="Cambria Math" panose="02040503050406030204" pitchFamily="18" charset="0"/>
                              </a:rPr>
                            </m:ctrlPr>
                          </m:sSubPr>
                          <m:e>
                            <m:r>
                              <a:rPr lang="en-US" sz="1800" i="1">
                                <a:solidFill>
                                  <a:srgbClr val="F61818"/>
                                </a:solidFill>
                                <a:latin typeface="Cambria Math"/>
                              </a:rPr>
                              <m:t>𝐼</m:t>
                            </m:r>
                          </m:e>
                          <m:sub>
                            <m:r>
                              <a:rPr lang="en-US" sz="1800" i="1">
                                <a:solidFill>
                                  <a:srgbClr val="F61818"/>
                                </a:solidFill>
                                <a:latin typeface="Cambria Math"/>
                              </a:rPr>
                              <m:t>10</m:t>
                            </m:r>
                          </m:sub>
                        </m:sSub>
                      </m:oMath>
                    </m:oMathPara>
                  </a14:m>
                  <a:endParaRPr lang="en-US" sz="1800" dirty="0"/>
                </a:p>
              </p:txBody>
            </p:sp>
          </mc:Choice>
          <mc:Fallback xmlns="">
            <p:sp>
              <p:nvSpPr>
                <p:cNvPr id="83" name="TextBox 82"/>
                <p:cNvSpPr txBox="1">
                  <a:spLocks noRot="1" noChangeAspect="1" noMove="1" noResize="1" noEditPoints="1" noAdjustHandles="1" noChangeArrowheads="1" noChangeShapeType="1" noTextEdit="1"/>
                </p:cNvSpPr>
                <p:nvPr/>
              </p:nvSpPr>
              <p:spPr>
                <a:xfrm>
                  <a:off x="3155964" y="4355068"/>
                  <a:ext cx="516808" cy="369332"/>
                </a:xfrm>
                <a:prstGeom prst="rect">
                  <a:avLst/>
                </a:prstGeom>
                <a:blipFill>
                  <a:blip r:embed="rId9"/>
                  <a:stretch>
                    <a:fillRect/>
                  </a:stretch>
                </a:blipFill>
              </p:spPr>
              <p:txBody>
                <a:bodyPr/>
                <a:lstStyle/>
                <a:p>
                  <a:r>
                    <a:rPr lang="en-US">
                      <a:noFill/>
                    </a:rPr>
                    <a:t> </a:t>
                  </a:r>
                </a:p>
              </p:txBody>
            </p:sp>
          </mc:Fallback>
        </mc:AlternateContent>
      </p:grpSp>
      <p:grpSp>
        <p:nvGrpSpPr>
          <p:cNvPr id="16" name="Group 15"/>
          <p:cNvGrpSpPr/>
          <p:nvPr/>
        </p:nvGrpSpPr>
        <p:grpSpPr>
          <a:xfrm>
            <a:off x="2676549" y="4572000"/>
            <a:ext cx="6932264" cy="669446"/>
            <a:chOff x="685800" y="4724400"/>
            <a:chExt cx="6932264" cy="669446"/>
          </a:xfrm>
        </p:grpSpPr>
        <mc:AlternateContent xmlns:mc="http://schemas.openxmlformats.org/markup-compatibility/2006" xmlns:a14="http://schemas.microsoft.com/office/drawing/2010/main">
          <mc:Choice Requires="a14">
            <p:sp>
              <p:nvSpPr>
                <p:cNvPr id="15" name="TextBox 14"/>
                <p:cNvSpPr txBox="1"/>
                <p:nvPr/>
              </p:nvSpPr>
              <p:spPr>
                <a:xfrm>
                  <a:off x="685800" y="4724400"/>
                  <a:ext cx="1611723"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1</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r>
                              <a:rPr lang="en-US" sz="2000" i="1">
                                <a:latin typeface="Cambria Math"/>
                              </a:rPr>
                              <m:t>−10</m:t>
                            </m:r>
                          </m:num>
                          <m:den>
                            <m:r>
                              <a:rPr lang="en-US" sz="2000" i="1">
                                <a:latin typeface="Cambria Math"/>
                              </a:rPr>
                              <m:t>1</m:t>
                            </m:r>
                          </m:den>
                        </m:f>
                      </m:oMath>
                    </m:oMathPara>
                  </a14:m>
                  <a:endParaRPr lang="en-US" sz="20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85800" y="4724400"/>
                  <a:ext cx="1611723" cy="66851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4" name="TextBox 93"/>
                <p:cNvSpPr txBox="1"/>
                <p:nvPr/>
              </p:nvSpPr>
              <p:spPr>
                <a:xfrm>
                  <a:off x="2790771" y="4725330"/>
                  <a:ext cx="1578253" cy="6665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2</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2</m:t>
                                </m:r>
                              </m:sub>
                            </m:sSub>
                            <m:r>
                              <a:rPr lang="en-US" sz="2000" i="1">
                                <a:latin typeface="Cambria Math"/>
                              </a:rPr>
                              <m:t>−</m:t>
                            </m:r>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num>
                          <m:den>
                            <m:r>
                              <a:rPr lang="en-US" sz="2000" i="1">
                                <a:latin typeface="Cambria Math"/>
                              </a:rPr>
                              <m:t>2</m:t>
                            </m:r>
                          </m:den>
                        </m:f>
                      </m:oMath>
                    </m:oMathPara>
                  </a14:m>
                  <a:endParaRPr lang="en-US" sz="2000" dirty="0"/>
                </a:p>
              </p:txBody>
            </p:sp>
          </mc:Choice>
          <mc:Fallback xmlns="">
            <p:sp>
              <p:nvSpPr>
                <p:cNvPr id="94" name="TextBox 93"/>
                <p:cNvSpPr txBox="1">
                  <a:spLocks noRot="1" noChangeAspect="1" noMove="1" noResize="1" noEditPoints="1" noAdjustHandles="1" noChangeArrowheads="1" noChangeShapeType="1" noTextEdit="1"/>
                </p:cNvSpPr>
                <p:nvPr/>
              </p:nvSpPr>
              <p:spPr>
                <a:xfrm>
                  <a:off x="2790771" y="4725330"/>
                  <a:ext cx="1578253" cy="666529"/>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5" name="TextBox 94"/>
                <p:cNvSpPr txBox="1"/>
                <p:nvPr/>
              </p:nvSpPr>
              <p:spPr>
                <a:xfrm>
                  <a:off x="4865542" y="4725330"/>
                  <a:ext cx="1025987" cy="6685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5</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1</m:t>
                                </m:r>
                              </m:sub>
                            </m:sSub>
                          </m:num>
                          <m:den>
                            <m:r>
                              <a:rPr lang="en-US" sz="2000" i="1">
                                <a:latin typeface="Cambria Math"/>
                              </a:rPr>
                              <m:t>5</m:t>
                            </m:r>
                          </m:den>
                        </m:f>
                      </m:oMath>
                    </m:oMathPara>
                  </a14:m>
                  <a:endParaRPr lang="en-US" sz="2000" dirty="0"/>
                </a:p>
              </p:txBody>
            </p:sp>
          </mc:Choice>
          <mc:Fallback xmlns="">
            <p:sp>
              <p:nvSpPr>
                <p:cNvPr id="95" name="TextBox 94"/>
                <p:cNvSpPr txBox="1">
                  <a:spLocks noRot="1" noChangeAspect="1" noMove="1" noResize="1" noEditPoints="1" noAdjustHandles="1" noChangeArrowheads="1" noChangeShapeType="1" noTextEdit="1"/>
                </p:cNvSpPr>
                <p:nvPr/>
              </p:nvSpPr>
              <p:spPr>
                <a:xfrm>
                  <a:off x="4865542" y="4725330"/>
                  <a:ext cx="1025987" cy="668516"/>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443640" y="4724432"/>
                  <a:ext cx="1174424" cy="6685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a:solidFill>
                                  <a:srgbClr val="F61818"/>
                                </a:solidFill>
                                <a:latin typeface="Cambria Math" panose="02040503050406030204" pitchFamily="18" charset="0"/>
                              </a:rPr>
                            </m:ctrlPr>
                          </m:sSubPr>
                          <m:e>
                            <m:r>
                              <a:rPr lang="en-US" sz="2000" i="1">
                                <a:solidFill>
                                  <a:srgbClr val="F61818"/>
                                </a:solidFill>
                                <a:latin typeface="Cambria Math"/>
                              </a:rPr>
                              <m:t>𝐼</m:t>
                            </m:r>
                          </m:e>
                          <m:sub>
                            <m:r>
                              <a:rPr lang="en-US" sz="2000" i="1">
                                <a:solidFill>
                                  <a:srgbClr val="F61818"/>
                                </a:solidFill>
                                <a:latin typeface="Cambria Math"/>
                              </a:rPr>
                              <m:t>10</m:t>
                            </m:r>
                          </m:sub>
                        </m:sSub>
                        <m:r>
                          <a:rPr lang="en-US" sz="2000" i="1">
                            <a:latin typeface="Cambria Math"/>
                          </a:rPr>
                          <m:t>=</m:t>
                        </m:r>
                        <m:f>
                          <m:fPr>
                            <m:ctrlPr>
                              <a:rPr lang="en-US" sz="2000" i="1">
                                <a:latin typeface="Cambria Math" panose="02040503050406030204" pitchFamily="18" charset="0"/>
                              </a:rPr>
                            </m:ctrlPr>
                          </m:fPr>
                          <m:num>
                            <m:sSub>
                              <m:sSubPr>
                                <m:ctrlPr>
                                  <a:rPr lang="en-US" sz="2000" i="1">
                                    <a:solidFill>
                                      <a:srgbClr val="7030A0"/>
                                    </a:solidFill>
                                    <a:latin typeface="Cambria Math" panose="02040503050406030204" pitchFamily="18" charset="0"/>
                                  </a:rPr>
                                </m:ctrlPr>
                              </m:sSubPr>
                              <m:e>
                                <m:r>
                                  <a:rPr lang="en-US" sz="2000" i="1">
                                    <a:solidFill>
                                      <a:srgbClr val="7030A0"/>
                                    </a:solidFill>
                                    <a:latin typeface="Cambria Math"/>
                                  </a:rPr>
                                  <m:t>𝑉</m:t>
                                </m:r>
                              </m:e>
                              <m:sub>
                                <m:r>
                                  <a:rPr lang="en-US" sz="2000" i="1">
                                    <a:solidFill>
                                      <a:srgbClr val="7030A0"/>
                                    </a:solidFill>
                                    <a:latin typeface="Cambria Math"/>
                                  </a:rPr>
                                  <m:t>2</m:t>
                                </m:r>
                              </m:sub>
                            </m:sSub>
                          </m:num>
                          <m:den>
                            <m:r>
                              <a:rPr lang="en-US" sz="2000" i="1">
                                <a:latin typeface="Cambria Math"/>
                              </a:rPr>
                              <m:t>10</m:t>
                            </m:r>
                          </m:den>
                        </m:f>
                      </m:oMath>
                    </m:oMathPara>
                  </a14:m>
                  <a:endParaRPr lang="en-US" sz="20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443640" y="4724432"/>
                  <a:ext cx="1174424" cy="668581"/>
                </a:xfrm>
                <a:prstGeom prst="rect">
                  <a:avLst/>
                </a:prstGeom>
                <a:blipFill>
                  <a:blip r:embed="rId13"/>
                  <a:stretch>
                    <a:fillRect/>
                  </a:stretch>
                </a:blipFill>
              </p:spPr>
              <p:txBody>
                <a:bodyPr/>
                <a:lstStyle/>
                <a:p>
                  <a:r>
                    <a:rPr lang="en-US">
                      <a:noFill/>
                    </a:rPr>
                    <a:t> </a:t>
                  </a:r>
                </a:p>
              </p:txBody>
            </p:sp>
          </mc:Fallback>
        </mc:AlternateContent>
      </p:grpSp>
      <p:sp>
        <p:nvSpPr>
          <p:cNvPr id="98" name="Down Arrow 97"/>
          <p:cNvSpPr/>
          <p:nvPr/>
        </p:nvSpPr>
        <p:spPr>
          <a:xfrm>
            <a:off x="6017937" y="3693926"/>
            <a:ext cx="384727" cy="381000"/>
          </a:xfrm>
          <a:prstGeom prst="downArrow">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62575435"/>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0</TotalTime>
  <Words>1104</Words>
  <Application>Microsoft Office PowerPoint</Application>
  <PresentationFormat>Widescreen</PresentationFormat>
  <Paragraphs>217</Paragraphs>
  <Slides>16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Helvetica</vt:lpstr>
      <vt:lpstr>Symbol</vt:lpstr>
      <vt:lpstr>Times New Roman</vt:lpstr>
      <vt:lpstr>Wingdings</vt:lpstr>
      <vt:lpstr>Capsules</vt:lpstr>
      <vt:lpstr>ECEN 214, Spring 2022 Electrical Circuit Theory</vt:lpstr>
      <vt:lpstr>Solving Larger Circuits</vt:lpstr>
      <vt:lpstr>Node-Voltage Circuit Analysis Method</vt:lpstr>
      <vt:lpstr>Example of Node-Voltage Method</vt:lpstr>
      <vt:lpstr>Example of Node-Voltage Method, Step 1</vt:lpstr>
      <vt:lpstr>Grounding and Reference Nodes</vt:lpstr>
      <vt:lpstr>Example of Node-Voltage Method, Step 2</vt:lpstr>
      <vt:lpstr>Example of Node-Voltage Method, Step 3</vt:lpstr>
      <vt:lpstr>Example of Node-Voltage Method, Step 4</vt:lpstr>
      <vt:lpstr>Example of Node-Voltage Method, Step 5</vt:lpstr>
      <vt:lpstr>Example of Node-Voltage Method, Step 6</vt:lpstr>
      <vt:lpstr>Example 2</vt:lpstr>
      <vt:lpstr>A Special Case</vt:lpstr>
      <vt:lpstr>Supernodes</vt:lpstr>
      <vt:lpstr>Example 3</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Adam Birchfield</cp:lastModifiedBy>
  <cp:revision>68</cp:revision>
  <cp:lastPrinted>2011-08-22T16:49:24Z</cp:lastPrinted>
  <dcterms:created xsi:type="dcterms:W3CDTF">2021-11-08T20:57:05Z</dcterms:created>
  <dcterms:modified xsi:type="dcterms:W3CDTF">2022-02-01T15:10:33Z</dcterms:modified>
</cp:coreProperties>
</file>