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356" r:id="rId2"/>
    <p:sldId id="358" r:id="rId3"/>
    <p:sldId id="378" r:id="rId4"/>
    <p:sldId id="379" r:id="rId5"/>
    <p:sldId id="272" r:id="rId6"/>
    <p:sldId id="273" r:id="rId7"/>
    <p:sldId id="257" r:id="rId8"/>
    <p:sldId id="259" r:id="rId9"/>
    <p:sldId id="258" r:id="rId10"/>
    <p:sldId id="270" r:id="rId11"/>
    <p:sldId id="276" r:id="rId12"/>
    <p:sldId id="384" r:id="rId13"/>
    <p:sldId id="382" r:id="rId14"/>
    <p:sldId id="383" r:id="rId15"/>
    <p:sldId id="380" r:id="rId16"/>
    <p:sldId id="359" r:id="rId17"/>
    <p:sldId id="377" r:id="rId18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222638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BE31-4233-47AB-9528-1DD6E70EC998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9673-2838-4A29-8B03-0E3501C00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4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  <p:sldLayoutId id="2147483734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140.png"/><Relationship Id="rId17" Type="http://schemas.openxmlformats.org/officeDocument/2006/relationships/image" Target="../media/image55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0.png"/><Relationship Id="rId7" Type="http://schemas.openxmlformats.org/officeDocument/2006/relationships/image" Target="../media/image11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40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57.png"/><Relationship Id="rId18" Type="http://schemas.openxmlformats.org/officeDocument/2006/relationships/image" Target="../media/image80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" Type="http://schemas.openxmlformats.org/officeDocument/2006/relationships/image" Target="../media/image6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1: Voltage and Current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</p:spPr>
        <p:txBody>
          <a:bodyPr/>
          <a:lstStyle/>
          <a:p>
            <a:r>
              <a:rPr lang="en-US" dirty="0"/>
              <a:t>Kirchhoff’s Laws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57200" y="1311394"/>
            <a:ext cx="975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+mj-lt"/>
              </a:rPr>
              <a:t>Kirchhoff’s Current Law (KCL):</a:t>
            </a:r>
            <a:r>
              <a:rPr lang="en-US" sz="2000" dirty="0">
                <a:latin typeface="+mj-lt"/>
              </a:rPr>
              <a:t> The sum of all currents entering (or leaving) any node of a circuit must be zero.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6" name="TextBox 27665"/>
              <p:cNvSpPr txBox="1"/>
              <p:nvPr/>
            </p:nvSpPr>
            <p:spPr>
              <a:xfrm>
                <a:off x="6248400" y="2209800"/>
                <a:ext cx="4368482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+mj-lt"/>
                  </a:rPr>
                  <a:t>    (net flow in = 0)</a:t>
                </a:r>
              </a:p>
              <a:p>
                <a:pPr algn="ctr"/>
                <a:r>
                  <a:rPr lang="en-US" sz="2000" dirty="0">
                    <a:latin typeface="+mj-lt"/>
                  </a:rPr>
                  <a:t>or equivalently</a:t>
                </a:r>
              </a:p>
              <a:p>
                <a:pPr algn="ctr"/>
                <a:r>
                  <a:rPr lang="en-US" sz="20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+mj-lt"/>
                  </a:rPr>
                  <a:t>    (net flow out = 0)</a:t>
                </a:r>
              </a:p>
              <a:p>
                <a:pPr algn="ctr"/>
                <a:r>
                  <a:rPr lang="en-US" sz="2000" dirty="0">
                    <a:latin typeface="+mj-lt"/>
                  </a:rPr>
                  <a:t>or equivalently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000" dirty="0">
                    <a:latin typeface="+mj-lt"/>
                  </a:rPr>
                  <a:t>(flow in = flow out)</a:t>
                </a:r>
              </a:p>
            </p:txBody>
          </p:sp>
        </mc:Choice>
        <mc:Fallback xmlns="">
          <p:sp>
            <p:nvSpPr>
              <p:cNvPr id="27666" name="TextBox 276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209800"/>
                <a:ext cx="4368482" cy="1877437"/>
              </a:xfrm>
              <a:prstGeom prst="rect">
                <a:avLst/>
              </a:prstGeom>
              <a:blipFill>
                <a:blip r:embed="rId3"/>
                <a:stretch>
                  <a:fillRect t="-1629" b="-5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7" name="TextBox 27666"/>
          <p:cNvSpPr txBox="1"/>
          <p:nvPr/>
        </p:nvSpPr>
        <p:spPr>
          <a:xfrm>
            <a:off x="990600" y="4876800"/>
            <a:ext cx="4265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+mj-lt"/>
              </a:rPr>
              <a:t>A Water Analogy: </a:t>
            </a:r>
            <a:r>
              <a:rPr lang="en-US" sz="2000" dirty="0">
                <a:latin typeface="+mj-lt"/>
              </a:rPr>
              <a:t>Consider water flowing through a series of pipes.  At any junction where multiple pipes intersect, the net flow into the junction must be zero.</a:t>
            </a:r>
            <a:endParaRPr lang="en-US" sz="2000" dirty="0">
              <a:latin typeface="+mj-lt"/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" y="2438400"/>
            <a:ext cx="4260198" cy="1919936"/>
            <a:chOff x="323636" y="2134886"/>
            <a:chExt cx="4260198" cy="1919936"/>
          </a:xfrm>
        </p:grpSpPr>
        <p:sp>
          <p:nvSpPr>
            <p:cNvPr id="12" name="Rectangle 11"/>
            <p:cNvSpPr/>
            <p:nvPr/>
          </p:nvSpPr>
          <p:spPr>
            <a:xfrm>
              <a:off x="2318129" y="2134886"/>
              <a:ext cx="404682" cy="4544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23636" y="3019683"/>
                  <a:ext cx="4516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636" y="3019683"/>
                  <a:ext cx="451662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flipV="1">
              <a:off x="1013901" y="2353514"/>
              <a:ext cx="0" cy="17013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13901" y="4040720"/>
              <a:ext cx="308520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56" name="Group 27655"/>
            <p:cNvGrpSpPr/>
            <p:nvPr/>
          </p:nvGrpSpPr>
          <p:grpSpPr>
            <a:xfrm>
              <a:off x="2371468" y="2325536"/>
              <a:ext cx="298003" cy="1724341"/>
              <a:chOff x="4384898" y="2541687"/>
              <a:chExt cx="298003" cy="1724341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4545361" y="3120546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407821" y="3167118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4396360" y="3260261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4407821" y="3357285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4396360" y="3450428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4384898" y="3543572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384898" y="3640596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4545361" y="2541687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4545361" y="3687168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61" name="TextBox 27660"/>
                <p:cNvSpPr txBox="1"/>
                <p:nvPr/>
              </p:nvSpPr>
              <p:spPr>
                <a:xfrm>
                  <a:off x="1957397" y="2945509"/>
                  <a:ext cx="5291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661" name="TextBox 276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397" y="2945509"/>
                  <a:ext cx="529184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512460" y="2952588"/>
                  <a:ext cx="5291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460" y="2952588"/>
                  <a:ext cx="529183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/>
            <p:cNvSpPr/>
            <p:nvPr/>
          </p:nvSpPr>
          <p:spPr>
            <a:xfrm>
              <a:off x="785301" y="2996703"/>
              <a:ext cx="457200" cy="457200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1013901" y="3085760"/>
              <a:ext cx="6246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3927185" y="2298603"/>
              <a:ext cx="298003" cy="1724341"/>
              <a:chOff x="4384898" y="2541687"/>
              <a:chExt cx="298003" cy="1724341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4545361" y="3120546"/>
                <a:ext cx="137540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4407821" y="3167118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 flipV="1">
                <a:off x="4396360" y="3260261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4407821" y="3357285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4396360" y="3450428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4384898" y="3543572"/>
                <a:ext cx="275080" cy="9314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384898" y="3640596"/>
                <a:ext cx="160463" cy="465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4545361" y="2541687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4545361" y="3687168"/>
                <a:ext cx="0" cy="5788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/>
            <p:nvPr/>
          </p:nvCxnSpPr>
          <p:spPr>
            <a:xfrm>
              <a:off x="1013901" y="2325536"/>
              <a:ext cx="307374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2563432" y="2436212"/>
              <a:ext cx="452816" cy="767956"/>
              <a:chOff x="2911482" y="2424914"/>
              <a:chExt cx="452816" cy="767956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rot="5400000" flipV="1">
                <a:off x="2924888" y="2993558"/>
                <a:ext cx="39862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911482" y="2424914"/>
                    <a:ext cx="45281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1482" y="2424914"/>
                    <a:ext cx="452816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/>
            <p:cNvGrpSpPr/>
            <p:nvPr/>
          </p:nvGrpSpPr>
          <p:grpSpPr>
            <a:xfrm>
              <a:off x="4131018" y="2419750"/>
              <a:ext cx="452816" cy="767956"/>
              <a:chOff x="2911482" y="2424914"/>
              <a:chExt cx="452816" cy="767956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 rot="5400000" flipV="1">
                <a:off x="2924888" y="2993558"/>
                <a:ext cx="39862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911482" y="2424914"/>
                    <a:ext cx="45281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1482" y="2424914"/>
                    <a:ext cx="452816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028" name="Picture 4" descr="C:\Users\smiller\AppData\Local\Microsoft\Windows\Temporary Internet Files\Content.IE5\KGY4ZQB9\MM900283790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2638425" cy="18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9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</p:spPr>
        <p:txBody>
          <a:bodyPr/>
          <a:lstStyle/>
          <a:p>
            <a:r>
              <a:rPr lang="en-US" dirty="0"/>
              <a:t>Kirchhoff’s Laws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311394"/>
            <a:ext cx="1104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+mj-lt"/>
              </a:rPr>
              <a:t>Kirchhoff’s Voltage Law (KVL):</a:t>
            </a:r>
            <a:r>
              <a:rPr lang="en-US" sz="2000" dirty="0">
                <a:latin typeface="+mj-lt"/>
              </a:rPr>
              <a:t> The sum of all voltage drops around any closed loop in a circuit must be zero.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95686" y="1676400"/>
            <a:ext cx="3126455" cy="2391637"/>
            <a:chOff x="671686" y="1676400"/>
            <a:chExt cx="3126455" cy="2391637"/>
          </a:xfrm>
        </p:grpSpPr>
        <p:grpSp>
          <p:nvGrpSpPr>
            <p:cNvPr id="27662" name="Group 27661"/>
            <p:cNvGrpSpPr/>
            <p:nvPr/>
          </p:nvGrpSpPr>
          <p:grpSpPr>
            <a:xfrm>
              <a:off x="671686" y="1676400"/>
              <a:ext cx="3126455" cy="2391637"/>
              <a:chOff x="2119294" y="1874391"/>
              <a:chExt cx="3126455" cy="23916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119294" y="3206376"/>
                    <a:ext cx="4552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9294" y="3206376"/>
                    <a:ext cx="45525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" name="Group 36"/>
              <p:cNvGrpSpPr/>
              <p:nvPr/>
            </p:nvGrpSpPr>
            <p:grpSpPr>
              <a:xfrm>
                <a:off x="3108855" y="1874391"/>
                <a:ext cx="1065155" cy="695217"/>
                <a:chOff x="1965983" y="3190638"/>
                <a:chExt cx="1065155" cy="6952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2213778" y="3362635"/>
                      <a:ext cx="561628" cy="3931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13778" y="3362635"/>
                      <a:ext cx="561628" cy="39312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TextBox 41"/>
                <p:cNvSpPr txBox="1"/>
                <p:nvPr/>
              </p:nvSpPr>
              <p:spPr>
                <a:xfrm>
                  <a:off x="1965983" y="3362635"/>
                  <a:ext cx="3866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666936" y="3190638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_</a:t>
                  </a:r>
                </a:p>
              </p:txBody>
            </p:sp>
          </p:grpSp>
          <p:grpSp>
            <p:nvGrpSpPr>
              <p:cNvPr id="27658" name="Group 27657"/>
              <p:cNvGrpSpPr/>
              <p:nvPr/>
            </p:nvGrpSpPr>
            <p:grpSpPr>
              <a:xfrm>
                <a:off x="2580959" y="2540207"/>
                <a:ext cx="457200" cy="1701308"/>
                <a:chOff x="2870389" y="2690801"/>
                <a:chExt cx="457200" cy="1701308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3098989" y="2690801"/>
                  <a:ext cx="0" cy="17013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5"/>
                <p:cNvGrpSpPr/>
                <p:nvPr/>
              </p:nvGrpSpPr>
              <p:grpSpPr>
                <a:xfrm>
                  <a:off x="2870389" y="3215610"/>
                  <a:ext cx="457200" cy="566113"/>
                  <a:chOff x="990600" y="2749282"/>
                  <a:chExt cx="457200" cy="566113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990600" y="2858195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023707" y="2777709"/>
                    <a:ext cx="38664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057399" y="2749282"/>
                    <a:ext cx="30885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_</a:t>
                    </a:r>
                  </a:p>
                </p:txBody>
              </p:sp>
            </p:grp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2809559" y="4227413"/>
                <a:ext cx="17358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656" name="Group 27655"/>
              <p:cNvGrpSpPr/>
              <p:nvPr/>
            </p:nvGrpSpPr>
            <p:grpSpPr>
              <a:xfrm>
                <a:off x="4384898" y="2541687"/>
                <a:ext cx="298003" cy="1724341"/>
                <a:chOff x="4384898" y="2541687"/>
                <a:chExt cx="298003" cy="1724341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4545361" y="3120546"/>
                  <a:ext cx="137540" cy="465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4407821" y="3167118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 flipV="1">
                  <a:off x="4396360" y="3260261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4407821" y="3357285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 flipV="1">
                  <a:off x="4396360" y="3450428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4384898" y="3543572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384898" y="3640596"/>
                  <a:ext cx="160463" cy="465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4545361" y="2541687"/>
                  <a:ext cx="0" cy="5788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4545361" y="3687168"/>
                  <a:ext cx="0" cy="5788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 rot="16200000">
                <a:off x="3522728" y="1702552"/>
                <a:ext cx="298003" cy="1724341"/>
                <a:chOff x="4384898" y="2541687"/>
                <a:chExt cx="298003" cy="1724341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545361" y="3120546"/>
                  <a:ext cx="137540" cy="465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V="1">
                  <a:off x="4407821" y="3167118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 flipV="1">
                  <a:off x="4396360" y="3260261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4407821" y="3357285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 flipV="1">
                  <a:off x="4396360" y="3450428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4384898" y="3543572"/>
                  <a:ext cx="275080" cy="931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384898" y="3640596"/>
                  <a:ext cx="160463" cy="465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4545361" y="2541687"/>
                  <a:ext cx="0" cy="5788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4545361" y="3687168"/>
                  <a:ext cx="0" cy="5788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684121" y="3165812"/>
                    <a:ext cx="561628" cy="3931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4121" y="3165812"/>
                    <a:ext cx="561628" cy="3931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TextBox 89"/>
              <p:cNvSpPr txBox="1"/>
              <p:nvPr/>
            </p:nvSpPr>
            <p:spPr>
              <a:xfrm>
                <a:off x="4808482" y="2834515"/>
                <a:ext cx="386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876608" y="332219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61" name="TextBox 27660"/>
                  <p:cNvSpPr txBox="1"/>
                  <p:nvPr/>
                </p:nvSpPr>
                <p:spPr>
                  <a:xfrm>
                    <a:off x="3453902" y="2591709"/>
                    <a:ext cx="4878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7661" name="TextBox 276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3902" y="2591709"/>
                    <a:ext cx="48789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4022814" y="3203847"/>
                    <a:ext cx="4932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2814" y="3203847"/>
                    <a:ext cx="49321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665" name="Group 27664"/>
            <p:cNvGrpSpPr/>
            <p:nvPr/>
          </p:nvGrpSpPr>
          <p:grpSpPr>
            <a:xfrm>
              <a:off x="1689822" y="2763050"/>
              <a:ext cx="967693" cy="978773"/>
              <a:chOff x="1625254" y="3016527"/>
              <a:chExt cx="1135615" cy="1288639"/>
            </a:xfrm>
          </p:grpSpPr>
          <p:sp>
            <p:nvSpPr>
              <p:cNvPr id="27664" name="Circular Arrow 27663"/>
              <p:cNvSpPr/>
              <p:nvPr/>
            </p:nvSpPr>
            <p:spPr>
              <a:xfrm>
                <a:off x="1625254" y="3016527"/>
                <a:ext cx="1135615" cy="1264332"/>
              </a:xfrm>
              <a:prstGeom prst="circular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Circular Arrow 96"/>
              <p:cNvSpPr/>
              <p:nvPr/>
            </p:nvSpPr>
            <p:spPr>
              <a:xfrm flipH="1" flipV="1">
                <a:off x="1625254" y="3040834"/>
                <a:ext cx="1135615" cy="1264332"/>
              </a:xfrm>
              <a:prstGeom prst="circular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666" name="TextBox 27665"/>
              <p:cNvSpPr txBox="1"/>
              <p:nvPr/>
            </p:nvSpPr>
            <p:spPr>
              <a:xfrm>
                <a:off x="6248400" y="2209800"/>
                <a:ext cx="2552700" cy="1130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or equivalently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7666" name="TextBox 276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209800"/>
                <a:ext cx="2552700" cy="1130053"/>
              </a:xfrm>
              <a:prstGeom prst="rect">
                <a:avLst/>
              </a:prstGeom>
              <a:blipFill>
                <a:blip r:embed="rId8"/>
                <a:stretch>
                  <a:fillRect l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7" name="TextBox 27666"/>
          <p:cNvSpPr txBox="1"/>
          <p:nvPr/>
        </p:nvSpPr>
        <p:spPr>
          <a:xfrm>
            <a:off x="380999" y="4191000"/>
            <a:ext cx="6095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A Hiker’s Analogy: </a:t>
            </a:r>
            <a:r>
              <a:rPr lang="en-US" sz="2000" dirty="0">
                <a:latin typeface="+mj-lt"/>
              </a:rPr>
              <a:t>Suppose we were hiking over hilly terrain.  As we move along the hiking trail, we keep track of the changes in elevation (analogous to voltage rises/drops in our circuit).  If we hike along a trail that eventually loops back to the starting point, the sum of all the elevation changes we encounter along the way must be zero. </a:t>
            </a:r>
            <a:endParaRPr lang="en-US" sz="2000" dirty="0">
              <a:latin typeface="+mj-lt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3657600"/>
            <a:ext cx="4800600" cy="2739211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  <a:sym typeface="Wingdings" pitchFamily="2" charset="2"/>
              </a:rPr>
              <a:t>Note: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  <a:sym typeface="Wingdings" pitchFamily="2" charset="2"/>
              </a:rPr>
              <a:t>it doesn’t matter where we start and end on the loop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  <a:sym typeface="Wingdings" pitchFamily="2" charset="2"/>
              </a:rPr>
              <a:t>nor does it matter in which direction we traverse the loop.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  <a:sym typeface="Wingdings" pitchFamily="2" charset="2"/>
              </a:rPr>
              <a:t>It DOES matter that we measure the voltage the same direction on each element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9520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A7F3770-2D9B-4633-9F8E-C8C79A531F02}"/>
              </a:ext>
            </a:extLst>
          </p:cNvPr>
          <p:cNvCxnSpPr>
            <a:cxnSpLocks/>
          </p:cNvCxnSpPr>
          <p:nvPr/>
        </p:nvCxnSpPr>
        <p:spPr>
          <a:xfrm flipH="1">
            <a:off x="8001000" y="2362200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026AAB3-3254-4330-9334-6C62343F1B34}"/>
              </a:ext>
            </a:extLst>
          </p:cNvPr>
          <p:cNvCxnSpPr>
            <a:cxnSpLocks/>
          </p:cNvCxnSpPr>
          <p:nvPr/>
        </p:nvCxnSpPr>
        <p:spPr>
          <a:xfrm flipV="1">
            <a:off x="6553200" y="1905000"/>
            <a:ext cx="0" cy="1524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35FD06-B61C-468F-A652-A6EF1AD25EAB}"/>
              </a:ext>
            </a:extLst>
          </p:cNvPr>
          <p:cNvCxnSpPr>
            <a:cxnSpLocks/>
          </p:cNvCxnSpPr>
          <p:nvPr/>
        </p:nvCxnSpPr>
        <p:spPr>
          <a:xfrm flipV="1">
            <a:off x="2667000" y="1905001"/>
            <a:ext cx="1" cy="144779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1FAFB5-DF62-4370-8F4A-C53A9281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Kirchhoff's Laws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2EE711-FD1C-481A-8316-C0B0E8626ABF}"/>
              </a:ext>
            </a:extLst>
          </p:cNvPr>
          <p:cNvCxnSpPr/>
          <p:nvPr/>
        </p:nvCxnSpPr>
        <p:spPr>
          <a:xfrm flipH="1" flipV="1">
            <a:off x="1730872" y="1921251"/>
            <a:ext cx="10223" cy="13849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AE27947-EB5D-46B5-8AB1-C6D419B21CC5}"/>
              </a:ext>
            </a:extLst>
          </p:cNvPr>
          <p:cNvSpPr txBox="1"/>
          <p:nvPr/>
        </p:nvSpPr>
        <p:spPr>
          <a:xfrm>
            <a:off x="4343401" y="2133600"/>
            <a:ext cx="277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6738E0-77D8-4653-9930-E9C2880A6D30}"/>
              </a:ext>
            </a:extLst>
          </p:cNvPr>
          <p:cNvGrpSpPr/>
          <p:nvPr/>
        </p:nvGrpSpPr>
        <p:grpSpPr>
          <a:xfrm rot="10800000">
            <a:off x="3962400" y="1905000"/>
            <a:ext cx="286203" cy="1413945"/>
            <a:chOff x="3987800" y="1078468"/>
            <a:chExt cx="304800" cy="1696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672E65-E6DF-4CE1-9B67-AD35FBAA0FB7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84121B-D943-4781-8A32-D609B34867C3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5FD8B8E-7644-49CA-BC70-C30A6B62EB17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F6778FF-1FCE-4B49-AA15-88298C25AB78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4A9D57-42BA-4ADC-9C74-9481F0183543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4BE369-2C02-4338-A71F-7732504E8C55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F97664-CF49-46B5-B2E1-B57B63388DD6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D84DCB-7DBA-4137-AF16-D98360C4C87B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5DFEC14-9D78-40D2-A24D-600131B2A388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8092E5-F8AB-4E4A-BAF9-F542DCC3338D}"/>
              </a:ext>
            </a:extLst>
          </p:cNvPr>
          <p:cNvCxnSpPr>
            <a:cxnSpLocks/>
          </p:cNvCxnSpPr>
          <p:nvPr/>
        </p:nvCxnSpPr>
        <p:spPr>
          <a:xfrm>
            <a:off x="1741094" y="1921251"/>
            <a:ext cx="2373706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1352BD-F83A-415A-A16E-C7A9659E4E55}"/>
              </a:ext>
            </a:extLst>
          </p:cNvPr>
          <p:cNvCxnSpPr>
            <a:cxnSpLocks/>
          </p:cNvCxnSpPr>
          <p:nvPr/>
        </p:nvCxnSpPr>
        <p:spPr>
          <a:xfrm>
            <a:off x="1730871" y="3318946"/>
            <a:ext cx="2383929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0822F9-F49E-4A80-8D25-0BF1D7817AB2}"/>
                  </a:ext>
                </a:extLst>
              </p:cNvPr>
              <p:cNvSpPr txBox="1"/>
              <p:nvPr/>
            </p:nvSpPr>
            <p:spPr>
              <a:xfrm>
                <a:off x="3164336" y="2379098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0822F9-F49E-4A80-8D25-0BF1D7817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336" y="2379098"/>
                <a:ext cx="84029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6E4BEDF-8BCC-44A5-AD1A-F7106BC6C8CD}"/>
              </a:ext>
            </a:extLst>
          </p:cNvPr>
          <p:cNvGrpSpPr/>
          <p:nvPr/>
        </p:nvGrpSpPr>
        <p:grpSpPr>
          <a:xfrm>
            <a:off x="1554023" y="2396816"/>
            <a:ext cx="427177" cy="457200"/>
            <a:chOff x="1554023" y="2396816"/>
            <a:chExt cx="427177" cy="4572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915B7C-9A9D-494B-A336-1FD38AD36FD8}"/>
                </a:ext>
              </a:extLst>
            </p:cNvPr>
            <p:cNvSpPr/>
            <p:nvPr/>
          </p:nvSpPr>
          <p:spPr>
            <a:xfrm>
              <a:off x="1554023" y="2396816"/>
              <a:ext cx="427177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35CFC34-F594-43BD-985B-E6FD21A2D16D}"/>
                </a:ext>
              </a:extLst>
            </p:cNvPr>
            <p:cNvCxnSpPr/>
            <p:nvPr/>
          </p:nvCxnSpPr>
          <p:spPr>
            <a:xfrm flipV="1">
              <a:off x="1752600" y="2514600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906865-C912-4752-8E19-4F816E81E806}"/>
                  </a:ext>
                </a:extLst>
              </p:cNvPr>
              <p:cNvSpPr txBox="1"/>
              <p:nvPr/>
            </p:nvSpPr>
            <p:spPr>
              <a:xfrm>
                <a:off x="838200" y="2438400"/>
                <a:ext cx="770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906865-C912-4752-8E19-4F816E81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8400"/>
                <a:ext cx="77040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754D1C1D-2FE8-41E2-8B3D-85A14E947AAC}"/>
              </a:ext>
            </a:extLst>
          </p:cNvPr>
          <p:cNvSpPr/>
          <p:nvPr/>
        </p:nvSpPr>
        <p:spPr>
          <a:xfrm>
            <a:off x="2438400" y="2362200"/>
            <a:ext cx="427177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FBAFCC-82B2-475B-B54D-1B6C878B0998}"/>
              </a:ext>
            </a:extLst>
          </p:cNvPr>
          <p:cNvCxnSpPr>
            <a:cxnSpLocks/>
          </p:cNvCxnSpPr>
          <p:nvPr/>
        </p:nvCxnSpPr>
        <p:spPr>
          <a:xfrm>
            <a:off x="2667000" y="2438400"/>
            <a:ext cx="0" cy="33941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C75791-F318-4649-9631-9DAE6C1A8FEE}"/>
                  </a:ext>
                </a:extLst>
              </p:cNvPr>
              <p:cNvSpPr txBox="1"/>
              <p:nvPr/>
            </p:nvSpPr>
            <p:spPr>
              <a:xfrm>
                <a:off x="2590800" y="2743200"/>
                <a:ext cx="770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C75791-F318-4649-9631-9DAE6C1A8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743200"/>
                <a:ext cx="7704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524D128-0DF2-42EC-A4E6-677239DCAA85}"/>
              </a:ext>
            </a:extLst>
          </p:cNvPr>
          <p:cNvGrpSpPr/>
          <p:nvPr/>
        </p:nvGrpSpPr>
        <p:grpSpPr>
          <a:xfrm>
            <a:off x="6324600" y="2438400"/>
            <a:ext cx="427177" cy="457200"/>
            <a:chOff x="1554023" y="2396816"/>
            <a:chExt cx="427177" cy="4572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2FDC7B1-3431-4B54-AFB7-6B686C02AB2F}"/>
                </a:ext>
              </a:extLst>
            </p:cNvPr>
            <p:cNvSpPr/>
            <p:nvPr/>
          </p:nvSpPr>
          <p:spPr>
            <a:xfrm>
              <a:off x="1554023" y="2396816"/>
              <a:ext cx="427177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2E3A031-48C9-4111-9B2F-C9984DC0C6A5}"/>
                </a:ext>
              </a:extLst>
            </p:cNvPr>
            <p:cNvCxnSpPr/>
            <p:nvPr/>
          </p:nvCxnSpPr>
          <p:spPr>
            <a:xfrm flipV="1">
              <a:off x="1752600" y="2514600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7F9D1E-02A1-4A76-B277-8815C13784B2}"/>
              </a:ext>
            </a:extLst>
          </p:cNvPr>
          <p:cNvGrpSpPr/>
          <p:nvPr/>
        </p:nvGrpSpPr>
        <p:grpSpPr>
          <a:xfrm rot="5400000">
            <a:off x="8320811" y="2118589"/>
            <a:ext cx="427177" cy="457200"/>
            <a:chOff x="1554023" y="2396816"/>
            <a:chExt cx="427177" cy="4572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474B7FA-B18E-493B-B269-06010AE7686A}"/>
                </a:ext>
              </a:extLst>
            </p:cNvPr>
            <p:cNvSpPr/>
            <p:nvPr/>
          </p:nvSpPr>
          <p:spPr>
            <a:xfrm>
              <a:off x="1554023" y="2396816"/>
              <a:ext cx="427177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A2DD7D5-A90E-4CC1-B5C6-13C11B8AA221}"/>
                </a:ext>
              </a:extLst>
            </p:cNvPr>
            <p:cNvCxnSpPr/>
            <p:nvPr/>
          </p:nvCxnSpPr>
          <p:spPr>
            <a:xfrm flipV="1">
              <a:off x="1752600" y="2514600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4DC3DB-1589-4C0E-AF4A-52A199F5E1D2}"/>
              </a:ext>
            </a:extLst>
          </p:cNvPr>
          <p:cNvGrpSpPr/>
          <p:nvPr/>
        </p:nvGrpSpPr>
        <p:grpSpPr>
          <a:xfrm rot="16200000">
            <a:off x="7117071" y="1188729"/>
            <a:ext cx="286203" cy="1413945"/>
            <a:chOff x="3987800" y="1078468"/>
            <a:chExt cx="304800" cy="169663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52AF8E2-6812-49C8-8ECF-9224332B99DE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957F080-8EE4-4B42-A9D0-6ACC6B758F9F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CC1658-424C-4EC7-8392-7EFA0F16A9BD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1ABB538-F007-42EE-98EF-915D8411DB1B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686BC7-8207-4217-946D-25AB31DE7F72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58A53B-6BAF-43F1-B160-33E68EF872CD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02D8E50-0821-42BB-86B6-2C987BE2DF34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6B8ED23-D256-4801-A946-34278747074F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AC0385A-401D-4932-AED3-D9A8D9942EC7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20BEC2A-581A-4518-96DD-73F4DB94F09B}"/>
              </a:ext>
            </a:extLst>
          </p:cNvPr>
          <p:cNvGrpSpPr/>
          <p:nvPr/>
        </p:nvGrpSpPr>
        <p:grpSpPr>
          <a:xfrm rot="16200000">
            <a:off x="8564871" y="883929"/>
            <a:ext cx="286203" cy="1413945"/>
            <a:chOff x="3987800" y="1078468"/>
            <a:chExt cx="304800" cy="169663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7BA7DB6-3079-4C0F-A83C-FBC97B373070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71C8E68-D8BC-41F0-9872-FD909132FDC8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2A2DA8-64FE-4C93-B6D5-9EF4299C4325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8D712A-65DF-4E5D-B492-4CA13F4BABAF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62A6D06-460C-4BAF-9397-C58CF69BB68A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DCDA2DB-7D14-426A-8647-88065CEAB0F4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91A018-AC24-405F-A2E7-CD5DA2178602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C6252E-BF7A-40AC-BAD3-23C051EEDB34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F6F20C3-1472-4AF2-9879-424C4955E07F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5EFD23-7142-434F-82FA-1669EB618A22}"/>
              </a:ext>
            </a:extLst>
          </p:cNvPr>
          <p:cNvCxnSpPr>
            <a:cxnSpLocks/>
          </p:cNvCxnSpPr>
          <p:nvPr/>
        </p:nvCxnSpPr>
        <p:spPr>
          <a:xfrm>
            <a:off x="6553200" y="3429000"/>
            <a:ext cx="28194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AA903AC-7530-4628-9493-003D097E735A}"/>
              </a:ext>
            </a:extLst>
          </p:cNvPr>
          <p:cNvCxnSpPr>
            <a:cxnSpLocks/>
          </p:cNvCxnSpPr>
          <p:nvPr/>
        </p:nvCxnSpPr>
        <p:spPr>
          <a:xfrm flipV="1">
            <a:off x="7981950" y="1590675"/>
            <a:ext cx="0" cy="762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539078D-BF00-4A4B-9036-DC79DF54706B}"/>
              </a:ext>
            </a:extLst>
          </p:cNvPr>
          <p:cNvCxnSpPr>
            <a:cxnSpLocks/>
          </p:cNvCxnSpPr>
          <p:nvPr/>
        </p:nvCxnSpPr>
        <p:spPr>
          <a:xfrm flipV="1">
            <a:off x="9372600" y="1600200"/>
            <a:ext cx="0" cy="18288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D462545-F787-4280-86C2-9AC2ECD69C94}"/>
                  </a:ext>
                </a:extLst>
              </p:cNvPr>
              <p:cNvSpPr txBox="1"/>
              <p:nvPr/>
            </p:nvSpPr>
            <p:spPr>
              <a:xfrm>
                <a:off x="5562600" y="2514600"/>
                <a:ext cx="770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D462545-F787-4280-86C2-9AC2ECD69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514600"/>
                <a:ext cx="7704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A931EC8-1828-42D1-848F-C105274A2C29}"/>
                  </a:ext>
                </a:extLst>
              </p:cNvPr>
              <p:cNvSpPr txBox="1"/>
              <p:nvPr/>
            </p:nvSpPr>
            <p:spPr>
              <a:xfrm>
                <a:off x="8305800" y="2514600"/>
                <a:ext cx="770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A931EC8-1828-42D1-848F-C105274A2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514600"/>
                <a:ext cx="7704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8734EA-D4A5-4052-8A14-EB50B10E540D}"/>
                  </a:ext>
                </a:extLst>
              </p:cNvPr>
              <p:cNvSpPr txBox="1"/>
              <p:nvPr/>
            </p:nvSpPr>
            <p:spPr>
              <a:xfrm>
                <a:off x="6934200" y="1981200"/>
                <a:ext cx="71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8734EA-D4A5-4052-8A14-EB50B10E5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981200"/>
                <a:ext cx="7120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FDB5C6C-0DB5-4C00-9742-A0D8EFD7921A}"/>
                  </a:ext>
                </a:extLst>
              </p:cNvPr>
              <p:cNvSpPr txBox="1"/>
              <p:nvPr/>
            </p:nvSpPr>
            <p:spPr>
              <a:xfrm>
                <a:off x="8305800" y="1676400"/>
                <a:ext cx="71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FDB5C6C-0DB5-4C00-9742-A0D8EFD79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676400"/>
                <a:ext cx="7120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0D2BA97C-36D9-415F-924D-E78680BB0358}"/>
              </a:ext>
            </a:extLst>
          </p:cNvPr>
          <p:cNvSpPr txBox="1"/>
          <p:nvPr/>
        </p:nvSpPr>
        <p:spPr>
          <a:xfrm rot="16200000">
            <a:off x="8531606" y="1034559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533B6FD-9E7F-44AA-B31E-E211DF53A898}"/>
              </a:ext>
            </a:extLst>
          </p:cNvPr>
          <p:cNvCxnSpPr/>
          <p:nvPr/>
        </p:nvCxnSpPr>
        <p:spPr>
          <a:xfrm flipH="1" flipV="1">
            <a:off x="1752601" y="4469705"/>
            <a:ext cx="10223" cy="13849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B5538C8-4AC6-46BB-BEB9-34ACF96F7C2B}"/>
              </a:ext>
            </a:extLst>
          </p:cNvPr>
          <p:cNvSpPr txBox="1"/>
          <p:nvPr/>
        </p:nvSpPr>
        <p:spPr>
          <a:xfrm>
            <a:off x="4365130" y="4682054"/>
            <a:ext cx="277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5E26048-A07B-48A5-A968-AA80CB849A14}"/>
              </a:ext>
            </a:extLst>
          </p:cNvPr>
          <p:cNvGrpSpPr/>
          <p:nvPr/>
        </p:nvGrpSpPr>
        <p:grpSpPr>
          <a:xfrm rot="10800000">
            <a:off x="3984129" y="4453454"/>
            <a:ext cx="286203" cy="1413945"/>
            <a:chOff x="3987800" y="1078468"/>
            <a:chExt cx="304800" cy="1696638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758D917-7498-47DB-9E06-D58B9C964372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CB7D871-0B0C-45A4-9FC4-81E1EBB6A06B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4C9C599-C674-44EC-8444-1913F432B8C2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511C22B-4849-4156-9180-2B1E7C993D4E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94CE695-05B5-4304-8FF7-8407CAA20BAA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A666C62-3C53-46E0-BACF-58E4BFF949F6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F0388D5-F4CE-4535-A5BB-C373340B13B4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6ED200D-5F2E-4004-96A7-D730082F4082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CCB923A-82EA-4934-8AB5-E60F52261459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7870B69-455F-4543-A6E8-52359AD98608}"/>
              </a:ext>
            </a:extLst>
          </p:cNvPr>
          <p:cNvCxnSpPr>
            <a:cxnSpLocks/>
          </p:cNvCxnSpPr>
          <p:nvPr/>
        </p:nvCxnSpPr>
        <p:spPr>
          <a:xfrm>
            <a:off x="1762823" y="4469705"/>
            <a:ext cx="2373706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FC761F-6A55-40E1-9003-E7A579A7505B}"/>
              </a:ext>
            </a:extLst>
          </p:cNvPr>
          <p:cNvCxnSpPr>
            <a:cxnSpLocks/>
          </p:cNvCxnSpPr>
          <p:nvPr/>
        </p:nvCxnSpPr>
        <p:spPr>
          <a:xfrm>
            <a:off x="1752600" y="5867400"/>
            <a:ext cx="2383929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F5A5F55-40E5-4AD8-AB7D-17DB0FFFB480}"/>
                  </a:ext>
                </a:extLst>
              </p:cNvPr>
              <p:cNvSpPr txBox="1"/>
              <p:nvPr/>
            </p:nvSpPr>
            <p:spPr>
              <a:xfrm>
                <a:off x="3186065" y="4927552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30 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F5A5F55-40E5-4AD8-AB7D-17DB0FFFB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065" y="4927552"/>
                <a:ext cx="7136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8CC22A8-BED0-4117-8FB8-3FBA977E6C77}"/>
                  </a:ext>
                </a:extLst>
              </p:cNvPr>
              <p:cNvSpPr txBox="1"/>
              <p:nvPr/>
            </p:nvSpPr>
            <p:spPr>
              <a:xfrm>
                <a:off x="859929" y="4986854"/>
                <a:ext cx="708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8CC22A8-BED0-4117-8FB8-3FBA977E6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9" y="4986854"/>
                <a:ext cx="70814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20C8F59-DE86-4FC7-83B7-562BDAA39D5D}"/>
                  </a:ext>
                </a:extLst>
              </p:cNvPr>
              <p:cNvSpPr txBox="1"/>
              <p:nvPr/>
            </p:nvSpPr>
            <p:spPr>
              <a:xfrm>
                <a:off x="2057400" y="3886200"/>
                <a:ext cx="57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20C8F59-DE86-4FC7-83B7-562BDAA39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86200"/>
                <a:ext cx="57990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42AD4B1-BCEC-4B59-896E-20227440B00D}"/>
              </a:ext>
            </a:extLst>
          </p:cNvPr>
          <p:cNvGrpSpPr/>
          <p:nvPr/>
        </p:nvGrpSpPr>
        <p:grpSpPr>
          <a:xfrm>
            <a:off x="1524000" y="4953000"/>
            <a:ext cx="448647" cy="457200"/>
            <a:chOff x="6639927" y="2413598"/>
            <a:chExt cx="457200" cy="45720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01E91EE-36DC-4288-8E67-DC903D4658E2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339FCE1-BA60-4173-B8C6-90A1E20ECC1D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D0C0F26-AABB-4AD5-9423-D12C8E893569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BEBB3A9-8C08-44A8-8F33-2B46D7DB7FA8}"/>
              </a:ext>
            </a:extLst>
          </p:cNvPr>
          <p:cNvGrpSpPr/>
          <p:nvPr/>
        </p:nvGrpSpPr>
        <p:grpSpPr>
          <a:xfrm rot="16200000">
            <a:off x="2133600" y="4267200"/>
            <a:ext cx="448647" cy="457200"/>
            <a:chOff x="6639927" y="2413598"/>
            <a:chExt cx="457200" cy="4572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D5412D3-F7B3-4428-9511-C2B724F2785A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FD550D1-AE08-49FF-B92A-A1CF7B019D9F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175AAE2-5110-49BC-8725-A2753AE174EE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A2D124E-5252-41E6-9A10-A7EF845A9397}"/>
              </a:ext>
            </a:extLst>
          </p:cNvPr>
          <p:cNvGrpSpPr/>
          <p:nvPr/>
        </p:nvGrpSpPr>
        <p:grpSpPr>
          <a:xfrm>
            <a:off x="3048000" y="4038600"/>
            <a:ext cx="730606" cy="369332"/>
            <a:chOff x="1572668" y="1303023"/>
            <a:chExt cx="744533" cy="369332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E904C81C-4895-42D4-A935-8CDCBFFEBB83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F67F1EEB-E75A-47C3-B140-7BC8C7AE3983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18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1819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F91F07FD-5420-45E1-9D1E-B26B10884487}"/>
              </a:ext>
            </a:extLst>
          </p:cNvPr>
          <p:cNvSpPr txBox="1"/>
          <p:nvPr/>
        </p:nvSpPr>
        <p:spPr>
          <a:xfrm rot="16200000">
            <a:off x="7007606" y="1263159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C7C0EFE-AEC1-41DA-BCAD-E7B1564EA764}"/>
                  </a:ext>
                </a:extLst>
              </p:cNvPr>
              <p:cNvSpPr txBox="1"/>
              <p:nvPr/>
            </p:nvSpPr>
            <p:spPr>
              <a:xfrm>
                <a:off x="7054788" y="1380477"/>
                <a:ext cx="438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C7C0EFE-AEC1-41DA-BCAD-E7B1564EA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788" y="1380477"/>
                <a:ext cx="438453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58D1A79-97B0-4BAB-B329-5890AE92871B}"/>
                  </a:ext>
                </a:extLst>
              </p:cNvPr>
              <p:cNvSpPr txBox="1"/>
              <p:nvPr/>
            </p:nvSpPr>
            <p:spPr>
              <a:xfrm>
                <a:off x="8534400" y="1143000"/>
                <a:ext cx="4337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58D1A79-97B0-4BAB-B329-5890AE928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1143000"/>
                <a:ext cx="43370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D840B36-72A9-406C-B22A-8C2EF21ED5CB}"/>
              </a:ext>
            </a:extLst>
          </p:cNvPr>
          <p:cNvCxnSpPr>
            <a:cxnSpLocks/>
          </p:cNvCxnSpPr>
          <p:nvPr/>
        </p:nvCxnSpPr>
        <p:spPr>
          <a:xfrm flipH="1">
            <a:off x="8534400" y="5105400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3D2B388-F99D-48C5-956F-9CEC66283246}"/>
              </a:ext>
            </a:extLst>
          </p:cNvPr>
          <p:cNvCxnSpPr>
            <a:cxnSpLocks/>
          </p:cNvCxnSpPr>
          <p:nvPr/>
        </p:nvCxnSpPr>
        <p:spPr>
          <a:xfrm flipV="1">
            <a:off x="7086600" y="4648200"/>
            <a:ext cx="0" cy="1524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2A29D22-AE29-44C5-A3F1-115C62BB8738}"/>
              </a:ext>
            </a:extLst>
          </p:cNvPr>
          <p:cNvGrpSpPr/>
          <p:nvPr/>
        </p:nvGrpSpPr>
        <p:grpSpPr>
          <a:xfrm rot="16200000">
            <a:off x="7650471" y="3931929"/>
            <a:ext cx="286203" cy="1413945"/>
            <a:chOff x="3987800" y="1078468"/>
            <a:chExt cx="304800" cy="1696638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37305DD-1903-4A5E-9480-D38809D5D7F6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258F86-745E-4418-8941-B9C3774E8E71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AC49560-212E-4B4C-837E-96A441CD7A7C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002CA2E-F79A-49DB-8DE4-D26EFC1764C0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52018BD-0B14-4CC3-A54B-667961A58ABD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A82339D-1D74-4C46-867E-F2F9859EE103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E0791A5-7728-4EC7-A3AD-61D4CEFFD40C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2A99B62-B93A-4AA4-9708-40E61987A748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14139ED-CE49-4972-BF30-178AE85FC540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9978EDE-3816-428F-A862-ACE02A5D8CE3}"/>
              </a:ext>
            </a:extLst>
          </p:cNvPr>
          <p:cNvGrpSpPr/>
          <p:nvPr/>
        </p:nvGrpSpPr>
        <p:grpSpPr>
          <a:xfrm rot="16200000">
            <a:off x="9098271" y="3627129"/>
            <a:ext cx="286203" cy="1413945"/>
            <a:chOff x="3987800" y="1078468"/>
            <a:chExt cx="304800" cy="1696638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00E5F30-8DEE-47E1-B959-D8CE6A60C05B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171EE8E-8CBC-45DC-9478-8101CCDFBED7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65A9EB4-2B5E-43CE-9C73-BC87635BEFF2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563A8E3-56E1-4B3D-A88D-F68072625AA9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4F62D5A-7DBF-48D6-9BB1-BAA1F9520DD2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7E3F583-E338-40FB-8031-4B4F48592D52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0A0A517-47B8-44F7-823C-A585EB5F9124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02F019B-76BA-4FB7-BCC2-D1760A26D620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2403EF6-1DD1-49A6-B20C-B9A710637B58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DBF1474B-6C17-413A-A0E9-CF7EAF5EBA89}"/>
              </a:ext>
            </a:extLst>
          </p:cNvPr>
          <p:cNvCxnSpPr>
            <a:cxnSpLocks/>
          </p:cNvCxnSpPr>
          <p:nvPr/>
        </p:nvCxnSpPr>
        <p:spPr>
          <a:xfrm>
            <a:off x="7086600" y="6172200"/>
            <a:ext cx="28194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6DFD759-39EF-485C-97C0-65CD59B8139B}"/>
              </a:ext>
            </a:extLst>
          </p:cNvPr>
          <p:cNvCxnSpPr>
            <a:cxnSpLocks/>
          </p:cNvCxnSpPr>
          <p:nvPr/>
        </p:nvCxnSpPr>
        <p:spPr>
          <a:xfrm flipV="1">
            <a:off x="8515350" y="4333875"/>
            <a:ext cx="0" cy="762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B6B6387-D1F1-48A4-8AF8-5CB26253D141}"/>
              </a:ext>
            </a:extLst>
          </p:cNvPr>
          <p:cNvCxnSpPr>
            <a:cxnSpLocks/>
          </p:cNvCxnSpPr>
          <p:nvPr/>
        </p:nvCxnSpPr>
        <p:spPr>
          <a:xfrm flipV="1">
            <a:off x="9906000" y="4343400"/>
            <a:ext cx="0" cy="18288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591B70F-9607-4542-82AB-C023F25A1472}"/>
                  </a:ext>
                </a:extLst>
              </p:cNvPr>
              <p:cNvSpPr txBox="1"/>
              <p:nvPr/>
            </p:nvSpPr>
            <p:spPr>
              <a:xfrm>
                <a:off x="6019800" y="5257800"/>
                <a:ext cx="708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591B70F-9607-4542-82AB-C023F25A1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257800"/>
                <a:ext cx="70814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B97F62CA-691E-45DB-BABC-178776C03353}"/>
                  </a:ext>
                </a:extLst>
              </p:cNvPr>
              <p:cNvSpPr txBox="1"/>
              <p:nvPr/>
            </p:nvSpPr>
            <p:spPr>
              <a:xfrm>
                <a:off x="8839200" y="5257800"/>
                <a:ext cx="57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charset="0"/>
                        </a:rPr>
                        <m:t>3 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B97F62CA-691E-45DB-BABC-178776C03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5257800"/>
                <a:ext cx="5799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DEBD962-717C-4439-8D4E-BAAEE8885EBE}"/>
                  </a:ext>
                </a:extLst>
              </p:cNvPr>
              <p:cNvSpPr txBox="1"/>
              <p:nvPr/>
            </p:nvSpPr>
            <p:spPr>
              <a:xfrm>
                <a:off x="7467600" y="4724400"/>
                <a:ext cx="636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kern="0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l-GR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DEBD962-717C-4439-8D4E-BAAEE8885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724400"/>
                <a:ext cx="636713" cy="369332"/>
              </a:xfrm>
              <a:prstGeom prst="rect">
                <a:avLst/>
              </a:prstGeom>
              <a:blipFill>
                <a:blip r:embed="rId17"/>
                <a:stretch>
                  <a:fillRect l="-76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B074F2E-B8F0-49B7-93EF-10C1C9D92931}"/>
                  </a:ext>
                </a:extLst>
              </p:cNvPr>
              <p:cNvSpPr txBox="1"/>
              <p:nvPr/>
            </p:nvSpPr>
            <p:spPr>
              <a:xfrm>
                <a:off x="8839200" y="4419600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30 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B074F2E-B8F0-49B7-93EF-10C1C9D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4419600"/>
                <a:ext cx="71365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34F7D86-DA4A-40A4-B774-CEE4013D2802}"/>
              </a:ext>
            </a:extLst>
          </p:cNvPr>
          <p:cNvGrpSpPr/>
          <p:nvPr/>
        </p:nvGrpSpPr>
        <p:grpSpPr>
          <a:xfrm>
            <a:off x="6862277" y="5253524"/>
            <a:ext cx="448647" cy="457200"/>
            <a:chOff x="6639927" y="2413598"/>
            <a:chExt cx="457200" cy="457200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552DA6B-AC13-40B1-897D-6FF3628945A6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954C7827-9463-43D7-BE3D-5BF885B4DAFF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068B48F-9503-4B81-AE65-2E9F3C01264C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3741854-D785-4D25-B4DF-FF312D7A4896}"/>
              </a:ext>
            </a:extLst>
          </p:cNvPr>
          <p:cNvGrpSpPr/>
          <p:nvPr/>
        </p:nvGrpSpPr>
        <p:grpSpPr>
          <a:xfrm rot="16200000">
            <a:off x="8991600" y="4876800"/>
            <a:ext cx="448647" cy="457200"/>
            <a:chOff x="6639927" y="2413598"/>
            <a:chExt cx="457200" cy="457200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0BAD917D-43D0-450F-B782-66984EF61DB2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8003910-3AB0-4F23-B6A8-77884A810525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B73A82C0-F89F-4DF5-8EF6-AE98D8F2C2D2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D1CB637-AABB-4F9B-9578-A7F4303C4C84}"/>
              </a:ext>
            </a:extLst>
          </p:cNvPr>
          <p:cNvGrpSpPr/>
          <p:nvPr/>
        </p:nvGrpSpPr>
        <p:grpSpPr>
          <a:xfrm>
            <a:off x="8686800" y="3733800"/>
            <a:ext cx="730606" cy="369332"/>
            <a:chOff x="1572668" y="1303023"/>
            <a:chExt cx="744533" cy="369332"/>
          </a:xfrm>
        </p:grpSpPr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99359B1D-CA7A-4AB5-9FA1-6E13BA5922ED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0D26825B-353A-4339-8141-F5D90E815231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335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0D26825B-353A-4339-8141-F5D90E815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33547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83E994C-2609-4D8F-BAA2-950488900AC3}"/>
              </a:ext>
            </a:extLst>
          </p:cNvPr>
          <p:cNvGrpSpPr/>
          <p:nvPr/>
        </p:nvGrpSpPr>
        <p:grpSpPr>
          <a:xfrm>
            <a:off x="7391400" y="4038600"/>
            <a:ext cx="730606" cy="369332"/>
            <a:chOff x="1572668" y="1303023"/>
            <a:chExt cx="744533" cy="369332"/>
          </a:xfrm>
        </p:grpSpPr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1FD532D5-2101-4D92-9095-DF243077B87F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0586F5FB-DA8D-4281-9EDD-0470DF9C5902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38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0586F5FB-DA8D-4281-9EDD-0470DF9C59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3897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759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AC69-BD92-4686-86A6-65749A8C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dirty="0"/>
              <a:t>Watch Your Signs!!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87F638-3AB8-4F8F-A287-FAB2398E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4038600" cy="5196840"/>
          </a:xfrm>
        </p:spPr>
        <p:txBody>
          <a:bodyPr/>
          <a:lstStyle/>
          <a:p>
            <a:r>
              <a:rPr lang="en-US" dirty="0"/>
              <a:t>Voltages and currents can be positive or negative</a:t>
            </a:r>
          </a:p>
          <a:p>
            <a:pPr lvl="1"/>
            <a:r>
              <a:rPr lang="en-US" dirty="0"/>
              <a:t>Negative current means the current is flowing in the opposite direction of the arrow</a:t>
            </a:r>
          </a:p>
          <a:p>
            <a:pPr lvl="1"/>
            <a:r>
              <a:rPr lang="en-US" dirty="0"/>
              <a:t>Negative voltage means the minus side is higher potential than the plus side</a:t>
            </a:r>
          </a:p>
          <a:p>
            <a:r>
              <a:rPr lang="en-US" dirty="0"/>
              <a:t>Ohm's law applies if current is oriented </a:t>
            </a:r>
            <a:r>
              <a:rPr lang="en-US" i="1" dirty="0"/>
              <a:t>entering </a:t>
            </a:r>
            <a:r>
              <a:rPr lang="en-US" dirty="0"/>
              <a:t>the resistor where the plus side of the voltage measurement is taken</a:t>
            </a:r>
          </a:p>
          <a:p>
            <a:r>
              <a:rPr lang="en-US" dirty="0"/>
              <a:t>Resistances will rarely be negative (this would be a power-producing device)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2D1C4-7166-4F88-B1E1-AB04C8AD148D}"/>
              </a:ext>
            </a:extLst>
          </p:cNvPr>
          <p:cNvGrpSpPr/>
          <p:nvPr/>
        </p:nvGrpSpPr>
        <p:grpSpPr>
          <a:xfrm>
            <a:off x="4343400" y="1905000"/>
            <a:ext cx="3717273" cy="1413946"/>
            <a:chOff x="5134466" y="1878232"/>
            <a:chExt cx="3717273" cy="14139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BF2897-1530-4FED-A34A-352396E7708D}"/>
                </a:ext>
              </a:extLst>
            </p:cNvPr>
            <p:cNvGrpSpPr/>
            <p:nvPr/>
          </p:nvGrpSpPr>
          <p:grpSpPr>
            <a:xfrm>
              <a:off x="6019801" y="1878232"/>
              <a:ext cx="2831938" cy="1413946"/>
              <a:chOff x="6584065" y="1736349"/>
              <a:chExt cx="2798028" cy="141394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CB641FD-67D2-4A34-897D-24EF74699721}"/>
                  </a:ext>
                </a:extLst>
              </p:cNvPr>
              <p:cNvGrpSpPr/>
              <p:nvPr/>
            </p:nvGrpSpPr>
            <p:grpSpPr>
              <a:xfrm>
                <a:off x="6584065" y="1752600"/>
                <a:ext cx="1690483" cy="1384995"/>
                <a:chOff x="6584065" y="1752600"/>
                <a:chExt cx="1690483" cy="1384995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53FEBDF-DA38-46BE-A317-AC2272612FE4}"/>
                    </a:ext>
                  </a:extLst>
                </p:cNvPr>
                <p:cNvCxnSpPr/>
                <p:nvPr/>
              </p:nvCxnSpPr>
              <p:spPr>
                <a:xfrm flipH="1" flipV="1">
                  <a:off x="6800173" y="1752600"/>
                  <a:ext cx="12492" cy="1384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C7AFDE8-32E7-4DAC-89DE-6F14303D7719}"/>
                    </a:ext>
                  </a:extLst>
                </p:cNvPr>
                <p:cNvSpPr/>
                <p:nvPr/>
              </p:nvSpPr>
              <p:spPr>
                <a:xfrm>
                  <a:off x="6584065" y="2228165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51928D8-0481-46F1-907C-C0329EBE42C5}"/>
                    </a:ext>
                  </a:extLst>
                </p:cNvPr>
                <p:cNvSpPr txBox="1"/>
                <p:nvPr/>
              </p:nvSpPr>
              <p:spPr>
                <a:xfrm>
                  <a:off x="7935994" y="1947215"/>
                  <a:ext cx="33855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V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B25A710-F126-4373-93E8-A0BCC68AAECB}"/>
                  </a:ext>
                </a:extLst>
              </p:cNvPr>
              <p:cNvGrpSpPr/>
              <p:nvPr/>
            </p:nvGrpSpPr>
            <p:grpSpPr>
              <a:xfrm rot="10800000">
                <a:off x="8231504" y="1736349"/>
                <a:ext cx="349739" cy="1413945"/>
                <a:chOff x="3987800" y="1078468"/>
                <a:chExt cx="304800" cy="1696638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2CC3A82B-C55F-4A76-8E32-D9A8D58C9F5F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2B88DD2-7525-40F8-BB29-4E58E6BD9765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BA1E72B-A0A8-4C08-A17D-C1C17B0DF588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0C39348F-E063-4A36-97A5-649A770A1E48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9D52C98-810A-4F9E-B784-745C675250CD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A119FBC-7B94-44B8-B92B-39AD1C6DA79B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2A0DAE-CA53-4BD8-9D19-B5C0CE3EBA1D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1854232-7608-455D-996A-1F329CF8C0BE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83A54CA-94A5-4474-8D31-FECEB715B95D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72221CC-A9C6-48C9-A773-A505CEB293B4}"/>
                  </a:ext>
                </a:extLst>
              </p:cNvPr>
              <p:cNvCxnSpPr/>
              <p:nvPr/>
            </p:nvCxnSpPr>
            <p:spPr>
              <a:xfrm>
                <a:off x="6812665" y="1752600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64F1C7A-5CC9-46E6-BC3D-EA82DF1A7D88}"/>
                  </a:ext>
                </a:extLst>
              </p:cNvPr>
              <p:cNvCxnSpPr/>
              <p:nvPr/>
            </p:nvCxnSpPr>
            <p:spPr>
              <a:xfrm>
                <a:off x="6800173" y="3150295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A120EDA-7677-42FA-B1DC-471046DBB237}"/>
                      </a:ext>
                    </a:extLst>
                  </p:cNvPr>
                  <p:cNvSpPr txBox="1"/>
                  <p:nvPr/>
                </p:nvSpPr>
                <p:spPr>
                  <a:xfrm>
                    <a:off x="8551861" y="2210447"/>
                    <a:ext cx="8302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A120EDA-7677-42FA-B1DC-471046DBB2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1861" y="2210447"/>
                    <a:ext cx="830232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18595E6-9C28-4A34-B77E-03333D8DC587}"/>
                </a:ext>
              </a:extLst>
            </p:cNvPr>
            <p:cNvCxnSpPr/>
            <p:nvPr/>
          </p:nvCxnSpPr>
          <p:spPr>
            <a:xfrm flipV="1">
              <a:off x="6247730" y="2446248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ACEDE9-EA9D-4FF5-870E-2D43FBBA3DFD}"/>
                    </a:ext>
                  </a:extLst>
                </p:cNvPr>
                <p:cNvSpPr txBox="1"/>
                <p:nvPr/>
              </p:nvSpPr>
              <p:spPr>
                <a:xfrm>
                  <a:off x="5134466" y="2411632"/>
                  <a:ext cx="892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𝑚𝐴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ACEDE9-EA9D-4FF5-870E-2D43FBBA3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4466" y="2411632"/>
                  <a:ext cx="89223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84850C-E3DE-45E8-9852-3612F9C00840}"/>
              </a:ext>
            </a:extLst>
          </p:cNvPr>
          <p:cNvCxnSpPr/>
          <p:nvPr/>
        </p:nvCxnSpPr>
        <p:spPr>
          <a:xfrm flipH="1" flipV="1">
            <a:off x="5415048" y="4201902"/>
            <a:ext cx="12258" cy="13849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E4C321-CAFA-4298-930A-8DBCFA5B832E}"/>
              </a:ext>
            </a:extLst>
          </p:cNvPr>
          <p:cNvGrpSpPr/>
          <p:nvPr/>
        </p:nvGrpSpPr>
        <p:grpSpPr>
          <a:xfrm>
            <a:off x="5181600" y="4724400"/>
            <a:ext cx="448647" cy="457200"/>
            <a:chOff x="6639927" y="2413598"/>
            <a:chExt cx="457200" cy="4572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632FC75-12CF-40AE-89A3-CDBE6EA92127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E53EE4F-EA61-4939-BF6F-6804D22C1216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2085EE-A936-414C-8843-2AF5D36DA717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A189C14-6BD4-4318-ABF1-09DB8AFB5C58}"/>
                  </a:ext>
                </a:extLst>
              </p:cNvPr>
              <p:cNvSpPr txBox="1"/>
              <p:nvPr/>
            </p:nvSpPr>
            <p:spPr>
              <a:xfrm>
                <a:off x="4419600" y="4724400"/>
                <a:ext cx="829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−50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A189C14-6BD4-4318-ABF1-09DB8AFB5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724400"/>
                <a:ext cx="82997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47FB0D-C080-413A-8543-ED5CE8A3D136}"/>
              </a:ext>
            </a:extLst>
          </p:cNvPr>
          <p:cNvGrpSpPr/>
          <p:nvPr/>
        </p:nvGrpSpPr>
        <p:grpSpPr>
          <a:xfrm rot="10800000">
            <a:off x="6819604" y="4185651"/>
            <a:ext cx="343197" cy="1413945"/>
            <a:chOff x="3987800" y="1078468"/>
            <a:chExt cx="304800" cy="169663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06FE119-A35E-4CAB-8E44-161B10220A90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F5DC9A6-629F-430E-852F-8E8241C875CA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9D2761-E045-45DD-9A15-F07285C12EFD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D6D520C-C087-46B8-8F60-84556EB2EF14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35DE7E-E36E-4D45-9F86-80334AC1C38B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1F6390-28F9-4B3B-8AFC-2CB511CFE4D5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A15EA3-0520-4925-9CBA-EDE4BC033D3D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932354E-06B5-497F-A823-C246337AAA13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57D98E0-1EFB-4BD4-B864-60B8803D3125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6EECCA-4D74-4F49-ACA6-0E3404FD2469}"/>
              </a:ext>
            </a:extLst>
          </p:cNvPr>
          <p:cNvGrpSpPr/>
          <p:nvPr/>
        </p:nvGrpSpPr>
        <p:grpSpPr>
          <a:xfrm>
            <a:off x="5853367" y="3810000"/>
            <a:ext cx="730606" cy="369332"/>
            <a:chOff x="1572668" y="1303023"/>
            <a:chExt cx="744533" cy="36933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63FDE06-7483-42FC-8123-5C482DC317F8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CE58AF5-0BC2-44BB-9FC1-80A6727F39C2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18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1819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BD742E-CDA0-4E0C-A966-692BA5419AC4}"/>
              </a:ext>
            </a:extLst>
          </p:cNvPr>
          <p:cNvCxnSpPr/>
          <p:nvPr/>
        </p:nvCxnSpPr>
        <p:spPr>
          <a:xfrm>
            <a:off x="5427307" y="4201902"/>
            <a:ext cx="1582727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54D90F-3596-4942-BBD2-B6B78BCA08A9}"/>
              </a:ext>
            </a:extLst>
          </p:cNvPr>
          <p:cNvCxnSpPr/>
          <p:nvPr/>
        </p:nvCxnSpPr>
        <p:spPr>
          <a:xfrm>
            <a:off x="5415048" y="5599597"/>
            <a:ext cx="1582727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FAB7AF-8488-45B3-8FE7-93A3CBF58BD1}"/>
                  </a:ext>
                </a:extLst>
              </p:cNvPr>
              <p:cNvSpPr txBox="1"/>
              <p:nvPr/>
            </p:nvSpPr>
            <p:spPr>
              <a:xfrm>
                <a:off x="7086601" y="46482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charset="0"/>
                        </a:rPr>
                        <m:t>250 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FAB7AF-8488-45B3-8FE7-93A3CBF58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1" y="4648200"/>
                <a:ext cx="9906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09BD7877-526F-4B9F-9215-73ADAA205FB8}"/>
              </a:ext>
            </a:extLst>
          </p:cNvPr>
          <p:cNvGrpSpPr/>
          <p:nvPr/>
        </p:nvGrpSpPr>
        <p:grpSpPr>
          <a:xfrm>
            <a:off x="8229600" y="1905000"/>
            <a:ext cx="3446938" cy="1413946"/>
            <a:chOff x="5363066" y="1878232"/>
            <a:chExt cx="3446938" cy="141394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79FBEF2-4238-42C3-881E-C52B957F1BBF}"/>
                </a:ext>
              </a:extLst>
            </p:cNvPr>
            <p:cNvGrpSpPr/>
            <p:nvPr/>
          </p:nvGrpSpPr>
          <p:grpSpPr>
            <a:xfrm>
              <a:off x="6019800" y="1878232"/>
              <a:ext cx="2790204" cy="1413946"/>
              <a:chOff x="6584065" y="1736349"/>
              <a:chExt cx="2756794" cy="141394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AFE7782-2074-44A8-8A64-8845C5324252}"/>
                  </a:ext>
                </a:extLst>
              </p:cNvPr>
              <p:cNvGrpSpPr/>
              <p:nvPr/>
            </p:nvGrpSpPr>
            <p:grpSpPr>
              <a:xfrm>
                <a:off x="6584065" y="1752600"/>
                <a:ext cx="1690483" cy="1384995"/>
                <a:chOff x="6584065" y="1752600"/>
                <a:chExt cx="1690483" cy="1384995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71A7A43-EED7-4273-89DC-D1711675F8DF}"/>
                    </a:ext>
                  </a:extLst>
                </p:cNvPr>
                <p:cNvCxnSpPr/>
                <p:nvPr/>
              </p:nvCxnSpPr>
              <p:spPr>
                <a:xfrm flipH="1" flipV="1">
                  <a:off x="6800173" y="1752600"/>
                  <a:ext cx="12492" cy="1384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6D852436-1C23-4969-9902-834A19ABA400}"/>
                    </a:ext>
                  </a:extLst>
                </p:cNvPr>
                <p:cNvSpPr/>
                <p:nvPr/>
              </p:nvSpPr>
              <p:spPr>
                <a:xfrm rot="20685822">
                  <a:off x="6584065" y="2228165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08964A4-2001-4AAF-AC72-25C025C67D75}"/>
                    </a:ext>
                  </a:extLst>
                </p:cNvPr>
                <p:cNvSpPr txBox="1"/>
                <p:nvPr/>
              </p:nvSpPr>
              <p:spPr>
                <a:xfrm>
                  <a:off x="7935994" y="1947215"/>
                  <a:ext cx="33855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V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BC80152-2601-4008-83AA-78F966B07D7C}"/>
                  </a:ext>
                </a:extLst>
              </p:cNvPr>
              <p:cNvGrpSpPr/>
              <p:nvPr/>
            </p:nvGrpSpPr>
            <p:grpSpPr>
              <a:xfrm rot="10800000">
                <a:off x="8231504" y="1736349"/>
                <a:ext cx="349739" cy="1413945"/>
                <a:chOff x="3987800" y="1078468"/>
                <a:chExt cx="304800" cy="1696638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56810B9A-19F0-4921-9B17-E4E180F1214C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FE0CF3CA-B8BE-4D53-AFD9-2317CA68766C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C1B82ED-52BB-4879-A2FA-123F450CF36E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4ABA3506-0492-4DE4-8AC8-758E4AE3C150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ED61561A-BA22-4BF6-8A11-811412267EF5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C2316744-264D-4224-A67E-5965E64B51A3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AE795A9-4F25-48BD-BBE7-65C80901AC9C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5010EC8C-BD4F-4E86-8C07-F303B2E3C8FA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6BF4D80-59FF-4514-810A-C0C433359EB0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1446AC4-31CA-4EAD-BCAD-5C2E2606DD84}"/>
                  </a:ext>
                </a:extLst>
              </p:cNvPr>
              <p:cNvCxnSpPr/>
              <p:nvPr/>
            </p:nvCxnSpPr>
            <p:spPr>
              <a:xfrm>
                <a:off x="6812665" y="1752600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0A9A3F2-AE63-48C3-90B8-F5E064964A6B}"/>
                  </a:ext>
                </a:extLst>
              </p:cNvPr>
              <p:cNvCxnSpPr/>
              <p:nvPr/>
            </p:nvCxnSpPr>
            <p:spPr>
              <a:xfrm>
                <a:off x="6800173" y="3150295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E51D0B5D-D55F-44BA-BB63-EA8DCACC1BE9}"/>
                      </a:ext>
                    </a:extLst>
                  </p:cNvPr>
                  <p:cNvSpPr txBox="1"/>
                  <p:nvPr/>
                </p:nvSpPr>
                <p:spPr>
                  <a:xfrm>
                    <a:off x="8551861" y="2210447"/>
                    <a:ext cx="7889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1861" y="2210447"/>
                    <a:ext cx="78899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A7CBCBB-411E-4932-94FA-A413DFEF39A4}"/>
                </a:ext>
              </a:extLst>
            </p:cNvPr>
            <p:cNvCxnSpPr>
              <a:cxnSpLocks/>
            </p:cNvCxnSpPr>
            <p:nvPr/>
          </p:nvCxnSpPr>
          <p:spPr>
            <a:xfrm>
              <a:off x="6247730" y="2487832"/>
              <a:ext cx="0" cy="2286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17695A2-2338-435D-8167-38E646E2B60D}"/>
                    </a:ext>
                  </a:extLst>
                </p:cNvPr>
                <p:cNvSpPr txBox="1"/>
                <p:nvPr/>
              </p:nvSpPr>
              <p:spPr>
                <a:xfrm>
                  <a:off x="5363066" y="2413982"/>
                  <a:ext cx="719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𝑚𝐴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066" y="2413982"/>
                  <a:ext cx="71910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4EA1AAC-B53F-4544-973A-31FA9A883538}"/>
              </a:ext>
            </a:extLst>
          </p:cNvPr>
          <p:cNvGrpSpPr/>
          <p:nvPr/>
        </p:nvGrpSpPr>
        <p:grpSpPr>
          <a:xfrm>
            <a:off x="8229602" y="3810000"/>
            <a:ext cx="3505200" cy="1789597"/>
            <a:chOff x="5941055" y="1360698"/>
            <a:chExt cx="3572019" cy="1789597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506688A-3529-486D-B9C4-A2A5821F55E6}"/>
                </a:ext>
              </a:extLst>
            </p:cNvPr>
            <p:cNvGrpSpPr/>
            <p:nvPr/>
          </p:nvGrpSpPr>
          <p:grpSpPr>
            <a:xfrm>
              <a:off x="5941055" y="1752600"/>
              <a:ext cx="1156072" cy="1384995"/>
              <a:chOff x="5941055" y="1752600"/>
              <a:chExt cx="1156072" cy="1384995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0338E30-59DE-4ECB-B7ED-D0020133AB7E}"/>
                  </a:ext>
                </a:extLst>
              </p:cNvPr>
              <p:cNvCxnSpPr/>
              <p:nvPr/>
            </p:nvCxnSpPr>
            <p:spPr>
              <a:xfrm flipH="1" flipV="1">
                <a:off x="6800173" y="1752600"/>
                <a:ext cx="12492" cy="1384995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265D8DA0-043B-4909-87AB-28E0459EA2D0}"/>
                  </a:ext>
                </a:extLst>
              </p:cNvPr>
              <p:cNvGrpSpPr/>
              <p:nvPr/>
            </p:nvGrpSpPr>
            <p:grpSpPr>
              <a:xfrm>
                <a:off x="6639927" y="2046498"/>
                <a:ext cx="457200" cy="609600"/>
                <a:chOff x="6639927" y="2261198"/>
                <a:chExt cx="457200" cy="609600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1AD44C5D-8915-47EE-B0E4-61570D81D96D}"/>
                    </a:ext>
                  </a:extLst>
                </p:cNvPr>
                <p:cNvSpPr/>
                <p:nvPr/>
              </p:nvSpPr>
              <p:spPr>
                <a:xfrm>
                  <a:off x="6639927" y="2413598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2EF675A1-1478-439B-8DEA-B98D82EB767A}"/>
                    </a:ext>
                  </a:extLst>
                </p:cNvPr>
                <p:cNvSpPr txBox="1"/>
                <p:nvPr/>
              </p:nvSpPr>
              <p:spPr>
                <a:xfrm>
                  <a:off x="6717579" y="248979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5B660A7-1144-4501-8A12-B607AF2E65D4}"/>
                    </a:ext>
                  </a:extLst>
                </p:cNvPr>
                <p:cNvSpPr txBox="1"/>
                <p:nvPr/>
              </p:nvSpPr>
              <p:spPr>
                <a:xfrm>
                  <a:off x="6717579" y="2261198"/>
                  <a:ext cx="2879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A886A818-66FC-413E-9824-DF7443C98094}"/>
                      </a:ext>
                    </a:extLst>
                  </p:cNvPr>
                  <p:cNvSpPr txBox="1"/>
                  <p:nvPr/>
                </p:nvSpPr>
                <p:spPr>
                  <a:xfrm>
                    <a:off x="5941055" y="2275098"/>
                    <a:ext cx="6568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A886A818-66FC-413E-9824-DF7443C980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1055" y="2275098"/>
                    <a:ext cx="65684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7AA17FE-D0BA-43D3-B2DD-C8CD511524E5}"/>
                </a:ext>
              </a:extLst>
            </p:cNvPr>
            <p:cNvGrpSpPr/>
            <p:nvPr/>
          </p:nvGrpSpPr>
          <p:grpSpPr>
            <a:xfrm rot="10800000">
              <a:off x="8231504" y="1736349"/>
              <a:ext cx="349739" cy="1413945"/>
              <a:chOff x="3987800" y="1078468"/>
              <a:chExt cx="304800" cy="1696638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F321E36-FEE1-40DA-B1F5-62A5AD774A50}"/>
                  </a:ext>
                </a:extLst>
              </p:cNvPr>
              <p:cNvCxnSpPr/>
              <p:nvPr/>
            </p:nvCxnSpPr>
            <p:spPr>
              <a:xfrm>
                <a:off x="4151923" y="1524000"/>
                <a:ext cx="140677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C8131A8-905F-4BE5-B13B-A791A96FE793}"/>
                  </a:ext>
                </a:extLst>
              </p:cNvPr>
              <p:cNvCxnSpPr/>
              <p:nvPr/>
            </p:nvCxnSpPr>
            <p:spPr>
              <a:xfrm flipV="1">
                <a:off x="4011246" y="1591270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19A2918C-DBEC-4D96-B43A-BE24C4B3D0F7}"/>
                  </a:ext>
                </a:extLst>
              </p:cNvPr>
              <p:cNvCxnSpPr/>
              <p:nvPr/>
            </p:nvCxnSpPr>
            <p:spPr>
              <a:xfrm flipH="1" flipV="1">
                <a:off x="3999523" y="1725811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3D00B76-FA77-47F2-B230-EE593F703927}"/>
                  </a:ext>
                </a:extLst>
              </p:cNvPr>
              <p:cNvCxnSpPr/>
              <p:nvPr/>
            </p:nvCxnSpPr>
            <p:spPr>
              <a:xfrm flipV="1">
                <a:off x="4011246" y="186595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685CBC3-E367-41BC-987A-C279FF6CAEEB}"/>
                  </a:ext>
                </a:extLst>
              </p:cNvPr>
              <p:cNvCxnSpPr/>
              <p:nvPr/>
            </p:nvCxnSpPr>
            <p:spPr>
              <a:xfrm flipH="1" flipV="1">
                <a:off x="3999523" y="200049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068F031-F49D-43FD-85EA-CAB4E795C279}"/>
                  </a:ext>
                </a:extLst>
              </p:cNvPr>
              <p:cNvCxnSpPr/>
              <p:nvPr/>
            </p:nvCxnSpPr>
            <p:spPr>
              <a:xfrm flipV="1">
                <a:off x="3987800" y="2135038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968115D-44FC-4ECC-8B21-E4D30770B15A}"/>
                  </a:ext>
                </a:extLst>
              </p:cNvPr>
              <p:cNvCxnSpPr/>
              <p:nvPr/>
            </p:nvCxnSpPr>
            <p:spPr>
              <a:xfrm>
                <a:off x="3987800" y="2275184"/>
                <a:ext cx="164123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718E28F-0CED-4BA3-9C13-2F2CAD83CABF}"/>
                  </a:ext>
                </a:extLst>
              </p:cNvPr>
              <p:cNvCxnSpPr/>
              <p:nvPr/>
            </p:nvCxnSpPr>
            <p:spPr>
              <a:xfrm flipV="1">
                <a:off x="4151923" y="1078468"/>
                <a:ext cx="0" cy="445532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9E5689D-A12A-40CD-A8AB-332D866D2EF1}"/>
                  </a:ext>
                </a:extLst>
              </p:cNvPr>
              <p:cNvCxnSpPr/>
              <p:nvPr/>
            </p:nvCxnSpPr>
            <p:spPr>
              <a:xfrm flipV="1">
                <a:off x="4151923" y="2329574"/>
                <a:ext cx="0" cy="445532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52A25B9-4297-4F5B-84EC-06D0A20508F6}"/>
                </a:ext>
              </a:extLst>
            </p:cNvPr>
            <p:cNvGrpSpPr/>
            <p:nvPr/>
          </p:nvGrpSpPr>
          <p:grpSpPr>
            <a:xfrm>
              <a:off x="7494104" y="1360698"/>
              <a:ext cx="728802" cy="369332"/>
              <a:chOff x="1819925" y="1303023"/>
              <a:chExt cx="728802" cy="369332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FCF2012F-3322-4B9D-B1F1-F53BEBD83F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9925" y="1531623"/>
                <a:ext cx="356902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913E080B-2062-44BE-8F43-1CC80778F422}"/>
                      </a:ext>
                    </a:extLst>
                  </p:cNvPr>
                  <p:cNvSpPr txBox="1"/>
                  <p:nvPr/>
                </p:nvSpPr>
                <p:spPr>
                  <a:xfrm>
                    <a:off x="2130536" y="1303023"/>
                    <a:ext cx="41819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913E080B-2062-44BE-8F43-1CC80778F4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0536" y="1303023"/>
                    <a:ext cx="418191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1705B67-F84E-4CD2-933E-D57C0EB1CDBF}"/>
                </a:ext>
              </a:extLst>
            </p:cNvPr>
            <p:cNvCxnSpPr/>
            <p:nvPr/>
          </p:nvCxnSpPr>
          <p:spPr>
            <a:xfrm>
              <a:off x="6812665" y="1752600"/>
              <a:ext cx="1612898" cy="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17A0FD-A771-417F-9497-55C974FDFECA}"/>
                </a:ext>
              </a:extLst>
            </p:cNvPr>
            <p:cNvCxnSpPr/>
            <p:nvPr/>
          </p:nvCxnSpPr>
          <p:spPr>
            <a:xfrm>
              <a:off x="6800173" y="3150295"/>
              <a:ext cx="1612898" cy="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B8195DD4-4849-4680-B6B6-3B4E29608D30}"/>
                    </a:ext>
                  </a:extLst>
                </p:cNvPr>
                <p:cNvSpPr txBox="1"/>
                <p:nvPr/>
              </p:nvSpPr>
              <p:spPr>
                <a:xfrm>
                  <a:off x="8503590" y="2198898"/>
                  <a:ext cx="10094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charset="0"/>
                          </a:rPr>
                          <m:t>250 </m:t>
                        </m:r>
                        <m:r>
                          <m:rPr>
                            <m:sty m:val="p"/>
                          </m:rPr>
                          <a: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charset="0"/>
                          </a:rPr>
                          <m:t>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B8195DD4-4849-4680-B6B6-3B4E29608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3590" y="2198898"/>
                  <a:ext cx="10094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92CE1DB4-6BBC-4A32-9960-640F57EF4A12}"/>
              </a:ext>
            </a:extLst>
          </p:cNvPr>
          <p:cNvSpPr txBox="1"/>
          <p:nvPr/>
        </p:nvSpPr>
        <p:spPr>
          <a:xfrm>
            <a:off x="6477000" y="6096000"/>
            <a:ext cx="3608680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j-lt"/>
              </a:rPr>
              <a:t>Don't forget your units as well!</a:t>
            </a:r>
          </a:p>
        </p:txBody>
      </p:sp>
    </p:spTree>
    <p:extLst>
      <p:ext uri="{BB962C8B-B14F-4D97-AF65-F5344CB8AC3E}">
        <p14:creationId xmlns:p14="http://schemas.microsoft.com/office/powerpoint/2010/main" val="362381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EFB6-2E4D-418E-8E8F-8A414374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dirty="0"/>
              <a:t>A Bigger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BEB778-16EE-43AF-98F4-48D0DB517E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9" y="1280160"/>
                <a:ext cx="5867399" cy="1463040"/>
              </a:xfrm>
            </p:spPr>
            <p:txBody>
              <a:bodyPr/>
              <a:lstStyle/>
              <a:p>
                <a:r>
                  <a:rPr lang="en-US" dirty="0"/>
                  <a:t>Write out Ohm's law for each resistor and KCL and KVL everywhere in the circuit that might be useful and see if you can get a set of equations 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BEB778-16EE-43AF-98F4-48D0DB517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280160"/>
                <a:ext cx="5867399" cy="1463040"/>
              </a:xfrm>
              <a:blipFill>
                <a:blip r:embed="rId2"/>
                <a:stretch>
                  <a:fillRect l="-831" t="-1667" r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FA084D-57E7-4A56-916D-53CEC4C59159}"/>
              </a:ext>
            </a:extLst>
          </p:cNvPr>
          <p:cNvCxnSpPr>
            <a:cxnSpLocks/>
          </p:cNvCxnSpPr>
          <p:nvPr/>
        </p:nvCxnSpPr>
        <p:spPr>
          <a:xfrm flipH="1">
            <a:off x="1314450" y="4657725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64FBBA-C312-4BA1-B3C7-2FF6612B5A96}"/>
              </a:ext>
            </a:extLst>
          </p:cNvPr>
          <p:cNvCxnSpPr>
            <a:cxnSpLocks/>
          </p:cNvCxnSpPr>
          <p:nvPr/>
        </p:nvCxnSpPr>
        <p:spPr>
          <a:xfrm flipV="1">
            <a:off x="1295400" y="4572000"/>
            <a:ext cx="0" cy="1524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742B8F0-954B-4202-9A1C-A8E3B34ABF44}"/>
              </a:ext>
            </a:extLst>
          </p:cNvPr>
          <p:cNvGrpSpPr/>
          <p:nvPr/>
        </p:nvGrpSpPr>
        <p:grpSpPr>
          <a:xfrm>
            <a:off x="1066800" y="5105400"/>
            <a:ext cx="427177" cy="457200"/>
            <a:chOff x="1554023" y="2396816"/>
            <a:chExt cx="427177" cy="4572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C3B055-4DA0-4763-84DE-FBE5C12822F5}"/>
                </a:ext>
              </a:extLst>
            </p:cNvPr>
            <p:cNvSpPr/>
            <p:nvPr/>
          </p:nvSpPr>
          <p:spPr>
            <a:xfrm>
              <a:off x="1554023" y="2396816"/>
              <a:ext cx="427177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6AE816-627F-4595-8028-9E7242452DF1}"/>
                </a:ext>
              </a:extLst>
            </p:cNvPr>
            <p:cNvCxnSpPr/>
            <p:nvPr/>
          </p:nvCxnSpPr>
          <p:spPr>
            <a:xfrm flipV="1">
              <a:off x="1752600" y="2514600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AB7DE2-CED6-41BD-8661-C9947F9DBAE2}"/>
              </a:ext>
            </a:extLst>
          </p:cNvPr>
          <p:cNvGrpSpPr/>
          <p:nvPr/>
        </p:nvGrpSpPr>
        <p:grpSpPr>
          <a:xfrm rot="5400000">
            <a:off x="1634261" y="4414114"/>
            <a:ext cx="427177" cy="457200"/>
            <a:chOff x="1554023" y="2396816"/>
            <a:chExt cx="427177" cy="4572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01FA0E-0110-4ABD-8122-7A44560E31C9}"/>
                </a:ext>
              </a:extLst>
            </p:cNvPr>
            <p:cNvSpPr/>
            <p:nvPr/>
          </p:nvSpPr>
          <p:spPr>
            <a:xfrm>
              <a:off x="1554023" y="2396816"/>
              <a:ext cx="427177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18DE26-D938-44F5-84EC-C3E5727AFAF1}"/>
                </a:ext>
              </a:extLst>
            </p:cNvPr>
            <p:cNvCxnSpPr/>
            <p:nvPr/>
          </p:nvCxnSpPr>
          <p:spPr>
            <a:xfrm flipV="1">
              <a:off x="1752600" y="2514600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40961D-2AD4-412C-83BB-DFBB5C253993}"/>
              </a:ext>
            </a:extLst>
          </p:cNvPr>
          <p:cNvGrpSpPr/>
          <p:nvPr/>
        </p:nvGrpSpPr>
        <p:grpSpPr>
          <a:xfrm rot="16200000">
            <a:off x="1878321" y="3179454"/>
            <a:ext cx="286203" cy="1413945"/>
            <a:chOff x="3987800" y="1078468"/>
            <a:chExt cx="304800" cy="169663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FC42DD-90BA-4562-A44C-B18366252A5F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552DD3-9DA4-4CF8-B566-82FE8D489A77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2411B1-219B-4380-9169-9A744D0E2EF2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84B9F2-DB38-49CE-8828-66258E02C77A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BBD9BCB-6375-400B-86E8-9217BB6CD127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889D16-5D50-4387-943E-3CB8B9E624EC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54FAE4-745C-483D-82C5-154CBB37C7B8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4E30EA-E272-4DB6-9E2D-A68A92DEC2FB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83FD6A-1950-4A24-ACFE-2F8D271C4323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E22907-7A6D-4047-ADCB-E1DC8CFDED49}"/>
              </a:ext>
            </a:extLst>
          </p:cNvPr>
          <p:cNvCxnSpPr>
            <a:cxnSpLocks/>
          </p:cNvCxnSpPr>
          <p:nvPr/>
        </p:nvCxnSpPr>
        <p:spPr>
          <a:xfrm>
            <a:off x="1295400" y="6096000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27C7BE-365D-40EA-8C86-8A969BA99ED4}"/>
              </a:ext>
            </a:extLst>
          </p:cNvPr>
          <p:cNvCxnSpPr>
            <a:cxnSpLocks/>
          </p:cNvCxnSpPr>
          <p:nvPr/>
        </p:nvCxnSpPr>
        <p:spPr>
          <a:xfrm flipV="1">
            <a:off x="1295400" y="3886200"/>
            <a:ext cx="0" cy="762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A5052-7E31-440F-BCB0-581E1DFFB8C1}"/>
                  </a:ext>
                </a:extLst>
              </p:cNvPr>
              <p:cNvSpPr txBox="1"/>
              <p:nvPr/>
            </p:nvSpPr>
            <p:spPr>
              <a:xfrm>
                <a:off x="540234" y="5181600"/>
                <a:ext cx="576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A5052-7E31-440F-BCB0-581E1DFF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4" y="5181600"/>
                <a:ext cx="5764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8D5682-83B8-406B-B43C-EE8DACB7CBC2}"/>
                  </a:ext>
                </a:extLst>
              </p:cNvPr>
              <p:cNvSpPr txBox="1"/>
              <p:nvPr/>
            </p:nvSpPr>
            <p:spPr>
              <a:xfrm>
                <a:off x="1619250" y="4810125"/>
                <a:ext cx="576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8D5682-83B8-406B-B43C-EE8DACB7C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" y="4810125"/>
                <a:ext cx="576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59901C-875D-4FE2-BFE7-EC098A56E6BB}"/>
                  </a:ext>
                </a:extLst>
              </p:cNvPr>
              <p:cNvSpPr txBox="1"/>
              <p:nvPr/>
            </p:nvSpPr>
            <p:spPr>
              <a:xfrm>
                <a:off x="1600200" y="3962400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59901C-875D-4FE2-BFE7-EC098A56E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962400"/>
                <a:ext cx="5854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E194398-5855-4BD9-AEFE-93C703CC620E}"/>
              </a:ext>
            </a:extLst>
          </p:cNvPr>
          <p:cNvSpPr txBox="1"/>
          <p:nvPr/>
        </p:nvSpPr>
        <p:spPr>
          <a:xfrm>
            <a:off x="2133600" y="5029200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E8FA24-A536-49A0-BD45-AB308A825385}"/>
                  </a:ext>
                </a:extLst>
              </p:cNvPr>
              <p:cNvSpPr txBox="1"/>
              <p:nvPr/>
            </p:nvSpPr>
            <p:spPr>
              <a:xfrm>
                <a:off x="2133600" y="5257800"/>
                <a:ext cx="438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E8FA24-A536-49A0-BD45-AB308A825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257800"/>
                <a:ext cx="43845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C19330E-08F7-4F99-A3CC-439BB89495EF}"/>
              </a:ext>
            </a:extLst>
          </p:cNvPr>
          <p:cNvCxnSpPr>
            <a:cxnSpLocks/>
          </p:cNvCxnSpPr>
          <p:nvPr/>
        </p:nvCxnSpPr>
        <p:spPr>
          <a:xfrm>
            <a:off x="2667000" y="4648200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0018370-CCAD-4E86-B574-203004C40886}"/>
              </a:ext>
            </a:extLst>
          </p:cNvPr>
          <p:cNvCxnSpPr>
            <a:cxnSpLocks/>
          </p:cNvCxnSpPr>
          <p:nvPr/>
        </p:nvCxnSpPr>
        <p:spPr>
          <a:xfrm flipV="1">
            <a:off x="5457723" y="4325645"/>
            <a:ext cx="0" cy="17526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415ACDD-BF93-4D6B-831E-6C9E7974FF83}"/>
              </a:ext>
            </a:extLst>
          </p:cNvPr>
          <p:cNvGrpSpPr/>
          <p:nvPr/>
        </p:nvGrpSpPr>
        <p:grpSpPr>
          <a:xfrm rot="5400000" flipH="1">
            <a:off x="4602471" y="3627129"/>
            <a:ext cx="286203" cy="1413945"/>
            <a:chOff x="3987800" y="1078468"/>
            <a:chExt cx="304800" cy="16966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8112439-B56A-4D07-8E35-547E2C62A51A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9F1A87-AD16-45C0-B9C8-A643A8380358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DD7D9C7-DF1D-46CA-BC4E-EBD84C0C5B48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5375007-0C25-4A86-A3B6-A9EBF5C87B23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3D39B69-A122-45BB-A722-690B4F8769F9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6B47C49-4B43-437A-A625-E48E543E495B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153BDC-8644-4801-BE18-8D1F545E177B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5FD993A-49C2-4659-B4F5-9B8727075970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71E1C59-45BB-4DB5-A312-29E0FB9EC89F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E19687D-CFDE-4C9F-ADED-55B40F533A28}"/>
              </a:ext>
            </a:extLst>
          </p:cNvPr>
          <p:cNvCxnSpPr>
            <a:cxnSpLocks/>
          </p:cNvCxnSpPr>
          <p:nvPr/>
        </p:nvCxnSpPr>
        <p:spPr>
          <a:xfrm flipH="1">
            <a:off x="2673834" y="6096000"/>
            <a:ext cx="28194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7D4037F-815E-4FB2-8820-EAE5EB8836CC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3886200"/>
            <a:ext cx="0" cy="762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349868-555B-4244-A4F1-58E041DDFDD4}"/>
                  </a:ext>
                </a:extLst>
              </p:cNvPr>
              <p:cNvSpPr txBox="1"/>
              <p:nvPr/>
            </p:nvSpPr>
            <p:spPr>
              <a:xfrm flipH="1">
                <a:off x="5645634" y="4953000"/>
                <a:ext cx="708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349868-555B-4244-A4F1-58E041DDF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45634" y="4953000"/>
                <a:ext cx="7081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31972B-AD1D-4930-9951-BD6683F0665F}"/>
                  </a:ext>
                </a:extLst>
              </p:cNvPr>
              <p:cNvSpPr txBox="1"/>
              <p:nvPr/>
            </p:nvSpPr>
            <p:spPr>
              <a:xfrm flipH="1">
                <a:off x="3131034" y="4876800"/>
                <a:ext cx="57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charset="0"/>
                        </a:rPr>
                        <m:t>3 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31972B-AD1D-4930-9951-BD6683F06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1034" y="4876800"/>
                <a:ext cx="5799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D70D06-445D-4CA1-A44A-19465D0B8915}"/>
                  </a:ext>
                </a:extLst>
              </p:cNvPr>
              <p:cNvSpPr txBox="1"/>
              <p:nvPr/>
            </p:nvSpPr>
            <p:spPr>
              <a:xfrm flipH="1">
                <a:off x="4419600" y="4495800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D70D06-445D-4CA1-A44A-19465D0B8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19600" y="4495800"/>
                <a:ext cx="5854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91D1874-2A33-4DD2-BDA3-2CB774EDF331}"/>
                  </a:ext>
                </a:extLst>
              </p:cNvPr>
              <p:cNvSpPr txBox="1"/>
              <p:nvPr/>
            </p:nvSpPr>
            <p:spPr>
              <a:xfrm flipH="1">
                <a:off x="2667000" y="5257800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91D1874-2A33-4DD2-BDA3-2CB774EDF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67000" y="5257800"/>
                <a:ext cx="5854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7B88CFA3-C198-4B00-A330-B7B88E0B8505}"/>
              </a:ext>
            </a:extLst>
          </p:cNvPr>
          <p:cNvSpPr txBox="1"/>
          <p:nvPr/>
        </p:nvSpPr>
        <p:spPr>
          <a:xfrm rot="16200000" flipH="1">
            <a:off x="1770541" y="3265494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AE23C8-D6E2-4B23-84D3-72EE431AB005}"/>
              </a:ext>
            </a:extLst>
          </p:cNvPr>
          <p:cNvSpPr txBox="1"/>
          <p:nvPr/>
        </p:nvSpPr>
        <p:spPr>
          <a:xfrm rot="16200000" flipH="1">
            <a:off x="4506907" y="3722694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0A7545-A627-4A81-8749-7C7A2E897392}"/>
                  </a:ext>
                </a:extLst>
              </p:cNvPr>
              <p:cNvSpPr txBox="1"/>
              <p:nvPr/>
            </p:nvSpPr>
            <p:spPr>
              <a:xfrm flipH="1">
                <a:off x="4557944" y="3859567"/>
                <a:ext cx="438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0A7545-A627-4A81-8749-7C7A2E897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57944" y="3859567"/>
                <a:ext cx="4384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26A5D84-BC07-481A-91C9-91AA03849CFC}"/>
                  </a:ext>
                </a:extLst>
              </p:cNvPr>
              <p:cNvSpPr txBox="1"/>
              <p:nvPr/>
            </p:nvSpPr>
            <p:spPr>
              <a:xfrm flipH="1">
                <a:off x="1752600" y="3429000"/>
                <a:ext cx="4337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26A5D84-BC07-481A-91C9-91AA03849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52600" y="3429000"/>
                <a:ext cx="43370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BBAD5CC9-AEE4-4EBD-9919-69C671D8A068}"/>
              </a:ext>
            </a:extLst>
          </p:cNvPr>
          <p:cNvGrpSpPr/>
          <p:nvPr/>
        </p:nvGrpSpPr>
        <p:grpSpPr>
          <a:xfrm flipH="1">
            <a:off x="5264634" y="4876800"/>
            <a:ext cx="448647" cy="457200"/>
            <a:chOff x="6639927" y="2413598"/>
            <a:chExt cx="457200" cy="4572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36CB58F-439D-4853-8388-E47A9C7889CA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758E3B7-9750-4567-8AC3-6269745858B5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2C0742B-82B6-40E2-BC3A-C18D52AC4D2F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7B1AB9B-5F44-4A6D-9020-B9A587D5ADDF}"/>
              </a:ext>
            </a:extLst>
          </p:cNvPr>
          <p:cNvGrpSpPr/>
          <p:nvPr/>
        </p:nvGrpSpPr>
        <p:grpSpPr>
          <a:xfrm rot="5400000" flipH="1">
            <a:off x="3128476" y="4415323"/>
            <a:ext cx="448647" cy="457200"/>
            <a:chOff x="6639927" y="2413598"/>
            <a:chExt cx="457200" cy="4572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4F876EC-8CF7-4167-8409-5A4991F681C1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0BFF1FE-EEA0-4ED3-8A17-3BC76FE54040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579529F-B6D0-47A9-877B-39BF586D8731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AD08497-3CA8-4E49-BFC6-A77C72C51070}"/>
              </a:ext>
            </a:extLst>
          </p:cNvPr>
          <p:cNvGrpSpPr/>
          <p:nvPr/>
        </p:nvGrpSpPr>
        <p:grpSpPr>
          <a:xfrm>
            <a:off x="2514600" y="4648200"/>
            <a:ext cx="286203" cy="1413945"/>
            <a:chOff x="3987800" y="1078468"/>
            <a:chExt cx="304800" cy="169663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EAF38A0-C1CA-445D-804B-82D8E4C64083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B57B3F3-8770-4FB5-B404-8897E6540310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EBA06CA-7028-45A4-8285-CF14423FEAC9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F881F4D-58B7-4D5B-8BD7-1CCFE7AFF0BF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7F31F8C-B69E-4B4E-940E-38E7C6B9CE0C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D74916B-965A-4421-93B8-D7B25E230D87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0B086EB-B823-4B16-9CEF-6C83EA8C86AB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5AE5B29-5966-41D7-AF80-8F4E60F654E7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543FB30-9E42-4B28-9E2F-E4E19CC35488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D3682C3-3421-45A3-864C-5F8BD4591ECC}"/>
              </a:ext>
            </a:extLst>
          </p:cNvPr>
          <p:cNvCxnSpPr>
            <a:cxnSpLocks/>
          </p:cNvCxnSpPr>
          <p:nvPr/>
        </p:nvCxnSpPr>
        <p:spPr>
          <a:xfrm>
            <a:off x="2743200" y="3886200"/>
            <a:ext cx="12954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66B653D-B923-4300-81C6-409DECB88847}"/>
              </a:ext>
            </a:extLst>
          </p:cNvPr>
          <p:cNvGrpSpPr/>
          <p:nvPr/>
        </p:nvGrpSpPr>
        <p:grpSpPr>
          <a:xfrm>
            <a:off x="1524000" y="3124200"/>
            <a:ext cx="730606" cy="369332"/>
            <a:chOff x="1572668" y="1303023"/>
            <a:chExt cx="744533" cy="369332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874F2F7-B601-4EF4-8701-0A7B13C07CCD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FC10D64-D802-418F-86B7-709F8420A322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335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FC10D64-D802-418F-86B7-709F8420A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3354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FB50E8-4722-4F11-A3B1-4B7FF2204160}"/>
              </a:ext>
            </a:extLst>
          </p:cNvPr>
          <p:cNvGrpSpPr/>
          <p:nvPr/>
        </p:nvGrpSpPr>
        <p:grpSpPr>
          <a:xfrm>
            <a:off x="4267200" y="3581400"/>
            <a:ext cx="730606" cy="369332"/>
            <a:chOff x="1572668" y="1303023"/>
            <a:chExt cx="744533" cy="369332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86082BD-1C4B-49A0-A0F3-0EA0A4B26F84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3F269B22-3838-4B9A-AB86-A10F9D24FF04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38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3F269B22-3838-4B9A-AB86-A10F9D24FF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3897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0CDF924-A086-444F-8055-A51410B2B8B8}"/>
              </a:ext>
            </a:extLst>
          </p:cNvPr>
          <p:cNvGrpSpPr/>
          <p:nvPr/>
        </p:nvGrpSpPr>
        <p:grpSpPr>
          <a:xfrm rot="5400000">
            <a:off x="2150103" y="4784097"/>
            <a:ext cx="702552" cy="430759"/>
            <a:chOff x="1601257" y="1269647"/>
            <a:chExt cx="715944" cy="430759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33A23EF-2914-44DD-A691-72493AF477AD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E6E4C48E-FE67-4F95-BC8F-CEEB8AB72FB7}"/>
                    </a:ext>
                  </a:extLst>
                </p:cNvPr>
                <p:cNvSpPr txBox="1"/>
                <p:nvPr/>
              </p:nvSpPr>
              <p:spPr>
                <a:xfrm rot="16200000">
                  <a:off x="1574063" y="1296841"/>
                  <a:ext cx="430759" cy="3763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E6E4C48E-FE67-4F95-BC8F-CEEB8AB72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574063" y="1296841"/>
                  <a:ext cx="430759" cy="37637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44BD541-4685-40B4-A0A5-5BCB48837605}"/>
                  </a:ext>
                </a:extLst>
              </p:cNvPr>
              <p:cNvSpPr txBox="1"/>
              <p:nvPr/>
            </p:nvSpPr>
            <p:spPr>
              <a:xfrm>
                <a:off x="6934200" y="1905000"/>
                <a:ext cx="2362200" cy="3293209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latin typeface="+mj-lt"/>
                  </a:rPr>
                  <a:t>Solution: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Ohm's law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KCL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5−1=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KVL</a:t>
                </a:r>
                <a:endParaRPr lang="en-US" sz="1600" b="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44BD541-4685-40B4-A0A5-5BCB48837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905000"/>
                <a:ext cx="2362200" cy="3293209"/>
              </a:xfrm>
              <a:prstGeom prst="rect">
                <a:avLst/>
              </a:prstGeom>
              <a:blipFill>
                <a:blip r:embed="rId16"/>
                <a:stretch>
                  <a:fillRect l="-1550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33BA2F-9838-47E0-9887-D71C63344DB5}"/>
              </a:ext>
            </a:extLst>
          </p:cNvPr>
          <p:cNvGrpSpPr/>
          <p:nvPr/>
        </p:nvGrpSpPr>
        <p:grpSpPr>
          <a:xfrm>
            <a:off x="2902434" y="4038600"/>
            <a:ext cx="730606" cy="369332"/>
            <a:chOff x="1572668" y="1303023"/>
            <a:chExt cx="744533" cy="369332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22A0E2F2-DFFE-445F-94AD-159415F08412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98112787-92FB-4720-9DE2-B8D7D5D39EDD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26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98112787-92FB-4720-9DE2-B8D7D5D39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2616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F134B53-D11F-4DC7-BE45-221ADD53CE2D}"/>
                  </a:ext>
                </a:extLst>
              </p:cNvPr>
              <p:cNvSpPr txBox="1"/>
              <p:nvPr/>
            </p:nvSpPr>
            <p:spPr>
              <a:xfrm>
                <a:off x="9220200" y="2057400"/>
                <a:ext cx="2362200" cy="2893613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16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4+1−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+3−2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+3−2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−15=0</m:t>
                      </m:r>
                    </m:oMath>
                  </m:oMathPara>
                </a14:m>
                <a:endParaRPr lang="en-US" sz="1600" b="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=4.4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=13.2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b="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=0.6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=1.2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=−3.4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F134B53-D11F-4DC7-BE45-221ADD53C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057400"/>
                <a:ext cx="2362200" cy="28936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F40DE475-F415-4962-B53C-80BC67BA0DEF}"/>
              </a:ext>
            </a:extLst>
          </p:cNvPr>
          <p:cNvSpPr txBox="1"/>
          <p:nvPr/>
        </p:nvSpPr>
        <p:spPr>
          <a:xfrm>
            <a:off x="7848600" y="5791200"/>
            <a:ext cx="3200399" cy="58477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Bonus: what's the voltage across the 5 A current source?</a:t>
            </a:r>
          </a:p>
        </p:txBody>
      </p:sp>
    </p:spTree>
    <p:extLst>
      <p:ext uri="{BB962C8B-B14F-4D97-AF65-F5344CB8AC3E}">
        <p14:creationId xmlns:p14="http://schemas.microsoft.com/office/powerpoint/2010/main" val="342511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97061-A1AC-47A9-8B4F-82AC70EB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Main Things You Should Know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F73A5-284A-43CA-81DC-182996403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circuit elements</a:t>
            </a:r>
          </a:p>
          <a:p>
            <a:pPr lvl="1"/>
            <a:r>
              <a:rPr lang="en-US" dirty="0"/>
              <a:t>Independent current source – constant current going through it</a:t>
            </a:r>
          </a:p>
          <a:p>
            <a:pPr lvl="1"/>
            <a:r>
              <a:rPr lang="en-US" dirty="0"/>
              <a:t>Independent voltage source – constant voltage across it</a:t>
            </a:r>
          </a:p>
          <a:p>
            <a:pPr lvl="1"/>
            <a:r>
              <a:rPr lang="en-US" dirty="0"/>
              <a:t>Resistor – linear relationship between voltage and current through Ohm's law V=IR</a:t>
            </a:r>
          </a:p>
          <a:p>
            <a:r>
              <a:rPr lang="en-US" dirty="0"/>
              <a:t>Definitions of current and voltage</a:t>
            </a:r>
          </a:p>
          <a:p>
            <a:r>
              <a:rPr lang="en-US" dirty="0"/>
              <a:t>Kirchhoff's laws</a:t>
            </a:r>
          </a:p>
          <a:p>
            <a:pPr lvl="1"/>
            <a:r>
              <a:rPr lang="en-US" dirty="0"/>
              <a:t>Kirchhoff's current law – sum of currents into node must be zero</a:t>
            </a:r>
          </a:p>
          <a:p>
            <a:pPr lvl="1"/>
            <a:r>
              <a:rPr lang="en-US" dirty="0"/>
              <a:t>Kirchhoff's voltage law – sum of voltages around any closed loop must be zero</a:t>
            </a:r>
          </a:p>
          <a:p>
            <a:r>
              <a:rPr lang="en-US" dirty="0"/>
              <a:t>Watch your signs carefully in solving circuits</a:t>
            </a:r>
          </a:p>
        </p:txBody>
      </p:sp>
    </p:spTree>
    <p:extLst>
      <p:ext uri="{BB962C8B-B14F-4D97-AF65-F5344CB8AC3E}">
        <p14:creationId xmlns:p14="http://schemas.microsoft.com/office/powerpoint/2010/main" val="339555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FFFF-FCA6-4388-9458-4FAEB5D0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for 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9C76-1DCC-4426-9370-4B493474F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the </a:t>
            </a:r>
            <a:r>
              <a:rPr lang="en-US" dirty="0" err="1"/>
              <a:t>Zybook</a:t>
            </a:r>
            <a:r>
              <a:rPr lang="en-US" dirty="0"/>
              <a:t> and complete sections 1.2, 1.4, 1.5, 1.6, 1.8, 2.1, 2.3</a:t>
            </a:r>
          </a:p>
          <a:p>
            <a:pPr lvl="1"/>
            <a:r>
              <a:rPr lang="en-US" dirty="0"/>
              <a:t>Due 4pm on Monday</a:t>
            </a:r>
          </a:p>
          <a:p>
            <a:pPr lvl="1"/>
            <a:r>
              <a:rPr lang="en-US" dirty="0"/>
              <a:t>See the syllabus for details on how to get the </a:t>
            </a:r>
            <a:r>
              <a:rPr lang="en-US" dirty="0" err="1"/>
              <a:t>Zybook</a:t>
            </a:r>
            <a:endParaRPr lang="en-US" dirty="0"/>
          </a:p>
          <a:p>
            <a:r>
              <a:rPr lang="en-US" dirty="0"/>
              <a:t>Review examples from today (Monday's quiz will be quite similar)</a:t>
            </a:r>
          </a:p>
          <a:p>
            <a:pPr lvl="1"/>
            <a:r>
              <a:rPr lang="en-US" dirty="0"/>
              <a:t>Practice, practice, practice!</a:t>
            </a:r>
          </a:p>
        </p:txBody>
      </p:sp>
    </p:spTree>
    <p:extLst>
      <p:ext uri="{BB962C8B-B14F-4D97-AF65-F5344CB8AC3E}">
        <p14:creationId xmlns:p14="http://schemas.microsoft.com/office/powerpoint/2010/main" val="177171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BDBD-6651-484B-B6B0-BFB7E73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dirty="0"/>
              <a:t>Aggie Core Values and Aggie Honor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6990-8D2E-490F-9EB5-30E2D14D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79525"/>
            <a:ext cx="5257800" cy="5197475"/>
          </a:xfrm>
        </p:spPr>
        <p:txBody>
          <a:bodyPr/>
          <a:lstStyle/>
          <a:p>
            <a:r>
              <a:rPr lang="en-US" dirty="0"/>
              <a:t>Aggie Core Values</a:t>
            </a:r>
          </a:p>
          <a:p>
            <a:pPr lvl="1"/>
            <a:r>
              <a:rPr lang="en-US" dirty="0"/>
              <a:t>Respect</a:t>
            </a:r>
          </a:p>
          <a:p>
            <a:pPr lvl="1"/>
            <a:r>
              <a:rPr lang="en-US" dirty="0"/>
              <a:t>Excellence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Loyalty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Selfless Service</a:t>
            </a:r>
          </a:p>
          <a:p>
            <a:r>
              <a:rPr lang="en-US" dirty="0"/>
              <a:t>Aggie Honor Code: An Aggie does not lie, cheat, or steal, or tolerate those who do.</a:t>
            </a:r>
          </a:p>
        </p:txBody>
      </p:sp>
      <p:pic>
        <p:nvPicPr>
          <p:cNvPr id="5" name="Picture 4" descr="A person kneeling down next to two dogs&#10;&#10;Description automatically generated with low confidence">
            <a:extLst>
              <a:ext uri="{FF2B5EF4-FFF2-40B4-BE49-F238E27FC236}">
                <a16:creationId xmlns:a16="http://schemas.microsoft.com/office/drawing/2014/main" id="{67FCE7C9-66BF-4086-A09A-A7BBEA5FF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48006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F0CE4-DB7B-4453-904B-439F8FDCA121}"/>
              </a:ext>
            </a:extLst>
          </p:cNvPr>
          <p:cNvSpPr txBox="1"/>
          <p:nvPr/>
        </p:nvSpPr>
        <p:spPr>
          <a:xfrm>
            <a:off x="5715000" y="6172200"/>
            <a:ext cx="5553123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Reveille and I hope you have a great semester!</a:t>
            </a:r>
          </a:p>
        </p:txBody>
      </p:sp>
    </p:spTree>
    <p:extLst>
      <p:ext uri="{BB962C8B-B14F-4D97-AF65-F5344CB8AC3E}">
        <p14:creationId xmlns:p14="http://schemas.microsoft.com/office/powerpoint/2010/main" val="208987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FAE6-7E54-482F-B9BD-10527003F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ECEN 214!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27050-F9D8-4585-A22A-2F4057B96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9829800" cy="5196840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Goal #1: Become very good friends with electric circuits</a:t>
            </a:r>
          </a:p>
          <a:p>
            <a:pPr marL="0" indent="0">
              <a:buNone/>
            </a:pPr>
            <a:r>
              <a:rPr lang="en-US" b="1" dirty="0"/>
              <a:t>Goal #2: Get pumped about being Aggie Electrical Engineers</a:t>
            </a:r>
          </a:p>
          <a:p>
            <a:pPr marL="0" indent="0">
              <a:buNone/>
            </a:pPr>
            <a:r>
              <a:rPr lang="en-US" b="1" dirty="0"/>
              <a:t>Goal #3: Learn how to communicate well as an engineer</a:t>
            </a:r>
          </a:p>
          <a:p>
            <a:endParaRPr lang="en-US" dirty="0"/>
          </a:p>
          <a:p>
            <a:r>
              <a:rPr lang="en-US" dirty="0"/>
              <a:t>Syllabus gives more information</a:t>
            </a:r>
          </a:p>
          <a:p>
            <a:r>
              <a:rPr lang="en-US" dirty="0"/>
              <a:t>Course website: birchfield.engr.tamu.edu/214s22</a:t>
            </a:r>
          </a:p>
          <a:p>
            <a:r>
              <a:rPr lang="en-US" dirty="0" err="1"/>
              <a:t>Zybook</a:t>
            </a:r>
            <a:r>
              <a:rPr lang="en-US" dirty="0"/>
              <a:t> online textbook to purchase</a:t>
            </a:r>
          </a:p>
          <a:p>
            <a:r>
              <a:rPr lang="en-US" dirty="0"/>
              <a:t>30% of grades from preparation, </a:t>
            </a:r>
            <a:br>
              <a:rPr lang="en-US" dirty="0"/>
            </a:br>
            <a:r>
              <a:rPr lang="en-US" dirty="0"/>
              <a:t>class participation, homework, and quizzes</a:t>
            </a:r>
          </a:p>
          <a:p>
            <a:r>
              <a:rPr lang="en-US" dirty="0"/>
              <a:t>20% from the lab</a:t>
            </a:r>
          </a:p>
          <a:p>
            <a:r>
              <a:rPr lang="en-US" dirty="0"/>
              <a:t>50% from 3 hourly exams and final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you need accommodations for a disability, please let me know as soon as you can.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AAF4E-391C-4741-9F4B-98854DE1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24000"/>
            <a:ext cx="2495550" cy="2419350"/>
          </a:xfrm>
          <a:prstGeom prst="rect">
            <a:avLst/>
          </a:prstGeom>
        </p:spPr>
      </p:pic>
      <p:pic>
        <p:nvPicPr>
          <p:cNvPr id="10" name="Picture 9" descr="A picture containing sky, outdoor, outdoor object, light&#10;&#10;Description automatically generated">
            <a:extLst>
              <a:ext uri="{FF2B5EF4-FFF2-40B4-BE49-F238E27FC236}">
                <a16:creationId xmlns:a16="http://schemas.microsoft.com/office/drawing/2014/main" id="{71AF9CF8-6DDD-4814-B497-6CFFECC01A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3"/>
          <a:stretch/>
        </p:blipFill>
        <p:spPr>
          <a:xfrm>
            <a:off x="10155661" y="4229100"/>
            <a:ext cx="1807739" cy="2209800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A9F2D69-7A5A-445B-B613-774B3B8A7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878580"/>
            <a:ext cx="38289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5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758A-CDA8-4027-9421-26B9F80B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#1 and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644FA-AD1E-42FB-A5CA-3AB54E5D9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6477000" cy="5196840"/>
              </a:xfrm>
            </p:spPr>
            <p:txBody>
              <a:bodyPr/>
              <a:lstStyle/>
              <a:p>
                <a:r>
                  <a:rPr lang="en-US" dirty="0"/>
                  <a:t>Current is measured through an interface</a:t>
                </a:r>
              </a:p>
              <a:p>
                <a:pPr lvl="1"/>
                <a:r>
                  <a:rPr lang="en-US" dirty="0"/>
                  <a:t>In the first example, the current source is producing 2 mA of current, which then flows across the upper wire, down through the resistor, and back leftward across the lower wire</a:t>
                </a:r>
              </a:p>
              <a:p>
                <a:r>
                  <a:rPr lang="en-US" dirty="0"/>
                  <a:t>Voltage is measured between two points</a:t>
                </a:r>
              </a:p>
              <a:p>
                <a:pPr lvl="1"/>
                <a:r>
                  <a:rPr lang="en-US" dirty="0"/>
                  <a:t>In the second example, the voltage source ensures that the difference between the upper and lower nodes (wires) is 50 V</a:t>
                </a:r>
              </a:p>
              <a:p>
                <a:r>
                  <a:rPr lang="en-US" dirty="0"/>
                  <a:t>Independent sources are drawn with a circle. They produce a constant current (arrow) or voltage (plus and minus signs).</a:t>
                </a:r>
              </a:p>
              <a:p>
                <a:r>
                  <a:rPr lang="en-US" dirty="0"/>
                  <a:t>Resistors have a linear relationship between its current and voltage, V = IR    (known as Ohm's law)</a:t>
                </a:r>
              </a:p>
              <a:p>
                <a:pPr lvl="1"/>
                <a:r>
                  <a:rPr lang="en-US" dirty="0"/>
                  <a:t>First example: V = (2 mA) (10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 = 20 V</a:t>
                </a:r>
              </a:p>
              <a:p>
                <a:pPr lvl="1"/>
                <a:r>
                  <a:rPr lang="en-US" dirty="0"/>
                  <a:t>Second example: I = (50 V) / (250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 = 0.2 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644FA-AD1E-42FB-A5CA-3AB54E5D9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6477000" cy="5196840"/>
              </a:xfrm>
              <a:blipFill>
                <a:blip r:embed="rId2"/>
                <a:stretch>
                  <a:fillRect l="-847" t="-469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66FE28D-90A6-4358-A232-934ACD5A7A8D}"/>
              </a:ext>
            </a:extLst>
          </p:cNvPr>
          <p:cNvGrpSpPr/>
          <p:nvPr/>
        </p:nvGrpSpPr>
        <p:grpSpPr>
          <a:xfrm>
            <a:off x="7162800" y="1828800"/>
            <a:ext cx="3446938" cy="1413946"/>
            <a:chOff x="5363066" y="1878232"/>
            <a:chExt cx="3446938" cy="141394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ABC7D90-C3F8-458F-9B70-24859C7A1A65}"/>
                </a:ext>
              </a:extLst>
            </p:cNvPr>
            <p:cNvGrpSpPr/>
            <p:nvPr/>
          </p:nvGrpSpPr>
          <p:grpSpPr>
            <a:xfrm>
              <a:off x="6019800" y="1878232"/>
              <a:ext cx="2790204" cy="1413946"/>
              <a:chOff x="6584065" y="1736349"/>
              <a:chExt cx="2756794" cy="141394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8E3C74A-02BF-443E-993E-7D249EDDFB3D}"/>
                  </a:ext>
                </a:extLst>
              </p:cNvPr>
              <p:cNvGrpSpPr/>
              <p:nvPr/>
            </p:nvGrpSpPr>
            <p:grpSpPr>
              <a:xfrm>
                <a:off x="6584065" y="1752600"/>
                <a:ext cx="1690483" cy="1384995"/>
                <a:chOff x="6584065" y="1752600"/>
                <a:chExt cx="1690483" cy="1384995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04B97C10-1EC9-4DE9-AB56-CC4089E7C350}"/>
                    </a:ext>
                  </a:extLst>
                </p:cNvPr>
                <p:cNvCxnSpPr/>
                <p:nvPr/>
              </p:nvCxnSpPr>
              <p:spPr>
                <a:xfrm flipH="1" flipV="1">
                  <a:off x="6800173" y="1752600"/>
                  <a:ext cx="12492" cy="1384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4FA82BEC-31AC-487B-A80B-72B60B8361FB}"/>
                    </a:ext>
                  </a:extLst>
                </p:cNvPr>
                <p:cNvSpPr/>
                <p:nvPr/>
              </p:nvSpPr>
              <p:spPr>
                <a:xfrm>
                  <a:off x="6584065" y="2228165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866BF0C-DA7D-4DE3-A43D-92D426F6F078}"/>
                    </a:ext>
                  </a:extLst>
                </p:cNvPr>
                <p:cNvSpPr txBox="1"/>
                <p:nvPr/>
              </p:nvSpPr>
              <p:spPr>
                <a:xfrm>
                  <a:off x="7935994" y="1947215"/>
                  <a:ext cx="33855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V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9419961-6681-4D95-933C-05B009F90D75}"/>
                  </a:ext>
                </a:extLst>
              </p:cNvPr>
              <p:cNvGrpSpPr/>
              <p:nvPr/>
            </p:nvGrpSpPr>
            <p:grpSpPr>
              <a:xfrm rot="10800000">
                <a:off x="8231504" y="1736349"/>
                <a:ext cx="349739" cy="1413945"/>
                <a:chOff x="3987800" y="1078468"/>
                <a:chExt cx="304800" cy="169663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46045D7-008A-4738-9CE1-26C7BE38298E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63B144E-2A1F-4C2C-A7F6-714539BA21D6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6B2C320-2A90-4141-8B28-3186B5B3E394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9BF79EA-A5BD-4BE6-BCB7-19B4C76655B5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90DDB38-4BEE-4AE1-8FAF-100D219FACE5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51AB845-818B-4BE2-92E3-F2D55D11546D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5469730-1E26-4ED2-B56A-F688CDD127A8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E582B372-5C03-4544-B9BE-730C8E0DEEC3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5DB7426-BF64-4EA4-92C9-CCCADECC093C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A79F018-77DA-4BB1-B579-0A8BD16FE1D7}"/>
                  </a:ext>
                </a:extLst>
              </p:cNvPr>
              <p:cNvCxnSpPr/>
              <p:nvPr/>
            </p:nvCxnSpPr>
            <p:spPr>
              <a:xfrm>
                <a:off x="6812665" y="1752600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F90A762-7DE2-4CF7-9112-D2EE0EA587BE}"/>
                  </a:ext>
                </a:extLst>
              </p:cNvPr>
              <p:cNvCxnSpPr/>
              <p:nvPr/>
            </p:nvCxnSpPr>
            <p:spPr>
              <a:xfrm>
                <a:off x="6800173" y="3150295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AB52F682-C9D7-4900-B733-8D62DD8FCD54}"/>
                      </a:ext>
                    </a:extLst>
                  </p:cNvPr>
                  <p:cNvSpPr txBox="1"/>
                  <p:nvPr/>
                </p:nvSpPr>
                <p:spPr>
                  <a:xfrm>
                    <a:off x="8551861" y="2210447"/>
                    <a:ext cx="7889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1861" y="2210447"/>
                    <a:ext cx="788998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37C9133-C774-428E-85DC-2A7F8E20D882}"/>
                </a:ext>
              </a:extLst>
            </p:cNvPr>
            <p:cNvCxnSpPr/>
            <p:nvPr/>
          </p:nvCxnSpPr>
          <p:spPr>
            <a:xfrm flipV="1">
              <a:off x="6247730" y="2446248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4AD897-84D1-458D-8614-886EC382EB16}"/>
                    </a:ext>
                  </a:extLst>
                </p:cNvPr>
                <p:cNvSpPr txBox="1"/>
                <p:nvPr/>
              </p:nvSpPr>
              <p:spPr>
                <a:xfrm>
                  <a:off x="5363066" y="2413982"/>
                  <a:ext cx="719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𝑚𝐴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066" y="2413982"/>
                  <a:ext cx="71910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D5C3274-35A8-42DD-AE17-B256504F28A6}"/>
              </a:ext>
            </a:extLst>
          </p:cNvPr>
          <p:cNvGrpSpPr/>
          <p:nvPr/>
        </p:nvGrpSpPr>
        <p:grpSpPr>
          <a:xfrm>
            <a:off x="7162802" y="3733800"/>
            <a:ext cx="3505200" cy="1789597"/>
            <a:chOff x="5941055" y="1360698"/>
            <a:chExt cx="3572019" cy="1789597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4E36D01-5595-46A4-B210-4FBDECE36A0E}"/>
                </a:ext>
              </a:extLst>
            </p:cNvPr>
            <p:cNvGrpSpPr/>
            <p:nvPr/>
          </p:nvGrpSpPr>
          <p:grpSpPr>
            <a:xfrm>
              <a:off x="5941055" y="1752600"/>
              <a:ext cx="1156072" cy="1384995"/>
              <a:chOff x="5941055" y="1752600"/>
              <a:chExt cx="1156072" cy="1384995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62BA34D-1A5A-4958-95E3-1097017189BC}"/>
                  </a:ext>
                </a:extLst>
              </p:cNvPr>
              <p:cNvCxnSpPr/>
              <p:nvPr/>
            </p:nvCxnSpPr>
            <p:spPr>
              <a:xfrm flipH="1" flipV="1">
                <a:off x="6800173" y="1752600"/>
                <a:ext cx="12492" cy="1384995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BDC0577-AC6B-4CE7-9AD8-3E138B8266D1}"/>
                  </a:ext>
                </a:extLst>
              </p:cNvPr>
              <p:cNvGrpSpPr/>
              <p:nvPr/>
            </p:nvGrpSpPr>
            <p:grpSpPr>
              <a:xfrm>
                <a:off x="6639927" y="2184102"/>
                <a:ext cx="457200" cy="471996"/>
                <a:chOff x="6639927" y="2398802"/>
                <a:chExt cx="457200" cy="471996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0C7348-1942-43C3-8195-1A8B4654EF30}"/>
                    </a:ext>
                  </a:extLst>
                </p:cNvPr>
                <p:cNvSpPr/>
                <p:nvPr/>
              </p:nvSpPr>
              <p:spPr>
                <a:xfrm>
                  <a:off x="6639927" y="2413598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5D08EE96-A067-4564-B625-6793FF83CD9B}"/>
                    </a:ext>
                  </a:extLst>
                </p:cNvPr>
                <p:cNvSpPr txBox="1"/>
                <p:nvPr/>
              </p:nvSpPr>
              <p:spPr>
                <a:xfrm>
                  <a:off x="6704010" y="241655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57582C33-ADC0-4E25-BFF2-07457201D50E}"/>
                    </a:ext>
                  </a:extLst>
                </p:cNvPr>
                <p:cNvSpPr txBox="1"/>
                <p:nvPr/>
              </p:nvSpPr>
              <p:spPr>
                <a:xfrm>
                  <a:off x="6722104" y="2398802"/>
                  <a:ext cx="2879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28C69378-CD85-4326-B992-E8B63D2D6DC9}"/>
                      </a:ext>
                    </a:extLst>
                  </p:cNvPr>
                  <p:cNvSpPr txBox="1"/>
                  <p:nvPr/>
                </p:nvSpPr>
                <p:spPr>
                  <a:xfrm>
                    <a:off x="5941055" y="2275098"/>
                    <a:ext cx="6568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28C69378-CD85-4326-B992-E8B63D2D6D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1055" y="2275098"/>
                    <a:ext cx="6568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130B5BA-05AD-4A58-8BAE-1914C1DDD89C}"/>
                </a:ext>
              </a:extLst>
            </p:cNvPr>
            <p:cNvGrpSpPr/>
            <p:nvPr/>
          </p:nvGrpSpPr>
          <p:grpSpPr>
            <a:xfrm rot="10800000">
              <a:off x="8231504" y="1736349"/>
              <a:ext cx="349739" cy="1413945"/>
              <a:chOff x="3987800" y="1078468"/>
              <a:chExt cx="304800" cy="1696638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6EE135A-303F-4DE1-ABEB-472E7931ED3D}"/>
                  </a:ext>
                </a:extLst>
              </p:cNvPr>
              <p:cNvCxnSpPr/>
              <p:nvPr/>
            </p:nvCxnSpPr>
            <p:spPr>
              <a:xfrm>
                <a:off x="4151923" y="1524000"/>
                <a:ext cx="140677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F51F0A2-A758-4EF4-B6E2-CBF2C3B52610}"/>
                  </a:ext>
                </a:extLst>
              </p:cNvPr>
              <p:cNvCxnSpPr/>
              <p:nvPr/>
            </p:nvCxnSpPr>
            <p:spPr>
              <a:xfrm flipV="1">
                <a:off x="4011246" y="1591270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1D6312E-18CC-4064-9FAA-29F2FCB3B7F6}"/>
                  </a:ext>
                </a:extLst>
              </p:cNvPr>
              <p:cNvCxnSpPr/>
              <p:nvPr/>
            </p:nvCxnSpPr>
            <p:spPr>
              <a:xfrm flipH="1" flipV="1">
                <a:off x="3999523" y="1725811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AD58920-7835-424D-94DF-CE2A895724CE}"/>
                  </a:ext>
                </a:extLst>
              </p:cNvPr>
              <p:cNvCxnSpPr/>
              <p:nvPr/>
            </p:nvCxnSpPr>
            <p:spPr>
              <a:xfrm flipV="1">
                <a:off x="4011246" y="186595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AB3FCF2-655A-4473-876C-A96A60A6D7B0}"/>
                  </a:ext>
                </a:extLst>
              </p:cNvPr>
              <p:cNvCxnSpPr/>
              <p:nvPr/>
            </p:nvCxnSpPr>
            <p:spPr>
              <a:xfrm flipH="1" flipV="1">
                <a:off x="3999523" y="200049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D7ADCA5-CD01-4889-B9F1-9880A29826CB}"/>
                  </a:ext>
                </a:extLst>
              </p:cNvPr>
              <p:cNvCxnSpPr/>
              <p:nvPr/>
            </p:nvCxnSpPr>
            <p:spPr>
              <a:xfrm flipV="1">
                <a:off x="3987800" y="2135038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54A78401-883C-4725-8CA6-DD18261BBDA1}"/>
                  </a:ext>
                </a:extLst>
              </p:cNvPr>
              <p:cNvCxnSpPr/>
              <p:nvPr/>
            </p:nvCxnSpPr>
            <p:spPr>
              <a:xfrm>
                <a:off x="3987800" y="2275184"/>
                <a:ext cx="164123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82E924A-DB5C-428A-AAB3-2867E506CCB7}"/>
                  </a:ext>
                </a:extLst>
              </p:cNvPr>
              <p:cNvCxnSpPr/>
              <p:nvPr/>
            </p:nvCxnSpPr>
            <p:spPr>
              <a:xfrm flipV="1">
                <a:off x="4151923" y="1078468"/>
                <a:ext cx="0" cy="445532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473CDDE3-1C92-4DBD-8382-5AA2BF1FFA8C}"/>
                  </a:ext>
                </a:extLst>
              </p:cNvPr>
              <p:cNvCxnSpPr/>
              <p:nvPr/>
            </p:nvCxnSpPr>
            <p:spPr>
              <a:xfrm flipV="1">
                <a:off x="4151923" y="2329574"/>
                <a:ext cx="0" cy="445532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28DD68B-FFB6-4350-A349-DDD70F09BCE2}"/>
                </a:ext>
              </a:extLst>
            </p:cNvPr>
            <p:cNvGrpSpPr/>
            <p:nvPr/>
          </p:nvGrpSpPr>
          <p:grpSpPr>
            <a:xfrm>
              <a:off x="7246847" y="1360698"/>
              <a:ext cx="744533" cy="369332"/>
              <a:chOff x="1572668" y="1303023"/>
              <a:chExt cx="744533" cy="369332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0FAD0A76-7043-491B-B29D-83ABEC7C3EBA}"/>
                  </a:ext>
                </a:extLst>
              </p:cNvPr>
              <p:cNvCxnSpPr/>
              <p:nvPr/>
            </p:nvCxnSpPr>
            <p:spPr>
              <a:xfrm>
                <a:off x="1918577" y="1534505"/>
                <a:ext cx="398624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31F001D8-1C27-4347-BC44-3BA8B7BB36A8}"/>
                      </a:ext>
                    </a:extLst>
                  </p:cNvPr>
                  <p:cNvSpPr txBox="1"/>
                  <p:nvPr/>
                </p:nvSpPr>
                <p:spPr>
                  <a:xfrm>
                    <a:off x="1572668" y="1303023"/>
                    <a:ext cx="41819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2668" y="1303023"/>
                    <a:ext cx="41819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E9F7BF0-2E8A-46B8-A0D0-05B7770FA290}"/>
                </a:ext>
              </a:extLst>
            </p:cNvPr>
            <p:cNvCxnSpPr/>
            <p:nvPr/>
          </p:nvCxnSpPr>
          <p:spPr>
            <a:xfrm>
              <a:off x="6812665" y="1752600"/>
              <a:ext cx="1612898" cy="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A335FDE-01AA-41C9-ABB2-5AC1378742AA}"/>
                </a:ext>
              </a:extLst>
            </p:cNvPr>
            <p:cNvCxnSpPr/>
            <p:nvPr/>
          </p:nvCxnSpPr>
          <p:spPr>
            <a:xfrm>
              <a:off x="6800173" y="3150295"/>
              <a:ext cx="1612898" cy="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71AD486-8F9A-4A3F-9836-3596EDE9FBF8}"/>
                    </a:ext>
                  </a:extLst>
                </p:cNvPr>
                <p:cNvSpPr txBox="1"/>
                <p:nvPr/>
              </p:nvSpPr>
              <p:spPr>
                <a:xfrm>
                  <a:off x="8503590" y="2198898"/>
                  <a:ext cx="10094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charset="0"/>
                          </a:rPr>
                          <m:t>250 </m:t>
                        </m:r>
                        <m:r>
                          <m:rPr>
                            <m:sty m:val="p"/>
                          </m:rPr>
                          <a: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charset="0"/>
                          </a:rPr>
                          <m:t>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71AD486-8F9A-4A3F-9836-3596EDE9F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3590" y="2198898"/>
                  <a:ext cx="10094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165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3F822-A078-4D5E-BB02-CD33386B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Variations (Remember V=IR)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91E1D-5349-4B0C-85FA-C183DBB47041}"/>
              </a:ext>
            </a:extLst>
          </p:cNvPr>
          <p:cNvGrpSpPr/>
          <p:nvPr/>
        </p:nvGrpSpPr>
        <p:grpSpPr>
          <a:xfrm>
            <a:off x="5791200" y="1752600"/>
            <a:ext cx="3446938" cy="1447800"/>
            <a:chOff x="6096000" y="1600200"/>
            <a:chExt cx="3446938" cy="1447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DA8819D-4733-4F5F-B729-78AD7007014C}"/>
                </a:ext>
              </a:extLst>
            </p:cNvPr>
            <p:cNvGrpSpPr/>
            <p:nvPr/>
          </p:nvGrpSpPr>
          <p:grpSpPr>
            <a:xfrm>
              <a:off x="6752734" y="1600200"/>
              <a:ext cx="2790204" cy="1413946"/>
              <a:chOff x="6584065" y="1736349"/>
              <a:chExt cx="2756794" cy="141394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FCF90DE-9958-4539-80E8-F3497C00765D}"/>
                  </a:ext>
                </a:extLst>
              </p:cNvPr>
              <p:cNvGrpSpPr/>
              <p:nvPr/>
            </p:nvGrpSpPr>
            <p:grpSpPr>
              <a:xfrm>
                <a:off x="6584065" y="1752600"/>
                <a:ext cx="1690483" cy="1384995"/>
                <a:chOff x="6584065" y="1752600"/>
                <a:chExt cx="1690483" cy="1384995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9688607-B467-4FDA-A2DF-3C0467F3F25F}"/>
                    </a:ext>
                  </a:extLst>
                </p:cNvPr>
                <p:cNvCxnSpPr/>
                <p:nvPr/>
              </p:nvCxnSpPr>
              <p:spPr>
                <a:xfrm flipH="1" flipV="1">
                  <a:off x="6800173" y="1752600"/>
                  <a:ext cx="12492" cy="1384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0F79BD1-07C6-4D6F-B84F-099D53336055}"/>
                    </a:ext>
                  </a:extLst>
                </p:cNvPr>
                <p:cNvSpPr/>
                <p:nvPr/>
              </p:nvSpPr>
              <p:spPr>
                <a:xfrm>
                  <a:off x="6584065" y="2228165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CB99509-2377-4561-B41B-B5727E5C4421}"/>
                    </a:ext>
                  </a:extLst>
                </p:cNvPr>
                <p:cNvSpPr txBox="1"/>
                <p:nvPr/>
              </p:nvSpPr>
              <p:spPr>
                <a:xfrm>
                  <a:off x="7935994" y="1947215"/>
                  <a:ext cx="33855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V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CBB696C-9626-41C1-9E86-AAACEE03CC52}"/>
                  </a:ext>
                </a:extLst>
              </p:cNvPr>
              <p:cNvGrpSpPr/>
              <p:nvPr/>
            </p:nvGrpSpPr>
            <p:grpSpPr>
              <a:xfrm rot="10800000">
                <a:off x="8231504" y="1736349"/>
                <a:ext cx="349739" cy="1413945"/>
                <a:chOff x="3987800" y="1078468"/>
                <a:chExt cx="304800" cy="1696638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23A0160-0F43-497E-BD30-4A1EAF01FFC9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27B9D70-544A-4377-9C13-D5255AB6627A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9EA527C-8C99-4EF2-8D3A-9309F6D6D410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ADFAA2C-C014-4665-9A6C-CBBDA31C6B0F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8A89328-49C8-4BCE-94E8-9387CD85337A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55A6007-9256-43B4-98E8-CD6F51E5CD37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152CF6C-858E-4D09-8151-758B4E9D2B1F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DC8B337-E95D-4811-A3E8-8B2A453D895C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ECB6D28-D475-43FF-B922-DAB7297B435C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9F2AA76-2C96-456E-98A5-C9C4C1C02B5A}"/>
                  </a:ext>
                </a:extLst>
              </p:cNvPr>
              <p:cNvCxnSpPr/>
              <p:nvPr/>
            </p:nvCxnSpPr>
            <p:spPr>
              <a:xfrm>
                <a:off x="6812665" y="1752600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1504BE4-E0A8-41EC-819C-40B8C2CD86C6}"/>
                  </a:ext>
                </a:extLst>
              </p:cNvPr>
              <p:cNvCxnSpPr/>
              <p:nvPr/>
            </p:nvCxnSpPr>
            <p:spPr>
              <a:xfrm>
                <a:off x="6800173" y="3150295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E532361-A0F7-426C-91AD-8E2F5319A9EC}"/>
                      </a:ext>
                    </a:extLst>
                  </p:cNvPr>
                  <p:cNvSpPr txBox="1"/>
                  <p:nvPr/>
                </p:nvSpPr>
                <p:spPr>
                  <a:xfrm>
                    <a:off x="8551861" y="2210447"/>
                    <a:ext cx="7889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E532361-A0F7-426C-91AD-8E2F5319A9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1861" y="2210447"/>
                    <a:ext cx="788998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6047078-84F2-4EC1-8127-3F9132BFA5AE}"/>
                </a:ext>
              </a:extLst>
            </p:cNvPr>
            <p:cNvCxnSpPr/>
            <p:nvPr/>
          </p:nvCxnSpPr>
          <p:spPr>
            <a:xfrm flipV="1">
              <a:off x="6980664" y="2168216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4222037-0FED-4094-A766-5C57541685B1}"/>
                    </a:ext>
                  </a:extLst>
                </p:cNvPr>
                <p:cNvSpPr txBox="1"/>
                <p:nvPr/>
              </p:nvSpPr>
              <p:spPr>
                <a:xfrm>
                  <a:off x="6096000" y="2135950"/>
                  <a:ext cx="719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𝑚𝐴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4222037-0FED-4094-A766-5C57541685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135950"/>
                  <a:ext cx="71910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0C251F-81D2-46DF-A6D5-A13DD427D2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8600" y="1600200"/>
              <a:ext cx="0" cy="144780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E8E33-EC2E-4364-B724-FADBB941F9B7}"/>
              </a:ext>
            </a:extLst>
          </p:cNvPr>
          <p:cNvGrpSpPr/>
          <p:nvPr/>
        </p:nvGrpSpPr>
        <p:grpSpPr>
          <a:xfrm>
            <a:off x="9296400" y="1752600"/>
            <a:ext cx="2647268" cy="1447800"/>
            <a:chOff x="6934200" y="1600200"/>
            <a:chExt cx="2647268" cy="14478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C17952A-A107-4948-98B3-678323B49C3F}"/>
                </a:ext>
              </a:extLst>
            </p:cNvPr>
            <p:cNvGrpSpPr/>
            <p:nvPr/>
          </p:nvGrpSpPr>
          <p:grpSpPr>
            <a:xfrm>
              <a:off x="7629874" y="1600200"/>
              <a:ext cx="1951594" cy="1447800"/>
              <a:chOff x="7450701" y="1736349"/>
              <a:chExt cx="1928225" cy="14478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FB4095C-AA32-44F3-8C06-8D3792A50F06}"/>
                  </a:ext>
                </a:extLst>
              </p:cNvPr>
              <p:cNvGrpSpPr/>
              <p:nvPr/>
            </p:nvGrpSpPr>
            <p:grpSpPr>
              <a:xfrm>
                <a:off x="7450701" y="1736350"/>
                <a:ext cx="823847" cy="1447799"/>
                <a:chOff x="7450701" y="1736350"/>
                <a:chExt cx="823847" cy="1447799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E78F2B44-5241-4F05-836A-621E0C5C30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66809" y="1736350"/>
                  <a:ext cx="1" cy="144779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6D115F5-68F1-487A-986D-1E36BDD4B539}"/>
                    </a:ext>
                  </a:extLst>
                </p:cNvPr>
                <p:cNvSpPr/>
                <p:nvPr/>
              </p:nvSpPr>
              <p:spPr>
                <a:xfrm>
                  <a:off x="7450701" y="2211914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0818829-F47B-445C-ACC3-3275F4CE55E9}"/>
                    </a:ext>
                  </a:extLst>
                </p:cNvPr>
                <p:cNvSpPr txBox="1"/>
                <p:nvPr/>
              </p:nvSpPr>
              <p:spPr>
                <a:xfrm>
                  <a:off x="7935994" y="1947215"/>
                  <a:ext cx="33855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V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33D79AA-1D79-4D9C-B183-62A12CB762A7}"/>
                  </a:ext>
                </a:extLst>
              </p:cNvPr>
              <p:cNvGrpSpPr/>
              <p:nvPr/>
            </p:nvGrpSpPr>
            <p:grpSpPr>
              <a:xfrm rot="10800000">
                <a:off x="8231504" y="1736349"/>
                <a:ext cx="349739" cy="1413945"/>
                <a:chOff x="3987800" y="1078468"/>
                <a:chExt cx="304800" cy="1696638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1D4F46B-B076-476D-8046-E35831C31BA7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C6F85CD-84B8-4464-B4FA-F10DD001A23E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89C569-1EBF-453D-B703-B5E9964CCFA2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E434554-F969-403B-BEC4-641C440E304A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6DBF660-6A47-4EE3-958C-AC718D0C111A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0D3E9A78-FED5-4C74-AA67-BE2CF5967217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C44EDAD7-2499-4986-8091-314F94B5E927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E88A1BF-2E1A-4064-A148-E6FC3A962965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48AC74D-7574-43A4-B28D-916FF4FF2437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520330B-6447-4CA5-9F11-BE97C38317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6809" y="3150295"/>
                <a:ext cx="74626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F7A690BD-94D5-4E3D-981A-CA3F9F9B9260}"/>
                      </a:ext>
                    </a:extLst>
                  </p:cNvPr>
                  <p:cNvSpPr txBox="1"/>
                  <p:nvPr/>
                </p:nvSpPr>
                <p:spPr>
                  <a:xfrm>
                    <a:off x="8551861" y="2210447"/>
                    <a:ext cx="8270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7.5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F7A690BD-94D5-4E3D-981A-CA3F9F9B9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1861" y="2210447"/>
                    <a:ext cx="82706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E811357-D3BE-43E5-B9FF-842AC09F3332}"/>
                </a:ext>
              </a:extLst>
            </p:cNvPr>
            <p:cNvCxnSpPr/>
            <p:nvPr/>
          </p:nvCxnSpPr>
          <p:spPr>
            <a:xfrm flipV="1">
              <a:off x="7857803" y="2151965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C55B73B-B340-472D-9274-158A9912F3CE}"/>
                    </a:ext>
                  </a:extLst>
                </p:cNvPr>
                <p:cNvSpPr txBox="1"/>
                <p:nvPr/>
              </p:nvSpPr>
              <p:spPr>
                <a:xfrm>
                  <a:off x="6934200" y="2362200"/>
                  <a:ext cx="8473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𝑚𝐴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C55B73B-B340-472D-9274-158A9912F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2362200"/>
                  <a:ext cx="84734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437456-C117-41F4-AB61-F73EE8967F08}"/>
              </a:ext>
            </a:extLst>
          </p:cNvPr>
          <p:cNvGrpSpPr/>
          <p:nvPr/>
        </p:nvGrpSpPr>
        <p:grpSpPr>
          <a:xfrm>
            <a:off x="457200" y="1828800"/>
            <a:ext cx="2323894" cy="1432310"/>
            <a:chOff x="8121046" y="1581835"/>
            <a:chExt cx="2323894" cy="143231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519A321-307E-45E2-9F0B-18709BE482B2}"/>
                </a:ext>
              </a:extLst>
            </p:cNvPr>
            <p:cNvGrpSpPr/>
            <p:nvPr/>
          </p:nvGrpSpPr>
          <p:grpSpPr>
            <a:xfrm>
              <a:off x="8121046" y="1581835"/>
              <a:ext cx="2323894" cy="1432310"/>
              <a:chOff x="7935994" y="1717984"/>
              <a:chExt cx="2296068" cy="1432310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8428657-0913-406C-86DA-D75A2E79DC3F}"/>
                  </a:ext>
                </a:extLst>
              </p:cNvPr>
              <p:cNvGrpSpPr/>
              <p:nvPr/>
            </p:nvGrpSpPr>
            <p:grpSpPr>
              <a:xfrm>
                <a:off x="7935994" y="1717984"/>
                <a:ext cx="2296068" cy="1384995"/>
                <a:chOff x="7935994" y="1717984"/>
                <a:chExt cx="2296068" cy="1384995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9F399B30-7D11-4BD4-BA71-BCD2CE48BDF2}"/>
                    </a:ext>
                  </a:extLst>
                </p:cNvPr>
                <p:cNvCxnSpPr/>
                <p:nvPr/>
              </p:nvCxnSpPr>
              <p:spPr>
                <a:xfrm flipH="1" flipV="1">
                  <a:off x="9990971" y="1717984"/>
                  <a:ext cx="12492" cy="1384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1B98DA7E-DB11-41B6-8002-896DAFDE3807}"/>
                    </a:ext>
                  </a:extLst>
                </p:cNvPr>
                <p:cNvSpPr/>
                <p:nvPr/>
              </p:nvSpPr>
              <p:spPr>
                <a:xfrm>
                  <a:off x="9774862" y="2193549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CD9A415-6F4C-46DD-86D0-B80C11A2A151}"/>
                    </a:ext>
                  </a:extLst>
                </p:cNvPr>
                <p:cNvSpPr txBox="1"/>
                <p:nvPr/>
              </p:nvSpPr>
              <p:spPr>
                <a:xfrm>
                  <a:off x="7935994" y="1947215"/>
                  <a:ext cx="33855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V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EF7DE00-9EA7-4D1B-A237-5026832D84F2}"/>
                  </a:ext>
                </a:extLst>
              </p:cNvPr>
              <p:cNvGrpSpPr/>
              <p:nvPr/>
            </p:nvGrpSpPr>
            <p:grpSpPr>
              <a:xfrm rot="10800000">
                <a:off x="8231504" y="1736349"/>
                <a:ext cx="349739" cy="1413945"/>
                <a:chOff x="3987800" y="1078468"/>
                <a:chExt cx="304800" cy="1696638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CC90AFF5-40F1-43EF-9F3D-2ADC74988840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830F77A-034B-4CC7-A392-1FF2D335CF25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4F7CEBA-2B23-48C1-A2C6-C9385128E5C0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C9AAC700-88E0-45AA-B8F4-CBAABDC3171A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1CD31BB-E270-4EAE-B941-6F0604765C92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BEC5A297-4FD8-465B-897F-69CD69AF5DF0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94D30751-19A4-4F76-9E1B-0CA07B3B427F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89CF2E4-1C6C-4B0D-818A-89D4C1AEE0C6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49CD350C-E35C-4264-B5AF-B710D4ACD756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56ED9C8-2F78-4CE2-9F91-7E4509A25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7720" y="1736349"/>
                <a:ext cx="164486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8655A92-CE50-4C76-ADEA-DB6FC266E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7720" y="3107949"/>
                <a:ext cx="164486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FC78983E-84AD-40A8-9763-E6432427502F}"/>
                      </a:ext>
                    </a:extLst>
                  </p:cNvPr>
                  <p:cNvSpPr txBox="1"/>
                  <p:nvPr/>
                </p:nvSpPr>
                <p:spPr>
                  <a:xfrm>
                    <a:off x="8494974" y="2041149"/>
                    <a:ext cx="7889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FC78983E-84AD-40A8-9763-E643242750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4974" y="2041149"/>
                    <a:ext cx="78899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999C5E4-3484-4686-8CC9-9530CD99F5AD}"/>
                </a:ext>
              </a:extLst>
            </p:cNvPr>
            <p:cNvCxnSpPr/>
            <p:nvPr/>
          </p:nvCxnSpPr>
          <p:spPr>
            <a:xfrm flipV="1">
              <a:off x="10210800" y="2133600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B07A4E-2D0D-43A5-8E60-178C4DB59757}"/>
                    </a:ext>
                  </a:extLst>
                </p:cNvPr>
                <p:cNvSpPr txBox="1"/>
                <p:nvPr/>
              </p:nvSpPr>
              <p:spPr>
                <a:xfrm>
                  <a:off x="9325466" y="2101334"/>
                  <a:ext cx="719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𝑚𝐴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B07A4E-2D0D-43A5-8E60-178C4DB597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5466" y="2101334"/>
                  <a:ext cx="71910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52E7AE-59EA-4186-BE9C-942376AA4021}"/>
              </a:ext>
            </a:extLst>
          </p:cNvPr>
          <p:cNvGrpSpPr/>
          <p:nvPr/>
        </p:nvGrpSpPr>
        <p:grpSpPr>
          <a:xfrm>
            <a:off x="3777267" y="1445029"/>
            <a:ext cx="1569377" cy="1830450"/>
            <a:chOff x="8505951" y="1029413"/>
            <a:chExt cx="1550585" cy="183045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2490179-7637-4C72-B7E3-9DD8395F1DA7}"/>
                </a:ext>
              </a:extLst>
            </p:cNvPr>
            <p:cNvCxnSpPr/>
            <p:nvPr/>
          </p:nvCxnSpPr>
          <p:spPr>
            <a:xfrm flipH="1" flipV="1">
              <a:off x="10044044" y="1260784"/>
              <a:ext cx="12492" cy="1384995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E41245F-ACF7-4627-A326-72A0868780E2}"/>
                </a:ext>
              </a:extLst>
            </p:cNvPr>
            <p:cNvSpPr/>
            <p:nvPr/>
          </p:nvSpPr>
          <p:spPr>
            <a:xfrm rot="16200000">
              <a:off x="9363688" y="1034921"/>
              <a:ext cx="462741" cy="45172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795F93B-58C9-467C-80FC-FD8331B83102}"/>
                </a:ext>
              </a:extLst>
            </p:cNvPr>
            <p:cNvSpPr txBox="1"/>
            <p:nvPr/>
          </p:nvSpPr>
          <p:spPr>
            <a:xfrm rot="18968825">
              <a:off x="8505951" y="1936533"/>
              <a:ext cx="3385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V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1BD83FE-80EE-46F4-A1EF-8BED766BB4F1}"/>
              </a:ext>
            </a:extLst>
          </p:cNvPr>
          <p:cNvGrpSpPr/>
          <p:nvPr/>
        </p:nvGrpSpPr>
        <p:grpSpPr>
          <a:xfrm rot="7723600">
            <a:off x="4066673" y="1930790"/>
            <a:ext cx="353978" cy="1413945"/>
            <a:chOff x="3987800" y="1078468"/>
            <a:chExt cx="304800" cy="169663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B7C0EBC-ED08-4DBF-8A07-8D94F057A081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A86CFB2-F0D1-4F5C-A228-01CED2F642DF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649DB4E-E6FE-4CEC-BB8C-1B2DD5036AC5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55175DD-4F3A-40CA-99A4-AC1541837043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0E7CA8C-C83E-4604-BAC9-75AF1785AF4E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DECCD5F-E852-4402-A930-4C5CE3EE7CDE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730B35A-3F42-498D-8B61-2911EF101690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CF65A55-FAB0-46CC-9D3C-2E43F1CD387A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E5BA5AE-67A8-43C8-BC46-1C185222BFAA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0937E7-90CF-418C-B6AA-F3C359ED3529}"/>
              </a:ext>
            </a:extLst>
          </p:cNvPr>
          <p:cNvCxnSpPr>
            <a:cxnSpLocks/>
          </p:cNvCxnSpPr>
          <p:nvPr/>
        </p:nvCxnSpPr>
        <p:spPr>
          <a:xfrm>
            <a:off x="4267199" y="1676400"/>
            <a:ext cx="413245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F6E50BB-B588-4EAF-9E08-338F29EC3C5C}"/>
              </a:ext>
            </a:extLst>
          </p:cNvPr>
          <p:cNvCxnSpPr>
            <a:cxnSpLocks/>
          </p:cNvCxnSpPr>
          <p:nvPr/>
        </p:nvCxnSpPr>
        <p:spPr>
          <a:xfrm>
            <a:off x="4800600" y="2362200"/>
            <a:ext cx="337045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19294B3-084A-488D-A3AB-D1C3F899031D}"/>
                  </a:ext>
                </a:extLst>
              </p:cNvPr>
              <p:cNvSpPr txBox="1"/>
              <p:nvPr/>
            </p:nvSpPr>
            <p:spPr>
              <a:xfrm>
                <a:off x="4038600" y="2209800"/>
                <a:ext cx="7985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19294B3-084A-488D-A3AB-D1C3F8990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209800"/>
                <a:ext cx="79856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AA621F1-FE66-40A8-8655-8063DF00D65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76800" y="15240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9D579C1-DE7D-47C5-8110-F86E12B58B5D}"/>
                  </a:ext>
                </a:extLst>
              </p:cNvPr>
              <p:cNvSpPr txBox="1"/>
              <p:nvPr/>
            </p:nvSpPr>
            <p:spPr>
              <a:xfrm>
                <a:off x="4038600" y="1295400"/>
                <a:ext cx="719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9D579C1-DE7D-47C5-8110-F86E12B58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295400"/>
                <a:ext cx="7191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24907B9-6999-4D32-996C-C27E9AD06217}"/>
              </a:ext>
            </a:extLst>
          </p:cNvPr>
          <p:cNvCxnSpPr>
            <a:cxnSpLocks/>
          </p:cNvCxnSpPr>
          <p:nvPr/>
        </p:nvCxnSpPr>
        <p:spPr>
          <a:xfrm>
            <a:off x="4267200" y="167640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C5A7B1D-0A33-43F3-B932-04B243646079}"/>
              </a:ext>
            </a:extLst>
          </p:cNvPr>
          <p:cNvCxnSpPr>
            <a:cxnSpLocks/>
          </p:cNvCxnSpPr>
          <p:nvPr/>
        </p:nvCxnSpPr>
        <p:spPr>
          <a:xfrm>
            <a:off x="3657600" y="2209800"/>
            <a:ext cx="609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3BFEE21-9966-4307-858B-A5DA3DDAC56F}"/>
              </a:ext>
            </a:extLst>
          </p:cNvPr>
          <p:cNvCxnSpPr>
            <a:cxnSpLocks/>
            <a:stCxn id="93" idx="4"/>
          </p:cNvCxnSpPr>
          <p:nvPr/>
        </p:nvCxnSpPr>
        <p:spPr>
          <a:xfrm>
            <a:off x="5108171" y="1676399"/>
            <a:ext cx="225829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C815A57-3B28-4CA5-8485-0B56818D1FA8}"/>
              </a:ext>
            </a:extLst>
          </p:cNvPr>
          <p:cNvCxnSpPr>
            <a:cxnSpLocks/>
          </p:cNvCxnSpPr>
          <p:nvPr/>
        </p:nvCxnSpPr>
        <p:spPr>
          <a:xfrm>
            <a:off x="5105400" y="3048000"/>
            <a:ext cx="225829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E156183-E302-4B96-B846-81C6C9D6E225}"/>
              </a:ext>
            </a:extLst>
          </p:cNvPr>
          <p:cNvCxnSpPr>
            <a:cxnSpLocks/>
          </p:cNvCxnSpPr>
          <p:nvPr/>
        </p:nvCxnSpPr>
        <p:spPr>
          <a:xfrm>
            <a:off x="5137645" y="2362200"/>
            <a:ext cx="0" cy="6858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16FFE24-A1EA-46FF-AA62-5F870A5309CF}"/>
              </a:ext>
            </a:extLst>
          </p:cNvPr>
          <p:cNvCxnSpPr>
            <a:cxnSpLocks/>
          </p:cNvCxnSpPr>
          <p:nvPr/>
        </p:nvCxnSpPr>
        <p:spPr>
          <a:xfrm>
            <a:off x="4800600" y="2362200"/>
            <a:ext cx="0" cy="762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ECAEB15-9892-4444-BD89-C9D97FE0F491}"/>
              </a:ext>
            </a:extLst>
          </p:cNvPr>
          <p:cNvGrpSpPr/>
          <p:nvPr/>
        </p:nvGrpSpPr>
        <p:grpSpPr>
          <a:xfrm>
            <a:off x="5791200" y="4267200"/>
            <a:ext cx="3360431" cy="1447800"/>
            <a:chOff x="6096000" y="1600200"/>
            <a:chExt cx="3360431" cy="14478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62D04FD-2EAD-4E82-9D72-880083B531DD}"/>
                </a:ext>
              </a:extLst>
            </p:cNvPr>
            <p:cNvGrpSpPr/>
            <p:nvPr/>
          </p:nvGrpSpPr>
          <p:grpSpPr>
            <a:xfrm>
              <a:off x="6752733" y="1600200"/>
              <a:ext cx="2703698" cy="1413946"/>
              <a:chOff x="6584065" y="1736349"/>
              <a:chExt cx="2671324" cy="141394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2DD2FFE1-F376-4A1A-A2FE-710AF12D84F7}"/>
                  </a:ext>
                </a:extLst>
              </p:cNvPr>
              <p:cNvGrpSpPr/>
              <p:nvPr/>
            </p:nvGrpSpPr>
            <p:grpSpPr>
              <a:xfrm>
                <a:off x="6584065" y="1752600"/>
                <a:ext cx="457200" cy="1384995"/>
                <a:chOff x="6584065" y="1752600"/>
                <a:chExt cx="457200" cy="1384995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CE20B5E7-F79B-4F1B-B185-640BEBA13FC3}"/>
                    </a:ext>
                  </a:extLst>
                </p:cNvPr>
                <p:cNvCxnSpPr/>
                <p:nvPr/>
              </p:nvCxnSpPr>
              <p:spPr>
                <a:xfrm flipH="1" flipV="1">
                  <a:off x="6800173" y="1752600"/>
                  <a:ext cx="12492" cy="1384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F1C7828A-9A68-43BD-93DB-9651FADB3E74}"/>
                    </a:ext>
                  </a:extLst>
                </p:cNvPr>
                <p:cNvSpPr/>
                <p:nvPr/>
              </p:nvSpPr>
              <p:spPr>
                <a:xfrm>
                  <a:off x="6584065" y="2228165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CE816E17-64F5-4ECE-B4A1-A387C010FA80}"/>
                  </a:ext>
                </a:extLst>
              </p:cNvPr>
              <p:cNvGrpSpPr/>
              <p:nvPr/>
            </p:nvGrpSpPr>
            <p:grpSpPr>
              <a:xfrm rot="10800000">
                <a:off x="8231504" y="1736349"/>
                <a:ext cx="349739" cy="1413945"/>
                <a:chOff x="3987800" y="1078468"/>
                <a:chExt cx="304800" cy="1696638"/>
              </a:xfrm>
            </p:grpSpPr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19AA587B-B079-4FC0-8CD8-257BE63A4448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E428BE51-1BC8-4F01-8021-1D14EEDF2D67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B5D6DE4-3AF4-4C9B-8CFD-D221C55DA09E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62309837-6C83-455B-AC17-17806762D77F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A6A52638-B792-4CBC-9C66-1CDD72A60B3C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16EB6484-C923-488C-A9B9-D4E21781E520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5A05A1CD-092D-4B5D-B1EE-E9E423133081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D88E5D1F-DF0D-456F-A9F3-B3FB90F98B11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E6FE11C-9D5F-47D6-9B87-AF33D45279D9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33E6FDC-CDF5-42FB-A6DA-DD3700982D2E}"/>
                  </a:ext>
                </a:extLst>
              </p:cNvPr>
              <p:cNvCxnSpPr/>
              <p:nvPr/>
            </p:nvCxnSpPr>
            <p:spPr>
              <a:xfrm>
                <a:off x="6812665" y="1752600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991D226-C278-49E1-92C1-97F3C47793E6}"/>
                  </a:ext>
                </a:extLst>
              </p:cNvPr>
              <p:cNvCxnSpPr/>
              <p:nvPr/>
            </p:nvCxnSpPr>
            <p:spPr>
              <a:xfrm>
                <a:off x="6800173" y="3150295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089EB87F-2DCF-4D79-B2D1-178CC573AFA8}"/>
                      </a:ext>
                    </a:extLst>
                  </p:cNvPr>
                  <p:cNvSpPr txBox="1"/>
                  <p:nvPr/>
                </p:nvSpPr>
                <p:spPr>
                  <a:xfrm>
                    <a:off x="8551861" y="2210447"/>
                    <a:ext cx="7035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089EB87F-2DCF-4D79-B2D1-178CC573AF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1861" y="2210447"/>
                    <a:ext cx="70352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E05652A7-062C-44C3-B852-4367ADB6F497}"/>
                    </a:ext>
                  </a:extLst>
                </p:cNvPr>
                <p:cNvSpPr txBox="1"/>
                <p:nvPr/>
              </p:nvSpPr>
              <p:spPr>
                <a:xfrm>
                  <a:off x="6096000" y="2135950"/>
                  <a:ext cx="708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charset="0"/>
                          </a:rPr>
                          <m:t>16 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charset="0"/>
                          </a:rPr>
                          <m:t>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E05652A7-062C-44C3-B852-4367ADB6F4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135950"/>
                  <a:ext cx="70814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E7272B3-6E13-4201-BFBD-8C9E47D2C7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8600" y="1600200"/>
              <a:ext cx="0" cy="144780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9B6D9DD-459A-4AAD-A5E1-74B41FBEBDEE}"/>
              </a:ext>
            </a:extLst>
          </p:cNvPr>
          <p:cNvGrpSpPr/>
          <p:nvPr/>
        </p:nvGrpSpPr>
        <p:grpSpPr>
          <a:xfrm>
            <a:off x="9296400" y="4267200"/>
            <a:ext cx="2395594" cy="1447800"/>
            <a:chOff x="6934200" y="1600200"/>
            <a:chExt cx="2395594" cy="1447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50EEA393-2BCD-462A-B6DD-3E6F84286A7C}"/>
                </a:ext>
              </a:extLst>
            </p:cNvPr>
            <p:cNvGrpSpPr/>
            <p:nvPr/>
          </p:nvGrpSpPr>
          <p:grpSpPr>
            <a:xfrm>
              <a:off x="7629872" y="1600200"/>
              <a:ext cx="1699922" cy="1447800"/>
              <a:chOff x="7450701" y="1736349"/>
              <a:chExt cx="1679567" cy="1447800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F50442F1-875D-465B-A928-0E4A408C8909}"/>
                  </a:ext>
                </a:extLst>
              </p:cNvPr>
              <p:cNvGrpSpPr/>
              <p:nvPr/>
            </p:nvGrpSpPr>
            <p:grpSpPr>
              <a:xfrm>
                <a:off x="7450701" y="1736350"/>
                <a:ext cx="457200" cy="1447799"/>
                <a:chOff x="7450701" y="1736350"/>
                <a:chExt cx="457200" cy="1447799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D2D55D8-2B54-42EA-AF8A-94868D856F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66809" y="1736350"/>
                  <a:ext cx="1" cy="144779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8D826F8B-FDC0-4B8D-A61C-5CEC6E3B8B33}"/>
                    </a:ext>
                  </a:extLst>
                </p:cNvPr>
                <p:cNvSpPr/>
                <p:nvPr/>
              </p:nvSpPr>
              <p:spPr>
                <a:xfrm>
                  <a:off x="7450701" y="2211914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06BAA3D-3627-4EC7-A5B2-313FFAA59061}"/>
                  </a:ext>
                </a:extLst>
              </p:cNvPr>
              <p:cNvGrpSpPr/>
              <p:nvPr/>
            </p:nvGrpSpPr>
            <p:grpSpPr>
              <a:xfrm rot="10800000">
                <a:off x="8231504" y="1736349"/>
                <a:ext cx="349739" cy="1413945"/>
                <a:chOff x="3987800" y="1078468"/>
                <a:chExt cx="304800" cy="1696638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2A95229A-4CE9-4BEC-AEF7-530F4A0F2296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3392230F-D6E1-483E-9DDD-53E8CD502C2C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D8EF9D93-0204-4427-835B-761FA728F567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6A126202-8CF2-4A6E-8CD4-EA0A48D80187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98062F5A-539C-441B-8F5B-A4B5873F0302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8F8A8AE2-8C30-4439-BA16-C514F1E7FF0B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AAAAABAB-32FF-4236-B532-8E4F41FF97D1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1BAA3BD-E4BA-4E0B-8E6B-570DB4934069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2B9E5953-BCA0-4FC2-B77E-D7002033BCD3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BB83073A-96FC-4027-910E-32473C610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6808" y="1736349"/>
                <a:ext cx="746262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C36A57AF-08DA-485A-8BF0-BD120BB3BF1B}"/>
                      </a:ext>
                    </a:extLst>
                  </p:cNvPr>
                  <p:cNvSpPr txBox="1"/>
                  <p:nvPr/>
                </p:nvSpPr>
                <p:spPr>
                  <a:xfrm>
                    <a:off x="8551861" y="2210447"/>
                    <a:ext cx="57840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C36A57AF-08DA-485A-8BF0-BD120BB3B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1861" y="2210447"/>
                    <a:ext cx="578407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06D6CE13-63E1-4DD5-A464-CB543A9C2BE3}"/>
                    </a:ext>
                  </a:extLst>
                </p:cNvPr>
                <p:cNvSpPr txBox="1"/>
                <p:nvPr/>
              </p:nvSpPr>
              <p:spPr>
                <a:xfrm>
                  <a:off x="6934200" y="2438400"/>
                  <a:ext cx="964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2000 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06D6CE13-63E1-4DD5-A464-CB543A9C2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2438400"/>
                  <a:ext cx="96462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2B07C4F-4B40-48AC-B89C-66BBEC0B7AF2}"/>
              </a:ext>
            </a:extLst>
          </p:cNvPr>
          <p:cNvGrpSpPr/>
          <p:nvPr/>
        </p:nvGrpSpPr>
        <p:grpSpPr>
          <a:xfrm>
            <a:off x="756292" y="4343400"/>
            <a:ext cx="2823291" cy="1432310"/>
            <a:chOff x="8420138" y="1581835"/>
            <a:chExt cx="2823291" cy="143231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FFE1240-D249-44EB-9E24-77BCD9F34F36}"/>
                </a:ext>
              </a:extLst>
            </p:cNvPr>
            <p:cNvGrpSpPr/>
            <p:nvPr/>
          </p:nvGrpSpPr>
          <p:grpSpPr>
            <a:xfrm>
              <a:off x="8420138" y="1581835"/>
              <a:ext cx="2024803" cy="1432310"/>
              <a:chOff x="8231504" y="1717984"/>
              <a:chExt cx="2000558" cy="1432310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E961F45D-4F3E-4861-AF65-8381732E9D1C}"/>
                  </a:ext>
                </a:extLst>
              </p:cNvPr>
              <p:cNvGrpSpPr/>
              <p:nvPr/>
            </p:nvGrpSpPr>
            <p:grpSpPr>
              <a:xfrm>
                <a:off x="9774862" y="1717984"/>
                <a:ext cx="457200" cy="1384995"/>
                <a:chOff x="9774862" y="1717984"/>
                <a:chExt cx="457200" cy="1384995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7A9BEAA9-80EA-4167-9247-8CC5476D2B32}"/>
                    </a:ext>
                  </a:extLst>
                </p:cNvPr>
                <p:cNvCxnSpPr/>
                <p:nvPr/>
              </p:nvCxnSpPr>
              <p:spPr>
                <a:xfrm flipH="1" flipV="1">
                  <a:off x="9990971" y="1717984"/>
                  <a:ext cx="12492" cy="1384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2493119A-30E8-4914-BA19-DC756F18BC2B}"/>
                    </a:ext>
                  </a:extLst>
                </p:cNvPr>
                <p:cNvSpPr/>
                <p:nvPr/>
              </p:nvSpPr>
              <p:spPr>
                <a:xfrm>
                  <a:off x="9774862" y="2193549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E141C6F2-3141-49BC-B518-DDA2F2756166}"/>
                  </a:ext>
                </a:extLst>
              </p:cNvPr>
              <p:cNvGrpSpPr/>
              <p:nvPr/>
            </p:nvGrpSpPr>
            <p:grpSpPr>
              <a:xfrm rot="10800000">
                <a:off x="8231504" y="1736349"/>
                <a:ext cx="349739" cy="1413945"/>
                <a:chOff x="3987800" y="1078468"/>
                <a:chExt cx="304800" cy="1696638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B6DDC08A-5E59-4912-B94A-9719087960E5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5E44AB20-D7A1-4419-A443-213AC694378F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DBE12D3D-4C36-47A7-9168-8E27D728FC09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BD806E20-96A2-41DC-ABD0-8EE782CBF6F8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1F6812B4-B0DC-435A-9B24-9931095E2DCA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2372483C-93A3-4FAF-95E9-3CE9F79A9D8B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1421BD0B-FA85-452E-BE12-BAD312935A03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72B536C3-BF03-4D5A-B580-60A6E743AF76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A122F02D-36F0-4DE6-AD6F-DC851659DA42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26C69B6-2F0F-4D53-AEB0-2DB1ED6F9D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7720" y="1736349"/>
                <a:ext cx="164486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3E1C333-B221-44F5-BBE8-BF19FAA507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7720" y="3107949"/>
                <a:ext cx="164486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id="{6F4C4D1D-D9C8-47F0-9A00-A87746D4C7E9}"/>
                      </a:ext>
                    </a:extLst>
                  </p:cNvPr>
                  <p:cNvSpPr txBox="1"/>
                  <p:nvPr/>
                </p:nvSpPr>
                <p:spPr>
                  <a:xfrm>
                    <a:off x="8463006" y="2175184"/>
                    <a:ext cx="7889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id="{6F4C4D1D-D9C8-47F0-9A00-A87746D4C7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3006" y="2175184"/>
                    <a:ext cx="788998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AFF7EACE-F623-4155-99DC-F2F7A76E51B6}"/>
                    </a:ext>
                  </a:extLst>
                </p:cNvPr>
                <p:cNvSpPr txBox="1"/>
                <p:nvPr/>
              </p:nvSpPr>
              <p:spPr>
                <a:xfrm>
                  <a:off x="10407046" y="2115235"/>
                  <a:ext cx="836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200 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AFF7EACE-F623-4155-99DC-F2F7A76E5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7046" y="2115235"/>
                  <a:ext cx="83638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36B3318-C35D-4FC3-B2EA-F4A8B4D6A1DA}"/>
              </a:ext>
            </a:extLst>
          </p:cNvPr>
          <p:cNvGrpSpPr/>
          <p:nvPr/>
        </p:nvGrpSpPr>
        <p:grpSpPr>
          <a:xfrm>
            <a:off x="4650973" y="3959629"/>
            <a:ext cx="695670" cy="1616366"/>
            <a:chOff x="9369196" y="1029413"/>
            <a:chExt cx="687340" cy="1616366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5DD5121-6F71-4754-90CD-00FA38635DCB}"/>
                </a:ext>
              </a:extLst>
            </p:cNvPr>
            <p:cNvCxnSpPr/>
            <p:nvPr/>
          </p:nvCxnSpPr>
          <p:spPr>
            <a:xfrm flipH="1" flipV="1">
              <a:off x="10044044" y="1260784"/>
              <a:ext cx="12492" cy="1384995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94A2E27F-081A-4699-8A7E-51CD2671D31A}"/>
                </a:ext>
              </a:extLst>
            </p:cNvPr>
            <p:cNvSpPr/>
            <p:nvPr/>
          </p:nvSpPr>
          <p:spPr>
            <a:xfrm rot="16200000">
              <a:off x="9363688" y="1034921"/>
              <a:ext cx="462741" cy="45172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E8F8B05-88B1-408E-8FA0-CA0DED4E7961}"/>
              </a:ext>
            </a:extLst>
          </p:cNvPr>
          <p:cNvGrpSpPr/>
          <p:nvPr/>
        </p:nvGrpSpPr>
        <p:grpSpPr>
          <a:xfrm rot="7723600">
            <a:off x="4066673" y="4445390"/>
            <a:ext cx="353978" cy="1413945"/>
            <a:chOff x="3987800" y="1078468"/>
            <a:chExt cx="304800" cy="1696638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CD921EBF-CF55-4495-8185-F21EC1473E08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E9F1434-D2F2-48B8-A4F2-722F2F18360E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705D933-305C-44D2-BC3B-A0F04C5F0CA1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13B5C28-8D11-4017-A430-76373559D5EE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F58BD0C-FC79-4DC2-8FF1-8B42D61C363A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0043049-57AB-44FB-B52F-F9D6CAC5033B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A0FD0BA-A76D-4D17-BE85-AC8C998A52C1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C75F83F-9FEE-402D-B747-EA6345E342D6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A233490-4A28-4F96-B0E7-9C1364FB9F3D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F4C63BB-5BAB-40D8-A7E9-B1089EF2EDB8}"/>
              </a:ext>
            </a:extLst>
          </p:cNvPr>
          <p:cNvCxnSpPr>
            <a:cxnSpLocks/>
          </p:cNvCxnSpPr>
          <p:nvPr/>
        </p:nvCxnSpPr>
        <p:spPr>
          <a:xfrm>
            <a:off x="4267199" y="4191000"/>
            <a:ext cx="413245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17DBF01-6AE7-41E2-9935-870CD0604064}"/>
              </a:ext>
            </a:extLst>
          </p:cNvPr>
          <p:cNvCxnSpPr>
            <a:cxnSpLocks/>
          </p:cNvCxnSpPr>
          <p:nvPr/>
        </p:nvCxnSpPr>
        <p:spPr>
          <a:xfrm>
            <a:off x="4800600" y="4876800"/>
            <a:ext cx="337045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2C601AB-799B-4AF4-B993-802263800927}"/>
                  </a:ext>
                </a:extLst>
              </p:cNvPr>
              <p:cNvSpPr txBox="1"/>
              <p:nvPr/>
            </p:nvSpPr>
            <p:spPr>
              <a:xfrm>
                <a:off x="4038600" y="4724400"/>
                <a:ext cx="790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250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2C601AB-799B-4AF4-B993-802263800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724400"/>
                <a:ext cx="79060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334F4EC-D45B-4320-B38B-FAC46A67F169}"/>
                  </a:ext>
                </a:extLst>
              </p:cNvPr>
              <p:cNvSpPr txBox="1"/>
              <p:nvPr/>
            </p:nvSpPr>
            <p:spPr>
              <a:xfrm>
                <a:off x="4572000" y="3657600"/>
                <a:ext cx="708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334F4EC-D45B-4320-B38B-FAC46A67F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7600"/>
                <a:ext cx="70814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90543A1-3C80-4A3E-BCC5-C8125052E5E1}"/>
              </a:ext>
            </a:extLst>
          </p:cNvPr>
          <p:cNvCxnSpPr>
            <a:cxnSpLocks/>
          </p:cNvCxnSpPr>
          <p:nvPr/>
        </p:nvCxnSpPr>
        <p:spPr>
          <a:xfrm>
            <a:off x="4267200" y="419100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2F96335-C847-4DBB-AD4C-7BE986201838}"/>
              </a:ext>
            </a:extLst>
          </p:cNvPr>
          <p:cNvCxnSpPr>
            <a:cxnSpLocks/>
          </p:cNvCxnSpPr>
          <p:nvPr/>
        </p:nvCxnSpPr>
        <p:spPr>
          <a:xfrm>
            <a:off x="3657600" y="4724400"/>
            <a:ext cx="609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D8527F69-76FF-4860-89A8-756A8CBD7AB2}"/>
              </a:ext>
            </a:extLst>
          </p:cNvPr>
          <p:cNvCxnSpPr>
            <a:cxnSpLocks/>
            <a:stCxn id="181" idx="4"/>
          </p:cNvCxnSpPr>
          <p:nvPr/>
        </p:nvCxnSpPr>
        <p:spPr>
          <a:xfrm>
            <a:off x="5108171" y="4190999"/>
            <a:ext cx="225829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F94EBB1-393A-4DD1-9E72-C32EE91857A7}"/>
              </a:ext>
            </a:extLst>
          </p:cNvPr>
          <p:cNvCxnSpPr>
            <a:cxnSpLocks/>
          </p:cNvCxnSpPr>
          <p:nvPr/>
        </p:nvCxnSpPr>
        <p:spPr>
          <a:xfrm>
            <a:off x="5105400" y="5562600"/>
            <a:ext cx="225829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6F3594E-AAD4-4BEB-9236-D3984F20A641}"/>
              </a:ext>
            </a:extLst>
          </p:cNvPr>
          <p:cNvCxnSpPr>
            <a:cxnSpLocks/>
          </p:cNvCxnSpPr>
          <p:nvPr/>
        </p:nvCxnSpPr>
        <p:spPr>
          <a:xfrm>
            <a:off x="5137645" y="4876800"/>
            <a:ext cx="0" cy="6858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799194D-E4AB-41A1-87A0-345E3E4A18E4}"/>
              </a:ext>
            </a:extLst>
          </p:cNvPr>
          <p:cNvCxnSpPr>
            <a:cxnSpLocks/>
          </p:cNvCxnSpPr>
          <p:nvPr/>
        </p:nvCxnSpPr>
        <p:spPr>
          <a:xfrm>
            <a:off x="4800600" y="4876800"/>
            <a:ext cx="0" cy="762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6366D48-1907-43DB-B8B5-ECD77DE8608B}"/>
              </a:ext>
            </a:extLst>
          </p:cNvPr>
          <p:cNvSpPr txBox="1"/>
          <p:nvPr/>
        </p:nvSpPr>
        <p:spPr>
          <a:xfrm>
            <a:off x="6553199" y="4800600"/>
            <a:ext cx="31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D092B6B-FB33-4CEB-9318-E83B4E14B328}"/>
              </a:ext>
            </a:extLst>
          </p:cNvPr>
          <p:cNvSpPr txBox="1"/>
          <p:nvPr/>
        </p:nvSpPr>
        <p:spPr>
          <a:xfrm>
            <a:off x="6553200" y="4800600"/>
            <a:ext cx="3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E13CB06-ADC9-49D5-A468-D0A6F743CD07}"/>
              </a:ext>
            </a:extLst>
          </p:cNvPr>
          <p:cNvSpPr txBox="1"/>
          <p:nvPr/>
        </p:nvSpPr>
        <p:spPr>
          <a:xfrm>
            <a:off x="10063162" y="4729162"/>
            <a:ext cx="31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0F28FE7-007A-4F18-93F6-92A9554A03D7}"/>
              </a:ext>
            </a:extLst>
          </p:cNvPr>
          <p:cNvSpPr txBox="1"/>
          <p:nvPr/>
        </p:nvSpPr>
        <p:spPr>
          <a:xfrm>
            <a:off x="10063163" y="4729162"/>
            <a:ext cx="3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CF63C388-F7D9-4455-B576-B1C423C370C7}"/>
              </a:ext>
            </a:extLst>
          </p:cNvPr>
          <p:cNvSpPr txBox="1"/>
          <p:nvPr/>
        </p:nvSpPr>
        <p:spPr>
          <a:xfrm>
            <a:off x="2438399" y="4800600"/>
            <a:ext cx="31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0D313BC-82B2-4FEF-B070-28B93CBA7602}"/>
              </a:ext>
            </a:extLst>
          </p:cNvPr>
          <p:cNvSpPr txBox="1"/>
          <p:nvPr/>
        </p:nvSpPr>
        <p:spPr>
          <a:xfrm>
            <a:off x="2438400" y="4800600"/>
            <a:ext cx="3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E99FB1B-9A3E-42EC-A523-743D5E8D5F59}"/>
              </a:ext>
            </a:extLst>
          </p:cNvPr>
          <p:cNvSpPr txBox="1"/>
          <p:nvPr/>
        </p:nvSpPr>
        <p:spPr>
          <a:xfrm rot="16200000">
            <a:off x="4681327" y="4005472"/>
            <a:ext cx="31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E02FF71-EAFE-4750-B244-23729D254EE0}"/>
              </a:ext>
            </a:extLst>
          </p:cNvPr>
          <p:cNvSpPr txBox="1"/>
          <p:nvPr/>
        </p:nvSpPr>
        <p:spPr>
          <a:xfrm rot="16200000">
            <a:off x="4681328" y="4005472"/>
            <a:ext cx="3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973308F8-B2D3-479D-9D04-9AE7004A8E70}"/>
              </a:ext>
            </a:extLst>
          </p:cNvPr>
          <p:cNvCxnSpPr>
            <a:cxnSpLocks/>
          </p:cNvCxnSpPr>
          <p:nvPr/>
        </p:nvCxnSpPr>
        <p:spPr>
          <a:xfrm flipH="1">
            <a:off x="1295400" y="4191000"/>
            <a:ext cx="45720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305C4CBA-3F82-4BB9-85F5-225696CC86EA}"/>
                  </a:ext>
                </a:extLst>
              </p:cNvPr>
              <p:cNvSpPr txBox="1"/>
              <p:nvPr/>
            </p:nvSpPr>
            <p:spPr>
              <a:xfrm>
                <a:off x="1717961" y="3959518"/>
                <a:ext cx="41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305C4CBA-3F82-4BB9-85F5-225696CC8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61" y="3959518"/>
                <a:ext cx="41036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793D15F4-3A70-4B95-BDEE-83B0250BBB38}"/>
              </a:ext>
            </a:extLst>
          </p:cNvPr>
          <p:cNvCxnSpPr>
            <a:cxnSpLocks/>
          </p:cNvCxnSpPr>
          <p:nvPr/>
        </p:nvCxnSpPr>
        <p:spPr>
          <a:xfrm>
            <a:off x="6934200" y="4114800"/>
            <a:ext cx="498761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746058BD-BF03-4CE3-9B18-395B505686BC}"/>
                  </a:ext>
                </a:extLst>
              </p:cNvPr>
              <p:cNvSpPr txBox="1"/>
              <p:nvPr/>
            </p:nvSpPr>
            <p:spPr>
              <a:xfrm>
                <a:off x="6629400" y="3886200"/>
                <a:ext cx="41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746058BD-BF03-4CE3-9B18-395B50568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886200"/>
                <a:ext cx="41036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8861D746-F993-4075-B1D4-0DD595626293}"/>
              </a:ext>
            </a:extLst>
          </p:cNvPr>
          <p:cNvCxnSpPr>
            <a:cxnSpLocks/>
          </p:cNvCxnSpPr>
          <p:nvPr/>
        </p:nvCxnSpPr>
        <p:spPr>
          <a:xfrm>
            <a:off x="10363200" y="4114800"/>
            <a:ext cx="498761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81C5A08-2C0F-41F0-80CA-5B5B6051EC6C}"/>
                  </a:ext>
                </a:extLst>
              </p:cNvPr>
              <p:cNvSpPr txBox="1"/>
              <p:nvPr/>
            </p:nvSpPr>
            <p:spPr>
              <a:xfrm>
                <a:off x="10058400" y="3886200"/>
                <a:ext cx="41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81C5A08-2C0F-41F0-80CA-5B5B6051E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3886200"/>
                <a:ext cx="41036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E40EB92-D586-45CC-B80B-8EB5F366261A}"/>
              </a:ext>
            </a:extLst>
          </p:cNvPr>
          <p:cNvCxnSpPr>
            <a:cxnSpLocks/>
            <a:stCxn id="222" idx="2"/>
          </p:cNvCxnSpPr>
          <p:nvPr/>
        </p:nvCxnSpPr>
        <p:spPr>
          <a:xfrm>
            <a:off x="4167584" y="4103132"/>
            <a:ext cx="0" cy="39266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63B99847-0F6B-4614-BE39-ACAD761BC3D6}"/>
                  </a:ext>
                </a:extLst>
              </p:cNvPr>
              <p:cNvSpPr txBox="1"/>
              <p:nvPr/>
            </p:nvSpPr>
            <p:spPr>
              <a:xfrm>
                <a:off x="3962400" y="3733800"/>
                <a:ext cx="41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63B99847-0F6B-4614-BE39-ACAD761BC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733800"/>
                <a:ext cx="41036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80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>
            <a:normAutofit/>
          </a:bodyPr>
          <a:lstStyle/>
          <a:p>
            <a:r>
              <a:rPr lang="en-US" dirty="0"/>
              <a:t>What is Electricity?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3721E8A-513E-4CA7-A13C-4BA4CD902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876800"/>
            <a:ext cx="7468247" cy="168264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99CC0C0-E802-4C2A-B5B3-9CF448DC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11" y="1371600"/>
            <a:ext cx="4267200" cy="4358590"/>
          </a:xfrm>
          <a:prstGeom prst="rect">
            <a:avLst/>
          </a:prstGeom>
        </p:spPr>
      </p:pic>
      <p:sp>
        <p:nvSpPr>
          <p:cNvPr id="462" name="TextBox 461">
            <a:extLst>
              <a:ext uri="{FF2B5EF4-FFF2-40B4-BE49-F238E27FC236}">
                <a16:creationId xmlns:a16="http://schemas.microsoft.com/office/drawing/2014/main" id="{F1A9A44B-79E5-40C3-BA95-8F376365F8FF}"/>
              </a:ext>
            </a:extLst>
          </p:cNvPr>
          <p:cNvSpPr txBox="1"/>
          <p:nvPr/>
        </p:nvSpPr>
        <p:spPr>
          <a:xfrm>
            <a:off x="7543800" y="6172200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Copper wire</a:t>
            </a:r>
          </a:p>
        </p:txBody>
      </p:sp>
      <p:sp>
        <p:nvSpPr>
          <p:cNvPr id="465" name="Content Placeholder 4">
            <a:extLst>
              <a:ext uri="{FF2B5EF4-FFF2-40B4-BE49-F238E27FC236}">
                <a16:creationId xmlns:a16="http://schemas.microsoft.com/office/drawing/2014/main" id="{862206F0-3609-4416-8FDA-93878F15C2F7}"/>
              </a:ext>
            </a:extLst>
          </p:cNvPr>
          <p:cNvSpPr txBox="1">
            <a:spLocks/>
          </p:cNvSpPr>
          <p:nvPr/>
        </p:nvSpPr>
        <p:spPr>
          <a:xfrm>
            <a:off x="6477000" y="1371600"/>
            <a:ext cx="3971995" cy="163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Copper atom (Cu)</a:t>
            </a:r>
          </a:p>
          <a:p>
            <a:pPr marL="4000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 protons (+ charge)</a:t>
            </a:r>
          </a:p>
          <a:p>
            <a:pPr marL="4000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Neutrons (neutral charge)</a:t>
            </a:r>
          </a:p>
          <a:p>
            <a:pPr marL="4000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 electrons (- charge)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46E46DA7-F23F-44DA-925B-73ABBDDF79CC}"/>
              </a:ext>
            </a:extLst>
          </p:cNvPr>
          <p:cNvSpPr txBox="1"/>
          <p:nvPr/>
        </p:nvSpPr>
        <p:spPr>
          <a:xfrm>
            <a:off x="6553200" y="3200400"/>
            <a:ext cx="4085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Single electron in the outer shell makes it relatively easy to dislodge an electron from the CU atom.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          good conductor of electricity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E75B9B0-9852-424C-A4B1-58D1A176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5" y="1724025"/>
            <a:ext cx="646232" cy="1365622"/>
          </a:xfrm>
          <a:prstGeom prst="rect">
            <a:avLst/>
          </a:prstGeom>
        </p:spPr>
      </p:pic>
      <p:sp>
        <p:nvSpPr>
          <p:cNvPr id="481" name="Right Arrow 174">
            <a:extLst>
              <a:ext uri="{FF2B5EF4-FFF2-40B4-BE49-F238E27FC236}">
                <a16:creationId xmlns:a16="http://schemas.microsoft.com/office/drawing/2014/main" id="{8221A7F0-71E8-453F-9D21-87C02345A616}"/>
              </a:ext>
            </a:extLst>
          </p:cNvPr>
          <p:cNvSpPr/>
          <p:nvPr/>
        </p:nvSpPr>
        <p:spPr>
          <a:xfrm>
            <a:off x="6705600" y="4114800"/>
            <a:ext cx="339883" cy="2286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1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>
            <a:normAutofit/>
          </a:bodyPr>
          <a:lstStyle/>
          <a:p>
            <a:r>
              <a:rPr lang="en-US" dirty="0"/>
              <a:t>How Do We Make Electrons Move?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BDA4793-2960-465B-998E-F78FAECD0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8342676" cy="5197475"/>
          </a:xfrm>
        </p:spPr>
      </p:pic>
      <p:sp>
        <p:nvSpPr>
          <p:cNvPr id="1043" name="TextBox 1042"/>
          <p:cNvSpPr txBox="1"/>
          <p:nvPr/>
        </p:nvSpPr>
        <p:spPr>
          <a:xfrm>
            <a:off x="7620000" y="3124200"/>
            <a:ext cx="3852584" cy="298543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Note: </a:t>
            </a:r>
            <a:r>
              <a:rPr lang="en-US" sz="2000" dirty="0">
                <a:latin typeface="+mj-lt"/>
              </a:rPr>
              <a:t>The physical flow of electrons (negatively charged current) is moving counterclockwise in this circuit.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Therefore, positively charged current (consisting of positive ions or what we sometimes call “holes”) is flowing clockwise.</a:t>
            </a:r>
          </a:p>
        </p:txBody>
      </p:sp>
    </p:spTree>
    <p:extLst>
      <p:ext uri="{BB962C8B-B14F-4D97-AF65-F5344CB8AC3E}">
        <p14:creationId xmlns:p14="http://schemas.microsoft.com/office/powerpoint/2010/main" val="138513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>
            <a:normAutofit/>
          </a:bodyPr>
          <a:lstStyle/>
          <a:p>
            <a:r>
              <a:rPr lang="en-US" dirty="0"/>
              <a:t>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10896600" cy="519684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Electric charge is the basis of describing all electrical phenomenon.</a:t>
                </a:r>
              </a:p>
              <a:p>
                <a:r>
                  <a:rPr lang="en-US" dirty="0"/>
                  <a:t>Charge is bipolar (it can be positive or negative)</a:t>
                </a:r>
              </a:p>
              <a:p>
                <a:r>
                  <a:rPr lang="en-US" dirty="0"/>
                  <a:t>Charge is discrete</a:t>
                </a:r>
              </a:p>
              <a:p>
                <a:pPr lvl="1"/>
                <a:r>
                  <a:rPr lang="en-US" dirty="0"/>
                  <a:t>Each electron carries a charge of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1.6022×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dirty="0"/>
                  <a:t>C.</a:t>
                </a:r>
              </a:p>
              <a:p>
                <a:pPr lvl="1"/>
                <a:r>
                  <a:rPr lang="en-US" dirty="0"/>
                  <a:t>1 Coulomb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6.24×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dirty="0"/>
                  <a:t> electrons.</a:t>
                </a:r>
              </a:p>
              <a:p>
                <a:r>
                  <a:rPr lang="en-US" dirty="0"/>
                  <a:t>Separation of charge creates an electric force </a:t>
                </a:r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Voltage (Volts)</a:t>
                </a:r>
              </a:p>
              <a:p>
                <a:r>
                  <a:rPr lang="en-US" dirty="0">
                    <a:sym typeface="Wingdings" pitchFamily="2" charset="2"/>
                  </a:rPr>
                  <a:t>Motion of charge creates an electric current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Current (Amps)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0896600" cy="5196840"/>
              </a:xfrm>
              <a:blipFill>
                <a:blip r:embed="rId2"/>
                <a:stretch>
                  <a:fillRect l="-504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20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>
            <a:normAutofit/>
          </a:bodyPr>
          <a:lstStyle/>
          <a:p>
            <a:r>
              <a:rPr lang="en-US" dirty="0"/>
              <a:t>Definition of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79525"/>
                <a:ext cx="6172200" cy="51974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Definition: Electrical current is the rate of flow of charge.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I=current (Amps)</a:t>
                </a:r>
              </a:p>
              <a:p>
                <a:pPr marL="0" indent="0">
                  <a:buNone/>
                </a:pPr>
                <a:r>
                  <a:rPr lang="en-US" dirty="0"/>
                  <a:t>	t=time (seconds)		</a:t>
                </a:r>
              </a:p>
              <a:p>
                <a:pPr marL="0" indent="0">
                  <a:buNone/>
                </a:pPr>
                <a:r>
                  <a:rPr lang="en-US" dirty="0"/>
                  <a:t>	q=charge (Coulombs)		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79525"/>
                <a:ext cx="6172200" cy="5197475"/>
              </a:xfrm>
              <a:blipFill>
                <a:blip r:embed="rId2"/>
                <a:stretch>
                  <a:fillRect l="-889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90600" y="4495800"/>
            <a:ext cx="3599999" cy="1909914"/>
            <a:chOff x="990600" y="4480706"/>
            <a:chExt cx="3599999" cy="190991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219200" y="4495800"/>
              <a:ext cx="0" cy="1371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990600" y="5638800"/>
              <a:ext cx="2743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9200" y="5105400"/>
              <a:ext cx="2362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219200" y="4480706"/>
                  <a:ext cx="8476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80706"/>
                  <a:ext cx="84766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482797" y="5638800"/>
                  <a:ext cx="4242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2797" y="5638800"/>
                  <a:ext cx="42428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1387478" y="5867400"/>
              <a:ext cx="3203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Direct current (DC)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8285" y="4191000"/>
            <a:ext cx="4443536" cy="2229808"/>
            <a:chOff x="4488286" y="4175906"/>
            <a:chExt cx="4443536" cy="2229808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4800600" y="4510894"/>
              <a:ext cx="0" cy="1371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800601" y="4175906"/>
                  <a:ext cx="8476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1" y="4175906"/>
                  <a:ext cx="84766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659235" y="5284562"/>
                  <a:ext cx="4242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9235" y="5284562"/>
                  <a:ext cx="424282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4968878" y="5882494"/>
              <a:ext cx="39629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Alternating current (AC)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790941" y="4665373"/>
              <a:ext cx="2543577" cy="1217121"/>
              <a:chOff x="4790941" y="4254950"/>
              <a:chExt cx="2543577" cy="1997743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790941" y="4262907"/>
                <a:ext cx="847859" cy="994893"/>
                <a:chOff x="4790941" y="4262907"/>
                <a:chExt cx="2477037" cy="994893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4790941" y="4262907"/>
                  <a:ext cx="1249251" cy="978794"/>
                </a:xfrm>
                <a:custGeom>
                  <a:avLst/>
                  <a:gdLst>
                    <a:gd name="connsiteX0" fmla="*/ 0 w 1249251"/>
                    <a:gd name="connsiteY0" fmla="*/ 978794 h 978794"/>
                    <a:gd name="connsiteX1" fmla="*/ 180304 w 1249251"/>
                    <a:gd name="connsiteY1" fmla="*/ 643944 h 978794"/>
                    <a:gd name="connsiteX2" fmla="*/ 463639 w 1249251"/>
                    <a:gd name="connsiteY2" fmla="*/ 321972 h 978794"/>
                    <a:gd name="connsiteX3" fmla="*/ 824248 w 1249251"/>
                    <a:gd name="connsiteY3" fmla="*/ 77273 h 978794"/>
                    <a:gd name="connsiteX4" fmla="*/ 1249251 w 1249251"/>
                    <a:gd name="connsiteY4" fmla="*/ 0 h 978794"/>
                    <a:gd name="connsiteX5" fmla="*/ 1249251 w 1249251"/>
                    <a:gd name="connsiteY5" fmla="*/ 0 h 97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251" h="978794">
                      <a:moveTo>
                        <a:pt x="0" y="978794"/>
                      </a:moveTo>
                      <a:cubicBezTo>
                        <a:pt x="51515" y="866104"/>
                        <a:pt x="103031" y="753414"/>
                        <a:pt x="180304" y="643944"/>
                      </a:cubicBezTo>
                      <a:cubicBezTo>
                        <a:pt x="257577" y="534474"/>
                        <a:pt x="356315" y="416417"/>
                        <a:pt x="463639" y="321972"/>
                      </a:cubicBezTo>
                      <a:cubicBezTo>
                        <a:pt x="570963" y="227527"/>
                        <a:pt x="693313" y="130935"/>
                        <a:pt x="824248" y="77273"/>
                      </a:cubicBezTo>
                      <a:cubicBezTo>
                        <a:pt x="955183" y="23611"/>
                        <a:pt x="1249251" y="0"/>
                        <a:pt x="1249251" y="0"/>
                      </a:cubicBezTo>
                      <a:lnTo>
                        <a:pt x="1249251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flipH="1">
                  <a:off x="6018727" y="4279006"/>
                  <a:ext cx="1249251" cy="978794"/>
                </a:xfrm>
                <a:custGeom>
                  <a:avLst/>
                  <a:gdLst>
                    <a:gd name="connsiteX0" fmla="*/ 0 w 1249251"/>
                    <a:gd name="connsiteY0" fmla="*/ 978794 h 978794"/>
                    <a:gd name="connsiteX1" fmla="*/ 180304 w 1249251"/>
                    <a:gd name="connsiteY1" fmla="*/ 643944 h 978794"/>
                    <a:gd name="connsiteX2" fmla="*/ 463639 w 1249251"/>
                    <a:gd name="connsiteY2" fmla="*/ 321972 h 978794"/>
                    <a:gd name="connsiteX3" fmla="*/ 824248 w 1249251"/>
                    <a:gd name="connsiteY3" fmla="*/ 77273 h 978794"/>
                    <a:gd name="connsiteX4" fmla="*/ 1249251 w 1249251"/>
                    <a:gd name="connsiteY4" fmla="*/ 0 h 978794"/>
                    <a:gd name="connsiteX5" fmla="*/ 1249251 w 1249251"/>
                    <a:gd name="connsiteY5" fmla="*/ 0 h 97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251" h="978794">
                      <a:moveTo>
                        <a:pt x="0" y="978794"/>
                      </a:moveTo>
                      <a:cubicBezTo>
                        <a:pt x="51515" y="866104"/>
                        <a:pt x="103031" y="753414"/>
                        <a:pt x="180304" y="643944"/>
                      </a:cubicBezTo>
                      <a:cubicBezTo>
                        <a:pt x="257577" y="534474"/>
                        <a:pt x="356315" y="416417"/>
                        <a:pt x="463639" y="321972"/>
                      </a:cubicBezTo>
                      <a:cubicBezTo>
                        <a:pt x="570963" y="227527"/>
                        <a:pt x="693313" y="130935"/>
                        <a:pt x="824248" y="77273"/>
                      </a:cubicBezTo>
                      <a:cubicBezTo>
                        <a:pt x="955183" y="23611"/>
                        <a:pt x="1249251" y="0"/>
                        <a:pt x="1249251" y="0"/>
                      </a:cubicBezTo>
                      <a:lnTo>
                        <a:pt x="1249251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 flipV="1">
                <a:off x="5638800" y="5257800"/>
                <a:ext cx="847859" cy="994893"/>
                <a:chOff x="4790941" y="4262907"/>
                <a:chExt cx="2477037" cy="994893"/>
              </a:xfrm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4790941" y="4262907"/>
                  <a:ext cx="1249251" cy="978794"/>
                </a:xfrm>
                <a:custGeom>
                  <a:avLst/>
                  <a:gdLst>
                    <a:gd name="connsiteX0" fmla="*/ 0 w 1249251"/>
                    <a:gd name="connsiteY0" fmla="*/ 978794 h 978794"/>
                    <a:gd name="connsiteX1" fmla="*/ 180304 w 1249251"/>
                    <a:gd name="connsiteY1" fmla="*/ 643944 h 978794"/>
                    <a:gd name="connsiteX2" fmla="*/ 463639 w 1249251"/>
                    <a:gd name="connsiteY2" fmla="*/ 321972 h 978794"/>
                    <a:gd name="connsiteX3" fmla="*/ 824248 w 1249251"/>
                    <a:gd name="connsiteY3" fmla="*/ 77273 h 978794"/>
                    <a:gd name="connsiteX4" fmla="*/ 1249251 w 1249251"/>
                    <a:gd name="connsiteY4" fmla="*/ 0 h 978794"/>
                    <a:gd name="connsiteX5" fmla="*/ 1249251 w 1249251"/>
                    <a:gd name="connsiteY5" fmla="*/ 0 h 97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251" h="978794">
                      <a:moveTo>
                        <a:pt x="0" y="978794"/>
                      </a:moveTo>
                      <a:cubicBezTo>
                        <a:pt x="51515" y="866104"/>
                        <a:pt x="103031" y="753414"/>
                        <a:pt x="180304" y="643944"/>
                      </a:cubicBezTo>
                      <a:cubicBezTo>
                        <a:pt x="257577" y="534474"/>
                        <a:pt x="356315" y="416417"/>
                        <a:pt x="463639" y="321972"/>
                      </a:cubicBezTo>
                      <a:cubicBezTo>
                        <a:pt x="570963" y="227527"/>
                        <a:pt x="693313" y="130935"/>
                        <a:pt x="824248" y="77273"/>
                      </a:cubicBezTo>
                      <a:cubicBezTo>
                        <a:pt x="955183" y="23611"/>
                        <a:pt x="1249251" y="0"/>
                        <a:pt x="1249251" y="0"/>
                      </a:cubicBezTo>
                      <a:lnTo>
                        <a:pt x="1249251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 flipH="1">
                  <a:off x="6018727" y="4279006"/>
                  <a:ext cx="1249251" cy="978794"/>
                </a:xfrm>
                <a:custGeom>
                  <a:avLst/>
                  <a:gdLst>
                    <a:gd name="connsiteX0" fmla="*/ 0 w 1249251"/>
                    <a:gd name="connsiteY0" fmla="*/ 978794 h 978794"/>
                    <a:gd name="connsiteX1" fmla="*/ 180304 w 1249251"/>
                    <a:gd name="connsiteY1" fmla="*/ 643944 h 978794"/>
                    <a:gd name="connsiteX2" fmla="*/ 463639 w 1249251"/>
                    <a:gd name="connsiteY2" fmla="*/ 321972 h 978794"/>
                    <a:gd name="connsiteX3" fmla="*/ 824248 w 1249251"/>
                    <a:gd name="connsiteY3" fmla="*/ 77273 h 978794"/>
                    <a:gd name="connsiteX4" fmla="*/ 1249251 w 1249251"/>
                    <a:gd name="connsiteY4" fmla="*/ 0 h 978794"/>
                    <a:gd name="connsiteX5" fmla="*/ 1249251 w 1249251"/>
                    <a:gd name="connsiteY5" fmla="*/ 0 h 97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251" h="978794">
                      <a:moveTo>
                        <a:pt x="0" y="978794"/>
                      </a:moveTo>
                      <a:cubicBezTo>
                        <a:pt x="51515" y="866104"/>
                        <a:pt x="103031" y="753414"/>
                        <a:pt x="180304" y="643944"/>
                      </a:cubicBezTo>
                      <a:cubicBezTo>
                        <a:pt x="257577" y="534474"/>
                        <a:pt x="356315" y="416417"/>
                        <a:pt x="463639" y="321972"/>
                      </a:cubicBezTo>
                      <a:cubicBezTo>
                        <a:pt x="570963" y="227527"/>
                        <a:pt x="693313" y="130935"/>
                        <a:pt x="824248" y="77273"/>
                      </a:cubicBezTo>
                      <a:cubicBezTo>
                        <a:pt x="955183" y="23611"/>
                        <a:pt x="1249251" y="0"/>
                        <a:pt x="1249251" y="0"/>
                      </a:cubicBezTo>
                      <a:lnTo>
                        <a:pt x="1249251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6486659" y="4254950"/>
                <a:ext cx="847859" cy="994893"/>
                <a:chOff x="4790941" y="4262907"/>
                <a:chExt cx="2477037" cy="994893"/>
              </a:xfrm>
            </p:grpSpPr>
            <p:sp>
              <p:nvSpPr>
                <p:cNvPr id="40" name="Freeform 39"/>
                <p:cNvSpPr/>
                <p:nvPr/>
              </p:nvSpPr>
              <p:spPr>
                <a:xfrm>
                  <a:off x="4790941" y="4262907"/>
                  <a:ext cx="1249251" cy="978794"/>
                </a:xfrm>
                <a:custGeom>
                  <a:avLst/>
                  <a:gdLst>
                    <a:gd name="connsiteX0" fmla="*/ 0 w 1249251"/>
                    <a:gd name="connsiteY0" fmla="*/ 978794 h 978794"/>
                    <a:gd name="connsiteX1" fmla="*/ 180304 w 1249251"/>
                    <a:gd name="connsiteY1" fmla="*/ 643944 h 978794"/>
                    <a:gd name="connsiteX2" fmla="*/ 463639 w 1249251"/>
                    <a:gd name="connsiteY2" fmla="*/ 321972 h 978794"/>
                    <a:gd name="connsiteX3" fmla="*/ 824248 w 1249251"/>
                    <a:gd name="connsiteY3" fmla="*/ 77273 h 978794"/>
                    <a:gd name="connsiteX4" fmla="*/ 1249251 w 1249251"/>
                    <a:gd name="connsiteY4" fmla="*/ 0 h 978794"/>
                    <a:gd name="connsiteX5" fmla="*/ 1249251 w 1249251"/>
                    <a:gd name="connsiteY5" fmla="*/ 0 h 97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251" h="978794">
                      <a:moveTo>
                        <a:pt x="0" y="978794"/>
                      </a:moveTo>
                      <a:cubicBezTo>
                        <a:pt x="51515" y="866104"/>
                        <a:pt x="103031" y="753414"/>
                        <a:pt x="180304" y="643944"/>
                      </a:cubicBezTo>
                      <a:cubicBezTo>
                        <a:pt x="257577" y="534474"/>
                        <a:pt x="356315" y="416417"/>
                        <a:pt x="463639" y="321972"/>
                      </a:cubicBezTo>
                      <a:cubicBezTo>
                        <a:pt x="570963" y="227527"/>
                        <a:pt x="693313" y="130935"/>
                        <a:pt x="824248" y="77273"/>
                      </a:cubicBezTo>
                      <a:cubicBezTo>
                        <a:pt x="955183" y="23611"/>
                        <a:pt x="1249251" y="0"/>
                        <a:pt x="1249251" y="0"/>
                      </a:cubicBezTo>
                      <a:lnTo>
                        <a:pt x="1249251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flipH="1">
                  <a:off x="6018727" y="4279006"/>
                  <a:ext cx="1249251" cy="978794"/>
                </a:xfrm>
                <a:custGeom>
                  <a:avLst/>
                  <a:gdLst>
                    <a:gd name="connsiteX0" fmla="*/ 0 w 1249251"/>
                    <a:gd name="connsiteY0" fmla="*/ 978794 h 978794"/>
                    <a:gd name="connsiteX1" fmla="*/ 180304 w 1249251"/>
                    <a:gd name="connsiteY1" fmla="*/ 643944 h 978794"/>
                    <a:gd name="connsiteX2" fmla="*/ 463639 w 1249251"/>
                    <a:gd name="connsiteY2" fmla="*/ 321972 h 978794"/>
                    <a:gd name="connsiteX3" fmla="*/ 824248 w 1249251"/>
                    <a:gd name="connsiteY3" fmla="*/ 77273 h 978794"/>
                    <a:gd name="connsiteX4" fmla="*/ 1249251 w 1249251"/>
                    <a:gd name="connsiteY4" fmla="*/ 0 h 978794"/>
                    <a:gd name="connsiteX5" fmla="*/ 1249251 w 1249251"/>
                    <a:gd name="connsiteY5" fmla="*/ 0 h 97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251" h="978794">
                      <a:moveTo>
                        <a:pt x="0" y="978794"/>
                      </a:moveTo>
                      <a:cubicBezTo>
                        <a:pt x="51515" y="866104"/>
                        <a:pt x="103031" y="753414"/>
                        <a:pt x="180304" y="643944"/>
                      </a:cubicBezTo>
                      <a:cubicBezTo>
                        <a:pt x="257577" y="534474"/>
                        <a:pt x="356315" y="416417"/>
                        <a:pt x="463639" y="321972"/>
                      </a:cubicBezTo>
                      <a:cubicBezTo>
                        <a:pt x="570963" y="227527"/>
                        <a:pt x="693313" y="130935"/>
                        <a:pt x="824248" y="77273"/>
                      </a:cubicBezTo>
                      <a:cubicBezTo>
                        <a:pt x="955183" y="23611"/>
                        <a:pt x="1249251" y="0"/>
                        <a:pt x="1249251" y="0"/>
                      </a:cubicBezTo>
                      <a:lnTo>
                        <a:pt x="1249251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5" name="Straight Arrow Connector 44"/>
            <p:cNvCxnSpPr/>
            <p:nvPr/>
          </p:nvCxnSpPr>
          <p:spPr>
            <a:xfrm>
              <a:off x="4488286" y="5260647"/>
              <a:ext cx="3512714" cy="132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34200" y="1676400"/>
                <a:ext cx="3796232" cy="1385829"/>
              </a:xfrm>
              <a:prstGeom prst="rect">
                <a:avLst/>
              </a:prstGeom>
              <a:solidFill>
                <a:srgbClr val="D6D2C4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latin typeface="+mj-lt"/>
                  </a:defRPr>
                </a:lvl1pPr>
              </a:lstStyle>
              <a:p>
                <a:r>
                  <a:rPr lang="en-US" b="0" dirty="0"/>
                  <a:t>Units of current</a:t>
                </a:r>
              </a:p>
              <a:p>
                <a:r>
                  <a:rPr lang="en-US" b="0" dirty="0"/>
                  <a:t>1 Amp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/>
                          <m:t>1 </m:t>
                        </m:r>
                        <m:r>
                          <m:rPr>
                            <m:nor/>
                          </m:rPr>
                          <a:rPr lang="en-US" b="0"/>
                          <m:t>Coulomb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/>
                          <m:t>1 </m:t>
                        </m:r>
                        <m:r>
                          <m:rPr>
                            <m:nor/>
                          </m:rPr>
                          <a:rPr lang="en-US" b="0"/>
                          <m:t>second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b="0" dirty="0"/>
                  <a:t>= 6.24x1019 electrons/second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676400"/>
                <a:ext cx="3796232" cy="1385829"/>
              </a:xfrm>
              <a:prstGeom prst="rect">
                <a:avLst/>
              </a:prstGeom>
              <a:blipFill>
                <a:blip r:embed="rId7"/>
                <a:stretch>
                  <a:fillRect l="-1768" t="-1762" b="-74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839200" y="4191000"/>
            <a:ext cx="2973413" cy="132343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+mj-lt"/>
              </a:defRPr>
            </a:lvl1pPr>
          </a:lstStyle>
          <a:p>
            <a:r>
              <a:rPr lang="en-US" b="0" dirty="0"/>
              <a:t>Don’t forget – positive current is in the direction opposite of the physical flow of electrons.</a:t>
            </a:r>
          </a:p>
        </p:txBody>
      </p:sp>
    </p:spTree>
    <p:extLst>
      <p:ext uri="{BB962C8B-B14F-4D97-AF65-F5344CB8AC3E}">
        <p14:creationId xmlns:p14="http://schemas.microsoft.com/office/powerpoint/2010/main" val="317226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00000"/>
                </a:solidFill>
              </a:rPr>
              <a:t>Definition of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5562600" cy="2986881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sz="2400" b="1" dirty="0"/>
                  <a:t>Definition: </a:t>
                </a:r>
                <a:r>
                  <a:rPr lang="en-US" sz="2400" u="sng" dirty="0"/>
                  <a:t>Voltage</a:t>
                </a:r>
                <a:r>
                  <a:rPr lang="en-US" sz="2400" dirty="0"/>
                  <a:t> is the energy (work) required to move a unit of charge.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/>
                          <a:ea typeface="Cambria Math"/>
                        </a:rPr>
                        <m:t>V</m:t>
                      </m:r>
                      <m:r>
                        <a:rPr lang="en-US" sz="2400" dirty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𝑑𝑤</m:t>
                          </m:r>
                        </m:num>
                        <m:den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𝑑𝑞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/>
                  <a:t>	V=voltage (volts)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w=work or energy (Joules)	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q=charge (Coulombs)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5562600" cy="2986881"/>
              </a:xfrm>
              <a:blipFill>
                <a:blip r:embed="rId2"/>
                <a:stretch>
                  <a:fillRect l="-1205" t="-2454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0600" y="4572000"/>
            <a:ext cx="6019800" cy="1692771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0">
                <a:latin typeface="+mj-lt"/>
              </a:defRPr>
            </a:lvl1pPr>
          </a:lstStyle>
          <a:p>
            <a:r>
              <a:rPr lang="en-US" dirty="0"/>
              <a:t>In terms of electrical circuits, we will be concerned with the amount of energy required to move a unit of charge from one terminal of a circuit element to another.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610600" y="4191000"/>
            <a:ext cx="1381259" cy="2057400"/>
            <a:chOff x="7076941" y="4648200"/>
            <a:chExt cx="1381259" cy="2057400"/>
          </a:xfrm>
        </p:grpSpPr>
        <p:sp>
          <p:nvSpPr>
            <p:cNvPr id="7" name="Rounded Rectangle 6"/>
            <p:cNvSpPr/>
            <p:nvPr/>
          </p:nvSpPr>
          <p:spPr>
            <a:xfrm>
              <a:off x="7086600" y="5257800"/>
              <a:ext cx="1371600" cy="838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0"/>
            </p:cNvCxnSpPr>
            <p:nvPr/>
          </p:nvCxnSpPr>
          <p:spPr>
            <a:xfrm flipV="1">
              <a:off x="7772400" y="4648200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72400" y="6096000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76941" y="5265003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circuit element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924800" y="4877300"/>
              <a:ext cx="152400" cy="151399"/>
              <a:chOff x="5562600" y="2751787"/>
              <a:chExt cx="838200" cy="8382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5562600" y="3170887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5562600" y="3170887"/>
                <a:ext cx="838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7965180" y="6400800"/>
              <a:ext cx="952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24800" y="1600200"/>
                <a:ext cx="2356992" cy="1016689"/>
              </a:xfrm>
              <a:prstGeom prst="rect">
                <a:avLst/>
              </a:prstGeom>
              <a:solidFill>
                <a:srgbClr val="D6D2C4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000" b="0">
                    <a:latin typeface="+mj-lt"/>
                  </a:defRPr>
                </a:lvl1pPr>
              </a:lstStyle>
              <a:p>
                <a:r>
                  <a:rPr lang="en-US" dirty="0"/>
                  <a:t>Units of voltage</a:t>
                </a:r>
              </a:p>
              <a:p>
                <a:r>
                  <a:rPr lang="en-US" dirty="0"/>
                  <a:t>1 Volt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1 </m:t>
                        </m:r>
                        <m:r>
                          <m:rPr>
                            <m:nor/>
                          </m:rPr>
                          <a:rPr lang="en-US"/>
                          <m:t>Joule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1 </m:t>
                        </m:r>
                        <m:r>
                          <m:rPr>
                            <m:nor/>
                          </m:rPr>
                          <a:rPr lang="en-US"/>
                          <m:t>Coulomb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600200"/>
                <a:ext cx="2356992" cy="1016689"/>
              </a:xfrm>
              <a:prstGeom prst="rect">
                <a:avLst/>
              </a:prstGeom>
              <a:blipFill>
                <a:blip r:embed="rId3"/>
                <a:stretch>
                  <a:fillRect l="-2584" t="-3012" b="-18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848600" y="2895600"/>
            <a:ext cx="3352800" cy="10156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0">
                <a:latin typeface="+mj-lt"/>
              </a:defRPr>
            </a:lvl1pPr>
          </a:lstStyle>
          <a:p>
            <a:r>
              <a:rPr lang="en-US" dirty="0"/>
              <a:t>So in a 9V battery, each Coulomb of charge carries 9 Joules of potential energy.</a:t>
            </a:r>
          </a:p>
        </p:txBody>
      </p:sp>
    </p:spTree>
    <p:extLst>
      <p:ext uri="{BB962C8B-B14F-4D97-AF65-F5344CB8AC3E}">
        <p14:creationId xmlns:p14="http://schemas.microsoft.com/office/powerpoint/2010/main" val="406495693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345</TotalTime>
  <Words>1560</Words>
  <Application>Microsoft Office PowerPoint</Application>
  <PresentationFormat>Widescreen</PresentationFormat>
  <Paragraphs>304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214, Spring 2022 Electrical Circuit Theory</vt:lpstr>
      <vt:lpstr>Welcome to ECEN 214!</vt:lpstr>
      <vt:lpstr>Examples #1 and #2</vt:lpstr>
      <vt:lpstr>Try a Few Variations (Remember V=IR) </vt:lpstr>
      <vt:lpstr>What is Electricity?</vt:lpstr>
      <vt:lpstr>How Do We Make Electrons Move?</vt:lpstr>
      <vt:lpstr>Charge</vt:lpstr>
      <vt:lpstr>Definition of Current</vt:lpstr>
      <vt:lpstr>Definition of Voltage</vt:lpstr>
      <vt:lpstr>Kirchhoff’s Laws</vt:lpstr>
      <vt:lpstr>Kirchhoff’s Laws</vt:lpstr>
      <vt:lpstr>Apply Kirchhoff's Laws</vt:lpstr>
      <vt:lpstr>Watch Your Signs!!</vt:lpstr>
      <vt:lpstr>A Bigger Example</vt:lpstr>
      <vt:lpstr>Review: Main Things You Should Know Now</vt:lpstr>
      <vt:lpstr>Assignments for Next Class</vt:lpstr>
      <vt:lpstr>Aggie Core Values and Aggie Honor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Birchfield, Adam Barlow</cp:lastModifiedBy>
  <cp:revision>30</cp:revision>
  <cp:lastPrinted>2011-08-22T16:49:24Z</cp:lastPrinted>
  <dcterms:created xsi:type="dcterms:W3CDTF">2021-11-08T20:57:05Z</dcterms:created>
  <dcterms:modified xsi:type="dcterms:W3CDTF">2022-01-10T23:25:04Z</dcterms:modified>
</cp:coreProperties>
</file>